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omments/modernComment_7FFE5565_45A3D5A0.xml" ContentType="application/vnd.ms-powerpoint.comments+xml"/>
  <Override PartName="/ppt/charts/chartEx1.xml" ContentType="application/vnd.ms-office.chartex+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1.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charts/chart3.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charts/chart5.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9.xml" ContentType="application/vnd.openxmlformats-officedocument.presentationml.notesSlide+xml"/>
  <Override PartName="/ppt/charts/chart6.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0.xml" ContentType="application/vnd.openxmlformats-officedocument.presentationml.notesSlide+xml"/>
  <Override PartName="/ppt/charts/chart7.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1.xml" ContentType="application/vnd.openxmlformats-officedocument.presentationml.notesSlide+xml"/>
  <Override PartName="/ppt/charts/chart8.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2.xml" ContentType="application/vnd.openxmlformats-officedocument.presentationml.notesSlide+xml"/>
  <Override PartName="/ppt/charts/chart9.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3.xml" ContentType="application/vnd.openxmlformats-officedocument.presentationml.notesSlide+xml"/>
  <Override PartName="/ppt/charts/chart10.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4.xml" ContentType="application/vnd.openxmlformats-officedocument.presentationml.notesSlide+xml"/>
  <Override PartName="/ppt/charts/chart11.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15.xml" ContentType="application/vnd.openxmlformats-officedocument.presentationml.notesSlide+xml"/>
  <Override PartName="/ppt/charts/chart12.xml" ContentType="application/vnd.openxmlformats-officedocument.drawingml.chart+xml"/>
  <Override PartName="/ppt/charts/style13.xml" ContentType="application/vnd.ms-office.chartstyle+xml"/>
  <Override PartName="/ppt/charts/colors13.xml" ContentType="application/vnd.ms-office.chartcolorstyle+xml"/>
  <Override PartName="/ppt/notesSlides/notesSlide16.xml" ContentType="application/vnd.openxmlformats-officedocument.presentationml.notesSlide+xml"/>
  <Override PartName="/ppt/charts/chart13.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17.xml" ContentType="application/vnd.openxmlformats-officedocument.presentationml.notesSlide+xml"/>
  <Override PartName="/ppt/charts/chart14.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8.xml" ContentType="application/vnd.openxmlformats-officedocument.presentationml.notesSlide+xml"/>
  <Override PartName="/ppt/charts/chart15.xml" ContentType="application/vnd.openxmlformats-officedocument.drawingml.chart+xml"/>
  <Override PartName="/ppt/charts/style16.xml" ContentType="application/vnd.ms-office.chartstyle+xml"/>
  <Override PartName="/ppt/charts/colors16.xml" ContentType="application/vnd.ms-office.chartcolorstyle+xml"/>
  <Override PartName="/ppt/notesSlides/notesSlide19.xml" ContentType="application/vnd.openxmlformats-officedocument.presentationml.notesSlide+xml"/>
  <Override PartName="/ppt/charts/chart16.xml" ContentType="application/vnd.openxmlformats-officedocument.drawingml.chart+xml"/>
  <Override PartName="/ppt/charts/style17.xml" ContentType="application/vnd.ms-office.chartstyle+xml"/>
  <Override PartName="/ppt/charts/colors17.xml" ContentType="application/vnd.ms-office.chartcolorstyle+xml"/>
  <Override PartName="/ppt/notesSlides/notesSlide20.xml" ContentType="application/vnd.openxmlformats-officedocument.presentationml.notesSlide+xml"/>
  <Override PartName="/ppt/charts/chart17.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21.xml" ContentType="application/vnd.openxmlformats-officedocument.presentationml.notesSlide+xml"/>
  <Override PartName="/ppt/charts/chart18.xml" ContentType="application/vnd.openxmlformats-officedocument.drawingml.chart+xml"/>
  <Override PartName="/ppt/charts/style19.xml" ContentType="application/vnd.ms-office.chartstyle+xml"/>
  <Override PartName="/ppt/charts/colors19.xml" ContentType="application/vnd.ms-office.chartcolorstyle+xml"/>
  <Override PartName="/ppt/notesSlides/notesSlide22.xml" ContentType="application/vnd.openxmlformats-officedocument.presentationml.notesSlide+xml"/>
  <Override PartName="/ppt/charts/chart19.xml" ContentType="application/vnd.openxmlformats-officedocument.drawingml.chart+xml"/>
  <Override PartName="/ppt/charts/style20.xml" ContentType="application/vnd.ms-office.chartstyle+xml"/>
  <Override PartName="/ppt/charts/colors20.xml" ContentType="application/vnd.ms-office.chartcolorstyle+xml"/>
  <Override PartName="/ppt/notesSlides/notesSlide23.xml" ContentType="application/vnd.openxmlformats-officedocument.presentationml.notesSlide+xml"/>
  <Override PartName="/ppt/charts/chart20.xml" ContentType="application/vnd.openxmlformats-officedocument.drawingml.chart+xml"/>
  <Override PartName="/ppt/charts/style21.xml" ContentType="application/vnd.ms-office.chartstyle+xml"/>
  <Override PartName="/ppt/charts/colors21.xml" ContentType="application/vnd.ms-office.chartcolorstyle+xml"/>
  <Override PartName="/ppt/notesSlides/notesSlide24.xml" ContentType="application/vnd.openxmlformats-officedocument.presentationml.notesSlide+xml"/>
  <Override PartName="/ppt/charts/chart21.xml" ContentType="application/vnd.openxmlformats-officedocument.drawingml.chart+xml"/>
  <Override PartName="/ppt/charts/style22.xml" ContentType="application/vnd.ms-office.chartstyle+xml"/>
  <Override PartName="/ppt/charts/colors22.xml" ContentType="application/vnd.ms-office.chartcolorstyle+xml"/>
  <Override PartName="/ppt/notesSlides/notesSlide25.xml" ContentType="application/vnd.openxmlformats-officedocument.presentationml.notesSlide+xml"/>
  <Override PartName="/ppt/charts/chart22.xml" ContentType="application/vnd.openxmlformats-officedocument.drawingml.chart+xml"/>
  <Override PartName="/ppt/charts/style23.xml" ContentType="application/vnd.ms-office.chartstyle+xml"/>
  <Override PartName="/ppt/charts/colors23.xml" ContentType="application/vnd.ms-office.chartcolorstyle+xml"/>
  <Override PartName="/ppt/notesSlides/notesSlide26.xml" ContentType="application/vnd.openxmlformats-officedocument.presentationml.notesSlide+xml"/>
  <Override PartName="/ppt/charts/chart23.xml" ContentType="application/vnd.openxmlformats-officedocument.drawingml.chart+xml"/>
  <Override PartName="/ppt/charts/style24.xml" ContentType="application/vnd.ms-office.chartstyle+xml"/>
  <Override PartName="/ppt/charts/colors24.xml" ContentType="application/vnd.ms-office.chartcolorstyle+xml"/>
  <Override PartName="/ppt/notesSlides/notesSlide27.xml" ContentType="application/vnd.openxmlformats-officedocument.presentationml.notesSlide+xml"/>
  <Override PartName="/ppt/charts/chart24.xml" ContentType="application/vnd.openxmlformats-officedocument.drawingml.chart+xml"/>
  <Override PartName="/ppt/charts/style25.xml" ContentType="application/vnd.ms-office.chartstyle+xml"/>
  <Override PartName="/ppt/charts/colors25.xml" ContentType="application/vnd.ms-office.chartcolorstyle+xml"/>
  <Override PartName="/ppt/notesSlides/notesSlide28.xml" ContentType="application/vnd.openxmlformats-officedocument.presentationml.notesSlide+xml"/>
  <Override PartName="/ppt/charts/chart25.xml" ContentType="application/vnd.openxmlformats-officedocument.drawingml.chart+xml"/>
  <Override PartName="/ppt/charts/style26.xml" ContentType="application/vnd.ms-office.chartstyle+xml"/>
  <Override PartName="/ppt/charts/colors26.xml" ContentType="application/vnd.ms-office.chartcolorstyl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2" r:id="rId4"/>
    <p:sldMasterId id="2147483739" r:id="rId5"/>
    <p:sldMasterId id="2147483786" r:id="rId6"/>
    <p:sldMasterId id="2147483720" r:id="rId7"/>
  </p:sldMasterIdLst>
  <p:notesMasterIdLst>
    <p:notesMasterId r:id="rId61"/>
  </p:notesMasterIdLst>
  <p:handoutMasterIdLst>
    <p:handoutMasterId r:id="rId62"/>
  </p:handoutMasterIdLst>
  <p:sldIdLst>
    <p:sldId id="356" r:id="rId8"/>
    <p:sldId id="354" r:id="rId9"/>
    <p:sldId id="2147471321" r:id="rId10"/>
    <p:sldId id="260" r:id="rId11"/>
    <p:sldId id="2147374215" r:id="rId12"/>
    <p:sldId id="2147471328" r:id="rId13"/>
    <p:sldId id="2147471335" r:id="rId14"/>
    <p:sldId id="2147471324" r:id="rId15"/>
    <p:sldId id="2147471251" r:id="rId16"/>
    <p:sldId id="2147471406" r:id="rId17"/>
    <p:sldId id="2147471407" r:id="rId18"/>
    <p:sldId id="2147471408" r:id="rId19"/>
    <p:sldId id="2147471267" r:id="rId20"/>
    <p:sldId id="2147471268" r:id="rId21"/>
    <p:sldId id="2147471353" r:id="rId22"/>
    <p:sldId id="2147374437" r:id="rId23"/>
    <p:sldId id="2147374213" r:id="rId24"/>
    <p:sldId id="2147471325" r:id="rId25"/>
    <p:sldId id="2147374439" r:id="rId26"/>
    <p:sldId id="2147374444" r:id="rId27"/>
    <p:sldId id="2147374208" r:id="rId28"/>
    <p:sldId id="2147471341" r:id="rId29"/>
    <p:sldId id="2147471326" r:id="rId30"/>
    <p:sldId id="2147471384" r:id="rId31"/>
    <p:sldId id="2147471362" r:id="rId32"/>
    <p:sldId id="2147471348" r:id="rId33"/>
    <p:sldId id="2147471354" r:id="rId34"/>
    <p:sldId id="2147471355" r:id="rId35"/>
    <p:sldId id="2147471356" r:id="rId36"/>
    <p:sldId id="2147471357" r:id="rId37"/>
    <p:sldId id="2147471358" r:id="rId38"/>
    <p:sldId id="2147471359" r:id="rId39"/>
    <p:sldId id="2147471385" r:id="rId40"/>
    <p:sldId id="2147471360" r:id="rId41"/>
    <p:sldId id="2147471361" r:id="rId42"/>
    <p:sldId id="2147471386" r:id="rId43"/>
    <p:sldId id="2147471369" r:id="rId44"/>
    <p:sldId id="2147471370" r:id="rId45"/>
    <p:sldId id="2147471371" r:id="rId46"/>
    <p:sldId id="2147471372" r:id="rId47"/>
    <p:sldId id="2147471373" r:id="rId48"/>
    <p:sldId id="2147471374" r:id="rId49"/>
    <p:sldId id="2147471375" r:id="rId50"/>
    <p:sldId id="2147471376" r:id="rId51"/>
    <p:sldId id="2147471377" r:id="rId52"/>
    <p:sldId id="2147471378" r:id="rId53"/>
    <p:sldId id="2147471379" r:id="rId54"/>
    <p:sldId id="2147471380" r:id="rId55"/>
    <p:sldId id="2147471381" r:id="rId56"/>
    <p:sldId id="2147471382" r:id="rId57"/>
    <p:sldId id="2147471383" r:id="rId58"/>
    <p:sldId id="2147374210" r:id="rId59"/>
    <p:sldId id="2147471253" r:id="rId6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80" userDrawn="1">
          <p15:clr>
            <a:srgbClr val="A4A3A4"/>
          </p15:clr>
        </p15:guide>
        <p15:guide id="2" pos="312"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196EB70-07C7-7F91-4141-71A6DA3A27F9}" name="Ouderkirk, Brittney" initials="OB" userId="S::brittney.ouderkirk@valentbiosciences.com::b2c4384c-87f3-42f8-8bb6-43e5f9fc630d" providerId="AD"/>
  <p188:author id="{E38FF2CD-FD2C-2070-9C97-0A15DFD8A79C}" name="Bedard-Sharun, Kimberley" initials="KB" userId="S::Kimberley.Bedard-Sharun@valentbiosciences.com::0fa401b4-ef25-469a-bfc6-c1fb17df2fb4" providerId="AD"/>
  <p188:author id="{21C6D9E6-62C4-959E-04BF-40615D681C5D}" name="Forney, Kevin" initials="FK" userId="S::kevin.forney@valentbiosciences.com::438dfc23-3c47-4943-8c11-7812b53ab27e" providerId="AD"/>
  <p188:author id="{BD5BB2EB-855F-E646-2B70-9C583FC52909}" name="Harkins, Renee" initials="RH" userId="S::renee.harkins@valentbiosciences.com::8ec32b94-42d4-48e8-9400-367c9f6508d6"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156"/>
    <a:srgbClr val="D7D2D1"/>
    <a:srgbClr val="B9B1B3"/>
    <a:srgbClr val="0070C0"/>
    <a:srgbClr val="EAE9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8004DE-512C-4E3F-9FF0-72708554FC62}" v="1" dt="2026-09-15T12:55:41.4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080"/>
        <p:guide pos="312"/>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63" Type="http://schemas.openxmlformats.org/officeDocument/2006/relationships/presProps" Target="presProps.xml"/><Relationship Id="rId68"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tableStyles" Target="tableStyles.xml"/><Relationship Id="rId5" Type="http://schemas.openxmlformats.org/officeDocument/2006/relationships/slideMaster" Target="slideMasters/slideMaster2.xml"/><Relationship Id="rId61" Type="http://schemas.openxmlformats.org/officeDocument/2006/relationships/notesMaster" Target="notesMasters/notesMaster1.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viewProps" Target="viewProp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microsoft.com/office/2015/10/relationships/revisionInfo" Target="revisionInfo.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s>
</file>

<file path=ppt/charts/_rels/chart1.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Marcom/Pitch%20Decks/AMF%20Soybeanbean%20Seed%20Treatment%20Yield%20Summary.xlsx" TargetMode="External"/><Relationship Id="rId2" Type="http://schemas.microsoft.com/office/2011/relationships/chartColorStyle" Target="colors2.xml"/><Relationship Id="rId1" Type="http://schemas.microsoft.com/office/2011/relationships/chartStyle" Target="style2.xml"/></Relationships>
</file>

<file path=ppt/charts/_rels/chart2.xml.rels><?xml version="1.0" encoding="UTF-8" standalone="yes"?>
<Relationships xmlns="http://schemas.openxmlformats.org/package/2006/relationships"><Relationship Id="rId3" Type="http://schemas.openxmlformats.org/officeDocument/2006/relationships/oleObject" Target="file:///C:\Users\rhark\AppData\Local\Microsoft\Olk\Attachments\ooa-0f5cb8d1-9708-4486-863c-f4d5f4d8fcce\14f964a0b8668e036e7300113213f75729ea73f3f206c3ad09c4d5fdab5caae1\AMF%20Soybeanbean%20Seed%20Treatment%20Yield%20Summary.xlsx" TargetMode="External"/><Relationship Id="rId2" Type="http://schemas.microsoft.com/office/2011/relationships/chartColorStyle" Target="colors3.xml"/><Relationship Id="rId1" Type="http://schemas.microsoft.com/office/2011/relationships/chartStyle" Target="style3.xml"/></Relationships>
</file>

<file path=ppt/charts/_rels/chart3.xml.rels><?xml version="1.0" encoding="UTF-8" standalone="yes"?>
<Relationships xmlns="http://schemas.openxmlformats.org/package/2006/relationships"><Relationship Id="rId3" Type="http://schemas.openxmlformats.org/officeDocument/2006/relationships/oleObject" Target="file:///C:\Users\rhark\AppData\Local\Microsoft\Olk\Attachments\ooa-0f5cb8d1-9708-4486-863c-f4d5f4d8fcce\14f964a0b8668e036e7300113213f75729ea73f3f206c3ad09c4d5fdab5caae1\AMF%20Soybeanbean%20Seed%20Treatment%20Yield%20Summary.xlsx" TargetMode="External"/><Relationship Id="rId2" Type="http://schemas.microsoft.com/office/2011/relationships/chartColorStyle" Target="colors4.xml"/><Relationship Id="rId1" Type="http://schemas.microsoft.com/office/2011/relationships/chartStyle" Target="style4.xml"/></Relationships>
</file>

<file path=ppt/charts/_rels/chart4.xml.rels><?xml version="1.0" encoding="UTF-8" standalone="yes"?>
<Relationships xmlns="http://schemas.openxmlformats.org/package/2006/relationships"><Relationship Id="rId3" Type="http://schemas.openxmlformats.org/officeDocument/2006/relationships/oleObject" Target="file:///C:\Users\rhark\AppData\Local\Microsoft\Olk\Attachments\ooa-0f5cb8d1-9708-4486-863c-f4d5f4d8fcce\14f964a0b8668e036e7300113213f75729ea73f3f206c3ad09c4d5fdab5caae1\AMF%20Soybeanbean%20Seed%20Treatment%20Yield%20Summary.xlsx" TargetMode="External"/><Relationship Id="rId2" Type="http://schemas.microsoft.com/office/2011/relationships/chartColorStyle" Target="colors5.xml"/><Relationship Id="rId1" Type="http://schemas.microsoft.com/office/2011/relationships/chartStyle" Target="style5.xml"/></Relationships>
</file>

<file path=ppt/charts/_rels/chart5.xml.rels><?xml version="1.0" encoding="UTF-8" standalone="yes"?>
<Relationships xmlns="http://schemas.openxmlformats.org/package/2006/relationships"><Relationship Id="rId3" Type="http://schemas.openxmlformats.org/officeDocument/2006/relationships/oleObject" Target="file:///C:\Users\rhark\AppData\Local\Microsoft\Olk\Attachments\ooa-0f5cb8d1-9708-4486-863c-f4d5f4d8fcce\14f964a0b8668e036e7300113213f75729ea73f3f206c3ad09c4d5fdab5caae1\AMF%20Soybeanbean%20Seed%20Treatment%20Yield%20Summary.xlsx" TargetMode="External"/><Relationship Id="rId2" Type="http://schemas.microsoft.com/office/2011/relationships/chartColorStyle" Target="colors6.xml"/><Relationship Id="rId1" Type="http://schemas.microsoft.com/office/2011/relationships/chartStyle" Target="style6.xml"/></Relationships>
</file>

<file path=ppt/charts/_rels/chart6.xml.rels><?xml version="1.0" encoding="UTF-8" standalone="yes"?>
<Relationships xmlns="http://schemas.openxmlformats.org/package/2006/relationships"><Relationship Id="rId3" Type="http://schemas.openxmlformats.org/officeDocument/2006/relationships/oleObject" Target="file:///C:\Users\rhark\AppData\Local\Microsoft\Olk\Attachments\ooa-0f5cb8d1-9708-4486-863c-f4d5f4d8fcce\14f964a0b8668e036e7300113213f75729ea73f3f206c3ad09c4d5fdab5caae1\AMF%20Soybeanbean%20Seed%20Treatment%20Yield%20Summary.xlsx" TargetMode="External"/><Relationship Id="rId2" Type="http://schemas.microsoft.com/office/2011/relationships/chartColorStyle" Target="colors7.xml"/><Relationship Id="rId1" Type="http://schemas.microsoft.com/office/2011/relationships/chartStyle" Target="style7.xml"/></Relationships>
</file>

<file path=ppt/charts/_rels/chart7.xml.rels><?xml version="1.0" encoding="UTF-8" standalone="yes"?>
<Relationships xmlns="http://schemas.openxmlformats.org/package/2006/relationships"><Relationship Id="rId3" Type="http://schemas.openxmlformats.org/officeDocument/2006/relationships/oleObject" Target="file:///C:\Users\rhark\AppData\Local\Microsoft\Olk\Attachments\ooa-0f5cb8d1-9708-4486-863c-f4d5f4d8fcce\14f964a0b8668e036e7300113213f75729ea73f3f206c3ad09c4d5fdab5caae1\AMF%20Soybeanbean%20Seed%20Treatment%20Yield%20Summary.xlsx" TargetMode="External"/><Relationship Id="rId2" Type="http://schemas.microsoft.com/office/2011/relationships/chartColorStyle" Target="colors8.xml"/><Relationship Id="rId1" Type="http://schemas.microsoft.com/office/2011/relationships/chartStyle" Target="style8.xml"/></Relationships>
</file>

<file path=ppt/charts/_rels/chart8.xml.rels><?xml version="1.0" encoding="UTF-8" standalone="yes"?>
<Relationships xmlns="http://schemas.openxmlformats.org/package/2006/relationships"><Relationship Id="rId3" Type="http://schemas.openxmlformats.org/officeDocument/2006/relationships/oleObject" Target="file:///C:\Users\rhark\AppData\Local\Microsoft\Olk\Attachments\ooa-0f5cb8d1-9708-4486-863c-f4d5f4d8fcce\14f964a0b8668e036e7300113213f75729ea73f3f206c3ad09c4d5fdab5caae1\AMF%20Soybeanbean%20Seed%20Treatment%20Yield%20Summary.xlsx" TargetMode="External"/><Relationship Id="rId2" Type="http://schemas.microsoft.com/office/2011/relationships/chartColorStyle" Target="colors9.xml"/><Relationship Id="rId1" Type="http://schemas.microsoft.com/office/2011/relationships/chartStyle" Target="style9.xml"/></Relationships>
</file>

<file path=ppt/charts/_rels/chart9.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Product%20Information-miscellaneous/AMF/Copy%20of%20Symvado%20ST%20on%20Rice_USA.xlsx" TargetMode="External"/><Relationship Id="rId2" Type="http://schemas.microsoft.com/office/2011/relationships/chartColorStyle" Target="colors10.xml"/><Relationship Id="rId1" Type="http://schemas.microsoft.com/office/2011/relationships/chartStyle" Target="style10.xml"/></Relationships>
</file>

<file path=ppt/charts/_rels/chart10.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Product%20Information-miscellaneous/AMF/Copy%20of%20Symvado%20ST%20on%20Rice_USA.xlsx" TargetMode="External"/><Relationship Id="rId2" Type="http://schemas.microsoft.com/office/2011/relationships/chartColorStyle" Target="colors11.xml"/><Relationship Id="rId1" Type="http://schemas.microsoft.com/office/2011/relationships/chartStyle" Target="style11.xml"/></Relationships>
</file>

<file path=ppt/charts/_rels/chart11.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Marcom/Pitch%20Decks/Symvado_SC.xlsx" TargetMode="External"/><Relationship Id="rId2" Type="http://schemas.microsoft.com/office/2011/relationships/chartColorStyle" Target="colors12.xml"/><Relationship Id="rId1" Type="http://schemas.microsoft.com/office/2011/relationships/chartStyle" Target="style12.xml"/></Relationships>
</file>

<file path=ppt/charts/_rels/chart12.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Marcom/Pitch%20Decks/Symvado_SC.xlsx" TargetMode="External"/><Relationship Id="rId2" Type="http://schemas.microsoft.com/office/2011/relationships/chartColorStyle" Target="colors13.xml"/><Relationship Id="rId1" Type="http://schemas.microsoft.com/office/2011/relationships/chartStyle" Target="style13.xml"/></Relationships>
</file>

<file path=ppt/charts/_rels/chart13.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Marcom/Pitch%20Decks/Symvado_SC.xlsx" TargetMode="External"/><Relationship Id="rId2" Type="http://schemas.microsoft.com/office/2011/relationships/chartColorStyle" Target="colors14.xml"/><Relationship Id="rId1" Type="http://schemas.microsoft.com/office/2011/relationships/chartStyle" Target="style14.xml"/></Relationships>
</file>

<file path=ppt/charts/_rels/chart14.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Marcom/Pitch%20Decks/Symvado_SC.xlsx" TargetMode="External"/><Relationship Id="rId2" Type="http://schemas.microsoft.com/office/2011/relationships/chartColorStyle" Target="colors15.xml"/><Relationship Id="rId1" Type="http://schemas.microsoft.com/office/2011/relationships/chartStyle" Target="style15.xml"/></Relationships>
</file>

<file path=ppt/charts/_rels/chart15.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Marcom/Pitch%20Decks/Symvado_SC.xlsx" TargetMode="External"/><Relationship Id="rId2" Type="http://schemas.microsoft.com/office/2011/relationships/chartColorStyle" Target="colors16.xml"/><Relationship Id="rId1" Type="http://schemas.microsoft.com/office/2011/relationships/chartStyle" Target="style16.xml"/></Relationships>
</file>

<file path=ppt/charts/_rels/chart16.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Marcom/Pitch%20Decks/Symvado_SC.xlsx" TargetMode="External"/><Relationship Id="rId2" Type="http://schemas.microsoft.com/office/2011/relationships/chartColorStyle" Target="colors17.xml"/><Relationship Id="rId1" Type="http://schemas.microsoft.com/office/2011/relationships/chartStyle" Target="style17.xml"/></Relationships>
</file>

<file path=ppt/charts/_rels/chart17.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Marcom/Pitch%20Decks/Symvado_SC.xlsx" TargetMode="External"/><Relationship Id="rId2" Type="http://schemas.microsoft.com/office/2011/relationships/chartColorStyle" Target="colors18.xml"/><Relationship Id="rId1" Type="http://schemas.microsoft.com/office/2011/relationships/chartStyle" Target="style18.xml"/></Relationships>
</file>

<file path=ppt/charts/_rels/chart18.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Marcom/Pitch%20Decks/Symvado_SC.xlsx" TargetMode="External"/><Relationship Id="rId2" Type="http://schemas.microsoft.com/office/2011/relationships/chartColorStyle" Target="colors19.xml"/><Relationship Id="rId1" Type="http://schemas.microsoft.com/office/2011/relationships/chartStyle" Target="style19.xml"/></Relationships>
</file>

<file path=ppt/charts/_rels/chart19.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Marcom/Pitch%20Decks/Symvado_SC.xlsx" TargetMode="External"/><Relationship Id="rId2" Type="http://schemas.microsoft.com/office/2011/relationships/chartColorStyle" Target="colors20.xml"/><Relationship Id="rId1" Type="http://schemas.microsoft.com/office/2011/relationships/chartStyle" Target="style20.xml"/></Relationships>
</file>

<file path=ppt/charts/_rels/chart20.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Marcom/Pitch%20Decks/Symvado_SC.xlsx" TargetMode="External"/><Relationship Id="rId2" Type="http://schemas.microsoft.com/office/2011/relationships/chartColorStyle" Target="colors21.xml"/><Relationship Id="rId1" Type="http://schemas.microsoft.com/office/2011/relationships/chartStyle" Target="style21.xml"/></Relationships>
</file>

<file path=ppt/charts/_rels/chart21.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Marcom/Pitch%20Decks/Symvado_SC.xlsx" TargetMode="External"/><Relationship Id="rId2" Type="http://schemas.microsoft.com/office/2011/relationships/chartColorStyle" Target="colors22.xml"/><Relationship Id="rId1" Type="http://schemas.microsoft.com/office/2011/relationships/chartStyle" Target="style22.xml"/></Relationships>
</file>

<file path=ppt/charts/_rels/chart22.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Marcom/Pitch%20Decks/Symvado_SC.xlsx" TargetMode="External"/><Relationship Id="rId2" Type="http://schemas.microsoft.com/office/2011/relationships/chartColorStyle" Target="colors23.xml"/><Relationship Id="rId1" Type="http://schemas.microsoft.com/office/2011/relationships/chartStyle" Target="style23.xml"/></Relationships>
</file>

<file path=ppt/charts/_rels/chart23.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Marcom/Pitch%20Decks/Symvado_SC.xlsx" TargetMode="External"/><Relationship Id="rId2" Type="http://schemas.microsoft.com/office/2011/relationships/chartColorStyle" Target="colors24.xml"/><Relationship Id="rId1" Type="http://schemas.microsoft.com/office/2011/relationships/chartStyle" Target="style24.xml"/></Relationships>
</file>

<file path=ppt/charts/_rels/chart24.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Marcom/Pitch%20Decks/Symvado_SC.xlsx" TargetMode="External"/><Relationship Id="rId2" Type="http://schemas.microsoft.com/office/2011/relationships/chartColorStyle" Target="colors25.xml"/><Relationship Id="rId1" Type="http://schemas.microsoft.com/office/2011/relationships/chartStyle" Target="style25.xml"/></Relationships>
</file>

<file path=ppt/charts/_rels/chart25.xml.rels><?xml version="1.0" encoding="UTF-8" standalone="yes"?>
<Relationships xmlns="http://schemas.openxmlformats.org/package/2006/relationships"><Relationship Id="rId3" Type="http://schemas.openxmlformats.org/officeDocument/2006/relationships/oleObject" Target="https://sumitomochem.sharepoint.com/sites/LichenUSAWorking/Shared%20Documents/General/Marcom/Pitch%20Decks/Symvado_SC.xlsx" TargetMode="External"/><Relationship Id="rId2" Type="http://schemas.microsoft.com/office/2011/relationships/chartColorStyle" Target="colors26.xml"/><Relationship Id="rId1" Type="http://schemas.microsoft.com/office/2011/relationships/chartStyle" Target="style26.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https://sumitomochem.sharepoint.com/sites/LichenUSAWorking/Shared%20Documents/General/Portfolio/Portfolio_Review_Brands_022026.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Sheet2!$E$1</c:f>
              <c:strCache>
                <c:ptCount val="1"/>
                <c:pt idx="0">
                  <c:v>Difference</c:v>
                </c:pt>
              </c:strCache>
            </c:strRef>
          </c:tx>
          <c:spPr>
            <a:solidFill>
              <a:schemeClr val="accent1"/>
            </a:solidFill>
            <a:ln>
              <a:noFill/>
            </a:ln>
            <a:effectLst/>
          </c:spPr>
          <c:invertIfNegative val="0"/>
          <c:cat>
            <c:strRef>
              <c:f>Sheet2!$D$2:$D$21</c:f>
              <c:strCache>
                <c:ptCount val="20"/>
                <c:pt idx="0">
                  <c:v>MT</c:v>
                </c:pt>
                <c:pt idx="1">
                  <c:v>MO</c:v>
                </c:pt>
                <c:pt idx="2">
                  <c:v>LA</c:v>
                </c:pt>
                <c:pt idx="3">
                  <c:v>NE</c:v>
                </c:pt>
                <c:pt idx="4">
                  <c:v>MD</c:v>
                </c:pt>
                <c:pt idx="5">
                  <c:v>AL</c:v>
                </c:pt>
                <c:pt idx="6">
                  <c:v>KS</c:v>
                </c:pt>
                <c:pt idx="7">
                  <c:v>MI</c:v>
                </c:pt>
                <c:pt idx="8">
                  <c:v>MN</c:v>
                </c:pt>
                <c:pt idx="9">
                  <c:v>MS</c:v>
                </c:pt>
                <c:pt idx="10">
                  <c:v>IN</c:v>
                </c:pt>
                <c:pt idx="11">
                  <c:v>SD</c:v>
                </c:pt>
                <c:pt idx="12">
                  <c:v>IA</c:v>
                </c:pt>
                <c:pt idx="13">
                  <c:v>WI</c:v>
                </c:pt>
                <c:pt idx="14">
                  <c:v>OH</c:v>
                </c:pt>
                <c:pt idx="15">
                  <c:v>IL</c:v>
                </c:pt>
                <c:pt idx="16">
                  <c:v>ND</c:v>
                </c:pt>
                <c:pt idx="17">
                  <c:v>KY</c:v>
                </c:pt>
                <c:pt idx="18">
                  <c:v>AR</c:v>
                </c:pt>
                <c:pt idx="19">
                  <c:v>TN</c:v>
                </c:pt>
              </c:strCache>
            </c:strRef>
          </c:cat>
          <c:val>
            <c:numRef>
              <c:f>Sheet2!$E$2:$E$21</c:f>
              <c:numCache>
                <c:formatCode>General</c:formatCode>
                <c:ptCount val="20"/>
                <c:pt idx="0">
                  <c:v>-1.1999999999999957</c:v>
                </c:pt>
                <c:pt idx="1">
                  <c:v>-0.45000000000000284</c:v>
                </c:pt>
                <c:pt idx="2">
                  <c:v>-0.10000000000000142</c:v>
                </c:pt>
                <c:pt idx="3">
                  <c:v>-2.2222222222224117E-2</c:v>
                </c:pt>
                <c:pt idx="4">
                  <c:v>9.9999999999994316E-2</c:v>
                </c:pt>
                <c:pt idx="5">
                  <c:v>0.5</c:v>
                </c:pt>
                <c:pt idx="6">
                  <c:v>0.69999999999999574</c:v>
                </c:pt>
                <c:pt idx="7">
                  <c:v>1.3000000000000018</c:v>
                </c:pt>
                <c:pt idx="8">
                  <c:v>1.3000000000000018</c:v>
                </c:pt>
                <c:pt idx="9">
                  <c:v>1.3200000000000003</c:v>
                </c:pt>
                <c:pt idx="10">
                  <c:v>1.5076923076923068</c:v>
                </c:pt>
                <c:pt idx="11">
                  <c:v>1.7384615384615396</c:v>
                </c:pt>
                <c:pt idx="12">
                  <c:v>1.7850000000000013</c:v>
                </c:pt>
                <c:pt idx="13">
                  <c:v>2.3166666666666678</c:v>
                </c:pt>
                <c:pt idx="14">
                  <c:v>2.319999999999999</c:v>
                </c:pt>
                <c:pt idx="15">
                  <c:v>2.3208333333333342</c:v>
                </c:pt>
                <c:pt idx="16">
                  <c:v>2.3857142857142861</c:v>
                </c:pt>
                <c:pt idx="17">
                  <c:v>2.9500000000000028</c:v>
                </c:pt>
                <c:pt idx="18">
                  <c:v>4.5</c:v>
                </c:pt>
                <c:pt idx="19">
                  <c:v>4.9000000000000057</c:v>
                </c:pt>
              </c:numCache>
            </c:numRef>
          </c:val>
          <c:extLst>
            <c:ext xmlns:c16="http://schemas.microsoft.com/office/drawing/2014/chart" uri="{C3380CC4-5D6E-409C-BE32-E72D297353CC}">
              <c16:uniqueId val="{00000000-326F-43E5-854B-46A129F516F2}"/>
            </c:ext>
          </c:extLst>
        </c:ser>
        <c:dLbls>
          <c:showLegendKey val="0"/>
          <c:showVal val="0"/>
          <c:showCatName val="0"/>
          <c:showSerName val="0"/>
          <c:showPercent val="0"/>
          <c:showBubbleSize val="0"/>
        </c:dLbls>
        <c:gapWidth val="219"/>
        <c:overlap val="-27"/>
        <c:axId val="1076237832"/>
        <c:axId val="1076237112"/>
      </c:barChart>
      <c:catAx>
        <c:axId val="1076237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076237112"/>
        <c:crosses val="autoZero"/>
        <c:auto val="1"/>
        <c:lblAlgn val="ctr"/>
        <c:lblOffset val="100"/>
        <c:noMultiLvlLbl val="0"/>
      </c:catAx>
      <c:valAx>
        <c:axId val="107623711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Difference</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0762378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E615-4C17-B1DE-75AB21D61F85}"/>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Sheet5!$D$1:$E$1</c:f>
              <c:strCache>
                <c:ptCount val="2"/>
                <c:pt idx="0">
                  <c:v>GS</c:v>
                </c:pt>
                <c:pt idx="1">
                  <c:v>Symvado</c:v>
                </c:pt>
              </c:strCache>
            </c:strRef>
          </c:cat>
          <c:val>
            <c:numRef>
              <c:f>Sheet5!$D$110:$E$110</c:f>
              <c:numCache>
                <c:formatCode>General</c:formatCode>
                <c:ptCount val="2"/>
                <c:pt idx="0">
                  <c:v>94.3</c:v>
                </c:pt>
                <c:pt idx="1">
                  <c:v>97.2</c:v>
                </c:pt>
              </c:numCache>
            </c:numRef>
          </c:val>
          <c:extLst>
            <c:ext xmlns:c16="http://schemas.microsoft.com/office/drawing/2014/chart" uri="{C3380CC4-5D6E-409C-BE32-E72D297353CC}">
              <c16:uniqueId val="{00000000-E615-4C17-B1DE-75AB21D61F85}"/>
            </c:ext>
          </c:extLst>
        </c:ser>
        <c:dLbls>
          <c:showLegendKey val="0"/>
          <c:showVal val="0"/>
          <c:showCatName val="0"/>
          <c:showSerName val="0"/>
          <c:showPercent val="0"/>
          <c:showBubbleSize val="0"/>
        </c:dLbls>
        <c:gapWidth val="219"/>
        <c:overlap val="-27"/>
        <c:axId val="1724009752"/>
        <c:axId val="1724005792"/>
      </c:barChart>
      <c:catAx>
        <c:axId val="1724009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724005792"/>
        <c:crosses val="autoZero"/>
        <c:auto val="1"/>
        <c:lblAlgn val="ctr"/>
        <c:lblOffset val="100"/>
        <c:noMultiLvlLbl val="0"/>
      </c:catAx>
      <c:valAx>
        <c:axId val="17240057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724009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5FD2-4EE7-A04E-47BC4157D6C8}"/>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Sheet5!$D$1:$E$1</c:f>
              <c:strCache>
                <c:ptCount val="2"/>
                <c:pt idx="0">
                  <c:v>GS</c:v>
                </c:pt>
                <c:pt idx="1">
                  <c:v>Symvado</c:v>
                </c:pt>
              </c:strCache>
            </c:strRef>
          </c:cat>
          <c:val>
            <c:numRef>
              <c:f>Sheet5!$D$111:$E$111</c:f>
              <c:numCache>
                <c:formatCode>General</c:formatCode>
                <c:ptCount val="2"/>
                <c:pt idx="0">
                  <c:v>91.2</c:v>
                </c:pt>
                <c:pt idx="1">
                  <c:v>98.5</c:v>
                </c:pt>
              </c:numCache>
            </c:numRef>
          </c:val>
          <c:extLst>
            <c:ext xmlns:c16="http://schemas.microsoft.com/office/drawing/2014/chart" uri="{C3380CC4-5D6E-409C-BE32-E72D297353CC}">
              <c16:uniqueId val="{00000000-5FD2-4EE7-A04E-47BC4157D6C8}"/>
            </c:ext>
          </c:extLst>
        </c:ser>
        <c:dLbls>
          <c:showLegendKey val="0"/>
          <c:showVal val="0"/>
          <c:showCatName val="0"/>
          <c:showSerName val="0"/>
          <c:showPercent val="0"/>
          <c:showBubbleSize val="0"/>
        </c:dLbls>
        <c:gapWidth val="219"/>
        <c:overlap val="-27"/>
        <c:axId val="1724009752"/>
        <c:axId val="1724005792"/>
      </c:barChart>
      <c:catAx>
        <c:axId val="1724009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724005792"/>
        <c:crosses val="autoZero"/>
        <c:auto val="1"/>
        <c:lblAlgn val="ctr"/>
        <c:lblOffset val="100"/>
        <c:noMultiLvlLbl val="0"/>
      </c:catAx>
      <c:valAx>
        <c:axId val="17240057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724009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89E1-4009-8589-2DB68282D57D}"/>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Sheet5!$D$1:$E$1</c:f>
              <c:strCache>
                <c:ptCount val="2"/>
                <c:pt idx="0">
                  <c:v>GS</c:v>
                </c:pt>
                <c:pt idx="1">
                  <c:v>Symvado</c:v>
                </c:pt>
              </c:strCache>
            </c:strRef>
          </c:cat>
          <c:val>
            <c:numRef>
              <c:f>Sheet5!$D$113:$E$113</c:f>
              <c:numCache>
                <c:formatCode>General</c:formatCode>
                <c:ptCount val="2"/>
                <c:pt idx="0">
                  <c:v>53.2</c:v>
                </c:pt>
                <c:pt idx="1">
                  <c:v>55.6</c:v>
                </c:pt>
              </c:numCache>
            </c:numRef>
          </c:val>
          <c:extLst>
            <c:ext xmlns:c16="http://schemas.microsoft.com/office/drawing/2014/chart" uri="{C3380CC4-5D6E-409C-BE32-E72D297353CC}">
              <c16:uniqueId val="{00000000-89E1-4009-8589-2DB68282D57D}"/>
            </c:ext>
          </c:extLst>
        </c:ser>
        <c:dLbls>
          <c:showLegendKey val="0"/>
          <c:showVal val="0"/>
          <c:showCatName val="0"/>
          <c:showSerName val="0"/>
          <c:showPercent val="0"/>
          <c:showBubbleSize val="0"/>
        </c:dLbls>
        <c:gapWidth val="219"/>
        <c:overlap val="-27"/>
        <c:axId val="1724009752"/>
        <c:axId val="1724005792"/>
      </c:barChart>
      <c:catAx>
        <c:axId val="1724009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724005792"/>
        <c:crosses val="autoZero"/>
        <c:auto val="1"/>
        <c:lblAlgn val="ctr"/>
        <c:lblOffset val="100"/>
        <c:noMultiLvlLbl val="0"/>
      </c:catAx>
      <c:valAx>
        <c:axId val="17240057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724009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692C-48CA-AB43-17CD68E1B763}"/>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Sheet5!$D$1:$E$1</c:f>
              <c:strCache>
                <c:ptCount val="2"/>
                <c:pt idx="0">
                  <c:v>GS</c:v>
                </c:pt>
                <c:pt idx="1">
                  <c:v>Symvado</c:v>
                </c:pt>
              </c:strCache>
            </c:strRef>
          </c:cat>
          <c:val>
            <c:numRef>
              <c:f>Sheet5!$D$119:$E$119</c:f>
              <c:numCache>
                <c:formatCode>General</c:formatCode>
                <c:ptCount val="2"/>
                <c:pt idx="0">
                  <c:v>55.9</c:v>
                </c:pt>
                <c:pt idx="1">
                  <c:v>61.1</c:v>
                </c:pt>
              </c:numCache>
            </c:numRef>
          </c:val>
          <c:extLst>
            <c:ext xmlns:c16="http://schemas.microsoft.com/office/drawing/2014/chart" uri="{C3380CC4-5D6E-409C-BE32-E72D297353CC}">
              <c16:uniqueId val="{00000000-692C-48CA-AB43-17CD68E1B763}"/>
            </c:ext>
          </c:extLst>
        </c:ser>
        <c:dLbls>
          <c:showLegendKey val="0"/>
          <c:showVal val="0"/>
          <c:showCatName val="0"/>
          <c:showSerName val="0"/>
          <c:showPercent val="0"/>
          <c:showBubbleSize val="0"/>
        </c:dLbls>
        <c:gapWidth val="219"/>
        <c:overlap val="-27"/>
        <c:axId val="1724009752"/>
        <c:axId val="1724005792"/>
      </c:barChart>
      <c:catAx>
        <c:axId val="1724009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724005792"/>
        <c:crosses val="autoZero"/>
        <c:auto val="1"/>
        <c:lblAlgn val="ctr"/>
        <c:lblOffset val="100"/>
        <c:noMultiLvlLbl val="0"/>
      </c:catAx>
      <c:valAx>
        <c:axId val="17240057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724009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B02E-4E42-968D-68A5E0BE598F}"/>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Sheet5!$D$1:$E$1</c:f>
              <c:strCache>
                <c:ptCount val="2"/>
                <c:pt idx="0">
                  <c:v>GS</c:v>
                </c:pt>
                <c:pt idx="1">
                  <c:v>Symvado</c:v>
                </c:pt>
              </c:strCache>
            </c:strRef>
          </c:cat>
          <c:val>
            <c:numRef>
              <c:f>Sheet5!$D$120:$E$120</c:f>
              <c:numCache>
                <c:formatCode>General</c:formatCode>
                <c:ptCount val="2"/>
                <c:pt idx="0">
                  <c:v>62.9</c:v>
                </c:pt>
                <c:pt idx="1">
                  <c:v>67.8</c:v>
                </c:pt>
              </c:numCache>
            </c:numRef>
          </c:val>
          <c:extLst>
            <c:ext xmlns:c16="http://schemas.microsoft.com/office/drawing/2014/chart" uri="{C3380CC4-5D6E-409C-BE32-E72D297353CC}">
              <c16:uniqueId val="{00000000-B02E-4E42-968D-68A5E0BE598F}"/>
            </c:ext>
          </c:extLst>
        </c:ser>
        <c:dLbls>
          <c:showLegendKey val="0"/>
          <c:showVal val="0"/>
          <c:showCatName val="0"/>
          <c:showSerName val="0"/>
          <c:showPercent val="0"/>
          <c:showBubbleSize val="0"/>
        </c:dLbls>
        <c:gapWidth val="219"/>
        <c:overlap val="-27"/>
        <c:axId val="1724009752"/>
        <c:axId val="1724005792"/>
      </c:barChart>
      <c:catAx>
        <c:axId val="1724009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724005792"/>
        <c:crosses val="autoZero"/>
        <c:auto val="1"/>
        <c:lblAlgn val="ctr"/>
        <c:lblOffset val="100"/>
        <c:noMultiLvlLbl val="0"/>
      </c:catAx>
      <c:valAx>
        <c:axId val="17240057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724009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D9A6-4930-B970-C67CF828BF32}"/>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Sheet5!$D$1:$E$1</c:f>
              <c:strCache>
                <c:ptCount val="2"/>
                <c:pt idx="0">
                  <c:v>GS</c:v>
                </c:pt>
                <c:pt idx="1">
                  <c:v>Symvado</c:v>
                </c:pt>
              </c:strCache>
            </c:strRef>
          </c:cat>
          <c:val>
            <c:numRef>
              <c:f>Sheet5!$D$121:$E$121</c:f>
              <c:numCache>
                <c:formatCode>General</c:formatCode>
                <c:ptCount val="2"/>
                <c:pt idx="0">
                  <c:v>62.5</c:v>
                </c:pt>
                <c:pt idx="1">
                  <c:v>66.900000000000006</c:v>
                </c:pt>
              </c:numCache>
            </c:numRef>
          </c:val>
          <c:extLst>
            <c:ext xmlns:c16="http://schemas.microsoft.com/office/drawing/2014/chart" uri="{C3380CC4-5D6E-409C-BE32-E72D297353CC}">
              <c16:uniqueId val="{00000000-D9A6-4930-B970-C67CF828BF32}"/>
            </c:ext>
          </c:extLst>
        </c:ser>
        <c:dLbls>
          <c:showLegendKey val="0"/>
          <c:showVal val="0"/>
          <c:showCatName val="0"/>
          <c:showSerName val="0"/>
          <c:showPercent val="0"/>
          <c:showBubbleSize val="0"/>
        </c:dLbls>
        <c:gapWidth val="219"/>
        <c:overlap val="-27"/>
        <c:axId val="1724009752"/>
        <c:axId val="1724005792"/>
      </c:barChart>
      <c:catAx>
        <c:axId val="1724009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724005792"/>
        <c:crosses val="autoZero"/>
        <c:auto val="1"/>
        <c:lblAlgn val="ctr"/>
        <c:lblOffset val="100"/>
        <c:noMultiLvlLbl val="0"/>
      </c:catAx>
      <c:valAx>
        <c:axId val="17240057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724009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B0A1-4A31-952D-88EDCFDC9CF8}"/>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Sheet5!$D$1:$E$1</c:f>
              <c:strCache>
                <c:ptCount val="2"/>
                <c:pt idx="0">
                  <c:v>GS</c:v>
                </c:pt>
                <c:pt idx="1">
                  <c:v>Symvado</c:v>
                </c:pt>
              </c:strCache>
            </c:strRef>
          </c:cat>
          <c:val>
            <c:numRef>
              <c:f>Sheet5!$D$124:$E$124</c:f>
              <c:numCache>
                <c:formatCode>General</c:formatCode>
                <c:ptCount val="2"/>
                <c:pt idx="0">
                  <c:v>75.5</c:v>
                </c:pt>
                <c:pt idx="1">
                  <c:v>77.400000000000006</c:v>
                </c:pt>
              </c:numCache>
            </c:numRef>
          </c:val>
          <c:extLst>
            <c:ext xmlns:c16="http://schemas.microsoft.com/office/drawing/2014/chart" uri="{C3380CC4-5D6E-409C-BE32-E72D297353CC}">
              <c16:uniqueId val="{00000000-B0A1-4A31-952D-88EDCFDC9CF8}"/>
            </c:ext>
          </c:extLst>
        </c:ser>
        <c:dLbls>
          <c:showLegendKey val="0"/>
          <c:showVal val="0"/>
          <c:showCatName val="0"/>
          <c:showSerName val="0"/>
          <c:showPercent val="0"/>
          <c:showBubbleSize val="0"/>
        </c:dLbls>
        <c:gapWidth val="219"/>
        <c:overlap val="-27"/>
        <c:axId val="1724009752"/>
        <c:axId val="1724005792"/>
      </c:barChart>
      <c:catAx>
        <c:axId val="1724009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724005792"/>
        <c:crosses val="autoZero"/>
        <c:auto val="1"/>
        <c:lblAlgn val="ctr"/>
        <c:lblOffset val="100"/>
        <c:noMultiLvlLbl val="0"/>
      </c:catAx>
      <c:valAx>
        <c:axId val="17240057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724009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Sheet1!$B$3</c:f>
              <c:strCache>
                <c:ptCount val="1"/>
                <c:pt idx="0">
                  <c:v>Yield (lbs/ac)</c:v>
                </c:pt>
              </c:strCache>
            </c:strRef>
          </c:tx>
          <c:spPr>
            <a:solidFill>
              <a:schemeClr val="accent1"/>
            </a:solidFill>
            <a:ln>
              <a:noFill/>
            </a:ln>
            <a:effectLst/>
          </c:spPr>
          <c:invertIfNegative val="0"/>
          <c:dPt>
            <c:idx val="0"/>
            <c:invertIfNegative val="0"/>
            <c:bubble3D val="0"/>
            <c:spPr>
              <a:solidFill>
                <a:schemeClr val="bg1">
                  <a:lumMod val="65000"/>
                </a:schemeClr>
              </a:solidFill>
              <a:ln>
                <a:solidFill>
                  <a:schemeClr val="bg1">
                    <a:lumMod val="65000"/>
                  </a:schemeClr>
                </a:solidFill>
              </a:ln>
              <a:effectLst/>
            </c:spPr>
            <c:extLst>
              <c:ext xmlns:c16="http://schemas.microsoft.com/office/drawing/2014/chart" uri="{C3380CC4-5D6E-409C-BE32-E72D297353CC}">
                <c16:uniqueId val="{00000001-137D-476B-91E8-37C70C7253B6}"/>
              </c:ext>
            </c:extLst>
          </c:dPt>
          <c:dLbls>
            <c:dLbl>
              <c:idx val="0"/>
              <c:tx>
                <c:rich>
                  <a:bodyPr/>
                  <a:lstStyle/>
                  <a:p>
                    <a:fld id="{49D32E86-1DC8-4C66-8D47-4BB6201696CD}" type="VALUE">
                      <a:rPr lang="en-US"/>
                      <a:pPr/>
                      <a:t>[VALUE]</a:t>
                    </a:fld>
                    <a:r>
                      <a:rPr lang="en-US"/>
                      <a:t> </a:t>
                    </a:r>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137D-476B-91E8-37C70C7253B6}"/>
                </c:ext>
              </c:extLst>
            </c:dLbl>
            <c:dLbl>
              <c:idx val="1"/>
              <c:tx>
                <c:rich>
                  <a:bodyPr/>
                  <a:lstStyle/>
                  <a:p>
                    <a:fld id="{BE057539-E616-4C4C-AC33-571276D9C6B5}" type="VALUE">
                      <a:rPr lang="en-US" smtClean="0"/>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2-137D-476B-91E8-37C70C7253B6}"/>
                </c:ext>
              </c:extLst>
            </c:dLbl>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Sheet1!$A$4:$A$5</c:f>
              <c:strCache>
                <c:ptCount val="2"/>
                <c:pt idx="0">
                  <c:v>GS</c:v>
                </c:pt>
                <c:pt idx="1">
                  <c:v>Symvado ST</c:v>
                </c:pt>
              </c:strCache>
            </c:strRef>
          </c:cat>
          <c:val>
            <c:numRef>
              <c:f>Sheet1!$B$4:$B$5</c:f>
              <c:numCache>
                <c:formatCode>General</c:formatCode>
                <c:ptCount val="2"/>
                <c:pt idx="0">
                  <c:v>7268</c:v>
                </c:pt>
                <c:pt idx="1">
                  <c:v>7414</c:v>
                </c:pt>
              </c:numCache>
            </c:numRef>
          </c:val>
          <c:extLst>
            <c:ext xmlns:c16="http://schemas.microsoft.com/office/drawing/2014/chart" uri="{C3380CC4-5D6E-409C-BE32-E72D297353CC}">
              <c16:uniqueId val="{00000003-137D-476B-91E8-37C70C7253B6}"/>
            </c:ext>
          </c:extLst>
        </c:ser>
        <c:dLbls>
          <c:showLegendKey val="0"/>
          <c:showVal val="0"/>
          <c:showCatName val="0"/>
          <c:showSerName val="0"/>
          <c:showPercent val="0"/>
          <c:showBubbleSize val="0"/>
        </c:dLbls>
        <c:gapWidth val="219"/>
        <c:overlap val="-27"/>
        <c:axId val="954874968"/>
        <c:axId val="954875328"/>
      </c:barChart>
      <c:catAx>
        <c:axId val="954874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954875328"/>
        <c:crosses val="autoZero"/>
        <c:auto val="1"/>
        <c:lblAlgn val="ctr"/>
        <c:lblOffset val="100"/>
        <c:noMultiLvlLbl val="0"/>
      </c:catAx>
      <c:valAx>
        <c:axId val="95487532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(lbs/acre)</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954874968"/>
        <c:crosses val="autoZero"/>
        <c:crossBetween val="between"/>
      </c:valAx>
      <c:spPr>
        <a:noFill/>
        <a:ln>
          <a:noFill/>
        </a:ln>
        <a:effectLst/>
      </c:spPr>
    </c:plotArea>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Sheet1!$A$27</c:f>
              <c:strCache>
                <c:ptCount val="1"/>
                <c:pt idx="0">
                  <c:v>GS</c:v>
                </c:pt>
              </c:strCache>
            </c:strRef>
          </c:tx>
          <c:spPr>
            <a:solidFill>
              <a:schemeClr val="bg1">
                <a:lumMod val="75000"/>
              </a:schemeClr>
            </a:solidFill>
            <a:ln>
              <a:solidFill>
                <a:schemeClr val="bg1">
                  <a:lumMod val="75000"/>
                </a:schemeClr>
              </a:solid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Sheet1!$B$26:$D$26</c:f>
              <c:strCache>
                <c:ptCount val="3"/>
                <c:pt idx="0">
                  <c:v>30 lbs/ac</c:v>
                </c:pt>
                <c:pt idx="1">
                  <c:v>60 lbs/ac</c:v>
                </c:pt>
                <c:pt idx="2">
                  <c:v>90 lbs/ac</c:v>
                </c:pt>
              </c:strCache>
            </c:strRef>
          </c:cat>
          <c:val>
            <c:numRef>
              <c:f>Sheet1!$B$27:$D$27</c:f>
              <c:numCache>
                <c:formatCode>General</c:formatCode>
                <c:ptCount val="3"/>
                <c:pt idx="0">
                  <c:v>7000</c:v>
                </c:pt>
                <c:pt idx="1">
                  <c:v>6948</c:v>
                </c:pt>
                <c:pt idx="2">
                  <c:v>7068</c:v>
                </c:pt>
              </c:numCache>
            </c:numRef>
          </c:val>
          <c:extLst>
            <c:ext xmlns:c16="http://schemas.microsoft.com/office/drawing/2014/chart" uri="{C3380CC4-5D6E-409C-BE32-E72D297353CC}">
              <c16:uniqueId val="{00000000-CF87-4AA0-8E65-F1509725BE05}"/>
            </c:ext>
          </c:extLst>
        </c:ser>
        <c:ser>
          <c:idx val="1"/>
          <c:order val="1"/>
          <c:tx>
            <c:strRef>
              <c:f>Sheet1!$A$28</c:f>
              <c:strCache>
                <c:ptCount val="1"/>
                <c:pt idx="0">
                  <c:v>Symvado ST</c:v>
                </c:pt>
              </c:strCache>
            </c:strRef>
          </c:tx>
          <c:spPr>
            <a:solidFill>
              <a:schemeClr val="accent1"/>
            </a:solidFill>
            <a:ln>
              <a:solidFill>
                <a:schemeClr val="accent1"/>
              </a:solidFill>
            </a:ln>
            <a:effectLst/>
          </c:spPr>
          <c:invertIfNegative val="0"/>
          <c:dLbls>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Sheet1!$B$26:$D$26</c:f>
              <c:strCache>
                <c:ptCount val="3"/>
                <c:pt idx="0">
                  <c:v>30 lbs/ac</c:v>
                </c:pt>
                <c:pt idx="1">
                  <c:v>60 lbs/ac</c:v>
                </c:pt>
                <c:pt idx="2">
                  <c:v>90 lbs/ac</c:v>
                </c:pt>
              </c:strCache>
            </c:strRef>
          </c:cat>
          <c:val>
            <c:numRef>
              <c:f>Sheet1!$B$28:$D$28</c:f>
              <c:numCache>
                <c:formatCode>General</c:formatCode>
                <c:ptCount val="3"/>
                <c:pt idx="0">
                  <c:v>7448</c:v>
                </c:pt>
                <c:pt idx="1">
                  <c:v>7684</c:v>
                </c:pt>
                <c:pt idx="2">
                  <c:v>7376</c:v>
                </c:pt>
              </c:numCache>
            </c:numRef>
          </c:val>
          <c:extLst>
            <c:ext xmlns:c16="http://schemas.microsoft.com/office/drawing/2014/chart" uri="{C3380CC4-5D6E-409C-BE32-E72D297353CC}">
              <c16:uniqueId val="{00000001-CF87-4AA0-8E65-F1509725BE05}"/>
            </c:ext>
          </c:extLst>
        </c:ser>
        <c:dLbls>
          <c:showLegendKey val="0"/>
          <c:showVal val="0"/>
          <c:showCatName val="0"/>
          <c:showSerName val="0"/>
          <c:showPercent val="0"/>
          <c:showBubbleSize val="0"/>
        </c:dLbls>
        <c:gapWidth val="219"/>
        <c:overlap val="-27"/>
        <c:axId val="1128889072"/>
        <c:axId val="1128884392"/>
      </c:barChart>
      <c:catAx>
        <c:axId val="1128889072"/>
        <c:scaling>
          <c:orientation val="minMax"/>
        </c:scaling>
        <c:delete val="0"/>
        <c:axPos val="b"/>
        <c:title>
          <c:tx>
            <c:rich>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Triple Super Phosphate</a:t>
                </a:r>
              </a:p>
            </c:rich>
          </c:tx>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128884392"/>
        <c:crosses val="autoZero"/>
        <c:auto val="1"/>
        <c:lblAlgn val="ctr"/>
        <c:lblOffset val="100"/>
        <c:noMultiLvlLbl val="0"/>
      </c:catAx>
      <c:valAx>
        <c:axId val="11288843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(lbs/acre)</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12888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Yield</c:v>
          </c:tx>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3C4F-444E-B6DE-91646F30205E}"/>
              </c:ext>
            </c:extLst>
          </c:dPt>
          <c:dLbls>
            <c:spPr>
              <a:noFill/>
              <a:ln>
                <a:noFill/>
              </a:ln>
              <a:effectLst/>
            </c:spPr>
            <c:txPr>
              <a:bodyPr rot="0" spcFirstLastPara="1" vertOverflow="ellipsis" vert="horz" wrap="square" anchor="ctr" anchorCtr="1"/>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Sheet1!$B$217:$C$217</c:f>
              <c:strCache>
                <c:ptCount val="2"/>
                <c:pt idx="0">
                  <c:v>GS</c:v>
                </c:pt>
                <c:pt idx="1">
                  <c:v>GS + Symvado</c:v>
                </c:pt>
              </c:strCache>
            </c:strRef>
          </c:cat>
          <c:val>
            <c:numRef>
              <c:f>Sheet1!$B$296:$C$296</c:f>
              <c:numCache>
                <c:formatCode>_(* #,##0.0_);_(* \(#,##0.0\);_(* "-"??_);_(@_)</c:formatCode>
                <c:ptCount val="2"/>
                <c:pt idx="0">
                  <c:v>181.95769999999999</c:v>
                </c:pt>
                <c:pt idx="1">
                  <c:v>204.83169999999998</c:v>
                </c:pt>
              </c:numCache>
            </c:numRef>
          </c:val>
          <c:extLst>
            <c:ext xmlns:c16="http://schemas.microsoft.com/office/drawing/2014/chart" uri="{C3380CC4-5D6E-409C-BE32-E72D297353CC}">
              <c16:uniqueId val="{00000000-3C4F-444E-B6DE-91646F30205E}"/>
            </c:ext>
          </c:extLst>
        </c:ser>
        <c:dLbls>
          <c:showLegendKey val="0"/>
          <c:showVal val="0"/>
          <c:showCatName val="0"/>
          <c:showSerName val="0"/>
          <c:showPercent val="0"/>
          <c:showBubbleSize val="0"/>
        </c:dLbls>
        <c:gapWidth val="219"/>
        <c:overlap val="-27"/>
        <c:axId val="1246166432"/>
        <c:axId val="1246163552"/>
      </c:barChart>
      <c:catAx>
        <c:axId val="124616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246163552"/>
        <c:crosses val="autoZero"/>
        <c:auto val="1"/>
        <c:lblAlgn val="ctr"/>
        <c:lblOffset val="100"/>
        <c:noMultiLvlLbl val="0"/>
      </c:catAx>
      <c:valAx>
        <c:axId val="12461635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_(* #,##0.0_);_(* \(#,##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246166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Yield</c:v>
          </c:tx>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C05D-46CF-BC3D-0C4685D70911}"/>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Sheet1!$B$217:$C$217</c:f>
              <c:strCache>
                <c:ptCount val="2"/>
                <c:pt idx="0">
                  <c:v>GS</c:v>
                </c:pt>
                <c:pt idx="1">
                  <c:v>GS + Symvado</c:v>
                </c:pt>
              </c:strCache>
            </c:strRef>
          </c:cat>
          <c:val>
            <c:numRef>
              <c:f>Sheet1!$B$297:$C$297</c:f>
              <c:numCache>
                <c:formatCode>_(* #,##0.0_);_(* \(#,##0.0\);_(* "-"??_);_(@_)</c:formatCode>
                <c:ptCount val="2"/>
                <c:pt idx="0">
                  <c:v>124.045</c:v>
                </c:pt>
                <c:pt idx="1">
                  <c:v>144.71</c:v>
                </c:pt>
              </c:numCache>
            </c:numRef>
          </c:val>
          <c:extLst>
            <c:ext xmlns:c16="http://schemas.microsoft.com/office/drawing/2014/chart" uri="{C3380CC4-5D6E-409C-BE32-E72D297353CC}">
              <c16:uniqueId val="{00000000-C05D-46CF-BC3D-0C4685D70911}"/>
            </c:ext>
          </c:extLst>
        </c:ser>
        <c:dLbls>
          <c:showLegendKey val="0"/>
          <c:showVal val="0"/>
          <c:showCatName val="0"/>
          <c:showSerName val="0"/>
          <c:showPercent val="0"/>
          <c:showBubbleSize val="0"/>
        </c:dLbls>
        <c:gapWidth val="219"/>
        <c:overlap val="-27"/>
        <c:axId val="1246166432"/>
        <c:axId val="1246163552"/>
      </c:barChart>
      <c:catAx>
        <c:axId val="124616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246163552"/>
        <c:crosses val="autoZero"/>
        <c:auto val="1"/>
        <c:lblAlgn val="ctr"/>
        <c:lblOffset val="100"/>
        <c:noMultiLvlLbl val="0"/>
      </c:catAx>
      <c:valAx>
        <c:axId val="12461635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_(* #,##0.0_);_(* \(#,##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246166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Yield</c:v>
          </c:tx>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481B-4D4B-B5FF-5D1734C7445F}"/>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Sheet1!$B$217:$C$217</c:f>
              <c:strCache>
                <c:ptCount val="2"/>
                <c:pt idx="0">
                  <c:v>GS</c:v>
                </c:pt>
                <c:pt idx="1">
                  <c:v>GS + Symvado</c:v>
                </c:pt>
              </c:strCache>
            </c:strRef>
          </c:cat>
          <c:val>
            <c:numRef>
              <c:f>Sheet1!$B$298:$C$298</c:f>
              <c:numCache>
                <c:formatCode>_(* #,##0.0_);_(* \(#,##0.0\);_(* "-"??_);_(@_)</c:formatCode>
                <c:ptCount val="2"/>
                <c:pt idx="0">
                  <c:v>218.8</c:v>
                </c:pt>
                <c:pt idx="1">
                  <c:v>237.93333333333331</c:v>
                </c:pt>
              </c:numCache>
            </c:numRef>
          </c:val>
          <c:extLst>
            <c:ext xmlns:c16="http://schemas.microsoft.com/office/drawing/2014/chart" uri="{C3380CC4-5D6E-409C-BE32-E72D297353CC}">
              <c16:uniqueId val="{00000000-481B-4D4B-B5FF-5D1734C7445F}"/>
            </c:ext>
          </c:extLst>
        </c:ser>
        <c:dLbls>
          <c:dLblPos val="outEnd"/>
          <c:showLegendKey val="0"/>
          <c:showVal val="1"/>
          <c:showCatName val="0"/>
          <c:showSerName val="0"/>
          <c:showPercent val="0"/>
          <c:showBubbleSize val="0"/>
        </c:dLbls>
        <c:gapWidth val="219"/>
        <c:overlap val="-27"/>
        <c:axId val="1246166432"/>
        <c:axId val="1246163552"/>
      </c:barChart>
      <c:catAx>
        <c:axId val="124616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246163552"/>
        <c:crosses val="autoZero"/>
        <c:auto val="1"/>
        <c:lblAlgn val="ctr"/>
        <c:lblOffset val="100"/>
        <c:noMultiLvlLbl val="0"/>
      </c:catAx>
      <c:valAx>
        <c:axId val="12461635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_(* #,##0.0_);_(* \(#,##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246166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Yield</c:v>
          </c:tx>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0-AA21-4987-B4F4-56E06FF9F938}"/>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Sheet1!$B$217:$C$217</c:f>
              <c:strCache>
                <c:ptCount val="2"/>
                <c:pt idx="0">
                  <c:v>GS</c:v>
                </c:pt>
                <c:pt idx="1">
                  <c:v>GS + Symvado</c:v>
                </c:pt>
              </c:strCache>
            </c:strRef>
          </c:cat>
          <c:val>
            <c:numRef>
              <c:f>Sheet1!$B$299:$C$299</c:f>
              <c:numCache>
                <c:formatCode>_(* #,##0.0_);_(* \(#,##0.0\);_(* "-"??_);_(@_)</c:formatCode>
                <c:ptCount val="2"/>
                <c:pt idx="0">
                  <c:v>62.993699999999997</c:v>
                </c:pt>
                <c:pt idx="1">
                  <c:v>81.171850000000006</c:v>
                </c:pt>
              </c:numCache>
            </c:numRef>
          </c:val>
          <c:extLst>
            <c:ext xmlns:c16="http://schemas.microsoft.com/office/drawing/2014/chart" uri="{C3380CC4-5D6E-409C-BE32-E72D297353CC}">
              <c16:uniqueId val="{00000000-EE3F-4D8C-9DC7-52AD19A5430A}"/>
            </c:ext>
          </c:extLst>
        </c:ser>
        <c:dLbls>
          <c:showLegendKey val="0"/>
          <c:showVal val="0"/>
          <c:showCatName val="0"/>
          <c:showSerName val="0"/>
          <c:showPercent val="0"/>
          <c:showBubbleSize val="0"/>
        </c:dLbls>
        <c:gapWidth val="219"/>
        <c:overlap val="-27"/>
        <c:axId val="1246166432"/>
        <c:axId val="1246163552"/>
      </c:barChart>
      <c:catAx>
        <c:axId val="124616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246163552"/>
        <c:crosses val="autoZero"/>
        <c:auto val="1"/>
        <c:lblAlgn val="ctr"/>
        <c:lblOffset val="100"/>
        <c:noMultiLvlLbl val="0"/>
      </c:catAx>
      <c:valAx>
        <c:axId val="12461635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_(* #,##0.0_);_(* \(#,##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246166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Yield</c:v>
          </c:tx>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5CEC-4F09-AFE7-99BFF7C562C1}"/>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Sheet1!$B$217:$C$217</c:f>
              <c:strCache>
                <c:ptCount val="2"/>
                <c:pt idx="0">
                  <c:v>GS</c:v>
                </c:pt>
                <c:pt idx="1">
                  <c:v>GS + Symvado</c:v>
                </c:pt>
              </c:strCache>
            </c:strRef>
          </c:cat>
          <c:val>
            <c:numRef>
              <c:f>Sheet1!$B$300:$C$300</c:f>
              <c:numCache>
                <c:formatCode>_(* #,##0.0_);_(* \(#,##0.0\);_(* "-"??_);_(@_)</c:formatCode>
                <c:ptCount val="2"/>
                <c:pt idx="0">
                  <c:v>187.6508</c:v>
                </c:pt>
                <c:pt idx="1">
                  <c:v>204.45083333333332</c:v>
                </c:pt>
              </c:numCache>
            </c:numRef>
          </c:val>
          <c:extLst>
            <c:ext xmlns:c16="http://schemas.microsoft.com/office/drawing/2014/chart" uri="{C3380CC4-5D6E-409C-BE32-E72D297353CC}">
              <c16:uniqueId val="{00000000-5CEC-4F09-AFE7-99BFF7C562C1}"/>
            </c:ext>
          </c:extLst>
        </c:ser>
        <c:dLbls>
          <c:showLegendKey val="0"/>
          <c:showVal val="0"/>
          <c:showCatName val="0"/>
          <c:showSerName val="0"/>
          <c:showPercent val="0"/>
          <c:showBubbleSize val="0"/>
        </c:dLbls>
        <c:gapWidth val="219"/>
        <c:overlap val="-27"/>
        <c:axId val="1246166432"/>
        <c:axId val="1246163552"/>
      </c:barChart>
      <c:catAx>
        <c:axId val="124616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246163552"/>
        <c:crosses val="autoZero"/>
        <c:auto val="1"/>
        <c:lblAlgn val="ctr"/>
        <c:lblOffset val="100"/>
        <c:noMultiLvlLbl val="0"/>
      </c:catAx>
      <c:valAx>
        <c:axId val="12461635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_(* #,##0.0_);_(* \(#,##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246166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Yield</c:v>
          </c:tx>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D7BF-40E5-9430-CD2161E76913}"/>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Sheet1!$B$217:$C$217</c:f>
              <c:strCache>
                <c:ptCount val="2"/>
                <c:pt idx="0">
                  <c:v>GS</c:v>
                </c:pt>
                <c:pt idx="1">
                  <c:v>GS + Symvado</c:v>
                </c:pt>
              </c:strCache>
            </c:strRef>
          </c:cat>
          <c:val>
            <c:numRef>
              <c:f>Sheet1!$B$301:$C$301</c:f>
              <c:numCache>
                <c:formatCode>_(* #,##0.0_);_(* \(#,##0.0\);_(* "-"??_);_(@_)</c:formatCode>
                <c:ptCount val="2"/>
                <c:pt idx="0">
                  <c:v>178.6497</c:v>
                </c:pt>
                <c:pt idx="1">
                  <c:v>195.25326666666669</c:v>
                </c:pt>
              </c:numCache>
            </c:numRef>
          </c:val>
          <c:extLst>
            <c:ext xmlns:c16="http://schemas.microsoft.com/office/drawing/2014/chart" uri="{C3380CC4-5D6E-409C-BE32-E72D297353CC}">
              <c16:uniqueId val="{00000000-D7BF-40E5-9430-CD2161E76913}"/>
            </c:ext>
          </c:extLst>
        </c:ser>
        <c:dLbls>
          <c:showLegendKey val="0"/>
          <c:showVal val="0"/>
          <c:showCatName val="0"/>
          <c:showSerName val="0"/>
          <c:showPercent val="0"/>
          <c:showBubbleSize val="0"/>
        </c:dLbls>
        <c:gapWidth val="219"/>
        <c:overlap val="-27"/>
        <c:axId val="1246166432"/>
        <c:axId val="1246163552"/>
      </c:barChart>
      <c:catAx>
        <c:axId val="124616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246163552"/>
        <c:crosses val="autoZero"/>
        <c:auto val="1"/>
        <c:lblAlgn val="ctr"/>
        <c:lblOffset val="100"/>
        <c:noMultiLvlLbl val="0"/>
      </c:catAx>
      <c:valAx>
        <c:axId val="12461635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_(* #,##0.0_);_(* \(#,##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246166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Yield</c:v>
          </c:tx>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323C-41F7-9EFA-CFBC72E940CE}"/>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Sheet1!$B$217:$C$217</c:f>
              <c:strCache>
                <c:ptCount val="2"/>
                <c:pt idx="0">
                  <c:v>GS</c:v>
                </c:pt>
                <c:pt idx="1">
                  <c:v>GS + Symvado</c:v>
                </c:pt>
              </c:strCache>
            </c:strRef>
          </c:cat>
          <c:val>
            <c:numRef>
              <c:f>Sheet1!$B$302:$C$302</c:f>
              <c:numCache>
                <c:formatCode>_(* #,##0.0_);_(* \(#,##0.0\);_(* "-"??_);_(@_)</c:formatCode>
                <c:ptCount val="2"/>
                <c:pt idx="0">
                  <c:v>142.30179999999999</c:v>
                </c:pt>
                <c:pt idx="1">
                  <c:v>158.18815000000001</c:v>
                </c:pt>
              </c:numCache>
            </c:numRef>
          </c:val>
          <c:extLst>
            <c:ext xmlns:c16="http://schemas.microsoft.com/office/drawing/2014/chart" uri="{C3380CC4-5D6E-409C-BE32-E72D297353CC}">
              <c16:uniqueId val="{00000000-323C-41F7-9EFA-CFBC72E940CE}"/>
            </c:ext>
          </c:extLst>
        </c:ser>
        <c:dLbls>
          <c:showLegendKey val="0"/>
          <c:showVal val="0"/>
          <c:showCatName val="0"/>
          <c:showSerName val="0"/>
          <c:showPercent val="0"/>
          <c:showBubbleSize val="0"/>
        </c:dLbls>
        <c:gapWidth val="219"/>
        <c:overlap val="-27"/>
        <c:axId val="1246166432"/>
        <c:axId val="1246163552"/>
      </c:barChart>
      <c:catAx>
        <c:axId val="124616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246163552"/>
        <c:crosses val="autoZero"/>
        <c:auto val="1"/>
        <c:lblAlgn val="ctr"/>
        <c:lblOffset val="100"/>
        <c:noMultiLvlLbl val="0"/>
      </c:catAx>
      <c:valAx>
        <c:axId val="12461635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_(* #,##0.0_);_(* \(#,##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246166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Yield</c:v>
          </c:tx>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CBC1-489C-840A-2F6212237B17}"/>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Sheet1!$B$217:$C$217</c:f>
              <c:strCache>
                <c:ptCount val="2"/>
                <c:pt idx="0">
                  <c:v>GS</c:v>
                </c:pt>
                <c:pt idx="1">
                  <c:v>GS + Symvado</c:v>
                </c:pt>
              </c:strCache>
            </c:strRef>
          </c:cat>
          <c:val>
            <c:numRef>
              <c:f>Sheet1!$B$303:$C$303</c:f>
              <c:numCache>
                <c:formatCode>_(* #,##0.0_);_(* \(#,##0.0\);_(* "-"??_);_(@_)</c:formatCode>
                <c:ptCount val="2"/>
                <c:pt idx="0">
                  <c:v>166.58500000000001</c:v>
                </c:pt>
                <c:pt idx="1">
                  <c:v>180.82000000000002</c:v>
                </c:pt>
              </c:numCache>
            </c:numRef>
          </c:val>
          <c:extLst>
            <c:ext xmlns:c16="http://schemas.microsoft.com/office/drawing/2014/chart" uri="{C3380CC4-5D6E-409C-BE32-E72D297353CC}">
              <c16:uniqueId val="{00000000-CBC1-489C-840A-2F6212237B17}"/>
            </c:ext>
          </c:extLst>
        </c:ser>
        <c:dLbls>
          <c:showLegendKey val="0"/>
          <c:showVal val="0"/>
          <c:showCatName val="0"/>
          <c:showSerName val="0"/>
          <c:showPercent val="0"/>
          <c:showBubbleSize val="0"/>
        </c:dLbls>
        <c:gapWidth val="219"/>
        <c:overlap val="-27"/>
        <c:axId val="1246166432"/>
        <c:axId val="1246163552"/>
      </c:barChart>
      <c:catAx>
        <c:axId val="124616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246163552"/>
        <c:crosses val="autoZero"/>
        <c:auto val="1"/>
        <c:lblAlgn val="ctr"/>
        <c:lblOffset val="100"/>
        <c:noMultiLvlLbl val="0"/>
      </c:catAx>
      <c:valAx>
        <c:axId val="12461635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_(* #,##0.0_);_(* \(#,##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246166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Yield</c:v>
          </c:tx>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6CFE-436C-906D-7E359CB0CBBD}"/>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Sheet1!$B$217:$C$217</c:f>
              <c:strCache>
                <c:ptCount val="2"/>
                <c:pt idx="0">
                  <c:v>GS</c:v>
                </c:pt>
                <c:pt idx="1">
                  <c:v>GS + Symvado</c:v>
                </c:pt>
              </c:strCache>
            </c:strRef>
          </c:cat>
          <c:val>
            <c:numRef>
              <c:f>Sheet1!$B$309:$C$309</c:f>
              <c:numCache>
                <c:formatCode>_(* #,##0.0_);_(* \(#,##0.0\);_(* "-"??_);_(@_)</c:formatCode>
                <c:ptCount val="2"/>
                <c:pt idx="0">
                  <c:v>188.65834999999998</c:v>
                </c:pt>
                <c:pt idx="1">
                  <c:v>197.29966666666667</c:v>
                </c:pt>
              </c:numCache>
            </c:numRef>
          </c:val>
          <c:extLst>
            <c:ext xmlns:c16="http://schemas.microsoft.com/office/drawing/2014/chart" uri="{C3380CC4-5D6E-409C-BE32-E72D297353CC}">
              <c16:uniqueId val="{00000000-6CFE-436C-906D-7E359CB0CBBD}"/>
            </c:ext>
          </c:extLst>
        </c:ser>
        <c:dLbls>
          <c:showLegendKey val="0"/>
          <c:showVal val="0"/>
          <c:showCatName val="0"/>
          <c:showSerName val="0"/>
          <c:showPercent val="0"/>
          <c:showBubbleSize val="0"/>
        </c:dLbls>
        <c:gapWidth val="219"/>
        <c:overlap val="-27"/>
        <c:axId val="1246166432"/>
        <c:axId val="1246163552"/>
      </c:barChart>
      <c:catAx>
        <c:axId val="124616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246163552"/>
        <c:crosses val="autoZero"/>
        <c:auto val="1"/>
        <c:lblAlgn val="ctr"/>
        <c:lblOffset val="100"/>
        <c:noMultiLvlLbl val="0"/>
      </c:catAx>
      <c:valAx>
        <c:axId val="12461635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_(* #,##0.0_);_(* \(#,##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246166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GS</c:v>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[Symvado_SC.xlsx]Sheet1!$I$348:$I$349</c:f>
              <c:strCache>
                <c:ptCount val="2"/>
                <c:pt idx="0">
                  <c:v>Site 1</c:v>
                </c:pt>
                <c:pt idx="1">
                  <c:v>Site 2</c:v>
                </c:pt>
              </c:strCache>
            </c:strRef>
          </c:cat>
          <c:val>
            <c:numRef>
              <c:f>[Symvado_SC.xlsx]Sheet1!$B$310:$C$310</c:f>
              <c:numCache>
                <c:formatCode>_(* #,##0.0_);_(* \(#,##0.0\);_(* "-"??_);_(@_)</c:formatCode>
                <c:ptCount val="2"/>
                <c:pt idx="0">
                  <c:v>200.3</c:v>
                </c:pt>
                <c:pt idx="1">
                  <c:v>207.91666666666666</c:v>
                </c:pt>
              </c:numCache>
            </c:numRef>
          </c:val>
          <c:extLst>
            <c:ext xmlns:c16="http://schemas.microsoft.com/office/drawing/2014/chart" uri="{C3380CC4-5D6E-409C-BE32-E72D297353CC}">
              <c16:uniqueId val="{00000000-A79D-4F5E-B88C-0AA158C3964C}"/>
            </c:ext>
          </c:extLst>
        </c:ser>
        <c:ser>
          <c:idx val="1"/>
          <c:order val="1"/>
          <c:tx>
            <c:v>GS + Symvado</c:v>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[Symvado_SC.xlsx]Sheet1!$I$348:$I$349</c:f>
              <c:strCache>
                <c:ptCount val="2"/>
                <c:pt idx="0">
                  <c:v>Site 1</c:v>
                </c:pt>
                <c:pt idx="1">
                  <c:v>Site 2</c:v>
                </c:pt>
              </c:strCache>
            </c:strRef>
          </c:cat>
          <c:val>
            <c:numRef>
              <c:f>[Symvado_SC.xlsx]Sheet1!$B$313:$C$313</c:f>
              <c:numCache>
                <c:formatCode>_(* #,##0.0_);_(* \(#,##0.0\);_(* "-"??_);_(@_)</c:formatCode>
                <c:ptCount val="2"/>
                <c:pt idx="0">
                  <c:v>203.1833</c:v>
                </c:pt>
                <c:pt idx="1">
                  <c:v>208.26110000000003</c:v>
                </c:pt>
              </c:numCache>
            </c:numRef>
          </c:val>
          <c:extLst>
            <c:ext xmlns:c16="http://schemas.microsoft.com/office/drawing/2014/chart" uri="{C3380CC4-5D6E-409C-BE32-E72D297353CC}">
              <c16:uniqueId val="{00000001-A79D-4F5E-B88C-0AA158C3964C}"/>
            </c:ext>
          </c:extLst>
        </c:ser>
        <c:dLbls>
          <c:showLegendKey val="0"/>
          <c:showVal val="0"/>
          <c:showCatName val="0"/>
          <c:showSerName val="0"/>
          <c:showPercent val="0"/>
          <c:showBubbleSize val="0"/>
        </c:dLbls>
        <c:gapWidth val="219"/>
        <c:overlap val="-27"/>
        <c:axId val="1246166432"/>
        <c:axId val="1246163552"/>
      </c:barChart>
      <c:catAx>
        <c:axId val="124616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246163552"/>
        <c:crosses val="autoZero"/>
        <c:auto val="1"/>
        <c:lblAlgn val="ctr"/>
        <c:lblOffset val="100"/>
        <c:noMultiLvlLbl val="0"/>
      </c:catAx>
      <c:valAx>
        <c:axId val="12461635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_(* #,##0.0_);_(* \(#,##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246166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Yield</c:v>
          </c:tx>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70ED-4059-A051-2B6F986231EE}"/>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Sheet1!$B$217:$C$217</c:f>
              <c:strCache>
                <c:ptCount val="2"/>
                <c:pt idx="0">
                  <c:v>GS</c:v>
                </c:pt>
                <c:pt idx="1">
                  <c:v>GS + Symvado</c:v>
                </c:pt>
              </c:strCache>
            </c:strRef>
          </c:cat>
          <c:val>
            <c:numRef>
              <c:f>Sheet1!$B$311:$C$311</c:f>
              <c:numCache>
                <c:formatCode>_(* #,##0.0_);_(* \(#,##0.0\);_(* "-"??_);_(@_)</c:formatCode>
                <c:ptCount val="2"/>
                <c:pt idx="0">
                  <c:v>170.01249999999999</c:v>
                </c:pt>
                <c:pt idx="1">
                  <c:v>177.08749999999998</c:v>
                </c:pt>
              </c:numCache>
            </c:numRef>
          </c:val>
          <c:extLst>
            <c:ext xmlns:c16="http://schemas.microsoft.com/office/drawing/2014/chart" uri="{C3380CC4-5D6E-409C-BE32-E72D297353CC}">
              <c16:uniqueId val="{00000000-70ED-4059-A051-2B6F986231EE}"/>
            </c:ext>
          </c:extLst>
        </c:ser>
        <c:dLbls>
          <c:showLegendKey val="0"/>
          <c:showVal val="0"/>
          <c:showCatName val="0"/>
          <c:showSerName val="0"/>
          <c:showPercent val="0"/>
          <c:showBubbleSize val="0"/>
        </c:dLbls>
        <c:gapWidth val="219"/>
        <c:overlap val="-27"/>
        <c:axId val="1246166432"/>
        <c:axId val="1246163552"/>
      </c:barChart>
      <c:catAx>
        <c:axId val="124616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246163552"/>
        <c:crosses val="autoZero"/>
        <c:auto val="1"/>
        <c:lblAlgn val="ctr"/>
        <c:lblOffset val="100"/>
        <c:noMultiLvlLbl val="0"/>
      </c:catAx>
      <c:valAx>
        <c:axId val="12461635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_(* #,##0.0_);_(* \(#,##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246166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Yield</c:v>
          </c:tx>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2DA9-4A56-BDDE-168DDA14D914}"/>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Sheet1!$B$217:$C$217</c:f>
              <c:strCache>
                <c:ptCount val="2"/>
                <c:pt idx="0">
                  <c:v>GS</c:v>
                </c:pt>
                <c:pt idx="1">
                  <c:v>GS + Symvado</c:v>
                </c:pt>
              </c:strCache>
            </c:strRef>
          </c:cat>
          <c:val>
            <c:numRef>
              <c:f>Sheet1!$B$314:$C$314</c:f>
              <c:numCache>
                <c:formatCode>_(* #,##0.0_);_(* \(#,##0.0\);_(* "-"??_);_(@_)</c:formatCode>
                <c:ptCount val="2"/>
                <c:pt idx="0">
                  <c:v>190.62333333333333</c:v>
                </c:pt>
                <c:pt idx="1">
                  <c:v>195.68499999999997</c:v>
                </c:pt>
              </c:numCache>
            </c:numRef>
          </c:val>
          <c:extLst>
            <c:ext xmlns:c16="http://schemas.microsoft.com/office/drawing/2014/chart" uri="{C3380CC4-5D6E-409C-BE32-E72D297353CC}">
              <c16:uniqueId val="{00000000-2DA9-4A56-BDDE-168DDA14D914}"/>
            </c:ext>
          </c:extLst>
        </c:ser>
        <c:dLbls>
          <c:showLegendKey val="0"/>
          <c:showVal val="0"/>
          <c:showCatName val="0"/>
          <c:showSerName val="0"/>
          <c:showPercent val="0"/>
          <c:showBubbleSize val="0"/>
        </c:dLbls>
        <c:gapWidth val="219"/>
        <c:overlap val="-27"/>
        <c:axId val="1246166432"/>
        <c:axId val="1246163552"/>
      </c:barChart>
      <c:catAx>
        <c:axId val="124616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246163552"/>
        <c:crosses val="autoZero"/>
        <c:auto val="1"/>
        <c:lblAlgn val="ctr"/>
        <c:lblOffset val="100"/>
        <c:noMultiLvlLbl val="0"/>
      </c:catAx>
      <c:valAx>
        <c:axId val="12461635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_(* #,##0.0_);_(* \(#,##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246166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Yield</c:v>
          </c:tx>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56FE-4C4E-B583-2D0A236A9500}"/>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Sheet1!$B$217:$C$217</c:f>
              <c:strCache>
                <c:ptCount val="2"/>
                <c:pt idx="0">
                  <c:v>GS</c:v>
                </c:pt>
                <c:pt idx="1">
                  <c:v>GS + Symvado</c:v>
                </c:pt>
              </c:strCache>
            </c:strRef>
          </c:cat>
          <c:val>
            <c:numRef>
              <c:f>Sheet1!$B$315:$C$315</c:f>
              <c:numCache>
                <c:formatCode>_(* #,##0.0_);_(* \(#,##0.0\);_(* "-"??_);_(@_)</c:formatCode>
                <c:ptCount val="2"/>
                <c:pt idx="0">
                  <c:v>80.599999999999994</c:v>
                </c:pt>
                <c:pt idx="1">
                  <c:v>85.659642857142856</c:v>
                </c:pt>
              </c:numCache>
            </c:numRef>
          </c:val>
          <c:extLst>
            <c:ext xmlns:c16="http://schemas.microsoft.com/office/drawing/2014/chart" uri="{C3380CC4-5D6E-409C-BE32-E72D297353CC}">
              <c16:uniqueId val="{00000000-56FE-4C4E-B583-2D0A236A9500}"/>
            </c:ext>
          </c:extLst>
        </c:ser>
        <c:dLbls>
          <c:showLegendKey val="0"/>
          <c:showVal val="0"/>
          <c:showCatName val="0"/>
          <c:showSerName val="0"/>
          <c:showPercent val="0"/>
          <c:showBubbleSize val="0"/>
        </c:dLbls>
        <c:gapWidth val="219"/>
        <c:overlap val="-27"/>
        <c:axId val="1246166432"/>
        <c:axId val="1246163552"/>
      </c:barChart>
      <c:catAx>
        <c:axId val="124616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246163552"/>
        <c:crosses val="autoZero"/>
        <c:auto val="1"/>
        <c:lblAlgn val="ctr"/>
        <c:lblOffset val="100"/>
        <c:noMultiLvlLbl val="0"/>
      </c:catAx>
      <c:valAx>
        <c:axId val="12461635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_(* #,##0.0_);_(* \(#,##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246166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Yield</c:v>
          </c:tx>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DAED-4C00-99A6-37BE5FC36BBE}"/>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Sheet1!$B$217:$C$217</c:f>
              <c:strCache>
                <c:ptCount val="2"/>
                <c:pt idx="0">
                  <c:v>GS</c:v>
                </c:pt>
                <c:pt idx="1">
                  <c:v>GS + Symvado</c:v>
                </c:pt>
              </c:strCache>
            </c:strRef>
          </c:cat>
          <c:val>
            <c:numRef>
              <c:f>Sheet1!$B$317:$C$317</c:f>
              <c:numCache>
                <c:formatCode>_(* #,##0.0_);_(* \(#,##0.0\);_(* "-"??_);_(@_)</c:formatCode>
                <c:ptCount val="2"/>
                <c:pt idx="0">
                  <c:v>165.3</c:v>
                </c:pt>
                <c:pt idx="1">
                  <c:v>168.31428571428572</c:v>
                </c:pt>
              </c:numCache>
            </c:numRef>
          </c:val>
          <c:extLst>
            <c:ext xmlns:c16="http://schemas.microsoft.com/office/drawing/2014/chart" uri="{C3380CC4-5D6E-409C-BE32-E72D297353CC}">
              <c16:uniqueId val="{00000000-DAED-4C00-99A6-37BE5FC36BBE}"/>
            </c:ext>
          </c:extLst>
        </c:ser>
        <c:dLbls>
          <c:showLegendKey val="0"/>
          <c:showVal val="0"/>
          <c:showCatName val="0"/>
          <c:showSerName val="0"/>
          <c:showPercent val="0"/>
          <c:showBubbleSize val="0"/>
        </c:dLbls>
        <c:gapWidth val="219"/>
        <c:overlap val="-27"/>
        <c:axId val="1246166432"/>
        <c:axId val="1246163552"/>
      </c:barChart>
      <c:catAx>
        <c:axId val="124616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246163552"/>
        <c:crosses val="autoZero"/>
        <c:auto val="1"/>
        <c:lblAlgn val="ctr"/>
        <c:lblOffset val="100"/>
        <c:noMultiLvlLbl val="0"/>
      </c:catAx>
      <c:valAx>
        <c:axId val="12461635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_(* #,##0.0_);_(* \(#,##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246166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v>Yield</c:v>
          </c:tx>
          <c:spPr>
            <a:solidFill>
              <a:schemeClr val="accent1"/>
            </a:solidFill>
            <a:ln>
              <a:noFill/>
            </a:ln>
            <a:effectLst/>
          </c:spPr>
          <c:invertIfNegative val="0"/>
          <c:dPt>
            <c:idx val="0"/>
            <c:invertIfNegative val="0"/>
            <c:bubble3D val="0"/>
            <c:spPr>
              <a:solidFill>
                <a:schemeClr val="accent5"/>
              </a:solidFill>
              <a:ln>
                <a:noFill/>
              </a:ln>
              <a:effectLst/>
            </c:spPr>
            <c:extLst>
              <c:ext xmlns:c16="http://schemas.microsoft.com/office/drawing/2014/chart" uri="{C3380CC4-5D6E-409C-BE32-E72D297353CC}">
                <c16:uniqueId val="{00000001-BE04-4075-A687-A0423A415BE8}"/>
              </c:ext>
            </c:extLst>
          </c:dPt>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Sheet1!$B$217:$C$217</c:f>
              <c:strCache>
                <c:ptCount val="2"/>
                <c:pt idx="0">
                  <c:v>GS</c:v>
                </c:pt>
                <c:pt idx="1">
                  <c:v>GS + Symvado</c:v>
                </c:pt>
              </c:strCache>
            </c:strRef>
          </c:cat>
          <c:val>
            <c:numRef>
              <c:f>Sheet1!$B$318:$C$318</c:f>
              <c:numCache>
                <c:formatCode>_(* #,##0.0_);_(* \(#,##0.0\);_(* "-"??_);_(@_)</c:formatCode>
                <c:ptCount val="2"/>
                <c:pt idx="0">
                  <c:v>216.4</c:v>
                </c:pt>
                <c:pt idx="1">
                  <c:v>219.36666666666665</c:v>
                </c:pt>
              </c:numCache>
            </c:numRef>
          </c:val>
          <c:extLst>
            <c:ext xmlns:c16="http://schemas.microsoft.com/office/drawing/2014/chart" uri="{C3380CC4-5D6E-409C-BE32-E72D297353CC}">
              <c16:uniqueId val="{00000000-BE04-4075-A687-A0423A415BE8}"/>
            </c:ext>
          </c:extLst>
        </c:ser>
        <c:dLbls>
          <c:showLegendKey val="0"/>
          <c:showVal val="0"/>
          <c:showCatName val="0"/>
          <c:showSerName val="0"/>
          <c:showPercent val="0"/>
          <c:showBubbleSize val="0"/>
        </c:dLbls>
        <c:gapWidth val="219"/>
        <c:overlap val="-27"/>
        <c:axId val="1246166432"/>
        <c:axId val="1246163552"/>
      </c:barChart>
      <c:catAx>
        <c:axId val="1246166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1246163552"/>
        <c:crosses val="autoZero"/>
        <c:auto val="1"/>
        <c:lblAlgn val="ctr"/>
        <c:lblOffset val="100"/>
        <c:noMultiLvlLbl val="0"/>
      </c:catAx>
      <c:valAx>
        <c:axId val="12461635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b="1"/>
                  <a:t>Yield (Bu/Ac)</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_(* #,##0.0_);_(* \(#,##0.0\);_(* &quot;-&quot;??_);_(@_)"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1246166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Symvado!$AJ$3:$AJ$52</cx:f>
        <cx:nf>Symvado!$AJ$2</cx:nf>
        <cx:lvl ptCount="50" name="STATE / Product &gt;">
          <cx:pt idx="0">AK</cx:pt>
          <cx:pt idx="1">AL</cx:pt>
          <cx:pt idx="2">AR</cx:pt>
          <cx:pt idx="3">AZ</cx:pt>
          <cx:pt idx="4">CA</cx:pt>
          <cx:pt idx="5">CO</cx:pt>
          <cx:pt idx="6">CT</cx:pt>
          <cx:pt idx="7">DE</cx:pt>
          <cx:pt idx="8">FL</cx:pt>
          <cx:pt idx="9">GA</cx:pt>
          <cx:pt idx="10">HI</cx:pt>
          <cx:pt idx="11">IA</cx:pt>
          <cx:pt idx="12">ID</cx:pt>
          <cx:pt idx="13">IL</cx:pt>
          <cx:pt idx="14">IN</cx:pt>
          <cx:pt idx="15">KS</cx:pt>
          <cx:pt idx="16">KY</cx:pt>
          <cx:pt idx="17">LA</cx:pt>
          <cx:pt idx="18">MA</cx:pt>
          <cx:pt idx="19">MD</cx:pt>
          <cx:pt idx="20">ME</cx:pt>
          <cx:pt idx="21">MI</cx:pt>
          <cx:pt idx="22">MN</cx:pt>
          <cx:pt idx="23">MO</cx:pt>
          <cx:pt idx="24">MS</cx:pt>
          <cx:pt idx="25">MT</cx:pt>
          <cx:pt idx="26">NC</cx:pt>
          <cx:pt idx="27">ND</cx:pt>
          <cx:pt idx="28">NE</cx:pt>
          <cx:pt idx="29">NH</cx:pt>
          <cx:pt idx="30">NJ</cx:pt>
          <cx:pt idx="31">NM</cx:pt>
          <cx:pt idx="32">NV</cx:pt>
          <cx:pt idx="33">NY</cx:pt>
          <cx:pt idx="34">OH</cx:pt>
          <cx:pt idx="35">OK</cx:pt>
          <cx:pt idx="36">OR</cx:pt>
          <cx:pt idx="37">PA</cx:pt>
          <cx:pt idx="38">RI</cx:pt>
          <cx:pt idx="39">SC</cx:pt>
          <cx:pt idx="40">SD</cx:pt>
          <cx:pt idx="41">TN</cx:pt>
          <cx:pt idx="42">TX</cx:pt>
          <cx:pt idx="43">UT</cx:pt>
          <cx:pt idx="44">VA</cx:pt>
          <cx:pt idx="45">VT</cx:pt>
          <cx:pt idx="46">WA</cx:pt>
          <cx:pt idx="47">WI</cx:pt>
          <cx:pt idx="48">WV</cx:pt>
          <cx:pt idx="49">WY</cx:pt>
        </cx:lvl>
      </cx:strDim>
      <cx:numDim type="colorVal">
        <cx:f>Symvado!$AM$3:$AM$52</cx:f>
        <cx:nf>Symvado!$AM$2</cx:nf>
        <cx:lvl ptCount="50" formatCode="General" name="Symvado Organic">
          <cx:pt idx="0">1</cx:pt>
          <cx:pt idx="1">1</cx:pt>
          <cx:pt idx="2">1</cx:pt>
          <cx:pt idx="3">1</cx:pt>
          <cx:pt idx="5">1</cx:pt>
          <cx:pt idx="6">1</cx:pt>
          <cx:pt idx="7">1</cx:pt>
          <cx:pt idx="8">1</cx:pt>
          <cx:pt idx="9">1</cx:pt>
          <cx:pt idx="10">1</cx:pt>
          <cx:pt idx="11">1</cx:pt>
          <cx:pt idx="12">1</cx:pt>
          <cx:pt idx="13">1</cx:pt>
          <cx:pt idx="14">1</cx:pt>
          <cx:pt idx="15">1</cx:pt>
          <cx:pt idx="16">1</cx:pt>
          <cx:pt idx="17">1</cx:pt>
          <cx:pt idx="18">1</cx:pt>
          <cx:pt idx="20">1</cx:pt>
          <cx:pt idx="21">1</cx:pt>
          <cx:pt idx="22">1</cx:pt>
          <cx:pt idx="23">1</cx:pt>
          <cx:pt idx="24">1</cx:pt>
          <cx:pt idx="25">1</cx:pt>
          <cx:pt idx="26">1</cx:pt>
          <cx:pt idx="27">1</cx:pt>
          <cx:pt idx="28">1</cx:pt>
          <cx:pt idx="29">1</cx:pt>
          <cx:pt idx="30">1</cx:pt>
          <cx:pt idx="31">1</cx:pt>
          <cx:pt idx="32">1</cx:pt>
          <cx:pt idx="33">1</cx:pt>
          <cx:pt idx="34">1</cx:pt>
          <cx:pt idx="35">1</cx:pt>
          <cx:pt idx="36">1</cx:pt>
          <cx:pt idx="37">1</cx:pt>
          <cx:pt idx="38">1</cx:pt>
          <cx:pt idx="39">1</cx:pt>
          <cx:pt idx="40">1</cx:pt>
          <cx:pt idx="41">1</cx:pt>
          <cx:pt idx="42">1</cx:pt>
          <cx:pt idx="43">1</cx:pt>
          <cx:pt idx="44">1</cx:pt>
          <cx:pt idx="45">1</cx:pt>
          <cx:pt idx="46">1</cx:pt>
          <cx:pt idx="47">1</cx:pt>
          <cx:pt idx="48">1</cx:pt>
          <cx:pt idx="49">1</cx:pt>
        </cx:lvl>
      </cx:numDim>
    </cx:data>
  </cx:chartData>
  <cx:chart>
    <cx:plotArea>
      <cx:plotAreaRegion>
        <cx:series layoutId="regionMap" uniqueId="{00000000-AD1C-41EC-ADDB-5FC9575E5CE3}">
          <cx:dataId val="0"/>
          <cx:layoutPr>
            <cx:geography cultureLanguage="en-US" cultureRegion="US" attribution="Powered by Bing">
              <cx:geoCache provider="{E9337A44-BEBE-4D9F-B70C-5C5E7DAFC167}">
                <cx:binary>BMFRCoAgDADQq4gHcBV9SXUXWTMFdeEG7fi9d6BFbJSms96GRLTTF9U3AggW6klCrzhZOGtA7sA5
VyS4Z/rqeGBb1h2wpKlk3sH1AwAA//8=</cx:binary>
              </cx:geoCache>
            </cx:geography>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494">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tx1">
        <a:lumMod val="65000"/>
        <a:lumOff val="35000"/>
      </a:schemeClr>
    </cs:fontRef>
    <cs:defRPr sz="85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3175">
        <a:solidFill>
          <a:schemeClr val="bg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7FFE5565_45A3D5A0.xml><?xml version="1.0" encoding="utf-8"?>
<p188:cmLst xmlns:a="http://schemas.openxmlformats.org/drawingml/2006/main" xmlns:r="http://schemas.openxmlformats.org/officeDocument/2006/relationships" xmlns:p188="http://schemas.microsoft.com/office/powerpoint/2018/8/main">
  <p188:cm id="{B4CB1287-3544-414B-9B42-E3DB623DB545}" authorId="{E38FF2CD-FD2C-2070-9C97-0A15DFD8A79C}" created="2026-08-14T15:42:15.499">
    <pc:sldMkLst xmlns:pc="http://schemas.microsoft.com/office/powerpoint/2013/main/command">
      <pc:docMk/>
      <pc:sldMk cId="1168364960" sldId="2147374437"/>
    </pc:sldMkLst>
    <p188:replyLst>
      <p188:reply id="{042E3F42-17C2-4538-92F2-7450F4A4198B}" authorId="{B196EB70-07C7-7F91-4141-71A6DA3A27F9}" created="2026-08-19T18:21:20.193">
        <p188:txBody>
          <a:bodyPr/>
          <a:lstStyle/>
          <a:p>
            <a:r>
              <a:rPr lang="en-US"/>
              <a:t>[@Harkins, Renee] should we update this title? </a:t>
            </a:r>
          </a:p>
        </p188:txBody>
      </p188:reply>
    </p188:replyLst>
    <p188:txBody>
      <a:bodyPr/>
      <a:lstStyle/>
      <a:p>
        <a:r>
          <a:rPr lang="en-US"/>
          <a:t>Is this benefits vs. Mode of Action?</a:t>
        </a:r>
      </a:p>
    </p188:txBody>
  </p188:cm>
</p188:cmLst>
</file>

<file path=ppt/handoutMasters/_rels/handout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Date Placeholder 2">
            <a:extLst>
              <a:ext uri="{FF2B5EF4-FFF2-40B4-BE49-F238E27FC236}">
                <a16:creationId xmlns:a16="http://schemas.microsoft.com/office/drawing/2014/main" id="{3C03F220-990E-B55D-A666-FAD1BDCFF4D9}"/>
              </a:ext>
            </a:extLst>
          </p:cNvPr>
          <p:cNvSpPr>
            <a:spLocks noGrp="1"/>
          </p:cNvSpPr>
          <p:nvPr>
            <p:ph type="dt" sz="half" idx="1"/>
          </p:nvPr>
        </p:nvSpPr>
        <p:spPr>
          <a:xfrm>
            <a:off x="488323" y="8772859"/>
            <a:ext cx="2743200" cy="365125"/>
          </a:xfrm>
          <a:prstGeom prst="rect">
            <a:avLst/>
          </a:prstGeom>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7" name="Picture 6">
            <a:extLst>
              <a:ext uri="{FF2B5EF4-FFF2-40B4-BE49-F238E27FC236}">
                <a16:creationId xmlns:a16="http://schemas.microsoft.com/office/drawing/2014/main" id="{0EBF31E3-4B60-62FC-2B9C-9E2D457044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8323" y="274023"/>
            <a:ext cx="3245032" cy="310043"/>
          </a:xfrm>
          <a:prstGeom prst="rect">
            <a:avLst/>
          </a:prstGeom>
        </p:spPr>
      </p:pic>
    </p:spTree>
    <p:extLst>
      <p:ext uri="{BB962C8B-B14F-4D97-AF65-F5344CB8AC3E}">
        <p14:creationId xmlns:p14="http://schemas.microsoft.com/office/powerpoint/2010/main" val="206502393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2">
            <a:extLst>
              <a:ext uri="{FF2B5EF4-FFF2-40B4-BE49-F238E27FC236}">
                <a16:creationId xmlns:a16="http://schemas.microsoft.com/office/drawing/2014/main" id="{D19D2348-9605-4974-0675-FECBF5959A44}"/>
              </a:ext>
            </a:extLst>
          </p:cNvPr>
          <p:cNvSpPr>
            <a:spLocks noGrp="1"/>
          </p:cNvSpPr>
          <p:nvPr>
            <p:ph type="dt" sz="half" idx="1"/>
          </p:nvPr>
        </p:nvSpPr>
        <p:spPr>
          <a:xfrm>
            <a:off x="685800" y="8772859"/>
            <a:ext cx="2743200" cy="365125"/>
          </a:xfrm>
          <a:prstGeom prst="rect">
            <a:avLst/>
          </a:prstGeom>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9" name="Picture 8">
            <a:extLst>
              <a:ext uri="{FF2B5EF4-FFF2-40B4-BE49-F238E27FC236}">
                <a16:creationId xmlns:a16="http://schemas.microsoft.com/office/drawing/2014/main" id="{A6EBCA91-1DE9-2667-D485-8CF94B119A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274023"/>
            <a:ext cx="3245032" cy="310043"/>
          </a:xfrm>
          <a:prstGeom prst="rect">
            <a:avLst/>
          </a:prstGeom>
        </p:spPr>
      </p:pic>
    </p:spTree>
    <p:extLst>
      <p:ext uri="{BB962C8B-B14F-4D97-AF65-F5344CB8AC3E}">
        <p14:creationId xmlns:p14="http://schemas.microsoft.com/office/powerpoint/2010/main" val="3544470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0">
                <a:solidFill>
                  <a:srgbClr val="000000"/>
                </a:solidFill>
                <a:effectLst/>
                <a:highlight>
                  <a:srgbClr val="FFFFFF"/>
                </a:highlight>
                <a:latin typeface="Red Hat Text"/>
              </a:rPr>
              <a:t>- Mutualistic relationship in which plants exchange </a:t>
            </a:r>
            <a:r>
              <a:rPr lang="en-US" b="0" i="0" err="1">
                <a:solidFill>
                  <a:srgbClr val="000000"/>
                </a:solidFill>
                <a:effectLst/>
                <a:highlight>
                  <a:srgbClr val="FFFFFF"/>
                </a:highlight>
                <a:latin typeface="Red Hat Text"/>
              </a:rPr>
              <a:t>photosynethetically</a:t>
            </a:r>
            <a:r>
              <a:rPr lang="en-US" b="0" i="0">
                <a:solidFill>
                  <a:srgbClr val="000000"/>
                </a:solidFill>
                <a:effectLst/>
                <a:highlight>
                  <a:srgbClr val="FFFFFF"/>
                </a:highlight>
                <a:latin typeface="Red Hat Text"/>
              </a:rPr>
              <a:t> fixed carbon for essential nutrients such as P and N, which AMF forage from the soil.</a:t>
            </a:r>
          </a:p>
          <a:p>
            <a:r>
              <a:rPr lang="en-US" b="0" i="0">
                <a:solidFill>
                  <a:srgbClr val="000000"/>
                </a:solidFill>
                <a:effectLst/>
                <a:highlight>
                  <a:srgbClr val="FFFFFF"/>
                </a:highlight>
                <a:latin typeface="Red Hat Text"/>
              </a:rPr>
              <a:t>- Many mycorrhizal fungi are obligately symbiotic and therefore are unable to survive in nature for extended periods of time without their host. </a:t>
            </a:r>
          </a:p>
          <a:p>
            <a:r>
              <a:rPr lang="en-US" b="0" i="0">
                <a:solidFill>
                  <a:srgbClr val="52463A"/>
                </a:solidFill>
                <a:effectLst/>
                <a:highlight>
                  <a:srgbClr val="FFFFFF"/>
                </a:highlight>
                <a:latin typeface="PT Serif" panose="020A0603040505020204" pitchFamily="18" charset="0"/>
              </a:rPr>
              <a:t>- The AM fungi contribute up to 90% of plant P to host plants in ecosystems with reduced soil P availability; their contributions of plant nitrogen (N) are less pronounced and often depend on soil type, water content, and pH </a:t>
            </a:r>
            <a:r>
              <a:rPr lang="en-US" b="0" i="0" baseline="30000">
                <a:solidFill>
                  <a:srgbClr val="52463A"/>
                </a:solidFill>
                <a:effectLst/>
                <a:highlight>
                  <a:srgbClr val="FFFFFF"/>
                </a:highlight>
                <a:latin typeface="PT Serif" panose="020A0603040505020204" pitchFamily="18" charset="0"/>
              </a:rPr>
              <a:t>[3,4]</a:t>
            </a:r>
            <a:r>
              <a:rPr lang="en-US" b="0" i="0">
                <a:solidFill>
                  <a:srgbClr val="52463A"/>
                </a:solidFill>
                <a:effectLst/>
                <a:highlight>
                  <a:srgbClr val="FFFFFF"/>
                </a:highlight>
                <a:latin typeface="PT Serif" panose="020A0603040505020204" pitchFamily="18" charset="0"/>
              </a:rPr>
              <a:t>. </a:t>
            </a:r>
            <a:endParaRPr lang="en-US"/>
          </a:p>
          <a:p>
            <a:endParaRPr lang="en-US"/>
          </a:p>
          <a:p>
            <a:endParaRPr lang="en-US"/>
          </a:p>
        </p:txBody>
      </p:sp>
    </p:spTree>
    <p:extLst>
      <p:ext uri="{BB962C8B-B14F-4D97-AF65-F5344CB8AC3E}">
        <p14:creationId xmlns:p14="http://schemas.microsoft.com/office/powerpoint/2010/main" val="38823838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a:solidFill>
                  <a:schemeClr val="tx1"/>
                </a:solidFill>
                <a:latin typeface="+mn-lt"/>
                <a:ea typeface="+mn-ea"/>
                <a:cs typeface="+mn-cs"/>
              </a:rPr>
              <a:t>AMF predominantly exist in the form of hyphae, which are the thread-like, tubular structures that constitute the basic units of growth of all filamentous fungi.</a:t>
            </a:r>
          </a:p>
          <a:p>
            <a:r>
              <a:rPr lang="en-US" sz="1200" b="0" i="0" u="none" strike="noStrike" kern="1200" baseline="0">
                <a:solidFill>
                  <a:schemeClr val="tx1"/>
                </a:solidFill>
                <a:latin typeface="+mn-lt"/>
                <a:ea typeface="+mn-ea"/>
                <a:cs typeface="+mn-cs"/>
              </a:rPr>
              <a:t>ERM morphology is plastic, responding dynamically to physicochemical changes. Nutrient concentrations affect the density and architecture of ERM. pH can have direct effects on the ERM, including alterations in hyphal density and enzymatic </a:t>
            </a:r>
            <a:r>
              <a:rPr lang="nl-NL" sz="1200" b="0" i="0" u="none" strike="noStrike" kern="1200" baseline="0">
                <a:solidFill>
                  <a:schemeClr val="tx1"/>
                </a:solidFill>
                <a:latin typeface="+mn-lt"/>
                <a:ea typeface="+mn-ea"/>
                <a:cs typeface="+mn-cs"/>
              </a:rPr>
              <a:t>activity (van Aarle et al., 2002).</a:t>
            </a:r>
            <a:endParaRPr lang="en-US"/>
          </a:p>
          <a:p>
            <a:endParaRPr lang="en-US"/>
          </a:p>
        </p:txBody>
      </p:sp>
    </p:spTree>
    <p:extLst>
      <p:ext uri="{BB962C8B-B14F-4D97-AF65-F5344CB8AC3E}">
        <p14:creationId xmlns:p14="http://schemas.microsoft.com/office/powerpoint/2010/main" val="26231132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A6E5C-2567-8ACE-F873-6E6902DEC3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3B0D88-C828-47B2-8745-3F677E0BBD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E6B345-E2CF-BAB3-D620-25E72A5F4FF7}"/>
              </a:ext>
            </a:extLst>
          </p:cNvPr>
          <p:cNvSpPr>
            <a:spLocks noGrp="1"/>
          </p:cNvSpPr>
          <p:nvPr>
            <p:ph type="body" idx="1"/>
          </p:nvPr>
        </p:nvSpPr>
        <p:spPr/>
        <p:txBody>
          <a:bodyPr/>
          <a:lstStyle/>
          <a:p>
            <a:r>
              <a:rPr lang="en-US" b="0" i="0">
                <a:solidFill>
                  <a:srgbClr val="000000"/>
                </a:solidFill>
                <a:effectLst/>
                <a:highlight>
                  <a:srgbClr val="FFFFFF"/>
                </a:highlight>
                <a:latin typeface="Open Sans" panose="020B0606030504020204" pitchFamily="34" charset="0"/>
              </a:rPr>
              <a:t>The response of mycorrhiza to fertilization depends highly on the context and the availability of other nutrients – N:P ratio. Therefore been proposed that the relative availability of soil N and P determines whether or not mycorrhizal benefits outweigh their costs </a:t>
            </a:r>
          </a:p>
          <a:p>
            <a:r>
              <a:rPr lang="en-US" sz="1200" b="0" i="0" u="none" strike="noStrike" kern="1200" baseline="0">
                <a:solidFill>
                  <a:schemeClr val="tx1"/>
                </a:solidFill>
                <a:latin typeface="+mn-lt"/>
                <a:ea typeface="+mn-ea"/>
                <a:cs typeface="+mn-cs"/>
              </a:rPr>
              <a:t>IRM growth and dynamics are strongly influenced by abiotic conditions. High soil phosphorus and low light availability both suppress IRM development by limiting plant– fungal interaction and by reducing the carbon supplied from the host (</a:t>
            </a:r>
            <a:r>
              <a:rPr lang="en-US" sz="1200" b="0" i="0" u="none" strike="noStrike" kern="1200" baseline="0" err="1">
                <a:solidFill>
                  <a:schemeClr val="tx1"/>
                </a:solidFill>
                <a:latin typeface="+mn-lt"/>
                <a:ea typeface="+mn-ea"/>
                <a:cs typeface="+mn-cs"/>
              </a:rPr>
              <a:t>Kokkoris</a:t>
            </a:r>
            <a:r>
              <a:rPr lang="en-US" sz="1200" b="0" i="0" u="none" strike="noStrike" kern="1200" baseline="0">
                <a:solidFill>
                  <a:schemeClr val="tx1"/>
                </a:solidFill>
                <a:latin typeface="+mn-lt"/>
                <a:ea typeface="+mn-ea"/>
                <a:cs typeface="+mn-cs"/>
              </a:rPr>
              <a:t>, 2025)</a:t>
            </a:r>
            <a:endParaRPr lang="en-US"/>
          </a:p>
          <a:p>
            <a:endParaRPr lang="en-US"/>
          </a:p>
        </p:txBody>
      </p:sp>
    </p:spTree>
    <p:extLst>
      <p:ext uri="{BB962C8B-B14F-4D97-AF65-F5344CB8AC3E}">
        <p14:creationId xmlns:p14="http://schemas.microsoft.com/office/powerpoint/2010/main" val="6913957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26E08-F387-7521-75D6-88018C2F31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BC6BDD-B0AD-5AD4-0BB3-FD17490F1E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626CEA-B337-E3F0-071E-0CCE190514CA}"/>
              </a:ext>
            </a:extLst>
          </p:cNvPr>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2021DDODG505</a:t>
            </a:r>
            <a:r>
              <a:rPr lang="en-US">
                <a:effectLst/>
              </a:rPr>
              <a:t> </a:t>
            </a:r>
            <a:endParaRPr lang="en-US"/>
          </a:p>
        </p:txBody>
      </p:sp>
    </p:spTree>
    <p:extLst>
      <p:ext uri="{BB962C8B-B14F-4D97-AF65-F5344CB8AC3E}">
        <p14:creationId xmlns:p14="http://schemas.microsoft.com/office/powerpoint/2010/main" val="33726547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D19BF-57E1-F1B9-CEE9-D53A722C3A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24F059-5989-45B6-06D0-DE7B071B87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C77BB1-D0CD-08FA-C854-460CA8A2A971}"/>
              </a:ext>
            </a:extLst>
          </p:cNvPr>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2021DDODG505</a:t>
            </a:r>
            <a:r>
              <a:rPr lang="en-US">
                <a:effectLst/>
              </a:rPr>
              <a:t> </a:t>
            </a:r>
            <a:endParaRPr lang="en-US"/>
          </a:p>
        </p:txBody>
      </p:sp>
    </p:spTree>
    <p:extLst>
      <p:ext uri="{BB962C8B-B14F-4D97-AF65-F5344CB8AC3E}">
        <p14:creationId xmlns:p14="http://schemas.microsoft.com/office/powerpoint/2010/main" val="5938537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8BEB3-E2A2-C98C-65BD-B5B369CE56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B29E60-D212-2CB6-E0B8-10D5ABB09F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4FA9FC-8046-6B2F-06BD-F9E943C103FB}"/>
              </a:ext>
            </a:extLst>
          </p:cNvPr>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2021DDODG522</a:t>
            </a:r>
            <a:r>
              <a:rPr lang="en-US">
                <a:effectLst/>
              </a:rPr>
              <a:t> </a:t>
            </a:r>
            <a:endParaRPr lang="en-US"/>
          </a:p>
        </p:txBody>
      </p:sp>
    </p:spTree>
    <p:extLst>
      <p:ext uri="{BB962C8B-B14F-4D97-AF65-F5344CB8AC3E}">
        <p14:creationId xmlns:p14="http://schemas.microsoft.com/office/powerpoint/2010/main" val="352863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EBEAF-68A2-1A60-B8B8-43605F96AB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BD42BA-8929-0350-2246-E5A559F68C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AEE135-31AF-6131-A4E3-1E04C4C55781}"/>
              </a:ext>
            </a:extLst>
          </p:cNvPr>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2022DMCDU004</a:t>
            </a:r>
            <a:r>
              <a:rPr lang="en-US">
                <a:effectLst/>
              </a:rPr>
              <a:t> </a:t>
            </a:r>
            <a:endParaRPr lang="en-US"/>
          </a:p>
        </p:txBody>
      </p:sp>
    </p:spTree>
    <p:extLst>
      <p:ext uri="{BB962C8B-B14F-4D97-AF65-F5344CB8AC3E}">
        <p14:creationId xmlns:p14="http://schemas.microsoft.com/office/powerpoint/2010/main" val="42219571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CC073-2D67-70FD-82D1-9ED46CE269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797B70-2485-47F4-0943-9DCF736962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61B31E-8B20-9893-A8B8-F41843F237EA}"/>
              </a:ext>
            </a:extLst>
          </p:cNvPr>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2022DMCDU010</a:t>
            </a:r>
            <a:endParaRPr lang="en-US"/>
          </a:p>
        </p:txBody>
      </p:sp>
    </p:spTree>
    <p:extLst>
      <p:ext uri="{BB962C8B-B14F-4D97-AF65-F5344CB8AC3E}">
        <p14:creationId xmlns:p14="http://schemas.microsoft.com/office/powerpoint/2010/main" val="7899683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71A1D-51E9-9644-0FEB-065277CFAC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A2E114-120F-A078-A9C1-7CECB3DC8C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A6C72C4-DFC3-0190-8D7C-962C6FD7E171}"/>
              </a:ext>
            </a:extLst>
          </p:cNvPr>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2022DMCDU012</a:t>
            </a:r>
            <a:endParaRPr lang="en-US"/>
          </a:p>
        </p:txBody>
      </p:sp>
    </p:spTree>
    <p:extLst>
      <p:ext uri="{BB962C8B-B14F-4D97-AF65-F5344CB8AC3E}">
        <p14:creationId xmlns:p14="http://schemas.microsoft.com/office/powerpoint/2010/main" val="11773011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A2754-1D4D-B546-DB18-672E51D4DE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3BC9FD-03A8-BAFB-B855-741B211BDC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BA52BC-1AF5-0092-502C-2AD1EB02176C}"/>
              </a:ext>
            </a:extLst>
          </p:cNvPr>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2022DMCDU013</a:t>
            </a:r>
            <a:endParaRPr lang="en-US"/>
          </a:p>
        </p:txBody>
      </p:sp>
    </p:spTree>
    <p:extLst>
      <p:ext uri="{BB962C8B-B14F-4D97-AF65-F5344CB8AC3E}">
        <p14:creationId xmlns:p14="http://schemas.microsoft.com/office/powerpoint/2010/main" val="22264477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6807D-FF2D-319C-07FC-67C02323EC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80F967-CB0A-D906-AD96-EB8B78743D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E0A991-1AF6-A80D-5A8A-6682D1818012}"/>
              </a:ext>
            </a:extLst>
          </p:cNvPr>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2022DMCDU062</a:t>
            </a:r>
            <a:endParaRPr lang="en-US"/>
          </a:p>
        </p:txBody>
      </p:sp>
    </p:spTree>
    <p:extLst>
      <p:ext uri="{BB962C8B-B14F-4D97-AF65-F5344CB8AC3E}">
        <p14:creationId xmlns:p14="http://schemas.microsoft.com/office/powerpoint/2010/main" val="4053064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6444F-6DFE-B3FB-B095-336ACEB26A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087BEA-88C0-9201-2C21-A7B34475EF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ECD26B-5FE2-A162-26B6-0353B7689EB1}"/>
              </a:ext>
            </a:extLst>
          </p:cNvPr>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2018FCARE014</a:t>
            </a:r>
            <a:endParaRPr lang="en-US"/>
          </a:p>
        </p:txBody>
      </p:sp>
    </p:spTree>
    <p:extLst>
      <p:ext uri="{BB962C8B-B14F-4D97-AF65-F5344CB8AC3E}">
        <p14:creationId xmlns:p14="http://schemas.microsoft.com/office/powerpoint/2010/main" val="20791335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2AFDB4-DC8F-7452-CC32-57536C651B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814879-0657-F33D-C632-23CD5AD4C7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DF13FF-A029-472F-B1EE-2FFB8BBEEC3B}"/>
              </a:ext>
            </a:extLst>
          </p:cNvPr>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2018FCARE019</a:t>
            </a:r>
            <a:endParaRPr lang="en-US"/>
          </a:p>
        </p:txBody>
      </p:sp>
    </p:spTree>
    <p:extLst>
      <p:ext uri="{BB962C8B-B14F-4D97-AF65-F5344CB8AC3E}">
        <p14:creationId xmlns:p14="http://schemas.microsoft.com/office/powerpoint/2010/main" val="15225574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EB1638-1DC0-E085-2131-2BB58C0984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23F558-8285-D22D-0ACB-79E514CB90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444786-0DB2-E1CD-2F67-B6F802195E8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9749685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635D5-DFC2-3770-FE40-8D99590802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B25B7D-7BFA-C099-1323-5B60A947CB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D82570-7ADE-5A23-27DC-33EFED5769F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4500613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4BD0A-49CA-EDF1-6027-E3847B5D17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2237A0-87E5-7F4D-2BD9-3D24145C20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284D95-2500-9F19-B059-711F033C520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560861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AF502-C90F-AA3C-C75F-168DF25B84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E5FED6-762F-8D7B-E591-5F14CCF058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EA903C-5F5E-521C-9499-B6E90DE1C7B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004727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5C01B-A47C-DB8F-1959-E594325524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21C345-6C0C-5295-EB90-BE730DD6B2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6DEADE-BFD1-DAE2-1920-11576590F96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559062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77EEB-5A4E-AE07-6568-BCC42591C0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92349E-F5F5-B7BD-30FA-99E7F0E333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65455D-E446-EFE7-0DB6-7C7F9478E80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9472390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C78E7-B725-2293-2FFC-E78374B8B6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62A5FD-8620-212D-6830-5F6AD5BCB91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20B969-D565-317D-0F89-DA26D604611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5396263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DD58DE-2936-C2AD-C5A2-DE1D58BEAA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36832E-A1E7-66D3-E763-27B7F7A832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70B5FE-9CFC-652C-2C89-7A18B5A49DF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2984678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B050B-A731-CB2C-2D2F-C91FCAFBDA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DC7658-4A00-A967-3EC9-39275D1A13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C6BA30-4E04-170E-313B-0478EC6561F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62076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14ABDE-0E2C-0358-625F-DA288A3AE5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C162B3-5810-28D1-9D46-E918FB9489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B41868-3507-8D9C-4D43-9F7DC5881F8E}"/>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2572429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D8E05-4338-ACD9-1E70-31849D4237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1D0046-8A6A-C9DA-49E5-1A4562F184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261AD4-D71A-3E76-F032-80B069E14D8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371935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81A74-84F7-2416-CFCA-80A8216AE0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73E985E-DBC8-181B-20D4-5B21C3C9B6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529ACD-C2B0-2093-B041-2BAF66871C9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5124351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BE044-8A14-A4CC-799A-9A006ADA05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5F3AE0-4320-348C-E292-3F55A8B52F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75B1A0-E3B7-C97D-9495-95A7697CDA3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794052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34809-833A-4A4F-D31E-257A3BDA19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9CB926-4952-F67F-3237-B106CEBFA7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B950DA-AC01-A5EA-EC51-34F6CACA158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6305696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56B99-420C-3731-E4F4-8199E8EB37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BBEE72-C091-390E-B734-B5D8D03497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05667A-1C19-253C-591F-1CF671C63AB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5165788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3.xml"/><Relationship Id="rId5" Type="http://schemas.openxmlformats.org/officeDocument/2006/relationships/image" Target="../media/image1.png"/><Relationship Id="rId4" Type="http://schemas.openxmlformats.org/officeDocument/2006/relationships/image" Target="../media/image7.png"/></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95CDCC5D-A418-2420-F083-C1D4DC4F5134}"/>
              </a:ext>
            </a:extLst>
          </p:cNvPr>
          <p:cNvSpPr/>
          <p:nvPr userDrawn="1"/>
        </p:nvSpPr>
        <p:spPr>
          <a:xfrm>
            <a:off x="3335123" y="2917298"/>
            <a:ext cx="2686048" cy="3439052"/>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26" name="Oval 25">
            <a:extLst>
              <a:ext uri="{FF2B5EF4-FFF2-40B4-BE49-F238E27FC236}">
                <a16:creationId xmlns:a16="http://schemas.microsoft.com/office/drawing/2014/main" id="{A875CA7F-2D2C-7837-5CA6-54D280BBD5B4}"/>
              </a:ext>
            </a:extLst>
          </p:cNvPr>
          <p:cNvSpPr/>
          <p:nvPr userDrawn="1"/>
        </p:nvSpPr>
        <p:spPr>
          <a:xfrm>
            <a:off x="3979611" y="2231718"/>
            <a:ext cx="1399458" cy="1390284"/>
          </a:xfrm>
          <a:prstGeom prst="ellipse">
            <a:avLst/>
          </a:prstGeom>
          <a:solidFill>
            <a:srgbClr val="FFFFFF"/>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Picture Placeholder 5">
            <a:extLst>
              <a:ext uri="{FF2B5EF4-FFF2-40B4-BE49-F238E27FC236}">
                <a16:creationId xmlns:a16="http://schemas.microsoft.com/office/drawing/2014/main" id="{C9D9C71C-3B70-8318-8D2D-2E8CFE382CCE}"/>
              </a:ext>
            </a:extLst>
          </p:cNvPr>
          <p:cNvSpPr>
            <a:spLocks noGrp="1"/>
          </p:cNvSpPr>
          <p:nvPr>
            <p:ph type="pic" sz="quarter" idx="35" hasCustomPrompt="1"/>
          </p:nvPr>
        </p:nvSpPr>
        <p:spPr>
          <a:xfrm>
            <a:off x="4087415" y="2306464"/>
            <a:ext cx="1183850" cy="1223447"/>
          </a:xfrm>
        </p:spPr>
        <p:txBody>
          <a:bodyPr/>
          <a:lstStyle>
            <a:lvl1pPr marL="0" indent="0" algn="ctr">
              <a:buNone/>
              <a:defRPr sz="1400"/>
            </a:lvl1pPr>
          </a:lstStyle>
          <a:p>
            <a:r>
              <a:rPr lang="en-US"/>
              <a:t>Download icons from Brand Center</a:t>
            </a:r>
          </a:p>
        </p:txBody>
      </p:sp>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2" name="Text Placeholder 39">
            <a:extLst>
              <a:ext uri="{FF2B5EF4-FFF2-40B4-BE49-F238E27FC236}">
                <a16:creationId xmlns:a16="http://schemas.microsoft.com/office/drawing/2014/main" id="{71289682-3420-3BC0-0045-9604885FF693}"/>
              </a:ext>
            </a:extLst>
          </p:cNvPr>
          <p:cNvSpPr>
            <a:spLocks noGrp="1"/>
          </p:cNvSpPr>
          <p:nvPr>
            <p:ph type="body" sz="quarter" idx="24" hasCustomPrompt="1"/>
          </p:nvPr>
        </p:nvSpPr>
        <p:spPr>
          <a:xfrm>
            <a:off x="3406275" y="4162238"/>
            <a:ext cx="2546131" cy="398665"/>
          </a:xfrm>
        </p:spPr>
        <p:txBody>
          <a:bodyPr>
            <a:noAutofit/>
          </a:bodyPr>
          <a:lstStyle>
            <a:lvl1pPr marL="0" indent="0" algn="ctr">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43" name="Text Placeholder 39">
            <a:extLst>
              <a:ext uri="{FF2B5EF4-FFF2-40B4-BE49-F238E27FC236}">
                <a16:creationId xmlns:a16="http://schemas.microsoft.com/office/drawing/2014/main" id="{2C51E7F0-B2B9-1B62-D51C-4794E9EDAF37}"/>
              </a:ext>
            </a:extLst>
          </p:cNvPr>
          <p:cNvSpPr>
            <a:spLocks noGrp="1"/>
          </p:cNvSpPr>
          <p:nvPr>
            <p:ph type="body" sz="quarter" idx="25"/>
          </p:nvPr>
        </p:nvSpPr>
        <p:spPr>
          <a:xfrm>
            <a:off x="3418502" y="4651075"/>
            <a:ext cx="2521677" cy="1705273"/>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69" name="Rectangle 68">
            <a:extLst>
              <a:ext uri="{FF2B5EF4-FFF2-40B4-BE49-F238E27FC236}">
                <a16:creationId xmlns:a16="http://schemas.microsoft.com/office/drawing/2014/main" id="{C8F3AE54-D35B-CA3D-6CDE-3A6117FF616A}"/>
              </a:ext>
            </a:extLst>
          </p:cNvPr>
          <p:cNvSpPr/>
          <p:nvPr userDrawn="1"/>
        </p:nvSpPr>
        <p:spPr>
          <a:xfrm>
            <a:off x="6170831" y="2917298"/>
            <a:ext cx="2686048" cy="343905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70" name="Oval 69">
            <a:extLst>
              <a:ext uri="{FF2B5EF4-FFF2-40B4-BE49-F238E27FC236}">
                <a16:creationId xmlns:a16="http://schemas.microsoft.com/office/drawing/2014/main" id="{7F1159E4-C60B-B16D-2A7A-ECA368C6BE15}"/>
              </a:ext>
            </a:extLst>
          </p:cNvPr>
          <p:cNvSpPr/>
          <p:nvPr userDrawn="1"/>
        </p:nvSpPr>
        <p:spPr>
          <a:xfrm>
            <a:off x="6815319" y="2231718"/>
            <a:ext cx="1399458" cy="1390284"/>
          </a:xfrm>
          <a:prstGeom prst="ellipse">
            <a:avLst/>
          </a:prstGeom>
          <a:solidFill>
            <a:srgbClr val="FFFFFF"/>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Picture Placeholder 5">
            <a:extLst>
              <a:ext uri="{FF2B5EF4-FFF2-40B4-BE49-F238E27FC236}">
                <a16:creationId xmlns:a16="http://schemas.microsoft.com/office/drawing/2014/main" id="{AB592A2E-3776-D3B7-21DF-046765507EBC}"/>
              </a:ext>
            </a:extLst>
          </p:cNvPr>
          <p:cNvSpPr>
            <a:spLocks noGrp="1"/>
          </p:cNvSpPr>
          <p:nvPr>
            <p:ph type="pic" sz="quarter" idx="36" hasCustomPrompt="1"/>
          </p:nvPr>
        </p:nvSpPr>
        <p:spPr>
          <a:xfrm>
            <a:off x="6923123" y="2306464"/>
            <a:ext cx="1183850" cy="1223447"/>
          </a:xfrm>
        </p:spPr>
        <p:txBody>
          <a:bodyPr/>
          <a:lstStyle>
            <a:lvl1pPr marL="0" indent="0" algn="ctr">
              <a:buNone/>
              <a:defRPr sz="1400"/>
            </a:lvl1pPr>
          </a:lstStyle>
          <a:p>
            <a:r>
              <a:rPr lang="en-US"/>
              <a:t>Download icons from Brand Center</a:t>
            </a:r>
          </a:p>
        </p:txBody>
      </p:sp>
      <p:sp>
        <p:nvSpPr>
          <p:cNvPr id="72" name="Text Placeholder 39">
            <a:extLst>
              <a:ext uri="{FF2B5EF4-FFF2-40B4-BE49-F238E27FC236}">
                <a16:creationId xmlns:a16="http://schemas.microsoft.com/office/drawing/2014/main" id="{61D2ECCC-1C21-182F-BDFF-37F10DE63D4A}"/>
              </a:ext>
            </a:extLst>
          </p:cNvPr>
          <p:cNvSpPr>
            <a:spLocks noGrp="1"/>
          </p:cNvSpPr>
          <p:nvPr>
            <p:ph type="body" sz="quarter" idx="37" hasCustomPrompt="1"/>
          </p:nvPr>
        </p:nvSpPr>
        <p:spPr>
          <a:xfrm>
            <a:off x="6241983" y="4162238"/>
            <a:ext cx="2546131" cy="398665"/>
          </a:xfrm>
        </p:spPr>
        <p:txBody>
          <a:bodyPr>
            <a:noAutofit/>
          </a:bodyPr>
          <a:lstStyle>
            <a:lvl1pPr marL="0" indent="0" algn="ctr">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73" name="Text Placeholder 39">
            <a:extLst>
              <a:ext uri="{FF2B5EF4-FFF2-40B4-BE49-F238E27FC236}">
                <a16:creationId xmlns:a16="http://schemas.microsoft.com/office/drawing/2014/main" id="{24EB05C0-CE47-6E44-61BD-776BABE327F5}"/>
              </a:ext>
            </a:extLst>
          </p:cNvPr>
          <p:cNvSpPr>
            <a:spLocks noGrp="1"/>
          </p:cNvSpPr>
          <p:nvPr>
            <p:ph type="body" sz="quarter" idx="38"/>
          </p:nvPr>
        </p:nvSpPr>
        <p:spPr>
          <a:xfrm>
            <a:off x="6254210" y="4651075"/>
            <a:ext cx="2521677" cy="1705273"/>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74" name="Rectangle 73">
            <a:extLst>
              <a:ext uri="{FF2B5EF4-FFF2-40B4-BE49-F238E27FC236}">
                <a16:creationId xmlns:a16="http://schemas.microsoft.com/office/drawing/2014/main" id="{09573E87-B619-FA20-18E8-EF81B5F255FE}"/>
              </a:ext>
            </a:extLst>
          </p:cNvPr>
          <p:cNvSpPr/>
          <p:nvPr userDrawn="1"/>
        </p:nvSpPr>
        <p:spPr>
          <a:xfrm>
            <a:off x="9006539" y="2917296"/>
            <a:ext cx="2686048" cy="343905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75" name="Oval 74">
            <a:extLst>
              <a:ext uri="{FF2B5EF4-FFF2-40B4-BE49-F238E27FC236}">
                <a16:creationId xmlns:a16="http://schemas.microsoft.com/office/drawing/2014/main" id="{123036E9-A436-CAB6-7827-CB9375F58985}"/>
              </a:ext>
            </a:extLst>
          </p:cNvPr>
          <p:cNvSpPr/>
          <p:nvPr userDrawn="1"/>
        </p:nvSpPr>
        <p:spPr>
          <a:xfrm>
            <a:off x="9651027" y="2231716"/>
            <a:ext cx="1399458" cy="1390284"/>
          </a:xfrm>
          <a:prstGeom prst="ellipse">
            <a:avLst/>
          </a:prstGeom>
          <a:solidFill>
            <a:srgbClr val="FFFFFF"/>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Picture Placeholder 5">
            <a:extLst>
              <a:ext uri="{FF2B5EF4-FFF2-40B4-BE49-F238E27FC236}">
                <a16:creationId xmlns:a16="http://schemas.microsoft.com/office/drawing/2014/main" id="{ACE74373-32D1-3335-0D90-1CB27B661E42}"/>
              </a:ext>
            </a:extLst>
          </p:cNvPr>
          <p:cNvSpPr>
            <a:spLocks noGrp="1"/>
          </p:cNvSpPr>
          <p:nvPr>
            <p:ph type="pic" sz="quarter" idx="39" hasCustomPrompt="1"/>
          </p:nvPr>
        </p:nvSpPr>
        <p:spPr>
          <a:xfrm>
            <a:off x="9758831" y="2306462"/>
            <a:ext cx="1183850" cy="1223447"/>
          </a:xfrm>
        </p:spPr>
        <p:txBody>
          <a:bodyPr/>
          <a:lstStyle>
            <a:lvl1pPr marL="0" indent="0" algn="ctr">
              <a:buNone/>
              <a:defRPr sz="1400"/>
            </a:lvl1pPr>
          </a:lstStyle>
          <a:p>
            <a:r>
              <a:rPr lang="en-US"/>
              <a:t>Download icons from Brand Center</a:t>
            </a:r>
          </a:p>
        </p:txBody>
      </p:sp>
      <p:sp>
        <p:nvSpPr>
          <p:cNvPr id="77" name="Text Placeholder 39">
            <a:extLst>
              <a:ext uri="{FF2B5EF4-FFF2-40B4-BE49-F238E27FC236}">
                <a16:creationId xmlns:a16="http://schemas.microsoft.com/office/drawing/2014/main" id="{32BE961F-FB4E-89A8-FA2D-92153BB7700C}"/>
              </a:ext>
            </a:extLst>
          </p:cNvPr>
          <p:cNvSpPr>
            <a:spLocks noGrp="1"/>
          </p:cNvSpPr>
          <p:nvPr>
            <p:ph type="body" sz="quarter" idx="40" hasCustomPrompt="1"/>
          </p:nvPr>
        </p:nvSpPr>
        <p:spPr>
          <a:xfrm>
            <a:off x="9077691" y="4162236"/>
            <a:ext cx="2546131" cy="398665"/>
          </a:xfrm>
        </p:spPr>
        <p:txBody>
          <a:bodyPr>
            <a:noAutofit/>
          </a:bodyPr>
          <a:lstStyle>
            <a:lvl1pPr marL="0" indent="0" algn="ctr">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78" name="Text Placeholder 39">
            <a:extLst>
              <a:ext uri="{FF2B5EF4-FFF2-40B4-BE49-F238E27FC236}">
                <a16:creationId xmlns:a16="http://schemas.microsoft.com/office/drawing/2014/main" id="{6A1622F4-BBFB-A92E-B26A-F7217ED72E1B}"/>
              </a:ext>
            </a:extLst>
          </p:cNvPr>
          <p:cNvSpPr>
            <a:spLocks noGrp="1"/>
          </p:cNvSpPr>
          <p:nvPr>
            <p:ph type="body" sz="quarter" idx="41"/>
          </p:nvPr>
        </p:nvSpPr>
        <p:spPr>
          <a:xfrm>
            <a:off x="9089918" y="4651073"/>
            <a:ext cx="2521677" cy="1705273"/>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79" name="Rectangle 78">
            <a:extLst>
              <a:ext uri="{FF2B5EF4-FFF2-40B4-BE49-F238E27FC236}">
                <a16:creationId xmlns:a16="http://schemas.microsoft.com/office/drawing/2014/main" id="{7B1293E3-0D07-3638-7EB6-9A589685CB8C}"/>
              </a:ext>
            </a:extLst>
          </p:cNvPr>
          <p:cNvSpPr/>
          <p:nvPr userDrawn="1"/>
        </p:nvSpPr>
        <p:spPr>
          <a:xfrm>
            <a:off x="499414" y="2917292"/>
            <a:ext cx="2686048" cy="3439052"/>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80" name="Oval 79">
            <a:extLst>
              <a:ext uri="{FF2B5EF4-FFF2-40B4-BE49-F238E27FC236}">
                <a16:creationId xmlns:a16="http://schemas.microsoft.com/office/drawing/2014/main" id="{8E7F6C7C-9A92-7541-2571-28483B69A738}"/>
              </a:ext>
            </a:extLst>
          </p:cNvPr>
          <p:cNvSpPr/>
          <p:nvPr userDrawn="1"/>
        </p:nvSpPr>
        <p:spPr>
          <a:xfrm>
            <a:off x="1143902" y="2231712"/>
            <a:ext cx="1399458" cy="1390284"/>
          </a:xfrm>
          <a:prstGeom prst="ellipse">
            <a:avLst/>
          </a:prstGeom>
          <a:solidFill>
            <a:srgbClr val="FFFFFF"/>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Picture Placeholder 5">
            <a:extLst>
              <a:ext uri="{FF2B5EF4-FFF2-40B4-BE49-F238E27FC236}">
                <a16:creationId xmlns:a16="http://schemas.microsoft.com/office/drawing/2014/main" id="{FF946DA7-06F3-E309-E708-FBA50A6EA2DF}"/>
              </a:ext>
            </a:extLst>
          </p:cNvPr>
          <p:cNvSpPr>
            <a:spLocks noGrp="1"/>
          </p:cNvSpPr>
          <p:nvPr>
            <p:ph type="pic" sz="quarter" idx="42" hasCustomPrompt="1"/>
          </p:nvPr>
        </p:nvSpPr>
        <p:spPr>
          <a:xfrm>
            <a:off x="1251706" y="2306458"/>
            <a:ext cx="1183850" cy="1223447"/>
          </a:xfrm>
        </p:spPr>
        <p:txBody>
          <a:bodyPr/>
          <a:lstStyle>
            <a:lvl1pPr marL="0" indent="0" algn="ctr">
              <a:buNone/>
              <a:defRPr sz="1400"/>
            </a:lvl1pPr>
          </a:lstStyle>
          <a:p>
            <a:r>
              <a:rPr lang="en-US"/>
              <a:t>Download icons from Brand Center</a:t>
            </a:r>
          </a:p>
        </p:txBody>
      </p:sp>
      <p:sp>
        <p:nvSpPr>
          <p:cNvPr id="82" name="Text Placeholder 39">
            <a:extLst>
              <a:ext uri="{FF2B5EF4-FFF2-40B4-BE49-F238E27FC236}">
                <a16:creationId xmlns:a16="http://schemas.microsoft.com/office/drawing/2014/main" id="{CA069CA1-CA7C-D874-73B1-E6D4C8DDF734}"/>
              </a:ext>
            </a:extLst>
          </p:cNvPr>
          <p:cNvSpPr>
            <a:spLocks noGrp="1"/>
          </p:cNvSpPr>
          <p:nvPr>
            <p:ph type="body" sz="quarter" idx="43" hasCustomPrompt="1"/>
          </p:nvPr>
        </p:nvSpPr>
        <p:spPr>
          <a:xfrm>
            <a:off x="570566" y="4162232"/>
            <a:ext cx="2546131" cy="398665"/>
          </a:xfrm>
        </p:spPr>
        <p:txBody>
          <a:bodyPr>
            <a:noAutofit/>
          </a:bodyPr>
          <a:lstStyle>
            <a:lvl1pPr marL="0" indent="0" algn="ctr">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83" name="Text Placeholder 39">
            <a:extLst>
              <a:ext uri="{FF2B5EF4-FFF2-40B4-BE49-F238E27FC236}">
                <a16:creationId xmlns:a16="http://schemas.microsoft.com/office/drawing/2014/main" id="{591008AC-21AB-1420-4CA2-2BD94DCD4591}"/>
              </a:ext>
            </a:extLst>
          </p:cNvPr>
          <p:cNvSpPr>
            <a:spLocks noGrp="1"/>
          </p:cNvSpPr>
          <p:nvPr>
            <p:ph type="body" sz="quarter" idx="44"/>
          </p:nvPr>
        </p:nvSpPr>
        <p:spPr>
          <a:xfrm>
            <a:off x="582793" y="4651069"/>
            <a:ext cx="2521677" cy="1705273"/>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Tree>
    <p:extLst>
      <p:ext uri="{BB962C8B-B14F-4D97-AF65-F5344CB8AC3E}">
        <p14:creationId xmlns:p14="http://schemas.microsoft.com/office/powerpoint/2010/main" val="25286799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 Columns with Icon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2CCD75-0243-D923-7854-6B483F53360D}"/>
              </a:ext>
            </a:extLst>
          </p:cNvPr>
          <p:cNvSpPr/>
          <p:nvPr userDrawn="1"/>
        </p:nvSpPr>
        <p:spPr>
          <a:xfrm>
            <a:off x="596501" y="2886415"/>
            <a:ext cx="3566160" cy="3439052"/>
          </a:xfrm>
          <a:prstGeom prst="rect">
            <a:avLst/>
          </a:prstGeom>
          <a:solidFill>
            <a:srgbClr val="001B49"/>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42" name="Text Placeholder 39">
            <a:extLst>
              <a:ext uri="{FF2B5EF4-FFF2-40B4-BE49-F238E27FC236}">
                <a16:creationId xmlns:a16="http://schemas.microsoft.com/office/drawing/2014/main" id="{71289682-3420-3BC0-0045-9604885FF693}"/>
              </a:ext>
            </a:extLst>
          </p:cNvPr>
          <p:cNvSpPr>
            <a:spLocks noGrp="1"/>
          </p:cNvSpPr>
          <p:nvPr>
            <p:ph type="body" sz="quarter" idx="24" hasCustomPrompt="1"/>
          </p:nvPr>
        </p:nvSpPr>
        <p:spPr>
          <a:xfrm>
            <a:off x="673519" y="4057230"/>
            <a:ext cx="3412125" cy="490094"/>
          </a:xfrm>
        </p:spPr>
        <p:txBody>
          <a:bodyPr>
            <a:noAutofit/>
          </a:bodyPr>
          <a:lstStyle>
            <a:lvl1pPr marL="0" indent="0" algn="ctr">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43" name="Text Placeholder 39">
            <a:extLst>
              <a:ext uri="{FF2B5EF4-FFF2-40B4-BE49-F238E27FC236}">
                <a16:creationId xmlns:a16="http://schemas.microsoft.com/office/drawing/2014/main" id="{2C51E7F0-B2B9-1B62-D51C-4794E9EDAF37}"/>
              </a:ext>
            </a:extLst>
          </p:cNvPr>
          <p:cNvSpPr>
            <a:spLocks noGrp="1"/>
          </p:cNvSpPr>
          <p:nvPr>
            <p:ph type="body" sz="quarter" idx="25"/>
          </p:nvPr>
        </p:nvSpPr>
        <p:spPr>
          <a:xfrm>
            <a:off x="679632" y="4620193"/>
            <a:ext cx="3399898" cy="1705273"/>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9" name="Rectangle 18">
            <a:extLst>
              <a:ext uri="{FF2B5EF4-FFF2-40B4-BE49-F238E27FC236}">
                <a16:creationId xmlns:a16="http://schemas.microsoft.com/office/drawing/2014/main" id="{0DCFF807-BE2B-6CD9-3376-73EE5F3BB303}"/>
              </a:ext>
            </a:extLst>
          </p:cNvPr>
          <p:cNvSpPr/>
          <p:nvPr userDrawn="1"/>
        </p:nvSpPr>
        <p:spPr>
          <a:xfrm>
            <a:off x="4310584" y="2886414"/>
            <a:ext cx="3566160" cy="3439052"/>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20" name="Text Placeholder 39">
            <a:extLst>
              <a:ext uri="{FF2B5EF4-FFF2-40B4-BE49-F238E27FC236}">
                <a16:creationId xmlns:a16="http://schemas.microsoft.com/office/drawing/2014/main" id="{9A10633B-EAF7-98CF-D15F-BA45F69E8CBC}"/>
              </a:ext>
            </a:extLst>
          </p:cNvPr>
          <p:cNvSpPr>
            <a:spLocks noGrp="1"/>
          </p:cNvSpPr>
          <p:nvPr>
            <p:ph type="body" sz="quarter" idx="30" hasCustomPrompt="1"/>
          </p:nvPr>
        </p:nvSpPr>
        <p:spPr>
          <a:xfrm>
            <a:off x="4387602" y="4057229"/>
            <a:ext cx="3412125" cy="490094"/>
          </a:xfrm>
        </p:spPr>
        <p:txBody>
          <a:bodyPr>
            <a:noAutofit/>
          </a:bodyPr>
          <a:lstStyle>
            <a:lvl1pPr marL="0" indent="0" algn="ctr">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21" name="Text Placeholder 39">
            <a:extLst>
              <a:ext uri="{FF2B5EF4-FFF2-40B4-BE49-F238E27FC236}">
                <a16:creationId xmlns:a16="http://schemas.microsoft.com/office/drawing/2014/main" id="{5396A1B3-7052-4AC4-744B-4E6062E30C58}"/>
              </a:ext>
            </a:extLst>
          </p:cNvPr>
          <p:cNvSpPr>
            <a:spLocks noGrp="1"/>
          </p:cNvSpPr>
          <p:nvPr>
            <p:ph type="body" sz="quarter" idx="31"/>
          </p:nvPr>
        </p:nvSpPr>
        <p:spPr>
          <a:xfrm>
            <a:off x="4393715" y="4620192"/>
            <a:ext cx="3399898" cy="1705273"/>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2" name="Rectangle 21">
            <a:extLst>
              <a:ext uri="{FF2B5EF4-FFF2-40B4-BE49-F238E27FC236}">
                <a16:creationId xmlns:a16="http://schemas.microsoft.com/office/drawing/2014/main" id="{F633AC0A-C2B7-5336-E7F8-3F4161E841A6}"/>
              </a:ext>
            </a:extLst>
          </p:cNvPr>
          <p:cNvSpPr/>
          <p:nvPr userDrawn="1"/>
        </p:nvSpPr>
        <p:spPr>
          <a:xfrm>
            <a:off x="8024667" y="2886415"/>
            <a:ext cx="3566160" cy="3439052"/>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23" name="Text Placeholder 39">
            <a:extLst>
              <a:ext uri="{FF2B5EF4-FFF2-40B4-BE49-F238E27FC236}">
                <a16:creationId xmlns:a16="http://schemas.microsoft.com/office/drawing/2014/main" id="{08D996C9-BCB3-28F7-1437-AADE27F760A3}"/>
              </a:ext>
            </a:extLst>
          </p:cNvPr>
          <p:cNvSpPr>
            <a:spLocks noGrp="1"/>
          </p:cNvSpPr>
          <p:nvPr>
            <p:ph type="body" sz="quarter" idx="32" hasCustomPrompt="1"/>
          </p:nvPr>
        </p:nvSpPr>
        <p:spPr>
          <a:xfrm>
            <a:off x="8101685" y="4057230"/>
            <a:ext cx="3412125" cy="490094"/>
          </a:xfrm>
        </p:spPr>
        <p:txBody>
          <a:bodyPr>
            <a:noAutofit/>
          </a:bodyPr>
          <a:lstStyle>
            <a:lvl1pPr marL="0" indent="0" algn="ctr">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24" name="Text Placeholder 39">
            <a:extLst>
              <a:ext uri="{FF2B5EF4-FFF2-40B4-BE49-F238E27FC236}">
                <a16:creationId xmlns:a16="http://schemas.microsoft.com/office/drawing/2014/main" id="{37B4FDF0-AE13-6FE1-AB9A-90224C6DF7E3}"/>
              </a:ext>
            </a:extLst>
          </p:cNvPr>
          <p:cNvSpPr>
            <a:spLocks noGrp="1"/>
          </p:cNvSpPr>
          <p:nvPr>
            <p:ph type="body" sz="quarter" idx="33"/>
          </p:nvPr>
        </p:nvSpPr>
        <p:spPr>
          <a:xfrm>
            <a:off x="8107798" y="4620193"/>
            <a:ext cx="3399898" cy="1705273"/>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5" name="Oval 4">
            <a:extLst>
              <a:ext uri="{FF2B5EF4-FFF2-40B4-BE49-F238E27FC236}">
                <a16:creationId xmlns:a16="http://schemas.microsoft.com/office/drawing/2014/main" id="{82B0C335-A555-8D81-3B31-A0EB5848BF92}"/>
              </a:ext>
            </a:extLst>
          </p:cNvPr>
          <p:cNvSpPr/>
          <p:nvPr userDrawn="1"/>
        </p:nvSpPr>
        <p:spPr>
          <a:xfrm>
            <a:off x="1679852" y="2235321"/>
            <a:ext cx="1399458" cy="1390284"/>
          </a:xfrm>
          <a:prstGeom prst="ellipse">
            <a:avLst/>
          </a:prstGeom>
          <a:solidFill>
            <a:srgbClr val="FFFFFF"/>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accent6"/>
                </a:solidFill>
              </a:ln>
            </a:endParaRPr>
          </a:p>
        </p:txBody>
      </p:sp>
      <p:sp>
        <p:nvSpPr>
          <p:cNvPr id="7" name="Oval 6">
            <a:extLst>
              <a:ext uri="{FF2B5EF4-FFF2-40B4-BE49-F238E27FC236}">
                <a16:creationId xmlns:a16="http://schemas.microsoft.com/office/drawing/2014/main" id="{8E4ADC79-4F54-C18E-6505-02A5C16432F6}"/>
              </a:ext>
            </a:extLst>
          </p:cNvPr>
          <p:cNvSpPr/>
          <p:nvPr userDrawn="1"/>
        </p:nvSpPr>
        <p:spPr>
          <a:xfrm>
            <a:off x="5393935" y="2200835"/>
            <a:ext cx="1399458" cy="1390284"/>
          </a:xfrm>
          <a:prstGeom prst="ellipse">
            <a:avLst/>
          </a:prstGeom>
          <a:solidFill>
            <a:srgbClr val="FFFFFF"/>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7677CC1-D697-F7F2-64F0-9D5CEAADA47B}"/>
              </a:ext>
            </a:extLst>
          </p:cNvPr>
          <p:cNvSpPr/>
          <p:nvPr userDrawn="1"/>
        </p:nvSpPr>
        <p:spPr>
          <a:xfrm>
            <a:off x="9108018" y="2200835"/>
            <a:ext cx="1399458" cy="1390284"/>
          </a:xfrm>
          <a:prstGeom prst="ellipse">
            <a:avLst/>
          </a:prstGeom>
          <a:solidFill>
            <a:srgbClr val="FFFFFF"/>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5">
            <a:extLst>
              <a:ext uri="{FF2B5EF4-FFF2-40B4-BE49-F238E27FC236}">
                <a16:creationId xmlns:a16="http://schemas.microsoft.com/office/drawing/2014/main" id="{DE3FC290-A32F-87DF-9898-D65D6122C5F9}"/>
              </a:ext>
            </a:extLst>
          </p:cNvPr>
          <p:cNvSpPr>
            <a:spLocks noGrp="1"/>
          </p:cNvSpPr>
          <p:nvPr>
            <p:ph type="pic" sz="quarter" idx="27" hasCustomPrompt="1"/>
          </p:nvPr>
        </p:nvSpPr>
        <p:spPr>
          <a:xfrm>
            <a:off x="1787656" y="2310067"/>
            <a:ext cx="1183850" cy="1223447"/>
          </a:xfrm>
        </p:spPr>
        <p:txBody>
          <a:bodyPr/>
          <a:lstStyle>
            <a:lvl1pPr marL="0" indent="0" algn="ctr">
              <a:buNone/>
              <a:defRPr sz="1400"/>
            </a:lvl1pPr>
          </a:lstStyle>
          <a:p>
            <a:r>
              <a:rPr lang="en-US"/>
              <a:t>Download icons from Brand Center</a:t>
            </a:r>
          </a:p>
        </p:txBody>
      </p:sp>
      <p:sp>
        <p:nvSpPr>
          <p:cNvPr id="17" name="Picture Placeholder 5">
            <a:extLst>
              <a:ext uri="{FF2B5EF4-FFF2-40B4-BE49-F238E27FC236}">
                <a16:creationId xmlns:a16="http://schemas.microsoft.com/office/drawing/2014/main" id="{F977AFD7-4153-7C55-5FA2-7CDCDCFCF35F}"/>
              </a:ext>
            </a:extLst>
          </p:cNvPr>
          <p:cNvSpPr>
            <a:spLocks noGrp="1"/>
          </p:cNvSpPr>
          <p:nvPr>
            <p:ph type="pic" sz="quarter" idx="28" hasCustomPrompt="1"/>
          </p:nvPr>
        </p:nvSpPr>
        <p:spPr>
          <a:xfrm>
            <a:off x="5501739" y="2275581"/>
            <a:ext cx="1183850" cy="1223447"/>
          </a:xfrm>
        </p:spPr>
        <p:txBody>
          <a:bodyPr/>
          <a:lstStyle>
            <a:lvl1pPr marL="0" indent="0" algn="ctr">
              <a:buFontTx/>
              <a:buNone/>
              <a:defRPr sz="1400"/>
            </a:lvl1pPr>
          </a:lstStyle>
          <a:p>
            <a:r>
              <a:rPr lang="en-US"/>
              <a:t>Download icons from Brand Center</a:t>
            </a:r>
          </a:p>
        </p:txBody>
      </p:sp>
      <p:sp>
        <p:nvSpPr>
          <p:cNvPr id="18" name="Picture Placeholder 5">
            <a:extLst>
              <a:ext uri="{FF2B5EF4-FFF2-40B4-BE49-F238E27FC236}">
                <a16:creationId xmlns:a16="http://schemas.microsoft.com/office/drawing/2014/main" id="{AB04D72B-C93D-B76F-B8E6-B26EBBA01738}"/>
              </a:ext>
            </a:extLst>
          </p:cNvPr>
          <p:cNvSpPr>
            <a:spLocks noGrp="1"/>
          </p:cNvSpPr>
          <p:nvPr>
            <p:ph type="pic" sz="quarter" idx="29" hasCustomPrompt="1"/>
          </p:nvPr>
        </p:nvSpPr>
        <p:spPr>
          <a:xfrm>
            <a:off x="9215822" y="2275581"/>
            <a:ext cx="1183850" cy="1223447"/>
          </a:xfrm>
        </p:spPr>
        <p:txBody>
          <a:bodyPr/>
          <a:lstStyle>
            <a:lvl1pPr marL="0" indent="0" algn="ctr">
              <a:buFontTx/>
              <a:buNone/>
              <a:defRPr sz="1400"/>
            </a:lvl1pPr>
          </a:lstStyle>
          <a:p>
            <a:r>
              <a:rPr lang="en-US"/>
              <a:t>Download icons from Brand Center</a:t>
            </a:r>
          </a:p>
        </p:txBody>
      </p:sp>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Tree>
    <p:extLst>
      <p:ext uri="{BB962C8B-B14F-4D97-AF65-F5344CB8AC3E}">
        <p14:creationId xmlns:p14="http://schemas.microsoft.com/office/powerpoint/2010/main" val="60973212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51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 Column with Icons">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42CCD75-0243-D923-7854-6B483F53360D}"/>
              </a:ext>
            </a:extLst>
          </p:cNvPr>
          <p:cNvSpPr/>
          <p:nvPr userDrawn="1"/>
        </p:nvSpPr>
        <p:spPr>
          <a:xfrm>
            <a:off x="634290" y="2900667"/>
            <a:ext cx="5320110" cy="3439052"/>
          </a:xfrm>
          <a:prstGeom prst="rect">
            <a:avLst/>
          </a:prstGeom>
          <a:solidFill>
            <a:srgbClr val="001B49"/>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42" name="Text Placeholder 39">
            <a:extLst>
              <a:ext uri="{FF2B5EF4-FFF2-40B4-BE49-F238E27FC236}">
                <a16:creationId xmlns:a16="http://schemas.microsoft.com/office/drawing/2014/main" id="{71289682-3420-3BC0-0045-9604885FF693}"/>
              </a:ext>
            </a:extLst>
          </p:cNvPr>
          <p:cNvSpPr>
            <a:spLocks noGrp="1"/>
          </p:cNvSpPr>
          <p:nvPr>
            <p:ph type="body" sz="quarter" idx="24" hasCustomPrompt="1"/>
          </p:nvPr>
        </p:nvSpPr>
        <p:spPr>
          <a:xfrm>
            <a:off x="705199" y="4071482"/>
            <a:ext cx="5178292" cy="490094"/>
          </a:xfrm>
        </p:spPr>
        <p:txBody>
          <a:bodyPr>
            <a:noAutofit/>
          </a:bodyPr>
          <a:lstStyle>
            <a:lvl1pPr marL="0" indent="0" algn="ctr">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43" name="Text Placeholder 39">
            <a:extLst>
              <a:ext uri="{FF2B5EF4-FFF2-40B4-BE49-F238E27FC236}">
                <a16:creationId xmlns:a16="http://schemas.microsoft.com/office/drawing/2014/main" id="{2C51E7F0-B2B9-1B62-D51C-4794E9EDAF37}"/>
              </a:ext>
            </a:extLst>
          </p:cNvPr>
          <p:cNvSpPr>
            <a:spLocks noGrp="1"/>
          </p:cNvSpPr>
          <p:nvPr>
            <p:ph type="body" sz="quarter" idx="25"/>
          </p:nvPr>
        </p:nvSpPr>
        <p:spPr>
          <a:xfrm>
            <a:off x="708256" y="4634445"/>
            <a:ext cx="5172179" cy="1705273"/>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5" name="Oval 4">
            <a:extLst>
              <a:ext uri="{FF2B5EF4-FFF2-40B4-BE49-F238E27FC236}">
                <a16:creationId xmlns:a16="http://schemas.microsoft.com/office/drawing/2014/main" id="{82B0C335-A555-8D81-3B31-A0EB5848BF92}"/>
              </a:ext>
            </a:extLst>
          </p:cNvPr>
          <p:cNvSpPr/>
          <p:nvPr userDrawn="1"/>
        </p:nvSpPr>
        <p:spPr>
          <a:xfrm>
            <a:off x="2594616" y="2249573"/>
            <a:ext cx="1399458" cy="1390284"/>
          </a:xfrm>
          <a:prstGeom prst="ellipse">
            <a:avLst/>
          </a:prstGeom>
          <a:solidFill>
            <a:srgbClr val="FFFFFF"/>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Picture Placeholder 5">
            <a:extLst>
              <a:ext uri="{FF2B5EF4-FFF2-40B4-BE49-F238E27FC236}">
                <a16:creationId xmlns:a16="http://schemas.microsoft.com/office/drawing/2014/main" id="{DE3FC290-A32F-87DF-9898-D65D6122C5F9}"/>
              </a:ext>
            </a:extLst>
          </p:cNvPr>
          <p:cNvSpPr>
            <a:spLocks noGrp="1"/>
          </p:cNvSpPr>
          <p:nvPr>
            <p:ph type="pic" sz="quarter" idx="27" hasCustomPrompt="1"/>
          </p:nvPr>
        </p:nvSpPr>
        <p:spPr>
          <a:xfrm>
            <a:off x="2702420" y="2324319"/>
            <a:ext cx="1183850" cy="1223447"/>
          </a:xfrm>
        </p:spPr>
        <p:txBody>
          <a:bodyPr/>
          <a:lstStyle>
            <a:lvl1pPr marL="0" indent="0" algn="ctr">
              <a:buNone/>
              <a:defRPr sz="1400"/>
            </a:lvl1pPr>
          </a:lstStyle>
          <a:p>
            <a:r>
              <a:rPr lang="en-US"/>
              <a:t>Download icons from Brand Center</a:t>
            </a:r>
          </a:p>
        </p:txBody>
      </p:sp>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6" name="Rectangle 5">
            <a:extLst>
              <a:ext uri="{FF2B5EF4-FFF2-40B4-BE49-F238E27FC236}">
                <a16:creationId xmlns:a16="http://schemas.microsoft.com/office/drawing/2014/main" id="{0AE7B87F-CEB7-4A8D-5F84-7524A4CE61FB}"/>
              </a:ext>
            </a:extLst>
          </p:cNvPr>
          <p:cNvSpPr/>
          <p:nvPr userDrawn="1"/>
        </p:nvSpPr>
        <p:spPr>
          <a:xfrm>
            <a:off x="6237602" y="2900667"/>
            <a:ext cx="5320110" cy="3439052"/>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lstStyle/>
          <a:p>
            <a:pPr algn="ctr"/>
            <a:endParaRPr lang="en-US"/>
          </a:p>
        </p:txBody>
      </p:sp>
      <p:sp>
        <p:nvSpPr>
          <p:cNvPr id="8" name="Text Placeholder 39">
            <a:extLst>
              <a:ext uri="{FF2B5EF4-FFF2-40B4-BE49-F238E27FC236}">
                <a16:creationId xmlns:a16="http://schemas.microsoft.com/office/drawing/2014/main" id="{24178D09-1CC7-9668-8553-A12387F7D544}"/>
              </a:ext>
            </a:extLst>
          </p:cNvPr>
          <p:cNvSpPr>
            <a:spLocks noGrp="1"/>
          </p:cNvSpPr>
          <p:nvPr>
            <p:ph type="body" sz="quarter" idx="28" hasCustomPrompt="1"/>
          </p:nvPr>
        </p:nvSpPr>
        <p:spPr>
          <a:xfrm>
            <a:off x="6308511" y="4071482"/>
            <a:ext cx="5178292" cy="490094"/>
          </a:xfrm>
        </p:spPr>
        <p:txBody>
          <a:bodyPr>
            <a:noAutofit/>
          </a:bodyPr>
          <a:lstStyle>
            <a:lvl1pPr marL="0" indent="0" algn="ctr">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10" name="Text Placeholder 39">
            <a:extLst>
              <a:ext uri="{FF2B5EF4-FFF2-40B4-BE49-F238E27FC236}">
                <a16:creationId xmlns:a16="http://schemas.microsoft.com/office/drawing/2014/main" id="{BF0759C0-A1B8-40BC-59E4-B929A0F534C6}"/>
              </a:ext>
            </a:extLst>
          </p:cNvPr>
          <p:cNvSpPr>
            <a:spLocks noGrp="1"/>
          </p:cNvSpPr>
          <p:nvPr>
            <p:ph type="body" sz="quarter" idx="29"/>
          </p:nvPr>
        </p:nvSpPr>
        <p:spPr>
          <a:xfrm>
            <a:off x="6311568" y="4634445"/>
            <a:ext cx="5172179" cy="1705273"/>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1" name="Oval 10">
            <a:extLst>
              <a:ext uri="{FF2B5EF4-FFF2-40B4-BE49-F238E27FC236}">
                <a16:creationId xmlns:a16="http://schemas.microsoft.com/office/drawing/2014/main" id="{644C51FA-6393-711C-4A13-DC9B15933EF5}"/>
              </a:ext>
            </a:extLst>
          </p:cNvPr>
          <p:cNvSpPr/>
          <p:nvPr userDrawn="1"/>
        </p:nvSpPr>
        <p:spPr>
          <a:xfrm>
            <a:off x="8197928" y="2249573"/>
            <a:ext cx="1399458" cy="1390284"/>
          </a:xfrm>
          <a:prstGeom prst="ellipse">
            <a:avLst/>
          </a:prstGeom>
          <a:solidFill>
            <a:srgbClr val="FFFFFF"/>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5">
            <a:extLst>
              <a:ext uri="{FF2B5EF4-FFF2-40B4-BE49-F238E27FC236}">
                <a16:creationId xmlns:a16="http://schemas.microsoft.com/office/drawing/2014/main" id="{F7482B4B-2F51-F713-000C-346E0B4EBBCA}"/>
              </a:ext>
            </a:extLst>
          </p:cNvPr>
          <p:cNvSpPr>
            <a:spLocks noGrp="1"/>
          </p:cNvSpPr>
          <p:nvPr>
            <p:ph type="pic" sz="quarter" idx="30" hasCustomPrompt="1"/>
          </p:nvPr>
        </p:nvSpPr>
        <p:spPr>
          <a:xfrm>
            <a:off x="8305732" y="2324319"/>
            <a:ext cx="1183850" cy="1223447"/>
          </a:xfrm>
        </p:spPr>
        <p:txBody>
          <a:bodyPr/>
          <a:lstStyle>
            <a:lvl1pPr marL="0" indent="0" algn="ctr">
              <a:buNone/>
              <a:defRPr sz="1400"/>
            </a:lvl1pPr>
          </a:lstStyle>
          <a:p>
            <a:r>
              <a:rPr lang="en-US"/>
              <a:t>Download icons from Brand Center</a:t>
            </a:r>
          </a:p>
        </p:txBody>
      </p:sp>
    </p:spTree>
    <p:extLst>
      <p:ext uri="{BB962C8B-B14F-4D97-AF65-F5344CB8AC3E}">
        <p14:creationId xmlns:p14="http://schemas.microsoft.com/office/powerpoint/2010/main" val="427755950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 Categories with Subhead">
    <p:spTree>
      <p:nvGrpSpPr>
        <p:cNvPr id="1" name=""/>
        <p:cNvGrpSpPr/>
        <p:nvPr/>
      </p:nvGrpSpPr>
      <p:grpSpPr>
        <a:xfrm>
          <a:off x="0" y="0"/>
          <a:ext cx="0" cy="0"/>
          <a:chOff x="0" y="0"/>
          <a:chExt cx="0" cy="0"/>
        </a:xfrm>
      </p:grpSpPr>
      <p:sp>
        <p:nvSpPr>
          <p:cNvPr id="7" name="Oval 6">
            <a:extLst>
              <a:ext uri="{FF2B5EF4-FFF2-40B4-BE49-F238E27FC236}">
                <a16:creationId xmlns:a16="http://schemas.microsoft.com/office/drawing/2014/main" id="{E2A0A6E4-7FD6-EC7B-7F19-BC40AC787066}"/>
              </a:ext>
            </a:extLst>
          </p:cNvPr>
          <p:cNvSpPr/>
          <p:nvPr userDrawn="1"/>
        </p:nvSpPr>
        <p:spPr>
          <a:xfrm>
            <a:off x="736930" y="2756402"/>
            <a:ext cx="1296090" cy="1296090"/>
          </a:xfrm>
          <a:prstGeom prst="ellipse">
            <a:avLst/>
          </a:prstGeom>
          <a:solidFill>
            <a:srgbClr val="FAF3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Shape 8">
            <a:extLst>
              <a:ext uri="{FF2B5EF4-FFF2-40B4-BE49-F238E27FC236}">
                <a16:creationId xmlns:a16="http://schemas.microsoft.com/office/drawing/2014/main" id="{719F4332-89F4-5079-452C-958C6088CEAE}"/>
              </a:ext>
            </a:extLst>
          </p:cNvPr>
          <p:cNvSpPr/>
          <p:nvPr userDrawn="1"/>
        </p:nvSpPr>
        <p:spPr>
          <a:xfrm flipH="1">
            <a:off x="6135050" y="2599774"/>
            <a:ext cx="5505449" cy="1609344"/>
          </a:xfrm>
          <a:custGeom>
            <a:avLst/>
            <a:gdLst>
              <a:gd name="connsiteX0" fmla="*/ 804672 w 5505449"/>
              <a:gd name="connsiteY0" fmla="*/ 0 h 1609344"/>
              <a:gd name="connsiteX1" fmla="*/ 5505449 w 5505449"/>
              <a:gd name="connsiteY1" fmla="*/ 0 h 1609344"/>
              <a:gd name="connsiteX2" fmla="*/ 5505449 w 5505449"/>
              <a:gd name="connsiteY2" fmla="*/ 1609344 h 1609344"/>
              <a:gd name="connsiteX3" fmla="*/ 804672 w 5505449"/>
              <a:gd name="connsiteY3" fmla="*/ 1609344 h 1609344"/>
              <a:gd name="connsiteX4" fmla="*/ 0 w 5505449"/>
              <a:gd name="connsiteY4" fmla="*/ 804672 h 1609344"/>
              <a:gd name="connsiteX5" fmla="*/ 804672 w 5505449"/>
              <a:gd name="connsiteY5" fmla="*/ 0 h 160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5449" h="1609344">
                <a:moveTo>
                  <a:pt x="804672" y="0"/>
                </a:moveTo>
                <a:lnTo>
                  <a:pt x="5505449" y="0"/>
                </a:lnTo>
                <a:lnTo>
                  <a:pt x="5505449" y="1609344"/>
                </a:lnTo>
                <a:lnTo>
                  <a:pt x="804672" y="1609344"/>
                </a:lnTo>
                <a:cubicBezTo>
                  <a:pt x="360264" y="1609344"/>
                  <a:pt x="0" y="1249080"/>
                  <a:pt x="0" y="804672"/>
                </a:cubicBezTo>
                <a:cubicBezTo>
                  <a:pt x="0" y="360264"/>
                  <a:pt x="360264" y="0"/>
                  <a:pt x="804672"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C4A59987-5EC2-FBEC-6CE4-062F42C4EF43}"/>
              </a:ext>
            </a:extLst>
          </p:cNvPr>
          <p:cNvSpPr/>
          <p:nvPr userDrawn="1"/>
        </p:nvSpPr>
        <p:spPr>
          <a:xfrm flipH="1">
            <a:off x="6135050" y="4281713"/>
            <a:ext cx="5505449" cy="1609344"/>
          </a:xfrm>
          <a:custGeom>
            <a:avLst/>
            <a:gdLst>
              <a:gd name="connsiteX0" fmla="*/ 804672 w 5505449"/>
              <a:gd name="connsiteY0" fmla="*/ 0 h 1609344"/>
              <a:gd name="connsiteX1" fmla="*/ 5505449 w 5505449"/>
              <a:gd name="connsiteY1" fmla="*/ 0 h 1609344"/>
              <a:gd name="connsiteX2" fmla="*/ 5505449 w 5505449"/>
              <a:gd name="connsiteY2" fmla="*/ 1609344 h 1609344"/>
              <a:gd name="connsiteX3" fmla="*/ 804672 w 5505449"/>
              <a:gd name="connsiteY3" fmla="*/ 1609344 h 1609344"/>
              <a:gd name="connsiteX4" fmla="*/ 0 w 5505449"/>
              <a:gd name="connsiteY4" fmla="*/ 804672 h 1609344"/>
              <a:gd name="connsiteX5" fmla="*/ 804672 w 5505449"/>
              <a:gd name="connsiteY5" fmla="*/ 0 h 160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5449" h="1609344">
                <a:moveTo>
                  <a:pt x="804672" y="0"/>
                </a:moveTo>
                <a:lnTo>
                  <a:pt x="5505449" y="0"/>
                </a:lnTo>
                <a:lnTo>
                  <a:pt x="5505449" y="1609344"/>
                </a:lnTo>
                <a:lnTo>
                  <a:pt x="804672" y="1609344"/>
                </a:lnTo>
                <a:cubicBezTo>
                  <a:pt x="360264" y="1609344"/>
                  <a:pt x="0" y="1249080"/>
                  <a:pt x="0" y="804672"/>
                </a:cubicBezTo>
                <a:cubicBezTo>
                  <a:pt x="0" y="360264"/>
                  <a:pt x="360264" y="0"/>
                  <a:pt x="80467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75E26C8B-473F-4DAC-91E0-98DE352CBB6D}"/>
              </a:ext>
            </a:extLst>
          </p:cNvPr>
          <p:cNvSpPr/>
          <p:nvPr userDrawn="1"/>
        </p:nvSpPr>
        <p:spPr>
          <a:xfrm>
            <a:off x="537854" y="2599774"/>
            <a:ext cx="5505449" cy="1609344"/>
          </a:xfrm>
          <a:custGeom>
            <a:avLst/>
            <a:gdLst>
              <a:gd name="connsiteX0" fmla="*/ 804672 w 5505449"/>
              <a:gd name="connsiteY0" fmla="*/ 0 h 1609344"/>
              <a:gd name="connsiteX1" fmla="*/ 5505449 w 5505449"/>
              <a:gd name="connsiteY1" fmla="*/ 0 h 1609344"/>
              <a:gd name="connsiteX2" fmla="*/ 5505449 w 5505449"/>
              <a:gd name="connsiteY2" fmla="*/ 1609344 h 1609344"/>
              <a:gd name="connsiteX3" fmla="*/ 804672 w 5505449"/>
              <a:gd name="connsiteY3" fmla="*/ 1609344 h 1609344"/>
              <a:gd name="connsiteX4" fmla="*/ 0 w 5505449"/>
              <a:gd name="connsiteY4" fmla="*/ 804672 h 1609344"/>
              <a:gd name="connsiteX5" fmla="*/ 804672 w 5505449"/>
              <a:gd name="connsiteY5" fmla="*/ 0 h 160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5449" h="1609344">
                <a:moveTo>
                  <a:pt x="804672" y="0"/>
                </a:moveTo>
                <a:lnTo>
                  <a:pt x="5505449" y="0"/>
                </a:lnTo>
                <a:lnTo>
                  <a:pt x="5505449" y="1609344"/>
                </a:lnTo>
                <a:lnTo>
                  <a:pt x="804672" y="1609344"/>
                </a:lnTo>
                <a:cubicBezTo>
                  <a:pt x="360264" y="1609344"/>
                  <a:pt x="0" y="1249080"/>
                  <a:pt x="0" y="804672"/>
                </a:cubicBezTo>
                <a:cubicBezTo>
                  <a:pt x="0" y="360264"/>
                  <a:pt x="360264" y="0"/>
                  <a:pt x="804672"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7" name="Picture 16" descr="A bowl of vegetables and fruits&#10;&#10;Description automatically generated">
            <a:extLst>
              <a:ext uri="{FF2B5EF4-FFF2-40B4-BE49-F238E27FC236}">
                <a16:creationId xmlns:a16="http://schemas.microsoft.com/office/drawing/2014/main" id="{7C2FC142-25FC-79AD-DA8F-05349D8F92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300120" y="2929743"/>
            <a:ext cx="1020072" cy="1020072"/>
          </a:xfrm>
          <a:prstGeom prst="rect">
            <a:avLst/>
          </a:prstGeom>
        </p:spPr>
      </p:pic>
      <p:pic>
        <p:nvPicPr>
          <p:cNvPr id="18" name="Picture 17" descr="A blue line drawing of a bee&#10;&#10;Description automatically generated">
            <a:extLst>
              <a:ext uri="{FF2B5EF4-FFF2-40B4-BE49-F238E27FC236}">
                <a16:creationId xmlns:a16="http://schemas.microsoft.com/office/drawing/2014/main" id="{5E4E17CC-EEF3-297D-A763-4F7C26704E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300120" y="4579164"/>
            <a:ext cx="1055305" cy="1055305"/>
          </a:xfrm>
          <a:prstGeom prst="rect">
            <a:avLst/>
          </a:prstGeom>
        </p:spPr>
      </p:pic>
      <p:sp>
        <p:nvSpPr>
          <p:cNvPr id="19" name="Oval 18">
            <a:extLst>
              <a:ext uri="{FF2B5EF4-FFF2-40B4-BE49-F238E27FC236}">
                <a16:creationId xmlns:a16="http://schemas.microsoft.com/office/drawing/2014/main" id="{94224A09-094C-9B80-77AB-D9EC77E1A232}"/>
              </a:ext>
            </a:extLst>
          </p:cNvPr>
          <p:cNvSpPr/>
          <p:nvPr userDrawn="1"/>
        </p:nvSpPr>
        <p:spPr>
          <a:xfrm>
            <a:off x="10158981" y="2756402"/>
            <a:ext cx="1296090" cy="12960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307DBAE3-2CF9-E05A-5C90-693F883B6BA0}"/>
              </a:ext>
            </a:extLst>
          </p:cNvPr>
          <p:cNvSpPr/>
          <p:nvPr userDrawn="1"/>
        </p:nvSpPr>
        <p:spPr>
          <a:xfrm>
            <a:off x="736930" y="2756402"/>
            <a:ext cx="1296090" cy="12960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635CCB24-93B0-59B7-8BAC-E699110AAE1E}"/>
              </a:ext>
            </a:extLst>
          </p:cNvPr>
          <p:cNvSpPr/>
          <p:nvPr userDrawn="1"/>
        </p:nvSpPr>
        <p:spPr>
          <a:xfrm>
            <a:off x="10149988" y="4439581"/>
            <a:ext cx="1296090" cy="12960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Picture Placeholder 5">
            <a:extLst>
              <a:ext uri="{FF2B5EF4-FFF2-40B4-BE49-F238E27FC236}">
                <a16:creationId xmlns:a16="http://schemas.microsoft.com/office/drawing/2014/main" id="{15130FE4-DA9F-963F-F919-E621AB2F5174}"/>
              </a:ext>
            </a:extLst>
          </p:cNvPr>
          <p:cNvSpPr>
            <a:spLocks noGrp="1"/>
          </p:cNvSpPr>
          <p:nvPr>
            <p:ph type="pic" sz="quarter" idx="33" hasCustomPrompt="1"/>
          </p:nvPr>
        </p:nvSpPr>
        <p:spPr>
          <a:xfrm>
            <a:off x="788545" y="2817276"/>
            <a:ext cx="1183850" cy="1223447"/>
          </a:xfrm>
        </p:spPr>
        <p:txBody>
          <a:bodyPr/>
          <a:lstStyle>
            <a:lvl1pPr marL="0" indent="0" algn="ctr">
              <a:buNone/>
              <a:defRPr sz="1400"/>
            </a:lvl1pPr>
          </a:lstStyle>
          <a:p>
            <a:r>
              <a:rPr lang="en-US"/>
              <a:t>Download icons from Brand Center</a:t>
            </a:r>
          </a:p>
        </p:txBody>
      </p:sp>
      <p:sp>
        <p:nvSpPr>
          <p:cNvPr id="27" name="Picture Placeholder 5">
            <a:extLst>
              <a:ext uri="{FF2B5EF4-FFF2-40B4-BE49-F238E27FC236}">
                <a16:creationId xmlns:a16="http://schemas.microsoft.com/office/drawing/2014/main" id="{B7ACAD09-285A-4268-11C4-D7C767036844}"/>
              </a:ext>
            </a:extLst>
          </p:cNvPr>
          <p:cNvSpPr>
            <a:spLocks noGrp="1"/>
          </p:cNvSpPr>
          <p:nvPr>
            <p:ph type="pic" sz="quarter" idx="35" hasCustomPrompt="1"/>
          </p:nvPr>
        </p:nvSpPr>
        <p:spPr>
          <a:xfrm>
            <a:off x="10205501" y="2817276"/>
            <a:ext cx="1183850" cy="1223447"/>
          </a:xfrm>
        </p:spPr>
        <p:txBody>
          <a:bodyPr/>
          <a:lstStyle>
            <a:lvl1pPr marL="0" indent="0" algn="ctr">
              <a:buNone/>
              <a:defRPr sz="1400"/>
            </a:lvl1pPr>
          </a:lstStyle>
          <a:p>
            <a:r>
              <a:rPr lang="en-US"/>
              <a:t>Download icons from Brand Center</a:t>
            </a:r>
          </a:p>
        </p:txBody>
      </p:sp>
      <p:sp>
        <p:nvSpPr>
          <p:cNvPr id="28" name="Picture Placeholder 5">
            <a:extLst>
              <a:ext uri="{FF2B5EF4-FFF2-40B4-BE49-F238E27FC236}">
                <a16:creationId xmlns:a16="http://schemas.microsoft.com/office/drawing/2014/main" id="{38520D81-360D-7AB1-F6E5-042EC169C35A}"/>
              </a:ext>
            </a:extLst>
          </p:cNvPr>
          <p:cNvSpPr>
            <a:spLocks noGrp="1"/>
          </p:cNvSpPr>
          <p:nvPr>
            <p:ph type="pic" sz="quarter" idx="36" hasCustomPrompt="1"/>
          </p:nvPr>
        </p:nvSpPr>
        <p:spPr>
          <a:xfrm>
            <a:off x="10228278" y="4488576"/>
            <a:ext cx="1183850" cy="1223447"/>
          </a:xfrm>
        </p:spPr>
        <p:txBody>
          <a:bodyPr/>
          <a:lstStyle>
            <a:lvl1pPr marL="0" indent="0" algn="ctr">
              <a:buNone/>
              <a:defRPr sz="1400"/>
            </a:lvl1pPr>
          </a:lstStyle>
          <a:p>
            <a:r>
              <a:rPr lang="en-US"/>
              <a:t>Download icons from Brand Center</a:t>
            </a:r>
          </a:p>
        </p:txBody>
      </p:sp>
      <p:sp>
        <p:nvSpPr>
          <p:cNvPr id="42" name="Text Placeholder 39">
            <a:extLst>
              <a:ext uri="{FF2B5EF4-FFF2-40B4-BE49-F238E27FC236}">
                <a16:creationId xmlns:a16="http://schemas.microsoft.com/office/drawing/2014/main" id="{71289682-3420-3BC0-0045-9604885FF693}"/>
              </a:ext>
            </a:extLst>
          </p:cNvPr>
          <p:cNvSpPr>
            <a:spLocks noGrp="1"/>
          </p:cNvSpPr>
          <p:nvPr>
            <p:ph type="body" sz="quarter" idx="24" hasCustomPrompt="1"/>
          </p:nvPr>
        </p:nvSpPr>
        <p:spPr>
          <a:xfrm>
            <a:off x="2180602" y="2817276"/>
            <a:ext cx="3672305" cy="353310"/>
          </a:xfrm>
        </p:spPr>
        <p:txBody>
          <a:bodyPr>
            <a:noAutofit/>
          </a:bodyPr>
          <a:lstStyle>
            <a:lvl1pPr marL="0" indent="0" algn="l">
              <a:buFontTx/>
              <a:buNone/>
              <a:defRPr sz="18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43" name="Text Placeholder 39">
            <a:extLst>
              <a:ext uri="{FF2B5EF4-FFF2-40B4-BE49-F238E27FC236}">
                <a16:creationId xmlns:a16="http://schemas.microsoft.com/office/drawing/2014/main" id="{2C51E7F0-B2B9-1B62-D51C-4794E9EDAF37}"/>
              </a:ext>
            </a:extLst>
          </p:cNvPr>
          <p:cNvSpPr>
            <a:spLocks noGrp="1"/>
          </p:cNvSpPr>
          <p:nvPr>
            <p:ph type="body" sz="quarter" idx="25"/>
          </p:nvPr>
        </p:nvSpPr>
        <p:spPr>
          <a:xfrm>
            <a:off x="2180602" y="3243181"/>
            <a:ext cx="3672305" cy="797542"/>
          </a:xfrm>
        </p:spPr>
        <p:txBody>
          <a:bodyPr>
            <a:normAutofit/>
          </a:bodyPr>
          <a:lstStyle>
            <a:lvl1pPr marL="0" indent="0" algn="l">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9" name="Oval 38">
            <a:extLst>
              <a:ext uri="{FF2B5EF4-FFF2-40B4-BE49-F238E27FC236}">
                <a16:creationId xmlns:a16="http://schemas.microsoft.com/office/drawing/2014/main" id="{7010229A-0CB4-4C1A-1318-125316E5A72E}"/>
              </a:ext>
            </a:extLst>
          </p:cNvPr>
          <p:cNvSpPr/>
          <p:nvPr userDrawn="1"/>
        </p:nvSpPr>
        <p:spPr>
          <a:xfrm>
            <a:off x="736930" y="4423827"/>
            <a:ext cx="1296090" cy="1296090"/>
          </a:xfrm>
          <a:prstGeom prst="ellipse">
            <a:avLst/>
          </a:prstGeom>
          <a:solidFill>
            <a:srgbClr val="FAF3E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71E0E0E0-4DA0-5763-9B10-073E9C3DD555}"/>
              </a:ext>
            </a:extLst>
          </p:cNvPr>
          <p:cNvSpPr/>
          <p:nvPr userDrawn="1"/>
        </p:nvSpPr>
        <p:spPr>
          <a:xfrm>
            <a:off x="537854" y="4267199"/>
            <a:ext cx="5505449" cy="1609344"/>
          </a:xfrm>
          <a:custGeom>
            <a:avLst/>
            <a:gdLst>
              <a:gd name="connsiteX0" fmla="*/ 804672 w 5505449"/>
              <a:gd name="connsiteY0" fmla="*/ 0 h 1609344"/>
              <a:gd name="connsiteX1" fmla="*/ 5505449 w 5505449"/>
              <a:gd name="connsiteY1" fmla="*/ 0 h 1609344"/>
              <a:gd name="connsiteX2" fmla="*/ 5505449 w 5505449"/>
              <a:gd name="connsiteY2" fmla="*/ 1609344 h 1609344"/>
              <a:gd name="connsiteX3" fmla="*/ 804672 w 5505449"/>
              <a:gd name="connsiteY3" fmla="*/ 1609344 h 1609344"/>
              <a:gd name="connsiteX4" fmla="*/ 0 w 5505449"/>
              <a:gd name="connsiteY4" fmla="*/ 804672 h 1609344"/>
              <a:gd name="connsiteX5" fmla="*/ 804672 w 5505449"/>
              <a:gd name="connsiteY5" fmla="*/ 0 h 160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505449" h="1609344">
                <a:moveTo>
                  <a:pt x="804672" y="0"/>
                </a:moveTo>
                <a:lnTo>
                  <a:pt x="5505449" y="0"/>
                </a:lnTo>
                <a:lnTo>
                  <a:pt x="5505449" y="1609344"/>
                </a:lnTo>
                <a:lnTo>
                  <a:pt x="804672" y="1609344"/>
                </a:lnTo>
                <a:cubicBezTo>
                  <a:pt x="360264" y="1609344"/>
                  <a:pt x="0" y="1249080"/>
                  <a:pt x="0" y="804672"/>
                </a:cubicBezTo>
                <a:cubicBezTo>
                  <a:pt x="0" y="360264"/>
                  <a:pt x="360264" y="0"/>
                  <a:pt x="804672"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4" name="Oval 43">
            <a:extLst>
              <a:ext uri="{FF2B5EF4-FFF2-40B4-BE49-F238E27FC236}">
                <a16:creationId xmlns:a16="http://schemas.microsoft.com/office/drawing/2014/main" id="{207A3CB9-5D7F-7B1C-9977-8F13DE4A98BE}"/>
              </a:ext>
            </a:extLst>
          </p:cNvPr>
          <p:cNvSpPr/>
          <p:nvPr userDrawn="1"/>
        </p:nvSpPr>
        <p:spPr>
          <a:xfrm>
            <a:off x="736930" y="4423827"/>
            <a:ext cx="1296090" cy="129609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Picture Placeholder 5">
            <a:extLst>
              <a:ext uri="{FF2B5EF4-FFF2-40B4-BE49-F238E27FC236}">
                <a16:creationId xmlns:a16="http://schemas.microsoft.com/office/drawing/2014/main" id="{E6397548-0B06-284F-45AD-1FB8C80AC683}"/>
              </a:ext>
            </a:extLst>
          </p:cNvPr>
          <p:cNvSpPr>
            <a:spLocks noGrp="1"/>
          </p:cNvSpPr>
          <p:nvPr>
            <p:ph type="pic" sz="quarter" idx="37" hasCustomPrompt="1"/>
          </p:nvPr>
        </p:nvSpPr>
        <p:spPr>
          <a:xfrm>
            <a:off x="788545" y="4484701"/>
            <a:ext cx="1183850" cy="1223447"/>
          </a:xfrm>
        </p:spPr>
        <p:txBody>
          <a:bodyPr/>
          <a:lstStyle>
            <a:lvl1pPr marL="0" indent="0" algn="ctr">
              <a:buNone/>
              <a:defRPr sz="1400"/>
            </a:lvl1pPr>
          </a:lstStyle>
          <a:p>
            <a:r>
              <a:rPr lang="en-US"/>
              <a:t>Download icons from Brand Center</a:t>
            </a:r>
          </a:p>
        </p:txBody>
      </p:sp>
      <p:sp>
        <p:nvSpPr>
          <p:cNvPr id="46" name="Text Placeholder 39">
            <a:extLst>
              <a:ext uri="{FF2B5EF4-FFF2-40B4-BE49-F238E27FC236}">
                <a16:creationId xmlns:a16="http://schemas.microsoft.com/office/drawing/2014/main" id="{ED117ECA-F850-E5C6-1EC8-D130BBCD5096}"/>
              </a:ext>
            </a:extLst>
          </p:cNvPr>
          <p:cNvSpPr>
            <a:spLocks noGrp="1"/>
          </p:cNvSpPr>
          <p:nvPr>
            <p:ph type="body" sz="quarter" idx="38" hasCustomPrompt="1"/>
          </p:nvPr>
        </p:nvSpPr>
        <p:spPr>
          <a:xfrm>
            <a:off x="2180602" y="4484701"/>
            <a:ext cx="3672305" cy="353310"/>
          </a:xfrm>
        </p:spPr>
        <p:txBody>
          <a:bodyPr>
            <a:noAutofit/>
          </a:bodyPr>
          <a:lstStyle>
            <a:lvl1pPr marL="0" indent="0" algn="l">
              <a:buFontTx/>
              <a:buNone/>
              <a:defRPr sz="18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47" name="Text Placeholder 39">
            <a:extLst>
              <a:ext uri="{FF2B5EF4-FFF2-40B4-BE49-F238E27FC236}">
                <a16:creationId xmlns:a16="http://schemas.microsoft.com/office/drawing/2014/main" id="{76676AF8-4A41-5ED5-83FD-05BCCA34B5C3}"/>
              </a:ext>
            </a:extLst>
          </p:cNvPr>
          <p:cNvSpPr>
            <a:spLocks noGrp="1"/>
          </p:cNvSpPr>
          <p:nvPr>
            <p:ph type="body" sz="quarter" idx="39"/>
          </p:nvPr>
        </p:nvSpPr>
        <p:spPr>
          <a:xfrm>
            <a:off x="2180602" y="4910606"/>
            <a:ext cx="3672305" cy="797542"/>
          </a:xfrm>
        </p:spPr>
        <p:txBody>
          <a:bodyPr>
            <a:normAutofit/>
          </a:bodyPr>
          <a:lstStyle>
            <a:lvl1pPr marL="0" indent="0" algn="l">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9" name="Text Placeholder 39">
            <a:extLst>
              <a:ext uri="{FF2B5EF4-FFF2-40B4-BE49-F238E27FC236}">
                <a16:creationId xmlns:a16="http://schemas.microsoft.com/office/drawing/2014/main" id="{A4D57F0D-70C6-0078-F18B-59A185583893}"/>
              </a:ext>
            </a:extLst>
          </p:cNvPr>
          <p:cNvSpPr>
            <a:spLocks noGrp="1"/>
          </p:cNvSpPr>
          <p:nvPr>
            <p:ph type="body" sz="quarter" idx="40" hasCustomPrompt="1"/>
          </p:nvPr>
        </p:nvSpPr>
        <p:spPr>
          <a:xfrm>
            <a:off x="6310863" y="2820982"/>
            <a:ext cx="3672305" cy="353310"/>
          </a:xfrm>
        </p:spPr>
        <p:txBody>
          <a:bodyPr>
            <a:noAutofit/>
          </a:bodyPr>
          <a:lstStyle>
            <a:lvl1pPr marL="0" indent="0" algn="r">
              <a:buFontTx/>
              <a:buNone/>
              <a:defRPr sz="18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50" name="Text Placeholder 39">
            <a:extLst>
              <a:ext uri="{FF2B5EF4-FFF2-40B4-BE49-F238E27FC236}">
                <a16:creationId xmlns:a16="http://schemas.microsoft.com/office/drawing/2014/main" id="{EE22A5D4-5825-FA73-75FF-CAAC68783E19}"/>
              </a:ext>
            </a:extLst>
          </p:cNvPr>
          <p:cNvSpPr>
            <a:spLocks noGrp="1"/>
          </p:cNvSpPr>
          <p:nvPr>
            <p:ph type="body" sz="quarter" idx="41"/>
          </p:nvPr>
        </p:nvSpPr>
        <p:spPr>
          <a:xfrm>
            <a:off x="6310863" y="3246887"/>
            <a:ext cx="3672305" cy="797542"/>
          </a:xfrm>
        </p:spPr>
        <p:txBody>
          <a:bodyPr>
            <a:normAutofit/>
          </a:bodyPr>
          <a:lstStyle>
            <a:lvl1pPr marL="0" indent="0" algn="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51" name="Text Placeholder 39">
            <a:extLst>
              <a:ext uri="{FF2B5EF4-FFF2-40B4-BE49-F238E27FC236}">
                <a16:creationId xmlns:a16="http://schemas.microsoft.com/office/drawing/2014/main" id="{4585461C-401D-57AA-D976-88C2B2391FF6}"/>
              </a:ext>
            </a:extLst>
          </p:cNvPr>
          <p:cNvSpPr>
            <a:spLocks noGrp="1"/>
          </p:cNvSpPr>
          <p:nvPr>
            <p:ph type="body" sz="quarter" idx="42" hasCustomPrompt="1"/>
          </p:nvPr>
        </p:nvSpPr>
        <p:spPr>
          <a:xfrm>
            <a:off x="6310863" y="4489052"/>
            <a:ext cx="3672305" cy="353310"/>
          </a:xfrm>
        </p:spPr>
        <p:txBody>
          <a:bodyPr>
            <a:noAutofit/>
          </a:bodyPr>
          <a:lstStyle>
            <a:lvl1pPr marL="0" indent="0" algn="r">
              <a:buFontTx/>
              <a:buNone/>
              <a:defRPr sz="18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52" name="Text Placeholder 39">
            <a:extLst>
              <a:ext uri="{FF2B5EF4-FFF2-40B4-BE49-F238E27FC236}">
                <a16:creationId xmlns:a16="http://schemas.microsoft.com/office/drawing/2014/main" id="{C2458363-010A-871F-704C-278DD412067C}"/>
              </a:ext>
            </a:extLst>
          </p:cNvPr>
          <p:cNvSpPr>
            <a:spLocks noGrp="1"/>
          </p:cNvSpPr>
          <p:nvPr>
            <p:ph type="body" sz="quarter" idx="43"/>
          </p:nvPr>
        </p:nvSpPr>
        <p:spPr>
          <a:xfrm>
            <a:off x="6310863" y="4914957"/>
            <a:ext cx="3672305" cy="797542"/>
          </a:xfrm>
        </p:spPr>
        <p:txBody>
          <a:bodyPr>
            <a:normAutofit/>
          </a:bodyPr>
          <a:lstStyle>
            <a:lvl1pPr marL="0" indent="0" algn="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Tree>
    <p:extLst>
      <p:ext uri="{BB962C8B-B14F-4D97-AF65-F5344CB8AC3E}">
        <p14:creationId xmlns:p14="http://schemas.microsoft.com/office/powerpoint/2010/main" val="334615307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Column with Icon">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17CC014-43A2-AA32-593E-0500E77F091B}"/>
              </a:ext>
            </a:extLst>
          </p:cNvPr>
          <p:cNvSpPr/>
          <p:nvPr userDrawn="1"/>
        </p:nvSpPr>
        <p:spPr>
          <a:xfrm>
            <a:off x="6236839" y="2648781"/>
            <a:ext cx="4752649" cy="3309706"/>
          </a:xfrm>
          <a:prstGeom prst="rect">
            <a:avLst/>
          </a:prstGeom>
          <a:solidFill>
            <a:schemeClr val="accent3"/>
          </a:solidFill>
          <a:ln>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4" name="Oval 13">
            <a:extLst>
              <a:ext uri="{FF2B5EF4-FFF2-40B4-BE49-F238E27FC236}">
                <a16:creationId xmlns:a16="http://schemas.microsoft.com/office/drawing/2014/main" id="{4AE4CF19-B376-1774-5BEC-437D8871557D}"/>
              </a:ext>
            </a:extLst>
          </p:cNvPr>
          <p:cNvSpPr/>
          <p:nvPr userDrawn="1"/>
        </p:nvSpPr>
        <p:spPr>
          <a:xfrm>
            <a:off x="10336521" y="3654410"/>
            <a:ext cx="1298448" cy="1298448"/>
          </a:xfrm>
          <a:prstGeom prst="ellipse">
            <a:avLst/>
          </a:prstGeom>
          <a:solidFill>
            <a:srgbClr val="FFFFFF"/>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Picture Placeholder 5">
            <a:extLst>
              <a:ext uri="{FF2B5EF4-FFF2-40B4-BE49-F238E27FC236}">
                <a16:creationId xmlns:a16="http://schemas.microsoft.com/office/drawing/2014/main" id="{4CDD7381-5810-D4D7-7B9A-EE427072A178}"/>
              </a:ext>
            </a:extLst>
          </p:cNvPr>
          <p:cNvSpPr>
            <a:spLocks noGrp="1"/>
          </p:cNvSpPr>
          <p:nvPr>
            <p:ph type="pic" sz="quarter" idx="33" hasCustomPrompt="1"/>
          </p:nvPr>
        </p:nvSpPr>
        <p:spPr>
          <a:xfrm>
            <a:off x="10410175" y="3691911"/>
            <a:ext cx="1183850" cy="1223447"/>
          </a:xfrm>
        </p:spPr>
        <p:txBody>
          <a:bodyPr/>
          <a:lstStyle>
            <a:lvl1pPr marL="0" indent="0" algn="ctr">
              <a:buNone/>
              <a:defRPr sz="1400"/>
            </a:lvl1pPr>
          </a:lstStyle>
          <a:p>
            <a:r>
              <a:rPr lang="en-US"/>
              <a:t>Download icons from Brand Center</a:t>
            </a:r>
          </a:p>
        </p:txBody>
      </p:sp>
      <p:sp>
        <p:nvSpPr>
          <p:cNvPr id="17" name="Text Placeholder 39">
            <a:extLst>
              <a:ext uri="{FF2B5EF4-FFF2-40B4-BE49-F238E27FC236}">
                <a16:creationId xmlns:a16="http://schemas.microsoft.com/office/drawing/2014/main" id="{CF2130F6-CEC9-A8D8-D130-50D7ED035671}"/>
              </a:ext>
            </a:extLst>
          </p:cNvPr>
          <p:cNvSpPr>
            <a:spLocks noGrp="1"/>
          </p:cNvSpPr>
          <p:nvPr>
            <p:ph type="body" sz="quarter" idx="40" hasCustomPrompt="1"/>
          </p:nvPr>
        </p:nvSpPr>
        <p:spPr>
          <a:xfrm>
            <a:off x="6439813" y="2805742"/>
            <a:ext cx="3672305" cy="353310"/>
          </a:xfrm>
        </p:spPr>
        <p:txBody>
          <a:bodyPr>
            <a:noAutofit/>
          </a:bodyPr>
          <a:lstStyle>
            <a:lvl1pPr marL="0" indent="0" algn="r">
              <a:buFontTx/>
              <a:buNone/>
              <a:defRPr sz="18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18" name="Text Placeholder 39">
            <a:extLst>
              <a:ext uri="{FF2B5EF4-FFF2-40B4-BE49-F238E27FC236}">
                <a16:creationId xmlns:a16="http://schemas.microsoft.com/office/drawing/2014/main" id="{542D5F75-1E00-FDDB-10E9-379EBEC895C6}"/>
              </a:ext>
            </a:extLst>
          </p:cNvPr>
          <p:cNvSpPr>
            <a:spLocks noGrp="1"/>
          </p:cNvSpPr>
          <p:nvPr>
            <p:ph type="body" sz="quarter" idx="41"/>
          </p:nvPr>
        </p:nvSpPr>
        <p:spPr>
          <a:xfrm>
            <a:off x="6439813" y="3231647"/>
            <a:ext cx="3672305" cy="2680716"/>
          </a:xfrm>
        </p:spPr>
        <p:txBody>
          <a:bodyPr>
            <a:normAutofit/>
          </a:bodyPr>
          <a:lstStyle>
            <a:lvl1pPr marL="0" indent="0" algn="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9" name="Rectangle 18">
            <a:extLst>
              <a:ext uri="{FF2B5EF4-FFF2-40B4-BE49-F238E27FC236}">
                <a16:creationId xmlns:a16="http://schemas.microsoft.com/office/drawing/2014/main" id="{A2FFB2AB-7645-0438-3B9E-81DA067B7ADF}"/>
              </a:ext>
            </a:extLst>
          </p:cNvPr>
          <p:cNvSpPr/>
          <p:nvPr userDrawn="1"/>
        </p:nvSpPr>
        <p:spPr>
          <a:xfrm>
            <a:off x="1481958" y="2648781"/>
            <a:ext cx="4473203" cy="3309706"/>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C2D4F6A9-4AC9-ED39-89E2-027FF14CA6FF}"/>
              </a:ext>
            </a:extLst>
          </p:cNvPr>
          <p:cNvSpPr/>
          <p:nvPr userDrawn="1"/>
        </p:nvSpPr>
        <p:spPr>
          <a:xfrm>
            <a:off x="838200" y="3654410"/>
            <a:ext cx="1298448" cy="1298448"/>
          </a:xfrm>
          <a:prstGeom prst="ellipse">
            <a:avLst/>
          </a:prstGeom>
          <a:solidFill>
            <a:srgbClr val="FFFFFF"/>
          </a:solid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Picture Placeholder 5">
            <a:extLst>
              <a:ext uri="{FF2B5EF4-FFF2-40B4-BE49-F238E27FC236}">
                <a16:creationId xmlns:a16="http://schemas.microsoft.com/office/drawing/2014/main" id="{66FAC5BB-8D74-0A35-23BB-AFD30FA1A564}"/>
              </a:ext>
            </a:extLst>
          </p:cNvPr>
          <p:cNvSpPr>
            <a:spLocks noGrp="1"/>
          </p:cNvSpPr>
          <p:nvPr>
            <p:ph type="pic" sz="quarter" idx="42" hasCustomPrompt="1"/>
          </p:nvPr>
        </p:nvSpPr>
        <p:spPr>
          <a:xfrm>
            <a:off x="911854" y="3691911"/>
            <a:ext cx="1183850" cy="1223447"/>
          </a:xfrm>
        </p:spPr>
        <p:txBody>
          <a:bodyPr/>
          <a:lstStyle>
            <a:lvl1pPr marL="0" indent="0" algn="ctr">
              <a:buNone/>
              <a:defRPr sz="1400"/>
            </a:lvl1pPr>
          </a:lstStyle>
          <a:p>
            <a:r>
              <a:rPr lang="en-US"/>
              <a:t>Download icons from Brand Center</a:t>
            </a:r>
          </a:p>
        </p:txBody>
      </p:sp>
      <p:sp>
        <p:nvSpPr>
          <p:cNvPr id="22" name="Text Placeholder 39">
            <a:extLst>
              <a:ext uri="{FF2B5EF4-FFF2-40B4-BE49-F238E27FC236}">
                <a16:creationId xmlns:a16="http://schemas.microsoft.com/office/drawing/2014/main" id="{56923843-B22E-3133-BA6E-9B288F951600}"/>
              </a:ext>
            </a:extLst>
          </p:cNvPr>
          <p:cNvSpPr>
            <a:spLocks noGrp="1"/>
          </p:cNvSpPr>
          <p:nvPr>
            <p:ph type="body" sz="quarter" idx="43" hasCustomPrompt="1"/>
          </p:nvPr>
        </p:nvSpPr>
        <p:spPr>
          <a:xfrm>
            <a:off x="2361051" y="2805742"/>
            <a:ext cx="3391136" cy="353310"/>
          </a:xfrm>
        </p:spPr>
        <p:txBody>
          <a:bodyPr>
            <a:noAutofit/>
          </a:bodyPr>
          <a:lstStyle>
            <a:lvl1pPr marL="0" indent="0" algn="l">
              <a:buFontTx/>
              <a:buNone/>
              <a:defRPr sz="18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23" name="Text Placeholder 39">
            <a:extLst>
              <a:ext uri="{FF2B5EF4-FFF2-40B4-BE49-F238E27FC236}">
                <a16:creationId xmlns:a16="http://schemas.microsoft.com/office/drawing/2014/main" id="{15A00E42-AD34-E781-B8DB-5FE5AB111DD9}"/>
              </a:ext>
            </a:extLst>
          </p:cNvPr>
          <p:cNvSpPr>
            <a:spLocks noGrp="1"/>
          </p:cNvSpPr>
          <p:nvPr>
            <p:ph type="body" sz="quarter" idx="44"/>
          </p:nvPr>
        </p:nvSpPr>
        <p:spPr>
          <a:xfrm>
            <a:off x="2361051" y="3231647"/>
            <a:ext cx="3391136" cy="2680716"/>
          </a:xfrm>
        </p:spPr>
        <p:txBody>
          <a:bodyPr>
            <a:normAutofit/>
          </a:bodyPr>
          <a:lstStyle>
            <a:lvl1pPr marL="0" indent="0" algn="l">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Tree>
    <p:extLst>
      <p:ext uri="{BB962C8B-B14F-4D97-AF65-F5344CB8AC3E}">
        <p14:creationId xmlns:p14="http://schemas.microsoft.com/office/powerpoint/2010/main" val="317870288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U.S. Ma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grpSp>
        <p:nvGrpSpPr>
          <p:cNvPr id="4" name="Group 3">
            <a:extLst>
              <a:ext uri="{FF2B5EF4-FFF2-40B4-BE49-F238E27FC236}">
                <a16:creationId xmlns:a16="http://schemas.microsoft.com/office/drawing/2014/main" id="{7E8DA502-7378-15AB-2908-F02548E0EAF8}"/>
              </a:ext>
            </a:extLst>
          </p:cNvPr>
          <p:cNvGrpSpPr/>
          <p:nvPr userDrawn="1"/>
        </p:nvGrpSpPr>
        <p:grpSpPr>
          <a:xfrm>
            <a:off x="1136309" y="1553020"/>
            <a:ext cx="8426433" cy="4847778"/>
            <a:chOff x="1348023" y="1219200"/>
            <a:chExt cx="8708789" cy="5010219"/>
          </a:xfrm>
          <a:solidFill>
            <a:schemeClr val="bg1">
              <a:lumMod val="85000"/>
            </a:schemeClr>
          </a:solidFill>
        </p:grpSpPr>
        <p:sp>
          <p:nvSpPr>
            <p:cNvPr id="5" name="Freeform 6">
              <a:extLst>
                <a:ext uri="{FF2B5EF4-FFF2-40B4-BE49-F238E27FC236}">
                  <a16:creationId xmlns:a16="http://schemas.microsoft.com/office/drawing/2014/main" id="{5EC69E04-520E-ED6E-B474-04D1C2308E2C}"/>
                </a:ext>
              </a:extLst>
            </p:cNvPr>
            <p:cNvSpPr>
              <a:spLocks/>
            </p:cNvSpPr>
            <p:nvPr/>
          </p:nvSpPr>
          <p:spPr bwMode="auto">
            <a:xfrm>
              <a:off x="7727011" y="3406985"/>
              <a:ext cx="16180" cy="10786"/>
            </a:xfrm>
            <a:custGeom>
              <a:avLst/>
              <a:gdLst/>
              <a:ahLst/>
              <a:cxnLst>
                <a:cxn ang="0">
                  <a:pos x="1" y="0"/>
                </a:cxn>
                <a:cxn ang="0">
                  <a:pos x="5" y="0"/>
                </a:cxn>
                <a:cxn ang="0">
                  <a:pos x="6" y="1"/>
                </a:cxn>
                <a:cxn ang="0">
                  <a:pos x="8" y="3"/>
                </a:cxn>
                <a:cxn ang="0">
                  <a:pos x="9" y="3"/>
                </a:cxn>
                <a:cxn ang="0">
                  <a:pos x="9" y="5"/>
                </a:cxn>
                <a:cxn ang="0">
                  <a:pos x="8" y="6"/>
                </a:cxn>
                <a:cxn ang="0">
                  <a:pos x="2" y="6"/>
                </a:cxn>
                <a:cxn ang="0">
                  <a:pos x="1" y="5"/>
                </a:cxn>
                <a:cxn ang="0">
                  <a:pos x="0" y="3"/>
                </a:cxn>
                <a:cxn ang="0">
                  <a:pos x="1" y="0"/>
                </a:cxn>
              </a:cxnLst>
              <a:rect l="0" t="0" r="r" b="b"/>
              <a:pathLst>
                <a:path w="9" h="6">
                  <a:moveTo>
                    <a:pt x="1" y="0"/>
                  </a:moveTo>
                  <a:lnTo>
                    <a:pt x="5" y="0"/>
                  </a:lnTo>
                  <a:lnTo>
                    <a:pt x="6" y="1"/>
                  </a:lnTo>
                  <a:lnTo>
                    <a:pt x="8" y="3"/>
                  </a:lnTo>
                  <a:lnTo>
                    <a:pt x="9" y="3"/>
                  </a:lnTo>
                  <a:lnTo>
                    <a:pt x="9" y="5"/>
                  </a:lnTo>
                  <a:lnTo>
                    <a:pt x="8" y="6"/>
                  </a:lnTo>
                  <a:lnTo>
                    <a:pt x="2" y="6"/>
                  </a:lnTo>
                  <a:lnTo>
                    <a:pt x="1" y="5"/>
                  </a:lnTo>
                  <a:lnTo>
                    <a:pt x="0" y="3"/>
                  </a:lnTo>
                  <a:lnTo>
                    <a:pt x="1"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 name="Freeform 7">
              <a:extLst>
                <a:ext uri="{FF2B5EF4-FFF2-40B4-BE49-F238E27FC236}">
                  <a16:creationId xmlns:a16="http://schemas.microsoft.com/office/drawing/2014/main" id="{EE774666-A80F-2238-28DE-F5BECBE53AFB}"/>
                </a:ext>
              </a:extLst>
            </p:cNvPr>
            <p:cNvSpPr>
              <a:spLocks noEditPoints="1"/>
            </p:cNvSpPr>
            <p:nvPr/>
          </p:nvSpPr>
          <p:spPr bwMode="auto">
            <a:xfrm>
              <a:off x="8422715" y="3752140"/>
              <a:ext cx="656156" cy="501555"/>
            </a:xfrm>
            <a:custGeom>
              <a:avLst/>
              <a:gdLst/>
              <a:ahLst/>
              <a:cxnLst>
                <a:cxn ang="0">
                  <a:pos x="158" y="0"/>
                </a:cxn>
                <a:cxn ang="0">
                  <a:pos x="172" y="3"/>
                </a:cxn>
                <a:cxn ang="0">
                  <a:pos x="206" y="23"/>
                </a:cxn>
                <a:cxn ang="0">
                  <a:pos x="220" y="19"/>
                </a:cxn>
                <a:cxn ang="0">
                  <a:pos x="271" y="15"/>
                </a:cxn>
                <a:cxn ang="0">
                  <a:pos x="272" y="19"/>
                </a:cxn>
                <a:cxn ang="0">
                  <a:pos x="280" y="23"/>
                </a:cxn>
                <a:cxn ang="0">
                  <a:pos x="300" y="35"/>
                </a:cxn>
                <a:cxn ang="0">
                  <a:pos x="304" y="37"/>
                </a:cxn>
                <a:cxn ang="0">
                  <a:pos x="315" y="45"/>
                </a:cxn>
                <a:cxn ang="0">
                  <a:pos x="327" y="54"/>
                </a:cxn>
                <a:cxn ang="0">
                  <a:pos x="337" y="65"/>
                </a:cxn>
                <a:cxn ang="0">
                  <a:pos x="357" y="74"/>
                </a:cxn>
                <a:cxn ang="0">
                  <a:pos x="365" y="79"/>
                </a:cxn>
                <a:cxn ang="0">
                  <a:pos x="348" y="96"/>
                </a:cxn>
                <a:cxn ang="0">
                  <a:pos x="337" y="123"/>
                </a:cxn>
                <a:cxn ang="0">
                  <a:pos x="333" y="123"/>
                </a:cxn>
                <a:cxn ang="0">
                  <a:pos x="323" y="130"/>
                </a:cxn>
                <a:cxn ang="0">
                  <a:pos x="320" y="149"/>
                </a:cxn>
                <a:cxn ang="0">
                  <a:pos x="331" y="152"/>
                </a:cxn>
                <a:cxn ang="0">
                  <a:pos x="322" y="157"/>
                </a:cxn>
                <a:cxn ang="0">
                  <a:pos x="320" y="163"/>
                </a:cxn>
                <a:cxn ang="0">
                  <a:pos x="307" y="170"/>
                </a:cxn>
                <a:cxn ang="0">
                  <a:pos x="306" y="175"/>
                </a:cxn>
                <a:cxn ang="0">
                  <a:pos x="302" y="176"/>
                </a:cxn>
                <a:cxn ang="0">
                  <a:pos x="299" y="190"/>
                </a:cxn>
                <a:cxn ang="0">
                  <a:pos x="286" y="191"/>
                </a:cxn>
                <a:cxn ang="0">
                  <a:pos x="283" y="211"/>
                </a:cxn>
                <a:cxn ang="0">
                  <a:pos x="272" y="217"/>
                </a:cxn>
                <a:cxn ang="0">
                  <a:pos x="262" y="228"/>
                </a:cxn>
                <a:cxn ang="0">
                  <a:pos x="227" y="241"/>
                </a:cxn>
                <a:cxn ang="0">
                  <a:pos x="228" y="260"/>
                </a:cxn>
                <a:cxn ang="0">
                  <a:pos x="228" y="264"/>
                </a:cxn>
                <a:cxn ang="0">
                  <a:pos x="220" y="270"/>
                </a:cxn>
                <a:cxn ang="0">
                  <a:pos x="213" y="278"/>
                </a:cxn>
                <a:cxn ang="0">
                  <a:pos x="195" y="250"/>
                </a:cxn>
                <a:cxn ang="0">
                  <a:pos x="187" y="239"/>
                </a:cxn>
                <a:cxn ang="0">
                  <a:pos x="174" y="229"/>
                </a:cxn>
                <a:cxn ang="0">
                  <a:pos x="166" y="207"/>
                </a:cxn>
                <a:cxn ang="0">
                  <a:pos x="152" y="193"/>
                </a:cxn>
                <a:cxn ang="0">
                  <a:pos x="141" y="187"/>
                </a:cxn>
                <a:cxn ang="0">
                  <a:pos x="134" y="180"/>
                </a:cxn>
                <a:cxn ang="0">
                  <a:pos x="127" y="171"/>
                </a:cxn>
                <a:cxn ang="0">
                  <a:pos x="127" y="168"/>
                </a:cxn>
                <a:cxn ang="0">
                  <a:pos x="120" y="158"/>
                </a:cxn>
                <a:cxn ang="0">
                  <a:pos x="118" y="156"/>
                </a:cxn>
                <a:cxn ang="0">
                  <a:pos x="101" y="152"/>
                </a:cxn>
                <a:cxn ang="0">
                  <a:pos x="88" y="134"/>
                </a:cxn>
                <a:cxn ang="0">
                  <a:pos x="56" y="109"/>
                </a:cxn>
                <a:cxn ang="0">
                  <a:pos x="49" y="100"/>
                </a:cxn>
                <a:cxn ang="0">
                  <a:pos x="46" y="87"/>
                </a:cxn>
                <a:cxn ang="0">
                  <a:pos x="44" y="82"/>
                </a:cxn>
                <a:cxn ang="0">
                  <a:pos x="42" y="85"/>
                </a:cxn>
                <a:cxn ang="0">
                  <a:pos x="14" y="67"/>
                </a:cxn>
                <a:cxn ang="0">
                  <a:pos x="2" y="56"/>
                </a:cxn>
                <a:cxn ang="0">
                  <a:pos x="16" y="36"/>
                </a:cxn>
                <a:cxn ang="0">
                  <a:pos x="43" y="25"/>
                </a:cxn>
                <a:cxn ang="0">
                  <a:pos x="56" y="18"/>
                </a:cxn>
                <a:cxn ang="0">
                  <a:pos x="66" y="12"/>
                </a:cxn>
                <a:cxn ang="0">
                  <a:pos x="129" y="2"/>
                </a:cxn>
              </a:cxnLst>
              <a:rect l="0" t="0" r="r" b="b"/>
              <a:pathLst>
                <a:path w="365" h="279">
                  <a:moveTo>
                    <a:pt x="118" y="158"/>
                  </a:moveTo>
                  <a:lnTo>
                    <a:pt x="120" y="158"/>
                  </a:lnTo>
                  <a:lnTo>
                    <a:pt x="118" y="159"/>
                  </a:lnTo>
                  <a:lnTo>
                    <a:pt x="118" y="158"/>
                  </a:lnTo>
                  <a:close/>
                  <a:moveTo>
                    <a:pt x="139" y="0"/>
                  </a:moveTo>
                  <a:lnTo>
                    <a:pt x="158" y="0"/>
                  </a:lnTo>
                  <a:lnTo>
                    <a:pt x="165" y="2"/>
                  </a:lnTo>
                  <a:lnTo>
                    <a:pt x="168" y="8"/>
                  </a:lnTo>
                  <a:lnTo>
                    <a:pt x="170" y="8"/>
                  </a:lnTo>
                  <a:lnTo>
                    <a:pt x="171" y="5"/>
                  </a:lnTo>
                  <a:lnTo>
                    <a:pt x="171" y="4"/>
                  </a:lnTo>
                  <a:lnTo>
                    <a:pt x="172" y="3"/>
                  </a:lnTo>
                  <a:lnTo>
                    <a:pt x="178" y="7"/>
                  </a:lnTo>
                  <a:lnTo>
                    <a:pt x="181" y="12"/>
                  </a:lnTo>
                  <a:lnTo>
                    <a:pt x="184" y="19"/>
                  </a:lnTo>
                  <a:lnTo>
                    <a:pt x="186" y="28"/>
                  </a:lnTo>
                  <a:lnTo>
                    <a:pt x="195" y="25"/>
                  </a:lnTo>
                  <a:lnTo>
                    <a:pt x="206" y="23"/>
                  </a:lnTo>
                  <a:lnTo>
                    <a:pt x="209" y="23"/>
                  </a:lnTo>
                  <a:lnTo>
                    <a:pt x="210" y="24"/>
                  </a:lnTo>
                  <a:lnTo>
                    <a:pt x="210" y="25"/>
                  </a:lnTo>
                  <a:lnTo>
                    <a:pt x="213" y="24"/>
                  </a:lnTo>
                  <a:lnTo>
                    <a:pt x="215" y="22"/>
                  </a:lnTo>
                  <a:lnTo>
                    <a:pt x="220" y="19"/>
                  </a:lnTo>
                  <a:lnTo>
                    <a:pt x="229" y="18"/>
                  </a:lnTo>
                  <a:lnTo>
                    <a:pt x="239" y="18"/>
                  </a:lnTo>
                  <a:lnTo>
                    <a:pt x="250" y="17"/>
                  </a:lnTo>
                  <a:lnTo>
                    <a:pt x="260" y="15"/>
                  </a:lnTo>
                  <a:lnTo>
                    <a:pt x="270" y="14"/>
                  </a:lnTo>
                  <a:lnTo>
                    <a:pt x="271" y="15"/>
                  </a:lnTo>
                  <a:lnTo>
                    <a:pt x="271" y="17"/>
                  </a:lnTo>
                  <a:lnTo>
                    <a:pt x="269" y="19"/>
                  </a:lnTo>
                  <a:lnTo>
                    <a:pt x="267" y="19"/>
                  </a:lnTo>
                  <a:lnTo>
                    <a:pt x="269" y="21"/>
                  </a:lnTo>
                  <a:lnTo>
                    <a:pt x="270" y="21"/>
                  </a:lnTo>
                  <a:lnTo>
                    <a:pt x="272" y="19"/>
                  </a:lnTo>
                  <a:lnTo>
                    <a:pt x="273" y="17"/>
                  </a:lnTo>
                  <a:lnTo>
                    <a:pt x="278" y="17"/>
                  </a:lnTo>
                  <a:lnTo>
                    <a:pt x="278" y="18"/>
                  </a:lnTo>
                  <a:lnTo>
                    <a:pt x="279" y="19"/>
                  </a:lnTo>
                  <a:lnTo>
                    <a:pt x="279" y="21"/>
                  </a:lnTo>
                  <a:lnTo>
                    <a:pt x="280" y="23"/>
                  </a:lnTo>
                  <a:lnTo>
                    <a:pt x="280" y="24"/>
                  </a:lnTo>
                  <a:lnTo>
                    <a:pt x="281" y="25"/>
                  </a:lnTo>
                  <a:lnTo>
                    <a:pt x="290" y="25"/>
                  </a:lnTo>
                  <a:lnTo>
                    <a:pt x="297" y="32"/>
                  </a:lnTo>
                  <a:lnTo>
                    <a:pt x="298" y="32"/>
                  </a:lnTo>
                  <a:lnTo>
                    <a:pt x="300" y="35"/>
                  </a:lnTo>
                  <a:lnTo>
                    <a:pt x="300" y="36"/>
                  </a:lnTo>
                  <a:lnTo>
                    <a:pt x="299" y="37"/>
                  </a:lnTo>
                  <a:lnTo>
                    <a:pt x="298" y="39"/>
                  </a:lnTo>
                  <a:lnTo>
                    <a:pt x="301" y="38"/>
                  </a:lnTo>
                  <a:lnTo>
                    <a:pt x="302" y="38"/>
                  </a:lnTo>
                  <a:lnTo>
                    <a:pt x="304" y="37"/>
                  </a:lnTo>
                  <a:lnTo>
                    <a:pt x="305" y="38"/>
                  </a:lnTo>
                  <a:lnTo>
                    <a:pt x="306" y="38"/>
                  </a:lnTo>
                  <a:lnTo>
                    <a:pt x="307" y="39"/>
                  </a:lnTo>
                  <a:lnTo>
                    <a:pt x="309" y="40"/>
                  </a:lnTo>
                  <a:lnTo>
                    <a:pt x="312" y="43"/>
                  </a:lnTo>
                  <a:lnTo>
                    <a:pt x="315" y="45"/>
                  </a:lnTo>
                  <a:lnTo>
                    <a:pt x="316" y="46"/>
                  </a:lnTo>
                  <a:lnTo>
                    <a:pt x="319" y="47"/>
                  </a:lnTo>
                  <a:lnTo>
                    <a:pt x="321" y="47"/>
                  </a:lnTo>
                  <a:lnTo>
                    <a:pt x="323" y="49"/>
                  </a:lnTo>
                  <a:lnTo>
                    <a:pt x="327" y="52"/>
                  </a:lnTo>
                  <a:lnTo>
                    <a:pt x="327" y="54"/>
                  </a:lnTo>
                  <a:lnTo>
                    <a:pt x="328" y="56"/>
                  </a:lnTo>
                  <a:lnTo>
                    <a:pt x="328" y="58"/>
                  </a:lnTo>
                  <a:lnTo>
                    <a:pt x="330" y="60"/>
                  </a:lnTo>
                  <a:lnTo>
                    <a:pt x="336" y="60"/>
                  </a:lnTo>
                  <a:lnTo>
                    <a:pt x="337" y="61"/>
                  </a:lnTo>
                  <a:lnTo>
                    <a:pt x="337" y="65"/>
                  </a:lnTo>
                  <a:lnTo>
                    <a:pt x="335" y="67"/>
                  </a:lnTo>
                  <a:lnTo>
                    <a:pt x="340" y="65"/>
                  </a:lnTo>
                  <a:lnTo>
                    <a:pt x="345" y="65"/>
                  </a:lnTo>
                  <a:lnTo>
                    <a:pt x="347" y="67"/>
                  </a:lnTo>
                  <a:lnTo>
                    <a:pt x="350" y="71"/>
                  </a:lnTo>
                  <a:lnTo>
                    <a:pt x="357" y="74"/>
                  </a:lnTo>
                  <a:lnTo>
                    <a:pt x="358" y="75"/>
                  </a:lnTo>
                  <a:lnTo>
                    <a:pt x="359" y="78"/>
                  </a:lnTo>
                  <a:lnTo>
                    <a:pt x="358" y="79"/>
                  </a:lnTo>
                  <a:lnTo>
                    <a:pt x="357" y="81"/>
                  </a:lnTo>
                  <a:lnTo>
                    <a:pt x="362" y="79"/>
                  </a:lnTo>
                  <a:lnTo>
                    <a:pt x="365" y="79"/>
                  </a:lnTo>
                  <a:lnTo>
                    <a:pt x="364" y="82"/>
                  </a:lnTo>
                  <a:lnTo>
                    <a:pt x="359" y="87"/>
                  </a:lnTo>
                  <a:lnTo>
                    <a:pt x="357" y="88"/>
                  </a:lnTo>
                  <a:lnTo>
                    <a:pt x="355" y="91"/>
                  </a:lnTo>
                  <a:lnTo>
                    <a:pt x="351" y="93"/>
                  </a:lnTo>
                  <a:lnTo>
                    <a:pt x="348" y="96"/>
                  </a:lnTo>
                  <a:lnTo>
                    <a:pt x="348" y="98"/>
                  </a:lnTo>
                  <a:lnTo>
                    <a:pt x="347" y="100"/>
                  </a:lnTo>
                  <a:lnTo>
                    <a:pt x="345" y="101"/>
                  </a:lnTo>
                  <a:lnTo>
                    <a:pt x="343" y="107"/>
                  </a:lnTo>
                  <a:lnTo>
                    <a:pt x="340" y="116"/>
                  </a:lnTo>
                  <a:lnTo>
                    <a:pt x="337" y="123"/>
                  </a:lnTo>
                  <a:lnTo>
                    <a:pt x="337" y="124"/>
                  </a:lnTo>
                  <a:lnTo>
                    <a:pt x="336" y="123"/>
                  </a:lnTo>
                  <a:lnTo>
                    <a:pt x="335" y="123"/>
                  </a:lnTo>
                  <a:lnTo>
                    <a:pt x="335" y="121"/>
                  </a:lnTo>
                  <a:lnTo>
                    <a:pt x="333" y="122"/>
                  </a:lnTo>
                  <a:lnTo>
                    <a:pt x="333" y="123"/>
                  </a:lnTo>
                  <a:lnTo>
                    <a:pt x="335" y="123"/>
                  </a:lnTo>
                  <a:lnTo>
                    <a:pt x="334" y="124"/>
                  </a:lnTo>
                  <a:lnTo>
                    <a:pt x="331" y="126"/>
                  </a:lnTo>
                  <a:lnTo>
                    <a:pt x="328" y="129"/>
                  </a:lnTo>
                  <a:lnTo>
                    <a:pt x="326" y="130"/>
                  </a:lnTo>
                  <a:lnTo>
                    <a:pt x="323" y="130"/>
                  </a:lnTo>
                  <a:lnTo>
                    <a:pt x="323" y="129"/>
                  </a:lnTo>
                  <a:lnTo>
                    <a:pt x="322" y="131"/>
                  </a:lnTo>
                  <a:lnTo>
                    <a:pt x="322" y="135"/>
                  </a:lnTo>
                  <a:lnTo>
                    <a:pt x="323" y="141"/>
                  </a:lnTo>
                  <a:lnTo>
                    <a:pt x="322" y="145"/>
                  </a:lnTo>
                  <a:lnTo>
                    <a:pt x="320" y="149"/>
                  </a:lnTo>
                  <a:lnTo>
                    <a:pt x="315" y="149"/>
                  </a:lnTo>
                  <a:lnTo>
                    <a:pt x="316" y="151"/>
                  </a:lnTo>
                  <a:lnTo>
                    <a:pt x="321" y="151"/>
                  </a:lnTo>
                  <a:lnTo>
                    <a:pt x="323" y="150"/>
                  </a:lnTo>
                  <a:lnTo>
                    <a:pt x="330" y="150"/>
                  </a:lnTo>
                  <a:lnTo>
                    <a:pt x="331" y="152"/>
                  </a:lnTo>
                  <a:lnTo>
                    <a:pt x="331" y="155"/>
                  </a:lnTo>
                  <a:lnTo>
                    <a:pt x="329" y="156"/>
                  </a:lnTo>
                  <a:lnTo>
                    <a:pt x="328" y="157"/>
                  </a:lnTo>
                  <a:lnTo>
                    <a:pt x="326" y="157"/>
                  </a:lnTo>
                  <a:lnTo>
                    <a:pt x="321" y="155"/>
                  </a:lnTo>
                  <a:lnTo>
                    <a:pt x="322" y="157"/>
                  </a:lnTo>
                  <a:lnTo>
                    <a:pt x="322" y="159"/>
                  </a:lnTo>
                  <a:lnTo>
                    <a:pt x="323" y="161"/>
                  </a:lnTo>
                  <a:lnTo>
                    <a:pt x="323" y="163"/>
                  </a:lnTo>
                  <a:lnTo>
                    <a:pt x="322" y="164"/>
                  </a:lnTo>
                  <a:lnTo>
                    <a:pt x="321" y="163"/>
                  </a:lnTo>
                  <a:lnTo>
                    <a:pt x="320" y="163"/>
                  </a:lnTo>
                  <a:lnTo>
                    <a:pt x="320" y="169"/>
                  </a:lnTo>
                  <a:lnTo>
                    <a:pt x="321" y="171"/>
                  </a:lnTo>
                  <a:lnTo>
                    <a:pt x="321" y="172"/>
                  </a:lnTo>
                  <a:lnTo>
                    <a:pt x="308" y="172"/>
                  </a:lnTo>
                  <a:lnTo>
                    <a:pt x="307" y="171"/>
                  </a:lnTo>
                  <a:lnTo>
                    <a:pt x="307" y="170"/>
                  </a:lnTo>
                  <a:lnTo>
                    <a:pt x="308" y="169"/>
                  </a:lnTo>
                  <a:lnTo>
                    <a:pt x="309" y="166"/>
                  </a:lnTo>
                  <a:lnTo>
                    <a:pt x="306" y="168"/>
                  </a:lnTo>
                  <a:lnTo>
                    <a:pt x="305" y="169"/>
                  </a:lnTo>
                  <a:lnTo>
                    <a:pt x="305" y="173"/>
                  </a:lnTo>
                  <a:lnTo>
                    <a:pt x="306" y="175"/>
                  </a:lnTo>
                  <a:lnTo>
                    <a:pt x="307" y="175"/>
                  </a:lnTo>
                  <a:lnTo>
                    <a:pt x="307" y="176"/>
                  </a:lnTo>
                  <a:lnTo>
                    <a:pt x="306" y="176"/>
                  </a:lnTo>
                  <a:lnTo>
                    <a:pt x="304" y="175"/>
                  </a:lnTo>
                  <a:lnTo>
                    <a:pt x="302" y="175"/>
                  </a:lnTo>
                  <a:lnTo>
                    <a:pt x="302" y="176"/>
                  </a:lnTo>
                  <a:lnTo>
                    <a:pt x="304" y="178"/>
                  </a:lnTo>
                  <a:lnTo>
                    <a:pt x="304" y="180"/>
                  </a:lnTo>
                  <a:lnTo>
                    <a:pt x="305" y="183"/>
                  </a:lnTo>
                  <a:lnTo>
                    <a:pt x="305" y="185"/>
                  </a:lnTo>
                  <a:lnTo>
                    <a:pt x="301" y="189"/>
                  </a:lnTo>
                  <a:lnTo>
                    <a:pt x="299" y="190"/>
                  </a:lnTo>
                  <a:lnTo>
                    <a:pt x="297" y="192"/>
                  </a:lnTo>
                  <a:lnTo>
                    <a:pt x="295" y="194"/>
                  </a:lnTo>
                  <a:lnTo>
                    <a:pt x="295" y="197"/>
                  </a:lnTo>
                  <a:lnTo>
                    <a:pt x="293" y="197"/>
                  </a:lnTo>
                  <a:lnTo>
                    <a:pt x="291" y="196"/>
                  </a:lnTo>
                  <a:lnTo>
                    <a:pt x="286" y="191"/>
                  </a:lnTo>
                  <a:lnTo>
                    <a:pt x="284" y="191"/>
                  </a:lnTo>
                  <a:lnTo>
                    <a:pt x="281" y="190"/>
                  </a:lnTo>
                  <a:lnTo>
                    <a:pt x="278" y="191"/>
                  </a:lnTo>
                  <a:lnTo>
                    <a:pt x="283" y="201"/>
                  </a:lnTo>
                  <a:lnTo>
                    <a:pt x="287" y="211"/>
                  </a:lnTo>
                  <a:lnTo>
                    <a:pt x="283" y="211"/>
                  </a:lnTo>
                  <a:lnTo>
                    <a:pt x="276" y="218"/>
                  </a:lnTo>
                  <a:lnTo>
                    <a:pt x="274" y="217"/>
                  </a:lnTo>
                  <a:lnTo>
                    <a:pt x="273" y="214"/>
                  </a:lnTo>
                  <a:lnTo>
                    <a:pt x="272" y="214"/>
                  </a:lnTo>
                  <a:lnTo>
                    <a:pt x="271" y="215"/>
                  </a:lnTo>
                  <a:lnTo>
                    <a:pt x="272" y="217"/>
                  </a:lnTo>
                  <a:lnTo>
                    <a:pt x="273" y="217"/>
                  </a:lnTo>
                  <a:lnTo>
                    <a:pt x="272" y="219"/>
                  </a:lnTo>
                  <a:lnTo>
                    <a:pt x="270" y="221"/>
                  </a:lnTo>
                  <a:lnTo>
                    <a:pt x="263" y="221"/>
                  </a:lnTo>
                  <a:lnTo>
                    <a:pt x="262" y="222"/>
                  </a:lnTo>
                  <a:lnTo>
                    <a:pt x="262" y="228"/>
                  </a:lnTo>
                  <a:lnTo>
                    <a:pt x="253" y="231"/>
                  </a:lnTo>
                  <a:lnTo>
                    <a:pt x="238" y="231"/>
                  </a:lnTo>
                  <a:lnTo>
                    <a:pt x="234" y="233"/>
                  </a:lnTo>
                  <a:lnTo>
                    <a:pt x="230" y="240"/>
                  </a:lnTo>
                  <a:lnTo>
                    <a:pt x="228" y="242"/>
                  </a:lnTo>
                  <a:lnTo>
                    <a:pt x="227" y="241"/>
                  </a:lnTo>
                  <a:lnTo>
                    <a:pt x="224" y="240"/>
                  </a:lnTo>
                  <a:lnTo>
                    <a:pt x="223" y="239"/>
                  </a:lnTo>
                  <a:lnTo>
                    <a:pt x="222" y="236"/>
                  </a:lnTo>
                  <a:lnTo>
                    <a:pt x="220" y="243"/>
                  </a:lnTo>
                  <a:lnTo>
                    <a:pt x="223" y="253"/>
                  </a:lnTo>
                  <a:lnTo>
                    <a:pt x="228" y="260"/>
                  </a:lnTo>
                  <a:lnTo>
                    <a:pt x="234" y="264"/>
                  </a:lnTo>
                  <a:lnTo>
                    <a:pt x="232" y="265"/>
                  </a:lnTo>
                  <a:lnTo>
                    <a:pt x="232" y="267"/>
                  </a:lnTo>
                  <a:lnTo>
                    <a:pt x="231" y="267"/>
                  </a:lnTo>
                  <a:lnTo>
                    <a:pt x="229" y="264"/>
                  </a:lnTo>
                  <a:lnTo>
                    <a:pt x="228" y="264"/>
                  </a:lnTo>
                  <a:lnTo>
                    <a:pt x="223" y="269"/>
                  </a:lnTo>
                  <a:lnTo>
                    <a:pt x="223" y="270"/>
                  </a:lnTo>
                  <a:lnTo>
                    <a:pt x="222" y="269"/>
                  </a:lnTo>
                  <a:lnTo>
                    <a:pt x="222" y="268"/>
                  </a:lnTo>
                  <a:lnTo>
                    <a:pt x="220" y="268"/>
                  </a:lnTo>
                  <a:lnTo>
                    <a:pt x="220" y="270"/>
                  </a:lnTo>
                  <a:lnTo>
                    <a:pt x="222" y="272"/>
                  </a:lnTo>
                  <a:lnTo>
                    <a:pt x="222" y="274"/>
                  </a:lnTo>
                  <a:lnTo>
                    <a:pt x="223" y="276"/>
                  </a:lnTo>
                  <a:lnTo>
                    <a:pt x="222" y="278"/>
                  </a:lnTo>
                  <a:lnTo>
                    <a:pt x="216" y="279"/>
                  </a:lnTo>
                  <a:lnTo>
                    <a:pt x="213" y="278"/>
                  </a:lnTo>
                  <a:lnTo>
                    <a:pt x="210" y="276"/>
                  </a:lnTo>
                  <a:lnTo>
                    <a:pt x="207" y="274"/>
                  </a:lnTo>
                  <a:lnTo>
                    <a:pt x="202" y="274"/>
                  </a:lnTo>
                  <a:lnTo>
                    <a:pt x="202" y="264"/>
                  </a:lnTo>
                  <a:lnTo>
                    <a:pt x="200" y="256"/>
                  </a:lnTo>
                  <a:lnTo>
                    <a:pt x="195" y="250"/>
                  </a:lnTo>
                  <a:lnTo>
                    <a:pt x="192" y="245"/>
                  </a:lnTo>
                  <a:lnTo>
                    <a:pt x="191" y="240"/>
                  </a:lnTo>
                  <a:lnTo>
                    <a:pt x="194" y="234"/>
                  </a:lnTo>
                  <a:lnTo>
                    <a:pt x="191" y="236"/>
                  </a:lnTo>
                  <a:lnTo>
                    <a:pt x="188" y="238"/>
                  </a:lnTo>
                  <a:lnTo>
                    <a:pt x="187" y="239"/>
                  </a:lnTo>
                  <a:lnTo>
                    <a:pt x="185" y="239"/>
                  </a:lnTo>
                  <a:lnTo>
                    <a:pt x="185" y="236"/>
                  </a:lnTo>
                  <a:lnTo>
                    <a:pt x="184" y="235"/>
                  </a:lnTo>
                  <a:lnTo>
                    <a:pt x="180" y="235"/>
                  </a:lnTo>
                  <a:lnTo>
                    <a:pt x="177" y="236"/>
                  </a:lnTo>
                  <a:lnTo>
                    <a:pt x="174" y="229"/>
                  </a:lnTo>
                  <a:lnTo>
                    <a:pt x="174" y="222"/>
                  </a:lnTo>
                  <a:lnTo>
                    <a:pt x="172" y="219"/>
                  </a:lnTo>
                  <a:lnTo>
                    <a:pt x="171" y="217"/>
                  </a:lnTo>
                  <a:lnTo>
                    <a:pt x="168" y="214"/>
                  </a:lnTo>
                  <a:lnTo>
                    <a:pt x="166" y="211"/>
                  </a:lnTo>
                  <a:lnTo>
                    <a:pt x="166" y="207"/>
                  </a:lnTo>
                  <a:lnTo>
                    <a:pt x="167" y="206"/>
                  </a:lnTo>
                  <a:lnTo>
                    <a:pt x="168" y="206"/>
                  </a:lnTo>
                  <a:lnTo>
                    <a:pt x="163" y="200"/>
                  </a:lnTo>
                  <a:lnTo>
                    <a:pt x="158" y="198"/>
                  </a:lnTo>
                  <a:lnTo>
                    <a:pt x="154" y="194"/>
                  </a:lnTo>
                  <a:lnTo>
                    <a:pt x="152" y="193"/>
                  </a:lnTo>
                  <a:lnTo>
                    <a:pt x="150" y="193"/>
                  </a:lnTo>
                  <a:lnTo>
                    <a:pt x="148" y="192"/>
                  </a:lnTo>
                  <a:lnTo>
                    <a:pt x="145" y="192"/>
                  </a:lnTo>
                  <a:lnTo>
                    <a:pt x="143" y="191"/>
                  </a:lnTo>
                  <a:lnTo>
                    <a:pt x="142" y="190"/>
                  </a:lnTo>
                  <a:lnTo>
                    <a:pt x="141" y="187"/>
                  </a:lnTo>
                  <a:lnTo>
                    <a:pt x="141" y="186"/>
                  </a:lnTo>
                  <a:lnTo>
                    <a:pt x="139" y="184"/>
                  </a:lnTo>
                  <a:lnTo>
                    <a:pt x="137" y="182"/>
                  </a:lnTo>
                  <a:lnTo>
                    <a:pt x="135" y="182"/>
                  </a:lnTo>
                  <a:lnTo>
                    <a:pt x="132" y="183"/>
                  </a:lnTo>
                  <a:lnTo>
                    <a:pt x="134" y="180"/>
                  </a:lnTo>
                  <a:lnTo>
                    <a:pt x="134" y="179"/>
                  </a:lnTo>
                  <a:lnTo>
                    <a:pt x="132" y="177"/>
                  </a:lnTo>
                  <a:lnTo>
                    <a:pt x="130" y="176"/>
                  </a:lnTo>
                  <a:lnTo>
                    <a:pt x="129" y="175"/>
                  </a:lnTo>
                  <a:lnTo>
                    <a:pt x="127" y="173"/>
                  </a:lnTo>
                  <a:lnTo>
                    <a:pt x="127" y="171"/>
                  </a:lnTo>
                  <a:lnTo>
                    <a:pt x="128" y="169"/>
                  </a:lnTo>
                  <a:lnTo>
                    <a:pt x="129" y="168"/>
                  </a:lnTo>
                  <a:lnTo>
                    <a:pt x="129" y="166"/>
                  </a:lnTo>
                  <a:lnTo>
                    <a:pt x="128" y="165"/>
                  </a:lnTo>
                  <a:lnTo>
                    <a:pt x="128" y="166"/>
                  </a:lnTo>
                  <a:lnTo>
                    <a:pt x="127" y="168"/>
                  </a:lnTo>
                  <a:lnTo>
                    <a:pt x="127" y="169"/>
                  </a:lnTo>
                  <a:lnTo>
                    <a:pt x="125" y="168"/>
                  </a:lnTo>
                  <a:lnTo>
                    <a:pt x="124" y="165"/>
                  </a:lnTo>
                  <a:lnTo>
                    <a:pt x="123" y="164"/>
                  </a:lnTo>
                  <a:lnTo>
                    <a:pt x="121" y="159"/>
                  </a:lnTo>
                  <a:lnTo>
                    <a:pt x="120" y="158"/>
                  </a:lnTo>
                  <a:lnTo>
                    <a:pt x="120" y="157"/>
                  </a:lnTo>
                  <a:lnTo>
                    <a:pt x="122" y="155"/>
                  </a:lnTo>
                  <a:lnTo>
                    <a:pt x="123" y="155"/>
                  </a:lnTo>
                  <a:lnTo>
                    <a:pt x="123" y="154"/>
                  </a:lnTo>
                  <a:lnTo>
                    <a:pt x="121" y="154"/>
                  </a:lnTo>
                  <a:lnTo>
                    <a:pt x="118" y="156"/>
                  </a:lnTo>
                  <a:lnTo>
                    <a:pt x="118" y="157"/>
                  </a:lnTo>
                  <a:lnTo>
                    <a:pt x="114" y="155"/>
                  </a:lnTo>
                  <a:lnTo>
                    <a:pt x="109" y="155"/>
                  </a:lnTo>
                  <a:lnTo>
                    <a:pt x="106" y="154"/>
                  </a:lnTo>
                  <a:lnTo>
                    <a:pt x="103" y="154"/>
                  </a:lnTo>
                  <a:lnTo>
                    <a:pt x="101" y="152"/>
                  </a:lnTo>
                  <a:lnTo>
                    <a:pt x="100" y="151"/>
                  </a:lnTo>
                  <a:lnTo>
                    <a:pt x="100" y="145"/>
                  </a:lnTo>
                  <a:lnTo>
                    <a:pt x="99" y="143"/>
                  </a:lnTo>
                  <a:lnTo>
                    <a:pt x="97" y="142"/>
                  </a:lnTo>
                  <a:lnTo>
                    <a:pt x="95" y="141"/>
                  </a:lnTo>
                  <a:lnTo>
                    <a:pt x="88" y="134"/>
                  </a:lnTo>
                  <a:lnTo>
                    <a:pt x="87" y="131"/>
                  </a:lnTo>
                  <a:lnTo>
                    <a:pt x="85" y="129"/>
                  </a:lnTo>
                  <a:lnTo>
                    <a:pt x="75" y="129"/>
                  </a:lnTo>
                  <a:lnTo>
                    <a:pt x="71" y="124"/>
                  </a:lnTo>
                  <a:lnTo>
                    <a:pt x="61" y="113"/>
                  </a:lnTo>
                  <a:lnTo>
                    <a:pt x="56" y="109"/>
                  </a:lnTo>
                  <a:lnTo>
                    <a:pt x="57" y="107"/>
                  </a:lnTo>
                  <a:lnTo>
                    <a:pt x="57" y="105"/>
                  </a:lnTo>
                  <a:lnTo>
                    <a:pt x="54" y="105"/>
                  </a:lnTo>
                  <a:lnTo>
                    <a:pt x="51" y="101"/>
                  </a:lnTo>
                  <a:lnTo>
                    <a:pt x="50" y="101"/>
                  </a:lnTo>
                  <a:lnTo>
                    <a:pt x="49" y="100"/>
                  </a:lnTo>
                  <a:lnTo>
                    <a:pt x="47" y="98"/>
                  </a:lnTo>
                  <a:lnTo>
                    <a:pt x="45" y="95"/>
                  </a:lnTo>
                  <a:lnTo>
                    <a:pt x="45" y="92"/>
                  </a:lnTo>
                  <a:lnTo>
                    <a:pt x="47" y="89"/>
                  </a:lnTo>
                  <a:lnTo>
                    <a:pt x="47" y="87"/>
                  </a:lnTo>
                  <a:lnTo>
                    <a:pt x="46" y="87"/>
                  </a:lnTo>
                  <a:lnTo>
                    <a:pt x="45" y="88"/>
                  </a:lnTo>
                  <a:lnTo>
                    <a:pt x="45" y="89"/>
                  </a:lnTo>
                  <a:lnTo>
                    <a:pt x="44" y="87"/>
                  </a:lnTo>
                  <a:lnTo>
                    <a:pt x="44" y="85"/>
                  </a:lnTo>
                  <a:lnTo>
                    <a:pt x="43" y="84"/>
                  </a:lnTo>
                  <a:lnTo>
                    <a:pt x="44" y="82"/>
                  </a:lnTo>
                  <a:lnTo>
                    <a:pt x="45" y="82"/>
                  </a:lnTo>
                  <a:lnTo>
                    <a:pt x="47" y="81"/>
                  </a:lnTo>
                  <a:lnTo>
                    <a:pt x="46" y="80"/>
                  </a:lnTo>
                  <a:lnTo>
                    <a:pt x="45" y="80"/>
                  </a:lnTo>
                  <a:lnTo>
                    <a:pt x="43" y="82"/>
                  </a:lnTo>
                  <a:lnTo>
                    <a:pt x="42" y="85"/>
                  </a:lnTo>
                  <a:lnTo>
                    <a:pt x="38" y="81"/>
                  </a:lnTo>
                  <a:lnTo>
                    <a:pt x="32" y="79"/>
                  </a:lnTo>
                  <a:lnTo>
                    <a:pt x="26" y="78"/>
                  </a:lnTo>
                  <a:lnTo>
                    <a:pt x="19" y="77"/>
                  </a:lnTo>
                  <a:lnTo>
                    <a:pt x="16" y="73"/>
                  </a:lnTo>
                  <a:lnTo>
                    <a:pt x="14" y="67"/>
                  </a:lnTo>
                  <a:lnTo>
                    <a:pt x="11" y="70"/>
                  </a:lnTo>
                  <a:lnTo>
                    <a:pt x="8" y="70"/>
                  </a:lnTo>
                  <a:lnTo>
                    <a:pt x="3" y="67"/>
                  </a:lnTo>
                  <a:lnTo>
                    <a:pt x="1" y="64"/>
                  </a:lnTo>
                  <a:lnTo>
                    <a:pt x="0" y="61"/>
                  </a:lnTo>
                  <a:lnTo>
                    <a:pt x="2" y="56"/>
                  </a:lnTo>
                  <a:lnTo>
                    <a:pt x="5" y="50"/>
                  </a:lnTo>
                  <a:lnTo>
                    <a:pt x="10" y="45"/>
                  </a:lnTo>
                  <a:lnTo>
                    <a:pt x="17" y="42"/>
                  </a:lnTo>
                  <a:lnTo>
                    <a:pt x="15" y="39"/>
                  </a:lnTo>
                  <a:lnTo>
                    <a:pt x="15" y="37"/>
                  </a:lnTo>
                  <a:lnTo>
                    <a:pt x="16" y="36"/>
                  </a:lnTo>
                  <a:lnTo>
                    <a:pt x="18" y="35"/>
                  </a:lnTo>
                  <a:lnTo>
                    <a:pt x="21" y="35"/>
                  </a:lnTo>
                  <a:lnTo>
                    <a:pt x="25" y="30"/>
                  </a:lnTo>
                  <a:lnTo>
                    <a:pt x="25" y="28"/>
                  </a:lnTo>
                  <a:lnTo>
                    <a:pt x="36" y="26"/>
                  </a:lnTo>
                  <a:lnTo>
                    <a:pt x="43" y="25"/>
                  </a:lnTo>
                  <a:lnTo>
                    <a:pt x="46" y="22"/>
                  </a:lnTo>
                  <a:lnTo>
                    <a:pt x="47" y="17"/>
                  </a:lnTo>
                  <a:lnTo>
                    <a:pt x="50" y="16"/>
                  </a:lnTo>
                  <a:lnTo>
                    <a:pt x="53" y="19"/>
                  </a:lnTo>
                  <a:lnTo>
                    <a:pt x="54" y="19"/>
                  </a:lnTo>
                  <a:lnTo>
                    <a:pt x="56" y="18"/>
                  </a:lnTo>
                  <a:lnTo>
                    <a:pt x="56" y="14"/>
                  </a:lnTo>
                  <a:lnTo>
                    <a:pt x="58" y="14"/>
                  </a:lnTo>
                  <a:lnTo>
                    <a:pt x="60" y="15"/>
                  </a:lnTo>
                  <a:lnTo>
                    <a:pt x="61" y="14"/>
                  </a:lnTo>
                  <a:lnTo>
                    <a:pt x="64" y="14"/>
                  </a:lnTo>
                  <a:lnTo>
                    <a:pt x="66" y="12"/>
                  </a:lnTo>
                  <a:lnTo>
                    <a:pt x="67" y="11"/>
                  </a:lnTo>
                  <a:lnTo>
                    <a:pt x="67" y="8"/>
                  </a:lnTo>
                  <a:lnTo>
                    <a:pt x="83" y="8"/>
                  </a:lnTo>
                  <a:lnTo>
                    <a:pt x="100" y="5"/>
                  </a:lnTo>
                  <a:lnTo>
                    <a:pt x="118" y="3"/>
                  </a:lnTo>
                  <a:lnTo>
                    <a:pt x="129" y="2"/>
                  </a:lnTo>
                  <a:lnTo>
                    <a:pt x="139"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 name="Freeform 8">
              <a:extLst>
                <a:ext uri="{FF2B5EF4-FFF2-40B4-BE49-F238E27FC236}">
                  <a16:creationId xmlns:a16="http://schemas.microsoft.com/office/drawing/2014/main" id="{D3E2A3AD-95D7-537D-6341-28B186149730}"/>
                </a:ext>
              </a:extLst>
            </p:cNvPr>
            <p:cNvSpPr>
              <a:spLocks/>
            </p:cNvSpPr>
            <p:nvPr/>
          </p:nvSpPr>
          <p:spPr bwMode="auto">
            <a:xfrm>
              <a:off x="9504922" y="1810639"/>
              <a:ext cx="212127" cy="451220"/>
            </a:xfrm>
            <a:custGeom>
              <a:avLst/>
              <a:gdLst/>
              <a:ahLst/>
              <a:cxnLst>
                <a:cxn ang="0">
                  <a:pos x="39" y="0"/>
                </a:cxn>
                <a:cxn ang="0">
                  <a:pos x="52" y="34"/>
                </a:cxn>
                <a:cxn ang="0">
                  <a:pos x="64" y="72"/>
                </a:cxn>
                <a:cxn ang="0">
                  <a:pos x="76" y="110"/>
                </a:cxn>
                <a:cxn ang="0">
                  <a:pos x="81" y="130"/>
                </a:cxn>
                <a:cxn ang="0">
                  <a:pos x="85" y="135"/>
                </a:cxn>
                <a:cxn ang="0">
                  <a:pos x="87" y="139"/>
                </a:cxn>
                <a:cxn ang="0">
                  <a:pos x="90" y="144"/>
                </a:cxn>
                <a:cxn ang="0">
                  <a:pos x="92" y="153"/>
                </a:cxn>
                <a:cxn ang="0">
                  <a:pos x="93" y="164"/>
                </a:cxn>
                <a:cxn ang="0">
                  <a:pos x="97" y="171"/>
                </a:cxn>
                <a:cxn ang="0">
                  <a:pos x="110" y="184"/>
                </a:cxn>
                <a:cxn ang="0">
                  <a:pos x="116" y="191"/>
                </a:cxn>
                <a:cxn ang="0">
                  <a:pos x="118" y="199"/>
                </a:cxn>
                <a:cxn ang="0">
                  <a:pos x="118" y="208"/>
                </a:cxn>
                <a:cxn ang="0">
                  <a:pos x="108" y="212"/>
                </a:cxn>
                <a:cxn ang="0">
                  <a:pos x="101" y="219"/>
                </a:cxn>
                <a:cxn ang="0">
                  <a:pos x="96" y="226"/>
                </a:cxn>
                <a:cxn ang="0">
                  <a:pos x="90" y="234"/>
                </a:cxn>
                <a:cxn ang="0">
                  <a:pos x="64" y="240"/>
                </a:cxn>
                <a:cxn ang="0">
                  <a:pos x="39" y="245"/>
                </a:cxn>
                <a:cxn ang="0">
                  <a:pos x="14" y="251"/>
                </a:cxn>
                <a:cxn ang="0">
                  <a:pos x="9" y="243"/>
                </a:cxn>
                <a:cxn ang="0">
                  <a:pos x="7" y="233"/>
                </a:cxn>
                <a:cxn ang="0">
                  <a:pos x="7" y="208"/>
                </a:cxn>
                <a:cxn ang="0">
                  <a:pos x="5" y="194"/>
                </a:cxn>
                <a:cxn ang="0">
                  <a:pos x="3" y="187"/>
                </a:cxn>
                <a:cxn ang="0">
                  <a:pos x="1" y="184"/>
                </a:cxn>
                <a:cxn ang="0">
                  <a:pos x="0" y="180"/>
                </a:cxn>
                <a:cxn ang="0">
                  <a:pos x="0" y="178"/>
                </a:cxn>
                <a:cxn ang="0">
                  <a:pos x="3" y="160"/>
                </a:cxn>
                <a:cxn ang="0">
                  <a:pos x="9" y="142"/>
                </a:cxn>
                <a:cxn ang="0">
                  <a:pos x="11" y="124"/>
                </a:cxn>
                <a:cxn ang="0">
                  <a:pos x="11" y="119"/>
                </a:cxn>
                <a:cxn ang="0">
                  <a:pos x="10" y="115"/>
                </a:cxn>
                <a:cxn ang="0">
                  <a:pos x="8" y="110"/>
                </a:cxn>
                <a:cxn ang="0">
                  <a:pos x="5" y="107"/>
                </a:cxn>
                <a:cxn ang="0">
                  <a:pos x="7" y="103"/>
                </a:cxn>
                <a:cxn ang="0">
                  <a:pos x="11" y="98"/>
                </a:cxn>
                <a:cxn ang="0">
                  <a:pos x="15" y="97"/>
                </a:cxn>
                <a:cxn ang="0">
                  <a:pos x="23" y="89"/>
                </a:cxn>
                <a:cxn ang="0">
                  <a:pos x="25" y="84"/>
                </a:cxn>
                <a:cxn ang="0">
                  <a:pos x="28" y="81"/>
                </a:cxn>
                <a:cxn ang="0">
                  <a:pos x="31" y="76"/>
                </a:cxn>
                <a:cxn ang="0">
                  <a:pos x="25" y="60"/>
                </a:cxn>
                <a:cxn ang="0">
                  <a:pos x="23" y="41"/>
                </a:cxn>
                <a:cxn ang="0">
                  <a:pos x="23" y="21"/>
                </a:cxn>
                <a:cxn ang="0">
                  <a:pos x="28" y="3"/>
                </a:cxn>
                <a:cxn ang="0">
                  <a:pos x="30" y="3"/>
                </a:cxn>
                <a:cxn ang="0">
                  <a:pos x="32" y="4"/>
                </a:cxn>
                <a:cxn ang="0">
                  <a:pos x="34" y="4"/>
                </a:cxn>
                <a:cxn ang="0">
                  <a:pos x="36" y="5"/>
                </a:cxn>
                <a:cxn ang="0">
                  <a:pos x="38" y="3"/>
                </a:cxn>
                <a:cxn ang="0">
                  <a:pos x="39" y="0"/>
                </a:cxn>
              </a:cxnLst>
              <a:rect l="0" t="0" r="r" b="b"/>
              <a:pathLst>
                <a:path w="118" h="251">
                  <a:moveTo>
                    <a:pt x="39" y="0"/>
                  </a:moveTo>
                  <a:lnTo>
                    <a:pt x="52" y="34"/>
                  </a:lnTo>
                  <a:lnTo>
                    <a:pt x="64" y="72"/>
                  </a:lnTo>
                  <a:lnTo>
                    <a:pt x="76" y="110"/>
                  </a:lnTo>
                  <a:lnTo>
                    <a:pt x="81" y="130"/>
                  </a:lnTo>
                  <a:lnTo>
                    <a:pt x="85" y="135"/>
                  </a:lnTo>
                  <a:lnTo>
                    <a:pt x="87" y="139"/>
                  </a:lnTo>
                  <a:lnTo>
                    <a:pt x="90" y="144"/>
                  </a:lnTo>
                  <a:lnTo>
                    <a:pt x="92" y="153"/>
                  </a:lnTo>
                  <a:lnTo>
                    <a:pt x="93" y="164"/>
                  </a:lnTo>
                  <a:lnTo>
                    <a:pt x="97" y="171"/>
                  </a:lnTo>
                  <a:lnTo>
                    <a:pt x="110" y="184"/>
                  </a:lnTo>
                  <a:lnTo>
                    <a:pt x="116" y="191"/>
                  </a:lnTo>
                  <a:lnTo>
                    <a:pt x="118" y="199"/>
                  </a:lnTo>
                  <a:lnTo>
                    <a:pt x="118" y="208"/>
                  </a:lnTo>
                  <a:lnTo>
                    <a:pt x="108" y="212"/>
                  </a:lnTo>
                  <a:lnTo>
                    <a:pt x="101" y="219"/>
                  </a:lnTo>
                  <a:lnTo>
                    <a:pt x="96" y="226"/>
                  </a:lnTo>
                  <a:lnTo>
                    <a:pt x="90" y="234"/>
                  </a:lnTo>
                  <a:lnTo>
                    <a:pt x="64" y="240"/>
                  </a:lnTo>
                  <a:lnTo>
                    <a:pt x="39" y="245"/>
                  </a:lnTo>
                  <a:lnTo>
                    <a:pt x="14" y="251"/>
                  </a:lnTo>
                  <a:lnTo>
                    <a:pt x="9" y="243"/>
                  </a:lnTo>
                  <a:lnTo>
                    <a:pt x="7" y="233"/>
                  </a:lnTo>
                  <a:lnTo>
                    <a:pt x="7" y="208"/>
                  </a:lnTo>
                  <a:lnTo>
                    <a:pt x="5" y="194"/>
                  </a:lnTo>
                  <a:lnTo>
                    <a:pt x="3" y="187"/>
                  </a:lnTo>
                  <a:lnTo>
                    <a:pt x="1" y="184"/>
                  </a:lnTo>
                  <a:lnTo>
                    <a:pt x="0" y="180"/>
                  </a:lnTo>
                  <a:lnTo>
                    <a:pt x="0" y="178"/>
                  </a:lnTo>
                  <a:lnTo>
                    <a:pt x="3" y="160"/>
                  </a:lnTo>
                  <a:lnTo>
                    <a:pt x="9" y="142"/>
                  </a:lnTo>
                  <a:lnTo>
                    <a:pt x="11" y="124"/>
                  </a:lnTo>
                  <a:lnTo>
                    <a:pt x="11" y="119"/>
                  </a:lnTo>
                  <a:lnTo>
                    <a:pt x="10" y="115"/>
                  </a:lnTo>
                  <a:lnTo>
                    <a:pt x="8" y="110"/>
                  </a:lnTo>
                  <a:lnTo>
                    <a:pt x="5" y="107"/>
                  </a:lnTo>
                  <a:lnTo>
                    <a:pt x="7" y="103"/>
                  </a:lnTo>
                  <a:lnTo>
                    <a:pt x="11" y="98"/>
                  </a:lnTo>
                  <a:lnTo>
                    <a:pt x="15" y="97"/>
                  </a:lnTo>
                  <a:lnTo>
                    <a:pt x="23" y="89"/>
                  </a:lnTo>
                  <a:lnTo>
                    <a:pt x="25" y="84"/>
                  </a:lnTo>
                  <a:lnTo>
                    <a:pt x="28" y="81"/>
                  </a:lnTo>
                  <a:lnTo>
                    <a:pt x="31" y="76"/>
                  </a:lnTo>
                  <a:lnTo>
                    <a:pt x="25" y="60"/>
                  </a:lnTo>
                  <a:lnTo>
                    <a:pt x="23" y="41"/>
                  </a:lnTo>
                  <a:lnTo>
                    <a:pt x="23" y="21"/>
                  </a:lnTo>
                  <a:lnTo>
                    <a:pt x="28" y="3"/>
                  </a:lnTo>
                  <a:lnTo>
                    <a:pt x="30" y="3"/>
                  </a:lnTo>
                  <a:lnTo>
                    <a:pt x="32" y="4"/>
                  </a:lnTo>
                  <a:lnTo>
                    <a:pt x="34" y="4"/>
                  </a:lnTo>
                  <a:lnTo>
                    <a:pt x="36" y="5"/>
                  </a:lnTo>
                  <a:lnTo>
                    <a:pt x="38" y="3"/>
                  </a:lnTo>
                  <a:lnTo>
                    <a:pt x="39"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9">
              <a:extLst>
                <a:ext uri="{FF2B5EF4-FFF2-40B4-BE49-F238E27FC236}">
                  <a16:creationId xmlns:a16="http://schemas.microsoft.com/office/drawing/2014/main" id="{41D1002E-398E-1077-757A-AB0E6FD7B309}"/>
                </a:ext>
              </a:extLst>
            </p:cNvPr>
            <p:cNvSpPr>
              <a:spLocks/>
            </p:cNvSpPr>
            <p:nvPr/>
          </p:nvSpPr>
          <p:spPr bwMode="auto">
            <a:xfrm>
              <a:off x="9339535" y="1871761"/>
              <a:ext cx="210330" cy="409872"/>
            </a:xfrm>
            <a:custGeom>
              <a:avLst/>
              <a:gdLst/>
              <a:ahLst/>
              <a:cxnLst>
                <a:cxn ang="0">
                  <a:pos x="111" y="0"/>
                </a:cxn>
                <a:cxn ang="0">
                  <a:pos x="114" y="5"/>
                </a:cxn>
                <a:cxn ang="0">
                  <a:pos x="111" y="14"/>
                </a:cxn>
                <a:cxn ang="0">
                  <a:pos x="111" y="22"/>
                </a:cxn>
                <a:cxn ang="0">
                  <a:pos x="114" y="29"/>
                </a:cxn>
                <a:cxn ang="0">
                  <a:pos x="115" y="32"/>
                </a:cxn>
                <a:cxn ang="0">
                  <a:pos x="116" y="33"/>
                </a:cxn>
                <a:cxn ang="0">
                  <a:pos x="117" y="35"/>
                </a:cxn>
                <a:cxn ang="0">
                  <a:pos x="117" y="39"/>
                </a:cxn>
                <a:cxn ang="0">
                  <a:pos x="115" y="47"/>
                </a:cxn>
                <a:cxn ang="0">
                  <a:pos x="110" y="54"/>
                </a:cxn>
                <a:cxn ang="0">
                  <a:pos x="104" y="59"/>
                </a:cxn>
                <a:cxn ang="0">
                  <a:pos x="95" y="70"/>
                </a:cxn>
                <a:cxn ang="0">
                  <a:pos x="99" y="85"/>
                </a:cxn>
                <a:cxn ang="0">
                  <a:pos x="97" y="99"/>
                </a:cxn>
                <a:cxn ang="0">
                  <a:pos x="90" y="130"/>
                </a:cxn>
                <a:cxn ang="0">
                  <a:pos x="89" y="144"/>
                </a:cxn>
                <a:cxn ang="0">
                  <a:pos x="90" y="153"/>
                </a:cxn>
                <a:cxn ang="0">
                  <a:pos x="94" y="165"/>
                </a:cxn>
                <a:cxn ang="0">
                  <a:pos x="96" y="176"/>
                </a:cxn>
                <a:cxn ang="0">
                  <a:pos x="97" y="189"/>
                </a:cxn>
                <a:cxn ang="0">
                  <a:pos x="96" y="197"/>
                </a:cxn>
                <a:cxn ang="0">
                  <a:pos x="96" y="204"/>
                </a:cxn>
                <a:cxn ang="0">
                  <a:pos x="97" y="211"/>
                </a:cxn>
                <a:cxn ang="0">
                  <a:pos x="101" y="220"/>
                </a:cxn>
                <a:cxn ang="0">
                  <a:pos x="87" y="221"/>
                </a:cxn>
                <a:cxn ang="0">
                  <a:pos x="75" y="223"/>
                </a:cxn>
                <a:cxn ang="0">
                  <a:pos x="65" y="225"/>
                </a:cxn>
                <a:cxn ang="0">
                  <a:pos x="52" y="228"/>
                </a:cxn>
                <a:cxn ang="0">
                  <a:pos x="50" y="215"/>
                </a:cxn>
                <a:cxn ang="0">
                  <a:pos x="48" y="201"/>
                </a:cxn>
                <a:cxn ang="0">
                  <a:pos x="46" y="187"/>
                </a:cxn>
                <a:cxn ang="0">
                  <a:pos x="43" y="173"/>
                </a:cxn>
                <a:cxn ang="0">
                  <a:pos x="38" y="162"/>
                </a:cxn>
                <a:cxn ang="0">
                  <a:pos x="32" y="154"/>
                </a:cxn>
                <a:cxn ang="0">
                  <a:pos x="24" y="150"/>
                </a:cxn>
                <a:cxn ang="0">
                  <a:pos x="24" y="139"/>
                </a:cxn>
                <a:cxn ang="0">
                  <a:pos x="21" y="129"/>
                </a:cxn>
                <a:cxn ang="0">
                  <a:pos x="16" y="119"/>
                </a:cxn>
                <a:cxn ang="0">
                  <a:pos x="14" y="110"/>
                </a:cxn>
                <a:cxn ang="0">
                  <a:pos x="14" y="105"/>
                </a:cxn>
                <a:cxn ang="0">
                  <a:pos x="16" y="96"/>
                </a:cxn>
                <a:cxn ang="0">
                  <a:pos x="16" y="90"/>
                </a:cxn>
                <a:cxn ang="0">
                  <a:pos x="15" y="87"/>
                </a:cxn>
                <a:cxn ang="0">
                  <a:pos x="15" y="82"/>
                </a:cxn>
                <a:cxn ang="0">
                  <a:pos x="14" y="78"/>
                </a:cxn>
                <a:cxn ang="0">
                  <a:pos x="14" y="76"/>
                </a:cxn>
                <a:cxn ang="0">
                  <a:pos x="4" y="62"/>
                </a:cxn>
                <a:cxn ang="0">
                  <a:pos x="4" y="50"/>
                </a:cxn>
                <a:cxn ang="0">
                  <a:pos x="1" y="39"/>
                </a:cxn>
                <a:cxn ang="0">
                  <a:pos x="0" y="28"/>
                </a:cxn>
                <a:cxn ang="0">
                  <a:pos x="36" y="18"/>
                </a:cxn>
                <a:cxn ang="0">
                  <a:pos x="73" y="8"/>
                </a:cxn>
                <a:cxn ang="0">
                  <a:pos x="111" y="0"/>
                </a:cxn>
              </a:cxnLst>
              <a:rect l="0" t="0" r="r" b="b"/>
              <a:pathLst>
                <a:path w="117" h="228">
                  <a:moveTo>
                    <a:pt x="111" y="0"/>
                  </a:moveTo>
                  <a:lnTo>
                    <a:pt x="114" y="5"/>
                  </a:lnTo>
                  <a:lnTo>
                    <a:pt x="111" y="14"/>
                  </a:lnTo>
                  <a:lnTo>
                    <a:pt x="111" y="22"/>
                  </a:lnTo>
                  <a:lnTo>
                    <a:pt x="114" y="29"/>
                  </a:lnTo>
                  <a:lnTo>
                    <a:pt x="115" y="32"/>
                  </a:lnTo>
                  <a:lnTo>
                    <a:pt x="116" y="33"/>
                  </a:lnTo>
                  <a:lnTo>
                    <a:pt x="117" y="35"/>
                  </a:lnTo>
                  <a:lnTo>
                    <a:pt x="117" y="39"/>
                  </a:lnTo>
                  <a:lnTo>
                    <a:pt x="115" y="47"/>
                  </a:lnTo>
                  <a:lnTo>
                    <a:pt x="110" y="54"/>
                  </a:lnTo>
                  <a:lnTo>
                    <a:pt x="104" y="59"/>
                  </a:lnTo>
                  <a:lnTo>
                    <a:pt x="95" y="70"/>
                  </a:lnTo>
                  <a:lnTo>
                    <a:pt x="99" y="85"/>
                  </a:lnTo>
                  <a:lnTo>
                    <a:pt x="97" y="99"/>
                  </a:lnTo>
                  <a:lnTo>
                    <a:pt x="90" y="130"/>
                  </a:lnTo>
                  <a:lnTo>
                    <a:pt x="89" y="144"/>
                  </a:lnTo>
                  <a:lnTo>
                    <a:pt x="90" y="153"/>
                  </a:lnTo>
                  <a:lnTo>
                    <a:pt x="94" y="165"/>
                  </a:lnTo>
                  <a:lnTo>
                    <a:pt x="96" y="176"/>
                  </a:lnTo>
                  <a:lnTo>
                    <a:pt x="97" y="189"/>
                  </a:lnTo>
                  <a:lnTo>
                    <a:pt x="96" y="197"/>
                  </a:lnTo>
                  <a:lnTo>
                    <a:pt x="96" y="204"/>
                  </a:lnTo>
                  <a:lnTo>
                    <a:pt x="97" y="211"/>
                  </a:lnTo>
                  <a:lnTo>
                    <a:pt x="101" y="220"/>
                  </a:lnTo>
                  <a:lnTo>
                    <a:pt x="87" y="221"/>
                  </a:lnTo>
                  <a:lnTo>
                    <a:pt x="75" y="223"/>
                  </a:lnTo>
                  <a:lnTo>
                    <a:pt x="65" y="225"/>
                  </a:lnTo>
                  <a:lnTo>
                    <a:pt x="52" y="228"/>
                  </a:lnTo>
                  <a:lnTo>
                    <a:pt x="50" y="215"/>
                  </a:lnTo>
                  <a:lnTo>
                    <a:pt x="48" y="201"/>
                  </a:lnTo>
                  <a:lnTo>
                    <a:pt x="46" y="187"/>
                  </a:lnTo>
                  <a:lnTo>
                    <a:pt x="43" y="173"/>
                  </a:lnTo>
                  <a:lnTo>
                    <a:pt x="38" y="162"/>
                  </a:lnTo>
                  <a:lnTo>
                    <a:pt x="32" y="154"/>
                  </a:lnTo>
                  <a:lnTo>
                    <a:pt x="24" y="150"/>
                  </a:lnTo>
                  <a:lnTo>
                    <a:pt x="24" y="139"/>
                  </a:lnTo>
                  <a:lnTo>
                    <a:pt x="21" y="129"/>
                  </a:lnTo>
                  <a:lnTo>
                    <a:pt x="16" y="119"/>
                  </a:lnTo>
                  <a:lnTo>
                    <a:pt x="14" y="110"/>
                  </a:lnTo>
                  <a:lnTo>
                    <a:pt x="14" y="105"/>
                  </a:lnTo>
                  <a:lnTo>
                    <a:pt x="16" y="96"/>
                  </a:lnTo>
                  <a:lnTo>
                    <a:pt x="16" y="90"/>
                  </a:lnTo>
                  <a:lnTo>
                    <a:pt x="15" y="87"/>
                  </a:lnTo>
                  <a:lnTo>
                    <a:pt x="15" y="82"/>
                  </a:lnTo>
                  <a:lnTo>
                    <a:pt x="14" y="78"/>
                  </a:lnTo>
                  <a:lnTo>
                    <a:pt x="14" y="76"/>
                  </a:lnTo>
                  <a:lnTo>
                    <a:pt x="4" y="62"/>
                  </a:lnTo>
                  <a:lnTo>
                    <a:pt x="4" y="50"/>
                  </a:lnTo>
                  <a:lnTo>
                    <a:pt x="1" y="39"/>
                  </a:lnTo>
                  <a:lnTo>
                    <a:pt x="0" y="28"/>
                  </a:lnTo>
                  <a:lnTo>
                    <a:pt x="36" y="18"/>
                  </a:lnTo>
                  <a:lnTo>
                    <a:pt x="73" y="8"/>
                  </a:lnTo>
                  <a:lnTo>
                    <a:pt x="111"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10">
              <a:extLst>
                <a:ext uri="{FF2B5EF4-FFF2-40B4-BE49-F238E27FC236}">
                  <a16:creationId xmlns:a16="http://schemas.microsoft.com/office/drawing/2014/main" id="{2CD51E82-377C-F300-238A-2F456312BF20}"/>
                </a:ext>
              </a:extLst>
            </p:cNvPr>
            <p:cNvSpPr>
              <a:spLocks/>
            </p:cNvSpPr>
            <p:nvPr/>
          </p:nvSpPr>
          <p:spPr bwMode="auto">
            <a:xfrm>
              <a:off x="9433014" y="2191748"/>
              <a:ext cx="384705" cy="217521"/>
            </a:xfrm>
            <a:custGeom>
              <a:avLst/>
              <a:gdLst/>
              <a:ahLst/>
              <a:cxnLst>
                <a:cxn ang="0">
                  <a:pos x="152" y="0"/>
                </a:cxn>
                <a:cxn ang="0">
                  <a:pos x="156" y="3"/>
                </a:cxn>
                <a:cxn ang="0">
                  <a:pos x="159" y="9"/>
                </a:cxn>
                <a:cxn ang="0">
                  <a:pos x="163" y="14"/>
                </a:cxn>
                <a:cxn ang="0">
                  <a:pos x="166" y="17"/>
                </a:cxn>
                <a:cxn ang="0">
                  <a:pos x="171" y="18"/>
                </a:cxn>
                <a:cxn ang="0">
                  <a:pos x="178" y="16"/>
                </a:cxn>
                <a:cxn ang="0">
                  <a:pos x="169" y="25"/>
                </a:cxn>
                <a:cxn ang="0">
                  <a:pos x="161" y="36"/>
                </a:cxn>
                <a:cxn ang="0">
                  <a:pos x="155" y="47"/>
                </a:cxn>
                <a:cxn ang="0">
                  <a:pos x="158" y="51"/>
                </a:cxn>
                <a:cxn ang="0">
                  <a:pos x="158" y="53"/>
                </a:cxn>
                <a:cxn ang="0">
                  <a:pos x="162" y="57"/>
                </a:cxn>
                <a:cxn ang="0">
                  <a:pos x="166" y="58"/>
                </a:cxn>
                <a:cxn ang="0">
                  <a:pos x="178" y="56"/>
                </a:cxn>
                <a:cxn ang="0">
                  <a:pos x="180" y="59"/>
                </a:cxn>
                <a:cxn ang="0">
                  <a:pos x="184" y="61"/>
                </a:cxn>
                <a:cxn ang="0">
                  <a:pos x="187" y="65"/>
                </a:cxn>
                <a:cxn ang="0">
                  <a:pos x="190" y="70"/>
                </a:cxn>
                <a:cxn ang="0">
                  <a:pos x="189" y="75"/>
                </a:cxn>
                <a:cxn ang="0">
                  <a:pos x="194" y="78"/>
                </a:cxn>
                <a:cxn ang="0">
                  <a:pos x="199" y="82"/>
                </a:cxn>
                <a:cxn ang="0">
                  <a:pos x="204" y="88"/>
                </a:cxn>
                <a:cxn ang="0">
                  <a:pos x="208" y="93"/>
                </a:cxn>
                <a:cxn ang="0">
                  <a:pos x="214" y="95"/>
                </a:cxn>
                <a:cxn ang="0">
                  <a:pos x="214" y="105"/>
                </a:cxn>
                <a:cxn ang="0">
                  <a:pos x="212" y="108"/>
                </a:cxn>
                <a:cxn ang="0">
                  <a:pos x="211" y="110"/>
                </a:cxn>
                <a:cxn ang="0">
                  <a:pos x="207" y="112"/>
                </a:cxn>
                <a:cxn ang="0">
                  <a:pos x="203" y="113"/>
                </a:cxn>
                <a:cxn ang="0">
                  <a:pos x="203" y="107"/>
                </a:cxn>
                <a:cxn ang="0">
                  <a:pos x="201" y="105"/>
                </a:cxn>
                <a:cxn ang="0">
                  <a:pos x="201" y="102"/>
                </a:cxn>
                <a:cxn ang="0">
                  <a:pos x="200" y="101"/>
                </a:cxn>
                <a:cxn ang="0">
                  <a:pos x="200" y="95"/>
                </a:cxn>
                <a:cxn ang="0">
                  <a:pos x="191" y="102"/>
                </a:cxn>
                <a:cxn ang="0">
                  <a:pos x="184" y="112"/>
                </a:cxn>
                <a:cxn ang="0">
                  <a:pos x="178" y="121"/>
                </a:cxn>
                <a:cxn ang="0">
                  <a:pos x="172" y="120"/>
                </a:cxn>
                <a:cxn ang="0">
                  <a:pos x="169" y="115"/>
                </a:cxn>
                <a:cxn ang="0">
                  <a:pos x="166" y="108"/>
                </a:cxn>
                <a:cxn ang="0">
                  <a:pos x="166" y="101"/>
                </a:cxn>
                <a:cxn ang="0">
                  <a:pos x="162" y="106"/>
                </a:cxn>
                <a:cxn ang="0">
                  <a:pos x="161" y="109"/>
                </a:cxn>
                <a:cxn ang="0">
                  <a:pos x="154" y="103"/>
                </a:cxn>
                <a:cxn ang="0">
                  <a:pos x="144" y="87"/>
                </a:cxn>
                <a:cxn ang="0">
                  <a:pos x="114" y="92"/>
                </a:cxn>
                <a:cxn ang="0">
                  <a:pos x="86" y="98"/>
                </a:cxn>
                <a:cxn ang="0">
                  <a:pos x="59" y="105"/>
                </a:cxn>
                <a:cxn ang="0">
                  <a:pos x="31" y="112"/>
                </a:cxn>
                <a:cxn ang="0">
                  <a:pos x="0" y="115"/>
                </a:cxn>
                <a:cxn ang="0">
                  <a:pos x="1" y="99"/>
                </a:cxn>
                <a:cxn ang="0">
                  <a:pos x="3" y="71"/>
                </a:cxn>
                <a:cxn ang="0">
                  <a:pos x="3" y="53"/>
                </a:cxn>
                <a:cxn ang="0">
                  <a:pos x="33" y="47"/>
                </a:cxn>
                <a:cxn ang="0">
                  <a:pos x="63" y="40"/>
                </a:cxn>
                <a:cxn ang="0">
                  <a:pos x="94" y="35"/>
                </a:cxn>
                <a:cxn ang="0">
                  <a:pos x="121" y="28"/>
                </a:cxn>
                <a:cxn ang="0">
                  <a:pos x="132" y="23"/>
                </a:cxn>
                <a:cxn ang="0">
                  <a:pos x="141" y="14"/>
                </a:cxn>
                <a:cxn ang="0">
                  <a:pos x="147" y="2"/>
                </a:cxn>
                <a:cxn ang="0">
                  <a:pos x="150" y="2"/>
                </a:cxn>
                <a:cxn ang="0">
                  <a:pos x="152" y="0"/>
                </a:cxn>
              </a:cxnLst>
              <a:rect l="0" t="0" r="r" b="b"/>
              <a:pathLst>
                <a:path w="214" h="121">
                  <a:moveTo>
                    <a:pt x="152" y="0"/>
                  </a:moveTo>
                  <a:lnTo>
                    <a:pt x="156" y="3"/>
                  </a:lnTo>
                  <a:lnTo>
                    <a:pt x="159" y="9"/>
                  </a:lnTo>
                  <a:lnTo>
                    <a:pt x="163" y="14"/>
                  </a:lnTo>
                  <a:lnTo>
                    <a:pt x="166" y="17"/>
                  </a:lnTo>
                  <a:lnTo>
                    <a:pt x="171" y="18"/>
                  </a:lnTo>
                  <a:lnTo>
                    <a:pt x="178" y="16"/>
                  </a:lnTo>
                  <a:lnTo>
                    <a:pt x="169" y="25"/>
                  </a:lnTo>
                  <a:lnTo>
                    <a:pt x="161" y="36"/>
                  </a:lnTo>
                  <a:lnTo>
                    <a:pt x="155" y="47"/>
                  </a:lnTo>
                  <a:lnTo>
                    <a:pt x="158" y="51"/>
                  </a:lnTo>
                  <a:lnTo>
                    <a:pt x="158" y="53"/>
                  </a:lnTo>
                  <a:lnTo>
                    <a:pt x="162" y="57"/>
                  </a:lnTo>
                  <a:lnTo>
                    <a:pt x="166" y="58"/>
                  </a:lnTo>
                  <a:lnTo>
                    <a:pt x="178" y="56"/>
                  </a:lnTo>
                  <a:lnTo>
                    <a:pt x="180" y="59"/>
                  </a:lnTo>
                  <a:lnTo>
                    <a:pt x="184" y="61"/>
                  </a:lnTo>
                  <a:lnTo>
                    <a:pt x="187" y="65"/>
                  </a:lnTo>
                  <a:lnTo>
                    <a:pt x="190" y="70"/>
                  </a:lnTo>
                  <a:lnTo>
                    <a:pt x="189" y="75"/>
                  </a:lnTo>
                  <a:lnTo>
                    <a:pt x="194" y="78"/>
                  </a:lnTo>
                  <a:lnTo>
                    <a:pt x="199" y="82"/>
                  </a:lnTo>
                  <a:lnTo>
                    <a:pt x="204" y="88"/>
                  </a:lnTo>
                  <a:lnTo>
                    <a:pt x="208" y="93"/>
                  </a:lnTo>
                  <a:lnTo>
                    <a:pt x="214" y="95"/>
                  </a:lnTo>
                  <a:lnTo>
                    <a:pt x="214" y="105"/>
                  </a:lnTo>
                  <a:lnTo>
                    <a:pt x="212" y="108"/>
                  </a:lnTo>
                  <a:lnTo>
                    <a:pt x="211" y="110"/>
                  </a:lnTo>
                  <a:lnTo>
                    <a:pt x="207" y="112"/>
                  </a:lnTo>
                  <a:lnTo>
                    <a:pt x="203" y="113"/>
                  </a:lnTo>
                  <a:lnTo>
                    <a:pt x="203" y="107"/>
                  </a:lnTo>
                  <a:lnTo>
                    <a:pt x="201" y="105"/>
                  </a:lnTo>
                  <a:lnTo>
                    <a:pt x="201" y="102"/>
                  </a:lnTo>
                  <a:lnTo>
                    <a:pt x="200" y="101"/>
                  </a:lnTo>
                  <a:lnTo>
                    <a:pt x="200" y="95"/>
                  </a:lnTo>
                  <a:lnTo>
                    <a:pt x="191" y="102"/>
                  </a:lnTo>
                  <a:lnTo>
                    <a:pt x="184" y="112"/>
                  </a:lnTo>
                  <a:lnTo>
                    <a:pt x="178" y="121"/>
                  </a:lnTo>
                  <a:lnTo>
                    <a:pt x="172" y="120"/>
                  </a:lnTo>
                  <a:lnTo>
                    <a:pt x="169" y="115"/>
                  </a:lnTo>
                  <a:lnTo>
                    <a:pt x="166" y="108"/>
                  </a:lnTo>
                  <a:lnTo>
                    <a:pt x="166" y="101"/>
                  </a:lnTo>
                  <a:lnTo>
                    <a:pt x="162" y="106"/>
                  </a:lnTo>
                  <a:lnTo>
                    <a:pt x="161" y="109"/>
                  </a:lnTo>
                  <a:lnTo>
                    <a:pt x="154" y="103"/>
                  </a:lnTo>
                  <a:lnTo>
                    <a:pt x="144" y="87"/>
                  </a:lnTo>
                  <a:lnTo>
                    <a:pt x="114" y="92"/>
                  </a:lnTo>
                  <a:lnTo>
                    <a:pt x="86" y="98"/>
                  </a:lnTo>
                  <a:lnTo>
                    <a:pt x="59" y="105"/>
                  </a:lnTo>
                  <a:lnTo>
                    <a:pt x="31" y="112"/>
                  </a:lnTo>
                  <a:lnTo>
                    <a:pt x="0" y="115"/>
                  </a:lnTo>
                  <a:lnTo>
                    <a:pt x="1" y="99"/>
                  </a:lnTo>
                  <a:lnTo>
                    <a:pt x="3" y="71"/>
                  </a:lnTo>
                  <a:lnTo>
                    <a:pt x="3" y="53"/>
                  </a:lnTo>
                  <a:lnTo>
                    <a:pt x="33" y="47"/>
                  </a:lnTo>
                  <a:lnTo>
                    <a:pt x="63" y="40"/>
                  </a:lnTo>
                  <a:lnTo>
                    <a:pt x="94" y="35"/>
                  </a:lnTo>
                  <a:lnTo>
                    <a:pt x="121" y="28"/>
                  </a:lnTo>
                  <a:lnTo>
                    <a:pt x="132" y="23"/>
                  </a:lnTo>
                  <a:lnTo>
                    <a:pt x="141" y="14"/>
                  </a:lnTo>
                  <a:lnTo>
                    <a:pt x="147" y="2"/>
                  </a:lnTo>
                  <a:lnTo>
                    <a:pt x="150" y="2"/>
                  </a:lnTo>
                  <a:lnTo>
                    <a:pt x="152"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1">
              <a:extLst>
                <a:ext uri="{FF2B5EF4-FFF2-40B4-BE49-F238E27FC236}">
                  <a16:creationId xmlns:a16="http://schemas.microsoft.com/office/drawing/2014/main" id="{1165AFE3-45E5-4858-1536-98B9DC8FA64A}"/>
                </a:ext>
              </a:extLst>
            </p:cNvPr>
            <p:cNvSpPr>
              <a:spLocks/>
            </p:cNvSpPr>
            <p:nvPr/>
          </p:nvSpPr>
          <p:spPr bwMode="auto">
            <a:xfrm>
              <a:off x="9815922" y="2335564"/>
              <a:ext cx="61121" cy="32358"/>
            </a:xfrm>
            <a:custGeom>
              <a:avLst/>
              <a:gdLst/>
              <a:ahLst/>
              <a:cxnLst>
                <a:cxn ang="0">
                  <a:pos x="29" y="0"/>
                </a:cxn>
                <a:cxn ang="0">
                  <a:pos x="34" y="4"/>
                </a:cxn>
                <a:cxn ang="0">
                  <a:pos x="27" y="11"/>
                </a:cxn>
                <a:cxn ang="0">
                  <a:pos x="18" y="15"/>
                </a:cxn>
                <a:cxn ang="0">
                  <a:pos x="8" y="18"/>
                </a:cxn>
                <a:cxn ang="0">
                  <a:pos x="0" y="18"/>
                </a:cxn>
                <a:cxn ang="0">
                  <a:pos x="1" y="15"/>
                </a:cxn>
                <a:cxn ang="0">
                  <a:pos x="1" y="14"/>
                </a:cxn>
                <a:cxn ang="0">
                  <a:pos x="2" y="13"/>
                </a:cxn>
                <a:cxn ang="0">
                  <a:pos x="2" y="12"/>
                </a:cxn>
                <a:cxn ang="0">
                  <a:pos x="6" y="12"/>
                </a:cxn>
                <a:cxn ang="0">
                  <a:pos x="8" y="13"/>
                </a:cxn>
                <a:cxn ang="0">
                  <a:pos x="11" y="12"/>
                </a:cxn>
                <a:cxn ang="0">
                  <a:pos x="13" y="12"/>
                </a:cxn>
                <a:cxn ang="0">
                  <a:pos x="16" y="11"/>
                </a:cxn>
                <a:cxn ang="0">
                  <a:pos x="19" y="11"/>
                </a:cxn>
                <a:cxn ang="0">
                  <a:pos x="20" y="9"/>
                </a:cxn>
                <a:cxn ang="0">
                  <a:pos x="21" y="9"/>
                </a:cxn>
                <a:cxn ang="0">
                  <a:pos x="21" y="6"/>
                </a:cxn>
                <a:cxn ang="0">
                  <a:pos x="29" y="0"/>
                </a:cxn>
              </a:cxnLst>
              <a:rect l="0" t="0" r="r" b="b"/>
              <a:pathLst>
                <a:path w="34" h="18">
                  <a:moveTo>
                    <a:pt x="29" y="0"/>
                  </a:moveTo>
                  <a:lnTo>
                    <a:pt x="34" y="4"/>
                  </a:lnTo>
                  <a:lnTo>
                    <a:pt x="27" y="11"/>
                  </a:lnTo>
                  <a:lnTo>
                    <a:pt x="18" y="15"/>
                  </a:lnTo>
                  <a:lnTo>
                    <a:pt x="8" y="18"/>
                  </a:lnTo>
                  <a:lnTo>
                    <a:pt x="0" y="18"/>
                  </a:lnTo>
                  <a:lnTo>
                    <a:pt x="1" y="15"/>
                  </a:lnTo>
                  <a:lnTo>
                    <a:pt x="1" y="14"/>
                  </a:lnTo>
                  <a:lnTo>
                    <a:pt x="2" y="13"/>
                  </a:lnTo>
                  <a:lnTo>
                    <a:pt x="2" y="12"/>
                  </a:lnTo>
                  <a:lnTo>
                    <a:pt x="6" y="12"/>
                  </a:lnTo>
                  <a:lnTo>
                    <a:pt x="8" y="13"/>
                  </a:lnTo>
                  <a:lnTo>
                    <a:pt x="11" y="12"/>
                  </a:lnTo>
                  <a:lnTo>
                    <a:pt x="13" y="12"/>
                  </a:lnTo>
                  <a:lnTo>
                    <a:pt x="16" y="11"/>
                  </a:lnTo>
                  <a:lnTo>
                    <a:pt x="19" y="11"/>
                  </a:lnTo>
                  <a:lnTo>
                    <a:pt x="20" y="9"/>
                  </a:lnTo>
                  <a:lnTo>
                    <a:pt x="21" y="9"/>
                  </a:lnTo>
                  <a:lnTo>
                    <a:pt x="21" y="6"/>
                  </a:lnTo>
                  <a:lnTo>
                    <a:pt x="29"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2">
              <a:extLst>
                <a:ext uri="{FF2B5EF4-FFF2-40B4-BE49-F238E27FC236}">
                  <a16:creationId xmlns:a16="http://schemas.microsoft.com/office/drawing/2014/main" id="{C06E5A87-7F2D-AD58-E9DC-5D47AAFD69CB}"/>
                </a:ext>
              </a:extLst>
            </p:cNvPr>
            <p:cNvSpPr>
              <a:spLocks/>
            </p:cNvSpPr>
            <p:nvPr/>
          </p:nvSpPr>
          <p:spPr bwMode="auto">
            <a:xfrm>
              <a:off x="9646940" y="2351742"/>
              <a:ext cx="55729" cy="118648"/>
            </a:xfrm>
            <a:custGeom>
              <a:avLst/>
              <a:gdLst/>
              <a:ahLst/>
              <a:cxnLst>
                <a:cxn ang="0">
                  <a:pos x="22" y="0"/>
                </a:cxn>
                <a:cxn ang="0">
                  <a:pos x="27" y="9"/>
                </a:cxn>
                <a:cxn ang="0">
                  <a:pos x="28" y="18"/>
                </a:cxn>
                <a:cxn ang="0">
                  <a:pos x="25" y="26"/>
                </a:cxn>
                <a:cxn ang="0">
                  <a:pos x="29" y="33"/>
                </a:cxn>
                <a:cxn ang="0">
                  <a:pos x="31" y="42"/>
                </a:cxn>
                <a:cxn ang="0">
                  <a:pos x="31" y="54"/>
                </a:cxn>
                <a:cxn ang="0">
                  <a:pos x="24" y="58"/>
                </a:cxn>
                <a:cxn ang="0">
                  <a:pos x="18" y="61"/>
                </a:cxn>
                <a:cxn ang="0">
                  <a:pos x="14" y="66"/>
                </a:cxn>
                <a:cxn ang="0">
                  <a:pos x="11" y="53"/>
                </a:cxn>
                <a:cxn ang="0">
                  <a:pos x="8" y="38"/>
                </a:cxn>
                <a:cxn ang="0">
                  <a:pos x="3" y="21"/>
                </a:cxn>
                <a:cxn ang="0">
                  <a:pos x="0" y="6"/>
                </a:cxn>
                <a:cxn ang="0">
                  <a:pos x="10" y="3"/>
                </a:cxn>
                <a:cxn ang="0">
                  <a:pos x="22" y="0"/>
                </a:cxn>
              </a:cxnLst>
              <a:rect l="0" t="0" r="r" b="b"/>
              <a:pathLst>
                <a:path w="31" h="66">
                  <a:moveTo>
                    <a:pt x="22" y="0"/>
                  </a:moveTo>
                  <a:lnTo>
                    <a:pt x="27" y="9"/>
                  </a:lnTo>
                  <a:lnTo>
                    <a:pt x="28" y="18"/>
                  </a:lnTo>
                  <a:lnTo>
                    <a:pt x="25" y="26"/>
                  </a:lnTo>
                  <a:lnTo>
                    <a:pt x="29" y="33"/>
                  </a:lnTo>
                  <a:lnTo>
                    <a:pt x="31" y="42"/>
                  </a:lnTo>
                  <a:lnTo>
                    <a:pt x="31" y="54"/>
                  </a:lnTo>
                  <a:lnTo>
                    <a:pt x="24" y="58"/>
                  </a:lnTo>
                  <a:lnTo>
                    <a:pt x="18" y="61"/>
                  </a:lnTo>
                  <a:lnTo>
                    <a:pt x="14" y="66"/>
                  </a:lnTo>
                  <a:lnTo>
                    <a:pt x="11" y="53"/>
                  </a:lnTo>
                  <a:lnTo>
                    <a:pt x="8" y="38"/>
                  </a:lnTo>
                  <a:lnTo>
                    <a:pt x="3" y="21"/>
                  </a:lnTo>
                  <a:lnTo>
                    <a:pt x="0" y="6"/>
                  </a:lnTo>
                  <a:lnTo>
                    <a:pt x="10" y="3"/>
                  </a:lnTo>
                  <a:lnTo>
                    <a:pt x="22"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3">
              <a:extLst>
                <a:ext uri="{FF2B5EF4-FFF2-40B4-BE49-F238E27FC236}">
                  <a16:creationId xmlns:a16="http://schemas.microsoft.com/office/drawing/2014/main" id="{FBB08794-E95D-376A-311C-7ABA40F4E834}"/>
                </a:ext>
              </a:extLst>
            </p:cNvPr>
            <p:cNvSpPr>
              <a:spLocks/>
            </p:cNvSpPr>
            <p:nvPr/>
          </p:nvSpPr>
          <p:spPr bwMode="auto">
            <a:xfrm>
              <a:off x="9256841" y="2828129"/>
              <a:ext cx="125838" cy="228307"/>
            </a:xfrm>
            <a:custGeom>
              <a:avLst/>
              <a:gdLst/>
              <a:ahLst/>
              <a:cxnLst>
                <a:cxn ang="0">
                  <a:pos x="12" y="0"/>
                </a:cxn>
                <a:cxn ang="0">
                  <a:pos x="14" y="0"/>
                </a:cxn>
                <a:cxn ang="0">
                  <a:pos x="13" y="7"/>
                </a:cxn>
                <a:cxn ang="0">
                  <a:pos x="11" y="13"/>
                </a:cxn>
                <a:cxn ang="0">
                  <a:pos x="8" y="20"/>
                </a:cxn>
                <a:cxn ang="0">
                  <a:pos x="12" y="33"/>
                </a:cxn>
                <a:cxn ang="0">
                  <a:pos x="19" y="43"/>
                </a:cxn>
                <a:cxn ang="0">
                  <a:pos x="28" y="52"/>
                </a:cxn>
                <a:cxn ang="0">
                  <a:pos x="29" y="61"/>
                </a:cxn>
                <a:cxn ang="0">
                  <a:pos x="34" y="69"/>
                </a:cxn>
                <a:cxn ang="0">
                  <a:pos x="40" y="77"/>
                </a:cxn>
                <a:cxn ang="0">
                  <a:pos x="44" y="83"/>
                </a:cxn>
                <a:cxn ang="0">
                  <a:pos x="48" y="88"/>
                </a:cxn>
                <a:cxn ang="0">
                  <a:pos x="53" y="90"/>
                </a:cxn>
                <a:cxn ang="0">
                  <a:pos x="62" y="91"/>
                </a:cxn>
                <a:cxn ang="0">
                  <a:pos x="61" y="97"/>
                </a:cxn>
                <a:cxn ang="0">
                  <a:pos x="58" y="103"/>
                </a:cxn>
                <a:cxn ang="0">
                  <a:pos x="60" y="111"/>
                </a:cxn>
                <a:cxn ang="0">
                  <a:pos x="60" y="112"/>
                </a:cxn>
                <a:cxn ang="0">
                  <a:pos x="64" y="112"/>
                </a:cxn>
                <a:cxn ang="0">
                  <a:pos x="65" y="111"/>
                </a:cxn>
                <a:cxn ang="0">
                  <a:pos x="68" y="112"/>
                </a:cxn>
                <a:cxn ang="0">
                  <a:pos x="69" y="112"/>
                </a:cxn>
                <a:cxn ang="0">
                  <a:pos x="70" y="113"/>
                </a:cxn>
                <a:cxn ang="0">
                  <a:pos x="70" y="119"/>
                </a:cxn>
                <a:cxn ang="0">
                  <a:pos x="55" y="122"/>
                </a:cxn>
                <a:cxn ang="0">
                  <a:pos x="41" y="125"/>
                </a:cxn>
                <a:cxn ang="0">
                  <a:pos x="26" y="127"/>
                </a:cxn>
                <a:cxn ang="0">
                  <a:pos x="22" y="103"/>
                </a:cxn>
                <a:cxn ang="0">
                  <a:pos x="14" y="78"/>
                </a:cxn>
                <a:cxn ang="0">
                  <a:pos x="6" y="53"/>
                </a:cxn>
                <a:cxn ang="0">
                  <a:pos x="1" y="28"/>
                </a:cxn>
                <a:cxn ang="0">
                  <a:pos x="0" y="4"/>
                </a:cxn>
                <a:cxn ang="0">
                  <a:pos x="5" y="4"/>
                </a:cxn>
                <a:cxn ang="0">
                  <a:pos x="7" y="3"/>
                </a:cxn>
                <a:cxn ang="0">
                  <a:pos x="8" y="1"/>
                </a:cxn>
                <a:cxn ang="0">
                  <a:pos x="9" y="1"/>
                </a:cxn>
                <a:cxn ang="0">
                  <a:pos x="12" y="0"/>
                </a:cxn>
              </a:cxnLst>
              <a:rect l="0" t="0" r="r" b="b"/>
              <a:pathLst>
                <a:path w="70" h="127">
                  <a:moveTo>
                    <a:pt x="12" y="0"/>
                  </a:moveTo>
                  <a:lnTo>
                    <a:pt x="14" y="0"/>
                  </a:lnTo>
                  <a:lnTo>
                    <a:pt x="13" y="7"/>
                  </a:lnTo>
                  <a:lnTo>
                    <a:pt x="11" y="13"/>
                  </a:lnTo>
                  <a:lnTo>
                    <a:pt x="8" y="20"/>
                  </a:lnTo>
                  <a:lnTo>
                    <a:pt x="12" y="33"/>
                  </a:lnTo>
                  <a:lnTo>
                    <a:pt x="19" y="43"/>
                  </a:lnTo>
                  <a:lnTo>
                    <a:pt x="28" y="52"/>
                  </a:lnTo>
                  <a:lnTo>
                    <a:pt x="29" y="61"/>
                  </a:lnTo>
                  <a:lnTo>
                    <a:pt x="34" y="69"/>
                  </a:lnTo>
                  <a:lnTo>
                    <a:pt x="40" y="77"/>
                  </a:lnTo>
                  <a:lnTo>
                    <a:pt x="44" y="83"/>
                  </a:lnTo>
                  <a:lnTo>
                    <a:pt x="48" y="88"/>
                  </a:lnTo>
                  <a:lnTo>
                    <a:pt x="53" y="90"/>
                  </a:lnTo>
                  <a:lnTo>
                    <a:pt x="62" y="91"/>
                  </a:lnTo>
                  <a:lnTo>
                    <a:pt x="61" y="97"/>
                  </a:lnTo>
                  <a:lnTo>
                    <a:pt x="58" y="103"/>
                  </a:lnTo>
                  <a:lnTo>
                    <a:pt x="60" y="111"/>
                  </a:lnTo>
                  <a:lnTo>
                    <a:pt x="60" y="112"/>
                  </a:lnTo>
                  <a:lnTo>
                    <a:pt x="64" y="112"/>
                  </a:lnTo>
                  <a:lnTo>
                    <a:pt x="65" y="111"/>
                  </a:lnTo>
                  <a:lnTo>
                    <a:pt x="68" y="112"/>
                  </a:lnTo>
                  <a:lnTo>
                    <a:pt x="69" y="112"/>
                  </a:lnTo>
                  <a:lnTo>
                    <a:pt x="70" y="113"/>
                  </a:lnTo>
                  <a:lnTo>
                    <a:pt x="70" y="119"/>
                  </a:lnTo>
                  <a:lnTo>
                    <a:pt x="55" y="122"/>
                  </a:lnTo>
                  <a:lnTo>
                    <a:pt x="41" y="125"/>
                  </a:lnTo>
                  <a:lnTo>
                    <a:pt x="26" y="127"/>
                  </a:lnTo>
                  <a:lnTo>
                    <a:pt x="22" y="103"/>
                  </a:lnTo>
                  <a:lnTo>
                    <a:pt x="14" y="78"/>
                  </a:lnTo>
                  <a:lnTo>
                    <a:pt x="6" y="53"/>
                  </a:lnTo>
                  <a:lnTo>
                    <a:pt x="1" y="28"/>
                  </a:lnTo>
                  <a:lnTo>
                    <a:pt x="0" y="4"/>
                  </a:lnTo>
                  <a:lnTo>
                    <a:pt x="5" y="4"/>
                  </a:lnTo>
                  <a:lnTo>
                    <a:pt x="7" y="3"/>
                  </a:lnTo>
                  <a:lnTo>
                    <a:pt x="8" y="1"/>
                  </a:lnTo>
                  <a:lnTo>
                    <a:pt x="9" y="1"/>
                  </a:lnTo>
                  <a:lnTo>
                    <a:pt x="12"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14">
              <a:extLst>
                <a:ext uri="{FF2B5EF4-FFF2-40B4-BE49-F238E27FC236}">
                  <a16:creationId xmlns:a16="http://schemas.microsoft.com/office/drawing/2014/main" id="{FA507BB1-E909-DDA9-1863-83A0A58B962E}"/>
                </a:ext>
              </a:extLst>
            </p:cNvPr>
            <p:cNvSpPr>
              <a:spLocks/>
            </p:cNvSpPr>
            <p:nvPr/>
          </p:nvSpPr>
          <p:spPr bwMode="auto">
            <a:xfrm>
              <a:off x="8593496" y="2473985"/>
              <a:ext cx="760422" cy="497960"/>
            </a:xfrm>
            <a:custGeom>
              <a:avLst/>
              <a:gdLst/>
              <a:ahLst/>
              <a:cxnLst>
                <a:cxn ang="0">
                  <a:pos x="349" y="2"/>
                </a:cxn>
                <a:cxn ang="0">
                  <a:pos x="358" y="9"/>
                </a:cxn>
                <a:cxn ang="0">
                  <a:pos x="370" y="25"/>
                </a:cxn>
                <a:cxn ang="0">
                  <a:pos x="381" y="37"/>
                </a:cxn>
                <a:cxn ang="0">
                  <a:pos x="399" y="42"/>
                </a:cxn>
                <a:cxn ang="0">
                  <a:pos x="391" y="64"/>
                </a:cxn>
                <a:cxn ang="0">
                  <a:pos x="381" y="85"/>
                </a:cxn>
                <a:cxn ang="0">
                  <a:pos x="385" y="95"/>
                </a:cxn>
                <a:cxn ang="0">
                  <a:pos x="381" y="109"/>
                </a:cxn>
                <a:cxn ang="0">
                  <a:pos x="382" y="114"/>
                </a:cxn>
                <a:cxn ang="0">
                  <a:pos x="385" y="121"/>
                </a:cxn>
                <a:cxn ang="0">
                  <a:pos x="394" y="132"/>
                </a:cxn>
                <a:cxn ang="0">
                  <a:pos x="399" y="137"/>
                </a:cxn>
                <a:cxn ang="0">
                  <a:pos x="408" y="144"/>
                </a:cxn>
                <a:cxn ang="0">
                  <a:pos x="423" y="153"/>
                </a:cxn>
                <a:cxn ang="0">
                  <a:pos x="420" y="160"/>
                </a:cxn>
                <a:cxn ang="0">
                  <a:pos x="415" y="165"/>
                </a:cxn>
                <a:cxn ang="0">
                  <a:pos x="409" y="169"/>
                </a:cxn>
                <a:cxn ang="0">
                  <a:pos x="401" y="182"/>
                </a:cxn>
                <a:cxn ang="0">
                  <a:pos x="394" y="189"/>
                </a:cxn>
                <a:cxn ang="0">
                  <a:pos x="389" y="195"/>
                </a:cxn>
                <a:cxn ang="0">
                  <a:pos x="368" y="198"/>
                </a:cxn>
                <a:cxn ang="0">
                  <a:pos x="361" y="211"/>
                </a:cxn>
                <a:cxn ang="0">
                  <a:pos x="32" y="251"/>
                </a:cxn>
                <a:cxn ang="0">
                  <a:pos x="14" y="156"/>
                </a:cxn>
                <a:cxn ang="0">
                  <a:pos x="6" y="110"/>
                </a:cxn>
                <a:cxn ang="0">
                  <a:pos x="0" y="83"/>
                </a:cxn>
                <a:cxn ang="0">
                  <a:pos x="1" y="70"/>
                </a:cxn>
                <a:cxn ang="0">
                  <a:pos x="11" y="62"/>
                </a:cxn>
                <a:cxn ang="0">
                  <a:pos x="15" y="61"/>
                </a:cxn>
                <a:cxn ang="0">
                  <a:pos x="28" y="49"/>
                </a:cxn>
                <a:cxn ang="0">
                  <a:pos x="43" y="40"/>
                </a:cxn>
                <a:cxn ang="0">
                  <a:pos x="46" y="60"/>
                </a:cxn>
                <a:cxn ang="0">
                  <a:pos x="148" y="42"/>
                </a:cxn>
                <a:cxn ang="0">
                  <a:pos x="254" y="20"/>
                </a:cxn>
                <a:cxn ang="0">
                  <a:pos x="262" y="16"/>
                </a:cxn>
                <a:cxn ang="0">
                  <a:pos x="270" y="14"/>
                </a:cxn>
                <a:cxn ang="0">
                  <a:pos x="310" y="8"/>
                </a:cxn>
                <a:cxn ang="0">
                  <a:pos x="334" y="1"/>
                </a:cxn>
              </a:cxnLst>
              <a:rect l="0" t="0" r="r" b="b"/>
              <a:pathLst>
                <a:path w="423" h="277">
                  <a:moveTo>
                    <a:pt x="344" y="0"/>
                  </a:moveTo>
                  <a:lnTo>
                    <a:pt x="349" y="2"/>
                  </a:lnTo>
                  <a:lnTo>
                    <a:pt x="354" y="6"/>
                  </a:lnTo>
                  <a:lnTo>
                    <a:pt x="358" y="9"/>
                  </a:lnTo>
                  <a:lnTo>
                    <a:pt x="363" y="8"/>
                  </a:lnTo>
                  <a:lnTo>
                    <a:pt x="370" y="25"/>
                  </a:lnTo>
                  <a:lnTo>
                    <a:pt x="375" y="32"/>
                  </a:lnTo>
                  <a:lnTo>
                    <a:pt x="381" y="37"/>
                  </a:lnTo>
                  <a:lnTo>
                    <a:pt x="389" y="42"/>
                  </a:lnTo>
                  <a:lnTo>
                    <a:pt x="399" y="42"/>
                  </a:lnTo>
                  <a:lnTo>
                    <a:pt x="395" y="53"/>
                  </a:lnTo>
                  <a:lnTo>
                    <a:pt x="391" y="64"/>
                  </a:lnTo>
                  <a:lnTo>
                    <a:pt x="387" y="76"/>
                  </a:lnTo>
                  <a:lnTo>
                    <a:pt x="381" y="85"/>
                  </a:lnTo>
                  <a:lnTo>
                    <a:pt x="381" y="90"/>
                  </a:lnTo>
                  <a:lnTo>
                    <a:pt x="385" y="95"/>
                  </a:lnTo>
                  <a:lnTo>
                    <a:pt x="385" y="99"/>
                  </a:lnTo>
                  <a:lnTo>
                    <a:pt x="381" y="109"/>
                  </a:lnTo>
                  <a:lnTo>
                    <a:pt x="381" y="110"/>
                  </a:lnTo>
                  <a:lnTo>
                    <a:pt x="382" y="114"/>
                  </a:lnTo>
                  <a:lnTo>
                    <a:pt x="383" y="118"/>
                  </a:lnTo>
                  <a:lnTo>
                    <a:pt x="385" y="121"/>
                  </a:lnTo>
                  <a:lnTo>
                    <a:pt x="394" y="130"/>
                  </a:lnTo>
                  <a:lnTo>
                    <a:pt x="394" y="132"/>
                  </a:lnTo>
                  <a:lnTo>
                    <a:pt x="397" y="135"/>
                  </a:lnTo>
                  <a:lnTo>
                    <a:pt x="399" y="137"/>
                  </a:lnTo>
                  <a:lnTo>
                    <a:pt x="403" y="139"/>
                  </a:lnTo>
                  <a:lnTo>
                    <a:pt x="408" y="144"/>
                  </a:lnTo>
                  <a:lnTo>
                    <a:pt x="415" y="148"/>
                  </a:lnTo>
                  <a:lnTo>
                    <a:pt x="423" y="153"/>
                  </a:lnTo>
                  <a:lnTo>
                    <a:pt x="422" y="158"/>
                  </a:lnTo>
                  <a:lnTo>
                    <a:pt x="420" y="160"/>
                  </a:lnTo>
                  <a:lnTo>
                    <a:pt x="418" y="162"/>
                  </a:lnTo>
                  <a:lnTo>
                    <a:pt x="415" y="165"/>
                  </a:lnTo>
                  <a:lnTo>
                    <a:pt x="412" y="167"/>
                  </a:lnTo>
                  <a:lnTo>
                    <a:pt x="409" y="169"/>
                  </a:lnTo>
                  <a:lnTo>
                    <a:pt x="404" y="176"/>
                  </a:lnTo>
                  <a:lnTo>
                    <a:pt x="401" y="182"/>
                  </a:lnTo>
                  <a:lnTo>
                    <a:pt x="397" y="189"/>
                  </a:lnTo>
                  <a:lnTo>
                    <a:pt x="394" y="189"/>
                  </a:lnTo>
                  <a:lnTo>
                    <a:pt x="391" y="190"/>
                  </a:lnTo>
                  <a:lnTo>
                    <a:pt x="389" y="195"/>
                  </a:lnTo>
                  <a:lnTo>
                    <a:pt x="372" y="195"/>
                  </a:lnTo>
                  <a:lnTo>
                    <a:pt x="368" y="198"/>
                  </a:lnTo>
                  <a:lnTo>
                    <a:pt x="366" y="202"/>
                  </a:lnTo>
                  <a:lnTo>
                    <a:pt x="361" y="211"/>
                  </a:lnTo>
                  <a:lnTo>
                    <a:pt x="37" y="277"/>
                  </a:lnTo>
                  <a:lnTo>
                    <a:pt x="32" y="251"/>
                  </a:lnTo>
                  <a:lnTo>
                    <a:pt x="26" y="222"/>
                  </a:lnTo>
                  <a:lnTo>
                    <a:pt x="14" y="156"/>
                  </a:lnTo>
                  <a:lnTo>
                    <a:pt x="9" y="125"/>
                  </a:lnTo>
                  <a:lnTo>
                    <a:pt x="6" y="110"/>
                  </a:lnTo>
                  <a:lnTo>
                    <a:pt x="2" y="96"/>
                  </a:lnTo>
                  <a:lnTo>
                    <a:pt x="0" y="83"/>
                  </a:lnTo>
                  <a:lnTo>
                    <a:pt x="0" y="74"/>
                  </a:lnTo>
                  <a:lnTo>
                    <a:pt x="1" y="70"/>
                  </a:lnTo>
                  <a:lnTo>
                    <a:pt x="9" y="62"/>
                  </a:lnTo>
                  <a:lnTo>
                    <a:pt x="11" y="62"/>
                  </a:lnTo>
                  <a:lnTo>
                    <a:pt x="13" y="61"/>
                  </a:lnTo>
                  <a:lnTo>
                    <a:pt x="15" y="61"/>
                  </a:lnTo>
                  <a:lnTo>
                    <a:pt x="18" y="60"/>
                  </a:lnTo>
                  <a:lnTo>
                    <a:pt x="28" y="49"/>
                  </a:lnTo>
                  <a:lnTo>
                    <a:pt x="35" y="43"/>
                  </a:lnTo>
                  <a:lnTo>
                    <a:pt x="43" y="40"/>
                  </a:lnTo>
                  <a:lnTo>
                    <a:pt x="46" y="51"/>
                  </a:lnTo>
                  <a:lnTo>
                    <a:pt x="46" y="60"/>
                  </a:lnTo>
                  <a:lnTo>
                    <a:pt x="96" y="51"/>
                  </a:lnTo>
                  <a:lnTo>
                    <a:pt x="148" y="42"/>
                  </a:lnTo>
                  <a:lnTo>
                    <a:pt x="200" y="32"/>
                  </a:lnTo>
                  <a:lnTo>
                    <a:pt x="254" y="20"/>
                  </a:lnTo>
                  <a:lnTo>
                    <a:pt x="259" y="19"/>
                  </a:lnTo>
                  <a:lnTo>
                    <a:pt x="262" y="16"/>
                  </a:lnTo>
                  <a:lnTo>
                    <a:pt x="266" y="15"/>
                  </a:lnTo>
                  <a:lnTo>
                    <a:pt x="270" y="14"/>
                  </a:lnTo>
                  <a:lnTo>
                    <a:pt x="290" y="12"/>
                  </a:lnTo>
                  <a:lnTo>
                    <a:pt x="310" y="8"/>
                  </a:lnTo>
                  <a:lnTo>
                    <a:pt x="323" y="5"/>
                  </a:lnTo>
                  <a:lnTo>
                    <a:pt x="334" y="1"/>
                  </a:lnTo>
                  <a:lnTo>
                    <a:pt x="34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5">
              <a:extLst>
                <a:ext uri="{FF2B5EF4-FFF2-40B4-BE49-F238E27FC236}">
                  <a16:creationId xmlns:a16="http://schemas.microsoft.com/office/drawing/2014/main" id="{7D2BF0CA-FF40-279E-80EB-BBF1190014A6}"/>
                </a:ext>
              </a:extLst>
            </p:cNvPr>
            <p:cNvSpPr>
              <a:spLocks/>
            </p:cNvSpPr>
            <p:nvPr/>
          </p:nvSpPr>
          <p:spPr bwMode="auto">
            <a:xfrm>
              <a:off x="8676189" y="1922096"/>
              <a:ext cx="787387" cy="699301"/>
            </a:xfrm>
            <a:custGeom>
              <a:avLst/>
              <a:gdLst/>
              <a:ahLst/>
              <a:cxnLst>
                <a:cxn ang="0">
                  <a:pos x="366" y="6"/>
                </a:cxn>
                <a:cxn ang="0">
                  <a:pos x="366" y="17"/>
                </a:cxn>
                <a:cxn ang="0">
                  <a:pos x="371" y="34"/>
                </a:cxn>
                <a:cxn ang="0">
                  <a:pos x="380" y="55"/>
                </a:cxn>
                <a:cxn ang="0">
                  <a:pos x="379" y="78"/>
                </a:cxn>
                <a:cxn ang="0">
                  <a:pos x="387" y="104"/>
                </a:cxn>
                <a:cxn ang="0">
                  <a:pos x="393" y="131"/>
                </a:cxn>
                <a:cxn ang="0">
                  <a:pos x="395" y="131"/>
                </a:cxn>
                <a:cxn ang="0">
                  <a:pos x="398" y="127"/>
                </a:cxn>
                <a:cxn ang="0">
                  <a:pos x="408" y="148"/>
                </a:cxn>
                <a:cxn ang="0">
                  <a:pos x="419" y="197"/>
                </a:cxn>
                <a:cxn ang="0">
                  <a:pos x="421" y="203"/>
                </a:cxn>
                <a:cxn ang="0">
                  <a:pos x="419" y="263"/>
                </a:cxn>
                <a:cxn ang="0">
                  <a:pos x="424" y="277"/>
                </a:cxn>
                <a:cxn ang="0">
                  <a:pos x="433" y="330"/>
                </a:cxn>
                <a:cxn ang="0">
                  <a:pos x="436" y="350"/>
                </a:cxn>
                <a:cxn ang="0">
                  <a:pos x="438" y="371"/>
                </a:cxn>
                <a:cxn ang="0">
                  <a:pos x="435" y="384"/>
                </a:cxn>
                <a:cxn ang="0">
                  <a:pos x="424" y="389"/>
                </a:cxn>
                <a:cxn ang="0">
                  <a:pos x="419" y="379"/>
                </a:cxn>
                <a:cxn ang="0">
                  <a:pos x="416" y="369"/>
                </a:cxn>
                <a:cxn ang="0">
                  <a:pos x="335" y="341"/>
                </a:cxn>
                <a:cxn ang="0">
                  <a:pos x="319" y="313"/>
                </a:cxn>
                <a:cxn ang="0">
                  <a:pos x="306" y="308"/>
                </a:cxn>
                <a:cxn ang="0">
                  <a:pos x="301" y="301"/>
                </a:cxn>
                <a:cxn ang="0">
                  <a:pos x="264" y="311"/>
                </a:cxn>
                <a:cxn ang="0">
                  <a:pos x="185" y="328"/>
                </a:cxn>
                <a:cxn ang="0">
                  <a:pos x="46" y="355"/>
                </a:cxn>
                <a:cxn ang="0">
                  <a:pos x="3" y="356"/>
                </a:cxn>
                <a:cxn ang="0">
                  <a:pos x="1" y="343"/>
                </a:cxn>
                <a:cxn ang="0">
                  <a:pos x="10" y="334"/>
                </a:cxn>
                <a:cxn ang="0">
                  <a:pos x="25" y="313"/>
                </a:cxn>
                <a:cxn ang="0">
                  <a:pos x="40" y="295"/>
                </a:cxn>
                <a:cxn ang="0">
                  <a:pos x="44" y="290"/>
                </a:cxn>
                <a:cxn ang="0">
                  <a:pos x="50" y="281"/>
                </a:cxn>
                <a:cxn ang="0">
                  <a:pos x="46" y="267"/>
                </a:cxn>
                <a:cxn ang="0">
                  <a:pos x="41" y="256"/>
                </a:cxn>
                <a:cxn ang="0">
                  <a:pos x="33" y="251"/>
                </a:cxn>
                <a:cxn ang="0">
                  <a:pos x="31" y="239"/>
                </a:cxn>
                <a:cxn ang="0">
                  <a:pos x="55" y="229"/>
                </a:cxn>
                <a:cxn ang="0">
                  <a:pos x="93" y="217"/>
                </a:cxn>
                <a:cxn ang="0">
                  <a:pos x="122" y="222"/>
                </a:cxn>
                <a:cxn ang="0">
                  <a:pos x="156" y="214"/>
                </a:cxn>
                <a:cxn ang="0">
                  <a:pos x="194" y="186"/>
                </a:cxn>
                <a:cxn ang="0">
                  <a:pos x="210" y="178"/>
                </a:cxn>
                <a:cxn ang="0">
                  <a:pos x="204" y="150"/>
                </a:cxn>
                <a:cxn ang="0">
                  <a:pos x="213" y="136"/>
                </a:cxn>
                <a:cxn ang="0">
                  <a:pos x="208" y="131"/>
                </a:cxn>
                <a:cxn ang="0">
                  <a:pos x="202" y="125"/>
                </a:cxn>
                <a:cxn ang="0">
                  <a:pos x="196" y="130"/>
                </a:cxn>
                <a:cxn ang="0">
                  <a:pos x="208" y="108"/>
                </a:cxn>
                <a:cxn ang="0">
                  <a:pos x="222" y="84"/>
                </a:cxn>
                <a:cxn ang="0">
                  <a:pos x="231" y="67"/>
                </a:cxn>
                <a:cxn ang="0">
                  <a:pos x="268" y="26"/>
                </a:cxn>
                <a:cxn ang="0">
                  <a:pos x="324" y="12"/>
                </a:cxn>
              </a:cxnLst>
              <a:rect l="0" t="0" r="r" b="b"/>
              <a:pathLst>
                <a:path w="438" h="389">
                  <a:moveTo>
                    <a:pt x="363" y="0"/>
                  </a:moveTo>
                  <a:lnTo>
                    <a:pt x="366" y="4"/>
                  </a:lnTo>
                  <a:lnTo>
                    <a:pt x="366" y="6"/>
                  </a:lnTo>
                  <a:lnTo>
                    <a:pt x="365" y="8"/>
                  </a:lnTo>
                  <a:lnTo>
                    <a:pt x="365" y="14"/>
                  </a:lnTo>
                  <a:lnTo>
                    <a:pt x="366" y="17"/>
                  </a:lnTo>
                  <a:lnTo>
                    <a:pt x="369" y="18"/>
                  </a:lnTo>
                  <a:lnTo>
                    <a:pt x="371" y="22"/>
                  </a:lnTo>
                  <a:lnTo>
                    <a:pt x="371" y="34"/>
                  </a:lnTo>
                  <a:lnTo>
                    <a:pt x="374" y="41"/>
                  </a:lnTo>
                  <a:lnTo>
                    <a:pt x="378" y="47"/>
                  </a:lnTo>
                  <a:lnTo>
                    <a:pt x="380" y="55"/>
                  </a:lnTo>
                  <a:lnTo>
                    <a:pt x="383" y="64"/>
                  </a:lnTo>
                  <a:lnTo>
                    <a:pt x="383" y="68"/>
                  </a:lnTo>
                  <a:lnTo>
                    <a:pt x="379" y="78"/>
                  </a:lnTo>
                  <a:lnTo>
                    <a:pt x="379" y="82"/>
                  </a:lnTo>
                  <a:lnTo>
                    <a:pt x="383" y="94"/>
                  </a:lnTo>
                  <a:lnTo>
                    <a:pt x="387" y="104"/>
                  </a:lnTo>
                  <a:lnTo>
                    <a:pt x="391" y="117"/>
                  </a:lnTo>
                  <a:lnTo>
                    <a:pt x="391" y="130"/>
                  </a:lnTo>
                  <a:lnTo>
                    <a:pt x="393" y="131"/>
                  </a:lnTo>
                  <a:lnTo>
                    <a:pt x="394" y="132"/>
                  </a:lnTo>
                  <a:lnTo>
                    <a:pt x="394" y="131"/>
                  </a:lnTo>
                  <a:lnTo>
                    <a:pt x="395" y="131"/>
                  </a:lnTo>
                  <a:lnTo>
                    <a:pt x="397" y="130"/>
                  </a:lnTo>
                  <a:lnTo>
                    <a:pt x="397" y="129"/>
                  </a:lnTo>
                  <a:lnTo>
                    <a:pt x="398" y="127"/>
                  </a:lnTo>
                  <a:lnTo>
                    <a:pt x="400" y="127"/>
                  </a:lnTo>
                  <a:lnTo>
                    <a:pt x="402" y="130"/>
                  </a:lnTo>
                  <a:lnTo>
                    <a:pt x="408" y="148"/>
                  </a:lnTo>
                  <a:lnTo>
                    <a:pt x="413" y="171"/>
                  </a:lnTo>
                  <a:lnTo>
                    <a:pt x="416" y="195"/>
                  </a:lnTo>
                  <a:lnTo>
                    <a:pt x="419" y="197"/>
                  </a:lnTo>
                  <a:lnTo>
                    <a:pt x="420" y="200"/>
                  </a:lnTo>
                  <a:lnTo>
                    <a:pt x="421" y="201"/>
                  </a:lnTo>
                  <a:lnTo>
                    <a:pt x="421" y="203"/>
                  </a:lnTo>
                  <a:lnTo>
                    <a:pt x="419" y="220"/>
                  </a:lnTo>
                  <a:lnTo>
                    <a:pt x="417" y="241"/>
                  </a:lnTo>
                  <a:lnTo>
                    <a:pt x="419" y="263"/>
                  </a:lnTo>
                  <a:lnTo>
                    <a:pt x="420" y="266"/>
                  </a:lnTo>
                  <a:lnTo>
                    <a:pt x="422" y="270"/>
                  </a:lnTo>
                  <a:lnTo>
                    <a:pt x="424" y="277"/>
                  </a:lnTo>
                  <a:lnTo>
                    <a:pt x="427" y="293"/>
                  </a:lnTo>
                  <a:lnTo>
                    <a:pt x="429" y="312"/>
                  </a:lnTo>
                  <a:lnTo>
                    <a:pt x="433" y="330"/>
                  </a:lnTo>
                  <a:lnTo>
                    <a:pt x="435" y="340"/>
                  </a:lnTo>
                  <a:lnTo>
                    <a:pt x="437" y="346"/>
                  </a:lnTo>
                  <a:lnTo>
                    <a:pt x="436" y="350"/>
                  </a:lnTo>
                  <a:lnTo>
                    <a:pt x="433" y="355"/>
                  </a:lnTo>
                  <a:lnTo>
                    <a:pt x="427" y="361"/>
                  </a:lnTo>
                  <a:lnTo>
                    <a:pt x="438" y="371"/>
                  </a:lnTo>
                  <a:lnTo>
                    <a:pt x="438" y="378"/>
                  </a:lnTo>
                  <a:lnTo>
                    <a:pt x="437" y="382"/>
                  </a:lnTo>
                  <a:lnTo>
                    <a:pt x="435" y="384"/>
                  </a:lnTo>
                  <a:lnTo>
                    <a:pt x="433" y="385"/>
                  </a:lnTo>
                  <a:lnTo>
                    <a:pt x="429" y="386"/>
                  </a:lnTo>
                  <a:lnTo>
                    <a:pt x="424" y="389"/>
                  </a:lnTo>
                  <a:lnTo>
                    <a:pt x="422" y="388"/>
                  </a:lnTo>
                  <a:lnTo>
                    <a:pt x="420" y="383"/>
                  </a:lnTo>
                  <a:lnTo>
                    <a:pt x="419" y="379"/>
                  </a:lnTo>
                  <a:lnTo>
                    <a:pt x="417" y="377"/>
                  </a:lnTo>
                  <a:lnTo>
                    <a:pt x="417" y="371"/>
                  </a:lnTo>
                  <a:lnTo>
                    <a:pt x="416" y="369"/>
                  </a:lnTo>
                  <a:lnTo>
                    <a:pt x="387" y="361"/>
                  </a:lnTo>
                  <a:lnTo>
                    <a:pt x="362" y="350"/>
                  </a:lnTo>
                  <a:lnTo>
                    <a:pt x="335" y="341"/>
                  </a:lnTo>
                  <a:lnTo>
                    <a:pt x="330" y="336"/>
                  </a:lnTo>
                  <a:lnTo>
                    <a:pt x="323" y="315"/>
                  </a:lnTo>
                  <a:lnTo>
                    <a:pt x="319" y="313"/>
                  </a:lnTo>
                  <a:lnTo>
                    <a:pt x="316" y="313"/>
                  </a:lnTo>
                  <a:lnTo>
                    <a:pt x="309" y="311"/>
                  </a:lnTo>
                  <a:lnTo>
                    <a:pt x="306" y="308"/>
                  </a:lnTo>
                  <a:lnTo>
                    <a:pt x="303" y="306"/>
                  </a:lnTo>
                  <a:lnTo>
                    <a:pt x="302" y="302"/>
                  </a:lnTo>
                  <a:lnTo>
                    <a:pt x="301" y="301"/>
                  </a:lnTo>
                  <a:lnTo>
                    <a:pt x="294" y="301"/>
                  </a:lnTo>
                  <a:lnTo>
                    <a:pt x="285" y="304"/>
                  </a:lnTo>
                  <a:lnTo>
                    <a:pt x="264" y="311"/>
                  </a:lnTo>
                  <a:lnTo>
                    <a:pt x="245" y="314"/>
                  </a:lnTo>
                  <a:lnTo>
                    <a:pt x="228" y="319"/>
                  </a:lnTo>
                  <a:lnTo>
                    <a:pt x="185" y="328"/>
                  </a:lnTo>
                  <a:lnTo>
                    <a:pt x="139" y="337"/>
                  </a:lnTo>
                  <a:lnTo>
                    <a:pt x="93" y="347"/>
                  </a:lnTo>
                  <a:lnTo>
                    <a:pt x="46" y="355"/>
                  </a:lnTo>
                  <a:lnTo>
                    <a:pt x="2" y="361"/>
                  </a:lnTo>
                  <a:lnTo>
                    <a:pt x="3" y="358"/>
                  </a:lnTo>
                  <a:lnTo>
                    <a:pt x="3" y="356"/>
                  </a:lnTo>
                  <a:lnTo>
                    <a:pt x="0" y="349"/>
                  </a:lnTo>
                  <a:lnTo>
                    <a:pt x="0" y="347"/>
                  </a:lnTo>
                  <a:lnTo>
                    <a:pt x="1" y="343"/>
                  </a:lnTo>
                  <a:lnTo>
                    <a:pt x="2" y="341"/>
                  </a:lnTo>
                  <a:lnTo>
                    <a:pt x="7" y="336"/>
                  </a:lnTo>
                  <a:lnTo>
                    <a:pt x="10" y="334"/>
                  </a:lnTo>
                  <a:lnTo>
                    <a:pt x="13" y="330"/>
                  </a:lnTo>
                  <a:lnTo>
                    <a:pt x="18" y="325"/>
                  </a:lnTo>
                  <a:lnTo>
                    <a:pt x="25" y="313"/>
                  </a:lnTo>
                  <a:lnTo>
                    <a:pt x="39" y="299"/>
                  </a:lnTo>
                  <a:lnTo>
                    <a:pt x="40" y="297"/>
                  </a:lnTo>
                  <a:lnTo>
                    <a:pt x="40" y="295"/>
                  </a:lnTo>
                  <a:lnTo>
                    <a:pt x="41" y="293"/>
                  </a:lnTo>
                  <a:lnTo>
                    <a:pt x="43" y="292"/>
                  </a:lnTo>
                  <a:lnTo>
                    <a:pt x="44" y="290"/>
                  </a:lnTo>
                  <a:lnTo>
                    <a:pt x="46" y="287"/>
                  </a:lnTo>
                  <a:lnTo>
                    <a:pt x="48" y="284"/>
                  </a:lnTo>
                  <a:lnTo>
                    <a:pt x="50" y="281"/>
                  </a:lnTo>
                  <a:lnTo>
                    <a:pt x="50" y="276"/>
                  </a:lnTo>
                  <a:lnTo>
                    <a:pt x="48" y="271"/>
                  </a:lnTo>
                  <a:lnTo>
                    <a:pt x="46" y="267"/>
                  </a:lnTo>
                  <a:lnTo>
                    <a:pt x="44" y="263"/>
                  </a:lnTo>
                  <a:lnTo>
                    <a:pt x="45" y="257"/>
                  </a:lnTo>
                  <a:lnTo>
                    <a:pt x="41" y="256"/>
                  </a:lnTo>
                  <a:lnTo>
                    <a:pt x="39" y="253"/>
                  </a:lnTo>
                  <a:lnTo>
                    <a:pt x="37" y="252"/>
                  </a:lnTo>
                  <a:lnTo>
                    <a:pt x="33" y="251"/>
                  </a:lnTo>
                  <a:lnTo>
                    <a:pt x="32" y="249"/>
                  </a:lnTo>
                  <a:lnTo>
                    <a:pt x="31" y="245"/>
                  </a:lnTo>
                  <a:lnTo>
                    <a:pt x="31" y="239"/>
                  </a:lnTo>
                  <a:lnTo>
                    <a:pt x="36" y="236"/>
                  </a:lnTo>
                  <a:lnTo>
                    <a:pt x="41" y="234"/>
                  </a:lnTo>
                  <a:lnTo>
                    <a:pt x="55" y="229"/>
                  </a:lnTo>
                  <a:lnTo>
                    <a:pt x="65" y="224"/>
                  </a:lnTo>
                  <a:lnTo>
                    <a:pt x="78" y="220"/>
                  </a:lnTo>
                  <a:lnTo>
                    <a:pt x="93" y="217"/>
                  </a:lnTo>
                  <a:lnTo>
                    <a:pt x="109" y="217"/>
                  </a:lnTo>
                  <a:lnTo>
                    <a:pt x="118" y="220"/>
                  </a:lnTo>
                  <a:lnTo>
                    <a:pt x="122" y="222"/>
                  </a:lnTo>
                  <a:lnTo>
                    <a:pt x="126" y="223"/>
                  </a:lnTo>
                  <a:lnTo>
                    <a:pt x="145" y="216"/>
                  </a:lnTo>
                  <a:lnTo>
                    <a:pt x="156" y="214"/>
                  </a:lnTo>
                  <a:lnTo>
                    <a:pt x="168" y="214"/>
                  </a:lnTo>
                  <a:lnTo>
                    <a:pt x="182" y="201"/>
                  </a:lnTo>
                  <a:lnTo>
                    <a:pt x="194" y="186"/>
                  </a:lnTo>
                  <a:lnTo>
                    <a:pt x="201" y="181"/>
                  </a:lnTo>
                  <a:lnTo>
                    <a:pt x="206" y="180"/>
                  </a:lnTo>
                  <a:lnTo>
                    <a:pt x="210" y="178"/>
                  </a:lnTo>
                  <a:lnTo>
                    <a:pt x="210" y="166"/>
                  </a:lnTo>
                  <a:lnTo>
                    <a:pt x="208" y="157"/>
                  </a:lnTo>
                  <a:lnTo>
                    <a:pt x="204" y="150"/>
                  </a:lnTo>
                  <a:lnTo>
                    <a:pt x="206" y="144"/>
                  </a:lnTo>
                  <a:lnTo>
                    <a:pt x="209" y="139"/>
                  </a:lnTo>
                  <a:lnTo>
                    <a:pt x="213" y="136"/>
                  </a:lnTo>
                  <a:lnTo>
                    <a:pt x="214" y="130"/>
                  </a:lnTo>
                  <a:lnTo>
                    <a:pt x="209" y="132"/>
                  </a:lnTo>
                  <a:lnTo>
                    <a:pt x="208" y="131"/>
                  </a:lnTo>
                  <a:lnTo>
                    <a:pt x="206" y="130"/>
                  </a:lnTo>
                  <a:lnTo>
                    <a:pt x="206" y="129"/>
                  </a:lnTo>
                  <a:lnTo>
                    <a:pt x="202" y="125"/>
                  </a:lnTo>
                  <a:lnTo>
                    <a:pt x="200" y="125"/>
                  </a:lnTo>
                  <a:lnTo>
                    <a:pt x="199" y="127"/>
                  </a:lnTo>
                  <a:lnTo>
                    <a:pt x="196" y="130"/>
                  </a:lnTo>
                  <a:lnTo>
                    <a:pt x="196" y="122"/>
                  </a:lnTo>
                  <a:lnTo>
                    <a:pt x="201" y="115"/>
                  </a:lnTo>
                  <a:lnTo>
                    <a:pt x="208" y="108"/>
                  </a:lnTo>
                  <a:lnTo>
                    <a:pt x="216" y="101"/>
                  </a:lnTo>
                  <a:lnTo>
                    <a:pt x="222" y="94"/>
                  </a:lnTo>
                  <a:lnTo>
                    <a:pt x="222" y="84"/>
                  </a:lnTo>
                  <a:lnTo>
                    <a:pt x="224" y="78"/>
                  </a:lnTo>
                  <a:lnTo>
                    <a:pt x="228" y="74"/>
                  </a:lnTo>
                  <a:lnTo>
                    <a:pt x="231" y="67"/>
                  </a:lnTo>
                  <a:lnTo>
                    <a:pt x="245" y="46"/>
                  </a:lnTo>
                  <a:lnTo>
                    <a:pt x="256" y="34"/>
                  </a:lnTo>
                  <a:lnTo>
                    <a:pt x="268" y="26"/>
                  </a:lnTo>
                  <a:lnTo>
                    <a:pt x="284" y="20"/>
                  </a:lnTo>
                  <a:lnTo>
                    <a:pt x="303" y="15"/>
                  </a:lnTo>
                  <a:lnTo>
                    <a:pt x="324" y="12"/>
                  </a:lnTo>
                  <a:lnTo>
                    <a:pt x="344" y="7"/>
                  </a:lnTo>
                  <a:lnTo>
                    <a:pt x="363"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5" name="Freeform 16">
              <a:extLst>
                <a:ext uri="{FF2B5EF4-FFF2-40B4-BE49-F238E27FC236}">
                  <a16:creationId xmlns:a16="http://schemas.microsoft.com/office/drawing/2014/main" id="{64C7AC31-6E2F-F5F4-A24D-83694B554CA2}"/>
                </a:ext>
              </a:extLst>
            </p:cNvPr>
            <p:cNvSpPr>
              <a:spLocks/>
            </p:cNvSpPr>
            <p:nvPr/>
          </p:nvSpPr>
          <p:spPr bwMode="auto">
            <a:xfrm>
              <a:off x="9600200" y="2531510"/>
              <a:ext cx="57526" cy="28763"/>
            </a:xfrm>
            <a:custGeom>
              <a:avLst/>
              <a:gdLst/>
              <a:ahLst/>
              <a:cxnLst>
                <a:cxn ang="0">
                  <a:pos x="23" y="0"/>
                </a:cxn>
                <a:cxn ang="0">
                  <a:pos x="32" y="0"/>
                </a:cxn>
                <a:cxn ang="0">
                  <a:pos x="27" y="3"/>
                </a:cxn>
                <a:cxn ang="0">
                  <a:pos x="22" y="9"/>
                </a:cxn>
                <a:cxn ang="0">
                  <a:pos x="18" y="14"/>
                </a:cxn>
                <a:cxn ang="0">
                  <a:pos x="12" y="16"/>
                </a:cxn>
                <a:cxn ang="0">
                  <a:pos x="9" y="16"/>
                </a:cxn>
                <a:cxn ang="0">
                  <a:pos x="2" y="12"/>
                </a:cxn>
                <a:cxn ang="0">
                  <a:pos x="0" y="10"/>
                </a:cxn>
                <a:cxn ang="0">
                  <a:pos x="0" y="9"/>
                </a:cxn>
                <a:cxn ang="0">
                  <a:pos x="1" y="8"/>
                </a:cxn>
                <a:cxn ang="0">
                  <a:pos x="6" y="5"/>
                </a:cxn>
                <a:cxn ang="0">
                  <a:pos x="7" y="4"/>
                </a:cxn>
                <a:cxn ang="0">
                  <a:pos x="14" y="4"/>
                </a:cxn>
                <a:cxn ang="0">
                  <a:pos x="23" y="0"/>
                </a:cxn>
              </a:cxnLst>
              <a:rect l="0" t="0" r="r" b="b"/>
              <a:pathLst>
                <a:path w="32" h="16">
                  <a:moveTo>
                    <a:pt x="23" y="0"/>
                  </a:moveTo>
                  <a:lnTo>
                    <a:pt x="32" y="0"/>
                  </a:lnTo>
                  <a:lnTo>
                    <a:pt x="27" y="3"/>
                  </a:lnTo>
                  <a:lnTo>
                    <a:pt x="22" y="9"/>
                  </a:lnTo>
                  <a:lnTo>
                    <a:pt x="18" y="14"/>
                  </a:lnTo>
                  <a:lnTo>
                    <a:pt x="12" y="16"/>
                  </a:lnTo>
                  <a:lnTo>
                    <a:pt x="9" y="16"/>
                  </a:lnTo>
                  <a:lnTo>
                    <a:pt x="2" y="12"/>
                  </a:lnTo>
                  <a:lnTo>
                    <a:pt x="0" y="10"/>
                  </a:lnTo>
                  <a:lnTo>
                    <a:pt x="0" y="9"/>
                  </a:lnTo>
                  <a:lnTo>
                    <a:pt x="1" y="8"/>
                  </a:lnTo>
                  <a:lnTo>
                    <a:pt x="6" y="5"/>
                  </a:lnTo>
                  <a:lnTo>
                    <a:pt x="7" y="4"/>
                  </a:lnTo>
                  <a:lnTo>
                    <a:pt x="14" y="4"/>
                  </a:lnTo>
                  <a:lnTo>
                    <a:pt x="23"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7">
              <a:extLst>
                <a:ext uri="{FF2B5EF4-FFF2-40B4-BE49-F238E27FC236}">
                  <a16:creationId xmlns:a16="http://schemas.microsoft.com/office/drawing/2014/main" id="{5E5731BD-487B-93AE-5477-BD2BCA4035D8}"/>
                </a:ext>
              </a:extLst>
            </p:cNvPr>
            <p:cNvSpPr>
              <a:spLocks/>
            </p:cNvSpPr>
            <p:nvPr/>
          </p:nvSpPr>
          <p:spPr bwMode="auto">
            <a:xfrm>
              <a:off x="9433014" y="2540500"/>
              <a:ext cx="168983" cy="113255"/>
            </a:xfrm>
            <a:custGeom>
              <a:avLst/>
              <a:gdLst/>
              <a:ahLst/>
              <a:cxnLst>
                <a:cxn ang="0">
                  <a:pos x="87" y="0"/>
                </a:cxn>
                <a:cxn ang="0">
                  <a:pos x="86" y="2"/>
                </a:cxn>
                <a:cxn ang="0">
                  <a:pos x="86" y="4"/>
                </a:cxn>
                <a:cxn ang="0">
                  <a:pos x="84" y="5"/>
                </a:cxn>
                <a:cxn ang="0">
                  <a:pos x="83" y="7"/>
                </a:cxn>
                <a:cxn ang="0">
                  <a:pos x="80" y="10"/>
                </a:cxn>
                <a:cxn ang="0">
                  <a:pos x="80" y="12"/>
                </a:cxn>
                <a:cxn ang="0">
                  <a:pos x="81" y="13"/>
                </a:cxn>
                <a:cxn ang="0">
                  <a:pos x="83" y="13"/>
                </a:cxn>
                <a:cxn ang="0">
                  <a:pos x="86" y="12"/>
                </a:cxn>
                <a:cxn ang="0">
                  <a:pos x="94" y="14"/>
                </a:cxn>
                <a:cxn ang="0">
                  <a:pos x="93" y="17"/>
                </a:cxn>
                <a:cxn ang="0">
                  <a:pos x="93" y="19"/>
                </a:cxn>
                <a:cxn ang="0">
                  <a:pos x="92" y="21"/>
                </a:cxn>
                <a:cxn ang="0">
                  <a:pos x="90" y="23"/>
                </a:cxn>
                <a:cxn ang="0">
                  <a:pos x="87" y="23"/>
                </a:cxn>
                <a:cxn ang="0">
                  <a:pos x="85" y="24"/>
                </a:cxn>
                <a:cxn ang="0">
                  <a:pos x="79" y="24"/>
                </a:cxn>
                <a:cxn ang="0">
                  <a:pos x="77" y="25"/>
                </a:cxn>
                <a:cxn ang="0">
                  <a:pos x="76" y="26"/>
                </a:cxn>
                <a:cxn ang="0">
                  <a:pos x="74" y="28"/>
                </a:cxn>
                <a:cxn ang="0">
                  <a:pos x="74" y="30"/>
                </a:cxn>
                <a:cxn ang="0">
                  <a:pos x="73" y="31"/>
                </a:cxn>
                <a:cxn ang="0">
                  <a:pos x="70" y="32"/>
                </a:cxn>
                <a:cxn ang="0">
                  <a:pos x="66" y="32"/>
                </a:cxn>
                <a:cxn ang="0">
                  <a:pos x="59" y="34"/>
                </a:cxn>
                <a:cxn ang="0">
                  <a:pos x="57" y="35"/>
                </a:cxn>
                <a:cxn ang="0">
                  <a:pos x="55" y="38"/>
                </a:cxn>
                <a:cxn ang="0">
                  <a:pos x="54" y="41"/>
                </a:cxn>
                <a:cxn ang="0">
                  <a:pos x="51" y="42"/>
                </a:cxn>
                <a:cxn ang="0">
                  <a:pos x="26" y="54"/>
                </a:cxn>
                <a:cxn ang="0">
                  <a:pos x="20" y="58"/>
                </a:cxn>
                <a:cxn ang="0">
                  <a:pos x="15" y="61"/>
                </a:cxn>
                <a:cxn ang="0">
                  <a:pos x="8" y="63"/>
                </a:cxn>
                <a:cxn ang="0">
                  <a:pos x="0" y="62"/>
                </a:cxn>
                <a:cxn ang="0">
                  <a:pos x="1" y="54"/>
                </a:cxn>
                <a:cxn ang="0">
                  <a:pos x="6" y="49"/>
                </a:cxn>
                <a:cxn ang="0">
                  <a:pos x="12" y="46"/>
                </a:cxn>
                <a:cxn ang="0">
                  <a:pos x="16" y="42"/>
                </a:cxn>
                <a:cxn ang="0">
                  <a:pos x="21" y="38"/>
                </a:cxn>
                <a:cxn ang="0">
                  <a:pos x="23" y="31"/>
                </a:cxn>
                <a:cxn ang="0">
                  <a:pos x="36" y="28"/>
                </a:cxn>
                <a:cxn ang="0">
                  <a:pos x="47" y="24"/>
                </a:cxn>
                <a:cxn ang="0">
                  <a:pos x="54" y="17"/>
                </a:cxn>
                <a:cxn ang="0">
                  <a:pos x="64" y="16"/>
                </a:cxn>
                <a:cxn ang="0">
                  <a:pos x="72" y="11"/>
                </a:cxn>
                <a:cxn ang="0">
                  <a:pos x="80" y="5"/>
                </a:cxn>
                <a:cxn ang="0">
                  <a:pos x="87" y="0"/>
                </a:cxn>
              </a:cxnLst>
              <a:rect l="0" t="0" r="r" b="b"/>
              <a:pathLst>
                <a:path w="94" h="63">
                  <a:moveTo>
                    <a:pt x="87" y="0"/>
                  </a:moveTo>
                  <a:lnTo>
                    <a:pt x="86" y="2"/>
                  </a:lnTo>
                  <a:lnTo>
                    <a:pt x="86" y="4"/>
                  </a:lnTo>
                  <a:lnTo>
                    <a:pt x="84" y="5"/>
                  </a:lnTo>
                  <a:lnTo>
                    <a:pt x="83" y="7"/>
                  </a:lnTo>
                  <a:lnTo>
                    <a:pt x="80" y="10"/>
                  </a:lnTo>
                  <a:lnTo>
                    <a:pt x="80" y="12"/>
                  </a:lnTo>
                  <a:lnTo>
                    <a:pt x="81" y="13"/>
                  </a:lnTo>
                  <a:lnTo>
                    <a:pt x="83" y="13"/>
                  </a:lnTo>
                  <a:lnTo>
                    <a:pt x="86" y="12"/>
                  </a:lnTo>
                  <a:lnTo>
                    <a:pt x="94" y="14"/>
                  </a:lnTo>
                  <a:lnTo>
                    <a:pt x="93" y="17"/>
                  </a:lnTo>
                  <a:lnTo>
                    <a:pt x="93" y="19"/>
                  </a:lnTo>
                  <a:lnTo>
                    <a:pt x="92" y="21"/>
                  </a:lnTo>
                  <a:lnTo>
                    <a:pt x="90" y="23"/>
                  </a:lnTo>
                  <a:lnTo>
                    <a:pt x="87" y="23"/>
                  </a:lnTo>
                  <a:lnTo>
                    <a:pt x="85" y="24"/>
                  </a:lnTo>
                  <a:lnTo>
                    <a:pt x="79" y="24"/>
                  </a:lnTo>
                  <a:lnTo>
                    <a:pt x="77" y="25"/>
                  </a:lnTo>
                  <a:lnTo>
                    <a:pt x="76" y="26"/>
                  </a:lnTo>
                  <a:lnTo>
                    <a:pt x="74" y="28"/>
                  </a:lnTo>
                  <a:lnTo>
                    <a:pt x="74" y="30"/>
                  </a:lnTo>
                  <a:lnTo>
                    <a:pt x="73" y="31"/>
                  </a:lnTo>
                  <a:lnTo>
                    <a:pt x="70" y="32"/>
                  </a:lnTo>
                  <a:lnTo>
                    <a:pt x="66" y="32"/>
                  </a:lnTo>
                  <a:lnTo>
                    <a:pt x="59" y="34"/>
                  </a:lnTo>
                  <a:lnTo>
                    <a:pt x="57" y="35"/>
                  </a:lnTo>
                  <a:lnTo>
                    <a:pt x="55" y="38"/>
                  </a:lnTo>
                  <a:lnTo>
                    <a:pt x="54" y="41"/>
                  </a:lnTo>
                  <a:lnTo>
                    <a:pt x="51" y="42"/>
                  </a:lnTo>
                  <a:lnTo>
                    <a:pt x="26" y="54"/>
                  </a:lnTo>
                  <a:lnTo>
                    <a:pt x="20" y="58"/>
                  </a:lnTo>
                  <a:lnTo>
                    <a:pt x="15" y="61"/>
                  </a:lnTo>
                  <a:lnTo>
                    <a:pt x="8" y="63"/>
                  </a:lnTo>
                  <a:lnTo>
                    <a:pt x="0" y="62"/>
                  </a:lnTo>
                  <a:lnTo>
                    <a:pt x="1" y="54"/>
                  </a:lnTo>
                  <a:lnTo>
                    <a:pt x="6" y="49"/>
                  </a:lnTo>
                  <a:lnTo>
                    <a:pt x="12" y="46"/>
                  </a:lnTo>
                  <a:lnTo>
                    <a:pt x="16" y="42"/>
                  </a:lnTo>
                  <a:lnTo>
                    <a:pt x="21" y="38"/>
                  </a:lnTo>
                  <a:lnTo>
                    <a:pt x="23" y="31"/>
                  </a:lnTo>
                  <a:lnTo>
                    <a:pt x="36" y="28"/>
                  </a:lnTo>
                  <a:lnTo>
                    <a:pt x="47" y="24"/>
                  </a:lnTo>
                  <a:lnTo>
                    <a:pt x="54" y="17"/>
                  </a:lnTo>
                  <a:lnTo>
                    <a:pt x="64" y="16"/>
                  </a:lnTo>
                  <a:lnTo>
                    <a:pt x="72" y="11"/>
                  </a:lnTo>
                  <a:lnTo>
                    <a:pt x="80" y="5"/>
                  </a:lnTo>
                  <a:lnTo>
                    <a:pt x="87"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18">
              <a:extLst>
                <a:ext uri="{FF2B5EF4-FFF2-40B4-BE49-F238E27FC236}">
                  <a16:creationId xmlns:a16="http://schemas.microsoft.com/office/drawing/2014/main" id="{71E43CF9-4DE7-E98E-46FC-5054A5B62E0B}"/>
                </a:ext>
              </a:extLst>
            </p:cNvPr>
            <p:cNvSpPr>
              <a:spLocks/>
            </p:cNvSpPr>
            <p:nvPr/>
          </p:nvSpPr>
          <p:spPr bwMode="auto">
            <a:xfrm>
              <a:off x="9443801" y="2362528"/>
              <a:ext cx="217521" cy="213926"/>
            </a:xfrm>
            <a:custGeom>
              <a:avLst/>
              <a:gdLst/>
              <a:ahLst/>
              <a:cxnLst>
                <a:cxn ang="0">
                  <a:pos x="107" y="0"/>
                </a:cxn>
                <a:cxn ang="0">
                  <a:pos x="110" y="14"/>
                </a:cxn>
                <a:cxn ang="0">
                  <a:pos x="115" y="28"/>
                </a:cxn>
                <a:cxn ang="0">
                  <a:pos x="119" y="43"/>
                </a:cxn>
                <a:cxn ang="0">
                  <a:pos x="121" y="60"/>
                </a:cxn>
                <a:cxn ang="0">
                  <a:pos x="113" y="61"/>
                </a:cxn>
                <a:cxn ang="0">
                  <a:pos x="107" y="63"/>
                </a:cxn>
                <a:cxn ang="0">
                  <a:pos x="101" y="67"/>
                </a:cxn>
                <a:cxn ang="0">
                  <a:pos x="96" y="70"/>
                </a:cxn>
                <a:cxn ang="0">
                  <a:pos x="91" y="70"/>
                </a:cxn>
                <a:cxn ang="0">
                  <a:pos x="85" y="66"/>
                </a:cxn>
                <a:cxn ang="0">
                  <a:pos x="85" y="68"/>
                </a:cxn>
                <a:cxn ang="0">
                  <a:pos x="86" y="70"/>
                </a:cxn>
                <a:cxn ang="0">
                  <a:pos x="87" y="71"/>
                </a:cxn>
                <a:cxn ang="0">
                  <a:pos x="87" y="73"/>
                </a:cxn>
                <a:cxn ang="0">
                  <a:pos x="86" y="74"/>
                </a:cxn>
                <a:cxn ang="0">
                  <a:pos x="85" y="76"/>
                </a:cxn>
                <a:cxn ang="0">
                  <a:pos x="71" y="80"/>
                </a:cxn>
                <a:cxn ang="0">
                  <a:pos x="59" y="82"/>
                </a:cxn>
                <a:cxn ang="0">
                  <a:pos x="48" y="88"/>
                </a:cxn>
                <a:cxn ang="0">
                  <a:pos x="46" y="90"/>
                </a:cxn>
                <a:cxn ang="0">
                  <a:pos x="45" y="91"/>
                </a:cxn>
                <a:cxn ang="0">
                  <a:pos x="43" y="96"/>
                </a:cxn>
                <a:cxn ang="0">
                  <a:pos x="34" y="96"/>
                </a:cxn>
                <a:cxn ang="0">
                  <a:pos x="32" y="97"/>
                </a:cxn>
                <a:cxn ang="0">
                  <a:pos x="32" y="103"/>
                </a:cxn>
                <a:cxn ang="0">
                  <a:pos x="30" y="105"/>
                </a:cxn>
                <a:cxn ang="0">
                  <a:pos x="28" y="105"/>
                </a:cxn>
                <a:cxn ang="0">
                  <a:pos x="25" y="106"/>
                </a:cxn>
                <a:cxn ang="0">
                  <a:pos x="24" y="106"/>
                </a:cxn>
                <a:cxn ang="0">
                  <a:pos x="21" y="110"/>
                </a:cxn>
                <a:cxn ang="0">
                  <a:pos x="20" y="112"/>
                </a:cxn>
                <a:cxn ang="0">
                  <a:pos x="15" y="117"/>
                </a:cxn>
                <a:cxn ang="0">
                  <a:pos x="11" y="119"/>
                </a:cxn>
                <a:cxn ang="0">
                  <a:pos x="9" y="119"/>
                </a:cxn>
                <a:cxn ang="0">
                  <a:pos x="6" y="116"/>
                </a:cxn>
                <a:cxn ang="0">
                  <a:pos x="6" y="111"/>
                </a:cxn>
                <a:cxn ang="0">
                  <a:pos x="7" y="110"/>
                </a:cxn>
                <a:cxn ang="0">
                  <a:pos x="8" y="110"/>
                </a:cxn>
                <a:cxn ang="0">
                  <a:pos x="10" y="109"/>
                </a:cxn>
                <a:cxn ang="0">
                  <a:pos x="11" y="109"/>
                </a:cxn>
                <a:cxn ang="0">
                  <a:pos x="14" y="106"/>
                </a:cxn>
                <a:cxn ang="0">
                  <a:pos x="14" y="104"/>
                </a:cxn>
                <a:cxn ang="0">
                  <a:pos x="8" y="78"/>
                </a:cxn>
                <a:cxn ang="0">
                  <a:pos x="3" y="54"/>
                </a:cxn>
                <a:cxn ang="0">
                  <a:pos x="0" y="26"/>
                </a:cxn>
                <a:cxn ang="0">
                  <a:pos x="55" y="13"/>
                </a:cxn>
                <a:cxn ang="0">
                  <a:pos x="107" y="0"/>
                </a:cxn>
              </a:cxnLst>
              <a:rect l="0" t="0" r="r" b="b"/>
              <a:pathLst>
                <a:path w="121" h="119">
                  <a:moveTo>
                    <a:pt x="107" y="0"/>
                  </a:moveTo>
                  <a:lnTo>
                    <a:pt x="110" y="14"/>
                  </a:lnTo>
                  <a:lnTo>
                    <a:pt x="115" y="28"/>
                  </a:lnTo>
                  <a:lnTo>
                    <a:pt x="119" y="43"/>
                  </a:lnTo>
                  <a:lnTo>
                    <a:pt x="121" y="60"/>
                  </a:lnTo>
                  <a:lnTo>
                    <a:pt x="113" y="61"/>
                  </a:lnTo>
                  <a:lnTo>
                    <a:pt x="107" y="63"/>
                  </a:lnTo>
                  <a:lnTo>
                    <a:pt x="101" y="67"/>
                  </a:lnTo>
                  <a:lnTo>
                    <a:pt x="96" y="70"/>
                  </a:lnTo>
                  <a:lnTo>
                    <a:pt x="91" y="70"/>
                  </a:lnTo>
                  <a:lnTo>
                    <a:pt x="85" y="66"/>
                  </a:lnTo>
                  <a:lnTo>
                    <a:pt x="85" y="68"/>
                  </a:lnTo>
                  <a:lnTo>
                    <a:pt x="86" y="70"/>
                  </a:lnTo>
                  <a:lnTo>
                    <a:pt x="87" y="71"/>
                  </a:lnTo>
                  <a:lnTo>
                    <a:pt x="87" y="73"/>
                  </a:lnTo>
                  <a:lnTo>
                    <a:pt x="86" y="74"/>
                  </a:lnTo>
                  <a:lnTo>
                    <a:pt x="85" y="76"/>
                  </a:lnTo>
                  <a:lnTo>
                    <a:pt x="71" y="80"/>
                  </a:lnTo>
                  <a:lnTo>
                    <a:pt x="59" y="82"/>
                  </a:lnTo>
                  <a:lnTo>
                    <a:pt x="48" y="88"/>
                  </a:lnTo>
                  <a:lnTo>
                    <a:pt x="46" y="90"/>
                  </a:lnTo>
                  <a:lnTo>
                    <a:pt x="45" y="91"/>
                  </a:lnTo>
                  <a:lnTo>
                    <a:pt x="43" y="96"/>
                  </a:lnTo>
                  <a:lnTo>
                    <a:pt x="34" y="96"/>
                  </a:lnTo>
                  <a:lnTo>
                    <a:pt x="32" y="97"/>
                  </a:lnTo>
                  <a:lnTo>
                    <a:pt x="32" y="103"/>
                  </a:lnTo>
                  <a:lnTo>
                    <a:pt x="30" y="105"/>
                  </a:lnTo>
                  <a:lnTo>
                    <a:pt x="28" y="105"/>
                  </a:lnTo>
                  <a:lnTo>
                    <a:pt x="25" y="106"/>
                  </a:lnTo>
                  <a:lnTo>
                    <a:pt x="24" y="106"/>
                  </a:lnTo>
                  <a:lnTo>
                    <a:pt x="21" y="110"/>
                  </a:lnTo>
                  <a:lnTo>
                    <a:pt x="20" y="112"/>
                  </a:lnTo>
                  <a:lnTo>
                    <a:pt x="15" y="117"/>
                  </a:lnTo>
                  <a:lnTo>
                    <a:pt x="11" y="119"/>
                  </a:lnTo>
                  <a:lnTo>
                    <a:pt x="9" y="119"/>
                  </a:lnTo>
                  <a:lnTo>
                    <a:pt x="6" y="116"/>
                  </a:lnTo>
                  <a:lnTo>
                    <a:pt x="6" y="111"/>
                  </a:lnTo>
                  <a:lnTo>
                    <a:pt x="7" y="110"/>
                  </a:lnTo>
                  <a:lnTo>
                    <a:pt x="8" y="110"/>
                  </a:lnTo>
                  <a:lnTo>
                    <a:pt x="10" y="109"/>
                  </a:lnTo>
                  <a:lnTo>
                    <a:pt x="11" y="109"/>
                  </a:lnTo>
                  <a:lnTo>
                    <a:pt x="14" y="106"/>
                  </a:lnTo>
                  <a:lnTo>
                    <a:pt x="14" y="104"/>
                  </a:lnTo>
                  <a:lnTo>
                    <a:pt x="8" y="78"/>
                  </a:lnTo>
                  <a:lnTo>
                    <a:pt x="3" y="54"/>
                  </a:lnTo>
                  <a:lnTo>
                    <a:pt x="0" y="26"/>
                  </a:lnTo>
                  <a:lnTo>
                    <a:pt x="55" y="13"/>
                  </a:lnTo>
                  <a:lnTo>
                    <a:pt x="107"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19">
              <a:extLst>
                <a:ext uri="{FF2B5EF4-FFF2-40B4-BE49-F238E27FC236}">
                  <a16:creationId xmlns:a16="http://schemas.microsoft.com/office/drawing/2014/main" id="{FFC711EC-121F-A935-E485-F7F0513DBF87}"/>
                </a:ext>
              </a:extLst>
            </p:cNvPr>
            <p:cNvSpPr>
              <a:spLocks/>
            </p:cNvSpPr>
            <p:nvPr/>
          </p:nvSpPr>
          <p:spPr bwMode="auto">
            <a:xfrm>
              <a:off x="9285604" y="2560274"/>
              <a:ext cx="159994" cy="364930"/>
            </a:xfrm>
            <a:custGeom>
              <a:avLst/>
              <a:gdLst/>
              <a:ahLst/>
              <a:cxnLst>
                <a:cxn ang="0">
                  <a:pos x="19" y="1"/>
                </a:cxn>
                <a:cxn ang="0">
                  <a:pos x="19" y="2"/>
                </a:cxn>
                <a:cxn ang="0">
                  <a:pos x="28" y="3"/>
                </a:cxn>
                <a:cxn ang="0">
                  <a:pos x="40" y="6"/>
                </a:cxn>
                <a:cxn ang="0">
                  <a:pos x="42" y="7"/>
                </a:cxn>
                <a:cxn ang="0">
                  <a:pos x="46" y="8"/>
                </a:cxn>
                <a:cxn ang="0">
                  <a:pos x="48" y="9"/>
                </a:cxn>
                <a:cxn ang="0">
                  <a:pos x="49" y="14"/>
                </a:cxn>
                <a:cxn ang="0">
                  <a:pos x="53" y="13"/>
                </a:cxn>
                <a:cxn ang="0">
                  <a:pos x="58" y="12"/>
                </a:cxn>
                <a:cxn ang="0">
                  <a:pos x="66" y="15"/>
                </a:cxn>
                <a:cxn ang="0">
                  <a:pos x="77" y="20"/>
                </a:cxn>
                <a:cxn ang="0">
                  <a:pos x="74" y="40"/>
                </a:cxn>
                <a:cxn ang="0">
                  <a:pos x="67" y="55"/>
                </a:cxn>
                <a:cxn ang="0">
                  <a:pos x="66" y="77"/>
                </a:cxn>
                <a:cxn ang="0">
                  <a:pos x="75" y="75"/>
                </a:cxn>
                <a:cxn ang="0">
                  <a:pos x="85" y="73"/>
                </a:cxn>
                <a:cxn ang="0">
                  <a:pos x="88" y="92"/>
                </a:cxn>
                <a:cxn ang="0">
                  <a:pos x="85" y="119"/>
                </a:cxn>
                <a:cxn ang="0">
                  <a:pos x="85" y="133"/>
                </a:cxn>
                <a:cxn ang="0">
                  <a:pos x="84" y="139"/>
                </a:cxn>
                <a:cxn ang="0">
                  <a:pos x="87" y="140"/>
                </a:cxn>
                <a:cxn ang="0">
                  <a:pos x="88" y="143"/>
                </a:cxn>
                <a:cxn ang="0">
                  <a:pos x="85" y="149"/>
                </a:cxn>
                <a:cxn ang="0">
                  <a:pos x="75" y="163"/>
                </a:cxn>
                <a:cxn ang="0">
                  <a:pos x="74" y="174"/>
                </a:cxn>
                <a:cxn ang="0">
                  <a:pos x="66" y="181"/>
                </a:cxn>
                <a:cxn ang="0">
                  <a:pos x="67" y="191"/>
                </a:cxn>
                <a:cxn ang="0">
                  <a:pos x="66" y="203"/>
                </a:cxn>
                <a:cxn ang="0">
                  <a:pos x="62" y="201"/>
                </a:cxn>
                <a:cxn ang="0">
                  <a:pos x="54" y="197"/>
                </a:cxn>
                <a:cxn ang="0">
                  <a:pos x="34" y="201"/>
                </a:cxn>
                <a:cxn ang="0">
                  <a:pos x="21" y="192"/>
                </a:cxn>
                <a:cxn ang="0">
                  <a:pos x="3" y="176"/>
                </a:cxn>
                <a:cxn ang="0">
                  <a:pos x="2" y="160"/>
                </a:cxn>
                <a:cxn ang="0">
                  <a:pos x="10" y="149"/>
                </a:cxn>
                <a:cxn ang="0">
                  <a:pos x="24" y="141"/>
                </a:cxn>
                <a:cxn ang="0">
                  <a:pos x="26" y="128"/>
                </a:cxn>
                <a:cxn ang="0">
                  <a:pos x="32" y="119"/>
                </a:cxn>
                <a:cxn ang="0">
                  <a:pos x="37" y="120"/>
                </a:cxn>
                <a:cxn ang="0">
                  <a:pos x="40" y="121"/>
                </a:cxn>
                <a:cxn ang="0">
                  <a:pos x="38" y="114"/>
                </a:cxn>
                <a:cxn ang="0">
                  <a:pos x="40" y="111"/>
                </a:cxn>
                <a:cxn ang="0">
                  <a:pos x="44" y="107"/>
                </a:cxn>
                <a:cxn ang="0">
                  <a:pos x="42" y="104"/>
                </a:cxn>
                <a:cxn ang="0">
                  <a:pos x="38" y="103"/>
                </a:cxn>
                <a:cxn ang="0">
                  <a:pos x="32" y="99"/>
                </a:cxn>
                <a:cxn ang="0">
                  <a:pos x="30" y="92"/>
                </a:cxn>
                <a:cxn ang="0">
                  <a:pos x="26" y="91"/>
                </a:cxn>
                <a:cxn ang="0">
                  <a:pos x="23" y="89"/>
                </a:cxn>
                <a:cxn ang="0">
                  <a:pos x="18" y="87"/>
                </a:cxn>
                <a:cxn ang="0">
                  <a:pos x="17" y="83"/>
                </a:cxn>
                <a:cxn ang="0">
                  <a:pos x="14" y="79"/>
                </a:cxn>
                <a:cxn ang="0">
                  <a:pos x="4" y="72"/>
                </a:cxn>
                <a:cxn ang="0">
                  <a:pos x="0" y="68"/>
                </a:cxn>
                <a:cxn ang="0">
                  <a:pos x="5" y="52"/>
                </a:cxn>
                <a:cxn ang="0">
                  <a:pos x="0" y="40"/>
                </a:cxn>
                <a:cxn ang="0">
                  <a:pos x="9" y="27"/>
                </a:cxn>
                <a:cxn ang="0">
                  <a:pos x="13" y="14"/>
                </a:cxn>
                <a:cxn ang="0">
                  <a:pos x="14" y="3"/>
                </a:cxn>
              </a:cxnLst>
              <a:rect l="0" t="0" r="r" b="b"/>
              <a:pathLst>
                <a:path w="89" h="203">
                  <a:moveTo>
                    <a:pt x="18" y="0"/>
                  </a:moveTo>
                  <a:lnTo>
                    <a:pt x="19" y="1"/>
                  </a:lnTo>
                  <a:lnTo>
                    <a:pt x="20" y="1"/>
                  </a:lnTo>
                  <a:lnTo>
                    <a:pt x="19" y="2"/>
                  </a:lnTo>
                  <a:lnTo>
                    <a:pt x="19" y="3"/>
                  </a:lnTo>
                  <a:lnTo>
                    <a:pt x="28" y="3"/>
                  </a:lnTo>
                  <a:lnTo>
                    <a:pt x="33" y="5"/>
                  </a:lnTo>
                  <a:lnTo>
                    <a:pt x="40" y="6"/>
                  </a:lnTo>
                  <a:lnTo>
                    <a:pt x="41" y="6"/>
                  </a:lnTo>
                  <a:lnTo>
                    <a:pt x="42" y="7"/>
                  </a:lnTo>
                  <a:lnTo>
                    <a:pt x="45" y="7"/>
                  </a:lnTo>
                  <a:lnTo>
                    <a:pt x="46" y="8"/>
                  </a:lnTo>
                  <a:lnTo>
                    <a:pt x="47" y="8"/>
                  </a:lnTo>
                  <a:lnTo>
                    <a:pt x="48" y="9"/>
                  </a:lnTo>
                  <a:lnTo>
                    <a:pt x="48" y="14"/>
                  </a:lnTo>
                  <a:lnTo>
                    <a:pt x="49" y="14"/>
                  </a:lnTo>
                  <a:lnTo>
                    <a:pt x="52" y="13"/>
                  </a:lnTo>
                  <a:lnTo>
                    <a:pt x="53" y="13"/>
                  </a:lnTo>
                  <a:lnTo>
                    <a:pt x="55" y="12"/>
                  </a:lnTo>
                  <a:lnTo>
                    <a:pt x="58" y="12"/>
                  </a:lnTo>
                  <a:lnTo>
                    <a:pt x="61" y="13"/>
                  </a:lnTo>
                  <a:lnTo>
                    <a:pt x="66" y="15"/>
                  </a:lnTo>
                  <a:lnTo>
                    <a:pt x="73" y="17"/>
                  </a:lnTo>
                  <a:lnTo>
                    <a:pt x="77" y="20"/>
                  </a:lnTo>
                  <a:lnTo>
                    <a:pt x="77" y="31"/>
                  </a:lnTo>
                  <a:lnTo>
                    <a:pt x="74" y="40"/>
                  </a:lnTo>
                  <a:lnTo>
                    <a:pt x="70" y="47"/>
                  </a:lnTo>
                  <a:lnTo>
                    <a:pt x="67" y="55"/>
                  </a:lnTo>
                  <a:lnTo>
                    <a:pt x="65" y="64"/>
                  </a:lnTo>
                  <a:lnTo>
                    <a:pt x="66" y="77"/>
                  </a:lnTo>
                  <a:lnTo>
                    <a:pt x="72" y="77"/>
                  </a:lnTo>
                  <a:lnTo>
                    <a:pt x="75" y="75"/>
                  </a:lnTo>
                  <a:lnTo>
                    <a:pt x="80" y="73"/>
                  </a:lnTo>
                  <a:lnTo>
                    <a:pt x="85" y="73"/>
                  </a:lnTo>
                  <a:lnTo>
                    <a:pt x="89" y="82"/>
                  </a:lnTo>
                  <a:lnTo>
                    <a:pt x="88" y="92"/>
                  </a:lnTo>
                  <a:lnTo>
                    <a:pt x="85" y="111"/>
                  </a:lnTo>
                  <a:lnTo>
                    <a:pt x="85" y="119"/>
                  </a:lnTo>
                  <a:lnTo>
                    <a:pt x="87" y="126"/>
                  </a:lnTo>
                  <a:lnTo>
                    <a:pt x="85" y="133"/>
                  </a:lnTo>
                  <a:lnTo>
                    <a:pt x="82" y="139"/>
                  </a:lnTo>
                  <a:lnTo>
                    <a:pt x="84" y="139"/>
                  </a:lnTo>
                  <a:lnTo>
                    <a:pt x="85" y="140"/>
                  </a:lnTo>
                  <a:lnTo>
                    <a:pt x="87" y="140"/>
                  </a:lnTo>
                  <a:lnTo>
                    <a:pt x="88" y="141"/>
                  </a:lnTo>
                  <a:lnTo>
                    <a:pt x="88" y="143"/>
                  </a:lnTo>
                  <a:lnTo>
                    <a:pt x="87" y="146"/>
                  </a:lnTo>
                  <a:lnTo>
                    <a:pt x="85" y="149"/>
                  </a:lnTo>
                  <a:lnTo>
                    <a:pt x="78" y="156"/>
                  </a:lnTo>
                  <a:lnTo>
                    <a:pt x="75" y="163"/>
                  </a:lnTo>
                  <a:lnTo>
                    <a:pt x="75" y="169"/>
                  </a:lnTo>
                  <a:lnTo>
                    <a:pt x="74" y="174"/>
                  </a:lnTo>
                  <a:lnTo>
                    <a:pt x="70" y="178"/>
                  </a:lnTo>
                  <a:lnTo>
                    <a:pt x="66" y="181"/>
                  </a:lnTo>
                  <a:lnTo>
                    <a:pt x="67" y="188"/>
                  </a:lnTo>
                  <a:lnTo>
                    <a:pt x="67" y="191"/>
                  </a:lnTo>
                  <a:lnTo>
                    <a:pt x="66" y="196"/>
                  </a:lnTo>
                  <a:lnTo>
                    <a:pt x="66" y="203"/>
                  </a:lnTo>
                  <a:lnTo>
                    <a:pt x="65" y="203"/>
                  </a:lnTo>
                  <a:lnTo>
                    <a:pt x="62" y="201"/>
                  </a:lnTo>
                  <a:lnTo>
                    <a:pt x="54" y="201"/>
                  </a:lnTo>
                  <a:lnTo>
                    <a:pt x="54" y="197"/>
                  </a:lnTo>
                  <a:lnTo>
                    <a:pt x="37" y="197"/>
                  </a:lnTo>
                  <a:lnTo>
                    <a:pt x="34" y="201"/>
                  </a:lnTo>
                  <a:lnTo>
                    <a:pt x="28" y="196"/>
                  </a:lnTo>
                  <a:lnTo>
                    <a:pt x="21" y="192"/>
                  </a:lnTo>
                  <a:lnTo>
                    <a:pt x="14" y="188"/>
                  </a:lnTo>
                  <a:lnTo>
                    <a:pt x="3" y="176"/>
                  </a:lnTo>
                  <a:lnTo>
                    <a:pt x="0" y="169"/>
                  </a:lnTo>
                  <a:lnTo>
                    <a:pt x="2" y="160"/>
                  </a:lnTo>
                  <a:lnTo>
                    <a:pt x="6" y="149"/>
                  </a:lnTo>
                  <a:lnTo>
                    <a:pt x="10" y="149"/>
                  </a:lnTo>
                  <a:lnTo>
                    <a:pt x="17" y="146"/>
                  </a:lnTo>
                  <a:lnTo>
                    <a:pt x="24" y="141"/>
                  </a:lnTo>
                  <a:lnTo>
                    <a:pt x="24" y="133"/>
                  </a:lnTo>
                  <a:lnTo>
                    <a:pt x="26" y="128"/>
                  </a:lnTo>
                  <a:lnTo>
                    <a:pt x="30" y="124"/>
                  </a:lnTo>
                  <a:lnTo>
                    <a:pt x="32" y="119"/>
                  </a:lnTo>
                  <a:lnTo>
                    <a:pt x="35" y="119"/>
                  </a:lnTo>
                  <a:lnTo>
                    <a:pt x="37" y="120"/>
                  </a:lnTo>
                  <a:lnTo>
                    <a:pt x="39" y="121"/>
                  </a:lnTo>
                  <a:lnTo>
                    <a:pt x="40" y="121"/>
                  </a:lnTo>
                  <a:lnTo>
                    <a:pt x="38" y="119"/>
                  </a:lnTo>
                  <a:lnTo>
                    <a:pt x="38" y="114"/>
                  </a:lnTo>
                  <a:lnTo>
                    <a:pt x="39" y="113"/>
                  </a:lnTo>
                  <a:lnTo>
                    <a:pt x="40" y="111"/>
                  </a:lnTo>
                  <a:lnTo>
                    <a:pt x="42" y="110"/>
                  </a:lnTo>
                  <a:lnTo>
                    <a:pt x="44" y="107"/>
                  </a:lnTo>
                  <a:lnTo>
                    <a:pt x="44" y="105"/>
                  </a:lnTo>
                  <a:lnTo>
                    <a:pt x="42" y="104"/>
                  </a:lnTo>
                  <a:lnTo>
                    <a:pt x="40" y="103"/>
                  </a:lnTo>
                  <a:lnTo>
                    <a:pt x="38" y="103"/>
                  </a:lnTo>
                  <a:lnTo>
                    <a:pt x="33" y="100"/>
                  </a:lnTo>
                  <a:lnTo>
                    <a:pt x="32" y="99"/>
                  </a:lnTo>
                  <a:lnTo>
                    <a:pt x="30" y="94"/>
                  </a:lnTo>
                  <a:lnTo>
                    <a:pt x="30" y="92"/>
                  </a:lnTo>
                  <a:lnTo>
                    <a:pt x="28" y="92"/>
                  </a:lnTo>
                  <a:lnTo>
                    <a:pt x="26" y="91"/>
                  </a:lnTo>
                  <a:lnTo>
                    <a:pt x="25" y="90"/>
                  </a:lnTo>
                  <a:lnTo>
                    <a:pt x="23" y="89"/>
                  </a:lnTo>
                  <a:lnTo>
                    <a:pt x="19" y="89"/>
                  </a:lnTo>
                  <a:lnTo>
                    <a:pt x="18" y="87"/>
                  </a:lnTo>
                  <a:lnTo>
                    <a:pt x="17" y="85"/>
                  </a:lnTo>
                  <a:lnTo>
                    <a:pt x="17" y="83"/>
                  </a:lnTo>
                  <a:lnTo>
                    <a:pt x="16" y="82"/>
                  </a:lnTo>
                  <a:lnTo>
                    <a:pt x="14" y="79"/>
                  </a:lnTo>
                  <a:lnTo>
                    <a:pt x="11" y="76"/>
                  </a:lnTo>
                  <a:lnTo>
                    <a:pt x="4" y="72"/>
                  </a:lnTo>
                  <a:lnTo>
                    <a:pt x="2" y="70"/>
                  </a:lnTo>
                  <a:lnTo>
                    <a:pt x="0" y="68"/>
                  </a:lnTo>
                  <a:lnTo>
                    <a:pt x="3" y="59"/>
                  </a:lnTo>
                  <a:lnTo>
                    <a:pt x="5" y="52"/>
                  </a:lnTo>
                  <a:lnTo>
                    <a:pt x="5" y="45"/>
                  </a:lnTo>
                  <a:lnTo>
                    <a:pt x="0" y="40"/>
                  </a:lnTo>
                  <a:lnTo>
                    <a:pt x="4" y="33"/>
                  </a:lnTo>
                  <a:lnTo>
                    <a:pt x="9" y="27"/>
                  </a:lnTo>
                  <a:lnTo>
                    <a:pt x="12" y="20"/>
                  </a:lnTo>
                  <a:lnTo>
                    <a:pt x="13" y="14"/>
                  </a:lnTo>
                  <a:lnTo>
                    <a:pt x="13" y="9"/>
                  </a:lnTo>
                  <a:lnTo>
                    <a:pt x="14" y="3"/>
                  </a:lnTo>
                  <a:lnTo>
                    <a:pt x="18"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9" name="Freeform 20">
              <a:extLst>
                <a:ext uri="{FF2B5EF4-FFF2-40B4-BE49-F238E27FC236}">
                  <a16:creationId xmlns:a16="http://schemas.microsoft.com/office/drawing/2014/main" id="{29FA3B1F-B6C5-A843-8811-182E4B22E14D}"/>
                </a:ext>
              </a:extLst>
            </p:cNvPr>
            <p:cNvSpPr>
              <a:spLocks/>
            </p:cNvSpPr>
            <p:nvPr/>
          </p:nvSpPr>
          <p:spPr bwMode="auto">
            <a:xfrm>
              <a:off x="9114824" y="3016886"/>
              <a:ext cx="12585" cy="10786"/>
            </a:xfrm>
            <a:custGeom>
              <a:avLst/>
              <a:gdLst/>
              <a:ahLst/>
              <a:cxnLst>
                <a:cxn ang="0">
                  <a:pos x="2" y="0"/>
                </a:cxn>
                <a:cxn ang="0">
                  <a:pos x="5" y="0"/>
                </a:cxn>
                <a:cxn ang="0">
                  <a:pos x="7" y="3"/>
                </a:cxn>
                <a:cxn ang="0">
                  <a:pos x="7" y="5"/>
                </a:cxn>
                <a:cxn ang="0">
                  <a:pos x="6" y="6"/>
                </a:cxn>
                <a:cxn ang="0">
                  <a:pos x="5" y="6"/>
                </a:cxn>
                <a:cxn ang="0">
                  <a:pos x="2" y="5"/>
                </a:cxn>
                <a:cxn ang="0">
                  <a:pos x="0" y="3"/>
                </a:cxn>
                <a:cxn ang="0">
                  <a:pos x="2" y="0"/>
                </a:cxn>
              </a:cxnLst>
              <a:rect l="0" t="0" r="r" b="b"/>
              <a:pathLst>
                <a:path w="7" h="6">
                  <a:moveTo>
                    <a:pt x="2" y="0"/>
                  </a:moveTo>
                  <a:lnTo>
                    <a:pt x="5" y="0"/>
                  </a:lnTo>
                  <a:lnTo>
                    <a:pt x="7" y="3"/>
                  </a:lnTo>
                  <a:lnTo>
                    <a:pt x="7" y="5"/>
                  </a:lnTo>
                  <a:lnTo>
                    <a:pt x="6" y="6"/>
                  </a:lnTo>
                  <a:lnTo>
                    <a:pt x="5" y="6"/>
                  </a:lnTo>
                  <a:lnTo>
                    <a:pt x="2" y="5"/>
                  </a:lnTo>
                  <a:lnTo>
                    <a:pt x="0" y="3"/>
                  </a:lnTo>
                  <a:lnTo>
                    <a:pt x="2"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1" name="Freeform 21">
              <a:extLst>
                <a:ext uri="{FF2B5EF4-FFF2-40B4-BE49-F238E27FC236}">
                  <a16:creationId xmlns:a16="http://schemas.microsoft.com/office/drawing/2014/main" id="{3DA9E3D4-8389-60D9-9B97-5F6E539C60A5}"/>
                </a:ext>
              </a:extLst>
            </p:cNvPr>
            <p:cNvSpPr>
              <a:spLocks/>
            </p:cNvSpPr>
            <p:nvPr/>
          </p:nvSpPr>
          <p:spPr bwMode="auto">
            <a:xfrm>
              <a:off x="8431703" y="2826331"/>
              <a:ext cx="578855" cy="586046"/>
            </a:xfrm>
            <a:custGeom>
              <a:avLst/>
              <a:gdLst/>
              <a:ahLst/>
              <a:cxnLst>
                <a:cxn ang="0">
                  <a:pos x="111" y="27"/>
                </a:cxn>
                <a:cxn ang="0">
                  <a:pos x="119" y="74"/>
                </a:cxn>
                <a:cxn ang="0">
                  <a:pos x="169" y="76"/>
                </a:cxn>
                <a:cxn ang="0">
                  <a:pos x="203" y="120"/>
                </a:cxn>
                <a:cxn ang="0">
                  <a:pos x="208" y="117"/>
                </a:cxn>
                <a:cxn ang="0">
                  <a:pos x="216" y="109"/>
                </a:cxn>
                <a:cxn ang="0">
                  <a:pos x="229" y="89"/>
                </a:cxn>
                <a:cxn ang="0">
                  <a:pos x="245" y="81"/>
                </a:cxn>
                <a:cxn ang="0">
                  <a:pos x="255" y="77"/>
                </a:cxn>
                <a:cxn ang="0">
                  <a:pos x="266" y="77"/>
                </a:cxn>
                <a:cxn ang="0">
                  <a:pos x="272" y="71"/>
                </a:cxn>
                <a:cxn ang="0">
                  <a:pos x="280" y="63"/>
                </a:cxn>
                <a:cxn ang="0">
                  <a:pos x="286" y="61"/>
                </a:cxn>
                <a:cxn ang="0">
                  <a:pos x="293" y="57"/>
                </a:cxn>
                <a:cxn ang="0">
                  <a:pos x="316" y="67"/>
                </a:cxn>
                <a:cxn ang="0">
                  <a:pos x="318" y="75"/>
                </a:cxn>
                <a:cxn ang="0">
                  <a:pos x="321" y="95"/>
                </a:cxn>
                <a:cxn ang="0">
                  <a:pos x="292" y="81"/>
                </a:cxn>
                <a:cxn ang="0">
                  <a:pos x="278" y="96"/>
                </a:cxn>
                <a:cxn ang="0">
                  <a:pos x="274" y="114"/>
                </a:cxn>
                <a:cxn ang="0">
                  <a:pos x="271" y="126"/>
                </a:cxn>
                <a:cxn ang="0">
                  <a:pos x="266" y="128"/>
                </a:cxn>
                <a:cxn ang="0">
                  <a:pos x="257" y="135"/>
                </a:cxn>
                <a:cxn ang="0">
                  <a:pos x="243" y="146"/>
                </a:cxn>
                <a:cxn ang="0">
                  <a:pos x="237" y="167"/>
                </a:cxn>
                <a:cxn ang="0">
                  <a:pos x="229" y="184"/>
                </a:cxn>
                <a:cxn ang="0">
                  <a:pos x="209" y="174"/>
                </a:cxn>
                <a:cxn ang="0">
                  <a:pos x="200" y="186"/>
                </a:cxn>
                <a:cxn ang="0">
                  <a:pos x="197" y="203"/>
                </a:cxn>
                <a:cxn ang="0">
                  <a:pos x="189" y="230"/>
                </a:cxn>
                <a:cxn ang="0">
                  <a:pos x="175" y="252"/>
                </a:cxn>
                <a:cxn ang="0">
                  <a:pos x="174" y="278"/>
                </a:cxn>
                <a:cxn ang="0">
                  <a:pos x="158" y="291"/>
                </a:cxn>
                <a:cxn ang="0">
                  <a:pos x="138" y="298"/>
                </a:cxn>
                <a:cxn ang="0">
                  <a:pos x="133" y="306"/>
                </a:cxn>
                <a:cxn ang="0">
                  <a:pos x="117" y="314"/>
                </a:cxn>
                <a:cxn ang="0">
                  <a:pos x="98" y="314"/>
                </a:cxn>
                <a:cxn ang="0">
                  <a:pos x="91" y="322"/>
                </a:cxn>
                <a:cxn ang="0">
                  <a:pos x="75" y="322"/>
                </a:cxn>
                <a:cxn ang="0">
                  <a:pos x="56" y="301"/>
                </a:cxn>
                <a:cxn ang="0">
                  <a:pos x="26" y="284"/>
                </a:cxn>
                <a:cxn ang="0">
                  <a:pos x="3" y="253"/>
                </a:cxn>
                <a:cxn ang="0">
                  <a:pos x="2" y="238"/>
                </a:cxn>
                <a:cxn ang="0">
                  <a:pos x="9" y="228"/>
                </a:cxn>
                <a:cxn ang="0">
                  <a:pos x="26" y="208"/>
                </a:cxn>
                <a:cxn ang="0">
                  <a:pos x="25" y="176"/>
                </a:cxn>
                <a:cxn ang="0">
                  <a:pos x="34" y="169"/>
                </a:cxn>
                <a:cxn ang="0">
                  <a:pos x="38" y="176"/>
                </a:cxn>
                <a:cxn ang="0">
                  <a:pos x="46" y="174"/>
                </a:cxn>
                <a:cxn ang="0">
                  <a:pos x="48" y="142"/>
                </a:cxn>
                <a:cxn ang="0">
                  <a:pos x="59" y="135"/>
                </a:cxn>
                <a:cxn ang="0">
                  <a:pos x="61" y="130"/>
                </a:cxn>
                <a:cxn ang="0">
                  <a:pos x="70" y="127"/>
                </a:cxn>
                <a:cxn ang="0">
                  <a:pos x="83" y="117"/>
                </a:cxn>
                <a:cxn ang="0">
                  <a:pos x="97" y="102"/>
                </a:cxn>
                <a:cxn ang="0">
                  <a:pos x="103" y="83"/>
                </a:cxn>
                <a:cxn ang="0">
                  <a:pos x="108" y="36"/>
                </a:cxn>
                <a:cxn ang="0">
                  <a:pos x="106" y="7"/>
                </a:cxn>
              </a:cxnLst>
              <a:rect l="0" t="0" r="r" b="b"/>
              <a:pathLst>
                <a:path w="322" h="326">
                  <a:moveTo>
                    <a:pt x="106" y="0"/>
                  </a:moveTo>
                  <a:lnTo>
                    <a:pt x="109" y="12"/>
                  </a:lnTo>
                  <a:lnTo>
                    <a:pt x="111" y="27"/>
                  </a:lnTo>
                  <a:lnTo>
                    <a:pt x="115" y="43"/>
                  </a:lnTo>
                  <a:lnTo>
                    <a:pt x="117" y="60"/>
                  </a:lnTo>
                  <a:lnTo>
                    <a:pt x="119" y="74"/>
                  </a:lnTo>
                  <a:lnTo>
                    <a:pt x="122" y="83"/>
                  </a:lnTo>
                  <a:lnTo>
                    <a:pt x="146" y="79"/>
                  </a:lnTo>
                  <a:lnTo>
                    <a:pt x="169" y="76"/>
                  </a:lnTo>
                  <a:lnTo>
                    <a:pt x="195" y="72"/>
                  </a:lnTo>
                  <a:lnTo>
                    <a:pt x="200" y="96"/>
                  </a:lnTo>
                  <a:lnTo>
                    <a:pt x="203" y="120"/>
                  </a:lnTo>
                  <a:lnTo>
                    <a:pt x="204" y="119"/>
                  </a:lnTo>
                  <a:lnTo>
                    <a:pt x="207" y="118"/>
                  </a:lnTo>
                  <a:lnTo>
                    <a:pt x="208" y="117"/>
                  </a:lnTo>
                  <a:lnTo>
                    <a:pt x="209" y="114"/>
                  </a:lnTo>
                  <a:lnTo>
                    <a:pt x="209" y="112"/>
                  </a:lnTo>
                  <a:lnTo>
                    <a:pt x="216" y="109"/>
                  </a:lnTo>
                  <a:lnTo>
                    <a:pt x="221" y="102"/>
                  </a:lnTo>
                  <a:lnTo>
                    <a:pt x="225" y="96"/>
                  </a:lnTo>
                  <a:lnTo>
                    <a:pt x="229" y="89"/>
                  </a:lnTo>
                  <a:lnTo>
                    <a:pt x="234" y="88"/>
                  </a:lnTo>
                  <a:lnTo>
                    <a:pt x="240" y="85"/>
                  </a:lnTo>
                  <a:lnTo>
                    <a:pt x="245" y="81"/>
                  </a:lnTo>
                  <a:lnTo>
                    <a:pt x="248" y="72"/>
                  </a:lnTo>
                  <a:lnTo>
                    <a:pt x="253" y="75"/>
                  </a:lnTo>
                  <a:lnTo>
                    <a:pt x="255" y="77"/>
                  </a:lnTo>
                  <a:lnTo>
                    <a:pt x="259" y="78"/>
                  </a:lnTo>
                  <a:lnTo>
                    <a:pt x="262" y="78"/>
                  </a:lnTo>
                  <a:lnTo>
                    <a:pt x="266" y="77"/>
                  </a:lnTo>
                  <a:lnTo>
                    <a:pt x="268" y="76"/>
                  </a:lnTo>
                  <a:lnTo>
                    <a:pt x="269" y="74"/>
                  </a:lnTo>
                  <a:lnTo>
                    <a:pt x="272" y="71"/>
                  </a:lnTo>
                  <a:lnTo>
                    <a:pt x="274" y="67"/>
                  </a:lnTo>
                  <a:lnTo>
                    <a:pt x="278" y="63"/>
                  </a:lnTo>
                  <a:lnTo>
                    <a:pt x="280" y="63"/>
                  </a:lnTo>
                  <a:lnTo>
                    <a:pt x="282" y="62"/>
                  </a:lnTo>
                  <a:lnTo>
                    <a:pt x="283" y="62"/>
                  </a:lnTo>
                  <a:lnTo>
                    <a:pt x="286" y="61"/>
                  </a:lnTo>
                  <a:lnTo>
                    <a:pt x="287" y="60"/>
                  </a:lnTo>
                  <a:lnTo>
                    <a:pt x="287" y="55"/>
                  </a:lnTo>
                  <a:lnTo>
                    <a:pt x="293" y="57"/>
                  </a:lnTo>
                  <a:lnTo>
                    <a:pt x="310" y="61"/>
                  </a:lnTo>
                  <a:lnTo>
                    <a:pt x="310" y="67"/>
                  </a:lnTo>
                  <a:lnTo>
                    <a:pt x="316" y="67"/>
                  </a:lnTo>
                  <a:lnTo>
                    <a:pt x="317" y="69"/>
                  </a:lnTo>
                  <a:lnTo>
                    <a:pt x="317" y="74"/>
                  </a:lnTo>
                  <a:lnTo>
                    <a:pt x="318" y="75"/>
                  </a:lnTo>
                  <a:lnTo>
                    <a:pt x="321" y="81"/>
                  </a:lnTo>
                  <a:lnTo>
                    <a:pt x="322" y="86"/>
                  </a:lnTo>
                  <a:lnTo>
                    <a:pt x="321" y="95"/>
                  </a:lnTo>
                  <a:lnTo>
                    <a:pt x="310" y="92"/>
                  </a:lnTo>
                  <a:lnTo>
                    <a:pt x="300" y="85"/>
                  </a:lnTo>
                  <a:lnTo>
                    <a:pt x="292" y="81"/>
                  </a:lnTo>
                  <a:lnTo>
                    <a:pt x="282" y="81"/>
                  </a:lnTo>
                  <a:lnTo>
                    <a:pt x="279" y="88"/>
                  </a:lnTo>
                  <a:lnTo>
                    <a:pt x="278" y="96"/>
                  </a:lnTo>
                  <a:lnTo>
                    <a:pt x="278" y="105"/>
                  </a:lnTo>
                  <a:lnTo>
                    <a:pt x="276" y="112"/>
                  </a:lnTo>
                  <a:lnTo>
                    <a:pt x="274" y="114"/>
                  </a:lnTo>
                  <a:lnTo>
                    <a:pt x="272" y="116"/>
                  </a:lnTo>
                  <a:lnTo>
                    <a:pt x="271" y="117"/>
                  </a:lnTo>
                  <a:lnTo>
                    <a:pt x="271" y="126"/>
                  </a:lnTo>
                  <a:lnTo>
                    <a:pt x="269" y="127"/>
                  </a:lnTo>
                  <a:lnTo>
                    <a:pt x="267" y="128"/>
                  </a:lnTo>
                  <a:lnTo>
                    <a:pt x="266" y="128"/>
                  </a:lnTo>
                  <a:lnTo>
                    <a:pt x="259" y="132"/>
                  </a:lnTo>
                  <a:lnTo>
                    <a:pt x="258" y="133"/>
                  </a:lnTo>
                  <a:lnTo>
                    <a:pt x="257" y="135"/>
                  </a:lnTo>
                  <a:lnTo>
                    <a:pt x="257" y="142"/>
                  </a:lnTo>
                  <a:lnTo>
                    <a:pt x="248" y="142"/>
                  </a:lnTo>
                  <a:lnTo>
                    <a:pt x="243" y="146"/>
                  </a:lnTo>
                  <a:lnTo>
                    <a:pt x="239" y="152"/>
                  </a:lnTo>
                  <a:lnTo>
                    <a:pt x="238" y="159"/>
                  </a:lnTo>
                  <a:lnTo>
                    <a:pt x="237" y="167"/>
                  </a:lnTo>
                  <a:lnTo>
                    <a:pt x="234" y="174"/>
                  </a:lnTo>
                  <a:lnTo>
                    <a:pt x="232" y="180"/>
                  </a:lnTo>
                  <a:lnTo>
                    <a:pt x="229" y="184"/>
                  </a:lnTo>
                  <a:lnTo>
                    <a:pt x="222" y="183"/>
                  </a:lnTo>
                  <a:lnTo>
                    <a:pt x="212" y="176"/>
                  </a:lnTo>
                  <a:lnTo>
                    <a:pt x="209" y="174"/>
                  </a:lnTo>
                  <a:lnTo>
                    <a:pt x="203" y="176"/>
                  </a:lnTo>
                  <a:lnTo>
                    <a:pt x="200" y="181"/>
                  </a:lnTo>
                  <a:lnTo>
                    <a:pt x="200" y="186"/>
                  </a:lnTo>
                  <a:lnTo>
                    <a:pt x="201" y="191"/>
                  </a:lnTo>
                  <a:lnTo>
                    <a:pt x="201" y="196"/>
                  </a:lnTo>
                  <a:lnTo>
                    <a:pt x="197" y="203"/>
                  </a:lnTo>
                  <a:lnTo>
                    <a:pt x="193" y="209"/>
                  </a:lnTo>
                  <a:lnTo>
                    <a:pt x="189" y="216"/>
                  </a:lnTo>
                  <a:lnTo>
                    <a:pt x="189" y="230"/>
                  </a:lnTo>
                  <a:lnTo>
                    <a:pt x="186" y="237"/>
                  </a:lnTo>
                  <a:lnTo>
                    <a:pt x="181" y="244"/>
                  </a:lnTo>
                  <a:lnTo>
                    <a:pt x="175" y="252"/>
                  </a:lnTo>
                  <a:lnTo>
                    <a:pt x="172" y="261"/>
                  </a:lnTo>
                  <a:lnTo>
                    <a:pt x="172" y="270"/>
                  </a:lnTo>
                  <a:lnTo>
                    <a:pt x="174" y="278"/>
                  </a:lnTo>
                  <a:lnTo>
                    <a:pt x="172" y="286"/>
                  </a:lnTo>
                  <a:lnTo>
                    <a:pt x="163" y="287"/>
                  </a:lnTo>
                  <a:lnTo>
                    <a:pt x="158" y="291"/>
                  </a:lnTo>
                  <a:lnTo>
                    <a:pt x="153" y="294"/>
                  </a:lnTo>
                  <a:lnTo>
                    <a:pt x="146" y="296"/>
                  </a:lnTo>
                  <a:lnTo>
                    <a:pt x="138" y="298"/>
                  </a:lnTo>
                  <a:lnTo>
                    <a:pt x="136" y="300"/>
                  </a:lnTo>
                  <a:lnTo>
                    <a:pt x="134" y="302"/>
                  </a:lnTo>
                  <a:lnTo>
                    <a:pt x="133" y="306"/>
                  </a:lnTo>
                  <a:lnTo>
                    <a:pt x="133" y="309"/>
                  </a:lnTo>
                  <a:lnTo>
                    <a:pt x="125" y="310"/>
                  </a:lnTo>
                  <a:lnTo>
                    <a:pt x="117" y="314"/>
                  </a:lnTo>
                  <a:lnTo>
                    <a:pt x="109" y="315"/>
                  </a:lnTo>
                  <a:lnTo>
                    <a:pt x="102" y="312"/>
                  </a:lnTo>
                  <a:lnTo>
                    <a:pt x="98" y="314"/>
                  </a:lnTo>
                  <a:lnTo>
                    <a:pt x="96" y="316"/>
                  </a:lnTo>
                  <a:lnTo>
                    <a:pt x="94" y="320"/>
                  </a:lnTo>
                  <a:lnTo>
                    <a:pt x="91" y="322"/>
                  </a:lnTo>
                  <a:lnTo>
                    <a:pt x="88" y="324"/>
                  </a:lnTo>
                  <a:lnTo>
                    <a:pt x="84" y="326"/>
                  </a:lnTo>
                  <a:lnTo>
                    <a:pt x="75" y="322"/>
                  </a:lnTo>
                  <a:lnTo>
                    <a:pt x="67" y="317"/>
                  </a:lnTo>
                  <a:lnTo>
                    <a:pt x="60" y="312"/>
                  </a:lnTo>
                  <a:lnTo>
                    <a:pt x="56" y="301"/>
                  </a:lnTo>
                  <a:lnTo>
                    <a:pt x="44" y="299"/>
                  </a:lnTo>
                  <a:lnTo>
                    <a:pt x="34" y="292"/>
                  </a:lnTo>
                  <a:lnTo>
                    <a:pt x="26" y="284"/>
                  </a:lnTo>
                  <a:lnTo>
                    <a:pt x="17" y="272"/>
                  </a:lnTo>
                  <a:lnTo>
                    <a:pt x="12" y="265"/>
                  </a:lnTo>
                  <a:lnTo>
                    <a:pt x="3" y="253"/>
                  </a:lnTo>
                  <a:lnTo>
                    <a:pt x="0" y="250"/>
                  </a:lnTo>
                  <a:lnTo>
                    <a:pt x="0" y="244"/>
                  </a:lnTo>
                  <a:lnTo>
                    <a:pt x="2" y="238"/>
                  </a:lnTo>
                  <a:lnTo>
                    <a:pt x="2" y="232"/>
                  </a:lnTo>
                  <a:lnTo>
                    <a:pt x="0" y="228"/>
                  </a:lnTo>
                  <a:lnTo>
                    <a:pt x="9" y="228"/>
                  </a:lnTo>
                  <a:lnTo>
                    <a:pt x="13" y="224"/>
                  </a:lnTo>
                  <a:lnTo>
                    <a:pt x="20" y="210"/>
                  </a:lnTo>
                  <a:lnTo>
                    <a:pt x="26" y="208"/>
                  </a:lnTo>
                  <a:lnTo>
                    <a:pt x="23" y="198"/>
                  </a:lnTo>
                  <a:lnTo>
                    <a:pt x="23" y="187"/>
                  </a:lnTo>
                  <a:lnTo>
                    <a:pt x="25" y="176"/>
                  </a:lnTo>
                  <a:lnTo>
                    <a:pt x="28" y="168"/>
                  </a:lnTo>
                  <a:lnTo>
                    <a:pt x="32" y="168"/>
                  </a:lnTo>
                  <a:lnTo>
                    <a:pt x="34" y="169"/>
                  </a:lnTo>
                  <a:lnTo>
                    <a:pt x="37" y="172"/>
                  </a:lnTo>
                  <a:lnTo>
                    <a:pt x="38" y="174"/>
                  </a:lnTo>
                  <a:lnTo>
                    <a:pt x="38" y="176"/>
                  </a:lnTo>
                  <a:lnTo>
                    <a:pt x="39" y="177"/>
                  </a:lnTo>
                  <a:lnTo>
                    <a:pt x="40" y="180"/>
                  </a:lnTo>
                  <a:lnTo>
                    <a:pt x="46" y="174"/>
                  </a:lnTo>
                  <a:lnTo>
                    <a:pt x="47" y="166"/>
                  </a:lnTo>
                  <a:lnTo>
                    <a:pt x="47" y="149"/>
                  </a:lnTo>
                  <a:lnTo>
                    <a:pt x="48" y="142"/>
                  </a:lnTo>
                  <a:lnTo>
                    <a:pt x="51" y="140"/>
                  </a:lnTo>
                  <a:lnTo>
                    <a:pt x="58" y="137"/>
                  </a:lnTo>
                  <a:lnTo>
                    <a:pt x="59" y="135"/>
                  </a:lnTo>
                  <a:lnTo>
                    <a:pt x="60" y="133"/>
                  </a:lnTo>
                  <a:lnTo>
                    <a:pt x="61" y="132"/>
                  </a:lnTo>
                  <a:lnTo>
                    <a:pt x="61" y="130"/>
                  </a:lnTo>
                  <a:lnTo>
                    <a:pt x="60" y="126"/>
                  </a:lnTo>
                  <a:lnTo>
                    <a:pt x="69" y="126"/>
                  </a:lnTo>
                  <a:lnTo>
                    <a:pt x="70" y="127"/>
                  </a:lnTo>
                  <a:lnTo>
                    <a:pt x="70" y="128"/>
                  </a:lnTo>
                  <a:lnTo>
                    <a:pt x="80" y="121"/>
                  </a:lnTo>
                  <a:lnTo>
                    <a:pt x="83" y="117"/>
                  </a:lnTo>
                  <a:lnTo>
                    <a:pt x="88" y="112"/>
                  </a:lnTo>
                  <a:lnTo>
                    <a:pt x="90" y="109"/>
                  </a:lnTo>
                  <a:lnTo>
                    <a:pt x="97" y="102"/>
                  </a:lnTo>
                  <a:lnTo>
                    <a:pt x="102" y="95"/>
                  </a:lnTo>
                  <a:lnTo>
                    <a:pt x="103" y="91"/>
                  </a:lnTo>
                  <a:lnTo>
                    <a:pt x="103" y="83"/>
                  </a:lnTo>
                  <a:lnTo>
                    <a:pt x="104" y="79"/>
                  </a:lnTo>
                  <a:lnTo>
                    <a:pt x="104" y="53"/>
                  </a:lnTo>
                  <a:lnTo>
                    <a:pt x="108" y="36"/>
                  </a:lnTo>
                  <a:lnTo>
                    <a:pt x="109" y="25"/>
                  </a:lnTo>
                  <a:lnTo>
                    <a:pt x="108" y="14"/>
                  </a:lnTo>
                  <a:lnTo>
                    <a:pt x="106" y="7"/>
                  </a:lnTo>
                  <a:lnTo>
                    <a:pt x="105" y="2"/>
                  </a:lnTo>
                  <a:lnTo>
                    <a:pt x="106"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2" name="Freeform 22">
              <a:extLst>
                <a:ext uri="{FF2B5EF4-FFF2-40B4-BE49-F238E27FC236}">
                  <a16:creationId xmlns:a16="http://schemas.microsoft.com/office/drawing/2014/main" id="{35A37877-6F8A-142F-2C01-D6B7ADFDEADD}"/>
                </a:ext>
              </a:extLst>
            </p:cNvPr>
            <p:cNvSpPr>
              <a:spLocks/>
            </p:cNvSpPr>
            <p:nvPr/>
          </p:nvSpPr>
          <p:spPr bwMode="auto">
            <a:xfrm>
              <a:off x="7601173" y="3157106"/>
              <a:ext cx="915023" cy="494364"/>
            </a:xfrm>
            <a:custGeom>
              <a:avLst/>
              <a:gdLst/>
              <a:ahLst/>
              <a:cxnLst>
                <a:cxn ang="0">
                  <a:pos x="326" y="5"/>
                </a:cxn>
                <a:cxn ang="0">
                  <a:pos x="341" y="26"/>
                </a:cxn>
                <a:cxn ang="0">
                  <a:pos x="375" y="34"/>
                </a:cxn>
                <a:cxn ang="0">
                  <a:pos x="382" y="34"/>
                </a:cxn>
                <a:cxn ang="0">
                  <a:pos x="388" y="31"/>
                </a:cxn>
                <a:cxn ang="0">
                  <a:pos x="402" y="34"/>
                </a:cxn>
                <a:cxn ang="0">
                  <a:pos x="418" y="30"/>
                </a:cxn>
                <a:cxn ang="0">
                  <a:pos x="429" y="18"/>
                </a:cxn>
                <a:cxn ang="0">
                  <a:pos x="459" y="54"/>
                </a:cxn>
                <a:cxn ang="0">
                  <a:pos x="466" y="77"/>
                </a:cxn>
                <a:cxn ang="0">
                  <a:pos x="504" y="119"/>
                </a:cxn>
                <a:cxn ang="0">
                  <a:pos x="509" y="122"/>
                </a:cxn>
                <a:cxn ang="0">
                  <a:pos x="492" y="143"/>
                </a:cxn>
                <a:cxn ang="0">
                  <a:pos x="462" y="173"/>
                </a:cxn>
                <a:cxn ang="0">
                  <a:pos x="454" y="187"/>
                </a:cxn>
                <a:cxn ang="0">
                  <a:pos x="442" y="201"/>
                </a:cxn>
                <a:cxn ang="0">
                  <a:pos x="436" y="205"/>
                </a:cxn>
                <a:cxn ang="0">
                  <a:pos x="426" y="207"/>
                </a:cxn>
                <a:cxn ang="0">
                  <a:pos x="424" y="212"/>
                </a:cxn>
                <a:cxn ang="0">
                  <a:pos x="407" y="220"/>
                </a:cxn>
                <a:cxn ang="0">
                  <a:pos x="393" y="224"/>
                </a:cxn>
                <a:cxn ang="0">
                  <a:pos x="352" y="228"/>
                </a:cxn>
                <a:cxn ang="0">
                  <a:pos x="325" y="233"/>
                </a:cxn>
                <a:cxn ang="0">
                  <a:pos x="255" y="238"/>
                </a:cxn>
                <a:cxn ang="0">
                  <a:pos x="175" y="243"/>
                </a:cxn>
                <a:cxn ang="0">
                  <a:pos x="79" y="249"/>
                </a:cxn>
                <a:cxn ang="0">
                  <a:pos x="83" y="263"/>
                </a:cxn>
                <a:cxn ang="0">
                  <a:pos x="29" y="273"/>
                </a:cxn>
                <a:cxn ang="0">
                  <a:pos x="4" y="258"/>
                </a:cxn>
                <a:cxn ang="0">
                  <a:pos x="0" y="229"/>
                </a:cxn>
                <a:cxn ang="0">
                  <a:pos x="12" y="209"/>
                </a:cxn>
                <a:cxn ang="0">
                  <a:pos x="35" y="219"/>
                </a:cxn>
                <a:cxn ang="0">
                  <a:pos x="51" y="212"/>
                </a:cxn>
                <a:cxn ang="0">
                  <a:pos x="46" y="189"/>
                </a:cxn>
                <a:cxn ang="0">
                  <a:pos x="71" y="181"/>
                </a:cxn>
                <a:cxn ang="0">
                  <a:pos x="70" y="166"/>
                </a:cxn>
                <a:cxn ang="0">
                  <a:pos x="72" y="154"/>
                </a:cxn>
                <a:cxn ang="0">
                  <a:pos x="84" y="146"/>
                </a:cxn>
                <a:cxn ang="0">
                  <a:pos x="85" y="140"/>
                </a:cxn>
                <a:cxn ang="0">
                  <a:pos x="97" y="143"/>
                </a:cxn>
                <a:cxn ang="0">
                  <a:pos x="106" y="140"/>
                </a:cxn>
                <a:cxn ang="0">
                  <a:pos x="110" y="135"/>
                </a:cxn>
                <a:cxn ang="0">
                  <a:pos x="133" y="139"/>
                </a:cxn>
                <a:cxn ang="0">
                  <a:pos x="150" y="129"/>
                </a:cxn>
                <a:cxn ang="0">
                  <a:pos x="170" y="131"/>
                </a:cxn>
                <a:cxn ang="0">
                  <a:pos x="182" y="122"/>
                </a:cxn>
                <a:cxn ang="0">
                  <a:pos x="192" y="107"/>
                </a:cxn>
                <a:cxn ang="0">
                  <a:pos x="198" y="111"/>
                </a:cxn>
                <a:cxn ang="0">
                  <a:pos x="210" y="117"/>
                </a:cxn>
                <a:cxn ang="0">
                  <a:pos x="226" y="114"/>
                </a:cxn>
                <a:cxn ang="0">
                  <a:pos x="228" y="91"/>
                </a:cxn>
                <a:cxn ang="0">
                  <a:pos x="237" y="87"/>
                </a:cxn>
                <a:cxn ang="0">
                  <a:pos x="244" y="75"/>
                </a:cxn>
                <a:cxn ang="0">
                  <a:pos x="254" y="62"/>
                </a:cxn>
                <a:cxn ang="0">
                  <a:pos x="256" y="53"/>
                </a:cxn>
                <a:cxn ang="0">
                  <a:pos x="254" y="48"/>
                </a:cxn>
                <a:cxn ang="0">
                  <a:pos x="260" y="41"/>
                </a:cxn>
                <a:cxn ang="0">
                  <a:pos x="268" y="46"/>
                </a:cxn>
                <a:cxn ang="0">
                  <a:pos x="282" y="37"/>
                </a:cxn>
                <a:cxn ang="0">
                  <a:pos x="296" y="21"/>
                </a:cxn>
                <a:cxn ang="0">
                  <a:pos x="292" y="2"/>
                </a:cxn>
                <a:cxn ang="0">
                  <a:pos x="309" y="4"/>
                </a:cxn>
              </a:cxnLst>
              <a:rect l="0" t="0" r="r" b="b"/>
              <a:pathLst>
                <a:path w="509" h="275">
                  <a:moveTo>
                    <a:pt x="316" y="0"/>
                  </a:moveTo>
                  <a:lnTo>
                    <a:pt x="319" y="0"/>
                  </a:lnTo>
                  <a:lnTo>
                    <a:pt x="326" y="5"/>
                  </a:lnTo>
                  <a:lnTo>
                    <a:pt x="332" y="12"/>
                  </a:lnTo>
                  <a:lnTo>
                    <a:pt x="336" y="20"/>
                  </a:lnTo>
                  <a:lnTo>
                    <a:pt x="341" y="26"/>
                  </a:lnTo>
                  <a:lnTo>
                    <a:pt x="355" y="26"/>
                  </a:lnTo>
                  <a:lnTo>
                    <a:pt x="367" y="28"/>
                  </a:lnTo>
                  <a:lnTo>
                    <a:pt x="375" y="34"/>
                  </a:lnTo>
                  <a:lnTo>
                    <a:pt x="379" y="35"/>
                  </a:lnTo>
                  <a:lnTo>
                    <a:pt x="381" y="35"/>
                  </a:lnTo>
                  <a:lnTo>
                    <a:pt x="382" y="34"/>
                  </a:lnTo>
                  <a:lnTo>
                    <a:pt x="384" y="33"/>
                  </a:lnTo>
                  <a:lnTo>
                    <a:pt x="387" y="31"/>
                  </a:lnTo>
                  <a:lnTo>
                    <a:pt x="388" y="31"/>
                  </a:lnTo>
                  <a:lnTo>
                    <a:pt x="389" y="30"/>
                  </a:lnTo>
                  <a:lnTo>
                    <a:pt x="395" y="30"/>
                  </a:lnTo>
                  <a:lnTo>
                    <a:pt x="402" y="34"/>
                  </a:lnTo>
                  <a:lnTo>
                    <a:pt x="407" y="34"/>
                  </a:lnTo>
                  <a:lnTo>
                    <a:pt x="411" y="32"/>
                  </a:lnTo>
                  <a:lnTo>
                    <a:pt x="418" y="30"/>
                  </a:lnTo>
                  <a:lnTo>
                    <a:pt x="423" y="25"/>
                  </a:lnTo>
                  <a:lnTo>
                    <a:pt x="424" y="23"/>
                  </a:lnTo>
                  <a:lnTo>
                    <a:pt x="429" y="18"/>
                  </a:lnTo>
                  <a:lnTo>
                    <a:pt x="442" y="31"/>
                  </a:lnTo>
                  <a:lnTo>
                    <a:pt x="457" y="40"/>
                  </a:lnTo>
                  <a:lnTo>
                    <a:pt x="459" y="54"/>
                  </a:lnTo>
                  <a:lnTo>
                    <a:pt x="460" y="60"/>
                  </a:lnTo>
                  <a:lnTo>
                    <a:pt x="457" y="66"/>
                  </a:lnTo>
                  <a:lnTo>
                    <a:pt x="466" y="77"/>
                  </a:lnTo>
                  <a:lnTo>
                    <a:pt x="482" y="101"/>
                  </a:lnTo>
                  <a:lnTo>
                    <a:pt x="493" y="111"/>
                  </a:lnTo>
                  <a:lnTo>
                    <a:pt x="504" y="119"/>
                  </a:lnTo>
                  <a:lnTo>
                    <a:pt x="508" y="119"/>
                  </a:lnTo>
                  <a:lnTo>
                    <a:pt x="509" y="121"/>
                  </a:lnTo>
                  <a:lnTo>
                    <a:pt x="509" y="122"/>
                  </a:lnTo>
                  <a:lnTo>
                    <a:pt x="508" y="122"/>
                  </a:lnTo>
                  <a:lnTo>
                    <a:pt x="501" y="133"/>
                  </a:lnTo>
                  <a:lnTo>
                    <a:pt x="492" y="143"/>
                  </a:lnTo>
                  <a:lnTo>
                    <a:pt x="481" y="151"/>
                  </a:lnTo>
                  <a:lnTo>
                    <a:pt x="471" y="161"/>
                  </a:lnTo>
                  <a:lnTo>
                    <a:pt x="462" y="173"/>
                  </a:lnTo>
                  <a:lnTo>
                    <a:pt x="460" y="179"/>
                  </a:lnTo>
                  <a:lnTo>
                    <a:pt x="458" y="182"/>
                  </a:lnTo>
                  <a:lnTo>
                    <a:pt x="454" y="187"/>
                  </a:lnTo>
                  <a:lnTo>
                    <a:pt x="446" y="195"/>
                  </a:lnTo>
                  <a:lnTo>
                    <a:pt x="445" y="198"/>
                  </a:lnTo>
                  <a:lnTo>
                    <a:pt x="442" y="201"/>
                  </a:lnTo>
                  <a:lnTo>
                    <a:pt x="440" y="203"/>
                  </a:lnTo>
                  <a:lnTo>
                    <a:pt x="438" y="205"/>
                  </a:lnTo>
                  <a:lnTo>
                    <a:pt x="436" y="205"/>
                  </a:lnTo>
                  <a:lnTo>
                    <a:pt x="432" y="206"/>
                  </a:lnTo>
                  <a:lnTo>
                    <a:pt x="429" y="206"/>
                  </a:lnTo>
                  <a:lnTo>
                    <a:pt x="426" y="207"/>
                  </a:lnTo>
                  <a:lnTo>
                    <a:pt x="425" y="207"/>
                  </a:lnTo>
                  <a:lnTo>
                    <a:pt x="424" y="208"/>
                  </a:lnTo>
                  <a:lnTo>
                    <a:pt x="424" y="212"/>
                  </a:lnTo>
                  <a:lnTo>
                    <a:pt x="423" y="213"/>
                  </a:lnTo>
                  <a:lnTo>
                    <a:pt x="417" y="213"/>
                  </a:lnTo>
                  <a:lnTo>
                    <a:pt x="407" y="220"/>
                  </a:lnTo>
                  <a:lnTo>
                    <a:pt x="404" y="222"/>
                  </a:lnTo>
                  <a:lnTo>
                    <a:pt x="401" y="223"/>
                  </a:lnTo>
                  <a:lnTo>
                    <a:pt x="393" y="224"/>
                  </a:lnTo>
                  <a:lnTo>
                    <a:pt x="382" y="224"/>
                  </a:lnTo>
                  <a:lnTo>
                    <a:pt x="359" y="227"/>
                  </a:lnTo>
                  <a:lnTo>
                    <a:pt x="352" y="228"/>
                  </a:lnTo>
                  <a:lnTo>
                    <a:pt x="343" y="229"/>
                  </a:lnTo>
                  <a:lnTo>
                    <a:pt x="333" y="231"/>
                  </a:lnTo>
                  <a:lnTo>
                    <a:pt x="325" y="233"/>
                  </a:lnTo>
                  <a:lnTo>
                    <a:pt x="291" y="233"/>
                  </a:lnTo>
                  <a:lnTo>
                    <a:pt x="274" y="235"/>
                  </a:lnTo>
                  <a:lnTo>
                    <a:pt x="255" y="238"/>
                  </a:lnTo>
                  <a:lnTo>
                    <a:pt x="234" y="241"/>
                  </a:lnTo>
                  <a:lnTo>
                    <a:pt x="201" y="241"/>
                  </a:lnTo>
                  <a:lnTo>
                    <a:pt x="175" y="243"/>
                  </a:lnTo>
                  <a:lnTo>
                    <a:pt x="126" y="250"/>
                  </a:lnTo>
                  <a:lnTo>
                    <a:pt x="102" y="251"/>
                  </a:lnTo>
                  <a:lnTo>
                    <a:pt x="79" y="249"/>
                  </a:lnTo>
                  <a:lnTo>
                    <a:pt x="79" y="255"/>
                  </a:lnTo>
                  <a:lnTo>
                    <a:pt x="81" y="258"/>
                  </a:lnTo>
                  <a:lnTo>
                    <a:pt x="83" y="263"/>
                  </a:lnTo>
                  <a:lnTo>
                    <a:pt x="83" y="269"/>
                  </a:lnTo>
                  <a:lnTo>
                    <a:pt x="55" y="271"/>
                  </a:lnTo>
                  <a:lnTo>
                    <a:pt x="29" y="273"/>
                  </a:lnTo>
                  <a:lnTo>
                    <a:pt x="1" y="275"/>
                  </a:lnTo>
                  <a:lnTo>
                    <a:pt x="1" y="269"/>
                  </a:lnTo>
                  <a:lnTo>
                    <a:pt x="4" y="258"/>
                  </a:lnTo>
                  <a:lnTo>
                    <a:pt x="4" y="248"/>
                  </a:lnTo>
                  <a:lnTo>
                    <a:pt x="1" y="237"/>
                  </a:lnTo>
                  <a:lnTo>
                    <a:pt x="0" y="229"/>
                  </a:lnTo>
                  <a:lnTo>
                    <a:pt x="0" y="221"/>
                  </a:lnTo>
                  <a:lnTo>
                    <a:pt x="4" y="214"/>
                  </a:lnTo>
                  <a:lnTo>
                    <a:pt x="12" y="209"/>
                  </a:lnTo>
                  <a:lnTo>
                    <a:pt x="20" y="212"/>
                  </a:lnTo>
                  <a:lnTo>
                    <a:pt x="28" y="215"/>
                  </a:lnTo>
                  <a:lnTo>
                    <a:pt x="35" y="219"/>
                  </a:lnTo>
                  <a:lnTo>
                    <a:pt x="43" y="221"/>
                  </a:lnTo>
                  <a:lnTo>
                    <a:pt x="51" y="219"/>
                  </a:lnTo>
                  <a:lnTo>
                    <a:pt x="51" y="212"/>
                  </a:lnTo>
                  <a:lnTo>
                    <a:pt x="47" y="202"/>
                  </a:lnTo>
                  <a:lnTo>
                    <a:pt x="46" y="196"/>
                  </a:lnTo>
                  <a:lnTo>
                    <a:pt x="46" y="189"/>
                  </a:lnTo>
                  <a:lnTo>
                    <a:pt x="55" y="187"/>
                  </a:lnTo>
                  <a:lnTo>
                    <a:pt x="62" y="184"/>
                  </a:lnTo>
                  <a:lnTo>
                    <a:pt x="71" y="181"/>
                  </a:lnTo>
                  <a:lnTo>
                    <a:pt x="74" y="175"/>
                  </a:lnTo>
                  <a:lnTo>
                    <a:pt x="72" y="171"/>
                  </a:lnTo>
                  <a:lnTo>
                    <a:pt x="70" y="166"/>
                  </a:lnTo>
                  <a:lnTo>
                    <a:pt x="69" y="159"/>
                  </a:lnTo>
                  <a:lnTo>
                    <a:pt x="70" y="157"/>
                  </a:lnTo>
                  <a:lnTo>
                    <a:pt x="72" y="154"/>
                  </a:lnTo>
                  <a:lnTo>
                    <a:pt x="79" y="150"/>
                  </a:lnTo>
                  <a:lnTo>
                    <a:pt x="82" y="149"/>
                  </a:lnTo>
                  <a:lnTo>
                    <a:pt x="84" y="146"/>
                  </a:lnTo>
                  <a:lnTo>
                    <a:pt x="84" y="144"/>
                  </a:lnTo>
                  <a:lnTo>
                    <a:pt x="83" y="142"/>
                  </a:lnTo>
                  <a:lnTo>
                    <a:pt x="85" y="140"/>
                  </a:lnTo>
                  <a:lnTo>
                    <a:pt x="91" y="140"/>
                  </a:lnTo>
                  <a:lnTo>
                    <a:pt x="95" y="142"/>
                  </a:lnTo>
                  <a:lnTo>
                    <a:pt x="97" y="143"/>
                  </a:lnTo>
                  <a:lnTo>
                    <a:pt x="99" y="145"/>
                  </a:lnTo>
                  <a:lnTo>
                    <a:pt x="103" y="144"/>
                  </a:lnTo>
                  <a:lnTo>
                    <a:pt x="106" y="140"/>
                  </a:lnTo>
                  <a:lnTo>
                    <a:pt x="107" y="138"/>
                  </a:lnTo>
                  <a:lnTo>
                    <a:pt x="109" y="137"/>
                  </a:lnTo>
                  <a:lnTo>
                    <a:pt x="110" y="135"/>
                  </a:lnTo>
                  <a:lnTo>
                    <a:pt x="113" y="133"/>
                  </a:lnTo>
                  <a:lnTo>
                    <a:pt x="124" y="135"/>
                  </a:lnTo>
                  <a:lnTo>
                    <a:pt x="133" y="139"/>
                  </a:lnTo>
                  <a:lnTo>
                    <a:pt x="139" y="145"/>
                  </a:lnTo>
                  <a:lnTo>
                    <a:pt x="143" y="140"/>
                  </a:lnTo>
                  <a:lnTo>
                    <a:pt x="150" y="129"/>
                  </a:lnTo>
                  <a:lnTo>
                    <a:pt x="156" y="125"/>
                  </a:lnTo>
                  <a:lnTo>
                    <a:pt x="163" y="129"/>
                  </a:lnTo>
                  <a:lnTo>
                    <a:pt x="170" y="131"/>
                  </a:lnTo>
                  <a:lnTo>
                    <a:pt x="175" y="136"/>
                  </a:lnTo>
                  <a:lnTo>
                    <a:pt x="180" y="130"/>
                  </a:lnTo>
                  <a:lnTo>
                    <a:pt x="182" y="122"/>
                  </a:lnTo>
                  <a:lnTo>
                    <a:pt x="185" y="114"/>
                  </a:lnTo>
                  <a:lnTo>
                    <a:pt x="190" y="108"/>
                  </a:lnTo>
                  <a:lnTo>
                    <a:pt x="192" y="107"/>
                  </a:lnTo>
                  <a:lnTo>
                    <a:pt x="194" y="105"/>
                  </a:lnTo>
                  <a:lnTo>
                    <a:pt x="197" y="109"/>
                  </a:lnTo>
                  <a:lnTo>
                    <a:pt x="198" y="111"/>
                  </a:lnTo>
                  <a:lnTo>
                    <a:pt x="201" y="114"/>
                  </a:lnTo>
                  <a:lnTo>
                    <a:pt x="206" y="114"/>
                  </a:lnTo>
                  <a:lnTo>
                    <a:pt x="210" y="117"/>
                  </a:lnTo>
                  <a:lnTo>
                    <a:pt x="216" y="117"/>
                  </a:lnTo>
                  <a:lnTo>
                    <a:pt x="221" y="115"/>
                  </a:lnTo>
                  <a:lnTo>
                    <a:pt x="226" y="114"/>
                  </a:lnTo>
                  <a:lnTo>
                    <a:pt x="226" y="96"/>
                  </a:lnTo>
                  <a:lnTo>
                    <a:pt x="228" y="94"/>
                  </a:lnTo>
                  <a:lnTo>
                    <a:pt x="228" y="91"/>
                  </a:lnTo>
                  <a:lnTo>
                    <a:pt x="232" y="88"/>
                  </a:lnTo>
                  <a:lnTo>
                    <a:pt x="234" y="87"/>
                  </a:lnTo>
                  <a:lnTo>
                    <a:pt x="237" y="87"/>
                  </a:lnTo>
                  <a:lnTo>
                    <a:pt x="241" y="84"/>
                  </a:lnTo>
                  <a:lnTo>
                    <a:pt x="242" y="83"/>
                  </a:lnTo>
                  <a:lnTo>
                    <a:pt x="244" y="75"/>
                  </a:lnTo>
                  <a:lnTo>
                    <a:pt x="246" y="69"/>
                  </a:lnTo>
                  <a:lnTo>
                    <a:pt x="249" y="66"/>
                  </a:lnTo>
                  <a:lnTo>
                    <a:pt x="254" y="62"/>
                  </a:lnTo>
                  <a:lnTo>
                    <a:pt x="258" y="58"/>
                  </a:lnTo>
                  <a:lnTo>
                    <a:pt x="258" y="55"/>
                  </a:lnTo>
                  <a:lnTo>
                    <a:pt x="256" y="53"/>
                  </a:lnTo>
                  <a:lnTo>
                    <a:pt x="256" y="52"/>
                  </a:lnTo>
                  <a:lnTo>
                    <a:pt x="255" y="51"/>
                  </a:lnTo>
                  <a:lnTo>
                    <a:pt x="254" y="48"/>
                  </a:lnTo>
                  <a:lnTo>
                    <a:pt x="254" y="44"/>
                  </a:lnTo>
                  <a:lnTo>
                    <a:pt x="258" y="40"/>
                  </a:lnTo>
                  <a:lnTo>
                    <a:pt x="260" y="41"/>
                  </a:lnTo>
                  <a:lnTo>
                    <a:pt x="262" y="41"/>
                  </a:lnTo>
                  <a:lnTo>
                    <a:pt x="267" y="46"/>
                  </a:lnTo>
                  <a:lnTo>
                    <a:pt x="268" y="46"/>
                  </a:lnTo>
                  <a:lnTo>
                    <a:pt x="274" y="44"/>
                  </a:lnTo>
                  <a:lnTo>
                    <a:pt x="277" y="40"/>
                  </a:lnTo>
                  <a:lnTo>
                    <a:pt x="282" y="37"/>
                  </a:lnTo>
                  <a:lnTo>
                    <a:pt x="288" y="33"/>
                  </a:lnTo>
                  <a:lnTo>
                    <a:pt x="296" y="32"/>
                  </a:lnTo>
                  <a:lnTo>
                    <a:pt x="296" y="21"/>
                  </a:lnTo>
                  <a:lnTo>
                    <a:pt x="294" y="13"/>
                  </a:lnTo>
                  <a:lnTo>
                    <a:pt x="291" y="4"/>
                  </a:lnTo>
                  <a:lnTo>
                    <a:pt x="292" y="2"/>
                  </a:lnTo>
                  <a:lnTo>
                    <a:pt x="298" y="2"/>
                  </a:lnTo>
                  <a:lnTo>
                    <a:pt x="303" y="4"/>
                  </a:lnTo>
                  <a:lnTo>
                    <a:pt x="309" y="4"/>
                  </a:lnTo>
                  <a:lnTo>
                    <a:pt x="316"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3" name="Freeform 23">
              <a:extLst>
                <a:ext uri="{FF2B5EF4-FFF2-40B4-BE49-F238E27FC236}">
                  <a16:creationId xmlns:a16="http://schemas.microsoft.com/office/drawing/2014/main" id="{5A7F9C86-6D03-6B3E-D152-4556852281D6}"/>
                </a:ext>
              </a:extLst>
            </p:cNvPr>
            <p:cNvSpPr>
              <a:spLocks/>
            </p:cNvSpPr>
            <p:nvPr/>
          </p:nvSpPr>
          <p:spPr bwMode="auto">
            <a:xfrm>
              <a:off x="8079357" y="2607013"/>
              <a:ext cx="546496" cy="621999"/>
            </a:xfrm>
            <a:custGeom>
              <a:avLst/>
              <a:gdLst/>
              <a:ahLst/>
              <a:cxnLst>
                <a:cxn ang="0">
                  <a:pos x="295" y="78"/>
                </a:cxn>
                <a:cxn ang="0">
                  <a:pos x="298" y="133"/>
                </a:cxn>
                <a:cxn ang="0">
                  <a:pos x="299" y="162"/>
                </a:cxn>
                <a:cxn ang="0">
                  <a:pos x="295" y="211"/>
                </a:cxn>
                <a:cxn ang="0">
                  <a:pos x="270" y="245"/>
                </a:cxn>
                <a:cxn ang="0">
                  <a:pos x="260" y="242"/>
                </a:cxn>
                <a:cxn ang="0">
                  <a:pos x="252" y="242"/>
                </a:cxn>
                <a:cxn ang="0">
                  <a:pos x="250" y="256"/>
                </a:cxn>
                <a:cxn ang="0">
                  <a:pos x="244" y="259"/>
                </a:cxn>
                <a:cxn ang="0">
                  <a:pos x="241" y="275"/>
                </a:cxn>
                <a:cxn ang="0">
                  <a:pos x="236" y="278"/>
                </a:cxn>
                <a:cxn ang="0">
                  <a:pos x="241" y="285"/>
                </a:cxn>
                <a:cxn ang="0">
                  <a:pos x="238" y="290"/>
                </a:cxn>
                <a:cxn ang="0">
                  <a:pos x="230" y="285"/>
                </a:cxn>
                <a:cxn ang="0">
                  <a:pos x="221" y="290"/>
                </a:cxn>
                <a:cxn ang="0">
                  <a:pos x="216" y="320"/>
                </a:cxn>
                <a:cxn ang="0">
                  <a:pos x="210" y="332"/>
                </a:cxn>
                <a:cxn ang="0">
                  <a:pos x="209" y="341"/>
                </a:cxn>
                <a:cxn ang="0">
                  <a:pos x="202" y="341"/>
                </a:cxn>
                <a:cxn ang="0">
                  <a:pos x="199" y="341"/>
                </a:cxn>
                <a:cxn ang="0">
                  <a:pos x="201" y="346"/>
                </a:cxn>
                <a:cxn ang="0">
                  <a:pos x="189" y="343"/>
                </a:cxn>
                <a:cxn ang="0">
                  <a:pos x="172" y="327"/>
                </a:cxn>
                <a:cxn ang="0">
                  <a:pos x="169" y="318"/>
                </a:cxn>
                <a:cxn ang="0">
                  <a:pos x="145" y="336"/>
                </a:cxn>
                <a:cxn ang="0">
                  <a:pos x="127" y="330"/>
                </a:cxn>
                <a:cxn ang="0">
                  <a:pos x="117" y="336"/>
                </a:cxn>
                <a:cxn ang="0">
                  <a:pos x="103" y="332"/>
                </a:cxn>
                <a:cxn ang="0">
                  <a:pos x="78" y="330"/>
                </a:cxn>
                <a:cxn ang="0">
                  <a:pos x="66" y="315"/>
                </a:cxn>
                <a:cxn ang="0">
                  <a:pos x="37" y="303"/>
                </a:cxn>
                <a:cxn ang="0">
                  <a:pos x="6" y="124"/>
                </a:cxn>
                <a:cxn ang="0">
                  <a:pos x="64" y="56"/>
                </a:cxn>
                <a:cxn ang="0">
                  <a:pos x="87" y="51"/>
                </a:cxn>
                <a:cxn ang="0">
                  <a:pos x="89" y="54"/>
                </a:cxn>
                <a:cxn ang="0">
                  <a:pos x="113" y="59"/>
                </a:cxn>
                <a:cxn ang="0">
                  <a:pos x="124" y="68"/>
                </a:cxn>
                <a:cxn ang="0">
                  <a:pos x="121" y="73"/>
                </a:cxn>
                <a:cxn ang="0">
                  <a:pos x="135" y="72"/>
                </a:cxn>
                <a:cxn ang="0">
                  <a:pos x="141" y="67"/>
                </a:cxn>
                <a:cxn ang="0">
                  <a:pos x="157" y="73"/>
                </a:cxn>
                <a:cxn ang="0">
                  <a:pos x="181" y="60"/>
                </a:cxn>
                <a:cxn ang="0">
                  <a:pos x="207" y="56"/>
                </a:cxn>
                <a:cxn ang="0">
                  <a:pos x="233" y="28"/>
                </a:cxn>
                <a:cxn ang="0">
                  <a:pos x="258" y="14"/>
                </a:cxn>
                <a:cxn ang="0">
                  <a:pos x="284" y="0"/>
                </a:cxn>
              </a:cxnLst>
              <a:rect l="0" t="0" r="r" b="b"/>
              <a:pathLst>
                <a:path w="304" h="346">
                  <a:moveTo>
                    <a:pt x="284" y="0"/>
                  </a:moveTo>
                  <a:lnTo>
                    <a:pt x="288" y="39"/>
                  </a:lnTo>
                  <a:lnTo>
                    <a:pt x="295" y="78"/>
                  </a:lnTo>
                  <a:lnTo>
                    <a:pt x="304" y="115"/>
                  </a:lnTo>
                  <a:lnTo>
                    <a:pt x="292" y="127"/>
                  </a:lnTo>
                  <a:lnTo>
                    <a:pt x="298" y="133"/>
                  </a:lnTo>
                  <a:lnTo>
                    <a:pt x="300" y="141"/>
                  </a:lnTo>
                  <a:lnTo>
                    <a:pt x="301" y="150"/>
                  </a:lnTo>
                  <a:lnTo>
                    <a:pt x="299" y="162"/>
                  </a:lnTo>
                  <a:lnTo>
                    <a:pt x="297" y="175"/>
                  </a:lnTo>
                  <a:lnTo>
                    <a:pt x="295" y="189"/>
                  </a:lnTo>
                  <a:lnTo>
                    <a:pt x="295" y="211"/>
                  </a:lnTo>
                  <a:lnTo>
                    <a:pt x="290" y="222"/>
                  </a:lnTo>
                  <a:lnTo>
                    <a:pt x="274" y="238"/>
                  </a:lnTo>
                  <a:lnTo>
                    <a:pt x="270" y="245"/>
                  </a:lnTo>
                  <a:lnTo>
                    <a:pt x="266" y="243"/>
                  </a:lnTo>
                  <a:lnTo>
                    <a:pt x="264" y="242"/>
                  </a:lnTo>
                  <a:lnTo>
                    <a:pt x="260" y="242"/>
                  </a:lnTo>
                  <a:lnTo>
                    <a:pt x="258" y="243"/>
                  </a:lnTo>
                  <a:lnTo>
                    <a:pt x="254" y="243"/>
                  </a:lnTo>
                  <a:lnTo>
                    <a:pt x="252" y="242"/>
                  </a:lnTo>
                  <a:lnTo>
                    <a:pt x="251" y="243"/>
                  </a:lnTo>
                  <a:lnTo>
                    <a:pt x="251" y="253"/>
                  </a:lnTo>
                  <a:lnTo>
                    <a:pt x="250" y="256"/>
                  </a:lnTo>
                  <a:lnTo>
                    <a:pt x="249" y="257"/>
                  </a:lnTo>
                  <a:lnTo>
                    <a:pt x="247" y="257"/>
                  </a:lnTo>
                  <a:lnTo>
                    <a:pt x="244" y="259"/>
                  </a:lnTo>
                  <a:lnTo>
                    <a:pt x="242" y="259"/>
                  </a:lnTo>
                  <a:lnTo>
                    <a:pt x="241" y="261"/>
                  </a:lnTo>
                  <a:lnTo>
                    <a:pt x="241" y="275"/>
                  </a:lnTo>
                  <a:lnTo>
                    <a:pt x="238" y="276"/>
                  </a:lnTo>
                  <a:lnTo>
                    <a:pt x="236" y="276"/>
                  </a:lnTo>
                  <a:lnTo>
                    <a:pt x="236" y="278"/>
                  </a:lnTo>
                  <a:lnTo>
                    <a:pt x="237" y="281"/>
                  </a:lnTo>
                  <a:lnTo>
                    <a:pt x="237" y="282"/>
                  </a:lnTo>
                  <a:lnTo>
                    <a:pt x="241" y="285"/>
                  </a:lnTo>
                  <a:lnTo>
                    <a:pt x="241" y="287"/>
                  </a:lnTo>
                  <a:lnTo>
                    <a:pt x="240" y="288"/>
                  </a:lnTo>
                  <a:lnTo>
                    <a:pt x="238" y="290"/>
                  </a:lnTo>
                  <a:lnTo>
                    <a:pt x="234" y="290"/>
                  </a:lnTo>
                  <a:lnTo>
                    <a:pt x="231" y="288"/>
                  </a:lnTo>
                  <a:lnTo>
                    <a:pt x="230" y="285"/>
                  </a:lnTo>
                  <a:lnTo>
                    <a:pt x="229" y="284"/>
                  </a:lnTo>
                  <a:lnTo>
                    <a:pt x="228" y="284"/>
                  </a:lnTo>
                  <a:lnTo>
                    <a:pt x="221" y="290"/>
                  </a:lnTo>
                  <a:lnTo>
                    <a:pt x="215" y="298"/>
                  </a:lnTo>
                  <a:lnTo>
                    <a:pt x="213" y="310"/>
                  </a:lnTo>
                  <a:lnTo>
                    <a:pt x="216" y="320"/>
                  </a:lnTo>
                  <a:lnTo>
                    <a:pt x="216" y="324"/>
                  </a:lnTo>
                  <a:lnTo>
                    <a:pt x="214" y="329"/>
                  </a:lnTo>
                  <a:lnTo>
                    <a:pt x="210" y="332"/>
                  </a:lnTo>
                  <a:lnTo>
                    <a:pt x="210" y="334"/>
                  </a:lnTo>
                  <a:lnTo>
                    <a:pt x="209" y="337"/>
                  </a:lnTo>
                  <a:lnTo>
                    <a:pt x="209" y="341"/>
                  </a:lnTo>
                  <a:lnTo>
                    <a:pt x="208" y="344"/>
                  </a:lnTo>
                  <a:lnTo>
                    <a:pt x="205" y="344"/>
                  </a:lnTo>
                  <a:lnTo>
                    <a:pt x="202" y="341"/>
                  </a:lnTo>
                  <a:lnTo>
                    <a:pt x="200" y="340"/>
                  </a:lnTo>
                  <a:lnTo>
                    <a:pt x="199" y="340"/>
                  </a:lnTo>
                  <a:lnTo>
                    <a:pt x="199" y="341"/>
                  </a:lnTo>
                  <a:lnTo>
                    <a:pt x="200" y="341"/>
                  </a:lnTo>
                  <a:lnTo>
                    <a:pt x="201" y="343"/>
                  </a:lnTo>
                  <a:lnTo>
                    <a:pt x="201" y="346"/>
                  </a:lnTo>
                  <a:lnTo>
                    <a:pt x="199" y="346"/>
                  </a:lnTo>
                  <a:lnTo>
                    <a:pt x="193" y="345"/>
                  </a:lnTo>
                  <a:lnTo>
                    <a:pt x="189" y="343"/>
                  </a:lnTo>
                  <a:lnTo>
                    <a:pt x="181" y="334"/>
                  </a:lnTo>
                  <a:lnTo>
                    <a:pt x="174" y="332"/>
                  </a:lnTo>
                  <a:lnTo>
                    <a:pt x="172" y="327"/>
                  </a:lnTo>
                  <a:lnTo>
                    <a:pt x="171" y="326"/>
                  </a:lnTo>
                  <a:lnTo>
                    <a:pt x="169" y="322"/>
                  </a:lnTo>
                  <a:lnTo>
                    <a:pt x="169" y="318"/>
                  </a:lnTo>
                  <a:lnTo>
                    <a:pt x="159" y="322"/>
                  </a:lnTo>
                  <a:lnTo>
                    <a:pt x="151" y="327"/>
                  </a:lnTo>
                  <a:lnTo>
                    <a:pt x="145" y="336"/>
                  </a:lnTo>
                  <a:lnTo>
                    <a:pt x="137" y="336"/>
                  </a:lnTo>
                  <a:lnTo>
                    <a:pt x="132" y="332"/>
                  </a:lnTo>
                  <a:lnTo>
                    <a:pt x="127" y="330"/>
                  </a:lnTo>
                  <a:lnTo>
                    <a:pt x="123" y="331"/>
                  </a:lnTo>
                  <a:lnTo>
                    <a:pt x="118" y="333"/>
                  </a:lnTo>
                  <a:lnTo>
                    <a:pt x="117" y="336"/>
                  </a:lnTo>
                  <a:lnTo>
                    <a:pt x="113" y="338"/>
                  </a:lnTo>
                  <a:lnTo>
                    <a:pt x="109" y="338"/>
                  </a:lnTo>
                  <a:lnTo>
                    <a:pt x="103" y="332"/>
                  </a:lnTo>
                  <a:lnTo>
                    <a:pt x="96" y="329"/>
                  </a:lnTo>
                  <a:lnTo>
                    <a:pt x="88" y="327"/>
                  </a:lnTo>
                  <a:lnTo>
                    <a:pt x="78" y="330"/>
                  </a:lnTo>
                  <a:lnTo>
                    <a:pt x="74" y="324"/>
                  </a:lnTo>
                  <a:lnTo>
                    <a:pt x="70" y="319"/>
                  </a:lnTo>
                  <a:lnTo>
                    <a:pt x="66" y="315"/>
                  </a:lnTo>
                  <a:lnTo>
                    <a:pt x="64" y="306"/>
                  </a:lnTo>
                  <a:lnTo>
                    <a:pt x="50" y="304"/>
                  </a:lnTo>
                  <a:lnTo>
                    <a:pt x="37" y="303"/>
                  </a:lnTo>
                  <a:lnTo>
                    <a:pt x="25" y="302"/>
                  </a:lnTo>
                  <a:lnTo>
                    <a:pt x="19" y="241"/>
                  </a:lnTo>
                  <a:lnTo>
                    <a:pt x="6" y="124"/>
                  </a:lnTo>
                  <a:lnTo>
                    <a:pt x="0" y="65"/>
                  </a:lnTo>
                  <a:lnTo>
                    <a:pt x="33" y="61"/>
                  </a:lnTo>
                  <a:lnTo>
                    <a:pt x="64" y="56"/>
                  </a:lnTo>
                  <a:lnTo>
                    <a:pt x="72" y="53"/>
                  </a:lnTo>
                  <a:lnTo>
                    <a:pt x="79" y="51"/>
                  </a:lnTo>
                  <a:lnTo>
                    <a:pt x="87" y="51"/>
                  </a:lnTo>
                  <a:lnTo>
                    <a:pt x="87" y="56"/>
                  </a:lnTo>
                  <a:lnTo>
                    <a:pt x="88" y="54"/>
                  </a:lnTo>
                  <a:lnTo>
                    <a:pt x="89" y="54"/>
                  </a:lnTo>
                  <a:lnTo>
                    <a:pt x="92" y="53"/>
                  </a:lnTo>
                  <a:lnTo>
                    <a:pt x="98" y="53"/>
                  </a:lnTo>
                  <a:lnTo>
                    <a:pt x="113" y="59"/>
                  </a:lnTo>
                  <a:lnTo>
                    <a:pt x="127" y="65"/>
                  </a:lnTo>
                  <a:lnTo>
                    <a:pt x="125" y="66"/>
                  </a:lnTo>
                  <a:lnTo>
                    <a:pt x="124" y="68"/>
                  </a:lnTo>
                  <a:lnTo>
                    <a:pt x="122" y="70"/>
                  </a:lnTo>
                  <a:lnTo>
                    <a:pt x="121" y="71"/>
                  </a:lnTo>
                  <a:lnTo>
                    <a:pt x="121" y="73"/>
                  </a:lnTo>
                  <a:lnTo>
                    <a:pt x="124" y="73"/>
                  </a:lnTo>
                  <a:lnTo>
                    <a:pt x="128" y="72"/>
                  </a:lnTo>
                  <a:lnTo>
                    <a:pt x="135" y="72"/>
                  </a:lnTo>
                  <a:lnTo>
                    <a:pt x="136" y="71"/>
                  </a:lnTo>
                  <a:lnTo>
                    <a:pt x="135" y="70"/>
                  </a:lnTo>
                  <a:lnTo>
                    <a:pt x="141" y="67"/>
                  </a:lnTo>
                  <a:lnTo>
                    <a:pt x="146" y="70"/>
                  </a:lnTo>
                  <a:lnTo>
                    <a:pt x="151" y="72"/>
                  </a:lnTo>
                  <a:lnTo>
                    <a:pt x="157" y="73"/>
                  </a:lnTo>
                  <a:lnTo>
                    <a:pt x="166" y="71"/>
                  </a:lnTo>
                  <a:lnTo>
                    <a:pt x="173" y="66"/>
                  </a:lnTo>
                  <a:lnTo>
                    <a:pt x="181" y="60"/>
                  </a:lnTo>
                  <a:lnTo>
                    <a:pt x="188" y="56"/>
                  </a:lnTo>
                  <a:lnTo>
                    <a:pt x="199" y="58"/>
                  </a:lnTo>
                  <a:lnTo>
                    <a:pt x="207" y="56"/>
                  </a:lnTo>
                  <a:lnTo>
                    <a:pt x="215" y="50"/>
                  </a:lnTo>
                  <a:lnTo>
                    <a:pt x="222" y="42"/>
                  </a:lnTo>
                  <a:lnTo>
                    <a:pt x="233" y="28"/>
                  </a:lnTo>
                  <a:lnTo>
                    <a:pt x="241" y="22"/>
                  </a:lnTo>
                  <a:lnTo>
                    <a:pt x="250" y="18"/>
                  </a:lnTo>
                  <a:lnTo>
                    <a:pt x="258" y="14"/>
                  </a:lnTo>
                  <a:lnTo>
                    <a:pt x="266" y="8"/>
                  </a:lnTo>
                  <a:lnTo>
                    <a:pt x="274" y="3"/>
                  </a:lnTo>
                  <a:lnTo>
                    <a:pt x="28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4" name="Freeform 24">
              <a:extLst>
                <a:ext uri="{FF2B5EF4-FFF2-40B4-BE49-F238E27FC236}">
                  <a16:creationId xmlns:a16="http://schemas.microsoft.com/office/drawing/2014/main" id="{94627B0A-6C23-43DA-E6CE-E4D54E78FD11}"/>
                </a:ext>
              </a:extLst>
            </p:cNvPr>
            <p:cNvSpPr>
              <a:spLocks/>
            </p:cNvSpPr>
            <p:nvPr/>
          </p:nvSpPr>
          <p:spPr bwMode="auto">
            <a:xfrm>
              <a:off x="7329721" y="1860974"/>
              <a:ext cx="749636" cy="323584"/>
            </a:xfrm>
            <a:custGeom>
              <a:avLst/>
              <a:gdLst/>
              <a:ahLst/>
              <a:cxnLst>
                <a:cxn ang="0">
                  <a:pos x="113" y="10"/>
                </a:cxn>
                <a:cxn ang="0">
                  <a:pos x="119" y="37"/>
                </a:cxn>
                <a:cxn ang="0">
                  <a:pos x="123" y="28"/>
                </a:cxn>
                <a:cxn ang="0">
                  <a:pos x="129" y="28"/>
                </a:cxn>
                <a:cxn ang="0">
                  <a:pos x="141" y="23"/>
                </a:cxn>
                <a:cxn ang="0">
                  <a:pos x="168" y="27"/>
                </a:cxn>
                <a:cxn ang="0">
                  <a:pos x="189" y="54"/>
                </a:cxn>
                <a:cxn ang="0">
                  <a:pos x="225" y="54"/>
                </a:cxn>
                <a:cxn ang="0">
                  <a:pos x="243" y="55"/>
                </a:cxn>
                <a:cxn ang="0">
                  <a:pos x="247" y="46"/>
                </a:cxn>
                <a:cxn ang="0">
                  <a:pos x="258" y="40"/>
                </a:cxn>
                <a:cxn ang="0">
                  <a:pos x="270" y="31"/>
                </a:cxn>
                <a:cxn ang="0">
                  <a:pos x="296" y="27"/>
                </a:cxn>
                <a:cxn ang="0">
                  <a:pos x="322" y="18"/>
                </a:cxn>
                <a:cxn ang="0">
                  <a:pos x="338" y="28"/>
                </a:cxn>
                <a:cxn ang="0">
                  <a:pos x="363" y="38"/>
                </a:cxn>
                <a:cxn ang="0">
                  <a:pos x="375" y="41"/>
                </a:cxn>
                <a:cxn ang="0">
                  <a:pos x="381" y="35"/>
                </a:cxn>
                <a:cxn ang="0">
                  <a:pos x="393" y="45"/>
                </a:cxn>
                <a:cxn ang="0">
                  <a:pos x="406" y="63"/>
                </a:cxn>
                <a:cxn ang="0">
                  <a:pos x="381" y="76"/>
                </a:cxn>
                <a:cxn ang="0">
                  <a:pos x="367" y="76"/>
                </a:cxn>
                <a:cxn ang="0">
                  <a:pos x="365" y="90"/>
                </a:cxn>
                <a:cxn ang="0">
                  <a:pos x="357" y="87"/>
                </a:cxn>
                <a:cxn ang="0">
                  <a:pos x="352" y="79"/>
                </a:cxn>
                <a:cxn ang="0">
                  <a:pos x="324" y="75"/>
                </a:cxn>
                <a:cxn ang="0">
                  <a:pos x="310" y="80"/>
                </a:cxn>
                <a:cxn ang="0">
                  <a:pos x="291" y="91"/>
                </a:cxn>
                <a:cxn ang="0">
                  <a:pos x="268" y="96"/>
                </a:cxn>
                <a:cxn ang="0">
                  <a:pos x="262" y="107"/>
                </a:cxn>
                <a:cxn ang="0">
                  <a:pos x="250" y="107"/>
                </a:cxn>
                <a:cxn ang="0">
                  <a:pos x="240" y="107"/>
                </a:cxn>
                <a:cxn ang="0">
                  <a:pos x="230" y="117"/>
                </a:cxn>
                <a:cxn ang="0">
                  <a:pos x="220" y="109"/>
                </a:cxn>
                <a:cxn ang="0">
                  <a:pos x="204" y="144"/>
                </a:cxn>
                <a:cxn ang="0">
                  <a:pos x="184" y="178"/>
                </a:cxn>
                <a:cxn ang="0">
                  <a:pos x="186" y="161"/>
                </a:cxn>
                <a:cxn ang="0">
                  <a:pos x="183" y="158"/>
                </a:cxn>
                <a:cxn ang="0">
                  <a:pos x="175" y="160"/>
                </a:cxn>
                <a:cxn ang="0">
                  <a:pos x="173" y="138"/>
                </a:cxn>
                <a:cxn ang="0">
                  <a:pos x="163" y="122"/>
                </a:cxn>
                <a:cxn ang="0">
                  <a:pos x="151" y="112"/>
                </a:cxn>
                <a:cxn ang="0">
                  <a:pos x="133" y="104"/>
                </a:cxn>
                <a:cxn ang="0">
                  <a:pos x="106" y="103"/>
                </a:cxn>
                <a:cxn ang="0">
                  <a:pos x="92" y="97"/>
                </a:cxn>
                <a:cxn ang="0">
                  <a:pos x="74" y="93"/>
                </a:cxn>
                <a:cxn ang="0">
                  <a:pos x="17" y="82"/>
                </a:cxn>
                <a:cxn ang="0">
                  <a:pos x="10" y="68"/>
                </a:cxn>
                <a:cxn ang="0">
                  <a:pos x="3" y="60"/>
                </a:cxn>
                <a:cxn ang="0">
                  <a:pos x="20" y="54"/>
                </a:cxn>
                <a:cxn ang="0">
                  <a:pos x="37" y="37"/>
                </a:cxn>
                <a:cxn ang="0">
                  <a:pos x="64" y="32"/>
                </a:cxn>
                <a:cxn ang="0">
                  <a:pos x="85" y="20"/>
                </a:cxn>
              </a:cxnLst>
              <a:rect l="0" t="0" r="r" b="b"/>
              <a:pathLst>
                <a:path w="417" h="180">
                  <a:moveTo>
                    <a:pt x="99" y="0"/>
                  </a:moveTo>
                  <a:lnTo>
                    <a:pt x="107" y="3"/>
                  </a:lnTo>
                  <a:lnTo>
                    <a:pt x="113" y="10"/>
                  </a:lnTo>
                  <a:lnTo>
                    <a:pt x="115" y="18"/>
                  </a:lnTo>
                  <a:lnTo>
                    <a:pt x="117" y="27"/>
                  </a:lnTo>
                  <a:lnTo>
                    <a:pt x="119" y="37"/>
                  </a:lnTo>
                  <a:lnTo>
                    <a:pt x="121" y="37"/>
                  </a:lnTo>
                  <a:lnTo>
                    <a:pt x="123" y="34"/>
                  </a:lnTo>
                  <a:lnTo>
                    <a:pt x="123" y="28"/>
                  </a:lnTo>
                  <a:lnTo>
                    <a:pt x="126" y="26"/>
                  </a:lnTo>
                  <a:lnTo>
                    <a:pt x="129" y="26"/>
                  </a:lnTo>
                  <a:lnTo>
                    <a:pt x="129" y="28"/>
                  </a:lnTo>
                  <a:lnTo>
                    <a:pt x="131" y="28"/>
                  </a:lnTo>
                  <a:lnTo>
                    <a:pt x="136" y="26"/>
                  </a:lnTo>
                  <a:lnTo>
                    <a:pt x="141" y="23"/>
                  </a:lnTo>
                  <a:lnTo>
                    <a:pt x="147" y="20"/>
                  </a:lnTo>
                  <a:lnTo>
                    <a:pt x="158" y="21"/>
                  </a:lnTo>
                  <a:lnTo>
                    <a:pt x="168" y="27"/>
                  </a:lnTo>
                  <a:lnTo>
                    <a:pt x="176" y="35"/>
                  </a:lnTo>
                  <a:lnTo>
                    <a:pt x="183" y="45"/>
                  </a:lnTo>
                  <a:lnTo>
                    <a:pt x="189" y="54"/>
                  </a:lnTo>
                  <a:lnTo>
                    <a:pt x="202" y="53"/>
                  </a:lnTo>
                  <a:lnTo>
                    <a:pt x="214" y="53"/>
                  </a:lnTo>
                  <a:lnTo>
                    <a:pt x="225" y="54"/>
                  </a:lnTo>
                  <a:lnTo>
                    <a:pt x="236" y="56"/>
                  </a:lnTo>
                  <a:lnTo>
                    <a:pt x="242" y="56"/>
                  </a:lnTo>
                  <a:lnTo>
                    <a:pt x="243" y="55"/>
                  </a:lnTo>
                  <a:lnTo>
                    <a:pt x="246" y="51"/>
                  </a:lnTo>
                  <a:lnTo>
                    <a:pt x="246" y="48"/>
                  </a:lnTo>
                  <a:lnTo>
                    <a:pt x="247" y="46"/>
                  </a:lnTo>
                  <a:lnTo>
                    <a:pt x="248" y="45"/>
                  </a:lnTo>
                  <a:lnTo>
                    <a:pt x="255" y="42"/>
                  </a:lnTo>
                  <a:lnTo>
                    <a:pt x="258" y="40"/>
                  </a:lnTo>
                  <a:lnTo>
                    <a:pt x="263" y="37"/>
                  </a:lnTo>
                  <a:lnTo>
                    <a:pt x="265" y="33"/>
                  </a:lnTo>
                  <a:lnTo>
                    <a:pt x="270" y="31"/>
                  </a:lnTo>
                  <a:lnTo>
                    <a:pt x="278" y="28"/>
                  </a:lnTo>
                  <a:lnTo>
                    <a:pt x="286" y="27"/>
                  </a:lnTo>
                  <a:lnTo>
                    <a:pt x="296" y="27"/>
                  </a:lnTo>
                  <a:lnTo>
                    <a:pt x="307" y="26"/>
                  </a:lnTo>
                  <a:lnTo>
                    <a:pt x="314" y="23"/>
                  </a:lnTo>
                  <a:lnTo>
                    <a:pt x="322" y="18"/>
                  </a:lnTo>
                  <a:lnTo>
                    <a:pt x="329" y="14"/>
                  </a:lnTo>
                  <a:lnTo>
                    <a:pt x="338" y="14"/>
                  </a:lnTo>
                  <a:lnTo>
                    <a:pt x="338" y="28"/>
                  </a:lnTo>
                  <a:lnTo>
                    <a:pt x="341" y="40"/>
                  </a:lnTo>
                  <a:lnTo>
                    <a:pt x="349" y="40"/>
                  </a:lnTo>
                  <a:lnTo>
                    <a:pt x="363" y="38"/>
                  </a:lnTo>
                  <a:lnTo>
                    <a:pt x="368" y="39"/>
                  </a:lnTo>
                  <a:lnTo>
                    <a:pt x="371" y="42"/>
                  </a:lnTo>
                  <a:lnTo>
                    <a:pt x="375" y="41"/>
                  </a:lnTo>
                  <a:lnTo>
                    <a:pt x="377" y="40"/>
                  </a:lnTo>
                  <a:lnTo>
                    <a:pt x="379" y="38"/>
                  </a:lnTo>
                  <a:lnTo>
                    <a:pt x="381" y="35"/>
                  </a:lnTo>
                  <a:lnTo>
                    <a:pt x="383" y="34"/>
                  </a:lnTo>
                  <a:lnTo>
                    <a:pt x="390" y="38"/>
                  </a:lnTo>
                  <a:lnTo>
                    <a:pt x="393" y="45"/>
                  </a:lnTo>
                  <a:lnTo>
                    <a:pt x="393" y="54"/>
                  </a:lnTo>
                  <a:lnTo>
                    <a:pt x="399" y="60"/>
                  </a:lnTo>
                  <a:lnTo>
                    <a:pt x="406" y="63"/>
                  </a:lnTo>
                  <a:lnTo>
                    <a:pt x="412" y="69"/>
                  </a:lnTo>
                  <a:lnTo>
                    <a:pt x="417" y="76"/>
                  </a:lnTo>
                  <a:lnTo>
                    <a:pt x="381" y="76"/>
                  </a:lnTo>
                  <a:lnTo>
                    <a:pt x="371" y="74"/>
                  </a:lnTo>
                  <a:lnTo>
                    <a:pt x="369" y="74"/>
                  </a:lnTo>
                  <a:lnTo>
                    <a:pt x="367" y="76"/>
                  </a:lnTo>
                  <a:lnTo>
                    <a:pt x="367" y="79"/>
                  </a:lnTo>
                  <a:lnTo>
                    <a:pt x="365" y="81"/>
                  </a:lnTo>
                  <a:lnTo>
                    <a:pt x="365" y="90"/>
                  </a:lnTo>
                  <a:lnTo>
                    <a:pt x="362" y="90"/>
                  </a:lnTo>
                  <a:lnTo>
                    <a:pt x="358" y="89"/>
                  </a:lnTo>
                  <a:lnTo>
                    <a:pt x="357" y="87"/>
                  </a:lnTo>
                  <a:lnTo>
                    <a:pt x="355" y="84"/>
                  </a:lnTo>
                  <a:lnTo>
                    <a:pt x="353" y="81"/>
                  </a:lnTo>
                  <a:lnTo>
                    <a:pt x="352" y="79"/>
                  </a:lnTo>
                  <a:lnTo>
                    <a:pt x="342" y="77"/>
                  </a:lnTo>
                  <a:lnTo>
                    <a:pt x="333" y="75"/>
                  </a:lnTo>
                  <a:lnTo>
                    <a:pt x="324" y="75"/>
                  </a:lnTo>
                  <a:lnTo>
                    <a:pt x="315" y="76"/>
                  </a:lnTo>
                  <a:lnTo>
                    <a:pt x="312" y="77"/>
                  </a:lnTo>
                  <a:lnTo>
                    <a:pt x="310" y="80"/>
                  </a:lnTo>
                  <a:lnTo>
                    <a:pt x="308" y="83"/>
                  </a:lnTo>
                  <a:lnTo>
                    <a:pt x="301" y="90"/>
                  </a:lnTo>
                  <a:lnTo>
                    <a:pt x="291" y="91"/>
                  </a:lnTo>
                  <a:lnTo>
                    <a:pt x="282" y="91"/>
                  </a:lnTo>
                  <a:lnTo>
                    <a:pt x="273" y="93"/>
                  </a:lnTo>
                  <a:lnTo>
                    <a:pt x="268" y="96"/>
                  </a:lnTo>
                  <a:lnTo>
                    <a:pt x="265" y="98"/>
                  </a:lnTo>
                  <a:lnTo>
                    <a:pt x="264" y="102"/>
                  </a:lnTo>
                  <a:lnTo>
                    <a:pt x="262" y="107"/>
                  </a:lnTo>
                  <a:lnTo>
                    <a:pt x="260" y="110"/>
                  </a:lnTo>
                  <a:lnTo>
                    <a:pt x="256" y="112"/>
                  </a:lnTo>
                  <a:lnTo>
                    <a:pt x="250" y="107"/>
                  </a:lnTo>
                  <a:lnTo>
                    <a:pt x="250" y="104"/>
                  </a:lnTo>
                  <a:lnTo>
                    <a:pt x="243" y="104"/>
                  </a:lnTo>
                  <a:lnTo>
                    <a:pt x="240" y="107"/>
                  </a:lnTo>
                  <a:lnTo>
                    <a:pt x="236" y="110"/>
                  </a:lnTo>
                  <a:lnTo>
                    <a:pt x="234" y="114"/>
                  </a:lnTo>
                  <a:lnTo>
                    <a:pt x="230" y="117"/>
                  </a:lnTo>
                  <a:lnTo>
                    <a:pt x="225" y="118"/>
                  </a:lnTo>
                  <a:lnTo>
                    <a:pt x="225" y="104"/>
                  </a:lnTo>
                  <a:lnTo>
                    <a:pt x="220" y="109"/>
                  </a:lnTo>
                  <a:lnTo>
                    <a:pt x="216" y="116"/>
                  </a:lnTo>
                  <a:lnTo>
                    <a:pt x="214" y="123"/>
                  </a:lnTo>
                  <a:lnTo>
                    <a:pt x="204" y="144"/>
                  </a:lnTo>
                  <a:lnTo>
                    <a:pt x="197" y="163"/>
                  </a:lnTo>
                  <a:lnTo>
                    <a:pt x="189" y="180"/>
                  </a:lnTo>
                  <a:lnTo>
                    <a:pt x="184" y="178"/>
                  </a:lnTo>
                  <a:lnTo>
                    <a:pt x="183" y="172"/>
                  </a:lnTo>
                  <a:lnTo>
                    <a:pt x="184" y="166"/>
                  </a:lnTo>
                  <a:lnTo>
                    <a:pt x="186" y="161"/>
                  </a:lnTo>
                  <a:lnTo>
                    <a:pt x="186" y="160"/>
                  </a:lnTo>
                  <a:lnTo>
                    <a:pt x="185" y="159"/>
                  </a:lnTo>
                  <a:lnTo>
                    <a:pt x="183" y="158"/>
                  </a:lnTo>
                  <a:lnTo>
                    <a:pt x="178" y="158"/>
                  </a:lnTo>
                  <a:lnTo>
                    <a:pt x="176" y="159"/>
                  </a:lnTo>
                  <a:lnTo>
                    <a:pt x="175" y="160"/>
                  </a:lnTo>
                  <a:lnTo>
                    <a:pt x="175" y="161"/>
                  </a:lnTo>
                  <a:lnTo>
                    <a:pt x="173" y="153"/>
                  </a:lnTo>
                  <a:lnTo>
                    <a:pt x="173" y="138"/>
                  </a:lnTo>
                  <a:lnTo>
                    <a:pt x="172" y="131"/>
                  </a:lnTo>
                  <a:lnTo>
                    <a:pt x="169" y="125"/>
                  </a:lnTo>
                  <a:lnTo>
                    <a:pt x="163" y="122"/>
                  </a:lnTo>
                  <a:lnTo>
                    <a:pt x="152" y="122"/>
                  </a:lnTo>
                  <a:lnTo>
                    <a:pt x="152" y="117"/>
                  </a:lnTo>
                  <a:lnTo>
                    <a:pt x="151" y="112"/>
                  </a:lnTo>
                  <a:lnTo>
                    <a:pt x="149" y="108"/>
                  </a:lnTo>
                  <a:lnTo>
                    <a:pt x="141" y="108"/>
                  </a:lnTo>
                  <a:lnTo>
                    <a:pt x="133" y="104"/>
                  </a:lnTo>
                  <a:lnTo>
                    <a:pt x="123" y="102"/>
                  </a:lnTo>
                  <a:lnTo>
                    <a:pt x="115" y="102"/>
                  </a:lnTo>
                  <a:lnTo>
                    <a:pt x="106" y="103"/>
                  </a:lnTo>
                  <a:lnTo>
                    <a:pt x="95" y="102"/>
                  </a:lnTo>
                  <a:lnTo>
                    <a:pt x="93" y="100"/>
                  </a:lnTo>
                  <a:lnTo>
                    <a:pt x="92" y="97"/>
                  </a:lnTo>
                  <a:lnTo>
                    <a:pt x="91" y="96"/>
                  </a:lnTo>
                  <a:lnTo>
                    <a:pt x="90" y="96"/>
                  </a:lnTo>
                  <a:lnTo>
                    <a:pt x="74" y="93"/>
                  </a:lnTo>
                  <a:lnTo>
                    <a:pt x="56" y="89"/>
                  </a:lnTo>
                  <a:lnTo>
                    <a:pt x="36" y="86"/>
                  </a:lnTo>
                  <a:lnTo>
                    <a:pt x="17" y="82"/>
                  </a:lnTo>
                  <a:lnTo>
                    <a:pt x="16" y="76"/>
                  </a:lnTo>
                  <a:lnTo>
                    <a:pt x="14" y="72"/>
                  </a:lnTo>
                  <a:lnTo>
                    <a:pt x="10" y="68"/>
                  </a:lnTo>
                  <a:lnTo>
                    <a:pt x="6" y="66"/>
                  </a:lnTo>
                  <a:lnTo>
                    <a:pt x="0" y="65"/>
                  </a:lnTo>
                  <a:lnTo>
                    <a:pt x="3" y="60"/>
                  </a:lnTo>
                  <a:lnTo>
                    <a:pt x="8" y="58"/>
                  </a:lnTo>
                  <a:lnTo>
                    <a:pt x="15" y="56"/>
                  </a:lnTo>
                  <a:lnTo>
                    <a:pt x="20" y="54"/>
                  </a:lnTo>
                  <a:lnTo>
                    <a:pt x="23" y="52"/>
                  </a:lnTo>
                  <a:lnTo>
                    <a:pt x="30" y="41"/>
                  </a:lnTo>
                  <a:lnTo>
                    <a:pt x="37" y="37"/>
                  </a:lnTo>
                  <a:lnTo>
                    <a:pt x="49" y="38"/>
                  </a:lnTo>
                  <a:lnTo>
                    <a:pt x="57" y="35"/>
                  </a:lnTo>
                  <a:lnTo>
                    <a:pt x="64" y="32"/>
                  </a:lnTo>
                  <a:lnTo>
                    <a:pt x="70" y="27"/>
                  </a:lnTo>
                  <a:lnTo>
                    <a:pt x="77" y="23"/>
                  </a:lnTo>
                  <a:lnTo>
                    <a:pt x="85" y="20"/>
                  </a:lnTo>
                  <a:lnTo>
                    <a:pt x="92" y="10"/>
                  </a:lnTo>
                  <a:lnTo>
                    <a:pt x="99"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5" name="Freeform 25">
              <a:extLst>
                <a:ext uri="{FF2B5EF4-FFF2-40B4-BE49-F238E27FC236}">
                  <a16:creationId xmlns:a16="http://schemas.microsoft.com/office/drawing/2014/main" id="{D9E42F7C-A1F6-FECC-5CCC-43E3841AF698}"/>
                </a:ext>
              </a:extLst>
            </p:cNvPr>
            <p:cNvSpPr>
              <a:spLocks/>
            </p:cNvSpPr>
            <p:nvPr/>
          </p:nvSpPr>
          <p:spPr bwMode="auto">
            <a:xfrm>
              <a:off x="7820490" y="2044338"/>
              <a:ext cx="512341" cy="693907"/>
            </a:xfrm>
            <a:custGeom>
              <a:avLst/>
              <a:gdLst/>
              <a:ahLst/>
              <a:cxnLst>
                <a:cxn ang="0">
                  <a:pos x="99" y="1"/>
                </a:cxn>
                <a:cxn ang="0">
                  <a:pos x="106" y="7"/>
                </a:cxn>
                <a:cxn ang="0">
                  <a:pos x="124" y="9"/>
                </a:cxn>
                <a:cxn ang="0">
                  <a:pos x="138" y="20"/>
                </a:cxn>
                <a:cxn ang="0">
                  <a:pos x="183" y="35"/>
                </a:cxn>
                <a:cxn ang="0">
                  <a:pos x="193" y="49"/>
                </a:cxn>
                <a:cxn ang="0">
                  <a:pos x="186" y="59"/>
                </a:cxn>
                <a:cxn ang="0">
                  <a:pos x="193" y="68"/>
                </a:cxn>
                <a:cxn ang="0">
                  <a:pos x="202" y="94"/>
                </a:cxn>
                <a:cxn ang="0">
                  <a:pos x="198" y="121"/>
                </a:cxn>
                <a:cxn ang="0">
                  <a:pos x="189" y="143"/>
                </a:cxn>
                <a:cxn ang="0">
                  <a:pos x="177" y="155"/>
                </a:cxn>
                <a:cxn ang="0">
                  <a:pos x="174" y="183"/>
                </a:cxn>
                <a:cxn ang="0">
                  <a:pos x="196" y="188"/>
                </a:cxn>
                <a:cxn ang="0">
                  <a:pos x="210" y="168"/>
                </a:cxn>
                <a:cxn ang="0">
                  <a:pos x="223" y="152"/>
                </a:cxn>
                <a:cxn ang="0">
                  <a:pos x="242" y="143"/>
                </a:cxn>
                <a:cxn ang="0">
                  <a:pos x="262" y="180"/>
                </a:cxn>
                <a:cxn ang="0">
                  <a:pos x="276" y="223"/>
                </a:cxn>
                <a:cxn ang="0">
                  <a:pos x="281" y="250"/>
                </a:cxn>
                <a:cxn ang="0">
                  <a:pos x="278" y="271"/>
                </a:cxn>
                <a:cxn ang="0">
                  <a:pos x="275" y="265"/>
                </a:cxn>
                <a:cxn ang="0">
                  <a:pos x="271" y="265"/>
                </a:cxn>
                <a:cxn ang="0">
                  <a:pos x="259" y="286"/>
                </a:cxn>
                <a:cxn ang="0">
                  <a:pos x="251" y="301"/>
                </a:cxn>
                <a:cxn ang="0">
                  <a:pos x="244" y="329"/>
                </a:cxn>
                <a:cxn ang="0">
                  <a:pos x="233" y="351"/>
                </a:cxn>
                <a:cxn ang="0">
                  <a:pos x="175" y="371"/>
                </a:cxn>
                <a:cxn ang="0">
                  <a:pos x="102" y="373"/>
                </a:cxn>
                <a:cxn ang="0">
                  <a:pos x="27" y="384"/>
                </a:cxn>
                <a:cxn ang="0">
                  <a:pos x="6" y="384"/>
                </a:cxn>
                <a:cxn ang="0">
                  <a:pos x="14" y="372"/>
                </a:cxn>
                <a:cxn ang="0">
                  <a:pos x="28" y="336"/>
                </a:cxn>
                <a:cxn ang="0">
                  <a:pos x="31" y="274"/>
                </a:cxn>
                <a:cxn ang="0">
                  <a:pos x="19" y="241"/>
                </a:cxn>
                <a:cxn ang="0">
                  <a:pos x="9" y="223"/>
                </a:cxn>
                <a:cxn ang="0">
                  <a:pos x="3" y="213"/>
                </a:cxn>
                <a:cxn ang="0">
                  <a:pos x="9" y="197"/>
                </a:cxn>
                <a:cxn ang="0">
                  <a:pos x="7" y="159"/>
                </a:cxn>
                <a:cxn ang="0">
                  <a:pos x="14" y="127"/>
                </a:cxn>
                <a:cxn ang="0">
                  <a:pos x="11" y="115"/>
                </a:cxn>
                <a:cxn ang="0">
                  <a:pos x="19" y="93"/>
                </a:cxn>
                <a:cxn ang="0">
                  <a:pos x="42" y="73"/>
                </a:cxn>
                <a:cxn ang="0">
                  <a:pos x="47" y="98"/>
                </a:cxn>
                <a:cxn ang="0">
                  <a:pos x="52" y="93"/>
                </a:cxn>
                <a:cxn ang="0">
                  <a:pos x="56" y="96"/>
                </a:cxn>
                <a:cxn ang="0">
                  <a:pos x="63" y="83"/>
                </a:cxn>
                <a:cxn ang="0">
                  <a:pos x="62" y="63"/>
                </a:cxn>
                <a:cxn ang="0">
                  <a:pos x="74" y="42"/>
                </a:cxn>
                <a:cxn ang="0">
                  <a:pos x="81" y="30"/>
                </a:cxn>
                <a:cxn ang="0">
                  <a:pos x="76" y="22"/>
                </a:cxn>
                <a:cxn ang="0">
                  <a:pos x="92" y="0"/>
                </a:cxn>
              </a:cxnLst>
              <a:rect l="0" t="0" r="r" b="b"/>
              <a:pathLst>
                <a:path w="285" h="386">
                  <a:moveTo>
                    <a:pt x="92" y="0"/>
                  </a:moveTo>
                  <a:lnTo>
                    <a:pt x="97" y="0"/>
                  </a:lnTo>
                  <a:lnTo>
                    <a:pt x="99" y="1"/>
                  </a:lnTo>
                  <a:lnTo>
                    <a:pt x="102" y="3"/>
                  </a:lnTo>
                  <a:lnTo>
                    <a:pt x="104" y="5"/>
                  </a:lnTo>
                  <a:lnTo>
                    <a:pt x="106" y="7"/>
                  </a:lnTo>
                  <a:lnTo>
                    <a:pt x="110" y="8"/>
                  </a:lnTo>
                  <a:lnTo>
                    <a:pt x="117" y="9"/>
                  </a:lnTo>
                  <a:lnTo>
                    <a:pt x="124" y="9"/>
                  </a:lnTo>
                  <a:lnTo>
                    <a:pt x="130" y="10"/>
                  </a:lnTo>
                  <a:lnTo>
                    <a:pt x="136" y="14"/>
                  </a:lnTo>
                  <a:lnTo>
                    <a:pt x="138" y="20"/>
                  </a:lnTo>
                  <a:lnTo>
                    <a:pt x="155" y="22"/>
                  </a:lnTo>
                  <a:lnTo>
                    <a:pt x="172" y="27"/>
                  </a:lnTo>
                  <a:lnTo>
                    <a:pt x="183" y="35"/>
                  </a:lnTo>
                  <a:lnTo>
                    <a:pt x="194" y="44"/>
                  </a:lnTo>
                  <a:lnTo>
                    <a:pt x="194" y="47"/>
                  </a:lnTo>
                  <a:lnTo>
                    <a:pt x="193" y="49"/>
                  </a:lnTo>
                  <a:lnTo>
                    <a:pt x="187" y="55"/>
                  </a:lnTo>
                  <a:lnTo>
                    <a:pt x="186" y="57"/>
                  </a:lnTo>
                  <a:lnTo>
                    <a:pt x="186" y="59"/>
                  </a:lnTo>
                  <a:lnTo>
                    <a:pt x="187" y="63"/>
                  </a:lnTo>
                  <a:lnTo>
                    <a:pt x="189" y="65"/>
                  </a:lnTo>
                  <a:lnTo>
                    <a:pt x="193" y="68"/>
                  </a:lnTo>
                  <a:lnTo>
                    <a:pt x="197" y="72"/>
                  </a:lnTo>
                  <a:lnTo>
                    <a:pt x="200" y="76"/>
                  </a:lnTo>
                  <a:lnTo>
                    <a:pt x="202" y="94"/>
                  </a:lnTo>
                  <a:lnTo>
                    <a:pt x="203" y="105"/>
                  </a:lnTo>
                  <a:lnTo>
                    <a:pt x="202" y="113"/>
                  </a:lnTo>
                  <a:lnTo>
                    <a:pt x="198" y="121"/>
                  </a:lnTo>
                  <a:lnTo>
                    <a:pt x="191" y="127"/>
                  </a:lnTo>
                  <a:lnTo>
                    <a:pt x="191" y="134"/>
                  </a:lnTo>
                  <a:lnTo>
                    <a:pt x="189" y="143"/>
                  </a:lnTo>
                  <a:lnTo>
                    <a:pt x="188" y="149"/>
                  </a:lnTo>
                  <a:lnTo>
                    <a:pt x="183" y="152"/>
                  </a:lnTo>
                  <a:lnTo>
                    <a:pt x="177" y="155"/>
                  </a:lnTo>
                  <a:lnTo>
                    <a:pt x="172" y="157"/>
                  </a:lnTo>
                  <a:lnTo>
                    <a:pt x="172" y="173"/>
                  </a:lnTo>
                  <a:lnTo>
                    <a:pt x="174" y="183"/>
                  </a:lnTo>
                  <a:lnTo>
                    <a:pt x="180" y="191"/>
                  </a:lnTo>
                  <a:lnTo>
                    <a:pt x="191" y="195"/>
                  </a:lnTo>
                  <a:lnTo>
                    <a:pt x="196" y="188"/>
                  </a:lnTo>
                  <a:lnTo>
                    <a:pt x="202" y="182"/>
                  </a:lnTo>
                  <a:lnTo>
                    <a:pt x="207" y="175"/>
                  </a:lnTo>
                  <a:lnTo>
                    <a:pt x="210" y="168"/>
                  </a:lnTo>
                  <a:lnTo>
                    <a:pt x="211" y="157"/>
                  </a:lnTo>
                  <a:lnTo>
                    <a:pt x="218" y="155"/>
                  </a:lnTo>
                  <a:lnTo>
                    <a:pt x="223" y="152"/>
                  </a:lnTo>
                  <a:lnTo>
                    <a:pt x="228" y="147"/>
                  </a:lnTo>
                  <a:lnTo>
                    <a:pt x="233" y="145"/>
                  </a:lnTo>
                  <a:lnTo>
                    <a:pt x="242" y="143"/>
                  </a:lnTo>
                  <a:lnTo>
                    <a:pt x="251" y="154"/>
                  </a:lnTo>
                  <a:lnTo>
                    <a:pt x="258" y="166"/>
                  </a:lnTo>
                  <a:lnTo>
                    <a:pt x="262" y="180"/>
                  </a:lnTo>
                  <a:lnTo>
                    <a:pt x="266" y="195"/>
                  </a:lnTo>
                  <a:lnTo>
                    <a:pt x="271" y="209"/>
                  </a:lnTo>
                  <a:lnTo>
                    <a:pt x="276" y="223"/>
                  </a:lnTo>
                  <a:lnTo>
                    <a:pt x="285" y="233"/>
                  </a:lnTo>
                  <a:lnTo>
                    <a:pt x="282" y="240"/>
                  </a:lnTo>
                  <a:lnTo>
                    <a:pt x="281" y="250"/>
                  </a:lnTo>
                  <a:lnTo>
                    <a:pt x="281" y="271"/>
                  </a:lnTo>
                  <a:lnTo>
                    <a:pt x="279" y="272"/>
                  </a:lnTo>
                  <a:lnTo>
                    <a:pt x="278" y="271"/>
                  </a:lnTo>
                  <a:lnTo>
                    <a:pt x="276" y="271"/>
                  </a:lnTo>
                  <a:lnTo>
                    <a:pt x="275" y="269"/>
                  </a:lnTo>
                  <a:lnTo>
                    <a:pt x="275" y="265"/>
                  </a:lnTo>
                  <a:lnTo>
                    <a:pt x="274" y="265"/>
                  </a:lnTo>
                  <a:lnTo>
                    <a:pt x="273" y="264"/>
                  </a:lnTo>
                  <a:lnTo>
                    <a:pt x="271" y="265"/>
                  </a:lnTo>
                  <a:lnTo>
                    <a:pt x="265" y="269"/>
                  </a:lnTo>
                  <a:lnTo>
                    <a:pt x="260" y="276"/>
                  </a:lnTo>
                  <a:lnTo>
                    <a:pt x="259" y="286"/>
                  </a:lnTo>
                  <a:lnTo>
                    <a:pt x="259" y="296"/>
                  </a:lnTo>
                  <a:lnTo>
                    <a:pt x="254" y="299"/>
                  </a:lnTo>
                  <a:lnTo>
                    <a:pt x="251" y="301"/>
                  </a:lnTo>
                  <a:lnTo>
                    <a:pt x="245" y="307"/>
                  </a:lnTo>
                  <a:lnTo>
                    <a:pt x="246" y="318"/>
                  </a:lnTo>
                  <a:lnTo>
                    <a:pt x="244" y="329"/>
                  </a:lnTo>
                  <a:lnTo>
                    <a:pt x="240" y="336"/>
                  </a:lnTo>
                  <a:lnTo>
                    <a:pt x="236" y="343"/>
                  </a:lnTo>
                  <a:lnTo>
                    <a:pt x="233" y="351"/>
                  </a:lnTo>
                  <a:lnTo>
                    <a:pt x="231" y="360"/>
                  </a:lnTo>
                  <a:lnTo>
                    <a:pt x="203" y="365"/>
                  </a:lnTo>
                  <a:lnTo>
                    <a:pt x="175" y="371"/>
                  </a:lnTo>
                  <a:lnTo>
                    <a:pt x="146" y="374"/>
                  </a:lnTo>
                  <a:lnTo>
                    <a:pt x="120" y="372"/>
                  </a:lnTo>
                  <a:lnTo>
                    <a:pt x="102" y="373"/>
                  </a:lnTo>
                  <a:lnTo>
                    <a:pt x="62" y="380"/>
                  </a:lnTo>
                  <a:lnTo>
                    <a:pt x="42" y="383"/>
                  </a:lnTo>
                  <a:lnTo>
                    <a:pt x="27" y="384"/>
                  </a:lnTo>
                  <a:lnTo>
                    <a:pt x="11" y="386"/>
                  </a:lnTo>
                  <a:lnTo>
                    <a:pt x="6" y="386"/>
                  </a:lnTo>
                  <a:lnTo>
                    <a:pt x="6" y="384"/>
                  </a:lnTo>
                  <a:lnTo>
                    <a:pt x="10" y="380"/>
                  </a:lnTo>
                  <a:lnTo>
                    <a:pt x="11" y="380"/>
                  </a:lnTo>
                  <a:lnTo>
                    <a:pt x="14" y="372"/>
                  </a:lnTo>
                  <a:lnTo>
                    <a:pt x="19" y="364"/>
                  </a:lnTo>
                  <a:lnTo>
                    <a:pt x="23" y="352"/>
                  </a:lnTo>
                  <a:lnTo>
                    <a:pt x="28" y="336"/>
                  </a:lnTo>
                  <a:lnTo>
                    <a:pt x="33" y="314"/>
                  </a:lnTo>
                  <a:lnTo>
                    <a:pt x="34" y="290"/>
                  </a:lnTo>
                  <a:lnTo>
                    <a:pt x="31" y="274"/>
                  </a:lnTo>
                  <a:lnTo>
                    <a:pt x="26" y="259"/>
                  </a:lnTo>
                  <a:lnTo>
                    <a:pt x="25" y="245"/>
                  </a:lnTo>
                  <a:lnTo>
                    <a:pt x="19" y="241"/>
                  </a:lnTo>
                  <a:lnTo>
                    <a:pt x="16" y="237"/>
                  </a:lnTo>
                  <a:lnTo>
                    <a:pt x="12" y="231"/>
                  </a:lnTo>
                  <a:lnTo>
                    <a:pt x="9" y="223"/>
                  </a:lnTo>
                  <a:lnTo>
                    <a:pt x="6" y="218"/>
                  </a:lnTo>
                  <a:lnTo>
                    <a:pt x="4" y="217"/>
                  </a:lnTo>
                  <a:lnTo>
                    <a:pt x="3" y="213"/>
                  </a:lnTo>
                  <a:lnTo>
                    <a:pt x="3" y="211"/>
                  </a:lnTo>
                  <a:lnTo>
                    <a:pt x="6" y="204"/>
                  </a:lnTo>
                  <a:lnTo>
                    <a:pt x="9" y="197"/>
                  </a:lnTo>
                  <a:lnTo>
                    <a:pt x="6" y="184"/>
                  </a:lnTo>
                  <a:lnTo>
                    <a:pt x="0" y="175"/>
                  </a:lnTo>
                  <a:lnTo>
                    <a:pt x="7" y="159"/>
                  </a:lnTo>
                  <a:lnTo>
                    <a:pt x="12" y="150"/>
                  </a:lnTo>
                  <a:lnTo>
                    <a:pt x="14" y="140"/>
                  </a:lnTo>
                  <a:lnTo>
                    <a:pt x="14" y="127"/>
                  </a:lnTo>
                  <a:lnTo>
                    <a:pt x="12" y="120"/>
                  </a:lnTo>
                  <a:lnTo>
                    <a:pt x="11" y="118"/>
                  </a:lnTo>
                  <a:lnTo>
                    <a:pt x="11" y="115"/>
                  </a:lnTo>
                  <a:lnTo>
                    <a:pt x="18" y="104"/>
                  </a:lnTo>
                  <a:lnTo>
                    <a:pt x="20" y="99"/>
                  </a:lnTo>
                  <a:lnTo>
                    <a:pt x="19" y="93"/>
                  </a:lnTo>
                  <a:lnTo>
                    <a:pt x="28" y="89"/>
                  </a:lnTo>
                  <a:lnTo>
                    <a:pt x="37" y="82"/>
                  </a:lnTo>
                  <a:lnTo>
                    <a:pt x="42" y="73"/>
                  </a:lnTo>
                  <a:lnTo>
                    <a:pt x="45" y="76"/>
                  </a:lnTo>
                  <a:lnTo>
                    <a:pt x="45" y="98"/>
                  </a:lnTo>
                  <a:lnTo>
                    <a:pt x="47" y="98"/>
                  </a:lnTo>
                  <a:lnTo>
                    <a:pt x="47" y="97"/>
                  </a:lnTo>
                  <a:lnTo>
                    <a:pt x="49" y="94"/>
                  </a:lnTo>
                  <a:lnTo>
                    <a:pt x="52" y="93"/>
                  </a:lnTo>
                  <a:lnTo>
                    <a:pt x="53" y="93"/>
                  </a:lnTo>
                  <a:lnTo>
                    <a:pt x="55" y="96"/>
                  </a:lnTo>
                  <a:lnTo>
                    <a:pt x="56" y="96"/>
                  </a:lnTo>
                  <a:lnTo>
                    <a:pt x="59" y="92"/>
                  </a:lnTo>
                  <a:lnTo>
                    <a:pt x="62" y="89"/>
                  </a:lnTo>
                  <a:lnTo>
                    <a:pt x="63" y="83"/>
                  </a:lnTo>
                  <a:lnTo>
                    <a:pt x="65" y="78"/>
                  </a:lnTo>
                  <a:lnTo>
                    <a:pt x="63" y="71"/>
                  </a:lnTo>
                  <a:lnTo>
                    <a:pt x="62" y="63"/>
                  </a:lnTo>
                  <a:lnTo>
                    <a:pt x="62" y="56"/>
                  </a:lnTo>
                  <a:lnTo>
                    <a:pt x="67" y="47"/>
                  </a:lnTo>
                  <a:lnTo>
                    <a:pt x="74" y="42"/>
                  </a:lnTo>
                  <a:lnTo>
                    <a:pt x="84" y="40"/>
                  </a:lnTo>
                  <a:lnTo>
                    <a:pt x="84" y="34"/>
                  </a:lnTo>
                  <a:lnTo>
                    <a:pt x="81" y="30"/>
                  </a:lnTo>
                  <a:lnTo>
                    <a:pt x="79" y="29"/>
                  </a:lnTo>
                  <a:lnTo>
                    <a:pt x="76" y="27"/>
                  </a:lnTo>
                  <a:lnTo>
                    <a:pt x="76" y="22"/>
                  </a:lnTo>
                  <a:lnTo>
                    <a:pt x="79" y="15"/>
                  </a:lnTo>
                  <a:lnTo>
                    <a:pt x="83" y="9"/>
                  </a:lnTo>
                  <a:lnTo>
                    <a:pt x="92"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6" name="Freeform 26">
              <a:extLst>
                <a:ext uri="{FF2B5EF4-FFF2-40B4-BE49-F238E27FC236}">
                  <a16:creationId xmlns:a16="http://schemas.microsoft.com/office/drawing/2014/main" id="{3684E102-DF59-3980-46C1-1549E7650AAB}"/>
                </a:ext>
              </a:extLst>
            </p:cNvPr>
            <p:cNvSpPr>
              <a:spLocks noEditPoints="1"/>
            </p:cNvSpPr>
            <p:nvPr/>
          </p:nvSpPr>
          <p:spPr bwMode="auto">
            <a:xfrm>
              <a:off x="7734201" y="2716673"/>
              <a:ext cx="395491" cy="690311"/>
            </a:xfrm>
            <a:custGeom>
              <a:avLst/>
              <a:gdLst/>
              <a:ahLst/>
              <a:cxnLst>
                <a:cxn ang="0">
                  <a:pos x="3" y="28"/>
                </a:cxn>
                <a:cxn ang="0">
                  <a:pos x="184" y="9"/>
                </a:cxn>
                <a:cxn ang="0">
                  <a:pos x="188" y="16"/>
                </a:cxn>
                <a:cxn ang="0">
                  <a:pos x="200" y="110"/>
                </a:cxn>
                <a:cxn ang="0">
                  <a:pos x="214" y="235"/>
                </a:cxn>
                <a:cxn ang="0">
                  <a:pos x="211" y="256"/>
                </a:cxn>
                <a:cxn ang="0">
                  <a:pos x="213" y="261"/>
                </a:cxn>
                <a:cxn ang="0">
                  <a:pos x="213" y="265"/>
                </a:cxn>
                <a:cxn ang="0">
                  <a:pos x="213" y="268"/>
                </a:cxn>
                <a:cxn ang="0">
                  <a:pos x="220" y="269"/>
                </a:cxn>
                <a:cxn ang="0">
                  <a:pos x="215" y="275"/>
                </a:cxn>
                <a:cxn ang="0">
                  <a:pos x="207" y="270"/>
                </a:cxn>
                <a:cxn ang="0">
                  <a:pos x="201" y="278"/>
                </a:cxn>
                <a:cxn ang="0">
                  <a:pos x="199" y="279"/>
                </a:cxn>
                <a:cxn ang="0">
                  <a:pos x="195" y="285"/>
                </a:cxn>
                <a:cxn ang="0">
                  <a:pos x="192" y="279"/>
                </a:cxn>
                <a:cxn ang="0">
                  <a:pos x="186" y="283"/>
                </a:cxn>
                <a:cxn ang="0">
                  <a:pos x="180" y="282"/>
                </a:cxn>
                <a:cxn ang="0">
                  <a:pos x="178" y="297"/>
                </a:cxn>
                <a:cxn ang="0">
                  <a:pos x="166" y="318"/>
                </a:cxn>
                <a:cxn ang="0">
                  <a:pos x="152" y="328"/>
                </a:cxn>
                <a:cxn ang="0">
                  <a:pos x="143" y="357"/>
                </a:cxn>
                <a:cxn ang="0">
                  <a:pos x="135" y="350"/>
                </a:cxn>
                <a:cxn ang="0">
                  <a:pos x="130" y="356"/>
                </a:cxn>
                <a:cxn ang="0">
                  <a:pos x="123" y="347"/>
                </a:cxn>
                <a:cxn ang="0">
                  <a:pos x="111" y="342"/>
                </a:cxn>
                <a:cxn ang="0">
                  <a:pos x="115" y="348"/>
                </a:cxn>
                <a:cxn ang="0">
                  <a:pos x="106" y="362"/>
                </a:cxn>
                <a:cxn ang="0">
                  <a:pos x="102" y="368"/>
                </a:cxn>
                <a:cxn ang="0">
                  <a:pos x="101" y="370"/>
                </a:cxn>
                <a:cxn ang="0">
                  <a:pos x="88" y="367"/>
                </a:cxn>
                <a:cxn ang="0">
                  <a:pos x="78" y="369"/>
                </a:cxn>
                <a:cxn ang="0">
                  <a:pos x="72" y="368"/>
                </a:cxn>
                <a:cxn ang="0">
                  <a:pos x="72" y="373"/>
                </a:cxn>
                <a:cxn ang="0">
                  <a:pos x="62" y="377"/>
                </a:cxn>
                <a:cxn ang="0">
                  <a:pos x="48" y="373"/>
                </a:cxn>
                <a:cxn ang="0">
                  <a:pos x="29" y="376"/>
                </a:cxn>
                <a:cxn ang="0">
                  <a:pos x="26" y="380"/>
                </a:cxn>
                <a:cxn ang="0">
                  <a:pos x="10" y="382"/>
                </a:cxn>
                <a:cxn ang="0">
                  <a:pos x="2" y="366"/>
                </a:cxn>
                <a:cxn ang="0">
                  <a:pos x="8" y="347"/>
                </a:cxn>
                <a:cxn ang="0">
                  <a:pos x="15" y="338"/>
                </a:cxn>
                <a:cxn ang="0">
                  <a:pos x="32" y="308"/>
                </a:cxn>
                <a:cxn ang="0">
                  <a:pos x="29" y="283"/>
                </a:cxn>
                <a:cxn ang="0">
                  <a:pos x="23" y="275"/>
                </a:cxn>
                <a:cxn ang="0">
                  <a:pos x="17" y="269"/>
                </a:cxn>
                <a:cxn ang="0">
                  <a:pos x="25" y="245"/>
                </a:cxn>
                <a:cxn ang="0">
                  <a:pos x="15" y="31"/>
                </a:cxn>
                <a:cxn ang="0">
                  <a:pos x="16" y="34"/>
                </a:cxn>
                <a:cxn ang="0">
                  <a:pos x="19" y="35"/>
                </a:cxn>
                <a:cxn ang="0">
                  <a:pos x="31" y="28"/>
                </a:cxn>
                <a:cxn ang="0">
                  <a:pos x="47" y="17"/>
                </a:cxn>
                <a:cxn ang="0">
                  <a:pos x="52" y="18"/>
                </a:cxn>
                <a:cxn ang="0">
                  <a:pos x="133" y="7"/>
                </a:cxn>
              </a:cxnLst>
              <a:rect l="0" t="0" r="r" b="b"/>
              <a:pathLst>
                <a:path w="220" h="384">
                  <a:moveTo>
                    <a:pt x="3" y="28"/>
                  </a:moveTo>
                  <a:lnTo>
                    <a:pt x="3" y="31"/>
                  </a:lnTo>
                  <a:lnTo>
                    <a:pt x="2" y="30"/>
                  </a:lnTo>
                  <a:lnTo>
                    <a:pt x="3" y="28"/>
                  </a:lnTo>
                  <a:close/>
                  <a:moveTo>
                    <a:pt x="184" y="0"/>
                  </a:moveTo>
                  <a:lnTo>
                    <a:pt x="185" y="3"/>
                  </a:lnTo>
                  <a:lnTo>
                    <a:pt x="185" y="7"/>
                  </a:lnTo>
                  <a:lnTo>
                    <a:pt x="184" y="9"/>
                  </a:lnTo>
                  <a:lnTo>
                    <a:pt x="185" y="11"/>
                  </a:lnTo>
                  <a:lnTo>
                    <a:pt x="186" y="12"/>
                  </a:lnTo>
                  <a:lnTo>
                    <a:pt x="187" y="14"/>
                  </a:lnTo>
                  <a:lnTo>
                    <a:pt x="188" y="16"/>
                  </a:lnTo>
                  <a:lnTo>
                    <a:pt x="188" y="34"/>
                  </a:lnTo>
                  <a:lnTo>
                    <a:pt x="192" y="59"/>
                  </a:lnTo>
                  <a:lnTo>
                    <a:pt x="196" y="83"/>
                  </a:lnTo>
                  <a:lnTo>
                    <a:pt x="200" y="110"/>
                  </a:lnTo>
                  <a:lnTo>
                    <a:pt x="203" y="144"/>
                  </a:lnTo>
                  <a:lnTo>
                    <a:pt x="206" y="178"/>
                  </a:lnTo>
                  <a:lnTo>
                    <a:pt x="213" y="217"/>
                  </a:lnTo>
                  <a:lnTo>
                    <a:pt x="214" y="235"/>
                  </a:lnTo>
                  <a:lnTo>
                    <a:pt x="213" y="243"/>
                  </a:lnTo>
                  <a:lnTo>
                    <a:pt x="213" y="249"/>
                  </a:lnTo>
                  <a:lnTo>
                    <a:pt x="214" y="257"/>
                  </a:lnTo>
                  <a:lnTo>
                    <a:pt x="211" y="256"/>
                  </a:lnTo>
                  <a:lnTo>
                    <a:pt x="210" y="255"/>
                  </a:lnTo>
                  <a:lnTo>
                    <a:pt x="209" y="255"/>
                  </a:lnTo>
                  <a:lnTo>
                    <a:pt x="209" y="257"/>
                  </a:lnTo>
                  <a:lnTo>
                    <a:pt x="213" y="261"/>
                  </a:lnTo>
                  <a:lnTo>
                    <a:pt x="213" y="263"/>
                  </a:lnTo>
                  <a:lnTo>
                    <a:pt x="214" y="264"/>
                  </a:lnTo>
                  <a:lnTo>
                    <a:pt x="213" y="264"/>
                  </a:lnTo>
                  <a:lnTo>
                    <a:pt x="213" y="265"/>
                  </a:lnTo>
                  <a:lnTo>
                    <a:pt x="208" y="263"/>
                  </a:lnTo>
                  <a:lnTo>
                    <a:pt x="209" y="265"/>
                  </a:lnTo>
                  <a:lnTo>
                    <a:pt x="211" y="268"/>
                  </a:lnTo>
                  <a:lnTo>
                    <a:pt x="213" y="268"/>
                  </a:lnTo>
                  <a:lnTo>
                    <a:pt x="215" y="266"/>
                  </a:lnTo>
                  <a:lnTo>
                    <a:pt x="216" y="266"/>
                  </a:lnTo>
                  <a:lnTo>
                    <a:pt x="218" y="268"/>
                  </a:lnTo>
                  <a:lnTo>
                    <a:pt x="220" y="269"/>
                  </a:lnTo>
                  <a:lnTo>
                    <a:pt x="220" y="270"/>
                  </a:lnTo>
                  <a:lnTo>
                    <a:pt x="218" y="272"/>
                  </a:lnTo>
                  <a:lnTo>
                    <a:pt x="217" y="273"/>
                  </a:lnTo>
                  <a:lnTo>
                    <a:pt x="215" y="275"/>
                  </a:lnTo>
                  <a:lnTo>
                    <a:pt x="210" y="275"/>
                  </a:lnTo>
                  <a:lnTo>
                    <a:pt x="209" y="273"/>
                  </a:lnTo>
                  <a:lnTo>
                    <a:pt x="208" y="271"/>
                  </a:lnTo>
                  <a:lnTo>
                    <a:pt x="207" y="270"/>
                  </a:lnTo>
                  <a:lnTo>
                    <a:pt x="207" y="278"/>
                  </a:lnTo>
                  <a:lnTo>
                    <a:pt x="206" y="279"/>
                  </a:lnTo>
                  <a:lnTo>
                    <a:pt x="202" y="279"/>
                  </a:lnTo>
                  <a:lnTo>
                    <a:pt x="201" y="278"/>
                  </a:lnTo>
                  <a:lnTo>
                    <a:pt x="200" y="278"/>
                  </a:lnTo>
                  <a:lnTo>
                    <a:pt x="200" y="277"/>
                  </a:lnTo>
                  <a:lnTo>
                    <a:pt x="199" y="278"/>
                  </a:lnTo>
                  <a:lnTo>
                    <a:pt x="199" y="279"/>
                  </a:lnTo>
                  <a:lnTo>
                    <a:pt x="200" y="280"/>
                  </a:lnTo>
                  <a:lnTo>
                    <a:pt x="200" y="284"/>
                  </a:lnTo>
                  <a:lnTo>
                    <a:pt x="198" y="285"/>
                  </a:lnTo>
                  <a:lnTo>
                    <a:pt x="195" y="285"/>
                  </a:lnTo>
                  <a:lnTo>
                    <a:pt x="194" y="284"/>
                  </a:lnTo>
                  <a:lnTo>
                    <a:pt x="193" y="282"/>
                  </a:lnTo>
                  <a:lnTo>
                    <a:pt x="193" y="280"/>
                  </a:lnTo>
                  <a:lnTo>
                    <a:pt x="192" y="279"/>
                  </a:lnTo>
                  <a:lnTo>
                    <a:pt x="191" y="279"/>
                  </a:lnTo>
                  <a:lnTo>
                    <a:pt x="189" y="280"/>
                  </a:lnTo>
                  <a:lnTo>
                    <a:pt x="187" y="282"/>
                  </a:lnTo>
                  <a:lnTo>
                    <a:pt x="186" y="283"/>
                  </a:lnTo>
                  <a:lnTo>
                    <a:pt x="184" y="283"/>
                  </a:lnTo>
                  <a:lnTo>
                    <a:pt x="182" y="284"/>
                  </a:lnTo>
                  <a:lnTo>
                    <a:pt x="181" y="284"/>
                  </a:lnTo>
                  <a:lnTo>
                    <a:pt x="180" y="282"/>
                  </a:lnTo>
                  <a:lnTo>
                    <a:pt x="180" y="279"/>
                  </a:lnTo>
                  <a:lnTo>
                    <a:pt x="175" y="284"/>
                  </a:lnTo>
                  <a:lnTo>
                    <a:pt x="175" y="290"/>
                  </a:lnTo>
                  <a:lnTo>
                    <a:pt x="178" y="297"/>
                  </a:lnTo>
                  <a:lnTo>
                    <a:pt x="178" y="305"/>
                  </a:lnTo>
                  <a:lnTo>
                    <a:pt x="172" y="307"/>
                  </a:lnTo>
                  <a:lnTo>
                    <a:pt x="168" y="312"/>
                  </a:lnTo>
                  <a:lnTo>
                    <a:pt x="166" y="318"/>
                  </a:lnTo>
                  <a:lnTo>
                    <a:pt x="165" y="324"/>
                  </a:lnTo>
                  <a:lnTo>
                    <a:pt x="161" y="328"/>
                  </a:lnTo>
                  <a:lnTo>
                    <a:pt x="158" y="329"/>
                  </a:lnTo>
                  <a:lnTo>
                    <a:pt x="152" y="328"/>
                  </a:lnTo>
                  <a:lnTo>
                    <a:pt x="150" y="338"/>
                  </a:lnTo>
                  <a:lnTo>
                    <a:pt x="149" y="347"/>
                  </a:lnTo>
                  <a:lnTo>
                    <a:pt x="146" y="356"/>
                  </a:lnTo>
                  <a:lnTo>
                    <a:pt x="143" y="357"/>
                  </a:lnTo>
                  <a:lnTo>
                    <a:pt x="140" y="357"/>
                  </a:lnTo>
                  <a:lnTo>
                    <a:pt x="138" y="356"/>
                  </a:lnTo>
                  <a:lnTo>
                    <a:pt x="135" y="353"/>
                  </a:lnTo>
                  <a:lnTo>
                    <a:pt x="135" y="350"/>
                  </a:lnTo>
                  <a:lnTo>
                    <a:pt x="133" y="350"/>
                  </a:lnTo>
                  <a:lnTo>
                    <a:pt x="133" y="352"/>
                  </a:lnTo>
                  <a:lnTo>
                    <a:pt x="132" y="354"/>
                  </a:lnTo>
                  <a:lnTo>
                    <a:pt x="130" y="356"/>
                  </a:lnTo>
                  <a:lnTo>
                    <a:pt x="127" y="356"/>
                  </a:lnTo>
                  <a:lnTo>
                    <a:pt x="127" y="352"/>
                  </a:lnTo>
                  <a:lnTo>
                    <a:pt x="125" y="349"/>
                  </a:lnTo>
                  <a:lnTo>
                    <a:pt x="123" y="347"/>
                  </a:lnTo>
                  <a:lnTo>
                    <a:pt x="122" y="345"/>
                  </a:lnTo>
                  <a:lnTo>
                    <a:pt x="118" y="343"/>
                  </a:lnTo>
                  <a:lnTo>
                    <a:pt x="116" y="342"/>
                  </a:lnTo>
                  <a:lnTo>
                    <a:pt x="111" y="342"/>
                  </a:lnTo>
                  <a:lnTo>
                    <a:pt x="111" y="346"/>
                  </a:lnTo>
                  <a:lnTo>
                    <a:pt x="113" y="347"/>
                  </a:lnTo>
                  <a:lnTo>
                    <a:pt x="113" y="348"/>
                  </a:lnTo>
                  <a:lnTo>
                    <a:pt x="115" y="348"/>
                  </a:lnTo>
                  <a:lnTo>
                    <a:pt x="114" y="349"/>
                  </a:lnTo>
                  <a:lnTo>
                    <a:pt x="107" y="353"/>
                  </a:lnTo>
                  <a:lnTo>
                    <a:pt x="106" y="356"/>
                  </a:lnTo>
                  <a:lnTo>
                    <a:pt x="106" y="362"/>
                  </a:lnTo>
                  <a:lnTo>
                    <a:pt x="104" y="366"/>
                  </a:lnTo>
                  <a:lnTo>
                    <a:pt x="104" y="367"/>
                  </a:lnTo>
                  <a:lnTo>
                    <a:pt x="103" y="367"/>
                  </a:lnTo>
                  <a:lnTo>
                    <a:pt x="102" y="368"/>
                  </a:lnTo>
                  <a:lnTo>
                    <a:pt x="100" y="368"/>
                  </a:lnTo>
                  <a:lnTo>
                    <a:pt x="99" y="369"/>
                  </a:lnTo>
                  <a:lnTo>
                    <a:pt x="100" y="369"/>
                  </a:lnTo>
                  <a:lnTo>
                    <a:pt x="101" y="370"/>
                  </a:lnTo>
                  <a:lnTo>
                    <a:pt x="99" y="373"/>
                  </a:lnTo>
                  <a:lnTo>
                    <a:pt x="96" y="373"/>
                  </a:lnTo>
                  <a:lnTo>
                    <a:pt x="92" y="370"/>
                  </a:lnTo>
                  <a:lnTo>
                    <a:pt x="88" y="367"/>
                  </a:lnTo>
                  <a:lnTo>
                    <a:pt x="87" y="364"/>
                  </a:lnTo>
                  <a:lnTo>
                    <a:pt x="83" y="364"/>
                  </a:lnTo>
                  <a:lnTo>
                    <a:pt x="81" y="366"/>
                  </a:lnTo>
                  <a:lnTo>
                    <a:pt x="78" y="369"/>
                  </a:lnTo>
                  <a:lnTo>
                    <a:pt x="75" y="370"/>
                  </a:lnTo>
                  <a:lnTo>
                    <a:pt x="74" y="369"/>
                  </a:lnTo>
                  <a:lnTo>
                    <a:pt x="73" y="367"/>
                  </a:lnTo>
                  <a:lnTo>
                    <a:pt x="72" y="368"/>
                  </a:lnTo>
                  <a:lnTo>
                    <a:pt x="72" y="369"/>
                  </a:lnTo>
                  <a:lnTo>
                    <a:pt x="73" y="370"/>
                  </a:lnTo>
                  <a:lnTo>
                    <a:pt x="73" y="371"/>
                  </a:lnTo>
                  <a:lnTo>
                    <a:pt x="72" y="373"/>
                  </a:lnTo>
                  <a:lnTo>
                    <a:pt x="67" y="373"/>
                  </a:lnTo>
                  <a:lnTo>
                    <a:pt x="66" y="374"/>
                  </a:lnTo>
                  <a:lnTo>
                    <a:pt x="64" y="375"/>
                  </a:lnTo>
                  <a:lnTo>
                    <a:pt x="62" y="377"/>
                  </a:lnTo>
                  <a:lnTo>
                    <a:pt x="61" y="378"/>
                  </a:lnTo>
                  <a:lnTo>
                    <a:pt x="55" y="378"/>
                  </a:lnTo>
                  <a:lnTo>
                    <a:pt x="51" y="374"/>
                  </a:lnTo>
                  <a:lnTo>
                    <a:pt x="48" y="373"/>
                  </a:lnTo>
                  <a:lnTo>
                    <a:pt x="44" y="373"/>
                  </a:lnTo>
                  <a:lnTo>
                    <a:pt x="37" y="374"/>
                  </a:lnTo>
                  <a:lnTo>
                    <a:pt x="31" y="375"/>
                  </a:lnTo>
                  <a:lnTo>
                    <a:pt x="29" y="376"/>
                  </a:lnTo>
                  <a:lnTo>
                    <a:pt x="29" y="384"/>
                  </a:lnTo>
                  <a:lnTo>
                    <a:pt x="28" y="384"/>
                  </a:lnTo>
                  <a:lnTo>
                    <a:pt x="26" y="383"/>
                  </a:lnTo>
                  <a:lnTo>
                    <a:pt x="26" y="380"/>
                  </a:lnTo>
                  <a:lnTo>
                    <a:pt x="25" y="378"/>
                  </a:lnTo>
                  <a:lnTo>
                    <a:pt x="22" y="378"/>
                  </a:lnTo>
                  <a:lnTo>
                    <a:pt x="17" y="380"/>
                  </a:lnTo>
                  <a:lnTo>
                    <a:pt x="10" y="382"/>
                  </a:lnTo>
                  <a:lnTo>
                    <a:pt x="4" y="382"/>
                  </a:lnTo>
                  <a:lnTo>
                    <a:pt x="0" y="381"/>
                  </a:lnTo>
                  <a:lnTo>
                    <a:pt x="0" y="373"/>
                  </a:lnTo>
                  <a:lnTo>
                    <a:pt x="2" y="366"/>
                  </a:lnTo>
                  <a:lnTo>
                    <a:pt x="3" y="359"/>
                  </a:lnTo>
                  <a:lnTo>
                    <a:pt x="3" y="350"/>
                  </a:lnTo>
                  <a:lnTo>
                    <a:pt x="5" y="349"/>
                  </a:lnTo>
                  <a:lnTo>
                    <a:pt x="8" y="347"/>
                  </a:lnTo>
                  <a:lnTo>
                    <a:pt x="10" y="346"/>
                  </a:lnTo>
                  <a:lnTo>
                    <a:pt x="12" y="346"/>
                  </a:lnTo>
                  <a:lnTo>
                    <a:pt x="15" y="347"/>
                  </a:lnTo>
                  <a:lnTo>
                    <a:pt x="15" y="338"/>
                  </a:lnTo>
                  <a:lnTo>
                    <a:pt x="19" y="327"/>
                  </a:lnTo>
                  <a:lnTo>
                    <a:pt x="25" y="317"/>
                  </a:lnTo>
                  <a:lnTo>
                    <a:pt x="29" y="305"/>
                  </a:lnTo>
                  <a:lnTo>
                    <a:pt x="32" y="308"/>
                  </a:lnTo>
                  <a:lnTo>
                    <a:pt x="33" y="308"/>
                  </a:lnTo>
                  <a:lnTo>
                    <a:pt x="32" y="301"/>
                  </a:lnTo>
                  <a:lnTo>
                    <a:pt x="30" y="292"/>
                  </a:lnTo>
                  <a:lnTo>
                    <a:pt x="29" y="283"/>
                  </a:lnTo>
                  <a:lnTo>
                    <a:pt x="25" y="279"/>
                  </a:lnTo>
                  <a:lnTo>
                    <a:pt x="24" y="277"/>
                  </a:lnTo>
                  <a:lnTo>
                    <a:pt x="23" y="276"/>
                  </a:lnTo>
                  <a:lnTo>
                    <a:pt x="23" y="275"/>
                  </a:lnTo>
                  <a:lnTo>
                    <a:pt x="24" y="273"/>
                  </a:lnTo>
                  <a:lnTo>
                    <a:pt x="24" y="272"/>
                  </a:lnTo>
                  <a:lnTo>
                    <a:pt x="21" y="272"/>
                  </a:lnTo>
                  <a:lnTo>
                    <a:pt x="17" y="269"/>
                  </a:lnTo>
                  <a:lnTo>
                    <a:pt x="19" y="263"/>
                  </a:lnTo>
                  <a:lnTo>
                    <a:pt x="19" y="255"/>
                  </a:lnTo>
                  <a:lnTo>
                    <a:pt x="22" y="249"/>
                  </a:lnTo>
                  <a:lnTo>
                    <a:pt x="25" y="245"/>
                  </a:lnTo>
                  <a:lnTo>
                    <a:pt x="17" y="174"/>
                  </a:lnTo>
                  <a:lnTo>
                    <a:pt x="11" y="101"/>
                  </a:lnTo>
                  <a:lnTo>
                    <a:pt x="3" y="31"/>
                  </a:lnTo>
                  <a:lnTo>
                    <a:pt x="15" y="31"/>
                  </a:lnTo>
                  <a:lnTo>
                    <a:pt x="16" y="32"/>
                  </a:lnTo>
                  <a:lnTo>
                    <a:pt x="17" y="32"/>
                  </a:lnTo>
                  <a:lnTo>
                    <a:pt x="16" y="33"/>
                  </a:lnTo>
                  <a:lnTo>
                    <a:pt x="16" y="34"/>
                  </a:lnTo>
                  <a:lnTo>
                    <a:pt x="15" y="37"/>
                  </a:lnTo>
                  <a:lnTo>
                    <a:pt x="15" y="38"/>
                  </a:lnTo>
                  <a:lnTo>
                    <a:pt x="16" y="37"/>
                  </a:lnTo>
                  <a:lnTo>
                    <a:pt x="19" y="35"/>
                  </a:lnTo>
                  <a:lnTo>
                    <a:pt x="22" y="34"/>
                  </a:lnTo>
                  <a:lnTo>
                    <a:pt x="25" y="32"/>
                  </a:lnTo>
                  <a:lnTo>
                    <a:pt x="29" y="31"/>
                  </a:lnTo>
                  <a:lnTo>
                    <a:pt x="31" y="28"/>
                  </a:lnTo>
                  <a:lnTo>
                    <a:pt x="35" y="26"/>
                  </a:lnTo>
                  <a:lnTo>
                    <a:pt x="38" y="23"/>
                  </a:lnTo>
                  <a:lnTo>
                    <a:pt x="45" y="18"/>
                  </a:lnTo>
                  <a:lnTo>
                    <a:pt x="47" y="17"/>
                  </a:lnTo>
                  <a:lnTo>
                    <a:pt x="51" y="20"/>
                  </a:lnTo>
                  <a:lnTo>
                    <a:pt x="52" y="19"/>
                  </a:lnTo>
                  <a:lnTo>
                    <a:pt x="53" y="19"/>
                  </a:lnTo>
                  <a:lnTo>
                    <a:pt x="52" y="18"/>
                  </a:lnTo>
                  <a:lnTo>
                    <a:pt x="51" y="18"/>
                  </a:lnTo>
                  <a:lnTo>
                    <a:pt x="72" y="13"/>
                  </a:lnTo>
                  <a:lnTo>
                    <a:pt x="121" y="9"/>
                  </a:lnTo>
                  <a:lnTo>
                    <a:pt x="133" y="7"/>
                  </a:lnTo>
                  <a:lnTo>
                    <a:pt x="149" y="5"/>
                  </a:lnTo>
                  <a:lnTo>
                    <a:pt x="18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7" name="Freeform 27">
              <a:extLst>
                <a:ext uri="{FF2B5EF4-FFF2-40B4-BE49-F238E27FC236}">
                  <a16:creationId xmlns:a16="http://schemas.microsoft.com/office/drawing/2014/main" id="{00F593F9-D20E-516A-662A-A3278C8EBBD9}"/>
                </a:ext>
              </a:extLst>
            </p:cNvPr>
            <p:cNvSpPr>
              <a:spLocks/>
            </p:cNvSpPr>
            <p:nvPr/>
          </p:nvSpPr>
          <p:spPr bwMode="auto">
            <a:xfrm>
              <a:off x="7257814" y="2637575"/>
              <a:ext cx="521329" cy="927606"/>
            </a:xfrm>
            <a:custGeom>
              <a:avLst/>
              <a:gdLst/>
              <a:ahLst/>
              <a:cxnLst>
                <a:cxn ang="0">
                  <a:pos x="238" y="16"/>
                </a:cxn>
                <a:cxn ang="0">
                  <a:pos x="247" y="32"/>
                </a:cxn>
                <a:cxn ang="0">
                  <a:pos x="251" y="44"/>
                </a:cxn>
                <a:cxn ang="0">
                  <a:pos x="267" y="86"/>
                </a:cxn>
                <a:cxn ang="0">
                  <a:pos x="272" y="151"/>
                </a:cxn>
                <a:cxn ang="0">
                  <a:pos x="282" y="247"/>
                </a:cxn>
                <a:cxn ang="0">
                  <a:pos x="281" y="292"/>
                </a:cxn>
                <a:cxn ang="0">
                  <a:pos x="281" y="298"/>
                </a:cxn>
                <a:cxn ang="0">
                  <a:pos x="280" y="305"/>
                </a:cxn>
                <a:cxn ang="0">
                  <a:pos x="286" y="324"/>
                </a:cxn>
                <a:cxn ang="0">
                  <a:pos x="290" y="347"/>
                </a:cxn>
                <a:cxn ang="0">
                  <a:pos x="282" y="365"/>
                </a:cxn>
                <a:cxn ang="0">
                  <a:pos x="275" y="379"/>
                </a:cxn>
                <a:cxn ang="0">
                  <a:pos x="266" y="392"/>
                </a:cxn>
                <a:cxn ang="0">
                  <a:pos x="262" y="414"/>
                </a:cxn>
                <a:cxn ang="0">
                  <a:pos x="262" y="435"/>
                </a:cxn>
                <a:cxn ang="0">
                  <a:pos x="259" y="452"/>
                </a:cxn>
                <a:cxn ang="0">
                  <a:pos x="248" y="470"/>
                </a:cxn>
                <a:cxn ang="0">
                  <a:pos x="232" y="488"/>
                </a:cxn>
                <a:cxn ang="0">
                  <a:pos x="239" y="503"/>
                </a:cxn>
                <a:cxn ang="0">
                  <a:pos x="219" y="499"/>
                </a:cxn>
                <a:cxn ang="0">
                  <a:pos x="194" y="501"/>
                </a:cxn>
                <a:cxn ang="0">
                  <a:pos x="176" y="512"/>
                </a:cxn>
                <a:cxn ang="0">
                  <a:pos x="163" y="496"/>
                </a:cxn>
                <a:cxn ang="0">
                  <a:pos x="167" y="484"/>
                </a:cxn>
                <a:cxn ang="0">
                  <a:pos x="160" y="466"/>
                </a:cxn>
                <a:cxn ang="0">
                  <a:pos x="148" y="449"/>
                </a:cxn>
                <a:cxn ang="0">
                  <a:pos x="127" y="436"/>
                </a:cxn>
                <a:cxn ang="0">
                  <a:pos x="123" y="429"/>
                </a:cxn>
                <a:cxn ang="0">
                  <a:pos x="112" y="427"/>
                </a:cxn>
                <a:cxn ang="0">
                  <a:pos x="111" y="422"/>
                </a:cxn>
                <a:cxn ang="0">
                  <a:pos x="95" y="401"/>
                </a:cxn>
                <a:cxn ang="0">
                  <a:pos x="104" y="373"/>
                </a:cxn>
                <a:cxn ang="0">
                  <a:pos x="102" y="347"/>
                </a:cxn>
                <a:cxn ang="0">
                  <a:pos x="68" y="347"/>
                </a:cxn>
                <a:cxn ang="0">
                  <a:pos x="53" y="308"/>
                </a:cxn>
                <a:cxn ang="0">
                  <a:pos x="35" y="294"/>
                </a:cxn>
                <a:cxn ang="0">
                  <a:pos x="27" y="287"/>
                </a:cxn>
                <a:cxn ang="0">
                  <a:pos x="10" y="266"/>
                </a:cxn>
                <a:cxn ang="0">
                  <a:pos x="0" y="231"/>
                </a:cxn>
                <a:cxn ang="0">
                  <a:pos x="8" y="214"/>
                </a:cxn>
                <a:cxn ang="0">
                  <a:pos x="11" y="194"/>
                </a:cxn>
                <a:cxn ang="0">
                  <a:pos x="26" y="175"/>
                </a:cxn>
                <a:cxn ang="0">
                  <a:pos x="38" y="154"/>
                </a:cxn>
                <a:cxn ang="0">
                  <a:pos x="28" y="137"/>
                </a:cxn>
                <a:cxn ang="0">
                  <a:pos x="26" y="118"/>
                </a:cxn>
                <a:cxn ang="0">
                  <a:pos x="74" y="90"/>
                </a:cxn>
                <a:cxn ang="0">
                  <a:pos x="85" y="63"/>
                </a:cxn>
                <a:cxn ang="0">
                  <a:pos x="82" y="44"/>
                </a:cxn>
                <a:cxn ang="0">
                  <a:pos x="69" y="34"/>
                </a:cxn>
                <a:cxn ang="0">
                  <a:pos x="57" y="18"/>
                </a:cxn>
                <a:cxn ang="0">
                  <a:pos x="50" y="14"/>
                </a:cxn>
                <a:cxn ang="0">
                  <a:pos x="99" y="9"/>
                </a:cxn>
                <a:cxn ang="0">
                  <a:pos x="237" y="0"/>
                </a:cxn>
              </a:cxnLst>
              <a:rect l="0" t="0" r="r" b="b"/>
              <a:pathLst>
                <a:path w="290" h="516">
                  <a:moveTo>
                    <a:pt x="237" y="0"/>
                  </a:moveTo>
                  <a:lnTo>
                    <a:pt x="237" y="9"/>
                  </a:lnTo>
                  <a:lnTo>
                    <a:pt x="238" y="16"/>
                  </a:lnTo>
                  <a:lnTo>
                    <a:pt x="241" y="23"/>
                  </a:lnTo>
                  <a:lnTo>
                    <a:pt x="246" y="30"/>
                  </a:lnTo>
                  <a:lnTo>
                    <a:pt x="247" y="32"/>
                  </a:lnTo>
                  <a:lnTo>
                    <a:pt x="248" y="34"/>
                  </a:lnTo>
                  <a:lnTo>
                    <a:pt x="251" y="36"/>
                  </a:lnTo>
                  <a:lnTo>
                    <a:pt x="251" y="44"/>
                  </a:lnTo>
                  <a:lnTo>
                    <a:pt x="259" y="58"/>
                  </a:lnTo>
                  <a:lnTo>
                    <a:pt x="265" y="72"/>
                  </a:lnTo>
                  <a:lnTo>
                    <a:pt x="267" y="86"/>
                  </a:lnTo>
                  <a:lnTo>
                    <a:pt x="267" y="103"/>
                  </a:lnTo>
                  <a:lnTo>
                    <a:pt x="268" y="118"/>
                  </a:lnTo>
                  <a:lnTo>
                    <a:pt x="272" y="151"/>
                  </a:lnTo>
                  <a:lnTo>
                    <a:pt x="275" y="184"/>
                  </a:lnTo>
                  <a:lnTo>
                    <a:pt x="279" y="217"/>
                  </a:lnTo>
                  <a:lnTo>
                    <a:pt x="282" y="247"/>
                  </a:lnTo>
                  <a:lnTo>
                    <a:pt x="284" y="271"/>
                  </a:lnTo>
                  <a:lnTo>
                    <a:pt x="284" y="285"/>
                  </a:lnTo>
                  <a:lnTo>
                    <a:pt x="281" y="292"/>
                  </a:lnTo>
                  <a:lnTo>
                    <a:pt x="280" y="295"/>
                  </a:lnTo>
                  <a:lnTo>
                    <a:pt x="280" y="298"/>
                  </a:lnTo>
                  <a:lnTo>
                    <a:pt x="281" y="298"/>
                  </a:lnTo>
                  <a:lnTo>
                    <a:pt x="282" y="299"/>
                  </a:lnTo>
                  <a:lnTo>
                    <a:pt x="282" y="300"/>
                  </a:lnTo>
                  <a:lnTo>
                    <a:pt x="280" y="305"/>
                  </a:lnTo>
                  <a:lnTo>
                    <a:pt x="280" y="309"/>
                  </a:lnTo>
                  <a:lnTo>
                    <a:pt x="282" y="317"/>
                  </a:lnTo>
                  <a:lnTo>
                    <a:pt x="286" y="324"/>
                  </a:lnTo>
                  <a:lnTo>
                    <a:pt x="289" y="334"/>
                  </a:lnTo>
                  <a:lnTo>
                    <a:pt x="290" y="343"/>
                  </a:lnTo>
                  <a:lnTo>
                    <a:pt x="290" y="347"/>
                  </a:lnTo>
                  <a:lnTo>
                    <a:pt x="287" y="354"/>
                  </a:lnTo>
                  <a:lnTo>
                    <a:pt x="284" y="357"/>
                  </a:lnTo>
                  <a:lnTo>
                    <a:pt x="282" y="365"/>
                  </a:lnTo>
                  <a:lnTo>
                    <a:pt x="280" y="371"/>
                  </a:lnTo>
                  <a:lnTo>
                    <a:pt x="276" y="377"/>
                  </a:lnTo>
                  <a:lnTo>
                    <a:pt x="275" y="379"/>
                  </a:lnTo>
                  <a:lnTo>
                    <a:pt x="273" y="383"/>
                  </a:lnTo>
                  <a:lnTo>
                    <a:pt x="272" y="386"/>
                  </a:lnTo>
                  <a:lnTo>
                    <a:pt x="266" y="392"/>
                  </a:lnTo>
                  <a:lnTo>
                    <a:pt x="262" y="394"/>
                  </a:lnTo>
                  <a:lnTo>
                    <a:pt x="263" y="405"/>
                  </a:lnTo>
                  <a:lnTo>
                    <a:pt x="262" y="414"/>
                  </a:lnTo>
                  <a:lnTo>
                    <a:pt x="260" y="425"/>
                  </a:lnTo>
                  <a:lnTo>
                    <a:pt x="260" y="428"/>
                  </a:lnTo>
                  <a:lnTo>
                    <a:pt x="262" y="435"/>
                  </a:lnTo>
                  <a:lnTo>
                    <a:pt x="262" y="440"/>
                  </a:lnTo>
                  <a:lnTo>
                    <a:pt x="261" y="446"/>
                  </a:lnTo>
                  <a:lnTo>
                    <a:pt x="259" y="452"/>
                  </a:lnTo>
                  <a:lnTo>
                    <a:pt x="258" y="459"/>
                  </a:lnTo>
                  <a:lnTo>
                    <a:pt x="260" y="468"/>
                  </a:lnTo>
                  <a:lnTo>
                    <a:pt x="248" y="470"/>
                  </a:lnTo>
                  <a:lnTo>
                    <a:pt x="238" y="475"/>
                  </a:lnTo>
                  <a:lnTo>
                    <a:pt x="231" y="482"/>
                  </a:lnTo>
                  <a:lnTo>
                    <a:pt x="232" y="488"/>
                  </a:lnTo>
                  <a:lnTo>
                    <a:pt x="235" y="492"/>
                  </a:lnTo>
                  <a:lnTo>
                    <a:pt x="238" y="497"/>
                  </a:lnTo>
                  <a:lnTo>
                    <a:pt x="239" y="503"/>
                  </a:lnTo>
                  <a:lnTo>
                    <a:pt x="237" y="508"/>
                  </a:lnTo>
                  <a:lnTo>
                    <a:pt x="229" y="503"/>
                  </a:lnTo>
                  <a:lnTo>
                    <a:pt x="219" y="499"/>
                  </a:lnTo>
                  <a:lnTo>
                    <a:pt x="210" y="498"/>
                  </a:lnTo>
                  <a:lnTo>
                    <a:pt x="202" y="498"/>
                  </a:lnTo>
                  <a:lnTo>
                    <a:pt x="194" y="501"/>
                  </a:lnTo>
                  <a:lnTo>
                    <a:pt x="188" y="506"/>
                  </a:lnTo>
                  <a:lnTo>
                    <a:pt x="183" y="516"/>
                  </a:lnTo>
                  <a:lnTo>
                    <a:pt x="176" y="512"/>
                  </a:lnTo>
                  <a:lnTo>
                    <a:pt x="168" y="506"/>
                  </a:lnTo>
                  <a:lnTo>
                    <a:pt x="163" y="498"/>
                  </a:lnTo>
                  <a:lnTo>
                    <a:pt x="163" y="496"/>
                  </a:lnTo>
                  <a:lnTo>
                    <a:pt x="166" y="491"/>
                  </a:lnTo>
                  <a:lnTo>
                    <a:pt x="167" y="488"/>
                  </a:lnTo>
                  <a:lnTo>
                    <a:pt x="167" y="484"/>
                  </a:lnTo>
                  <a:lnTo>
                    <a:pt x="166" y="477"/>
                  </a:lnTo>
                  <a:lnTo>
                    <a:pt x="162" y="471"/>
                  </a:lnTo>
                  <a:lnTo>
                    <a:pt x="160" y="466"/>
                  </a:lnTo>
                  <a:lnTo>
                    <a:pt x="161" y="459"/>
                  </a:lnTo>
                  <a:lnTo>
                    <a:pt x="154" y="455"/>
                  </a:lnTo>
                  <a:lnTo>
                    <a:pt x="148" y="449"/>
                  </a:lnTo>
                  <a:lnTo>
                    <a:pt x="142" y="442"/>
                  </a:lnTo>
                  <a:lnTo>
                    <a:pt x="135" y="436"/>
                  </a:lnTo>
                  <a:lnTo>
                    <a:pt x="127" y="436"/>
                  </a:lnTo>
                  <a:lnTo>
                    <a:pt x="127" y="431"/>
                  </a:lnTo>
                  <a:lnTo>
                    <a:pt x="125" y="431"/>
                  </a:lnTo>
                  <a:lnTo>
                    <a:pt x="123" y="429"/>
                  </a:lnTo>
                  <a:lnTo>
                    <a:pt x="117" y="429"/>
                  </a:lnTo>
                  <a:lnTo>
                    <a:pt x="113" y="428"/>
                  </a:lnTo>
                  <a:lnTo>
                    <a:pt x="112" y="427"/>
                  </a:lnTo>
                  <a:lnTo>
                    <a:pt x="112" y="425"/>
                  </a:lnTo>
                  <a:lnTo>
                    <a:pt x="111" y="424"/>
                  </a:lnTo>
                  <a:lnTo>
                    <a:pt x="111" y="422"/>
                  </a:lnTo>
                  <a:lnTo>
                    <a:pt x="102" y="417"/>
                  </a:lnTo>
                  <a:lnTo>
                    <a:pt x="97" y="410"/>
                  </a:lnTo>
                  <a:lnTo>
                    <a:pt x="95" y="401"/>
                  </a:lnTo>
                  <a:lnTo>
                    <a:pt x="96" y="392"/>
                  </a:lnTo>
                  <a:lnTo>
                    <a:pt x="102" y="380"/>
                  </a:lnTo>
                  <a:lnTo>
                    <a:pt x="104" y="373"/>
                  </a:lnTo>
                  <a:lnTo>
                    <a:pt x="105" y="364"/>
                  </a:lnTo>
                  <a:lnTo>
                    <a:pt x="107" y="352"/>
                  </a:lnTo>
                  <a:lnTo>
                    <a:pt x="102" y="347"/>
                  </a:lnTo>
                  <a:lnTo>
                    <a:pt x="93" y="342"/>
                  </a:lnTo>
                  <a:lnTo>
                    <a:pt x="85" y="341"/>
                  </a:lnTo>
                  <a:lnTo>
                    <a:pt x="68" y="347"/>
                  </a:lnTo>
                  <a:lnTo>
                    <a:pt x="63" y="326"/>
                  </a:lnTo>
                  <a:lnTo>
                    <a:pt x="60" y="315"/>
                  </a:lnTo>
                  <a:lnTo>
                    <a:pt x="53" y="308"/>
                  </a:lnTo>
                  <a:lnTo>
                    <a:pt x="46" y="305"/>
                  </a:lnTo>
                  <a:lnTo>
                    <a:pt x="38" y="299"/>
                  </a:lnTo>
                  <a:lnTo>
                    <a:pt x="35" y="294"/>
                  </a:lnTo>
                  <a:lnTo>
                    <a:pt x="33" y="292"/>
                  </a:lnTo>
                  <a:lnTo>
                    <a:pt x="32" y="289"/>
                  </a:lnTo>
                  <a:lnTo>
                    <a:pt x="27" y="287"/>
                  </a:lnTo>
                  <a:lnTo>
                    <a:pt x="15" y="278"/>
                  </a:lnTo>
                  <a:lnTo>
                    <a:pt x="12" y="273"/>
                  </a:lnTo>
                  <a:lnTo>
                    <a:pt x="10" y="266"/>
                  </a:lnTo>
                  <a:lnTo>
                    <a:pt x="8" y="258"/>
                  </a:lnTo>
                  <a:lnTo>
                    <a:pt x="3" y="240"/>
                  </a:lnTo>
                  <a:lnTo>
                    <a:pt x="0" y="231"/>
                  </a:lnTo>
                  <a:lnTo>
                    <a:pt x="1" y="225"/>
                  </a:lnTo>
                  <a:lnTo>
                    <a:pt x="4" y="221"/>
                  </a:lnTo>
                  <a:lnTo>
                    <a:pt x="8" y="214"/>
                  </a:lnTo>
                  <a:lnTo>
                    <a:pt x="8" y="208"/>
                  </a:lnTo>
                  <a:lnTo>
                    <a:pt x="6" y="200"/>
                  </a:lnTo>
                  <a:lnTo>
                    <a:pt x="11" y="194"/>
                  </a:lnTo>
                  <a:lnTo>
                    <a:pt x="19" y="189"/>
                  </a:lnTo>
                  <a:lnTo>
                    <a:pt x="26" y="186"/>
                  </a:lnTo>
                  <a:lnTo>
                    <a:pt x="26" y="175"/>
                  </a:lnTo>
                  <a:lnTo>
                    <a:pt x="29" y="168"/>
                  </a:lnTo>
                  <a:lnTo>
                    <a:pt x="34" y="161"/>
                  </a:lnTo>
                  <a:lnTo>
                    <a:pt x="38" y="154"/>
                  </a:lnTo>
                  <a:lnTo>
                    <a:pt x="35" y="147"/>
                  </a:lnTo>
                  <a:lnTo>
                    <a:pt x="32" y="141"/>
                  </a:lnTo>
                  <a:lnTo>
                    <a:pt x="28" y="137"/>
                  </a:lnTo>
                  <a:lnTo>
                    <a:pt x="26" y="132"/>
                  </a:lnTo>
                  <a:lnTo>
                    <a:pt x="25" y="126"/>
                  </a:lnTo>
                  <a:lnTo>
                    <a:pt x="26" y="118"/>
                  </a:lnTo>
                  <a:lnTo>
                    <a:pt x="49" y="111"/>
                  </a:lnTo>
                  <a:lnTo>
                    <a:pt x="71" y="102"/>
                  </a:lnTo>
                  <a:lnTo>
                    <a:pt x="74" y="90"/>
                  </a:lnTo>
                  <a:lnTo>
                    <a:pt x="78" y="81"/>
                  </a:lnTo>
                  <a:lnTo>
                    <a:pt x="83" y="72"/>
                  </a:lnTo>
                  <a:lnTo>
                    <a:pt x="85" y="63"/>
                  </a:lnTo>
                  <a:lnTo>
                    <a:pt x="85" y="53"/>
                  </a:lnTo>
                  <a:lnTo>
                    <a:pt x="84" y="48"/>
                  </a:lnTo>
                  <a:lnTo>
                    <a:pt x="82" y="44"/>
                  </a:lnTo>
                  <a:lnTo>
                    <a:pt x="78" y="41"/>
                  </a:lnTo>
                  <a:lnTo>
                    <a:pt x="71" y="36"/>
                  </a:lnTo>
                  <a:lnTo>
                    <a:pt x="69" y="34"/>
                  </a:lnTo>
                  <a:lnTo>
                    <a:pt x="62" y="23"/>
                  </a:lnTo>
                  <a:lnTo>
                    <a:pt x="60" y="19"/>
                  </a:lnTo>
                  <a:lnTo>
                    <a:pt x="57" y="18"/>
                  </a:lnTo>
                  <a:lnTo>
                    <a:pt x="56" y="16"/>
                  </a:lnTo>
                  <a:lnTo>
                    <a:pt x="53" y="16"/>
                  </a:lnTo>
                  <a:lnTo>
                    <a:pt x="50" y="14"/>
                  </a:lnTo>
                  <a:lnTo>
                    <a:pt x="50" y="13"/>
                  </a:lnTo>
                  <a:lnTo>
                    <a:pt x="52" y="11"/>
                  </a:lnTo>
                  <a:lnTo>
                    <a:pt x="99" y="9"/>
                  </a:lnTo>
                  <a:lnTo>
                    <a:pt x="146" y="6"/>
                  </a:lnTo>
                  <a:lnTo>
                    <a:pt x="191" y="2"/>
                  </a:lnTo>
                  <a:lnTo>
                    <a:pt x="237"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8" name="Freeform 28">
              <a:extLst>
                <a:ext uri="{FF2B5EF4-FFF2-40B4-BE49-F238E27FC236}">
                  <a16:creationId xmlns:a16="http://schemas.microsoft.com/office/drawing/2014/main" id="{C6DC9F6C-1272-70FC-C0C1-7E73AA4F8063}"/>
                </a:ext>
              </a:extLst>
            </p:cNvPr>
            <p:cNvSpPr>
              <a:spLocks/>
            </p:cNvSpPr>
            <p:nvPr/>
          </p:nvSpPr>
          <p:spPr bwMode="auto">
            <a:xfrm>
              <a:off x="7045687" y="1916702"/>
              <a:ext cx="657953" cy="735254"/>
            </a:xfrm>
            <a:custGeom>
              <a:avLst/>
              <a:gdLst/>
              <a:ahLst/>
              <a:cxnLst>
                <a:cxn ang="0">
                  <a:pos x="123" y="14"/>
                </a:cxn>
                <a:cxn ang="0">
                  <a:pos x="138" y="30"/>
                </a:cxn>
                <a:cxn ang="0">
                  <a:pos x="178" y="57"/>
                </a:cxn>
                <a:cxn ang="0">
                  <a:pos x="223" y="63"/>
                </a:cxn>
                <a:cxn ang="0">
                  <a:pos x="234" y="64"/>
                </a:cxn>
                <a:cxn ang="0">
                  <a:pos x="259" y="77"/>
                </a:cxn>
                <a:cxn ang="0">
                  <a:pos x="301" y="79"/>
                </a:cxn>
                <a:cxn ang="0">
                  <a:pos x="305" y="84"/>
                </a:cxn>
                <a:cxn ang="0">
                  <a:pos x="315" y="94"/>
                </a:cxn>
                <a:cxn ang="0">
                  <a:pos x="329" y="114"/>
                </a:cxn>
                <a:cxn ang="0">
                  <a:pos x="328" y="132"/>
                </a:cxn>
                <a:cxn ang="0">
                  <a:pos x="337" y="141"/>
                </a:cxn>
                <a:cxn ang="0">
                  <a:pos x="344" y="157"/>
                </a:cxn>
                <a:cxn ang="0">
                  <a:pos x="333" y="167"/>
                </a:cxn>
                <a:cxn ang="0">
                  <a:pos x="323" y="192"/>
                </a:cxn>
                <a:cxn ang="0">
                  <a:pos x="327" y="210"/>
                </a:cxn>
                <a:cxn ang="0">
                  <a:pos x="333" y="207"/>
                </a:cxn>
                <a:cxn ang="0">
                  <a:pos x="335" y="203"/>
                </a:cxn>
                <a:cxn ang="0">
                  <a:pos x="358" y="175"/>
                </a:cxn>
                <a:cxn ang="0">
                  <a:pos x="365" y="190"/>
                </a:cxn>
                <a:cxn ang="0">
                  <a:pos x="358" y="209"/>
                </a:cxn>
                <a:cxn ang="0">
                  <a:pos x="360" y="240"/>
                </a:cxn>
                <a:cxn ang="0">
                  <a:pos x="353" y="245"/>
                </a:cxn>
                <a:cxn ang="0">
                  <a:pos x="350" y="254"/>
                </a:cxn>
                <a:cxn ang="0">
                  <a:pos x="351" y="274"/>
                </a:cxn>
                <a:cxn ang="0">
                  <a:pos x="347" y="304"/>
                </a:cxn>
                <a:cxn ang="0">
                  <a:pos x="345" y="335"/>
                </a:cxn>
                <a:cxn ang="0">
                  <a:pos x="344" y="346"/>
                </a:cxn>
                <a:cxn ang="0">
                  <a:pos x="347" y="354"/>
                </a:cxn>
                <a:cxn ang="0">
                  <a:pos x="355" y="373"/>
                </a:cxn>
                <a:cxn ang="0">
                  <a:pos x="308" y="400"/>
                </a:cxn>
                <a:cxn ang="0">
                  <a:pos x="165" y="409"/>
                </a:cxn>
                <a:cxn ang="0">
                  <a:pos x="163" y="402"/>
                </a:cxn>
                <a:cxn ang="0">
                  <a:pos x="152" y="396"/>
                </a:cxn>
                <a:cxn ang="0">
                  <a:pos x="128" y="361"/>
                </a:cxn>
                <a:cxn ang="0">
                  <a:pos x="132" y="342"/>
                </a:cxn>
                <a:cxn ang="0">
                  <a:pos x="126" y="336"/>
                </a:cxn>
                <a:cxn ang="0">
                  <a:pos x="119" y="321"/>
                </a:cxn>
                <a:cxn ang="0">
                  <a:pos x="116" y="294"/>
                </a:cxn>
                <a:cxn ang="0">
                  <a:pos x="100" y="273"/>
                </a:cxn>
                <a:cxn ang="0">
                  <a:pos x="85" y="268"/>
                </a:cxn>
                <a:cxn ang="0">
                  <a:pos x="61" y="239"/>
                </a:cxn>
                <a:cxn ang="0">
                  <a:pos x="52" y="237"/>
                </a:cxn>
                <a:cxn ang="0">
                  <a:pos x="37" y="225"/>
                </a:cxn>
                <a:cxn ang="0">
                  <a:pos x="21" y="221"/>
                </a:cxn>
                <a:cxn ang="0">
                  <a:pos x="16" y="213"/>
                </a:cxn>
                <a:cxn ang="0">
                  <a:pos x="11" y="199"/>
                </a:cxn>
                <a:cxn ang="0">
                  <a:pos x="17" y="149"/>
                </a:cxn>
                <a:cxn ang="0">
                  <a:pos x="1" y="130"/>
                </a:cxn>
                <a:cxn ang="0">
                  <a:pos x="3" y="122"/>
                </a:cxn>
                <a:cxn ang="0">
                  <a:pos x="7" y="116"/>
                </a:cxn>
                <a:cxn ang="0">
                  <a:pos x="9" y="105"/>
                </a:cxn>
                <a:cxn ang="0">
                  <a:pos x="16" y="102"/>
                </a:cxn>
                <a:cxn ang="0">
                  <a:pos x="30" y="92"/>
                </a:cxn>
                <a:cxn ang="0">
                  <a:pos x="36" y="50"/>
                </a:cxn>
                <a:cxn ang="0">
                  <a:pos x="40" y="30"/>
                </a:cxn>
                <a:cxn ang="0">
                  <a:pos x="43" y="23"/>
                </a:cxn>
                <a:cxn ang="0">
                  <a:pos x="78" y="23"/>
                </a:cxn>
                <a:cxn ang="0">
                  <a:pos x="114" y="4"/>
                </a:cxn>
              </a:cxnLst>
              <a:rect l="0" t="0" r="r" b="b"/>
              <a:pathLst>
                <a:path w="366" h="409">
                  <a:moveTo>
                    <a:pt x="124" y="0"/>
                  </a:moveTo>
                  <a:lnTo>
                    <a:pt x="125" y="7"/>
                  </a:lnTo>
                  <a:lnTo>
                    <a:pt x="123" y="14"/>
                  </a:lnTo>
                  <a:lnTo>
                    <a:pt x="119" y="23"/>
                  </a:lnTo>
                  <a:lnTo>
                    <a:pt x="118" y="31"/>
                  </a:lnTo>
                  <a:lnTo>
                    <a:pt x="138" y="30"/>
                  </a:lnTo>
                  <a:lnTo>
                    <a:pt x="154" y="35"/>
                  </a:lnTo>
                  <a:lnTo>
                    <a:pt x="168" y="44"/>
                  </a:lnTo>
                  <a:lnTo>
                    <a:pt x="178" y="57"/>
                  </a:lnTo>
                  <a:lnTo>
                    <a:pt x="193" y="59"/>
                  </a:lnTo>
                  <a:lnTo>
                    <a:pt x="208" y="60"/>
                  </a:lnTo>
                  <a:lnTo>
                    <a:pt x="223" y="63"/>
                  </a:lnTo>
                  <a:lnTo>
                    <a:pt x="227" y="63"/>
                  </a:lnTo>
                  <a:lnTo>
                    <a:pt x="230" y="64"/>
                  </a:lnTo>
                  <a:lnTo>
                    <a:pt x="234" y="64"/>
                  </a:lnTo>
                  <a:lnTo>
                    <a:pt x="237" y="65"/>
                  </a:lnTo>
                  <a:lnTo>
                    <a:pt x="248" y="71"/>
                  </a:lnTo>
                  <a:lnTo>
                    <a:pt x="259" y="77"/>
                  </a:lnTo>
                  <a:lnTo>
                    <a:pt x="273" y="78"/>
                  </a:lnTo>
                  <a:lnTo>
                    <a:pt x="287" y="78"/>
                  </a:lnTo>
                  <a:lnTo>
                    <a:pt x="301" y="79"/>
                  </a:lnTo>
                  <a:lnTo>
                    <a:pt x="302" y="81"/>
                  </a:lnTo>
                  <a:lnTo>
                    <a:pt x="302" y="83"/>
                  </a:lnTo>
                  <a:lnTo>
                    <a:pt x="305" y="84"/>
                  </a:lnTo>
                  <a:lnTo>
                    <a:pt x="307" y="86"/>
                  </a:lnTo>
                  <a:lnTo>
                    <a:pt x="307" y="93"/>
                  </a:lnTo>
                  <a:lnTo>
                    <a:pt x="315" y="94"/>
                  </a:lnTo>
                  <a:lnTo>
                    <a:pt x="327" y="99"/>
                  </a:lnTo>
                  <a:lnTo>
                    <a:pt x="329" y="107"/>
                  </a:lnTo>
                  <a:lnTo>
                    <a:pt x="329" y="114"/>
                  </a:lnTo>
                  <a:lnTo>
                    <a:pt x="328" y="121"/>
                  </a:lnTo>
                  <a:lnTo>
                    <a:pt x="327" y="130"/>
                  </a:lnTo>
                  <a:lnTo>
                    <a:pt x="328" y="132"/>
                  </a:lnTo>
                  <a:lnTo>
                    <a:pt x="330" y="133"/>
                  </a:lnTo>
                  <a:lnTo>
                    <a:pt x="338" y="133"/>
                  </a:lnTo>
                  <a:lnTo>
                    <a:pt x="337" y="141"/>
                  </a:lnTo>
                  <a:lnTo>
                    <a:pt x="340" y="147"/>
                  </a:lnTo>
                  <a:lnTo>
                    <a:pt x="342" y="151"/>
                  </a:lnTo>
                  <a:lnTo>
                    <a:pt x="344" y="157"/>
                  </a:lnTo>
                  <a:lnTo>
                    <a:pt x="344" y="164"/>
                  </a:lnTo>
                  <a:lnTo>
                    <a:pt x="337" y="167"/>
                  </a:lnTo>
                  <a:lnTo>
                    <a:pt x="333" y="167"/>
                  </a:lnTo>
                  <a:lnTo>
                    <a:pt x="331" y="176"/>
                  </a:lnTo>
                  <a:lnTo>
                    <a:pt x="328" y="184"/>
                  </a:lnTo>
                  <a:lnTo>
                    <a:pt x="323" y="192"/>
                  </a:lnTo>
                  <a:lnTo>
                    <a:pt x="322" y="200"/>
                  </a:lnTo>
                  <a:lnTo>
                    <a:pt x="324" y="209"/>
                  </a:lnTo>
                  <a:lnTo>
                    <a:pt x="327" y="210"/>
                  </a:lnTo>
                  <a:lnTo>
                    <a:pt x="329" y="210"/>
                  </a:lnTo>
                  <a:lnTo>
                    <a:pt x="330" y="209"/>
                  </a:lnTo>
                  <a:lnTo>
                    <a:pt x="333" y="207"/>
                  </a:lnTo>
                  <a:lnTo>
                    <a:pt x="333" y="206"/>
                  </a:lnTo>
                  <a:lnTo>
                    <a:pt x="334" y="204"/>
                  </a:lnTo>
                  <a:lnTo>
                    <a:pt x="335" y="203"/>
                  </a:lnTo>
                  <a:lnTo>
                    <a:pt x="342" y="195"/>
                  </a:lnTo>
                  <a:lnTo>
                    <a:pt x="349" y="184"/>
                  </a:lnTo>
                  <a:lnTo>
                    <a:pt x="358" y="175"/>
                  </a:lnTo>
                  <a:lnTo>
                    <a:pt x="364" y="178"/>
                  </a:lnTo>
                  <a:lnTo>
                    <a:pt x="366" y="184"/>
                  </a:lnTo>
                  <a:lnTo>
                    <a:pt x="365" y="190"/>
                  </a:lnTo>
                  <a:lnTo>
                    <a:pt x="363" y="196"/>
                  </a:lnTo>
                  <a:lnTo>
                    <a:pt x="359" y="202"/>
                  </a:lnTo>
                  <a:lnTo>
                    <a:pt x="358" y="209"/>
                  </a:lnTo>
                  <a:lnTo>
                    <a:pt x="357" y="220"/>
                  </a:lnTo>
                  <a:lnTo>
                    <a:pt x="357" y="230"/>
                  </a:lnTo>
                  <a:lnTo>
                    <a:pt x="360" y="240"/>
                  </a:lnTo>
                  <a:lnTo>
                    <a:pt x="357" y="241"/>
                  </a:lnTo>
                  <a:lnTo>
                    <a:pt x="355" y="242"/>
                  </a:lnTo>
                  <a:lnTo>
                    <a:pt x="353" y="245"/>
                  </a:lnTo>
                  <a:lnTo>
                    <a:pt x="352" y="248"/>
                  </a:lnTo>
                  <a:lnTo>
                    <a:pt x="351" y="251"/>
                  </a:lnTo>
                  <a:lnTo>
                    <a:pt x="350" y="254"/>
                  </a:lnTo>
                  <a:lnTo>
                    <a:pt x="349" y="256"/>
                  </a:lnTo>
                  <a:lnTo>
                    <a:pt x="349" y="266"/>
                  </a:lnTo>
                  <a:lnTo>
                    <a:pt x="351" y="274"/>
                  </a:lnTo>
                  <a:lnTo>
                    <a:pt x="352" y="282"/>
                  </a:lnTo>
                  <a:lnTo>
                    <a:pt x="350" y="293"/>
                  </a:lnTo>
                  <a:lnTo>
                    <a:pt x="347" y="304"/>
                  </a:lnTo>
                  <a:lnTo>
                    <a:pt x="344" y="316"/>
                  </a:lnTo>
                  <a:lnTo>
                    <a:pt x="344" y="325"/>
                  </a:lnTo>
                  <a:lnTo>
                    <a:pt x="345" y="335"/>
                  </a:lnTo>
                  <a:lnTo>
                    <a:pt x="347" y="342"/>
                  </a:lnTo>
                  <a:lnTo>
                    <a:pt x="347" y="344"/>
                  </a:lnTo>
                  <a:lnTo>
                    <a:pt x="344" y="346"/>
                  </a:lnTo>
                  <a:lnTo>
                    <a:pt x="344" y="350"/>
                  </a:lnTo>
                  <a:lnTo>
                    <a:pt x="345" y="351"/>
                  </a:lnTo>
                  <a:lnTo>
                    <a:pt x="347" y="354"/>
                  </a:lnTo>
                  <a:lnTo>
                    <a:pt x="348" y="356"/>
                  </a:lnTo>
                  <a:lnTo>
                    <a:pt x="352" y="365"/>
                  </a:lnTo>
                  <a:lnTo>
                    <a:pt x="355" y="373"/>
                  </a:lnTo>
                  <a:lnTo>
                    <a:pt x="356" y="384"/>
                  </a:lnTo>
                  <a:lnTo>
                    <a:pt x="355" y="398"/>
                  </a:lnTo>
                  <a:lnTo>
                    <a:pt x="308" y="400"/>
                  </a:lnTo>
                  <a:lnTo>
                    <a:pt x="217" y="407"/>
                  </a:lnTo>
                  <a:lnTo>
                    <a:pt x="170" y="409"/>
                  </a:lnTo>
                  <a:lnTo>
                    <a:pt x="165" y="409"/>
                  </a:lnTo>
                  <a:lnTo>
                    <a:pt x="164" y="408"/>
                  </a:lnTo>
                  <a:lnTo>
                    <a:pt x="164" y="405"/>
                  </a:lnTo>
                  <a:lnTo>
                    <a:pt x="163" y="402"/>
                  </a:lnTo>
                  <a:lnTo>
                    <a:pt x="163" y="399"/>
                  </a:lnTo>
                  <a:lnTo>
                    <a:pt x="161" y="398"/>
                  </a:lnTo>
                  <a:lnTo>
                    <a:pt x="152" y="396"/>
                  </a:lnTo>
                  <a:lnTo>
                    <a:pt x="136" y="392"/>
                  </a:lnTo>
                  <a:lnTo>
                    <a:pt x="135" y="382"/>
                  </a:lnTo>
                  <a:lnTo>
                    <a:pt x="128" y="361"/>
                  </a:lnTo>
                  <a:lnTo>
                    <a:pt x="128" y="352"/>
                  </a:lnTo>
                  <a:lnTo>
                    <a:pt x="132" y="344"/>
                  </a:lnTo>
                  <a:lnTo>
                    <a:pt x="132" y="342"/>
                  </a:lnTo>
                  <a:lnTo>
                    <a:pt x="131" y="339"/>
                  </a:lnTo>
                  <a:lnTo>
                    <a:pt x="129" y="337"/>
                  </a:lnTo>
                  <a:lnTo>
                    <a:pt x="126" y="336"/>
                  </a:lnTo>
                  <a:lnTo>
                    <a:pt x="123" y="332"/>
                  </a:lnTo>
                  <a:lnTo>
                    <a:pt x="122" y="330"/>
                  </a:lnTo>
                  <a:lnTo>
                    <a:pt x="119" y="321"/>
                  </a:lnTo>
                  <a:lnTo>
                    <a:pt x="119" y="311"/>
                  </a:lnTo>
                  <a:lnTo>
                    <a:pt x="118" y="302"/>
                  </a:lnTo>
                  <a:lnTo>
                    <a:pt x="116" y="294"/>
                  </a:lnTo>
                  <a:lnTo>
                    <a:pt x="110" y="282"/>
                  </a:lnTo>
                  <a:lnTo>
                    <a:pt x="102" y="274"/>
                  </a:lnTo>
                  <a:lnTo>
                    <a:pt x="100" y="273"/>
                  </a:lnTo>
                  <a:lnTo>
                    <a:pt x="96" y="272"/>
                  </a:lnTo>
                  <a:lnTo>
                    <a:pt x="92" y="270"/>
                  </a:lnTo>
                  <a:lnTo>
                    <a:pt x="85" y="268"/>
                  </a:lnTo>
                  <a:lnTo>
                    <a:pt x="71" y="249"/>
                  </a:lnTo>
                  <a:lnTo>
                    <a:pt x="62" y="240"/>
                  </a:lnTo>
                  <a:lnTo>
                    <a:pt x="61" y="239"/>
                  </a:lnTo>
                  <a:lnTo>
                    <a:pt x="58" y="239"/>
                  </a:lnTo>
                  <a:lnTo>
                    <a:pt x="55" y="238"/>
                  </a:lnTo>
                  <a:lnTo>
                    <a:pt x="52" y="237"/>
                  </a:lnTo>
                  <a:lnTo>
                    <a:pt x="48" y="234"/>
                  </a:lnTo>
                  <a:lnTo>
                    <a:pt x="40" y="226"/>
                  </a:lnTo>
                  <a:lnTo>
                    <a:pt x="37" y="225"/>
                  </a:lnTo>
                  <a:lnTo>
                    <a:pt x="30" y="225"/>
                  </a:lnTo>
                  <a:lnTo>
                    <a:pt x="23" y="223"/>
                  </a:lnTo>
                  <a:lnTo>
                    <a:pt x="21" y="221"/>
                  </a:lnTo>
                  <a:lnTo>
                    <a:pt x="18" y="217"/>
                  </a:lnTo>
                  <a:lnTo>
                    <a:pt x="17" y="216"/>
                  </a:lnTo>
                  <a:lnTo>
                    <a:pt x="16" y="213"/>
                  </a:lnTo>
                  <a:lnTo>
                    <a:pt x="15" y="212"/>
                  </a:lnTo>
                  <a:lnTo>
                    <a:pt x="9" y="212"/>
                  </a:lnTo>
                  <a:lnTo>
                    <a:pt x="11" y="199"/>
                  </a:lnTo>
                  <a:lnTo>
                    <a:pt x="11" y="172"/>
                  </a:lnTo>
                  <a:lnTo>
                    <a:pt x="12" y="160"/>
                  </a:lnTo>
                  <a:lnTo>
                    <a:pt x="17" y="149"/>
                  </a:lnTo>
                  <a:lnTo>
                    <a:pt x="14" y="141"/>
                  </a:lnTo>
                  <a:lnTo>
                    <a:pt x="9" y="134"/>
                  </a:lnTo>
                  <a:lnTo>
                    <a:pt x="1" y="130"/>
                  </a:lnTo>
                  <a:lnTo>
                    <a:pt x="0" y="128"/>
                  </a:lnTo>
                  <a:lnTo>
                    <a:pt x="0" y="126"/>
                  </a:lnTo>
                  <a:lnTo>
                    <a:pt x="3" y="122"/>
                  </a:lnTo>
                  <a:lnTo>
                    <a:pt x="5" y="121"/>
                  </a:lnTo>
                  <a:lnTo>
                    <a:pt x="7" y="119"/>
                  </a:lnTo>
                  <a:lnTo>
                    <a:pt x="7" y="116"/>
                  </a:lnTo>
                  <a:lnTo>
                    <a:pt x="8" y="113"/>
                  </a:lnTo>
                  <a:lnTo>
                    <a:pt x="8" y="107"/>
                  </a:lnTo>
                  <a:lnTo>
                    <a:pt x="9" y="105"/>
                  </a:lnTo>
                  <a:lnTo>
                    <a:pt x="10" y="104"/>
                  </a:lnTo>
                  <a:lnTo>
                    <a:pt x="14" y="102"/>
                  </a:lnTo>
                  <a:lnTo>
                    <a:pt x="16" y="102"/>
                  </a:lnTo>
                  <a:lnTo>
                    <a:pt x="17" y="101"/>
                  </a:lnTo>
                  <a:lnTo>
                    <a:pt x="23" y="98"/>
                  </a:lnTo>
                  <a:lnTo>
                    <a:pt x="30" y="92"/>
                  </a:lnTo>
                  <a:lnTo>
                    <a:pt x="37" y="87"/>
                  </a:lnTo>
                  <a:lnTo>
                    <a:pt x="37" y="67"/>
                  </a:lnTo>
                  <a:lnTo>
                    <a:pt x="36" y="50"/>
                  </a:lnTo>
                  <a:lnTo>
                    <a:pt x="34" y="31"/>
                  </a:lnTo>
                  <a:lnTo>
                    <a:pt x="38" y="31"/>
                  </a:lnTo>
                  <a:lnTo>
                    <a:pt x="40" y="30"/>
                  </a:lnTo>
                  <a:lnTo>
                    <a:pt x="41" y="29"/>
                  </a:lnTo>
                  <a:lnTo>
                    <a:pt x="43" y="27"/>
                  </a:lnTo>
                  <a:lnTo>
                    <a:pt x="43" y="23"/>
                  </a:lnTo>
                  <a:lnTo>
                    <a:pt x="53" y="28"/>
                  </a:lnTo>
                  <a:lnTo>
                    <a:pt x="66" y="28"/>
                  </a:lnTo>
                  <a:lnTo>
                    <a:pt x="78" y="23"/>
                  </a:lnTo>
                  <a:lnTo>
                    <a:pt x="90" y="17"/>
                  </a:lnTo>
                  <a:lnTo>
                    <a:pt x="102" y="10"/>
                  </a:lnTo>
                  <a:lnTo>
                    <a:pt x="114" y="4"/>
                  </a:lnTo>
                  <a:lnTo>
                    <a:pt x="12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39" name="Freeform 29">
              <a:extLst>
                <a:ext uri="{FF2B5EF4-FFF2-40B4-BE49-F238E27FC236}">
                  <a16:creationId xmlns:a16="http://schemas.microsoft.com/office/drawing/2014/main" id="{FD053980-6FD5-ED08-B334-6624FC7CDC17}"/>
                </a:ext>
              </a:extLst>
            </p:cNvPr>
            <p:cNvSpPr>
              <a:spLocks/>
            </p:cNvSpPr>
            <p:nvPr/>
          </p:nvSpPr>
          <p:spPr bwMode="auto">
            <a:xfrm>
              <a:off x="6612445" y="2497355"/>
              <a:ext cx="792780" cy="515936"/>
            </a:xfrm>
            <a:custGeom>
              <a:avLst/>
              <a:gdLst/>
              <a:ahLst/>
              <a:cxnLst>
                <a:cxn ang="0">
                  <a:pos x="358" y="7"/>
                </a:cxn>
                <a:cxn ang="0">
                  <a:pos x="363" y="14"/>
                </a:cxn>
                <a:cxn ang="0">
                  <a:pos x="367" y="21"/>
                </a:cxn>
                <a:cxn ang="0">
                  <a:pos x="363" y="34"/>
                </a:cxn>
                <a:cxn ang="0">
                  <a:pos x="371" y="61"/>
                </a:cxn>
                <a:cxn ang="0">
                  <a:pos x="386" y="75"/>
                </a:cxn>
                <a:cxn ang="0">
                  <a:pos x="400" y="78"/>
                </a:cxn>
                <a:cxn ang="0">
                  <a:pos x="401" y="86"/>
                </a:cxn>
                <a:cxn ang="0">
                  <a:pos x="406" y="93"/>
                </a:cxn>
                <a:cxn ang="0">
                  <a:pos x="415" y="99"/>
                </a:cxn>
                <a:cxn ang="0">
                  <a:pos x="419" y="105"/>
                </a:cxn>
                <a:cxn ang="0">
                  <a:pos x="420" y="112"/>
                </a:cxn>
                <a:cxn ang="0">
                  <a:pos x="428" y="117"/>
                </a:cxn>
                <a:cxn ang="0">
                  <a:pos x="438" y="143"/>
                </a:cxn>
                <a:cxn ang="0">
                  <a:pos x="430" y="163"/>
                </a:cxn>
                <a:cxn ang="0">
                  <a:pos x="425" y="175"/>
                </a:cxn>
                <a:cxn ang="0">
                  <a:pos x="419" y="176"/>
                </a:cxn>
                <a:cxn ang="0">
                  <a:pos x="414" y="173"/>
                </a:cxn>
                <a:cxn ang="0">
                  <a:pos x="411" y="183"/>
                </a:cxn>
                <a:cxn ang="0">
                  <a:pos x="383" y="189"/>
                </a:cxn>
                <a:cxn ang="0">
                  <a:pos x="385" y="216"/>
                </a:cxn>
                <a:cxn ang="0">
                  <a:pos x="391" y="236"/>
                </a:cxn>
                <a:cxn ang="0">
                  <a:pos x="385" y="239"/>
                </a:cxn>
                <a:cxn ang="0">
                  <a:pos x="380" y="255"/>
                </a:cxn>
                <a:cxn ang="0">
                  <a:pos x="379" y="262"/>
                </a:cxn>
                <a:cxn ang="0">
                  <a:pos x="372" y="266"/>
                </a:cxn>
                <a:cxn ang="0">
                  <a:pos x="364" y="273"/>
                </a:cxn>
                <a:cxn ang="0">
                  <a:pos x="360" y="287"/>
                </a:cxn>
                <a:cxn ang="0">
                  <a:pos x="349" y="276"/>
                </a:cxn>
                <a:cxn ang="0">
                  <a:pos x="335" y="265"/>
                </a:cxn>
                <a:cxn ang="0">
                  <a:pos x="310" y="269"/>
                </a:cxn>
                <a:cxn ang="0">
                  <a:pos x="209" y="276"/>
                </a:cxn>
                <a:cxn ang="0">
                  <a:pos x="61" y="274"/>
                </a:cxn>
                <a:cxn ang="0">
                  <a:pos x="55" y="269"/>
                </a:cxn>
                <a:cxn ang="0">
                  <a:pos x="54" y="257"/>
                </a:cxn>
                <a:cxn ang="0">
                  <a:pos x="51" y="220"/>
                </a:cxn>
                <a:cxn ang="0">
                  <a:pos x="53" y="216"/>
                </a:cxn>
                <a:cxn ang="0">
                  <a:pos x="52" y="211"/>
                </a:cxn>
                <a:cxn ang="0">
                  <a:pos x="50" y="205"/>
                </a:cxn>
                <a:cxn ang="0">
                  <a:pos x="43" y="191"/>
                </a:cxn>
                <a:cxn ang="0">
                  <a:pos x="41" y="188"/>
                </a:cxn>
                <a:cxn ang="0">
                  <a:pos x="36" y="184"/>
                </a:cxn>
                <a:cxn ang="0">
                  <a:pos x="26" y="143"/>
                </a:cxn>
                <a:cxn ang="0">
                  <a:pos x="17" y="104"/>
                </a:cxn>
                <a:cxn ang="0">
                  <a:pos x="8" y="96"/>
                </a:cxn>
                <a:cxn ang="0">
                  <a:pos x="9" y="87"/>
                </a:cxn>
                <a:cxn ang="0">
                  <a:pos x="4" y="86"/>
                </a:cxn>
                <a:cxn ang="0">
                  <a:pos x="0" y="83"/>
                </a:cxn>
                <a:cxn ang="0">
                  <a:pos x="2" y="75"/>
                </a:cxn>
                <a:cxn ang="0">
                  <a:pos x="8" y="61"/>
                </a:cxn>
                <a:cxn ang="0">
                  <a:pos x="8" y="37"/>
                </a:cxn>
                <a:cxn ang="0">
                  <a:pos x="3" y="34"/>
                </a:cxn>
                <a:cxn ang="0">
                  <a:pos x="4" y="23"/>
                </a:cxn>
                <a:cxn ang="0">
                  <a:pos x="2" y="15"/>
                </a:cxn>
                <a:cxn ang="0">
                  <a:pos x="40" y="13"/>
                </a:cxn>
                <a:cxn ang="0">
                  <a:pos x="121" y="10"/>
                </a:cxn>
                <a:cxn ang="0">
                  <a:pos x="220" y="8"/>
                </a:cxn>
                <a:cxn ang="0">
                  <a:pos x="308" y="5"/>
                </a:cxn>
                <a:cxn ang="0">
                  <a:pos x="357" y="0"/>
                </a:cxn>
              </a:cxnLst>
              <a:rect l="0" t="0" r="r" b="b"/>
              <a:pathLst>
                <a:path w="441" h="287">
                  <a:moveTo>
                    <a:pt x="357" y="0"/>
                  </a:moveTo>
                  <a:lnTo>
                    <a:pt x="357" y="5"/>
                  </a:lnTo>
                  <a:lnTo>
                    <a:pt x="358" y="7"/>
                  </a:lnTo>
                  <a:lnTo>
                    <a:pt x="358" y="10"/>
                  </a:lnTo>
                  <a:lnTo>
                    <a:pt x="360" y="13"/>
                  </a:lnTo>
                  <a:lnTo>
                    <a:pt x="363" y="14"/>
                  </a:lnTo>
                  <a:lnTo>
                    <a:pt x="367" y="14"/>
                  </a:lnTo>
                  <a:lnTo>
                    <a:pt x="369" y="17"/>
                  </a:lnTo>
                  <a:lnTo>
                    <a:pt x="367" y="21"/>
                  </a:lnTo>
                  <a:lnTo>
                    <a:pt x="365" y="26"/>
                  </a:lnTo>
                  <a:lnTo>
                    <a:pt x="364" y="30"/>
                  </a:lnTo>
                  <a:lnTo>
                    <a:pt x="363" y="34"/>
                  </a:lnTo>
                  <a:lnTo>
                    <a:pt x="364" y="43"/>
                  </a:lnTo>
                  <a:lnTo>
                    <a:pt x="367" y="51"/>
                  </a:lnTo>
                  <a:lnTo>
                    <a:pt x="371" y="61"/>
                  </a:lnTo>
                  <a:lnTo>
                    <a:pt x="373" y="70"/>
                  </a:lnTo>
                  <a:lnTo>
                    <a:pt x="380" y="71"/>
                  </a:lnTo>
                  <a:lnTo>
                    <a:pt x="386" y="75"/>
                  </a:lnTo>
                  <a:lnTo>
                    <a:pt x="392" y="76"/>
                  </a:lnTo>
                  <a:lnTo>
                    <a:pt x="399" y="76"/>
                  </a:lnTo>
                  <a:lnTo>
                    <a:pt x="400" y="78"/>
                  </a:lnTo>
                  <a:lnTo>
                    <a:pt x="400" y="82"/>
                  </a:lnTo>
                  <a:lnTo>
                    <a:pt x="401" y="83"/>
                  </a:lnTo>
                  <a:lnTo>
                    <a:pt x="401" y="86"/>
                  </a:lnTo>
                  <a:lnTo>
                    <a:pt x="402" y="90"/>
                  </a:lnTo>
                  <a:lnTo>
                    <a:pt x="404" y="92"/>
                  </a:lnTo>
                  <a:lnTo>
                    <a:pt x="406" y="93"/>
                  </a:lnTo>
                  <a:lnTo>
                    <a:pt x="408" y="96"/>
                  </a:lnTo>
                  <a:lnTo>
                    <a:pt x="412" y="97"/>
                  </a:lnTo>
                  <a:lnTo>
                    <a:pt x="415" y="99"/>
                  </a:lnTo>
                  <a:lnTo>
                    <a:pt x="418" y="101"/>
                  </a:lnTo>
                  <a:lnTo>
                    <a:pt x="419" y="104"/>
                  </a:lnTo>
                  <a:lnTo>
                    <a:pt x="419" y="105"/>
                  </a:lnTo>
                  <a:lnTo>
                    <a:pt x="415" y="108"/>
                  </a:lnTo>
                  <a:lnTo>
                    <a:pt x="418" y="111"/>
                  </a:lnTo>
                  <a:lnTo>
                    <a:pt x="420" y="112"/>
                  </a:lnTo>
                  <a:lnTo>
                    <a:pt x="422" y="112"/>
                  </a:lnTo>
                  <a:lnTo>
                    <a:pt x="427" y="114"/>
                  </a:lnTo>
                  <a:lnTo>
                    <a:pt x="428" y="117"/>
                  </a:lnTo>
                  <a:lnTo>
                    <a:pt x="437" y="126"/>
                  </a:lnTo>
                  <a:lnTo>
                    <a:pt x="441" y="133"/>
                  </a:lnTo>
                  <a:lnTo>
                    <a:pt x="438" y="143"/>
                  </a:lnTo>
                  <a:lnTo>
                    <a:pt x="433" y="155"/>
                  </a:lnTo>
                  <a:lnTo>
                    <a:pt x="430" y="159"/>
                  </a:lnTo>
                  <a:lnTo>
                    <a:pt x="430" y="163"/>
                  </a:lnTo>
                  <a:lnTo>
                    <a:pt x="429" y="169"/>
                  </a:lnTo>
                  <a:lnTo>
                    <a:pt x="428" y="174"/>
                  </a:lnTo>
                  <a:lnTo>
                    <a:pt x="425" y="175"/>
                  </a:lnTo>
                  <a:lnTo>
                    <a:pt x="423" y="177"/>
                  </a:lnTo>
                  <a:lnTo>
                    <a:pt x="420" y="177"/>
                  </a:lnTo>
                  <a:lnTo>
                    <a:pt x="419" y="176"/>
                  </a:lnTo>
                  <a:lnTo>
                    <a:pt x="418" y="174"/>
                  </a:lnTo>
                  <a:lnTo>
                    <a:pt x="416" y="173"/>
                  </a:lnTo>
                  <a:lnTo>
                    <a:pt x="414" y="173"/>
                  </a:lnTo>
                  <a:lnTo>
                    <a:pt x="413" y="175"/>
                  </a:lnTo>
                  <a:lnTo>
                    <a:pt x="414" y="180"/>
                  </a:lnTo>
                  <a:lnTo>
                    <a:pt x="411" y="183"/>
                  </a:lnTo>
                  <a:lnTo>
                    <a:pt x="405" y="185"/>
                  </a:lnTo>
                  <a:lnTo>
                    <a:pt x="388" y="188"/>
                  </a:lnTo>
                  <a:lnTo>
                    <a:pt x="383" y="189"/>
                  </a:lnTo>
                  <a:lnTo>
                    <a:pt x="379" y="206"/>
                  </a:lnTo>
                  <a:lnTo>
                    <a:pt x="383" y="211"/>
                  </a:lnTo>
                  <a:lnTo>
                    <a:pt x="385" y="216"/>
                  </a:lnTo>
                  <a:lnTo>
                    <a:pt x="388" y="219"/>
                  </a:lnTo>
                  <a:lnTo>
                    <a:pt x="391" y="224"/>
                  </a:lnTo>
                  <a:lnTo>
                    <a:pt x="391" y="236"/>
                  </a:lnTo>
                  <a:lnTo>
                    <a:pt x="388" y="238"/>
                  </a:lnTo>
                  <a:lnTo>
                    <a:pt x="387" y="238"/>
                  </a:lnTo>
                  <a:lnTo>
                    <a:pt x="385" y="239"/>
                  </a:lnTo>
                  <a:lnTo>
                    <a:pt x="383" y="241"/>
                  </a:lnTo>
                  <a:lnTo>
                    <a:pt x="383" y="251"/>
                  </a:lnTo>
                  <a:lnTo>
                    <a:pt x="380" y="255"/>
                  </a:lnTo>
                  <a:lnTo>
                    <a:pt x="380" y="258"/>
                  </a:lnTo>
                  <a:lnTo>
                    <a:pt x="379" y="260"/>
                  </a:lnTo>
                  <a:lnTo>
                    <a:pt x="379" y="262"/>
                  </a:lnTo>
                  <a:lnTo>
                    <a:pt x="377" y="262"/>
                  </a:lnTo>
                  <a:lnTo>
                    <a:pt x="374" y="264"/>
                  </a:lnTo>
                  <a:lnTo>
                    <a:pt x="372" y="266"/>
                  </a:lnTo>
                  <a:lnTo>
                    <a:pt x="367" y="268"/>
                  </a:lnTo>
                  <a:lnTo>
                    <a:pt x="366" y="271"/>
                  </a:lnTo>
                  <a:lnTo>
                    <a:pt x="364" y="273"/>
                  </a:lnTo>
                  <a:lnTo>
                    <a:pt x="362" y="280"/>
                  </a:lnTo>
                  <a:lnTo>
                    <a:pt x="362" y="285"/>
                  </a:lnTo>
                  <a:lnTo>
                    <a:pt x="360" y="287"/>
                  </a:lnTo>
                  <a:lnTo>
                    <a:pt x="358" y="286"/>
                  </a:lnTo>
                  <a:lnTo>
                    <a:pt x="353" y="282"/>
                  </a:lnTo>
                  <a:lnTo>
                    <a:pt x="349" y="276"/>
                  </a:lnTo>
                  <a:lnTo>
                    <a:pt x="344" y="272"/>
                  </a:lnTo>
                  <a:lnTo>
                    <a:pt x="338" y="267"/>
                  </a:lnTo>
                  <a:lnTo>
                    <a:pt x="335" y="265"/>
                  </a:lnTo>
                  <a:lnTo>
                    <a:pt x="330" y="266"/>
                  </a:lnTo>
                  <a:lnTo>
                    <a:pt x="321" y="267"/>
                  </a:lnTo>
                  <a:lnTo>
                    <a:pt x="310" y="269"/>
                  </a:lnTo>
                  <a:lnTo>
                    <a:pt x="303" y="271"/>
                  </a:lnTo>
                  <a:lnTo>
                    <a:pt x="258" y="274"/>
                  </a:lnTo>
                  <a:lnTo>
                    <a:pt x="209" y="276"/>
                  </a:lnTo>
                  <a:lnTo>
                    <a:pt x="158" y="279"/>
                  </a:lnTo>
                  <a:lnTo>
                    <a:pt x="61" y="279"/>
                  </a:lnTo>
                  <a:lnTo>
                    <a:pt x="61" y="274"/>
                  </a:lnTo>
                  <a:lnTo>
                    <a:pt x="59" y="273"/>
                  </a:lnTo>
                  <a:lnTo>
                    <a:pt x="58" y="271"/>
                  </a:lnTo>
                  <a:lnTo>
                    <a:pt x="55" y="269"/>
                  </a:lnTo>
                  <a:lnTo>
                    <a:pt x="53" y="265"/>
                  </a:lnTo>
                  <a:lnTo>
                    <a:pt x="53" y="260"/>
                  </a:lnTo>
                  <a:lnTo>
                    <a:pt x="54" y="257"/>
                  </a:lnTo>
                  <a:lnTo>
                    <a:pt x="55" y="254"/>
                  </a:lnTo>
                  <a:lnTo>
                    <a:pt x="55" y="248"/>
                  </a:lnTo>
                  <a:lnTo>
                    <a:pt x="51" y="220"/>
                  </a:lnTo>
                  <a:lnTo>
                    <a:pt x="51" y="219"/>
                  </a:lnTo>
                  <a:lnTo>
                    <a:pt x="52" y="217"/>
                  </a:lnTo>
                  <a:lnTo>
                    <a:pt x="53" y="216"/>
                  </a:lnTo>
                  <a:lnTo>
                    <a:pt x="53" y="215"/>
                  </a:lnTo>
                  <a:lnTo>
                    <a:pt x="52" y="213"/>
                  </a:lnTo>
                  <a:lnTo>
                    <a:pt x="52" y="211"/>
                  </a:lnTo>
                  <a:lnTo>
                    <a:pt x="51" y="210"/>
                  </a:lnTo>
                  <a:lnTo>
                    <a:pt x="51" y="209"/>
                  </a:lnTo>
                  <a:lnTo>
                    <a:pt x="50" y="205"/>
                  </a:lnTo>
                  <a:lnTo>
                    <a:pt x="50" y="199"/>
                  </a:lnTo>
                  <a:lnTo>
                    <a:pt x="44" y="194"/>
                  </a:lnTo>
                  <a:lnTo>
                    <a:pt x="43" y="191"/>
                  </a:lnTo>
                  <a:lnTo>
                    <a:pt x="43" y="188"/>
                  </a:lnTo>
                  <a:lnTo>
                    <a:pt x="41" y="187"/>
                  </a:lnTo>
                  <a:lnTo>
                    <a:pt x="41" y="188"/>
                  </a:lnTo>
                  <a:lnTo>
                    <a:pt x="40" y="187"/>
                  </a:lnTo>
                  <a:lnTo>
                    <a:pt x="37" y="187"/>
                  </a:lnTo>
                  <a:lnTo>
                    <a:pt x="36" y="184"/>
                  </a:lnTo>
                  <a:lnTo>
                    <a:pt x="36" y="168"/>
                  </a:lnTo>
                  <a:lnTo>
                    <a:pt x="32" y="155"/>
                  </a:lnTo>
                  <a:lnTo>
                    <a:pt x="26" y="143"/>
                  </a:lnTo>
                  <a:lnTo>
                    <a:pt x="22" y="132"/>
                  </a:lnTo>
                  <a:lnTo>
                    <a:pt x="18" y="119"/>
                  </a:lnTo>
                  <a:lnTo>
                    <a:pt x="17" y="104"/>
                  </a:lnTo>
                  <a:lnTo>
                    <a:pt x="15" y="101"/>
                  </a:lnTo>
                  <a:lnTo>
                    <a:pt x="12" y="100"/>
                  </a:lnTo>
                  <a:lnTo>
                    <a:pt x="8" y="96"/>
                  </a:lnTo>
                  <a:lnTo>
                    <a:pt x="7" y="93"/>
                  </a:lnTo>
                  <a:lnTo>
                    <a:pt x="7" y="89"/>
                  </a:lnTo>
                  <a:lnTo>
                    <a:pt x="9" y="87"/>
                  </a:lnTo>
                  <a:lnTo>
                    <a:pt x="11" y="87"/>
                  </a:lnTo>
                  <a:lnTo>
                    <a:pt x="9" y="86"/>
                  </a:lnTo>
                  <a:lnTo>
                    <a:pt x="4" y="86"/>
                  </a:lnTo>
                  <a:lnTo>
                    <a:pt x="2" y="85"/>
                  </a:lnTo>
                  <a:lnTo>
                    <a:pt x="1" y="85"/>
                  </a:lnTo>
                  <a:lnTo>
                    <a:pt x="0" y="83"/>
                  </a:lnTo>
                  <a:lnTo>
                    <a:pt x="0" y="77"/>
                  </a:lnTo>
                  <a:lnTo>
                    <a:pt x="1" y="75"/>
                  </a:lnTo>
                  <a:lnTo>
                    <a:pt x="2" y="75"/>
                  </a:lnTo>
                  <a:lnTo>
                    <a:pt x="2" y="73"/>
                  </a:lnTo>
                  <a:lnTo>
                    <a:pt x="5" y="69"/>
                  </a:lnTo>
                  <a:lnTo>
                    <a:pt x="8" y="61"/>
                  </a:lnTo>
                  <a:lnTo>
                    <a:pt x="9" y="51"/>
                  </a:lnTo>
                  <a:lnTo>
                    <a:pt x="9" y="40"/>
                  </a:lnTo>
                  <a:lnTo>
                    <a:pt x="8" y="37"/>
                  </a:lnTo>
                  <a:lnTo>
                    <a:pt x="5" y="35"/>
                  </a:lnTo>
                  <a:lnTo>
                    <a:pt x="4" y="35"/>
                  </a:lnTo>
                  <a:lnTo>
                    <a:pt x="3" y="34"/>
                  </a:lnTo>
                  <a:lnTo>
                    <a:pt x="3" y="33"/>
                  </a:lnTo>
                  <a:lnTo>
                    <a:pt x="4" y="31"/>
                  </a:lnTo>
                  <a:lnTo>
                    <a:pt x="4" y="23"/>
                  </a:lnTo>
                  <a:lnTo>
                    <a:pt x="3" y="20"/>
                  </a:lnTo>
                  <a:lnTo>
                    <a:pt x="2" y="17"/>
                  </a:lnTo>
                  <a:lnTo>
                    <a:pt x="2" y="15"/>
                  </a:lnTo>
                  <a:lnTo>
                    <a:pt x="3" y="14"/>
                  </a:lnTo>
                  <a:lnTo>
                    <a:pt x="5" y="13"/>
                  </a:lnTo>
                  <a:lnTo>
                    <a:pt x="40" y="13"/>
                  </a:lnTo>
                  <a:lnTo>
                    <a:pt x="62" y="12"/>
                  </a:lnTo>
                  <a:lnTo>
                    <a:pt x="90" y="12"/>
                  </a:lnTo>
                  <a:lnTo>
                    <a:pt x="121" y="10"/>
                  </a:lnTo>
                  <a:lnTo>
                    <a:pt x="153" y="9"/>
                  </a:lnTo>
                  <a:lnTo>
                    <a:pt x="186" y="9"/>
                  </a:lnTo>
                  <a:lnTo>
                    <a:pt x="220" y="8"/>
                  </a:lnTo>
                  <a:lnTo>
                    <a:pt x="252" y="7"/>
                  </a:lnTo>
                  <a:lnTo>
                    <a:pt x="281" y="6"/>
                  </a:lnTo>
                  <a:lnTo>
                    <a:pt x="308" y="5"/>
                  </a:lnTo>
                  <a:lnTo>
                    <a:pt x="330" y="3"/>
                  </a:lnTo>
                  <a:lnTo>
                    <a:pt x="347" y="1"/>
                  </a:lnTo>
                  <a:lnTo>
                    <a:pt x="357"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1" name="Freeform 30">
              <a:extLst>
                <a:ext uri="{FF2B5EF4-FFF2-40B4-BE49-F238E27FC236}">
                  <a16:creationId xmlns:a16="http://schemas.microsoft.com/office/drawing/2014/main" id="{510D6DBD-88CC-B0C2-92D4-6222D35DA646}"/>
                </a:ext>
              </a:extLst>
            </p:cNvPr>
            <p:cNvSpPr>
              <a:spLocks/>
            </p:cNvSpPr>
            <p:nvPr/>
          </p:nvSpPr>
          <p:spPr bwMode="auto">
            <a:xfrm>
              <a:off x="6540538" y="1542784"/>
              <a:ext cx="839520" cy="967155"/>
            </a:xfrm>
            <a:custGeom>
              <a:avLst/>
              <a:gdLst/>
              <a:ahLst/>
              <a:cxnLst>
                <a:cxn ang="0">
                  <a:pos x="142" y="13"/>
                </a:cxn>
                <a:cxn ang="0">
                  <a:pos x="154" y="49"/>
                </a:cxn>
                <a:cxn ang="0">
                  <a:pos x="148" y="53"/>
                </a:cxn>
                <a:cxn ang="0">
                  <a:pos x="149" y="57"/>
                </a:cxn>
                <a:cxn ang="0">
                  <a:pos x="169" y="62"/>
                </a:cxn>
                <a:cxn ang="0">
                  <a:pos x="192" y="62"/>
                </a:cxn>
                <a:cxn ang="0">
                  <a:pos x="211" y="69"/>
                </a:cxn>
                <a:cxn ang="0">
                  <a:pos x="239" y="65"/>
                </a:cxn>
                <a:cxn ang="0">
                  <a:pos x="281" y="70"/>
                </a:cxn>
                <a:cxn ang="0">
                  <a:pos x="285" y="81"/>
                </a:cxn>
                <a:cxn ang="0">
                  <a:pos x="306" y="98"/>
                </a:cxn>
                <a:cxn ang="0">
                  <a:pos x="313" y="84"/>
                </a:cxn>
                <a:cxn ang="0">
                  <a:pos x="327" y="96"/>
                </a:cxn>
                <a:cxn ang="0">
                  <a:pos x="341" y="106"/>
                </a:cxn>
                <a:cxn ang="0">
                  <a:pos x="380" y="100"/>
                </a:cxn>
                <a:cxn ang="0">
                  <a:pos x="398" y="96"/>
                </a:cxn>
                <a:cxn ang="0">
                  <a:pos x="405" y="104"/>
                </a:cxn>
                <a:cxn ang="0">
                  <a:pos x="467" y="106"/>
                </a:cxn>
                <a:cxn ang="0">
                  <a:pos x="451" y="116"/>
                </a:cxn>
                <a:cxn ang="0">
                  <a:pos x="437" y="127"/>
                </a:cxn>
                <a:cxn ang="0">
                  <a:pos x="400" y="140"/>
                </a:cxn>
                <a:cxn ang="0">
                  <a:pos x="400" y="148"/>
                </a:cxn>
                <a:cxn ang="0">
                  <a:pos x="385" y="163"/>
                </a:cxn>
                <a:cxn ang="0">
                  <a:pos x="370" y="180"/>
                </a:cxn>
                <a:cxn ang="0">
                  <a:pos x="363" y="191"/>
                </a:cxn>
                <a:cxn ang="0">
                  <a:pos x="356" y="194"/>
                </a:cxn>
                <a:cxn ang="0">
                  <a:pos x="350" y="201"/>
                </a:cxn>
                <a:cxn ang="0">
                  <a:pos x="339" y="212"/>
                </a:cxn>
                <a:cxn ang="0">
                  <a:pos x="326" y="214"/>
                </a:cxn>
                <a:cxn ang="0">
                  <a:pos x="326" y="221"/>
                </a:cxn>
                <a:cxn ang="0">
                  <a:pos x="321" y="230"/>
                </a:cxn>
                <a:cxn ang="0">
                  <a:pos x="313" y="270"/>
                </a:cxn>
                <a:cxn ang="0">
                  <a:pos x="284" y="314"/>
                </a:cxn>
                <a:cxn ang="0">
                  <a:pos x="277" y="330"/>
                </a:cxn>
                <a:cxn ang="0">
                  <a:pos x="288" y="348"/>
                </a:cxn>
                <a:cxn ang="0">
                  <a:pos x="288" y="384"/>
                </a:cxn>
                <a:cxn ang="0">
                  <a:pos x="284" y="414"/>
                </a:cxn>
                <a:cxn ang="0">
                  <a:pos x="285" y="424"/>
                </a:cxn>
                <a:cxn ang="0">
                  <a:pos x="299" y="429"/>
                </a:cxn>
                <a:cxn ang="0">
                  <a:pos x="305" y="434"/>
                </a:cxn>
                <a:cxn ang="0">
                  <a:pos x="320" y="443"/>
                </a:cxn>
                <a:cxn ang="0">
                  <a:pos x="348" y="462"/>
                </a:cxn>
                <a:cxn ang="0">
                  <a:pos x="392" y="503"/>
                </a:cxn>
                <a:cxn ang="0">
                  <a:pos x="49" y="502"/>
                </a:cxn>
                <a:cxn ang="0">
                  <a:pos x="50" y="378"/>
                </a:cxn>
                <a:cxn ang="0">
                  <a:pos x="40" y="362"/>
                </a:cxn>
                <a:cxn ang="0">
                  <a:pos x="31" y="361"/>
                </a:cxn>
                <a:cxn ang="0">
                  <a:pos x="24" y="344"/>
                </a:cxn>
                <a:cxn ang="0">
                  <a:pos x="38" y="331"/>
                </a:cxn>
                <a:cxn ang="0">
                  <a:pos x="48" y="320"/>
                </a:cxn>
                <a:cxn ang="0">
                  <a:pos x="37" y="273"/>
                </a:cxn>
                <a:cxn ang="0">
                  <a:pos x="27" y="209"/>
                </a:cxn>
                <a:cxn ang="0">
                  <a:pos x="23" y="189"/>
                </a:cxn>
                <a:cxn ang="0">
                  <a:pos x="14" y="140"/>
                </a:cxn>
                <a:cxn ang="0">
                  <a:pos x="0" y="36"/>
                </a:cxn>
                <a:cxn ang="0">
                  <a:pos x="113" y="33"/>
                </a:cxn>
              </a:cxnLst>
              <a:rect l="0" t="0" r="r" b="b"/>
              <a:pathLst>
                <a:path w="467" h="538">
                  <a:moveTo>
                    <a:pt x="127" y="0"/>
                  </a:moveTo>
                  <a:lnTo>
                    <a:pt x="142" y="0"/>
                  </a:lnTo>
                  <a:lnTo>
                    <a:pt x="142" y="7"/>
                  </a:lnTo>
                  <a:lnTo>
                    <a:pt x="141" y="9"/>
                  </a:lnTo>
                  <a:lnTo>
                    <a:pt x="141" y="12"/>
                  </a:lnTo>
                  <a:lnTo>
                    <a:pt x="142" y="13"/>
                  </a:lnTo>
                  <a:lnTo>
                    <a:pt x="143" y="12"/>
                  </a:lnTo>
                  <a:lnTo>
                    <a:pt x="143" y="11"/>
                  </a:lnTo>
                  <a:lnTo>
                    <a:pt x="152" y="36"/>
                  </a:lnTo>
                  <a:lnTo>
                    <a:pt x="152" y="44"/>
                  </a:lnTo>
                  <a:lnTo>
                    <a:pt x="154" y="47"/>
                  </a:lnTo>
                  <a:lnTo>
                    <a:pt x="154" y="49"/>
                  </a:lnTo>
                  <a:lnTo>
                    <a:pt x="155" y="50"/>
                  </a:lnTo>
                  <a:lnTo>
                    <a:pt x="154" y="54"/>
                  </a:lnTo>
                  <a:lnTo>
                    <a:pt x="152" y="55"/>
                  </a:lnTo>
                  <a:lnTo>
                    <a:pt x="151" y="55"/>
                  </a:lnTo>
                  <a:lnTo>
                    <a:pt x="150" y="54"/>
                  </a:lnTo>
                  <a:lnTo>
                    <a:pt x="148" y="53"/>
                  </a:lnTo>
                  <a:lnTo>
                    <a:pt x="147" y="51"/>
                  </a:lnTo>
                  <a:lnTo>
                    <a:pt x="143" y="51"/>
                  </a:lnTo>
                  <a:lnTo>
                    <a:pt x="141" y="53"/>
                  </a:lnTo>
                  <a:lnTo>
                    <a:pt x="146" y="55"/>
                  </a:lnTo>
                  <a:lnTo>
                    <a:pt x="149" y="56"/>
                  </a:lnTo>
                  <a:lnTo>
                    <a:pt x="149" y="57"/>
                  </a:lnTo>
                  <a:lnTo>
                    <a:pt x="151" y="60"/>
                  </a:lnTo>
                  <a:lnTo>
                    <a:pt x="155" y="56"/>
                  </a:lnTo>
                  <a:lnTo>
                    <a:pt x="158" y="56"/>
                  </a:lnTo>
                  <a:lnTo>
                    <a:pt x="163" y="58"/>
                  </a:lnTo>
                  <a:lnTo>
                    <a:pt x="165" y="61"/>
                  </a:lnTo>
                  <a:lnTo>
                    <a:pt x="169" y="62"/>
                  </a:lnTo>
                  <a:lnTo>
                    <a:pt x="170" y="62"/>
                  </a:lnTo>
                  <a:lnTo>
                    <a:pt x="171" y="61"/>
                  </a:lnTo>
                  <a:lnTo>
                    <a:pt x="176" y="58"/>
                  </a:lnTo>
                  <a:lnTo>
                    <a:pt x="179" y="58"/>
                  </a:lnTo>
                  <a:lnTo>
                    <a:pt x="185" y="60"/>
                  </a:lnTo>
                  <a:lnTo>
                    <a:pt x="192" y="62"/>
                  </a:lnTo>
                  <a:lnTo>
                    <a:pt x="199" y="63"/>
                  </a:lnTo>
                  <a:lnTo>
                    <a:pt x="203" y="64"/>
                  </a:lnTo>
                  <a:lnTo>
                    <a:pt x="208" y="64"/>
                  </a:lnTo>
                  <a:lnTo>
                    <a:pt x="210" y="65"/>
                  </a:lnTo>
                  <a:lnTo>
                    <a:pt x="210" y="68"/>
                  </a:lnTo>
                  <a:lnTo>
                    <a:pt x="211" y="69"/>
                  </a:lnTo>
                  <a:lnTo>
                    <a:pt x="211" y="71"/>
                  </a:lnTo>
                  <a:lnTo>
                    <a:pt x="212" y="72"/>
                  </a:lnTo>
                  <a:lnTo>
                    <a:pt x="230" y="72"/>
                  </a:lnTo>
                  <a:lnTo>
                    <a:pt x="234" y="71"/>
                  </a:lnTo>
                  <a:lnTo>
                    <a:pt x="236" y="70"/>
                  </a:lnTo>
                  <a:lnTo>
                    <a:pt x="239" y="65"/>
                  </a:lnTo>
                  <a:lnTo>
                    <a:pt x="240" y="64"/>
                  </a:lnTo>
                  <a:lnTo>
                    <a:pt x="244" y="62"/>
                  </a:lnTo>
                  <a:lnTo>
                    <a:pt x="257" y="62"/>
                  </a:lnTo>
                  <a:lnTo>
                    <a:pt x="270" y="64"/>
                  </a:lnTo>
                  <a:lnTo>
                    <a:pt x="271" y="65"/>
                  </a:lnTo>
                  <a:lnTo>
                    <a:pt x="281" y="70"/>
                  </a:lnTo>
                  <a:lnTo>
                    <a:pt x="282" y="70"/>
                  </a:lnTo>
                  <a:lnTo>
                    <a:pt x="283" y="71"/>
                  </a:lnTo>
                  <a:lnTo>
                    <a:pt x="283" y="76"/>
                  </a:lnTo>
                  <a:lnTo>
                    <a:pt x="284" y="77"/>
                  </a:lnTo>
                  <a:lnTo>
                    <a:pt x="284" y="79"/>
                  </a:lnTo>
                  <a:lnTo>
                    <a:pt x="285" y="81"/>
                  </a:lnTo>
                  <a:lnTo>
                    <a:pt x="290" y="78"/>
                  </a:lnTo>
                  <a:lnTo>
                    <a:pt x="292" y="85"/>
                  </a:lnTo>
                  <a:lnTo>
                    <a:pt x="296" y="90"/>
                  </a:lnTo>
                  <a:lnTo>
                    <a:pt x="300" y="93"/>
                  </a:lnTo>
                  <a:lnTo>
                    <a:pt x="304" y="98"/>
                  </a:lnTo>
                  <a:lnTo>
                    <a:pt x="306" y="98"/>
                  </a:lnTo>
                  <a:lnTo>
                    <a:pt x="307" y="97"/>
                  </a:lnTo>
                  <a:lnTo>
                    <a:pt x="310" y="92"/>
                  </a:lnTo>
                  <a:lnTo>
                    <a:pt x="310" y="90"/>
                  </a:lnTo>
                  <a:lnTo>
                    <a:pt x="311" y="88"/>
                  </a:lnTo>
                  <a:lnTo>
                    <a:pt x="312" y="86"/>
                  </a:lnTo>
                  <a:lnTo>
                    <a:pt x="313" y="84"/>
                  </a:lnTo>
                  <a:lnTo>
                    <a:pt x="318" y="84"/>
                  </a:lnTo>
                  <a:lnTo>
                    <a:pt x="320" y="85"/>
                  </a:lnTo>
                  <a:lnTo>
                    <a:pt x="322" y="88"/>
                  </a:lnTo>
                  <a:lnTo>
                    <a:pt x="322" y="90"/>
                  </a:lnTo>
                  <a:lnTo>
                    <a:pt x="325" y="95"/>
                  </a:lnTo>
                  <a:lnTo>
                    <a:pt x="327" y="96"/>
                  </a:lnTo>
                  <a:lnTo>
                    <a:pt x="328" y="96"/>
                  </a:lnTo>
                  <a:lnTo>
                    <a:pt x="331" y="97"/>
                  </a:lnTo>
                  <a:lnTo>
                    <a:pt x="336" y="97"/>
                  </a:lnTo>
                  <a:lnTo>
                    <a:pt x="339" y="98"/>
                  </a:lnTo>
                  <a:lnTo>
                    <a:pt x="341" y="100"/>
                  </a:lnTo>
                  <a:lnTo>
                    <a:pt x="341" y="106"/>
                  </a:lnTo>
                  <a:lnTo>
                    <a:pt x="349" y="109"/>
                  </a:lnTo>
                  <a:lnTo>
                    <a:pt x="368" y="109"/>
                  </a:lnTo>
                  <a:lnTo>
                    <a:pt x="375" y="110"/>
                  </a:lnTo>
                  <a:lnTo>
                    <a:pt x="375" y="106"/>
                  </a:lnTo>
                  <a:lnTo>
                    <a:pt x="377" y="104"/>
                  </a:lnTo>
                  <a:lnTo>
                    <a:pt x="380" y="100"/>
                  </a:lnTo>
                  <a:lnTo>
                    <a:pt x="383" y="98"/>
                  </a:lnTo>
                  <a:lnTo>
                    <a:pt x="388" y="95"/>
                  </a:lnTo>
                  <a:lnTo>
                    <a:pt x="391" y="92"/>
                  </a:lnTo>
                  <a:lnTo>
                    <a:pt x="396" y="92"/>
                  </a:lnTo>
                  <a:lnTo>
                    <a:pt x="397" y="93"/>
                  </a:lnTo>
                  <a:lnTo>
                    <a:pt x="398" y="96"/>
                  </a:lnTo>
                  <a:lnTo>
                    <a:pt x="399" y="97"/>
                  </a:lnTo>
                  <a:lnTo>
                    <a:pt x="399" y="99"/>
                  </a:lnTo>
                  <a:lnTo>
                    <a:pt x="400" y="100"/>
                  </a:lnTo>
                  <a:lnTo>
                    <a:pt x="402" y="103"/>
                  </a:lnTo>
                  <a:lnTo>
                    <a:pt x="403" y="104"/>
                  </a:lnTo>
                  <a:lnTo>
                    <a:pt x="405" y="104"/>
                  </a:lnTo>
                  <a:lnTo>
                    <a:pt x="424" y="100"/>
                  </a:lnTo>
                  <a:lnTo>
                    <a:pt x="442" y="102"/>
                  </a:lnTo>
                  <a:lnTo>
                    <a:pt x="447" y="103"/>
                  </a:lnTo>
                  <a:lnTo>
                    <a:pt x="453" y="106"/>
                  </a:lnTo>
                  <a:lnTo>
                    <a:pt x="460" y="109"/>
                  </a:lnTo>
                  <a:lnTo>
                    <a:pt x="467" y="106"/>
                  </a:lnTo>
                  <a:lnTo>
                    <a:pt x="466" y="110"/>
                  </a:lnTo>
                  <a:lnTo>
                    <a:pt x="465" y="112"/>
                  </a:lnTo>
                  <a:lnTo>
                    <a:pt x="462" y="114"/>
                  </a:lnTo>
                  <a:lnTo>
                    <a:pt x="459" y="117"/>
                  </a:lnTo>
                  <a:lnTo>
                    <a:pt x="453" y="117"/>
                  </a:lnTo>
                  <a:lnTo>
                    <a:pt x="451" y="116"/>
                  </a:lnTo>
                  <a:lnTo>
                    <a:pt x="448" y="116"/>
                  </a:lnTo>
                  <a:lnTo>
                    <a:pt x="448" y="118"/>
                  </a:lnTo>
                  <a:lnTo>
                    <a:pt x="449" y="118"/>
                  </a:lnTo>
                  <a:lnTo>
                    <a:pt x="449" y="123"/>
                  </a:lnTo>
                  <a:lnTo>
                    <a:pt x="447" y="124"/>
                  </a:lnTo>
                  <a:lnTo>
                    <a:pt x="437" y="127"/>
                  </a:lnTo>
                  <a:lnTo>
                    <a:pt x="425" y="131"/>
                  </a:lnTo>
                  <a:lnTo>
                    <a:pt x="416" y="135"/>
                  </a:lnTo>
                  <a:lnTo>
                    <a:pt x="409" y="144"/>
                  </a:lnTo>
                  <a:lnTo>
                    <a:pt x="405" y="144"/>
                  </a:lnTo>
                  <a:lnTo>
                    <a:pt x="403" y="142"/>
                  </a:lnTo>
                  <a:lnTo>
                    <a:pt x="400" y="140"/>
                  </a:lnTo>
                  <a:lnTo>
                    <a:pt x="399" y="140"/>
                  </a:lnTo>
                  <a:lnTo>
                    <a:pt x="399" y="141"/>
                  </a:lnTo>
                  <a:lnTo>
                    <a:pt x="402" y="142"/>
                  </a:lnTo>
                  <a:lnTo>
                    <a:pt x="403" y="145"/>
                  </a:lnTo>
                  <a:lnTo>
                    <a:pt x="403" y="147"/>
                  </a:lnTo>
                  <a:lnTo>
                    <a:pt x="400" y="148"/>
                  </a:lnTo>
                  <a:lnTo>
                    <a:pt x="399" y="149"/>
                  </a:lnTo>
                  <a:lnTo>
                    <a:pt x="392" y="153"/>
                  </a:lnTo>
                  <a:lnTo>
                    <a:pt x="391" y="154"/>
                  </a:lnTo>
                  <a:lnTo>
                    <a:pt x="389" y="159"/>
                  </a:lnTo>
                  <a:lnTo>
                    <a:pt x="387" y="161"/>
                  </a:lnTo>
                  <a:lnTo>
                    <a:pt x="385" y="163"/>
                  </a:lnTo>
                  <a:lnTo>
                    <a:pt x="381" y="166"/>
                  </a:lnTo>
                  <a:lnTo>
                    <a:pt x="377" y="166"/>
                  </a:lnTo>
                  <a:lnTo>
                    <a:pt x="378" y="169"/>
                  </a:lnTo>
                  <a:lnTo>
                    <a:pt x="375" y="176"/>
                  </a:lnTo>
                  <a:lnTo>
                    <a:pt x="373" y="177"/>
                  </a:lnTo>
                  <a:lnTo>
                    <a:pt x="370" y="180"/>
                  </a:lnTo>
                  <a:lnTo>
                    <a:pt x="368" y="181"/>
                  </a:lnTo>
                  <a:lnTo>
                    <a:pt x="366" y="183"/>
                  </a:lnTo>
                  <a:lnTo>
                    <a:pt x="366" y="184"/>
                  </a:lnTo>
                  <a:lnTo>
                    <a:pt x="364" y="187"/>
                  </a:lnTo>
                  <a:lnTo>
                    <a:pt x="364" y="190"/>
                  </a:lnTo>
                  <a:lnTo>
                    <a:pt x="363" y="191"/>
                  </a:lnTo>
                  <a:lnTo>
                    <a:pt x="361" y="193"/>
                  </a:lnTo>
                  <a:lnTo>
                    <a:pt x="360" y="193"/>
                  </a:lnTo>
                  <a:lnTo>
                    <a:pt x="357" y="191"/>
                  </a:lnTo>
                  <a:lnTo>
                    <a:pt x="355" y="191"/>
                  </a:lnTo>
                  <a:lnTo>
                    <a:pt x="355" y="193"/>
                  </a:lnTo>
                  <a:lnTo>
                    <a:pt x="356" y="194"/>
                  </a:lnTo>
                  <a:lnTo>
                    <a:pt x="356" y="195"/>
                  </a:lnTo>
                  <a:lnTo>
                    <a:pt x="357" y="196"/>
                  </a:lnTo>
                  <a:lnTo>
                    <a:pt x="357" y="197"/>
                  </a:lnTo>
                  <a:lnTo>
                    <a:pt x="356" y="197"/>
                  </a:lnTo>
                  <a:lnTo>
                    <a:pt x="355" y="198"/>
                  </a:lnTo>
                  <a:lnTo>
                    <a:pt x="350" y="201"/>
                  </a:lnTo>
                  <a:lnTo>
                    <a:pt x="347" y="203"/>
                  </a:lnTo>
                  <a:lnTo>
                    <a:pt x="345" y="204"/>
                  </a:lnTo>
                  <a:lnTo>
                    <a:pt x="343" y="205"/>
                  </a:lnTo>
                  <a:lnTo>
                    <a:pt x="342" y="208"/>
                  </a:lnTo>
                  <a:lnTo>
                    <a:pt x="340" y="210"/>
                  </a:lnTo>
                  <a:lnTo>
                    <a:pt x="339" y="212"/>
                  </a:lnTo>
                  <a:lnTo>
                    <a:pt x="334" y="217"/>
                  </a:lnTo>
                  <a:lnTo>
                    <a:pt x="327" y="219"/>
                  </a:lnTo>
                  <a:lnTo>
                    <a:pt x="326" y="217"/>
                  </a:lnTo>
                  <a:lnTo>
                    <a:pt x="325" y="216"/>
                  </a:lnTo>
                  <a:lnTo>
                    <a:pt x="326" y="215"/>
                  </a:lnTo>
                  <a:lnTo>
                    <a:pt x="326" y="214"/>
                  </a:lnTo>
                  <a:lnTo>
                    <a:pt x="327" y="211"/>
                  </a:lnTo>
                  <a:lnTo>
                    <a:pt x="324" y="212"/>
                  </a:lnTo>
                  <a:lnTo>
                    <a:pt x="322" y="214"/>
                  </a:lnTo>
                  <a:lnTo>
                    <a:pt x="322" y="216"/>
                  </a:lnTo>
                  <a:lnTo>
                    <a:pt x="324" y="218"/>
                  </a:lnTo>
                  <a:lnTo>
                    <a:pt x="326" y="221"/>
                  </a:lnTo>
                  <a:lnTo>
                    <a:pt x="327" y="223"/>
                  </a:lnTo>
                  <a:lnTo>
                    <a:pt x="327" y="225"/>
                  </a:lnTo>
                  <a:lnTo>
                    <a:pt x="325" y="225"/>
                  </a:lnTo>
                  <a:lnTo>
                    <a:pt x="324" y="226"/>
                  </a:lnTo>
                  <a:lnTo>
                    <a:pt x="322" y="229"/>
                  </a:lnTo>
                  <a:lnTo>
                    <a:pt x="321" y="230"/>
                  </a:lnTo>
                  <a:lnTo>
                    <a:pt x="319" y="235"/>
                  </a:lnTo>
                  <a:lnTo>
                    <a:pt x="317" y="236"/>
                  </a:lnTo>
                  <a:lnTo>
                    <a:pt x="315" y="237"/>
                  </a:lnTo>
                  <a:lnTo>
                    <a:pt x="312" y="237"/>
                  </a:lnTo>
                  <a:lnTo>
                    <a:pt x="312" y="253"/>
                  </a:lnTo>
                  <a:lnTo>
                    <a:pt x="313" y="270"/>
                  </a:lnTo>
                  <a:lnTo>
                    <a:pt x="313" y="284"/>
                  </a:lnTo>
                  <a:lnTo>
                    <a:pt x="312" y="295"/>
                  </a:lnTo>
                  <a:lnTo>
                    <a:pt x="303" y="301"/>
                  </a:lnTo>
                  <a:lnTo>
                    <a:pt x="292" y="306"/>
                  </a:lnTo>
                  <a:lnTo>
                    <a:pt x="284" y="313"/>
                  </a:lnTo>
                  <a:lnTo>
                    <a:pt x="284" y="314"/>
                  </a:lnTo>
                  <a:lnTo>
                    <a:pt x="283" y="317"/>
                  </a:lnTo>
                  <a:lnTo>
                    <a:pt x="283" y="323"/>
                  </a:lnTo>
                  <a:lnTo>
                    <a:pt x="282" y="327"/>
                  </a:lnTo>
                  <a:lnTo>
                    <a:pt x="279" y="329"/>
                  </a:lnTo>
                  <a:lnTo>
                    <a:pt x="278" y="329"/>
                  </a:lnTo>
                  <a:lnTo>
                    <a:pt x="277" y="330"/>
                  </a:lnTo>
                  <a:lnTo>
                    <a:pt x="276" y="333"/>
                  </a:lnTo>
                  <a:lnTo>
                    <a:pt x="276" y="335"/>
                  </a:lnTo>
                  <a:lnTo>
                    <a:pt x="277" y="338"/>
                  </a:lnTo>
                  <a:lnTo>
                    <a:pt x="278" y="341"/>
                  </a:lnTo>
                  <a:lnTo>
                    <a:pt x="283" y="345"/>
                  </a:lnTo>
                  <a:lnTo>
                    <a:pt x="288" y="348"/>
                  </a:lnTo>
                  <a:lnTo>
                    <a:pt x="292" y="352"/>
                  </a:lnTo>
                  <a:lnTo>
                    <a:pt x="292" y="357"/>
                  </a:lnTo>
                  <a:lnTo>
                    <a:pt x="291" y="362"/>
                  </a:lnTo>
                  <a:lnTo>
                    <a:pt x="289" y="366"/>
                  </a:lnTo>
                  <a:lnTo>
                    <a:pt x="288" y="372"/>
                  </a:lnTo>
                  <a:lnTo>
                    <a:pt x="288" y="384"/>
                  </a:lnTo>
                  <a:lnTo>
                    <a:pt x="289" y="396"/>
                  </a:lnTo>
                  <a:lnTo>
                    <a:pt x="290" y="406"/>
                  </a:lnTo>
                  <a:lnTo>
                    <a:pt x="289" y="408"/>
                  </a:lnTo>
                  <a:lnTo>
                    <a:pt x="288" y="410"/>
                  </a:lnTo>
                  <a:lnTo>
                    <a:pt x="286" y="412"/>
                  </a:lnTo>
                  <a:lnTo>
                    <a:pt x="284" y="414"/>
                  </a:lnTo>
                  <a:lnTo>
                    <a:pt x="285" y="415"/>
                  </a:lnTo>
                  <a:lnTo>
                    <a:pt x="285" y="418"/>
                  </a:lnTo>
                  <a:lnTo>
                    <a:pt x="286" y="419"/>
                  </a:lnTo>
                  <a:lnTo>
                    <a:pt x="286" y="422"/>
                  </a:lnTo>
                  <a:lnTo>
                    <a:pt x="284" y="422"/>
                  </a:lnTo>
                  <a:lnTo>
                    <a:pt x="285" y="424"/>
                  </a:lnTo>
                  <a:lnTo>
                    <a:pt x="286" y="424"/>
                  </a:lnTo>
                  <a:lnTo>
                    <a:pt x="288" y="422"/>
                  </a:lnTo>
                  <a:lnTo>
                    <a:pt x="292" y="422"/>
                  </a:lnTo>
                  <a:lnTo>
                    <a:pt x="292" y="428"/>
                  </a:lnTo>
                  <a:lnTo>
                    <a:pt x="298" y="428"/>
                  </a:lnTo>
                  <a:lnTo>
                    <a:pt x="299" y="429"/>
                  </a:lnTo>
                  <a:lnTo>
                    <a:pt x="299" y="435"/>
                  </a:lnTo>
                  <a:lnTo>
                    <a:pt x="298" y="436"/>
                  </a:lnTo>
                  <a:lnTo>
                    <a:pt x="299" y="436"/>
                  </a:lnTo>
                  <a:lnTo>
                    <a:pt x="302" y="435"/>
                  </a:lnTo>
                  <a:lnTo>
                    <a:pt x="303" y="434"/>
                  </a:lnTo>
                  <a:lnTo>
                    <a:pt x="305" y="434"/>
                  </a:lnTo>
                  <a:lnTo>
                    <a:pt x="306" y="435"/>
                  </a:lnTo>
                  <a:lnTo>
                    <a:pt x="305" y="436"/>
                  </a:lnTo>
                  <a:lnTo>
                    <a:pt x="318" y="436"/>
                  </a:lnTo>
                  <a:lnTo>
                    <a:pt x="319" y="440"/>
                  </a:lnTo>
                  <a:lnTo>
                    <a:pt x="320" y="441"/>
                  </a:lnTo>
                  <a:lnTo>
                    <a:pt x="320" y="443"/>
                  </a:lnTo>
                  <a:lnTo>
                    <a:pt x="321" y="443"/>
                  </a:lnTo>
                  <a:lnTo>
                    <a:pt x="324" y="445"/>
                  </a:lnTo>
                  <a:lnTo>
                    <a:pt x="328" y="448"/>
                  </a:lnTo>
                  <a:lnTo>
                    <a:pt x="336" y="452"/>
                  </a:lnTo>
                  <a:lnTo>
                    <a:pt x="343" y="454"/>
                  </a:lnTo>
                  <a:lnTo>
                    <a:pt x="348" y="462"/>
                  </a:lnTo>
                  <a:lnTo>
                    <a:pt x="360" y="478"/>
                  </a:lnTo>
                  <a:lnTo>
                    <a:pt x="367" y="481"/>
                  </a:lnTo>
                  <a:lnTo>
                    <a:pt x="374" y="482"/>
                  </a:lnTo>
                  <a:lnTo>
                    <a:pt x="380" y="484"/>
                  </a:lnTo>
                  <a:lnTo>
                    <a:pt x="388" y="492"/>
                  </a:lnTo>
                  <a:lnTo>
                    <a:pt x="392" y="503"/>
                  </a:lnTo>
                  <a:lnTo>
                    <a:pt x="397" y="526"/>
                  </a:lnTo>
                  <a:lnTo>
                    <a:pt x="284" y="533"/>
                  </a:lnTo>
                  <a:lnTo>
                    <a:pt x="169" y="538"/>
                  </a:lnTo>
                  <a:lnTo>
                    <a:pt x="51" y="538"/>
                  </a:lnTo>
                  <a:lnTo>
                    <a:pt x="50" y="522"/>
                  </a:lnTo>
                  <a:lnTo>
                    <a:pt x="49" y="502"/>
                  </a:lnTo>
                  <a:lnTo>
                    <a:pt x="50" y="481"/>
                  </a:lnTo>
                  <a:lnTo>
                    <a:pt x="51" y="457"/>
                  </a:lnTo>
                  <a:lnTo>
                    <a:pt x="52" y="435"/>
                  </a:lnTo>
                  <a:lnTo>
                    <a:pt x="54" y="414"/>
                  </a:lnTo>
                  <a:lnTo>
                    <a:pt x="52" y="394"/>
                  </a:lnTo>
                  <a:lnTo>
                    <a:pt x="50" y="378"/>
                  </a:lnTo>
                  <a:lnTo>
                    <a:pt x="45" y="366"/>
                  </a:lnTo>
                  <a:lnTo>
                    <a:pt x="44" y="365"/>
                  </a:lnTo>
                  <a:lnTo>
                    <a:pt x="42" y="364"/>
                  </a:lnTo>
                  <a:lnTo>
                    <a:pt x="41" y="364"/>
                  </a:lnTo>
                  <a:lnTo>
                    <a:pt x="40" y="363"/>
                  </a:lnTo>
                  <a:lnTo>
                    <a:pt x="40" y="362"/>
                  </a:lnTo>
                  <a:lnTo>
                    <a:pt x="43" y="358"/>
                  </a:lnTo>
                  <a:lnTo>
                    <a:pt x="42" y="357"/>
                  </a:lnTo>
                  <a:lnTo>
                    <a:pt x="41" y="358"/>
                  </a:lnTo>
                  <a:lnTo>
                    <a:pt x="40" y="358"/>
                  </a:lnTo>
                  <a:lnTo>
                    <a:pt x="35" y="361"/>
                  </a:lnTo>
                  <a:lnTo>
                    <a:pt x="31" y="361"/>
                  </a:lnTo>
                  <a:lnTo>
                    <a:pt x="30" y="359"/>
                  </a:lnTo>
                  <a:lnTo>
                    <a:pt x="30" y="354"/>
                  </a:lnTo>
                  <a:lnTo>
                    <a:pt x="28" y="349"/>
                  </a:lnTo>
                  <a:lnTo>
                    <a:pt x="26" y="347"/>
                  </a:lnTo>
                  <a:lnTo>
                    <a:pt x="23" y="347"/>
                  </a:lnTo>
                  <a:lnTo>
                    <a:pt x="24" y="344"/>
                  </a:lnTo>
                  <a:lnTo>
                    <a:pt x="27" y="342"/>
                  </a:lnTo>
                  <a:lnTo>
                    <a:pt x="29" y="341"/>
                  </a:lnTo>
                  <a:lnTo>
                    <a:pt x="31" y="338"/>
                  </a:lnTo>
                  <a:lnTo>
                    <a:pt x="34" y="335"/>
                  </a:lnTo>
                  <a:lnTo>
                    <a:pt x="35" y="333"/>
                  </a:lnTo>
                  <a:lnTo>
                    <a:pt x="38" y="331"/>
                  </a:lnTo>
                  <a:lnTo>
                    <a:pt x="40" y="330"/>
                  </a:lnTo>
                  <a:lnTo>
                    <a:pt x="40" y="321"/>
                  </a:lnTo>
                  <a:lnTo>
                    <a:pt x="42" y="322"/>
                  </a:lnTo>
                  <a:lnTo>
                    <a:pt x="47" y="322"/>
                  </a:lnTo>
                  <a:lnTo>
                    <a:pt x="48" y="321"/>
                  </a:lnTo>
                  <a:lnTo>
                    <a:pt x="48" y="320"/>
                  </a:lnTo>
                  <a:lnTo>
                    <a:pt x="43" y="320"/>
                  </a:lnTo>
                  <a:lnTo>
                    <a:pt x="42" y="319"/>
                  </a:lnTo>
                  <a:lnTo>
                    <a:pt x="41" y="307"/>
                  </a:lnTo>
                  <a:lnTo>
                    <a:pt x="41" y="293"/>
                  </a:lnTo>
                  <a:lnTo>
                    <a:pt x="40" y="279"/>
                  </a:lnTo>
                  <a:lnTo>
                    <a:pt x="37" y="273"/>
                  </a:lnTo>
                  <a:lnTo>
                    <a:pt x="34" y="267"/>
                  </a:lnTo>
                  <a:lnTo>
                    <a:pt x="30" y="260"/>
                  </a:lnTo>
                  <a:lnTo>
                    <a:pt x="28" y="251"/>
                  </a:lnTo>
                  <a:lnTo>
                    <a:pt x="26" y="214"/>
                  </a:lnTo>
                  <a:lnTo>
                    <a:pt x="26" y="211"/>
                  </a:lnTo>
                  <a:lnTo>
                    <a:pt x="27" y="209"/>
                  </a:lnTo>
                  <a:lnTo>
                    <a:pt x="27" y="205"/>
                  </a:lnTo>
                  <a:lnTo>
                    <a:pt x="28" y="204"/>
                  </a:lnTo>
                  <a:lnTo>
                    <a:pt x="28" y="200"/>
                  </a:lnTo>
                  <a:lnTo>
                    <a:pt x="27" y="196"/>
                  </a:lnTo>
                  <a:lnTo>
                    <a:pt x="24" y="193"/>
                  </a:lnTo>
                  <a:lnTo>
                    <a:pt x="23" y="189"/>
                  </a:lnTo>
                  <a:lnTo>
                    <a:pt x="23" y="186"/>
                  </a:lnTo>
                  <a:lnTo>
                    <a:pt x="22" y="165"/>
                  </a:lnTo>
                  <a:lnTo>
                    <a:pt x="23" y="146"/>
                  </a:lnTo>
                  <a:lnTo>
                    <a:pt x="22" y="145"/>
                  </a:lnTo>
                  <a:lnTo>
                    <a:pt x="19" y="145"/>
                  </a:lnTo>
                  <a:lnTo>
                    <a:pt x="14" y="140"/>
                  </a:lnTo>
                  <a:lnTo>
                    <a:pt x="12" y="125"/>
                  </a:lnTo>
                  <a:lnTo>
                    <a:pt x="8" y="110"/>
                  </a:lnTo>
                  <a:lnTo>
                    <a:pt x="6" y="93"/>
                  </a:lnTo>
                  <a:lnTo>
                    <a:pt x="6" y="61"/>
                  </a:lnTo>
                  <a:lnTo>
                    <a:pt x="5" y="49"/>
                  </a:lnTo>
                  <a:lnTo>
                    <a:pt x="0" y="36"/>
                  </a:lnTo>
                  <a:lnTo>
                    <a:pt x="16" y="34"/>
                  </a:lnTo>
                  <a:lnTo>
                    <a:pt x="35" y="33"/>
                  </a:lnTo>
                  <a:lnTo>
                    <a:pt x="56" y="33"/>
                  </a:lnTo>
                  <a:lnTo>
                    <a:pt x="77" y="34"/>
                  </a:lnTo>
                  <a:lnTo>
                    <a:pt x="97" y="34"/>
                  </a:lnTo>
                  <a:lnTo>
                    <a:pt x="113" y="33"/>
                  </a:lnTo>
                  <a:lnTo>
                    <a:pt x="127" y="30"/>
                  </a:lnTo>
                  <a:lnTo>
                    <a:pt x="129" y="26"/>
                  </a:lnTo>
                  <a:lnTo>
                    <a:pt x="129" y="19"/>
                  </a:lnTo>
                  <a:lnTo>
                    <a:pt x="127"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2" name="Freeform 31">
              <a:extLst>
                <a:ext uri="{FF2B5EF4-FFF2-40B4-BE49-F238E27FC236}">
                  <a16:creationId xmlns:a16="http://schemas.microsoft.com/office/drawing/2014/main" id="{5AD07A02-C2A5-DFCC-2E1D-855510337344}"/>
                </a:ext>
              </a:extLst>
            </p:cNvPr>
            <p:cNvSpPr>
              <a:spLocks/>
            </p:cNvSpPr>
            <p:nvPr/>
          </p:nvSpPr>
          <p:spPr bwMode="auto">
            <a:xfrm>
              <a:off x="6722103" y="2986326"/>
              <a:ext cx="880867" cy="760422"/>
            </a:xfrm>
            <a:custGeom>
              <a:avLst/>
              <a:gdLst/>
              <a:ahLst/>
              <a:cxnLst>
                <a:cxn ang="0">
                  <a:pos x="281" y="3"/>
                </a:cxn>
                <a:cxn ang="0">
                  <a:pos x="296" y="35"/>
                </a:cxn>
                <a:cxn ang="0">
                  <a:pos x="308" y="79"/>
                </a:cxn>
                <a:cxn ang="0">
                  <a:pos x="322" y="93"/>
                </a:cxn>
                <a:cxn ang="0">
                  <a:pos x="327" y="98"/>
                </a:cxn>
                <a:cxn ang="0">
                  <a:pos x="331" y="105"/>
                </a:cxn>
                <a:cxn ang="0">
                  <a:pos x="341" y="111"/>
                </a:cxn>
                <a:cxn ang="0">
                  <a:pos x="351" y="119"/>
                </a:cxn>
                <a:cxn ang="0">
                  <a:pos x="358" y="132"/>
                </a:cxn>
                <a:cxn ang="0">
                  <a:pos x="366" y="158"/>
                </a:cxn>
                <a:cxn ang="0">
                  <a:pos x="375" y="154"/>
                </a:cxn>
                <a:cxn ang="0">
                  <a:pos x="393" y="154"/>
                </a:cxn>
                <a:cxn ang="0">
                  <a:pos x="395" y="186"/>
                </a:cxn>
                <a:cxn ang="0">
                  <a:pos x="394" y="223"/>
                </a:cxn>
                <a:cxn ang="0">
                  <a:pos x="409" y="237"/>
                </a:cxn>
                <a:cxn ang="0">
                  <a:pos x="415" y="239"/>
                </a:cxn>
                <a:cxn ang="0">
                  <a:pos x="423" y="248"/>
                </a:cxn>
                <a:cxn ang="0">
                  <a:pos x="446" y="261"/>
                </a:cxn>
                <a:cxn ang="0">
                  <a:pos x="453" y="265"/>
                </a:cxn>
                <a:cxn ang="0">
                  <a:pos x="457" y="280"/>
                </a:cxn>
                <a:cxn ang="0">
                  <a:pos x="462" y="293"/>
                </a:cxn>
                <a:cxn ang="0">
                  <a:pos x="458" y="298"/>
                </a:cxn>
                <a:cxn ang="0">
                  <a:pos x="464" y="312"/>
                </a:cxn>
                <a:cxn ang="0">
                  <a:pos x="475" y="325"/>
                </a:cxn>
                <a:cxn ang="0">
                  <a:pos x="489" y="332"/>
                </a:cxn>
                <a:cxn ang="0">
                  <a:pos x="490" y="342"/>
                </a:cxn>
                <a:cxn ang="0">
                  <a:pos x="485" y="352"/>
                </a:cxn>
                <a:cxn ang="0">
                  <a:pos x="486" y="358"/>
                </a:cxn>
                <a:cxn ang="0">
                  <a:pos x="483" y="363"/>
                </a:cxn>
                <a:cxn ang="0">
                  <a:pos x="476" y="364"/>
                </a:cxn>
                <a:cxn ang="0">
                  <a:pos x="469" y="371"/>
                </a:cxn>
                <a:cxn ang="0">
                  <a:pos x="465" y="364"/>
                </a:cxn>
                <a:cxn ang="0">
                  <a:pos x="461" y="386"/>
                </a:cxn>
                <a:cxn ang="0">
                  <a:pos x="455" y="391"/>
                </a:cxn>
                <a:cxn ang="0">
                  <a:pos x="454" y="398"/>
                </a:cxn>
                <a:cxn ang="0">
                  <a:pos x="457" y="412"/>
                </a:cxn>
                <a:cxn ang="0">
                  <a:pos x="439" y="423"/>
                </a:cxn>
                <a:cxn ang="0">
                  <a:pos x="415" y="410"/>
                </a:cxn>
                <a:cxn ang="0">
                  <a:pos x="428" y="395"/>
                </a:cxn>
                <a:cxn ang="0">
                  <a:pos x="422" y="382"/>
                </a:cxn>
                <a:cxn ang="0">
                  <a:pos x="401" y="377"/>
                </a:cxn>
                <a:cxn ang="0">
                  <a:pos x="348" y="381"/>
                </a:cxn>
                <a:cxn ang="0">
                  <a:pos x="273" y="386"/>
                </a:cxn>
                <a:cxn ang="0">
                  <a:pos x="128" y="391"/>
                </a:cxn>
                <a:cxn ang="0">
                  <a:pos x="85" y="227"/>
                </a:cxn>
                <a:cxn ang="0">
                  <a:pos x="65" y="135"/>
                </a:cxn>
                <a:cxn ang="0">
                  <a:pos x="50" y="112"/>
                </a:cxn>
                <a:cxn ang="0">
                  <a:pos x="55" y="95"/>
                </a:cxn>
                <a:cxn ang="0">
                  <a:pos x="60" y="78"/>
                </a:cxn>
                <a:cxn ang="0">
                  <a:pos x="40" y="73"/>
                </a:cxn>
                <a:cxn ang="0">
                  <a:pos x="32" y="67"/>
                </a:cxn>
                <a:cxn ang="0">
                  <a:pos x="26" y="59"/>
                </a:cxn>
                <a:cxn ang="0">
                  <a:pos x="14" y="37"/>
                </a:cxn>
                <a:cxn ang="0">
                  <a:pos x="0" y="11"/>
                </a:cxn>
                <a:cxn ang="0">
                  <a:pos x="189" y="8"/>
                </a:cxn>
                <a:cxn ang="0">
                  <a:pos x="252" y="1"/>
                </a:cxn>
              </a:cxnLst>
              <a:rect l="0" t="0" r="r" b="b"/>
              <a:pathLst>
                <a:path w="490" h="423">
                  <a:moveTo>
                    <a:pt x="263" y="0"/>
                  </a:moveTo>
                  <a:lnTo>
                    <a:pt x="274" y="0"/>
                  </a:lnTo>
                  <a:lnTo>
                    <a:pt x="281" y="3"/>
                  </a:lnTo>
                  <a:lnTo>
                    <a:pt x="292" y="15"/>
                  </a:lnTo>
                  <a:lnTo>
                    <a:pt x="298" y="20"/>
                  </a:lnTo>
                  <a:lnTo>
                    <a:pt x="296" y="35"/>
                  </a:lnTo>
                  <a:lnTo>
                    <a:pt x="297" y="51"/>
                  </a:lnTo>
                  <a:lnTo>
                    <a:pt x="301" y="66"/>
                  </a:lnTo>
                  <a:lnTo>
                    <a:pt x="308" y="79"/>
                  </a:lnTo>
                  <a:lnTo>
                    <a:pt x="310" y="83"/>
                  </a:lnTo>
                  <a:lnTo>
                    <a:pt x="317" y="90"/>
                  </a:lnTo>
                  <a:lnTo>
                    <a:pt x="322" y="93"/>
                  </a:lnTo>
                  <a:lnTo>
                    <a:pt x="323" y="94"/>
                  </a:lnTo>
                  <a:lnTo>
                    <a:pt x="325" y="95"/>
                  </a:lnTo>
                  <a:lnTo>
                    <a:pt x="327" y="98"/>
                  </a:lnTo>
                  <a:lnTo>
                    <a:pt x="330" y="99"/>
                  </a:lnTo>
                  <a:lnTo>
                    <a:pt x="331" y="101"/>
                  </a:lnTo>
                  <a:lnTo>
                    <a:pt x="331" y="105"/>
                  </a:lnTo>
                  <a:lnTo>
                    <a:pt x="332" y="107"/>
                  </a:lnTo>
                  <a:lnTo>
                    <a:pt x="334" y="108"/>
                  </a:lnTo>
                  <a:lnTo>
                    <a:pt x="341" y="111"/>
                  </a:lnTo>
                  <a:lnTo>
                    <a:pt x="346" y="113"/>
                  </a:lnTo>
                  <a:lnTo>
                    <a:pt x="350" y="116"/>
                  </a:lnTo>
                  <a:lnTo>
                    <a:pt x="351" y="119"/>
                  </a:lnTo>
                  <a:lnTo>
                    <a:pt x="353" y="121"/>
                  </a:lnTo>
                  <a:lnTo>
                    <a:pt x="355" y="121"/>
                  </a:lnTo>
                  <a:lnTo>
                    <a:pt x="358" y="132"/>
                  </a:lnTo>
                  <a:lnTo>
                    <a:pt x="359" y="141"/>
                  </a:lnTo>
                  <a:lnTo>
                    <a:pt x="361" y="151"/>
                  </a:lnTo>
                  <a:lnTo>
                    <a:pt x="366" y="158"/>
                  </a:lnTo>
                  <a:lnTo>
                    <a:pt x="369" y="158"/>
                  </a:lnTo>
                  <a:lnTo>
                    <a:pt x="374" y="156"/>
                  </a:lnTo>
                  <a:lnTo>
                    <a:pt x="375" y="154"/>
                  </a:lnTo>
                  <a:lnTo>
                    <a:pt x="380" y="149"/>
                  </a:lnTo>
                  <a:lnTo>
                    <a:pt x="383" y="149"/>
                  </a:lnTo>
                  <a:lnTo>
                    <a:pt x="393" y="154"/>
                  </a:lnTo>
                  <a:lnTo>
                    <a:pt x="403" y="158"/>
                  </a:lnTo>
                  <a:lnTo>
                    <a:pt x="400" y="172"/>
                  </a:lnTo>
                  <a:lnTo>
                    <a:pt x="395" y="186"/>
                  </a:lnTo>
                  <a:lnTo>
                    <a:pt x="390" y="199"/>
                  </a:lnTo>
                  <a:lnTo>
                    <a:pt x="389" y="211"/>
                  </a:lnTo>
                  <a:lnTo>
                    <a:pt x="394" y="223"/>
                  </a:lnTo>
                  <a:lnTo>
                    <a:pt x="398" y="228"/>
                  </a:lnTo>
                  <a:lnTo>
                    <a:pt x="403" y="233"/>
                  </a:lnTo>
                  <a:lnTo>
                    <a:pt x="409" y="237"/>
                  </a:lnTo>
                  <a:lnTo>
                    <a:pt x="410" y="238"/>
                  </a:lnTo>
                  <a:lnTo>
                    <a:pt x="412" y="239"/>
                  </a:lnTo>
                  <a:lnTo>
                    <a:pt x="415" y="239"/>
                  </a:lnTo>
                  <a:lnTo>
                    <a:pt x="422" y="242"/>
                  </a:lnTo>
                  <a:lnTo>
                    <a:pt x="423" y="245"/>
                  </a:lnTo>
                  <a:lnTo>
                    <a:pt x="423" y="248"/>
                  </a:lnTo>
                  <a:lnTo>
                    <a:pt x="430" y="248"/>
                  </a:lnTo>
                  <a:lnTo>
                    <a:pt x="436" y="251"/>
                  </a:lnTo>
                  <a:lnTo>
                    <a:pt x="446" y="261"/>
                  </a:lnTo>
                  <a:lnTo>
                    <a:pt x="450" y="262"/>
                  </a:lnTo>
                  <a:lnTo>
                    <a:pt x="452" y="263"/>
                  </a:lnTo>
                  <a:lnTo>
                    <a:pt x="453" y="265"/>
                  </a:lnTo>
                  <a:lnTo>
                    <a:pt x="455" y="272"/>
                  </a:lnTo>
                  <a:lnTo>
                    <a:pt x="455" y="275"/>
                  </a:lnTo>
                  <a:lnTo>
                    <a:pt x="457" y="280"/>
                  </a:lnTo>
                  <a:lnTo>
                    <a:pt x="459" y="282"/>
                  </a:lnTo>
                  <a:lnTo>
                    <a:pt x="462" y="289"/>
                  </a:lnTo>
                  <a:lnTo>
                    <a:pt x="462" y="293"/>
                  </a:lnTo>
                  <a:lnTo>
                    <a:pt x="461" y="296"/>
                  </a:lnTo>
                  <a:lnTo>
                    <a:pt x="460" y="297"/>
                  </a:lnTo>
                  <a:lnTo>
                    <a:pt x="458" y="298"/>
                  </a:lnTo>
                  <a:lnTo>
                    <a:pt x="457" y="298"/>
                  </a:lnTo>
                  <a:lnTo>
                    <a:pt x="460" y="307"/>
                  </a:lnTo>
                  <a:lnTo>
                    <a:pt x="464" y="312"/>
                  </a:lnTo>
                  <a:lnTo>
                    <a:pt x="468" y="318"/>
                  </a:lnTo>
                  <a:lnTo>
                    <a:pt x="471" y="324"/>
                  </a:lnTo>
                  <a:lnTo>
                    <a:pt x="475" y="325"/>
                  </a:lnTo>
                  <a:lnTo>
                    <a:pt x="486" y="325"/>
                  </a:lnTo>
                  <a:lnTo>
                    <a:pt x="490" y="330"/>
                  </a:lnTo>
                  <a:lnTo>
                    <a:pt x="489" y="332"/>
                  </a:lnTo>
                  <a:lnTo>
                    <a:pt x="489" y="337"/>
                  </a:lnTo>
                  <a:lnTo>
                    <a:pt x="490" y="339"/>
                  </a:lnTo>
                  <a:lnTo>
                    <a:pt x="490" y="342"/>
                  </a:lnTo>
                  <a:lnTo>
                    <a:pt x="488" y="346"/>
                  </a:lnTo>
                  <a:lnTo>
                    <a:pt x="486" y="349"/>
                  </a:lnTo>
                  <a:lnTo>
                    <a:pt x="485" y="352"/>
                  </a:lnTo>
                  <a:lnTo>
                    <a:pt x="485" y="354"/>
                  </a:lnTo>
                  <a:lnTo>
                    <a:pt x="486" y="357"/>
                  </a:lnTo>
                  <a:lnTo>
                    <a:pt x="486" y="358"/>
                  </a:lnTo>
                  <a:lnTo>
                    <a:pt x="487" y="359"/>
                  </a:lnTo>
                  <a:lnTo>
                    <a:pt x="485" y="364"/>
                  </a:lnTo>
                  <a:lnTo>
                    <a:pt x="483" y="363"/>
                  </a:lnTo>
                  <a:lnTo>
                    <a:pt x="479" y="363"/>
                  </a:lnTo>
                  <a:lnTo>
                    <a:pt x="478" y="364"/>
                  </a:lnTo>
                  <a:lnTo>
                    <a:pt x="476" y="364"/>
                  </a:lnTo>
                  <a:lnTo>
                    <a:pt x="474" y="365"/>
                  </a:lnTo>
                  <a:lnTo>
                    <a:pt x="473" y="367"/>
                  </a:lnTo>
                  <a:lnTo>
                    <a:pt x="469" y="371"/>
                  </a:lnTo>
                  <a:lnTo>
                    <a:pt x="466" y="371"/>
                  </a:lnTo>
                  <a:lnTo>
                    <a:pt x="466" y="368"/>
                  </a:lnTo>
                  <a:lnTo>
                    <a:pt x="465" y="364"/>
                  </a:lnTo>
                  <a:lnTo>
                    <a:pt x="460" y="371"/>
                  </a:lnTo>
                  <a:lnTo>
                    <a:pt x="460" y="378"/>
                  </a:lnTo>
                  <a:lnTo>
                    <a:pt x="461" y="386"/>
                  </a:lnTo>
                  <a:lnTo>
                    <a:pt x="458" y="387"/>
                  </a:lnTo>
                  <a:lnTo>
                    <a:pt x="455" y="389"/>
                  </a:lnTo>
                  <a:lnTo>
                    <a:pt x="455" y="391"/>
                  </a:lnTo>
                  <a:lnTo>
                    <a:pt x="457" y="392"/>
                  </a:lnTo>
                  <a:lnTo>
                    <a:pt x="457" y="395"/>
                  </a:lnTo>
                  <a:lnTo>
                    <a:pt x="454" y="398"/>
                  </a:lnTo>
                  <a:lnTo>
                    <a:pt x="454" y="402"/>
                  </a:lnTo>
                  <a:lnTo>
                    <a:pt x="457" y="403"/>
                  </a:lnTo>
                  <a:lnTo>
                    <a:pt x="457" y="412"/>
                  </a:lnTo>
                  <a:lnTo>
                    <a:pt x="453" y="417"/>
                  </a:lnTo>
                  <a:lnTo>
                    <a:pt x="446" y="421"/>
                  </a:lnTo>
                  <a:lnTo>
                    <a:pt x="439" y="423"/>
                  </a:lnTo>
                  <a:lnTo>
                    <a:pt x="409" y="423"/>
                  </a:lnTo>
                  <a:lnTo>
                    <a:pt x="410" y="416"/>
                  </a:lnTo>
                  <a:lnTo>
                    <a:pt x="415" y="410"/>
                  </a:lnTo>
                  <a:lnTo>
                    <a:pt x="421" y="406"/>
                  </a:lnTo>
                  <a:lnTo>
                    <a:pt x="425" y="401"/>
                  </a:lnTo>
                  <a:lnTo>
                    <a:pt x="428" y="395"/>
                  </a:lnTo>
                  <a:lnTo>
                    <a:pt x="426" y="393"/>
                  </a:lnTo>
                  <a:lnTo>
                    <a:pt x="424" y="386"/>
                  </a:lnTo>
                  <a:lnTo>
                    <a:pt x="422" y="382"/>
                  </a:lnTo>
                  <a:lnTo>
                    <a:pt x="419" y="378"/>
                  </a:lnTo>
                  <a:lnTo>
                    <a:pt x="412" y="377"/>
                  </a:lnTo>
                  <a:lnTo>
                    <a:pt x="401" y="377"/>
                  </a:lnTo>
                  <a:lnTo>
                    <a:pt x="384" y="378"/>
                  </a:lnTo>
                  <a:lnTo>
                    <a:pt x="367" y="379"/>
                  </a:lnTo>
                  <a:lnTo>
                    <a:pt x="348" y="381"/>
                  </a:lnTo>
                  <a:lnTo>
                    <a:pt x="332" y="382"/>
                  </a:lnTo>
                  <a:lnTo>
                    <a:pt x="318" y="384"/>
                  </a:lnTo>
                  <a:lnTo>
                    <a:pt x="273" y="386"/>
                  </a:lnTo>
                  <a:lnTo>
                    <a:pt x="224" y="387"/>
                  </a:lnTo>
                  <a:lnTo>
                    <a:pt x="175" y="389"/>
                  </a:lnTo>
                  <a:lnTo>
                    <a:pt x="128" y="391"/>
                  </a:lnTo>
                  <a:lnTo>
                    <a:pt x="88" y="392"/>
                  </a:lnTo>
                  <a:lnTo>
                    <a:pt x="86" y="309"/>
                  </a:lnTo>
                  <a:lnTo>
                    <a:pt x="85" y="227"/>
                  </a:lnTo>
                  <a:lnTo>
                    <a:pt x="82" y="147"/>
                  </a:lnTo>
                  <a:lnTo>
                    <a:pt x="79" y="144"/>
                  </a:lnTo>
                  <a:lnTo>
                    <a:pt x="65" y="135"/>
                  </a:lnTo>
                  <a:lnTo>
                    <a:pt x="64" y="127"/>
                  </a:lnTo>
                  <a:lnTo>
                    <a:pt x="55" y="118"/>
                  </a:lnTo>
                  <a:lnTo>
                    <a:pt x="50" y="112"/>
                  </a:lnTo>
                  <a:lnTo>
                    <a:pt x="48" y="105"/>
                  </a:lnTo>
                  <a:lnTo>
                    <a:pt x="53" y="98"/>
                  </a:lnTo>
                  <a:lnTo>
                    <a:pt x="55" y="95"/>
                  </a:lnTo>
                  <a:lnTo>
                    <a:pt x="62" y="91"/>
                  </a:lnTo>
                  <a:lnTo>
                    <a:pt x="62" y="83"/>
                  </a:lnTo>
                  <a:lnTo>
                    <a:pt x="60" y="78"/>
                  </a:lnTo>
                  <a:lnTo>
                    <a:pt x="56" y="74"/>
                  </a:lnTo>
                  <a:lnTo>
                    <a:pt x="45" y="74"/>
                  </a:lnTo>
                  <a:lnTo>
                    <a:pt x="40" y="73"/>
                  </a:lnTo>
                  <a:lnTo>
                    <a:pt x="40" y="71"/>
                  </a:lnTo>
                  <a:lnTo>
                    <a:pt x="36" y="67"/>
                  </a:lnTo>
                  <a:lnTo>
                    <a:pt x="32" y="67"/>
                  </a:lnTo>
                  <a:lnTo>
                    <a:pt x="29" y="66"/>
                  </a:lnTo>
                  <a:lnTo>
                    <a:pt x="28" y="65"/>
                  </a:lnTo>
                  <a:lnTo>
                    <a:pt x="26" y="59"/>
                  </a:lnTo>
                  <a:lnTo>
                    <a:pt x="22" y="52"/>
                  </a:lnTo>
                  <a:lnTo>
                    <a:pt x="20" y="45"/>
                  </a:lnTo>
                  <a:lnTo>
                    <a:pt x="14" y="37"/>
                  </a:lnTo>
                  <a:lnTo>
                    <a:pt x="7" y="29"/>
                  </a:lnTo>
                  <a:lnTo>
                    <a:pt x="3" y="21"/>
                  </a:lnTo>
                  <a:lnTo>
                    <a:pt x="0" y="11"/>
                  </a:lnTo>
                  <a:lnTo>
                    <a:pt x="116" y="11"/>
                  </a:lnTo>
                  <a:lnTo>
                    <a:pt x="175" y="9"/>
                  </a:lnTo>
                  <a:lnTo>
                    <a:pt x="189" y="8"/>
                  </a:lnTo>
                  <a:lnTo>
                    <a:pt x="226" y="6"/>
                  </a:lnTo>
                  <a:lnTo>
                    <a:pt x="239" y="4"/>
                  </a:lnTo>
                  <a:lnTo>
                    <a:pt x="252" y="1"/>
                  </a:lnTo>
                  <a:lnTo>
                    <a:pt x="263"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3" name="Freeform 32">
              <a:extLst>
                <a:ext uri="{FF2B5EF4-FFF2-40B4-BE49-F238E27FC236}">
                  <a16:creationId xmlns:a16="http://schemas.microsoft.com/office/drawing/2014/main" id="{E32944E5-0B4B-D713-DA30-0DC0A26A6EFC}"/>
                </a:ext>
              </a:extLst>
            </p:cNvPr>
            <p:cNvSpPr>
              <a:spLocks/>
            </p:cNvSpPr>
            <p:nvPr/>
          </p:nvSpPr>
          <p:spPr bwMode="auto">
            <a:xfrm>
              <a:off x="6885694" y="3669447"/>
              <a:ext cx="652561" cy="605821"/>
            </a:xfrm>
            <a:custGeom>
              <a:avLst/>
              <a:gdLst/>
              <a:ahLst/>
              <a:cxnLst>
                <a:cxn ang="0">
                  <a:pos x="324" y="2"/>
                </a:cxn>
                <a:cxn ang="0">
                  <a:pos x="332" y="19"/>
                </a:cxn>
                <a:cxn ang="0">
                  <a:pos x="326" y="26"/>
                </a:cxn>
                <a:cxn ang="0">
                  <a:pos x="319" y="28"/>
                </a:cxn>
                <a:cxn ang="0">
                  <a:pos x="313" y="41"/>
                </a:cxn>
                <a:cxn ang="0">
                  <a:pos x="331" y="49"/>
                </a:cxn>
                <a:cxn ang="0">
                  <a:pos x="362" y="46"/>
                </a:cxn>
                <a:cxn ang="0">
                  <a:pos x="362" y="50"/>
                </a:cxn>
                <a:cxn ang="0">
                  <a:pos x="356" y="51"/>
                </a:cxn>
                <a:cxn ang="0">
                  <a:pos x="359" y="56"/>
                </a:cxn>
                <a:cxn ang="0">
                  <a:pos x="354" y="63"/>
                </a:cxn>
                <a:cxn ang="0">
                  <a:pos x="346" y="69"/>
                </a:cxn>
                <a:cxn ang="0">
                  <a:pos x="342" y="84"/>
                </a:cxn>
                <a:cxn ang="0">
                  <a:pos x="332" y="102"/>
                </a:cxn>
                <a:cxn ang="0">
                  <a:pos x="337" y="119"/>
                </a:cxn>
                <a:cxn ang="0">
                  <a:pos x="330" y="132"/>
                </a:cxn>
                <a:cxn ang="0">
                  <a:pos x="323" y="140"/>
                </a:cxn>
                <a:cxn ang="0">
                  <a:pos x="326" y="146"/>
                </a:cxn>
                <a:cxn ang="0">
                  <a:pos x="319" y="152"/>
                </a:cxn>
                <a:cxn ang="0">
                  <a:pos x="312" y="151"/>
                </a:cxn>
                <a:cxn ang="0">
                  <a:pos x="309" y="158"/>
                </a:cxn>
                <a:cxn ang="0">
                  <a:pos x="305" y="181"/>
                </a:cxn>
                <a:cxn ang="0">
                  <a:pos x="298" y="197"/>
                </a:cxn>
                <a:cxn ang="0">
                  <a:pos x="289" y="209"/>
                </a:cxn>
                <a:cxn ang="0">
                  <a:pos x="284" y="210"/>
                </a:cxn>
                <a:cxn ang="0">
                  <a:pos x="278" y="209"/>
                </a:cxn>
                <a:cxn ang="0">
                  <a:pos x="277" y="232"/>
                </a:cxn>
                <a:cxn ang="0">
                  <a:pos x="269" y="239"/>
                </a:cxn>
                <a:cxn ang="0">
                  <a:pos x="268" y="243"/>
                </a:cxn>
                <a:cxn ang="0">
                  <a:pos x="271" y="242"/>
                </a:cxn>
                <a:cxn ang="0">
                  <a:pos x="270" y="253"/>
                </a:cxn>
                <a:cxn ang="0">
                  <a:pos x="267" y="260"/>
                </a:cxn>
                <a:cxn ang="0">
                  <a:pos x="261" y="265"/>
                </a:cxn>
                <a:cxn ang="0">
                  <a:pos x="263" y="270"/>
                </a:cxn>
                <a:cxn ang="0">
                  <a:pos x="257" y="273"/>
                </a:cxn>
                <a:cxn ang="0">
                  <a:pos x="264" y="280"/>
                </a:cxn>
                <a:cxn ang="0">
                  <a:pos x="260" y="285"/>
                </a:cxn>
                <a:cxn ang="0">
                  <a:pos x="263" y="293"/>
                </a:cxn>
                <a:cxn ang="0">
                  <a:pos x="269" y="300"/>
                </a:cxn>
                <a:cxn ang="0">
                  <a:pos x="271" y="306"/>
                </a:cxn>
                <a:cxn ang="0">
                  <a:pos x="269" y="314"/>
                </a:cxn>
                <a:cxn ang="0">
                  <a:pos x="267" y="317"/>
                </a:cxn>
                <a:cxn ang="0">
                  <a:pos x="269" y="328"/>
                </a:cxn>
                <a:cxn ang="0">
                  <a:pos x="151" y="334"/>
                </a:cxn>
                <a:cxn ang="0">
                  <a:pos x="127" y="331"/>
                </a:cxn>
                <a:cxn ang="0">
                  <a:pos x="115" y="336"/>
                </a:cxn>
                <a:cxn ang="0">
                  <a:pos x="50" y="336"/>
                </a:cxn>
                <a:cxn ang="0">
                  <a:pos x="47" y="287"/>
                </a:cxn>
                <a:cxn ang="0">
                  <a:pos x="42" y="285"/>
                </a:cxn>
                <a:cxn ang="0">
                  <a:pos x="30" y="286"/>
                </a:cxn>
                <a:cxn ang="0">
                  <a:pos x="27" y="281"/>
                </a:cxn>
                <a:cxn ang="0">
                  <a:pos x="19" y="286"/>
                </a:cxn>
                <a:cxn ang="0">
                  <a:pos x="15" y="174"/>
                </a:cxn>
                <a:cxn ang="0">
                  <a:pos x="8" y="70"/>
                </a:cxn>
                <a:cxn ang="0">
                  <a:pos x="94" y="13"/>
                </a:cxn>
                <a:cxn ang="0">
                  <a:pos x="291" y="2"/>
                </a:cxn>
              </a:cxnLst>
              <a:rect l="0" t="0" r="r" b="b"/>
              <a:pathLst>
                <a:path w="363" h="337">
                  <a:moveTo>
                    <a:pt x="309" y="0"/>
                  </a:moveTo>
                  <a:lnTo>
                    <a:pt x="317" y="0"/>
                  </a:lnTo>
                  <a:lnTo>
                    <a:pt x="324" y="2"/>
                  </a:lnTo>
                  <a:lnTo>
                    <a:pt x="328" y="7"/>
                  </a:lnTo>
                  <a:lnTo>
                    <a:pt x="332" y="15"/>
                  </a:lnTo>
                  <a:lnTo>
                    <a:pt x="332" y="19"/>
                  </a:lnTo>
                  <a:lnTo>
                    <a:pt x="330" y="21"/>
                  </a:lnTo>
                  <a:lnTo>
                    <a:pt x="328" y="23"/>
                  </a:lnTo>
                  <a:lnTo>
                    <a:pt x="326" y="26"/>
                  </a:lnTo>
                  <a:lnTo>
                    <a:pt x="320" y="26"/>
                  </a:lnTo>
                  <a:lnTo>
                    <a:pt x="318" y="23"/>
                  </a:lnTo>
                  <a:lnTo>
                    <a:pt x="319" y="28"/>
                  </a:lnTo>
                  <a:lnTo>
                    <a:pt x="318" y="33"/>
                  </a:lnTo>
                  <a:lnTo>
                    <a:pt x="314" y="36"/>
                  </a:lnTo>
                  <a:lnTo>
                    <a:pt x="313" y="41"/>
                  </a:lnTo>
                  <a:lnTo>
                    <a:pt x="314" y="46"/>
                  </a:lnTo>
                  <a:lnTo>
                    <a:pt x="323" y="49"/>
                  </a:lnTo>
                  <a:lnTo>
                    <a:pt x="331" y="49"/>
                  </a:lnTo>
                  <a:lnTo>
                    <a:pt x="340" y="47"/>
                  </a:lnTo>
                  <a:lnTo>
                    <a:pt x="349" y="46"/>
                  </a:lnTo>
                  <a:lnTo>
                    <a:pt x="362" y="46"/>
                  </a:lnTo>
                  <a:lnTo>
                    <a:pt x="363" y="48"/>
                  </a:lnTo>
                  <a:lnTo>
                    <a:pt x="362" y="49"/>
                  </a:lnTo>
                  <a:lnTo>
                    <a:pt x="362" y="50"/>
                  </a:lnTo>
                  <a:lnTo>
                    <a:pt x="359" y="50"/>
                  </a:lnTo>
                  <a:lnTo>
                    <a:pt x="358" y="51"/>
                  </a:lnTo>
                  <a:lnTo>
                    <a:pt x="356" y="51"/>
                  </a:lnTo>
                  <a:lnTo>
                    <a:pt x="356" y="53"/>
                  </a:lnTo>
                  <a:lnTo>
                    <a:pt x="358" y="55"/>
                  </a:lnTo>
                  <a:lnTo>
                    <a:pt x="359" y="56"/>
                  </a:lnTo>
                  <a:lnTo>
                    <a:pt x="359" y="57"/>
                  </a:lnTo>
                  <a:lnTo>
                    <a:pt x="360" y="57"/>
                  </a:lnTo>
                  <a:lnTo>
                    <a:pt x="354" y="63"/>
                  </a:lnTo>
                  <a:lnTo>
                    <a:pt x="352" y="64"/>
                  </a:lnTo>
                  <a:lnTo>
                    <a:pt x="349" y="67"/>
                  </a:lnTo>
                  <a:lnTo>
                    <a:pt x="346" y="69"/>
                  </a:lnTo>
                  <a:lnTo>
                    <a:pt x="347" y="76"/>
                  </a:lnTo>
                  <a:lnTo>
                    <a:pt x="346" y="81"/>
                  </a:lnTo>
                  <a:lnTo>
                    <a:pt x="342" y="84"/>
                  </a:lnTo>
                  <a:lnTo>
                    <a:pt x="337" y="88"/>
                  </a:lnTo>
                  <a:lnTo>
                    <a:pt x="332" y="93"/>
                  </a:lnTo>
                  <a:lnTo>
                    <a:pt x="332" y="102"/>
                  </a:lnTo>
                  <a:lnTo>
                    <a:pt x="333" y="107"/>
                  </a:lnTo>
                  <a:lnTo>
                    <a:pt x="335" y="113"/>
                  </a:lnTo>
                  <a:lnTo>
                    <a:pt x="337" y="119"/>
                  </a:lnTo>
                  <a:lnTo>
                    <a:pt x="335" y="124"/>
                  </a:lnTo>
                  <a:lnTo>
                    <a:pt x="333" y="128"/>
                  </a:lnTo>
                  <a:lnTo>
                    <a:pt x="330" y="132"/>
                  </a:lnTo>
                  <a:lnTo>
                    <a:pt x="325" y="134"/>
                  </a:lnTo>
                  <a:lnTo>
                    <a:pt x="320" y="135"/>
                  </a:lnTo>
                  <a:lnTo>
                    <a:pt x="323" y="140"/>
                  </a:lnTo>
                  <a:lnTo>
                    <a:pt x="325" y="142"/>
                  </a:lnTo>
                  <a:lnTo>
                    <a:pt x="325" y="144"/>
                  </a:lnTo>
                  <a:lnTo>
                    <a:pt x="326" y="146"/>
                  </a:lnTo>
                  <a:lnTo>
                    <a:pt x="325" y="148"/>
                  </a:lnTo>
                  <a:lnTo>
                    <a:pt x="320" y="153"/>
                  </a:lnTo>
                  <a:lnTo>
                    <a:pt x="319" y="152"/>
                  </a:lnTo>
                  <a:lnTo>
                    <a:pt x="318" y="152"/>
                  </a:lnTo>
                  <a:lnTo>
                    <a:pt x="317" y="151"/>
                  </a:lnTo>
                  <a:lnTo>
                    <a:pt x="312" y="151"/>
                  </a:lnTo>
                  <a:lnTo>
                    <a:pt x="312" y="154"/>
                  </a:lnTo>
                  <a:lnTo>
                    <a:pt x="311" y="158"/>
                  </a:lnTo>
                  <a:lnTo>
                    <a:pt x="309" y="158"/>
                  </a:lnTo>
                  <a:lnTo>
                    <a:pt x="306" y="155"/>
                  </a:lnTo>
                  <a:lnTo>
                    <a:pt x="305" y="169"/>
                  </a:lnTo>
                  <a:lnTo>
                    <a:pt x="305" y="181"/>
                  </a:lnTo>
                  <a:lnTo>
                    <a:pt x="306" y="189"/>
                  </a:lnTo>
                  <a:lnTo>
                    <a:pt x="303" y="194"/>
                  </a:lnTo>
                  <a:lnTo>
                    <a:pt x="298" y="197"/>
                  </a:lnTo>
                  <a:lnTo>
                    <a:pt x="293" y="200"/>
                  </a:lnTo>
                  <a:lnTo>
                    <a:pt x="290" y="203"/>
                  </a:lnTo>
                  <a:lnTo>
                    <a:pt x="289" y="209"/>
                  </a:lnTo>
                  <a:lnTo>
                    <a:pt x="286" y="211"/>
                  </a:lnTo>
                  <a:lnTo>
                    <a:pt x="285" y="211"/>
                  </a:lnTo>
                  <a:lnTo>
                    <a:pt x="284" y="210"/>
                  </a:lnTo>
                  <a:lnTo>
                    <a:pt x="283" y="210"/>
                  </a:lnTo>
                  <a:lnTo>
                    <a:pt x="281" y="209"/>
                  </a:lnTo>
                  <a:lnTo>
                    <a:pt x="278" y="209"/>
                  </a:lnTo>
                  <a:lnTo>
                    <a:pt x="281" y="221"/>
                  </a:lnTo>
                  <a:lnTo>
                    <a:pt x="284" y="232"/>
                  </a:lnTo>
                  <a:lnTo>
                    <a:pt x="277" y="232"/>
                  </a:lnTo>
                  <a:lnTo>
                    <a:pt x="273" y="235"/>
                  </a:lnTo>
                  <a:lnTo>
                    <a:pt x="270" y="237"/>
                  </a:lnTo>
                  <a:lnTo>
                    <a:pt x="269" y="239"/>
                  </a:lnTo>
                  <a:lnTo>
                    <a:pt x="267" y="240"/>
                  </a:lnTo>
                  <a:lnTo>
                    <a:pt x="267" y="242"/>
                  </a:lnTo>
                  <a:lnTo>
                    <a:pt x="268" y="243"/>
                  </a:lnTo>
                  <a:lnTo>
                    <a:pt x="269" y="243"/>
                  </a:lnTo>
                  <a:lnTo>
                    <a:pt x="270" y="242"/>
                  </a:lnTo>
                  <a:lnTo>
                    <a:pt x="271" y="242"/>
                  </a:lnTo>
                  <a:lnTo>
                    <a:pt x="273" y="243"/>
                  </a:lnTo>
                  <a:lnTo>
                    <a:pt x="273" y="249"/>
                  </a:lnTo>
                  <a:lnTo>
                    <a:pt x="270" y="253"/>
                  </a:lnTo>
                  <a:lnTo>
                    <a:pt x="269" y="257"/>
                  </a:lnTo>
                  <a:lnTo>
                    <a:pt x="268" y="258"/>
                  </a:lnTo>
                  <a:lnTo>
                    <a:pt x="267" y="260"/>
                  </a:lnTo>
                  <a:lnTo>
                    <a:pt x="264" y="261"/>
                  </a:lnTo>
                  <a:lnTo>
                    <a:pt x="261" y="263"/>
                  </a:lnTo>
                  <a:lnTo>
                    <a:pt x="261" y="265"/>
                  </a:lnTo>
                  <a:lnTo>
                    <a:pt x="262" y="267"/>
                  </a:lnTo>
                  <a:lnTo>
                    <a:pt x="262" y="268"/>
                  </a:lnTo>
                  <a:lnTo>
                    <a:pt x="263" y="270"/>
                  </a:lnTo>
                  <a:lnTo>
                    <a:pt x="263" y="271"/>
                  </a:lnTo>
                  <a:lnTo>
                    <a:pt x="259" y="271"/>
                  </a:lnTo>
                  <a:lnTo>
                    <a:pt x="257" y="273"/>
                  </a:lnTo>
                  <a:lnTo>
                    <a:pt x="259" y="275"/>
                  </a:lnTo>
                  <a:lnTo>
                    <a:pt x="262" y="279"/>
                  </a:lnTo>
                  <a:lnTo>
                    <a:pt x="264" y="280"/>
                  </a:lnTo>
                  <a:lnTo>
                    <a:pt x="264" y="281"/>
                  </a:lnTo>
                  <a:lnTo>
                    <a:pt x="262" y="284"/>
                  </a:lnTo>
                  <a:lnTo>
                    <a:pt x="260" y="285"/>
                  </a:lnTo>
                  <a:lnTo>
                    <a:pt x="259" y="286"/>
                  </a:lnTo>
                  <a:lnTo>
                    <a:pt x="260" y="289"/>
                  </a:lnTo>
                  <a:lnTo>
                    <a:pt x="263" y="293"/>
                  </a:lnTo>
                  <a:lnTo>
                    <a:pt x="266" y="294"/>
                  </a:lnTo>
                  <a:lnTo>
                    <a:pt x="268" y="296"/>
                  </a:lnTo>
                  <a:lnTo>
                    <a:pt x="269" y="300"/>
                  </a:lnTo>
                  <a:lnTo>
                    <a:pt x="270" y="301"/>
                  </a:lnTo>
                  <a:lnTo>
                    <a:pt x="270" y="303"/>
                  </a:lnTo>
                  <a:lnTo>
                    <a:pt x="271" y="306"/>
                  </a:lnTo>
                  <a:lnTo>
                    <a:pt x="273" y="307"/>
                  </a:lnTo>
                  <a:lnTo>
                    <a:pt x="273" y="310"/>
                  </a:lnTo>
                  <a:lnTo>
                    <a:pt x="269" y="314"/>
                  </a:lnTo>
                  <a:lnTo>
                    <a:pt x="268" y="314"/>
                  </a:lnTo>
                  <a:lnTo>
                    <a:pt x="267" y="316"/>
                  </a:lnTo>
                  <a:lnTo>
                    <a:pt x="267" y="317"/>
                  </a:lnTo>
                  <a:lnTo>
                    <a:pt x="269" y="322"/>
                  </a:lnTo>
                  <a:lnTo>
                    <a:pt x="270" y="325"/>
                  </a:lnTo>
                  <a:lnTo>
                    <a:pt x="269" y="328"/>
                  </a:lnTo>
                  <a:lnTo>
                    <a:pt x="232" y="328"/>
                  </a:lnTo>
                  <a:lnTo>
                    <a:pt x="192" y="331"/>
                  </a:lnTo>
                  <a:lnTo>
                    <a:pt x="151" y="334"/>
                  </a:lnTo>
                  <a:lnTo>
                    <a:pt x="142" y="332"/>
                  </a:lnTo>
                  <a:lnTo>
                    <a:pt x="132" y="330"/>
                  </a:lnTo>
                  <a:lnTo>
                    <a:pt x="127" y="331"/>
                  </a:lnTo>
                  <a:lnTo>
                    <a:pt x="123" y="332"/>
                  </a:lnTo>
                  <a:lnTo>
                    <a:pt x="120" y="335"/>
                  </a:lnTo>
                  <a:lnTo>
                    <a:pt x="115" y="336"/>
                  </a:lnTo>
                  <a:lnTo>
                    <a:pt x="93" y="337"/>
                  </a:lnTo>
                  <a:lnTo>
                    <a:pt x="71" y="335"/>
                  </a:lnTo>
                  <a:lnTo>
                    <a:pt x="50" y="336"/>
                  </a:lnTo>
                  <a:lnTo>
                    <a:pt x="50" y="288"/>
                  </a:lnTo>
                  <a:lnTo>
                    <a:pt x="48" y="288"/>
                  </a:lnTo>
                  <a:lnTo>
                    <a:pt x="47" y="287"/>
                  </a:lnTo>
                  <a:lnTo>
                    <a:pt x="45" y="287"/>
                  </a:lnTo>
                  <a:lnTo>
                    <a:pt x="44" y="286"/>
                  </a:lnTo>
                  <a:lnTo>
                    <a:pt x="42" y="285"/>
                  </a:lnTo>
                  <a:lnTo>
                    <a:pt x="35" y="285"/>
                  </a:lnTo>
                  <a:lnTo>
                    <a:pt x="33" y="286"/>
                  </a:lnTo>
                  <a:lnTo>
                    <a:pt x="30" y="286"/>
                  </a:lnTo>
                  <a:lnTo>
                    <a:pt x="30" y="280"/>
                  </a:lnTo>
                  <a:lnTo>
                    <a:pt x="29" y="279"/>
                  </a:lnTo>
                  <a:lnTo>
                    <a:pt x="27" y="281"/>
                  </a:lnTo>
                  <a:lnTo>
                    <a:pt x="27" y="282"/>
                  </a:lnTo>
                  <a:lnTo>
                    <a:pt x="23" y="286"/>
                  </a:lnTo>
                  <a:lnTo>
                    <a:pt x="19" y="286"/>
                  </a:lnTo>
                  <a:lnTo>
                    <a:pt x="15" y="250"/>
                  </a:lnTo>
                  <a:lnTo>
                    <a:pt x="14" y="212"/>
                  </a:lnTo>
                  <a:lnTo>
                    <a:pt x="15" y="174"/>
                  </a:lnTo>
                  <a:lnTo>
                    <a:pt x="15" y="137"/>
                  </a:lnTo>
                  <a:lnTo>
                    <a:pt x="14" y="99"/>
                  </a:lnTo>
                  <a:lnTo>
                    <a:pt x="8" y="70"/>
                  </a:lnTo>
                  <a:lnTo>
                    <a:pt x="2" y="42"/>
                  </a:lnTo>
                  <a:lnTo>
                    <a:pt x="0" y="15"/>
                  </a:lnTo>
                  <a:lnTo>
                    <a:pt x="94" y="13"/>
                  </a:lnTo>
                  <a:lnTo>
                    <a:pt x="190" y="9"/>
                  </a:lnTo>
                  <a:lnTo>
                    <a:pt x="284" y="4"/>
                  </a:lnTo>
                  <a:lnTo>
                    <a:pt x="291" y="2"/>
                  </a:lnTo>
                  <a:lnTo>
                    <a:pt x="300" y="1"/>
                  </a:lnTo>
                  <a:lnTo>
                    <a:pt x="309"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4" name="Freeform 33">
              <a:extLst>
                <a:ext uri="{FF2B5EF4-FFF2-40B4-BE49-F238E27FC236}">
                  <a16:creationId xmlns:a16="http://schemas.microsoft.com/office/drawing/2014/main" id="{9B9CCDBC-4225-9B36-89A4-48B2DC190C77}"/>
                </a:ext>
              </a:extLst>
            </p:cNvPr>
            <p:cNvSpPr>
              <a:spLocks/>
            </p:cNvSpPr>
            <p:nvPr/>
          </p:nvSpPr>
          <p:spPr bwMode="auto">
            <a:xfrm>
              <a:off x="5747758" y="1571547"/>
              <a:ext cx="864688" cy="532115"/>
            </a:xfrm>
            <a:custGeom>
              <a:avLst/>
              <a:gdLst/>
              <a:ahLst/>
              <a:cxnLst>
                <a:cxn ang="0">
                  <a:pos x="22" y="0"/>
                </a:cxn>
                <a:cxn ang="0">
                  <a:pos x="102" y="7"/>
                </a:cxn>
                <a:cxn ang="0">
                  <a:pos x="186" y="11"/>
                </a:cxn>
                <a:cxn ang="0">
                  <a:pos x="356" y="16"/>
                </a:cxn>
                <a:cxn ang="0">
                  <a:pos x="439" y="20"/>
                </a:cxn>
                <a:cxn ang="0">
                  <a:pos x="440" y="31"/>
                </a:cxn>
                <a:cxn ang="0">
                  <a:pos x="441" y="40"/>
                </a:cxn>
                <a:cxn ang="0">
                  <a:pos x="441" y="76"/>
                </a:cxn>
                <a:cxn ang="0">
                  <a:pos x="444" y="80"/>
                </a:cxn>
                <a:cxn ang="0">
                  <a:pos x="444" y="98"/>
                </a:cxn>
                <a:cxn ang="0">
                  <a:pos x="449" y="119"/>
                </a:cxn>
                <a:cxn ang="0">
                  <a:pos x="458" y="138"/>
                </a:cxn>
                <a:cxn ang="0">
                  <a:pos x="461" y="147"/>
                </a:cxn>
                <a:cxn ang="0">
                  <a:pos x="461" y="153"/>
                </a:cxn>
                <a:cxn ang="0">
                  <a:pos x="460" y="156"/>
                </a:cxn>
                <a:cxn ang="0">
                  <a:pos x="458" y="157"/>
                </a:cxn>
                <a:cxn ang="0">
                  <a:pos x="458" y="158"/>
                </a:cxn>
                <a:cxn ang="0">
                  <a:pos x="460" y="164"/>
                </a:cxn>
                <a:cxn ang="0">
                  <a:pos x="461" y="172"/>
                </a:cxn>
                <a:cxn ang="0">
                  <a:pos x="463" y="181"/>
                </a:cxn>
                <a:cxn ang="0">
                  <a:pos x="464" y="189"/>
                </a:cxn>
                <a:cxn ang="0">
                  <a:pos x="464" y="193"/>
                </a:cxn>
                <a:cxn ang="0">
                  <a:pos x="463" y="195"/>
                </a:cxn>
                <a:cxn ang="0">
                  <a:pos x="462" y="196"/>
                </a:cxn>
                <a:cxn ang="0">
                  <a:pos x="461" y="199"/>
                </a:cxn>
                <a:cxn ang="0">
                  <a:pos x="461" y="205"/>
                </a:cxn>
                <a:cxn ang="0">
                  <a:pos x="462" y="213"/>
                </a:cxn>
                <a:cxn ang="0">
                  <a:pos x="463" y="223"/>
                </a:cxn>
                <a:cxn ang="0">
                  <a:pos x="464" y="231"/>
                </a:cxn>
                <a:cxn ang="0">
                  <a:pos x="464" y="240"/>
                </a:cxn>
                <a:cxn ang="0">
                  <a:pos x="467" y="249"/>
                </a:cxn>
                <a:cxn ang="0">
                  <a:pos x="468" y="251"/>
                </a:cxn>
                <a:cxn ang="0">
                  <a:pos x="474" y="257"/>
                </a:cxn>
                <a:cxn ang="0">
                  <a:pos x="475" y="259"/>
                </a:cxn>
                <a:cxn ang="0">
                  <a:pos x="476" y="271"/>
                </a:cxn>
                <a:cxn ang="0">
                  <a:pos x="478" y="283"/>
                </a:cxn>
                <a:cxn ang="0">
                  <a:pos x="481" y="293"/>
                </a:cxn>
                <a:cxn ang="0">
                  <a:pos x="384" y="296"/>
                </a:cxn>
                <a:cxn ang="0">
                  <a:pos x="286" y="294"/>
                </a:cxn>
                <a:cxn ang="0">
                  <a:pos x="189" y="290"/>
                </a:cxn>
                <a:cxn ang="0">
                  <a:pos x="94" y="285"/>
                </a:cxn>
                <a:cxn ang="0">
                  <a:pos x="0" y="279"/>
                </a:cxn>
                <a:cxn ang="0">
                  <a:pos x="4" y="209"/>
                </a:cxn>
                <a:cxn ang="0">
                  <a:pos x="9" y="138"/>
                </a:cxn>
                <a:cxn ang="0">
                  <a:pos x="14" y="68"/>
                </a:cxn>
                <a:cxn ang="0">
                  <a:pos x="22" y="0"/>
                </a:cxn>
              </a:cxnLst>
              <a:rect l="0" t="0" r="r" b="b"/>
              <a:pathLst>
                <a:path w="481" h="296">
                  <a:moveTo>
                    <a:pt x="22" y="0"/>
                  </a:moveTo>
                  <a:lnTo>
                    <a:pt x="102" y="7"/>
                  </a:lnTo>
                  <a:lnTo>
                    <a:pt x="186" y="11"/>
                  </a:lnTo>
                  <a:lnTo>
                    <a:pt x="356" y="16"/>
                  </a:lnTo>
                  <a:lnTo>
                    <a:pt x="439" y="20"/>
                  </a:lnTo>
                  <a:lnTo>
                    <a:pt x="440" y="31"/>
                  </a:lnTo>
                  <a:lnTo>
                    <a:pt x="441" y="40"/>
                  </a:lnTo>
                  <a:lnTo>
                    <a:pt x="441" y="76"/>
                  </a:lnTo>
                  <a:lnTo>
                    <a:pt x="444" y="80"/>
                  </a:lnTo>
                  <a:lnTo>
                    <a:pt x="444" y="98"/>
                  </a:lnTo>
                  <a:lnTo>
                    <a:pt x="449" y="119"/>
                  </a:lnTo>
                  <a:lnTo>
                    <a:pt x="458" y="138"/>
                  </a:lnTo>
                  <a:lnTo>
                    <a:pt x="461" y="147"/>
                  </a:lnTo>
                  <a:lnTo>
                    <a:pt x="461" y="153"/>
                  </a:lnTo>
                  <a:lnTo>
                    <a:pt x="460" y="156"/>
                  </a:lnTo>
                  <a:lnTo>
                    <a:pt x="458" y="157"/>
                  </a:lnTo>
                  <a:lnTo>
                    <a:pt x="458" y="158"/>
                  </a:lnTo>
                  <a:lnTo>
                    <a:pt x="460" y="164"/>
                  </a:lnTo>
                  <a:lnTo>
                    <a:pt x="461" y="172"/>
                  </a:lnTo>
                  <a:lnTo>
                    <a:pt x="463" y="181"/>
                  </a:lnTo>
                  <a:lnTo>
                    <a:pt x="464" y="189"/>
                  </a:lnTo>
                  <a:lnTo>
                    <a:pt x="464" y="193"/>
                  </a:lnTo>
                  <a:lnTo>
                    <a:pt x="463" y="195"/>
                  </a:lnTo>
                  <a:lnTo>
                    <a:pt x="462" y="196"/>
                  </a:lnTo>
                  <a:lnTo>
                    <a:pt x="461" y="199"/>
                  </a:lnTo>
                  <a:lnTo>
                    <a:pt x="461" y="205"/>
                  </a:lnTo>
                  <a:lnTo>
                    <a:pt x="462" y="213"/>
                  </a:lnTo>
                  <a:lnTo>
                    <a:pt x="463" y="223"/>
                  </a:lnTo>
                  <a:lnTo>
                    <a:pt x="464" y="231"/>
                  </a:lnTo>
                  <a:lnTo>
                    <a:pt x="464" y="240"/>
                  </a:lnTo>
                  <a:lnTo>
                    <a:pt x="467" y="249"/>
                  </a:lnTo>
                  <a:lnTo>
                    <a:pt x="468" y="251"/>
                  </a:lnTo>
                  <a:lnTo>
                    <a:pt x="474" y="257"/>
                  </a:lnTo>
                  <a:lnTo>
                    <a:pt x="475" y="259"/>
                  </a:lnTo>
                  <a:lnTo>
                    <a:pt x="476" y="271"/>
                  </a:lnTo>
                  <a:lnTo>
                    <a:pt x="478" y="283"/>
                  </a:lnTo>
                  <a:lnTo>
                    <a:pt x="481" y="293"/>
                  </a:lnTo>
                  <a:lnTo>
                    <a:pt x="384" y="296"/>
                  </a:lnTo>
                  <a:lnTo>
                    <a:pt x="286" y="294"/>
                  </a:lnTo>
                  <a:lnTo>
                    <a:pt x="189" y="290"/>
                  </a:lnTo>
                  <a:lnTo>
                    <a:pt x="94" y="285"/>
                  </a:lnTo>
                  <a:lnTo>
                    <a:pt x="0" y="279"/>
                  </a:lnTo>
                  <a:lnTo>
                    <a:pt x="4" y="209"/>
                  </a:lnTo>
                  <a:lnTo>
                    <a:pt x="9" y="138"/>
                  </a:lnTo>
                  <a:lnTo>
                    <a:pt x="14" y="68"/>
                  </a:lnTo>
                  <a:lnTo>
                    <a:pt x="22"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5" name="Freeform 34">
              <a:extLst>
                <a:ext uri="{FF2B5EF4-FFF2-40B4-BE49-F238E27FC236}">
                  <a16:creationId xmlns:a16="http://schemas.microsoft.com/office/drawing/2014/main" id="{9ABCF30D-60E4-71AE-BA6E-D3D514D9A6AD}"/>
                </a:ext>
              </a:extLst>
            </p:cNvPr>
            <p:cNvSpPr>
              <a:spLocks/>
            </p:cNvSpPr>
            <p:nvPr/>
          </p:nvSpPr>
          <p:spPr bwMode="auto">
            <a:xfrm>
              <a:off x="5711803" y="2080292"/>
              <a:ext cx="915023" cy="591439"/>
            </a:xfrm>
            <a:custGeom>
              <a:avLst/>
              <a:gdLst/>
              <a:ahLst/>
              <a:cxnLst>
                <a:cxn ang="0">
                  <a:pos x="135" y="8"/>
                </a:cxn>
                <a:cxn ang="0">
                  <a:pos x="375" y="16"/>
                </a:cxn>
                <a:cxn ang="0">
                  <a:pos x="496" y="24"/>
                </a:cxn>
                <a:cxn ang="0">
                  <a:pos x="488" y="36"/>
                </a:cxn>
                <a:cxn ang="0">
                  <a:pos x="481" y="48"/>
                </a:cxn>
                <a:cxn ang="0">
                  <a:pos x="487" y="58"/>
                </a:cxn>
                <a:cxn ang="0">
                  <a:pos x="492" y="64"/>
                </a:cxn>
                <a:cxn ang="0">
                  <a:pos x="496" y="67"/>
                </a:cxn>
                <a:cxn ang="0">
                  <a:pos x="502" y="69"/>
                </a:cxn>
                <a:cxn ang="0">
                  <a:pos x="506" y="76"/>
                </a:cxn>
                <a:cxn ang="0">
                  <a:pos x="509" y="233"/>
                </a:cxn>
                <a:cxn ang="0">
                  <a:pos x="508" y="240"/>
                </a:cxn>
                <a:cxn ang="0">
                  <a:pos x="498" y="242"/>
                </a:cxn>
                <a:cxn ang="0">
                  <a:pos x="499" y="249"/>
                </a:cxn>
                <a:cxn ang="0">
                  <a:pos x="503" y="254"/>
                </a:cxn>
                <a:cxn ang="0">
                  <a:pos x="502" y="260"/>
                </a:cxn>
                <a:cxn ang="0">
                  <a:pos x="505" y="277"/>
                </a:cxn>
                <a:cxn ang="0">
                  <a:pos x="503" y="298"/>
                </a:cxn>
                <a:cxn ang="0">
                  <a:pos x="498" y="308"/>
                </a:cxn>
                <a:cxn ang="0">
                  <a:pos x="501" y="317"/>
                </a:cxn>
                <a:cxn ang="0">
                  <a:pos x="489" y="318"/>
                </a:cxn>
                <a:cxn ang="0">
                  <a:pos x="463" y="304"/>
                </a:cxn>
                <a:cxn ang="0">
                  <a:pos x="444" y="301"/>
                </a:cxn>
                <a:cxn ang="0">
                  <a:pos x="416" y="302"/>
                </a:cxn>
                <a:cxn ang="0">
                  <a:pos x="405" y="307"/>
                </a:cxn>
                <a:cxn ang="0">
                  <a:pos x="385" y="298"/>
                </a:cxn>
                <a:cxn ang="0">
                  <a:pos x="379" y="293"/>
                </a:cxn>
                <a:cxn ang="0">
                  <a:pos x="374" y="288"/>
                </a:cxn>
                <a:cxn ang="0">
                  <a:pos x="359" y="286"/>
                </a:cxn>
                <a:cxn ang="0">
                  <a:pos x="332" y="287"/>
                </a:cxn>
                <a:cxn ang="0">
                  <a:pos x="198" y="281"/>
                </a:cxn>
                <a:cxn ang="0">
                  <a:pos x="62" y="275"/>
                </a:cxn>
                <a:cxn ang="0">
                  <a:pos x="3" y="200"/>
                </a:cxn>
                <a:cxn ang="0">
                  <a:pos x="15" y="67"/>
                </a:cxn>
              </a:cxnLst>
              <a:rect l="0" t="0" r="r" b="b"/>
              <a:pathLst>
                <a:path w="509" h="329">
                  <a:moveTo>
                    <a:pt x="20" y="0"/>
                  </a:moveTo>
                  <a:lnTo>
                    <a:pt x="135" y="8"/>
                  </a:lnTo>
                  <a:lnTo>
                    <a:pt x="254" y="13"/>
                  </a:lnTo>
                  <a:lnTo>
                    <a:pt x="375" y="16"/>
                  </a:lnTo>
                  <a:lnTo>
                    <a:pt x="498" y="16"/>
                  </a:lnTo>
                  <a:lnTo>
                    <a:pt x="496" y="24"/>
                  </a:lnTo>
                  <a:lnTo>
                    <a:pt x="494" y="31"/>
                  </a:lnTo>
                  <a:lnTo>
                    <a:pt x="488" y="36"/>
                  </a:lnTo>
                  <a:lnTo>
                    <a:pt x="483" y="41"/>
                  </a:lnTo>
                  <a:lnTo>
                    <a:pt x="481" y="48"/>
                  </a:lnTo>
                  <a:lnTo>
                    <a:pt x="485" y="55"/>
                  </a:lnTo>
                  <a:lnTo>
                    <a:pt x="487" y="58"/>
                  </a:lnTo>
                  <a:lnTo>
                    <a:pt x="489" y="62"/>
                  </a:lnTo>
                  <a:lnTo>
                    <a:pt x="492" y="64"/>
                  </a:lnTo>
                  <a:lnTo>
                    <a:pt x="495" y="65"/>
                  </a:lnTo>
                  <a:lnTo>
                    <a:pt x="496" y="67"/>
                  </a:lnTo>
                  <a:lnTo>
                    <a:pt x="499" y="67"/>
                  </a:lnTo>
                  <a:lnTo>
                    <a:pt x="502" y="69"/>
                  </a:lnTo>
                  <a:lnTo>
                    <a:pt x="505" y="72"/>
                  </a:lnTo>
                  <a:lnTo>
                    <a:pt x="506" y="76"/>
                  </a:lnTo>
                  <a:lnTo>
                    <a:pt x="506" y="196"/>
                  </a:lnTo>
                  <a:lnTo>
                    <a:pt x="509" y="233"/>
                  </a:lnTo>
                  <a:lnTo>
                    <a:pt x="509" y="239"/>
                  </a:lnTo>
                  <a:lnTo>
                    <a:pt x="508" y="240"/>
                  </a:lnTo>
                  <a:lnTo>
                    <a:pt x="501" y="240"/>
                  </a:lnTo>
                  <a:lnTo>
                    <a:pt x="498" y="242"/>
                  </a:lnTo>
                  <a:lnTo>
                    <a:pt x="498" y="247"/>
                  </a:lnTo>
                  <a:lnTo>
                    <a:pt x="499" y="249"/>
                  </a:lnTo>
                  <a:lnTo>
                    <a:pt x="502" y="252"/>
                  </a:lnTo>
                  <a:lnTo>
                    <a:pt x="503" y="254"/>
                  </a:lnTo>
                  <a:lnTo>
                    <a:pt x="503" y="259"/>
                  </a:lnTo>
                  <a:lnTo>
                    <a:pt x="502" y="260"/>
                  </a:lnTo>
                  <a:lnTo>
                    <a:pt x="502" y="267"/>
                  </a:lnTo>
                  <a:lnTo>
                    <a:pt x="505" y="277"/>
                  </a:lnTo>
                  <a:lnTo>
                    <a:pt x="505" y="288"/>
                  </a:lnTo>
                  <a:lnTo>
                    <a:pt x="503" y="298"/>
                  </a:lnTo>
                  <a:lnTo>
                    <a:pt x="501" y="302"/>
                  </a:lnTo>
                  <a:lnTo>
                    <a:pt x="498" y="308"/>
                  </a:lnTo>
                  <a:lnTo>
                    <a:pt x="498" y="312"/>
                  </a:lnTo>
                  <a:lnTo>
                    <a:pt x="501" y="317"/>
                  </a:lnTo>
                  <a:lnTo>
                    <a:pt x="501" y="329"/>
                  </a:lnTo>
                  <a:lnTo>
                    <a:pt x="489" y="318"/>
                  </a:lnTo>
                  <a:lnTo>
                    <a:pt x="475" y="310"/>
                  </a:lnTo>
                  <a:lnTo>
                    <a:pt x="463" y="304"/>
                  </a:lnTo>
                  <a:lnTo>
                    <a:pt x="453" y="298"/>
                  </a:lnTo>
                  <a:lnTo>
                    <a:pt x="444" y="301"/>
                  </a:lnTo>
                  <a:lnTo>
                    <a:pt x="421" y="301"/>
                  </a:lnTo>
                  <a:lnTo>
                    <a:pt x="416" y="302"/>
                  </a:lnTo>
                  <a:lnTo>
                    <a:pt x="410" y="304"/>
                  </a:lnTo>
                  <a:lnTo>
                    <a:pt x="405" y="307"/>
                  </a:lnTo>
                  <a:lnTo>
                    <a:pt x="396" y="303"/>
                  </a:lnTo>
                  <a:lnTo>
                    <a:pt x="385" y="298"/>
                  </a:lnTo>
                  <a:lnTo>
                    <a:pt x="382" y="296"/>
                  </a:lnTo>
                  <a:lnTo>
                    <a:pt x="379" y="293"/>
                  </a:lnTo>
                  <a:lnTo>
                    <a:pt x="377" y="290"/>
                  </a:lnTo>
                  <a:lnTo>
                    <a:pt x="374" y="288"/>
                  </a:lnTo>
                  <a:lnTo>
                    <a:pt x="371" y="287"/>
                  </a:lnTo>
                  <a:lnTo>
                    <a:pt x="359" y="286"/>
                  </a:lnTo>
                  <a:lnTo>
                    <a:pt x="345" y="287"/>
                  </a:lnTo>
                  <a:lnTo>
                    <a:pt x="332" y="287"/>
                  </a:lnTo>
                  <a:lnTo>
                    <a:pt x="267" y="284"/>
                  </a:lnTo>
                  <a:lnTo>
                    <a:pt x="198" y="281"/>
                  </a:lnTo>
                  <a:lnTo>
                    <a:pt x="129" y="279"/>
                  </a:lnTo>
                  <a:lnTo>
                    <a:pt x="62" y="275"/>
                  </a:lnTo>
                  <a:lnTo>
                    <a:pt x="0" y="270"/>
                  </a:lnTo>
                  <a:lnTo>
                    <a:pt x="3" y="200"/>
                  </a:lnTo>
                  <a:lnTo>
                    <a:pt x="8" y="133"/>
                  </a:lnTo>
                  <a:lnTo>
                    <a:pt x="15" y="67"/>
                  </a:lnTo>
                  <a:lnTo>
                    <a:pt x="2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6" name="Freeform 35">
              <a:extLst>
                <a:ext uri="{FF2B5EF4-FFF2-40B4-BE49-F238E27FC236}">
                  <a16:creationId xmlns:a16="http://schemas.microsoft.com/office/drawing/2014/main" id="{77C98DBE-B269-3312-5069-DED2DF78CC49}"/>
                </a:ext>
              </a:extLst>
            </p:cNvPr>
            <p:cNvSpPr>
              <a:spLocks/>
            </p:cNvSpPr>
            <p:nvPr/>
          </p:nvSpPr>
          <p:spPr bwMode="auto">
            <a:xfrm>
              <a:off x="5686636" y="2571060"/>
              <a:ext cx="1078611" cy="532115"/>
            </a:xfrm>
            <a:custGeom>
              <a:avLst/>
              <a:gdLst/>
              <a:ahLst/>
              <a:cxnLst>
                <a:cxn ang="0">
                  <a:pos x="57" y="4"/>
                </a:cxn>
                <a:cxn ang="0">
                  <a:pos x="152" y="9"/>
                </a:cxn>
                <a:cxn ang="0">
                  <a:pos x="251" y="14"/>
                </a:cxn>
                <a:cxn ang="0">
                  <a:pos x="319" y="17"/>
                </a:cxn>
                <a:cxn ang="0">
                  <a:pos x="377" y="17"/>
                </a:cxn>
                <a:cxn ang="0">
                  <a:pos x="399" y="28"/>
                </a:cxn>
                <a:cxn ang="0">
                  <a:pos x="412" y="35"/>
                </a:cxn>
                <a:cxn ang="0">
                  <a:pos x="416" y="37"/>
                </a:cxn>
                <a:cxn ang="0">
                  <a:pos x="421" y="39"/>
                </a:cxn>
                <a:cxn ang="0">
                  <a:pos x="425" y="37"/>
                </a:cxn>
                <a:cxn ang="0">
                  <a:pos x="428" y="32"/>
                </a:cxn>
                <a:cxn ang="0">
                  <a:pos x="456" y="31"/>
                </a:cxn>
                <a:cxn ang="0">
                  <a:pos x="467" y="29"/>
                </a:cxn>
                <a:cxn ang="0">
                  <a:pos x="473" y="38"/>
                </a:cxn>
                <a:cxn ang="0">
                  <a:pos x="482" y="41"/>
                </a:cxn>
                <a:cxn ang="0">
                  <a:pos x="495" y="42"/>
                </a:cxn>
                <a:cxn ang="0">
                  <a:pos x="503" y="51"/>
                </a:cxn>
                <a:cxn ang="0">
                  <a:pos x="509" y="56"/>
                </a:cxn>
                <a:cxn ang="0">
                  <a:pos x="515" y="60"/>
                </a:cxn>
                <a:cxn ang="0">
                  <a:pos x="522" y="64"/>
                </a:cxn>
                <a:cxn ang="0">
                  <a:pos x="525" y="70"/>
                </a:cxn>
                <a:cxn ang="0">
                  <a:pos x="530" y="80"/>
                </a:cxn>
                <a:cxn ang="0">
                  <a:pos x="532" y="88"/>
                </a:cxn>
                <a:cxn ang="0">
                  <a:pos x="532" y="99"/>
                </a:cxn>
                <a:cxn ang="0">
                  <a:pos x="538" y="107"/>
                </a:cxn>
                <a:cxn ang="0">
                  <a:pos x="542" y="119"/>
                </a:cxn>
                <a:cxn ang="0">
                  <a:pos x="548" y="139"/>
                </a:cxn>
                <a:cxn ang="0">
                  <a:pos x="549" y="155"/>
                </a:cxn>
                <a:cxn ang="0">
                  <a:pos x="556" y="160"/>
                </a:cxn>
                <a:cxn ang="0">
                  <a:pos x="560" y="163"/>
                </a:cxn>
                <a:cxn ang="0">
                  <a:pos x="561" y="169"/>
                </a:cxn>
                <a:cxn ang="0">
                  <a:pos x="560" y="177"/>
                </a:cxn>
                <a:cxn ang="0">
                  <a:pos x="562" y="183"/>
                </a:cxn>
                <a:cxn ang="0">
                  <a:pos x="566" y="189"/>
                </a:cxn>
                <a:cxn ang="0">
                  <a:pos x="565" y="195"/>
                </a:cxn>
                <a:cxn ang="0">
                  <a:pos x="562" y="198"/>
                </a:cxn>
                <a:cxn ang="0">
                  <a:pos x="563" y="203"/>
                </a:cxn>
                <a:cxn ang="0">
                  <a:pos x="565" y="206"/>
                </a:cxn>
                <a:cxn ang="0">
                  <a:pos x="566" y="217"/>
                </a:cxn>
                <a:cxn ang="0">
                  <a:pos x="570" y="244"/>
                </a:cxn>
                <a:cxn ang="0">
                  <a:pos x="577" y="258"/>
                </a:cxn>
                <a:cxn ang="0">
                  <a:pos x="580" y="265"/>
                </a:cxn>
                <a:cxn ang="0">
                  <a:pos x="596" y="283"/>
                </a:cxn>
                <a:cxn ang="0">
                  <a:pos x="483" y="296"/>
                </a:cxn>
                <a:cxn ang="0">
                  <a:pos x="249" y="291"/>
                </a:cxn>
                <a:cxn ang="0">
                  <a:pos x="135" y="263"/>
                </a:cxn>
                <a:cxn ang="0">
                  <a:pos x="137" y="195"/>
                </a:cxn>
                <a:cxn ang="0">
                  <a:pos x="34" y="186"/>
                </a:cxn>
                <a:cxn ang="0">
                  <a:pos x="3" y="137"/>
                </a:cxn>
                <a:cxn ang="0">
                  <a:pos x="9" y="44"/>
                </a:cxn>
              </a:cxnLst>
              <a:rect l="0" t="0" r="r" b="b"/>
              <a:pathLst>
                <a:path w="600" h="296">
                  <a:moveTo>
                    <a:pt x="14" y="0"/>
                  </a:moveTo>
                  <a:lnTo>
                    <a:pt x="57" y="4"/>
                  </a:lnTo>
                  <a:lnTo>
                    <a:pt x="104" y="7"/>
                  </a:lnTo>
                  <a:lnTo>
                    <a:pt x="152" y="9"/>
                  </a:lnTo>
                  <a:lnTo>
                    <a:pt x="203" y="11"/>
                  </a:lnTo>
                  <a:lnTo>
                    <a:pt x="251" y="14"/>
                  </a:lnTo>
                  <a:lnTo>
                    <a:pt x="298" y="17"/>
                  </a:lnTo>
                  <a:lnTo>
                    <a:pt x="319" y="17"/>
                  </a:lnTo>
                  <a:lnTo>
                    <a:pt x="359" y="15"/>
                  </a:lnTo>
                  <a:lnTo>
                    <a:pt x="377" y="17"/>
                  </a:lnTo>
                  <a:lnTo>
                    <a:pt x="389" y="22"/>
                  </a:lnTo>
                  <a:lnTo>
                    <a:pt x="399" y="28"/>
                  </a:lnTo>
                  <a:lnTo>
                    <a:pt x="411" y="34"/>
                  </a:lnTo>
                  <a:lnTo>
                    <a:pt x="412" y="35"/>
                  </a:lnTo>
                  <a:lnTo>
                    <a:pt x="414" y="36"/>
                  </a:lnTo>
                  <a:lnTo>
                    <a:pt x="416" y="37"/>
                  </a:lnTo>
                  <a:lnTo>
                    <a:pt x="416" y="39"/>
                  </a:lnTo>
                  <a:lnTo>
                    <a:pt x="421" y="39"/>
                  </a:lnTo>
                  <a:lnTo>
                    <a:pt x="423" y="38"/>
                  </a:lnTo>
                  <a:lnTo>
                    <a:pt x="425" y="37"/>
                  </a:lnTo>
                  <a:lnTo>
                    <a:pt x="426" y="35"/>
                  </a:lnTo>
                  <a:lnTo>
                    <a:pt x="428" y="32"/>
                  </a:lnTo>
                  <a:lnTo>
                    <a:pt x="431" y="31"/>
                  </a:lnTo>
                  <a:lnTo>
                    <a:pt x="456" y="31"/>
                  </a:lnTo>
                  <a:lnTo>
                    <a:pt x="464" y="28"/>
                  </a:lnTo>
                  <a:lnTo>
                    <a:pt x="467" y="29"/>
                  </a:lnTo>
                  <a:lnTo>
                    <a:pt x="469" y="31"/>
                  </a:lnTo>
                  <a:lnTo>
                    <a:pt x="473" y="38"/>
                  </a:lnTo>
                  <a:lnTo>
                    <a:pt x="475" y="39"/>
                  </a:lnTo>
                  <a:lnTo>
                    <a:pt x="482" y="41"/>
                  </a:lnTo>
                  <a:lnTo>
                    <a:pt x="489" y="41"/>
                  </a:lnTo>
                  <a:lnTo>
                    <a:pt x="495" y="42"/>
                  </a:lnTo>
                  <a:lnTo>
                    <a:pt x="498" y="44"/>
                  </a:lnTo>
                  <a:lnTo>
                    <a:pt x="503" y="51"/>
                  </a:lnTo>
                  <a:lnTo>
                    <a:pt x="506" y="53"/>
                  </a:lnTo>
                  <a:lnTo>
                    <a:pt x="509" y="56"/>
                  </a:lnTo>
                  <a:lnTo>
                    <a:pt x="512" y="58"/>
                  </a:lnTo>
                  <a:lnTo>
                    <a:pt x="515" y="60"/>
                  </a:lnTo>
                  <a:lnTo>
                    <a:pt x="518" y="63"/>
                  </a:lnTo>
                  <a:lnTo>
                    <a:pt x="522" y="64"/>
                  </a:lnTo>
                  <a:lnTo>
                    <a:pt x="526" y="65"/>
                  </a:lnTo>
                  <a:lnTo>
                    <a:pt x="525" y="70"/>
                  </a:lnTo>
                  <a:lnTo>
                    <a:pt x="526" y="76"/>
                  </a:lnTo>
                  <a:lnTo>
                    <a:pt x="530" y="80"/>
                  </a:lnTo>
                  <a:lnTo>
                    <a:pt x="532" y="85"/>
                  </a:lnTo>
                  <a:lnTo>
                    <a:pt x="532" y="88"/>
                  </a:lnTo>
                  <a:lnTo>
                    <a:pt x="531" y="93"/>
                  </a:lnTo>
                  <a:lnTo>
                    <a:pt x="532" y="99"/>
                  </a:lnTo>
                  <a:lnTo>
                    <a:pt x="537" y="105"/>
                  </a:lnTo>
                  <a:lnTo>
                    <a:pt x="538" y="107"/>
                  </a:lnTo>
                  <a:lnTo>
                    <a:pt x="540" y="109"/>
                  </a:lnTo>
                  <a:lnTo>
                    <a:pt x="542" y="119"/>
                  </a:lnTo>
                  <a:lnTo>
                    <a:pt x="547" y="130"/>
                  </a:lnTo>
                  <a:lnTo>
                    <a:pt x="548" y="139"/>
                  </a:lnTo>
                  <a:lnTo>
                    <a:pt x="548" y="153"/>
                  </a:lnTo>
                  <a:lnTo>
                    <a:pt x="549" y="155"/>
                  </a:lnTo>
                  <a:lnTo>
                    <a:pt x="554" y="157"/>
                  </a:lnTo>
                  <a:lnTo>
                    <a:pt x="556" y="160"/>
                  </a:lnTo>
                  <a:lnTo>
                    <a:pt x="559" y="161"/>
                  </a:lnTo>
                  <a:lnTo>
                    <a:pt x="560" y="163"/>
                  </a:lnTo>
                  <a:lnTo>
                    <a:pt x="561" y="167"/>
                  </a:lnTo>
                  <a:lnTo>
                    <a:pt x="561" y="169"/>
                  </a:lnTo>
                  <a:lnTo>
                    <a:pt x="560" y="172"/>
                  </a:lnTo>
                  <a:lnTo>
                    <a:pt x="560" y="177"/>
                  </a:lnTo>
                  <a:lnTo>
                    <a:pt x="561" y="181"/>
                  </a:lnTo>
                  <a:lnTo>
                    <a:pt x="562" y="183"/>
                  </a:lnTo>
                  <a:lnTo>
                    <a:pt x="563" y="184"/>
                  </a:lnTo>
                  <a:lnTo>
                    <a:pt x="566" y="189"/>
                  </a:lnTo>
                  <a:lnTo>
                    <a:pt x="566" y="192"/>
                  </a:lnTo>
                  <a:lnTo>
                    <a:pt x="565" y="195"/>
                  </a:lnTo>
                  <a:lnTo>
                    <a:pt x="563" y="196"/>
                  </a:lnTo>
                  <a:lnTo>
                    <a:pt x="562" y="198"/>
                  </a:lnTo>
                  <a:lnTo>
                    <a:pt x="562" y="200"/>
                  </a:lnTo>
                  <a:lnTo>
                    <a:pt x="563" y="203"/>
                  </a:lnTo>
                  <a:lnTo>
                    <a:pt x="565" y="204"/>
                  </a:lnTo>
                  <a:lnTo>
                    <a:pt x="565" y="206"/>
                  </a:lnTo>
                  <a:lnTo>
                    <a:pt x="566" y="209"/>
                  </a:lnTo>
                  <a:lnTo>
                    <a:pt x="566" y="217"/>
                  </a:lnTo>
                  <a:lnTo>
                    <a:pt x="567" y="231"/>
                  </a:lnTo>
                  <a:lnTo>
                    <a:pt x="570" y="244"/>
                  </a:lnTo>
                  <a:lnTo>
                    <a:pt x="576" y="256"/>
                  </a:lnTo>
                  <a:lnTo>
                    <a:pt x="577" y="258"/>
                  </a:lnTo>
                  <a:lnTo>
                    <a:pt x="577" y="260"/>
                  </a:lnTo>
                  <a:lnTo>
                    <a:pt x="580" y="265"/>
                  </a:lnTo>
                  <a:lnTo>
                    <a:pt x="584" y="269"/>
                  </a:lnTo>
                  <a:lnTo>
                    <a:pt x="596" y="283"/>
                  </a:lnTo>
                  <a:lnTo>
                    <a:pt x="600" y="293"/>
                  </a:lnTo>
                  <a:lnTo>
                    <a:pt x="483" y="296"/>
                  </a:lnTo>
                  <a:lnTo>
                    <a:pt x="366" y="295"/>
                  </a:lnTo>
                  <a:lnTo>
                    <a:pt x="249" y="291"/>
                  </a:lnTo>
                  <a:lnTo>
                    <a:pt x="135" y="288"/>
                  </a:lnTo>
                  <a:lnTo>
                    <a:pt x="135" y="263"/>
                  </a:lnTo>
                  <a:lnTo>
                    <a:pt x="137" y="219"/>
                  </a:lnTo>
                  <a:lnTo>
                    <a:pt x="137" y="195"/>
                  </a:lnTo>
                  <a:lnTo>
                    <a:pt x="104" y="191"/>
                  </a:lnTo>
                  <a:lnTo>
                    <a:pt x="34" y="186"/>
                  </a:lnTo>
                  <a:lnTo>
                    <a:pt x="0" y="183"/>
                  </a:lnTo>
                  <a:lnTo>
                    <a:pt x="3" y="137"/>
                  </a:lnTo>
                  <a:lnTo>
                    <a:pt x="6" y="91"/>
                  </a:lnTo>
                  <a:lnTo>
                    <a:pt x="9" y="44"/>
                  </a:lnTo>
                  <a:lnTo>
                    <a:pt x="1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7" name="Freeform 36">
              <a:extLst>
                <a:ext uri="{FF2B5EF4-FFF2-40B4-BE49-F238E27FC236}">
                  <a16:creationId xmlns:a16="http://schemas.microsoft.com/office/drawing/2014/main" id="{438FB083-01BD-38CC-4F9A-0788521394FA}"/>
                </a:ext>
              </a:extLst>
            </p:cNvPr>
            <p:cNvSpPr>
              <a:spLocks/>
            </p:cNvSpPr>
            <p:nvPr/>
          </p:nvSpPr>
          <p:spPr bwMode="auto">
            <a:xfrm>
              <a:off x="5904157" y="3092388"/>
              <a:ext cx="965358" cy="517733"/>
            </a:xfrm>
            <a:custGeom>
              <a:avLst/>
              <a:gdLst/>
              <a:ahLst/>
              <a:cxnLst>
                <a:cxn ang="0">
                  <a:pos x="14" y="0"/>
                </a:cxn>
                <a:cxn ang="0">
                  <a:pos x="69" y="4"/>
                </a:cxn>
                <a:cxn ang="0">
                  <a:pos x="126" y="6"/>
                </a:cxn>
                <a:cxn ang="0">
                  <a:pos x="242" y="8"/>
                </a:cxn>
                <a:cxn ang="0">
                  <a:pos x="300" y="12"/>
                </a:cxn>
                <a:cxn ang="0">
                  <a:pos x="332" y="13"/>
                </a:cxn>
                <a:cxn ang="0">
                  <a:pos x="363" y="13"/>
                </a:cxn>
                <a:cxn ang="0">
                  <a:pos x="394" y="12"/>
                </a:cxn>
                <a:cxn ang="0">
                  <a:pos x="418" y="10"/>
                </a:cxn>
                <a:cxn ang="0">
                  <a:pos x="441" y="7"/>
                </a:cxn>
                <a:cxn ang="0">
                  <a:pos x="461" y="6"/>
                </a:cxn>
                <a:cxn ang="0">
                  <a:pos x="479" y="8"/>
                </a:cxn>
                <a:cxn ang="0">
                  <a:pos x="486" y="11"/>
                </a:cxn>
                <a:cxn ang="0">
                  <a:pos x="487" y="12"/>
                </a:cxn>
                <a:cxn ang="0">
                  <a:pos x="489" y="13"/>
                </a:cxn>
                <a:cxn ang="0">
                  <a:pos x="493" y="17"/>
                </a:cxn>
                <a:cxn ang="0">
                  <a:pos x="495" y="20"/>
                </a:cxn>
                <a:cxn ang="0">
                  <a:pos x="500" y="22"/>
                </a:cxn>
                <a:cxn ang="0">
                  <a:pos x="501" y="22"/>
                </a:cxn>
                <a:cxn ang="0">
                  <a:pos x="503" y="21"/>
                </a:cxn>
                <a:cxn ang="0">
                  <a:pos x="506" y="18"/>
                </a:cxn>
                <a:cxn ang="0">
                  <a:pos x="509" y="20"/>
                </a:cxn>
                <a:cxn ang="0">
                  <a:pos x="509" y="22"/>
                </a:cxn>
                <a:cxn ang="0">
                  <a:pos x="512" y="22"/>
                </a:cxn>
                <a:cxn ang="0">
                  <a:pos x="513" y="25"/>
                </a:cxn>
                <a:cxn ang="0">
                  <a:pos x="515" y="26"/>
                </a:cxn>
                <a:cxn ang="0">
                  <a:pos x="515" y="28"/>
                </a:cxn>
                <a:cxn ang="0">
                  <a:pos x="511" y="27"/>
                </a:cxn>
                <a:cxn ang="0">
                  <a:pos x="505" y="27"/>
                </a:cxn>
                <a:cxn ang="0">
                  <a:pos x="506" y="28"/>
                </a:cxn>
                <a:cxn ang="0">
                  <a:pos x="506" y="32"/>
                </a:cxn>
                <a:cxn ang="0">
                  <a:pos x="505" y="34"/>
                </a:cxn>
                <a:cxn ang="0">
                  <a:pos x="503" y="38"/>
                </a:cxn>
                <a:cxn ang="0">
                  <a:pos x="502" y="41"/>
                </a:cxn>
                <a:cxn ang="0">
                  <a:pos x="501" y="46"/>
                </a:cxn>
                <a:cxn ang="0">
                  <a:pos x="501" y="53"/>
                </a:cxn>
                <a:cxn ang="0">
                  <a:pos x="498" y="57"/>
                </a:cxn>
                <a:cxn ang="0">
                  <a:pos x="497" y="59"/>
                </a:cxn>
                <a:cxn ang="0">
                  <a:pos x="495" y="60"/>
                </a:cxn>
                <a:cxn ang="0">
                  <a:pos x="496" y="62"/>
                </a:cxn>
                <a:cxn ang="0">
                  <a:pos x="497" y="62"/>
                </a:cxn>
                <a:cxn ang="0">
                  <a:pos x="497" y="61"/>
                </a:cxn>
                <a:cxn ang="0">
                  <a:pos x="500" y="60"/>
                </a:cxn>
                <a:cxn ang="0">
                  <a:pos x="501" y="57"/>
                </a:cxn>
                <a:cxn ang="0">
                  <a:pos x="502" y="56"/>
                </a:cxn>
                <a:cxn ang="0">
                  <a:pos x="506" y="56"/>
                </a:cxn>
                <a:cxn ang="0">
                  <a:pos x="506" y="60"/>
                </a:cxn>
                <a:cxn ang="0">
                  <a:pos x="509" y="64"/>
                </a:cxn>
                <a:cxn ang="0">
                  <a:pos x="511" y="66"/>
                </a:cxn>
                <a:cxn ang="0">
                  <a:pos x="515" y="66"/>
                </a:cxn>
                <a:cxn ang="0">
                  <a:pos x="515" y="74"/>
                </a:cxn>
                <a:cxn ang="0">
                  <a:pos x="517" y="78"/>
                </a:cxn>
                <a:cxn ang="0">
                  <a:pos x="531" y="89"/>
                </a:cxn>
                <a:cxn ang="0">
                  <a:pos x="534" y="94"/>
                </a:cxn>
                <a:cxn ang="0">
                  <a:pos x="537" y="220"/>
                </a:cxn>
                <a:cxn ang="0">
                  <a:pos x="537" y="285"/>
                </a:cxn>
                <a:cxn ang="0">
                  <a:pos x="403" y="288"/>
                </a:cxn>
                <a:cxn ang="0">
                  <a:pos x="267" y="287"/>
                </a:cxn>
                <a:cxn ang="0">
                  <a:pos x="133" y="283"/>
                </a:cxn>
                <a:cxn ang="0">
                  <a:pos x="0" y="279"/>
                </a:cxn>
                <a:cxn ang="0">
                  <a:pos x="4" y="186"/>
                </a:cxn>
                <a:cxn ang="0">
                  <a:pos x="8" y="92"/>
                </a:cxn>
                <a:cxn ang="0">
                  <a:pos x="14" y="0"/>
                </a:cxn>
              </a:cxnLst>
              <a:rect l="0" t="0" r="r" b="b"/>
              <a:pathLst>
                <a:path w="537" h="288">
                  <a:moveTo>
                    <a:pt x="14" y="0"/>
                  </a:moveTo>
                  <a:lnTo>
                    <a:pt x="69" y="4"/>
                  </a:lnTo>
                  <a:lnTo>
                    <a:pt x="126" y="6"/>
                  </a:lnTo>
                  <a:lnTo>
                    <a:pt x="242" y="8"/>
                  </a:lnTo>
                  <a:lnTo>
                    <a:pt x="300" y="12"/>
                  </a:lnTo>
                  <a:lnTo>
                    <a:pt x="332" y="13"/>
                  </a:lnTo>
                  <a:lnTo>
                    <a:pt x="363" y="13"/>
                  </a:lnTo>
                  <a:lnTo>
                    <a:pt x="394" y="12"/>
                  </a:lnTo>
                  <a:lnTo>
                    <a:pt x="418" y="10"/>
                  </a:lnTo>
                  <a:lnTo>
                    <a:pt x="441" y="7"/>
                  </a:lnTo>
                  <a:lnTo>
                    <a:pt x="461" y="6"/>
                  </a:lnTo>
                  <a:lnTo>
                    <a:pt x="479" y="8"/>
                  </a:lnTo>
                  <a:lnTo>
                    <a:pt x="486" y="11"/>
                  </a:lnTo>
                  <a:lnTo>
                    <a:pt x="487" y="12"/>
                  </a:lnTo>
                  <a:lnTo>
                    <a:pt x="489" y="13"/>
                  </a:lnTo>
                  <a:lnTo>
                    <a:pt x="493" y="17"/>
                  </a:lnTo>
                  <a:lnTo>
                    <a:pt x="495" y="20"/>
                  </a:lnTo>
                  <a:lnTo>
                    <a:pt x="500" y="22"/>
                  </a:lnTo>
                  <a:lnTo>
                    <a:pt x="501" y="22"/>
                  </a:lnTo>
                  <a:lnTo>
                    <a:pt x="503" y="21"/>
                  </a:lnTo>
                  <a:lnTo>
                    <a:pt x="506" y="18"/>
                  </a:lnTo>
                  <a:lnTo>
                    <a:pt x="509" y="20"/>
                  </a:lnTo>
                  <a:lnTo>
                    <a:pt x="509" y="22"/>
                  </a:lnTo>
                  <a:lnTo>
                    <a:pt x="512" y="22"/>
                  </a:lnTo>
                  <a:lnTo>
                    <a:pt x="513" y="25"/>
                  </a:lnTo>
                  <a:lnTo>
                    <a:pt x="515" y="26"/>
                  </a:lnTo>
                  <a:lnTo>
                    <a:pt x="515" y="28"/>
                  </a:lnTo>
                  <a:lnTo>
                    <a:pt x="511" y="27"/>
                  </a:lnTo>
                  <a:lnTo>
                    <a:pt x="505" y="27"/>
                  </a:lnTo>
                  <a:lnTo>
                    <a:pt x="506" y="28"/>
                  </a:lnTo>
                  <a:lnTo>
                    <a:pt x="506" y="32"/>
                  </a:lnTo>
                  <a:lnTo>
                    <a:pt x="505" y="34"/>
                  </a:lnTo>
                  <a:lnTo>
                    <a:pt x="503" y="38"/>
                  </a:lnTo>
                  <a:lnTo>
                    <a:pt x="502" y="41"/>
                  </a:lnTo>
                  <a:lnTo>
                    <a:pt x="501" y="46"/>
                  </a:lnTo>
                  <a:lnTo>
                    <a:pt x="501" y="53"/>
                  </a:lnTo>
                  <a:lnTo>
                    <a:pt x="498" y="57"/>
                  </a:lnTo>
                  <a:lnTo>
                    <a:pt x="497" y="59"/>
                  </a:lnTo>
                  <a:lnTo>
                    <a:pt x="495" y="60"/>
                  </a:lnTo>
                  <a:lnTo>
                    <a:pt x="496" y="62"/>
                  </a:lnTo>
                  <a:lnTo>
                    <a:pt x="497" y="62"/>
                  </a:lnTo>
                  <a:lnTo>
                    <a:pt x="497" y="61"/>
                  </a:lnTo>
                  <a:lnTo>
                    <a:pt x="500" y="60"/>
                  </a:lnTo>
                  <a:lnTo>
                    <a:pt x="501" y="57"/>
                  </a:lnTo>
                  <a:lnTo>
                    <a:pt x="502" y="56"/>
                  </a:lnTo>
                  <a:lnTo>
                    <a:pt x="506" y="56"/>
                  </a:lnTo>
                  <a:lnTo>
                    <a:pt x="506" y="60"/>
                  </a:lnTo>
                  <a:lnTo>
                    <a:pt x="509" y="64"/>
                  </a:lnTo>
                  <a:lnTo>
                    <a:pt x="511" y="66"/>
                  </a:lnTo>
                  <a:lnTo>
                    <a:pt x="515" y="66"/>
                  </a:lnTo>
                  <a:lnTo>
                    <a:pt x="515" y="74"/>
                  </a:lnTo>
                  <a:lnTo>
                    <a:pt x="517" y="78"/>
                  </a:lnTo>
                  <a:lnTo>
                    <a:pt x="531" y="89"/>
                  </a:lnTo>
                  <a:lnTo>
                    <a:pt x="534" y="94"/>
                  </a:lnTo>
                  <a:lnTo>
                    <a:pt x="537" y="220"/>
                  </a:lnTo>
                  <a:lnTo>
                    <a:pt x="537" y="285"/>
                  </a:lnTo>
                  <a:lnTo>
                    <a:pt x="403" y="288"/>
                  </a:lnTo>
                  <a:lnTo>
                    <a:pt x="267" y="287"/>
                  </a:lnTo>
                  <a:lnTo>
                    <a:pt x="133" y="283"/>
                  </a:lnTo>
                  <a:lnTo>
                    <a:pt x="0" y="279"/>
                  </a:lnTo>
                  <a:lnTo>
                    <a:pt x="4" y="186"/>
                  </a:lnTo>
                  <a:lnTo>
                    <a:pt x="8" y="92"/>
                  </a:lnTo>
                  <a:lnTo>
                    <a:pt x="1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8" name="Freeform 37">
              <a:extLst>
                <a:ext uri="{FF2B5EF4-FFF2-40B4-BE49-F238E27FC236}">
                  <a16:creationId xmlns:a16="http://schemas.microsoft.com/office/drawing/2014/main" id="{7F5E2093-F5BD-268D-A656-138C13FBB76D}"/>
                </a:ext>
              </a:extLst>
            </p:cNvPr>
            <p:cNvSpPr>
              <a:spLocks/>
            </p:cNvSpPr>
            <p:nvPr/>
          </p:nvSpPr>
          <p:spPr bwMode="auto">
            <a:xfrm>
              <a:off x="5763938" y="3593944"/>
              <a:ext cx="1143329" cy="578855"/>
            </a:xfrm>
            <a:custGeom>
              <a:avLst/>
              <a:gdLst/>
              <a:ahLst/>
              <a:cxnLst>
                <a:cxn ang="0">
                  <a:pos x="154" y="7"/>
                </a:cxn>
                <a:cxn ang="0">
                  <a:pos x="461" y="12"/>
                </a:cxn>
                <a:cxn ang="0">
                  <a:pos x="618" y="43"/>
                </a:cxn>
                <a:cxn ang="0">
                  <a:pos x="626" y="102"/>
                </a:cxn>
                <a:cxn ang="0">
                  <a:pos x="635" y="159"/>
                </a:cxn>
                <a:cxn ang="0">
                  <a:pos x="635" y="237"/>
                </a:cxn>
                <a:cxn ang="0">
                  <a:pos x="619" y="317"/>
                </a:cxn>
                <a:cxn ang="0">
                  <a:pos x="581" y="294"/>
                </a:cxn>
                <a:cxn ang="0">
                  <a:pos x="578" y="294"/>
                </a:cxn>
                <a:cxn ang="0">
                  <a:pos x="575" y="295"/>
                </a:cxn>
                <a:cxn ang="0">
                  <a:pos x="574" y="299"/>
                </a:cxn>
                <a:cxn ang="0">
                  <a:pos x="572" y="302"/>
                </a:cxn>
                <a:cxn ang="0">
                  <a:pos x="559" y="300"/>
                </a:cxn>
                <a:cxn ang="0">
                  <a:pos x="553" y="296"/>
                </a:cxn>
                <a:cxn ang="0">
                  <a:pos x="540" y="301"/>
                </a:cxn>
                <a:cxn ang="0">
                  <a:pos x="530" y="303"/>
                </a:cxn>
                <a:cxn ang="0">
                  <a:pos x="497" y="316"/>
                </a:cxn>
                <a:cxn ang="0">
                  <a:pos x="474" y="302"/>
                </a:cxn>
                <a:cxn ang="0">
                  <a:pos x="470" y="300"/>
                </a:cxn>
                <a:cxn ang="0">
                  <a:pos x="466" y="303"/>
                </a:cxn>
                <a:cxn ang="0">
                  <a:pos x="462" y="305"/>
                </a:cxn>
                <a:cxn ang="0">
                  <a:pos x="460" y="302"/>
                </a:cxn>
                <a:cxn ang="0">
                  <a:pos x="454" y="299"/>
                </a:cxn>
                <a:cxn ang="0">
                  <a:pos x="446" y="298"/>
                </a:cxn>
                <a:cxn ang="0">
                  <a:pos x="438" y="305"/>
                </a:cxn>
                <a:cxn ang="0">
                  <a:pos x="435" y="316"/>
                </a:cxn>
                <a:cxn ang="0">
                  <a:pos x="431" y="314"/>
                </a:cxn>
                <a:cxn ang="0">
                  <a:pos x="430" y="309"/>
                </a:cxn>
                <a:cxn ang="0">
                  <a:pos x="431" y="305"/>
                </a:cxn>
                <a:cxn ang="0">
                  <a:pos x="424" y="302"/>
                </a:cxn>
                <a:cxn ang="0">
                  <a:pos x="418" y="305"/>
                </a:cxn>
                <a:cxn ang="0">
                  <a:pos x="410" y="302"/>
                </a:cxn>
                <a:cxn ang="0">
                  <a:pos x="396" y="294"/>
                </a:cxn>
                <a:cxn ang="0">
                  <a:pos x="389" y="294"/>
                </a:cxn>
                <a:cxn ang="0">
                  <a:pos x="378" y="302"/>
                </a:cxn>
                <a:cxn ang="0">
                  <a:pos x="374" y="296"/>
                </a:cxn>
                <a:cxn ang="0">
                  <a:pos x="369" y="291"/>
                </a:cxn>
                <a:cxn ang="0">
                  <a:pos x="362" y="287"/>
                </a:cxn>
                <a:cxn ang="0">
                  <a:pos x="362" y="277"/>
                </a:cxn>
                <a:cxn ang="0">
                  <a:pos x="339" y="279"/>
                </a:cxn>
                <a:cxn ang="0">
                  <a:pos x="314" y="277"/>
                </a:cxn>
                <a:cxn ang="0">
                  <a:pos x="277" y="268"/>
                </a:cxn>
                <a:cxn ang="0">
                  <a:pos x="276" y="256"/>
                </a:cxn>
                <a:cxn ang="0">
                  <a:pos x="268" y="249"/>
                </a:cxn>
                <a:cxn ang="0">
                  <a:pos x="264" y="246"/>
                </a:cxn>
                <a:cxn ang="0">
                  <a:pos x="258" y="251"/>
                </a:cxn>
                <a:cxn ang="0">
                  <a:pos x="255" y="250"/>
                </a:cxn>
                <a:cxn ang="0">
                  <a:pos x="248" y="249"/>
                </a:cxn>
                <a:cxn ang="0">
                  <a:pos x="247" y="251"/>
                </a:cxn>
                <a:cxn ang="0">
                  <a:pos x="232" y="242"/>
                </a:cxn>
                <a:cxn ang="0">
                  <a:pos x="219" y="231"/>
                </a:cxn>
                <a:cxn ang="0">
                  <a:pos x="224" y="60"/>
                </a:cxn>
                <a:cxn ang="0">
                  <a:pos x="199" y="50"/>
                </a:cxn>
                <a:cxn ang="0">
                  <a:pos x="169" y="51"/>
                </a:cxn>
                <a:cxn ang="0">
                  <a:pos x="118" y="48"/>
                </a:cxn>
                <a:cxn ang="0">
                  <a:pos x="37" y="42"/>
                </a:cxn>
                <a:cxn ang="0">
                  <a:pos x="1" y="25"/>
                </a:cxn>
                <a:cxn ang="0">
                  <a:pos x="5" y="0"/>
                </a:cxn>
              </a:cxnLst>
              <a:rect l="0" t="0" r="r" b="b"/>
              <a:pathLst>
                <a:path w="636" h="322">
                  <a:moveTo>
                    <a:pt x="5" y="0"/>
                  </a:moveTo>
                  <a:lnTo>
                    <a:pt x="154" y="7"/>
                  </a:lnTo>
                  <a:lnTo>
                    <a:pt x="306" y="11"/>
                  </a:lnTo>
                  <a:lnTo>
                    <a:pt x="461" y="12"/>
                  </a:lnTo>
                  <a:lnTo>
                    <a:pt x="618" y="12"/>
                  </a:lnTo>
                  <a:lnTo>
                    <a:pt x="618" y="43"/>
                  </a:lnTo>
                  <a:lnTo>
                    <a:pt x="621" y="72"/>
                  </a:lnTo>
                  <a:lnTo>
                    <a:pt x="626" y="102"/>
                  </a:lnTo>
                  <a:lnTo>
                    <a:pt x="631" y="130"/>
                  </a:lnTo>
                  <a:lnTo>
                    <a:pt x="635" y="159"/>
                  </a:lnTo>
                  <a:lnTo>
                    <a:pt x="636" y="197"/>
                  </a:lnTo>
                  <a:lnTo>
                    <a:pt x="635" y="237"/>
                  </a:lnTo>
                  <a:lnTo>
                    <a:pt x="635" y="322"/>
                  </a:lnTo>
                  <a:lnTo>
                    <a:pt x="619" y="317"/>
                  </a:lnTo>
                  <a:lnTo>
                    <a:pt x="594" y="301"/>
                  </a:lnTo>
                  <a:lnTo>
                    <a:pt x="581" y="294"/>
                  </a:lnTo>
                  <a:lnTo>
                    <a:pt x="579" y="293"/>
                  </a:lnTo>
                  <a:lnTo>
                    <a:pt x="578" y="294"/>
                  </a:lnTo>
                  <a:lnTo>
                    <a:pt x="576" y="294"/>
                  </a:lnTo>
                  <a:lnTo>
                    <a:pt x="575" y="295"/>
                  </a:lnTo>
                  <a:lnTo>
                    <a:pt x="575" y="298"/>
                  </a:lnTo>
                  <a:lnTo>
                    <a:pt x="574" y="299"/>
                  </a:lnTo>
                  <a:lnTo>
                    <a:pt x="574" y="300"/>
                  </a:lnTo>
                  <a:lnTo>
                    <a:pt x="572" y="302"/>
                  </a:lnTo>
                  <a:lnTo>
                    <a:pt x="564" y="302"/>
                  </a:lnTo>
                  <a:lnTo>
                    <a:pt x="559" y="300"/>
                  </a:lnTo>
                  <a:lnTo>
                    <a:pt x="558" y="299"/>
                  </a:lnTo>
                  <a:lnTo>
                    <a:pt x="553" y="296"/>
                  </a:lnTo>
                  <a:lnTo>
                    <a:pt x="546" y="298"/>
                  </a:lnTo>
                  <a:lnTo>
                    <a:pt x="540" y="301"/>
                  </a:lnTo>
                  <a:lnTo>
                    <a:pt x="534" y="303"/>
                  </a:lnTo>
                  <a:lnTo>
                    <a:pt x="530" y="303"/>
                  </a:lnTo>
                  <a:lnTo>
                    <a:pt x="525" y="299"/>
                  </a:lnTo>
                  <a:lnTo>
                    <a:pt x="497" y="316"/>
                  </a:lnTo>
                  <a:lnTo>
                    <a:pt x="484" y="309"/>
                  </a:lnTo>
                  <a:lnTo>
                    <a:pt x="474" y="302"/>
                  </a:lnTo>
                  <a:lnTo>
                    <a:pt x="472" y="301"/>
                  </a:lnTo>
                  <a:lnTo>
                    <a:pt x="470" y="300"/>
                  </a:lnTo>
                  <a:lnTo>
                    <a:pt x="469" y="300"/>
                  </a:lnTo>
                  <a:lnTo>
                    <a:pt x="466" y="303"/>
                  </a:lnTo>
                  <a:lnTo>
                    <a:pt x="465" y="303"/>
                  </a:lnTo>
                  <a:lnTo>
                    <a:pt x="462" y="305"/>
                  </a:lnTo>
                  <a:lnTo>
                    <a:pt x="460" y="305"/>
                  </a:lnTo>
                  <a:lnTo>
                    <a:pt x="460" y="302"/>
                  </a:lnTo>
                  <a:lnTo>
                    <a:pt x="459" y="301"/>
                  </a:lnTo>
                  <a:lnTo>
                    <a:pt x="454" y="299"/>
                  </a:lnTo>
                  <a:lnTo>
                    <a:pt x="449" y="294"/>
                  </a:lnTo>
                  <a:lnTo>
                    <a:pt x="446" y="298"/>
                  </a:lnTo>
                  <a:lnTo>
                    <a:pt x="441" y="301"/>
                  </a:lnTo>
                  <a:lnTo>
                    <a:pt x="438" y="305"/>
                  </a:lnTo>
                  <a:lnTo>
                    <a:pt x="435" y="309"/>
                  </a:lnTo>
                  <a:lnTo>
                    <a:pt x="435" y="316"/>
                  </a:lnTo>
                  <a:lnTo>
                    <a:pt x="432" y="315"/>
                  </a:lnTo>
                  <a:lnTo>
                    <a:pt x="431" y="314"/>
                  </a:lnTo>
                  <a:lnTo>
                    <a:pt x="430" y="312"/>
                  </a:lnTo>
                  <a:lnTo>
                    <a:pt x="430" y="309"/>
                  </a:lnTo>
                  <a:lnTo>
                    <a:pt x="431" y="307"/>
                  </a:lnTo>
                  <a:lnTo>
                    <a:pt x="431" y="305"/>
                  </a:lnTo>
                  <a:lnTo>
                    <a:pt x="432" y="302"/>
                  </a:lnTo>
                  <a:lnTo>
                    <a:pt x="424" y="302"/>
                  </a:lnTo>
                  <a:lnTo>
                    <a:pt x="420" y="303"/>
                  </a:lnTo>
                  <a:lnTo>
                    <a:pt x="418" y="305"/>
                  </a:lnTo>
                  <a:lnTo>
                    <a:pt x="416" y="308"/>
                  </a:lnTo>
                  <a:lnTo>
                    <a:pt x="410" y="302"/>
                  </a:lnTo>
                  <a:lnTo>
                    <a:pt x="404" y="298"/>
                  </a:lnTo>
                  <a:lnTo>
                    <a:pt x="396" y="294"/>
                  </a:lnTo>
                  <a:lnTo>
                    <a:pt x="392" y="292"/>
                  </a:lnTo>
                  <a:lnTo>
                    <a:pt x="389" y="294"/>
                  </a:lnTo>
                  <a:lnTo>
                    <a:pt x="383" y="300"/>
                  </a:lnTo>
                  <a:lnTo>
                    <a:pt x="378" y="302"/>
                  </a:lnTo>
                  <a:lnTo>
                    <a:pt x="373" y="302"/>
                  </a:lnTo>
                  <a:lnTo>
                    <a:pt x="374" y="296"/>
                  </a:lnTo>
                  <a:lnTo>
                    <a:pt x="373" y="293"/>
                  </a:lnTo>
                  <a:lnTo>
                    <a:pt x="369" y="291"/>
                  </a:lnTo>
                  <a:lnTo>
                    <a:pt x="366" y="289"/>
                  </a:lnTo>
                  <a:lnTo>
                    <a:pt x="362" y="287"/>
                  </a:lnTo>
                  <a:lnTo>
                    <a:pt x="361" y="282"/>
                  </a:lnTo>
                  <a:lnTo>
                    <a:pt x="362" y="277"/>
                  </a:lnTo>
                  <a:lnTo>
                    <a:pt x="346" y="277"/>
                  </a:lnTo>
                  <a:lnTo>
                    <a:pt x="339" y="279"/>
                  </a:lnTo>
                  <a:lnTo>
                    <a:pt x="334" y="282"/>
                  </a:lnTo>
                  <a:lnTo>
                    <a:pt x="314" y="277"/>
                  </a:lnTo>
                  <a:lnTo>
                    <a:pt x="296" y="271"/>
                  </a:lnTo>
                  <a:lnTo>
                    <a:pt x="277" y="268"/>
                  </a:lnTo>
                  <a:lnTo>
                    <a:pt x="278" y="260"/>
                  </a:lnTo>
                  <a:lnTo>
                    <a:pt x="276" y="256"/>
                  </a:lnTo>
                  <a:lnTo>
                    <a:pt x="271" y="252"/>
                  </a:lnTo>
                  <a:lnTo>
                    <a:pt x="268" y="249"/>
                  </a:lnTo>
                  <a:lnTo>
                    <a:pt x="267" y="243"/>
                  </a:lnTo>
                  <a:lnTo>
                    <a:pt x="264" y="246"/>
                  </a:lnTo>
                  <a:lnTo>
                    <a:pt x="263" y="249"/>
                  </a:lnTo>
                  <a:lnTo>
                    <a:pt x="258" y="251"/>
                  </a:lnTo>
                  <a:lnTo>
                    <a:pt x="257" y="250"/>
                  </a:lnTo>
                  <a:lnTo>
                    <a:pt x="255" y="250"/>
                  </a:lnTo>
                  <a:lnTo>
                    <a:pt x="252" y="249"/>
                  </a:lnTo>
                  <a:lnTo>
                    <a:pt x="248" y="249"/>
                  </a:lnTo>
                  <a:lnTo>
                    <a:pt x="247" y="250"/>
                  </a:lnTo>
                  <a:lnTo>
                    <a:pt x="247" y="251"/>
                  </a:lnTo>
                  <a:lnTo>
                    <a:pt x="239" y="247"/>
                  </a:lnTo>
                  <a:lnTo>
                    <a:pt x="232" y="242"/>
                  </a:lnTo>
                  <a:lnTo>
                    <a:pt x="226" y="235"/>
                  </a:lnTo>
                  <a:lnTo>
                    <a:pt x="219" y="231"/>
                  </a:lnTo>
                  <a:lnTo>
                    <a:pt x="220" y="145"/>
                  </a:lnTo>
                  <a:lnTo>
                    <a:pt x="224" y="60"/>
                  </a:lnTo>
                  <a:lnTo>
                    <a:pt x="212" y="53"/>
                  </a:lnTo>
                  <a:lnTo>
                    <a:pt x="199" y="50"/>
                  </a:lnTo>
                  <a:lnTo>
                    <a:pt x="185" y="50"/>
                  </a:lnTo>
                  <a:lnTo>
                    <a:pt x="169" y="51"/>
                  </a:lnTo>
                  <a:lnTo>
                    <a:pt x="154" y="51"/>
                  </a:lnTo>
                  <a:lnTo>
                    <a:pt x="118" y="48"/>
                  </a:lnTo>
                  <a:lnTo>
                    <a:pt x="78" y="46"/>
                  </a:lnTo>
                  <a:lnTo>
                    <a:pt x="37" y="42"/>
                  </a:lnTo>
                  <a:lnTo>
                    <a:pt x="0" y="41"/>
                  </a:lnTo>
                  <a:lnTo>
                    <a:pt x="1" y="25"/>
                  </a:lnTo>
                  <a:lnTo>
                    <a:pt x="4" y="12"/>
                  </a:lnTo>
                  <a:lnTo>
                    <a:pt x="5"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38">
              <a:extLst>
                <a:ext uri="{FF2B5EF4-FFF2-40B4-BE49-F238E27FC236}">
                  <a16:creationId xmlns:a16="http://schemas.microsoft.com/office/drawing/2014/main" id="{132D0210-4CB5-3FD9-9F85-798F0AE0A1A4}"/>
                </a:ext>
              </a:extLst>
            </p:cNvPr>
            <p:cNvSpPr>
              <a:spLocks/>
            </p:cNvSpPr>
            <p:nvPr/>
          </p:nvSpPr>
          <p:spPr bwMode="auto">
            <a:xfrm>
              <a:off x="4422863" y="1393576"/>
              <a:ext cx="1353658" cy="837722"/>
            </a:xfrm>
            <a:custGeom>
              <a:avLst/>
              <a:gdLst/>
              <a:ahLst/>
              <a:cxnLst>
                <a:cxn ang="0">
                  <a:pos x="80" y="11"/>
                </a:cxn>
                <a:cxn ang="0">
                  <a:pos x="249" y="40"/>
                </a:cxn>
                <a:cxn ang="0">
                  <a:pos x="528" y="80"/>
                </a:cxn>
                <a:cxn ang="0">
                  <a:pos x="729" y="98"/>
                </a:cxn>
                <a:cxn ang="0">
                  <a:pos x="740" y="284"/>
                </a:cxn>
                <a:cxn ang="0">
                  <a:pos x="606" y="455"/>
                </a:cxn>
                <a:cxn ang="0">
                  <a:pos x="335" y="424"/>
                </a:cxn>
                <a:cxn ang="0">
                  <a:pos x="265" y="425"/>
                </a:cxn>
                <a:cxn ang="0">
                  <a:pos x="261" y="458"/>
                </a:cxn>
                <a:cxn ang="0">
                  <a:pos x="252" y="446"/>
                </a:cxn>
                <a:cxn ang="0">
                  <a:pos x="241" y="438"/>
                </a:cxn>
                <a:cxn ang="0">
                  <a:pos x="233" y="448"/>
                </a:cxn>
                <a:cxn ang="0">
                  <a:pos x="206" y="446"/>
                </a:cxn>
                <a:cxn ang="0">
                  <a:pos x="181" y="445"/>
                </a:cxn>
                <a:cxn ang="0">
                  <a:pos x="173" y="449"/>
                </a:cxn>
                <a:cxn ang="0">
                  <a:pos x="162" y="446"/>
                </a:cxn>
                <a:cxn ang="0">
                  <a:pos x="144" y="449"/>
                </a:cxn>
                <a:cxn ang="0">
                  <a:pos x="135" y="434"/>
                </a:cxn>
                <a:cxn ang="0">
                  <a:pos x="124" y="410"/>
                </a:cxn>
                <a:cxn ang="0">
                  <a:pos x="113" y="398"/>
                </a:cxn>
                <a:cxn ang="0">
                  <a:pos x="113" y="379"/>
                </a:cxn>
                <a:cxn ang="0">
                  <a:pos x="101" y="343"/>
                </a:cxn>
                <a:cxn ang="0">
                  <a:pos x="88" y="323"/>
                </a:cxn>
                <a:cxn ang="0">
                  <a:pos x="72" y="334"/>
                </a:cxn>
                <a:cxn ang="0">
                  <a:pos x="53" y="328"/>
                </a:cxn>
                <a:cxn ang="0">
                  <a:pos x="53" y="321"/>
                </a:cxn>
                <a:cxn ang="0">
                  <a:pos x="57" y="318"/>
                </a:cxn>
                <a:cxn ang="0">
                  <a:pos x="57" y="312"/>
                </a:cxn>
                <a:cxn ang="0">
                  <a:pos x="58" y="308"/>
                </a:cxn>
                <a:cxn ang="0">
                  <a:pos x="63" y="305"/>
                </a:cxn>
                <a:cxn ang="0">
                  <a:pos x="68" y="271"/>
                </a:cxn>
                <a:cxn ang="0">
                  <a:pos x="84" y="232"/>
                </a:cxn>
                <a:cxn ang="0">
                  <a:pos x="73" y="227"/>
                </a:cxn>
                <a:cxn ang="0">
                  <a:pos x="67" y="220"/>
                </a:cxn>
                <a:cxn ang="0">
                  <a:pos x="57" y="216"/>
                </a:cxn>
                <a:cxn ang="0">
                  <a:pos x="53" y="206"/>
                </a:cxn>
                <a:cxn ang="0">
                  <a:pos x="53" y="201"/>
                </a:cxn>
                <a:cxn ang="0">
                  <a:pos x="50" y="196"/>
                </a:cxn>
                <a:cxn ang="0">
                  <a:pos x="34" y="167"/>
                </a:cxn>
                <a:cxn ang="0">
                  <a:pos x="22" y="155"/>
                </a:cxn>
                <a:cxn ang="0">
                  <a:pos x="20" y="150"/>
                </a:cxn>
                <a:cxn ang="0">
                  <a:pos x="16" y="144"/>
                </a:cxn>
                <a:cxn ang="0">
                  <a:pos x="15" y="131"/>
                </a:cxn>
                <a:cxn ang="0">
                  <a:pos x="13" y="111"/>
                </a:cxn>
                <a:cxn ang="0">
                  <a:pos x="6" y="60"/>
                </a:cxn>
              </a:cxnLst>
              <a:rect l="0" t="0" r="r" b="b"/>
              <a:pathLst>
                <a:path w="753" h="466">
                  <a:moveTo>
                    <a:pt x="16" y="0"/>
                  </a:moveTo>
                  <a:lnTo>
                    <a:pt x="47" y="5"/>
                  </a:lnTo>
                  <a:lnTo>
                    <a:pt x="80" y="11"/>
                  </a:lnTo>
                  <a:lnTo>
                    <a:pt x="114" y="18"/>
                  </a:lnTo>
                  <a:lnTo>
                    <a:pt x="145" y="24"/>
                  </a:lnTo>
                  <a:lnTo>
                    <a:pt x="249" y="40"/>
                  </a:lnTo>
                  <a:lnTo>
                    <a:pt x="354" y="57"/>
                  </a:lnTo>
                  <a:lnTo>
                    <a:pt x="440" y="69"/>
                  </a:lnTo>
                  <a:lnTo>
                    <a:pt x="528" y="80"/>
                  </a:lnTo>
                  <a:lnTo>
                    <a:pt x="616" y="88"/>
                  </a:lnTo>
                  <a:lnTo>
                    <a:pt x="703" y="97"/>
                  </a:lnTo>
                  <a:lnTo>
                    <a:pt x="729" y="98"/>
                  </a:lnTo>
                  <a:lnTo>
                    <a:pt x="753" y="99"/>
                  </a:lnTo>
                  <a:lnTo>
                    <a:pt x="746" y="190"/>
                  </a:lnTo>
                  <a:lnTo>
                    <a:pt x="740" y="284"/>
                  </a:lnTo>
                  <a:lnTo>
                    <a:pt x="733" y="376"/>
                  </a:lnTo>
                  <a:lnTo>
                    <a:pt x="725" y="466"/>
                  </a:lnTo>
                  <a:lnTo>
                    <a:pt x="606" y="455"/>
                  </a:lnTo>
                  <a:lnTo>
                    <a:pt x="486" y="444"/>
                  </a:lnTo>
                  <a:lnTo>
                    <a:pt x="368" y="430"/>
                  </a:lnTo>
                  <a:lnTo>
                    <a:pt x="335" y="424"/>
                  </a:lnTo>
                  <a:lnTo>
                    <a:pt x="302" y="419"/>
                  </a:lnTo>
                  <a:lnTo>
                    <a:pt x="270" y="418"/>
                  </a:lnTo>
                  <a:lnTo>
                    <a:pt x="265" y="425"/>
                  </a:lnTo>
                  <a:lnTo>
                    <a:pt x="263" y="435"/>
                  </a:lnTo>
                  <a:lnTo>
                    <a:pt x="262" y="446"/>
                  </a:lnTo>
                  <a:lnTo>
                    <a:pt x="261" y="458"/>
                  </a:lnTo>
                  <a:lnTo>
                    <a:pt x="256" y="455"/>
                  </a:lnTo>
                  <a:lnTo>
                    <a:pt x="254" y="452"/>
                  </a:lnTo>
                  <a:lnTo>
                    <a:pt x="252" y="446"/>
                  </a:lnTo>
                  <a:lnTo>
                    <a:pt x="250" y="441"/>
                  </a:lnTo>
                  <a:lnTo>
                    <a:pt x="247" y="438"/>
                  </a:lnTo>
                  <a:lnTo>
                    <a:pt x="241" y="438"/>
                  </a:lnTo>
                  <a:lnTo>
                    <a:pt x="237" y="440"/>
                  </a:lnTo>
                  <a:lnTo>
                    <a:pt x="235" y="444"/>
                  </a:lnTo>
                  <a:lnTo>
                    <a:pt x="233" y="448"/>
                  </a:lnTo>
                  <a:lnTo>
                    <a:pt x="230" y="451"/>
                  </a:lnTo>
                  <a:lnTo>
                    <a:pt x="224" y="452"/>
                  </a:lnTo>
                  <a:lnTo>
                    <a:pt x="206" y="446"/>
                  </a:lnTo>
                  <a:lnTo>
                    <a:pt x="188" y="444"/>
                  </a:lnTo>
                  <a:lnTo>
                    <a:pt x="185" y="444"/>
                  </a:lnTo>
                  <a:lnTo>
                    <a:pt x="181" y="445"/>
                  </a:lnTo>
                  <a:lnTo>
                    <a:pt x="179" y="447"/>
                  </a:lnTo>
                  <a:lnTo>
                    <a:pt x="177" y="448"/>
                  </a:lnTo>
                  <a:lnTo>
                    <a:pt x="173" y="449"/>
                  </a:lnTo>
                  <a:lnTo>
                    <a:pt x="170" y="449"/>
                  </a:lnTo>
                  <a:lnTo>
                    <a:pt x="165" y="447"/>
                  </a:lnTo>
                  <a:lnTo>
                    <a:pt x="162" y="446"/>
                  </a:lnTo>
                  <a:lnTo>
                    <a:pt x="157" y="446"/>
                  </a:lnTo>
                  <a:lnTo>
                    <a:pt x="150" y="447"/>
                  </a:lnTo>
                  <a:lnTo>
                    <a:pt x="144" y="449"/>
                  </a:lnTo>
                  <a:lnTo>
                    <a:pt x="137" y="452"/>
                  </a:lnTo>
                  <a:lnTo>
                    <a:pt x="136" y="444"/>
                  </a:lnTo>
                  <a:lnTo>
                    <a:pt x="135" y="434"/>
                  </a:lnTo>
                  <a:lnTo>
                    <a:pt x="132" y="425"/>
                  </a:lnTo>
                  <a:lnTo>
                    <a:pt x="130" y="417"/>
                  </a:lnTo>
                  <a:lnTo>
                    <a:pt x="124" y="410"/>
                  </a:lnTo>
                  <a:lnTo>
                    <a:pt x="115" y="406"/>
                  </a:lnTo>
                  <a:lnTo>
                    <a:pt x="113" y="403"/>
                  </a:lnTo>
                  <a:lnTo>
                    <a:pt x="113" y="398"/>
                  </a:lnTo>
                  <a:lnTo>
                    <a:pt x="115" y="393"/>
                  </a:lnTo>
                  <a:lnTo>
                    <a:pt x="115" y="388"/>
                  </a:lnTo>
                  <a:lnTo>
                    <a:pt x="113" y="379"/>
                  </a:lnTo>
                  <a:lnTo>
                    <a:pt x="108" y="372"/>
                  </a:lnTo>
                  <a:lnTo>
                    <a:pt x="103" y="364"/>
                  </a:lnTo>
                  <a:lnTo>
                    <a:pt x="101" y="343"/>
                  </a:lnTo>
                  <a:lnTo>
                    <a:pt x="100" y="332"/>
                  </a:lnTo>
                  <a:lnTo>
                    <a:pt x="95" y="322"/>
                  </a:lnTo>
                  <a:lnTo>
                    <a:pt x="88" y="323"/>
                  </a:lnTo>
                  <a:lnTo>
                    <a:pt x="82" y="327"/>
                  </a:lnTo>
                  <a:lnTo>
                    <a:pt x="77" y="332"/>
                  </a:lnTo>
                  <a:lnTo>
                    <a:pt x="72" y="334"/>
                  </a:lnTo>
                  <a:lnTo>
                    <a:pt x="67" y="334"/>
                  </a:lnTo>
                  <a:lnTo>
                    <a:pt x="60" y="332"/>
                  </a:lnTo>
                  <a:lnTo>
                    <a:pt x="53" y="328"/>
                  </a:lnTo>
                  <a:lnTo>
                    <a:pt x="52" y="326"/>
                  </a:lnTo>
                  <a:lnTo>
                    <a:pt x="52" y="323"/>
                  </a:lnTo>
                  <a:lnTo>
                    <a:pt x="53" y="321"/>
                  </a:lnTo>
                  <a:lnTo>
                    <a:pt x="53" y="320"/>
                  </a:lnTo>
                  <a:lnTo>
                    <a:pt x="56" y="319"/>
                  </a:lnTo>
                  <a:lnTo>
                    <a:pt x="57" y="318"/>
                  </a:lnTo>
                  <a:lnTo>
                    <a:pt x="58" y="315"/>
                  </a:lnTo>
                  <a:lnTo>
                    <a:pt x="58" y="313"/>
                  </a:lnTo>
                  <a:lnTo>
                    <a:pt x="57" y="312"/>
                  </a:lnTo>
                  <a:lnTo>
                    <a:pt x="57" y="311"/>
                  </a:lnTo>
                  <a:lnTo>
                    <a:pt x="56" y="311"/>
                  </a:lnTo>
                  <a:lnTo>
                    <a:pt x="58" y="308"/>
                  </a:lnTo>
                  <a:lnTo>
                    <a:pt x="59" y="306"/>
                  </a:lnTo>
                  <a:lnTo>
                    <a:pt x="61" y="305"/>
                  </a:lnTo>
                  <a:lnTo>
                    <a:pt x="63" y="305"/>
                  </a:lnTo>
                  <a:lnTo>
                    <a:pt x="67" y="300"/>
                  </a:lnTo>
                  <a:lnTo>
                    <a:pt x="66" y="285"/>
                  </a:lnTo>
                  <a:lnTo>
                    <a:pt x="68" y="271"/>
                  </a:lnTo>
                  <a:lnTo>
                    <a:pt x="73" y="258"/>
                  </a:lnTo>
                  <a:lnTo>
                    <a:pt x="79" y="245"/>
                  </a:lnTo>
                  <a:lnTo>
                    <a:pt x="84" y="232"/>
                  </a:lnTo>
                  <a:lnTo>
                    <a:pt x="82" y="229"/>
                  </a:lnTo>
                  <a:lnTo>
                    <a:pt x="78" y="227"/>
                  </a:lnTo>
                  <a:lnTo>
                    <a:pt x="73" y="227"/>
                  </a:lnTo>
                  <a:lnTo>
                    <a:pt x="67" y="225"/>
                  </a:lnTo>
                  <a:lnTo>
                    <a:pt x="64" y="223"/>
                  </a:lnTo>
                  <a:lnTo>
                    <a:pt x="67" y="220"/>
                  </a:lnTo>
                  <a:lnTo>
                    <a:pt x="59" y="220"/>
                  </a:lnTo>
                  <a:lnTo>
                    <a:pt x="58" y="218"/>
                  </a:lnTo>
                  <a:lnTo>
                    <a:pt x="57" y="216"/>
                  </a:lnTo>
                  <a:lnTo>
                    <a:pt x="57" y="211"/>
                  </a:lnTo>
                  <a:lnTo>
                    <a:pt x="54" y="207"/>
                  </a:lnTo>
                  <a:lnTo>
                    <a:pt x="53" y="206"/>
                  </a:lnTo>
                  <a:lnTo>
                    <a:pt x="52" y="206"/>
                  </a:lnTo>
                  <a:lnTo>
                    <a:pt x="52" y="203"/>
                  </a:lnTo>
                  <a:lnTo>
                    <a:pt x="53" y="201"/>
                  </a:lnTo>
                  <a:lnTo>
                    <a:pt x="53" y="200"/>
                  </a:lnTo>
                  <a:lnTo>
                    <a:pt x="52" y="197"/>
                  </a:lnTo>
                  <a:lnTo>
                    <a:pt x="50" y="196"/>
                  </a:lnTo>
                  <a:lnTo>
                    <a:pt x="49" y="194"/>
                  </a:lnTo>
                  <a:lnTo>
                    <a:pt x="47" y="193"/>
                  </a:lnTo>
                  <a:lnTo>
                    <a:pt x="34" y="167"/>
                  </a:lnTo>
                  <a:lnTo>
                    <a:pt x="31" y="164"/>
                  </a:lnTo>
                  <a:lnTo>
                    <a:pt x="24" y="159"/>
                  </a:lnTo>
                  <a:lnTo>
                    <a:pt x="22" y="155"/>
                  </a:lnTo>
                  <a:lnTo>
                    <a:pt x="21" y="153"/>
                  </a:lnTo>
                  <a:lnTo>
                    <a:pt x="21" y="151"/>
                  </a:lnTo>
                  <a:lnTo>
                    <a:pt x="20" y="150"/>
                  </a:lnTo>
                  <a:lnTo>
                    <a:pt x="20" y="147"/>
                  </a:lnTo>
                  <a:lnTo>
                    <a:pt x="18" y="145"/>
                  </a:lnTo>
                  <a:lnTo>
                    <a:pt x="16" y="144"/>
                  </a:lnTo>
                  <a:lnTo>
                    <a:pt x="14" y="139"/>
                  </a:lnTo>
                  <a:lnTo>
                    <a:pt x="14" y="133"/>
                  </a:lnTo>
                  <a:lnTo>
                    <a:pt x="15" y="131"/>
                  </a:lnTo>
                  <a:lnTo>
                    <a:pt x="16" y="130"/>
                  </a:lnTo>
                  <a:lnTo>
                    <a:pt x="16" y="125"/>
                  </a:lnTo>
                  <a:lnTo>
                    <a:pt x="13" y="111"/>
                  </a:lnTo>
                  <a:lnTo>
                    <a:pt x="6" y="99"/>
                  </a:lnTo>
                  <a:lnTo>
                    <a:pt x="0" y="88"/>
                  </a:lnTo>
                  <a:lnTo>
                    <a:pt x="6" y="60"/>
                  </a:lnTo>
                  <a:lnTo>
                    <a:pt x="11" y="31"/>
                  </a:lnTo>
                  <a:lnTo>
                    <a:pt x="16"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39">
              <a:extLst>
                <a:ext uri="{FF2B5EF4-FFF2-40B4-BE49-F238E27FC236}">
                  <a16:creationId xmlns:a16="http://schemas.microsoft.com/office/drawing/2014/main" id="{6C528FA1-604A-43A4-E685-55D7FE02126E}"/>
                </a:ext>
              </a:extLst>
            </p:cNvPr>
            <p:cNvSpPr>
              <a:spLocks/>
            </p:cNvSpPr>
            <p:nvPr/>
          </p:nvSpPr>
          <p:spPr bwMode="auto">
            <a:xfrm>
              <a:off x="4811163" y="2150401"/>
              <a:ext cx="915023" cy="749635"/>
            </a:xfrm>
            <a:custGeom>
              <a:avLst/>
              <a:gdLst/>
              <a:ahLst/>
              <a:cxnLst>
                <a:cxn ang="0">
                  <a:pos x="59" y="0"/>
                </a:cxn>
                <a:cxn ang="0">
                  <a:pos x="72" y="2"/>
                </a:cxn>
                <a:cxn ang="0">
                  <a:pos x="90" y="4"/>
                </a:cxn>
                <a:cxn ang="0">
                  <a:pos x="149" y="11"/>
                </a:cxn>
                <a:cxn ang="0">
                  <a:pos x="249" y="25"/>
                </a:cxn>
                <a:cxn ang="0">
                  <a:pos x="353" y="35"/>
                </a:cxn>
                <a:cxn ang="0">
                  <a:pos x="456" y="45"/>
                </a:cxn>
                <a:cxn ang="0">
                  <a:pos x="482" y="47"/>
                </a:cxn>
                <a:cxn ang="0">
                  <a:pos x="509" y="48"/>
                </a:cxn>
                <a:cxn ang="0">
                  <a:pos x="502" y="139"/>
                </a:cxn>
                <a:cxn ang="0">
                  <a:pos x="495" y="233"/>
                </a:cxn>
                <a:cxn ang="0">
                  <a:pos x="489" y="326"/>
                </a:cxn>
                <a:cxn ang="0">
                  <a:pos x="481" y="417"/>
                </a:cxn>
                <a:cxn ang="0">
                  <a:pos x="358" y="408"/>
                </a:cxn>
                <a:cxn ang="0">
                  <a:pos x="235" y="395"/>
                </a:cxn>
                <a:cxn ang="0">
                  <a:pos x="117" y="381"/>
                </a:cxn>
                <a:cxn ang="0">
                  <a:pos x="0" y="363"/>
                </a:cxn>
                <a:cxn ang="0">
                  <a:pos x="13" y="276"/>
                </a:cxn>
                <a:cxn ang="0">
                  <a:pos x="27" y="184"/>
                </a:cxn>
                <a:cxn ang="0">
                  <a:pos x="40" y="90"/>
                </a:cxn>
                <a:cxn ang="0">
                  <a:pos x="43" y="69"/>
                </a:cxn>
                <a:cxn ang="0">
                  <a:pos x="48" y="48"/>
                </a:cxn>
                <a:cxn ang="0">
                  <a:pos x="49" y="35"/>
                </a:cxn>
                <a:cxn ang="0">
                  <a:pos x="49" y="21"/>
                </a:cxn>
                <a:cxn ang="0">
                  <a:pos x="53" y="10"/>
                </a:cxn>
                <a:cxn ang="0">
                  <a:pos x="59" y="0"/>
                </a:cxn>
              </a:cxnLst>
              <a:rect l="0" t="0" r="r" b="b"/>
              <a:pathLst>
                <a:path w="509" h="417">
                  <a:moveTo>
                    <a:pt x="59" y="0"/>
                  </a:moveTo>
                  <a:lnTo>
                    <a:pt x="72" y="2"/>
                  </a:lnTo>
                  <a:lnTo>
                    <a:pt x="90" y="4"/>
                  </a:lnTo>
                  <a:lnTo>
                    <a:pt x="149" y="11"/>
                  </a:lnTo>
                  <a:lnTo>
                    <a:pt x="249" y="25"/>
                  </a:lnTo>
                  <a:lnTo>
                    <a:pt x="353" y="35"/>
                  </a:lnTo>
                  <a:lnTo>
                    <a:pt x="456" y="45"/>
                  </a:lnTo>
                  <a:lnTo>
                    <a:pt x="482" y="47"/>
                  </a:lnTo>
                  <a:lnTo>
                    <a:pt x="509" y="48"/>
                  </a:lnTo>
                  <a:lnTo>
                    <a:pt x="502" y="139"/>
                  </a:lnTo>
                  <a:lnTo>
                    <a:pt x="495" y="233"/>
                  </a:lnTo>
                  <a:lnTo>
                    <a:pt x="489" y="326"/>
                  </a:lnTo>
                  <a:lnTo>
                    <a:pt x="481" y="417"/>
                  </a:lnTo>
                  <a:lnTo>
                    <a:pt x="358" y="408"/>
                  </a:lnTo>
                  <a:lnTo>
                    <a:pt x="235" y="395"/>
                  </a:lnTo>
                  <a:lnTo>
                    <a:pt x="117" y="381"/>
                  </a:lnTo>
                  <a:lnTo>
                    <a:pt x="0" y="363"/>
                  </a:lnTo>
                  <a:lnTo>
                    <a:pt x="13" y="276"/>
                  </a:lnTo>
                  <a:lnTo>
                    <a:pt x="27" y="184"/>
                  </a:lnTo>
                  <a:lnTo>
                    <a:pt x="40" y="90"/>
                  </a:lnTo>
                  <a:lnTo>
                    <a:pt x="43" y="69"/>
                  </a:lnTo>
                  <a:lnTo>
                    <a:pt x="48" y="48"/>
                  </a:lnTo>
                  <a:lnTo>
                    <a:pt x="49" y="35"/>
                  </a:lnTo>
                  <a:lnTo>
                    <a:pt x="49" y="21"/>
                  </a:lnTo>
                  <a:lnTo>
                    <a:pt x="53" y="10"/>
                  </a:lnTo>
                  <a:lnTo>
                    <a:pt x="59"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40">
              <a:extLst>
                <a:ext uri="{FF2B5EF4-FFF2-40B4-BE49-F238E27FC236}">
                  <a16:creationId xmlns:a16="http://schemas.microsoft.com/office/drawing/2014/main" id="{751BB0F3-81F1-0DD3-F3DF-0DB79D631706}"/>
                </a:ext>
              </a:extLst>
            </p:cNvPr>
            <p:cNvSpPr>
              <a:spLocks/>
            </p:cNvSpPr>
            <p:nvPr/>
          </p:nvSpPr>
          <p:spPr bwMode="auto">
            <a:xfrm>
              <a:off x="4976551" y="2849702"/>
              <a:ext cx="952773" cy="744242"/>
            </a:xfrm>
            <a:custGeom>
              <a:avLst/>
              <a:gdLst/>
              <a:ahLst/>
              <a:cxnLst>
                <a:cxn ang="0">
                  <a:pos x="48" y="0"/>
                </a:cxn>
                <a:cxn ang="0">
                  <a:pos x="49" y="0"/>
                </a:cxn>
                <a:cxn ang="0">
                  <a:pos x="206" y="16"/>
                </a:cxn>
                <a:cxn ang="0">
                  <a:pos x="367" y="30"/>
                </a:cxn>
                <a:cxn ang="0">
                  <a:pos x="530" y="42"/>
                </a:cxn>
                <a:cxn ang="0">
                  <a:pos x="523" y="166"/>
                </a:cxn>
                <a:cxn ang="0">
                  <a:pos x="517" y="290"/>
                </a:cxn>
                <a:cxn ang="0">
                  <a:pos x="510" y="414"/>
                </a:cxn>
                <a:cxn ang="0">
                  <a:pos x="339" y="402"/>
                </a:cxn>
                <a:cxn ang="0">
                  <a:pos x="169" y="387"/>
                </a:cxn>
                <a:cxn ang="0">
                  <a:pos x="0" y="370"/>
                </a:cxn>
                <a:cxn ang="0">
                  <a:pos x="4" y="324"/>
                </a:cxn>
                <a:cxn ang="0">
                  <a:pos x="14" y="247"/>
                </a:cxn>
                <a:cxn ang="0">
                  <a:pos x="35" y="86"/>
                </a:cxn>
                <a:cxn ang="0">
                  <a:pos x="46" y="8"/>
                </a:cxn>
                <a:cxn ang="0">
                  <a:pos x="46" y="3"/>
                </a:cxn>
                <a:cxn ang="0">
                  <a:pos x="47" y="2"/>
                </a:cxn>
                <a:cxn ang="0">
                  <a:pos x="48" y="0"/>
                </a:cxn>
              </a:cxnLst>
              <a:rect l="0" t="0" r="r" b="b"/>
              <a:pathLst>
                <a:path w="530" h="414">
                  <a:moveTo>
                    <a:pt x="48" y="0"/>
                  </a:moveTo>
                  <a:lnTo>
                    <a:pt x="49" y="0"/>
                  </a:lnTo>
                  <a:lnTo>
                    <a:pt x="206" y="16"/>
                  </a:lnTo>
                  <a:lnTo>
                    <a:pt x="367" y="30"/>
                  </a:lnTo>
                  <a:lnTo>
                    <a:pt x="530" y="42"/>
                  </a:lnTo>
                  <a:lnTo>
                    <a:pt x="523" y="166"/>
                  </a:lnTo>
                  <a:lnTo>
                    <a:pt x="517" y="290"/>
                  </a:lnTo>
                  <a:lnTo>
                    <a:pt x="510" y="414"/>
                  </a:lnTo>
                  <a:lnTo>
                    <a:pt x="339" y="402"/>
                  </a:lnTo>
                  <a:lnTo>
                    <a:pt x="169" y="387"/>
                  </a:lnTo>
                  <a:lnTo>
                    <a:pt x="0" y="370"/>
                  </a:lnTo>
                  <a:lnTo>
                    <a:pt x="4" y="324"/>
                  </a:lnTo>
                  <a:lnTo>
                    <a:pt x="14" y="247"/>
                  </a:lnTo>
                  <a:lnTo>
                    <a:pt x="35" y="86"/>
                  </a:lnTo>
                  <a:lnTo>
                    <a:pt x="46" y="8"/>
                  </a:lnTo>
                  <a:lnTo>
                    <a:pt x="46" y="3"/>
                  </a:lnTo>
                  <a:lnTo>
                    <a:pt x="47" y="2"/>
                  </a:lnTo>
                  <a:lnTo>
                    <a:pt x="48"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2" name="Freeform 41">
              <a:extLst>
                <a:ext uri="{FF2B5EF4-FFF2-40B4-BE49-F238E27FC236}">
                  <a16:creationId xmlns:a16="http://schemas.microsoft.com/office/drawing/2014/main" id="{B61097E9-8212-D85B-D5C5-5A68804FDF1E}"/>
                </a:ext>
              </a:extLst>
            </p:cNvPr>
            <p:cNvSpPr>
              <a:spLocks/>
            </p:cNvSpPr>
            <p:nvPr/>
          </p:nvSpPr>
          <p:spPr bwMode="auto">
            <a:xfrm>
              <a:off x="4856105" y="3518441"/>
              <a:ext cx="906034" cy="952773"/>
            </a:xfrm>
            <a:custGeom>
              <a:avLst/>
              <a:gdLst/>
              <a:ahLst/>
              <a:cxnLst>
                <a:cxn ang="0">
                  <a:pos x="65" y="0"/>
                </a:cxn>
                <a:cxn ang="0">
                  <a:pos x="173" y="12"/>
                </a:cxn>
                <a:cxn ang="0">
                  <a:pos x="280" y="23"/>
                </a:cxn>
                <a:cxn ang="0">
                  <a:pos x="391" y="33"/>
                </a:cxn>
                <a:cxn ang="0">
                  <a:pos x="504" y="40"/>
                </a:cxn>
                <a:cxn ang="0">
                  <a:pos x="498" y="90"/>
                </a:cxn>
                <a:cxn ang="0">
                  <a:pos x="495" y="144"/>
                </a:cxn>
                <a:cxn ang="0">
                  <a:pos x="492" y="197"/>
                </a:cxn>
                <a:cxn ang="0">
                  <a:pos x="486" y="302"/>
                </a:cxn>
                <a:cxn ang="0">
                  <a:pos x="478" y="406"/>
                </a:cxn>
                <a:cxn ang="0">
                  <a:pos x="475" y="456"/>
                </a:cxn>
                <a:cxn ang="0">
                  <a:pos x="468" y="505"/>
                </a:cxn>
                <a:cxn ang="0">
                  <a:pos x="328" y="493"/>
                </a:cxn>
                <a:cxn ang="0">
                  <a:pos x="192" y="482"/>
                </a:cxn>
                <a:cxn ang="0">
                  <a:pos x="190" y="485"/>
                </a:cxn>
                <a:cxn ang="0">
                  <a:pos x="190" y="490"/>
                </a:cxn>
                <a:cxn ang="0">
                  <a:pos x="194" y="499"/>
                </a:cxn>
                <a:cxn ang="0">
                  <a:pos x="192" y="502"/>
                </a:cxn>
                <a:cxn ang="0">
                  <a:pos x="151" y="497"/>
                </a:cxn>
                <a:cxn ang="0">
                  <a:pos x="110" y="493"/>
                </a:cxn>
                <a:cxn ang="0">
                  <a:pos x="71" y="488"/>
                </a:cxn>
                <a:cxn ang="0">
                  <a:pos x="66" y="497"/>
                </a:cxn>
                <a:cxn ang="0">
                  <a:pos x="65" y="509"/>
                </a:cxn>
                <a:cxn ang="0">
                  <a:pos x="63" y="520"/>
                </a:cxn>
                <a:cxn ang="0">
                  <a:pos x="59" y="530"/>
                </a:cxn>
                <a:cxn ang="0">
                  <a:pos x="39" y="527"/>
                </a:cxn>
                <a:cxn ang="0">
                  <a:pos x="18" y="525"/>
                </a:cxn>
                <a:cxn ang="0">
                  <a:pos x="0" y="521"/>
                </a:cxn>
                <a:cxn ang="0">
                  <a:pos x="34" y="261"/>
                </a:cxn>
                <a:cxn ang="0">
                  <a:pos x="65" y="0"/>
                </a:cxn>
              </a:cxnLst>
              <a:rect l="0" t="0" r="r" b="b"/>
              <a:pathLst>
                <a:path w="504" h="530">
                  <a:moveTo>
                    <a:pt x="65" y="0"/>
                  </a:moveTo>
                  <a:lnTo>
                    <a:pt x="173" y="12"/>
                  </a:lnTo>
                  <a:lnTo>
                    <a:pt x="280" y="23"/>
                  </a:lnTo>
                  <a:lnTo>
                    <a:pt x="391" y="33"/>
                  </a:lnTo>
                  <a:lnTo>
                    <a:pt x="504" y="40"/>
                  </a:lnTo>
                  <a:lnTo>
                    <a:pt x="498" y="90"/>
                  </a:lnTo>
                  <a:lnTo>
                    <a:pt x="495" y="144"/>
                  </a:lnTo>
                  <a:lnTo>
                    <a:pt x="492" y="197"/>
                  </a:lnTo>
                  <a:lnTo>
                    <a:pt x="486" y="302"/>
                  </a:lnTo>
                  <a:lnTo>
                    <a:pt x="478" y="406"/>
                  </a:lnTo>
                  <a:lnTo>
                    <a:pt x="475" y="456"/>
                  </a:lnTo>
                  <a:lnTo>
                    <a:pt x="468" y="505"/>
                  </a:lnTo>
                  <a:lnTo>
                    <a:pt x="328" y="493"/>
                  </a:lnTo>
                  <a:lnTo>
                    <a:pt x="192" y="482"/>
                  </a:lnTo>
                  <a:lnTo>
                    <a:pt x="190" y="485"/>
                  </a:lnTo>
                  <a:lnTo>
                    <a:pt x="190" y="490"/>
                  </a:lnTo>
                  <a:lnTo>
                    <a:pt x="194" y="499"/>
                  </a:lnTo>
                  <a:lnTo>
                    <a:pt x="192" y="502"/>
                  </a:lnTo>
                  <a:lnTo>
                    <a:pt x="151" y="497"/>
                  </a:lnTo>
                  <a:lnTo>
                    <a:pt x="110" y="493"/>
                  </a:lnTo>
                  <a:lnTo>
                    <a:pt x="71" y="488"/>
                  </a:lnTo>
                  <a:lnTo>
                    <a:pt x="66" y="497"/>
                  </a:lnTo>
                  <a:lnTo>
                    <a:pt x="65" y="509"/>
                  </a:lnTo>
                  <a:lnTo>
                    <a:pt x="63" y="520"/>
                  </a:lnTo>
                  <a:lnTo>
                    <a:pt x="59" y="530"/>
                  </a:lnTo>
                  <a:lnTo>
                    <a:pt x="39" y="527"/>
                  </a:lnTo>
                  <a:lnTo>
                    <a:pt x="18" y="525"/>
                  </a:lnTo>
                  <a:lnTo>
                    <a:pt x="0" y="521"/>
                  </a:lnTo>
                  <a:lnTo>
                    <a:pt x="34" y="261"/>
                  </a:lnTo>
                  <a:lnTo>
                    <a:pt x="65"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3" name="Freeform 42">
              <a:extLst>
                <a:ext uri="{FF2B5EF4-FFF2-40B4-BE49-F238E27FC236}">
                  <a16:creationId xmlns:a16="http://schemas.microsoft.com/office/drawing/2014/main" id="{0062FBCB-E2F6-2BBC-848C-E84FFEE446FD}"/>
                </a:ext>
              </a:extLst>
            </p:cNvPr>
            <p:cNvSpPr>
              <a:spLocks/>
            </p:cNvSpPr>
            <p:nvPr/>
          </p:nvSpPr>
          <p:spPr bwMode="auto">
            <a:xfrm>
              <a:off x="4083100" y="3417770"/>
              <a:ext cx="886260" cy="1037266"/>
            </a:xfrm>
            <a:custGeom>
              <a:avLst/>
              <a:gdLst/>
              <a:ahLst/>
              <a:cxnLst>
                <a:cxn ang="0">
                  <a:pos x="211" y="15"/>
                </a:cxn>
                <a:cxn ang="0">
                  <a:pos x="317" y="30"/>
                </a:cxn>
                <a:cxn ang="0">
                  <a:pos x="493" y="56"/>
                </a:cxn>
                <a:cxn ang="0">
                  <a:pos x="425" y="577"/>
                </a:cxn>
                <a:cxn ang="0">
                  <a:pos x="270" y="558"/>
                </a:cxn>
                <a:cxn ang="0">
                  <a:pos x="270" y="552"/>
                </a:cxn>
                <a:cxn ang="0">
                  <a:pos x="252" y="546"/>
                </a:cxn>
                <a:cxn ang="0">
                  <a:pos x="246" y="540"/>
                </a:cxn>
                <a:cxn ang="0">
                  <a:pos x="231" y="532"/>
                </a:cxn>
                <a:cxn ang="0">
                  <a:pos x="211" y="524"/>
                </a:cxn>
                <a:cxn ang="0">
                  <a:pos x="214" y="519"/>
                </a:cxn>
                <a:cxn ang="0">
                  <a:pos x="212" y="520"/>
                </a:cxn>
                <a:cxn ang="0">
                  <a:pos x="209" y="520"/>
                </a:cxn>
                <a:cxn ang="0">
                  <a:pos x="169" y="498"/>
                </a:cxn>
                <a:cxn ang="0">
                  <a:pos x="135" y="478"/>
                </a:cxn>
                <a:cxn ang="0">
                  <a:pos x="138" y="475"/>
                </a:cxn>
                <a:cxn ang="0">
                  <a:pos x="136" y="474"/>
                </a:cxn>
                <a:cxn ang="0">
                  <a:pos x="131" y="476"/>
                </a:cxn>
                <a:cxn ang="0">
                  <a:pos x="124" y="474"/>
                </a:cxn>
                <a:cxn ang="0">
                  <a:pos x="126" y="469"/>
                </a:cxn>
                <a:cxn ang="0">
                  <a:pos x="119" y="469"/>
                </a:cxn>
                <a:cxn ang="0">
                  <a:pos x="108" y="465"/>
                </a:cxn>
                <a:cxn ang="0">
                  <a:pos x="98" y="456"/>
                </a:cxn>
                <a:cxn ang="0">
                  <a:pos x="90" y="454"/>
                </a:cxn>
                <a:cxn ang="0">
                  <a:pos x="54" y="431"/>
                </a:cxn>
                <a:cxn ang="0">
                  <a:pos x="49" y="428"/>
                </a:cxn>
                <a:cxn ang="0">
                  <a:pos x="49" y="425"/>
                </a:cxn>
                <a:cxn ang="0">
                  <a:pos x="44" y="426"/>
                </a:cxn>
                <a:cxn ang="0">
                  <a:pos x="26" y="414"/>
                </a:cxn>
                <a:cxn ang="0">
                  <a:pos x="0" y="400"/>
                </a:cxn>
                <a:cxn ang="0">
                  <a:pos x="6" y="393"/>
                </a:cxn>
                <a:cxn ang="0">
                  <a:pos x="8" y="386"/>
                </a:cxn>
                <a:cxn ang="0">
                  <a:pos x="14" y="386"/>
                </a:cxn>
                <a:cxn ang="0">
                  <a:pos x="23" y="387"/>
                </a:cxn>
                <a:cxn ang="0">
                  <a:pos x="27" y="383"/>
                </a:cxn>
                <a:cxn ang="0">
                  <a:pos x="30" y="380"/>
                </a:cxn>
                <a:cxn ang="0">
                  <a:pos x="33" y="383"/>
                </a:cxn>
                <a:cxn ang="0">
                  <a:pos x="36" y="369"/>
                </a:cxn>
                <a:cxn ang="0">
                  <a:pos x="42" y="372"/>
                </a:cxn>
                <a:cxn ang="0">
                  <a:pos x="23" y="354"/>
                </a:cxn>
                <a:cxn ang="0">
                  <a:pos x="21" y="331"/>
                </a:cxn>
                <a:cxn ang="0">
                  <a:pos x="28" y="322"/>
                </a:cxn>
                <a:cxn ang="0">
                  <a:pos x="36" y="327"/>
                </a:cxn>
                <a:cxn ang="0">
                  <a:pos x="32" y="322"/>
                </a:cxn>
                <a:cxn ang="0">
                  <a:pos x="42" y="300"/>
                </a:cxn>
                <a:cxn ang="0">
                  <a:pos x="48" y="273"/>
                </a:cxn>
                <a:cxn ang="0">
                  <a:pos x="68" y="258"/>
                </a:cxn>
                <a:cxn ang="0">
                  <a:pos x="82" y="242"/>
                </a:cxn>
                <a:cxn ang="0">
                  <a:pos x="71" y="231"/>
                </a:cxn>
                <a:cxn ang="0">
                  <a:pos x="62" y="202"/>
                </a:cxn>
                <a:cxn ang="0">
                  <a:pos x="57" y="168"/>
                </a:cxn>
                <a:cxn ang="0">
                  <a:pos x="65" y="111"/>
                </a:cxn>
                <a:cxn ang="0">
                  <a:pos x="75" y="71"/>
                </a:cxn>
                <a:cxn ang="0">
                  <a:pos x="93" y="76"/>
                </a:cxn>
                <a:cxn ang="0">
                  <a:pos x="96" y="83"/>
                </a:cxn>
                <a:cxn ang="0">
                  <a:pos x="101" y="88"/>
                </a:cxn>
                <a:cxn ang="0">
                  <a:pos x="107" y="89"/>
                </a:cxn>
                <a:cxn ang="0">
                  <a:pos x="115" y="76"/>
                </a:cxn>
                <a:cxn ang="0">
                  <a:pos x="124" y="54"/>
                </a:cxn>
                <a:cxn ang="0">
                  <a:pos x="132" y="0"/>
                </a:cxn>
              </a:cxnLst>
              <a:rect l="0" t="0" r="r" b="b"/>
              <a:pathLst>
                <a:path w="493" h="577">
                  <a:moveTo>
                    <a:pt x="132" y="0"/>
                  </a:moveTo>
                  <a:lnTo>
                    <a:pt x="171" y="7"/>
                  </a:lnTo>
                  <a:lnTo>
                    <a:pt x="211" y="15"/>
                  </a:lnTo>
                  <a:lnTo>
                    <a:pt x="250" y="22"/>
                  </a:lnTo>
                  <a:lnTo>
                    <a:pt x="264" y="22"/>
                  </a:lnTo>
                  <a:lnTo>
                    <a:pt x="317" y="30"/>
                  </a:lnTo>
                  <a:lnTo>
                    <a:pt x="375" y="39"/>
                  </a:lnTo>
                  <a:lnTo>
                    <a:pt x="434" y="48"/>
                  </a:lnTo>
                  <a:lnTo>
                    <a:pt x="493" y="56"/>
                  </a:lnTo>
                  <a:lnTo>
                    <a:pt x="469" y="230"/>
                  </a:lnTo>
                  <a:lnTo>
                    <a:pt x="448" y="405"/>
                  </a:lnTo>
                  <a:lnTo>
                    <a:pt x="425" y="577"/>
                  </a:lnTo>
                  <a:lnTo>
                    <a:pt x="373" y="570"/>
                  </a:lnTo>
                  <a:lnTo>
                    <a:pt x="323" y="563"/>
                  </a:lnTo>
                  <a:lnTo>
                    <a:pt x="270" y="558"/>
                  </a:lnTo>
                  <a:lnTo>
                    <a:pt x="269" y="556"/>
                  </a:lnTo>
                  <a:lnTo>
                    <a:pt x="269" y="552"/>
                  </a:lnTo>
                  <a:lnTo>
                    <a:pt x="270" y="552"/>
                  </a:lnTo>
                  <a:lnTo>
                    <a:pt x="267" y="551"/>
                  </a:lnTo>
                  <a:lnTo>
                    <a:pt x="261" y="551"/>
                  </a:lnTo>
                  <a:lnTo>
                    <a:pt x="252" y="546"/>
                  </a:lnTo>
                  <a:lnTo>
                    <a:pt x="249" y="542"/>
                  </a:lnTo>
                  <a:lnTo>
                    <a:pt x="250" y="538"/>
                  </a:lnTo>
                  <a:lnTo>
                    <a:pt x="246" y="540"/>
                  </a:lnTo>
                  <a:lnTo>
                    <a:pt x="241" y="539"/>
                  </a:lnTo>
                  <a:lnTo>
                    <a:pt x="235" y="535"/>
                  </a:lnTo>
                  <a:lnTo>
                    <a:pt x="231" y="532"/>
                  </a:lnTo>
                  <a:lnTo>
                    <a:pt x="224" y="530"/>
                  </a:lnTo>
                  <a:lnTo>
                    <a:pt x="216" y="526"/>
                  </a:lnTo>
                  <a:lnTo>
                    <a:pt x="211" y="524"/>
                  </a:lnTo>
                  <a:lnTo>
                    <a:pt x="213" y="521"/>
                  </a:lnTo>
                  <a:lnTo>
                    <a:pt x="213" y="520"/>
                  </a:lnTo>
                  <a:lnTo>
                    <a:pt x="214" y="519"/>
                  </a:lnTo>
                  <a:lnTo>
                    <a:pt x="213" y="518"/>
                  </a:lnTo>
                  <a:lnTo>
                    <a:pt x="212" y="518"/>
                  </a:lnTo>
                  <a:lnTo>
                    <a:pt x="212" y="520"/>
                  </a:lnTo>
                  <a:lnTo>
                    <a:pt x="211" y="521"/>
                  </a:lnTo>
                  <a:lnTo>
                    <a:pt x="210" y="521"/>
                  </a:lnTo>
                  <a:lnTo>
                    <a:pt x="209" y="520"/>
                  </a:lnTo>
                  <a:lnTo>
                    <a:pt x="209" y="518"/>
                  </a:lnTo>
                  <a:lnTo>
                    <a:pt x="188" y="509"/>
                  </a:lnTo>
                  <a:lnTo>
                    <a:pt x="169" y="498"/>
                  </a:lnTo>
                  <a:lnTo>
                    <a:pt x="154" y="490"/>
                  </a:lnTo>
                  <a:lnTo>
                    <a:pt x="141" y="478"/>
                  </a:lnTo>
                  <a:lnTo>
                    <a:pt x="135" y="478"/>
                  </a:lnTo>
                  <a:lnTo>
                    <a:pt x="135" y="476"/>
                  </a:lnTo>
                  <a:lnTo>
                    <a:pt x="136" y="476"/>
                  </a:lnTo>
                  <a:lnTo>
                    <a:pt x="138" y="475"/>
                  </a:lnTo>
                  <a:lnTo>
                    <a:pt x="139" y="475"/>
                  </a:lnTo>
                  <a:lnTo>
                    <a:pt x="138" y="474"/>
                  </a:lnTo>
                  <a:lnTo>
                    <a:pt x="136" y="474"/>
                  </a:lnTo>
                  <a:lnTo>
                    <a:pt x="135" y="475"/>
                  </a:lnTo>
                  <a:lnTo>
                    <a:pt x="133" y="475"/>
                  </a:lnTo>
                  <a:lnTo>
                    <a:pt x="131" y="476"/>
                  </a:lnTo>
                  <a:lnTo>
                    <a:pt x="127" y="476"/>
                  </a:lnTo>
                  <a:lnTo>
                    <a:pt x="125" y="475"/>
                  </a:lnTo>
                  <a:lnTo>
                    <a:pt x="124" y="474"/>
                  </a:lnTo>
                  <a:lnTo>
                    <a:pt x="124" y="472"/>
                  </a:lnTo>
                  <a:lnTo>
                    <a:pt x="125" y="471"/>
                  </a:lnTo>
                  <a:lnTo>
                    <a:pt x="126" y="469"/>
                  </a:lnTo>
                  <a:lnTo>
                    <a:pt x="126" y="468"/>
                  </a:lnTo>
                  <a:lnTo>
                    <a:pt x="121" y="468"/>
                  </a:lnTo>
                  <a:lnTo>
                    <a:pt x="119" y="469"/>
                  </a:lnTo>
                  <a:lnTo>
                    <a:pt x="115" y="469"/>
                  </a:lnTo>
                  <a:lnTo>
                    <a:pt x="112" y="468"/>
                  </a:lnTo>
                  <a:lnTo>
                    <a:pt x="108" y="465"/>
                  </a:lnTo>
                  <a:lnTo>
                    <a:pt x="105" y="462"/>
                  </a:lnTo>
                  <a:lnTo>
                    <a:pt x="101" y="460"/>
                  </a:lnTo>
                  <a:lnTo>
                    <a:pt x="98" y="456"/>
                  </a:lnTo>
                  <a:lnTo>
                    <a:pt x="96" y="455"/>
                  </a:lnTo>
                  <a:lnTo>
                    <a:pt x="92" y="455"/>
                  </a:lnTo>
                  <a:lnTo>
                    <a:pt x="90" y="454"/>
                  </a:lnTo>
                  <a:lnTo>
                    <a:pt x="78" y="447"/>
                  </a:lnTo>
                  <a:lnTo>
                    <a:pt x="65" y="440"/>
                  </a:lnTo>
                  <a:lnTo>
                    <a:pt x="54" y="431"/>
                  </a:lnTo>
                  <a:lnTo>
                    <a:pt x="48" y="431"/>
                  </a:lnTo>
                  <a:lnTo>
                    <a:pt x="48" y="428"/>
                  </a:lnTo>
                  <a:lnTo>
                    <a:pt x="49" y="428"/>
                  </a:lnTo>
                  <a:lnTo>
                    <a:pt x="50" y="427"/>
                  </a:lnTo>
                  <a:lnTo>
                    <a:pt x="51" y="427"/>
                  </a:lnTo>
                  <a:lnTo>
                    <a:pt x="49" y="425"/>
                  </a:lnTo>
                  <a:lnTo>
                    <a:pt x="48" y="426"/>
                  </a:lnTo>
                  <a:lnTo>
                    <a:pt x="48" y="428"/>
                  </a:lnTo>
                  <a:lnTo>
                    <a:pt x="44" y="426"/>
                  </a:lnTo>
                  <a:lnTo>
                    <a:pt x="37" y="422"/>
                  </a:lnTo>
                  <a:lnTo>
                    <a:pt x="30" y="418"/>
                  </a:lnTo>
                  <a:lnTo>
                    <a:pt x="26" y="414"/>
                  </a:lnTo>
                  <a:lnTo>
                    <a:pt x="16" y="410"/>
                  </a:lnTo>
                  <a:lnTo>
                    <a:pt x="8" y="406"/>
                  </a:lnTo>
                  <a:lnTo>
                    <a:pt x="0" y="400"/>
                  </a:lnTo>
                  <a:lnTo>
                    <a:pt x="2" y="396"/>
                  </a:lnTo>
                  <a:lnTo>
                    <a:pt x="4" y="394"/>
                  </a:lnTo>
                  <a:lnTo>
                    <a:pt x="6" y="393"/>
                  </a:lnTo>
                  <a:lnTo>
                    <a:pt x="7" y="391"/>
                  </a:lnTo>
                  <a:lnTo>
                    <a:pt x="8" y="390"/>
                  </a:lnTo>
                  <a:lnTo>
                    <a:pt x="8" y="386"/>
                  </a:lnTo>
                  <a:lnTo>
                    <a:pt x="9" y="385"/>
                  </a:lnTo>
                  <a:lnTo>
                    <a:pt x="12" y="385"/>
                  </a:lnTo>
                  <a:lnTo>
                    <a:pt x="14" y="386"/>
                  </a:lnTo>
                  <a:lnTo>
                    <a:pt x="18" y="386"/>
                  </a:lnTo>
                  <a:lnTo>
                    <a:pt x="21" y="387"/>
                  </a:lnTo>
                  <a:lnTo>
                    <a:pt x="23" y="387"/>
                  </a:lnTo>
                  <a:lnTo>
                    <a:pt x="26" y="386"/>
                  </a:lnTo>
                  <a:lnTo>
                    <a:pt x="26" y="384"/>
                  </a:lnTo>
                  <a:lnTo>
                    <a:pt x="27" y="383"/>
                  </a:lnTo>
                  <a:lnTo>
                    <a:pt x="27" y="382"/>
                  </a:lnTo>
                  <a:lnTo>
                    <a:pt x="28" y="380"/>
                  </a:lnTo>
                  <a:lnTo>
                    <a:pt x="30" y="380"/>
                  </a:lnTo>
                  <a:lnTo>
                    <a:pt x="30" y="386"/>
                  </a:lnTo>
                  <a:lnTo>
                    <a:pt x="32" y="385"/>
                  </a:lnTo>
                  <a:lnTo>
                    <a:pt x="33" y="383"/>
                  </a:lnTo>
                  <a:lnTo>
                    <a:pt x="33" y="370"/>
                  </a:lnTo>
                  <a:lnTo>
                    <a:pt x="34" y="369"/>
                  </a:lnTo>
                  <a:lnTo>
                    <a:pt x="36" y="369"/>
                  </a:lnTo>
                  <a:lnTo>
                    <a:pt x="39" y="370"/>
                  </a:lnTo>
                  <a:lnTo>
                    <a:pt x="40" y="371"/>
                  </a:lnTo>
                  <a:lnTo>
                    <a:pt x="42" y="372"/>
                  </a:lnTo>
                  <a:lnTo>
                    <a:pt x="37" y="365"/>
                  </a:lnTo>
                  <a:lnTo>
                    <a:pt x="30" y="361"/>
                  </a:lnTo>
                  <a:lnTo>
                    <a:pt x="23" y="354"/>
                  </a:lnTo>
                  <a:lnTo>
                    <a:pt x="20" y="352"/>
                  </a:lnTo>
                  <a:lnTo>
                    <a:pt x="21" y="344"/>
                  </a:lnTo>
                  <a:lnTo>
                    <a:pt x="21" y="331"/>
                  </a:lnTo>
                  <a:lnTo>
                    <a:pt x="22" y="324"/>
                  </a:lnTo>
                  <a:lnTo>
                    <a:pt x="23" y="322"/>
                  </a:lnTo>
                  <a:lnTo>
                    <a:pt x="28" y="322"/>
                  </a:lnTo>
                  <a:lnTo>
                    <a:pt x="33" y="324"/>
                  </a:lnTo>
                  <a:lnTo>
                    <a:pt x="35" y="327"/>
                  </a:lnTo>
                  <a:lnTo>
                    <a:pt x="36" y="327"/>
                  </a:lnTo>
                  <a:lnTo>
                    <a:pt x="36" y="326"/>
                  </a:lnTo>
                  <a:lnTo>
                    <a:pt x="34" y="323"/>
                  </a:lnTo>
                  <a:lnTo>
                    <a:pt x="32" y="322"/>
                  </a:lnTo>
                  <a:lnTo>
                    <a:pt x="30" y="321"/>
                  </a:lnTo>
                  <a:lnTo>
                    <a:pt x="32" y="317"/>
                  </a:lnTo>
                  <a:lnTo>
                    <a:pt x="42" y="300"/>
                  </a:lnTo>
                  <a:lnTo>
                    <a:pt x="44" y="295"/>
                  </a:lnTo>
                  <a:lnTo>
                    <a:pt x="47" y="279"/>
                  </a:lnTo>
                  <a:lnTo>
                    <a:pt x="48" y="273"/>
                  </a:lnTo>
                  <a:lnTo>
                    <a:pt x="54" y="266"/>
                  </a:lnTo>
                  <a:lnTo>
                    <a:pt x="61" y="261"/>
                  </a:lnTo>
                  <a:lnTo>
                    <a:pt x="68" y="258"/>
                  </a:lnTo>
                  <a:lnTo>
                    <a:pt x="75" y="253"/>
                  </a:lnTo>
                  <a:lnTo>
                    <a:pt x="82" y="245"/>
                  </a:lnTo>
                  <a:lnTo>
                    <a:pt x="82" y="242"/>
                  </a:lnTo>
                  <a:lnTo>
                    <a:pt x="79" y="238"/>
                  </a:lnTo>
                  <a:lnTo>
                    <a:pt x="78" y="236"/>
                  </a:lnTo>
                  <a:lnTo>
                    <a:pt x="71" y="231"/>
                  </a:lnTo>
                  <a:lnTo>
                    <a:pt x="68" y="228"/>
                  </a:lnTo>
                  <a:lnTo>
                    <a:pt x="65" y="214"/>
                  </a:lnTo>
                  <a:lnTo>
                    <a:pt x="62" y="202"/>
                  </a:lnTo>
                  <a:lnTo>
                    <a:pt x="58" y="189"/>
                  </a:lnTo>
                  <a:lnTo>
                    <a:pt x="56" y="179"/>
                  </a:lnTo>
                  <a:lnTo>
                    <a:pt x="57" y="168"/>
                  </a:lnTo>
                  <a:lnTo>
                    <a:pt x="64" y="158"/>
                  </a:lnTo>
                  <a:lnTo>
                    <a:pt x="64" y="134"/>
                  </a:lnTo>
                  <a:lnTo>
                    <a:pt x="65" y="111"/>
                  </a:lnTo>
                  <a:lnTo>
                    <a:pt x="66" y="91"/>
                  </a:lnTo>
                  <a:lnTo>
                    <a:pt x="68" y="74"/>
                  </a:lnTo>
                  <a:lnTo>
                    <a:pt x="75" y="71"/>
                  </a:lnTo>
                  <a:lnTo>
                    <a:pt x="80" y="72"/>
                  </a:lnTo>
                  <a:lnTo>
                    <a:pt x="85" y="75"/>
                  </a:lnTo>
                  <a:lnTo>
                    <a:pt x="93" y="76"/>
                  </a:lnTo>
                  <a:lnTo>
                    <a:pt x="94" y="77"/>
                  </a:lnTo>
                  <a:lnTo>
                    <a:pt x="94" y="81"/>
                  </a:lnTo>
                  <a:lnTo>
                    <a:pt x="96" y="83"/>
                  </a:lnTo>
                  <a:lnTo>
                    <a:pt x="96" y="86"/>
                  </a:lnTo>
                  <a:lnTo>
                    <a:pt x="97" y="88"/>
                  </a:lnTo>
                  <a:lnTo>
                    <a:pt x="101" y="88"/>
                  </a:lnTo>
                  <a:lnTo>
                    <a:pt x="104" y="89"/>
                  </a:lnTo>
                  <a:lnTo>
                    <a:pt x="105" y="90"/>
                  </a:lnTo>
                  <a:lnTo>
                    <a:pt x="107" y="89"/>
                  </a:lnTo>
                  <a:lnTo>
                    <a:pt x="108" y="88"/>
                  </a:lnTo>
                  <a:lnTo>
                    <a:pt x="113" y="78"/>
                  </a:lnTo>
                  <a:lnTo>
                    <a:pt x="115" y="76"/>
                  </a:lnTo>
                  <a:lnTo>
                    <a:pt x="119" y="71"/>
                  </a:lnTo>
                  <a:lnTo>
                    <a:pt x="121" y="64"/>
                  </a:lnTo>
                  <a:lnTo>
                    <a:pt x="124" y="54"/>
                  </a:lnTo>
                  <a:lnTo>
                    <a:pt x="126" y="37"/>
                  </a:lnTo>
                  <a:lnTo>
                    <a:pt x="129" y="18"/>
                  </a:lnTo>
                  <a:lnTo>
                    <a:pt x="132"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4" name="Freeform 43">
              <a:extLst>
                <a:ext uri="{FF2B5EF4-FFF2-40B4-BE49-F238E27FC236}">
                  <a16:creationId xmlns:a16="http://schemas.microsoft.com/office/drawing/2014/main" id="{28675D92-CDAA-B7A0-FB09-60921BF57F91}"/>
                </a:ext>
              </a:extLst>
            </p:cNvPr>
            <p:cNvSpPr>
              <a:spLocks/>
            </p:cNvSpPr>
            <p:nvPr/>
          </p:nvSpPr>
          <p:spPr bwMode="auto">
            <a:xfrm>
              <a:off x="3633678" y="2434436"/>
              <a:ext cx="828734" cy="1287143"/>
            </a:xfrm>
            <a:custGeom>
              <a:avLst/>
              <a:gdLst/>
              <a:ahLst/>
              <a:cxnLst>
                <a:cxn ang="0">
                  <a:pos x="194" y="30"/>
                </a:cxn>
                <a:cxn ang="0">
                  <a:pos x="461" y="84"/>
                </a:cxn>
                <a:cxn ang="0">
                  <a:pos x="420" y="313"/>
                </a:cxn>
                <a:cxn ang="0">
                  <a:pos x="390" y="479"/>
                </a:cxn>
                <a:cxn ang="0">
                  <a:pos x="376" y="558"/>
                </a:cxn>
                <a:cxn ang="0">
                  <a:pos x="368" y="609"/>
                </a:cxn>
                <a:cxn ang="0">
                  <a:pos x="357" y="631"/>
                </a:cxn>
                <a:cxn ang="0">
                  <a:pos x="349" y="629"/>
                </a:cxn>
                <a:cxn ang="0">
                  <a:pos x="340" y="617"/>
                </a:cxn>
                <a:cxn ang="0">
                  <a:pos x="318" y="617"/>
                </a:cxn>
                <a:cxn ang="0">
                  <a:pos x="312" y="622"/>
                </a:cxn>
                <a:cxn ang="0">
                  <a:pos x="310" y="673"/>
                </a:cxn>
                <a:cxn ang="0">
                  <a:pos x="312" y="691"/>
                </a:cxn>
                <a:cxn ang="0">
                  <a:pos x="310" y="703"/>
                </a:cxn>
                <a:cxn ang="0">
                  <a:pos x="306" y="707"/>
                </a:cxn>
                <a:cxn ang="0">
                  <a:pos x="303" y="710"/>
                </a:cxn>
                <a:cxn ang="0">
                  <a:pos x="304" y="716"/>
                </a:cxn>
                <a:cxn ang="0">
                  <a:pos x="229" y="609"/>
                </a:cxn>
                <a:cxn ang="0">
                  <a:pos x="151" y="493"/>
                </a:cxn>
                <a:cxn ang="0">
                  <a:pos x="95" y="414"/>
                </a:cxn>
                <a:cxn ang="0">
                  <a:pos x="72" y="379"/>
                </a:cxn>
                <a:cxn ang="0">
                  <a:pos x="63" y="365"/>
                </a:cxn>
                <a:cxn ang="0">
                  <a:pos x="59" y="362"/>
                </a:cxn>
                <a:cxn ang="0">
                  <a:pos x="57" y="358"/>
                </a:cxn>
                <a:cxn ang="0">
                  <a:pos x="56" y="352"/>
                </a:cxn>
                <a:cxn ang="0">
                  <a:pos x="50" y="346"/>
                </a:cxn>
                <a:cxn ang="0">
                  <a:pos x="43" y="338"/>
                </a:cxn>
                <a:cxn ang="0">
                  <a:pos x="42" y="332"/>
                </a:cxn>
                <a:cxn ang="0">
                  <a:pos x="25" y="311"/>
                </a:cxn>
                <a:cxn ang="0">
                  <a:pos x="9" y="288"/>
                </a:cxn>
                <a:cxn ang="0">
                  <a:pos x="1" y="273"/>
                </a:cxn>
                <a:cxn ang="0">
                  <a:pos x="2" y="251"/>
                </a:cxn>
                <a:cxn ang="0">
                  <a:pos x="6" y="241"/>
                </a:cxn>
                <a:cxn ang="0">
                  <a:pos x="10" y="217"/>
                </a:cxn>
                <a:cxn ang="0">
                  <a:pos x="30" y="133"/>
                </a:cxn>
                <a:cxn ang="0">
                  <a:pos x="64" y="0"/>
                </a:cxn>
              </a:cxnLst>
              <a:rect l="0" t="0" r="r" b="b"/>
              <a:pathLst>
                <a:path w="461" h="716">
                  <a:moveTo>
                    <a:pt x="64" y="0"/>
                  </a:moveTo>
                  <a:lnTo>
                    <a:pt x="194" y="30"/>
                  </a:lnTo>
                  <a:lnTo>
                    <a:pt x="327" y="58"/>
                  </a:lnTo>
                  <a:lnTo>
                    <a:pt x="461" y="84"/>
                  </a:lnTo>
                  <a:lnTo>
                    <a:pt x="440" y="197"/>
                  </a:lnTo>
                  <a:lnTo>
                    <a:pt x="420" y="313"/>
                  </a:lnTo>
                  <a:lnTo>
                    <a:pt x="399" y="426"/>
                  </a:lnTo>
                  <a:lnTo>
                    <a:pt x="390" y="479"/>
                  </a:lnTo>
                  <a:lnTo>
                    <a:pt x="382" y="533"/>
                  </a:lnTo>
                  <a:lnTo>
                    <a:pt x="376" y="558"/>
                  </a:lnTo>
                  <a:lnTo>
                    <a:pt x="369" y="596"/>
                  </a:lnTo>
                  <a:lnTo>
                    <a:pt x="368" y="609"/>
                  </a:lnTo>
                  <a:lnTo>
                    <a:pt x="364" y="621"/>
                  </a:lnTo>
                  <a:lnTo>
                    <a:pt x="357" y="631"/>
                  </a:lnTo>
                  <a:lnTo>
                    <a:pt x="354" y="631"/>
                  </a:lnTo>
                  <a:lnTo>
                    <a:pt x="349" y="629"/>
                  </a:lnTo>
                  <a:lnTo>
                    <a:pt x="344" y="619"/>
                  </a:lnTo>
                  <a:lnTo>
                    <a:pt x="340" y="617"/>
                  </a:lnTo>
                  <a:lnTo>
                    <a:pt x="322" y="614"/>
                  </a:lnTo>
                  <a:lnTo>
                    <a:pt x="318" y="617"/>
                  </a:lnTo>
                  <a:lnTo>
                    <a:pt x="313" y="619"/>
                  </a:lnTo>
                  <a:lnTo>
                    <a:pt x="312" y="622"/>
                  </a:lnTo>
                  <a:lnTo>
                    <a:pt x="312" y="643"/>
                  </a:lnTo>
                  <a:lnTo>
                    <a:pt x="310" y="673"/>
                  </a:lnTo>
                  <a:lnTo>
                    <a:pt x="310" y="682"/>
                  </a:lnTo>
                  <a:lnTo>
                    <a:pt x="312" y="691"/>
                  </a:lnTo>
                  <a:lnTo>
                    <a:pt x="312" y="699"/>
                  </a:lnTo>
                  <a:lnTo>
                    <a:pt x="310" y="703"/>
                  </a:lnTo>
                  <a:lnTo>
                    <a:pt x="307" y="705"/>
                  </a:lnTo>
                  <a:lnTo>
                    <a:pt x="306" y="707"/>
                  </a:lnTo>
                  <a:lnTo>
                    <a:pt x="304" y="708"/>
                  </a:lnTo>
                  <a:lnTo>
                    <a:pt x="303" y="710"/>
                  </a:lnTo>
                  <a:lnTo>
                    <a:pt x="303" y="713"/>
                  </a:lnTo>
                  <a:lnTo>
                    <a:pt x="304" y="716"/>
                  </a:lnTo>
                  <a:lnTo>
                    <a:pt x="268" y="665"/>
                  </a:lnTo>
                  <a:lnTo>
                    <a:pt x="229" y="609"/>
                  </a:lnTo>
                  <a:lnTo>
                    <a:pt x="191" y="552"/>
                  </a:lnTo>
                  <a:lnTo>
                    <a:pt x="151" y="493"/>
                  </a:lnTo>
                  <a:lnTo>
                    <a:pt x="112" y="436"/>
                  </a:lnTo>
                  <a:lnTo>
                    <a:pt x="95" y="414"/>
                  </a:lnTo>
                  <a:lnTo>
                    <a:pt x="78" y="388"/>
                  </a:lnTo>
                  <a:lnTo>
                    <a:pt x="72" y="379"/>
                  </a:lnTo>
                  <a:lnTo>
                    <a:pt x="64" y="366"/>
                  </a:lnTo>
                  <a:lnTo>
                    <a:pt x="63" y="365"/>
                  </a:lnTo>
                  <a:lnTo>
                    <a:pt x="60" y="364"/>
                  </a:lnTo>
                  <a:lnTo>
                    <a:pt x="59" y="362"/>
                  </a:lnTo>
                  <a:lnTo>
                    <a:pt x="58" y="360"/>
                  </a:lnTo>
                  <a:lnTo>
                    <a:pt x="57" y="358"/>
                  </a:lnTo>
                  <a:lnTo>
                    <a:pt x="57" y="355"/>
                  </a:lnTo>
                  <a:lnTo>
                    <a:pt x="56" y="352"/>
                  </a:lnTo>
                  <a:lnTo>
                    <a:pt x="53" y="349"/>
                  </a:lnTo>
                  <a:lnTo>
                    <a:pt x="50" y="346"/>
                  </a:lnTo>
                  <a:lnTo>
                    <a:pt x="44" y="341"/>
                  </a:lnTo>
                  <a:lnTo>
                    <a:pt x="43" y="338"/>
                  </a:lnTo>
                  <a:lnTo>
                    <a:pt x="43" y="335"/>
                  </a:lnTo>
                  <a:lnTo>
                    <a:pt x="42" y="332"/>
                  </a:lnTo>
                  <a:lnTo>
                    <a:pt x="35" y="323"/>
                  </a:lnTo>
                  <a:lnTo>
                    <a:pt x="25" y="311"/>
                  </a:lnTo>
                  <a:lnTo>
                    <a:pt x="16" y="299"/>
                  </a:lnTo>
                  <a:lnTo>
                    <a:pt x="9" y="288"/>
                  </a:lnTo>
                  <a:lnTo>
                    <a:pt x="4" y="280"/>
                  </a:lnTo>
                  <a:lnTo>
                    <a:pt x="1" y="273"/>
                  </a:lnTo>
                  <a:lnTo>
                    <a:pt x="0" y="264"/>
                  </a:lnTo>
                  <a:lnTo>
                    <a:pt x="2" y="251"/>
                  </a:lnTo>
                  <a:lnTo>
                    <a:pt x="4" y="246"/>
                  </a:lnTo>
                  <a:lnTo>
                    <a:pt x="6" y="241"/>
                  </a:lnTo>
                  <a:lnTo>
                    <a:pt x="8" y="237"/>
                  </a:lnTo>
                  <a:lnTo>
                    <a:pt x="10" y="217"/>
                  </a:lnTo>
                  <a:lnTo>
                    <a:pt x="14" y="199"/>
                  </a:lnTo>
                  <a:lnTo>
                    <a:pt x="30" y="133"/>
                  </a:lnTo>
                  <a:lnTo>
                    <a:pt x="48" y="66"/>
                  </a:lnTo>
                  <a:lnTo>
                    <a:pt x="6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5" name="Freeform 44">
              <a:extLst>
                <a:ext uri="{FF2B5EF4-FFF2-40B4-BE49-F238E27FC236}">
                  <a16:creationId xmlns:a16="http://schemas.microsoft.com/office/drawing/2014/main" id="{C69FAE4C-368B-2A66-2112-77AEF6C5791C}"/>
                </a:ext>
              </a:extLst>
            </p:cNvPr>
            <p:cNvSpPr>
              <a:spLocks/>
            </p:cNvSpPr>
            <p:nvPr/>
          </p:nvSpPr>
          <p:spPr bwMode="auto">
            <a:xfrm>
              <a:off x="4320395" y="2585441"/>
              <a:ext cx="733456" cy="922213"/>
            </a:xfrm>
            <a:custGeom>
              <a:avLst/>
              <a:gdLst/>
              <a:ahLst/>
              <a:cxnLst>
                <a:cxn ang="0">
                  <a:pos x="81" y="0"/>
                </a:cxn>
                <a:cxn ang="0">
                  <a:pos x="148" y="12"/>
                </a:cxn>
                <a:cxn ang="0">
                  <a:pos x="213" y="22"/>
                </a:cxn>
                <a:cxn ang="0">
                  <a:pos x="281" y="31"/>
                </a:cxn>
                <a:cxn ang="0">
                  <a:pos x="276" y="80"/>
                </a:cxn>
                <a:cxn ang="0">
                  <a:pos x="267" y="127"/>
                </a:cxn>
                <a:cxn ang="0">
                  <a:pos x="315" y="132"/>
                </a:cxn>
                <a:cxn ang="0">
                  <a:pos x="361" y="139"/>
                </a:cxn>
                <a:cxn ang="0">
                  <a:pos x="408" y="145"/>
                </a:cxn>
                <a:cxn ang="0">
                  <a:pos x="392" y="267"/>
                </a:cxn>
                <a:cxn ang="0">
                  <a:pos x="377" y="391"/>
                </a:cxn>
                <a:cxn ang="0">
                  <a:pos x="361" y="513"/>
                </a:cxn>
                <a:cxn ang="0">
                  <a:pos x="269" y="503"/>
                </a:cxn>
                <a:cxn ang="0">
                  <a:pos x="178" y="489"/>
                </a:cxn>
                <a:cxn ang="0">
                  <a:pos x="88" y="475"/>
                </a:cxn>
                <a:cxn ang="0">
                  <a:pos x="0" y="460"/>
                </a:cxn>
                <a:cxn ang="0">
                  <a:pos x="42" y="231"/>
                </a:cxn>
                <a:cxn ang="0">
                  <a:pos x="81" y="0"/>
                </a:cxn>
              </a:cxnLst>
              <a:rect l="0" t="0" r="r" b="b"/>
              <a:pathLst>
                <a:path w="408" h="513">
                  <a:moveTo>
                    <a:pt x="81" y="0"/>
                  </a:moveTo>
                  <a:lnTo>
                    <a:pt x="148" y="12"/>
                  </a:lnTo>
                  <a:lnTo>
                    <a:pt x="213" y="22"/>
                  </a:lnTo>
                  <a:lnTo>
                    <a:pt x="281" y="31"/>
                  </a:lnTo>
                  <a:lnTo>
                    <a:pt x="276" y="80"/>
                  </a:lnTo>
                  <a:lnTo>
                    <a:pt x="267" y="127"/>
                  </a:lnTo>
                  <a:lnTo>
                    <a:pt x="315" y="132"/>
                  </a:lnTo>
                  <a:lnTo>
                    <a:pt x="361" y="139"/>
                  </a:lnTo>
                  <a:lnTo>
                    <a:pt x="408" y="145"/>
                  </a:lnTo>
                  <a:lnTo>
                    <a:pt x="392" y="267"/>
                  </a:lnTo>
                  <a:lnTo>
                    <a:pt x="377" y="391"/>
                  </a:lnTo>
                  <a:lnTo>
                    <a:pt x="361" y="513"/>
                  </a:lnTo>
                  <a:lnTo>
                    <a:pt x="269" y="503"/>
                  </a:lnTo>
                  <a:lnTo>
                    <a:pt x="178" y="489"/>
                  </a:lnTo>
                  <a:lnTo>
                    <a:pt x="88" y="475"/>
                  </a:lnTo>
                  <a:lnTo>
                    <a:pt x="0" y="460"/>
                  </a:lnTo>
                  <a:lnTo>
                    <a:pt x="42" y="231"/>
                  </a:lnTo>
                  <a:lnTo>
                    <a:pt x="81"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6" name="Freeform 45">
              <a:extLst>
                <a:ext uri="{FF2B5EF4-FFF2-40B4-BE49-F238E27FC236}">
                  <a16:creationId xmlns:a16="http://schemas.microsoft.com/office/drawing/2014/main" id="{AFB6E115-5FA3-D44B-5D5E-1000D505FC5A}"/>
                </a:ext>
              </a:extLst>
            </p:cNvPr>
            <p:cNvSpPr>
              <a:spLocks/>
            </p:cNvSpPr>
            <p:nvPr/>
          </p:nvSpPr>
          <p:spPr bwMode="auto">
            <a:xfrm>
              <a:off x="4115458" y="1373801"/>
              <a:ext cx="773005" cy="1265571"/>
            </a:xfrm>
            <a:custGeom>
              <a:avLst/>
              <a:gdLst/>
              <a:ahLst/>
              <a:cxnLst>
                <a:cxn ang="0">
                  <a:pos x="179" y="42"/>
                </a:cxn>
                <a:cxn ang="0">
                  <a:pos x="174" y="108"/>
                </a:cxn>
                <a:cxn ang="0">
                  <a:pos x="181" y="140"/>
                </a:cxn>
                <a:cxn ang="0">
                  <a:pos x="179" y="149"/>
                </a:cxn>
                <a:cxn ang="0">
                  <a:pos x="185" y="157"/>
                </a:cxn>
                <a:cxn ang="0">
                  <a:pos x="187" y="166"/>
                </a:cxn>
                <a:cxn ang="0">
                  <a:pos x="199" y="178"/>
                </a:cxn>
                <a:cxn ang="0">
                  <a:pos x="213" y="204"/>
                </a:cxn>
                <a:cxn ang="0">
                  <a:pos x="217" y="210"/>
                </a:cxn>
                <a:cxn ang="0">
                  <a:pos x="217" y="217"/>
                </a:cxn>
                <a:cxn ang="0">
                  <a:pos x="220" y="219"/>
                </a:cxn>
                <a:cxn ang="0">
                  <a:pos x="224" y="231"/>
                </a:cxn>
                <a:cxn ang="0">
                  <a:pos x="229" y="233"/>
                </a:cxn>
                <a:cxn ang="0">
                  <a:pos x="234" y="235"/>
                </a:cxn>
                <a:cxn ang="0">
                  <a:pos x="231" y="240"/>
                </a:cxn>
                <a:cxn ang="0">
                  <a:pos x="249" y="241"/>
                </a:cxn>
                <a:cxn ang="0">
                  <a:pos x="239" y="270"/>
                </a:cxn>
                <a:cxn ang="0">
                  <a:pos x="234" y="309"/>
                </a:cxn>
                <a:cxn ang="0">
                  <a:pos x="228" y="315"/>
                </a:cxn>
                <a:cxn ang="0">
                  <a:pos x="221" y="332"/>
                </a:cxn>
                <a:cxn ang="0">
                  <a:pos x="229" y="346"/>
                </a:cxn>
                <a:cxn ang="0">
                  <a:pos x="246" y="347"/>
                </a:cxn>
                <a:cxn ang="0">
                  <a:pos x="258" y="339"/>
                </a:cxn>
                <a:cxn ang="0">
                  <a:pos x="269" y="367"/>
                </a:cxn>
                <a:cxn ang="0">
                  <a:pos x="279" y="393"/>
                </a:cxn>
                <a:cxn ang="0">
                  <a:pos x="280" y="413"/>
                </a:cxn>
                <a:cxn ang="0">
                  <a:pos x="295" y="425"/>
                </a:cxn>
                <a:cxn ang="0">
                  <a:pos x="305" y="446"/>
                </a:cxn>
                <a:cxn ang="0">
                  <a:pos x="319" y="464"/>
                </a:cxn>
                <a:cxn ang="0">
                  <a:pos x="342" y="465"/>
                </a:cxn>
                <a:cxn ang="0">
                  <a:pos x="362" y="459"/>
                </a:cxn>
                <a:cxn ang="0">
                  <a:pos x="401" y="465"/>
                </a:cxn>
                <a:cxn ang="0">
                  <a:pos x="413" y="453"/>
                </a:cxn>
                <a:cxn ang="0">
                  <a:pos x="425" y="470"/>
                </a:cxn>
                <a:cxn ang="0">
                  <a:pos x="397" y="704"/>
                </a:cxn>
                <a:cxn ang="0">
                  <a:pos x="10" y="582"/>
                </a:cxn>
                <a:cxn ang="0">
                  <a:pos x="36" y="466"/>
                </a:cxn>
                <a:cxn ang="0">
                  <a:pos x="45" y="431"/>
                </a:cxn>
                <a:cxn ang="0">
                  <a:pos x="37" y="427"/>
                </a:cxn>
                <a:cxn ang="0">
                  <a:pos x="33" y="406"/>
                </a:cxn>
                <a:cxn ang="0">
                  <a:pos x="50" y="383"/>
                </a:cxn>
                <a:cxn ang="0">
                  <a:pos x="65" y="367"/>
                </a:cxn>
                <a:cxn ang="0">
                  <a:pos x="72" y="354"/>
                </a:cxn>
                <a:cxn ang="0">
                  <a:pos x="83" y="332"/>
                </a:cxn>
                <a:cxn ang="0">
                  <a:pos x="100" y="312"/>
                </a:cxn>
                <a:cxn ang="0">
                  <a:pos x="95" y="292"/>
                </a:cxn>
                <a:cxn ang="0">
                  <a:pos x="87" y="281"/>
                </a:cxn>
                <a:cxn ang="0">
                  <a:pos x="81" y="274"/>
                </a:cxn>
                <a:cxn ang="0">
                  <a:pos x="82" y="260"/>
                </a:cxn>
                <a:cxn ang="0">
                  <a:pos x="81" y="243"/>
                </a:cxn>
                <a:cxn ang="0">
                  <a:pos x="82" y="227"/>
                </a:cxn>
                <a:cxn ang="0">
                  <a:pos x="85" y="196"/>
                </a:cxn>
                <a:cxn ang="0">
                  <a:pos x="106" y="103"/>
                </a:cxn>
                <a:cxn ang="0">
                  <a:pos x="117" y="56"/>
                </a:cxn>
                <a:cxn ang="0">
                  <a:pos x="120" y="45"/>
                </a:cxn>
                <a:cxn ang="0">
                  <a:pos x="121" y="38"/>
                </a:cxn>
                <a:cxn ang="0">
                  <a:pos x="123" y="29"/>
                </a:cxn>
                <a:cxn ang="0">
                  <a:pos x="125" y="16"/>
                </a:cxn>
                <a:cxn ang="0">
                  <a:pos x="130" y="0"/>
                </a:cxn>
              </a:cxnLst>
              <a:rect l="0" t="0" r="r" b="b"/>
              <a:pathLst>
                <a:path w="430" h="704">
                  <a:moveTo>
                    <a:pt x="130" y="0"/>
                  </a:moveTo>
                  <a:lnTo>
                    <a:pt x="182" y="11"/>
                  </a:lnTo>
                  <a:lnTo>
                    <a:pt x="179" y="42"/>
                  </a:lnTo>
                  <a:lnTo>
                    <a:pt x="173" y="70"/>
                  </a:lnTo>
                  <a:lnTo>
                    <a:pt x="167" y="96"/>
                  </a:lnTo>
                  <a:lnTo>
                    <a:pt x="174" y="108"/>
                  </a:lnTo>
                  <a:lnTo>
                    <a:pt x="179" y="120"/>
                  </a:lnTo>
                  <a:lnTo>
                    <a:pt x="181" y="134"/>
                  </a:lnTo>
                  <a:lnTo>
                    <a:pt x="181" y="140"/>
                  </a:lnTo>
                  <a:lnTo>
                    <a:pt x="180" y="141"/>
                  </a:lnTo>
                  <a:lnTo>
                    <a:pt x="179" y="143"/>
                  </a:lnTo>
                  <a:lnTo>
                    <a:pt x="179" y="149"/>
                  </a:lnTo>
                  <a:lnTo>
                    <a:pt x="181" y="152"/>
                  </a:lnTo>
                  <a:lnTo>
                    <a:pt x="182" y="155"/>
                  </a:lnTo>
                  <a:lnTo>
                    <a:pt x="185" y="157"/>
                  </a:lnTo>
                  <a:lnTo>
                    <a:pt x="186" y="161"/>
                  </a:lnTo>
                  <a:lnTo>
                    <a:pt x="186" y="164"/>
                  </a:lnTo>
                  <a:lnTo>
                    <a:pt x="187" y="166"/>
                  </a:lnTo>
                  <a:lnTo>
                    <a:pt x="189" y="170"/>
                  </a:lnTo>
                  <a:lnTo>
                    <a:pt x="196" y="175"/>
                  </a:lnTo>
                  <a:lnTo>
                    <a:pt x="199" y="178"/>
                  </a:lnTo>
                  <a:lnTo>
                    <a:pt x="203" y="186"/>
                  </a:lnTo>
                  <a:lnTo>
                    <a:pt x="208" y="196"/>
                  </a:lnTo>
                  <a:lnTo>
                    <a:pt x="213" y="204"/>
                  </a:lnTo>
                  <a:lnTo>
                    <a:pt x="214" y="205"/>
                  </a:lnTo>
                  <a:lnTo>
                    <a:pt x="215" y="207"/>
                  </a:lnTo>
                  <a:lnTo>
                    <a:pt x="217" y="210"/>
                  </a:lnTo>
                  <a:lnTo>
                    <a:pt x="218" y="212"/>
                  </a:lnTo>
                  <a:lnTo>
                    <a:pt x="218" y="215"/>
                  </a:lnTo>
                  <a:lnTo>
                    <a:pt x="217" y="217"/>
                  </a:lnTo>
                  <a:lnTo>
                    <a:pt x="217" y="218"/>
                  </a:lnTo>
                  <a:lnTo>
                    <a:pt x="218" y="218"/>
                  </a:lnTo>
                  <a:lnTo>
                    <a:pt x="220" y="219"/>
                  </a:lnTo>
                  <a:lnTo>
                    <a:pt x="222" y="224"/>
                  </a:lnTo>
                  <a:lnTo>
                    <a:pt x="222" y="226"/>
                  </a:lnTo>
                  <a:lnTo>
                    <a:pt x="224" y="231"/>
                  </a:lnTo>
                  <a:lnTo>
                    <a:pt x="225" y="232"/>
                  </a:lnTo>
                  <a:lnTo>
                    <a:pt x="228" y="233"/>
                  </a:lnTo>
                  <a:lnTo>
                    <a:pt x="229" y="233"/>
                  </a:lnTo>
                  <a:lnTo>
                    <a:pt x="231" y="234"/>
                  </a:lnTo>
                  <a:lnTo>
                    <a:pt x="232" y="234"/>
                  </a:lnTo>
                  <a:lnTo>
                    <a:pt x="234" y="235"/>
                  </a:lnTo>
                  <a:lnTo>
                    <a:pt x="234" y="236"/>
                  </a:lnTo>
                  <a:lnTo>
                    <a:pt x="232" y="238"/>
                  </a:lnTo>
                  <a:lnTo>
                    <a:pt x="231" y="240"/>
                  </a:lnTo>
                  <a:lnTo>
                    <a:pt x="235" y="242"/>
                  </a:lnTo>
                  <a:lnTo>
                    <a:pt x="239" y="241"/>
                  </a:lnTo>
                  <a:lnTo>
                    <a:pt x="249" y="241"/>
                  </a:lnTo>
                  <a:lnTo>
                    <a:pt x="250" y="245"/>
                  </a:lnTo>
                  <a:lnTo>
                    <a:pt x="245" y="257"/>
                  </a:lnTo>
                  <a:lnTo>
                    <a:pt x="239" y="270"/>
                  </a:lnTo>
                  <a:lnTo>
                    <a:pt x="235" y="281"/>
                  </a:lnTo>
                  <a:lnTo>
                    <a:pt x="232" y="294"/>
                  </a:lnTo>
                  <a:lnTo>
                    <a:pt x="234" y="309"/>
                  </a:lnTo>
                  <a:lnTo>
                    <a:pt x="231" y="312"/>
                  </a:lnTo>
                  <a:lnTo>
                    <a:pt x="230" y="313"/>
                  </a:lnTo>
                  <a:lnTo>
                    <a:pt x="228" y="315"/>
                  </a:lnTo>
                  <a:lnTo>
                    <a:pt x="222" y="320"/>
                  </a:lnTo>
                  <a:lnTo>
                    <a:pt x="222" y="331"/>
                  </a:lnTo>
                  <a:lnTo>
                    <a:pt x="221" y="332"/>
                  </a:lnTo>
                  <a:lnTo>
                    <a:pt x="221" y="339"/>
                  </a:lnTo>
                  <a:lnTo>
                    <a:pt x="222" y="343"/>
                  </a:lnTo>
                  <a:lnTo>
                    <a:pt x="229" y="346"/>
                  </a:lnTo>
                  <a:lnTo>
                    <a:pt x="235" y="348"/>
                  </a:lnTo>
                  <a:lnTo>
                    <a:pt x="239" y="348"/>
                  </a:lnTo>
                  <a:lnTo>
                    <a:pt x="246" y="347"/>
                  </a:lnTo>
                  <a:lnTo>
                    <a:pt x="250" y="345"/>
                  </a:lnTo>
                  <a:lnTo>
                    <a:pt x="253" y="341"/>
                  </a:lnTo>
                  <a:lnTo>
                    <a:pt x="258" y="339"/>
                  </a:lnTo>
                  <a:lnTo>
                    <a:pt x="265" y="338"/>
                  </a:lnTo>
                  <a:lnTo>
                    <a:pt x="269" y="347"/>
                  </a:lnTo>
                  <a:lnTo>
                    <a:pt x="269" y="367"/>
                  </a:lnTo>
                  <a:lnTo>
                    <a:pt x="271" y="379"/>
                  </a:lnTo>
                  <a:lnTo>
                    <a:pt x="274" y="387"/>
                  </a:lnTo>
                  <a:lnTo>
                    <a:pt x="279" y="393"/>
                  </a:lnTo>
                  <a:lnTo>
                    <a:pt x="281" y="401"/>
                  </a:lnTo>
                  <a:lnTo>
                    <a:pt x="281" y="408"/>
                  </a:lnTo>
                  <a:lnTo>
                    <a:pt x="280" y="413"/>
                  </a:lnTo>
                  <a:lnTo>
                    <a:pt x="280" y="417"/>
                  </a:lnTo>
                  <a:lnTo>
                    <a:pt x="284" y="422"/>
                  </a:lnTo>
                  <a:lnTo>
                    <a:pt x="295" y="425"/>
                  </a:lnTo>
                  <a:lnTo>
                    <a:pt x="301" y="430"/>
                  </a:lnTo>
                  <a:lnTo>
                    <a:pt x="303" y="438"/>
                  </a:lnTo>
                  <a:lnTo>
                    <a:pt x="305" y="446"/>
                  </a:lnTo>
                  <a:lnTo>
                    <a:pt x="306" y="457"/>
                  </a:lnTo>
                  <a:lnTo>
                    <a:pt x="307" y="469"/>
                  </a:lnTo>
                  <a:lnTo>
                    <a:pt x="319" y="464"/>
                  </a:lnTo>
                  <a:lnTo>
                    <a:pt x="330" y="464"/>
                  </a:lnTo>
                  <a:lnTo>
                    <a:pt x="334" y="465"/>
                  </a:lnTo>
                  <a:lnTo>
                    <a:pt x="342" y="465"/>
                  </a:lnTo>
                  <a:lnTo>
                    <a:pt x="348" y="463"/>
                  </a:lnTo>
                  <a:lnTo>
                    <a:pt x="355" y="460"/>
                  </a:lnTo>
                  <a:lnTo>
                    <a:pt x="362" y="459"/>
                  </a:lnTo>
                  <a:lnTo>
                    <a:pt x="378" y="462"/>
                  </a:lnTo>
                  <a:lnTo>
                    <a:pt x="395" y="466"/>
                  </a:lnTo>
                  <a:lnTo>
                    <a:pt x="401" y="465"/>
                  </a:lnTo>
                  <a:lnTo>
                    <a:pt x="405" y="463"/>
                  </a:lnTo>
                  <a:lnTo>
                    <a:pt x="409" y="456"/>
                  </a:lnTo>
                  <a:lnTo>
                    <a:pt x="413" y="453"/>
                  </a:lnTo>
                  <a:lnTo>
                    <a:pt x="419" y="453"/>
                  </a:lnTo>
                  <a:lnTo>
                    <a:pt x="421" y="456"/>
                  </a:lnTo>
                  <a:lnTo>
                    <a:pt x="425" y="470"/>
                  </a:lnTo>
                  <a:lnTo>
                    <a:pt x="426" y="473"/>
                  </a:lnTo>
                  <a:lnTo>
                    <a:pt x="430" y="474"/>
                  </a:lnTo>
                  <a:lnTo>
                    <a:pt x="397" y="704"/>
                  </a:lnTo>
                  <a:lnTo>
                    <a:pt x="0" y="634"/>
                  </a:lnTo>
                  <a:lnTo>
                    <a:pt x="5" y="606"/>
                  </a:lnTo>
                  <a:lnTo>
                    <a:pt x="10" y="582"/>
                  </a:lnTo>
                  <a:lnTo>
                    <a:pt x="16" y="557"/>
                  </a:lnTo>
                  <a:lnTo>
                    <a:pt x="30" y="478"/>
                  </a:lnTo>
                  <a:lnTo>
                    <a:pt x="36" y="466"/>
                  </a:lnTo>
                  <a:lnTo>
                    <a:pt x="42" y="456"/>
                  </a:lnTo>
                  <a:lnTo>
                    <a:pt x="44" y="443"/>
                  </a:lnTo>
                  <a:lnTo>
                    <a:pt x="45" y="431"/>
                  </a:lnTo>
                  <a:lnTo>
                    <a:pt x="44" y="429"/>
                  </a:lnTo>
                  <a:lnTo>
                    <a:pt x="39" y="427"/>
                  </a:lnTo>
                  <a:lnTo>
                    <a:pt x="37" y="427"/>
                  </a:lnTo>
                  <a:lnTo>
                    <a:pt x="32" y="422"/>
                  </a:lnTo>
                  <a:lnTo>
                    <a:pt x="32" y="418"/>
                  </a:lnTo>
                  <a:lnTo>
                    <a:pt x="33" y="406"/>
                  </a:lnTo>
                  <a:lnTo>
                    <a:pt x="37" y="396"/>
                  </a:lnTo>
                  <a:lnTo>
                    <a:pt x="43" y="389"/>
                  </a:lnTo>
                  <a:lnTo>
                    <a:pt x="50" y="383"/>
                  </a:lnTo>
                  <a:lnTo>
                    <a:pt x="58" y="379"/>
                  </a:lnTo>
                  <a:lnTo>
                    <a:pt x="66" y="373"/>
                  </a:lnTo>
                  <a:lnTo>
                    <a:pt x="65" y="367"/>
                  </a:lnTo>
                  <a:lnTo>
                    <a:pt x="66" y="362"/>
                  </a:lnTo>
                  <a:lnTo>
                    <a:pt x="68" y="358"/>
                  </a:lnTo>
                  <a:lnTo>
                    <a:pt x="72" y="354"/>
                  </a:lnTo>
                  <a:lnTo>
                    <a:pt x="75" y="347"/>
                  </a:lnTo>
                  <a:lnTo>
                    <a:pt x="80" y="339"/>
                  </a:lnTo>
                  <a:lnTo>
                    <a:pt x="83" y="332"/>
                  </a:lnTo>
                  <a:lnTo>
                    <a:pt x="89" y="324"/>
                  </a:lnTo>
                  <a:lnTo>
                    <a:pt x="95" y="318"/>
                  </a:lnTo>
                  <a:lnTo>
                    <a:pt x="100" y="312"/>
                  </a:lnTo>
                  <a:lnTo>
                    <a:pt x="101" y="305"/>
                  </a:lnTo>
                  <a:lnTo>
                    <a:pt x="99" y="298"/>
                  </a:lnTo>
                  <a:lnTo>
                    <a:pt x="95" y="292"/>
                  </a:lnTo>
                  <a:lnTo>
                    <a:pt x="90" y="285"/>
                  </a:lnTo>
                  <a:lnTo>
                    <a:pt x="88" y="283"/>
                  </a:lnTo>
                  <a:lnTo>
                    <a:pt x="87" y="281"/>
                  </a:lnTo>
                  <a:lnTo>
                    <a:pt x="85" y="280"/>
                  </a:lnTo>
                  <a:lnTo>
                    <a:pt x="83" y="277"/>
                  </a:lnTo>
                  <a:lnTo>
                    <a:pt x="81" y="274"/>
                  </a:lnTo>
                  <a:lnTo>
                    <a:pt x="80" y="270"/>
                  </a:lnTo>
                  <a:lnTo>
                    <a:pt x="83" y="264"/>
                  </a:lnTo>
                  <a:lnTo>
                    <a:pt x="82" y="260"/>
                  </a:lnTo>
                  <a:lnTo>
                    <a:pt x="82" y="253"/>
                  </a:lnTo>
                  <a:lnTo>
                    <a:pt x="81" y="246"/>
                  </a:lnTo>
                  <a:lnTo>
                    <a:pt x="81" y="243"/>
                  </a:lnTo>
                  <a:lnTo>
                    <a:pt x="80" y="240"/>
                  </a:lnTo>
                  <a:lnTo>
                    <a:pt x="80" y="229"/>
                  </a:lnTo>
                  <a:lnTo>
                    <a:pt x="82" y="227"/>
                  </a:lnTo>
                  <a:lnTo>
                    <a:pt x="83" y="225"/>
                  </a:lnTo>
                  <a:lnTo>
                    <a:pt x="85" y="215"/>
                  </a:lnTo>
                  <a:lnTo>
                    <a:pt x="85" y="196"/>
                  </a:lnTo>
                  <a:lnTo>
                    <a:pt x="92" y="166"/>
                  </a:lnTo>
                  <a:lnTo>
                    <a:pt x="100" y="136"/>
                  </a:lnTo>
                  <a:lnTo>
                    <a:pt x="106" y="103"/>
                  </a:lnTo>
                  <a:lnTo>
                    <a:pt x="110" y="85"/>
                  </a:lnTo>
                  <a:lnTo>
                    <a:pt x="115" y="70"/>
                  </a:lnTo>
                  <a:lnTo>
                    <a:pt x="117" y="56"/>
                  </a:lnTo>
                  <a:lnTo>
                    <a:pt x="118" y="52"/>
                  </a:lnTo>
                  <a:lnTo>
                    <a:pt x="118" y="49"/>
                  </a:lnTo>
                  <a:lnTo>
                    <a:pt x="120" y="45"/>
                  </a:lnTo>
                  <a:lnTo>
                    <a:pt x="120" y="43"/>
                  </a:lnTo>
                  <a:lnTo>
                    <a:pt x="121" y="42"/>
                  </a:lnTo>
                  <a:lnTo>
                    <a:pt x="121" y="38"/>
                  </a:lnTo>
                  <a:lnTo>
                    <a:pt x="122" y="36"/>
                  </a:lnTo>
                  <a:lnTo>
                    <a:pt x="122" y="32"/>
                  </a:lnTo>
                  <a:lnTo>
                    <a:pt x="123" y="29"/>
                  </a:lnTo>
                  <a:lnTo>
                    <a:pt x="124" y="26"/>
                  </a:lnTo>
                  <a:lnTo>
                    <a:pt x="124" y="24"/>
                  </a:lnTo>
                  <a:lnTo>
                    <a:pt x="125" y="16"/>
                  </a:lnTo>
                  <a:lnTo>
                    <a:pt x="126" y="10"/>
                  </a:lnTo>
                  <a:lnTo>
                    <a:pt x="128" y="5"/>
                  </a:lnTo>
                  <a:lnTo>
                    <a:pt x="13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7" name="Freeform 46">
              <a:extLst>
                <a:ext uri="{FF2B5EF4-FFF2-40B4-BE49-F238E27FC236}">
                  <a16:creationId xmlns:a16="http://schemas.microsoft.com/office/drawing/2014/main" id="{8AC44485-0E9D-D200-AF7B-DE511F1E9E82}"/>
                </a:ext>
              </a:extLst>
            </p:cNvPr>
            <p:cNvSpPr>
              <a:spLocks/>
            </p:cNvSpPr>
            <p:nvPr/>
          </p:nvSpPr>
          <p:spPr bwMode="auto">
            <a:xfrm>
              <a:off x="3151898" y="2301407"/>
              <a:ext cx="1067826" cy="1804877"/>
            </a:xfrm>
            <a:custGeom>
              <a:avLst/>
              <a:gdLst/>
              <a:ahLst/>
              <a:cxnLst>
                <a:cxn ang="0">
                  <a:pos x="318" y="117"/>
                </a:cxn>
                <a:cxn ang="0">
                  <a:pos x="319" y="429"/>
                </a:cxn>
                <a:cxn ang="0">
                  <a:pos x="445" y="615"/>
                </a:cxn>
                <a:cxn ang="0">
                  <a:pos x="467" y="647"/>
                </a:cxn>
                <a:cxn ang="0">
                  <a:pos x="482" y="668"/>
                </a:cxn>
                <a:cxn ang="0">
                  <a:pos x="502" y="696"/>
                </a:cxn>
                <a:cxn ang="0">
                  <a:pos x="510" y="705"/>
                </a:cxn>
                <a:cxn ang="0">
                  <a:pos x="573" y="816"/>
                </a:cxn>
                <a:cxn ang="0">
                  <a:pos x="588" y="856"/>
                </a:cxn>
                <a:cxn ang="0">
                  <a:pos x="579" y="878"/>
                </a:cxn>
                <a:cxn ang="0">
                  <a:pos x="558" y="912"/>
                </a:cxn>
                <a:cxn ang="0">
                  <a:pos x="540" y="943"/>
                </a:cxn>
                <a:cxn ang="0">
                  <a:pos x="532" y="973"/>
                </a:cxn>
                <a:cxn ang="0">
                  <a:pos x="546" y="984"/>
                </a:cxn>
                <a:cxn ang="0">
                  <a:pos x="494" y="999"/>
                </a:cxn>
                <a:cxn ang="0">
                  <a:pos x="340" y="979"/>
                </a:cxn>
                <a:cxn ang="0">
                  <a:pos x="340" y="968"/>
                </a:cxn>
                <a:cxn ang="0">
                  <a:pos x="338" y="930"/>
                </a:cxn>
                <a:cxn ang="0">
                  <a:pos x="298" y="867"/>
                </a:cxn>
                <a:cxn ang="0">
                  <a:pos x="270" y="843"/>
                </a:cxn>
                <a:cxn ang="0">
                  <a:pos x="220" y="804"/>
                </a:cxn>
                <a:cxn ang="0">
                  <a:pos x="214" y="790"/>
                </a:cxn>
                <a:cxn ang="0">
                  <a:pos x="170" y="760"/>
                </a:cxn>
                <a:cxn ang="0">
                  <a:pos x="133" y="748"/>
                </a:cxn>
                <a:cxn ang="0">
                  <a:pos x="126" y="728"/>
                </a:cxn>
                <a:cxn ang="0">
                  <a:pos x="132" y="683"/>
                </a:cxn>
                <a:cxn ang="0">
                  <a:pos x="123" y="667"/>
                </a:cxn>
                <a:cxn ang="0">
                  <a:pos x="109" y="641"/>
                </a:cxn>
                <a:cxn ang="0">
                  <a:pos x="99" y="621"/>
                </a:cxn>
                <a:cxn ang="0">
                  <a:pos x="90" y="590"/>
                </a:cxn>
                <a:cxn ang="0">
                  <a:pos x="75" y="559"/>
                </a:cxn>
                <a:cxn ang="0">
                  <a:pos x="83" y="527"/>
                </a:cxn>
                <a:cxn ang="0">
                  <a:pos x="90" y="508"/>
                </a:cxn>
                <a:cxn ang="0">
                  <a:pos x="59" y="475"/>
                </a:cxn>
                <a:cxn ang="0">
                  <a:pos x="62" y="447"/>
                </a:cxn>
                <a:cxn ang="0">
                  <a:pos x="71" y="436"/>
                </a:cxn>
                <a:cxn ang="0">
                  <a:pos x="86" y="438"/>
                </a:cxn>
                <a:cxn ang="0">
                  <a:pos x="90" y="395"/>
                </a:cxn>
                <a:cxn ang="0">
                  <a:pos x="105" y="397"/>
                </a:cxn>
                <a:cxn ang="0">
                  <a:pos x="121" y="404"/>
                </a:cxn>
                <a:cxn ang="0">
                  <a:pos x="135" y="404"/>
                </a:cxn>
                <a:cxn ang="0">
                  <a:pos x="143" y="408"/>
                </a:cxn>
                <a:cxn ang="0">
                  <a:pos x="129" y="392"/>
                </a:cxn>
                <a:cxn ang="0">
                  <a:pos x="95" y="392"/>
                </a:cxn>
                <a:cxn ang="0">
                  <a:pos x="73" y="378"/>
                </a:cxn>
                <a:cxn ang="0">
                  <a:pos x="43" y="383"/>
                </a:cxn>
                <a:cxn ang="0">
                  <a:pos x="41" y="370"/>
                </a:cxn>
                <a:cxn ang="0">
                  <a:pos x="43" y="356"/>
                </a:cxn>
                <a:cxn ang="0">
                  <a:pos x="27" y="327"/>
                </a:cxn>
                <a:cxn ang="0">
                  <a:pos x="12" y="293"/>
                </a:cxn>
                <a:cxn ang="0">
                  <a:pos x="14" y="257"/>
                </a:cxn>
                <a:cxn ang="0">
                  <a:pos x="21" y="224"/>
                </a:cxn>
                <a:cxn ang="0">
                  <a:pos x="5" y="160"/>
                </a:cxn>
                <a:cxn ang="0">
                  <a:pos x="28" y="108"/>
                </a:cxn>
                <a:cxn ang="0">
                  <a:pos x="33" y="95"/>
                </a:cxn>
                <a:cxn ang="0">
                  <a:pos x="34" y="76"/>
                </a:cxn>
                <a:cxn ang="0">
                  <a:pos x="49" y="30"/>
                </a:cxn>
              </a:cxnLst>
              <a:rect l="0" t="0" r="r" b="b"/>
              <a:pathLst>
                <a:path w="594" h="1004">
                  <a:moveTo>
                    <a:pt x="54" y="0"/>
                  </a:moveTo>
                  <a:lnTo>
                    <a:pt x="121" y="18"/>
                  </a:lnTo>
                  <a:lnTo>
                    <a:pt x="256" y="55"/>
                  </a:lnTo>
                  <a:lnTo>
                    <a:pt x="326" y="70"/>
                  </a:lnTo>
                  <a:lnTo>
                    <a:pt x="318" y="117"/>
                  </a:lnTo>
                  <a:lnTo>
                    <a:pt x="306" y="164"/>
                  </a:lnTo>
                  <a:lnTo>
                    <a:pt x="296" y="209"/>
                  </a:lnTo>
                  <a:lnTo>
                    <a:pt x="279" y="277"/>
                  </a:lnTo>
                  <a:lnTo>
                    <a:pt x="262" y="345"/>
                  </a:lnTo>
                  <a:lnTo>
                    <a:pt x="319" y="429"/>
                  </a:lnTo>
                  <a:lnTo>
                    <a:pt x="378" y="514"/>
                  </a:lnTo>
                  <a:lnTo>
                    <a:pt x="437" y="598"/>
                  </a:lnTo>
                  <a:lnTo>
                    <a:pt x="439" y="604"/>
                  </a:lnTo>
                  <a:lnTo>
                    <a:pt x="442" y="609"/>
                  </a:lnTo>
                  <a:lnTo>
                    <a:pt x="445" y="615"/>
                  </a:lnTo>
                  <a:lnTo>
                    <a:pt x="456" y="627"/>
                  </a:lnTo>
                  <a:lnTo>
                    <a:pt x="459" y="630"/>
                  </a:lnTo>
                  <a:lnTo>
                    <a:pt x="460" y="635"/>
                  </a:lnTo>
                  <a:lnTo>
                    <a:pt x="462" y="640"/>
                  </a:lnTo>
                  <a:lnTo>
                    <a:pt x="467" y="647"/>
                  </a:lnTo>
                  <a:lnTo>
                    <a:pt x="470" y="649"/>
                  </a:lnTo>
                  <a:lnTo>
                    <a:pt x="476" y="655"/>
                  </a:lnTo>
                  <a:lnTo>
                    <a:pt x="479" y="658"/>
                  </a:lnTo>
                  <a:lnTo>
                    <a:pt x="480" y="663"/>
                  </a:lnTo>
                  <a:lnTo>
                    <a:pt x="482" y="668"/>
                  </a:lnTo>
                  <a:lnTo>
                    <a:pt x="487" y="675"/>
                  </a:lnTo>
                  <a:lnTo>
                    <a:pt x="489" y="677"/>
                  </a:lnTo>
                  <a:lnTo>
                    <a:pt x="493" y="679"/>
                  </a:lnTo>
                  <a:lnTo>
                    <a:pt x="497" y="686"/>
                  </a:lnTo>
                  <a:lnTo>
                    <a:pt x="502" y="696"/>
                  </a:lnTo>
                  <a:lnTo>
                    <a:pt x="504" y="699"/>
                  </a:lnTo>
                  <a:lnTo>
                    <a:pt x="505" y="700"/>
                  </a:lnTo>
                  <a:lnTo>
                    <a:pt x="506" y="703"/>
                  </a:lnTo>
                  <a:lnTo>
                    <a:pt x="509" y="704"/>
                  </a:lnTo>
                  <a:lnTo>
                    <a:pt x="510" y="705"/>
                  </a:lnTo>
                  <a:lnTo>
                    <a:pt x="529" y="735"/>
                  </a:lnTo>
                  <a:lnTo>
                    <a:pt x="550" y="767"/>
                  </a:lnTo>
                  <a:lnTo>
                    <a:pt x="572" y="796"/>
                  </a:lnTo>
                  <a:lnTo>
                    <a:pt x="569" y="807"/>
                  </a:lnTo>
                  <a:lnTo>
                    <a:pt x="573" y="816"/>
                  </a:lnTo>
                  <a:lnTo>
                    <a:pt x="578" y="826"/>
                  </a:lnTo>
                  <a:lnTo>
                    <a:pt x="581" y="837"/>
                  </a:lnTo>
                  <a:lnTo>
                    <a:pt x="580" y="846"/>
                  </a:lnTo>
                  <a:lnTo>
                    <a:pt x="583" y="851"/>
                  </a:lnTo>
                  <a:lnTo>
                    <a:pt x="588" y="856"/>
                  </a:lnTo>
                  <a:lnTo>
                    <a:pt x="591" y="860"/>
                  </a:lnTo>
                  <a:lnTo>
                    <a:pt x="594" y="866"/>
                  </a:lnTo>
                  <a:lnTo>
                    <a:pt x="590" y="872"/>
                  </a:lnTo>
                  <a:lnTo>
                    <a:pt x="584" y="875"/>
                  </a:lnTo>
                  <a:lnTo>
                    <a:pt x="579" y="878"/>
                  </a:lnTo>
                  <a:lnTo>
                    <a:pt x="574" y="880"/>
                  </a:lnTo>
                  <a:lnTo>
                    <a:pt x="567" y="887"/>
                  </a:lnTo>
                  <a:lnTo>
                    <a:pt x="560" y="896"/>
                  </a:lnTo>
                  <a:lnTo>
                    <a:pt x="559" y="903"/>
                  </a:lnTo>
                  <a:lnTo>
                    <a:pt x="558" y="912"/>
                  </a:lnTo>
                  <a:lnTo>
                    <a:pt x="557" y="921"/>
                  </a:lnTo>
                  <a:lnTo>
                    <a:pt x="554" y="928"/>
                  </a:lnTo>
                  <a:lnTo>
                    <a:pt x="546" y="936"/>
                  </a:lnTo>
                  <a:lnTo>
                    <a:pt x="544" y="940"/>
                  </a:lnTo>
                  <a:lnTo>
                    <a:pt x="540" y="943"/>
                  </a:lnTo>
                  <a:lnTo>
                    <a:pt x="534" y="945"/>
                  </a:lnTo>
                  <a:lnTo>
                    <a:pt x="536" y="954"/>
                  </a:lnTo>
                  <a:lnTo>
                    <a:pt x="536" y="964"/>
                  </a:lnTo>
                  <a:lnTo>
                    <a:pt x="532" y="970"/>
                  </a:lnTo>
                  <a:lnTo>
                    <a:pt x="532" y="973"/>
                  </a:lnTo>
                  <a:lnTo>
                    <a:pt x="537" y="978"/>
                  </a:lnTo>
                  <a:lnTo>
                    <a:pt x="539" y="978"/>
                  </a:lnTo>
                  <a:lnTo>
                    <a:pt x="544" y="980"/>
                  </a:lnTo>
                  <a:lnTo>
                    <a:pt x="545" y="982"/>
                  </a:lnTo>
                  <a:lnTo>
                    <a:pt x="546" y="984"/>
                  </a:lnTo>
                  <a:lnTo>
                    <a:pt x="546" y="991"/>
                  </a:lnTo>
                  <a:lnTo>
                    <a:pt x="545" y="996"/>
                  </a:lnTo>
                  <a:lnTo>
                    <a:pt x="541" y="999"/>
                  </a:lnTo>
                  <a:lnTo>
                    <a:pt x="540" y="1004"/>
                  </a:lnTo>
                  <a:lnTo>
                    <a:pt x="494" y="999"/>
                  </a:lnTo>
                  <a:lnTo>
                    <a:pt x="444" y="994"/>
                  </a:lnTo>
                  <a:lnTo>
                    <a:pt x="391" y="990"/>
                  </a:lnTo>
                  <a:lnTo>
                    <a:pt x="341" y="984"/>
                  </a:lnTo>
                  <a:lnTo>
                    <a:pt x="340" y="982"/>
                  </a:lnTo>
                  <a:lnTo>
                    <a:pt x="340" y="979"/>
                  </a:lnTo>
                  <a:lnTo>
                    <a:pt x="341" y="977"/>
                  </a:lnTo>
                  <a:lnTo>
                    <a:pt x="342" y="976"/>
                  </a:lnTo>
                  <a:lnTo>
                    <a:pt x="343" y="973"/>
                  </a:lnTo>
                  <a:lnTo>
                    <a:pt x="341" y="969"/>
                  </a:lnTo>
                  <a:lnTo>
                    <a:pt x="340" y="968"/>
                  </a:lnTo>
                  <a:lnTo>
                    <a:pt x="338" y="968"/>
                  </a:lnTo>
                  <a:lnTo>
                    <a:pt x="335" y="965"/>
                  </a:lnTo>
                  <a:lnTo>
                    <a:pt x="335" y="955"/>
                  </a:lnTo>
                  <a:lnTo>
                    <a:pt x="338" y="943"/>
                  </a:lnTo>
                  <a:lnTo>
                    <a:pt x="338" y="930"/>
                  </a:lnTo>
                  <a:lnTo>
                    <a:pt x="333" y="915"/>
                  </a:lnTo>
                  <a:lnTo>
                    <a:pt x="326" y="901"/>
                  </a:lnTo>
                  <a:lnTo>
                    <a:pt x="318" y="891"/>
                  </a:lnTo>
                  <a:lnTo>
                    <a:pt x="309" y="879"/>
                  </a:lnTo>
                  <a:lnTo>
                    <a:pt x="298" y="867"/>
                  </a:lnTo>
                  <a:lnTo>
                    <a:pt x="290" y="854"/>
                  </a:lnTo>
                  <a:lnTo>
                    <a:pt x="283" y="853"/>
                  </a:lnTo>
                  <a:lnTo>
                    <a:pt x="277" y="853"/>
                  </a:lnTo>
                  <a:lnTo>
                    <a:pt x="270" y="854"/>
                  </a:lnTo>
                  <a:lnTo>
                    <a:pt x="270" y="843"/>
                  </a:lnTo>
                  <a:lnTo>
                    <a:pt x="268" y="824"/>
                  </a:lnTo>
                  <a:lnTo>
                    <a:pt x="253" y="819"/>
                  </a:lnTo>
                  <a:lnTo>
                    <a:pt x="240" y="816"/>
                  </a:lnTo>
                  <a:lnTo>
                    <a:pt x="229" y="811"/>
                  </a:lnTo>
                  <a:lnTo>
                    <a:pt x="220" y="804"/>
                  </a:lnTo>
                  <a:lnTo>
                    <a:pt x="219" y="802"/>
                  </a:lnTo>
                  <a:lnTo>
                    <a:pt x="218" y="798"/>
                  </a:lnTo>
                  <a:lnTo>
                    <a:pt x="217" y="796"/>
                  </a:lnTo>
                  <a:lnTo>
                    <a:pt x="215" y="793"/>
                  </a:lnTo>
                  <a:lnTo>
                    <a:pt x="214" y="790"/>
                  </a:lnTo>
                  <a:lnTo>
                    <a:pt x="207" y="781"/>
                  </a:lnTo>
                  <a:lnTo>
                    <a:pt x="199" y="773"/>
                  </a:lnTo>
                  <a:lnTo>
                    <a:pt x="190" y="768"/>
                  </a:lnTo>
                  <a:lnTo>
                    <a:pt x="177" y="767"/>
                  </a:lnTo>
                  <a:lnTo>
                    <a:pt x="170" y="760"/>
                  </a:lnTo>
                  <a:lnTo>
                    <a:pt x="161" y="756"/>
                  </a:lnTo>
                  <a:lnTo>
                    <a:pt x="150" y="754"/>
                  </a:lnTo>
                  <a:lnTo>
                    <a:pt x="139" y="753"/>
                  </a:lnTo>
                  <a:lnTo>
                    <a:pt x="136" y="752"/>
                  </a:lnTo>
                  <a:lnTo>
                    <a:pt x="133" y="748"/>
                  </a:lnTo>
                  <a:lnTo>
                    <a:pt x="132" y="746"/>
                  </a:lnTo>
                  <a:lnTo>
                    <a:pt x="127" y="741"/>
                  </a:lnTo>
                  <a:lnTo>
                    <a:pt x="125" y="740"/>
                  </a:lnTo>
                  <a:lnTo>
                    <a:pt x="121" y="739"/>
                  </a:lnTo>
                  <a:lnTo>
                    <a:pt x="126" y="728"/>
                  </a:lnTo>
                  <a:lnTo>
                    <a:pt x="130" y="703"/>
                  </a:lnTo>
                  <a:lnTo>
                    <a:pt x="135" y="691"/>
                  </a:lnTo>
                  <a:lnTo>
                    <a:pt x="135" y="688"/>
                  </a:lnTo>
                  <a:lnTo>
                    <a:pt x="133" y="685"/>
                  </a:lnTo>
                  <a:lnTo>
                    <a:pt x="132" y="683"/>
                  </a:lnTo>
                  <a:lnTo>
                    <a:pt x="128" y="681"/>
                  </a:lnTo>
                  <a:lnTo>
                    <a:pt x="121" y="677"/>
                  </a:lnTo>
                  <a:lnTo>
                    <a:pt x="119" y="675"/>
                  </a:lnTo>
                  <a:lnTo>
                    <a:pt x="122" y="668"/>
                  </a:lnTo>
                  <a:lnTo>
                    <a:pt x="123" y="667"/>
                  </a:lnTo>
                  <a:lnTo>
                    <a:pt x="123" y="661"/>
                  </a:lnTo>
                  <a:lnTo>
                    <a:pt x="122" y="655"/>
                  </a:lnTo>
                  <a:lnTo>
                    <a:pt x="118" y="650"/>
                  </a:lnTo>
                  <a:lnTo>
                    <a:pt x="114" y="646"/>
                  </a:lnTo>
                  <a:lnTo>
                    <a:pt x="109" y="641"/>
                  </a:lnTo>
                  <a:lnTo>
                    <a:pt x="109" y="632"/>
                  </a:lnTo>
                  <a:lnTo>
                    <a:pt x="107" y="629"/>
                  </a:lnTo>
                  <a:lnTo>
                    <a:pt x="105" y="628"/>
                  </a:lnTo>
                  <a:lnTo>
                    <a:pt x="100" y="623"/>
                  </a:lnTo>
                  <a:lnTo>
                    <a:pt x="99" y="621"/>
                  </a:lnTo>
                  <a:lnTo>
                    <a:pt x="97" y="612"/>
                  </a:lnTo>
                  <a:lnTo>
                    <a:pt x="95" y="602"/>
                  </a:lnTo>
                  <a:lnTo>
                    <a:pt x="93" y="593"/>
                  </a:lnTo>
                  <a:lnTo>
                    <a:pt x="92" y="591"/>
                  </a:lnTo>
                  <a:lnTo>
                    <a:pt x="90" y="590"/>
                  </a:lnTo>
                  <a:lnTo>
                    <a:pt x="86" y="586"/>
                  </a:lnTo>
                  <a:lnTo>
                    <a:pt x="84" y="581"/>
                  </a:lnTo>
                  <a:lnTo>
                    <a:pt x="83" y="578"/>
                  </a:lnTo>
                  <a:lnTo>
                    <a:pt x="83" y="576"/>
                  </a:lnTo>
                  <a:lnTo>
                    <a:pt x="75" y="559"/>
                  </a:lnTo>
                  <a:lnTo>
                    <a:pt x="72" y="551"/>
                  </a:lnTo>
                  <a:lnTo>
                    <a:pt x="72" y="542"/>
                  </a:lnTo>
                  <a:lnTo>
                    <a:pt x="73" y="530"/>
                  </a:lnTo>
                  <a:lnTo>
                    <a:pt x="79" y="530"/>
                  </a:lnTo>
                  <a:lnTo>
                    <a:pt x="83" y="527"/>
                  </a:lnTo>
                  <a:lnTo>
                    <a:pt x="84" y="524"/>
                  </a:lnTo>
                  <a:lnTo>
                    <a:pt x="85" y="523"/>
                  </a:lnTo>
                  <a:lnTo>
                    <a:pt x="87" y="522"/>
                  </a:lnTo>
                  <a:lnTo>
                    <a:pt x="90" y="522"/>
                  </a:lnTo>
                  <a:lnTo>
                    <a:pt x="90" y="508"/>
                  </a:lnTo>
                  <a:lnTo>
                    <a:pt x="87" y="496"/>
                  </a:lnTo>
                  <a:lnTo>
                    <a:pt x="85" y="494"/>
                  </a:lnTo>
                  <a:lnTo>
                    <a:pt x="73" y="494"/>
                  </a:lnTo>
                  <a:lnTo>
                    <a:pt x="71" y="492"/>
                  </a:lnTo>
                  <a:lnTo>
                    <a:pt x="59" y="475"/>
                  </a:lnTo>
                  <a:lnTo>
                    <a:pt x="56" y="466"/>
                  </a:lnTo>
                  <a:lnTo>
                    <a:pt x="57" y="462"/>
                  </a:lnTo>
                  <a:lnTo>
                    <a:pt x="61" y="455"/>
                  </a:lnTo>
                  <a:lnTo>
                    <a:pt x="62" y="452"/>
                  </a:lnTo>
                  <a:lnTo>
                    <a:pt x="62" y="447"/>
                  </a:lnTo>
                  <a:lnTo>
                    <a:pt x="59" y="440"/>
                  </a:lnTo>
                  <a:lnTo>
                    <a:pt x="58" y="436"/>
                  </a:lnTo>
                  <a:lnTo>
                    <a:pt x="59" y="432"/>
                  </a:lnTo>
                  <a:lnTo>
                    <a:pt x="65" y="432"/>
                  </a:lnTo>
                  <a:lnTo>
                    <a:pt x="71" y="436"/>
                  </a:lnTo>
                  <a:lnTo>
                    <a:pt x="76" y="441"/>
                  </a:lnTo>
                  <a:lnTo>
                    <a:pt x="80" y="448"/>
                  </a:lnTo>
                  <a:lnTo>
                    <a:pt x="87" y="452"/>
                  </a:lnTo>
                  <a:lnTo>
                    <a:pt x="87" y="447"/>
                  </a:lnTo>
                  <a:lnTo>
                    <a:pt x="86" y="438"/>
                  </a:lnTo>
                  <a:lnTo>
                    <a:pt x="85" y="426"/>
                  </a:lnTo>
                  <a:lnTo>
                    <a:pt x="82" y="417"/>
                  </a:lnTo>
                  <a:lnTo>
                    <a:pt x="78" y="406"/>
                  </a:lnTo>
                  <a:lnTo>
                    <a:pt x="76" y="395"/>
                  </a:lnTo>
                  <a:lnTo>
                    <a:pt x="90" y="395"/>
                  </a:lnTo>
                  <a:lnTo>
                    <a:pt x="94" y="397"/>
                  </a:lnTo>
                  <a:lnTo>
                    <a:pt x="95" y="398"/>
                  </a:lnTo>
                  <a:lnTo>
                    <a:pt x="100" y="398"/>
                  </a:lnTo>
                  <a:lnTo>
                    <a:pt x="102" y="397"/>
                  </a:lnTo>
                  <a:lnTo>
                    <a:pt x="105" y="397"/>
                  </a:lnTo>
                  <a:lnTo>
                    <a:pt x="107" y="398"/>
                  </a:lnTo>
                  <a:lnTo>
                    <a:pt x="111" y="399"/>
                  </a:lnTo>
                  <a:lnTo>
                    <a:pt x="113" y="401"/>
                  </a:lnTo>
                  <a:lnTo>
                    <a:pt x="115" y="404"/>
                  </a:lnTo>
                  <a:lnTo>
                    <a:pt x="121" y="404"/>
                  </a:lnTo>
                  <a:lnTo>
                    <a:pt x="126" y="402"/>
                  </a:lnTo>
                  <a:lnTo>
                    <a:pt x="128" y="402"/>
                  </a:lnTo>
                  <a:lnTo>
                    <a:pt x="130" y="401"/>
                  </a:lnTo>
                  <a:lnTo>
                    <a:pt x="133" y="401"/>
                  </a:lnTo>
                  <a:lnTo>
                    <a:pt x="135" y="404"/>
                  </a:lnTo>
                  <a:lnTo>
                    <a:pt x="136" y="406"/>
                  </a:lnTo>
                  <a:lnTo>
                    <a:pt x="139" y="410"/>
                  </a:lnTo>
                  <a:lnTo>
                    <a:pt x="140" y="412"/>
                  </a:lnTo>
                  <a:lnTo>
                    <a:pt x="143" y="415"/>
                  </a:lnTo>
                  <a:lnTo>
                    <a:pt x="143" y="408"/>
                  </a:lnTo>
                  <a:lnTo>
                    <a:pt x="141" y="404"/>
                  </a:lnTo>
                  <a:lnTo>
                    <a:pt x="136" y="401"/>
                  </a:lnTo>
                  <a:lnTo>
                    <a:pt x="132" y="398"/>
                  </a:lnTo>
                  <a:lnTo>
                    <a:pt x="128" y="396"/>
                  </a:lnTo>
                  <a:lnTo>
                    <a:pt x="129" y="392"/>
                  </a:lnTo>
                  <a:lnTo>
                    <a:pt x="122" y="396"/>
                  </a:lnTo>
                  <a:lnTo>
                    <a:pt x="114" y="395"/>
                  </a:lnTo>
                  <a:lnTo>
                    <a:pt x="107" y="392"/>
                  </a:lnTo>
                  <a:lnTo>
                    <a:pt x="101" y="390"/>
                  </a:lnTo>
                  <a:lnTo>
                    <a:pt x="95" y="392"/>
                  </a:lnTo>
                  <a:lnTo>
                    <a:pt x="91" y="390"/>
                  </a:lnTo>
                  <a:lnTo>
                    <a:pt x="87" y="385"/>
                  </a:lnTo>
                  <a:lnTo>
                    <a:pt x="85" y="382"/>
                  </a:lnTo>
                  <a:lnTo>
                    <a:pt x="80" y="380"/>
                  </a:lnTo>
                  <a:lnTo>
                    <a:pt x="73" y="378"/>
                  </a:lnTo>
                  <a:lnTo>
                    <a:pt x="69" y="382"/>
                  </a:lnTo>
                  <a:lnTo>
                    <a:pt x="66" y="396"/>
                  </a:lnTo>
                  <a:lnTo>
                    <a:pt x="65" y="404"/>
                  </a:lnTo>
                  <a:lnTo>
                    <a:pt x="45" y="384"/>
                  </a:lnTo>
                  <a:lnTo>
                    <a:pt x="43" y="383"/>
                  </a:lnTo>
                  <a:lnTo>
                    <a:pt x="41" y="381"/>
                  </a:lnTo>
                  <a:lnTo>
                    <a:pt x="38" y="376"/>
                  </a:lnTo>
                  <a:lnTo>
                    <a:pt x="38" y="373"/>
                  </a:lnTo>
                  <a:lnTo>
                    <a:pt x="40" y="370"/>
                  </a:lnTo>
                  <a:lnTo>
                    <a:pt x="41" y="370"/>
                  </a:lnTo>
                  <a:lnTo>
                    <a:pt x="42" y="371"/>
                  </a:lnTo>
                  <a:lnTo>
                    <a:pt x="43" y="374"/>
                  </a:lnTo>
                  <a:lnTo>
                    <a:pt x="44" y="375"/>
                  </a:lnTo>
                  <a:lnTo>
                    <a:pt x="45" y="375"/>
                  </a:lnTo>
                  <a:lnTo>
                    <a:pt x="43" y="356"/>
                  </a:lnTo>
                  <a:lnTo>
                    <a:pt x="37" y="339"/>
                  </a:lnTo>
                  <a:lnTo>
                    <a:pt x="36" y="336"/>
                  </a:lnTo>
                  <a:lnTo>
                    <a:pt x="34" y="335"/>
                  </a:lnTo>
                  <a:lnTo>
                    <a:pt x="28" y="329"/>
                  </a:lnTo>
                  <a:lnTo>
                    <a:pt x="27" y="327"/>
                  </a:lnTo>
                  <a:lnTo>
                    <a:pt x="24" y="324"/>
                  </a:lnTo>
                  <a:lnTo>
                    <a:pt x="22" y="319"/>
                  </a:lnTo>
                  <a:lnTo>
                    <a:pt x="22" y="311"/>
                  </a:lnTo>
                  <a:lnTo>
                    <a:pt x="17" y="301"/>
                  </a:lnTo>
                  <a:lnTo>
                    <a:pt x="12" y="293"/>
                  </a:lnTo>
                  <a:lnTo>
                    <a:pt x="8" y="285"/>
                  </a:lnTo>
                  <a:lnTo>
                    <a:pt x="9" y="280"/>
                  </a:lnTo>
                  <a:lnTo>
                    <a:pt x="13" y="273"/>
                  </a:lnTo>
                  <a:lnTo>
                    <a:pt x="14" y="265"/>
                  </a:lnTo>
                  <a:lnTo>
                    <a:pt x="14" y="257"/>
                  </a:lnTo>
                  <a:lnTo>
                    <a:pt x="12" y="251"/>
                  </a:lnTo>
                  <a:lnTo>
                    <a:pt x="12" y="245"/>
                  </a:lnTo>
                  <a:lnTo>
                    <a:pt x="14" y="237"/>
                  </a:lnTo>
                  <a:lnTo>
                    <a:pt x="17" y="230"/>
                  </a:lnTo>
                  <a:lnTo>
                    <a:pt x="21" y="224"/>
                  </a:lnTo>
                  <a:lnTo>
                    <a:pt x="22" y="215"/>
                  </a:lnTo>
                  <a:lnTo>
                    <a:pt x="22" y="203"/>
                  </a:lnTo>
                  <a:lnTo>
                    <a:pt x="19" y="186"/>
                  </a:lnTo>
                  <a:lnTo>
                    <a:pt x="12" y="170"/>
                  </a:lnTo>
                  <a:lnTo>
                    <a:pt x="5" y="160"/>
                  </a:lnTo>
                  <a:lnTo>
                    <a:pt x="0" y="150"/>
                  </a:lnTo>
                  <a:lnTo>
                    <a:pt x="1" y="136"/>
                  </a:lnTo>
                  <a:lnTo>
                    <a:pt x="7" y="124"/>
                  </a:lnTo>
                  <a:lnTo>
                    <a:pt x="16" y="114"/>
                  </a:lnTo>
                  <a:lnTo>
                    <a:pt x="28" y="108"/>
                  </a:lnTo>
                  <a:lnTo>
                    <a:pt x="26" y="105"/>
                  </a:lnTo>
                  <a:lnTo>
                    <a:pt x="26" y="102"/>
                  </a:lnTo>
                  <a:lnTo>
                    <a:pt x="29" y="98"/>
                  </a:lnTo>
                  <a:lnTo>
                    <a:pt x="31" y="97"/>
                  </a:lnTo>
                  <a:lnTo>
                    <a:pt x="33" y="95"/>
                  </a:lnTo>
                  <a:lnTo>
                    <a:pt x="34" y="94"/>
                  </a:lnTo>
                  <a:lnTo>
                    <a:pt x="34" y="88"/>
                  </a:lnTo>
                  <a:lnTo>
                    <a:pt x="33" y="84"/>
                  </a:lnTo>
                  <a:lnTo>
                    <a:pt x="33" y="80"/>
                  </a:lnTo>
                  <a:lnTo>
                    <a:pt x="34" y="76"/>
                  </a:lnTo>
                  <a:lnTo>
                    <a:pt x="38" y="69"/>
                  </a:lnTo>
                  <a:lnTo>
                    <a:pt x="44" y="63"/>
                  </a:lnTo>
                  <a:lnTo>
                    <a:pt x="48" y="56"/>
                  </a:lnTo>
                  <a:lnTo>
                    <a:pt x="50" y="44"/>
                  </a:lnTo>
                  <a:lnTo>
                    <a:pt x="49" y="30"/>
                  </a:lnTo>
                  <a:lnTo>
                    <a:pt x="50" y="14"/>
                  </a:lnTo>
                  <a:lnTo>
                    <a:pt x="5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8" name="Freeform 47">
              <a:extLst>
                <a:ext uri="{FF2B5EF4-FFF2-40B4-BE49-F238E27FC236}">
                  <a16:creationId xmlns:a16="http://schemas.microsoft.com/office/drawing/2014/main" id="{44B32858-C561-DE66-A6F2-C10CB0CAD3FA}"/>
                </a:ext>
              </a:extLst>
            </p:cNvPr>
            <p:cNvSpPr>
              <a:spLocks/>
            </p:cNvSpPr>
            <p:nvPr/>
          </p:nvSpPr>
          <p:spPr bwMode="auto">
            <a:xfrm>
              <a:off x="3238187" y="1630870"/>
              <a:ext cx="1051647" cy="879069"/>
            </a:xfrm>
            <a:custGeom>
              <a:avLst/>
              <a:gdLst/>
              <a:ahLst/>
              <a:cxnLst>
                <a:cxn ang="0">
                  <a:pos x="134" y="1"/>
                </a:cxn>
                <a:cxn ang="0">
                  <a:pos x="136" y="7"/>
                </a:cxn>
                <a:cxn ang="0">
                  <a:pos x="148" y="4"/>
                </a:cxn>
                <a:cxn ang="0">
                  <a:pos x="163" y="15"/>
                </a:cxn>
                <a:cxn ang="0">
                  <a:pos x="188" y="23"/>
                </a:cxn>
                <a:cxn ang="0">
                  <a:pos x="191" y="28"/>
                </a:cxn>
                <a:cxn ang="0">
                  <a:pos x="192" y="50"/>
                </a:cxn>
                <a:cxn ang="0">
                  <a:pos x="193" y="71"/>
                </a:cxn>
                <a:cxn ang="0">
                  <a:pos x="205" y="78"/>
                </a:cxn>
                <a:cxn ang="0">
                  <a:pos x="216" y="86"/>
                </a:cxn>
                <a:cxn ang="0">
                  <a:pos x="242" y="84"/>
                </a:cxn>
                <a:cxn ang="0">
                  <a:pos x="250" y="81"/>
                </a:cxn>
                <a:cxn ang="0">
                  <a:pos x="290" y="97"/>
                </a:cxn>
                <a:cxn ang="0">
                  <a:pos x="315" y="97"/>
                </a:cxn>
                <a:cxn ang="0">
                  <a:pos x="332" y="100"/>
                </a:cxn>
                <a:cxn ang="0">
                  <a:pos x="379" y="99"/>
                </a:cxn>
                <a:cxn ang="0">
                  <a:pos x="422" y="100"/>
                </a:cxn>
                <a:cxn ang="0">
                  <a:pos x="500" y="114"/>
                </a:cxn>
                <a:cxn ang="0">
                  <a:pos x="567" y="133"/>
                </a:cxn>
                <a:cxn ang="0">
                  <a:pos x="581" y="153"/>
                </a:cxn>
                <a:cxn ang="0">
                  <a:pos x="585" y="162"/>
                </a:cxn>
                <a:cxn ang="0">
                  <a:pos x="573" y="184"/>
                </a:cxn>
                <a:cxn ang="0">
                  <a:pos x="557" y="210"/>
                </a:cxn>
                <a:cxn ang="0">
                  <a:pos x="552" y="216"/>
                </a:cxn>
                <a:cxn ang="0">
                  <a:pos x="547" y="224"/>
                </a:cxn>
                <a:cxn ang="0">
                  <a:pos x="530" y="242"/>
                </a:cxn>
                <a:cxn ang="0">
                  <a:pos x="514" y="278"/>
                </a:cxn>
                <a:cxn ang="0">
                  <a:pos x="518" y="284"/>
                </a:cxn>
                <a:cxn ang="0">
                  <a:pos x="526" y="286"/>
                </a:cxn>
                <a:cxn ang="0">
                  <a:pos x="525" y="310"/>
                </a:cxn>
                <a:cxn ang="0">
                  <a:pos x="514" y="334"/>
                </a:cxn>
                <a:cxn ang="0">
                  <a:pos x="491" y="450"/>
                </a:cxn>
                <a:cxn ang="0">
                  <a:pos x="222" y="427"/>
                </a:cxn>
                <a:cxn ang="0">
                  <a:pos x="87" y="391"/>
                </a:cxn>
                <a:cxn ang="0">
                  <a:pos x="23" y="373"/>
                </a:cxn>
                <a:cxn ang="0">
                  <a:pos x="1" y="335"/>
                </a:cxn>
                <a:cxn ang="0">
                  <a:pos x="8" y="299"/>
                </a:cxn>
                <a:cxn ang="0">
                  <a:pos x="18" y="271"/>
                </a:cxn>
                <a:cxn ang="0">
                  <a:pos x="27" y="254"/>
                </a:cxn>
                <a:cxn ang="0">
                  <a:pos x="34" y="250"/>
                </a:cxn>
                <a:cxn ang="0">
                  <a:pos x="38" y="249"/>
                </a:cxn>
                <a:cxn ang="0">
                  <a:pos x="43" y="243"/>
                </a:cxn>
                <a:cxn ang="0">
                  <a:pos x="44" y="229"/>
                </a:cxn>
                <a:cxn ang="0">
                  <a:pos x="49" y="223"/>
                </a:cxn>
                <a:cxn ang="0">
                  <a:pos x="56" y="221"/>
                </a:cxn>
                <a:cxn ang="0">
                  <a:pos x="58" y="214"/>
                </a:cxn>
                <a:cxn ang="0">
                  <a:pos x="57" y="204"/>
                </a:cxn>
                <a:cxn ang="0">
                  <a:pos x="70" y="173"/>
                </a:cxn>
                <a:cxn ang="0">
                  <a:pos x="82" y="137"/>
                </a:cxn>
                <a:cxn ang="0">
                  <a:pos x="105" y="85"/>
                </a:cxn>
                <a:cxn ang="0">
                  <a:pos x="119" y="64"/>
                </a:cxn>
                <a:cxn ang="0">
                  <a:pos x="120" y="63"/>
                </a:cxn>
                <a:cxn ang="0">
                  <a:pos x="115" y="55"/>
                </a:cxn>
                <a:cxn ang="0">
                  <a:pos x="121" y="33"/>
                </a:cxn>
                <a:cxn ang="0">
                  <a:pos x="131" y="0"/>
                </a:cxn>
              </a:cxnLst>
              <a:rect l="0" t="0" r="r" b="b"/>
              <a:pathLst>
                <a:path w="585" h="489">
                  <a:moveTo>
                    <a:pt x="131" y="0"/>
                  </a:moveTo>
                  <a:lnTo>
                    <a:pt x="132" y="1"/>
                  </a:lnTo>
                  <a:lnTo>
                    <a:pt x="134" y="1"/>
                  </a:lnTo>
                  <a:lnTo>
                    <a:pt x="135" y="2"/>
                  </a:lnTo>
                  <a:lnTo>
                    <a:pt x="135" y="6"/>
                  </a:lnTo>
                  <a:lnTo>
                    <a:pt x="136" y="7"/>
                  </a:lnTo>
                  <a:lnTo>
                    <a:pt x="137" y="7"/>
                  </a:lnTo>
                  <a:lnTo>
                    <a:pt x="138" y="8"/>
                  </a:lnTo>
                  <a:lnTo>
                    <a:pt x="148" y="4"/>
                  </a:lnTo>
                  <a:lnTo>
                    <a:pt x="155" y="5"/>
                  </a:lnTo>
                  <a:lnTo>
                    <a:pt x="160" y="9"/>
                  </a:lnTo>
                  <a:lnTo>
                    <a:pt x="163" y="15"/>
                  </a:lnTo>
                  <a:lnTo>
                    <a:pt x="172" y="15"/>
                  </a:lnTo>
                  <a:lnTo>
                    <a:pt x="179" y="16"/>
                  </a:lnTo>
                  <a:lnTo>
                    <a:pt x="188" y="23"/>
                  </a:lnTo>
                  <a:lnTo>
                    <a:pt x="187" y="26"/>
                  </a:lnTo>
                  <a:lnTo>
                    <a:pt x="190" y="28"/>
                  </a:lnTo>
                  <a:lnTo>
                    <a:pt x="191" y="28"/>
                  </a:lnTo>
                  <a:lnTo>
                    <a:pt x="192" y="29"/>
                  </a:lnTo>
                  <a:lnTo>
                    <a:pt x="193" y="41"/>
                  </a:lnTo>
                  <a:lnTo>
                    <a:pt x="192" y="50"/>
                  </a:lnTo>
                  <a:lnTo>
                    <a:pt x="190" y="58"/>
                  </a:lnTo>
                  <a:lnTo>
                    <a:pt x="190" y="64"/>
                  </a:lnTo>
                  <a:lnTo>
                    <a:pt x="193" y="71"/>
                  </a:lnTo>
                  <a:lnTo>
                    <a:pt x="200" y="77"/>
                  </a:lnTo>
                  <a:lnTo>
                    <a:pt x="202" y="78"/>
                  </a:lnTo>
                  <a:lnTo>
                    <a:pt x="205" y="78"/>
                  </a:lnTo>
                  <a:lnTo>
                    <a:pt x="208" y="79"/>
                  </a:lnTo>
                  <a:lnTo>
                    <a:pt x="210" y="81"/>
                  </a:lnTo>
                  <a:lnTo>
                    <a:pt x="216" y="86"/>
                  </a:lnTo>
                  <a:lnTo>
                    <a:pt x="236" y="86"/>
                  </a:lnTo>
                  <a:lnTo>
                    <a:pt x="240" y="85"/>
                  </a:lnTo>
                  <a:lnTo>
                    <a:pt x="242" y="84"/>
                  </a:lnTo>
                  <a:lnTo>
                    <a:pt x="244" y="82"/>
                  </a:lnTo>
                  <a:lnTo>
                    <a:pt x="247" y="81"/>
                  </a:lnTo>
                  <a:lnTo>
                    <a:pt x="250" y="81"/>
                  </a:lnTo>
                  <a:lnTo>
                    <a:pt x="265" y="83"/>
                  </a:lnTo>
                  <a:lnTo>
                    <a:pt x="278" y="88"/>
                  </a:lnTo>
                  <a:lnTo>
                    <a:pt x="290" y="97"/>
                  </a:lnTo>
                  <a:lnTo>
                    <a:pt x="298" y="99"/>
                  </a:lnTo>
                  <a:lnTo>
                    <a:pt x="306" y="98"/>
                  </a:lnTo>
                  <a:lnTo>
                    <a:pt x="315" y="97"/>
                  </a:lnTo>
                  <a:lnTo>
                    <a:pt x="323" y="97"/>
                  </a:lnTo>
                  <a:lnTo>
                    <a:pt x="328" y="98"/>
                  </a:lnTo>
                  <a:lnTo>
                    <a:pt x="332" y="100"/>
                  </a:lnTo>
                  <a:lnTo>
                    <a:pt x="341" y="103"/>
                  </a:lnTo>
                  <a:lnTo>
                    <a:pt x="361" y="102"/>
                  </a:lnTo>
                  <a:lnTo>
                    <a:pt x="379" y="99"/>
                  </a:lnTo>
                  <a:lnTo>
                    <a:pt x="399" y="97"/>
                  </a:lnTo>
                  <a:lnTo>
                    <a:pt x="411" y="98"/>
                  </a:lnTo>
                  <a:lnTo>
                    <a:pt x="422" y="100"/>
                  </a:lnTo>
                  <a:lnTo>
                    <a:pt x="442" y="100"/>
                  </a:lnTo>
                  <a:lnTo>
                    <a:pt x="471" y="106"/>
                  </a:lnTo>
                  <a:lnTo>
                    <a:pt x="500" y="114"/>
                  </a:lnTo>
                  <a:lnTo>
                    <a:pt x="532" y="120"/>
                  </a:lnTo>
                  <a:lnTo>
                    <a:pt x="563" y="125"/>
                  </a:lnTo>
                  <a:lnTo>
                    <a:pt x="567" y="133"/>
                  </a:lnTo>
                  <a:lnTo>
                    <a:pt x="574" y="145"/>
                  </a:lnTo>
                  <a:lnTo>
                    <a:pt x="576" y="148"/>
                  </a:lnTo>
                  <a:lnTo>
                    <a:pt x="581" y="153"/>
                  </a:lnTo>
                  <a:lnTo>
                    <a:pt x="583" y="156"/>
                  </a:lnTo>
                  <a:lnTo>
                    <a:pt x="585" y="159"/>
                  </a:lnTo>
                  <a:lnTo>
                    <a:pt x="585" y="162"/>
                  </a:lnTo>
                  <a:lnTo>
                    <a:pt x="583" y="169"/>
                  </a:lnTo>
                  <a:lnTo>
                    <a:pt x="578" y="177"/>
                  </a:lnTo>
                  <a:lnTo>
                    <a:pt x="573" y="184"/>
                  </a:lnTo>
                  <a:lnTo>
                    <a:pt x="566" y="193"/>
                  </a:lnTo>
                  <a:lnTo>
                    <a:pt x="561" y="201"/>
                  </a:lnTo>
                  <a:lnTo>
                    <a:pt x="557" y="210"/>
                  </a:lnTo>
                  <a:lnTo>
                    <a:pt x="556" y="212"/>
                  </a:lnTo>
                  <a:lnTo>
                    <a:pt x="554" y="214"/>
                  </a:lnTo>
                  <a:lnTo>
                    <a:pt x="552" y="216"/>
                  </a:lnTo>
                  <a:lnTo>
                    <a:pt x="549" y="217"/>
                  </a:lnTo>
                  <a:lnTo>
                    <a:pt x="547" y="222"/>
                  </a:lnTo>
                  <a:lnTo>
                    <a:pt x="547" y="224"/>
                  </a:lnTo>
                  <a:lnTo>
                    <a:pt x="548" y="226"/>
                  </a:lnTo>
                  <a:lnTo>
                    <a:pt x="539" y="233"/>
                  </a:lnTo>
                  <a:lnTo>
                    <a:pt x="530" y="242"/>
                  </a:lnTo>
                  <a:lnTo>
                    <a:pt x="521" y="251"/>
                  </a:lnTo>
                  <a:lnTo>
                    <a:pt x="517" y="263"/>
                  </a:lnTo>
                  <a:lnTo>
                    <a:pt x="514" y="278"/>
                  </a:lnTo>
                  <a:lnTo>
                    <a:pt x="514" y="281"/>
                  </a:lnTo>
                  <a:lnTo>
                    <a:pt x="517" y="282"/>
                  </a:lnTo>
                  <a:lnTo>
                    <a:pt x="518" y="284"/>
                  </a:lnTo>
                  <a:lnTo>
                    <a:pt x="520" y="285"/>
                  </a:lnTo>
                  <a:lnTo>
                    <a:pt x="524" y="286"/>
                  </a:lnTo>
                  <a:lnTo>
                    <a:pt x="526" y="286"/>
                  </a:lnTo>
                  <a:lnTo>
                    <a:pt x="528" y="287"/>
                  </a:lnTo>
                  <a:lnTo>
                    <a:pt x="530" y="289"/>
                  </a:lnTo>
                  <a:lnTo>
                    <a:pt x="525" y="310"/>
                  </a:lnTo>
                  <a:lnTo>
                    <a:pt x="521" y="319"/>
                  </a:lnTo>
                  <a:lnTo>
                    <a:pt x="517" y="326"/>
                  </a:lnTo>
                  <a:lnTo>
                    <a:pt x="514" y="334"/>
                  </a:lnTo>
                  <a:lnTo>
                    <a:pt x="507" y="372"/>
                  </a:lnTo>
                  <a:lnTo>
                    <a:pt x="500" y="412"/>
                  </a:lnTo>
                  <a:lnTo>
                    <a:pt x="491" y="450"/>
                  </a:lnTo>
                  <a:lnTo>
                    <a:pt x="483" y="489"/>
                  </a:lnTo>
                  <a:lnTo>
                    <a:pt x="351" y="460"/>
                  </a:lnTo>
                  <a:lnTo>
                    <a:pt x="222" y="427"/>
                  </a:lnTo>
                  <a:lnTo>
                    <a:pt x="95" y="393"/>
                  </a:lnTo>
                  <a:lnTo>
                    <a:pt x="91" y="392"/>
                  </a:lnTo>
                  <a:lnTo>
                    <a:pt x="87" y="391"/>
                  </a:lnTo>
                  <a:lnTo>
                    <a:pt x="66" y="385"/>
                  </a:lnTo>
                  <a:lnTo>
                    <a:pt x="44" y="379"/>
                  </a:lnTo>
                  <a:lnTo>
                    <a:pt x="23" y="373"/>
                  </a:lnTo>
                  <a:lnTo>
                    <a:pt x="3" y="365"/>
                  </a:lnTo>
                  <a:lnTo>
                    <a:pt x="0" y="350"/>
                  </a:lnTo>
                  <a:lnTo>
                    <a:pt x="1" y="335"/>
                  </a:lnTo>
                  <a:lnTo>
                    <a:pt x="4" y="322"/>
                  </a:lnTo>
                  <a:lnTo>
                    <a:pt x="11" y="312"/>
                  </a:lnTo>
                  <a:lnTo>
                    <a:pt x="8" y="299"/>
                  </a:lnTo>
                  <a:lnTo>
                    <a:pt x="9" y="289"/>
                  </a:lnTo>
                  <a:lnTo>
                    <a:pt x="13" y="280"/>
                  </a:lnTo>
                  <a:lnTo>
                    <a:pt x="18" y="271"/>
                  </a:lnTo>
                  <a:lnTo>
                    <a:pt x="23" y="261"/>
                  </a:lnTo>
                  <a:lnTo>
                    <a:pt x="25" y="252"/>
                  </a:lnTo>
                  <a:lnTo>
                    <a:pt x="27" y="254"/>
                  </a:lnTo>
                  <a:lnTo>
                    <a:pt x="30" y="254"/>
                  </a:lnTo>
                  <a:lnTo>
                    <a:pt x="32" y="252"/>
                  </a:lnTo>
                  <a:lnTo>
                    <a:pt x="34" y="250"/>
                  </a:lnTo>
                  <a:lnTo>
                    <a:pt x="37" y="246"/>
                  </a:lnTo>
                  <a:lnTo>
                    <a:pt x="38" y="247"/>
                  </a:lnTo>
                  <a:lnTo>
                    <a:pt x="38" y="249"/>
                  </a:lnTo>
                  <a:lnTo>
                    <a:pt x="39" y="252"/>
                  </a:lnTo>
                  <a:lnTo>
                    <a:pt x="43" y="247"/>
                  </a:lnTo>
                  <a:lnTo>
                    <a:pt x="43" y="243"/>
                  </a:lnTo>
                  <a:lnTo>
                    <a:pt x="41" y="236"/>
                  </a:lnTo>
                  <a:lnTo>
                    <a:pt x="42" y="230"/>
                  </a:lnTo>
                  <a:lnTo>
                    <a:pt x="44" y="229"/>
                  </a:lnTo>
                  <a:lnTo>
                    <a:pt x="45" y="228"/>
                  </a:lnTo>
                  <a:lnTo>
                    <a:pt x="46" y="225"/>
                  </a:lnTo>
                  <a:lnTo>
                    <a:pt x="49" y="223"/>
                  </a:lnTo>
                  <a:lnTo>
                    <a:pt x="51" y="222"/>
                  </a:lnTo>
                  <a:lnTo>
                    <a:pt x="52" y="221"/>
                  </a:lnTo>
                  <a:lnTo>
                    <a:pt x="56" y="221"/>
                  </a:lnTo>
                  <a:lnTo>
                    <a:pt x="59" y="222"/>
                  </a:lnTo>
                  <a:lnTo>
                    <a:pt x="59" y="216"/>
                  </a:lnTo>
                  <a:lnTo>
                    <a:pt x="58" y="214"/>
                  </a:lnTo>
                  <a:lnTo>
                    <a:pt x="58" y="211"/>
                  </a:lnTo>
                  <a:lnTo>
                    <a:pt x="57" y="210"/>
                  </a:lnTo>
                  <a:lnTo>
                    <a:pt x="57" y="204"/>
                  </a:lnTo>
                  <a:lnTo>
                    <a:pt x="63" y="195"/>
                  </a:lnTo>
                  <a:lnTo>
                    <a:pt x="66" y="184"/>
                  </a:lnTo>
                  <a:lnTo>
                    <a:pt x="70" y="173"/>
                  </a:lnTo>
                  <a:lnTo>
                    <a:pt x="74" y="162"/>
                  </a:lnTo>
                  <a:lnTo>
                    <a:pt x="81" y="154"/>
                  </a:lnTo>
                  <a:lnTo>
                    <a:pt x="82" y="137"/>
                  </a:lnTo>
                  <a:lnTo>
                    <a:pt x="89" y="119"/>
                  </a:lnTo>
                  <a:lnTo>
                    <a:pt x="98" y="103"/>
                  </a:lnTo>
                  <a:lnTo>
                    <a:pt x="105" y="85"/>
                  </a:lnTo>
                  <a:lnTo>
                    <a:pt x="109" y="67"/>
                  </a:lnTo>
                  <a:lnTo>
                    <a:pt x="113" y="64"/>
                  </a:lnTo>
                  <a:lnTo>
                    <a:pt x="119" y="64"/>
                  </a:lnTo>
                  <a:lnTo>
                    <a:pt x="121" y="67"/>
                  </a:lnTo>
                  <a:lnTo>
                    <a:pt x="121" y="64"/>
                  </a:lnTo>
                  <a:lnTo>
                    <a:pt x="120" y="63"/>
                  </a:lnTo>
                  <a:lnTo>
                    <a:pt x="117" y="62"/>
                  </a:lnTo>
                  <a:lnTo>
                    <a:pt x="115" y="60"/>
                  </a:lnTo>
                  <a:lnTo>
                    <a:pt x="115" y="55"/>
                  </a:lnTo>
                  <a:lnTo>
                    <a:pt x="119" y="51"/>
                  </a:lnTo>
                  <a:lnTo>
                    <a:pt x="121" y="47"/>
                  </a:lnTo>
                  <a:lnTo>
                    <a:pt x="121" y="33"/>
                  </a:lnTo>
                  <a:lnTo>
                    <a:pt x="128" y="12"/>
                  </a:lnTo>
                  <a:lnTo>
                    <a:pt x="129" y="1"/>
                  </a:lnTo>
                  <a:lnTo>
                    <a:pt x="131"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59" name="Freeform 48">
              <a:extLst>
                <a:ext uri="{FF2B5EF4-FFF2-40B4-BE49-F238E27FC236}">
                  <a16:creationId xmlns:a16="http://schemas.microsoft.com/office/drawing/2014/main" id="{B4CA5474-4800-D1FE-9C8A-2E663AA2C00A}"/>
                </a:ext>
              </a:extLst>
            </p:cNvPr>
            <p:cNvSpPr>
              <a:spLocks/>
            </p:cNvSpPr>
            <p:nvPr/>
          </p:nvSpPr>
          <p:spPr bwMode="auto">
            <a:xfrm>
              <a:off x="3480876" y="1219200"/>
              <a:ext cx="859294" cy="627393"/>
            </a:xfrm>
            <a:custGeom>
              <a:avLst/>
              <a:gdLst/>
              <a:ahLst/>
              <a:cxnLst>
                <a:cxn ang="0">
                  <a:pos x="157" y="6"/>
                </a:cxn>
                <a:cxn ang="0">
                  <a:pos x="244" y="33"/>
                </a:cxn>
                <a:cxn ang="0">
                  <a:pos x="290" y="39"/>
                </a:cxn>
                <a:cxn ang="0">
                  <a:pos x="408" y="67"/>
                </a:cxn>
                <a:cxn ang="0">
                  <a:pos x="478" y="83"/>
                </a:cxn>
                <a:cxn ang="0">
                  <a:pos x="470" y="125"/>
                </a:cxn>
                <a:cxn ang="0">
                  <a:pos x="467" y="135"/>
                </a:cxn>
                <a:cxn ang="0">
                  <a:pos x="445" y="238"/>
                </a:cxn>
                <a:cxn ang="0">
                  <a:pos x="426" y="317"/>
                </a:cxn>
                <a:cxn ang="0">
                  <a:pos x="431" y="335"/>
                </a:cxn>
                <a:cxn ang="0">
                  <a:pos x="341" y="334"/>
                </a:cxn>
                <a:cxn ang="0">
                  <a:pos x="322" y="327"/>
                </a:cxn>
                <a:cxn ang="0">
                  <a:pos x="276" y="322"/>
                </a:cxn>
                <a:cxn ang="0">
                  <a:pos x="252" y="326"/>
                </a:cxn>
                <a:cxn ang="0">
                  <a:pos x="208" y="329"/>
                </a:cxn>
                <a:cxn ang="0">
                  <a:pos x="197" y="320"/>
                </a:cxn>
                <a:cxn ang="0">
                  <a:pos x="192" y="317"/>
                </a:cxn>
                <a:cxn ang="0">
                  <a:pos x="155" y="324"/>
                </a:cxn>
                <a:cxn ang="0">
                  <a:pos x="129" y="308"/>
                </a:cxn>
                <a:cxn ang="0">
                  <a:pos x="100" y="307"/>
                </a:cxn>
                <a:cxn ang="0">
                  <a:pos x="77" y="308"/>
                </a:cxn>
                <a:cxn ang="0">
                  <a:pos x="58" y="249"/>
                </a:cxn>
                <a:cxn ang="0">
                  <a:pos x="44" y="237"/>
                </a:cxn>
                <a:cxn ang="0">
                  <a:pos x="30" y="229"/>
                </a:cxn>
                <a:cxn ang="0">
                  <a:pos x="8" y="205"/>
                </a:cxn>
                <a:cxn ang="0">
                  <a:pos x="10" y="194"/>
                </a:cxn>
                <a:cxn ang="0">
                  <a:pos x="15" y="191"/>
                </a:cxn>
                <a:cxn ang="0">
                  <a:pos x="15" y="179"/>
                </a:cxn>
                <a:cxn ang="0">
                  <a:pos x="4" y="177"/>
                </a:cxn>
                <a:cxn ang="0">
                  <a:pos x="18" y="156"/>
                </a:cxn>
                <a:cxn ang="0">
                  <a:pos x="8" y="82"/>
                </a:cxn>
                <a:cxn ang="0">
                  <a:pos x="3" y="41"/>
                </a:cxn>
                <a:cxn ang="0">
                  <a:pos x="6" y="28"/>
                </a:cxn>
                <a:cxn ang="0">
                  <a:pos x="18" y="34"/>
                </a:cxn>
                <a:cxn ang="0">
                  <a:pos x="27" y="41"/>
                </a:cxn>
                <a:cxn ang="0">
                  <a:pos x="58" y="56"/>
                </a:cxn>
                <a:cxn ang="0">
                  <a:pos x="84" y="69"/>
                </a:cxn>
                <a:cxn ang="0">
                  <a:pos x="102" y="80"/>
                </a:cxn>
                <a:cxn ang="0">
                  <a:pos x="105" y="100"/>
                </a:cxn>
                <a:cxn ang="0">
                  <a:pos x="93" y="103"/>
                </a:cxn>
                <a:cxn ang="0">
                  <a:pos x="74" y="126"/>
                </a:cxn>
                <a:cxn ang="0">
                  <a:pos x="88" y="139"/>
                </a:cxn>
                <a:cxn ang="0">
                  <a:pos x="74" y="158"/>
                </a:cxn>
                <a:cxn ang="0">
                  <a:pos x="87" y="163"/>
                </a:cxn>
                <a:cxn ang="0">
                  <a:pos x="98" y="168"/>
                </a:cxn>
                <a:cxn ang="0">
                  <a:pos x="109" y="160"/>
                </a:cxn>
                <a:cxn ang="0">
                  <a:pos x="129" y="130"/>
                </a:cxn>
                <a:cxn ang="0">
                  <a:pos x="133" y="115"/>
                </a:cxn>
                <a:cxn ang="0">
                  <a:pos x="142" y="102"/>
                </a:cxn>
                <a:cxn ang="0">
                  <a:pos x="151" y="107"/>
                </a:cxn>
                <a:cxn ang="0">
                  <a:pos x="142" y="76"/>
                </a:cxn>
                <a:cxn ang="0">
                  <a:pos x="144" y="23"/>
                </a:cxn>
                <a:cxn ang="0">
                  <a:pos x="142" y="17"/>
                </a:cxn>
                <a:cxn ang="0">
                  <a:pos x="143" y="11"/>
                </a:cxn>
                <a:cxn ang="0">
                  <a:pos x="137" y="5"/>
                </a:cxn>
              </a:cxnLst>
              <a:rect l="0" t="0" r="r" b="b"/>
              <a:pathLst>
                <a:path w="478" h="349">
                  <a:moveTo>
                    <a:pt x="136" y="0"/>
                  </a:moveTo>
                  <a:lnTo>
                    <a:pt x="137" y="0"/>
                  </a:lnTo>
                  <a:lnTo>
                    <a:pt x="140" y="2"/>
                  </a:lnTo>
                  <a:lnTo>
                    <a:pt x="141" y="3"/>
                  </a:lnTo>
                  <a:lnTo>
                    <a:pt x="145" y="5"/>
                  </a:lnTo>
                  <a:lnTo>
                    <a:pt x="147" y="5"/>
                  </a:lnTo>
                  <a:lnTo>
                    <a:pt x="157" y="6"/>
                  </a:lnTo>
                  <a:lnTo>
                    <a:pt x="180" y="11"/>
                  </a:lnTo>
                  <a:lnTo>
                    <a:pt x="195" y="16"/>
                  </a:lnTo>
                  <a:lnTo>
                    <a:pt x="208" y="21"/>
                  </a:lnTo>
                  <a:lnTo>
                    <a:pt x="222" y="21"/>
                  </a:lnTo>
                  <a:lnTo>
                    <a:pt x="230" y="25"/>
                  </a:lnTo>
                  <a:lnTo>
                    <a:pt x="238" y="30"/>
                  </a:lnTo>
                  <a:lnTo>
                    <a:pt x="244" y="33"/>
                  </a:lnTo>
                  <a:lnTo>
                    <a:pt x="247" y="33"/>
                  </a:lnTo>
                  <a:lnTo>
                    <a:pt x="249" y="31"/>
                  </a:lnTo>
                  <a:lnTo>
                    <a:pt x="252" y="30"/>
                  </a:lnTo>
                  <a:lnTo>
                    <a:pt x="256" y="30"/>
                  </a:lnTo>
                  <a:lnTo>
                    <a:pt x="265" y="34"/>
                  </a:lnTo>
                  <a:lnTo>
                    <a:pt x="276" y="39"/>
                  </a:lnTo>
                  <a:lnTo>
                    <a:pt x="290" y="39"/>
                  </a:lnTo>
                  <a:lnTo>
                    <a:pt x="297" y="41"/>
                  </a:lnTo>
                  <a:lnTo>
                    <a:pt x="303" y="45"/>
                  </a:lnTo>
                  <a:lnTo>
                    <a:pt x="310" y="47"/>
                  </a:lnTo>
                  <a:lnTo>
                    <a:pt x="334" y="53"/>
                  </a:lnTo>
                  <a:lnTo>
                    <a:pt x="357" y="59"/>
                  </a:lnTo>
                  <a:lnTo>
                    <a:pt x="383" y="62"/>
                  </a:lnTo>
                  <a:lnTo>
                    <a:pt x="408" y="67"/>
                  </a:lnTo>
                  <a:lnTo>
                    <a:pt x="411" y="68"/>
                  </a:lnTo>
                  <a:lnTo>
                    <a:pt x="414" y="69"/>
                  </a:lnTo>
                  <a:lnTo>
                    <a:pt x="417" y="72"/>
                  </a:lnTo>
                  <a:lnTo>
                    <a:pt x="419" y="73"/>
                  </a:lnTo>
                  <a:lnTo>
                    <a:pt x="440" y="76"/>
                  </a:lnTo>
                  <a:lnTo>
                    <a:pt x="460" y="79"/>
                  </a:lnTo>
                  <a:lnTo>
                    <a:pt x="478" y="83"/>
                  </a:lnTo>
                  <a:lnTo>
                    <a:pt x="475" y="93"/>
                  </a:lnTo>
                  <a:lnTo>
                    <a:pt x="474" y="102"/>
                  </a:lnTo>
                  <a:lnTo>
                    <a:pt x="473" y="115"/>
                  </a:lnTo>
                  <a:lnTo>
                    <a:pt x="473" y="116"/>
                  </a:lnTo>
                  <a:lnTo>
                    <a:pt x="471" y="117"/>
                  </a:lnTo>
                  <a:lnTo>
                    <a:pt x="471" y="123"/>
                  </a:lnTo>
                  <a:lnTo>
                    <a:pt x="470" y="125"/>
                  </a:lnTo>
                  <a:lnTo>
                    <a:pt x="470" y="126"/>
                  </a:lnTo>
                  <a:lnTo>
                    <a:pt x="469" y="126"/>
                  </a:lnTo>
                  <a:lnTo>
                    <a:pt x="468" y="128"/>
                  </a:lnTo>
                  <a:lnTo>
                    <a:pt x="466" y="128"/>
                  </a:lnTo>
                  <a:lnTo>
                    <a:pt x="464" y="129"/>
                  </a:lnTo>
                  <a:lnTo>
                    <a:pt x="464" y="130"/>
                  </a:lnTo>
                  <a:lnTo>
                    <a:pt x="467" y="135"/>
                  </a:lnTo>
                  <a:lnTo>
                    <a:pt x="467" y="140"/>
                  </a:lnTo>
                  <a:lnTo>
                    <a:pt x="464" y="151"/>
                  </a:lnTo>
                  <a:lnTo>
                    <a:pt x="462" y="163"/>
                  </a:lnTo>
                  <a:lnTo>
                    <a:pt x="459" y="174"/>
                  </a:lnTo>
                  <a:lnTo>
                    <a:pt x="456" y="188"/>
                  </a:lnTo>
                  <a:lnTo>
                    <a:pt x="452" y="213"/>
                  </a:lnTo>
                  <a:lnTo>
                    <a:pt x="445" y="238"/>
                  </a:lnTo>
                  <a:lnTo>
                    <a:pt x="439" y="263"/>
                  </a:lnTo>
                  <a:lnTo>
                    <a:pt x="433" y="286"/>
                  </a:lnTo>
                  <a:lnTo>
                    <a:pt x="431" y="310"/>
                  </a:lnTo>
                  <a:lnTo>
                    <a:pt x="429" y="311"/>
                  </a:lnTo>
                  <a:lnTo>
                    <a:pt x="428" y="313"/>
                  </a:lnTo>
                  <a:lnTo>
                    <a:pt x="427" y="314"/>
                  </a:lnTo>
                  <a:lnTo>
                    <a:pt x="426" y="317"/>
                  </a:lnTo>
                  <a:lnTo>
                    <a:pt x="425" y="318"/>
                  </a:lnTo>
                  <a:lnTo>
                    <a:pt x="425" y="320"/>
                  </a:lnTo>
                  <a:lnTo>
                    <a:pt x="426" y="321"/>
                  </a:lnTo>
                  <a:lnTo>
                    <a:pt x="428" y="322"/>
                  </a:lnTo>
                  <a:lnTo>
                    <a:pt x="429" y="324"/>
                  </a:lnTo>
                  <a:lnTo>
                    <a:pt x="431" y="326"/>
                  </a:lnTo>
                  <a:lnTo>
                    <a:pt x="431" y="335"/>
                  </a:lnTo>
                  <a:lnTo>
                    <a:pt x="429" y="342"/>
                  </a:lnTo>
                  <a:lnTo>
                    <a:pt x="431" y="349"/>
                  </a:lnTo>
                  <a:lnTo>
                    <a:pt x="415" y="349"/>
                  </a:lnTo>
                  <a:lnTo>
                    <a:pt x="399" y="347"/>
                  </a:lnTo>
                  <a:lnTo>
                    <a:pt x="369" y="338"/>
                  </a:lnTo>
                  <a:lnTo>
                    <a:pt x="355" y="335"/>
                  </a:lnTo>
                  <a:lnTo>
                    <a:pt x="341" y="334"/>
                  </a:lnTo>
                  <a:lnTo>
                    <a:pt x="329" y="332"/>
                  </a:lnTo>
                  <a:lnTo>
                    <a:pt x="328" y="331"/>
                  </a:lnTo>
                  <a:lnTo>
                    <a:pt x="328" y="329"/>
                  </a:lnTo>
                  <a:lnTo>
                    <a:pt x="327" y="328"/>
                  </a:lnTo>
                  <a:lnTo>
                    <a:pt x="327" y="326"/>
                  </a:lnTo>
                  <a:lnTo>
                    <a:pt x="325" y="326"/>
                  </a:lnTo>
                  <a:lnTo>
                    <a:pt x="322" y="327"/>
                  </a:lnTo>
                  <a:lnTo>
                    <a:pt x="320" y="329"/>
                  </a:lnTo>
                  <a:lnTo>
                    <a:pt x="318" y="329"/>
                  </a:lnTo>
                  <a:lnTo>
                    <a:pt x="311" y="327"/>
                  </a:lnTo>
                  <a:lnTo>
                    <a:pt x="308" y="325"/>
                  </a:lnTo>
                  <a:lnTo>
                    <a:pt x="305" y="324"/>
                  </a:lnTo>
                  <a:lnTo>
                    <a:pt x="282" y="324"/>
                  </a:lnTo>
                  <a:lnTo>
                    <a:pt x="276" y="322"/>
                  </a:lnTo>
                  <a:lnTo>
                    <a:pt x="262" y="320"/>
                  </a:lnTo>
                  <a:lnTo>
                    <a:pt x="259" y="320"/>
                  </a:lnTo>
                  <a:lnTo>
                    <a:pt x="258" y="321"/>
                  </a:lnTo>
                  <a:lnTo>
                    <a:pt x="257" y="324"/>
                  </a:lnTo>
                  <a:lnTo>
                    <a:pt x="256" y="325"/>
                  </a:lnTo>
                  <a:lnTo>
                    <a:pt x="256" y="326"/>
                  </a:lnTo>
                  <a:lnTo>
                    <a:pt x="252" y="326"/>
                  </a:lnTo>
                  <a:lnTo>
                    <a:pt x="248" y="325"/>
                  </a:lnTo>
                  <a:lnTo>
                    <a:pt x="244" y="324"/>
                  </a:lnTo>
                  <a:lnTo>
                    <a:pt x="240" y="324"/>
                  </a:lnTo>
                  <a:lnTo>
                    <a:pt x="234" y="325"/>
                  </a:lnTo>
                  <a:lnTo>
                    <a:pt x="226" y="326"/>
                  </a:lnTo>
                  <a:lnTo>
                    <a:pt x="216" y="328"/>
                  </a:lnTo>
                  <a:lnTo>
                    <a:pt x="208" y="329"/>
                  </a:lnTo>
                  <a:lnTo>
                    <a:pt x="202" y="329"/>
                  </a:lnTo>
                  <a:lnTo>
                    <a:pt x="201" y="328"/>
                  </a:lnTo>
                  <a:lnTo>
                    <a:pt x="201" y="327"/>
                  </a:lnTo>
                  <a:lnTo>
                    <a:pt x="198" y="324"/>
                  </a:lnTo>
                  <a:lnTo>
                    <a:pt x="194" y="324"/>
                  </a:lnTo>
                  <a:lnTo>
                    <a:pt x="195" y="321"/>
                  </a:lnTo>
                  <a:lnTo>
                    <a:pt x="197" y="320"/>
                  </a:lnTo>
                  <a:lnTo>
                    <a:pt x="197" y="319"/>
                  </a:lnTo>
                  <a:lnTo>
                    <a:pt x="195" y="318"/>
                  </a:lnTo>
                  <a:lnTo>
                    <a:pt x="195" y="317"/>
                  </a:lnTo>
                  <a:lnTo>
                    <a:pt x="194" y="314"/>
                  </a:lnTo>
                  <a:lnTo>
                    <a:pt x="194" y="312"/>
                  </a:lnTo>
                  <a:lnTo>
                    <a:pt x="192" y="314"/>
                  </a:lnTo>
                  <a:lnTo>
                    <a:pt x="192" y="317"/>
                  </a:lnTo>
                  <a:lnTo>
                    <a:pt x="193" y="318"/>
                  </a:lnTo>
                  <a:lnTo>
                    <a:pt x="194" y="318"/>
                  </a:lnTo>
                  <a:lnTo>
                    <a:pt x="194" y="320"/>
                  </a:lnTo>
                  <a:lnTo>
                    <a:pt x="191" y="320"/>
                  </a:lnTo>
                  <a:lnTo>
                    <a:pt x="188" y="318"/>
                  </a:lnTo>
                  <a:lnTo>
                    <a:pt x="183" y="324"/>
                  </a:lnTo>
                  <a:lnTo>
                    <a:pt x="155" y="324"/>
                  </a:lnTo>
                  <a:lnTo>
                    <a:pt x="155" y="319"/>
                  </a:lnTo>
                  <a:lnTo>
                    <a:pt x="152" y="317"/>
                  </a:lnTo>
                  <a:lnTo>
                    <a:pt x="151" y="317"/>
                  </a:lnTo>
                  <a:lnTo>
                    <a:pt x="149" y="314"/>
                  </a:lnTo>
                  <a:lnTo>
                    <a:pt x="149" y="312"/>
                  </a:lnTo>
                  <a:lnTo>
                    <a:pt x="138" y="311"/>
                  </a:lnTo>
                  <a:lnTo>
                    <a:pt x="129" y="308"/>
                  </a:lnTo>
                  <a:lnTo>
                    <a:pt x="122" y="305"/>
                  </a:lnTo>
                  <a:lnTo>
                    <a:pt x="113" y="304"/>
                  </a:lnTo>
                  <a:lnTo>
                    <a:pt x="108" y="306"/>
                  </a:lnTo>
                  <a:lnTo>
                    <a:pt x="105" y="310"/>
                  </a:lnTo>
                  <a:lnTo>
                    <a:pt x="101" y="310"/>
                  </a:lnTo>
                  <a:lnTo>
                    <a:pt x="100" y="308"/>
                  </a:lnTo>
                  <a:lnTo>
                    <a:pt x="100" y="307"/>
                  </a:lnTo>
                  <a:lnTo>
                    <a:pt x="99" y="306"/>
                  </a:lnTo>
                  <a:lnTo>
                    <a:pt x="95" y="306"/>
                  </a:lnTo>
                  <a:lnTo>
                    <a:pt x="92" y="308"/>
                  </a:lnTo>
                  <a:lnTo>
                    <a:pt x="87" y="311"/>
                  </a:lnTo>
                  <a:lnTo>
                    <a:pt x="86" y="312"/>
                  </a:lnTo>
                  <a:lnTo>
                    <a:pt x="85" y="312"/>
                  </a:lnTo>
                  <a:lnTo>
                    <a:pt x="77" y="308"/>
                  </a:lnTo>
                  <a:lnTo>
                    <a:pt x="69" y="303"/>
                  </a:lnTo>
                  <a:lnTo>
                    <a:pt x="59" y="298"/>
                  </a:lnTo>
                  <a:lnTo>
                    <a:pt x="59" y="283"/>
                  </a:lnTo>
                  <a:lnTo>
                    <a:pt x="60" y="269"/>
                  </a:lnTo>
                  <a:lnTo>
                    <a:pt x="59" y="256"/>
                  </a:lnTo>
                  <a:lnTo>
                    <a:pt x="59" y="250"/>
                  </a:lnTo>
                  <a:lnTo>
                    <a:pt x="58" y="249"/>
                  </a:lnTo>
                  <a:lnTo>
                    <a:pt x="58" y="248"/>
                  </a:lnTo>
                  <a:lnTo>
                    <a:pt x="57" y="248"/>
                  </a:lnTo>
                  <a:lnTo>
                    <a:pt x="57" y="250"/>
                  </a:lnTo>
                  <a:lnTo>
                    <a:pt x="52" y="247"/>
                  </a:lnTo>
                  <a:lnTo>
                    <a:pt x="49" y="243"/>
                  </a:lnTo>
                  <a:lnTo>
                    <a:pt x="46" y="240"/>
                  </a:lnTo>
                  <a:lnTo>
                    <a:pt x="44" y="237"/>
                  </a:lnTo>
                  <a:lnTo>
                    <a:pt x="41" y="236"/>
                  </a:lnTo>
                  <a:lnTo>
                    <a:pt x="34" y="238"/>
                  </a:lnTo>
                  <a:lnTo>
                    <a:pt x="35" y="236"/>
                  </a:lnTo>
                  <a:lnTo>
                    <a:pt x="36" y="235"/>
                  </a:lnTo>
                  <a:lnTo>
                    <a:pt x="34" y="235"/>
                  </a:lnTo>
                  <a:lnTo>
                    <a:pt x="34" y="236"/>
                  </a:lnTo>
                  <a:lnTo>
                    <a:pt x="30" y="229"/>
                  </a:lnTo>
                  <a:lnTo>
                    <a:pt x="25" y="224"/>
                  </a:lnTo>
                  <a:lnTo>
                    <a:pt x="17" y="224"/>
                  </a:lnTo>
                  <a:lnTo>
                    <a:pt x="16" y="223"/>
                  </a:lnTo>
                  <a:lnTo>
                    <a:pt x="16" y="222"/>
                  </a:lnTo>
                  <a:lnTo>
                    <a:pt x="13" y="219"/>
                  </a:lnTo>
                  <a:lnTo>
                    <a:pt x="8" y="219"/>
                  </a:lnTo>
                  <a:lnTo>
                    <a:pt x="8" y="205"/>
                  </a:lnTo>
                  <a:lnTo>
                    <a:pt x="7" y="202"/>
                  </a:lnTo>
                  <a:lnTo>
                    <a:pt x="7" y="199"/>
                  </a:lnTo>
                  <a:lnTo>
                    <a:pt x="8" y="198"/>
                  </a:lnTo>
                  <a:lnTo>
                    <a:pt x="10" y="196"/>
                  </a:lnTo>
                  <a:lnTo>
                    <a:pt x="14" y="196"/>
                  </a:lnTo>
                  <a:lnTo>
                    <a:pt x="11" y="194"/>
                  </a:lnTo>
                  <a:lnTo>
                    <a:pt x="10" y="194"/>
                  </a:lnTo>
                  <a:lnTo>
                    <a:pt x="9" y="193"/>
                  </a:lnTo>
                  <a:lnTo>
                    <a:pt x="8" y="191"/>
                  </a:lnTo>
                  <a:lnTo>
                    <a:pt x="8" y="188"/>
                  </a:lnTo>
                  <a:lnTo>
                    <a:pt x="10" y="188"/>
                  </a:lnTo>
                  <a:lnTo>
                    <a:pt x="13" y="189"/>
                  </a:lnTo>
                  <a:lnTo>
                    <a:pt x="14" y="189"/>
                  </a:lnTo>
                  <a:lnTo>
                    <a:pt x="15" y="191"/>
                  </a:lnTo>
                  <a:lnTo>
                    <a:pt x="16" y="191"/>
                  </a:lnTo>
                  <a:lnTo>
                    <a:pt x="17" y="189"/>
                  </a:lnTo>
                  <a:lnTo>
                    <a:pt x="20" y="188"/>
                  </a:lnTo>
                  <a:lnTo>
                    <a:pt x="21" y="186"/>
                  </a:lnTo>
                  <a:lnTo>
                    <a:pt x="21" y="184"/>
                  </a:lnTo>
                  <a:lnTo>
                    <a:pt x="16" y="179"/>
                  </a:lnTo>
                  <a:lnTo>
                    <a:pt x="15" y="179"/>
                  </a:lnTo>
                  <a:lnTo>
                    <a:pt x="15" y="178"/>
                  </a:lnTo>
                  <a:lnTo>
                    <a:pt x="17" y="177"/>
                  </a:lnTo>
                  <a:lnTo>
                    <a:pt x="15" y="174"/>
                  </a:lnTo>
                  <a:lnTo>
                    <a:pt x="14" y="175"/>
                  </a:lnTo>
                  <a:lnTo>
                    <a:pt x="11" y="175"/>
                  </a:lnTo>
                  <a:lnTo>
                    <a:pt x="9" y="177"/>
                  </a:lnTo>
                  <a:lnTo>
                    <a:pt x="4" y="177"/>
                  </a:lnTo>
                  <a:lnTo>
                    <a:pt x="3" y="174"/>
                  </a:lnTo>
                  <a:lnTo>
                    <a:pt x="4" y="168"/>
                  </a:lnTo>
                  <a:lnTo>
                    <a:pt x="9" y="165"/>
                  </a:lnTo>
                  <a:lnTo>
                    <a:pt x="14" y="164"/>
                  </a:lnTo>
                  <a:lnTo>
                    <a:pt x="21" y="163"/>
                  </a:lnTo>
                  <a:lnTo>
                    <a:pt x="25" y="160"/>
                  </a:lnTo>
                  <a:lnTo>
                    <a:pt x="18" y="156"/>
                  </a:lnTo>
                  <a:lnTo>
                    <a:pt x="13" y="150"/>
                  </a:lnTo>
                  <a:lnTo>
                    <a:pt x="6" y="146"/>
                  </a:lnTo>
                  <a:lnTo>
                    <a:pt x="7" y="133"/>
                  </a:lnTo>
                  <a:lnTo>
                    <a:pt x="6" y="118"/>
                  </a:lnTo>
                  <a:lnTo>
                    <a:pt x="6" y="103"/>
                  </a:lnTo>
                  <a:lnTo>
                    <a:pt x="7" y="94"/>
                  </a:lnTo>
                  <a:lnTo>
                    <a:pt x="8" y="82"/>
                  </a:lnTo>
                  <a:lnTo>
                    <a:pt x="6" y="69"/>
                  </a:lnTo>
                  <a:lnTo>
                    <a:pt x="4" y="67"/>
                  </a:lnTo>
                  <a:lnTo>
                    <a:pt x="1" y="63"/>
                  </a:lnTo>
                  <a:lnTo>
                    <a:pt x="0" y="61"/>
                  </a:lnTo>
                  <a:lnTo>
                    <a:pt x="0" y="39"/>
                  </a:lnTo>
                  <a:lnTo>
                    <a:pt x="1" y="40"/>
                  </a:lnTo>
                  <a:lnTo>
                    <a:pt x="3" y="41"/>
                  </a:lnTo>
                  <a:lnTo>
                    <a:pt x="6" y="41"/>
                  </a:lnTo>
                  <a:lnTo>
                    <a:pt x="6" y="40"/>
                  </a:lnTo>
                  <a:lnTo>
                    <a:pt x="4" y="39"/>
                  </a:lnTo>
                  <a:lnTo>
                    <a:pt x="3" y="37"/>
                  </a:lnTo>
                  <a:lnTo>
                    <a:pt x="3" y="32"/>
                  </a:lnTo>
                  <a:lnTo>
                    <a:pt x="4" y="31"/>
                  </a:lnTo>
                  <a:lnTo>
                    <a:pt x="6" y="28"/>
                  </a:lnTo>
                  <a:lnTo>
                    <a:pt x="9" y="25"/>
                  </a:lnTo>
                  <a:lnTo>
                    <a:pt x="6" y="25"/>
                  </a:lnTo>
                  <a:lnTo>
                    <a:pt x="6" y="23"/>
                  </a:lnTo>
                  <a:lnTo>
                    <a:pt x="7" y="21"/>
                  </a:lnTo>
                  <a:lnTo>
                    <a:pt x="10" y="25"/>
                  </a:lnTo>
                  <a:lnTo>
                    <a:pt x="11" y="27"/>
                  </a:lnTo>
                  <a:lnTo>
                    <a:pt x="18" y="34"/>
                  </a:lnTo>
                  <a:lnTo>
                    <a:pt x="23" y="37"/>
                  </a:lnTo>
                  <a:lnTo>
                    <a:pt x="24" y="39"/>
                  </a:lnTo>
                  <a:lnTo>
                    <a:pt x="24" y="44"/>
                  </a:lnTo>
                  <a:lnTo>
                    <a:pt x="23" y="47"/>
                  </a:lnTo>
                  <a:lnTo>
                    <a:pt x="25" y="45"/>
                  </a:lnTo>
                  <a:lnTo>
                    <a:pt x="25" y="42"/>
                  </a:lnTo>
                  <a:lnTo>
                    <a:pt x="27" y="41"/>
                  </a:lnTo>
                  <a:lnTo>
                    <a:pt x="31" y="41"/>
                  </a:lnTo>
                  <a:lnTo>
                    <a:pt x="32" y="47"/>
                  </a:lnTo>
                  <a:lnTo>
                    <a:pt x="37" y="49"/>
                  </a:lnTo>
                  <a:lnTo>
                    <a:pt x="43" y="52"/>
                  </a:lnTo>
                  <a:lnTo>
                    <a:pt x="49" y="53"/>
                  </a:lnTo>
                  <a:lnTo>
                    <a:pt x="57" y="55"/>
                  </a:lnTo>
                  <a:lnTo>
                    <a:pt x="58" y="56"/>
                  </a:lnTo>
                  <a:lnTo>
                    <a:pt x="58" y="60"/>
                  </a:lnTo>
                  <a:lnTo>
                    <a:pt x="59" y="61"/>
                  </a:lnTo>
                  <a:lnTo>
                    <a:pt x="62" y="62"/>
                  </a:lnTo>
                  <a:lnTo>
                    <a:pt x="73" y="62"/>
                  </a:lnTo>
                  <a:lnTo>
                    <a:pt x="78" y="65"/>
                  </a:lnTo>
                  <a:lnTo>
                    <a:pt x="81" y="68"/>
                  </a:lnTo>
                  <a:lnTo>
                    <a:pt x="84" y="69"/>
                  </a:lnTo>
                  <a:lnTo>
                    <a:pt x="89" y="69"/>
                  </a:lnTo>
                  <a:lnTo>
                    <a:pt x="93" y="67"/>
                  </a:lnTo>
                  <a:lnTo>
                    <a:pt x="93" y="73"/>
                  </a:lnTo>
                  <a:lnTo>
                    <a:pt x="96" y="76"/>
                  </a:lnTo>
                  <a:lnTo>
                    <a:pt x="98" y="76"/>
                  </a:lnTo>
                  <a:lnTo>
                    <a:pt x="100" y="77"/>
                  </a:lnTo>
                  <a:lnTo>
                    <a:pt x="102" y="80"/>
                  </a:lnTo>
                  <a:lnTo>
                    <a:pt x="103" y="80"/>
                  </a:lnTo>
                  <a:lnTo>
                    <a:pt x="102" y="82"/>
                  </a:lnTo>
                  <a:lnTo>
                    <a:pt x="101" y="83"/>
                  </a:lnTo>
                  <a:lnTo>
                    <a:pt x="113" y="83"/>
                  </a:lnTo>
                  <a:lnTo>
                    <a:pt x="113" y="101"/>
                  </a:lnTo>
                  <a:lnTo>
                    <a:pt x="109" y="100"/>
                  </a:lnTo>
                  <a:lnTo>
                    <a:pt x="105" y="100"/>
                  </a:lnTo>
                  <a:lnTo>
                    <a:pt x="103" y="101"/>
                  </a:lnTo>
                  <a:lnTo>
                    <a:pt x="101" y="101"/>
                  </a:lnTo>
                  <a:lnTo>
                    <a:pt x="100" y="102"/>
                  </a:lnTo>
                  <a:lnTo>
                    <a:pt x="98" y="102"/>
                  </a:lnTo>
                  <a:lnTo>
                    <a:pt x="95" y="101"/>
                  </a:lnTo>
                  <a:lnTo>
                    <a:pt x="93" y="101"/>
                  </a:lnTo>
                  <a:lnTo>
                    <a:pt x="93" y="103"/>
                  </a:lnTo>
                  <a:lnTo>
                    <a:pt x="95" y="105"/>
                  </a:lnTo>
                  <a:lnTo>
                    <a:pt x="96" y="108"/>
                  </a:lnTo>
                  <a:lnTo>
                    <a:pt x="96" y="110"/>
                  </a:lnTo>
                  <a:lnTo>
                    <a:pt x="95" y="112"/>
                  </a:lnTo>
                  <a:lnTo>
                    <a:pt x="91" y="116"/>
                  </a:lnTo>
                  <a:lnTo>
                    <a:pt x="82" y="121"/>
                  </a:lnTo>
                  <a:lnTo>
                    <a:pt x="74" y="126"/>
                  </a:lnTo>
                  <a:lnTo>
                    <a:pt x="71" y="131"/>
                  </a:lnTo>
                  <a:lnTo>
                    <a:pt x="71" y="135"/>
                  </a:lnTo>
                  <a:lnTo>
                    <a:pt x="75" y="139"/>
                  </a:lnTo>
                  <a:lnTo>
                    <a:pt x="75" y="142"/>
                  </a:lnTo>
                  <a:lnTo>
                    <a:pt x="73" y="143"/>
                  </a:lnTo>
                  <a:lnTo>
                    <a:pt x="80" y="140"/>
                  </a:lnTo>
                  <a:lnTo>
                    <a:pt x="88" y="139"/>
                  </a:lnTo>
                  <a:lnTo>
                    <a:pt x="95" y="137"/>
                  </a:lnTo>
                  <a:lnTo>
                    <a:pt x="89" y="142"/>
                  </a:lnTo>
                  <a:lnTo>
                    <a:pt x="85" y="147"/>
                  </a:lnTo>
                  <a:lnTo>
                    <a:pt x="79" y="152"/>
                  </a:lnTo>
                  <a:lnTo>
                    <a:pt x="71" y="154"/>
                  </a:lnTo>
                  <a:lnTo>
                    <a:pt x="73" y="156"/>
                  </a:lnTo>
                  <a:lnTo>
                    <a:pt x="74" y="158"/>
                  </a:lnTo>
                  <a:lnTo>
                    <a:pt x="74" y="160"/>
                  </a:lnTo>
                  <a:lnTo>
                    <a:pt x="75" y="164"/>
                  </a:lnTo>
                  <a:lnTo>
                    <a:pt x="78" y="168"/>
                  </a:lnTo>
                  <a:lnTo>
                    <a:pt x="79" y="170"/>
                  </a:lnTo>
                  <a:lnTo>
                    <a:pt x="81" y="171"/>
                  </a:lnTo>
                  <a:lnTo>
                    <a:pt x="84" y="170"/>
                  </a:lnTo>
                  <a:lnTo>
                    <a:pt x="87" y="163"/>
                  </a:lnTo>
                  <a:lnTo>
                    <a:pt x="87" y="164"/>
                  </a:lnTo>
                  <a:lnTo>
                    <a:pt x="88" y="166"/>
                  </a:lnTo>
                  <a:lnTo>
                    <a:pt x="92" y="170"/>
                  </a:lnTo>
                  <a:lnTo>
                    <a:pt x="92" y="172"/>
                  </a:lnTo>
                  <a:lnTo>
                    <a:pt x="91" y="174"/>
                  </a:lnTo>
                  <a:lnTo>
                    <a:pt x="94" y="172"/>
                  </a:lnTo>
                  <a:lnTo>
                    <a:pt x="98" y="168"/>
                  </a:lnTo>
                  <a:lnTo>
                    <a:pt x="100" y="165"/>
                  </a:lnTo>
                  <a:lnTo>
                    <a:pt x="102" y="163"/>
                  </a:lnTo>
                  <a:lnTo>
                    <a:pt x="105" y="159"/>
                  </a:lnTo>
                  <a:lnTo>
                    <a:pt x="107" y="157"/>
                  </a:lnTo>
                  <a:lnTo>
                    <a:pt x="108" y="157"/>
                  </a:lnTo>
                  <a:lnTo>
                    <a:pt x="109" y="158"/>
                  </a:lnTo>
                  <a:lnTo>
                    <a:pt x="109" y="160"/>
                  </a:lnTo>
                  <a:lnTo>
                    <a:pt x="113" y="159"/>
                  </a:lnTo>
                  <a:lnTo>
                    <a:pt x="116" y="157"/>
                  </a:lnTo>
                  <a:lnTo>
                    <a:pt x="120" y="153"/>
                  </a:lnTo>
                  <a:lnTo>
                    <a:pt x="127" y="149"/>
                  </a:lnTo>
                  <a:lnTo>
                    <a:pt x="126" y="145"/>
                  </a:lnTo>
                  <a:lnTo>
                    <a:pt x="129" y="135"/>
                  </a:lnTo>
                  <a:lnTo>
                    <a:pt x="129" y="130"/>
                  </a:lnTo>
                  <a:lnTo>
                    <a:pt x="128" y="128"/>
                  </a:lnTo>
                  <a:lnTo>
                    <a:pt x="128" y="124"/>
                  </a:lnTo>
                  <a:lnTo>
                    <a:pt x="127" y="123"/>
                  </a:lnTo>
                  <a:lnTo>
                    <a:pt x="128" y="122"/>
                  </a:lnTo>
                  <a:lnTo>
                    <a:pt x="131" y="122"/>
                  </a:lnTo>
                  <a:lnTo>
                    <a:pt x="133" y="121"/>
                  </a:lnTo>
                  <a:lnTo>
                    <a:pt x="133" y="115"/>
                  </a:lnTo>
                  <a:lnTo>
                    <a:pt x="131" y="112"/>
                  </a:lnTo>
                  <a:lnTo>
                    <a:pt x="131" y="110"/>
                  </a:lnTo>
                  <a:lnTo>
                    <a:pt x="134" y="108"/>
                  </a:lnTo>
                  <a:lnTo>
                    <a:pt x="136" y="107"/>
                  </a:lnTo>
                  <a:lnTo>
                    <a:pt x="137" y="105"/>
                  </a:lnTo>
                  <a:lnTo>
                    <a:pt x="140" y="104"/>
                  </a:lnTo>
                  <a:lnTo>
                    <a:pt x="142" y="102"/>
                  </a:lnTo>
                  <a:lnTo>
                    <a:pt x="143" y="100"/>
                  </a:lnTo>
                  <a:lnTo>
                    <a:pt x="143" y="97"/>
                  </a:lnTo>
                  <a:lnTo>
                    <a:pt x="145" y="100"/>
                  </a:lnTo>
                  <a:lnTo>
                    <a:pt x="149" y="101"/>
                  </a:lnTo>
                  <a:lnTo>
                    <a:pt x="150" y="103"/>
                  </a:lnTo>
                  <a:lnTo>
                    <a:pt x="151" y="104"/>
                  </a:lnTo>
                  <a:lnTo>
                    <a:pt x="151" y="107"/>
                  </a:lnTo>
                  <a:lnTo>
                    <a:pt x="149" y="109"/>
                  </a:lnTo>
                  <a:lnTo>
                    <a:pt x="152" y="105"/>
                  </a:lnTo>
                  <a:lnTo>
                    <a:pt x="151" y="102"/>
                  </a:lnTo>
                  <a:lnTo>
                    <a:pt x="148" y="96"/>
                  </a:lnTo>
                  <a:lnTo>
                    <a:pt x="143" y="90"/>
                  </a:lnTo>
                  <a:lnTo>
                    <a:pt x="141" y="83"/>
                  </a:lnTo>
                  <a:lnTo>
                    <a:pt x="142" y="76"/>
                  </a:lnTo>
                  <a:lnTo>
                    <a:pt x="143" y="70"/>
                  </a:lnTo>
                  <a:lnTo>
                    <a:pt x="143" y="63"/>
                  </a:lnTo>
                  <a:lnTo>
                    <a:pt x="138" y="59"/>
                  </a:lnTo>
                  <a:lnTo>
                    <a:pt x="142" y="49"/>
                  </a:lnTo>
                  <a:lnTo>
                    <a:pt x="145" y="37"/>
                  </a:lnTo>
                  <a:lnTo>
                    <a:pt x="147" y="25"/>
                  </a:lnTo>
                  <a:lnTo>
                    <a:pt x="144" y="23"/>
                  </a:lnTo>
                  <a:lnTo>
                    <a:pt x="142" y="23"/>
                  </a:lnTo>
                  <a:lnTo>
                    <a:pt x="141" y="21"/>
                  </a:lnTo>
                  <a:lnTo>
                    <a:pt x="141" y="20"/>
                  </a:lnTo>
                  <a:lnTo>
                    <a:pt x="142" y="19"/>
                  </a:lnTo>
                  <a:lnTo>
                    <a:pt x="142" y="18"/>
                  </a:lnTo>
                  <a:lnTo>
                    <a:pt x="143" y="17"/>
                  </a:lnTo>
                  <a:lnTo>
                    <a:pt x="142" y="17"/>
                  </a:lnTo>
                  <a:lnTo>
                    <a:pt x="142" y="18"/>
                  </a:lnTo>
                  <a:lnTo>
                    <a:pt x="141" y="19"/>
                  </a:lnTo>
                  <a:lnTo>
                    <a:pt x="138" y="17"/>
                  </a:lnTo>
                  <a:lnTo>
                    <a:pt x="138" y="14"/>
                  </a:lnTo>
                  <a:lnTo>
                    <a:pt x="140" y="13"/>
                  </a:lnTo>
                  <a:lnTo>
                    <a:pt x="143" y="13"/>
                  </a:lnTo>
                  <a:lnTo>
                    <a:pt x="143" y="11"/>
                  </a:lnTo>
                  <a:lnTo>
                    <a:pt x="141" y="11"/>
                  </a:lnTo>
                  <a:lnTo>
                    <a:pt x="140" y="12"/>
                  </a:lnTo>
                  <a:lnTo>
                    <a:pt x="138" y="12"/>
                  </a:lnTo>
                  <a:lnTo>
                    <a:pt x="138" y="13"/>
                  </a:lnTo>
                  <a:lnTo>
                    <a:pt x="136" y="12"/>
                  </a:lnTo>
                  <a:lnTo>
                    <a:pt x="136" y="6"/>
                  </a:lnTo>
                  <a:lnTo>
                    <a:pt x="137" y="5"/>
                  </a:lnTo>
                  <a:lnTo>
                    <a:pt x="135" y="7"/>
                  </a:lnTo>
                  <a:lnTo>
                    <a:pt x="134" y="4"/>
                  </a:lnTo>
                  <a:lnTo>
                    <a:pt x="134" y="2"/>
                  </a:lnTo>
                  <a:lnTo>
                    <a:pt x="135" y="2"/>
                  </a:lnTo>
                  <a:lnTo>
                    <a:pt x="136"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60" name="Group 108">
              <a:extLst>
                <a:ext uri="{FF2B5EF4-FFF2-40B4-BE49-F238E27FC236}">
                  <a16:creationId xmlns:a16="http://schemas.microsoft.com/office/drawing/2014/main" id="{380F2FA9-E4B2-0D64-F9DE-49BEAC7863FE}"/>
                </a:ext>
              </a:extLst>
            </p:cNvPr>
            <p:cNvGrpSpPr/>
            <p:nvPr/>
          </p:nvGrpSpPr>
          <p:grpSpPr>
            <a:xfrm>
              <a:off x="2131887" y="4501861"/>
              <a:ext cx="2577796" cy="1727558"/>
              <a:chOff x="3413125" y="4541838"/>
              <a:chExt cx="2276475" cy="1525588"/>
            </a:xfrm>
            <a:grpFill/>
          </p:grpSpPr>
          <p:sp>
            <p:nvSpPr>
              <p:cNvPr id="80" name="Freeform 49">
                <a:extLst>
                  <a:ext uri="{FF2B5EF4-FFF2-40B4-BE49-F238E27FC236}">
                    <a16:creationId xmlns:a16="http://schemas.microsoft.com/office/drawing/2014/main" id="{C73E8EFC-1337-6ACB-E37C-A108B71A8A71}"/>
                  </a:ext>
                </a:extLst>
              </p:cNvPr>
              <p:cNvSpPr>
                <a:spLocks/>
              </p:cNvSpPr>
              <p:nvPr/>
            </p:nvSpPr>
            <p:spPr bwMode="auto">
              <a:xfrm>
                <a:off x="4246563" y="4903788"/>
                <a:ext cx="12700" cy="19050"/>
              </a:xfrm>
              <a:custGeom>
                <a:avLst/>
                <a:gdLst/>
                <a:ahLst/>
                <a:cxnLst>
                  <a:cxn ang="0">
                    <a:pos x="0" y="0"/>
                  </a:cxn>
                  <a:cxn ang="0">
                    <a:pos x="3" y="0"/>
                  </a:cxn>
                  <a:cxn ang="0">
                    <a:pos x="4" y="1"/>
                  </a:cxn>
                  <a:cxn ang="0">
                    <a:pos x="7" y="6"/>
                  </a:cxn>
                  <a:cxn ang="0">
                    <a:pos x="8" y="10"/>
                  </a:cxn>
                  <a:cxn ang="0">
                    <a:pos x="8" y="12"/>
                  </a:cxn>
                  <a:cxn ang="0">
                    <a:pos x="6" y="11"/>
                  </a:cxn>
                  <a:cxn ang="0">
                    <a:pos x="4" y="8"/>
                  </a:cxn>
                  <a:cxn ang="0">
                    <a:pos x="2" y="7"/>
                  </a:cxn>
                  <a:cxn ang="0">
                    <a:pos x="1" y="6"/>
                  </a:cxn>
                  <a:cxn ang="0">
                    <a:pos x="0" y="4"/>
                  </a:cxn>
                  <a:cxn ang="0">
                    <a:pos x="0" y="0"/>
                  </a:cxn>
                </a:cxnLst>
                <a:rect l="0" t="0" r="r" b="b"/>
                <a:pathLst>
                  <a:path w="8" h="12">
                    <a:moveTo>
                      <a:pt x="0" y="0"/>
                    </a:moveTo>
                    <a:lnTo>
                      <a:pt x="3" y="0"/>
                    </a:lnTo>
                    <a:lnTo>
                      <a:pt x="4" y="1"/>
                    </a:lnTo>
                    <a:lnTo>
                      <a:pt x="7" y="6"/>
                    </a:lnTo>
                    <a:lnTo>
                      <a:pt x="8" y="10"/>
                    </a:lnTo>
                    <a:lnTo>
                      <a:pt x="8" y="12"/>
                    </a:lnTo>
                    <a:lnTo>
                      <a:pt x="6" y="11"/>
                    </a:lnTo>
                    <a:lnTo>
                      <a:pt x="4" y="8"/>
                    </a:lnTo>
                    <a:lnTo>
                      <a:pt x="2" y="7"/>
                    </a:lnTo>
                    <a:lnTo>
                      <a:pt x="1" y="6"/>
                    </a:lnTo>
                    <a:lnTo>
                      <a:pt x="0" y="4"/>
                    </a:lnTo>
                    <a:lnTo>
                      <a:pt x="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50">
                <a:extLst>
                  <a:ext uri="{FF2B5EF4-FFF2-40B4-BE49-F238E27FC236}">
                    <a16:creationId xmlns:a16="http://schemas.microsoft.com/office/drawing/2014/main" id="{B68209C8-C9BC-2420-AEC5-1F182BEA2D3D}"/>
                  </a:ext>
                </a:extLst>
              </p:cNvPr>
              <p:cNvSpPr>
                <a:spLocks/>
              </p:cNvSpPr>
              <p:nvPr/>
            </p:nvSpPr>
            <p:spPr bwMode="auto">
              <a:xfrm>
                <a:off x="3897313" y="5137151"/>
                <a:ext cx="103188" cy="61913"/>
              </a:xfrm>
              <a:custGeom>
                <a:avLst/>
                <a:gdLst/>
                <a:ahLst/>
                <a:cxnLst>
                  <a:cxn ang="0">
                    <a:pos x="2" y="0"/>
                  </a:cxn>
                  <a:cxn ang="0">
                    <a:pos x="9" y="3"/>
                  </a:cxn>
                  <a:cxn ang="0">
                    <a:pos x="14" y="5"/>
                  </a:cxn>
                  <a:cxn ang="0">
                    <a:pos x="17" y="8"/>
                  </a:cxn>
                  <a:cxn ang="0">
                    <a:pos x="22" y="8"/>
                  </a:cxn>
                  <a:cxn ang="0">
                    <a:pos x="25" y="7"/>
                  </a:cxn>
                  <a:cxn ang="0">
                    <a:pos x="27" y="5"/>
                  </a:cxn>
                  <a:cxn ang="0">
                    <a:pos x="31" y="5"/>
                  </a:cxn>
                  <a:cxn ang="0">
                    <a:pos x="34" y="6"/>
                  </a:cxn>
                  <a:cxn ang="0">
                    <a:pos x="35" y="7"/>
                  </a:cxn>
                  <a:cxn ang="0">
                    <a:pos x="37" y="12"/>
                  </a:cxn>
                  <a:cxn ang="0">
                    <a:pos x="37" y="13"/>
                  </a:cxn>
                  <a:cxn ang="0">
                    <a:pos x="42" y="17"/>
                  </a:cxn>
                  <a:cxn ang="0">
                    <a:pos x="49" y="21"/>
                  </a:cxn>
                  <a:cxn ang="0">
                    <a:pos x="58" y="28"/>
                  </a:cxn>
                  <a:cxn ang="0">
                    <a:pos x="59" y="28"/>
                  </a:cxn>
                  <a:cxn ang="0">
                    <a:pos x="61" y="29"/>
                  </a:cxn>
                  <a:cxn ang="0">
                    <a:pos x="65" y="29"/>
                  </a:cxn>
                  <a:cxn ang="0">
                    <a:pos x="65" y="31"/>
                  </a:cxn>
                  <a:cxn ang="0">
                    <a:pos x="61" y="31"/>
                  </a:cxn>
                  <a:cxn ang="0">
                    <a:pos x="58" y="32"/>
                  </a:cxn>
                  <a:cxn ang="0">
                    <a:pos x="53" y="33"/>
                  </a:cxn>
                  <a:cxn ang="0">
                    <a:pos x="49" y="38"/>
                  </a:cxn>
                  <a:cxn ang="0">
                    <a:pos x="46" y="39"/>
                  </a:cxn>
                  <a:cxn ang="0">
                    <a:pos x="44" y="35"/>
                  </a:cxn>
                  <a:cxn ang="0">
                    <a:pos x="42" y="33"/>
                  </a:cxn>
                  <a:cxn ang="0">
                    <a:pos x="38" y="31"/>
                  </a:cxn>
                  <a:cxn ang="0">
                    <a:pos x="36" y="28"/>
                  </a:cxn>
                  <a:cxn ang="0">
                    <a:pos x="29" y="18"/>
                  </a:cxn>
                  <a:cxn ang="0">
                    <a:pos x="27" y="15"/>
                  </a:cxn>
                  <a:cxn ang="0">
                    <a:pos x="23" y="13"/>
                  </a:cxn>
                  <a:cxn ang="0">
                    <a:pos x="21" y="11"/>
                  </a:cxn>
                  <a:cxn ang="0">
                    <a:pos x="15" y="11"/>
                  </a:cxn>
                  <a:cxn ang="0">
                    <a:pos x="13" y="12"/>
                  </a:cxn>
                  <a:cxn ang="0">
                    <a:pos x="11" y="13"/>
                  </a:cxn>
                  <a:cxn ang="0">
                    <a:pos x="9" y="14"/>
                  </a:cxn>
                  <a:cxn ang="0">
                    <a:pos x="8" y="15"/>
                  </a:cxn>
                  <a:cxn ang="0">
                    <a:pos x="2" y="15"/>
                  </a:cxn>
                  <a:cxn ang="0">
                    <a:pos x="0" y="8"/>
                  </a:cxn>
                  <a:cxn ang="0">
                    <a:pos x="1" y="4"/>
                  </a:cxn>
                  <a:cxn ang="0">
                    <a:pos x="2" y="0"/>
                  </a:cxn>
                </a:cxnLst>
                <a:rect l="0" t="0" r="r" b="b"/>
                <a:pathLst>
                  <a:path w="65" h="39">
                    <a:moveTo>
                      <a:pt x="2" y="0"/>
                    </a:moveTo>
                    <a:lnTo>
                      <a:pt x="9" y="3"/>
                    </a:lnTo>
                    <a:lnTo>
                      <a:pt x="14" y="5"/>
                    </a:lnTo>
                    <a:lnTo>
                      <a:pt x="17" y="8"/>
                    </a:lnTo>
                    <a:lnTo>
                      <a:pt x="22" y="8"/>
                    </a:lnTo>
                    <a:lnTo>
                      <a:pt x="25" y="7"/>
                    </a:lnTo>
                    <a:lnTo>
                      <a:pt x="27" y="5"/>
                    </a:lnTo>
                    <a:lnTo>
                      <a:pt x="31" y="5"/>
                    </a:lnTo>
                    <a:lnTo>
                      <a:pt x="34" y="6"/>
                    </a:lnTo>
                    <a:lnTo>
                      <a:pt x="35" y="7"/>
                    </a:lnTo>
                    <a:lnTo>
                      <a:pt x="37" y="12"/>
                    </a:lnTo>
                    <a:lnTo>
                      <a:pt x="37" y="13"/>
                    </a:lnTo>
                    <a:lnTo>
                      <a:pt x="42" y="17"/>
                    </a:lnTo>
                    <a:lnTo>
                      <a:pt x="49" y="21"/>
                    </a:lnTo>
                    <a:lnTo>
                      <a:pt x="58" y="28"/>
                    </a:lnTo>
                    <a:lnTo>
                      <a:pt x="59" y="28"/>
                    </a:lnTo>
                    <a:lnTo>
                      <a:pt x="61" y="29"/>
                    </a:lnTo>
                    <a:lnTo>
                      <a:pt x="65" y="29"/>
                    </a:lnTo>
                    <a:lnTo>
                      <a:pt x="65" y="31"/>
                    </a:lnTo>
                    <a:lnTo>
                      <a:pt x="61" y="31"/>
                    </a:lnTo>
                    <a:lnTo>
                      <a:pt x="58" y="32"/>
                    </a:lnTo>
                    <a:lnTo>
                      <a:pt x="53" y="33"/>
                    </a:lnTo>
                    <a:lnTo>
                      <a:pt x="49" y="38"/>
                    </a:lnTo>
                    <a:lnTo>
                      <a:pt x="46" y="39"/>
                    </a:lnTo>
                    <a:lnTo>
                      <a:pt x="44" y="35"/>
                    </a:lnTo>
                    <a:lnTo>
                      <a:pt x="42" y="33"/>
                    </a:lnTo>
                    <a:lnTo>
                      <a:pt x="38" y="31"/>
                    </a:lnTo>
                    <a:lnTo>
                      <a:pt x="36" y="28"/>
                    </a:lnTo>
                    <a:lnTo>
                      <a:pt x="29" y="18"/>
                    </a:lnTo>
                    <a:lnTo>
                      <a:pt x="27" y="15"/>
                    </a:lnTo>
                    <a:lnTo>
                      <a:pt x="23" y="13"/>
                    </a:lnTo>
                    <a:lnTo>
                      <a:pt x="21" y="11"/>
                    </a:lnTo>
                    <a:lnTo>
                      <a:pt x="15" y="11"/>
                    </a:lnTo>
                    <a:lnTo>
                      <a:pt x="13" y="12"/>
                    </a:lnTo>
                    <a:lnTo>
                      <a:pt x="11" y="13"/>
                    </a:lnTo>
                    <a:lnTo>
                      <a:pt x="9" y="14"/>
                    </a:lnTo>
                    <a:lnTo>
                      <a:pt x="8" y="15"/>
                    </a:lnTo>
                    <a:lnTo>
                      <a:pt x="2" y="15"/>
                    </a:lnTo>
                    <a:lnTo>
                      <a:pt x="0" y="8"/>
                    </a:lnTo>
                    <a:lnTo>
                      <a:pt x="1" y="4"/>
                    </a:lnTo>
                    <a:lnTo>
                      <a:pt x="2"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51">
                <a:extLst>
                  <a:ext uri="{FF2B5EF4-FFF2-40B4-BE49-F238E27FC236}">
                    <a16:creationId xmlns:a16="http://schemas.microsoft.com/office/drawing/2014/main" id="{E84CDC9A-743D-87F6-B72E-0499C3625895}"/>
                  </a:ext>
                </a:extLst>
              </p:cNvPr>
              <p:cNvSpPr>
                <a:spLocks/>
              </p:cNvSpPr>
              <p:nvPr/>
            </p:nvSpPr>
            <p:spPr bwMode="auto">
              <a:xfrm>
                <a:off x="5400675" y="5422901"/>
                <a:ext cx="55563" cy="53975"/>
              </a:xfrm>
              <a:custGeom>
                <a:avLst/>
                <a:gdLst/>
                <a:ahLst/>
                <a:cxnLst>
                  <a:cxn ang="0">
                    <a:pos x="5" y="0"/>
                  </a:cxn>
                  <a:cxn ang="0">
                    <a:pos x="7" y="0"/>
                  </a:cxn>
                  <a:cxn ang="0">
                    <a:pos x="12" y="5"/>
                  </a:cxn>
                  <a:cxn ang="0">
                    <a:pos x="14" y="9"/>
                  </a:cxn>
                  <a:cxn ang="0">
                    <a:pos x="16" y="13"/>
                  </a:cxn>
                  <a:cxn ang="0">
                    <a:pos x="20" y="17"/>
                  </a:cxn>
                  <a:cxn ang="0">
                    <a:pos x="23" y="17"/>
                  </a:cxn>
                  <a:cxn ang="0">
                    <a:pos x="25" y="19"/>
                  </a:cxn>
                  <a:cxn ang="0">
                    <a:pos x="28" y="19"/>
                  </a:cxn>
                  <a:cxn ang="0">
                    <a:pos x="30" y="20"/>
                  </a:cxn>
                  <a:cxn ang="0">
                    <a:pos x="30" y="22"/>
                  </a:cxn>
                  <a:cxn ang="0">
                    <a:pos x="31" y="24"/>
                  </a:cxn>
                  <a:cxn ang="0">
                    <a:pos x="31" y="28"/>
                  </a:cxn>
                  <a:cxn ang="0">
                    <a:pos x="33" y="30"/>
                  </a:cxn>
                  <a:cxn ang="0">
                    <a:pos x="35" y="30"/>
                  </a:cxn>
                  <a:cxn ang="0">
                    <a:pos x="34" y="33"/>
                  </a:cxn>
                  <a:cxn ang="0">
                    <a:pos x="33" y="34"/>
                  </a:cxn>
                  <a:cxn ang="0">
                    <a:pos x="31" y="34"/>
                  </a:cxn>
                  <a:cxn ang="0">
                    <a:pos x="28" y="31"/>
                  </a:cxn>
                  <a:cxn ang="0">
                    <a:pos x="28" y="34"/>
                  </a:cxn>
                  <a:cxn ang="0">
                    <a:pos x="24" y="34"/>
                  </a:cxn>
                  <a:cxn ang="0">
                    <a:pos x="21" y="33"/>
                  </a:cxn>
                  <a:cxn ang="0">
                    <a:pos x="20" y="31"/>
                  </a:cxn>
                  <a:cxn ang="0">
                    <a:pos x="20" y="29"/>
                  </a:cxn>
                  <a:cxn ang="0">
                    <a:pos x="23" y="28"/>
                  </a:cxn>
                  <a:cxn ang="0">
                    <a:pos x="19" y="28"/>
                  </a:cxn>
                  <a:cxn ang="0">
                    <a:pos x="18" y="29"/>
                  </a:cxn>
                  <a:cxn ang="0">
                    <a:pos x="18" y="30"/>
                  </a:cxn>
                  <a:cxn ang="0">
                    <a:pos x="10" y="22"/>
                  </a:cxn>
                  <a:cxn ang="0">
                    <a:pos x="4" y="13"/>
                  </a:cxn>
                  <a:cxn ang="0">
                    <a:pos x="0" y="2"/>
                  </a:cxn>
                  <a:cxn ang="0">
                    <a:pos x="3" y="2"/>
                  </a:cxn>
                  <a:cxn ang="0">
                    <a:pos x="5" y="0"/>
                  </a:cxn>
                </a:cxnLst>
                <a:rect l="0" t="0" r="r" b="b"/>
                <a:pathLst>
                  <a:path w="35" h="34">
                    <a:moveTo>
                      <a:pt x="5" y="0"/>
                    </a:moveTo>
                    <a:lnTo>
                      <a:pt x="7" y="0"/>
                    </a:lnTo>
                    <a:lnTo>
                      <a:pt x="12" y="5"/>
                    </a:lnTo>
                    <a:lnTo>
                      <a:pt x="14" y="9"/>
                    </a:lnTo>
                    <a:lnTo>
                      <a:pt x="16" y="13"/>
                    </a:lnTo>
                    <a:lnTo>
                      <a:pt x="20" y="17"/>
                    </a:lnTo>
                    <a:lnTo>
                      <a:pt x="23" y="17"/>
                    </a:lnTo>
                    <a:lnTo>
                      <a:pt x="25" y="19"/>
                    </a:lnTo>
                    <a:lnTo>
                      <a:pt x="28" y="19"/>
                    </a:lnTo>
                    <a:lnTo>
                      <a:pt x="30" y="20"/>
                    </a:lnTo>
                    <a:lnTo>
                      <a:pt x="30" y="22"/>
                    </a:lnTo>
                    <a:lnTo>
                      <a:pt x="31" y="24"/>
                    </a:lnTo>
                    <a:lnTo>
                      <a:pt x="31" y="28"/>
                    </a:lnTo>
                    <a:lnTo>
                      <a:pt x="33" y="30"/>
                    </a:lnTo>
                    <a:lnTo>
                      <a:pt x="35" y="30"/>
                    </a:lnTo>
                    <a:lnTo>
                      <a:pt x="34" y="33"/>
                    </a:lnTo>
                    <a:lnTo>
                      <a:pt x="33" y="34"/>
                    </a:lnTo>
                    <a:lnTo>
                      <a:pt x="31" y="34"/>
                    </a:lnTo>
                    <a:lnTo>
                      <a:pt x="28" y="31"/>
                    </a:lnTo>
                    <a:lnTo>
                      <a:pt x="28" y="34"/>
                    </a:lnTo>
                    <a:lnTo>
                      <a:pt x="24" y="34"/>
                    </a:lnTo>
                    <a:lnTo>
                      <a:pt x="21" y="33"/>
                    </a:lnTo>
                    <a:lnTo>
                      <a:pt x="20" y="31"/>
                    </a:lnTo>
                    <a:lnTo>
                      <a:pt x="20" y="29"/>
                    </a:lnTo>
                    <a:lnTo>
                      <a:pt x="23" y="28"/>
                    </a:lnTo>
                    <a:lnTo>
                      <a:pt x="19" y="28"/>
                    </a:lnTo>
                    <a:lnTo>
                      <a:pt x="18" y="29"/>
                    </a:lnTo>
                    <a:lnTo>
                      <a:pt x="18" y="30"/>
                    </a:lnTo>
                    <a:lnTo>
                      <a:pt x="10" y="22"/>
                    </a:lnTo>
                    <a:lnTo>
                      <a:pt x="4" y="13"/>
                    </a:lnTo>
                    <a:lnTo>
                      <a:pt x="0" y="2"/>
                    </a:lnTo>
                    <a:lnTo>
                      <a:pt x="3" y="2"/>
                    </a:lnTo>
                    <a:lnTo>
                      <a:pt x="5"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3" name="Freeform 52">
                <a:extLst>
                  <a:ext uri="{FF2B5EF4-FFF2-40B4-BE49-F238E27FC236}">
                    <a16:creationId xmlns:a16="http://schemas.microsoft.com/office/drawing/2014/main" id="{4844D6E6-3C28-DE6A-CB97-4699283F9646}"/>
                  </a:ext>
                </a:extLst>
              </p:cNvPr>
              <p:cNvSpPr>
                <a:spLocks/>
              </p:cNvSpPr>
              <p:nvPr/>
            </p:nvSpPr>
            <p:spPr bwMode="auto">
              <a:xfrm>
                <a:off x="5438775" y="5480051"/>
                <a:ext cx="12700" cy="23813"/>
              </a:xfrm>
              <a:custGeom>
                <a:avLst/>
                <a:gdLst/>
                <a:ahLst/>
                <a:cxnLst>
                  <a:cxn ang="0">
                    <a:pos x="0" y="0"/>
                  </a:cxn>
                  <a:cxn ang="0">
                    <a:pos x="4" y="0"/>
                  </a:cxn>
                  <a:cxn ang="0">
                    <a:pos x="7" y="1"/>
                  </a:cxn>
                  <a:cxn ang="0">
                    <a:pos x="8" y="2"/>
                  </a:cxn>
                  <a:cxn ang="0">
                    <a:pos x="8" y="6"/>
                  </a:cxn>
                  <a:cxn ang="0">
                    <a:pos x="7" y="8"/>
                  </a:cxn>
                  <a:cxn ang="0">
                    <a:pos x="6" y="9"/>
                  </a:cxn>
                  <a:cxn ang="0">
                    <a:pos x="3" y="14"/>
                  </a:cxn>
                  <a:cxn ang="0">
                    <a:pos x="2" y="15"/>
                  </a:cxn>
                  <a:cxn ang="0">
                    <a:pos x="0" y="13"/>
                  </a:cxn>
                  <a:cxn ang="0">
                    <a:pos x="0" y="7"/>
                  </a:cxn>
                  <a:cxn ang="0">
                    <a:pos x="1" y="5"/>
                  </a:cxn>
                  <a:cxn ang="0">
                    <a:pos x="1" y="2"/>
                  </a:cxn>
                  <a:cxn ang="0">
                    <a:pos x="0" y="0"/>
                  </a:cxn>
                </a:cxnLst>
                <a:rect l="0" t="0" r="r" b="b"/>
                <a:pathLst>
                  <a:path w="8" h="15">
                    <a:moveTo>
                      <a:pt x="0" y="0"/>
                    </a:moveTo>
                    <a:lnTo>
                      <a:pt x="4" y="0"/>
                    </a:lnTo>
                    <a:lnTo>
                      <a:pt x="7" y="1"/>
                    </a:lnTo>
                    <a:lnTo>
                      <a:pt x="8" y="2"/>
                    </a:lnTo>
                    <a:lnTo>
                      <a:pt x="8" y="6"/>
                    </a:lnTo>
                    <a:lnTo>
                      <a:pt x="7" y="8"/>
                    </a:lnTo>
                    <a:lnTo>
                      <a:pt x="6" y="9"/>
                    </a:lnTo>
                    <a:lnTo>
                      <a:pt x="3" y="14"/>
                    </a:lnTo>
                    <a:lnTo>
                      <a:pt x="2" y="15"/>
                    </a:lnTo>
                    <a:lnTo>
                      <a:pt x="0" y="13"/>
                    </a:lnTo>
                    <a:lnTo>
                      <a:pt x="0" y="7"/>
                    </a:lnTo>
                    <a:lnTo>
                      <a:pt x="1" y="5"/>
                    </a:lnTo>
                    <a:lnTo>
                      <a:pt x="1" y="2"/>
                    </a:lnTo>
                    <a:lnTo>
                      <a:pt x="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4" name="Freeform 53">
                <a:extLst>
                  <a:ext uri="{FF2B5EF4-FFF2-40B4-BE49-F238E27FC236}">
                    <a16:creationId xmlns:a16="http://schemas.microsoft.com/office/drawing/2014/main" id="{4FEEB6DA-72DF-38A1-83EF-A22D697AEDE5}"/>
                  </a:ext>
                </a:extLst>
              </p:cNvPr>
              <p:cNvSpPr>
                <a:spLocks/>
              </p:cNvSpPr>
              <p:nvPr/>
            </p:nvSpPr>
            <p:spPr bwMode="auto">
              <a:xfrm>
                <a:off x="4030663" y="5435601"/>
                <a:ext cx="65088" cy="41275"/>
              </a:xfrm>
              <a:custGeom>
                <a:avLst/>
                <a:gdLst/>
                <a:ahLst/>
                <a:cxnLst>
                  <a:cxn ang="0">
                    <a:pos x="24" y="0"/>
                  </a:cxn>
                  <a:cxn ang="0">
                    <a:pos x="41" y="7"/>
                  </a:cxn>
                  <a:cxn ang="0">
                    <a:pos x="39" y="12"/>
                  </a:cxn>
                  <a:cxn ang="0">
                    <a:pos x="39" y="19"/>
                  </a:cxn>
                  <a:cxn ang="0">
                    <a:pos x="41" y="23"/>
                  </a:cxn>
                  <a:cxn ang="0">
                    <a:pos x="29" y="26"/>
                  </a:cxn>
                  <a:cxn ang="0">
                    <a:pos x="17" y="23"/>
                  </a:cxn>
                  <a:cxn ang="0">
                    <a:pos x="7" y="18"/>
                  </a:cxn>
                  <a:cxn ang="0">
                    <a:pos x="0" y="11"/>
                  </a:cxn>
                  <a:cxn ang="0">
                    <a:pos x="1" y="8"/>
                  </a:cxn>
                  <a:cxn ang="0">
                    <a:pos x="2" y="7"/>
                  </a:cxn>
                  <a:cxn ang="0">
                    <a:pos x="3" y="7"/>
                  </a:cxn>
                  <a:cxn ang="0">
                    <a:pos x="8" y="9"/>
                  </a:cxn>
                  <a:cxn ang="0">
                    <a:pos x="11" y="9"/>
                  </a:cxn>
                  <a:cxn ang="0">
                    <a:pos x="12" y="7"/>
                  </a:cxn>
                  <a:cxn ang="0">
                    <a:pos x="17" y="5"/>
                  </a:cxn>
                  <a:cxn ang="0">
                    <a:pos x="21" y="4"/>
                  </a:cxn>
                  <a:cxn ang="0">
                    <a:pos x="23" y="2"/>
                  </a:cxn>
                  <a:cxn ang="0">
                    <a:pos x="24" y="0"/>
                  </a:cxn>
                </a:cxnLst>
                <a:rect l="0" t="0" r="r" b="b"/>
                <a:pathLst>
                  <a:path w="41" h="26">
                    <a:moveTo>
                      <a:pt x="24" y="0"/>
                    </a:moveTo>
                    <a:lnTo>
                      <a:pt x="41" y="7"/>
                    </a:lnTo>
                    <a:lnTo>
                      <a:pt x="39" y="12"/>
                    </a:lnTo>
                    <a:lnTo>
                      <a:pt x="39" y="19"/>
                    </a:lnTo>
                    <a:lnTo>
                      <a:pt x="41" y="23"/>
                    </a:lnTo>
                    <a:lnTo>
                      <a:pt x="29" y="26"/>
                    </a:lnTo>
                    <a:lnTo>
                      <a:pt x="17" y="23"/>
                    </a:lnTo>
                    <a:lnTo>
                      <a:pt x="7" y="18"/>
                    </a:lnTo>
                    <a:lnTo>
                      <a:pt x="0" y="11"/>
                    </a:lnTo>
                    <a:lnTo>
                      <a:pt x="1" y="8"/>
                    </a:lnTo>
                    <a:lnTo>
                      <a:pt x="2" y="7"/>
                    </a:lnTo>
                    <a:lnTo>
                      <a:pt x="3" y="7"/>
                    </a:lnTo>
                    <a:lnTo>
                      <a:pt x="8" y="9"/>
                    </a:lnTo>
                    <a:lnTo>
                      <a:pt x="11" y="9"/>
                    </a:lnTo>
                    <a:lnTo>
                      <a:pt x="12" y="7"/>
                    </a:lnTo>
                    <a:lnTo>
                      <a:pt x="17" y="5"/>
                    </a:lnTo>
                    <a:lnTo>
                      <a:pt x="21" y="4"/>
                    </a:lnTo>
                    <a:lnTo>
                      <a:pt x="23" y="2"/>
                    </a:lnTo>
                    <a:lnTo>
                      <a:pt x="2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5" name="Freeform 54">
                <a:extLst>
                  <a:ext uri="{FF2B5EF4-FFF2-40B4-BE49-F238E27FC236}">
                    <a16:creationId xmlns:a16="http://schemas.microsoft.com/office/drawing/2014/main" id="{A213390B-14B6-EE3E-E102-519020038F10}"/>
                  </a:ext>
                </a:extLst>
              </p:cNvPr>
              <p:cNvSpPr>
                <a:spLocks/>
              </p:cNvSpPr>
              <p:nvPr/>
            </p:nvSpPr>
            <p:spPr bwMode="auto">
              <a:xfrm>
                <a:off x="5337175" y="5435601"/>
                <a:ext cx="44450" cy="50800"/>
              </a:xfrm>
              <a:custGeom>
                <a:avLst/>
                <a:gdLst/>
                <a:ahLst/>
                <a:cxnLst>
                  <a:cxn ang="0">
                    <a:pos x="10" y="0"/>
                  </a:cxn>
                  <a:cxn ang="0">
                    <a:pos x="17" y="0"/>
                  </a:cxn>
                  <a:cxn ang="0">
                    <a:pos x="18" y="2"/>
                  </a:cxn>
                  <a:cxn ang="0">
                    <a:pos x="17" y="4"/>
                  </a:cxn>
                  <a:cxn ang="0">
                    <a:pos x="17" y="6"/>
                  </a:cxn>
                  <a:cxn ang="0">
                    <a:pos x="14" y="9"/>
                  </a:cxn>
                  <a:cxn ang="0">
                    <a:pos x="14" y="14"/>
                  </a:cxn>
                  <a:cxn ang="0">
                    <a:pos x="15" y="18"/>
                  </a:cxn>
                  <a:cxn ang="0">
                    <a:pos x="25" y="18"/>
                  </a:cxn>
                  <a:cxn ang="0">
                    <a:pos x="28" y="19"/>
                  </a:cxn>
                  <a:cxn ang="0">
                    <a:pos x="28" y="20"/>
                  </a:cxn>
                  <a:cxn ang="0">
                    <a:pos x="20" y="30"/>
                  </a:cxn>
                  <a:cxn ang="0">
                    <a:pos x="17" y="32"/>
                  </a:cxn>
                  <a:cxn ang="0">
                    <a:pos x="16" y="32"/>
                  </a:cxn>
                  <a:cxn ang="0">
                    <a:pos x="14" y="30"/>
                  </a:cxn>
                  <a:cxn ang="0">
                    <a:pos x="13" y="29"/>
                  </a:cxn>
                  <a:cxn ang="0">
                    <a:pos x="13" y="28"/>
                  </a:cxn>
                  <a:cxn ang="0">
                    <a:pos x="10" y="26"/>
                  </a:cxn>
                  <a:cxn ang="0">
                    <a:pos x="6" y="26"/>
                  </a:cxn>
                  <a:cxn ang="0">
                    <a:pos x="4" y="23"/>
                  </a:cxn>
                  <a:cxn ang="0">
                    <a:pos x="3" y="22"/>
                  </a:cxn>
                  <a:cxn ang="0">
                    <a:pos x="8" y="22"/>
                  </a:cxn>
                  <a:cxn ang="0">
                    <a:pos x="8" y="20"/>
                  </a:cxn>
                  <a:cxn ang="0">
                    <a:pos x="7" y="19"/>
                  </a:cxn>
                  <a:cxn ang="0">
                    <a:pos x="6" y="16"/>
                  </a:cxn>
                  <a:cxn ang="0">
                    <a:pos x="1" y="14"/>
                  </a:cxn>
                  <a:cxn ang="0">
                    <a:pos x="0" y="13"/>
                  </a:cxn>
                  <a:cxn ang="0">
                    <a:pos x="2" y="11"/>
                  </a:cxn>
                  <a:cxn ang="0">
                    <a:pos x="3" y="11"/>
                  </a:cxn>
                  <a:cxn ang="0">
                    <a:pos x="4" y="9"/>
                  </a:cxn>
                  <a:cxn ang="0">
                    <a:pos x="4" y="5"/>
                  </a:cxn>
                  <a:cxn ang="0">
                    <a:pos x="7" y="5"/>
                  </a:cxn>
                  <a:cxn ang="0">
                    <a:pos x="9" y="4"/>
                  </a:cxn>
                  <a:cxn ang="0">
                    <a:pos x="10" y="2"/>
                  </a:cxn>
                  <a:cxn ang="0">
                    <a:pos x="10" y="0"/>
                  </a:cxn>
                </a:cxnLst>
                <a:rect l="0" t="0" r="r" b="b"/>
                <a:pathLst>
                  <a:path w="28" h="32">
                    <a:moveTo>
                      <a:pt x="10" y="0"/>
                    </a:moveTo>
                    <a:lnTo>
                      <a:pt x="17" y="0"/>
                    </a:lnTo>
                    <a:lnTo>
                      <a:pt x="18" y="2"/>
                    </a:lnTo>
                    <a:lnTo>
                      <a:pt x="17" y="4"/>
                    </a:lnTo>
                    <a:lnTo>
                      <a:pt x="17" y="6"/>
                    </a:lnTo>
                    <a:lnTo>
                      <a:pt x="14" y="9"/>
                    </a:lnTo>
                    <a:lnTo>
                      <a:pt x="14" y="14"/>
                    </a:lnTo>
                    <a:lnTo>
                      <a:pt x="15" y="18"/>
                    </a:lnTo>
                    <a:lnTo>
                      <a:pt x="25" y="18"/>
                    </a:lnTo>
                    <a:lnTo>
                      <a:pt x="28" y="19"/>
                    </a:lnTo>
                    <a:lnTo>
                      <a:pt x="28" y="20"/>
                    </a:lnTo>
                    <a:lnTo>
                      <a:pt x="20" y="30"/>
                    </a:lnTo>
                    <a:lnTo>
                      <a:pt x="17" y="32"/>
                    </a:lnTo>
                    <a:lnTo>
                      <a:pt x="16" y="32"/>
                    </a:lnTo>
                    <a:lnTo>
                      <a:pt x="14" y="30"/>
                    </a:lnTo>
                    <a:lnTo>
                      <a:pt x="13" y="29"/>
                    </a:lnTo>
                    <a:lnTo>
                      <a:pt x="13" y="28"/>
                    </a:lnTo>
                    <a:lnTo>
                      <a:pt x="10" y="26"/>
                    </a:lnTo>
                    <a:lnTo>
                      <a:pt x="6" y="26"/>
                    </a:lnTo>
                    <a:lnTo>
                      <a:pt x="4" y="23"/>
                    </a:lnTo>
                    <a:lnTo>
                      <a:pt x="3" y="22"/>
                    </a:lnTo>
                    <a:lnTo>
                      <a:pt x="8" y="22"/>
                    </a:lnTo>
                    <a:lnTo>
                      <a:pt x="8" y="20"/>
                    </a:lnTo>
                    <a:lnTo>
                      <a:pt x="7" y="19"/>
                    </a:lnTo>
                    <a:lnTo>
                      <a:pt x="6" y="16"/>
                    </a:lnTo>
                    <a:lnTo>
                      <a:pt x="1" y="14"/>
                    </a:lnTo>
                    <a:lnTo>
                      <a:pt x="0" y="13"/>
                    </a:lnTo>
                    <a:lnTo>
                      <a:pt x="2" y="11"/>
                    </a:lnTo>
                    <a:lnTo>
                      <a:pt x="3" y="11"/>
                    </a:lnTo>
                    <a:lnTo>
                      <a:pt x="4" y="9"/>
                    </a:lnTo>
                    <a:lnTo>
                      <a:pt x="4" y="5"/>
                    </a:lnTo>
                    <a:lnTo>
                      <a:pt x="7" y="5"/>
                    </a:lnTo>
                    <a:lnTo>
                      <a:pt x="9" y="4"/>
                    </a:lnTo>
                    <a:lnTo>
                      <a:pt x="10" y="2"/>
                    </a:lnTo>
                    <a:lnTo>
                      <a:pt x="1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55">
                <a:extLst>
                  <a:ext uri="{FF2B5EF4-FFF2-40B4-BE49-F238E27FC236}">
                    <a16:creationId xmlns:a16="http://schemas.microsoft.com/office/drawing/2014/main" id="{B512F2F6-02AD-438B-336D-931A85DF3B78}"/>
                  </a:ext>
                </a:extLst>
              </p:cNvPr>
              <p:cNvSpPr>
                <a:spLocks/>
              </p:cNvSpPr>
              <p:nvPr/>
            </p:nvSpPr>
            <p:spPr bwMode="auto">
              <a:xfrm>
                <a:off x="5394325" y="5464176"/>
                <a:ext cx="17463" cy="15875"/>
              </a:xfrm>
              <a:custGeom>
                <a:avLst/>
                <a:gdLst/>
                <a:ahLst/>
                <a:cxnLst>
                  <a:cxn ang="0">
                    <a:pos x="4" y="0"/>
                  </a:cxn>
                  <a:cxn ang="0">
                    <a:pos x="7" y="0"/>
                  </a:cxn>
                  <a:cxn ang="0">
                    <a:pos x="9" y="4"/>
                  </a:cxn>
                  <a:cxn ang="0">
                    <a:pos x="11" y="7"/>
                  </a:cxn>
                  <a:cxn ang="0">
                    <a:pos x="11" y="10"/>
                  </a:cxn>
                  <a:cxn ang="0">
                    <a:pos x="4" y="10"/>
                  </a:cxn>
                  <a:cxn ang="0">
                    <a:pos x="0" y="8"/>
                  </a:cxn>
                  <a:cxn ang="0">
                    <a:pos x="0" y="4"/>
                  </a:cxn>
                  <a:cxn ang="0">
                    <a:pos x="1" y="2"/>
                  </a:cxn>
                  <a:cxn ang="0">
                    <a:pos x="2" y="1"/>
                  </a:cxn>
                  <a:cxn ang="0">
                    <a:pos x="4" y="0"/>
                  </a:cxn>
                </a:cxnLst>
                <a:rect l="0" t="0" r="r" b="b"/>
                <a:pathLst>
                  <a:path w="11" h="10">
                    <a:moveTo>
                      <a:pt x="4" y="0"/>
                    </a:moveTo>
                    <a:lnTo>
                      <a:pt x="7" y="0"/>
                    </a:lnTo>
                    <a:lnTo>
                      <a:pt x="9" y="4"/>
                    </a:lnTo>
                    <a:lnTo>
                      <a:pt x="11" y="7"/>
                    </a:lnTo>
                    <a:lnTo>
                      <a:pt x="11" y="10"/>
                    </a:lnTo>
                    <a:lnTo>
                      <a:pt x="4" y="10"/>
                    </a:lnTo>
                    <a:lnTo>
                      <a:pt x="0" y="8"/>
                    </a:lnTo>
                    <a:lnTo>
                      <a:pt x="0" y="4"/>
                    </a:lnTo>
                    <a:lnTo>
                      <a:pt x="1" y="2"/>
                    </a:lnTo>
                    <a:lnTo>
                      <a:pt x="2" y="1"/>
                    </a:lnTo>
                    <a:lnTo>
                      <a:pt x="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56">
                <a:extLst>
                  <a:ext uri="{FF2B5EF4-FFF2-40B4-BE49-F238E27FC236}">
                    <a16:creationId xmlns:a16="http://schemas.microsoft.com/office/drawing/2014/main" id="{FE825004-0145-BFD1-DFF6-521CF27FD98C}"/>
                  </a:ext>
                </a:extLst>
              </p:cNvPr>
              <p:cNvSpPr>
                <a:spLocks/>
              </p:cNvSpPr>
              <p:nvPr/>
            </p:nvSpPr>
            <p:spPr bwMode="auto">
              <a:xfrm>
                <a:off x="5370513" y="5438776"/>
                <a:ext cx="23813" cy="20638"/>
              </a:xfrm>
              <a:custGeom>
                <a:avLst/>
                <a:gdLst/>
                <a:ahLst/>
                <a:cxnLst>
                  <a:cxn ang="0">
                    <a:pos x="10" y="0"/>
                  </a:cxn>
                  <a:cxn ang="0">
                    <a:pos x="15" y="3"/>
                  </a:cxn>
                  <a:cxn ang="0">
                    <a:pos x="15" y="5"/>
                  </a:cxn>
                  <a:cxn ang="0">
                    <a:pos x="14" y="6"/>
                  </a:cxn>
                  <a:cxn ang="0">
                    <a:pos x="14" y="7"/>
                  </a:cxn>
                  <a:cxn ang="0">
                    <a:pos x="12" y="7"/>
                  </a:cxn>
                  <a:cxn ang="0">
                    <a:pos x="11" y="9"/>
                  </a:cxn>
                  <a:cxn ang="0">
                    <a:pos x="12" y="10"/>
                  </a:cxn>
                  <a:cxn ang="0">
                    <a:pos x="15" y="11"/>
                  </a:cxn>
                  <a:cxn ang="0">
                    <a:pos x="14" y="13"/>
                  </a:cxn>
                  <a:cxn ang="0">
                    <a:pos x="9" y="13"/>
                  </a:cxn>
                  <a:cxn ang="0">
                    <a:pos x="4" y="11"/>
                  </a:cxn>
                  <a:cxn ang="0">
                    <a:pos x="0" y="11"/>
                  </a:cxn>
                  <a:cxn ang="0">
                    <a:pos x="0" y="3"/>
                  </a:cxn>
                  <a:cxn ang="0">
                    <a:pos x="3" y="3"/>
                  </a:cxn>
                  <a:cxn ang="0">
                    <a:pos x="5" y="2"/>
                  </a:cxn>
                  <a:cxn ang="0">
                    <a:pos x="8" y="2"/>
                  </a:cxn>
                  <a:cxn ang="0">
                    <a:pos x="10" y="0"/>
                  </a:cxn>
                </a:cxnLst>
                <a:rect l="0" t="0" r="r" b="b"/>
                <a:pathLst>
                  <a:path w="15" h="13">
                    <a:moveTo>
                      <a:pt x="10" y="0"/>
                    </a:moveTo>
                    <a:lnTo>
                      <a:pt x="15" y="3"/>
                    </a:lnTo>
                    <a:lnTo>
                      <a:pt x="15" y="5"/>
                    </a:lnTo>
                    <a:lnTo>
                      <a:pt x="14" y="6"/>
                    </a:lnTo>
                    <a:lnTo>
                      <a:pt x="14" y="7"/>
                    </a:lnTo>
                    <a:lnTo>
                      <a:pt x="12" y="7"/>
                    </a:lnTo>
                    <a:lnTo>
                      <a:pt x="11" y="9"/>
                    </a:lnTo>
                    <a:lnTo>
                      <a:pt x="12" y="10"/>
                    </a:lnTo>
                    <a:lnTo>
                      <a:pt x="15" y="11"/>
                    </a:lnTo>
                    <a:lnTo>
                      <a:pt x="14" y="13"/>
                    </a:lnTo>
                    <a:lnTo>
                      <a:pt x="9" y="13"/>
                    </a:lnTo>
                    <a:lnTo>
                      <a:pt x="4" y="11"/>
                    </a:lnTo>
                    <a:lnTo>
                      <a:pt x="0" y="11"/>
                    </a:lnTo>
                    <a:lnTo>
                      <a:pt x="0" y="3"/>
                    </a:lnTo>
                    <a:lnTo>
                      <a:pt x="3" y="3"/>
                    </a:lnTo>
                    <a:lnTo>
                      <a:pt x="5" y="2"/>
                    </a:lnTo>
                    <a:lnTo>
                      <a:pt x="8" y="2"/>
                    </a:lnTo>
                    <a:lnTo>
                      <a:pt x="1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57">
                <a:extLst>
                  <a:ext uri="{FF2B5EF4-FFF2-40B4-BE49-F238E27FC236}">
                    <a16:creationId xmlns:a16="http://schemas.microsoft.com/office/drawing/2014/main" id="{C2271D0A-5F92-D49C-8E30-AFBCEA32772E}"/>
                  </a:ext>
                </a:extLst>
              </p:cNvPr>
              <p:cNvSpPr>
                <a:spLocks/>
              </p:cNvSpPr>
              <p:nvPr/>
            </p:nvSpPr>
            <p:spPr bwMode="auto">
              <a:xfrm>
                <a:off x="5392738" y="5491163"/>
                <a:ext cx="68263" cy="76200"/>
              </a:xfrm>
              <a:custGeom>
                <a:avLst/>
                <a:gdLst/>
                <a:ahLst/>
                <a:cxnLst>
                  <a:cxn ang="0">
                    <a:pos x="0" y="0"/>
                  </a:cxn>
                  <a:cxn ang="0">
                    <a:pos x="1" y="1"/>
                  </a:cxn>
                  <a:cxn ang="0">
                    <a:pos x="3" y="1"/>
                  </a:cxn>
                  <a:cxn ang="0">
                    <a:pos x="5" y="0"/>
                  </a:cxn>
                  <a:cxn ang="0">
                    <a:pos x="12" y="0"/>
                  </a:cxn>
                  <a:cxn ang="0">
                    <a:pos x="17" y="5"/>
                  </a:cxn>
                  <a:cxn ang="0">
                    <a:pos x="21" y="11"/>
                  </a:cxn>
                  <a:cxn ang="0">
                    <a:pos x="25" y="16"/>
                  </a:cxn>
                  <a:cxn ang="0">
                    <a:pos x="32" y="26"/>
                  </a:cxn>
                  <a:cxn ang="0">
                    <a:pos x="36" y="29"/>
                  </a:cxn>
                  <a:cxn ang="0">
                    <a:pos x="38" y="34"/>
                  </a:cxn>
                  <a:cxn ang="0">
                    <a:pos x="38" y="42"/>
                  </a:cxn>
                  <a:cxn ang="0">
                    <a:pos x="39" y="44"/>
                  </a:cxn>
                  <a:cxn ang="0">
                    <a:pos x="40" y="46"/>
                  </a:cxn>
                  <a:cxn ang="0">
                    <a:pos x="43" y="47"/>
                  </a:cxn>
                  <a:cxn ang="0">
                    <a:pos x="39" y="48"/>
                  </a:cxn>
                  <a:cxn ang="0">
                    <a:pos x="37" y="47"/>
                  </a:cxn>
                  <a:cxn ang="0">
                    <a:pos x="33" y="44"/>
                  </a:cxn>
                  <a:cxn ang="0">
                    <a:pos x="30" y="41"/>
                  </a:cxn>
                  <a:cxn ang="0">
                    <a:pos x="28" y="37"/>
                  </a:cxn>
                  <a:cxn ang="0">
                    <a:pos x="25" y="30"/>
                  </a:cxn>
                  <a:cxn ang="0">
                    <a:pos x="25" y="29"/>
                  </a:cxn>
                  <a:cxn ang="0">
                    <a:pos x="24" y="28"/>
                  </a:cxn>
                  <a:cxn ang="0">
                    <a:pos x="23" y="29"/>
                  </a:cxn>
                  <a:cxn ang="0">
                    <a:pos x="22" y="29"/>
                  </a:cxn>
                  <a:cxn ang="0">
                    <a:pos x="21" y="30"/>
                  </a:cxn>
                  <a:cxn ang="0">
                    <a:pos x="16" y="30"/>
                  </a:cxn>
                  <a:cxn ang="0">
                    <a:pos x="16" y="27"/>
                  </a:cxn>
                  <a:cxn ang="0">
                    <a:pos x="15" y="25"/>
                  </a:cxn>
                  <a:cxn ang="0">
                    <a:pos x="15" y="21"/>
                  </a:cxn>
                  <a:cxn ang="0">
                    <a:pos x="14" y="19"/>
                  </a:cxn>
                  <a:cxn ang="0">
                    <a:pos x="11" y="16"/>
                  </a:cxn>
                  <a:cxn ang="0">
                    <a:pos x="10" y="16"/>
                  </a:cxn>
                  <a:cxn ang="0">
                    <a:pos x="9" y="14"/>
                  </a:cxn>
                  <a:cxn ang="0">
                    <a:pos x="8" y="13"/>
                  </a:cxn>
                  <a:cxn ang="0">
                    <a:pos x="8" y="7"/>
                  </a:cxn>
                  <a:cxn ang="0">
                    <a:pos x="7" y="6"/>
                  </a:cxn>
                  <a:cxn ang="0">
                    <a:pos x="4" y="8"/>
                  </a:cxn>
                  <a:cxn ang="0">
                    <a:pos x="3" y="8"/>
                  </a:cxn>
                  <a:cxn ang="0">
                    <a:pos x="2" y="9"/>
                  </a:cxn>
                  <a:cxn ang="0">
                    <a:pos x="0" y="8"/>
                  </a:cxn>
                  <a:cxn ang="0">
                    <a:pos x="0" y="0"/>
                  </a:cxn>
                </a:cxnLst>
                <a:rect l="0" t="0" r="r" b="b"/>
                <a:pathLst>
                  <a:path w="43" h="48">
                    <a:moveTo>
                      <a:pt x="0" y="0"/>
                    </a:moveTo>
                    <a:lnTo>
                      <a:pt x="1" y="1"/>
                    </a:lnTo>
                    <a:lnTo>
                      <a:pt x="3" y="1"/>
                    </a:lnTo>
                    <a:lnTo>
                      <a:pt x="5" y="0"/>
                    </a:lnTo>
                    <a:lnTo>
                      <a:pt x="12" y="0"/>
                    </a:lnTo>
                    <a:lnTo>
                      <a:pt x="17" y="5"/>
                    </a:lnTo>
                    <a:lnTo>
                      <a:pt x="21" y="11"/>
                    </a:lnTo>
                    <a:lnTo>
                      <a:pt x="25" y="16"/>
                    </a:lnTo>
                    <a:lnTo>
                      <a:pt x="32" y="26"/>
                    </a:lnTo>
                    <a:lnTo>
                      <a:pt x="36" y="29"/>
                    </a:lnTo>
                    <a:lnTo>
                      <a:pt x="38" y="34"/>
                    </a:lnTo>
                    <a:lnTo>
                      <a:pt x="38" y="42"/>
                    </a:lnTo>
                    <a:lnTo>
                      <a:pt x="39" y="44"/>
                    </a:lnTo>
                    <a:lnTo>
                      <a:pt x="40" y="46"/>
                    </a:lnTo>
                    <a:lnTo>
                      <a:pt x="43" y="47"/>
                    </a:lnTo>
                    <a:lnTo>
                      <a:pt x="39" y="48"/>
                    </a:lnTo>
                    <a:lnTo>
                      <a:pt x="37" y="47"/>
                    </a:lnTo>
                    <a:lnTo>
                      <a:pt x="33" y="44"/>
                    </a:lnTo>
                    <a:lnTo>
                      <a:pt x="30" y="41"/>
                    </a:lnTo>
                    <a:lnTo>
                      <a:pt x="28" y="37"/>
                    </a:lnTo>
                    <a:lnTo>
                      <a:pt x="25" y="30"/>
                    </a:lnTo>
                    <a:lnTo>
                      <a:pt x="25" y="29"/>
                    </a:lnTo>
                    <a:lnTo>
                      <a:pt x="24" y="28"/>
                    </a:lnTo>
                    <a:lnTo>
                      <a:pt x="23" y="29"/>
                    </a:lnTo>
                    <a:lnTo>
                      <a:pt x="22" y="29"/>
                    </a:lnTo>
                    <a:lnTo>
                      <a:pt x="21" y="30"/>
                    </a:lnTo>
                    <a:lnTo>
                      <a:pt x="16" y="30"/>
                    </a:lnTo>
                    <a:lnTo>
                      <a:pt x="16" y="27"/>
                    </a:lnTo>
                    <a:lnTo>
                      <a:pt x="15" y="25"/>
                    </a:lnTo>
                    <a:lnTo>
                      <a:pt x="15" y="21"/>
                    </a:lnTo>
                    <a:lnTo>
                      <a:pt x="14" y="19"/>
                    </a:lnTo>
                    <a:lnTo>
                      <a:pt x="11" y="16"/>
                    </a:lnTo>
                    <a:lnTo>
                      <a:pt x="10" y="16"/>
                    </a:lnTo>
                    <a:lnTo>
                      <a:pt x="9" y="14"/>
                    </a:lnTo>
                    <a:lnTo>
                      <a:pt x="8" y="13"/>
                    </a:lnTo>
                    <a:lnTo>
                      <a:pt x="8" y="7"/>
                    </a:lnTo>
                    <a:lnTo>
                      <a:pt x="7" y="6"/>
                    </a:lnTo>
                    <a:lnTo>
                      <a:pt x="4" y="8"/>
                    </a:lnTo>
                    <a:lnTo>
                      <a:pt x="3" y="8"/>
                    </a:lnTo>
                    <a:lnTo>
                      <a:pt x="2" y="9"/>
                    </a:lnTo>
                    <a:lnTo>
                      <a:pt x="0" y="8"/>
                    </a:lnTo>
                    <a:lnTo>
                      <a:pt x="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58">
                <a:extLst>
                  <a:ext uri="{FF2B5EF4-FFF2-40B4-BE49-F238E27FC236}">
                    <a16:creationId xmlns:a16="http://schemas.microsoft.com/office/drawing/2014/main" id="{74680B33-CA39-4714-198B-D5CB447857DA}"/>
                  </a:ext>
                </a:extLst>
              </p:cNvPr>
              <p:cNvSpPr>
                <a:spLocks/>
              </p:cNvSpPr>
              <p:nvPr/>
            </p:nvSpPr>
            <p:spPr bwMode="auto">
              <a:xfrm>
                <a:off x="5521325" y="5500688"/>
                <a:ext cx="12700" cy="15875"/>
              </a:xfrm>
              <a:custGeom>
                <a:avLst/>
                <a:gdLst/>
                <a:ahLst/>
                <a:cxnLst>
                  <a:cxn ang="0">
                    <a:pos x="0" y="0"/>
                  </a:cxn>
                  <a:cxn ang="0">
                    <a:pos x="5" y="2"/>
                  </a:cxn>
                  <a:cxn ang="0">
                    <a:pos x="7" y="5"/>
                  </a:cxn>
                  <a:cxn ang="0">
                    <a:pos x="8" y="7"/>
                  </a:cxn>
                  <a:cxn ang="0">
                    <a:pos x="8" y="8"/>
                  </a:cxn>
                  <a:cxn ang="0">
                    <a:pos x="6" y="10"/>
                  </a:cxn>
                  <a:cxn ang="0">
                    <a:pos x="4" y="9"/>
                  </a:cxn>
                  <a:cxn ang="0">
                    <a:pos x="1" y="7"/>
                  </a:cxn>
                  <a:cxn ang="0">
                    <a:pos x="0" y="3"/>
                  </a:cxn>
                  <a:cxn ang="0">
                    <a:pos x="0" y="0"/>
                  </a:cxn>
                </a:cxnLst>
                <a:rect l="0" t="0" r="r" b="b"/>
                <a:pathLst>
                  <a:path w="8" h="10">
                    <a:moveTo>
                      <a:pt x="0" y="0"/>
                    </a:moveTo>
                    <a:lnTo>
                      <a:pt x="5" y="2"/>
                    </a:lnTo>
                    <a:lnTo>
                      <a:pt x="7" y="5"/>
                    </a:lnTo>
                    <a:lnTo>
                      <a:pt x="8" y="7"/>
                    </a:lnTo>
                    <a:lnTo>
                      <a:pt x="8" y="8"/>
                    </a:lnTo>
                    <a:lnTo>
                      <a:pt x="6" y="10"/>
                    </a:lnTo>
                    <a:lnTo>
                      <a:pt x="4" y="9"/>
                    </a:lnTo>
                    <a:lnTo>
                      <a:pt x="1" y="7"/>
                    </a:lnTo>
                    <a:lnTo>
                      <a:pt x="0" y="3"/>
                    </a:lnTo>
                    <a:lnTo>
                      <a:pt x="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59">
                <a:extLst>
                  <a:ext uri="{FF2B5EF4-FFF2-40B4-BE49-F238E27FC236}">
                    <a16:creationId xmlns:a16="http://schemas.microsoft.com/office/drawing/2014/main" id="{A5A07A07-B94E-A3ED-9A10-7342232EA7B0}"/>
                  </a:ext>
                </a:extLst>
              </p:cNvPr>
              <p:cNvSpPr>
                <a:spLocks noEditPoints="1"/>
              </p:cNvSpPr>
              <p:nvPr/>
            </p:nvSpPr>
            <p:spPr bwMode="auto">
              <a:xfrm>
                <a:off x="5461000" y="5514976"/>
                <a:ext cx="23813" cy="41275"/>
              </a:xfrm>
              <a:custGeom>
                <a:avLst/>
                <a:gdLst/>
                <a:ahLst/>
                <a:cxnLst>
                  <a:cxn ang="0">
                    <a:pos x="13" y="17"/>
                  </a:cxn>
                  <a:cxn ang="0">
                    <a:pos x="15" y="21"/>
                  </a:cxn>
                  <a:cxn ang="0">
                    <a:pos x="15" y="24"/>
                  </a:cxn>
                  <a:cxn ang="0">
                    <a:pos x="14" y="26"/>
                  </a:cxn>
                  <a:cxn ang="0">
                    <a:pos x="13" y="17"/>
                  </a:cxn>
                  <a:cxn ang="0">
                    <a:pos x="3" y="0"/>
                  </a:cxn>
                  <a:cxn ang="0">
                    <a:pos x="6" y="0"/>
                  </a:cxn>
                  <a:cxn ang="0">
                    <a:pos x="8" y="3"/>
                  </a:cxn>
                  <a:cxn ang="0">
                    <a:pos x="8" y="5"/>
                  </a:cxn>
                  <a:cxn ang="0">
                    <a:pos x="9" y="7"/>
                  </a:cxn>
                  <a:cxn ang="0">
                    <a:pos x="10" y="8"/>
                  </a:cxn>
                  <a:cxn ang="0">
                    <a:pos x="14" y="8"/>
                  </a:cxn>
                  <a:cxn ang="0">
                    <a:pos x="15" y="10"/>
                  </a:cxn>
                  <a:cxn ang="0">
                    <a:pos x="15" y="12"/>
                  </a:cxn>
                  <a:cxn ang="0">
                    <a:pos x="14" y="15"/>
                  </a:cxn>
                  <a:cxn ang="0">
                    <a:pos x="13" y="17"/>
                  </a:cxn>
                  <a:cxn ang="0">
                    <a:pos x="11" y="17"/>
                  </a:cxn>
                  <a:cxn ang="0">
                    <a:pos x="9" y="15"/>
                  </a:cxn>
                  <a:cxn ang="0">
                    <a:pos x="8" y="15"/>
                  </a:cxn>
                  <a:cxn ang="0">
                    <a:pos x="7" y="14"/>
                  </a:cxn>
                  <a:cxn ang="0">
                    <a:pos x="7" y="12"/>
                  </a:cxn>
                  <a:cxn ang="0">
                    <a:pos x="8" y="11"/>
                  </a:cxn>
                  <a:cxn ang="0">
                    <a:pos x="6" y="8"/>
                  </a:cxn>
                  <a:cxn ang="0">
                    <a:pos x="4" y="10"/>
                  </a:cxn>
                  <a:cxn ang="0">
                    <a:pos x="3" y="10"/>
                  </a:cxn>
                  <a:cxn ang="0">
                    <a:pos x="2" y="11"/>
                  </a:cxn>
                  <a:cxn ang="0">
                    <a:pos x="0" y="8"/>
                  </a:cxn>
                  <a:cxn ang="0">
                    <a:pos x="0" y="6"/>
                  </a:cxn>
                  <a:cxn ang="0">
                    <a:pos x="1" y="4"/>
                  </a:cxn>
                  <a:cxn ang="0">
                    <a:pos x="2" y="3"/>
                  </a:cxn>
                  <a:cxn ang="0">
                    <a:pos x="3" y="0"/>
                  </a:cxn>
                </a:cxnLst>
                <a:rect l="0" t="0" r="r" b="b"/>
                <a:pathLst>
                  <a:path w="15" h="26">
                    <a:moveTo>
                      <a:pt x="13" y="17"/>
                    </a:moveTo>
                    <a:lnTo>
                      <a:pt x="15" y="21"/>
                    </a:lnTo>
                    <a:lnTo>
                      <a:pt x="15" y="24"/>
                    </a:lnTo>
                    <a:lnTo>
                      <a:pt x="14" y="26"/>
                    </a:lnTo>
                    <a:lnTo>
                      <a:pt x="13" y="17"/>
                    </a:lnTo>
                    <a:close/>
                    <a:moveTo>
                      <a:pt x="3" y="0"/>
                    </a:moveTo>
                    <a:lnTo>
                      <a:pt x="6" y="0"/>
                    </a:lnTo>
                    <a:lnTo>
                      <a:pt x="8" y="3"/>
                    </a:lnTo>
                    <a:lnTo>
                      <a:pt x="8" y="5"/>
                    </a:lnTo>
                    <a:lnTo>
                      <a:pt x="9" y="7"/>
                    </a:lnTo>
                    <a:lnTo>
                      <a:pt x="10" y="8"/>
                    </a:lnTo>
                    <a:lnTo>
                      <a:pt x="14" y="8"/>
                    </a:lnTo>
                    <a:lnTo>
                      <a:pt x="15" y="10"/>
                    </a:lnTo>
                    <a:lnTo>
                      <a:pt x="15" y="12"/>
                    </a:lnTo>
                    <a:lnTo>
                      <a:pt x="14" y="15"/>
                    </a:lnTo>
                    <a:lnTo>
                      <a:pt x="13" y="17"/>
                    </a:lnTo>
                    <a:lnTo>
                      <a:pt x="11" y="17"/>
                    </a:lnTo>
                    <a:lnTo>
                      <a:pt x="9" y="15"/>
                    </a:lnTo>
                    <a:lnTo>
                      <a:pt x="8" y="15"/>
                    </a:lnTo>
                    <a:lnTo>
                      <a:pt x="7" y="14"/>
                    </a:lnTo>
                    <a:lnTo>
                      <a:pt x="7" y="12"/>
                    </a:lnTo>
                    <a:lnTo>
                      <a:pt x="8" y="11"/>
                    </a:lnTo>
                    <a:lnTo>
                      <a:pt x="6" y="8"/>
                    </a:lnTo>
                    <a:lnTo>
                      <a:pt x="4" y="10"/>
                    </a:lnTo>
                    <a:lnTo>
                      <a:pt x="3" y="10"/>
                    </a:lnTo>
                    <a:lnTo>
                      <a:pt x="2" y="11"/>
                    </a:lnTo>
                    <a:lnTo>
                      <a:pt x="0" y="8"/>
                    </a:lnTo>
                    <a:lnTo>
                      <a:pt x="0" y="6"/>
                    </a:lnTo>
                    <a:lnTo>
                      <a:pt x="1" y="4"/>
                    </a:lnTo>
                    <a:lnTo>
                      <a:pt x="2" y="3"/>
                    </a:lnTo>
                    <a:lnTo>
                      <a:pt x="3"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60">
                <a:extLst>
                  <a:ext uri="{FF2B5EF4-FFF2-40B4-BE49-F238E27FC236}">
                    <a16:creationId xmlns:a16="http://schemas.microsoft.com/office/drawing/2014/main" id="{09123602-5AFA-5486-EF77-42F0EBF94585}"/>
                  </a:ext>
                </a:extLst>
              </p:cNvPr>
              <p:cNvSpPr>
                <a:spLocks/>
              </p:cNvSpPr>
              <p:nvPr/>
            </p:nvSpPr>
            <p:spPr bwMode="auto">
              <a:xfrm>
                <a:off x="5557838" y="5516563"/>
                <a:ext cx="15875" cy="11113"/>
              </a:xfrm>
              <a:custGeom>
                <a:avLst/>
                <a:gdLst/>
                <a:ahLst/>
                <a:cxnLst>
                  <a:cxn ang="0">
                    <a:pos x="0" y="0"/>
                  </a:cxn>
                  <a:cxn ang="0">
                    <a:pos x="2" y="2"/>
                  </a:cxn>
                  <a:cxn ang="0">
                    <a:pos x="3" y="2"/>
                  </a:cxn>
                  <a:cxn ang="0">
                    <a:pos x="5" y="3"/>
                  </a:cxn>
                  <a:cxn ang="0">
                    <a:pos x="7" y="3"/>
                  </a:cxn>
                  <a:cxn ang="0">
                    <a:pos x="10" y="5"/>
                  </a:cxn>
                  <a:cxn ang="0">
                    <a:pos x="10" y="7"/>
                  </a:cxn>
                  <a:cxn ang="0">
                    <a:pos x="4" y="7"/>
                  </a:cxn>
                  <a:cxn ang="0">
                    <a:pos x="2" y="6"/>
                  </a:cxn>
                  <a:cxn ang="0">
                    <a:pos x="0" y="4"/>
                  </a:cxn>
                  <a:cxn ang="0">
                    <a:pos x="0" y="0"/>
                  </a:cxn>
                </a:cxnLst>
                <a:rect l="0" t="0" r="r" b="b"/>
                <a:pathLst>
                  <a:path w="10" h="7">
                    <a:moveTo>
                      <a:pt x="0" y="0"/>
                    </a:moveTo>
                    <a:lnTo>
                      <a:pt x="2" y="2"/>
                    </a:lnTo>
                    <a:lnTo>
                      <a:pt x="3" y="2"/>
                    </a:lnTo>
                    <a:lnTo>
                      <a:pt x="5" y="3"/>
                    </a:lnTo>
                    <a:lnTo>
                      <a:pt x="7" y="3"/>
                    </a:lnTo>
                    <a:lnTo>
                      <a:pt x="10" y="5"/>
                    </a:lnTo>
                    <a:lnTo>
                      <a:pt x="10" y="7"/>
                    </a:lnTo>
                    <a:lnTo>
                      <a:pt x="4" y="7"/>
                    </a:lnTo>
                    <a:lnTo>
                      <a:pt x="2" y="6"/>
                    </a:lnTo>
                    <a:lnTo>
                      <a:pt x="0" y="4"/>
                    </a:lnTo>
                    <a:lnTo>
                      <a:pt x="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2" name="Freeform 61">
                <a:extLst>
                  <a:ext uri="{FF2B5EF4-FFF2-40B4-BE49-F238E27FC236}">
                    <a16:creationId xmlns:a16="http://schemas.microsoft.com/office/drawing/2014/main" id="{53F570F0-18A6-B91E-3FEA-9DC6054184C3}"/>
                  </a:ext>
                </a:extLst>
              </p:cNvPr>
              <p:cNvSpPr>
                <a:spLocks/>
              </p:cNvSpPr>
              <p:nvPr/>
            </p:nvSpPr>
            <p:spPr bwMode="auto">
              <a:xfrm>
                <a:off x="5527675" y="5526088"/>
                <a:ext cx="14288" cy="12700"/>
              </a:xfrm>
              <a:custGeom>
                <a:avLst/>
                <a:gdLst/>
                <a:ahLst/>
                <a:cxnLst>
                  <a:cxn ang="0">
                    <a:pos x="3" y="0"/>
                  </a:cxn>
                  <a:cxn ang="0">
                    <a:pos x="5" y="0"/>
                  </a:cxn>
                  <a:cxn ang="0">
                    <a:pos x="8" y="1"/>
                  </a:cxn>
                  <a:cxn ang="0">
                    <a:pos x="9" y="4"/>
                  </a:cxn>
                  <a:cxn ang="0">
                    <a:pos x="7" y="8"/>
                  </a:cxn>
                  <a:cxn ang="0">
                    <a:pos x="5" y="7"/>
                  </a:cxn>
                  <a:cxn ang="0">
                    <a:pos x="3" y="6"/>
                  </a:cxn>
                  <a:cxn ang="0">
                    <a:pos x="2" y="4"/>
                  </a:cxn>
                  <a:cxn ang="0">
                    <a:pos x="0" y="4"/>
                  </a:cxn>
                  <a:cxn ang="0">
                    <a:pos x="3" y="0"/>
                  </a:cxn>
                </a:cxnLst>
                <a:rect l="0" t="0" r="r" b="b"/>
                <a:pathLst>
                  <a:path w="9" h="8">
                    <a:moveTo>
                      <a:pt x="3" y="0"/>
                    </a:moveTo>
                    <a:lnTo>
                      <a:pt x="5" y="0"/>
                    </a:lnTo>
                    <a:lnTo>
                      <a:pt x="8" y="1"/>
                    </a:lnTo>
                    <a:lnTo>
                      <a:pt x="9" y="4"/>
                    </a:lnTo>
                    <a:lnTo>
                      <a:pt x="7" y="8"/>
                    </a:lnTo>
                    <a:lnTo>
                      <a:pt x="5" y="7"/>
                    </a:lnTo>
                    <a:lnTo>
                      <a:pt x="3" y="6"/>
                    </a:lnTo>
                    <a:lnTo>
                      <a:pt x="2" y="4"/>
                    </a:lnTo>
                    <a:lnTo>
                      <a:pt x="0" y="4"/>
                    </a:lnTo>
                    <a:lnTo>
                      <a:pt x="3"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3" name="Freeform 62">
                <a:extLst>
                  <a:ext uri="{FF2B5EF4-FFF2-40B4-BE49-F238E27FC236}">
                    <a16:creationId xmlns:a16="http://schemas.microsoft.com/office/drawing/2014/main" id="{01840B92-0AF1-9A79-0411-64DCA7FA7358}"/>
                  </a:ext>
                </a:extLst>
              </p:cNvPr>
              <p:cNvSpPr>
                <a:spLocks/>
              </p:cNvSpPr>
              <p:nvPr/>
            </p:nvSpPr>
            <p:spPr bwMode="auto">
              <a:xfrm>
                <a:off x="5549900" y="5527676"/>
                <a:ext cx="23813" cy="25400"/>
              </a:xfrm>
              <a:custGeom>
                <a:avLst/>
                <a:gdLst/>
                <a:ahLst/>
                <a:cxnLst>
                  <a:cxn ang="0">
                    <a:pos x="1" y="0"/>
                  </a:cxn>
                  <a:cxn ang="0">
                    <a:pos x="2" y="0"/>
                  </a:cxn>
                  <a:cxn ang="0">
                    <a:pos x="3" y="2"/>
                  </a:cxn>
                  <a:cxn ang="0">
                    <a:pos x="3" y="3"/>
                  </a:cxn>
                  <a:cxn ang="0">
                    <a:pos x="5" y="4"/>
                  </a:cxn>
                  <a:cxn ang="0">
                    <a:pos x="7" y="5"/>
                  </a:cxn>
                  <a:cxn ang="0">
                    <a:pos x="9" y="5"/>
                  </a:cxn>
                  <a:cxn ang="0">
                    <a:pos x="11" y="6"/>
                  </a:cxn>
                  <a:cxn ang="0">
                    <a:pos x="12" y="7"/>
                  </a:cxn>
                  <a:cxn ang="0">
                    <a:pos x="15" y="12"/>
                  </a:cxn>
                  <a:cxn ang="0">
                    <a:pos x="15" y="16"/>
                  </a:cxn>
                  <a:cxn ang="0">
                    <a:pos x="7" y="12"/>
                  </a:cxn>
                  <a:cxn ang="0">
                    <a:pos x="0" y="9"/>
                  </a:cxn>
                  <a:cxn ang="0">
                    <a:pos x="1" y="6"/>
                  </a:cxn>
                  <a:cxn ang="0">
                    <a:pos x="1" y="0"/>
                  </a:cxn>
                </a:cxnLst>
                <a:rect l="0" t="0" r="r" b="b"/>
                <a:pathLst>
                  <a:path w="15" h="16">
                    <a:moveTo>
                      <a:pt x="1" y="0"/>
                    </a:moveTo>
                    <a:lnTo>
                      <a:pt x="2" y="0"/>
                    </a:lnTo>
                    <a:lnTo>
                      <a:pt x="3" y="2"/>
                    </a:lnTo>
                    <a:lnTo>
                      <a:pt x="3" y="3"/>
                    </a:lnTo>
                    <a:lnTo>
                      <a:pt x="5" y="4"/>
                    </a:lnTo>
                    <a:lnTo>
                      <a:pt x="7" y="5"/>
                    </a:lnTo>
                    <a:lnTo>
                      <a:pt x="9" y="5"/>
                    </a:lnTo>
                    <a:lnTo>
                      <a:pt x="11" y="6"/>
                    </a:lnTo>
                    <a:lnTo>
                      <a:pt x="12" y="7"/>
                    </a:lnTo>
                    <a:lnTo>
                      <a:pt x="15" y="12"/>
                    </a:lnTo>
                    <a:lnTo>
                      <a:pt x="15" y="16"/>
                    </a:lnTo>
                    <a:lnTo>
                      <a:pt x="7" y="12"/>
                    </a:lnTo>
                    <a:lnTo>
                      <a:pt x="0" y="9"/>
                    </a:lnTo>
                    <a:lnTo>
                      <a:pt x="1" y="6"/>
                    </a:lnTo>
                    <a:lnTo>
                      <a:pt x="1"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63">
                <a:extLst>
                  <a:ext uri="{FF2B5EF4-FFF2-40B4-BE49-F238E27FC236}">
                    <a16:creationId xmlns:a16="http://schemas.microsoft.com/office/drawing/2014/main" id="{4C9A1746-D6B0-B7EB-E4DC-94BEF8FADCF5}"/>
                  </a:ext>
                </a:extLst>
              </p:cNvPr>
              <p:cNvSpPr>
                <a:spLocks/>
              </p:cNvSpPr>
              <p:nvPr/>
            </p:nvSpPr>
            <p:spPr bwMode="auto">
              <a:xfrm>
                <a:off x="5510213" y="5559426"/>
                <a:ext cx="11113" cy="17463"/>
              </a:xfrm>
              <a:custGeom>
                <a:avLst/>
                <a:gdLst/>
                <a:ahLst/>
                <a:cxnLst>
                  <a:cxn ang="0">
                    <a:pos x="5" y="0"/>
                  </a:cxn>
                  <a:cxn ang="0">
                    <a:pos x="7" y="1"/>
                  </a:cxn>
                  <a:cxn ang="0">
                    <a:pos x="7" y="3"/>
                  </a:cxn>
                  <a:cxn ang="0">
                    <a:pos x="4" y="6"/>
                  </a:cxn>
                  <a:cxn ang="0">
                    <a:pos x="2" y="8"/>
                  </a:cxn>
                  <a:cxn ang="0">
                    <a:pos x="2" y="11"/>
                  </a:cxn>
                  <a:cxn ang="0">
                    <a:pos x="0" y="10"/>
                  </a:cxn>
                  <a:cxn ang="0">
                    <a:pos x="0" y="6"/>
                  </a:cxn>
                  <a:cxn ang="0">
                    <a:pos x="1" y="5"/>
                  </a:cxn>
                  <a:cxn ang="0">
                    <a:pos x="2" y="3"/>
                  </a:cxn>
                  <a:cxn ang="0">
                    <a:pos x="5" y="0"/>
                  </a:cxn>
                </a:cxnLst>
                <a:rect l="0" t="0" r="r" b="b"/>
                <a:pathLst>
                  <a:path w="7" h="11">
                    <a:moveTo>
                      <a:pt x="5" y="0"/>
                    </a:moveTo>
                    <a:lnTo>
                      <a:pt x="7" y="1"/>
                    </a:lnTo>
                    <a:lnTo>
                      <a:pt x="7" y="3"/>
                    </a:lnTo>
                    <a:lnTo>
                      <a:pt x="4" y="6"/>
                    </a:lnTo>
                    <a:lnTo>
                      <a:pt x="2" y="8"/>
                    </a:lnTo>
                    <a:lnTo>
                      <a:pt x="2" y="11"/>
                    </a:lnTo>
                    <a:lnTo>
                      <a:pt x="0" y="10"/>
                    </a:lnTo>
                    <a:lnTo>
                      <a:pt x="0" y="6"/>
                    </a:lnTo>
                    <a:lnTo>
                      <a:pt x="1" y="5"/>
                    </a:lnTo>
                    <a:lnTo>
                      <a:pt x="2" y="3"/>
                    </a:lnTo>
                    <a:lnTo>
                      <a:pt x="5"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64">
                <a:extLst>
                  <a:ext uri="{FF2B5EF4-FFF2-40B4-BE49-F238E27FC236}">
                    <a16:creationId xmlns:a16="http://schemas.microsoft.com/office/drawing/2014/main" id="{A13D06A2-D62A-F919-C796-6372B4914506}"/>
                  </a:ext>
                </a:extLst>
              </p:cNvPr>
              <p:cNvSpPr>
                <a:spLocks/>
              </p:cNvSpPr>
              <p:nvPr/>
            </p:nvSpPr>
            <p:spPr bwMode="auto">
              <a:xfrm>
                <a:off x="4640263" y="5592763"/>
                <a:ext cx="25400" cy="22225"/>
              </a:xfrm>
              <a:custGeom>
                <a:avLst/>
                <a:gdLst/>
                <a:ahLst/>
                <a:cxnLst>
                  <a:cxn ang="0">
                    <a:pos x="1" y="0"/>
                  </a:cxn>
                  <a:cxn ang="0">
                    <a:pos x="3" y="1"/>
                  </a:cxn>
                  <a:cxn ang="0">
                    <a:pos x="6" y="1"/>
                  </a:cxn>
                  <a:cxn ang="0">
                    <a:pos x="9" y="3"/>
                  </a:cxn>
                  <a:cxn ang="0">
                    <a:pos x="11" y="3"/>
                  </a:cxn>
                  <a:cxn ang="0">
                    <a:pos x="14" y="4"/>
                  </a:cxn>
                  <a:cxn ang="0">
                    <a:pos x="16" y="6"/>
                  </a:cxn>
                  <a:cxn ang="0">
                    <a:pos x="16" y="10"/>
                  </a:cxn>
                  <a:cxn ang="0">
                    <a:pos x="13" y="10"/>
                  </a:cxn>
                  <a:cxn ang="0">
                    <a:pos x="10" y="12"/>
                  </a:cxn>
                  <a:cxn ang="0">
                    <a:pos x="10" y="13"/>
                  </a:cxn>
                  <a:cxn ang="0">
                    <a:pos x="9" y="13"/>
                  </a:cxn>
                  <a:cxn ang="0">
                    <a:pos x="8" y="12"/>
                  </a:cxn>
                  <a:cxn ang="0">
                    <a:pos x="6" y="11"/>
                  </a:cxn>
                  <a:cxn ang="0">
                    <a:pos x="3" y="11"/>
                  </a:cxn>
                  <a:cxn ang="0">
                    <a:pos x="0" y="14"/>
                  </a:cxn>
                  <a:cxn ang="0">
                    <a:pos x="2" y="11"/>
                  </a:cxn>
                  <a:cxn ang="0">
                    <a:pos x="1" y="11"/>
                  </a:cxn>
                  <a:cxn ang="0">
                    <a:pos x="1" y="0"/>
                  </a:cxn>
                </a:cxnLst>
                <a:rect l="0" t="0" r="r" b="b"/>
                <a:pathLst>
                  <a:path w="16" h="14">
                    <a:moveTo>
                      <a:pt x="1" y="0"/>
                    </a:moveTo>
                    <a:lnTo>
                      <a:pt x="3" y="1"/>
                    </a:lnTo>
                    <a:lnTo>
                      <a:pt x="6" y="1"/>
                    </a:lnTo>
                    <a:lnTo>
                      <a:pt x="9" y="3"/>
                    </a:lnTo>
                    <a:lnTo>
                      <a:pt x="11" y="3"/>
                    </a:lnTo>
                    <a:lnTo>
                      <a:pt x="14" y="4"/>
                    </a:lnTo>
                    <a:lnTo>
                      <a:pt x="16" y="6"/>
                    </a:lnTo>
                    <a:lnTo>
                      <a:pt x="16" y="10"/>
                    </a:lnTo>
                    <a:lnTo>
                      <a:pt x="13" y="10"/>
                    </a:lnTo>
                    <a:lnTo>
                      <a:pt x="10" y="12"/>
                    </a:lnTo>
                    <a:lnTo>
                      <a:pt x="10" y="13"/>
                    </a:lnTo>
                    <a:lnTo>
                      <a:pt x="9" y="13"/>
                    </a:lnTo>
                    <a:lnTo>
                      <a:pt x="8" y="12"/>
                    </a:lnTo>
                    <a:lnTo>
                      <a:pt x="6" y="11"/>
                    </a:lnTo>
                    <a:lnTo>
                      <a:pt x="3" y="11"/>
                    </a:lnTo>
                    <a:lnTo>
                      <a:pt x="0" y="14"/>
                    </a:lnTo>
                    <a:lnTo>
                      <a:pt x="2" y="11"/>
                    </a:lnTo>
                    <a:lnTo>
                      <a:pt x="1" y="11"/>
                    </a:lnTo>
                    <a:lnTo>
                      <a:pt x="1"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65">
                <a:extLst>
                  <a:ext uri="{FF2B5EF4-FFF2-40B4-BE49-F238E27FC236}">
                    <a16:creationId xmlns:a16="http://schemas.microsoft.com/office/drawing/2014/main" id="{B9104318-DDB9-3147-801C-B1D9474405A4}"/>
                  </a:ext>
                </a:extLst>
              </p:cNvPr>
              <p:cNvSpPr>
                <a:spLocks/>
              </p:cNvSpPr>
              <p:nvPr/>
            </p:nvSpPr>
            <p:spPr bwMode="auto">
              <a:xfrm>
                <a:off x="4576763" y="5710238"/>
                <a:ext cx="11113" cy="12700"/>
              </a:xfrm>
              <a:custGeom>
                <a:avLst/>
                <a:gdLst/>
                <a:ahLst/>
                <a:cxnLst>
                  <a:cxn ang="0">
                    <a:pos x="5" y="0"/>
                  </a:cxn>
                  <a:cxn ang="0">
                    <a:pos x="7" y="2"/>
                  </a:cxn>
                  <a:cxn ang="0">
                    <a:pos x="7" y="8"/>
                  </a:cxn>
                  <a:cxn ang="0">
                    <a:pos x="5" y="7"/>
                  </a:cxn>
                  <a:cxn ang="0">
                    <a:pos x="0" y="7"/>
                  </a:cxn>
                  <a:cxn ang="0">
                    <a:pos x="1" y="6"/>
                  </a:cxn>
                  <a:cxn ang="0">
                    <a:pos x="3" y="3"/>
                  </a:cxn>
                  <a:cxn ang="0">
                    <a:pos x="4" y="3"/>
                  </a:cxn>
                  <a:cxn ang="0">
                    <a:pos x="5" y="1"/>
                  </a:cxn>
                  <a:cxn ang="0">
                    <a:pos x="5" y="0"/>
                  </a:cxn>
                </a:cxnLst>
                <a:rect l="0" t="0" r="r" b="b"/>
                <a:pathLst>
                  <a:path w="7" h="8">
                    <a:moveTo>
                      <a:pt x="5" y="0"/>
                    </a:moveTo>
                    <a:lnTo>
                      <a:pt x="7" y="2"/>
                    </a:lnTo>
                    <a:lnTo>
                      <a:pt x="7" y="8"/>
                    </a:lnTo>
                    <a:lnTo>
                      <a:pt x="5" y="7"/>
                    </a:lnTo>
                    <a:lnTo>
                      <a:pt x="0" y="7"/>
                    </a:lnTo>
                    <a:lnTo>
                      <a:pt x="1" y="6"/>
                    </a:lnTo>
                    <a:lnTo>
                      <a:pt x="3" y="3"/>
                    </a:lnTo>
                    <a:lnTo>
                      <a:pt x="4" y="3"/>
                    </a:lnTo>
                    <a:lnTo>
                      <a:pt x="5" y="1"/>
                    </a:lnTo>
                    <a:lnTo>
                      <a:pt x="5"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7" name="Freeform 66">
                <a:extLst>
                  <a:ext uri="{FF2B5EF4-FFF2-40B4-BE49-F238E27FC236}">
                    <a16:creationId xmlns:a16="http://schemas.microsoft.com/office/drawing/2014/main" id="{B8A59841-5480-3294-D47C-E40DB3F59257}"/>
                  </a:ext>
                </a:extLst>
              </p:cNvPr>
              <p:cNvSpPr>
                <a:spLocks/>
              </p:cNvSpPr>
              <p:nvPr/>
            </p:nvSpPr>
            <p:spPr bwMode="auto">
              <a:xfrm>
                <a:off x="4291013" y="5867401"/>
                <a:ext cx="9525" cy="14288"/>
              </a:xfrm>
              <a:custGeom>
                <a:avLst/>
                <a:gdLst/>
                <a:ahLst/>
                <a:cxnLst>
                  <a:cxn ang="0">
                    <a:pos x="0" y="0"/>
                  </a:cxn>
                  <a:cxn ang="0">
                    <a:pos x="2" y="1"/>
                  </a:cxn>
                  <a:cxn ang="0">
                    <a:pos x="6" y="2"/>
                  </a:cxn>
                  <a:cxn ang="0">
                    <a:pos x="6" y="7"/>
                  </a:cxn>
                  <a:cxn ang="0">
                    <a:pos x="3" y="7"/>
                  </a:cxn>
                  <a:cxn ang="0">
                    <a:pos x="2" y="8"/>
                  </a:cxn>
                  <a:cxn ang="0">
                    <a:pos x="2" y="9"/>
                  </a:cxn>
                  <a:cxn ang="0">
                    <a:pos x="0" y="7"/>
                  </a:cxn>
                  <a:cxn ang="0">
                    <a:pos x="0" y="0"/>
                  </a:cxn>
                </a:cxnLst>
                <a:rect l="0" t="0" r="r" b="b"/>
                <a:pathLst>
                  <a:path w="6" h="9">
                    <a:moveTo>
                      <a:pt x="0" y="0"/>
                    </a:moveTo>
                    <a:lnTo>
                      <a:pt x="2" y="1"/>
                    </a:lnTo>
                    <a:lnTo>
                      <a:pt x="6" y="2"/>
                    </a:lnTo>
                    <a:lnTo>
                      <a:pt x="6" y="7"/>
                    </a:lnTo>
                    <a:lnTo>
                      <a:pt x="3" y="7"/>
                    </a:lnTo>
                    <a:lnTo>
                      <a:pt x="2" y="8"/>
                    </a:lnTo>
                    <a:lnTo>
                      <a:pt x="2" y="9"/>
                    </a:lnTo>
                    <a:lnTo>
                      <a:pt x="0" y="7"/>
                    </a:lnTo>
                    <a:lnTo>
                      <a:pt x="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8" name="Freeform 67">
                <a:extLst>
                  <a:ext uri="{FF2B5EF4-FFF2-40B4-BE49-F238E27FC236}">
                    <a16:creationId xmlns:a16="http://schemas.microsoft.com/office/drawing/2014/main" id="{8ACE1A3F-3CC6-2893-C421-F58ABC8FD7E5}"/>
                  </a:ext>
                </a:extLst>
              </p:cNvPr>
              <p:cNvSpPr>
                <a:spLocks/>
              </p:cNvSpPr>
              <p:nvPr/>
            </p:nvSpPr>
            <p:spPr bwMode="auto">
              <a:xfrm>
                <a:off x="4095750" y="5889626"/>
                <a:ext cx="69850" cy="46038"/>
              </a:xfrm>
              <a:custGeom>
                <a:avLst/>
                <a:gdLst/>
                <a:ahLst/>
                <a:cxnLst>
                  <a:cxn ang="0">
                    <a:pos x="37" y="0"/>
                  </a:cxn>
                  <a:cxn ang="0">
                    <a:pos x="41" y="2"/>
                  </a:cxn>
                  <a:cxn ang="0">
                    <a:pos x="44" y="7"/>
                  </a:cxn>
                  <a:cxn ang="0">
                    <a:pos x="44" y="16"/>
                  </a:cxn>
                  <a:cxn ang="0">
                    <a:pos x="38" y="19"/>
                  </a:cxn>
                  <a:cxn ang="0">
                    <a:pos x="21" y="19"/>
                  </a:cxn>
                  <a:cxn ang="0">
                    <a:pos x="17" y="21"/>
                  </a:cxn>
                  <a:cxn ang="0">
                    <a:pos x="10" y="28"/>
                  </a:cxn>
                  <a:cxn ang="0">
                    <a:pos x="6" y="29"/>
                  </a:cxn>
                  <a:cxn ang="0">
                    <a:pos x="0" y="27"/>
                  </a:cxn>
                  <a:cxn ang="0">
                    <a:pos x="0" y="21"/>
                  </a:cxn>
                  <a:cxn ang="0">
                    <a:pos x="10" y="12"/>
                  </a:cxn>
                  <a:cxn ang="0">
                    <a:pos x="11" y="6"/>
                  </a:cxn>
                  <a:cxn ang="0">
                    <a:pos x="25" y="3"/>
                  </a:cxn>
                  <a:cxn ang="0">
                    <a:pos x="31" y="1"/>
                  </a:cxn>
                  <a:cxn ang="0">
                    <a:pos x="37" y="0"/>
                  </a:cxn>
                </a:cxnLst>
                <a:rect l="0" t="0" r="r" b="b"/>
                <a:pathLst>
                  <a:path w="44" h="29">
                    <a:moveTo>
                      <a:pt x="37" y="0"/>
                    </a:moveTo>
                    <a:lnTo>
                      <a:pt x="41" y="2"/>
                    </a:lnTo>
                    <a:lnTo>
                      <a:pt x="44" y="7"/>
                    </a:lnTo>
                    <a:lnTo>
                      <a:pt x="44" y="16"/>
                    </a:lnTo>
                    <a:lnTo>
                      <a:pt x="38" y="19"/>
                    </a:lnTo>
                    <a:lnTo>
                      <a:pt x="21" y="19"/>
                    </a:lnTo>
                    <a:lnTo>
                      <a:pt x="17" y="21"/>
                    </a:lnTo>
                    <a:lnTo>
                      <a:pt x="10" y="28"/>
                    </a:lnTo>
                    <a:lnTo>
                      <a:pt x="6" y="29"/>
                    </a:lnTo>
                    <a:lnTo>
                      <a:pt x="0" y="27"/>
                    </a:lnTo>
                    <a:lnTo>
                      <a:pt x="0" y="21"/>
                    </a:lnTo>
                    <a:lnTo>
                      <a:pt x="10" y="12"/>
                    </a:lnTo>
                    <a:lnTo>
                      <a:pt x="11" y="6"/>
                    </a:lnTo>
                    <a:lnTo>
                      <a:pt x="25" y="3"/>
                    </a:lnTo>
                    <a:lnTo>
                      <a:pt x="31" y="1"/>
                    </a:lnTo>
                    <a:lnTo>
                      <a:pt x="37"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68">
                <a:extLst>
                  <a:ext uri="{FF2B5EF4-FFF2-40B4-BE49-F238E27FC236}">
                    <a16:creationId xmlns:a16="http://schemas.microsoft.com/office/drawing/2014/main" id="{97522683-1F40-799B-8BEE-C2C74672C1B4}"/>
                  </a:ext>
                </a:extLst>
              </p:cNvPr>
              <p:cNvSpPr>
                <a:spLocks/>
              </p:cNvSpPr>
              <p:nvPr/>
            </p:nvSpPr>
            <p:spPr bwMode="auto">
              <a:xfrm>
                <a:off x="4033838" y="5949951"/>
                <a:ext cx="14288" cy="9525"/>
              </a:xfrm>
              <a:custGeom>
                <a:avLst/>
                <a:gdLst/>
                <a:ahLst/>
                <a:cxnLst>
                  <a:cxn ang="0">
                    <a:pos x="2" y="0"/>
                  </a:cxn>
                  <a:cxn ang="0">
                    <a:pos x="5" y="0"/>
                  </a:cxn>
                  <a:cxn ang="0">
                    <a:pos x="7" y="2"/>
                  </a:cxn>
                  <a:cxn ang="0">
                    <a:pos x="9" y="2"/>
                  </a:cxn>
                  <a:cxn ang="0">
                    <a:pos x="7" y="6"/>
                  </a:cxn>
                  <a:cxn ang="0">
                    <a:pos x="5" y="6"/>
                  </a:cxn>
                  <a:cxn ang="0">
                    <a:pos x="0" y="4"/>
                  </a:cxn>
                  <a:cxn ang="0">
                    <a:pos x="1" y="2"/>
                  </a:cxn>
                  <a:cxn ang="0">
                    <a:pos x="2" y="0"/>
                  </a:cxn>
                </a:cxnLst>
                <a:rect l="0" t="0" r="r" b="b"/>
                <a:pathLst>
                  <a:path w="9" h="6">
                    <a:moveTo>
                      <a:pt x="2" y="0"/>
                    </a:moveTo>
                    <a:lnTo>
                      <a:pt x="5" y="0"/>
                    </a:lnTo>
                    <a:lnTo>
                      <a:pt x="7" y="2"/>
                    </a:lnTo>
                    <a:lnTo>
                      <a:pt x="9" y="2"/>
                    </a:lnTo>
                    <a:lnTo>
                      <a:pt x="7" y="6"/>
                    </a:lnTo>
                    <a:lnTo>
                      <a:pt x="5" y="6"/>
                    </a:lnTo>
                    <a:lnTo>
                      <a:pt x="0" y="4"/>
                    </a:lnTo>
                    <a:lnTo>
                      <a:pt x="1" y="2"/>
                    </a:lnTo>
                    <a:lnTo>
                      <a:pt x="2"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69">
                <a:extLst>
                  <a:ext uri="{FF2B5EF4-FFF2-40B4-BE49-F238E27FC236}">
                    <a16:creationId xmlns:a16="http://schemas.microsoft.com/office/drawing/2014/main" id="{78EA6BCE-8FF2-84B9-3B38-32338FBA86F7}"/>
                  </a:ext>
                </a:extLst>
              </p:cNvPr>
              <p:cNvSpPr>
                <a:spLocks/>
              </p:cNvSpPr>
              <p:nvPr/>
            </p:nvSpPr>
            <p:spPr bwMode="auto">
              <a:xfrm>
                <a:off x="3913188" y="5992813"/>
                <a:ext cx="28575" cy="17463"/>
              </a:xfrm>
              <a:custGeom>
                <a:avLst/>
                <a:gdLst/>
                <a:ahLst/>
                <a:cxnLst>
                  <a:cxn ang="0">
                    <a:pos x="13" y="0"/>
                  </a:cxn>
                  <a:cxn ang="0">
                    <a:pos x="18" y="1"/>
                  </a:cxn>
                  <a:cxn ang="0">
                    <a:pos x="17" y="4"/>
                  </a:cxn>
                  <a:cxn ang="0">
                    <a:pos x="15" y="7"/>
                  </a:cxn>
                  <a:cxn ang="0">
                    <a:pos x="13" y="10"/>
                  </a:cxn>
                  <a:cxn ang="0">
                    <a:pos x="10" y="11"/>
                  </a:cxn>
                  <a:cxn ang="0">
                    <a:pos x="4" y="11"/>
                  </a:cxn>
                  <a:cxn ang="0">
                    <a:pos x="0" y="10"/>
                  </a:cxn>
                  <a:cxn ang="0">
                    <a:pos x="5" y="3"/>
                  </a:cxn>
                  <a:cxn ang="0">
                    <a:pos x="8" y="1"/>
                  </a:cxn>
                  <a:cxn ang="0">
                    <a:pos x="13" y="0"/>
                  </a:cxn>
                </a:cxnLst>
                <a:rect l="0" t="0" r="r" b="b"/>
                <a:pathLst>
                  <a:path w="18" h="11">
                    <a:moveTo>
                      <a:pt x="13" y="0"/>
                    </a:moveTo>
                    <a:lnTo>
                      <a:pt x="18" y="1"/>
                    </a:lnTo>
                    <a:lnTo>
                      <a:pt x="17" y="4"/>
                    </a:lnTo>
                    <a:lnTo>
                      <a:pt x="15" y="7"/>
                    </a:lnTo>
                    <a:lnTo>
                      <a:pt x="13" y="10"/>
                    </a:lnTo>
                    <a:lnTo>
                      <a:pt x="10" y="11"/>
                    </a:lnTo>
                    <a:lnTo>
                      <a:pt x="4" y="11"/>
                    </a:lnTo>
                    <a:lnTo>
                      <a:pt x="0" y="10"/>
                    </a:lnTo>
                    <a:lnTo>
                      <a:pt x="5" y="3"/>
                    </a:lnTo>
                    <a:lnTo>
                      <a:pt x="8" y="1"/>
                    </a:lnTo>
                    <a:lnTo>
                      <a:pt x="13"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70">
                <a:extLst>
                  <a:ext uri="{FF2B5EF4-FFF2-40B4-BE49-F238E27FC236}">
                    <a16:creationId xmlns:a16="http://schemas.microsoft.com/office/drawing/2014/main" id="{F450AC69-893A-8108-B007-2896B0A98125}"/>
                  </a:ext>
                </a:extLst>
              </p:cNvPr>
              <p:cNvSpPr>
                <a:spLocks/>
              </p:cNvSpPr>
              <p:nvPr/>
            </p:nvSpPr>
            <p:spPr bwMode="auto">
              <a:xfrm>
                <a:off x="3948113" y="6008688"/>
                <a:ext cx="17463" cy="6350"/>
              </a:xfrm>
              <a:custGeom>
                <a:avLst/>
                <a:gdLst/>
                <a:ahLst/>
                <a:cxnLst>
                  <a:cxn ang="0">
                    <a:pos x="4" y="0"/>
                  </a:cxn>
                  <a:cxn ang="0">
                    <a:pos x="11" y="0"/>
                  </a:cxn>
                  <a:cxn ang="0">
                    <a:pos x="11" y="2"/>
                  </a:cxn>
                  <a:cxn ang="0">
                    <a:pos x="4" y="2"/>
                  </a:cxn>
                  <a:cxn ang="0">
                    <a:pos x="3" y="3"/>
                  </a:cxn>
                  <a:cxn ang="0">
                    <a:pos x="3" y="4"/>
                  </a:cxn>
                  <a:cxn ang="0">
                    <a:pos x="0" y="3"/>
                  </a:cxn>
                  <a:cxn ang="0">
                    <a:pos x="0" y="1"/>
                  </a:cxn>
                  <a:cxn ang="0">
                    <a:pos x="2" y="1"/>
                  </a:cxn>
                  <a:cxn ang="0">
                    <a:pos x="4" y="0"/>
                  </a:cxn>
                </a:cxnLst>
                <a:rect l="0" t="0" r="r" b="b"/>
                <a:pathLst>
                  <a:path w="11" h="4">
                    <a:moveTo>
                      <a:pt x="4" y="0"/>
                    </a:moveTo>
                    <a:lnTo>
                      <a:pt x="11" y="0"/>
                    </a:lnTo>
                    <a:lnTo>
                      <a:pt x="11" y="2"/>
                    </a:lnTo>
                    <a:lnTo>
                      <a:pt x="4" y="2"/>
                    </a:lnTo>
                    <a:lnTo>
                      <a:pt x="3" y="3"/>
                    </a:lnTo>
                    <a:lnTo>
                      <a:pt x="3" y="4"/>
                    </a:lnTo>
                    <a:lnTo>
                      <a:pt x="0" y="3"/>
                    </a:lnTo>
                    <a:lnTo>
                      <a:pt x="0" y="1"/>
                    </a:lnTo>
                    <a:lnTo>
                      <a:pt x="2" y="1"/>
                    </a:lnTo>
                    <a:lnTo>
                      <a:pt x="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71">
                <a:extLst>
                  <a:ext uri="{FF2B5EF4-FFF2-40B4-BE49-F238E27FC236}">
                    <a16:creationId xmlns:a16="http://schemas.microsoft.com/office/drawing/2014/main" id="{5C856ACF-2466-2282-2EEE-078D1C111F36}"/>
                  </a:ext>
                </a:extLst>
              </p:cNvPr>
              <p:cNvSpPr>
                <a:spLocks/>
              </p:cNvSpPr>
              <p:nvPr/>
            </p:nvSpPr>
            <p:spPr bwMode="auto">
              <a:xfrm>
                <a:off x="3892550" y="6015038"/>
                <a:ext cx="20638" cy="17463"/>
              </a:xfrm>
              <a:custGeom>
                <a:avLst/>
                <a:gdLst/>
                <a:ahLst/>
                <a:cxnLst>
                  <a:cxn ang="0">
                    <a:pos x="6" y="0"/>
                  </a:cxn>
                  <a:cxn ang="0">
                    <a:pos x="13" y="0"/>
                  </a:cxn>
                  <a:cxn ang="0">
                    <a:pos x="13" y="3"/>
                  </a:cxn>
                  <a:cxn ang="0">
                    <a:pos x="10" y="6"/>
                  </a:cxn>
                  <a:cxn ang="0">
                    <a:pos x="5" y="8"/>
                  </a:cxn>
                  <a:cxn ang="0">
                    <a:pos x="3" y="11"/>
                  </a:cxn>
                  <a:cxn ang="0">
                    <a:pos x="0" y="6"/>
                  </a:cxn>
                  <a:cxn ang="0">
                    <a:pos x="2" y="4"/>
                  </a:cxn>
                  <a:cxn ang="0">
                    <a:pos x="4" y="1"/>
                  </a:cxn>
                  <a:cxn ang="0">
                    <a:pos x="6" y="0"/>
                  </a:cxn>
                </a:cxnLst>
                <a:rect l="0" t="0" r="r" b="b"/>
                <a:pathLst>
                  <a:path w="13" h="11">
                    <a:moveTo>
                      <a:pt x="6" y="0"/>
                    </a:moveTo>
                    <a:lnTo>
                      <a:pt x="13" y="0"/>
                    </a:lnTo>
                    <a:lnTo>
                      <a:pt x="13" y="3"/>
                    </a:lnTo>
                    <a:lnTo>
                      <a:pt x="10" y="6"/>
                    </a:lnTo>
                    <a:lnTo>
                      <a:pt x="5" y="8"/>
                    </a:lnTo>
                    <a:lnTo>
                      <a:pt x="3" y="11"/>
                    </a:lnTo>
                    <a:lnTo>
                      <a:pt x="0" y="6"/>
                    </a:lnTo>
                    <a:lnTo>
                      <a:pt x="2" y="4"/>
                    </a:lnTo>
                    <a:lnTo>
                      <a:pt x="4" y="1"/>
                    </a:lnTo>
                    <a:lnTo>
                      <a:pt x="6"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 name="Freeform 72">
                <a:extLst>
                  <a:ext uri="{FF2B5EF4-FFF2-40B4-BE49-F238E27FC236}">
                    <a16:creationId xmlns:a16="http://schemas.microsoft.com/office/drawing/2014/main" id="{827B08AD-750F-6B9A-DF5A-3BE0F3D88037}"/>
                  </a:ext>
                </a:extLst>
              </p:cNvPr>
              <p:cNvSpPr>
                <a:spLocks/>
              </p:cNvSpPr>
              <p:nvPr/>
            </p:nvSpPr>
            <p:spPr bwMode="auto">
              <a:xfrm>
                <a:off x="3603625" y="6035676"/>
                <a:ext cx="15875" cy="19050"/>
              </a:xfrm>
              <a:custGeom>
                <a:avLst/>
                <a:gdLst/>
                <a:ahLst/>
                <a:cxnLst>
                  <a:cxn ang="0">
                    <a:pos x="7" y="0"/>
                  </a:cxn>
                  <a:cxn ang="0">
                    <a:pos x="9" y="0"/>
                  </a:cxn>
                  <a:cxn ang="0">
                    <a:pos x="9" y="1"/>
                  </a:cxn>
                  <a:cxn ang="0">
                    <a:pos x="10" y="4"/>
                  </a:cxn>
                  <a:cxn ang="0">
                    <a:pos x="9" y="6"/>
                  </a:cxn>
                  <a:cxn ang="0">
                    <a:pos x="8" y="7"/>
                  </a:cxn>
                  <a:cxn ang="0">
                    <a:pos x="7" y="9"/>
                  </a:cxn>
                  <a:cxn ang="0">
                    <a:pos x="4" y="11"/>
                  </a:cxn>
                  <a:cxn ang="0">
                    <a:pos x="3" y="12"/>
                  </a:cxn>
                  <a:cxn ang="0">
                    <a:pos x="1" y="12"/>
                  </a:cxn>
                  <a:cxn ang="0">
                    <a:pos x="0" y="11"/>
                  </a:cxn>
                  <a:cxn ang="0">
                    <a:pos x="2" y="8"/>
                  </a:cxn>
                  <a:cxn ang="0">
                    <a:pos x="3" y="6"/>
                  </a:cxn>
                  <a:cxn ang="0">
                    <a:pos x="5" y="2"/>
                  </a:cxn>
                  <a:cxn ang="0">
                    <a:pos x="7" y="0"/>
                  </a:cxn>
                </a:cxnLst>
                <a:rect l="0" t="0" r="r" b="b"/>
                <a:pathLst>
                  <a:path w="10" h="12">
                    <a:moveTo>
                      <a:pt x="7" y="0"/>
                    </a:moveTo>
                    <a:lnTo>
                      <a:pt x="9" y="0"/>
                    </a:lnTo>
                    <a:lnTo>
                      <a:pt x="9" y="1"/>
                    </a:lnTo>
                    <a:lnTo>
                      <a:pt x="10" y="4"/>
                    </a:lnTo>
                    <a:lnTo>
                      <a:pt x="9" y="6"/>
                    </a:lnTo>
                    <a:lnTo>
                      <a:pt x="8" y="7"/>
                    </a:lnTo>
                    <a:lnTo>
                      <a:pt x="7" y="9"/>
                    </a:lnTo>
                    <a:lnTo>
                      <a:pt x="4" y="11"/>
                    </a:lnTo>
                    <a:lnTo>
                      <a:pt x="3" y="12"/>
                    </a:lnTo>
                    <a:lnTo>
                      <a:pt x="1" y="12"/>
                    </a:lnTo>
                    <a:lnTo>
                      <a:pt x="0" y="11"/>
                    </a:lnTo>
                    <a:lnTo>
                      <a:pt x="2" y="8"/>
                    </a:lnTo>
                    <a:lnTo>
                      <a:pt x="3" y="6"/>
                    </a:lnTo>
                    <a:lnTo>
                      <a:pt x="5" y="2"/>
                    </a:lnTo>
                    <a:lnTo>
                      <a:pt x="7"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4" name="Freeform 73">
                <a:extLst>
                  <a:ext uri="{FF2B5EF4-FFF2-40B4-BE49-F238E27FC236}">
                    <a16:creationId xmlns:a16="http://schemas.microsoft.com/office/drawing/2014/main" id="{60BBA9AC-D027-3E64-01A0-49E1073F0B9B}"/>
                  </a:ext>
                </a:extLst>
              </p:cNvPr>
              <p:cNvSpPr>
                <a:spLocks/>
              </p:cNvSpPr>
              <p:nvPr/>
            </p:nvSpPr>
            <p:spPr bwMode="auto">
              <a:xfrm>
                <a:off x="3473450" y="6048376"/>
                <a:ext cx="17463" cy="11113"/>
              </a:xfrm>
              <a:custGeom>
                <a:avLst/>
                <a:gdLst/>
                <a:ahLst/>
                <a:cxnLst>
                  <a:cxn ang="0">
                    <a:pos x="5" y="0"/>
                  </a:cxn>
                  <a:cxn ang="0">
                    <a:pos x="7" y="0"/>
                  </a:cxn>
                  <a:cxn ang="0">
                    <a:pos x="9" y="3"/>
                  </a:cxn>
                  <a:cxn ang="0">
                    <a:pos x="11" y="3"/>
                  </a:cxn>
                  <a:cxn ang="0">
                    <a:pos x="9" y="5"/>
                  </a:cxn>
                  <a:cxn ang="0">
                    <a:pos x="7" y="6"/>
                  </a:cxn>
                  <a:cxn ang="0">
                    <a:pos x="4" y="7"/>
                  </a:cxn>
                  <a:cxn ang="0">
                    <a:pos x="0" y="7"/>
                  </a:cxn>
                  <a:cxn ang="0">
                    <a:pos x="5" y="3"/>
                  </a:cxn>
                  <a:cxn ang="0">
                    <a:pos x="5" y="0"/>
                  </a:cxn>
                </a:cxnLst>
                <a:rect l="0" t="0" r="r" b="b"/>
                <a:pathLst>
                  <a:path w="11" h="7">
                    <a:moveTo>
                      <a:pt x="5" y="0"/>
                    </a:moveTo>
                    <a:lnTo>
                      <a:pt x="7" y="0"/>
                    </a:lnTo>
                    <a:lnTo>
                      <a:pt x="9" y="3"/>
                    </a:lnTo>
                    <a:lnTo>
                      <a:pt x="11" y="3"/>
                    </a:lnTo>
                    <a:lnTo>
                      <a:pt x="9" y="5"/>
                    </a:lnTo>
                    <a:lnTo>
                      <a:pt x="7" y="6"/>
                    </a:lnTo>
                    <a:lnTo>
                      <a:pt x="4" y="7"/>
                    </a:lnTo>
                    <a:lnTo>
                      <a:pt x="0" y="7"/>
                    </a:lnTo>
                    <a:lnTo>
                      <a:pt x="5" y="3"/>
                    </a:lnTo>
                    <a:lnTo>
                      <a:pt x="5"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5" name="Freeform 74">
                <a:extLst>
                  <a:ext uri="{FF2B5EF4-FFF2-40B4-BE49-F238E27FC236}">
                    <a16:creationId xmlns:a16="http://schemas.microsoft.com/office/drawing/2014/main" id="{D1AA4108-A003-9459-0FFD-9F0EA51FAD92}"/>
                  </a:ext>
                </a:extLst>
              </p:cNvPr>
              <p:cNvSpPr>
                <a:spLocks noEditPoints="1"/>
              </p:cNvSpPr>
              <p:nvPr/>
            </p:nvSpPr>
            <p:spPr bwMode="auto">
              <a:xfrm>
                <a:off x="4054475" y="4541838"/>
                <a:ext cx="1123950" cy="1347788"/>
              </a:xfrm>
              <a:custGeom>
                <a:avLst/>
                <a:gdLst/>
                <a:ahLst/>
                <a:cxnLst>
                  <a:cxn ang="0">
                    <a:pos x="231" y="0"/>
                  </a:cxn>
                  <a:cxn ang="0">
                    <a:pos x="251" y="19"/>
                  </a:cxn>
                  <a:cxn ang="0">
                    <a:pos x="280" y="18"/>
                  </a:cxn>
                  <a:cxn ang="0">
                    <a:pos x="346" y="33"/>
                  </a:cxn>
                  <a:cxn ang="0">
                    <a:pos x="430" y="39"/>
                  </a:cxn>
                  <a:cxn ang="0">
                    <a:pos x="483" y="29"/>
                  </a:cxn>
                  <a:cxn ang="0">
                    <a:pos x="536" y="113"/>
                  </a:cxn>
                  <a:cxn ang="0">
                    <a:pos x="662" y="508"/>
                  </a:cxn>
                  <a:cxn ang="0">
                    <a:pos x="699" y="507"/>
                  </a:cxn>
                  <a:cxn ang="0">
                    <a:pos x="605" y="530"/>
                  </a:cxn>
                  <a:cxn ang="0">
                    <a:pos x="538" y="527"/>
                  </a:cxn>
                  <a:cxn ang="0">
                    <a:pos x="515" y="497"/>
                  </a:cxn>
                  <a:cxn ang="0">
                    <a:pos x="465" y="506"/>
                  </a:cxn>
                  <a:cxn ang="0">
                    <a:pos x="461" y="527"/>
                  </a:cxn>
                  <a:cxn ang="0">
                    <a:pos x="476" y="537"/>
                  </a:cxn>
                  <a:cxn ang="0">
                    <a:pos x="437" y="572"/>
                  </a:cxn>
                  <a:cxn ang="0">
                    <a:pos x="418" y="593"/>
                  </a:cxn>
                  <a:cxn ang="0">
                    <a:pos x="405" y="613"/>
                  </a:cxn>
                  <a:cxn ang="0">
                    <a:pos x="390" y="593"/>
                  </a:cxn>
                  <a:cxn ang="0">
                    <a:pos x="428" y="523"/>
                  </a:cxn>
                  <a:cxn ang="0">
                    <a:pos x="417" y="505"/>
                  </a:cxn>
                  <a:cxn ang="0">
                    <a:pos x="368" y="557"/>
                  </a:cxn>
                  <a:cxn ang="0">
                    <a:pos x="351" y="586"/>
                  </a:cxn>
                  <a:cxn ang="0">
                    <a:pos x="336" y="600"/>
                  </a:cxn>
                  <a:cxn ang="0">
                    <a:pos x="337" y="654"/>
                  </a:cxn>
                  <a:cxn ang="0">
                    <a:pos x="320" y="683"/>
                  </a:cxn>
                  <a:cxn ang="0">
                    <a:pos x="292" y="708"/>
                  </a:cxn>
                  <a:cxn ang="0">
                    <a:pos x="249" y="754"/>
                  </a:cxn>
                  <a:cxn ang="0">
                    <a:pos x="210" y="786"/>
                  </a:cxn>
                  <a:cxn ang="0">
                    <a:pos x="176" y="808"/>
                  </a:cxn>
                  <a:cxn ang="0">
                    <a:pos x="132" y="831"/>
                  </a:cxn>
                  <a:cxn ang="0">
                    <a:pos x="111" y="843"/>
                  </a:cxn>
                  <a:cxn ang="0">
                    <a:pos x="152" y="813"/>
                  </a:cxn>
                  <a:cxn ang="0">
                    <a:pos x="191" y="767"/>
                  </a:cxn>
                  <a:cxn ang="0">
                    <a:pos x="237" y="712"/>
                  </a:cxn>
                  <a:cxn ang="0">
                    <a:pos x="255" y="647"/>
                  </a:cxn>
                  <a:cxn ang="0">
                    <a:pos x="213" y="648"/>
                  </a:cxn>
                  <a:cxn ang="0">
                    <a:pos x="216" y="638"/>
                  </a:cxn>
                  <a:cxn ang="0">
                    <a:pos x="199" y="670"/>
                  </a:cxn>
                  <a:cxn ang="0">
                    <a:pos x="129" y="661"/>
                  </a:cxn>
                  <a:cxn ang="0">
                    <a:pos x="121" y="593"/>
                  </a:cxn>
                  <a:cxn ang="0">
                    <a:pos x="107" y="589"/>
                  </a:cxn>
                  <a:cxn ang="0">
                    <a:pos x="56" y="575"/>
                  </a:cxn>
                  <a:cxn ang="0">
                    <a:pos x="60" y="554"/>
                  </a:cxn>
                  <a:cxn ang="0">
                    <a:pos x="64" y="540"/>
                  </a:cxn>
                  <a:cxn ang="0">
                    <a:pos x="54" y="501"/>
                  </a:cxn>
                  <a:cxn ang="0">
                    <a:pos x="28" y="511"/>
                  </a:cxn>
                  <a:cxn ang="0">
                    <a:pos x="56" y="457"/>
                  </a:cxn>
                  <a:cxn ang="0">
                    <a:pos x="63" y="444"/>
                  </a:cxn>
                  <a:cxn ang="0">
                    <a:pos x="84" y="428"/>
                  </a:cxn>
                  <a:cxn ang="0">
                    <a:pos x="155" y="386"/>
                  </a:cxn>
                  <a:cxn ang="0">
                    <a:pos x="148" y="330"/>
                  </a:cxn>
                  <a:cxn ang="0">
                    <a:pos x="98" y="346"/>
                  </a:cxn>
                  <a:cxn ang="0">
                    <a:pos x="40" y="311"/>
                  </a:cxn>
                  <a:cxn ang="0">
                    <a:pos x="49" y="266"/>
                  </a:cxn>
                  <a:cxn ang="0">
                    <a:pos x="84" y="261"/>
                  </a:cxn>
                  <a:cxn ang="0">
                    <a:pos x="134" y="277"/>
                  </a:cxn>
                  <a:cxn ang="0">
                    <a:pos x="167" y="245"/>
                  </a:cxn>
                  <a:cxn ang="0">
                    <a:pos x="139" y="225"/>
                  </a:cxn>
                  <a:cxn ang="0">
                    <a:pos x="54" y="136"/>
                  </a:cxn>
                  <a:cxn ang="0">
                    <a:pos x="169" y="40"/>
                  </a:cxn>
                  <a:cxn ang="0">
                    <a:pos x="181" y="26"/>
                  </a:cxn>
                </a:cxnLst>
                <a:rect l="0" t="0" r="r" b="b"/>
                <a:pathLst>
                  <a:path w="708" h="849">
                    <a:moveTo>
                      <a:pt x="151" y="257"/>
                    </a:moveTo>
                    <a:lnTo>
                      <a:pt x="152" y="257"/>
                    </a:lnTo>
                    <a:lnTo>
                      <a:pt x="151" y="257"/>
                    </a:lnTo>
                    <a:close/>
                    <a:moveTo>
                      <a:pt x="143" y="253"/>
                    </a:moveTo>
                    <a:lnTo>
                      <a:pt x="150" y="253"/>
                    </a:lnTo>
                    <a:lnTo>
                      <a:pt x="151" y="254"/>
                    </a:lnTo>
                    <a:lnTo>
                      <a:pt x="151" y="255"/>
                    </a:lnTo>
                    <a:lnTo>
                      <a:pt x="150" y="255"/>
                    </a:lnTo>
                    <a:lnTo>
                      <a:pt x="151" y="256"/>
                    </a:lnTo>
                    <a:lnTo>
                      <a:pt x="151" y="257"/>
                    </a:lnTo>
                    <a:lnTo>
                      <a:pt x="150" y="256"/>
                    </a:lnTo>
                    <a:lnTo>
                      <a:pt x="149" y="256"/>
                    </a:lnTo>
                    <a:lnTo>
                      <a:pt x="146" y="255"/>
                    </a:lnTo>
                    <a:lnTo>
                      <a:pt x="142" y="255"/>
                    </a:lnTo>
                    <a:lnTo>
                      <a:pt x="142" y="254"/>
                    </a:lnTo>
                    <a:lnTo>
                      <a:pt x="143" y="253"/>
                    </a:lnTo>
                    <a:close/>
                    <a:moveTo>
                      <a:pt x="228" y="0"/>
                    </a:moveTo>
                    <a:lnTo>
                      <a:pt x="231" y="0"/>
                    </a:lnTo>
                    <a:lnTo>
                      <a:pt x="233" y="1"/>
                    </a:lnTo>
                    <a:lnTo>
                      <a:pt x="235" y="2"/>
                    </a:lnTo>
                    <a:lnTo>
                      <a:pt x="236" y="4"/>
                    </a:lnTo>
                    <a:lnTo>
                      <a:pt x="237" y="5"/>
                    </a:lnTo>
                    <a:lnTo>
                      <a:pt x="240" y="7"/>
                    </a:lnTo>
                    <a:lnTo>
                      <a:pt x="245" y="7"/>
                    </a:lnTo>
                    <a:lnTo>
                      <a:pt x="245" y="11"/>
                    </a:lnTo>
                    <a:lnTo>
                      <a:pt x="244" y="14"/>
                    </a:lnTo>
                    <a:lnTo>
                      <a:pt x="243" y="15"/>
                    </a:lnTo>
                    <a:lnTo>
                      <a:pt x="241" y="16"/>
                    </a:lnTo>
                    <a:lnTo>
                      <a:pt x="238" y="16"/>
                    </a:lnTo>
                    <a:lnTo>
                      <a:pt x="237" y="17"/>
                    </a:lnTo>
                    <a:lnTo>
                      <a:pt x="238" y="21"/>
                    </a:lnTo>
                    <a:lnTo>
                      <a:pt x="241" y="23"/>
                    </a:lnTo>
                    <a:lnTo>
                      <a:pt x="243" y="24"/>
                    </a:lnTo>
                    <a:lnTo>
                      <a:pt x="247" y="23"/>
                    </a:lnTo>
                    <a:lnTo>
                      <a:pt x="249" y="22"/>
                    </a:lnTo>
                    <a:lnTo>
                      <a:pt x="251" y="19"/>
                    </a:lnTo>
                    <a:lnTo>
                      <a:pt x="252" y="17"/>
                    </a:lnTo>
                    <a:lnTo>
                      <a:pt x="254" y="14"/>
                    </a:lnTo>
                    <a:lnTo>
                      <a:pt x="255" y="11"/>
                    </a:lnTo>
                    <a:lnTo>
                      <a:pt x="256" y="11"/>
                    </a:lnTo>
                    <a:lnTo>
                      <a:pt x="257" y="12"/>
                    </a:lnTo>
                    <a:lnTo>
                      <a:pt x="257" y="14"/>
                    </a:lnTo>
                    <a:lnTo>
                      <a:pt x="258" y="15"/>
                    </a:lnTo>
                    <a:lnTo>
                      <a:pt x="259" y="15"/>
                    </a:lnTo>
                    <a:lnTo>
                      <a:pt x="261" y="14"/>
                    </a:lnTo>
                    <a:lnTo>
                      <a:pt x="261" y="11"/>
                    </a:lnTo>
                    <a:lnTo>
                      <a:pt x="262" y="12"/>
                    </a:lnTo>
                    <a:lnTo>
                      <a:pt x="264" y="17"/>
                    </a:lnTo>
                    <a:lnTo>
                      <a:pt x="264" y="19"/>
                    </a:lnTo>
                    <a:lnTo>
                      <a:pt x="265" y="22"/>
                    </a:lnTo>
                    <a:lnTo>
                      <a:pt x="270" y="24"/>
                    </a:lnTo>
                    <a:lnTo>
                      <a:pt x="273" y="24"/>
                    </a:lnTo>
                    <a:lnTo>
                      <a:pt x="276" y="23"/>
                    </a:lnTo>
                    <a:lnTo>
                      <a:pt x="280" y="18"/>
                    </a:lnTo>
                    <a:lnTo>
                      <a:pt x="283" y="17"/>
                    </a:lnTo>
                    <a:lnTo>
                      <a:pt x="288" y="17"/>
                    </a:lnTo>
                    <a:lnTo>
                      <a:pt x="293" y="18"/>
                    </a:lnTo>
                    <a:lnTo>
                      <a:pt x="298" y="18"/>
                    </a:lnTo>
                    <a:lnTo>
                      <a:pt x="301" y="17"/>
                    </a:lnTo>
                    <a:lnTo>
                      <a:pt x="304" y="22"/>
                    </a:lnTo>
                    <a:lnTo>
                      <a:pt x="302" y="25"/>
                    </a:lnTo>
                    <a:lnTo>
                      <a:pt x="302" y="28"/>
                    </a:lnTo>
                    <a:lnTo>
                      <a:pt x="301" y="30"/>
                    </a:lnTo>
                    <a:lnTo>
                      <a:pt x="308" y="32"/>
                    </a:lnTo>
                    <a:lnTo>
                      <a:pt x="315" y="36"/>
                    </a:lnTo>
                    <a:lnTo>
                      <a:pt x="323" y="38"/>
                    </a:lnTo>
                    <a:lnTo>
                      <a:pt x="330" y="37"/>
                    </a:lnTo>
                    <a:lnTo>
                      <a:pt x="336" y="32"/>
                    </a:lnTo>
                    <a:lnTo>
                      <a:pt x="339" y="32"/>
                    </a:lnTo>
                    <a:lnTo>
                      <a:pt x="341" y="35"/>
                    </a:lnTo>
                    <a:lnTo>
                      <a:pt x="342" y="35"/>
                    </a:lnTo>
                    <a:lnTo>
                      <a:pt x="346" y="33"/>
                    </a:lnTo>
                    <a:lnTo>
                      <a:pt x="350" y="29"/>
                    </a:lnTo>
                    <a:lnTo>
                      <a:pt x="354" y="28"/>
                    </a:lnTo>
                    <a:lnTo>
                      <a:pt x="355" y="28"/>
                    </a:lnTo>
                    <a:lnTo>
                      <a:pt x="356" y="29"/>
                    </a:lnTo>
                    <a:lnTo>
                      <a:pt x="358" y="30"/>
                    </a:lnTo>
                    <a:lnTo>
                      <a:pt x="370" y="30"/>
                    </a:lnTo>
                    <a:lnTo>
                      <a:pt x="372" y="31"/>
                    </a:lnTo>
                    <a:lnTo>
                      <a:pt x="373" y="32"/>
                    </a:lnTo>
                    <a:lnTo>
                      <a:pt x="375" y="35"/>
                    </a:lnTo>
                    <a:lnTo>
                      <a:pt x="383" y="33"/>
                    </a:lnTo>
                    <a:lnTo>
                      <a:pt x="391" y="37"/>
                    </a:lnTo>
                    <a:lnTo>
                      <a:pt x="400" y="39"/>
                    </a:lnTo>
                    <a:lnTo>
                      <a:pt x="406" y="38"/>
                    </a:lnTo>
                    <a:lnTo>
                      <a:pt x="414" y="36"/>
                    </a:lnTo>
                    <a:lnTo>
                      <a:pt x="422" y="35"/>
                    </a:lnTo>
                    <a:lnTo>
                      <a:pt x="425" y="36"/>
                    </a:lnTo>
                    <a:lnTo>
                      <a:pt x="428" y="37"/>
                    </a:lnTo>
                    <a:lnTo>
                      <a:pt x="430" y="39"/>
                    </a:lnTo>
                    <a:lnTo>
                      <a:pt x="434" y="40"/>
                    </a:lnTo>
                    <a:lnTo>
                      <a:pt x="437" y="40"/>
                    </a:lnTo>
                    <a:lnTo>
                      <a:pt x="442" y="39"/>
                    </a:lnTo>
                    <a:lnTo>
                      <a:pt x="448" y="38"/>
                    </a:lnTo>
                    <a:lnTo>
                      <a:pt x="454" y="36"/>
                    </a:lnTo>
                    <a:lnTo>
                      <a:pt x="456" y="35"/>
                    </a:lnTo>
                    <a:lnTo>
                      <a:pt x="458" y="32"/>
                    </a:lnTo>
                    <a:lnTo>
                      <a:pt x="458" y="28"/>
                    </a:lnTo>
                    <a:lnTo>
                      <a:pt x="462" y="28"/>
                    </a:lnTo>
                    <a:lnTo>
                      <a:pt x="464" y="29"/>
                    </a:lnTo>
                    <a:lnTo>
                      <a:pt x="467" y="29"/>
                    </a:lnTo>
                    <a:lnTo>
                      <a:pt x="468" y="30"/>
                    </a:lnTo>
                    <a:lnTo>
                      <a:pt x="472" y="30"/>
                    </a:lnTo>
                    <a:lnTo>
                      <a:pt x="474" y="29"/>
                    </a:lnTo>
                    <a:lnTo>
                      <a:pt x="474" y="28"/>
                    </a:lnTo>
                    <a:lnTo>
                      <a:pt x="475" y="26"/>
                    </a:lnTo>
                    <a:lnTo>
                      <a:pt x="478" y="26"/>
                    </a:lnTo>
                    <a:lnTo>
                      <a:pt x="483" y="29"/>
                    </a:lnTo>
                    <a:lnTo>
                      <a:pt x="484" y="31"/>
                    </a:lnTo>
                    <a:lnTo>
                      <a:pt x="486" y="32"/>
                    </a:lnTo>
                    <a:lnTo>
                      <a:pt x="493" y="32"/>
                    </a:lnTo>
                    <a:lnTo>
                      <a:pt x="495" y="33"/>
                    </a:lnTo>
                    <a:lnTo>
                      <a:pt x="495" y="36"/>
                    </a:lnTo>
                    <a:lnTo>
                      <a:pt x="496" y="37"/>
                    </a:lnTo>
                    <a:lnTo>
                      <a:pt x="497" y="37"/>
                    </a:lnTo>
                    <a:lnTo>
                      <a:pt x="498" y="36"/>
                    </a:lnTo>
                    <a:lnTo>
                      <a:pt x="500" y="35"/>
                    </a:lnTo>
                    <a:lnTo>
                      <a:pt x="503" y="35"/>
                    </a:lnTo>
                    <a:lnTo>
                      <a:pt x="504" y="36"/>
                    </a:lnTo>
                    <a:lnTo>
                      <a:pt x="505" y="38"/>
                    </a:lnTo>
                    <a:lnTo>
                      <a:pt x="506" y="39"/>
                    </a:lnTo>
                    <a:lnTo>
                      <a:pt x="508" y="40"/>
                    </a:lnTo>
                    <a:lnTo>
                      <a:pt x="512" y="40"/>
                    </a:lnTo>
                    <a:lnTo>
                      <a:pt x="514" y="39"/>
                    </a:lnTo>
                    <a:lnTo>
                      <a:pt x="525" y="75"/>
                    </a:lnTo>
                    <a:lnTo>
                      <a:pt x="536" y="113"/>
                    </a:lnTo>
                    <a:lnTo>
                      <a:pt x="547" y="151"/>
                    </a:lnTo>
                    <a:lnTo>
                      <a:pt x="550" y="162"/>
                    </a:lnTo>
                    <a:lnTo>
                      <a:pt x="557" y="187"/>
                    </a:lnTo>
                    <a:lnTo>
                      <a:pt x="563" y="205"/>
                    </a:lnTo>
                    <a:lnTo>
                      <a:pt x="569" y="226"/>
                    </a:lnTo>
                    <a:lnTo>
                      <a:pt x="575" y="246"/>
                    </a:lnTo>
                    <a:lnTo>
                      <a:pt x="588" y="290"/>
                    </a:lnTo>
                    <a:lnTo>
                      <a:pt x="616" y="383"/>
                    </a:lnTo>
                    <a:lnTo>
                      <a:pt x="628" y="429"/>
                    </a:lnTo>
                    <a:lnTo>
                      <a:pt x="634" y="446"/>
                    </a:lnTo>
                    <a:lnTo>
                      <a:pt x="640" y="466"/>
                    </a:lnTo>
                    <a:lnTo>
                      <a:pt x="642" y="473"/>
                    </a:lnTo>
                    <a:lnTo>
                      <a:pt x="645" y="477"/>
                    </a:lnTo>
                    <a:lnTo>
                      <a:pt x="646" y="481"/>
                    </a:lnTo>
                    <a:lnTo>
                      <a:pt x="648" y="490"/>
                    </a:lnTo>
                    <a:lnTo>
                      <a:pt x="651" y="499"/>
                    </a:lnTo>
                    <a:lnTo>
                      <a:pt x="655" y="507"/>
                    </a:lnTo>
                    <a:lnTo>
                      <a:pt x="662" y="508"/>
                    </a:lnTo>
                    <a:lnTo>
                      <a:pt x="666" y="506"/>
                    </a:lnTo>
                    <a:lnTo>
                      <a:pt x="670" y="505"/>
                    </a:lnTo>
                    <a:lnTo>
                      <a:pt x="674" y="504"/>
                    </a:lnTo>
                    <a:lnTo>
                      <a:pt x="678" y="505"/>
                    </a:lnTo>
                    <a:lnTo>
                      <a:pt x="690" y="495"/>
                    </a:lnTo>
                    <a:lnTo>
                      <a:pt x="695" y="492"/>
                    </a:lnTo>
                    <a:lnTo>
                      <a:pt x="699" y="492"/>
                    </a:lnTo>
                    <a:lnTo>
                      <a:pt x="701" y="493"/>
                    </a:lnTo>
                    <a:lnTo>
                      <a:pt x="702" y="495"/>
                    </a:lnTo>
                    <a:lnTo>
                      <a:pt x="702" y="498"/>
                    </a:lnTo>
                    <a:lnTo>
                      <a:pt x="701" y="500"/>
                    </a:lnTo>
                    <a:lnTo>
                      <a:pt x="701" y="502"/>
                    </a:lnTo>
                    <a:lnTo>
                      <a:pt x="708" y="509"/>
                    </a:lnTo>
                    <a:lnTo>
                      <a:pt x="705" y="509"/>
                    </a:lnTo>
                    <a:lnTo>
                      <a:pt x="703" y="508"/>
                    </a:lnTo>
                    <a:lnTo>
                      <a:pt x="702" y="506"/>
                    </a:lnTo>
                    <a:lnTo>
                      <a:pt x="699" y="505"/>
                    </a:lnTo>
                    <a:lnTo>
                      <a:pt x="699" y="507"/>
                    </a:lnTo>
                    <a:lnTo>
                      <a:pt x="694" y="507"/>
                    </a:lnTo>
                    <a:lnTo>
                      <a:pt x="689" y="516"/>
                    </a:lnTo>
                    <a:lnTo>
                      <a:pt x="683" y="523"/>
                    </a:lnTo>
                    <a:lnTo>
                      <a:pt x="675" y="529"/>
                    </a:lnTo>
                    <a:lnTo>
                      <a:pt x="665" y="532"/>
                    </a:lnTo>
                    <a:lnTo>
                      <a:pt x="653" y="529"/>
                    </a:lnTo>
                    <a:lnTo>
                      <a:pt x="653" y="523"/>
                    </a:lnTo>
                    <a:lnTo>
                      <a:pt x="651" y="519"/>
                    </a:lnTo>
                    <a:lnTo>
                      <a:pt x="649" y="518"/>
                    </a:lnTo>
                    <a:lnTo>
                      <a:pt x="648" y="515"/>
                    </a:lnTo>
                    <a:lnTo>
                      <a:pt x="646" y="518"/>
                    </a:lnTo>
                    <a:lnTo>
                      <a:pt x="644" y="525"/>
                    </a:lnTo>
                    <a:lnTo>
                      <a:pt x="642" y="527"/>
                    </a:lnTo>
                    <a:lnTo>
                      <a:pt x="628" y="525"/>
                    </a:lnTo>
                    <a:lnTo>
                      <a:pt x="616" y="525"/>
                    </a:lnTo>
                    <a:lnTo>
                      <a:pt x="611" y="527"/>
                    </a:lnTo>
                    <a:lnTo>
                      <a:pt x="609" y="529"/>
                    </a:lnTo>
                    <a:lnTo>
                      <a:pt x="605" y="530"/>
                    </a:lnTo>
                    <a:lnTo>
                      <a:pt x="600" y="532"/>
                    </a:lnTo>
                    <a:lnTo>
                      <a:pt x="593" y="533"/>
                    </a:lnTo>
                    <a:lnTo>
                      <a:pt x="589" y="535"/>
                    </a:lnTo>
                    <a:lnTo>
                      <a:pt x="585" y="540"/>
                    </a:lnTo>
                    <a:lnTo>
                      <a:pt x="581" y="537"/>
                    </a:lnTo>
                    <a:lnTo>
                      <a:pt x="577" y="534"/>
                    </a:lnTo>
                    <a:lnTo>
                      <a:pt x="568" y="529"/>
                    </a:lnTo>
                    <a:lnTo>
                      <a:pt x="560" y="530"/>
                    </a:lnTo>
                    <a:lnTo>
                      <a:pt x="557" y="526"/>
                    </a:lnTo>
                    <a:lnTo>
                      <a:pt x="557" y="514"/>
                    </a:lnTo>
                    <a:lnTo>
                      <a:pt x="560" y="509"/>
                    </a:lnTo>
                    <a:lnTo>
                      <a:pt x="556" y="509"/>
                    </a:lnTo>
                    <a:lnTo>
                      <a:pt x="553" y="515"/>
                    </a:lnTo>
                    <a:lnTo>
                      <a:pt x="549" y="522"/>
                    </a:lnTo>
                    <a:lnTo>
                      <a:pt x="547" y="529"/>
                    </a:lnTo>
                    <a:lnTo>
                      <a:pt x="543" y="529"/>
                    </a:lnTo>
                    <a:lnTo>
                      <a:pt x="541" y="528"/>
                    </a:lnTo>
                    <a:lnTo>
                      <a:pt x="538" y="527"/>
                    </a:lnTo>
                    <a:lnTo>
                      <a:pt x="535" y="522"/>
                    </a:lnTo>
                    <a:lnTo>
                      <a:pt x="535" y="520"/>
                    </a:lnTo>
                    <a:lnTo>
                      <a:pt x="536" y="518"/>
                    </a:lnTo>
                    <a:lnTo>
                      <a:pt x="526" y="518"/>
                    </a:lnTo>
                    <a:lnTo>
                      <a:pt x="525" y="516"/>
                    </a:lnTo>
                    <a:lnTo>
                      <a:pt x="525" y="513"/>
                    </a:lnTo>
                    <a:lnTo>
                      <a:pt x="526" y="512"/>
                    </a:lnTo>
                    <a:lnTo>
                      <a:pt x="526" y="509"/>
                    </a:lnTo>
                    <a:lnTo>
                      <a:pt x="520" y="507"/>
                    </a:lnTo>
                    <a:lnTo>
                      <a:pt x="515" y="508"/>
                    </a:lnTo>
                    <a:lnTo>
                      <a:pt x="511" y="511"/>
                    </a:lnTo>
                    <a:lnTo>
                      <a:pt x="506" y="509"/>
                    </a:lnTo>
                    <a:lnTo>
                      <a:pt x="506" y="501"/>
                    </a:lnTo>
                    <a:lnTo>
                      <a:pt x="507" y="500"/>
                    </a:lnTo>
                    <a:lnTo>
                      <a:pt x="515" y="500"/>
                    </a:lnTo>
                    <a:lnTo>
                      <a:pt x="517" y="499"/>
                    </a:lnTo>
                    <a:lnTo>
                      <a:pt x="517" y="498"/>
                    </a:lnTo>
                    <a:lnTo>
                      <a:pt x="515" y="497"/>
                    </a:lnTo>
                    <a:lnTo>
                      <a:pt x="512" y="497"/>
                    </a:lnTo>
                    <a:lnTo>
                      <a:pt x="511" y="495"/>
                    </a:lnTo>
                    <a:lnTo>
                      <a:pt x="511" y="494"/>
                    </a:lnTo>
                    <a:lnTo>
                      <a:pt x="499" y="504"/>
                    </a:lnTo>
                    <a:lnTo>
                      <a:pt x="495" y="506"/>
                    </a:lnTo>
                    <a:lnTo>
                      <a:pt x="489" y="507"/>
                    </a:lnTo>
                    <a:lnTo>
                      <a:pt x="483" y="502"/>
                    </a:lnTo>
                    <a:lnTo>
                      <a:pt x="476" y="502"/>
                    </a:lnTo>
                    <a:lnTo>
                      <a:pt x="477" y="501"/>
                    </a:lnTo>
                    <a:lnTo>
                      <a:pt x="478" y="499"/>
                    </a:lnTo>
                    <a:lnTo>
                      <a:pt x="478" y="494"/>
                    </a:lnTo>
                    <a:lnTo>
                      <a:pt x="476" y="494"/>
                    </a:lnTo>
                    <a:lnTo>
                      <a:pt x="474" y="497"/>
                    </a:lnTo>
                    <a:lnTo>
                      <a:pt x="472" y="499"/>
                    </a:lnTo>
                    <a:lnTo>
                      <a:pt x="472" y="504"/>
                    </a:lnTo>
                    <a:lnTo>
                      <a:pt x="471" y="505"/>
                    </a:lnTo>
                    <a:lnTo>
                      <a:pt x="468" y="505"/>
                    </a:lnTo>
                    <a:lnTo>
                      <a:pt x="465" y="506"/>
                    </a:lnTo>
                    <a:lnTo>
                      <a:pt x="464" y="507"/>
                    </a:lnTo>
                    <a:lnTo>
                      <a:pt x="461" y="507"/>
                    </a:lnTo>
                    <a:lnTo>
                      <a:pt x="460" y="509"/>
                    </a:lnTo>
                    <a:lnTo>
                      <a:pt x="460" y="512"/>
                    </a:lnTo>
                    <a:lnTo>
                      <a:pt x="461" y="513"/>
                    </a:lnTo>
                    <a:lnTo>
                      <a:pt x="462" y="513"/>
                    </a:lnTo>
                    <a:lnTo>
                      <a:pt x="463" y="514"/>
                    </a:lnTo>
                    <a:lnTo>
                      <a:pt x="464" y="514"/>
                    </a:lnTo>
                    <a:lnTo>
                      <a:pt x="465" y="515"/>
                    </a:lnTo>
                    <a:lnTo>
                      <a:pt x="465" y="518"/>
                    </a:lnTo>
                    <a:lnTo>
                      <a:pt x="463" y="519"/>
                    </a:lnTo>
                    <a:lnTo>
                      <a:pt x="462" y="520"/>
                    </a:lnTo>
                    <a:lnTo>
                      <a:pt x="457" y="522"/>
                    </a:lnTo>
                    <a:lnTo>
                      <a:pt x="456" y="523"/>
                    </a:lnTo>
                    <a:lnTo>
                      <a:pt x="456" y="527"/>
                    </a:lnTo>
                    <a:lnTo>
                      <a:pt x="458" y="529"/>
                    </a:lnTo>
                    <a:lnTo>
                      <a:pt x="461" y="528"/>
                    </a:lnTo>
                    <a:lnTo>
                      <a:pt x="461" y="527"/>
                    </a:lnTo>
                    <a:lnTo>
                      <a:pt x="462" y="527"/>
                    </a:lnTo>
                    <a:lnTo>
                      <a:pt x="464" y="529"/>
                    </a:lnTo>
                    <a:lnTo>
                      <a:pt x="464" y="530"/>
                    </a:lnTo>
                    <a:lnTo>
                      <a:pt x="465" y="532"/>
                    </a:lnTo>
                    <a:lnTo>
                      <a:pt x="467" y="532"/>
                    </a:lnTo>
                    <a:lnTo>
                      <a:pt x="468" y="529"/>
                    </a:lnTo>
                    <a:lnTo>
                      <a:pt x="469" y="530"/>
                    </a:lnTo>
                    <a:lnTo>
                      <a:pt x="468" y="532"/>
                    </a:lnTo>
                    <a:lnTo>
                      <a:pt x="465" y="533"/>
                    </a:lnTo>
                    <a:lnTo>
                      <a:pt x="464" y="534"/>
                    </a:lnTo>
                    <a:lnTo>
                      <a:pt x="462" y="535"/>
                    </a:lnTo>
                    <a:lnTo>
                      <a:pt x="461" y="536"/>
                    </a:lnTo>
                    <a:lnTo>
                      <a:pt x="461" y="537"/>
                    </a:lnTo>
                    <a:lnTo>
                      <a:pt x="463" y="539"/>
                    </a:lnTo>
                    <a:lnTo>
                      <a:pt x="467" y="540"/>
                    </a:lnTo>
                    <a:lnTo>
                      <a:pt x="469" y="539"/>
                    </a:lnTo>
                    <a:lnTo>
                      <a:pt x="472" y="539"/>
                    </a:lnTo>
                    <a:lnTo>
                      <a:pt x="476" y="537"/>
                    </a:lnTo>
                    <a:lnTo>
                      <a:pt x="471" y="544"/>
                    </a:lnTo>
                    <a:lnTo>
                      <a:pt x="470" y="547"/>
                    </a:lnTo>
                    <a:lnTo>
                      <a:pt x="468" y="550"/>
                    </a:lnTo>
                    <a:lnTo>
                      <a:pt x="468" y="551"/>
                    </a:lnTo>
                    <a:lnTo>
                      <a:pt x="470" y="553"/>
                    </a:lnTo>
                    <a:lnTo>
                      <a:pt x="474" y="553"/>
                    </a:lnTo>
                    <a:lnTo>
                      <a:pt x="469" y="560"/>
                    </a:lnTo>
                    <a:lnTo>
                      <a:pt x="468" y="564"/>
                    </a:lnTo>
                    <a:lnTo>
                      <a:pt x="465" y="568"/>
                    </a:lnTo>
                    <a:lnTo>
                      <a:pt x="455" y="567"/>
                    </a:lnTo>
                    <a:lnTo>
                      <a:pt x="446" y="563"/>
                    </a:lnTo>
                    <a:lnTo>
                      <a:pt x="444" y="563"/>
                    </a:lnTo>
                    <a:lnTo>
                      <a:pt x="444" y="565"/>
                    </a:lnTo>
                    <a:lnTo>
                      <a:pt x="446" y="568"/>
                    </a:lnTo>
                    <a:lnTo>
                      <a:pt x="446" y="569"/>
                    </a:lnTo>
                    <a:lnTo>
                      <a:pt x="444" y="571"/>
                    </a:lnTo>
                    <a:lnTo>
                      <a:pt x="443" y="572"/>
                    </a:lnTo>
                    <a:lnTo>
                      <a:pt x="437" y="572"/>
                    </a:lnTo>
                    <a:lnTo>
                      <a:pt x="436" y="574"/>
                    </a:lnTo>
                    <a:lnTo>
                      <a:pt x="436" y="582"/>
                    </a:lnTo>
                    <a:lnTo>
                      <a:pt x="435" y="583"/>
                    </a:lnTo>
                    <a:lnTo>
                      <a:pt x="430" y="581"/>
                    </a:lnTo>
                    <a:lnTo>
                      <a:pt x="430" y="583"/>
                    </a:lnTo>
                    <a:lnTo>
                      <a:pt x="432" y="585"/>
                    </a:lnTo>
                    <a:lnTo>
                      <a:pt x="432" y="586"/>
                    </a:lnTo>
                    <a:lnTo>
                      <a:pt x="433" y="588"/>
                    </a:lnTo>
                    <a:lnTo>
                      <a:pt x="432" y="590"/>
                    </a:lnTo>
                    <a:lnTo>
                      <a:pt x="430" y="591"/>
                    </a:lnTo>
                    <a:lnTo>
                      <a:pt x="429" y="589"/>
                    </a:lnTo>
                    <a:lnTo>
                      <a:pt x="428" y="588"/>
                    </a:lnTo>
                    <a:lnTo>
                      <a:pt x="427" y="588"/>
                    </a:lnTo>
                    <a:lnTo>
                      <a:pt x="426" y="589"/>
                    </a:lnTo>
                    <a:lnTo>
                      <a:pt x="425" y="591"/>
                    </a:lnTo>
                    <a:lnTo>
                      <a:pt x="421" y="595"/>
                    </a:lnTo>
                    <a:lnTo>
                      <a:pt x="420" y="595"/>
                    </a:lnTo>
                    <a:lnTo>
                      <a:pt x="418" y="593"/>
                    </a:lnTo>
                    <a:lnTo>
                      <a:pt x="417" y="593"/>
                    </a:lnTo>
                    <a:lnTo>
                      <a:pt x="415" y="595"/>
                    </a:lnTo>
                    <a:lnTo>
                      <a:pt x="417" y="595"/>
                    </a:lnTo>
                    <a:lnTo>
                      <a:pt x="418" y="597"/>
                    </a:lnTo>
                    <a:lnTo>
                      <a:pt x="418" y="598"/>
                    </a:lnTo>
                    <a:lnTo>
                      <a:pt x="419" y="599"/>
                    </a:lnTo>
                    <a:lnTo>
                      <a:pt x="418" y="602"/>
                    </a:lnTo>
                    <a:lnTo>
                      <a:pt x="415" y="603"/>
                    </a:lnTo>
                    <a:lnTo>
                      <a:pt x="412" y="606"/>
                    </a:lnTo>
                    <a:lnTo>
                      <a:pt x="412" y="611"/>
                    </a:lnTo>
                    <a:lnTo>
                      <a:pt x="407" y="611"/>
                    </a:lnTo>
                    <a:lnTo>
                      <a:pt x="406" y="610"/>
                    </a:lnTo>
                    <a:lnTo>
                      <a:pt x="405" y="610"/>
                    </a:lnTo>
                    <a:lnTo>
                      <a:pt x="403" y="609"/>
                    </a:lnTo>
                    <a:lnTo>
                      <a:pt x="401" y="610"/>
                    </a:lnTo>
                    <a:lnTo>
                      <a:pt x="401" y="611"/>
                    </a:lnTo>
                    <a:lnTo>
                      <a:pt x="404" y="612"/>
                    </a:lnTo>
                    <a:lnTo>
                      <a:pt x="405" y="613"/>
                    </a:lnTo>
                    <a:lnTo>
                      <a:pt x="401" y="613"/>
                    </a:lnTo>
                    <a:lnTo>
                      <a:pt x="397" y="616"/>
                    </a:lnTo>
                    <a:lnTo>
                      <a:pt x="394" y="618"/>
                    </a:lnTo>
                    <a:lnTo>
                      <a:pt x="390" y="619"/>
                    </a:lnTo>
                    <a:lnTo>
                      <a:pt x="389" y="618"/>
                    </a:lnTo>
                    <a:lnTo>
                      <a:pt x="387" y="616"/>
                    </a:lnTo>
                    <a:lnTo>
                      <a:pt x="385" y="614"/>
                    </a:lnTo>
                    <a:lnTo>
                      <a:pt x="386" y="611"/>
                    </a:lnTo>
                    <a:lnTo>
                      <a:pt x="389" y="609"/>
                    </a:lnTo>
                    <a:lnTo>
                      <a:pt x="391" y="607"/>
                    </a:lnTo>
                    <a:lnTo>
                      <a:pt x="394" y="606"/>
                    </a:lnTo>
                    <a:lnTo>
                      <a:pt x="398" y="606"/>
                    </a:lnTo>
                    <a:lnTo>
                      <a:pt x="400" y="599"/>
                    </a:lnTo>
                    <a:lnTo>
                      <a:pt x="410" y="585"/>
                    </a:lnTo>
                    <a:lnTo>
                      <a:pt x="404" y="586"/>
                    </a:lnTo>
                    <a:lnTo>
                      <a:pt x="399" y="590"/>
                    </a:lnTo>
                    <a:lnTo>
                      <a:pt x="396" y="592"/>
                    </a:lnTo>
                    <a:lnTo>
                      <a:pt x="390" y="593"/>
                    </a:lnTo>
                    <a:lnTo>
                      <a:pt x="390" y="592"/>
                    </a:lnTo>
                    <a:lnTo>
                      <a:pt x="389" y="592"/>
                    </a:lnTo>
                    <a:lnTo>
                      <a:pt x="386" y="591"/>
                    </a:lnTo>
                    <a:lnTo>
                      <a:pt x="385" y="591"/>
                    </a:lnTo>
                    <a:lnTo>
                      <a:pt x="387" y="579"/>
                    </a:lnTo>
                    <a:lnTo>
                      <a:pt x="391" y="569"/>
                    </a:lnTo>
                    <a:lnTo>
                      <a:pt x="394" y="560"/>
                    </a:lnTo>
                    <a:lnTo>
                      <a:pt x="396" y="549"/>
                    </a:lnTo>
                    <a:lnTo>
                      <a:pt x="392" y="537"/>
                    </a:lnTo>
                    <a:lnTo>
                      <a:pt x="398" y="535"/>
                    </a:lnTo>
                    <a:lnTo>
                      <a:pt x="401" y="530"/>
                    </a:lnTo>
                    <a:lnTo>
                      <a:pt x="406" y="526"/>
                    </a:lnTo>
                    <a:lnTo>
                      <a:pt x="412" y="522"/>
                    </a:lnTo>
                    <a:lnTo>
                      <a:pt x="414" y="522"/>
                    </a:lnTo>
                    <a:lnTo>
                      <a:pt x="415" y="523"/>
                    </a:lnTo>
                    <a:lnTo>
                      <a:pt x="418" y="525"/>
                    </a:lnTo>
                    <a:lnTo>
                      <a:pt x="420" y="525"/>
                    </a:lnTo>
                    <a:lnTo>
                      <a:pt x="428" y="523"/>
                    </a:lnTo>
                    <a:lnTo>
                      <a:pt x="437" y="522"/>
                    </a:lnTo>
                    <a:lnTo>
                      <a:pt x="446" y="525"/>
                    </a:lnTo>
                    <a:lnTo>
                      <a:pt x="443" y="520"/>
                    </a:lnTo>
                    <a:lnTo>
                      <a:pt x="439" y="518"/>
                    </a:lnTo>
                    <a:lnTo>
                      <a:pt x="427" y="515"/>
                    </a:lnTo>
                    <a:lnTo>
                      <a:pt x="422" y="512"/>
                    </a:lnTo>
                    <a:lnTo>
                      <a:pt x="426" y="504"/>
                    </a:lnTo>
                    <a:lnTo>
                      <a:pt x="430" y="498"/>
                    </a:lnTo>
                    <a:lnTo>
                      <a:pt x="437" y="492"/>
                    </a:lnTo>
                    <a:lnTo>
                      <a:pt x="434" y="490"/>
                    </a:lnTo>
                    <a:lnTo>
                      <a:pt x="430" y="490"/>
                    </a:lnTo>
                    <a:lnTo>
                      <a:pt x="428" y="491"/>
                    </a:lnTo>
                    <a:lnTo>
                      <a:pt x="425" y="493"/>
                    </a:lnTo>
                    <a:lnTo>
                      <a:pt x="424" y="495"/>
                    </a:lnTo>
                    <a:lnTo>
                      <a:pt x="421" y="498"/>
                    </a:lnTo>
                    <a:lnTo>
                      <a:pt x="420" y="501"/>
                    </a:lnTo>
                    <a:lnTo>
                      <a:pt x="420" y="505"/>
                    </a:lnTo>
                    <a:lnTo>
                      <a:pt x="417" y="505"/>
                    </a:lnTo>
                    <a:lnTo>
                      <a:pt x="414" y="506"/>
                    </a:lnTo>
                    <a:lnTo>
                      <a:pt x="411" y="506"/>
                    </a:lnTo>
                    <a:lnTo>
                      <a:pt x="408" y="504"/>
                    </a:lnTo>
                    <a:lnTo>
                      <a:pt x="407" y="500"/>
                    </a:lnTo>
                    <a:lnTo>
                      <a:pt x="405" y="505"/>
                    </a:lnTo>
                    <a:lnTo>
                      <a:pt x="400" y="509"/>
                    </a:lnTo>
                    <a:lnTo>
                      <a:pt x="397" y="512"/>
                    </a:lnTo>
                    <a:lnTo>
                      <a:pt x="384" y="525"/>
                    </a:lnTo>
                    <a:lnTo>
                      <a:pt x="379" y="527"/>
                    </a:lnTo>
                    <a:lnTo>
                      <a:pt x="379" y="530"/>
                    </a:lnTo>
                    <a:lnTo>
                      <a:pt x="377" y="533"/>
                    </a:lnTo>
                    <a:lnTo>
                      <a:pt x="377" y="534"/>
                    </a:lnTo>
                    <a:lnTo>
                      <a:pt x="379" y="535"/>
                    </a:lnTo>
                    <a:lnTo>
                      <a:pt x="375" y="540"/>
                    </a:lnTo>
                    <a:lnTo>
                      <a:pt x="371" y="546"/>
                    </a:lnTo>
                    <a:lnTo>
                      <a:pt x="366" y="550"/>
                    </a:lnTo>
                    <a:lnTo>
                      <a:pt x="366" y="555"/>
                    </a:lnTo>
                    <a:lnTo>
                      <a:pt x="368" y="557"/>
                    </a:lnTo>
                    <a:lnTo>
                      <a:pt x="365" y="562"/>
                    </a:lnTo>
                    <a:lnTo>
                      <a:pt x="364" y="565"/>
                    </a:lnTo>
                    <a:lnTo>
                      <a:pt x="358" y="565"/>
                    </a:lnTo>
                    <a:lnTo>
                      <a:pt x="355" y="564"/>
                    </a:lnTo>
                    <a:lnTo>
                      <a:pt x="352" y="563"/>
                    </a:lnTo>
                    <a:lnTo>
                      <a:pt x="347" y="563"/>
                    </a:lnTo>
                    <a:lnTo>
                      <a:pt x="348" y="565"/>
                    </a:lnTo>
                    <a:lnTo>
                      <a:pt x="350" y="568"/>
                    </a:lnTo>
                    <a:lnTo>
                      <a:pt x="352" y="569"/>
                    </a:lnTo>
                    <a:lnTo>
                      <a:pt x="356" y="570"/>
                    </a:lnTo>
                    <a:lnTo>
                      <a:pt x="358" y="571"/>
                    </a:lnTo>
                    <a:lnTo>
                      <a:pt x="361" y="574"/>
                    </a:lnTo>
                    <a:lnTo>
                      <a:pt x="362" y="576"/>
                    </a:lnTo>
                    <a:lnTo>
                      <a:pt x="362" y="579"/>
                    </a:lnTo>
                    <a:lnTo>
                      <a:pt x="361" y="582"/>
                    </a:lnTo>
                    <a:lnTo>
                      <a:pt x="359" y="583"/>
                    </a:lnTo>
                    <a:lnTo>
                      <a:pt x="355" y="585"/>
                    </a:lnTo>
                    <a:lnTo>
                      <a:pt x="351" y="586"/>
                    </a:lnTo>
                    <a:lnTo>
                      <a:pt x="349" y="586"/>
                    </a:lnTo>
                    <a:lnTo>
                      <a:pt x="344" y="589"/>
                    </a:lnTo>
                    <a:lnTo>
                      <a:pt x="347" y="591"/>
                    </a:lnTo>
                    <a:lnTo>
                      <a:pt x="349" y="591"/>
                    </a:lnTo>
                    <a:lnTo>
                      <a:pt x="350" y="592"/>
                    </a:lnTo>
                    <a:lnTo>
                      <a:pt x="351" y="592"/>
                    </a:lnTo>
                    <a:lnTo>
                      <a:pt x="352" y="593"/>
                    </a:lnTo>
                    <a:lnTo>
                      <a:pt x="352" y="596"/>
                    </a:lnTo>
                    <a:lnTo>
                      <a:pt x="351" y="598"/>
                    </a:lnTo>
                    <a:lnTo>
                      <a:pt x="349" y="598"/>
                    </a:lnTo>
                    <a:lnTo>
                      <a:pt x="348" y="597"/>
                    </a:lnTo>
                    <a:lnTo>
                      <a:pt x="347" y="595"/>
                    </a:lnTo>
                    <a:lnTo>
                      <a:pt x="347" y="593"/>
                    </a:lnTo>
                    <a:lnTo>
                      <a:pt x="344" y="596"/>
                    </a:lnTo>
                    <a:lnTo>
                      <a:pt x="343" y="598"/>
                    </a:lnTo>
                    <a:lnTo>
                      <a:pt x="343" y="599"/>
                    </a:lnTo>
                    <a:lnTo>
                      <a:pt x="341" y="600"/>
                    </a:lnTo>
                    <a:lnTo>
                      <a:pt x="336" y="600"/>
                    </a:lnTo>
                    <a:lnTo>
                      <a:pt x="336" y="607"/>
                    </a:lnTo>
                    <a:lnTo>
                      <a:pt x="333" y="612"/>
                    </a:lnTo>
                    <a:lnTo>
                      <a:pt x="329" y="616"/>
                    </a:lnTo>
                    <a:lnTo>
                      <a:pt x="327" y="620"/>
                    </a:lnTo>
                    <a:lnTo>
                      <a:pt x="325" y="626"/>
                    </a:lnTo>
                    <a:lnTo>
                      <a:pt x="326" y="634"/>
                    </a:lnTo>
                    <a:lnTo>
                      <a:pt x="340" y="634"/>
                    </a:lnTo>
                    <a:lnTo>
                      <a:pt x="346" y="637"/>
                    </a:lnTo>
                    <a:lnTo>
                      <a:pt x="351" y="641"/>
                    </a:lnTo>
                    <a:lnTo>
                      <a:pt x="350" y="642"/>
                    </a:lnTo>
                    <a:lnTo>
                      <a:pt x="349" y="645"/>
                    </a:lnTo>
                    <a:lnTo>
                      <a:pt x="348" y="646"/>
                    </a:lnTo>
                    <a:lnTo>
                      <a:pt x="348" y="648"/>
                    </a:lnTo>
                    <a:lnTo>
                      <a:pt x="344" y="652"/>
                    </a:lnTo>
                    <a:lnTo>
                      <a:pt x="342" y="652"/>
                    </a:lnTo>
                    <a:lnTo>
                      <a:pt x="341" y="653"/>
                    </a:lnTo>
                    <a:lnTo>
                      <a:pt x="339" y="654"/>
                    </a:lnTo>
                    <a:lnTo>
                      <a:pt x="337" y="654"/>
                    </a:lnTo>
                    <a:lnTo>
                      <a:pt x="334" y="658"/>
                    </a:lnTo>
                    <a:lnTo>
                      <a:pt x="332" y="659"/>
                    </a:lnTo>
                    <a:lnTo>
                      <a:pt x="330" y="661"/>
                    </a:lnTo>
                    <a:lnTo>
                      <a:pt x="329" y="662"/>
                    </a:lnTo>
                    <a:lnTo>
                      <a:pt x="329" y="663"/>
                    </a:lnTo>
                    <a:lnTo>
                      <a:pt x="330" y="665"/>
                    </a:lnTo>
                    <a:lnTo>
                      <a:pt x="332" y="667"/>
                    </a:lnTo>
                    <a:lnTo>
                      <a:pt x="332" y="669"/>
                    </a:lnTo>
                    <a:lnTo>
                      <a:pt x="330" y="670"/>
                    </a:lnTo>
                    <a:lnTo>
                      <a:pt x="326" y="670"/>
                    </a:lnTo>
                    <a:lnTo>
                      <a:pt x="326" y="673"/>
                    </a:lnTo>
                    <a:lnTo>
                      <a:pt x="329" y="676"/>
                    </a:lnTo>
                    <a:lnTo>
                      <a:pt x="329" y="680"/>
                    </a:lnTo>
                    <a:lnTo>
                      <a:pt x="327" y="680"/>
                    </a:lnTo>
                    <a:lnTo>
                      <a:pt x="325" y="681"/>
                    </a:lnTo>
                    <a:lnTo>
                      <a:pt x="323" y="681"/>
                    </a:lnTo>
                    <a:lnTo>
                      <a:pt x="321" y="682"/>
                    </a:lnTo>
                    <a:lnTo>
                      <a:pt x="320" y="683"/>
                    </a:lnTo>
                    <a:lnTo>
                      <a:pt x="320" y="684"/>
                    </a:lnTo>
                    <a:lnTo>
                      <a:pt x="315" y="687"/>
                    </a:lnTo>
                    <a:lnTo>
                      <a:pt x="312" y="688"/>
                    </a:lnTo>
                    <a:lnTo>
                      <a:pt x="309" y="689"/>
                    </a:lnTo>
                    <a:lnTo>
                      <a:pt x="307" y="689"/>
                    </a:lnTo>
                    <a:lnTo>
                      <a:pt x="306" y="690"/>
                    </a:lnTo>
                    <a:lnTo>
                      <a:pt x="306" y="697"/>
                    </a:lnTo>
                    <a:lnTo>
                      <a:pt x="305" y="698"/>
                    </a:lnTo>
                    <a:lnTo>
                      <a:pt x="304" y="698"/>
                    </a:lnTo>
                    <a:lnTo>
                      <a:pt x="302" y="700"/>
                    </a:lnTo>
                    <a:lnTo>
                      <a:pt x="301" y="700"/>
                    </a:lnTo>
                    <a:lnTo>
                      <a:pt x="301" y="703"/>
                    </a:lnTo>
                    <a:lnTo>
                      <a:pt x="299" y="703"/>
                    </a:lnTo>
                    <a:lnTo>
                      <a:pt x="298" y="702"/>
                    </a:lnTo>
                    <a:lnTo>
                      <a:pt x="297" y="702"/>
                    </a:lnTo>
                    <a:lnTo>
                      <a:pt x="295" y="701"/>
                    </a:lnTo>
                    <a:lnTo>
                      <a:pt x="293" y="704"/>
                    </a:lnTo>
                    <a:lnTo>
                      <a:pt x="292" y="708"/>
                    </a:lnTo>
                    <a:lnTo>
                      <a:pt x="290" y="711"/>
                    </a:lnTo>
                    <a:lnTo>
                      <a:pt x="288" y="715"/>
                    </a:lnTo>
                    <a:lnTo>
                      <a:pt x="281" y="716"/>
                    </a:lnTo>
                    <a:lnTo>
                      <a:pt x="277" y="719"/>
                    </a:lnTo>
                    <a:lnTo>
                      <a:pt x="272" y="724"/>
                    </a:lnTo>
                    <a:lnTo>
                      <a:pt x="267" y="728"/>
                    </a:lnTo>
                    <a:lnTo>
                      <a:pt x="267" y="729"/>
                    </a:lnTo>
                    <a:lnTo>
                      <a:pt x="269" y="730"/>
                    </a:lnTo>
                    <a:lnTo>
                      <a:pt x="270" y="730"/>
                    </a:lnTo>
                    <a:lnTo>
                      <a:pt x="271" y="731"/>
                    </a:lnTo>
                    <a:lnTo>
                      <a:pt x="271" y="738"/>
                    </a:lnTo>
                    <a:lnTo>
                      <a:pt x="267" y="745"/>
                    </a:lnTo>
                    <a:lnTo>
                      <a:pt x="265" y="746"/>
                    </a:lnTo>
                    <a:lnTo>
                      <a:pt x="258" y="746"/>
                    </a:lnTo>
                    <a:lnTo>
                      <a:pt x="256" y="747"/>
                    </a:lnTo>
                    <a:lnTo>
                      <a:pt x="255" y="750"/>
                    </a:lnTo>
                    <a:lnTo>
                      <a:pt x="251" y="753"/>
                    </a:lnTo>
                    <a:lnTo>
                      <a:pt x="249" y="754"/>
                    </a:lnTo>
                    <a:lnTo>
                      <a:pt x="248" y="754"/>
                    </a:lnTo>
                    <a:lnTo>
                      <a:pt x="245" y="753"/>
                    </a:lnTo>
                    <a:lnTo>
                      <a:pt x="244" y="753"/>
                    </a:lnTo>
                    <a:lnTo>
                      <a:pt x="243" y="756"/>
                    </a:lnTo>
                    <a:lnTo>
                      <a:pt x="243" y="761"/>
                    </a:lnTo>
                    <a:lnTo>
                      <a:pt x="240" y="765"/>
                    </a:lnTo>
                    <a:lnTo>
                      <a:pt x="236" y="765"/>
                    </a:lnTo>
                    <a:lnTo>
                      <a:pt x="234" y="763"/>
                    </a:lnTo>
                    <a:lnTo>
                      <a:pt x="231" y="763"/>
                    </a:lnTo>
                    <a:lnTo>
                      <a:pt x="228" y="766"/>
                    </a:lnTo>
                    <a:lnTo>
                      <a:pt x="228" y="768"/>
                    </a:lnTo>
                    <a:lnTo>
                      <a:pt x="229" y="770"/>
                    </a:lnTo>
                    <a:lnTo>
                      <a:pt x="231" y="770"/>
                    </a:lnTo>
                    <a:lnTo>
                      <a:pt x="233" y="771"/>
                    </a:lnTo>
                    <a:lnTo>
                      <a:pt x="224" y="774"/>
                    </a:lnTo>
                    <a:lnTo>
                      <a:pt x="215" y="778"/>
                    </a:lnTo>
                    <a:lnTo>
                      <a:pt x="209" y="784"/>
                    </a:lnTo>
                    <a:lnTo>
                      <a:pt x="210" y="786"/>
                    </a:lnTo>
                    <a:lnTo>
                      <a:pt x="213" y="786"/>
                    </a:lnTo>
                    <a:lnTo>
                      <a:pt x="215" y="785"/>
                    </a:lnTo>
                    <a:lnTo>
                      <a:pt x="216" y="784"/>
                    </a:lnTo>
                    <a:lnTo>
                      <a:pt x="220" y="784"/>
                    </a:lnTo>
                    <a:lnTo>
                      <a:pt x="214" y="791"/>
                    </a:lnTo>
                    <a:lnTo>
                      <a:pt x="208" y="795"/>
                    </a:lnTo>
                    <a:lnTo>
                      <a:pt x="202" y="802"/>
                    </a:lnTo>
                    <a:lnTo>
                      <a:pt x="192" y="806"/>
                    </a:lnTo>
                    <a:lnTo>
                      <a:pt x="187" y="808"/>
                    </a:lnTo>
                    <a:lnTo>
                      <a:pt x="186" y="810"/>
                    </a:lnTo>
                    <a:lnTo>
                      <a:pt x="185" y="814"/>
                    </a:lnTo>
                    <a:lnTo>
                      <a:pt x="184" y="815"/>
                    </a:lnTo>
                    <a:lnTo>
                      <a:pt x="184" y="814"/>
                    </a:lnTo>
                    <a:lnTo>
                      <a:pt x="183" y="813"/>
                    </a:lnTo>
                    <a:lnTo>
                      <a:pt x="184" y="810"/>
                    </a:lnTo>
                    <a:lnTo>
                      <a:pt x="184" y="807"/>
                    </a:lnTo>
                    <a:lnTo>
                      <a:pt x="178" y="807"/>
                    </a:lnTo>
                    <a:lnTo>
                      <a:pt x="176" y="808"/>
                    </a:lnTo>
                    <a:lnTo>
                      <a:pt x="172" y="809"/>
                    </a:lnTo>
                    <a:lnTo>
                      <a:pt x="167" y="814"/>
                    </a:lnTo>
                    <a:lnTo>
                      <a:pt x="166" y="814"/>
                    </a:lnTo>
                    <a:lnTo>
                      <a:pt x="166" y="815"/>
                    </a:lnTo>
                    <a:lnTo>
                      <a:pt x="162" y="817"/>
                    </a:lnTo>
                    <a:lnTo>
                      <a:pt x="159" y="820"/>
                    </a:lnTo>
                    <a:lnTo>
                      <a:pt x="158" y="822"/>
                    </a:lnTo>
                    <a:lnTo>
                      <a:pt x="157" y="822"/>
                    </a:lnTo>
                    <a:lnTo>
                      <a:pt x="155" y="823"/>
                    </a:lnTo>
                    <a:lnTo>
                      <a:pt x="151" y="822"/>
                    </a:lnTo>
                    <a:lnTo>
                      <a:pt x="149" y="824"/>
                    </a:lnTo>
                    <a:lnTo>
                      <a:pt x="148" y="824"/>
                    </a:lnTo>
                    <a:lnTo>
                      <a:pt x="146" y="826"/>
                    </a:lnTo>
                    <a:lnTo>
                      <a:pt x="144" y="826"/>
                    </a:lnTo>
                    <a:lnTo>
                      <a:pt x="142" y="827"/>
                    </a:lnTo>
                    <a:lnTo>
                      <a:pt x="137" y="831"/>
                    </a:lnTo>
                    <a:lnTo>
                      <a:pt x="135" y="833"/>
                    </a:lnTo>
                    <a:lnTo>
                      <a:pt x="132" y="831"/>
                    </a:lnTo>
                    <a:lnTo>
                      <a:pt x="131" y="830"/>
                    </a:lnTo>
                    <a:lnTo>
                      <a:pt x="131" y="829"/>
                    </a:lnTo>
                    <a:lnTo>
                      <a:pt x="134" y="827"/>
                    </a:lnTo>
                    <a:lnTo>
                      <a:pt x="138" y="827"/>
                    </a:lnTo>
                    <a:lnTo>
                      <a:pt x="135" y="820"/>
                    </a:lnTo>
                    <a:lnTo>
                      <a:pt x="134" y="819"/>
                    </a:lnTo>
                    <a:lnTo>
                      <a:pt x="131" y="817"/>
                    </a:lnTo>
                    <a:lnTo>
                      <a:pt x="127" y="817"/>
                    </a:lnTo>
                    <a:lnTo>
                      <a:pt x="124" y="819"/>
                    </a:lnTo>
                    <a:lnTo>
                      <a:pt x="121" y="822"/>
                    </a:lnTo>
                    <a:lnTo>
                      <a:pt x="121" y="829"/>
                    </a:lnTo>
                    <a:lnTo>
                      <a:pt x="120" y="833"/>
                    </a:lnTo>
                    <a:lnTo>
                      <a:pt x="118" y="835"/>
                    </a:lnTo>
                    <a:lnTo>
                      <a:pt x="117" y="836"/>
                    </a:lnTo>
                    <a:lnTo>
                      <a:pt x="115" y="836"/>
                    </a:lnTo>
                    <a:lnTo>
                      <a:pt x="114" y="837"/>
                    </a:lnTo>
                    <a:lnTo>
                      <a:pt x="111" y="837"/>
                    </a:lnTo>
                    <a:lnTo>
                      <a:pt x="111" y="843"/>
                    </a:lnTo>
                    <a:lnTo>
                      <a:pt x="109" y="845"/>
                    </a:lnTo>
                    <a:lnTo>
                      <a:pt x="102" y="849"/>
                    </a:lnTo>
                    <a:lnTo>
                      <a:pt x="101" y="848"/>
                    </a:lnTo>
                    <a:lnTo>
                      <a:pt x="98" y="838"/>
                    </a:lnTo>
                    <a:lnTo>
                      <a:pt x="100" y="829"/>
                    </a:lnTo>
                    <a:lnTo>
                      <a:pt x="106" y="820"/>
                    </a:lnTo>
                    <a:lnTo>
                      <a:pt x="109" y="816"/>
                    </a:lnTo>
                    <a:lnTo>
                      <a:pt x="109" y="815"/>
                    </a:lnTo>
                    <a:lnTo>
                      <a:pt x="111" y="814"/>
                    </a:lnTo>
                    <a:lnTo>
                      <a:pt x="113" y="813"/>
                    </a:lnTo>
                    <a:lnTo>
                      <a:pt x="116" y="812"/>
                    </a:lnTo>
                    <a:lnTo>
                      <a:pt x="122" y="808"/>
                    </a:lnTo>
                    <a:lnTo>
                      <a:pt x="129" y="803"/>
                    </a:lnTo>
                    <a:lnTo>
                      <a:pt x="138" y="802"/>
                    </a:lnTo>
                    <a:lnTo>
                      <a:pt x="141" y="806"/>
                    </a:lnTo>
                    <a:lnTo>
                      <a:pt x="151" y="816"/>
                    </a:lnTo>
                    <a:lnTo>
                      <a:pt x="152" y="815"/>
                    </a:lnTo>
                    <a:lnTo>
                      <a:pt x="152" y="813"/>
                    </a:lnTo>
                    <a:lnTo>
                      <a:pt x="153" y="812"/>
                    </a:lnTo>
                    <a:lnTo>
                      <a:pt x="153" y="809"/>
                    </a:lnTo>
                    <a:lnTo>
                      <a:pt x="155" y="810"/>
                    </a:lnTo>
                    <a:lnTo>
                      <a:pt x="156" y="810"/>
                    </a:lnTo>
                    <a:lnTo>
                      <a:pt x="158" y="812"/>
                    </a:lnTo>
                    <a:lnTo>
                      <a:pt x="159" y="813"/>
                    </a:lnTo>
                    <a:lnTo>
                      <a:pt x="159" y="814"/>
                    </a:lnTo>
                    <a:lnTo>
                      <a:pt x="166" y="812"/>
                    </a:lnTo>
                    <a:lnTo>
                      <a:pt x="166" y="806"/>
                    </a:lnTo>
                    <a:lnTo>
                      <a:pt x="165" y="805"/>
                    </a:lnTo>
                    <a:lnTo>
                      <a:pt x="159" y="805"/>
                    </a:lnTo>
                    <a:lnTo>
                      <a:pt x="159" y="795"/>
                    </a:lnTo>
                    <a:lnTo>
                      <a:pt x="162" y="789"/>
                    </a:lnTo>
                    <a:lnTo>
                      <a:pt x="173" y="778"/>
                    </a:lnTo>
                    <a:lnTo>
                      <a:pt x="174" y="775"/>
                    </a:lnTo>
                    <a:lnTo>
                      <a:pt x="177" y="773"/>
                    </a:lnTo>
                    <a:lnTo>
                      <a:pt x="184" y="770"/>
                    </a:lnTo>
                    <a:lnTo>
                      <a:pt x="191" y="767"/>
                    </a:lnTo>
                    <a:lnTo>
                      <a:pt x="196" y="765"/>
                    </a:lnTo>
                    <a:lnTo>
                      <a:pt x="200" y="758"/>
                    </a:lnTo>
                    <a:lnTo>
                      <a:pt x="203" y="758"/>
                    </a:lnTo>
                    <a:lnTo>
                      <a:pt x="206" y="759"/>
                    </a:lnTo>
                    <a:lnTo>
                      <a:pt x="209" y="759"/>
                    </a:lnTo>
                    <a:lnTo>
                      <a:pt x="210" y="757"/>
                    </a:lnTo>
                    <a:lnTo>
                      <a:pt x="210" y="756"/>
                    </a:lnTo>
                    <a:lnTo>
                      <a:pt x="212" y="753"/>
                    </a:lnTo>
                    <a:lnTo>
                      <a:pt x="212" y="744"/>
                    </a:lnTo>
                    <a:lnTo>
                      <a:pt x="233" y="721"/>
                    </a:lnTo>
                    <a:lnTo>
                      <a:pt x="235" y="722"/>
                    </a:lnTo>
                    <a:lnTo>
                      <a:pt x="237" y="722"/>
                    </a:lnTo>
                    <a:lnTo>
                      <a:pt x="240" y="723"/>
                    </a:lnTo>
                    <a:lnTo>
                      <a:pt x="242" y="723"/>
                    </a:lnTo>
                    <a:lnTo>
                      <a:pt x="244" y="721"/>
                    </a:lnTo>
                    <a:lnTo>
                      <a:pt x="245" y="718"/>
                    </a:lnTo>
                    <a:lnTo>
                      <a:pt x="243" y="718"/>
                    </a:lnTo>
                    <a:lnTo>
                      <a:pt x="237" y="712"/>
                    </a:lnTo>
                    <a:lnTo>
                      <a:pt x="240" y="702"/>
                    </a:lnTo>
                    <a:lnTo>
                      <a:pt x="240" y="688"/>
                    </a:lnTo>
                    <a:lnTo>
                      <a:pt x="242" y="688"/>
                    </a:lnTo>
                    <a:lnTo>
                      <a:pt x="243" y="687"/>
                    </a:lnTo>
                    <a:lnTo>
                      <a:pt x="245" y="687"/>
                    </a:lnTo>
                    <a:lnTo>
                      <a:pt x="247" y="686"/>
                    </a:lnTo>
                    <a:lnTo>
                      <a:pt x="249" y="686"/>
                    </a:lnTo>
                    <a:lnTo>
                      <a:pt x="252" y="687"/>
                    </a:lnTo>
                    <a:lnTo>
                      <a:pt x="251" y="684"/>
                    </a:lnTo>
                    <a:lnTo>
                      <a:pt x="250" y="683"/>
                    </a:lnTo>
                    <a:lnTo>
                      <a:pt x="248" y="682"/>
                    </a:lnTo>
                    <a:lnTo>
                      <a:pt x="241" y="682"/>
                    </a:lnTo>
                    <a:lnTo>
                      <a:pt x="242" y="672"/>
                    </a:lnTo>
                    <a:lnTo>
                      <a:pt x="245" y="666"/>
                    </a:lnTo>
                    <a:lnTo>
                      <a:pt x="250" y="661"/>
                    </a:lnTo>
                    <a:lnTo>
                      <a:pt x="256" y="656"/>
                    </a:lnTo>
                    <a:lnTo>
                      <a:pt x="254" y="651"/>
                    </a:lnTo>
                    <a:lnTo>
                      <a:pt x="255" y="647"/>
                    </a:lnTo>
                    <a:lnTo>
                      <a:pt x="257" y="644"/>
                    </a:lnTo>
                    <a:lnTo>
                      <a:pt x="258" y="639"/>
                    </a:lnTo>
                    <a:lnTo>
                      <a:pt x="258" y="632"/>
                    </a:lnTo>
                    <a:lnTo>
                      <a:pt x="256" y="633"/>
                    </a:lnTo>
                    <a:lnTo>
                      <a:pt x="255" y="634"/>
                    </a:lnTo>
                    <a:lnTo>
                      <a:pt x="254" y="637"/>
                    </a:lnTo>
                    <a:lnTo>
                      <a:pt x="254" y="640"/>
                    </a:lnTo>
                    <a:lnTo>
                      <a:pt x="252" y="642"/>
                    </a:lnTo>
                    <a:lnTo>
                      <a:pt x="252" y="645"/>
                    </a:lnTo>
                    <a:lnTo>
                      <a:pt x="238" y="653"/>
                    </a:lnTo>
                    <a:lnTo>
                      <a:pt x="224" y="660"/>
                    </a:lnTo>
                    <a:lnTo>
                      <a:pt x="222" y="660"/>
                    </a:lnTo>
                    <a:lnTo>
                      <a:pt x="220" y="659"/>
                    </a:lnTo>
                    <a:lnTo>
                      <a:pt x="217" y="656"/>
                    </a:lnTo>
                    <a:lnTo>
                      <a:pt x="216" y="654"/>
                    </a:lnTo>
                    <a:lnTo>
                      <a:pt x="214" y="653"/>
                    </a:lnTo>
                    <a:lnTo>
                      <a:pt x="213" y="652"/>
                    </a:lnTo>
                    <a:lnTo>
                      <a:pt x="213" y="648"/>
                    </a:lnTo>
                    <a:lnTo>
                      <a:pt x="215" y="646"/>
                    </a:lnTo>
                    <a:lnTo>
                      <a:pt x="216" y="646"/>
                    </a:lnTo>
                    <a:lnTo>
                      <a:pt x="217" y="645"/>
                    </a:lnTo>
                    <a:lnTo>
                      <a:pt x="217" y="644"/>
                    </a:lnTo>
                    <a:lnTo>
                      <a:pt x="221" y="644"/>
                    </a:lnTo>
                    <a:lnTo>
                      <a:pt x="222" y="645"/>
                    </a:lnTo>
                    <a:lnTo>
                      <a:pt x="222" y="646"/>
                    </a:lnTo>
                    <a:lnTo>
                      <a:pt x="223" y="647"/>
                    </a:lnTo>
                    <a:lnTo>
                      <a:pt x="223" y="648"/>
                    </a:lnTo>
                    <a:lnTo>
                      <a:pt x="224" y="649"/>
                    </a:lnTo>
                    <a:lnTo>
                      <a:pt x="227" y="649"/>
                    </a:lnTo>
                    <a:lnTo>
                      <a:pt x="229" y="645"/>
                    </a:lnTo>
                    <a:lnTo>
                      <a:pt x="228" y="644"/>
                    </a:lnTo>
                    <a:lnTo>
                      <a:pt x="226" y="642"/>
                    </a:lnTo>
                    <a:lnTo>
                      <a:pt x="224" y="641"/>
                    </a:lnTo>
                    <a:lnTo>
                      <a:pt x="222" y="640"/>
                    </a:lnTo>
                    <a:lnTo>
                      <a:pt x="219" y="639"/>
                    </a:lnTo>
                    <a:lnTo>
                      <a:pt x="216" y="638"/>
                    </a:lnTo>
                    <a:lnTo>
                      <a:pt x="213" y="634"/>
                    </a:lnTo>
                    <a:lnTo>
                      <a:pt x="213" y="632"/>
                    </a:lnTo>
                    <a:lnTo>
                      <a:pt x="212" y="633"/>
                    </a:lnTo>
                    <a:lnTo>
                      <a:pt x="210" y="635"/>
                    </a:lnTo>
                    <a:lnTo>
                      <a:pt x="210" y="638"/>
                    </a:lnTo>
                    <a:lnTo>
                      <a:pt x="209" y="640"/>
                    </a:lnTo>
                    <a:lnTo>
                      <a:pt x="209" y="641"/>
                    </a:lnTo>
                    <a:lnTo>
                      <a:pt x="208" y="644"/>
                    </a:lnTo>
                    <a:lnTo>
                      <a:pt x="208" y="645"/>
                    </a:lnTo>
                    <a:lnTo>
                      <a:pt x="205" y="645"/>
                    </a:lnTo>
                    <a:lnTo>
                      <a:pt x="202" y="644"/>
                    </a:lnTo>
                    <a:lnTo>
                      <a:pt x="203" y="649"/>
                    </a:lnTo>
                    <a:lnTo>
                      <a:pt x="203" y="654"/>
                    </a:lnTo>
                    <a:lnTo>
                      <a:pt x="202" y="659"/>
                    </a:lnTo>
                    <a:lnTo>
                      <a:pt x="202" y="665"/>
                    </a:lnTo>
                    <a:lnTo>
                      <a:pt x="205" y="672"/>
                    </a:lnTo>
                    <a:lnTo>
                      <a:pt x="201" y="672"/>
                    </a:lnTo>
                    <a:lnTo>
                      <a:pt x="199" y="670"/>
                    </a:lnTo>
                    <a:lnTo>
                      <a:pt x="195" y="663"/>
                    </a:lnTo>
                    <a:lnTo>
                      <a:pt x="194" y="662"/>
                    </a:lnTo>
                    <a:lnTo>
                      <a:pt x="193" y="660"/>
                    </a:lnTo>
                    <a:lnTo>
                      <a:pt x="188" y="653"/>
                    </a:lnTo>
                    <a:lnTo>
                      <a:pt x="186" y="648"/>
                    </a:lnTo>
                    <a:lnTo>
                      <a:pt x="184" y="645"/>
                    </a:lnTo>
                    <a:lnTo>
                      <a:pt x="180" y="646"/>
                    </a:lnTo>
                    <a:lnTo>
                      <a:pt x="178" y="648"/>
                    </a:lnTo>
                    <a:lnTo>
                      <a:pt x="177" y="652"/>
                    </a:lnTo>
                    <a:lnTo>
                      <a:pt x="172" y="647"/>
                    </a:lnTo>
                    <a:lnTo>
                      <a:pt x="166" y="644"/>
                    </a:lnTo>
                    <a:lnTo>
                      <a:pt x="162" y="639"/>
                    </a:lnTo>
                    <a:lnTo>
                      <a:pt x="151" y="646"/>
                    </a:lnTo>
                    <a:lnTo>
                      <a:pt x="141" y="652"/>
                    </a:lnTo>
                    <a:lnTo>
                      <a:pt x="137" y="654"/>
                    </a:lnTo>
                    <a:lnTo>
                      <a:pt x="135" y="656"/>
                    </a:lnTo>
                    <a:lnTo>
                      <a:pt x="131" y="659"/>
                    </a:lnTo>
                    <a:lnTo>
                      <a:pt x="129" y="661"/>
                    </a:lnTo>
                    <a:lnTo>
                      <a:pt x="125" y="662"/>
                    </a:lnTo>
                    <a:lnTo>
                      <a:pt x="127" y="655"/>
                    </a:lnTo>
                    <a:lnTo>
                      <a:pt x="125" y="649"/>
                    </a:lnTo>
                    <a:lnTo>
                      <a:pt x="125" y="645"/>
                    </a:lnTo>
                    <a:lnTo>
                      <a:pt x="129" y="641"/>
                    </a:lnTo>
                    <a:lnTo>
                      <a:pt x="127" y="637"/>
                    </a:lnTo>
                    <a:lnTo>
                      <a:pt x="124" y="635"/>
                    </a:lnTo>
                    <a:lnTo>
                      <a:pt x="123" y="634"/>
                    </a:lnTo>
                    <a:lnTo>
                      <a:pt x="121" y="630"/>
                    </a:lnTo>
                    <a:lnTo>
                      <a:pt x="121" y="626"/>
                    </a:lnTo>
                    <a:lnTo>
                      <a:pt x="122" y="624"/>
                    </a:lnTo>
                    <a:lnTo>
                      <a:pt x="124" y="621"/>
                    </a:lnTo>
                    <a:lnTo>
                      <a:pt x="128" y="614"/>
                    </a:lnTo>
                    <a:lnTo>
                      <a:pt x="127" y="611"/>
                    </a:lnTo>
                    <a:lnTo>
                      <a:pt x="124" y="606"/>
                    </a:lnTo>
                    <a:lnTo>
                      <a:pt x="122" y="603"/>
                    </a:lnTo>
                    <a:lnTo>
                      <a:pt x="121" y="600"/>
                    </a:lnTo>
                    <a:lnTo>
                      <a:pt x="121" y="593"/>
                    </a:lnTo>
                    <a:lnTo>
                      <a:pt x="118" y="591"/>
                    </a:lnTo>
                    <a:lnTo>
                      <a:pt x="116" y="590"/>
                    </a:lnTo>
                    <a:lnTo>
                      <a:pt x="116" y="579"/>
                    </a:lnTo>
                    <a:lnTo>
                      <a:pt x="115" y="578"/>
                    </a:lnTo>
                    <a:lnTo>
                      <a:pt x="113" y="577"/>
                    </a:lnTo>
                    <a:lnTo>
                      <a:pt x="111" y="576"/>
                    </a:lnTo>
                    <a:lnTo>
                      <a:pt x="114" y="568"/>
                    </a:lnTo>
                    <a:lnTo>
                      <a:pt x="118" y="562"/>
                    </a:lnTo>
                    <a:lnTo>
                      <a:pt x="125" y="555"/>
                    </a:lnTo>
                    <a:lnTo>
                      <a:pt x="118" y="550"/>
                    </a:lnTo>
                    <a:lnTo>
                      <a:pt x="115" y="556"/>
                    </a:lnTo>
                    <a:lnTo>
                      <a:pt x="111" y="563"/>
                    </a:lnTo>
                    <a:lnTo>
                      <a:pt x="108" y="569"/>
                    </a:lnTo>
                    <a:lnTo>
                      <a:pt x="103" y="574"/>
                    </a:lnTo>
                    <a:lnTo>
                      <a:pt x="103" y="576"/>
                    </a:lnTo>
                    <a:lnTo>
                      <a:pt x="108" y="581"/>
                    </a:lnTo>
                    <a:lnTo>
                      <a:pt x="108" y="586"/>
                    </a:lnTo>
                    <a:lnTo>
                      <a:pt x="107" y="589"/>
                    </a:lnTo>
                    <a:lnTo>
                      <a:pt x="106" y="589"/>
                    </a:lnTo>
                    <a:lnTo>
                      <a:pt x="103" y="588"/>
                    </a:lnTo>
                    <a:lnTo>
                      <a:pt x="102" y="586"/>
                    </a:lnTo>
                    <a:lnTo>
                      <a:pt x="101" y="586"/>
                    </a:lnTo>
                    <a:lnTo>
                      <a:pt x="94" y="591"/>
                    </a:lnTo>
                    <a:lnTo>
                      <a:pt x="88" y="596"/>
                    </a:lnTo>
                    <a:lnTo>
                      <a:pt x="80" y="598"/>
                    </a:lnTo>
                    <a:lnTo>
                      <a:pt x="77" y="598"/>
                    </a:lnTo>
                    <a:lnTo>
                      <a:pt x="73" y="597"/>
                    </a:lnTo>
                    <a:lnTo>
                      <a:pt x="71" y="596"/>
                    </a:lnTo>
                    <a:lnTo>
                      <a:pt x="67" y="596"/>
                    </a:lnTo>
                    <a:lnTo>
                      <a:pt x="66" y="595"/>
                    </a:lnTo>
                    <a:lnTo>
                      <a:pt x="66" y="591"/>
                    </a:lnTo>
                    <a:lnTo>
                      <a:pt x="67" y="589"/>
                    </a:lnTo>
                    <a:lnTo>
                      <a:pt x="67" y="586"/>
                    </a:lnTo>
                    <a:lnTo>
                      <a:pt x="64" y="583"/>
                    </a:lnTo>
                    <a:lnTo>
                      <a:pt x="59" y="579"/>
                    </a:lnTo>
                    <a:lnTo>
                      <a:pt x="56" y="575"/>
                    </a:lnTo>
                    <a:lnTo>
                      <a:pt x="54" y="568"/>
                    </a:lnTo>
                    <a:lnTo>
                      <a:pt x="52" y="569"/>
                    </a:lnTo>
                    <a:lnTo>
                      <a:pt x="49" y="569"/>
                    </a:lnTo>
                    <a:lnTo>
                      <a:pt x="45" y="562"/>
                    </a:lnTo>
                    <a:lnTo>
                      <a:pt x="44" y="561"/>
                    </a:lnTo>
                    <a:lnTo>
                      <a:pt x="43" y="558"/>
                    </a:lnTo>
                    <a:lnTo>
                      <a:pt x="42" y="557"/>
                    </a:lnTo>
                    <a:lnTo>
                      <a:pt x="39" y="557"/>
                    </a:lnTo>
                    <a:lnTo>
                      <a:pt x="43" y="554"/>
                    </a:lnTo>
                    <a:lnTo>
                      <a:pt x="45" y="550"/>
                    </a:lnTo>
                    <a:lnTo>
                      <a:pt x="49" y="546"/>
                    </a:lnTo>
                    <a:lnTo>
                      <a:pt x="52" y="542"/>
                    </a:lnTo>
                    <a:lnTo>
                      <a:pt x="53" y="542"/>
                    </a:lnTo>
                    <a:lnTo>
                      <a:pt x="56" y="543"/>
                    </a:lnTo>
                    <a:lnTo>
                      <a:pt x="58" y="546"/>
                    </a:lnTo>
                    <a:lnTo>
                      <a:pt x="63" y="546"/>
                    </a:lnTo>
                    <a:lnTo>
                      <a:pt x="63" y="551"/>
                    </a:lnTo>
                    <a:lnTo>
                      <a:pt x="60" y="554"/>
                    </a:lnTo>
                    <a:lnTo>
                      <a:pt x="59" y="556"/>
                    </a:lnTo>
                    <a:lnTo>
                      <a:pt x="58" y="557"/>
                    </a:lnTo>
                    <a:lnTo>
                      <a:pt x="61" y="557"/>
                    </a:lnTo>
                    <a:lnTo>
                      <a:pt x="64" y="556"/>
                    </a:lnTo>
                    <a:lnTo>
                      <a:pt x="68" y="551"/>
                    </a:lnTo>
                    <a:lnTo>
                      <a:pt x="71" y="550"/>
                    </a:lnTo>
                    <a:lnTo>
                      <a:pt x="73" y="550"/>
                    </a:lnTo>
                    <a:lnTo>
                      <a:pt x="73" y="555"/>
                    </a:lnTo>
                    <a:lnTo>
                      <a:pt x="74" y="556"/>
                    </a:lnTo>
                    <a:lnTo>
                      <a:pt x="74" y="557"/>
                    </a:lnTo>
                    <a:lnTo>
                      <a:pt x="75" y="558"/>
                    </a:lnTo>
                    <a:lnTo>
                      <a:pt x="82" y="556"/>
                    </a:lnTo>
                    <a:lnTo>
                      <a:pt x="85" y="553"/>
                    </a:lnTo>
                    <a:lnTo>
                      <a:pt x="84" y="548"/>
                    </a:lnTo>
                    <a:lnTo>
                      <a:pt x="82" y="541"/>
                    </a:lnTo>
                    <a:lnTo>
                      <a:pt x="80" y="535"/>
                    </a:lnTo>
                    <a:lnTo>
                      <a:pt x="72" y="540"/>
                    </a:lnTo>
                    <a:lnTo>
                      <a:pt x="64" y="540"/>
                    </a:lnTo>
                    <a:lnTo>
                      <a:pt x="56" y="536"/>
                    </a:lnTo>
                    <a:lnTo>
                      <a:pt x="45" y="535"/>
                    </a:lnTo>
                    <a:lnTo>
                      <a:pt x="47" y="533"/>
                    </a:lnTo>
                    <a:lnTo>
                      <a:pt x="51" y="533"/>
                    </a:lnTo>
                    <a:lnTo>
                      <a:pt x="53" y="532"/>
                    </a:lnTo>
                    <a:lnTo>
                      <a:pt x="54" y="532"/>
                    </a:lnTo>
                    <a:lnTo>
                      <a:pt x="54" y="529"/>
                    </a:lnTo>
                    <a:lnTo>
                      <a:pt x="52" y="527"/>
                    </a:lnTo>
                    <a:lnTo>
                      <a:pt x="45" y="527"/>
                    </a:lnTo>
                    <a:lnTo>
                      <a:pt x="46" y="526"/>
                    </a:lnTo>
                    <a:lnTo>
                      <a:pt x="46" y="521"/>
                    </a:lnTo>
                    <a:lnTo>
                      <a:pt x="45" y="522"/>
                    </a:lnTo>
                    <a:lnTo>
                      <a:pt x="43" y="518"/>
                    </a:lnTo>
                    <a:lnTo>
                      <a:pt x="45" y="514"/>
                    </a:lnTo>
                    <a:lnTo>
                      <a:pt x="50" y="512"/>
                    </a:lnTo>
                    <a:lnTo>
                      <a:pt x="54" y="507"/>
                    </a:lnTo>
                    <a:lnTo>
                      <a:pt x="56" y="502"/>
                    </a:lnTo>
                    <a:lnTo>
                      <a:pt x="54" y="501"/>
                    </a:lnTo>
                    <a:lnTo>
                      <a:pt x="53" y="502"/>
                    </a:lnTo>
                    <a:lnTo>
                      <a:pt x="51" y="504"/>
                    </a:lnTo>
                    <a:lnTo>
                      <a:pt x="50" y="506"/>
                    </a:lnTo>
                    <a:lnTo>
                      <a:pt x="47" y="507"/>
                    </a:lnTo>
                    <a:lnTo>
                      <a:pt x="45" y="509"/>
                    </a:lnTo>
                    <a:lnTo>
                      <a:pt x="40" y="512"/>
                    </a:lnTo>
                    <a:lnTo>
                      <a:pt x="40" y="516"/>
                    </a:lnTo>
                    <a:lnTo>
                      <a:pt x="39" y="518"/>
                    </a:lnTo>
                    <a:lnTo>
                      <a:pt x="38" y="520"/>
                    </a:lnTo>
                    <a:lnTo>
                      <a:pt x="37" y="521"/>
                    </a:lnTo>
                    <a:lnTo>
                      <a:pt x="37" y="527"/>
                    </a:lnTo>
                    <a:lnTo>
                      <a:pt x="35" y="525"/>
                    </a:lnTo>
                    <a:lnTo>
                      <a:pt x="35" y="520"/>
                    </a:lnTo>
                    <a:lnTo>
                      <a:pt x="33" y="519"/>
                    </a:lnTo>
                    <a:lnTo>
                      <a:pt x="33" y="516"/>
                    </a:lnTo>
                    <a:lnTo>
                      <a:pt x="32" y="515"/>
                    </a:lnTo>
                    <a:lnTo>
                      <a:pt x="28" y="515"/>
                    </a:lnTo>
                    <a:lnTo>
                      <a:pt x="28" y="511"/>
                    </a:lnTo>
                    <a:lnTo>
                      <a:pt x="32" y="506"/>
                    </a:lnTo>
                    <a:lnTo>
                      <a:pt x="31" y="505"/>
                    </a:lnTo>
                    <a:lnTo>
                      <a:pt x="30" y="502"/>
                    </a:lnTo>
                    <a:lnTo>
                      <a:pt x="32" y="499"/>
                    </a:lnTo>
                    <a:lnTo>
                      <a:pt x="31" y="495"/>
                    </a:lnTo>
                    <a:lnTo>
                      <a:pt x="29" y="493"/>
                    </a:lnTo>
                    <a:lnTo>
                      <a:pt x="26" y="492"/>
                    </a:lnTo>
                    <a:lnTo>
                      <a:pt x="26" y="491"/>
                    </a:lnTo>
                    <a:lnTo>
                      <a:pt x="30" y="491"/>
                    </a:lnTo>
                    <a:lnTo>
                      <a:pt x="32" y="490"/>
                    </a:lnTo>
                    <a:lnTo>
                      <a:pt x="35" y="490"/>
                    </a:lnTo>
                    <a:lnTo>
                      <a:pt x="35" y="480"/>
                    </a:lnTo>
                    <a:lnTo>
                      <a:pt x="37" y="472"/>
                    </a:lnTo>
                    <a:lnTo>
                      <a:pt x="42" y="466"/>
                    </a:lnTo>
                    <a:lnTo>
                      <a:pt x="46" y="462"/>
                    </a:lnTo>
                    <a:lnTo>
                      <a:pt x="50" y="456"/>
                    </a:lnTo>
                    <a:lnTo>
                      <a:pt x="54" y="456"/>
                    </a:lnTo>
                    <a:lnTo>
                      <a:pt x="56" y="457"/>
                    </a:lnTo>
                    <a:lnTo>
                      <a:pt x="58" y="458"/>
                    </a:lnTo>
                    <a:lnTo>
                      <a:pt x="59" y="459"/>
                    </a:lnTo>
                    <a:lnTo>
                      <a:pt x="61" y="460"/>
                    </a:lnTo>
                    <a:lnTo>
                      <a:pt x="64" y="460"/>
                    </a:lnTo>
                    <a:lnTo>
                      <a:pt x="67" y="459"/>
                    </a:lnTo>
                    <a:lnTo>
                      <a:pt x="65" y="458"/>
                    </a:lnTo>
                    <a:lnTo>
                      <a:pt x="64" y="457"/>
                    </a:lnTo>
                    <a:lnTo>
                      <a:pt x="61" y="456"/>
                    </a:lnTo>
                    <a:lnTo>
                      <a:pt x="58" y="456"/>
                    </a:lnTo>
                    <a:lnTo>
                      <a:pt x="58" y="453"/>
                    </a:lnTo>
                    <a:lnTo>
                      <a:pt x="59" y="451"/>
                    </a:lnTo>
                    <a:lnTo>
                      <a:pt x="61" y="450"/>
                    </a:lnTo>
                    <a:lnTo>
                      <a:pt x="63" y="450"/>
                    </a:lnTo>
                    <a:lnTo>
                      <a:pt x="65" y="449"/>
                    </a:lnTo>
                    <a:lnTo>
                      <a:pt x="67" y="444"/>
                    </a:lnTo>
                    <a:lnTo>
                      <a:pt x="66" y="443"/>
                    </a:lnTo>
                    <a:lnTo>
                      <a:pt x="63" y="443"/>
                    </a:lnTo>
                    <a:lnTo>
                      <a:pt x="63" y="444"/>
                    </a:lnTo>
                    <a:lnTo>
                      <a:pt x="61" y="443"/>
                    </a:lnTo>
                    <a:lnTo>
                      <a:pt x="60" y="441"/>
                    </a:lnTo>
                    <a:lnTo>
                      <a:pt x="60" y="432"/>
                    </a:lnTo>
                    <a:lnTo>
                      <a:pt x="61" y="430"/>
                    </a:lnTo>
                    <a:lnTo>
                      <a:pt x="63" y="429"/>
                    </a:lnTo>
                    <a:lnTo>
                      <a:pt x="65" y="429"/>
                    </a:lnTo>
                    <a:lnTo>
                      <a:pt x="70" y="431"/>
                    </a:lnTo>
                    <a:lnTo>
                      <a:pt x="72" y="431"/>
                    </a:lnTo>
                    <a:lnTo>
                      <a:pt x="72" y="429"/>
                    </a:lnTo>
                    <a:lnTo>
                      <a:pt x="68" y="425"/>
                    </a:lnTo>
                    <a:lnTo>
                      <a:pt x="68" y="423"/>
                    </a:lnTo>
                    <a:lnTo>
                      <a:pt x="70" y="421"/>
                    </a:lnTo>
                    <a:lnTo>
                      <a:pt x="72" y="420"/>
                    </a:lnTo>
                    <a:lnTo>
                      <a:pt x="75" y="418"/>
                    </a:lnTo>
                    <a:lnTo>
                      <a:pt x="78" y="420"/>
                    </a:lnTo>
                    <a:lnTo>
                      <a:pt x="81" y="421"/>
                    </a:lnTo>
                    <a:lnTo>
                      <a:pt x="86" y="423"/>
                    </a:lnTo>
                    <a:lnTo>
                      <a:pt x="84" y="428"/>
                    </a:lnTo>
                    <a:lnTo>
                      <a:pt x="82" y="431"/>
                    </a:lnTo>
                    <a:lnTo>
                      <a:pt x="88" y="430"/>
                    </a:lnTo>
                    <a:lnTo>
                      <a:pt x="95" y="430"/>
                    </a:lnTo>
                    <a:lnTo>
                      <a:pt x="101" y="429"/>
                    </a:lnTo>
                    <a:lnTo>
                      <a:pt x="108" y="425"/>
                    </a:lnTo>
                    <a:lnTo>
                      <a:pt x="113" y="420"/>
                    </a:lnTo>
                    <a:lnTo>
                      <a:pt x="116" y="414"/>
                    </a:lnTo>
                    <a:lnTo>
                      <a:pt x="121" y="408"/>
                    </a:lnTo>
                    <a:lnTo>
                      <a:pt x="131" y="410"/>
                    </a:lnTo>
                    <a:lnTo>
                      <a:pt x="142" y="410"/>
                    </a:lnTo>
                    <a:lnTo>
                      <a:pt x="144" y="409"/>
                    </a:lnTo>
                    <a:lnTo>
                      <a:pt x="148" y="407"/>
                    </a:lnTo>
                    <a:lnTo>
                      <a:pt x="150" y="404"/>
                    </a:lnTo>
                    <a:lnTo>
                      <a:pt x="155" y="397"/>
                    </a:lnTo>
                    <a:lnTo>
                      <a:pt x="157" y="395"/>
                    </a:lnTo>
                    <a:lnTo>
                      <a:pt x="157" y="392"/>
                    </a:lnTo>
                    <a:lnTo>
                      <a:pt x="156" y="389"/>
                    </a:lnTo>
                    <a:lnTo>
                      <a:pt x="155" y="386"/>
                    </a:lnTo>
                    <a:lnTo>
                      <a:pt x="153" y="383"/>
                    </a:lnTo>
                    <a:lnTo>
                      <a:pt x="153" y="369"/>
                    </a:lnTo>
                    <a:lnTo>
                      <a:pt x="151" y="365"/>
                    </a:lnTo>
                    <a:lnTo>
                      <a:pt x="149" y="362"/>
                    </a:lnTo>
                    <a:lnTo>
                      <a:pt x="146" y="359"/>
                    </a:lnTo>
                    <a:lnTo>
                      <a:pt x="142" y="354"/>
                    </a:lnTo>
                    <a:lnTo>
                      <a:pt x="145" y="355"/>
                    </a:lnTo>
                    <a:lnTo>
                      <a:pt x="149" y="354"/>
                    </a:lnTo>
                    <a:lnTo>
                      <a:pt x="151" y="353"/>
                    </a:lnTo>
                    <a:lnTo>
                      <a:pt x="155" y="351"/>
                    </a:lnTo>
                    <a:lnTo>
                      <a:pt x="156" y="348"/>
                    </a:lnTo>
                    <a:lnTo>
                      <a:pt x="157" y="345"/>
                    </a:lnTo>
                    <a:lnTo>
                      <a:pt x="157" y="343"/>
                    </a:lnTo>
                    <a:lnTo>
                      <a:pt x="156" y="339"/>
                    </a:lnTo>
                    <a:lnTo>
                      <a:pt x="152" y="336"/>
                    </a:lnTo>
                    <a:lnTo>
                      <a:pt x="152" y="332"/>
                    </a:lnTo>
                    <a:lnTo>
                      <a:pt x="153" y="330"/>
                    </a:lnTo>
                    <a:lnTo>
                      <a:pt x="148" y="330"/>
                    </a:lnTo>
                    <a:lnTo>
                      <a:pt x="145" y="331"/>
                    </a:lnTo>
                    <a:lnTo>
                      <a:pt x="144" y="333"/>
                    </a:lnTo>
                    <a:lnTo>
                      <a:pt x="143" y="334"/>
                    </a:lnTo>
                    <a:lnTo>
                      <a:pt x="141" y="339"/>
                    </a:lnTo>
                    <a:lnTo>
                      <a:pt x="137" y="336"/>
                    </a:lnTo>
                    <a:lnTo>
                      <a:pt x="132" y="337"/>
                    </a:lnTo>
                    <a:lnTo>
                      <a:pt x="127" y="340"/>
                    </a:lnTo>
                    <a:lnTo>
                      <a:pt x="121" y="346"/>
                    </a:lnTo>
                    <a:lnTo>
                      <a:pt x="115" y="351"/>
                    </a:lnTo>
                    <a:lnTo>
                      <a:pt x="111" y="357"/>
                    </a:lnTo>
                    <a:lnTo>
                      <a:pt x="110" y="355"/>
                    </a:lnTo>
                    <a:lnTo>
                      <a:pt x="109" y="353"/>
                    </a:lnTo>
                    <a:lnTo>
                      <a:pt x="108" y="352"/>
                    </a:lnTo>
                    <a:lnTo>
                      <a:pt x="106" y="347"/>
                    </a:lnTo>
                    <a:lnTo>
                      <a:pt x="105" y="346"/>
                    </a:lnTo>
                    <a:lnTo>
                      <a:pt x="102" y="345"/>
                    </a:lnTo>
                    <a:lnTo>
                      <a:pt x="99" y="345"/>
                    </a:lnTo>
                    <a:lnTo>
                      <a:pt x="98" y="346"/>
                    </a:lnTo>
                    <a:lnTo>
                      <a:pt x="98" y="350"/>
                    </a:lnTo>
                    <a:lnTo>
                      <a:pt x="99" y="350"/>
                    </a:lnTo>
                    <a:lnTo>
                      <a:pt x="98" y="351"/>
                    </a:lnTo>
                    <a:lnTo>
                      <a:pt x="96" y="351"/>
                    </a:lnTo>
                    <a:lnTo>
                      <a:pt x="96" y="348"/>
                    </a:lnTo>
                    <a:lnTo>
                      <a:pt x="95" y="347"/>
                    </a:lnTo>
                    <a:lnTo>
                      <a:pt x="84" y="347"/>
                    </a:lnTo>
                    <a:lnTo>
                      <a:pt x="58" y="350"/>
                    </a:lnTo>
                    <a:lnTo>
                      <a:pt x="49" y="347"/>
                    </a:lnTo>
                    <a:lnTo>
                      <a:pt x="40" y="344"/>
                    </a:lnTo>
                    <a:lnTo>
                      <a:pt x="32" y="341"/>
                    </a:lnTo>
                    <a:lnTo>
                      <a:pt x="32" y="334"/>
                    </a:lnTo>
                    <a:lnTo>
                      <a:pt x="31" y="329"/>
                    </a:lnTo>
                    <a:lnTo>
                      <a:pt x="30" y="322"/>
                    </a:lnTo>
                    <a:lnTo>
                      <a:pt x="26" y="317"/>
                    </a:lnTo>
                    <a:lnTo>
                      <a:pt x="29" y="316"/>
                    </a:lnTo>
                    <a:lnTo>
                      <a:pt x="33" y="311"/>
                    </a:lnTo>
                    <a:lnTo>
                      <a:pt x="40" y="311"/>
                    </a:lnTo>
                    <a:lnTo>
                      <a:pt x="38" y="305"/>
                    </a:lnTo>
                    <a:lnTo>
                      <a:pt x="32" y="302"/>
                    </a:lnTo>
                    <a:lnTo>
                      <a:pt x="18" y="299"/>
                    </a:lnTo>
                    <a:lnTo>
                      <a:pt x="11" y="296"/>
                    </a:lnTo>
                    <a:lnTo>
                      <a:pt x="6" y="290"/>
                    </a:lnTo>
                    <a:lnTo>
                      <a:pt x="4" y="288"/>
                    </a:lnTo>
                    <a:lnTo>
                      <a:pt x="0" y="285"/>
                    </a:lnTo>
                    <a:lnTo>
                      <a:pt x="4" y="283"/>
                    </a:lnTo>
                    <a:lnTo>
                      <a:pt x="7" y="283"/>
                    </a:lnTo>
                    <a:lnTo>
                      <a:pt x="14" y="280"/>
                    </a:lnTo>
                    <a:lnTo>
                      <a:pt x="15" y="277"/>
                    </a:lnTo>
                    <a:lnTo>
                      <a:pt x="15" y="274"/>
                    </a:lnTo>
                    <a:lnTo>
                      <a:pt x="21" y="275"/>
                    </a:lnTo>
                    <a:lnTo>
                      <a:pt x="25" y="274"/>
                    </a:lnTo>
                    <a:lnTo>
                      <a:pt x="33" y="266"/>
                    </a:lnTo>
                    <a:lnTo>
                      <a:pt x="39" y="263"/>
                    </a:lnTo>
                    <a:lnTo>
                      <a:pt x="44" y="263"/>
                    </a:lnTo>
                    <a:lnTo>
                      <a:pt x="49" y="266"/>
                    </a:lnTo>
                    <a:lnTo>
                      <a:pt x="56" y="266"/>
                    </a:lnTo>
                    <a:lnTo>
                      <a:pt x="56" y="263"/>
                    </a:lnTo>
                    <a:lnTo>
                      <a:pt x="54" y="261"/>
                    </a:lnTo>
                    <a:lnTo>
                      <a:pt x="53" y="260"/>
                    </a:lnTo>
                    <a:lnTo>
                      <a:pt x="53" y="257"/>
                    </a:lnTo>
                    <a:lnTo>
                      <a:pt x="54" y="255"/>
                    </a:lnTo>
                    <a:lnTo>
                      <a:pt x="59" y="253"/>
                    </a:lnTo>
                    <a:lnTo>
                      <a:pt x="60" y="252"/>
                    </a:lnTo>
                    <a:lnTo>
                      <a:pt x="63" y="250"/>
                    </a:lnTo>
                    <a:lnTo>
                      <a:pt x="70" y="250"/>
                    </a:lnTo>
                    <a:lnTo>
                      <a:pt x="73" y="247"/>
                    </a:lnTo>
                    <a:lnTo>
                      <a:pt x="79" y="245"/>
                    </a:lnTo>
                    <a:lnTo>
                      <a:pt x="86" y="243"/>
                    </a:lnTo>
                    <a:lnTo>
                      <a:pt x="93" y="246"/>
                    </a:lnTo>
                    <a:lnTo>
                      <a:pt x="92" y="248"/>
                    </a:lnTo>
                    <a:lnTo>
                      <a:pt x="92" y="252"/>
                    </a:lnTo>
                    <a:lnTo>
                      <a:pt x="87" y="261"/>
                    </a:lnTo>
                    <a:lnTo>
                      <a:pt x="84" y="261"/>
                    </a:lnTo>
                    <a:lnTo>
                      <a:pt x="86" y="263"/>
                    </a:lnTo>
                    <a:lnTo>
                      <a:pt x="89" y="266"/>
                    </a:lnTo>
                    <a:lnTo>
                      <a:pt x="92" y="268"/>
                    </a:lnTo>
                    <a:lnTo>
                      <a:pt x="93" y="271"/>
                    </a:lnTo>
                    <a:lnTo>
                      <a:pt x="98" y="273"/>
                    </a:lnTo>
                    <a:lnTo>
                      <a:pt x="105" y="271"/>
                    </a:lnTo>
                    <a:lnTo>
                      <a:pt x="110" y="270"/>
                    </a:lnTo>
                    <a:lnTo>
                      <a:pt x="114" y="271"/>
                    </a:lnTo>
                    <a:lnTo>
                      <a:pt x="114" y="276"/>
                    </a:lnTo>
                    <a:lnTo>
                      <a:pt x="117" y="276"/>
                    </a:lnTo>
                    <a:lnTo>
                      <a:pt x="120" y="275"/>
                    </a:lnTo>
                    <a:lnTo>
                      <a:pt x="122" y="275"/>
                    </a:lnTo>
                    <a:lnTo>
                      <a:pt x="124" y="274"/>
                    </a:lnTo>
                    <a:lnTo>
                      <a:pt x="127" y="274"/>
                    </a:lnTo>
                    <a:lnTo>
                      <a:pt x="129" y="275"/>
                    </a:lnTo>
                    <a:lnTo>
                      <a:pt x="130" y="276"/>
                    </a:lnTo>
                    <a:lnTo>
                      <a:pt x="131" y="278"/>
                    </a:lnTo>
                    <a:lnTo>
                      <a:pt x="134" y="277"/>
                    </a:lnTo>
                    <a:lnTo>
                      <a:pt x="136" y="275"/>
                    </a:lnTo>
                    <a:lnTo>
                      <a:pt x="142" y="263"/>
                    </a:lnTo>
                    <a:lnTo>
                      <a:pt x="144" y="262"/>
                    </a:lnTo>
                    <a:lnTo>
                      <a:pt x="145" y="263"/>
                    </a:lnTo>
                    <a:lnTo>
                      <a:pt x="146" y="263"/>
                    </a:lnTo>
                    <a:lnTo>
                      <a:pt x="146" y="269"/>
                    </a:lnTo>
                    <a:lnTo>
                      <a:pt x="148" y="270"/>
                    </a:lnTo>
                    <a:lnTo>
                      <a:pt x="149" y="270"/>
                    </a:lnTo>
                    <a:lnTo>
                      <a:pt x="151" y="268"/>
                    </a:lnTo>
                    <a:lnTo>
                      <a:pt x="152" y="266"/>
                    </a:lnTo>
                    <a:lnTo>
                      <a:pt x="152" y="261"/>
                    </a:lnTo>
                    <a:lnTo>
                      <a:pt x="151" y="259"/>
                    </a:lnTo>
                    <a:lnTo>
                      <a:pt x="153" y="256"/>
                    </a:lnTo>
                    <a:lnTo>
                      <a:pt x="167" y="256"/>
                    </a:lnTo>
                    <a:lnTo>
                      <a:pt x="170" y="255"/>
                    </a:lnTo>
                    <a:lnTo>
                      <a:pt x="170" y="248"/>
                    </a:lnTo>
                    <a:lnTo>
                      <a:pt x="169" y="246"/>
                    </a:lnTo>
                    <a:lnTo>
                      <a:pt x="167" y="245"/>
                    </a:lnTo>
                    <a:lnTo>
                      <a:pt x="166" y="242"/>
                    </a:lnTo>
                    <a:lnTo>
                      <a:pt x="158" y="242"/>
                    </a:lnTo>
                    <a:lnTo>
                      <a:pt x="153" y="240"/>
                    </a:lnTo>
                    <a:lnTo>
                      <a:pt x="151" y="240"/>
                    </a:lnTo>
                    <a:lnTo>
                      <a:pt x="149" y="241"/>
                    </a:lnTo>
                    <a:lnTo>
                      <a:pt x="148" y="241"/>
                    </a:lnTo>
                    <a:lnTo>
                      <a:pt x="146" y="243"/>
                    </a:lnTo>
                    <a:lnTo>
                      <a:pt x="144" y="246"/>
                    </a:lnTo>
                    <a:lnTo>
                      <a:pt x="141" y="246"/>
                    </a:lnTo>
                    <a:lnTo>
                      <a:pt x="141" y="242"/>
                    </a:lnTo>
                    <a:lnTo>
                      <a:pt x="138" y="240"/>
                    </a:lnTo>
                    <a:lnTo>
                      <a:pt x="137" y="240"/>
                    </a:lnTo>
                    <a:lnTo>
                      <a:pt x="136" y="239"/>
                    </a:lnTo>
                    <a:lnTo>
                      <a:pt x="136" y="232"/>
                    </a:lnTo>
                    <a:lnTo>
                      <a:pt x="137" y="229"/>
                    </a:lnTo>
                    <a:lnTo>
                      <a:pt x="138" y="228"/>
                    </a:lnTo>
                    <a:lnTo>
                      <a:pt x="139" y="226"/>
                    </a:lnTo>
                    <a:lnTo>
                      <a:pt x="139" y="225"/>
                    </a:lnTo>
                    <a:lnTo>
                      <a:pt x="138" y="222"/>
                    </a:lnTo>
                    <a:lnTo>
                      <a:pt x="134" y="220"/>
                    </a:lnTo>
                    <a:lnTo>
                      <a:pt x="131" y="220"/>
                    </a:lnTo>
                    <a:lnTo>
                      <a:pt x="129" y="219"/>
                    </a:lnTo>
                    <a:lnTo>
                      <a:pt x="128" y="219"/>
                    </a:lnTo>
                    <a:lnTo>
                      <a:pt x="125" y="217"/>
                    </a:lnTo>
                    <a:lnTo>
                      <a:pt x="125" y="212"/>
                    </a:lnTo>
                    <a:lnTo>
                      <a:pt x="121" y="217"/>
                    </a:lnTo>
                    <a:lnTo>
                      <a:pt x="114" y="218"/>
                    </a:lnTo>
                    <a:lnTo>
                      <a:pt x="106" y="218"/>
                    </a:lnTo>
                    <a:lnTo>
                      <a:pt x="99" y="215"/>
                    </a:lnTo>
                    <a:lnTo>
                      <a:pt x="95" y="199"/>
                    </a:lnTo>
                    <a:lnTo>
                      <a:pt x="89" y="186"/>
                    </a:lnTo>
                    <a:lnTo>
                      <a:pt x="80" y="176"/>
                    </a:lnTo>
                    <a:lnTo>
                      <a:pt x="71" y="166"/>
                    </a:lnTo>
                    <a:lnTo>
                      <a:pt x="60" y="158"/>
                    </a:lnTo>
                    <a:lnTo>
                      <a:pt x="50" y="149"/>
                    </a:lnTo>
                    <a:lnTo>
                      <a:pt x="54" y="136"/>
                    </a:lnTo>
                    <a:lnTo>
                      <a:pt x="58" y="123"/>
                    </a:lnTo>
                    <a:lnTo>
                      <a:pt x="74" y="124"/>
                    </a:lnTo>
                    <a:lnTo>
                      <a:pt x="87" y="122"/>
                    </a:lnTo>
                    <a:lnTo>
                      <a:pt x="98" y="119"/>
                    </a:lnTo>
                    <a:lnTo>
                      <a:pt x="105" y="113"/>
                    </a:lnTo>
                    <a:lnTo>
                      <a:pt x="111" y="103"/>
                    </a:lnTo>
                    <a:lnTo>
                      <a:pt x="116" y="99"/>
                    </a:lnTo>
                    <a:lnTo>
                      <a:pt x="116" y="94"/>
                    </a:lnTo>
                    <a:lnTo>
                      <a:pt x="117" y="91"/>
                    </a:lnTo>
                    <a:lnTo>
                      <a:pt x="117" y="86"/>
                    </a:lnTo>
                    <a:lnTo>
                      <a:pt x="118" y="82"/>
                    </a:lnTo>
                    <a:lnTo>
                      <a:pt x="124" y="73"/>
                    </a:lnTo>
                    <a:lnTo>
                      <a:pt x="130" y="66"/>
                    </a:lnTo>
                    <a:lnTo>
                      <a:pt x="134" y="58"/>
                    </a:lnTo>
                    <a:lnTo>
                      <a:pt x="145" y="57"/>
                    </a:lnTo>
                    <a:lnTo>
                      <a:pt x="155" y="53"/>
                    </a:lnTo>
                    <a:lnTo>
                      <a:pt x="162" y="47"/>
                    </a:lnTo>
                    <a:lnTo>
                      <a:pt x="169" y="40"/>
                    </a:lnTo>
                    <a:lnTo>
                      <a:pt x="171" y="43"/>
                    </a:lnTo>
                    <a:lnTo>
                      <a:pt x="171" y="47"/>
                    </a:lnTo>
                    <a:lnTo>
                      <a:pt x="170" y="50"/>
                    </a:lnTo>
                    <a:lnTo>
                      <a:pt x="170" y="51"/>
                    </a:lnTo>
                    <a:lnTo>
                      <a:pt x="169" y="52"/>
                    </a:lnTo>
                    <a:lnTo>
                      <a:pt x="171" y="52"/>
                    </a:lnTo>
                    <a:lnTo>
                      <a:pt x="172" y="53"/>
                    </a:lnTo>
                    <a:lnTo>
                      <a:pt x="173" y="53"/>
                    </a:lnTo>
                    <a:lnTo>
                      <a:pt x="174" y="54"/>
                    </a:lnTo>
                    <a:lnTo>
                      <a:pt x="177" y="50"/>
                    </a:lnTo>
                    <a:lnTo>
                      <a:pt x="181" y="43"/>
                    </a:lnTo>
                    <a:lnTo>
                      <a:pt x="185" y="40"/>
                    </a:lnTo>
                    <a:lnTo>
                      <a:pt x="184" y="39"/>
                    </a:lnTo>
                    <a:lnTo>
                      <a:pt x="177" y="39"/>
                    </a:lnTo>
                    <a:lnTo>
                      <a:pt x="174" y="37"/>
                    </a:lnTo>
                    <a:lnTo>
                      <a:pt x="174" y="35"/>
                    </a:lnTo>
                    <a:lnTo>
                      <a:pt x="176" y="32"/>
                    </a:lnTo>
                    <a:lnTo>
                      <a:pt x="181" y="26"/>
                    </a:lnTo>
                    <a:lnTo>
                      <a:pt x="183" y="26"/>
                    </a:lnTo>
                    <a:lnTo>
                      <a:pt x="183" y="29"/>
                    </a:lnTo>
                    <a:lnTo>
                      <a:pt x="184" y="31"/>
                    </a:lnTo>
                    <a:lnTo>
                      <a:pt x="184" y="32"/>
                    </a:lnTo>
                    <a:lnTo>
                      <a:pt x="192" y="30"/>
                    </a:lnTo>
                    <a:lnTo>
                      <a:pt x="199" y="29"/>
                    </a:lnTo>
                    <a:lnTo>
                      <a:pt x="207" y="26"/>
                    </a:lnTo>
                    <a:lnTo>
                      <a:pt x="216" y="19"/>
                    </a:lnTo>
                    <a:lnTo>
                      <a:pt x="223" y="10"/>
                    </a:lnTo>
                    <a:lnTo>
                      <a:pt x="228"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6" name="Freeform 75">
                <a:extLst>
                  <a:ext uri="{FF2B5EF4-FFF2-40B4-BE49-F238E27FC236}">
                    <a16:creationId xmlns:a16="http://schemas.microsoft.com/office/drawing/2014/main" id="{4422BB6A-7C1A-D650-5CAE-C6054A7E2878}"/>
                  </a:ext>
                </a:extLst>
              </p:cNvPr>
              <p:cNvSpPr>
                <a:spLocks noEditPoints="1"/>
              </p:cNvSpPr>
              <p:nvPr/>
            </p:nvSpPr>
            <p:spPr bwMode="auto">
              <a:xfrm>
                <a:off x="5159375" y="5314951"/>
                <a:ext cx="266700" cy="131763"/>
              </a:xfrm>
              <a:custGeom>
                <a:avLst/>
                <a:gdLst/>
                <a:ahLst/>
                <a:cxnLst>
                  <a:cxn ang="0">
                    <a:pos x="44" y="39"/>
                  </a:cxn>
                  <a:cxn ang="0">
                    <a:pos x="62" y="52"/>
                  </a:cxn>
                  <a:cxn ang="0">
                    <a:pos x="69" y="61"/>
                  </a:cxn>
                  <a:cxn ang="0">
                    <a:pos x="71" y="55"/>
                  </a:cxn>
                  <a:cxn ang="0">
                    <a:pos x="78" y="48"/>
                  </a:cxn>
                  <a:cxn ang="0">
                    <a:pos x="77" y="55"/>
                  </a:cxn>
                  <a:cxn ang="0">
                    <a:pos x="80" y="59"/>
                  </a:cxn>
                  <a:cxn ang="0">
                    <a:pos x="92" y="56"/>
                  </a:cxn>
                  <a:cxn ang="0">
                    <a:pos x="102" y="64"/>
                  </a:cxn>
                  <a:cxn ang="0">
                    <a:pos x="108" y="68"/>
                  </a:cxn>
                  <a:cxn ang="0">
                    <a:pos x="112" y="71"/>
                  </a:cxn>
                  <a:cxn ang="0">
                    <a:pos x="105" y="73"/>
                  </a:cxn>
                  <a:cxn ang="0">
                    <a:pos x="100" y="74"/>
                  </a:cxn>
                  <a:cxn ang="0">
                    <a:pos x="94" y="81"/>
                  </a:cxn>
                  <a:cxn ang="0">
                    <a:pos x="73" y="76"/>
                  </a:cxn>
                  <a:cxn ang="0">
                    <a:pos x="74" y="70"/>
                  </a:cxn>
                  <a:cxn ang="0">
                    <a:pos x="67" y="71"/>
                  </a:cxn>
                  <a:cxn ang="0">
                    <a:pos x="58" y="64"/>
                  </a:cxn>
                  <a:cxn ang="0">
                    <a:pos x="44" y="57"/>
                  </a:cxn>
                  <a:cxn ang="0">
                    <a:pos x="22" y="53"/>
                  </a:cxn>
                  <a:cxn ang="0">
                    <a:pos x="2" y="45"/>
                  </a:cxn>
                  <a:cxn ang="0">
                    <a:pos x="0" y="40"/>
                  </a:cxn>
                  <a:cxn ang="0">
                    <a:pos x="5" y="36"/>
                  </a:cxn>
                  <a:cxn ang="0">
                    <a:pos x="3" y="32"/>
                  </a:cxn>
                  <a:cxn ang="0">
                    <a:pos x="6" y="35"/>
                  </a:cxn>
                  <a:cxn ang="0">
                    <a:pos x="8" y="40"/>
                  </a:cxn>
                  <a:cxn ang="0">
                    <a:pos x="10" y="32"/>
                  </a:cxn>
                  <a:cxn ang="0">
                    <a:pos x="8" y="29"/>
                  </a:cxn>
                  <a:cxn ang="0">
                    <a:pos x="13" y="29"/>
                  </a:cxn>
                  <a:cxn ang="0">
                    <a:pos x="17" y="25"/>
                  </a:cxn>
                  <a:cxn ang="0">
                    <a:pos x="17" y="25"/>
                  </a:cxn>
                  <a:cxn ang="0">
                    <a:pos x="118" y="13"/>
                  </a:cxn>
                  <a:cxn ang="0">
                    <a:pos x="127" y="19"/>
                  </a:cxn>
                  <a:cxn ang="0">
                    <a:pos x="138" y="22"/>
                  </a:cxn>
                  <a:cxn ang="0">
                    <a:pos x="152" y="34"/>
                  </a:cxn>
                  <a:cxn ang="0">
                    <a:pos x="168" y="40"/>
                  </a:cxn>
                  <a:cxn ang="0">
                    <a:pos x="162" y="57"/>
                  </a:cxn>
                  <a:cxn ang="0">
                    <a:pos x="154" y="57"/>
                  </a:cxn>
                  <a:cxn ang="0">
                    <a:pos x="145" y="54"/>
                  </a:cxn>
                  <a:cxn ang="0">
                    <a:pos x="137" y="48"/>
                  </a:cxn>
                  <a:cxn ang="0">
                    <a:pos x="137" y="42"/>
                  </a:cxn>
                  <a:cxn ang="0">
                    <a:pos x="130" y="40"/>
                  </a:cxn>
                  <a:cxn ang="0">
                    <a:pos x="116" y="21"/>
                  </a:cxn>
                  <a:cxn ang="0">
                    <a:pos x="108" y="0"/>
                  </a:cxn>
                  <a:cxn ang="0">
                    <a:pos x="116" y="10"/>
                  </a:cxn>
                  <a:cxn ang="0">
                    <a:pos x="114" y="12"/>
                  </a:cxn>
                  <a:cxn ang="0">
                    <a:pos x="112" y="12"/>
                  </a:cxn>
                  <a:cxn ang="0">
                    <a:pos x="108" y="20"/>
                  </a:cxn>
                  <a:cxn ang="0">
                    <a:pos x="140" y="68"/>
                  </a:cxn>
                  <a:cxn ang="0">
                    <a:pos x="129" y="63"/>
                  </a:cxn>
                  <a:cxn ang="0">
                    <a:pos x="116" y="68"/>
                  </a:cxn>
                  <a:cxn ang="0">
                    <a:pos x="112" y="56"/>
                  </a:cxn>
                  <a:cxn ang="0">
                    <a:pos x="112" y="46"/>
                  </a:cxn>
                  <a:cxn ang="0">
                    <a:pos x="106" y="43"/>
                  </a:cxn>
                  <a:cxn ang="0">
                    <a:pos x="100" y="43"/>
                  </a:cxn>
                  <a:cxn ang="0">
                    <a:pos x="101" y="47"/>
                  </a:cxn>
                  <a:cxn ang="0">
                    <a:pos x="104" y="53"/>
                  </a:cxn>
                  <a:cxn ang="0">
                    <a:pos x="90" y="48"/>
                  </a:cxn>
                  <a:cxn ang="0">
                    <a:pos x="79" y="46"/>
                  </a:cxn>
                  <a:cxn ang="0">
                    <a:pos x="88" y="35"/>
                  </a:cxn>
                  <a:cxn ang="0">
                    <a:pos x="87" y="18"/>
                  </a:cxn>
                  <a:cxn ang="0">
                    <a:pos x="93" y="5"/>
                  </a:cxn>
                </a:cxnLst>
                <a:rect l="0" t="0" r="r" b="b"/>
                <a:pathLst>
                  <a:path w="168" h="83">
                    <a:moveTo>
                      <a:pt x="17" y="25"/>
                    </a:moveTo>
                    <a:lnTo>
                      <a:pt x="19" y="25"/>
                    </a:lnTo>
                    <a:lnTo>
                      <a:pt x="44" y="39"/>
                    </a:lnTo>
                    <a:lnTo>
                      <a:pt x="58" y="43"/>
                    </a:lnTo>
                    <a:lnTo>
                      <a:pt x="60" y="48"/>
                    </a:lnTo>
                    <a:lnTo>
                      <a:pt x="62" y="52"/>
                    </a:lnTo>
                    <a:lnTo>
                      <a:pt x="65" y="54"/>
                    </a:lnTo>
                    <a:lnTo>
                      <a:pt x="66" y="57"/>
                    </a:lnTo>
                    <a:lnTo>
                      <a:pt x="69" y="61"/>
                    </a:lnTo>
                    <a:lnTo>
                      <a:pt x="70" y="61"/>
                    </a:lnTo>
                    <a:lnTo>
                      <a:pt x="71" y="60"/>
                    </a:lnTo>
                    <a:lnTo>
                      <a:pt x="71" y="55"/>
                    </a:lnTo>
                    <a:lnTo>
                      <a:pt x="73" y="53"/>
                    </a:lnTo>
                    <a:lnTo>
                      <a:pt x="76" y="53"/>
                    </a:lnTo>
                    <a:lnTo>
                      <a:pt x="78" y="48"/>
                    </a:lnTo>
                    <a:lnTo>
                      <a:pt x="80" y="47"/>
                    </a:lnTo>
                    <a:lnTo>
                      <a:pt x="76" y="54"/>
                    </a:lnTo>
                    <a:lnTo>
                      <a:pt x="77" y="55"/>
                    </a:lnTo>
                    <a:lnTo>
                      <a:pt x="77" y="56"/>
                    </a:lnTo>
                    <a:lnTo>
                      <a:pt x="79" y="57"/>
                    </a:lnTo>
                    <a:lnTo>
                      <a:pt x="80" y="59"/>
                    </a:lnTo>
                    <a:lnTo>
                      <a:pt x="83" y="57"/>
                    </a:lnTo>
                    <a:lnTo>
                      <a:pt x="86" y="56"/>
                    </a:lnTo>
                    <a:lnTo>
                      <a:pt x="92" y="56"/>
                    </a:lnTo>
                    <a:lnTo>
                      <a:pt x="93" y="60"/>
                    </a:lnTo>
                    <a:lnTo>
                      <a:pt x="98" y="64"/>
                    </a:lnTo>
                    <a:lnTo>
                      <a:pt x="102" y="64"/>
                    </a:lnTo>
                    <a:lnTo>
                      <a:pt x="107" y="63"/>
                    </a:lnTo>
                    <a:lnTo>
                      <a:pt x="107" y="66"/>
                    </a:lnTo>
                    <a:lnTo>
                      <a:pt x="108" y="68"/>
                    </a:lnTo>
                    <a:lnTo>
                      <a:pt x="111" y="69"/>
                    </a:lnTo>
                    <a:lnTo>
                      <a:pt x="111" y="70"/>
                    </a:lnTo>
                    <a:lnTo>
                      <a:pt x="112" y="71"/>
                    </a:lnTo>
                    <a:lnTo>
                      <a:pt x="112" y="74"/>
                    </a:lnTo>
                    <a:lnTo>
                      <a:pt x="108" y="74"/>
                    </a:lnTo>
                    <a:lnTo>
                      <a:pt x="105" y="73"/>
                    </a:lnTo>
                    <a:lnTo>
                      <a:pt x="102" y="73"/>
                    </a:lnTo>
                    <a:lnTo>
                      <a:pt x="101" y="74"/>
                    </a:lnTo>
                    <a:lnTo>
                      <a:pt x="100" y="74"/>
                    </a:lnTo>
                    <a:lnTo>
                      <a:pt x="100" y="78"/>
                    </a:lnTo>
                    <a:lnTo>
                      <a:pt x="101" y="83"/>
                    </a:lnTo>
                    <a:lnTo>
                      <a:pt x="94" y="81"/>
                    </a:lnTo>
                    <a:lnTo>
                      <a:pt x="87" y="80"/>
                    </a:lnTo>
                    <a:lnTo>
                      <a:pt x="79" y="78"/>
                    </a:lnTo>
                    <a:lnTo>
                      <a:pt x="73" y="76"/>
                    </a:lnTo>
                    <a:lnTo>
                      <a:pt x="73" y="75"/>
                    </a:lnTo>
                    <a:lnTo>
                      <a:pt x="74" y="74"/>
                    </a:lnTo>
                    <a:lnTo>
                      <a:pt x="74" y="70"/>
                    </a:lnTo>
                    <a:lnTo>
                      <a:pt x="73" y="70"/>
                    </a:lnTo>
                    <a:lnTo>
                      <a:pt x="69" y="73"/>
                    </a:lnTo>
                    <a:lnTo>
                      <a:pt x="67" y="71"/>
                    </a:lnTo>
                    <a:lnTo>
                      <a:pt x="65" y="70"/>
                    </a:lnTo>
                    <a:lnTo>
                      <a:pt x="60" y="70"/>
                    </a:lnTo>
                    <a:lnTo>
                      <a:pt x="58" y="64"/>
                    </a:lnTo>
                    <a:lnTo>
                      <a:pt x="55" y="61"/>
                    </a:lnTo>
                    <a:lnTo>
                      <a:pt x="49" y="60"/>
                    </a:lnTo>
                    <a:lnTo>
                      <a:pt x="44" y="57"/>
                    </a:lnTo>
                    <a:lnTo>
                      <a:pt x="41" y="53"/>
                    </a:lnTo>
                    <a:lnTo>
                      <a:pt x="31" y="54"/>
                    </a:lnTo>
                    <a:lnTo>
                      <a:pt x="22" y="53"/>
                    </a:lnTo>
                    <a:lnTo>
                      <a:pt x="13" y="49"/>
                    </a:lnTo>
                    <a:lnTo>
                      <a:pt x="2" y="48"/>
                    </a:lnTo>
                    <a:lnTo>
                      <a:pt x="2" y="45"/>
                    </a:lnTo>
                    <a:lnTo>
                      <a:pt x="1" y="43"/>
                    </a:lnTo>
                    <a:lnTo>
                      <a:pt x="0" y="41"/>
                    </a:lnTo>
                    <a:lnTo>
                      <a:pt x="0" y="40"/>
                    </a:lnTo>
                    <a:lnTo>
                      <a:pt x="1" y="38"/>
                    </a:lnTo>
                    <a:lnTo>
                      <a:pt x="6" y="38"/>
                    </a:lnTo>
                    <a:lnTo>
                      <a:pt x="5" y="36"/>
                    </a:lnTo>
                    <a:lnTo>
                      <a:pt x="5" y="35"/>
                    </a:lnTo>
                    <a:lnTo>
                      <a:pt x="3" y="34"/>
                    </a:lnTo>
                    <a:lnTo>
                      <a:pt x="3" y="32"/>
                    </a:lnTo>
                    <a:lnTo>
                      <a:pt x="5" y="31"/>
                    </a:lnTo>
                    <a:lnTo>
                      <a:pt x="6" y="31"/>
                    </a:lnTo>
                    <a:lnTo>
                      <a:pt x="6" y="35"/>
                    </a:lnTo>
                    <a:lnTo>
                      <a:pt x="7" y="35"/>
                    </a:lnTo>
                    <a:lnTo>
                      <a:pt x="8" y="36"/>
                    </a:lnTo>
                    <a:lnTo>
                      <a:pt x="8" y="40"/>
                    </a:lnTo>
                    <a:lnTo>
                      <a:pt x="9" y="40"/>
                    </a:lnTo>
                    <a:lnTo>
                      <a:pt x="10" y="39"/>
                    </a:lnTo>
                    <a:lnTo>
                      <a:pt x="10" y="32"/>
                    </a:lnTo>
                    <a:lnTo>
                      <a:pt x="9" y="31"/>
                    </a:lnTo>
                    <a:lnTo>
                      <a:pt x="8" y="31"/>
                    </a:lnTo>
                    <a:lnTo>
                      <a:pt x="8" y="29"/>
                    </a:lnTo>
                    <a:lnTo>
                      <a:pt x="9" y="29"/>
                    </a:lnTo>
                    <a:lnTo>
                      <a:pt x="12" y="28"/>
                    </a:lnTo>
                    <a:lnTo>
                      <a:pt x="13" y="29"/>
                    </a:lnTo>
                    <a:lnTo>
                      <a:pt x="16" y="29"/>
                    </a:lnTo>
                    <a:lnTo>
                      <a:pt x="17" y="28"/>
                    </a:lnTo>
                    <a:lnTo>
                      <a:pt x="17" y="25"/>
                    </a:lnTo>
                    <a:close/>
                    <a:moveTo>
                      <a:pt x="12" y="22"/>
                    </a:moveTo>
                    <a:lnTo>
                      <a:pt x="15" y="22"/>
                    </a:lnTo>
                    <a:lnTo>
                      <a:pt x="17" y="25"/>
                    </a:lnTo>
                    <a:lnTo>
                      <a:pt x="12" y="22"/>
                    </a:lnTo>
                    <a:close/>
                    <a:moveTo>
                      <a:pt x="114" y="13"/>
                    </a:moveTo>
                    <a:lnTo>
                      <a:pt x="118" y="13"/>
                    </a:lnTo>
                    <a:lnTo>
                      <a:pt x="120" y="15"/>
                    </a:lnTo>
                    <a:lnTo>
                      <a:pt x="123" y="17"/>
                    </a:lnTo>
                    <a:lnTo>
                      <a:pt x="127" y="19"/>
                    </a:lnTo>
                    <a:lnTo>
                      <a:pt x="132" y="20"/>
                    </a:lnTo>
                    <a:lnTo>
                      <a:pt x="135" y="20"/>
                    </a:lnTo>
                    <a:lnTo>
                      <a:pt x="138" y="22"/>
                    </a:lnTo>
                    <a:lnTo>
                      <a:pt x="147" y="31"/>
                    </a:lnTo>
                    <a:lnTo>
                      <a:pt x="150" y="33"/>
                    </a:lnTo>
                    <a:lnTo>
                      <a:pt x="152" y="34"/>
                    </a:lnTo>
                    <a:lnTo>
                      <a:pt x="162" y="34"/>
                    </a:lnTo>
                    <a:lnTo>
                      <a:pt x="166" y="36"/>
                    </a:lnTo>
                    <a:lnTo>
                      <a:pt x="168" y="40"/>
                    </a:lnTo>
                    <a:lnTo>
                      <a:pt x="163" y="45"/>
                    </a:lnTo>
                    <a:lnTo>
                      <a:pt x="163" y="55"/>
                    </a:lnTo>
                    <a:lnTo>
                      <a:pt x="162" y="57"/>
                    </a:lnTo>
                    <a:lnTo>
                      <a:pt x="161" y="59"/>
                    </a:lnTo>
                    <a:lnTo>
                      <a:pt x="156" y="59"/>
                    </a:lnTo>
                    <a:lnTo>
                      <a:pt x="154" y="57"/>
                    </a:lnTo>
                    <a:lnTo>
                      <a:pt x="152" y="56"/>
                    </a:lnTo>
                    <a:lnTo>
                      <a:pt x="147" y="56"/>
                    </a:lnTo>
                    <a:lnTo>
                      <a:pt x="145" y="54"/>
                    </a:lnTo>
                    <a:lnTo>
                      <a:pt x="143" y="53"/>
                    </a:lnTo>
                    <a:lnTo>
                      <a:pt x="142" y="50"/>
                    </a:lnTo>
                    <a:lnTo>
                      <a:pt x="137" y="48"/>
                    </a:lnTo>
                    <a:lnTo>
                      <a:pt x="136" y="46"/>
                    </a:lnTo>
                    <a:lnTo>
                      <a:pt x="136" y="45"/>
                    </a:lnTo>
                    <a:lnTo>
                      <a:pt x="137" y="42"/>
                    </a:lnTo>
                    <a:lnTo>
                      <a:pt x="134" y="42"/>
                    </a:lnTo>
                    <a:lnTo>
                      <a:pt x="133" y="41"/>
                    </a:lnTo>
                    <a:lnTo>
                      <a:pt x="130" y="40"/>
                    </a:lnTo>
                    <a:lnTo>
                      <a:pt x="129" y="40"/>
                    </a:lnTo>
                    <a:lnTo>
                      <a:pt x="126" y="33"/>
                    </a:lnTo>
                    <a:lnTo>
                      <a:pt x="116" y="21"/>
                    </a:lnTo>
                    <a:lnTo>
                      <a:pt x="114" y="13"/>
                    </a:lnTo>
                    <a:close/>
                    <a:moveTo>
                      <a:pt x="100" y="0"/>
                    </a:moveTo>
                    <a:lnTo>
                      <a:pt x="108" y="0"/>
                    </a:lnTo>
                    <a:lnTo>
                      <a:pt x="111" y="1"/>
                    </a:lnTo>
                    <a:lnTo>
                      <a:pt x="115" y="6"/>
                    </a:lnTo>
                    <a:lnTo>
                      <a:pt x="116" y="10"/>
                    </a:lnTo>
                    <a:lnTo>
                      <a:pt x="115" y="12"/>
                    </a:lnTo>
                    <a:lnTo>
                      <a:pt x="115" y="13"/>
                    </a:lnTo>
                    <a:lnTo>
                      <a:pt x="114" y="12"/>
                    </a:lnTo>
                    <a:lnTo>
                      <a:pt x="114" y="13"/>
                    </a:lnTo>
                    <a:lnTo>
                      <a:pt x="112" y="13"/>
                    </a:lnTo>
                    <a:lnTo>
                      <a:pt x="112" y="12"/>
                    </a:lnTo>
                    <a:lnTo>
                      <a:pt x="109" y="12"/>
                    </a:lnTo>
                    <a:lnTo>
                      <a:pt x="109" y="19"/>
                    </a:lnTo>
                    <a:lnTo>
                      <a:pt x="108" y="20"/>
                    </a:lnTo>
                    <a:lnTo>
                      <a:pt x="107" y="20"/>
                    </a:lnTo>
                    <a:lnTo>
                      <a:pt x="123" y="43"/>
                    </a:lnTo>
                    <a:lnTo>
                      <a:pt x="140" y="68"/>
                    </a:lnTo>
                    <a:lnTo>
                      <a:pt x="137" y="70"/>
                    </a:lnTo>
                    <a:lnTo>
                      <a:pt x="135" y="69"/>
                    </a:lnTo>
                    <a:lnTo>
                      <a:pt x="129" y="63"/>
                    </a:lnTo>
                    <a:lnTo>
                      <a:pt x="125" y="63"/>
                    </a:lnTo>
                    <a:lnTo>
                      <a:pt x="120" y="68"/>
                    </a:lnTo>
                    <a:lnTo>
                      <a:pt x="116" y="68"/>
                    </a:lnTo>
                    <a:lnTo>
                      <a:pt x="118" y="64"/>
                    </a:lnTo>
                    <a:lnTo>
                      <a:pt x="116" y="60"/>
                    </a:lnTo>
                    <a:lnTo>
                      <a:pt x="112" y="56"/>
                    </a:lnTo>
                    <a:lnTo>
                      <a:pt x="109" y="53"/>
                    </a:lnTo>
                    <a:lnTo>
                      <a:pt x="108" y="49"/>
                    </a:lnTo>
                    <a:lnTo>
                      <a:pt x="112" y="46"/>
                    </a:lnTo>
                    <a:lnTo>
                      <a:pt x="111" y="45"/>
                    </a:lnTo>
                    <a:lnTo>
                      <a:pt x="108" y="43"/>
                    </a:lnTo>
                    <a:lnTo>
                      <a:pt x="106" y="43"/>
                    </a:lnTo>
                    <a:lnTo>
                      <a:pt x="104" y="42"/>
                    </a:lnTo>
                    <a:lnTo>
                      <a:pt x="101" y="42"/>
                    </a:lnTo>
                    <a:lnTo>
                      <a:pt x="100" y="43"/>
                    </a:lnTo>
                    <a:lnTo>
                      <a:pt x="99" y="43"/>
                    </a:lnTo>
                    <a:lnTo>
                      <a:pt x="100" y="45"/>
                    </a:lnTo>
                    <a:lnTo>
                      <a:pt x="101" y="47"/>
                    </a:lnTo>
                    <a:lnTo>
                      <a:pt x="102" y="48"/>
                    </a:lnTo>
                    <a:lnTo>
                      <a:pt x="104" y="50"/>
                    </a:lnTo>
                    <a:lnTo>
                      <a:pt x="104" y="53"/>
                    </a:lnTo>
                    <a:lnTo>
                      <a:pt x="98" y="52"/>
                    </a:lnTo>
                    <a:lnTo>
                      <a:pt x="93" y="50"/>
                    </a:lnTo>
                    <a:lnTo>
                      <a:pt x="90" y="48"/>
                    </a:lnTo>
                    <a:lnTo>
                      <a:pt x="86" y="47"/>
                    </a:lnTo>
                    <a:lnTo>
                      <a:pt x="81" y="48"/>
                    </a:lnTo>
                    <a:lnTo>
                      <a:pt x="79" y="46"/>
                    </a:lnTo>
                    <a:lnTo>
                      <a:pt x="80" y="45"/>
                    </a:lnTo>
                    <a:lnTo>
                      <a:pt x="81" y="42"/>
                    </a:lnTo>
                    <a:lnTo>
                      <a:pt x="88" y="35"/>
                    </a:lnTo>
                    <a:lnTo>
                      <a:pt x="88" y="31"/>
                    </a:lnTo>
                    <a:lnTo>
                      <a:pt x="87" y="25"/>
                    </a:lnTo>
                    <a:lnTo>
                      <a:pt x="87" y="18"/>
                    </a:lnTo>
                    <a:lnTo>
                      <a:pt x="88" y="12"/>
                    </a:lnTo>
                    <a:lnTo>
                      <a:pt x="91" y="7"/>
                    </a:lnTo>
                    <a:lnTo>
                      <a:pt x="93" y="5"/>
                    </a:lnTo>
                    <a:lnTo>
                      <a:pt x="97" y="4"/>
                    </a:lnTo>
                    <a:lnTo>
                      <a:pt x="10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7" name="Freeform 76">
                <a:extLst>
                  <a:ext uri="{FF2B5EF4-FFF2-40B4-BE49-F238E27FC236}">
                    <a16:creationId xmlns:a16="http://schemas.microsoft.com/office/drawing/2014/main" id="{9EC2D4FF-56B2-1028-464C-DB630FF8271C}"/>
                  </a:ext>
                </a:extLst>
              </p:cNvPr>
              <p:cNvSpPr>
                <a:spLocks/>
              </p:cNvSpPr>
              <p:nvPr/>
            </p:nvSpPr>
            <p:spPr bwMode="auto">
              <a:xfrm>
                <a:off x="5422900" y="5381626"/>
                <a:ext cx="266700" cy="222250"/>
              </a:xfrm>
              <a:custGeom>
                <a:avLst/>
                <a:gdLst/>
                <a:ahLst/>
                <a:cxnLst>
                  <a:cxn ang="0">
                    <a:pos x="12" y="4"/>
                  </a:cxn>
                  <a:cxn ang="0">
                    <a:pos x="26" y="14"/>
                  </a:cxn>
                  <a:cxn ang="0">
                    <a:pos x="50" y="36"/>
                  </a:cxn>
                  <a:cxn ang="0">
                    <a:pos x="60" y="41"/>
                  </a:cxn>
                  <a:cxn ang="0">
                    <a:pos x="66" y="54"/>
                  </a:cxn>
                  <a:cxn ang="0">
                    <a:pos x="80" y="61"/>
                  </a:cxn>
                  <a:cxn ang="0">
                    <a:pos x="90" y="69"/>
                  </a:cxn>
                  <a:cxn ang="0">
                    <a:pos x="108" y="71"/>
                  </a:cxn>
                  <a:cxn ang="0">
                    <a:pos x="139" y="77"/>
                  </a:cxn>
                  <a:cxn ang="0">
                    <a:pos x="146" y="75"/>
                  </a:cxn>
                  <a:cxn ang="0">
                    <a:pos x="167" y="110"/>
                  </a:cxn>
                  <a:cxn ang="0">
                    <a:pos x="161" y="140"/>
                  </a:cxn>
                  <a:cxn ang="0">
                    <a:pos x="159" y="134"/>
                  </a:cxn>
                  <a:cxn ang="0">
                    <a:pos x="158" y="125"/>
                  </a:cxn>
                  <a:cxn ang="0">
                    <a:pos x="154" y="116"/>
                  </a:cxn>
                  <a:cxn ang="0">
                    <a:pos x="144" y="129"/>
                  </a:cxn>
                  <a:cxn ang="0">
                    <a:pos x="148" y="122"/>
                  </a:cxn>
                  <a:cxn ang="0">
                    <a:pos x="138" y="103"/>
                  </a:cxn>
                  <a:cxn ang="0">
                    <a:pos x="129" y="95"/>
                  </a:cxn>
                  <a:cxn ang="0">
                    <a:pos x="122" y="85"/>
                  </a:cxn>
                  <a:cxn ang="0">
                    <a:pos x="118" y="95"/>
                  </a:cxn>
                  <a:cxn ang="0">
                    <a:pos x="111" y="97"/>
                  </a:cxn>
                  <a:cxn ang="0">
                    <a:pos x="106" y="103"/>
                  </a:cxn>
                  <a:cxn ang="0">
                    <a:pos x="108" y="110"/>
                  </a:cxn>
                  <a:cxn ang="0">
                    <a:pos x="101" y="115"/>
                  </a:cxn>
                  <a:cxn ang="0">
                    <a:pos x="103" y="106"/>
                  </a:cxn>
                  <a:cxn ang="0">
                    <a:pos x="101" y="98"/>
                  </a:cxn>
                  <a:cxn ang="0">
                    <a:pos x="108" y="88"/>
                  </a:cxn>
                  <a:cxn ang="0">
                    <a:pos x="103" y="87"/>
                  </a:cxn>
                  <a:cxn ang="0">
                    <a:pos x="98" y="87"/>
                  </a:cxn>
                  <a:cxn ang="0">
                    <a:pos x="87" y="80"/>
                  </a:cxn>
                  <a:cxn ang="0">
                    <a:pos x="78" y="75"/>
                  </a:cxn>
                  <a:cxn ang="0">
                    <a:pos x="73" y="73"/>
                  </a:cxn>
                  <a:cxn ang="0">
                    <a:pos x="69" y="69"/>
                  </a:cxn>
                  <a:cxn ang="0">
                    <a:pos x="57" y="56"/>
                  </a:cxn>
                  <a:cxn ang="0">
                    <a:pos x="53" y="62"/>
                  </a:cxn>
                  <a:cxn ang="0">
                    <a:pos x="40" y="61"/>
                  </a:cxn>
                  <a:cxn ang="0">
                    <a:pos x="40" y="56"/>
                  </a:cxn>
                  <a:cxn ang="0">
                    <a:pos x="45" y="50"/>
                  </a:cxn>
                  <a:cxn ang="0">
                    <a:pos x="39" y="50"/>
                  </a:cxn>
                  <a:cxn ang="0">
                    <a:pos x="38" y="45"/>
                  </a:cxn>
                  <a:cxn ang="0">
                    <a:pos x="39" y="39"/>
                  </a:cxn>
                  <a:cxn ang="0">
                    <a:pos x="31" y="34"/>
                  </a:cxn>
                  <a:cxn ang="0">
                    <a:pos x="23" y="29"/>
                  </a:cxn>
                  <a:cxn ang="0">
                    <a:pos x="30" y="26"/>
                  </a:cxn>
                  <a:cxn ang="0">
                    <a:pos x="20" y="27"/>
                  </a:cxn>
                  <a:cxn ang="0">
                    <a:pos x="14" y="17"/>
                  </a:cxn>
                  <a:cxn ang="0">
                    <a:pos x="10" y="20"/>
                  </a:cxn>
                  <a:cxn ang="0">
                    <a:pos x="0" y="13"/>
                  </a:cxn>
                </a:cxnLst>
                <a:rect l="0" t="0" r="r" b="b"/>
                <a:pathLst>
                  <a:path w="168" h="140">
                    <a:moveTo>
                      <a:pt x="4" y="0"/>
                    </a:moveTo>
                    <a:lnTo>
                      <a:pt x="11" y="0"/>
                    </a:lnTo>
                    <a:lnTo>
                      <a:pt x="12" y="1"/>
                    </a:lnTo>
                    <a:lnTo>
                      <a:pt x="12" y="4"/>
                    </a:lnTo>
                    <a:lnTo>
                      <a:pt x="13" y="5"/>
                    </a:lnTo>
                    <a:lnTo>
                      <a:pt x="13" y="7"/>
                    </a:lnTo>
                    <a:lnTo>
                      <a:pt x="14" y="8"/>
                    </a:lnTo>
                    <a:lnTo>
                      <a:pt x="26" y="14"/>
                    </a:lnTo>
                    <a:lnTo>
                      <a:pt x="38" y="24"/>
                    </a:lnTo>
                    <a:lnTo>
                      <a:pt x="49" y="34"/>
                    </a:lnTo>
                    <a:lnTo>
                      <a:pt x="50" y="35"/>
                    </a:lnTo>
                    <a:lnTo>
                      <a:pt x="50" y="36"/>
                    </a:lnTo>
                    <a:lnTo>
                      <a:pt x="52" y="36"/>
                    </a:lnTo>
                    <a:lnTo>
                      <a:pt x="54" y="38"/>
                    </a:lnTo>
                    <a:lnTo>
                      <a:pt x="56" y="40"/>
                    </a:lnTo>
                    <a:lnTo>
                      <a:pt x="60" y="41"/>
                    </a:lnTo>
                    <a:lnTo>
                      <a:pt x="62" y="43"/>
                    </a:lnTo>
                    <a:lnTo>
                      <a:pt x="64" y="47"/>
                    </a:lnTo>
                    <a:lnTo>
                      <a:pt x="66" y="49"/>
                    </a:lnTo>
                    <a:lnTo>
                      <a:pt x="66" y="54"/>
                    </a:lnTo>
                    <a:lnTo>
                      <a:pt x="67" y="55"/>
                    </a:lnTo>
                    <a:lnTo>
                      <a:pt x="74" y="55"/>
                    </a:lnTo>
                    <a:lnTo>
                      <a:pt x="77" y="56"/>
                    </a:lnTo>
                    <a:lnTo>
                      <a:pt x="80" y="61"/>
                    </a:lnTo>
                    <a:lnTo>
                      <a:pt x="82" y="62"/>
                    </a:lnTo>
                    <a:lnTo>
                      <a:pt x="84" y="64"/>
                    </a:lnTo>
                    <a:lnTo>
                      <a:pt x="87" y="66"/>
                    </a:lnTo>
                    <a:lnTo>
                      <a:pt x="90" y="69"/>
                    </a:lnTo>
                    <a:lnTo>
                      <a:pt x="90" y="73"/>
                    </a:lnTo>
                    <a:lnTo>
                      <a:pt x="95" y="69"/>
                    </a:lnTo>
                    <a:lnTo>
                      <a:pt x="101" y="70"/>
                    </a:lnTo>
                    <a:lnTo>
                      <a:pt x="108" y="71"/>
                    </a:lnTo>
                    <a:lnTo>
                      <a:pt x="113" y="73"/>
                    </a:lnTo>
                    <a:lnTo>
                      <a:pt x="126" y="73"/>
                    </a:lnTo>
                    <a:lnTo>
                      <a:pt x="133" y="74"/>
                    </a:lnTo>
                    <a:lnTo>
                      <a:pt x="139" y="77"/>
                    </a:lnTo>
                    <a:lnTo>
                      <a:pt x="142" y="77"/>
                    </a:lnTo>
                    <a:lnTo>
                      <a:pt x="144" y="76"/>
                    </a:lnTo>
                    <a:lnTo>
                      <a:pt x="145" y="76"/>
                    </a:lnTo>
                    <a:lnTo>
                      <a:pt x="146" y="75"/>
                    </a:lnTo>
                    <a:lnTo>
                      <a:pt x="151" y="75"/>
                    </a:lnTo>
                    <a:lnTo>
                      <a:pt x="155" y="96"/>
                    </a:lnTo>
                    <a:lnTo>
                      <a:pt x="160" y="104"/>
                    </a:lnTo>
                    <a:lnTo>
                      <a:pt x="167" y="110"/>
                    </a:lnTo>
                    <a:lnTo>
                      <a:pt x="168" y="122"/>
                    </a:lnTo>
                    <a:lnTo>
                      <a:pt x="167" y="132"/>
                    </a:lnTo>
                    <a:lnTo>
                      <a:pt x="163" y="140"/>
                    </a:lnTo>
                    <a:lnTo>
                      <a:pt x="161" y="140"/>
                    </a:lnTo>
                    <a:lnTo>
                      <a:pt x="160" y="139"/>
                    </a:lnTo>
                    <a:lnTo>
                      <a:pt x="160" y="138"/>
                    </a:lnTo>
                    <a:lnTo>
                      <a:pt x="159" y="136"/>
                    </a:lnTo>
                    <a:lnTo>
                      <a:pt x="159" y="134"/>
                    </a:lnTo>
                    <a:lnTo>
                      <a:pt x="158" y="133"/>
                    </a:lnTo>
                    <a:lnTo>
                      <a:pt x="156" y="133"/>
                    </a:lnTo>
                    <a:lnTo>
                      <a:pt x="156" y="129"/>
                    </a:lnTo>
                    <a:lnTo>
                      <a:pt x="158" y="125"/>
                    </a:lnTo>
                    <a:lnTo>
                      <a:pt x="158" y="122"/>
                    </a:lnTo>
                    <a:lnTo>
                      <a:pt x="156" y="118"/>
                    </a:lnTo>
                    <a:lnTo>
                      <a:pt x="156" y="115"/>
                    </a:lnTo>
                    <a:lnTo>
                      <a:pt x="154" y="116"/>
                    </a:lnTo>
                    <a:lnTo>
                      <a:pt x="153" y="117"/>
                    </a:lnTo>
                    <a:lnTo>
                      <a:pt x="152" y="120"/>
                    </a:lnTo>
                    <a:lnTo>
                      <a:pt x="152" y="129"/>
                    </a:lnTo>
                    <a:lnTo>
                      <a:pt x="144" y="129"/>
                    </a:lnTo>
                    <a:lnTo>
                      <a:pt x="144" y="126"/>
                    </a:lnTo>
                    <a:lnTo>
                      <a:pt x="145" y="124"/>
                    </a:lnTo>
                    <a:lnTo>
                      <a:pt x="147" y="123"/>
                    </a:lnTo>
                    <a:lnTo>
                      <a:pt x="148" y="122"/>
                    </a:lnTo>
                    <a:lnTo>
                      <a:pt x="151" y="120"/>
                    </a:lnTo>
                    <a:lnTo>
                      <a:pt x="145" y="116"/>
                    </a:lnTo>
                    <a:lnTo>
                      <a:pt x="141" y="110"/>
                    </a:lnTo>
                    <a:lnTo>
                      <a:pt x="138" y="103"/>
                    </a:lnTo>
                    <a:lnTo>
                      <a:pt x="133" y="97"/>
                    </a:lnTo>
                    <a:lnTo>
                      <a:pt x="132" y="96"/>
                    </a:lnTo>
                    <a:lnTo>
                      <a:pt x="130" y="96"/>
                    </a:lnTo>
                    <a:lnTo>
                      <a:pt x="129" y="95"/>
                    </a:lnTo>
                    <a:lnTo>
                      <a:pt x="126" y="94"/>
                    </a:lnTo>
                    <a:lnTo>
                      <a:pt x="124" y="89"/>
                    </a:lnTo>
                    <a:lnTo>
                      <a:pt x="124" y="85"/>
                    </a:lnTo>
                    <a:lnTo>
                      <a:pt x="122" y="85"/>
                    </a:lnTo>
                    <a:lnTo>
                      <a:pt x="119" y="88"/>
                    </a:lnTo>
                    <a:lnTo>
                      <a:pt x="119" y="91"/>
                    </a:lnTo>
                    <a:lnTo>
                      <a:pt x="118" y="94"/>
                    </a:lnTo>
                    <a:lnTo>
                      <a:pt x="118" y="95"/>
                    </a:lnTo>
                    <a:lnTo>
                      <a:pt x="117" y="96"/>
                    </a:lnTo>
                    <a:lnTo>
                      <a:pt x="115" y="96"/>
                    </a:lnTo>
                    <a:lnTo>
                      <a:pt x="113" y="97"/>
                    </a:lnTo>
                    <a:lnTo>
                      <a:pt x="111" y="97"/>
                    </a:lnTo>
                    <a:lnTo>
                      <a:pt x="109" y="98"/>
                    </a:lnTo>
                    <a:lnTo>
                      <a:pt x="108" y="99"/>
                    </a:lnTo>
                    <a:lnTo>
                      <a:pt x="108" y="101"/>
                    </a:lnTo>
                    <a:lnTo>
                      <a:pt x="106" y="103"/>
                    </a:lnTo>
                    <a:lnTo>
                      <a:pt x="106" y="105"/>
                    </a:lnTo>
                    <a:lnTo>
                      <a:pt x="105" y="106"/>
                    </a:lnTo>
                    <a:lnTo>
                      <a:pt x="106" y="109"/>
                    </a:lnTo>
                    <a:lnTo>
                      <a:pt x="108" y="110"/>
                    </a:lnTo>
                    <a:lnTo>
                      <a:pt x="108" y="112"/>
                    </a:lnTo>
                    <a:lnTo>
                      <a:pt x="105" y="117"/>
                    </a:lnTo>
                    <a:lnTo>
                      <a:pt x="103" y="117"/>
                    </a:lnTo>
                    <a:lnTo>
                      <a:pt x="101" y="115"/>
                    </a:lnTo>
                    <a:lnTo>
                      <a:pt x="101" y="112"/>
                    </a:lnTo>
                    <a:lnTo>
                      <a:pt x="102" y="110"/>
                    </a:lnTo>
                    <a:lnTo>
                      <a:pt x="103" y="109"/>
                    </a:lnTo>
                    <a:lnTo>
                      <a:pt x="103" y="106"/>
                    </a:lnTo>
                    <a:lnTo>
                      <a:pt x="104" y="105"/>
                    </a:lnTo>
                    <a:lnTo>
                      <a:pt x="103" y="103"/>
                    </a:lnTo>
                    <a:lnTo>
                      <a:pt x="103" y="101"/>
                    </a:lnTo>
                    <a:lnTo>
                      <a:pt x="101" y="98"/>
                    </a:lnTo>
                    <a:lnTo>
                      <a:pt x="101" y="96"/>
                    </a:lnTo>
                    <a:lnTo>
                      <a:pt x="103" y="91"/>
                    </a:lnTo>
                    <a:lnTo>
                      <a:pt x="105" y="89"/>
                    </a:lnTo>
                    <a:lnTo>
                      <a:pt x="108" y="88"/>
                    </a:lnTo>
                    <a:lnTo>
                      <a:pt x="108" y="87"/>
                    </a:lnTo>
                    <a:lnTo>
                      <a:pt x="106" y="85"/>
                    </a:lnTo>
                    <a:lnTo>
                      <a:pt x="105" y="85"/>
                    </a:lnTo>
                    <a:lnTo>
                      <a:pt x="103" y="87"/>
                    </a:lnTo>
                    <a:lnTo>
                      <a:pt x="102" y="87"/>
                    </a:lnTo>
                    <a:lnTo>
                      <a:pt x="101" y="88"/>
                    </a:lnTo>
                    <a:lnTo>
                      <a:pt x="99" y="88"/>
                    </a:lnTo>
                    <a:lnTo>
                      <a:pt x="98" y="87"/>
                    </a:lnTo>
                    <a:lnTo>
                      <a:pt x="97" y="84"/>
                    </a:lnTo>
                    <a:lnTo>
                      <a:pt x="88" y="84"/>
                    </a:lnTo>
                    <a:lnTo>
                      <a:pt x="87" y="83"/>
                    </a:lnTo>
                    <a:lnTo>
                      <a:pt x="87" y="80"/>
                    </a:lnTo>
                    <a:lnTo>
                      <a:pt x="81" y="80"/>
                    </a:lnTo>
                    <a:lnTo>
                      <a:pt x="80" y="78"/>
                    </a:lnTo>
                    <a:lnTo>
                      <a:pt x="80" y="76"/>
                    </a:lnTo>
                    <a:lnTo>
                      <a:pt x="78" y="75"/>
                    </a:lnTo>
                    <a:lnTo>
                      <a:pt x="78" y="74"/>
                    </a:lnTo>
                    <a:lnTo>
                      <a:pt x="75" y="74"/>
                    </a:lnTo>
                    <a:lnTo>
                      <a:pt x="73" y="75"/>
                    </a:lnTo>
                    <a:lnTo>
                      <a:pt x="73" y="73"/>
                    </a:lnTo>
                    <a:lnTo>
                      <a:pt x="75" y="70"/>
                    </a:lnTo>
                    <a:lnTo>
                      <a:pt x="75" y="68"/>
                    </a:lnTo>
                    <a:lnTo>
                      <a:pt x="71" y="68"/>
                    </a:lnTo>
                    <a:lnTo>
                      <a:pt x="69" y="69"/>
                    </a:lnTo>
                    <a:lnTo>
                      <a:pt x="62" y="69"/>
                    </a:lnTo>
                    <a:lnTo>
                      <a:pt x="60" y="64"/>
                    </a:lnTo>
                    <a:lnTo>
                      <a:pt x="59" y="61"/>
                    </a:lnTo>
                    <a:lnTo>
                      <a:pt x="57" y="56"/>
                    </a:lnTo>
                    <a:lnTo>
                      <a:pt x="56" y="56"/>
                    </a:lnTo>
                    <a:lnTo>
                      <a:pt x="54" y="57"/>
                    </a:lnTo>
                    <a:lnTo>
                      <a:pt x="53" y="60"/>
                    </a:lnTo>
                    <a:lnTo>
                      <a:pt x="53" y="62"/>
                    </a:lnTo>
                    <a:lnTo>
                      <a:pt x="49" y="61"/>
                    </a:lnTo>
                    <a:lnTo>
                      <a:pt x="47" y="60"/>
                    </a:lnTo>
                    <a:lnTo>
                      <a:pt x="42" y="60"/>
                    </a:lnTo>
                    <a:lnTo>
                      <a:pt x="40" y="61"/>
                    </a:lnTo>
                    <a:lnTo>
                      <a:pt x="37" y="62"/>
                    </a:lnTo>
                    <a:lnTo>
                      <a:pt x="37" y="57"/>
                    </a:lnTo>
                    <a:lnTo>
                      <a:pt x="38" y="56"/>
                    </a:lnTo>
                    <a:lnTo>
                      <a:pt x="40" y="56"/>
                    </a:lnTo>
                    <a:lnTo>
                      <a:pt x="41" y="55"/>
                    </a:lnTo>
                    <a:lnTo>
                      <a:pt x="44" y="55"/>
                    </a:lnTo>
                    <a:lnTo>
                      <a:pt x="45" y="54"/>
                    </a:lnTo>
                    <a:lnTo>
                      <a:pt x="45" y="50"/>
                    </a:lnTo>
                    <a:lnTo>
                      <a:pt x="44" y="49"/>
                    </a:lnTo>
                    <a:lnTo>
                      <a:pt x="42" y="49"/>
                    </a:lnTo>
                    <a:lnTo>
                      <a:pt x="41" y="50"/>
                    </a:lnTo>
                    <a:lnTo>
                      <a:pt x="39" y="50"/>
                    </a:lnTo>
                    <a:lnTo>
                      <a:pt x="38" y="52"/>
                    </a:lnTo>
                    <a:lnTo>
                      <a:pt x="37" y="52"/>
                    </a:lnTo>
                    <a:lnTo>
                      <a:pt x="37" y="47"/>
                    </a:lnTo>
                    <a:lnTo>
                      <a:pt x="38" y="45"/>
                    </a:lnTo>
                    <a:lnTo>
                      <a:pt x="37" y="43"/>
                    </a:lnTo>
                    <a:lnTo>
                      <a:pt x="40" y="43"/>
                    </a:lnTo>
                    <a:lnTo>
                      <a:pt x="40" y="40"/>
                    </a:lnTo>
                    <a:lnTo>
                      <a:pt x="39" y="39"/>
                    </a:lnTo>
                    <a:lnTo>
                      <a:pt x="38" y="36"/>
                    </a:lnTo>
                    <a:lnTo>
                      <a:pt x="35" y="35"/>
                    </a:lnTo>
                    <a:lnTo>
                      <a:pt x="33" y="35"/>
                    </a:lnTo>
                    <a:lnTo>
                      <a:pt x="31" y="34"/>
                    </a:lnTo>
                    <a:lnTo>
                      <a:pt x="27" y="34"/>
                    </a:lnTo>
                    <a:lnTo>
                      <a:pt x="26" y="33"/>
                    </a:lnTo>
                    <a:lnTo>
                      <a:pt x="24" y="32"/>
                    </a:lnTo>
                    <a:lnTo>
                      <a:pt x="23" y="29"/>
                    </a:lnTo>
                    <a:lnTo>
                      <a:pt x="24" y="28"/>
                    </a:lnTo>
                    <a:lnTo>
                      <a:pt x="28" y="28"/>
                    </a:lnTo>
                    <a:lnTo>
                      <a:pt x="30" y="27"/>
                    </a:lnTo>
                    <a:lnTo>
                      <a:pt x="30" y="26"/>
                    </a:lnTo>
                    <a:lnTo>
                      <a:pt x="27" y="24"/>
                    </a:lnTo>
                    <a:lnTo>
                      <a:pt x="24" y="24"/>
                    </a:lnTo>
                    <a:lnTo>
                      <a:pt x="21" y="25"/>
                    </a:lnTo>
                    <a:lnTo>
                      <a:pt x="20" y="27"/>
                    </a:lnTo>
                    <a:lnTo>
                      <a:pt x="18" y="28"/>
                    </a:lnTo>
                    <a:lnTo>
                      <a:pt x="17" y="29"/>
                    </a:lnTo>
                    <a:lnTo>
                      <a:pt x="14" y="29"/>
                    </a:lnTo>
                    <a:lnTo>
                      <a:pt x="14" y="17"/>
                    </a:lnTo>
                    <a:lnTo>
                      <a:pt x="12" y="17"/>
                    </a:lnTo>
                    <a:lnTo>
                      <a:pt x="11" y="18"/>
                    </a:lnTo>
                    <a:lnTo>
                      <a:pt x="11" y="19"/>
                    </a:lnTo>
                    <a:lnTo>
                      <a:pt x="10" y="20"/>
                    </a:lnTo>
                    <a:lnTo>
                      <a:pt x="10" y="25"/>
                    </a:lnTo>
                    <a:lnTo>
                      <a:pt x="9" y="26"/>
                    </a:lnTo>
                    <a:lnTo>
                      <a:pt x="4" y="20"/>
                    </a:lnTo>
                    <a:lnTo>
                      <a:pt x="0" y="13"/>
                    </a:lnTo>
                    <a:lnTo>
                      <a:pt x="0" y="6"/>
                    </a:lnTo>
                    <a:lnTo>
                      <a:pt x="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8" name="Freeform 77">
                <a:extLst>
                  <a:ext uri="{FF2B5EF4-FFF2-40B4-BE49-F238E27FC236}">
                    <a16:creationId xmlns:a16="http://schemas.microsoft.com/office/drawing/2014/main" id="{AF42F974-1AAE-9D1D-1010-75AC4132ACFA}"/>
                  </a:ext>
                </a:extLst>
              </p:cNvPr>
              <p:cNvSpPr>
                <a:spLocks noEditPoints="1"/>
              </p:cNvSpPr>
              <p:nvPr/>
            </p:nvSpPr>
            <p:spPr bwMode="auto">
              <a:xfrm>
                <a:off x="4835525" y="5430838"/>
                <a:ext cx="4763" cy="3175"/>
              </a:xfrm>
              <a:custGeom>
                <a:avLst/>
                <a:gdLst/>
                <a:ahLst/>
                <a:cxnLst>
                  <a:cxn ang="0">
                    <a:pos x="1" y="1"/>
                  </a:cxn>
                  <a:cxn ang="0">
                    <a:pos x="1" y="2"/>
                  </a:cxn>
                  <a:cxn ang="0">
                    <a:pos x="0" y="2"/>
                  </a:cxn>
                  <a:cxn ang="0">
                    <a:pos x="1" y="1"/>
                  </a:cxn>
                  <a:cxn ang="0">
                    <a:pos x="3" y="0"/>
                  </a:cxn>
                  <a:cxn ang="0">
                    <a:pos x="1" y="1"/>
                  </a:cxn>
                  <a:cxn ang="0">
                    <a:pos x="3" y="0"/>
                  </a:cxn>
                </a:cxnLst>
                <a:rect l="0" t="0" r="r" b="b"/>
                <a:pathLst>
                  <a:path w="3" h="2">
                    <a:moveTo>
                      <a:pt x="1" y="1"/>
                    </a:moveTo>
                    <a:lnTo>
                      <a:pt x="1" y="2"/>
                    </a:lnTo>
                    <a:lnTo>
                      <a:pt x="0" y="2"/>
                    </a:lnTo>
                    <a:lnTo>
                      <a:pt x="1" y="1"/>
                    </a:lnTo>
                    <a:close/>
                    <a:moveTo>
                      <a:pt x="3" y="0"/>
                    </a:moveTo>
                    <a:lnTo>
                      <a:pt x="1" y="1"/>
                    </a:lnTo>
                    <a:lnTo>
                      <a:pt x="3"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9" name="Freeform 78">
                <a:extLst>
                  <a:ext uri="{FF2B5EF4-FFF2-40B4-BE49-F238E27FC236}">
                    <a16:creationId xmlns:a16="http://schemas.microsoft.com/office/drawing/2014/main" id="{24288236-5E87-F69A-53E3-A94397E28A52}"/>
                  </a:ext>
                </a:extLst>
              </p:cNvPr>
              <p:cNvSpPr>
                <a:spLocks/>
              </p:cNvSpPr>
              <p:nvPr/>
            </p:nvSpPr>
            <p:spPr bwMode="auto">
              <a:xfrm>
                <a:off x="5470525" y="5494338"/>
                <a:ext cx="42863" cy="41275"/>
              </a:xfrm>
              <a:custGeom>
                <a:avLst/>
                <a:gdLst/>
                <a:ahLst/>
                <a:cxnLst>
                  <a:cxn ang="0">
                    <a:pos x="0" y="0"/>
                  </a:cxn>
                  <a:cxn ang="0">
                    <a:pos x="15" y="0"/>
                  </a:cxn>
                  <a:cxn ang="0">
                    <a:pos x="17" y="2"/>
                  </a:cxn>
                  <a:cxn ang="0">
                    <a:pos x="17" y="6"/>
                  </a:cxn>
                  <a:cxn ang="0">
                    <a:pos x="19" y="11"/>
                  </a:cxn>
                  <a:cxn ang="0">
                    <a:pos x="23" y="14"/>
                  </a:cxn>
                  <a:cxn ang="0">
                    <a:pos x="27" y="17"/>
                  </a:cxn>
                  <a:cxn ang="0">
                    <a:pos x="27" y="19"/>
                  </a:cxn>
                  <a:cxn ang="0">
                    <a:pos x="26" y="20"/>
                  </a:cxn>
                  <a:cxn ang="0">
                    <a:pos x="24" y="21"/>
                  </a:cxn>
                  <a:cxn ang="0">
                    <a:pos x="23" y="21"/>
                  </a:cxn>
                  <a:cxn ang="0">
                    <a:pos x="20" y="23"/>
                  </a:cxn>
                  <a:cxn ang="0">
                    <a:pos x="19" y="24"/>
                  </a:cxn>
                  <a:cxn ang="0">
                    <a:pos x="19" y="26"/>
                  </a:cxn>
                  <a:cxn ang="0">
                    <a:pos x="14" y="17"/>
                  </a:cxn>
                  <a:cxn ang="0">
                    <a:pos x="5" y="9"/>
                  </a:cxn>
                  <a:cxn ang="0">
                    <a:pos x="0" y="0"/>
                  </a:cxn>
                </a:cxnLst>
                <a:rect l="0" t="0" r="r" b="b"/>
                <a:pathLst>
                  <a:path w="27" h="26">
                    <a:moveTo>
                      <a:pt x="0" y="0"/>
                    </a:moveTo>
                    <a:lnTo>
                      <a:pt x="15" y="0"/>
                    </a:lnTo>
                    <a:lnTo>
                      <a:pt x="17" y="2"/>
                    </a:lnTo>
                    <a:lnTo>
                      <a:pt x="17" y="6"/>
                    </a:lnTo>
                    <a:lnTo>
                      <a:pt x="19" y="11"/>
                    </a:lnTo>
                    <a:lnTo>
                      <a:pt x="23" y="14"/>
                    </a:lnTo>
                    <a:lnTo>
                      <a:pt x="27" y="17"/>
                    </a:lnTo>
                    <a:lnTo>
                      <a:pt x="27" y="19"/>
                    </a:lnTo>
                    <a:lnTo>
                      <a:pt x="26" y="20"/>
                    </a:lnTo>
                    <a:lnTo>
                      <a:pt x="24" y="21"/>
                    </a:lnTo>
                    <a:lnTo>
                      <a:pt x="23" y="21"/>
                    </a:lnTo>
                    <a:lnTo>
                      <a:pt x="20" y="23"/>
                    </a:lnTo>
                    <a:lnTo>
                      <a:pt x="19" y="24"/>
                    </a:lnTo>
                    <a:lnTo>
                      <a:pt x="19" y="26"/>
                    </a:lnTo>
                    <a:lnTo>
                      <a:pt x="14" y="17"/>
                    </a:lnTo>
                    <a:lnTo>
                      <a:pt x="5" y="9"/>
                    </a:lnTo>
                    <a:lnTo>
                      <a:pt x="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0" name="Freeform 79">
                <a:extLst>
                  <a:ext uri="{FF2B5EF4-FFF2-40B4-BE49-F238E27FC236}">
                    <a16:creationId xmlns:a16="http://schemas.microsoft.com/office/drawing/2014/main" id="{C30C4C79-22AA-F844-D50A-13C74DDF13D3}"/>
                  </a:ext>
                </a:extLst>
              </p:cNvPr>
              <p:cNvSpPr>
                <a:spLocks/>
              </p:cNvSpPr>
              <p:nvPr/>
            </p:nvSpPr>
            <p:spPr bwMode="auto">
              <a:xfrm>
                <a:off x="5384800" y="5511801"/>
                <a:ext cx="9525" cy="14288"/>
              </a:xfrm>
              <a:custGeom>
                <a:avLst/>
                <a:gdLst/>
                <a:ahLst/>
                <a:cxnLst>
                  <a:cxn ang="0">
                    <a:pos x="1" y="0"/>
                  </a:cxn>
                  <a:cxn ang="0">
                    <a:pos x="2" y="0"/>
                  </a:cxn>
                  <a:cxn ang="0">
                    <a:pos x="3" y="1"/>
                  </a:cxn>
                  <a:cxn ang="0">
                    <a:pos x="3" y="2"/>
                  </a:cxn>
                  <a:cxn ang="0">
                    <a:pos x="5" y="3"/>
                  </a:cxn>
                  <a:cxn ang="0">
                    <a:pos x="6" y="3"/>
                  </a:cxn>
                  <a:cxn ang="0">
                    <a:pos x="6" y="9"/>
                  </a:cxn>
                  <a:cxn ang="0">
                    <a:pos x="5" y="9"/>
                  </a:cxn>
                  <a:cxn ang="0">
                    <a:pos x="5" y="8"/>
                  </a:cxn>
                  <a:cxn ang="0">
                    <a:pos x="3" y="7"/>
                  </a:cxn>
                  <a:cxn ang="0">
                    <a:pos x="3" y="5"/>
                  </a:cxn>
                  <a:cxn ang="0">
                    <a:pos x="1" y="2"/>
                  </a:cxn>
                  <a:cxn ang="0">
                    <a:pos x="0" y="2"/>
                  </a:cxn>
                  <a:cxn ang="0">
                    <a:pos x="1" y="0"/>
                  </a:cxn>
                </a:cxnLst>
                <a:rect l="0" t="0" r="r" b="b"/>
                <a:pathLst>
                  <a:path w="6" h="9">
                    <a:moveTo>
                      <a:pt x="1" y="0"/>
                    </a:moveTo>
                    <a:lnTo>
                      <a:pt x="2" y="0"/>
                    </a:lnTo>
                    <a:lnTo>
                      <a:pt x="3" y="1"/>
                    </a:lnTo>
                    <a:lnTo>
                      <a:pt x="3" y="2"/>
                    </a:lnTo>
                    <a:lnTo>
                      <a:pt x="5" y="3"/>
                    </a:lnTo>
                    <a:lnTo>
                      <a:pt x="6" y="3"/>
                    </a:lnTo>
                    <a:lnTo>
                      <a:pt x="6" y="9"/>
                    </a:lnTo>
                    <a:lnTo>
                      <a:pt x="5" y="9"/>
                    </a:lnTo>
                    <a:lnTo>
                      <a:pt x="5" y="8"/>
                    </a:lnTo>
                    <a:lnTo>
                      <a:pt x="3" y="7"/>
                    </a:lnTo>
                    <a:lnTo>
                      <a:pt x="3" y="5"/>
                    </a:lnTo>
                    <a:lnTo>
                      <a:pt x="1" y="2"/>
                    </a:lnTo>
                    <a:lnTo>
                      <a:pt x="0" y="2"/>
                    </a:lnTo>
                    <a:lnTo>
                      <a:pt x="1"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1" name="Freeform 80">
                <a:extLst>
                  <a:ext uri="{FF2B5EF4-FFF2-40B4-BE49-F238E27FC236}">
                    <a16:creationId xmlns:a16="http://schemas.microsoft.com/office/drawing/2014/main" id="{78F1270F-A182-0D64-95B3-391C0752C406}"/>
                  </a:ext>
                </a:extLst>
              </p:cNvPr>
              <p:cNvSpPr>
                <a:spLocks/>
              </p:cNvSpPr>
              <p:nvPr/>
            </p:nvSpPr>
            <p:spPr bwMode="auto">
              <a:xfrm>
                <a:off x="5607050" y="5535613"/>
                <a:ext cx="36513" cy="47625"/>
              </a:xfrm>
              <a:custGeom>
                <a:avLst/>
                <a:gdLst/>
                <a:ahLst/>
                <a:cxnLst>
                  <a:cxn ang="0">
                    <a:pos x="2" y="0"/>
                  </a:cxn>
                  <a:cxn ang="0">
                    <a:pos x="11" y="4"/>
                  </a:cxn>
                  <a:cxn ang="0">
                    <a:pos x="17" y="9"/>
                  </a:cxn>
                  <a:cxn ang="0">
                    <a:pos x="22" y="19"/>
                  </a:cxn>
                  <a:cxn ang="0">
                    <a:pos x="23" y="30"/>
                  </a:cxn>
                  <a:cxn ang="0">
                    <a:pos x="21" y="29"/>
                  </a:cxn>
                  <a:cxn ang="0">
                    <a:pos x="19" y="28"/>
                  </a:cxn>
                  <a:cxn ang="0">
                    <a:pos x="15" y="19"/>
                  </a:cxn>
                  <a:cxn ang="0">
                    <a:pos x="13" y="18"/>
                  </a:cxn>
                  <a:cxn ang="0">
                    <a:pos x="11" y="18"/>
                  </a:cxn>
                  <a:cxn ang="0">
                    <a:pos x="11" y="21"/>
                  </a:cxn>
                  <a:cxn ang="0">
                    <a:pos x="13" y="21"/>
                  </a:cxn>
                  <a:cxn ang="0">
                    <a:pos x="13" y="22"/>
                  </a:cxn>
                  <a:cxn ang="0">
                    <a:pos x="9" y="22"/>
                  </a:cxn>
                  <a:cxn ang="0">
                    <a:pos x="9" y="23"/>
                  </a:cxn>
                  <a:cxn ang="0">
                    <a:pos x="8" y="23"/>
                  </a:cxn>
                  <a:cxn ang="0">
                    <a:pos x="8" y="30"/>
                  </a:cxn>
                  <a:cxn ang="0">
                    <a:pos x="3" y="26"/>
                  </a:cxn>
                  <a:cxn ang="0">
                    <a:pos x="3" y="8"/>
                  </a:cxn>
                  <a:cxn ang="0">
                    <a:pos x="0" y="6"/>
                  </a:cxn>
                  <a:cxn ang="0">
                    <a:pos x="1" y="4"/>
                  </a:cxn>
                  <a:cxn ang="0">
                    <a:pos x="2" y="0"/>
                  </a:cxn>
                </a:cxnLst>
                <a:rect l="0" t="0" r="r" b="b"/>
                <a:pathLst>
                  <a:path w="23" h="30">
                    <a:moveTo>
                      <a:pt x="2" y="0"/>
                    </a:moveTo>
                    <a:lnTo>
                      <a:pt x="11" y="4"/>
                    </a:lnTo>
                    <a:lnTo>
                      <a:pt x="17" y="9"/>
                    </a:lnTo>
                    <a:lnTo>
                      <a:pt x="22" y="19"/>
                    </a:lnTo>
                    <a:lnTo>
                      <a:pt x="23" y="30"/>
                    </a:lnTo>
                    <a:lnTo>
                      <a:pt x="21" y="29"/>
                    </a:lnTo>
                    <a:lnTo>
                      <a:pt x="19" y="28"/>
                    </a:lnTo>
                    <a:lnTo>
                      <a:pt x="15" y="19"/>
                    </a:lnTo>
                    <a:lnTo>
                      <a:pt x="13" y="18"/>
                    </a:lnTo>
                    <a:lnTo>
                      <a:pt x="11" y="18"/>
                    </a:lnTo>
                    <a:lnTo>
                      <a:pt x="11" y="21"/>
                    </a:lnTo>
                    <a:lnTo>
                      <a:pt x="13" y="21"/>
                    </a:lnTo>
                    <a:lnTo>
                      <a:pt x="13" y="22"/>
                    </a:lnTo>
                    <a:lnTo>
                      <a:pt x="9" y="22"/>
                    </a:lnTo>
                    <a:lnTo>
                      <a:pt x="9" y="23"/>
                    </a:lnTo>
                    <a:lnTo>
                      <a:pt x="8" y="23"/>
                    </a:lnTo>
                    <a:lnTo>
                      <a:pt x="8" y="30"/>
                    </a:lnTo>
                    <a:lnTo>
                      <a:pt x="3" y="26"/>
                    </a:lnTo>
                    <a:lnTo>
                      <a:pt x="3" y="8"/>
                    </a:lnTo>
                    <a:lnTo>
                      <a:pt x="0" y="6"/>
                    </a:lnTo>
                    <a:lnTo>
                      <a:pt x="1" y="4"/>
                    </a:lnTo>
                    <a:lnTo>
                      <a:pt x="2"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2" name="Freeform 81">
                <a:extLst>
                  <a:ext uri="{FF2B5EF4-FFF2-40B4-BE49-F238E27FC236}">
                    <a16:creationId xmlns:a16="http://schemas.microsoft.com/office/drawing/2014/main" id="{2F8F07B0-6BD5-C532-1864-C85B59519941}"/>
                  </a:ext>
                </a:extLst>
              </p:cNvPr>
              <p:cNvSpPr>
                <a:spLocks/>
              </p:cNvSpPr>
              <p:nvPr/>
            </p:nvSpPr>
            <p:spPr bwMode="auto">
              <a:xfrm>
                <a:off x="5519738" y="5548313"/>
                <a:ext cx="90488" cy="79375"/>
              </a:xfrm>
              <a:custGeom>
                <a:avLst/>
                <a:gdLst/>
                <a:ahLst/>
                <a:cxnLst>
                  <a:cxn ang="0">
                    <a:pos x="0" y="0"/>
                  </a:cxn>
                  <a:cxn ang="0">
                    <a:pos x="3" y="0"/>
                  </a:cxn>
                  <a:cxn ang="0">
                    <a:pos x="5" y="3"/>
                  </a:cxn>
                  <a:cxn ang="0">
                    <a:pos x="6" y="4"/>
                  </a:cxn>
                  <a:cxn ang="0">
                    <a:pos x="7" y="6"/>
                  </a:cxn>
                  <a:cxn ang="0">
                    <a:pos x="9" y="7"/>
                  </a:cxn>
                  <a:cxn ang="0">
                    <a:pos x="21" y="8"/>
                  </a:cxn>
                  <a:cxn ang="0">
                    <a:pos x="30" y="13"/>
                  </a:cxn>
                  <a:cxn ang="0">
                    <a:pos x="35" y="20"/>
                  </a:cxn>
                  <a:cxn ang="0">
                    <a:pos x="34" y="31"/>
                  </a:cxn>
                  <a:cxn ang="0">
                    <a:pos x="35" y="32"/>
                  </a:cxn>
                  <a:cxn ang="0">
                    <a:pos x="36" y="32"/>
                  </a:cxn>
                  <a:cxn ang="0">
                    <a:pos x="37" y="31"/>
                  </a:cxn>
                  <a:cxn ang="0">
                    <a:pos x="40" y="31"/>
                  </a:cxn>
                  <a:cxn ang="0">
                    <a:pos x="41" y="29"/>
                  </a:cxn>
                  <a:cxn ang="0">
                    <a:pos x="44" y="29"/>
                  </a:cxn>
                  <a:cxn ang="0">
                    <a:pos x="48" y="31"/>
                  </a:cxn>
                  <a:cxn ang="0">
                    <a:pos x="55" y="42"/>
                  </a:cxn>
                  <a:cxn ang="0">
                    <a:pos x="57" y="50"/>
                  </a:cxn>
                  <a:cxn ang="0">
                    <a:pos x="55" y="49"/>
                  </a:cxn>
                  <a:cxn ang="0">
                    <a:pos x="52" y="50"/>
                  </a:cxn>
                  <a:cxn ang="0">
                    <a:pos x="48" y="48"/>
                  </a:cxn>
                  <a:cxn ang="0">
                    <a:pos x="45" y="46"/>
                  </a:cxn>
                  <a:cxn ang="0">
                    <a:pos x="44" y="42"/>
                  </a:cxn>
                  <a:cxn ang="0">
                    <a:pos x="42" y="40"/>
                  </a:cxn>
                  <a:cxn ang="0">
                    <a:pos x="40" y="39"/>
                  </a:cxn>
                  <a:cxn ang="0">
                    <a:pos x="38" y="39"/>
                  </a:cxn>
                  <a:cxn ang="0">
                    <a:pos x="36" y="40"/>
                  </a:cxn>
                  <a:cxn ang="0">
                    <a:pos x="35" y="41"/>
                  </a:cxn>
                  <a:cxn ang="0">
                    <a:pos x="31" y="39"/>
                  </a:cxn>
                  <a:cxn ang="0">
                    <a:pos x="29" y="36"/>
                  </a:cxn>
                  <a:cxn ang="0">
                    <a:pos x="26" y="34"/>
                  </a:cxn>
                  <a:cxn ang="0">
                    <a:pos x="23" y="32"/>
                  </a:cxn>
                  <a:cxn ang="0">
                    <a:pos x="21" y="28"/>
                  </a:cxn>
                  <a:cxn ang="0">
                    <a:pos x="20" y="24"/>
                  </a:cxn>
                  <a:cxn ang="0">
                    <a:pos x="17" y="26"/>
                  </a:cxn>
                  <a:cxn ang="0">
                    <a:pos x="17" y="27"/>
                  </a:cxn>
                  <a:cxn ang="0">
                    <a:pos x="16" y="28"/>
                  </a:cxn>
                  <a:cxn ang="0">
                    <a:pos x="12" y="28"/>
                  </a:cxn>
                  <a:cxn ang="0">
                    <a:pos x="13" y="22"/>
                  </a:cxn>
                  <a:cxn ang="0">
                    <a:pos x="12" y="18"/>
                  </a:cxn>
                  <a:cxn ang="0">
                    <a:pos x="9" y="14"/>
                  </a:cxn>
                  <a:cxn ang="0">
                    <a:pos x="7" y="10"/>
                  </a:cxn>
                  <a:cxn ang="0">
                    <a:pos x="0" y="0"/>
                  </a:cxn>
                </a:cxnLst>
                <a:rect l="0" t="0" r="r" b="b"/>
                <a:pathLst>
                  <a:path w="57" h="50">
                    <a:moveTo>
                      <a:pt x="0" y="0"/>
                    </a:moveTo>
                    <a:lnTo>
                      <a:pt x="3" y="0"/>
                    </a:lnTo>
                    <a:lnTo>
                      <a:pt x="5" y="3"/>
                    </a:lnTo>
                    <a:lnTo>
                      <a:pt x="6" y="4"/>
                    </a:lnTo>
                    <a:lnTo>
                      <a:pt x="7" y="6"/>
                    </a:lnTo>
                    <a:lnTo>
                      <a:pt x="9" y="7"/>
                    </a:lnTo>
                    <a:lnTo>
                      <a:pt x="21" y="8"/>
                    </a:lnTo>
                    <a:lnTo>
                      <a:pt x="30" y="13"/>
                    </a:lnTo>
                    <a:lnTo>
                      <a:pt x="35" y="20"/>
                    </a:lnTo>
                    <a:lnTo>
                      <a:pt x="34" y="31"/>
                    </a:lnTo>
                    <a:lnTo>
                      <a:pt x="35" y="32"/>
                    </a:lnTo>
                    <a:lnTo>
                      <a:pt x="36" y="32"/>
                    </a:lnTo>
                    <a:lnTo>
                      <a:pt x="37" y="31"/>
                    </a:lnTo>
                    <a:lnTo>
                      <a:pt x="40" y="31"/>
                    </a:lnTo>
                    <a:lnTo>
                      <a:pt x="41" y="29"/>
                    </a:lnTo>
                    <a:lnTo>
                      <a:pt x="44" y="29"/>
                    </a:lnTo>
                    <a:lnTo>
                      <a:pt x="48" y="31"/>
                    </a:lnTo>
                    <a:lnTo>
                      <a:pt x="55" y="42"/>
                    </a:lnTo>
                    <a:lnTo>
                      <a:pt x="57" y="50"/>
                    </a:lnTo>
                    <a:lnTo>
                      <a:pt x="55" y="49"/>
                    </a:lnTo>
                    <a:lnTo>
                      <a:pt x="52" y="50"/>
                    </a:lnTo>
                    <a:lnTo>
                      <a:pt x="48" y="48"/>
                    </a:lnTo>
                    <a:lnTo>
                      <a:pt x="45" y="46"/>
                    </a:lnTo>
                    <a:lnTo>
                      <a:pt x="44" y="42"/>
                    </a:lnTo>
                    <a:lnTo>
                      <a:pt x="42" y="40"/>
                    </a:lnTo>
                    <a:lnTo>
                      <a:pt x="40" y="39"/>
                    </a:lnTo>
                    <a:lnTo>
                      <a:pt x="38" y="39"/>
                    </a:lnTo>
                    <a:lnTo>
                      <a:pt x="36" y="40"/>
                    </a:lnTo>
                    <a:lnTo>
                      <a:pt x="35" y="41"/>
                    </a:lnTo>
                    <a:lnTo>
                      <a:pt x="31" y="39"/>
                    </a:lnTo>
                    <a:lnTo>
                      <a:pt x="29" y="36"/>
                    </a:lnTo>
                    <a:lnTo>
                      <a:pt x="26" y="34"/>
                    </a:lnTo>
                    <a:lnTo>
                      <a:pt x="23" y="32"/>
                    </a:lnTo>
                    <a:lnTo>
                      <a:pt x="21" y="28"/>
                    </a:lnTo>
                    <a:lnTo>
                      <a:pt x="20" y="24"/>
                    </a:lnTo>
                    <a:lnTo>
                      <a:pt x="17" y="26"/>
                    </a:lnTo>
                    <a:lnTo>
                      <a:pt x="17" y="27"/>
                    </a:lnTo>
                    <a:lnTo>
                      <a:pt x="16" y="28"/>
                    </a:lnTo>
                    <a:lnTo>
                      <a:pt x="12" y="28"/>
                    </a:lnTo>
                    <a:lnTo>
                      <a:pt x="13" y="22"/>
                    </a:lnTo>
                    <a:lnTo>
                      <a:pt x="12" y="18"/>
                    </a:lnTo>
                    <a:lnTo>
                      <a:pt x="9" y="14"/>
                    </a:lnTo>
                    <a:lnTo>
                      <a:pt x="7" y="10"/>
                    </a:lnTo>
                    <a:lnTo>
                      <a:pt x="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3" name="Freeform 82">
                <a:extLst>
                  <a:ext uri="{FF2B5EF4-FFF2-40B4-BE49-F238E27FC236}">
                    <a16:creationId xmlns:a16="http://schemas.microsoft.com/office/drawing/2014/main" id="{0A57DEA8-D854-089F-77AD-DAFE25185CF6}"/>
                  </a:ext>
                </a:extLst>
              </p:cNvPr>
              <p:cNvSpPr>
                <a:spLocks/>
              </p:cNvSpPr>
              <p:nvPr/>
            </p:nvSpPr>
            <p:spPr bwMode="auto">
              <a:xfrm>
                <a:off x="4564063" y="5637213"/>
                <a:ext cx="104775" cy="76200"/>
              </a:xfrm>
              <a:custGeom>
                <a:avLst/>
                <a:gdLst/>
                <a:ahLst/>
                <a:cxnLst>
                  <a:cxn ang="0">
                    <a:pos x="44" y="0"/>
                  </a:cxn>
                  <a:cxn ang="0">
                    <a:pos x="48" y="6"/>
                  </a:cxn>
                  <a:cxn ang="0">
                    <a:pos x="50" y="8"/>
                  </a:cxn>
                  <a:cxn ang="0">
                    <a:pos x="52" y="5"/>
                  </a:cxn>
                  <a:cxn ang="0">
                    <a:pos x="54" y="1"/>
                  </a:cxn>
                  <a:cxn ang="0">
                    <a:pos x="58" y="0"/>
                  </a:cxn>
                  <a:cxn ang="0">
                    <a:pos x="59" y="4"/>
                  </a:cxn>
                  <a:cxn ang="0">
                    <a:pos x="58" y="8"/>
                  </a:cxn>
                  <a:cxn ang="0">
                    <a:pos x="59" y="11"/>
                  </a:cxn>
                  <a:cxn ang="0">
                    <a:pos x="63" y="13"/>
                  </a:cxn>
                  <a:cxn ang="0">
                    <a:pos x="66" y="14"/>
                  </a:cxn>
                  <a:cxn ang="0">
                    <a:pos x="63" y="22"/>
                  </a:cxn>
                  <a:cxn ang="0">
                    <a:pos x="57" y="20"/>
                  </a:cxn>
                  <a:cxn ang="0">
                    <a:pos x="47" y="22"/>
                  </a:cxn>
                  <a:cxn ang="0">
                    <a:pos x="45" y="28"/>
                  </a:cxn>
                  <a:cxn ang="0">
                    <a:pos x="42" y="31"/>
                  </a:cxn>
                  <a:cxn ang="0">
                    <a:pos x="41" y="38"/>
                  </a:cxn>
                  <a:cxn ang="0">
                    <a:pos x="35" y="39"/>
                  </a:cxn>
                  <a:cxn ang="0">
                    <a:pos x="31" y="43"/>
                  </a:cxn>
                  <a:cxn ang="0">
                    <a:pos x="28" y="48"/>
                  </a:cxn>
                  <a:cxn ang="0">
                    <a:pos x="27" y="45"/>
                  </a:cxn>
                  <a:cxn ang="0">
                    <a:pos x="28" y="41"/>
                  </a:cxn>
                  <a:cxn ang="0">
                    <a:pos x="21" y="46"/>
                  </a:cxn>
                  <a:cxn ang="0">
                    <a:pos x="20" y="45"/>
                  </a:cxn>
                  <a:cxn ang="0">
                    <a:pos x="13" y="40"/>
                  </a:cxn>
                  <a:cxn ang="0">
                    <a:pos x="8" y="43"/>
                  </a:cxn>
                  <a:cxn ang="0">
                    <a:pos x="7" y="45"/>
                  </a:cxn>
                  <a:cxn ang="0">
                    <a:pos x="5" y="39"/>
                  </a:cxn>
                  <a:cxn ang="0">
                    <a:pos x="0" y="33"/>
                  </a:cxn>
                  <a:cxn ang="0">
                    <a:pos x="6" y="22"/>
                  </a:cxn>
                  <a:cxn ang="0">
                    <a:pos x="16" y="22"/>
                  </a:cxn>
                  <a:cxn ang="0">
                    <a:pos x="22" y="31"/>
                  </a:cxn>
                  <a:cxn ang="0">
                    <a:pos x="28" y="35"/>
                  </a:cxn>
                  <a:cxn ang="0">
                    <a:pos x="27" y="27"/>
                  </a:cxn>
                  <a:cxn ang="0">
                    <a:pos x="28" y="15"/>
                  </a:cxn>
                  <a:cxn ang="0">
                    <a:pos x="22" y="7"/>
                  </a:cxn>
                  <a:cxn ang="0">
                    <a:pos x="26" y="5"/>
                  </a:cxn>
                  <a:cxn ang="0">
                    <a:pos x="28" y="8"/>
                  </a:cxn>
                  <a:cxn ang="0">
                    <a:pos x="31" y="13"/>
                  </a:cxn>
                  <a:cxn ang="0">
                    <a:pos x="34" y="12"/>
                  </a:cxn>
                  <a:cxn ang="0">
                    <a:pos x="35" y="12"/>
                  </a:cxn>
                  <a:cxn ang="0">
                    <a:pos x="38" y="13"/>
                  </a:cxn>
                  <a:cxn ang="0">
                    <a:pos x="41" y="10"/>
                  </a:cxn>
                </a:cxnLst>
                <a:rect l="0" t="0" r="r" b="b"/>
                <a:pathLst>
                  <a:path w="66" h="48">
                    <a:moveTo>
                      <a:pt x="41" y="0"/>
                    </a:moveTo>
                    <a:lnTo>
                      <a:pt x="44" y="0"/>
                    </a:lnTo>
                    <a:lnTo>
                      <a:pt x="45" y="1"/>
                    </a:lnTo>
                    <a:lnTo>
                      <a:pt x="48" y="6"/>
                    </a:lnTo>
                    <a:lnTo>
                      <a:pt x="48" y="10"/>
                    </a:lnTo>
                    <a:lnTo>
                      <a:pt x="50" y="8"/>
                    </a:lnTo>
                    <a:lnTo>
                      <a:pt x="51" y="7"/>
                    </a:lnTo>
                    <a:lnTo>
                      <a:pt x="52" y="5"/>
                    </a:lnTo>
                    <a:lnTo>
                      <a:pt x="54" y="4"/>
                    </a:lnTo>
                    <a:lnTo>
                      <a:pt x="54" y="1"/>
                    </a:lnTo>
                    <a:lnTo>
                      <a:pt x="56" y="0"/>
                    </a:lnTo>
                    <a:lnTo>
                      <a:pt x="58" y="0"/>
                    </a:lnTo>
                    <a:lnTo>
                      <a:pt x="58" y="1"/>
                    </a:lnTo>
                    <a:lnTo>
                      <a:pt x="59" y="4"/>
                    </a:lnTo>
                    <a:lnTo>
                      <a:pt x="58" y="6"/>
                    </a:lnTo>
                    <a:lnTo>
                      <a:pt x="58" y="8"/>
                    </a:lnTo>
                    <a:lnTo>
                      <a:pt x="59" y="10"/>
                    </a:lnTo>
                    <a:lnTo>
                      <a:pt x="59" y="11"/>
                    </a:lnTo>
                    <a:lnTo>
                      <a:pt x="61" y="12"/>
                    </a:lnTo>
                    <a:lnTo>
                      <a:pt x="63" y="13"/>
                    </a:lnTo>
                    <a:lnTo>
                      <a:pt x="66" y="13"/>
                    </a:lnTo>
                    <a:lnTo>
                      <a:pt x="66" y="14"/>
                    </a:lnTo>
                    <a:lnTo>
                      <a:pt x="63" y="18"/>
                    </a:lnTo>
                    <a:lnTo>
                      <a:pt x="63" y="22"/>
                    </a:lnTo>
                    <a:lnTo>
                      <a:pt x="61" y="21"/>
                    </a:lnTo>
                    <a:lnTo>
                      <a:pt x="57" y="20"/>
                    </a:lnTo>
                    <a:lnTo>
                      <a:pt x="51" y="20"/>
                    </a:lnTo>
                    <a:lnTo>
                      <a:pt x="47" y="22"/>
                    </a:lnTo>
                    <a:lnTo>
                      <a:pt x="45" y="25"/>
                    </a:lnTo>
                    <a:lnTo>
                      <a:pt x="45" y="28"/>
                    </a:lnTo>
                    <a:lnTo>
                      <a:pt x="43" y="29"/>
                    </a:lnTo>
                    <a:lnTo>
                      <a:pt x="42" y="31"/>
                    </a:lnTo>
                    <a:lnTo>
                      <a:pt x="42" y="35"/>
                    </a:lnTo>
                    <a:lnTo>
                      <a:pt x="41" y="38"/>
                    </a:lnTo>
                    <a:lnTo>
                      <a:pt x="37" y="38"/>
                    </a:lnTo>
                    <a:lnTo>
                      <a:pt x="35" y="39"/>
                    </a:lnTo>
                    <a:lnTo>
                      <a:pt x="33" y="41"/>
                    </a:lnTo>
                    <a:lnTo>
                      <a:pt x="31" y="43"/>
                    </a:lnTo>
                    <a:lnTo>
                      <a:pt x="29" y="46"/>
                    </a:lnTo>
                    <a:lnTo>
                      <a:pt x="28" y="48"/>
                    </a:lnTo>
                    <a:lnTo>
                      <a:pt x="27" y="47"/>
                    </a:lnTo>
                    <a:lnTo>
                      <a:pt x="27" y="45"/>
                    </a:lnTo>
                    <a:lnTo>
                      <a:pt x="28" y="43"/>
                    </a:lnTo>
                    <a:lnTo>
                      <a:pt x="28" y="41"/>
                    </a:lnTo>
                    <a:lnTo>
                      <a:pt x="26" y="41"/>
                    </a:lnTo>
                    <a:lnTo>
                      <a:pt x="21" y="46"/>
                    </a:lnTo>
                    <a:lnTo>
                      <a:pt x="20" y="46"/>
                    </a:lnTo>
                    <a:lnTo>
                      <a:pt x="20" y="45"/>
                    </a:lnTo>
                    <a:lnTo>
                      <a:pt x="15" y="40"/>
                    </a:lnTo>
                    <a:lnTo>
                      <a:pt x="13" y="40"/>
                    </a:lnTo>
                    <a:lnTo>
                      <a:pt x="11" y="41"/>
                    </a:lnTo>
                    <a:lnTo>
                      <a:pt x="8" y="43"/>
                    </a:lnTo>
                    <a:lnTo>
                      <a:pt x="8" y="45"/>
                    </a:lnTo>
                    <a:lnTo>
                      <a:pt x="7" y="45"/>
                    </a:lnTo>
                    <a:lnTo>
                      <a:pt x="7" y="43"/>
                    </a:lnTo>
                    <a:lnTo>
                      <a:pt x="5" y="39"/>
                    </a:lnTo>
                    <a:lnTo>
                      <a:pt x="1" y="35"/>
                    </a:lnTo>
                    <a:lnTo>
                      <a:pt x="0" y="33"/>
                    </a:lnTo>
                    <a:lnTo>
                      <a:pt x="1" y="29"/>
                    </a:lnTo>
                    <a:lnTo>
                      <a:pt x="6" y="22"/>
                    </a:lnTo>
                    <a:lnTo>
                      <a:pt x="15" y="18"/>
                    </a:lnTo>
                    <a:lnTo>
                      <a:pt x="16" y="22"/>
                    </a:lnTo>
                    <a:lnTo>
                      <a:pt x="18" y="26"/>
                    </a:lnTo>
                    <a:lnTo>
                      <a:pt x="22" y="31"/>
                    </a:lnTo>
                    <a:lnTo>
                      <a:pt x="26" y="33"/>
                    </a:lnTo>
                    <a:lnTo>
                      <a:pt x="28" y="35"/>
                    </a:lnTo>
                    <a:lnTo>
                      <a:pt x="27" y="33"/>
                    </a:lnTo>
                    <a:lnTo>
                      <a:pt x="27" y="27"/>
                    </a:lnTo>
                    <a:lnTo>
                      <a:pt x="28" y="25"/>
                    </a:lnTo>
                    <a:lnTo>
                      <a:pt x="28" y="15"/>
                    </a:lnTo>
                    <a:lnTo>
                      <a:pt x="21" y="8"/>
                    </a:lnTo>
                    <a:lnTo>
                      <a:pt x="22" y="7"/>
                    </a:lnTo>
                    <a:lnTo>
                      <a:pt x="23" y="5"/>
                    </a:lnTo>
                    <a:lnTo>
                      <a:pt x="26" y="5"/>
                    </a:lnTo>
                    <a:lnTo>
                      <a:pt x="27" y="6"/>
                    </a:lnTo>
                    <a:lnTo>
                      <a:pt x="28" y="8"/>
                    </a:lnTo>
                    <a:lnTo>
                      <a:pt x="28" y="13"/>
                    </a:lnTo>
                    <a:lnTo>
                      <a:pt x="31" y="13"/>
                    </a:lnTo>
                    <a:lnTo>
                      <a:pt x="33" y="12"/>
                    </a:lnTo>
                    <a:lnTo>
                      <a:pt x="34" y="12"/>
                    </a:lnTo>
                    <a:lnTo>
                      <a:pt x="35" y="11"/>
                    </a:lnTo>
                    <a:lnTo>
                      <a:pt x="35" y="12"/>
                    </a:lnTo>
                    <a:lnTo>
                      <a:pt x="36" y="13"/>
                    </a:lnTo>
                    <a:lnTo>
                      <a:pt x="38" y="13"/>
                    </a:lnTo>
                    <a:lnTo>
                      <a:pt x="40" y="12"/>
                    </a:lnTo>
                    <a:lnTo>
                      <a:pt x="41" y="10"/>
                    </a:lnTo>
                    <a:lnTo>
                      <a:pt x="41"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4" name="Freeform 83">
                <a:extLst>
                  <a:ext uri="{FF2B5EF4-FFF2-40B4-BE49-F238E27FC236}">
                    <a16:creationId xmlns:a16="http://schemas.microsoft.com/office/drawing/2014/main" id="{4ADED6F7-BB98-3ABA-E166-A6C86FB99B4C}"/>
                  </a:ext>
                </a:extLst>
              </p:cNvPr>
              <p:cNvSpPr>
                <a:spLocks/>
              </p:cNvSpPr>
              <p:nvPr/>
            </p:nvSpPr>
            <p:spPr bwMode="auto">
              <a:xfrm>
                <a:off x="4629150" y="5700713"/>
                <a:ext cx="11113" cy="9525"/>
              </a:xfrm>
              <a:custGeom>
                <a:avLst/>
                <a:gdLst/>
                <a:ahLst/>
                <a:cxnLst>
                  <a:cxn ang="0">
                    <a:pos x="3" y="0"/>
                  </a:cxn>
                  <a:cxn ang="0">
                    <a:pos x="7" y="0"/>
                  </a:cxn>
                  <a:cxn ang="0">
                    <a:pos x="6" y="1"/>
                  </a:cxn>
                  <a:cxn ang="0">
                    <a:pos x="3" y="1"/>
                  </a:cxn>
                  <a:cxn ang="0">
                    <a:pos x="2" y="2"/>
                  </a:cxn>
                  <a:cxn ang="0">
                    <a:pos x="2" y="6"/>
                  </a:cxn>
                  <a:cxn ang="0">
                    <a:pos x="0" y="5"/>
                  </a:cxn>
                  <a:cxn ang="0">
                    <a:pos x="0" y="2"/>
                  </a:cxn>
                  <a:cxn ang="0">
                    <a:pos x="1" y="1"/>
                  </a:cxn>
                  <a:cxn ang="0">
                    <a:pos x="3" y="0"/>
                  </a:cxn>
                </a:cxnLst>
                <a:rect l="0" t="0" r="r" b="b"/>
                <a:pathLst>
                  <a:path w="7" h="6">
                    <a:moveTo>
                      <a:pt x="3" y="0"/>
                    </a:moveTo>
                    <a:lnTo>
                      <a:pt x="7" y="0"/>
                    </a:lnTo>
                    <a:lnTo>
                      <a:pt x="6" y="1"/>
                    </a:lnTo>
                    <a:lnTo>
                      <a:pt x="3" y="1"/>
                    </a:lnTo>
                    <a:lnTo>
                      <a:pt x="2" y="2"/>
                    </a:lnTo>
                    <a:lnTo>
                      <a:pt x="2" y="6"/>
                    </a:lnTo>
                    <a:lnTo>
                      <a:pt x="0" y="5"/>
                    </a:lnTo>
                    <a:lnTo>
                      <a:pt x="0" y="2"/>
                    </a:lnTo>
                    <a:lnTo>
                      <a:pt x="1" y="1"/>
                    </a:lnTo>
                    <a:lnTo>
                      <a:pt x="3"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5" name="Freeform 84">
                <a:extLst>
                  <a:ext uri="{FF2B5EF4-FFF2-40B4-BE49-F238E27FC236}">
                    <a16:creationId xmlns:a16="http://schemas.microsoft.com/office/drawing/2014/main" id="{CF9A026C-B61C-E1BA-1687-44929DC683D0}"/>
                  </a:ext>
                </a:extLst>
              </p:cNvPr>
              <p:cNvSpPr>
                <a:spLocks noEditPoints="1"/>
              </p:cNvSpPr>
              <p:nvPr/>
            </p:nvSpPr>
            <p:spPr bwMode="auto">
              <a:xfrm>
                <a:off x="4595813" y="5716588"/>
                <a:ext cx="14288" cy="20638"/>
              </a:xfrm>
              <a:custGeom>
                <a:avLst/>
                <a:gdLst/>
                <a:ahLst/>
                <a:cxnLst>
                  <a:cxn ang="0">
                    <a:pos x="6" y="5"/>
                  </a:cxn>
                  <a:cxn ang="0">
                    <a:pos x="6" y="9"/>
                  </a:cxn>
                  <a:cxn ang="0">
                    <a:pos x="1" y="13"/>
                  </a:cxn>
                  <a:cxn ang="0">
                    <a:pos x="0" y="13"/>
                  </a:cxn>
                  <a:cxn ang="0">
                    <a:pos x="0" y="10"/>
                  </a:cxn>
                  <a:cxn ang="0">
                    <a:pos x="2" y="9"/>
                  </a:cxn>
                  <a:cxn ang="0">
                    <a:pos x="6" y="5"/>
                  </a:cxn>
                  <a:cxn ang="0">
                    <a:pos x="7" y="3"/>
                  </a:cxn>
                  <a:cxn ang="0">
                    <a:pos x="6" y="5"/>
                  </a:cxn>
                  <a:cxn ang="0">
                    <a:pos x="6" y="4"/>
                  </a:cxn>
                  <a:cxn ang="0">
                    <a:pos x="7" y="3"/>
                  </a:cxn>
                  <a:cxn ang="0">
                    <a:pos x="8" y="0"/>
                  </a:cxn>
                  <a:cxn ang="0">
                    <a:pos x="9" y="2"/>
                  </a:cxn>
                  <a:cxn ang="0">
                    <a:pos x="8" y="3"/>
                  </a:cxn>
                  <a:cxn ang="0">
                    <a:pos x="7" y="3"/>
                  </a:cxn>
                  <a:cxn ang="0">
                    <a:pos x="8" y="0"/>
                  </a:cxn>
                </a:cxnLst>
                <a:rect l="0" t="0" r="r" b="b"/>
                <a:pathLst>
                  <a:path w="9" h="13">
                    <a:moveTo>
                      <a:pt x="6" y="5"/>
                    </a:moveTo>
                    <a:lnTo>
                      <a:pt x="6" y="9"/>
                    </a:lnTo>
                    <a:lnTo>
                      <a:pt x="1" y="13"/>
                    </a:lnTo>
                    <a:lnTo>
                      <a:pt x="0" y="13"/>
                    </a:lnTo>
                    <a:lnTo>
                      <a:pt x="0" y="10"/>
                    </a:lnTo>
                    <a:lnTo>
                      <a:pt x="2" y="9"/>
                    </a:lnTo>
                    <a:lnTo>
                      <a:pt x="6" y="5"/>
                    </a:lnTo>
                    <a:close/>
                    <a:moveTo>
                      <a:pt x="7" y="3"/>
                    </a:moveTo>
                    <a:lnTo>
                      <a:pt x="6" y="5"/>
                    </a:lnTo>
                    <a:lnTo>
                      <a:pt x="6" y="4"/>
                    </a:lnTo>
                    <a:lnTo>
                      <a:pt x="7" y="3"/>
                    </a:lnTo>
                    <a:close/>
                    <a:moveTo>
                      <a:pt x="8" y="0"/>
                    </a:moveTo>
                    <a:lnTo>
                      <a:pt x="9" y="2"/>
                    </a:lnTo>
                    <a:lnTo>
                      <a:pt x="8" y="3"/>
                    </a:lnTo>
                    <a:lnTo>
                      <a:pt x="7" y="3"/>
                    </a:lnTo>
                    <a:lnTo>
                      <a:pt x="8"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6" name="Freeform 85">
                <a:extLst>
                  <a:ext uri="{FF2B5EF4-FFF2-40B4-BE49-F238E27FC236}">
                    <a16:creationId xmlns:a16="http://schemas.microsoft.com/office/drawing/2014/main" id="{A9DB2BC2-6D8A-A635-C4D7-29DCDF72ED2D}"/>
                  </a:ext>
                </a:extLst>
              </p:cNvPr>
              <p:cNvSpPr>
                <a:spLocks noEditPoints="1"/>
              </p:cNvSpPr>
              <p:nvPr/>
            </p:nvSpPr>
            <p:spPr bwMode="auto">
              <a:xfrm>
                <a:off x="4178300" y="5867401"/>
                <a:ext cx="23813" cy="26988"/>
              </a:xfrm>
              <a:custGeom>
                <a:avLst/>
                <a:gdLst/>
                <a:ahLst/>
                <a:cxnLst>
                  <a:cxn ang="0">
                    <a:pos x="0" y="7"/>
                  </a:cxn>
                  <a:cxn ang="0">
                    <a:pos x="6" y="7"/>
                  </a:cxn>
                  <a:cxn ang="0">
                    <a:pos x="6" y="9"/>
                  </a:cxn>
                  <a:cxn ang="0">
                    <a:pos x="0" y="9"/>
                  </a:cxn>
                  <a:cxn ang="0">
                    <a:pos x="0" y="7"/>
                  </a:cxn>
                  <a:cxn ang="0">
                    <a:pos x="13" y="0"/>
                  </a:cxn>
                  <a:cxn ang="0">
                    <a:pos x="14" y="1"/>
                  </a:cxn>
                  <a:cxn ang="0">
                    <a:pos x="14" y="7"/>
                  </a:cxn>
                  <a:cxn ang="0">
                    <a:pos x="15" y="12"/>
                  </a:cxn>
                  <a:cxn ang="0">
                    <a:pos x="14" y="15"/>
                  </a:cxn>
                  <a:cxn ang="0">
                    <a:pos x="13" y="17"/>
                  </a:cxn>
                  <a:cxn ang="0">
                    <a:pos x="10" y="17"/>
                  </a:cxn>
                  <a:cxn ang="0">
                    <a:pos x="9" y="16"/>
                  </a:cxn>
                  <a:cxn ang="0">
                    <a:pos x="9" y="14"/>
                  </a:cxn>
                  <a:cxn ang="0">
                    <a:pos x="8" y="13"/>
                  </a:cxn>
                  <a:cxn ang="0">
                    <a:pos x="8" y="10"/>
                  </a:cxn>
                  <a:cxn ang="0">
                    <a:pos x="7" y="9"/>
                  </a:cxn>
                  <a:cxn ang="0">
                    <a:pos x="6" y="9"/>
                  </a:cxn>
                  <a:cxn ang="0">
                    <a:pos x="8" y="8"/>
                  </a:cxn>
                  <a:cxn ang="0">
                    <a:pos x="9" y="7"/>
                  </a:cxn>
                  <a:cxn ang="0">
                    <a:pos x="13" y="0"/>
                  </a:cxn>
                </a:cxnLst>
                <a:rect l="0" t="0" r="r" b="b"/>
                <a:pathLst>
                  <a:path w="15" h="17">
                    <a:moveTo>
                      <a:pt x="0" y="7"/>
                    </a:moveTo>
                    <a:lnTo>
                      <a:pt x="6" y="7"/>
                    </a:lnTo>
                    <a:lnTo>
                      <a:pt x="6" y="9"/>
                    </a:lnTo>
                    <a:lnTo>
                      <a:pt x="0" y="9"/>
                    </a:lnTo>
                    <a:lnTo>
                      <a:pt x="0" y="7"/>
                    </a:lnTo>
                    <a:close/>
                    <a:moveTo>
                      <a:pt x="13" y="0"/>
                    </a:moveTo>
                    <a:lnTo>
                      <a:pt x="14" y="1"/>
                    </a:lnTo>
                    <a:lnTo>
                      <a:pt x="14" y="7"/>
                    </a:lnTo>
                    <a:lnTo>
                      <a:pt x="15" y="12"/>
                    </a:lnTo>
                    <a:lnTo>
                      <a:pt x="14" y="15"/>
                    </a:lnTo>
                    <a:lnTo>
                      <a:pt x="13" y="17"/>
                    </a:lnTo>
                    <a:lnTo>
                      <a:pt x="10" y="17"/>
                    </a:lnTo>
                    <a:lnTo>
                      <a:pt x="9" y="16"/>
                    </a:lnTo>
                    <a:lnTo>
                      <a:pt x="9" y="14"/>
                    </a:lnTo>
                    <a:lnTo>
                      <a:pt x="8" y="13"/>
                    </a:lnTo>
                    <a:lnTo>
                      <a:pt x="8" y="10"/>
                    </a:lnTo>
                    <a:lnTo>
                      <a:pt x="7" y="9"/>
                    </a:lnTo>
                    <a:lnTo>
                      <a:pt x="6" y="9"/>
                    </a:lnTo>
                    <a:lnTo>
                      <a:pt x="8" y="8"/>
                    </a:lnTo>
                    <a:lnTo>
                      <a:pt x="9" y="7"/>
                    </a:lnTo>
                    <a:lnTo>
                      <a:pt x="13"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7" name="Freeform 86">
                <a:extLst>
                  <a:ext uri="{FF2B5EF4-FFF2-40B4-BE49-F238E27FC236}">
                    <a16:creationId xmlns:a16="http://schemas.microsoft.com/office/drawing/2014/main" id="{6D87B9BD-7576-3ADC-E0F1-2256395ABA5A}"/>
                  </a:ext>
                </a:extLst>
              </p:cNvPr>
              <p:cNvSpPr>
                <a:spLocks/>
              </p:cNvSpPr>
              <p:nvPr/>
            </p:nvSpPr>
            <p:spPr bwMode="auto">
              <a:xfrm>
                <a:off x="3981450" y="5964238"/>
                <a:ext cx="38100" cy="26988"/>
              </a:xfrm>
              <a:custGeom>
                <a:avLst/>
                <a:gdLst/>
                <a:ahLst/>
                <a:cxnLst>
                  <a:cxn ang="0">
                    <a:pos x="10" y="0"/>
                  </a:cxn>
                  <a:cxn ang="0">
                    <a:pos x="14" y="0"/>
                  </a:cxn>
                  <a:cxn ang="0">
                    <a:pos x="14" y="2"/>
                  </a:cxn>
                  <a:cxn ang="0">
                    <a:pos x="15" y="4"/>
                  </a:cxn>
                  <a:cxn ang="0">
                    <a:pos x="17" y="5"/>
                  </a:cxn>
                  <a:cxn ang="0">
                    <a:pos x="21" y="5"/>
                  </a:cxn>
                  <a:cxn ang="0">
                    <a:pos x="24" y="3"/>
                  </a:cxn>
                  <a:cxn ang="0">
                    <a:pos x="18" y="9"/>
                  </a:cxn>
                  <a:cxn ang="0">
                    <a:pos x="17" y="9"/>
                  </a:cxn>
                  <a:cxn ang="0">
                    <a:pos x="15" y="10"/>
                  </a:cxn>
                  <a:cxn ang="0">
                    <a:pos x="14" y="10"/>
                  </a:cxn>
                  <a:cxn ang="0">
                    <a:pos x="13" y="14"/>
                  </a:cxn>
                  <a:cxn ang="0">
                    <a:pos x="12" y="16"/>
                  </a:cxn>
                  <a:cxn ang="0">
                    <a:pos x="10" y="17"/>
                  </a:cxn>
                  <a:cxn ang="0">
                    <a:pos x="6" y="17"/>
                  </a:cxn>
                  <a:cxn ang="0">
                    <a:pos x="13" y="10"/>
                  </a:cxn>
                  <a:cxn ang="0">
                    <a:pos x="8" y="10"/>
                  </a:cxn>
                  <a:cxn ang="0">
                    <a:pos x="6" y="9"/>
                  </a:cxn>
                  <a:cxn ang="0">
                    <a:pos x="5" y="8"/>
                  </a:cxn>
                  <a:cxn ang="0">
                    <a:pos x="3" y="7"/>
                  </a:cxn>
                  <a:cxn ang="0">
                    <a:pos x="0" y="7"/>
                  </a:cxn>
                  <a:cxn ang="0">
                    <a:pos x="1" y="4"/>
                  </a:cxn>
                  <a:cxn ang="0">
                    <a:pos x="4" y="2"/>
                  </a:cxn>
                  <a:cxn ang="0">
                    <a:pos x="6" y="1"/>
                  </a:cxn>
                  <a:cxn ang="0">
                    <a:pos x="10" y="0"/>
                  </a:cxn>
                </a:cxnLst>
                <a:rect l="0" t="0" r="r" b="b"/>
                <a:pathLst>
                  <a:path w="24" h="17">
                    <a:moveTo>
                      <a:pt x="10" y="0"/>
                    </a:moveTo>
                    <a:lnTo>
                      <a:pt x="14" y="0"/>
                    </a:lnTo>
                    <a:lnTo>
                      <a:pt x="14" y="2"/>
                    </a:lnTo>
                    <a:lnTo>
                      <a:pt x="15" y="4"/>
                    </a:lnTo>
                    <a:lnTo>
                      <a:pt x="17" y="5"/>
                    </a:lnTo>
                    <a:lnTo>
                      <a:pt x="21" y="5"/>
                    </a:lnTo>
                    <a:lnTo>
                      <a:pt x="24" y="3"/>
                    </a:lnTo>
                    <a:lnTo>
                      <a:pt x="18" y="9"/>
                    </a:lnTo>
                    <a:lnTo>
                      <a:pt x="17" y="9"/>
                    </a:lnTo>
                    <a:lnTo>
                      <a:pt x="15" y="10"/>
                    </a:lnTo>
                    <a:lnTo>
                      <a:pt x="14" y="10"/>
                    </a:lnTo>
                    <a:lnTo>
                      <a:pt x="13" y="14"/>
                    </a:lnTo>
                    <a:lnTo>
                      <a:pt x="12" y="16"/>
                    </a:lnTo>
                    <a:lnTo>
                      <a:pt x="10" y="17"/>
                    </a:lnTo>
                    <a:lnTo>
                      <a:pt x="6" y="17"/>
                    </a:lnTo>
                    <a:lnTo>
                      <a:pt x="13" y="10"/>
                    </a:lnTo>
                    <a:lnTo>
                      <a:pt x="8" y="10"/>
                    </a:lnTo>
                    <a:lnTo>
                      <a:pt x="6" y="9"/>
                    </a:lnTo>
                    <a:lnTo>
                      <a:pt x="5" y="8"/>
                    </a:lnTo>
                    <a:lnTo>
                      <a:pt x="3" y="7"/>
                    </a:lnTo>
                    <a:lnTo>
                      <a:pt x="0" y="7"/>
                    </a:lnTo>
                    <a:lnTo>
                      <a:pt x="1" y="4"/>
                    </a:lnTo>
                    <a:lnTo>
                      <a:pt x="4" y="2"/>
                    </a:lnTo>
                    <a:lnTo>
                      <a:pt x="6" y="1"/>
                    </a:lnTo>
                    <a:lnTo>
                      <a:pt x="1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8" name="Freeform 87">
                <a:extLst>
                  <a:ext uri="{FF2B5EF4-FFF2-40B4-BE49-F238E27FC236}">
                    <a16:creationId xmlns:a16="http://schemas.microsoft.com/office/drawing/2014/main" id="{4A000E15-E4B7-C652-C1BE-29943DD33D6F}"/>
                  </a:ext>
                </a:extLst>
              </p:cNvPr>
              <p:cNvSpPr>
                <a:spLocks/>
              </p:cNvSpPr>
              <p:nvPr/>
            </p:nvSpPr>
            <p:spPr bwMode="auto">
              <a:xfrm>
                <a:off x="3968750" y="6000751"/>
                <a:ext cx="12700" cy="7938"/>
              </a:xfrm>
              <a:custGeom>
                <a:avLst/>
                <a:gdLst/>
                <a:ahLst/>
                <a:cxnLst>
                  <a:cxn ang="0">
                    <a:pos x="7" y="0"/>
                  </a:cxn>
                  <a:cxn ang="0">
                    <a:pos x="8" y="0"/>
                  </a:cxn>
                  <a:cxn ang="0">
                    <a:pos x="7" y="2"/>
                  </a:cxn>
                  <a:cxn ang="0">
                    <a:pos x="2" y="5"/>
                  </a:cxn>
                  <a:cxn ang="0">
                    <a:pos x="1" y="3"/>
                  </a:cxn>
                  <a:cxn ang="0">
                    <a:pos x="0" y="3"/>
                  </a:cxn>
                  <a:cxn ang="0">
                    <a:pos x="1" y="2"/>
                  </a:cxn>
                  <a:cxn ang="0">
                    <a:pos x="4" y="1"/>
                  </a:cxn>
                  <a:cxn ang="0">
                    <a:pos x="5" y="1"/>
                  </a:cxn>
                  <a:cxn ang="0">
                    <a:pos x="7" y="0"/>
                  </a:cxn>
                </a:cxnLst>
                <a:rect l="0" t="0" r="r" b="b"/>
                <a:pathLst>
                  <a:path w="8" h="5">
                    <a:moveTo>
                      <a:pt x="7" y="0"/>
                    </a:moveTo>
                    <a:lnTo>
                      <a:pt x="8" y="0"/>
                    </a:lnTo>
                    <a:lnTo>
                      <a:pt x="7" y="2"/>
                    </a:lnTo>
                    <a:lnTo>
                      <a:pt x="2" y="5"/>
                    </a:lnTo>
                    <a:lnTo>
                      <a:pt x="1" y="3"/>
                    </a:lnTo>
                    <a:lnTo>
                      <a:pt x="0" y="3"/>
                    </a:lnTo>
                    <a:lnTo>
                      <a:pt x="1" y="2"/>
                    </a:lnTo>
                    <a:lnTo>
                      <a:pt x="4" y="1"/>
                    </a:lnTo>
                    <a:lnTo>
                      <a:pt x="5" y="1"/>
                    </a:lnTo>
                    <a:lnTo>
                      <a:pt x="7"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19" name="Freeform 88">
                <a:extLst>
                  <a:ext uri="{FF2B5EF4-FFF2-40B4-BE49-F238E27FC236}">
                    <a16:creationId xmlns:a16="http://schemas.microsoft.com/office/drawing/2014/main" id="{8A5698D2-0796-580E-EBD6-58677CC7A7B3}"/>
                  </a:ext>
                </a:extLst>
              </p:cNvPr>
              <p:cNvSpPr>
                <a:spLocks/>
              </p:cNvSpPr>
              <p:nvPr/>
            </p:nvSpPr>
            <p:spPr bwMode="auto">
              <a:xfrm>
                <a:off x="3413125" y="6024563"/>
                <a:ext cx="11113" cy="20638"/>
              </a:xfrm>
              <a:custGeom>
                <a:avLst/>
                <a:gdLst/>
                <a:ahLst/>
                <a:cxnLst>
                  <a:cxn ang="0">
                    <a:pos x="0" y="0"/>
                  </a:cxn>
                  <a:cxn ang="0">
                    <a:pos x="2" y="2"/>
                  </a:cxn>
                  <a:cxn ang="0">
                    <a:pos x="4" y="4"/>
                  </a:cxn>
                  <a:cxn ang="0">
                    <a:pos x="7" y="6"/>
                  </a:cxn>
                  <a:cxn ang="0">
                    <a:pos x="7" y="8"/>
                  </a:cxn>
                  <a:cxn ang="0">
                    <a:pos x="6" y="11"/>
                  </a:cxn>
                  <a:cxn ang="0">
                    <a:pos x="3" y="13"/>
                  </a:cxn>
                  <a:cxn ang="0">
                    <a:pos x="2" y="13"/>
                  </a:cxn>
                  <a:cxn ang="0">
                    <a:pos x="2" y="11"/>
                  </a:cxn>
                  <a:cxn ang="0">
                    <a:pos x="3" y="11"/>
                  </a:cxn>
                  <a:cxn ang="0">
                    <a:pos x="3" y="7"/>
                  </a:cxn>
                  <a:cxn ang="0">
                    <a:pos x="2" y="7"/>
                  </a:cxn>
                  <a:cxn ang="0">
                    <a:pos x="1" y="6"/>
                  </a:cxn>
                  <a:cxn ang="0">
                    <a:pos x="1" y="5"/>
                  </a:cxn>
                  <a:cxn ang="0">
                    <a:pos x="0" y="4"/>
                  </a:cxn>
                  <a:cxn ang="0">
                    <a:pos x="0" y="0"/>
                  </a:cxn>
                </a:cxnLst>
                <a:rect l="0" t="0" r="r" b="b"/>
                <a:pathLst>
                  <a:path w="7" h="13">
                    <a:moveTo>
                      <a:pt x="0" y="0"/>
                    </a:moveTo>
                    <a:lnTo>
                      <a:pt x="2" y="2"/>
                    </a:lnTo>
                    <a:lnTo>
                      <a:pt x="4" y="4"/>
                    </a:lnTo>
                    <a:lnTo>
                      <a:pt x="7" y="6"/>
                    </a:lnTo>
                    <a:lnTo>
                      <a:pt x="7" y="8"/>
                    </a:lnTo>
                    <a:lnTo>
                      <a:pt x="6" y="11"/>
                    </a:lnTo>
                    <a:lnTo>
                      <a:pt x="3" y="13"/>
                    </a:lnTo>
                    <a:lnTo>
                      <a:pt x="2" y="13"/>
                    </a:lnTo>
                    <a:lnTo>
                      <a:pt x="2" y="11"/>
                    </a:lnTo>
                    <a:lnTo>
                      <a:pt x="3" y="11"/>
                    </a:lnTo>
                    <a:lnTo>
                      <a:pt x="3" y="7"/>
                    </a:lnTo>
                    <a:lnTo>
                      <a:pt x="2" y="7"/>
                    </a:lnTo>
                    <a:lnTo>
                      <a:pt x="1" y="6"/>
                    </a:lnTo>
                    <a:lnTo>
                      <a:pt x="1" y="5"/>
                    </a:lnTo>
                    <a:lnTo>
                      <a:pt x="0" y="4"/>
                    </a:lnTo>
                    <a:lnTo>
                      <a:pt x="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0" name="Freeform 89">
                <a:extLst>
                  <a:ext uri="{FF2B5EF4-FFF2-40B4-BE49-F238E27FC236}">
                    <a16:creationId xmlns:a16="http://schemas.microsoft.com/office/drawing/2014/main" id="{67097A87-C27E-D399-2945-C4251E9FA4D7}"/>
                  </a:ext>
                </a:extLst>
              </p:cNvPr>
              <p:cNvSpPr>
                <a:spLocks/>
              </p:cNvSpPr>
              <p:nvPr/>
            </p:nvSpPr>
            <p:spPr bwMode="auto">
              <a:xfrm>
                <a:off x="3640138" y="6064251"/>
                <a:ext cx="11113" cy="3175"/>
              </a:xfrm>
              <a:custGeom>
                <a:avLst/>
                <a:gdLst/>
                <a:ahLst/>
                <a:cxnLst>
                  <a:cxn ang="0">
                    <a:pos x="0" y="0"/>
                  </a:cxn>
                  <a:cxn ang="0">
                    <a:pos x="3" y="0"/>
                  </a:cxn>
                  <a:cxn ang="0">
                    <a:pos x="7" y="1"/>
                  </a:cxn>
                  <a:cxn ang="0">
                    <a:pos x="5" y="2"/>
                  </a:cxn>
                  <a:cxn ang="0">
                    <a:pos x="1" y="2"/>
                  </a:cxn>
                  <a:cxn ang="0">
                    <a:pos x="0" y="1"/>
                  </a:cxn>
                  <a:cxn ang="0">
                    <a:pos x="0" y="0"/>
                  </a:cxn>
                </a:cxnLst>
                <a:rect l="0" t="0" r="r" b="b"/>
                <a:pathLst>
                  <a:path w="7" h="2">
                    <a:moveTo>
                      <a:pt x="0" y="0"/>
                    </a:moveTo>
                    <a:lnTo>
                      <a:pt x="3" y="0"/>
                    </a:lnTo>
                    <a:lnTo>
                      <a:pt x="7" y="1"/>
                    </a:lnTo>
                    <a:lnTo>
                      <a:pt x="5" y="2"/>
                    </a:lnTo>
                    <a:lnTo>
                      <a:pt x="1" y="2"/>
                    </a:lnTo>
                    <a:lnTo>
                      <a:pt x="0" y="1"/>
                    </a:lnTo>
                    <a:lnTo>
                      <a:pt x="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grpSp>
          <p:nvGrpSpPr>
            <p:cNvPr id="61" name="Group 109">
              <a:extLst>
                <a:ext uri="{FF2B5EF4-FFF2-40B4-BE49-F238E27FC236}">
                  <a16:creationId xmlns:a16="http://schemas.microsoft.com/office/drawing/2014/main" id="{87E7C34C-090C-7B04-5C33-7F401C3F343D}"/>
                </a:ext>
              </a:extLst>
            </p:cNvPr>
            <p:cNvGrpSpPr/>
            <p:nvPr/>
          </p:nvGrpSpPr>
          <p:grpSpPr>
            <a:xfrm>
              <a:off x="1348023" y="3826977"/>
              <a:ext cx="6776249" cy="1549478"/>
              <a:chOff x="1451872" y="4022840"/>
              <a:chExt cx="5983979" cy="1368311"/>
            </a:xfrm>
            <a:grpFill/>
          </p:grpSpPr>
          <p:sp>
            <p:nvSpPr>
              <p:cNvPr id="75" name="Freeform 90">
                <a:extLst>
                  <a:ext uri="{FF2B5EF4-FFF2-40B4-BE49-F238E27FC236}">
                    <a16:creationId xmlns:a16="http://schemas.microsoft.com/office/drawing/2014/main" id="{53A647EA-6BC2-6700-5293-2EA582333415}"/>
                  </a:ext>
                </a:extLst>
              </p:cNvPr>
              <p:cNvSpPr>
                <a:spLocks/>
              </p:cNvSpPr>
              <p:nvPr/>
            </p:nvSpPr>
            <p:spPr bwMode="auto">
              <a:xfrm>
                <a:off x="1451872" y="4022840"/>
                <a:ext cx="44450" cy="34925"/>
              </a:xfrm>
              <a:custGeom>
                <a:avLst/>
                <a:gdLst/>
                <a:ahLst/>
                <a:cxnLst>
                  <a:cxn ang="0">
                    <a:pos x="20" y="0"/>
                  </a:cxn>
                  <a:cxn ang="0">
                    <a:pos x="28" y="3"/>
                  </a:cxn>
                  <a:cxn ang="0">
                    <a:pos x="28" y="11"/>
                  </a:cxn>
                  <a:cxn ang="0">
                    <a:pos x="24" y="17"/>
                  </a:cxn>
                  <a:cxn ang="0">
                    <a:pos x="22" y="22"/>
                  </a:cxn>
                  <a:cxn ang="0">
                    <a:pos x="15" y="22"/>
                  </a:cxn>
                  <a:cxn ang="0">
                    <a:pos x="10" y="20"/>
                  </a:cxn>
                  <a:cxn ang="0">
                    <a:pos x="6" y="17"/>
                  </a:cxn>
                  <a:cxn ang="0">
                    <a:pos x="0" y="14"/>
                  </a:cxn>
                  <a:cxn ang="0">
                    <a:pos x="3" y="7"/>
                  </a:cxn>
                  <a:cxn ang="0">
                    <a:pos x="10" y="1"/>
                  </a:cxn>
                  <a:cxn ang="0">
                    <a:pos x="20" y="0"/>
                  </a:cxn>
                </a:cxnLst>
                <a:rect l="0" t="0" r="r" b="b"/>
                <a:pathLst>
                  <a:path w="28" h="22">
                    <a:moveTo>
                      <a:pt x="20" y="0"/>
                    </a:moveTo>
                    <a:lnTo>
                      <a:pt x="28" y="3"/>
                    </a:lnTo>
                    <a:lnTo>
                      <a:pt x="28" y="11"/>
                    </a:lnTo>
                    <a:lnTo>
                      <a:pt x="24" y="17"/>
                    </a:lnTo>
                    <a:lnTo>
                      <a:pt x="22" y="22"/>
                    </a:lnTo>
                    <a:lnTo>
                      <a:pt x="15" y="22"/>
                    </a:lnTo>
                    <a:lnTo>
                      <a:pt x="10" y="20"/>
                    </a:lnTo>
                    <a:lnTo>
                      <a:pt x="6" y="17"/>
                    </a:lnTo>
                    <a:lnTo>
                      <a:pt x="0" y="14"/>
                    </a:lnTo>
                    <a:lnTo>
                      <a:pt x="3" y="7"/>
                    </a:lnTo>
                    <a:lnTo>
                      <a:pt x="10" y="1"/>
                    </a:lnTo>
                    <a:lnTo>
                      <a:pt x="2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6" name="Freeform 91">
                <a:extLst>
                  <a:ext uri="{FF2B5EF4-FFF2-40B4-BE49-F238E27FC236}">
                    <a16:creationId xmlns:a16="http://schemas.microsoft.com/office/drawing/2014/main" id="{4CE5C7C3-AD8F-1F11-67CC-E790CEE9B19A}"/>
                  </a:ext>
                </a:extLst>
              </p:cNvPr>
              <p:cNvSpPr>
                <a:spLocks/>
              </p:cNvSpPr>
              <p:nvPr/>
            </p:nvSpPr>
            <p:spPr bwMode="auto">
              <a:xfrm>
                <a:off x="1616971" y="4089517"/>
                <a:ext cx="52388" cy="42863"/>
              </a:xfrm>
              <a:custGeom>
                <a:avLst/>
                <a:gdLst/>
                <a:ahLst/>
                <a:cxnLst>
                  <a:cxn ang="0">
                    <a:pos x="15" y="0"/>
                  </a:cxn>
                  <a:cxn ang="0">
                    <a:pos x="19" y="0"/>
                  </a:cxn>
                  <a:cxn ang="0">
                    <a:pos x="22" y="6"/>
                  </a:cxn>
                  <a:cxn ang="0">
                    <a:pos x="32" y="20"/>
                  </a:cxn>
                  <a:cxn ang="0">
                    <a:pos x="33" y="26"/>
                  </a:cxn>
                  <a:cxn ang="0">
                    <a:pos x="31" y="27"/>
                  </a:cxn>
                  <a:cxn ang="0">
                    <a:pos x="29" y="26"/>
                  </a:cxn>
                  <a:cxn ang="0">
                    <a:pos x="25" y="25"/>
                  </a:cxn>
                  <a:cxn ang="0">
                    <a:pos x="17" y="17"/>
                  </a:cxn>
                  <a:cxn ang="0">
                    <a:pos x="16" y="17"/>
                  </a:cxn>
                  <a:cxn ang="0">
                    <a:pos x="16" y="18"/>
                  </a:cxn>
                  <a:cxn ang="0">
                    <a:pos x="15" y="20"/>
                  </a:cxn>
                  <a:cxn ang="0">
                    <a:pos x="13" y="21"/>
                  </a:cxn>
                  <a:cxn ang="0">
                    <a:pos x="13" y="22"/>
                  </a:cxn>
                  <a:cxn ang="0">
                    <a:pos x="10" y="21"/>
                  </a:cxn>
                  <a:cxn ang="0">
                    <a:pos x="6" y="19"/>
                  </a:cxn>
                  <a:cxn ang="0">
                    <a:pos x="2" y="12"/>
                  </a:cxn>
                  <a:cxn ang="0">
                    <a:pos x="0" y="6"/>
                  </a:cxn>
                  <a:cxn ang="0">
                    <a:pos x="5" y="6"/>
                  </a:cxn>
                  <a:cxn ang="0">
                    <a:pos x="9" y="5"/>
                  </a:cxn>
                  <a:cxn ang="0">
                    <a:pos x="11" y="1"/>
                  </a:cxn>
                  <a:cxn ang="0">
                    <a:pos x="15" y="0"/>
                  </a:cxn>
                </a:cxnLst>
                <a:rect l="0" t="0" r="r" b="b"/>
                <a:pathLst>
                  <a:path w="33" h="27">
                    <a:moveTo>
                      <a:pt x="15" y="0"/>
                    </a:moveTo>
                    <a:lnTo>
                      <a:pt x="19" y="0"/>
                    </a:lnTo>
                    <a:lnTo>
                      <a:pt x="22" y="6"/>
                    </a:lnTo>
                    <a:lnTo>
                      <a:pt x="32" y="20"/>
                    </a:lnTo>
                    <a:lnTo>
                      <a:pt x="33" y="26"/>
                    </a:lnTo>
                    <a:lnTo>
                      <a:pt x="31" y="27"/>
                    </a:lnTo>
                    <a:lnTo>
                      <a:pt x="29" y="26"/>
                    </a:lnTo>
                    <a:lnTo>
                      <a:pt x="25" y="25"/>
                    </a:lnTo>
                    <a:lnTo>
                      <a:pt x="17" y="17"/>
                    </a:lnTo>
                    <a:lnTo>
                      <a:pt x="16" y="17"/>
                    </a:lnTo>
                    <a:lnTo>
                      <a:pt x="16" y="18"/>
                    </a:lnTo>
                    <a:lnTo>
                      <a:pt x="15" y="20"/>
                    </a:lnTo>
                    <a:lnTo>
                      <a:pt x="13" y="21"/>
                    </a:lnTo>
                    <a:lnTo>
                      <a:pt x="13" y="22"/>
                    </a:lnTo>
                    <a:lnTo>
                      <a:pt x="10" y="21"/>
                    </a:lnTo>
                    <a:lnTo>
                      <a:pt x="6" y="19"/>
                    </a:lnTo>
                    <a:lnTo>
                      <a:pt x="2" y="12"/>
                    </a:lnTo>
                    <a:lnTo>
                      <a:pt x="0" y="6"/>
                    </a:lnTo>
                    <a:lnTo>
                      <a:pt x="5" y="6"/>
                    </a:lnTo>
                    <a:lnTo>
                      <a:pt x="9" y="5"/>
                    </a:lnTo>
                    <a:lnTo>
                      <a:pt x="11" y="1"/>
                    </a:lnTo>
                    <a:lnTo>
                      <a:pt x="15"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7" name="Freeform 92">
                <a:extLst>
                  <a:ext uri="{FF2B5EF4-FFF2-40B4-BE49-F238E27FC236}">
                    <a16:creationId xmlns:a16="http://schemas.microsoft.com/office/drawing/2014/main" id="{AB5B4A14-C25F-E88F-1084-55A9F41F26FA}"/>
                  </a:ext>
                </a:extLst>
              </p:cNvPr>
              <p:cNvSpPr>
                <a:spLocks/>
              </p:cNvSpPr>
              <p:nvPr/>
            </p:nvSpPr>
            <p:spPr bwMode="auto">
              <a:xfrm>
                <a:off x="1799534" y="4175242"/>
                <a:ext cx="49213" cy="31750"/>
              </a:xfrm>
              <a:custGeom>
                <a:avLst/>
                <a:gdLst/>
                <a:ahLst/>
                <a:cxnLst>
                  <a:cxn ang="0">
                    <a:pos x="0" y="0"/>
                  </a:cxn>
                  <a:cxn ang="0">
                    <a:pos x="11" y="0"/>
                  </a:cxn>
                  <a:cxn ang="0">
                    <a:pos x="21" y="2"/>
                  </a:cxn>
                  <a:cxn ang="0">
                    <a:pos x="28" y="6"/>
                  </a:cxn>
                  <a:cxn ang="0">
                    <a:pos x="31" y="14"/>
                  </a:cxn>
                  <a:cxn ang="0">
                    <a:pos x="21" y="17"/>
                  </a:cxn>
                  <a:cxn ang="0">
                    <a:pos x="9" y="20"/>
                  </a:cxn>
                  <a:cxn ang="0">
                    <a:pos x="7" y="15"/>
                  </a:cxn>
                  <a:cxn ang="0">
                    <a:pos x="6" y="12"/>
                  </a:cxn>
                  <a:cxn ang="0">
                    <a:pos x="3" y="8"/>
                  </a:cxn>
                  <a:cxn ang="0">
                    <a:pos x="0" y="6"/>
                  </a:cxn>
                  <a:cxn ang="0">
                    <a:pos x="0" y="0"/>
                  </a:cxn>
                </a:cxnLst>
                <a:rect l="0" t="0" r="r" b="b"/>
                <a:pathLst>
                  <a:path w="31" h="20">
                    <a:moveTo>
                      <a:pt x="0" y="0"/>
                    </a:moveTo>
                    <a:lnTo>
                      <a:pt x="11" y="0"/>
                    </a:lnTo>
                    <a:lnTo>
                      <a:pt x="21" y="2"/>
                    </a:lnTo>
                    <a:lnTo>
                      <a:pt x="28" y="6"/>
                    </a:lnTo>
                    <a:lnTo>
                      <a:pt x="31" y="14"/>
                    </a:lnTo>
                    <a:lnTo>
                      <a:pt x="21" y="17"/>
                    </a:lnTo>
                    <a:lnTo>
                      <a:pt x="9" y="20"/>
                    </a:lnTo>
                    <a:lnTo>
                      <a:pt x="7" y="15"/>
                    </a:lnTo>
                    <a:lnTo>
                      <a:pt x="6" y="12"/>
                    </a:lnTo>
                    <a:lnTo>
                      <a:pt x="3" y="8"/>
                    </a:lnTo>
                    <a:lnTo>
                      <a:pt x="0" y="6"/>
                    </a:lnTo>
                    <a:lnTo>
                      <a:pt x="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8" name="Freeform 93">
                <a:extLst>
                  <a:ext uri="{FF2B5EF4-FFF2-40B4-BE49-F238E27FC236}">
                    <a16:creationId xmlns:a16="http://schemas.microsoft.com/office/drawing/2014/main" id="{09A3908D-EA00-A788-44DF-4558E6CBFD3A}"/>
                  </a:ext>
                </a:extLst>
              </p:cNvPr>
              <p:cNvSpPr>
                <a:spLocks/>
              </p:cNvSpPr>
              <p:nvPr/>
            </p:nvSpPr>
            <p:spPr bwMode="auto">
              <a:xfrm>
                <a:off x="7421563" y="5378451"/>
                <a:ext cx="14288" cy="12700"/>
              </a:xfrm>
              <a:custGeom>
                <a:avLst/>
                <a:gdLst/>
                <a:ahLst/>
                <a:cxnLst>
                  <a:cxn ang="0">
                    <a:pos x="1" y="0"/>
                  </a:cxn>
                  <a:cxn ang="0">
                    <a:pos x="6" y="0"/>
                  </a:cxn>
                  <a:cxn ang="0">
                    <a:pos x="9" y="3"/>
                  </a:cxn>
                  <a:cxn ang="0">
                    <a:pos x="9" y="8"/>
                  </a:cxn>
                  <a:cxn ang="0">
                    <a:pos x="7" y="7"/>
                  </a:cxn>
                  <a:cxn ang="0">
                    <a:pos x="6" y="6"/>
                  </a:cxn>
                  <a:cxn ang="0">
                    <a:pos x="3" y="5"/>
                  </a:cxn>
                  <a:cxn ang="0">
                    <a:pos x="2" y="3"/>
                  </a:cxn>
                  <a:cxn ang="0">
                    <a:pos x="0" y="2"/>
                  </a:cxn>
                  <a:cxn ang="0">
                    <a:pos x="1" y="0"/>
                  </a:cxn>
                </a:cxnLst>
                <a:rect l="0" t="0" r="r" b="b"/>
                <a:pathLst>
                  <a:path w="9" h="8">
                    <a:moveTo>
                      <a:pt x="1" y="0"/>
                    </a:moveTo>
                    <a:lnTo>
                      <a:pt x="6" y="0"/>
                    </a:lnTo>
                    <a:lnTo>
                      <a:pt x="9" y="3"/>
                    </a:lnTo>
                    <a:lnTo>
                      <a:pt x="9" y="8"/>
                    </a:lnTo>
                    <a:lnTo>
                      <a:pt x="7" y="7"/>
                    </a:lnTo>
                    <a:lnTo>
                      <a:pt x="6" y="6"/>
                    </a:lnTo>
                    <a:lnTo>
                      <a:pt x="3" y="5"/>
                    </a:lnTo>
                    <a:lnTo>
                      <a:pt x="2" y="3"/>
                    </a:lnTo>
                    <a:lnTo>
                      <a:pt x="0" y="2"/>
                    </a:lnTo>
                    <a:lnTo>
                      <a:pt x="1"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9" name="Freeform 94">
                <a:extLst>
                  <a:ext uri="{FF2B5EF4-FFF2-40B4-BE49-F238E27FC236}">
                    <a16:creationId xmlns:a16="http://schemas.microsoft.com/office/drawing/2014/main" id="{B6E545DF-D41C-A1F8-4493-D6C14B7069B0}"/>
                  </a:ext>
                </a:extLst>
              </p:cNvPr>
              <p:cNvSpPr>
                <a:spLocks/>
              </p:cNvSpPr>
              <p:nvPr/>
            </p:nvSpPr>
            <p:spPr bwMode="auto">
              <a:xfrm>
                <a:off x="1861446" y="4251442"/>
                <a:ext cx="120650" cy="142875"/>
              </a:xfrm>
              <a:custGeom>
                <a:avLst/>
                <a:gdLst/>
                <a:ahLst/>
                <a:cxnLst>
                  <a:cxn ang="0">
                    <a:pos x="9" y="0"/>
                  </a:cxn>
                  <a:cxn ang="0">
                    <a:pos x="34" y="11"/>
                  </a:cxn>
                  <a:cxn ang="0">
                    <a:pos x="46" y="16"/>
                  </a:cxn>
                  <a:cxn ang="0">
                    <a:pos x="55" y="22"/>
                  </a:cxn>
                  <a:cxn ang="0">
                    <a:pos x="62" y="31"/>
                  </a:cxn>
                  <a:cxn ang="0">
                    <a:pos x="64" y="34"/>
                  </a:cxn>
                  <a:cxn ang="0">
                    <a:pos x="64" y="35"/>
                  </a:cxn>
                  <a:cxn ang="0">
                    <a:pos x="66" y="36"/>
                  </a:cxn>
                  <a:cxn ang="0">
                    <a:pos x="67" y="38"/>
                  </a:cxn>
                  <a:cxn ang="0">
                    <a:pos x="69" y="41"/>
                  </a:cxn>
                  <a:cxn ang="0">
                    <a:pos x="71" y="45"/>
                  </a:cxn>
                  <a:cxn ang="0">
                    <a:pos x="71" y="46"/>
                  </a:cxn>
                  <a:cxn ang="0">
                    <a:pos x="75" y="50"/>
                  </a:cxn>
                  <a:cxn ang="0">
                    <a:pos x="76" y="52"/>
                  </a:cxn>
                  <a:cxn ang="0">
                    <a:pos x="76" y="56"/>
                  </a:cxn>
                  <a:cxn ang="0">
                    <a:pos x="74" y="56"/>
                  </a:cxn>
                  <a:cxn ang="0">
                    <a:pos x="69" y="58"/>
                  </a:cxn>
                  <a:cxn ang="0">
                    <a:pos x="67" y="63"/>
                  </a:cxn>
                  <a:cxn ang="0">
                    <a:pos x="64" y="64"/>
                  </a:cxn>
                  <a:cxn ang="0">
                    <a:pos x="62" y="66"/>
                  </a:cxn>
                  <a:cxn ang="0">
                    <a:pos x="60" y="67"/>
                  </a:cxn>
                  <a:cxn ang="0">
                    <a:pos x="54" y="67"/>
                  </a:cxn>
                  <a:cxn ang="0">
                    <a:pos x="52" y="66"/>
                  </a:cxn>
                  <a:cxn ang="0">
                    <a:pos x="48" y="66"/>
                  </a:cxn>
                  <a:cxn ang="0">
                    <a:pos x="46" y="67"/>
                  </a:cxn>
                  <a:cxn ang="0">
                    <a:pos x="36" y="73"/>
                  </a:cxn>
                  <a:cxn ang="0">
                    <a:pos x="29" y="80"/>
                  </a:cxn>
                  <a:cxn ang="0">
                    <a:pos x="26" y="90"/>
                  </a:cxn>
                  <a:cxn ang="0">
                    <a:pos x="22" y="90"/>
                  </a:cxn>
                  <a:cxn ang="0">
                    <a:pos x="18" y="87"/>
                  </a:cxn>
                  <a:cxn ang="0">
                    <a:pos x="17" y="86"/>
                  </a:cxn>
                  <a:cxn ang="0">
                    <a:pos x="12" y="84"/>
                  </a:cxn>
                  <a:cxn ang="0">
                    <a:pos x="9" y="84"/>
                  </a:cxn>
                  <a:cxn ang="0">
                    <a:pos x="9" y="66"/>
                  </a:cxn>
                  <a:cxn ang="0">
                    <a:pos x="6" y="51"/>
                  </a:cxn>
                  <a:cxn ang="0">
                    <a:pos x="0" y="39"/>
                  </a:cxn>
                  <a:cxn ang="0">
                    <a:pos x="4" y="30"/>
                  </a:cxn>
                  <a:cxn ang="0">
                    <a:pos x="10" y="23"/>
                  </a:cxn>
                  <a:cxn ang="0">
                    <a:pos x="14" y="16"/>
                  </a:cxn>
                  <a:cxn ang="0">
                    <a:pos x="12" y="11"/>
                  </a:cxn>
                  <a:cxn ang="0">
                    <a:pos x="11" y="10"/>
                  </a:cxn>
                  <a:cxn ang="0">
                    <a:pos x="9" y="6"/>
                  </a:cxn>
                  <a:cxn ang="0">
                    <a:pos x="9" y="0"/>
                  </a:cxn>
                </a:cxnLst>
                <a:rect l="0" t="0" r="r" b="b"/>
                <a:pathLst>
                  <a:path w="76" h="90">
                    <a:moveTo>
                      <a:pt x="9" y="0"/>
                    </a:moveTo>
                    <a:lnTo>
                      <a:pt x="34" y="11"/>
                    </a:lnTo>
                    <a:lnTo>
                      <a:pt x="46" y="16"/>
                    </a:lnTo>
                    <a:lnTo>
                      <a:pt x="55" y="22"/>
                    </a:lnTo>
                    <a:lnTo>
                      <a:pt x="62" y="31"/>
                    </a:lnTo>
                    <a:lnTo>
                      <a:pt x="64" y="34"/>
                    </a:lnTo>
                    <a:lnTo>
                      <a:pt x="64" y="35"/>
                    </a:lnTo>
                    <a:lnTo>
                      <a:pt x="66" y="36"/>
                    </a:lnTo>
                    <a:lnTo>
                      <a:pt x="67" y="38"/>
                    </a:lnTo>
                    <a:lnTo>
                      <a:pt x="69" y="41"/>
                    </a:lnTo>
                    <a:lnTo>
                      <a:pt x="71" y="45"/>
                    </a:lnTo>
                    <a:lnTo>
                      <a:pt x="71" y="46"/>
                    </a:lnTo>
                    <a:lnTo>
                      <a:pt x="75" y="50"/>
                    </a:lnTo>
                    <a:lnTo>
                      <a:pt x="76" y="52"/>
                    </a:lnTo>
                    <a:lnTo>
                      <a:pt x="76" y="56"/>
                    </a:lnTo>
                    <a:lnTo>
                      <a:pt x="74" y="56"/>
                    </a:lnTo>
                    <a:lnTo>
                      <a:pt x="69" y="58"/>
                    </a:lnTo>
                    <a:lnTo>
                      <a:pt x="67" y="63"/>
                    </a:lnTo>
                    <a:lnTo>
                      <a:pt x="64" y="64"/>
                    </a:lnTo>
                    <a:lnTo>
                      <a:pt x="62" y="66"/>
                    </a:lnTo>
                    <a:lnTo>
                      <a:pt x="60" y="67"/>
                    </a:lnTo>
                    <a:lnTo>
                      <a:pt x="54" y="67"/>
                    </a:lnTo>
                    <a:lnTo>
                      <a:pt x="52" y="66"/>
                    </a:lnTo>
                    <a:lnTo>
                      <a:pt x="48" y="66"/>
                    </a:lnTo>
                    <a:lnTo>
                      <a:pt x="46" y="67"/>
                    </a:lnTo>
                    <a:lnTo>
                      <a:pt x="36" y="73"/>
                    </a:lnTo>
                    <a:lnTo>
                      <a:pt x="29" y="80"/>
                    </a:lnTo>
                    <a:lnTo>
                      <a:pt x="26" y="90"/>
                    </a:lnTo>
                    <a:lnTo>
                      <a:pt x="22" y="90"/>
                    </a:lnTo>
                    <a:lnTo>
                      <a:pt x="18" y="87"/>
                    </a:lnTo>
                    <a:lnTo>
                      <a:pt x="17" y="86"/>
                    </a:lnTo>
                    <a:lnTo>
                      <a:pt x="12" y="84"/>
                    </a:lnTo>
                    <a:lnTo>
                      <a:pt x="9" y="84"/>
                    </a:lnTo>
                    <a:lnTo>
                      <a:pt x="9" y="66"/>
                    </a:lnTo>
                    <a:lnTo>
                      <a:pt x="6" y="51"/>
                    </a:lnTo>
                    <a:lnTo>
                      <a:pt x="0" y="39"/>
                    </a:lnTo>
                    <a:lnTo>
                      <a:pt x="4" y="30"/>
                    </a:lnTo>
                    <a:lnTo>
                      <a:pt x="10" y="23"/>
                    </a:lnTo>
                    <a:lnTo>
                      <a:pt x="14" y="16"/>
                    </a:lnTo>
                    <a:lnTo>
                      <a:pt x="12" y="11"/>
                    </a:lnTo>
                    <a:lnTo>
                      <a:pt x="11" y="10"/>
                    </a:lnTo>
                    <a:lnTo>
                      <a:pt x="9" y="6"/>
                    </a:lnTo>
                    <a:lnTo>
                      <a:pt x="9"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62" name="Freeform 95">
              <a:extLst>
                <a:ext uri="{FF2B5EF4-FFF2-40B4-BE49-F238E27FC236}">
                  <a16:creationId xmlns:a16="http://schemas.microsoft.com/office/drawing/2014/main" id="{85B3C760-FD86-3E09-46DD-676A8A07DB89}"/>
                </a:ext>
              </a:extLst>
            </p:cNvPr>
            <p:cNvSpPr>
              <a:spLocks/>
            </p:cNvSpPr>
            <p:nvPr/>
          </p:nvSpPr>
          <p:spPr bwMode="auto">
            <a:xfrm>
              <a:off x="9578627" y="1388183"/>
              <a:ext cx="478185" cy="756827"/>
            </a:xfrm>
            <a:custGeom>
              <a:avLst/>
              <a:gdLst/>
              <a:ahLst/>
              <a:cxnLst>
                <a:cxn ang="0">
                  <a:pos x="138" y="3"/>
                </a:cxn>
                <a:cxn ang="0">
                  <a:pos x="146" y="13"/>
                </a:cxn>
                <a:cxn ang="0">
                  <a:pos x="155" y="15"/>
                </a:cxn>
                <a:cxn ang="0">
                  <a:pos x="173" y="69"/>
                </a:cxn>
                <a:cxn ang="0">
                  <a:pos x="191" y="133"/>
                </a:cxn>
                <a:cxn ang="0">
                  <a:pos x="221" y="151"/>
                </a:cxn>
                <a:cxn ang="0">
                  <a:pos x="243" y="172"/>
                </a:cxn>
                <a:cxn ang="0">
                  <a:pos x="252" y="175"/>
                </a:cxn>
                <a:cxn ang="0">
                  <a:pos x="254" y="188"/>
                </a:cxn>
                <a:cxn ang="0">
                  <a:pos x="258" y="198"/>
                </a:cxn>
                <a:cxn ang="0">
                  <a:pos x="266" y="197"/>
                </a:cxn>
                <a:cxn ang="0">
                  <a:pos x="260" y="212"/>
                </a:cxn>
                <a:cxn ang="0">
                  <a:pos x="248" y="212"/>
                </a:cxn>
                <a:cxn ang="0">
                  <a:pos x="229" y="232"/>
                </a:cxn>
                <a:cxn ang="0">
                  <a:pos x="223" y="230"/>
                </a:cxn>
                <a:cxn ang="0">
                  <a:pos x="221" y="242"/>
                </a:cxn>
                <a:cxn ang="0">
                  <a:pos x="215" y="245"/>
                </a:cxn>
                <a:cxn ang="0">
                  <a:pos x="211" y="251"/>
                </a:cxn>
                <a:cxn ang="0">
                  <a:pos x="200" y="248"/>
                </a:cxn>
                <a:cxn ang="0">
                  <a:pos x="193" y="253"/>
                </a:cxn>
                <a:cxn ang="0">
                  <a:pos x="183" y="252"/>
                </a:cxn>
                <a:cxn ang="0">
                  <a:pos x="169" y="258"/>
                </a:cxn>
                <a:cxn ang="0">
                  <a:pos x="161" y="266"/>
                </a:cxn>
                <a:cxn ang="0">
                  <a:pos x="158" y="280"/>
                </a:cxn>
                <a:cxn ang="0">
                  <a:pos x="152" y="312"/>
                </a:cxn>
                <a:cxn ang="0">
                  <a:pos x="136" y="318"/>
                </a:cxn>
                <a:cxn ang="0">
                  <a:pos x="133" y="325"/>
                </a:cxn>
                <a:cxn ang="0">
                  <a:pos x="119" y="323"/>
                </a:cxn>
                <a:cxn ang="0">
                  <a:pos x="112" y="337"/>
                </a:cxn>
                <a:cxn ang="0">
                  <a:pos x="108" y="336"/>
                </a:cxn>
                <a:cxn ang="0">
                  <a:pos x="98" y="343"/>
                </a:cxn>
                <a:cxn ang="0">
                  <a:pos x="91" y="372"/>
                </a:cxn>
                <a:cxn ang="0">
                  <a:pos x="89" y="381"/>
                </a:cxn>
                <a:cxn ang="0">
                  <a:pos x="83" y="395"/>
                </a:cxn>
                <a:cxn ang="0">
                  <a:pos x="80" y="421"/>
                </a:cxn>
                <a:cxn ang="0">
                  <a:pos x="71" y="415"/>
                </a:cxn>
                <a:cxn ang="0">
                  <a:pos x="63" y="408"/>
                </a:cxn>
                <a:cxn ang="0">
                  <a:pos x="54" y="386"/>
                </a:cxn>
                <a:cxn ang="0">
                  <a:pos x="37" y="335"/>
                </a:cxn>
                <a:cxn ang="0">
                  <a:pos x="31" y="321"/>
                </a:cxn>
                <a:cxn ang="0">
                  <a:pos x="33" y="317"/>
                </a:cxn>
                <a:cxn ang="0">
                  <a:pos x="25" y="309"/>
                </a:cxn>
                <a:cxn ang="0">
                  <a:pos x="23" y="301"/>
                </a:cxn>
                <a:cxn ang="0">
                  <a:pos x="0" y="232"/>
                </a:cxn>
                <a:cxn ang="0">
                  <a:pos x="12" y="228"/>
                </a:cxn>
                <a:cxn ang="0">
                  <a:pos x="18" y="220"/>
                </a:cxn>
                <a:cxn ang="0">
                  <a:pos x="20" y="200"/>
                </a:cxn>
                <a:cxn ang="0">
                  <a:pos x="32" y="174"/>
                </a:cxn>
                <a:cxn ang="0">
                  <a:pos x="37" y="164"/>
                </a:cxn>
                <a:cxn ang="0">
                  <a:pos x="28" y="133"/>
                </a:cxn>
                <a:cxn ang="0">
                  <a:pos x="31" y="120"/>
                </a:cxn>
                <a:cxn ang="0">
                  <a:pos x="34" y="116"/>
                </a:cxn>
                <a:cxn ang="0">
                  <a:pos x="34" y="85"/>
                </a:cxn>
                <a:cxn ang="0">
                  <a:pos x="45" y="56"/>
                </a:cxn>
                <a:cxn ang="0">
                  <a:pos x="56" y="17"/>
                </a:cxn>
                <a:cxn ang="0">
                  <a:pos x="60" y="9"/>
                </a:cxn>
                <a:cxn ang="0">
                  <a:pos x="69" y="7"/>
                </a:cxn>
                <a:cxn ang="0">
                  <a:pos x="77" y="21"/>
                </a:cxn>
                <a:cxn ang="0">
                  <a:pos x="118" y="0"/>
                </a:cxn>
              </a:cxnLst>
              <a:rect l="0" t="0" r="r" b="b"/>
              <a:pathLst>
                <a:path w="266" h="421">
                  <a:moveTo>
                    <a:pt x="118" y="0"/>
                  </a:moveTo>
                  <a:lnTo>
                    <a:pt x="125" y="1"/>
                  </a:lnTo>
                  <a:lnTo>
                    <a:pt x="131" y="1"/>
                  </a:lnTo>
                  <a:lnTo>
                    <a:pt x="138" y="3"/>
                  </a:lnTo>
                  <a:lnTo>
                    <a:pt x="141" y="7"/>
                  </a:lnTo>
                  <a:lnTo>
                    <a:pt x="143" y="10"/>
                  </a:lnTo>
                  <a:lnTo>
                    <a:pt x="144" y="11"/>
                  </a:lnTo>
                  <a:lnTo>
                    <a:pt x="146" y="13"/>
                  </a:lnTo>
                  <a:lnTo>
                    <a:pt x="148" y="13"/>
                  </a:lnTo>
                  <a:lnTo>
                    <a:pt x="151" y="14"/>
                  </a:lnTo>
                  <a:lnTo>
                    <a:pt x="153" y="14"/>
                  </a:lnTo>
                  <a:lnTo>
                    <a:pt x="155" y="15"/>
                  </a:lnTo>
                  <a:lnTo>
                    <a:pt x="158" y="21"/>
                  </a:lnTo>
                  <a:lnTo>
                    <a:pt x="160" y="29"/>
                  </a:lnTo>
                  <a:lnTo>
                    <a:pt x="163" y="39"/>
                  </a:lnTo>
                  <a:lnTo>
                    <a:pt x="173" y="69"/>
                  </a:lnTo>
                  <a:lnTo>
                    <a:pt x="183" y="101"/>
                  </a:lnTo>
                  <a:lnTo>
                    <a:pt x="187" y="109"/>
                  </a:lnTo>
                  <a:lnTo>
                    <a:pt x="190" y="120"/>
                  </a:lnTo>
                  <a:lnTo>
                    <a:pt x="191" y="133"/>
                  </a:lnTo>
                  <a:lnTo>
                    <a:pt x="198" y="137"/>
                  </a:lnTo>
                  <a:lnTo>
                    <a:pt x="208" y="139"/>
                  </a:lnTo>
                  <a:lnTo>
                    <a:pt x="219" y="139"/>
                  </a:lnTo>
                  <a:lnTo>
                    <a:pt x="221" y="151"/>
                  </a:lnTo>
                  <a:lnTo>
                    <a:pt x="225" y="162"/>
                  </a:lnTo>
                  <a:lnTo>
                    <a:pt x="237" y="178"/>
                  </a:lnTo>
                  <a:lnTo>
                    <a:pt x="239" y="175"/>
                  </a:lnTo>
                  <a:lnTo>
                    <a:pt x="243" y="172"/>
                  </a:lnTo>
                  <a:lnTo>
                    <a:pt x="245" y="169"/>
                  </a:lnTo>
                  <a:lnTo>
                    <a:pt x="248" y="170"/>
                  </a:lnTo>
                  <a:lnTo>
                    <a:pt x="251" y="172"/>
                  </a:lnTo>
                  <a:lnTo>
                    <a:pt x="252" y="175"/>
                  </a:lnTo>
                  <a:lnTo>
                    <a:pt x="257" y="179"/>
                  </a:lnTo>
                  <a:lnTo>
                    <a:pt x="259" y="181"/>
                  </a:lnTo>
                  <a:lnTo>
                    <a:pt x="259" y="183"/>
                  </a:lnTo>
                  <a:lnTo>
                    <a:pt x="254" y="188"/>
                  </a:lnTo>
                  <a:lnTo>
                    <a:pt x="253" y="190"/>
                  </a:lnTo>
                  <a:lnTo>
                    <a:pt x="253" y="192"/>
                  </a:lnTo>
                  <a:lnTo>
                    <a:pt x="255" y="197"/>
                  </a:lnTo>
                  <a:lnTo>
                    <a:pt x="258" y="198"/>
                  </a:lnTo>
                  <a:lnTo>
                    <a:pt x="259" y="199"/>
                  </a:lnTo>
                  <a:lnTo>
                    <a:pt x="262" y="199"/>
                  </a:lnTo>
                  <a:lnTo>
                    <a:pt x="265" y="195"/>
                  </a:lnTo>
                  <a:lnTo>
                    <a:pt x="266" y="197"/>
                  </a:lnTo>
                  <a:lnTo>
                    <a:pt x="266" y="203"/>
                  </a:lnTo>
                  <a:lnTo>
                    <a:pt x="265" y="206"/>
                  </a:lnTo>
                  <a:lnTo>
                    <a:pt x="262" y="209"/>
                  </a:lnTo>
                  <a:lnTo>
                    <a:pt x="260" y="212"/>
                  </a:lnTo>
                  <a:lnTo>
                    <a:pt x="257" y="213"/>
                  </a:lnTo>
                  <a:lnTo>
                    <a:pt x="254" y="214"/>
                  </a:lnTo>
                  <a:lnTo>
                    <a:pt x="251" y="214"/>
                  </a:lnTo>
                  <a:lnTo>
                    <a:pt x="248" y="212"/>
                  </a:lnTo>
                  <a:lnTo>
                    <a:pt x="244" y="221"/>
                  </a:lnTo>
                  <a:lnTo>
                    <a:pt x="238" y="228"/>
                  </a:lnTo>
                  <a:lnTo>
                    <a:pt x="231" y="234"/>
                  </a:lnTo>
                  <a:lnTo>
                    <a:pt x="229" y="232"/>
                  </a:lnTo>
                  <a:lnTo>
                    <a:pt x="228" y="230"/>
                  </a:lnTo>
                  <a:lnTo>
                    <a:pt x="226" y="228"/>
                  </a:lnTo>
                  <a:lnTo>
                    <a:pt x="225" y="228"/>
                  </a:lnTo>
                  <a:lnTo>
                    <a:pt x="223" y="230"/>
                  </a:lnTo>
                  <a:lnTo>
                    <a:pt x="222" y="231"/>
                  </a:lnTo>
                  <a:lnTo>
                    <a:pt x="222" y="239"/>
                  </a:lnTo>
                  <a:lnTo>
                    <a:pt x="223" y="240"/>
                  </a:lnTo>
                  <a:lnTo>
                    <a:pt x="221" y="242"/>
                  </a:lnTo>
                  <a:lnTo>
                    <a:pt x="218" y="242"/>
                  </a:lnTo>
                  <a:lnTo>
                    <a:pt x="217" y="244"/>
                  </a:lnTo>
                  <a:lnTo>
                    <a:pt x="216" y="244"/>
                  </a:lnTo>
                  <a:lnTo>
                    <a:pt x="215" y="245"/>
                  </a:lnTo>
                  <a:lnTo>
                    <a:pt x="214" y="247"/>
                  </a:lnTo>
                  <a:lnTo>
                    <a:pt x="214" y="248"/>
                  </a:lnTo>
                  <a:lnTo>
                    <a:pt x="215" y="252"/>
                  </a:lnTo>
                  <a:lnTo>
                    <a:pt x="211" y="251"/>
                  </a:lnTo>
                  <a:lnTo>
                    <a:pt x="209" y="249"/>
                  </a:lnTo>
                  <a:lnTo>
                    <a:pt x="205" y="249"/>
                  </a:lnTo>
                  <a:lnTo>
                    <a:pt x="202" y="248"/>
                  </a:lnTo>
                  <a:lnTo>
                    <a:pt x="200" y="248"/>
                  </a:lnTo>
                  <a:lnTo>
                    <a:pt x="197" y="246"/>
                  </a:lnTo>
                  <a:lnTo>
                    <a:pt x="196" y="248"/>
                  </a:lnTo>
                  <a:lnTo>
                    <a:pt x="194" y="251"/>
                  </a:lnTo>
                  <a:lnTo>
                    <a:pt x="193" y="253"/>
                  </a:lnTo>
                  <a:lnTo>
                    <a:pt x="190" y="255"/>
                  </a:lnTo>
                  <a:lnTo>
                    <a:pt x="188" y="255"/>
                  </a:lnTo>
                  <a:lnTo>
                    <a:pt x="186" y="254"/>
                  </a:lnTo>
                  <a:lnTo>
                    <a:pt x="183" y="252"/>
                  </a:lnTo>
                  <a:lnTo>
                    <a:pt x="183" y="274"/>
                  </a:lnTo>
                  <a:lnTo>
                    <a:pt x="176" y="274"/>
                  </a:lnTo>
                  <a:lnTo>
                    <a:pt x="173" y="272"/>
                  </a:lnTo>
                  <a:lnTo>
                    <a:pt x="169" y="258"/>
                  </a:lnTo>
                  <a:lnTo>
                    <a:pt x="166" y="254"/>
                  </a:lnTo>
                  <a:lnTo>
                    <a:pt x="163" y="253"/>
                  </a:lnTo>
                  <a:lnTo>
                    <a:pt x="161" y="253"/>
                  </a:lnTo>
                  <a:lnTo>
                    <a:pt x="161" y="266"/>
                  </a:lnTo>
                  <a:lnTo>
                    <a:pt x="155" y="266"/>
                  </a:lnTo>
                  <a:lnTo>
                    <a:pt x="155" y="269"/>
                  </a:lnTo>
                  <a:lnTo>
                    <a:pt x="158" y="276"/>
                  </a:lnTo>
                  <a:lnTo>
                    <a:pt x="158" y="280"/>
                  </a:lnTo>
                  <a:lnTo>
                    <a:pt x="156" y="289"/>
                  </a:lnTo>
                  <a:lnTo>
                    <a:pt x="154" y="300"/>
                  </a:lnTo>
                  <a:lnTo>
                    <a:pt x="155" y="310"/>
                  </a:lnTo>
                  <a:lnTo>
                    <a:pt x="152" y="312"/>
                  </a:lnTo>
                  <a:lnTo>
                    <a:pt x="146" y="312"/>
                  </a:lnTo>
                  <a:lnTo>
                    <a:pt x="141" y="314"/>
                  </a:lnTo>
                  <a:lnTo>
                    <a:pt x="138" y="315"/>
                  </a:lnTo>
                  <a:lnTo>
                    <a:pt x="136" y="318"/>
                  </a:lnTo>
                  <a:lnTo>
                    <a:pt x="136" y="324"/>
                  </a:lnTo>
                  <a:lnTo>
                    <a:pt x="134" y="326"/>
                  </a:lnTo>
                  <a:lnTo>
                    <a:pt x="133" y="326"/>
                  </a:lnTo>
                  <a:lnTo>
                    <a:pt x="133" y="325"/>
                  </a:lnTo>
                  <a:lnTo>
                    <a:pt x="132" y="323"/>
                  </a:lnTo>
                  <a:lnTo>
                    <a:pt x="132" y="314"/>
                  </a:lnTo>
                  <a:lnTo>
                    <a:pt x="123" y="321"/>
                  </a:lnTo>
                  <a:lnTo>
                    <a:pt x="119" y="323"/>
                  </a:lnTo>
                  <a:lnTo>
                    <a:pt x="116" y="322"/>
                  </a:lnTo>
                  <a:lnTo>
                    <a:pt x="113" y="316"/>
                  </a:lnTo>
                  <a:lnTo>
                    <a:pt x="110" y="323"/>
                  </a:lnTo>
                  <a:lnTo>
                    <a:pt x="112" y="337"/>
                  </a:lnTo>
                  <a:lnTo>
                    <a:pt x="110" y="344"/>
                  </a:lnTo>
                  <a:lnTo>
                    <a:pt x="109" y="344"/>
                  </a:lnTo>
                  <a:lnTo>
                    <a:pt x="108" y="343"/>
                  </a:lnTo>
                  <a:lnTo>
                    <a:pt x="108" y="336"/>
                  </a:lnTo>
                  <a:lnTo>
                    <a:pt x="106" y="336"/>
                  </a:lnTo>
                  <a:lnTo>
                    <a:pt x="103" y="338"/>
                  </a:lnTo>
                  <a:lnTo>
                    <a:pt x="101" y="339"/>
                  </a:lnTo>
                  <a:lnTo>
                    <a:pt x="98" y="343"/>
                  </a:lnTo>
                  <a:lnTo>
                    <a:pt x="95" y="346"/>
                  </a:lnTo>
                  <a:lnTo>
                    <a:pt x="94" y="350"/>
                  </a:lnTo>
                  <a:lnTo>
                    <a:pt x="94" y="367"/>
                  </a:lnTo>
                  <a:lnTo>
                    <a:pt x="91" y="372"/>
                  </a:lnTo>
                  <a:lnTo>
                    <a:pt x="89" y="373"/>
                  </a:lnTo>
                  <a:lnTo>
                    <a:pt x="88" y="374"/>
                  </a:lnTo>
                  <a:lnTo>
                    <a:pt x="88" y="379"/>
                  </a:lnTo>
                  <a:lnTo>
                    <a:pt x="89" y="381"/>
                  </a:lnTo>
                  <a:lnTo>
                    <a:pt x="90" y="382"/>
                  </a:lnTo>
                  <a:lnTo>
                    <a:pt x="90" y="387"/>
                  </a:lnTo>
                  <a:lnTo>
                    <a:pt x="89" y="389"/>
                  </a:lnTo>
                  <a:lnTo>
                    <a:pt x="83" y="395"/>
                  </a:lnTo>
                  <a:lnTo>
                    <a:pt x="82" y="398"/>
                  </a:lnTo>
                  <a:lnTo>
                    <a:pt x="81" y="405"/>
                  </a:lnTo>
                  <a:lnTo>
                    <a:pt x="81" y="417"/>
                  </a:lnTo>
                  <a:lnTo>
                    <a:pt x="80" y="421"/>
                  </a:lnTo>
                  <a:lnTo>
                    <a:pt x="76" y="421"/>
                  </a:lnTo>
                  <a:lnTo>
                    <a:pt x="74" y="420"/>
                  </a:lnTo>
                  <a:lnTo>
                    <a:pt x="71" y="417"/>
                  </a:lnTo>
                  <a:lnTo>
                    <a:pt x="71" y="415"/>
                  </a:lnTo>
                  <a:lnTo>
                    <a:pt x="70" y="413"/>
                  </a:lnTo>
                  <a:lnTo>
                    <a:pt x="70" y="409"/>
                  </a:lnTo>
                  <a:lnTo>
                    <a:pt x="67" y="409"/>
                  </a:lnTo>
                  <a:lnTo>
                    <a:pt x="63" y="408"/>
                  </a:lnTo>
                  <a:lnTo>
                    <a:pt x="58" y="402"/>
                  </a:lnTo>
                  <a:lnTo>
                    <a:pt x="56" y="400"/>
                  </a:lnTo>
                  <a:lnTo>
                    <a:pt x="54" y="398"/>
                  </a:lnTo>
                  <a:lnTo>
                    <a:pt x="54" y="386"/>
                  </a:lnTo>
                  <a:lnTo>
                    <a:pt x="49" y="374"/>
                  </a:lnTo>
                  <a:lnTo>
                    <a:pt x="40" y="353"/>
                  </a:lnTo>
                  <a:lnTo>
                    <a:pt x="38" y="344"/>
                  </a:lnTo>
                  <a:lnTo>
                    <a:pt x="37" y="335"/>
                  </a:lnTo>
                  <a:lnTo>
                    <a:pt x="34" y="324"/>
                  </a:lnTo>
                  <a:lnTo>
                    <a:pt x="33" y="324"/>
                  </a:lnTo>
                  <a:lnTo>
                    <a:pt x="31" y="323"/>
                  </a:lnTo>
                  <a:lnTo>
                    <a:pt x="31" y="321"/>
                  </a:lnTo>
                  <a:lnTo>
                    <a:pt x="32" y="321"/>
                  </a:lnTo>
                  <a:lnTo>
                    <a:pt x="33" y="319"/>
                  </a:lnTo>
                  <a:lnTo>
                    <a:pt x="34" y="319"/>
                  </a:lnTo>
                  <a:lnTo>
                    <a:pt x="33" y="317"/>
                  </a:lnTo>
                  <a:lnTo>
                    <a:pt x="30" y="314"/>
                  </a:lnTo>
                  <a:lnTo>
                    <a:pt x="27" y="312"/>
                  </a:lnTo>
                  <a:lnTo>
                    <a:pt x="26" y="310"/>
                  </a:lnTo>
                  <a:lnTo>
                    <a:pt x="25" y="309"/>
                  </a:lnTo>
                  <a:lnTo>
                    <a:pt x="25" y="307"/>
                  </a:lnTo>
                  <a:lnTo>
                    <a:pt x="24" y="304"/>
                  </a:lnTo>
                  <a:lnTo>
                    <a:pt x="24" y="302"/>
                  </a:lnTo>
                  <a:lnTo>
                    <a:pt x="23" y="301"/>
                  </a:lnTo>
                  <a:lnTo>
                    <a:pt x="23" y="300"/>
                  </a:lnTo>
                  <a:lnTo>
                    <a:pt x="17" y="277"/>
                  </a:lnTo>
                  <a:lnTo>
                    <a:pt x="10" y="254"/>
                  </a:lnTo>
                  <a:lnTo>
                    <a:pt x="0" y="232"/>
                  </a:lnTo>
                  <a:lnTo>
                    <a:pt x="0" y="231"/>
                  </a:lnTo>
                  <a:lnTo>
                    <a:pt x="2" y="230"/>
                  </a:lnTo>
                  <a:lnTo>
                    <a:pt x="10" y="230"/>
                  </a:lnTo>
                  <a:lnTo>
                    <a:pt x="12" y="228"/>
                  </a:lnTo>
                  <a:lnTo>
                    <a:pt x="14" y="226"/>
                  </a:lnTo>
                  <a:lnTo>
                    <a:pt x="16" y="224"/>
                  </a:lnTo>
                  <a:lnTo>
                    <a:pt x="17" y="223"/>
                  </a:lnTo>
                  <a:lnTo>
                    <a:pt x="18" y="220"/>
                  </a:lnTo>
                  <a:lnTo>
                    <a:pt x="20" y="218"/>
                  </a:lnTo>
                  <a:lnTo>
                    <a:pt x="26" y="218"/>
                  </a:lnTo>
                  <a:lnTo>
                    <a:pt x="20" y="206"/>
                  </a:lnTo>
                  <a:lnTo>
                    <a:pt x="20" y="200"/>
                  </a:lnTo>
                  <a:lnTo>
                    <a:pt x="26" y="189"/>
                  </a:lnTo>
                  <a:lnTo>
                    <a:pt x="34" y="181"/>
                  </a:lnTo>
                  <a:lnTo>
                    <a:pt x="32" y="178"/>
                  </a:lnTo>
                  <a:lnTo>
                    <a:pt x="32" y="174"/>
                  </a:lnTo>
                  <a:lnTo>
                    <a:pt x="33" y="172"/>
                  </a:lnTo>
                  <a:lnTo>
                    <a:pt x="35" y="168"/>
                  </a:lnTo>
                  <a:lnTo>
                    <a:pt x="37" y="167"/>
                  </a:lnTo>
                  <a:lnTo>
                    <a:pt x="37" y="164"/>
                  </a:lnTo>
                  <a:lnTo>
                    <a:pt x="35" y="156"/>
                  </a:lnTo>
                  <a:lnTo>
                    <a:pt x="32" y="148"/>
                  </a:lnTo>
                  <a:lnTo>
                    <a:pt x="30" y="141"/>
                  </a:lnTo>
                  <a:lnTo>
                    <a:pt x="28" y="133"/>
                  </a:lnTo>
                  <a:lnTo>
                    <a:pt x="28" y="128"/>
                  </a:lnTo>
                  <a:lnTo>
                    <a:pt x="30" y="126"/>
                  </a:lnTo>
                  <a:lnTo>
                    <a:pt x="30" y="122"/>
                  </a:lnTo>
                  <a:lnTo>
                    <a:pt x="31" y="120"/>
                  </a:lnTo>
                  <a:lnTo>
                    <a:pt x="31" y="119"/>
                  </a:lnTo>
                  <a:lnTo>
                    <a:pt x="32" y="118"/>
                  </a:lnTo>
                  <a:lnTo>
                    <a:pt x="33" y="118"/>
                  </a:lnTo>
                  <a:lnTo>
                    <a:pt x="34" y="116"/>
                  </a:lnTo>
                  <a:lnTo>
                    <a:pt x="35" y="116"/>
                  </a:lnTo>
                  <a:lnTo>
                    <a:pt x="37" y="115"/>
                  </a:lnTo>
                  <a:lnTo>
                    <a:pt x="37" y="113"/>
                  </a:lnTo>
                  <a:lnTo>
                    <a:pt x="34" y="85"/>
                  </a:lnTo>
                  <a:lnTo>
                    <a:pt x="35" y="78"/>
                  </a:lnTo>
                  <a:lnTo>
                    <a:pt x="39" y="72"/>
                  </a:lnTo>
                  <a:lnTo>
                    <a:pt x="42" y="65"/>
                  </a:lnTo>
                  <a:lnTo>
                    <a:pt x="45" y="56"/>
                  </a:lnTo>
                  <a:lnTo>
                    <a:pt x="46" y="45"/>
                  </a:lnTo>
                  <a:lnTo>
                    <a:pt x="52" y="28"/>
                  </a:lnTo>
                  <a:lnTo>
                    <a:pt x="54" y="24"/>
                  </a:lnTo>
                  <a:lnTo>
                    <a:pt x="56" y="17"/>
                  </a:lnTo>
                  <a:lnTo>
                    <a:pt x="58" y="15"/>
                  </a:lnTo>
                  <a:lnTo>
                    <a:pt x="58" y="14"/>
                  </a:lnTo>
                  <a:lnTo>
                    <a:pt x="59" y="10"/>
                  </a:lnTo>
                  <a:lnTo>
                    <a:pt x="60" y="9"/>
                  </a:lnTo>
                  <a:lnTo>
                    <a:pt x="61" y="7"/>
                  </a:lnTo>
                  <a:lnTo>
                    <a:pt x="62" y="6"/>
                  </a:lnTo>
                  <a:lnTo>
                    <a:pt x="69" y="6"/>
                  </a:lnTo>
                  <a:lnTo>
                    <a:pt x="69" y="7"/>
                  </a:lnTo>
                  <a:lnTo>
                    <a:pt x="70" y="8"/>
                  </a:lnTo>
                  <a:lnTo>
                    <a:pt x="70" y="15"/>
                  </a:lnTo>
                  <a:lnTo>
                    <a:pt x="75" y="20"/>
                  </a:lnTo>
                  <a:lnTo>
                    <a:pt x="77" y="21"/>
                  </a:lnTo>
                  <a:lnTo>
                    <a:pt x="82" y="25"/>
                  </a:lnTo>
                  <a:lnTo>
                    <a:pt x="96" y="18"/>
                  </a:lnTo>
                  <a:lnTo>
                    <a:pt x="108" y="10"/>
                  </a:lnTo>
                  <a:lnTo>
                    <a:pt x="118"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3" name="Freeform 96">
              <a:extLst>
                <a:ext uri="{FF2B5EF4-FFF2-40B4-BE49-F238E27FC236}">
                  <a16:creationId xmlns:a16="http://schemas.microsoft.com/office/drawing/2014/main" id="{FA8CCABC-6AB4-82F7-FCE5-465DC182AE2F}"/>
                </a:ext>
              </a:extLst>
            </p:cNvPr>
            <p:cNvSpPr>
              <a:spLocks/>
            </p:cNvSpPr>
            <p:nvPr/>
          </p:nvSpPr>
          <p:spPr bwMode="auto">
            <a:xfrm>
              <a:off x="8370582" y="2975540"/>
              <a:ext cx="961763" cy="569867"/>
            </a:xfrm>
            <a:custGeom>
              <a:avLst/>
              <a:gdLst/>
              <a:ahLst/>
              <a:cxnLst>
                <a:cxn ang="0">
                  <a:pos x="349" y="15"/>
                </a:cxn>
                <a:cxn ang="0">
                  <a:pos x="366" y="0"/>
                </a:cxn>
                <a:cxn ang="0">
                  <a:pos x="372" y="7"/>
                </a:cxn>
                <a:cxn ang="0">
                  <a:pos x="401" y="26"/>
                </a:cxn>
                <a:cxn ang="0">
                  <a:pos x="411" y="27"/>
                </a:cxn>
                <a:cxn ang="0">
                  <a:pos x="413" y="49"/>
                </a:cxn>
                <a:cxn ang="0">
                  <a:pos x="405" y="85"/>
                </a:cxn>
                <a:cxn ang="0">
                  <a:pos x="434" y="87"/>
                </a:cxn>
                <a:cxn ang="0">
                  <a:pos x="465" y="96"/>
                </a:cxn>
                <a:cxn ang="0">
                  <a:pos x="486" y="128"/>
                </a:cxn>
                <a:cxn ang="0">
                  <a:pos x="472" y="122"/>
                </a:cxn>
                <a:cxn ang="0">
                  <a:pos x="456" y="111"/>
                </a:cxn>
                <a:cxn ang="0">
                  <a:pos x="443" y="100"/>
                </a:cxn>
                <a:cxn ang="0">
                  <a:pos x="426" y="94"/>
                </a:cxn>
                <a:cxn ang="0">
                  <a:pos x="433" y="104"/>
                </a:cxn>
                <a:cxn ang="0">
                  <a:pos x="435" y="105"/>
                </a:cxn>
                <a:cxn ang="0">
                  <a:pos x="464" y="129"/>
                </a:cxn>
                <a:cxn ang="0">
                  <a:pos x="486" y="143"/>
                </a:cxn>
                <a:cxn ang="0">
                  <a:pos x="486" y="157"/>
                </a:cxn>
                <a:cxn ang="0">
                  <a:pos x="480" y="163"/>
                </a:cxn>
                <a:cxn ang="0">
                  <a:pos x="476" y="157"/>
                </a:cxn>
                <a:cxn ang="0">
                  <a:pos x="463" y="148"/>
                </a:cxn>
                <a:cxn ang="0">
                  <a:pos x="476" y="169"/>
                </a:cxn>
                <a:cxn ang="0">
                  <a:pos x="506" y="185"/>
                </a:cxn>
                <a:cxn ang="0">
                  <a:pos x="472" y="177"/>
                </a:cxn>
                <a:cxn ang="0">
                  <a:pos x="457" y="170"/>
                </a:cxn>
                <a:cxn ang="0">
                  <a:pos x="434" y="178"/>
                </a:cxn>
                <a:cxn ang="0">
                  <a:pos x="480" y="192"/>
                </a:cxn>
                <a:cxn ang="0">
                  <a:pos x="478" y="195"/>
                </a:cxn>
                <a:cxn ang="0">
                  <a:pos x="484" y="199"/>
                </a:cxn>
                <a:cxn ang="0">
                  <a:pos x="494" y="211"/>
                </a:cxn>
                <a:cxn ang="0">
                  <a:pos x="512" y="209"/>
                </a:cxn>
                <a:cxn ang="0">
                  <a:pos x="511" y="204"/>
                </a:cxn>
                <a:cxn ang="0">
                  <a:pos x="532" y="204"/>
                </a:cxn>
                <a:cxn ang="0">
                  <a:pos x="534" y="212"/>
                </a:cxn>
                <a:cxn ang="0">
                  <a:pos x="530" y="223"/>
                </a:cxn>
                <a:cxn ang="0">
                  <a:pos x="508" y="232"/>
                </a:cxn>
                <a:cxn ang="0">
                  <a:pos x="490" y="237"/>
                </a:cxn>
                <a:cxn ang="0">
                  <a:pos x="349" y="265"/>
                </a:cxn>
                <a:cxn ang="0">
                  <a:pos x="214" y="289"/>
                </a:cxn>
                <a:cxn ang="0">
                  <a:pos x="123" y="294"/>
                </a:cxn>
                <a:cxn ang="0">
                  <a:pos x="54" y="311"/>
                </a:cxn>
                <a:cxn ang="0">
                  <a:pos x="9" y="310"/>
                </a:cxn>
                <a:cxn ang="0">
                  <a:pos x="26" y="300"/>
                </a:cxn>
                <a:cxn ang="0">
                  <a:pos x="44" y="272"/>
                </a:cxn>
                <a:cxn ang="0">
                  <a:pos x="75" y="240"/>
                </a:cxn>
                <a:cxn ang="0">
                  <a:pos x="96" y="237"/>
                </a:cxn>
                <a:cxn ang="0">
                  <a:pos x="112" y="245"/>
                </a:cxn>
                <a:cxn ang="0">
                  <a:pos x="131" y="240"/>
                </a:cxn>
                <a:cxn ang="0">
                  <a:pos x="165" y="231"/>
                </a:cxn>
                <a:cxn ang="0">
                  <a:pos x="183" y="217"/>
                </a:cxn>
                <a:cxn ang="0">
                  <a:pos x="213" y="204"/>
                </a:cxn>
                <a:cxn ang="0">
                  <a:pos x="217" y="192"/>
                </a:cxn>
                <a:cxn ang="0">
                  <a:pos x="216" y="168"/>
                </a:cxn>
                <a:cxn ang="0">
                  <a:pos x="224" y="156"/>
                </a:cxn>
                <a:cxn ang="0">
                  <a:pos x="243" y="111"/>
                </a:cxn>
                <a:cxn ang="0">
                  <a:pos x="265" y="105"/>
                </a:cxn>
                <a:cxn ang="0">
                  <a:pos x="280" y="69"/>
                </a:cxn>
                <a:cxn ang="0">
                  <a:pos x="300" y="49"/>
                </a:cxn>
                <a:cxn ang="0">
                  <a:pos x="310" y="31"/>
                </a:cxn>
                <a:cxn ang="0">
                  <a:pos x="319" y="0"/>
                </a:cxn>
              </a:cxnLst>
              <a:rect l="0" t="0" r="r" b="b"/>
              <a:pathLst>
                <a:path w="535" h="317">
                  <a:moveTo>
                    <a:pt x="319" y="0"/>
                  </a:moveTo>
                  <a:lnTo>
                    <a:pt x="329" y="6"/>
                  </a:lnTo>
                  <a:lnTo>
                    <a:pt x="338" y="9"/>
                  </a:lnTo>
                  <a:lnTo>
                    <a:pt x="344" y="12"/>
                  </a:lnTo>
                  <a:lnTo>
                    <a:pt x="344" y="13"/>
                  </a:lnTo>
                  <a:lnTo>
                    <a:pt x="342" y="15"/>
                  </a:lnTo>
                  <a:lnTo>
                    <a:pt x="349" y="15"/>
                  </a:lnTo>
                  <a:lnTo>
                    <a:pt x="351" y="16"/>
                  </a:lnTo>
                  <a:lnTo>
                    <a:pt x="352" y="17"/>
                  </a:lnTo>
                  <a:lnTo>
                    <a:pt x="352" y="20"/>
                  </a:lnTo>
                  <a:lnTo>
                    <a:pt x="356" y="16"/>
                  </a:lnTo>
                  <a:lnTo>
                    <a:pt x="360" y="5"/>
                  </a:lnTo>
                  <a:lnTo>
                    <a:pt x="364" y="0"/>
                  </a:lnTo>
                  <a:lnTo>
                    <a:pt x="366" y="0"/>
                  </a:lnTo>
                  <a:lnTo>
                    <a:pt x="369" y="2"/>
                  </a:lnTo>
                  <a:lnTo>
                    <a:pt x="367" y="3"/>
                  </a:lnTo>
                  <a:lnTo>
                    <a:pt x="367" y="5"/>
                  </a:lnTo>
                  <a:lnTo>
                    <a:pt x="371" y="5"/>
                  </a:lnTo>
                  <a:lnTo>
                    <a:pt x="374" y="3"/>
                  </a:lnTo>
                  <a:lnTo>
                    <a:pt x="373" y="6"/>
                  </a:lnTo>
                  <a:lnTo>
                    <a:pt x="372" y="7"/>
                  </a:lnTo>
                  <a:lnTo>
                    <a:pt x="373" y="8"/>
                  </a:lnTo>
                  <a:lnTo>
                    <a:pt x="374" y="6"/>
                  </a:lnTo>
                  <a:lnTo>
                    <a:pt x="378" y="14"/>
                  </a:lnTo>
                  <a:lnTo>
                    <a:pt x="383" y="19"/>
                  </a:lnTo>
                  <a:lnTo>
                    <a:pt x="390" y="21"/>
                  </a:lnTo>
                  <a:lnTo>
                    <a:pt x="404" y="23"/>
                  </a:lnTo>
                  <a:lnTo>
                    <a:pt x="401" y="26"/>
                  </a:lnTo>
                  <a:lnTo>
                    <a:pt x="400" y="28"/>
                  </a:lnTo>
                  <a:lnTo>
                    <a:pt x="398" y="29"/>
                  </a:lnTo>
                  <a:lnTo>
                    <a:pt x="399" y="30"/>
                  </a:lnTo>
                  <a:lnTo>
                    <a:pt x="400" y="30"/>
                  </a:lnTo>
                  <a:lnTo>
                    <a:pt x="401" y="29"/>
                  </a:lnTo>
                  <a:lnTo>
                    <a:pt x="406" y="27"/>
                  </a:lnTo>
                  <a:lnTo>
                    <a:pt x="411" y="27"/>
                  </a:lnTo>
                  <a:lnTo>
                    <a:pt x="414" y="29"/>
                  </a:lnTo>
                  <a:lnTo>
                    <a:pt x="414" y="37"/>
                  </a:lnTo>
                  <a:lnTo>
                    <a:pt x="415" y="38"/>
                  </a:lnTo>
                  <a:lnTo>
                    <a:pt x="418" y="43"/>
                  </a:lnTo>
                  <a:lnTo>
                    <a:pt x="418" y="45"/>
                  </a:lnTo>
                  <a:lnTo>
                    <a:pt x="415" y="47"/>
                  </a:lnTo>
                  <a:lnTo>
                    <a:pt x="413" y="49"/>
                  </a:lnTo>
                  <a:lnTo>
                    <a:pt x="411" y="50"/>
                  </a:lnTo>
                  <a:lnTo>
                    <a:pt x="408" y="50"/>
                  </a:lnTo>
                  <a:lnTo>
                    <a:pt x="406" y="49"/>
                  </a:lnTo>
                  <a:lnTo>
                    <a:pt x="405" y="56"/>
                  </a:lnTo>
                  <a:lnTo>
                    <a:pt x="402" y="72"/>
                  </a:lnTo>
                  <a:lnTo>
                    <a:pt x="400" y="79"/>
                  </a:lnTo>
                  <a:lnTo>
                    <a:pt x="405" y="85"/>
                  </a:lnTo>
                  <a:lnTo>
                    <a:pt x="409" y="86"/>
                  </a:lnTo>
                  <a:lnTo>
                    <a:pt x="415" y="85"/>
                  </a:lnTo>
                  <a:lnTo>
                    <a:pt x="422" y="82"/>
                  </a:lnTo>
                  <a:lnTo>
                    <a:pt x="428" y="79"/>
                  </a:lnTo>
                  <a:lnTo>
                    <a:pt x="428" y="83"/>
                  </a:lnTo>
                  <a:lnTo>
                    <a:pt x="431" y="86"/>
                  </a:lnTo>
                  <a:lnTo>
                    <a:pt x="434" y="87"/>
                  </a:lnTo>
                  <a:lnTo>
                    <a:pt x="436" y="90"/>
                  </a:lnTo>
                  <a:lnTo>
                    <a:pt x="437" y="92"/>
                  </a:lnTo>
                  <a:lnTo>
                    <a:pt x="442" y="90"/>
                  </a:lnTo>
                  <a:lnTo>
                    <a:pt x="450" y="87"/>
                  </a:lnTo>
                  <a:lnTo>
                    <a:pt x="456" y="89"/>
                  </a:lnTo>
                  <a:lnTo>
                    <a:pt x="462" y="91"/>
                  </a:lnTo>
                  <a:lnTo>
                    <a:pt x="465" y="96"/>
                  </a:lnTo>
                  <a:lnTo>
                    <a:pt x="470" y="100"/>
                  </a:lnTo>
                  <a:lnTo>
                    <a:pt x="476" y="104"/>
                  </a:lnTo>
                  <a:lnTo>
                    <a:pt x="482" y="104"/>
                  </a:lnTo>
                  <a:lnTo>
                    <a:pt x="485" y="111"/>
                  </a:lnTo>
                  <a:lnTo>
                    <a:pt x="487" y="118"/>
                  </a:lnTo>
                  <a:lnTo>
                    <a:pt x="487" y="128"/>
                  </a:lnTo>
                  <a:lnTo>
                    <a:pt x="486" y="128"/>
                  </a:lnTo>
                  <a:lnTo>
                    <a:pt x="485" y="127"/>
                  </a:lnTo>
                  <a:lnTo>
                    <a:pt x="483" y="127"/>
                  </a:lnTo>
                  <a:lnTo>
                    <a:pt x="480" y="126"/>
                  </a:lnTo>
                  <a:lnTo>
                    <a:pt x="478" y="126"/>
                  </a:lnTo>
                  <a:lnTo>
                    <a:pt x="476" y="125"/>
                  </a:lnTo>
                  <a:lnTo>
                    <a:pt x="476" y="126"/>
                  </a:lnTo>
                  <a:lnTo>
                    <a:pt x="472" y="122"/>
                  </a:lnTo>
                  <a:lnTo>
                    <a:pt x="469" y="120"/>
                  </a:lnTo>
                  <a:lnTo>
                    <a:pt x="466" y="115"/>
                  </a:lnTo>
                  <a:lnTo>
                    <a:pt x="465" y="114"/>
                  </a:lnTo>
                  <a:lnTo>
                    <a:pt x="464" y="112"/>
                  </a:lnTo>
                  <a:lnTo>
                    <a:pt x="458" y="112"/>
                  </a:lnTo>
                  <a:lnTo>
                    <a:pt x="457" y="111"/>
                  </a:lnTo>
                  <a:lnTo>
                    <a:pt x="456" y="111"/>
                  </a:lnTo>
                  <a:lnTo>
                    <a:pt x="456" y="110"/>
                  </a:lnTo>
                  <a:lnTo>
                    <a:pt x="452" y="106"/>
                  </a:lnTo>
                  <a:lnTo>
                    <a:pt x="448" y="108"/>
                  </a:lnTo>
                  <a:lnTo>
                    <a:pt x="448" y="105"/>
                  </a:lnTo>
                  <a:lnTo>
                    <a:pt x="447" y="104"/>
                  </a:lnTo>
                  <a:lnTo>
                    <a:pt x="445" y="101"/>
                  </a:lnTo>
                  <a:lnTo>
                    <a:pt x="443" y="100"/>
                  </a:lnTo>
                  <a:lnTo>
                    <a:pt x="442" y="99"/>
                  </a:lnTo>
                  <a:lnTo>
                    <a:pt x="440" y="94"/>
                  </a:lnTo>
                  <a:lnTo>
                    <a:pt x="437" y="94"/>
                  </a:lnTo>
                  <a:lnTo>
                    <a:pt x="434" y="97"/>
                  </a:lnTo>
                  <a:lnTo>
                    <a:pt x="431" y="96"/>
                  </a:lnTo>
                  <a:lnTo>
                    <a:pt x="428" y="94"/>
                  </a:lnTo>
                  <a:lnTo>
                    <a:pt x="426" y="94"/>
                  </a:lnTo>
                  <a:lnTo>
                    <a:pt x="422" y="96"/>
                  </a:lnTo>
                  <a:lnTo>
                    <a:pt x="420" y="97"/>
                  </a:lnTo>
                  <a:lnTo>
                    <a:pt x="424" y="99"/>
                  </a:lnTo>
                  <a:lnTo>
                    <a:pt x="428" y="100"/>
                  </a:lnTo>
                  <a:lnTo>
                    <a:pt x="430" y="100"/>
                  </a:lnTo>
                  <a:lnTo>
                    <a:pt x="434" y="101"/>
                  </a:lnTo>
                  <a:lnTo>
                    <a:pt x="433" y="104"/>
                  </a:lnTo>
                  <a:lnTo>
                    <a:pt x="430" y="106"/>
                  </a:lnTo>
                  <a:lnTo>
                    <a:pt x="429" y="108"/>
                  </a:lnTo>
                  <a:lnTo>
                    <a:pt x="429" y="111"/>
                  </a:lnTo>
                  <a:lnTo>
                    <a:pt x="431" y="113"/>
                  </a:lnTo>
                  <a:lnTo>
                    <a:pt x="433" y="112"/>
                  </a:lnTo>
                  <a:lnTo>
                    <a:pt x="433" y="107"/>
                  </a:lnTo>
                  <a:lnTo>
                    <a:pt x="435" y="105"/>
                  </a:lnTo>
                  <a:lnTo>
                    <a:pt x="440" y="105"/>
                  </a:lnTo>
                  <a:lnTo>
                    <a:pt x="438" y="107"/>
                  </a:lnTo>
                  <a:lnTo>
                    <a:pt x="437" y="108"/>
                  </a:lnTo>
                  <a:lnTo>
                    <a:pt x="440" y="108"/>
                  </a:lnTo>
                  <a:lnTo>
                    <a:pt x="440" y="107"/>
                  </a:lnTo>
                  <a:lnTo>
                    <a:pt x="459" y="127"/>
                  </a:lnTo>
                  <a:lnTo>
                    <a:pt x="464" y="129"/>
                  </a:lnTo>
                  <a:lnTo>
                    <a:pt x="468" y="129"/>
                  </a:lnTo>
                  <a:lnTo>
                    <a:pt x="471" y="133"/>
                  </a:lnTo>
                  <a:lnTo>
                    <a:pt x="472" y="135"/>
                  </a:lnTo>
                  <a:lnTo>
                    <a:pt x="473" y="139"/>
                  </a:lnTo>
                  <a:lnTo>
                    <a:pt x="485" y="139"/>
                  </a:lnTo>
                  <a:lnTo>
                    <a:pt x="485" y="142"/>
                  </a:lnTo>
                  <a:lnTo>
                    <a:pt x="486" y="143"/>
                  </a:lnTo>
                  <a:lnTo>
                    <a:pt x="487" y="146"/>
                  </a:lnTo>
                  <a:lnTo>
                    <a:pt x="487" y="147"/>
                  </a:lnTo>
                  <a:lnTo>
                    <a:pt x="490" y="153"/>
                  </a:lnTo>
                  <a:lnTo>
                    <a:pt x="489" y="153"/>
                  </a:lnTo>
                  <a:lnTo>
                    <a:pt x="486" y="155"/>
                  </a:lnTo>
                  <a:lnTo>
                    <a:pt x="485" y="155"/>
                  </a:lnTo>
                  <a:lnTo>
                    <a:pt x="486" y="157"/>
                  </a:lnTo>
                  <a:lnTo>
                    <a:pt x="489" y="160"/>
                  </a:lnTo>
                  <a:lnTo>
                    <a:pt x="490" y="162"/>
                  </a:lnTo>
                  <a:lnTo>
                    <a:pt x="490" y="164"/>
                  </a:lnTo>
                  <a:lnTo>
                    <a:pt x="487" y="167"/>
                  </a:lnTo>
                  <a:lnTo>
                    <a:pt x="485" y="162"/>
                  </a:lnTo>
                  <a:lnTo>
                    <a:pt x="483" y="162"/>
                  </a:lnTo>
                  <a:lnTo>
                    <a:pt x="480" y="163"/>
                  </a:lnTo>
                  <a:lnTo>
                    <a:pt x="478" y="163"/>
                  </a:lnTo>
                  <a:lnTo>
                    <a:pt x="476" y="161"/>
                  </a:lnTo>
                  <a:lnTo>
                    <a:pt x="476" y="160"/>
                  </a:lnTo>
                  <a:lnTo>
                    <a:pt x="477" y="159"/>
                  </a:lnTo>
                  <a:lnTo>
                    <a:pt x="479" y="159"/>
                  </a:lnTo>
                  <a:lnTo>
                    <a:pt x="478" y="157"/>
                  </a:lnTo>
                  <a:lnTo>
                    <a:pt x="476" y="157"/>
                  </a:lnTo>
                  <a:lnTo>
                    <a:pt x="473" y="156"/>
                  </a:lnTo>
                  <a:lnTo>
                    <a:pt x="472" y="156"/>
                  </a:lnTo>
                  <a:lnTo>
                    <a:pt x="470" y="155"/>
                  </a:lnTo>
                  <a:lnTo>
                    <a:pt x="468" y="153"/>
                  </a:lnTo>
                  <a:lnTo>
                    <a:pt x="466" y="150"/>
                  </a:lnTo>
                  <a:lnTo>
                    <a:pt x="465" y="147"/>
                  </a:lnTo>
                  <a:lnTo>
                    <a:pt x="463" y="148"/>
                  </a:lnTo>
                  <a:lnTo>
                    <a:pt x="461" y="150"/>
                  </a:lnTo>
                  <a:lnTo>
                    <a:pt x="458" y="152"/>
                  </a:lnTo>
                  <a:lnTo>
                    <a:pt x="456" y="152"/>
                  </a:lnTo>
                  <a:lnTo>
                    <a:pt x="454" y="150"/>
                  </a:lnTo>
                  <a:lnTo>
                    <a:pt x="461" y="157"/>
                  </a:lnTo>
                  <a:lnTo>
                    <a:pt x="469" y="162"/>
                  </a:lnTo>
                  <a:lnTo>
                    <a:pt x="476" y="169"/>
                  </a:lnTo>
                  <a:lnTo>
                    <a:pt x="483" y="171"/>
                  </a:lnTo>
                  <a:lnTo>
                    <a:pt x="490" y="176"/>
                  </a:lnTo>
                  <a:lnTo>
                    <a:pt x="496" y="176"/>
                  </a:lnTo>
                  <a:lnTo>
                    <a:pt x="499" y="177"/>
                  </a:lnTo>
                  <a:lnTo>
                    <a:pt x="501" y="178"/>
                  </a:lnTo>
                  <a:lnTo>
                    <a:pt x="505" y="182"/>
                  </a:lnTo>
                  <a:lnTo>
                    <a:pt x="506" y="185"/>
                  </a:lnTo>
                  <a:lnTo>
                    <a:pt x="505" y="189"/>
                  </a:lnTo>
                  <a:lnTo>
                    <a:pt x="499" y="191"/>
                  </a:lnTo>
                  <a:lnTo>
                    <a:pt x="494" y="190"/>
                  </a:lnTo>
                  <a:lnTo>
                    <a:pt x="490" y="188"/>
                  </a:lnTo>
                  <a:lnTo>
                    <a:pt x="486" y="184"/>
                  </a:lnTo>
                  <a:lnTo>
                    <a:pt x="476" y="177"/>
                  </a:lnTo>
                  <a:lnTo>
                    <a:pt x="472" y="177"/>
                  </a:lnTo>
                  <a:lnTo>
                    <a:pt x="469" y="176"/>
                  </a:lnTo>
                  <a:lnTo>
                    <a:pt x="465" y="174"/>
                  </a:lnTo>
                  <a:lnTo>
                    <a:pt x="461" y="169"/>
                  </a:lnTo>
                  <a:lnTo>
                    <a:pt x="459" y="167"/>
                  </a:lnTo>
                  <a:lnTo>
                    <a:pt x="458" y="167"/>
                  </a:lnTo>
                  <a:lnTo>
                    <a:pt x="457" y="169"/>
                  </a:lnTo>
                  <a:lnTo>
                    <a:pt x="457" y="170"/>
                  </a:lnTo>
                  <a:lnTo>
                    <a:pt x="456" y="173"/>
                  </a:lnTo>
                  <a:lnTo>
                    <a:pt x="456" y="175"/>
                  </a:lnTo>
                  <a:lnTo>
                    <a:pt x="451" y="171"/>
                  </a:lnTo>
                  <a:lnTo>
                    <a:pt x="444" y="171"/>
                  </a:lnTo>
                  <a:lnTo>
                    <a:pt x="436" y="173"/>
                  </a:lnTo>
                  <a:lnTo>
                    <a:pt x="428" y="175"/>
                  </a:lnTo>
                  <a:lnTo>
                    <a:pt x="434" y="178"/>
                  </a:lnTo>
                  <a:lnTo>
                    <a:pt x="448" y="178"/>
                  </a:lnTo>
                  <a:lnTo>
                    <a:pt x="448" y="184"/>
                  </a:lnTo>
                  <a:lnTo>
                    <a:pt x="476" y="184"/>
                  </a:lnTo>
                  <a:lnTo>
                    <a:pt x="476" y="188"/>
                  </a:lnTo>
                  <a:lnTo>
                    <a:pt x="477" y="190"/>
                  </a:lnTo>
                  <a:lnTo>
                    <a:pt x="479" y="191"/>
                  </a:lnTo>
                  <a:lnTo>
                    <a:pt x="480" y="192"/>
                  </a:lnTo>
                  <a:lnTo>
                    <a:pt x="485" y="195"/>
                  </a:lnTo>
                  <a:lnTo>
                    <a:pt x="484" y="196"/>
                  </a:lnTo>
                  <a:lnTo>
                    <a:pt x="483" y="196"/>
                  </a:lnTo>
                  <a:lnTo>
                    <a:pt x="482" y="197"/>
                  </a:lnTo>
                  <a:lnTo>
                    <a:pt x="477" y="197"/>
                  </a:lnTo>
                  <a:lnTo>
                    <a:pt x="477" y="196"/>
                  </a:lnTo>
                  <a:lnTo>
                    <a:pt x="478" y="195"/>
                  </a:lnTo>
                  <a:lnTo>
                    <a:pt x="479" y="192"/>
                  </a:lnTo>
                  <a:lnTo>
                    <a:pt x="478" y="192"/>
                  </a:lnTo>
                  <a:lnTo>
                    <a:pt x="477" y="194"/>
                  </a:lnTo>
                  <a:lnTo>
                    <a:pt x="475" y="195"/>
                  </a:lnTo>
                  <a:lnTo>
                    <a:pt x="473" y="195"/>
                  </a:lnTo>
                  <a:lnTo>
                    <a:pt x="477" y="199"/>
                  </a:lnTo>
                  <a:lnTo>
                    <a:pt x="484" y="199"/>
                  </a:lnTo>
                  <a:lnTo>
                    <a:pt x="489" y="198"/>
                  </a:lnTo>
                  <a:lnTo>
                    <a:pt x="493" y="201"/>
                  </a:lnTo>
                  <a:lnTo>
                    <a:pt x="489" y="205"/>
                  </a:lnTo>
                  <a:lnTo>
                    <a:pt x="489" y="209"/>
                  </a:lnTo>
                  <a:lnTo>
                    <a:pt x="490" y="212"/>
                  </a:lnTo>
                  <a:lnTo>
                    <a:pt x="492" y="212"/>
                  </a:lnTo>
                  <a:lnTo>
                    <a:pt x="494" y="211"/>
                  </a:lnTo>
                  <a:lnTo>
                    <a:pt x="496" y="209"/>
                  </a:lnTo>
                  <a:lnTo>
                    <a:pt x="497" y="208"/>
                  </a:lnTo>
                  <a:lnTo>
                    <a:pt x="498" y="205"/>
                  </a:lnTo>
                  <a:lnTo>
                    <a:pt x="500" y="204"/>
                  </a:lnTo>
                  <a:lnTo>
                    <a:pt x="501" y="203"/>
                  </a:lnTo>
                  <a:lnTo>
                    <a:pt x="506" y="205"/>
                  </a:lnTo>
                  <a:lnTo>
                    <a:pt x="512" y="209"/>
                  </a:lnTo>
                  <a:lnTo>
                    <a:pt x="516" y="211"/>
                  </a:lnTo>
                  <a:lnTo>
                    <a:pt x="521" y="209"/>
                  </a:lnTo>
                  <a:lnTo>
                    <a:pt x="520" y="208"/>
                  </a:lnTo>
                  <a:lnTo>
                    <a:pt x="515" y="208"/>
                  </a:lnTo>
                  <a:lnTo>
                    <a:pt x="514" y="206"/>
                  </a:lnTo>
                  <a:lnTo>
                    <a:pt x="512" y="205"/>
                  </a:lnTo>
                  <a:lnTo>
                    <a:pt x="511" y="204"/>
                  </a:lnTo>
                  <a:lnTo>
                    <a:pt x="509" y="202"/>
                  </a:lnTo>
                  <a:lnTo>
                    <a:pt x="509" y="198"/>
                  </a:lnTo>
                  <a:lnTo>
                    <a:pt x="513" y="199"/>
                  </a:lnTo>
                  <a:lnTo>
                    <a:pt x="522" y="197"/>
                  </a:lnTo>
                  <a:lnTo>
                    <a:pt x="529" y="198"/>
                  </a:lnTo>
                  <a:lnTo>
                    <a:pt x="532" y="199"/>
                  </a:lnTo>
                  <a:lnTo>
                    <a:pt x="532" y="204"/>
                  </a:lnTo>
                  <a:lnTo>
                    <a:pt x="529" y="206"/>
                  </a:lnTo>
                  <a:lnTo>
                    <a:pt x="529" y="209"/>
                  </a:lnTo>
                  <a:lnTo>
                    <a:pt x="530" y="209"/>
                  </a:lnTo>
                  <a:lnTo>
                    <a:pt x="532" y="208"/>
                  </a:lnTo>
                  <a:lnTo>
                    <a:pt x="533" y="208"/>
                  </a:lnTo>
                  <a:lnTo>
                    <a:pt x="534" y="210"/>
                  </a:lnTo>
                  <a:lnTo>
                    <a:pt x="534" y="212"/>
                  </a:lnTo>
                  <a:lnTo>
                    <a:pt x="535" y="215"/>
                  </a:lnTo>
                  <a:lnTo>
                    <a:pt x="535" y="218"/>
                  </a:lnTo>
                  <a:lnTo>
                    <a:pt x="534" y="219"/>
                  </a:lnTo>
                  <a:lnTo>
                    <a:pt x="530" y="219"/>
                  </a:lnTo>
                  <a:lnTo>
                    <a:pt x="529" y="220"/>
                  </a:lnTo>
                  <a:lnTo>
                    <a:pt x="529" y="222"/>
                  </a:lnTo>
                  <a:lnTo>
                    <a:pt x="530" y="223"/>
                  </a:lnTo>
                  <a:lnTo>
                    <a:pt x="533" y="223"/>
                  </a:lnTo>
                  <a:lnTo>
                    <a:pt x="530" y="225"/>
                  </a:lnTo>
                  <a:lnTo>
                    <a:pt x="526" y="227"/>
                  </a:lnTo>
                  <a:lnTo>
                    <a:pt x="520" y="227"/>
                  </a:lnTo>
                  <a:lnTo>
                    <a:pt x="515" y="229"/>
                  </a:lnTo>
                  <a:lnTo>
                    <a:pt x="512" y="230"/>
                  </a:lnTo>
                  <a:lnTo>
                    <a:pt x="508" y="232"/>
                  </a:lnTo>
                  <a:lnTo>
                    <a:pt x="501" y="234"/>
                  </a:lnTo>
                  <a:lnTo>
                    <a:pt x="499" y="234"/>
                  </a:lnTo>
                  <a:lnTo>
                    <a:pt x="497" y="232"/>
                  </a:lnTo>
                  <a:lnTo>
                    <a:pt x="496" y="232"/>
                  </a:lnTo>
                  <a:lnTo>
                    <a:pt x="493" y="234"/>
                  </a:lnTo>
                  <a:lnTo>
                    <a:pt x="491" y="236"/>
                  </a:lnTo>
                  <a:lnTo>
                    <a:pt x="490" y="237"/>
                  </a:lnTo>
                  <a:lnTo>
                    <a:pt x="483" y="238"/>
                  </a:lnTo>
                  <a:lnTo>
                    <a:pt x="473" y="239"/>
                  </a:lnTo>
                  <a:lnTo>
                    <a:pt x="465" y="240"/>
                  </a:lnTo>
                  <a:lnTo>
                    <a:pt x="434" y="247"/>
                  </a:lnTo>
                  <a:lnTo>
                    <a:pt x="399" y="255"/>
                  </a:lnTo>
                  <a:lnTo>
                    <a:pt x="364" y="262"/>
                  </a:lnTo>
                  <a:lnTo>
                    <a:pt x="349" y="265"/>
                  </a:lnTo>
                  <a:lnTo>
                    <a:pt x="334" y="266"/>
                  </a:lnTo>
                  <a:lnTo>
                    <a:pt x="316" y="268"/>
                  </a:lnTo>
                  <a:lnTo>
                    <a:pt x="310" y="271"/>
                  </a:lnTo>
                  <a:lnTo>
                    <a:pt x="303" y="272"/>
                  </a:lnTo>
                  <a:lnTo>
                    <a:pt x="293" y="274"/>
                  </a:lnTo>
                  <a:lnTo>
                    <a:pt x="253" y="281"/>
                  </a:lnTo>
                  <a:lnTo>
                    <a:pt x="214" y="289"/>
                  </a:lnTo>
                  <a:lnTo>
                    <a:pt x="172" y="296"/>
                  </a:lnTo>
                  <a:lnTo>
                    <a:pt x="133" y="300"/>
                  </a:lnTo>
                  <a:lnTo>
                    <a:pt x="131" y="299"/>
                  </a:lnTo>
                  <a:lnTo>
                    <a:pt x="130" y="297"/>
                  </a:lnTo>
                  <a:lnTo>
                    <a:pt x="125" y="295"/>
                  </a:lnTo>
                  <a:lnTo>
                    <a:pt x="124" y="294"/>
                  </a:lnTo>
                  <a:lnTo>
                    <a:pt x="123" y="294"/>
                  </a:lnTo>
                  <a:lnTo>
                    <a:pt x="122" y="295"/>
                  </a:lnTo>
                  <a:lnTo>
                    <a:pt x="123" y="296"/>
                  </a:lnTo>
                  <a:lnTo>
                    <a:pt x="124" y="296"/>
                  </a:lnTo>
                  <a:lnTo>
                    <a:pt x="111" y="301"/>
                  </a:lnTo>
                  <a:lnTo>
                    <a:pt x="94" y="306"/>
                  </a:lnTo>
                  <a:lnTo>
                    <a:pt x="74" y="308"/>
                  </a:lnTo>
                  <a:lnTo>
                    <a:pt x="54" y="311"/>
                  </a:lnTo>
                  <a:lnTo>
                    <a:pt x="34" y="314"/>
                  </a:lnTo>
                  <a:lnTo>
                    <a:pt x="27" y="315"/>
                  </a:lnTo>
                  <a:lnTo>
                    <a:pt x="19" y="316"/>
                  </a:lnTo>
                  <a:lnTo>
                    <a:pt x="9" y="316"/>
                  </a:lnTo>
                  <a:lnTo>
                    <a:pt x="0" y="317"/>
                  </a:lnTo>
                  <a:lnTo>
                    <a:pt x="10" y="314"/>
                  </a:lnTo>
                  <a:lnTo>
                    <a:pt x="9" y="310"/>
                  </a:lnTo>
                  <a:lnTo>
                    <a:pt x="15" y="307"/>
                  </a:lnTo>
                  <a:lnTo>
                    <a:pt x="19" y="302"/>
                  </a:lnTo>
                  <a:lnTo>
                    <a:pt x="23" y="296"/>
                  </a:lnTo>
                  <a:lnTo>
                    <a:pt x="29" y="294"/>
                  </a:lnTo>
                  <a:lnTo>
                    <a:pt x="29" y="295"/>
                  </a:lnTo>
                  <a:lnTo>
                    <a:pt x="26" y="297"/>
                  </a:lnTo>
                  <a:lnTo>
                    <a:pt x="26" y="300"/>
                  </a:lnTo>
                  <a:lnTo>
                    <a:pt x="30" y="296"/>
                  </a:lnTo>
                  <a:lnTo>
                    <a:pt x="31" y="292"/>
                  </a:lnTo>
                  <a:lnTo>
                    <a:pt x="33" y="287"/>
                  </a:lnTo>
                  <a:lnTo>
                    <a:pt x="34" y="281"/>
                  </a:lnTo>
                  <a:lnTo>
                    <a:pt x="39" y="276"/>
                  </a:lnTo>
                  <a:lnTo>
                    <a:pt x="46" y="274"/>
                  </a:lnTo>
                  <a:lnTo>
                    <a:pt x="44" y="272"/>
                  </a:lnTo>
                  <a:lnTo>
                    <a:pt x="43" y="269"/>
                  </a:lnTo>
                  <a:lnTo>
                    <a:pt x="43" y="266"/>
                  </a:lnTo>
                  <a:lnTo>
                    <a:pt x="51" y="260"/>
                  </a:lnTo>
                  <a:lnTo>
                    <a:pt x="58" y="253"/>
                  </a:lnTo>
                  <a:lnTo>
                    <a:pt x="66" y="248"/>
                  </a:lnTo>
                  <a:lnTo>
                    <a:pt x="71" y="243"/>
                  </a:lnTo>
                  <a:lnTo>
                    <a:pt x="75" y="240"/>
                  </a:lnTo>
                  <a:lnTo>
                    <a:pt x="81" y="229"/>
                  </a:lnTo>
                  <a:lnTo>
                    <a:pt x="82" y="227"/>
                  </a:lnTo>
                  <a:lnTo>
                    <a:pt x="85" y="226"/>
                  </a:lnTo>
                  <a:lnTo>
                    <a:pt x="88" y="226"/>
                  </a:lnTo>
                  <a:lnTo>
                    <a:pt x="90" y="233"/>
                  </a:lnTo>
                  <a:lnTo>
                    <a:pt x="94" y="236"/>
                  </a:lnTo>
                  <a:lnTo>
                    <a:pt x="96" y="237"/>
                  </a:lnTo>
                  <a:lnTo>
                    <a:pt x="100" y="239"/>
                  </a:lnTo>
                  <a:lnTo>
                    <a:pt x="102" y="239"/>
                  </a:lnTo>
                  <a:lnTo>
                    <a:pt x="104" y="240"/>
                  </a:lnTo>
                  <a:lnTo>
                    <a:pt x="104" y="245"/>
                  </a:lnTo>
                  <a:lnTo>
                    <a:pt x="105" y="246"/>
                  </a:lnTo>
                  <a:lnTo>
                    <a:pt x="110" y="246"/>
                  </a:lnTo>
                  <a:lnTo>
                    <a:pt x="112" y="245"/>
                  </a:lnTo>
                  <a:lnTo>
                    <a:pt x="117" y="245"/>
                  </a:lnTo>
                  <a:lnTo>
                    <a:pt x="119" y="246"/>
                  </a:lnTo>
                  <a:lnTo>
                    <a:pt x="122" y="248"/>
                  </a:lnTo>
                  <a:lnTo>
                    <a:pt x="123" y="246"/>
                  </a:lnTo>
                  <a:lnTo>
                    <a:pt x="125" y="245"/>
                  </a:lnTo>
                  <a:lnTo>
                    <a:pt x="126" y="243"/>
                  </a:lnTo>
                  <a:lnTo>
                    <a:pt x="131" y="240"/>
                  </a:lnTo>
                  <a:lnTo>
                    <a:pt x="132" y="238"/>
                  </a:lnTo>
                  <a:lnTo>
                    <a:pt x="133" y="234"/>
                  </a:lnTo>
                  <a:lnTo>
                    <a:pt x="144" y="237"/>
                  </a:lnTo>
                  <a:lnTo>
                    <a:pt x="156" y="234"/>
                  </a:lnTo>
                  <a:lnTo>
                    <a:pt x="158" y="233"/>
                  </a:lnTo>
                  <a:lnTo>
                    <a:pt x="160" y="233"/>
                  </a:lnTo>
                  <a:lnTo>
                    <a:pt x="165" y="231"/>
                  </a:lnTo>
                  <a:lnTo>
                    <a:pt x="168" y="229"/>
                  </a:lnTo>
                  <a:lnTo>
                    <a:pt x="170" y="225"/>
                  </a:lnTo>
                  <a:lnTo>
                    <a:pt x="172" y="220"/>
                  </a:lnTo>
                  <a:lnTo>
                    <a:pt x="175" y="222"/>
                  </a:lnTo>
                  <a:lnTo>
                    <a:pt x="180" y="222"/>
                  </a:lnTo>
                  <a:lnTo>
                    <a:pt x="182" y="219"/>
                  </a:lnTo>
                  <a:lnTo>
                    <a:pt x="183" y="217"/>
                  </a:lnTo>
                  <a:lnTo>
                    <a:pt x="186" y="216"/>
                  </a:lnTo>
                  <a:lnTo>
                    <a:pt x="187" y="213"/>
                  </a:lnTo>
                  <a:lnTo>
                    <a:pt x="189" y="212"/>
                  </a:lnTo>
                  <a:lnTo>
                    <a:pt x="197" y="212"/>
                  </a:lnTo>
                  <a:lnTo>
                    <a:pt x="202" y="209"/>
                  </a:lnTo>
                  <a:lnTo>
                    <a:pt x="208" y="205"/>
                  </a:lnTo>
                  <a:lnTo>
                    <a:pt x="213" y="204"/>
                  </a:lnTo>
                  <a:lnTo>
                    <a:pt x="217" y="206"/>
                  </a:lnTo>
                  <a:lnTo>
                    <a:pt x="215" y="204"/>
                  </a:lnTo>
                  <a:lnTo>
                    <a:pt x="213" y="201"/>
                  </a:lnTo>
                  <a:lnTo>
                    <a:pt x="211" y="197"/>
                  </a:lnTo>
                  <a:lnTo>
                    <a:pt x="210" y="195"/>
                  </a:lnTo>
                  <a:lnTo>
                    <a:pt x="211" y="192"/>
                  </a:lnTo>
                  <a:lnTo>
                    <a:pt x="217" y="192"/>
                  </a:lnTo>
                  <a:lnTo>
                    <a:pt x="217" y="190"/>
                  </a:lnTo>
                  <a:lnTo>
                    <a:pt x="214" y="187"/>
                  </a:lnTo>
                  <a:lnTo>
                    <a:pt x="211" y="182"/>
                  </a:lnTo>
                  <a:lnTo>
                    <a:pt x="211" y="175"/>
                  </a:lnTo>
                  <a:lnTo>
                    <a:pt x="213" y="174"/>
                  </a:lnTo>
                  <a:lnTo>
                    <a:pt x="215" y="169"/>
                  </a:lnTo>
                  <a:lnTo>
                    <a:pt x="216" y="168"/>
                  </a:lnTo>
                  <a:lnTo>
                    <a:pt x="216" y="167"/>
                  </a:lnTo>
                  <a:lnTo>
                    <a:pt x="217" y="164"/>
                  </a:lnTo>
                  <a:lnTo>
                    <a:pt x="220" y="162"/>
                  </a:lnTo>
                  <a:lnTo>
                    <a:pt x="220" y="164"/>
                  </a:lnTo>
                  <a:lnTo>
                    <a:pt x="221" y="162"/>
                  </a:lnTo>
                  <a:lnTo>
                    <a:pt x="223" y="159"/>
                  </a:lnTo>
                  <a:lnTo>
                    <a:pt x="224" y="156"/>
                  </a:lnTo>
                  <a:lnTo>
                    <a:pt x="225" y="153"/>
                  </a:lnTo>
                  <a:lnTo>
                    <a:pt x="225" y="141"/>
                  </a:lnTo>
                  <a:lnTo>
                    <a:pt x="231" y="141"/>
                  </a:lnTo>
                  <a:lnTo>
                    <a:pt x="231" y="133"/>
                  </a:lnTo>
                  <a:lnTo>
                    <a:pt x="234" y="119"/>
                  </a:lnTo>
                  <a:lnTo>
                    <a:pt x="237" y="113"/>
                  </a:lnTo>
                  <a:lnTo>
                    <a:pt x="243" y="111"/>
                  </a:lnTo>
                  <a:lnTo>
                    <a:pt x="241" y="107"/>
                  </a:lnTo>
                  <a:lnTo>
                    <a:pt x="239" y="103"/>
                  </a:lnTo>
                  <a:lnTo>
                    <a:pt x="239" y="97"/>
                  </a:lnTo>
                  <a:lnTo>
                    <a:pt x="244" y="100"/>
                  </a:lnTo>
                  <a:lnTo>
                    <a:pt x="250" y="104"/>
                  </a:lnTo>
                  <a:lnTo>
                    <a:pt x="256" y="105"/>
                  </a:lnTo>
                  <a:lnTo>
                    <a:pt x="265" y="105"/>
                  </a:lnTo>
                  <a:lnTo>
                    <a:pt x="272" y="97"/>
                  </a:lnTo>
                  <a:lnTo>
                    <a:pt x="275" y="85"/>
                  </a:lnTo>
                  <a:lnTo>
                    <a:pt x="277" y="71"/>
                  </a:lnTo>
                  <a:lnTo>
                    <a:pt x="281" y="73"/>
                  </a:lnTo>
                  <a:lnTo>
                    <a:pt x="281" y="72"/>
                  </a:lnTo>
                  <a:lnTo>
                    <a:pt x="280" y="71"/>
                  </a:lnTo>
                  <a:lnTo>
                    <a:pt x="280" y="69"/>
                  </a:lnTo>
                  <a:lnTo>
                    <a:pt x="279" y="65"/>
                  </a:lnTo>
                  <a:lnTo>
                    <a:pt x="282" y="66"/>
                  </a:lnTo>
                  <a:lnTo>
                    <a:pt x="288" y="66"/>
                  </a:lnTo>
                  <a:lnTo>
                    <a:pt x="289" y="65"/>
                  </a:lnTo>
                  <a:lnTo>
                    <a:pt x="296" y="51"/>
                  </a:lnTo>
                  <a:lnTo>
                    <a:pt x="299" y="50"/>
                  </a:lnTo>
                  <a:lnTo>
                    <a:pt x="300" y="49"/>
                  </a:lnTo>
                  <a:lnTo>
                    <a:pt x="303" y="48"/>
                  </a:lnTo>
                  <a:lnTo>
                    <a:pt x="305" y="47"/>
                  </a:lnTo>
                  <a:lnTo>
                    <a:pt x="307" y="45"/>
                  </a:lnTo>
                  <a:lnTo>
                    <a:pt x="308" y="44"/>
                  </a:lnTo>
                  <a:lnTo>
                    <a:pt x="308" y="37"/>
                  </a:lnTo>
                  <a:lnTo>
                    <a:pt x="309" y="34"/>
                  </a:lnTo>
                  <a:lnTo>
                    <a:pt x="310" y="31"/>
                  </a:lnTo>
                  <a:lnTo>
                    <a:pt x="312" y="30"/>
                  </a:lnTo>
                  <a:lnTo>
                    <a:pt x="313" y="30"/>
                  </a:lnTo>
                  <a:lnTo>
                    <a:pt x="315" y="29"/>
                  </a:lnTo>
                  <a:lnTo>
                    <a:pt x="316" y="29"/>
                  </a:lnTo>
                  <a:lnTo>
                    <a:pt x="317" y="19"/>
                  </a:lnTo>
                  <a:lnTo>
                    <a:pt x="316" y="9"/>
                  </a:lnTo>
                  <a:lnTo>
                    <a:pt x="319"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4" name="Freeform 97">
              <a:extLst>
                <a:ext uri="{FF2B5EF4-FFF2-40B4-BE49-F238E27FC236}">
                  <a16:creationId xmlns:a16="http://schemas.microsoft.com/office/drawing/2014/main" id="{6C16FFE2-3B0A-5657-E2BF-7BD349371652}"/>
                </a:ext>
              </a:extLst>
            </p:cNvPr>
            <p:cNvSpPr>
              <a:spLocks/>
            </p:cNvSpPr>
            <p:nvPr/>
          </p:nvSpPr>
          <p:spPr bwMode="auto">
            <a:xfrm>
              <a:off x="8787645" y="2860488"/>
              <a:ext cx="595034" cy="282237"/>
            </a:xfrm>
            <a:custGeom>
              <a:avLst/>
              <a:gdLst/>
              <a:ahLst/>
              <a:cxnLst>
                <a:cxn ang="0">
                  <a:pos x="258" y="14"/>
                </a:cxn>
                <a:cxn ang="0">
                  <a:pos x="287" y="115"/>
                </a:cxn>
                <a:cxn ang="0">
                  <a:pos x="324" y="108"/>
                </a:cxn>
                <a:cxn ang="0">
                  <a:pos x="317" y="147"/>
                </a:cxn>
                <a:cxn ang="0">
                  <a:pos x="289" y="151"/>
                </a:cxn>
                <a:cxn ang="0">
                  <a:pos x="288" y="143"/>
                </a:cxn>
                <a:cxn ang="0">
                  <a:pos x="281" y="143"/>
                </a:cxn>
                <a:cxn ang="0">
                  <a:pos x="281" y="137"/>
                </a:cxn>
                <a:cxn ang="0">
                  <a:pos x="277" y="128"/>
                </a:cxn>
                <a:cxn ang="0">
                  <a:pos x="276" y="121"/>
                </a:cxn>
                <a:cxn ang="0">
                  <a:pos x="273" y="129"/>
                </a:cxn>
                <a:cxn ang="0">
                  <a:pos x="266" y="125"/>
                </a:cxn>
                <a:cxn ang="0">
                  <a:pos x="257" y="127"/>
                </a:cxn>
                <a:cxn ang="0">
                  <a:pos x="251" y="116"/>
                </a:cxn>
                <a:cxn ang="0">
                  <a:pos x="253" y="107"/>
                </a:cxn>
                <a:cxn ang="0">
                  <a:pos x="267" y="104"/>
                </a:cxn>
                <a:cxn ang="0">
                  <a:pos x="261" y="100"/>
                </a:cxn>
                <a:cxn ang="0">
                  <a:pos x="250" y="92"/>
                </a:cxn>
                <a:cxn ang="0">
                  <a:pos x="252" y="79"/>
                </a:cxn>
                <a:cxn ang="0">
                  <a:pos x="243" y="77"/>
                </a:cxn>
                <a:cxn ang="0">
                  <a:pos x="245" y="63"/>
                </a:cxn>
                <a:cxn ang="0">
                  <a:pos x="239" y="58"/>
                </a:cxn>
                <a:cxn ang="0">
                  <a:pos x="245" y="35"/>
                </a:cxn>
                <a:cxn ang="0">
                  <a:pos x="251" y="27"/>
                </a:cxn>
                <a:cxn ang="0">
                  <a:pos x="253" y="16"/>
                </a:cxn>
                <a:cxn ang="0">
                  <a:pos x="241" y="14"/>
                </a:cxn>
                <a:cxn ang="0">
                  <a:pos x="237" y="21"/>
                </a:cxn>
                <a:cxn ang="0">
                  <a:pos x="239" y="30"/>
                </a:cxn>
                <a:cxn ang="0">
                  <a:pos x="231" y="28"/>
                </a:cxn>
                <a:cxn ang="0">
                  <a:pos x="225" y="35"/>
                </a:cxn>
                <a:cxn ang="0">
                  <a:pos x="220" y="42"/>
                </a:cxn>
                <a:cxn ang="0">
                  <a:pos x="219" y="48"/>
                </a:cxn>
                <a:cxn ang="0">
                  <a:pos x="211" y="48"/>
                </a:cxn>
                <a:cxn ang="0">
                  <a:pos x="208" y="50"/>
                </a:cxn>
                <a:cxn ang="0">
                  <a:pos x="213" y="59"/>
                </a:cxn>
                <a:cxn ang="0">
                  <a:pos x="217" y="74"/>
                </a:cxn>
                <a:cxn ang="0">
                  <a:pos x="219" y="113"/>
                </a:cxn>
                <a:cxn ang="0">
                  <a:pos x="216" y="107"/>
                </a:cxn>
                <a:cxn ang="0">
                  <a:pos x="227" y="134"/>
                </a:cxn>
                <a:cxn ang="0">
                  <a:pos x="240" y="150"/>
                </a:cxn>
                <a:cxn ang="0">
                  <a:pos x="210" y="135"/>
                </a:cxn>
                <a:cxn ang="0">
                  <a:pos x="201" y="139"/>
                </a:cxn>
                <a:cxn ang="0">
                  <a:pos x="190" y="129"/>
                </a:cxn>
                <a:cxn ang="0">
                  <a:pos x="186" y="141"/>
                </a:cxn>
                <a:cxn ang="0">
                  <a:pos x="189" y="108"/>
                </a:cxn>
                <a:cxn ang="0">
                  <a:pos x="190" y="85"/>
                </a:cxn>
                <a:cxn ang="0">
                  <a:pos x="173" y="86"/>
                </a:cxn>
                <a:cxn ang="0">
                  <a:pos x="162" y="79"/>
                </a:cxn>
                <a:cxn ang="0">
                  <a:pos x="148" y="79"/>
                </a:cxn>
                <a:cxn ang="0">
                  <a:pos x="128" y="62"/>
                </a:cxn>
                <a:cxn ang="0">
                  <a:pos x="111" y="38"/>
                </a:cxn>
                <a:cxn ang="0">
                  <a:pos x="97" y="36"/>
                </a:cxn>
                <a:cxn ang="0">
                  <a:pos x="74" y="45"/>
                </a:cxn>
                <a:cxn ang="0">
                  <a:pos x="67" y="55"/>
                </a:cxn>
                <a:cxn ang="0">
                  <a:pos x="55" y="50"/>
                </a:cxn>
                <a:cxn ang="0">
                  <a:pos x="48" y="50"/>
                </a:cxn>
                <a:cxn ang="0">
                  <a:pos x="45" y="58"/>
                </a:cxn>
                <a:cxn ang="0">
                  <a:pos x="34" y="66"/>
                </a:cxn>
                <a:cxn ang="0">
                  <a:pos x="23" y="78"/>
                </a:cxn>
                <a:cxn ang="0">
                  <a:pos x="7" y="94"/>
                </a:cxn>
                <a:cxn ang="0">
                  <a:pos x="170" y="18"/>
                </a:cxn>
                <a:cxn ang="0">
                  <a:pos x="239" y="2"/>
                </a:cxn>
              </a:cxnLst>
              <a:rect l="0" t="0" r="r" b="b"/>
              <a:pathLst>
                <a:path w="331" h="157">
                  <a:moveTo>
                    <a:pt x="255" y="0"/>
                  </a:moveTo>
                  <a:lnTo>
                    <a:pt x="255" y="7"/>
                  </a:lnTo>
                  <a:lnTo>
                    <a:pt x="258" y="9"/>
                  </a:lnTo>
                  <a:lnTo>
                    <a:pt x="258" y="14"/>
                  </a:lnTo>
                  <a:lnTo>
                    <a:pt x="259" y="16"/>
                  </a:lnTo>
                  <a:lnTo>
                    <a:pt x="268" y="49"/>
                  </a:lnTo>
                  <a:lnTo>
                    <a:pt x="276" y="83"/>
                  </a:lnTo>
                  <a:lnTo>
                    <a:pt x="287" y="115"/>
                  </a:lnTo>
                  <a:lnTo>
                    <a:pt x="295" y="113"/>
                  </a:lnTo>
                  <a:lnTo>
                    <a:pt x="305" y="109"/>
                  </a:lnTo>
                  <a:lnTo>
                    <a:pt x="315" y="108"/>
                  </a:lnTo>
                  <a:lnTo>
                    <a:pt x="324" y="108"/>
                  </a:lnTo>
                  <a:lnTo>
                    <a:pt x="331" y="113"/>
                  </a:lnTo>
                  <a:lnTo>
                    <a:pt x="326" y="123"/>
                  </a:lnTo>
                  <a:lnTo>
                    <a:pt x="321" y="134"/>
                  </a:lnTo>
                  <a:lnTo>
                    <a:pt x="317" y="147"/>
                  </a:lnTo>
                  <a:lnTo>
                    <a:pt x="309" y="149"/>
                  </a:lnTo>
                  <a:lnTo>
                    <a:pt x="295" y="156"/>
                  </a:lnTo>
                  <a:lnTo>
                    <a:pt x="287" y="157"/>
                  </a:lnTo>
                  <a:lnTo>
                    <a:pt x="289" y="151"/>
                  </a:lnTo>
                  <a:lnTo>
                    <a:pt x="291" y="147"/>
                  </a:lnTo>
                  <a:lnTo>
                    <a:pt x="291" y="146"/>
                  </a:lnTo>
                  <a:lnTo>
                    <a:pt x="289" y="144"/>
                  </a:lnTo>
                  <a:lnTo>
                    <a:pt x="288" y="143"/>
                  </a:lnTo>
                  <a:lnTo>
                    <a:pt x="283" y="141"/>
                  </a:lnTo>
                  <a:lnTo>
                    <a:pt x="282" y="141"/>
                  </a:lnTo>
                  <a:lnTo>
                    <a:pt x="281" y="142"/>
                  </a:lnTo>
                  <a:lnTo>
                    <a:pt x="281" y="143"/>
                  </a:lnTo>
                  <a:lnTo>
                    <a:pt x="277" y="143"/>
                  </a:lnTo>
                  <a:lnTo>
                    <a:pt x="277" y="142"/>
                  </a:lnTo>
                  <a:lnTo>
                    <a:pt x="280" y="140"/>
                  </a:lnTo>
                  <a:lnTo>
                    <a:pt x="281" y="137"/>
                  </a:lnTo>
                  <a:lnTo>
                    <a:pt x="282" y="136"/>
                  </a:lnTo>
                  <a:lnTo>
                    <a:pt x="283" y="136"/>
                  </a:lnTo>
                  <a:lnTo>
                    <a:pt x="283" y="134"/>
                  </a:lnTo>
                  <a:lnTo>
                    <a:pt x="277" y="128"/>
                  </a:lnTo>
                  <a:lnTo>
                    <a:pt x="276" y="126"/>
                  </a:lnTo>
                  <a:lnTo>
                    <a:pt x="276" y="123"/>
                  </a:lnTo>
                  <a:lnTo>
                    <a:pt x="277" y="121"/>
                  </a:lnTo>
                  <a:lnTo>
                    <a:pt x="276" y="121"/>
                  </a:lnTo>
                  <a:lnTo>
                    <a:pt x="274" y="123"/>
                  </a:lnTo>
                  <a:lnTo>
                    <a:pt x="274" y="127"/>
                  </a:lnTo>
                  <a:lnTo>
                    <a:pt x="273" y="128"/>
                  </a:lnTo>
                  <a:lnTo>
                    <a:pt x="273" y="129"/>
                  </a:lnTo>
                  <a:lnTo>
                    <a:pt x="272" y="128"/>
                  </a:lnTo>
                  <a:lnTo>
                    <a:pt x="270" y="128"/>
                  </a:lnTo>
                  <a:lnTo>
                    <a:pt x="267" y="125"/>
                  </a:lnTo>
                  <a:lnTo>
                    <a:pt x="266" y="125"/>
                  </a:lnTo>
                  <a:lnTo>
                    <a:pt x="265" y="126"/>
                  </a:lnTo>
                  <a:lnTo>
                    <a:pt x="264" y="128"/>
                  </a:lnTo>
                  <a:lnTo>
                    <a:pt x="264" y="132"/>
                  </a:lnTo>
                  <a:lnTo>
                    <a:pt x="257" y="127"/>
                  </a:lnTo>
                  <a:lnTo>
                    <a:pt x="253" y="126"/>
                  </a:lnTo>
                  <a:lnTo>
                    <a:pt x="250" y="123"/>
                  </a:lnTo>
                  <a:lnTo>
                    <a:pt x="250" y="118"/>
                  </a:lnTo>
                  <a:lnTo>
                    <a:pt x="251" y="116"/>
                  </a:lnTo>
                  <a:lnTo>
                    <a:pt x="252" y="114"/>
                  </a:lnTo>
                  <a:lnTo>
                    <a:pt x="252" y="113"/>
                  </a:lnTo>
                  <a:lnTo>
                    <a:pt x="253" y="111"/>
                  </a:lnTo>
                  <a:lnTo>
                    <a:pt x="253" y="107"/>
                  </a:lnTo>
                  <a:lnTo>
                    <a:pt x="257" y="108"/>
                  </a:lnTo>
                  <a:lnTo>
                    <a:pt x="260" y="108"/>
                  </a:lnTo>
                  <a:lnTo>
                    <a:pt x="265" y="106"/>
                  </a:lnTo>
                  <a:lnTo>
                    <a:pt x="267" y="104"/>
                  </a:lnTo>
                  <a:lnTo>
                    <a:pt x="267" y="102"/>
                  </a:lnTo>
                  <a:lnTo>
                    <a:pt x="266" y="101"/>
                  </a:lnTo>
                  <a:lnTo>
                    <a:pt x="264" y="100"/>
                  </a:lnTo>
                  <a:lnTo>
                    <a:pt x="261" y="100"/>
                  </a:lnTo>
                  <a:lnTo>
                    <a:pt x="259" y="101"/>
                  </a:lnTo>
                  <a:lnTo>
                    <a:pt x="253" y="101"/>
                  </a:lnTo>
                  <a:lnTo>
                    <a:pt x="252" y="97"/>
                  </a:lnTo>
                  <a:lnTo>
                    <a:pt x="250" y="92"/>
                  </a:lnTo>
                  <a:lnTo>
                    <a:pt x="248" y="87"/>
                  </a:lnTo>
                  <a:lnTo>
                    <a:pt x="248" y="84"/>
                  </a:lnTo>
                  <a:lnTo>
                    <a:pt x="253" y="81"/>
                  </a:lnTo>
                  <a:lnTo>
                    <a:pt x="252" y="79"/>
                  </a:lnTo>
                  <a:lnTo>
                    <a:pt x="251" y="78"/>
                  </a:lnTo>
                  <a:lnTo>
                    <a:pt x="246" y="78"/>
                  </a:lnTo>
                  <a:lnTo>
                    <a:pt x="244" y="77"/>
                  </a:lnTo>
                  <a:lnTo>
                    <a:pt x="243" y="77"/>
                  </a:lnTo>
                  <a:lnTo>
                    <a:pt x="241" y="76"/>
                  </a:lnTo>
                  <a:lnTo>
                    <a:pt x="241" y="71"/>
                  </a:lnTo>
                  <a:lnTo>
                    <a:pt x="244" y="66"/>
                  </a:lnTo>
                  <a:lnTo>
                    <a:pt x="245" y="63"/>
                  </a:lnTo>
                  <a:lnTo>
                    <a:pt x="244" y="59"/>
                  </a:lnTo>
                  <a:lnTo>
                    <a:pt x="241" y="57"/>
                  </a:lnTo>
                  <a:lnTo>
                    <a:pt x="240" y="57"/>
                  </a:lnTo>
                  <a:lnTo>
                    <a:pt x="239" y="58"/>
                  </a:lnTo>
                  <a:lnTo>
                    <a:pt x="239" y="59"/>
                  </a:lnTo>
                  <a:lnTo>
                    <a:pt x="238" y="48"/>
                  </a:lnTo>
                  <a:lnTo>
                    <a:pt x="239" y="41"/>
                  </a:lnTo>
                  <a:lnTo>
                    <a:pt x="245" y="35"/>
                  </a:lnTo>
                  <a:lnTo>
                    <a:pt x="258" y="30"/>
                  </a:lnTo>
                  <a:lnTo>
                    <a:pt x="254" y="29"/>
                  </a:lnTo>
                  <a:lnTo>
                    <a:pt x="252" y="28"/>
                  </a:lnTo>
                  <a:lnTo>
                    <a:pt x="251" y="27"/>
                  </a:lnTo>
                  <a:lnTo>
                    <a:pt x="250" y="24"/>
                  </a:lnTo>
                  <a:lnTo>
                    <a:pt x="250" y="22"/>
                  </a:lnTo>
                  <a:lnTo>
                    <a:pt x="251" y="20"/>
                  </a:lnTo>
                  <a:lnTo>
                    <a:pt x="253" y="16"/>
                  </a:lnTo>
                  <a:lnTo>
                    <a:pt x="253" y="14"/>
                  </a:lnTo>
                  <a:lnTo>
                    <a:pt x="251" y="13"/>
                  </a:lnTo>
                  <a:lnTo>
                    <a:pt x="245" y="13"/>
                  </a:lnTo>
                  <a:lnTo>
                    <a:pt x="241" y="14"/>
                  </a:lnTo>
                  <a:lnTo>
                    <a:pt x="239" y="15"/>
                  </a:lnTo>
                  <a:lnTo>
                    <a:pt x="236" y="16"/>
                  </a:lnTo>
                  <a:lnTo>
                    <a:pt x="236" y="18"/>
                  </a:lnTo>
                  <a:lnTo>
                    <a:pt x="237" y="21"/>
                  </a:lnTo>
                  <a:lnTo>
                    <a:pt x="237" y="22"/>
                  </a:lnTo>
                  <a:lnTo>
                    <a:pt x="238" y="24"/>
                  </a:lnTo>
                  <a:lnTo>
                    <a:pt x="239" y="25"/>
                  </a:lnTo>
                  <a:lnTo>
                    <a:pt x="239" y="30"/>
                  </a:lnTo>
                  <a:lnTo>
                    <a:pt x="234" y="30"/>
                  </a:lnTo>
                  <a:lnTo>
                    <a:pt x="233" y="29"/>
                  </a:lnTo>
                  <a:lnTo>
                    <a:pt x="233" y="25"/>
                  </a:lnTo>
                  <a:lnTo>
                    <a:pt x="231" y="28"/>
                  </a:lnTo>
                  <a:lnTo>
                    <a:pt x="229" y="29"/>
                  </a:lnTo>
                  <a:lnTo>
                    <a:pt x="227" y="31"/>
                  </a:lnTo>
                  <a:lnTo>
                    <a:pt x="226" y="32"/>
                  </a:lnTo>
                  <a:lnTo>
                    <a:pt x="225" y="35"/>
                  </a:lnTo>
                  <a:lnTo>
                    <a:pt x="224" y="36"/>
                  </a:lnTo>
                  <a:lnTo>
                    <a:pt x="219" y="36"/>
                  </a:lnTo>
                  <a:lnTo>
                    <a:pt x="219" y="41"/>
                  </a:lnTo>
                  <a:lnTo>
                    <a:pt x="220" y="42"/>
                  </a:lnTo>
                  <a:lnTo>
                    <a:pt x="220" y="43"/>
                  </a:lnTo>
                  <a:lnTo>
                    <a:pt x="222" y="44"/>
                  </a:lnTo>
                  <a:lnTo>
                    <a:pt x="220" y="45"/>
                  </a:lnTo>
                  <a:lnTo>
                    <a:pt x="219" y="48"/>
                  </a:lnTo>
                  <a:lnTo>
                    <a:pt x="217" y="46"/>
                  </a:lnTo>
                  <a:lnTo>
                    <a:pt x="216" y="45"/>
                  </a:lnTo>
                  <a:lnTo>
                    <a:pt x="210" y="45"/>
                  </a:lnTo>
                  <a:lnTo>
                    <a:pt x="211" y="48"/>
                  </a:lnTo>
                  <a:lnTo>
                    <a:pt x="212" y="49"/>
                  </a:lnTo>
                  <a:lnTo>
                    <a:pt x="211" y="49"/>
                  </a:lnTo>
                  <a:lnTo>
                    <a:pt x="210" y="50"/>
                  </a:lnTo>
                  <a:lnTo>
                    <a:pt x="208" y="50"/>
                  </a:lnTo>
                  <a:lnTo>
                    <a:pt x="208" y="53"/>
                  </a:lnTo>
                  <a:lnTo>
                    <a:pt x="209" y="56"/>
                  </a:lnTo>
                  <a:lnTo>
                    <a:pt x="211" y="58"/>
                  </a:lnTo>
                  <a:lnTo>
                    <a:pt x="213" y="59"/>
                  </a:lnTo>
                  <a:lnTo>
                    <a:pt x="216" y="59"/>
                  </a:lnTo>
                  <a:lnTo>
                    <a:pt x="217" y="60"/>
                  </a:lnTo>
                  <a:lnTo>
                    <a:pt x="219" y="62"/>
                  </a:lnTo>
                  <a:lnTo>
                    <a:pt x="217" y="74"/>
                  </a:lnTo>
                  <a:lnTo>
                    <a:pt x="219" y="86"/>
                  </a:lnTo>
                  <a:lnTo>
                    <a:pt x="222" y="99"/>
                  </a:lnTo>
                  <a:lnTo>
                    <a:pt x="224" y="113"/>
                  </a:lnTo>
                  <a:lnTo>
                    <a:pt x="219" y="113"/>
                  </a:lnTo>
                  <a:lnTo>
                    <a:pt x="217" y="112"/>
                  </a:lnTo>
                  <a:lnTo>
                    <a:pt x="217" y="111"/>
                  </a:lnTo>
                  <a:lnTo>
                    <a:pt x="216" y="108"/>
                  </a:lnTo>
                  <a:lnTo>
                    <a:pt x="216" y="107"/>
                  </a:lnTo>
                  <a:lnTo>
                    <a:pt x="213" y="116"/>
                  </a:lnTo>
                  <a:lnTo>
                    <a:pt x="216" y="123"/>
                  </a:lnTo>
                  <a:lnTo>
                    <a:pt x="220" y="129"/>
                  </a:lnTo>
                  <a:lnTo>
                    <a:pt x="227" y="134"/>
                  </a:lnTo>
                  <a:lnTo>
                    <a:pt x="236" y="139"/>
                  </a:lnTo>
                  <a:lnTo>
                    <a:pt x="243" y="143"/>
                  </a:lnTo>
                  <a:lnTo>
                    <a:pt x="247" y="149"/>
                  </a:lnTo>
                  <a:lnTo>
                    <a:pt x="240" y="150"/>
                  </a:lnTo>
                  <a:lnTo>
                    <a:pt x="231" y="149"/>
                  </a:lnTo>
                  <a:lnTo>
                    <a:pt x="222" y="147"/>
                  </a:lnTo>
                  <a:lnTo>
                    <a:pt x="213" y="142"/>
                  </a:lnTo>
                  <a:lnTo>
                    <a:pt x="210" y="135"/>
                  </a:lnTo>
                  <a:lnTo>
                    <a:pt x="209" y="135"/>
                  </a:lnTo>
                  <a:lnTo>
                    <a:pt x="208" y="137"/>
                  </a:lnTo>
                  <a:lnTo>
                    <a:pt x="208" y="143"/>
                  </a:lnTo>
                  <a:lnTo>
                    <a:pt x="201" y="139"/>
                  </a:lnTo>
                  <a:lnTo>
                    <a:pt x="198" y="135"/>
                  </a:lnTo>
                  <a:lnTo>
                    <a:pt x="196" y="133"/>
                  </a:lnTo>
                  <a:lnTo>
                    <a:pt x="194" y="129"/>
                  </a:lnTo>
                  <a:lnTo>
                    <a:pt x="190" y="129"/>
                  </a:lnTo>
                  <a:lnTo>
                    <a:pt x="188" y="130"/>
                  </a:lnTo>
                  <a:lnTo>
                    <a:pt x="187" y="132"/>
                  </a:lnTo>
                  <a:lnTo>
                    <a:pt x="186" y="134"/>
                  </a:lnTo>
                  <a:lnTo>
                    <a:pt x="186" y="141"/>
                  </a:lnTo>
                  <a:lnTo>
                    <a:pt x="181" y="134"/>
                  </a:lnTo>
                  <a:lnTo>
                    <a:pt x="181" y="126"/>
                  </a:lnTo>
                  <a:lnTo>
                    <a:pt x="184" y="118"/>
                  </a:lnTo>
                  <a:lnTo>
                    <a:pt x="189" y="108"/>
                  </a:lnTo>
                  <a:lnTo>
                    <a:pt x="192" y="99"/>
                  </a:lnTo>
                  <a:lnTo>
                    <a:pt x="194" y="90"/>
                  </a:lnTo>
                  <a:lnTo>
                    <a:pt x="192" y="87"/>
                  </a:lnTo>
                  <a:lnTo>
                    <a:pt x="190" y="85"/>
                  </a:lnTo>
                  <a:lnTo>
                    <a:pt x="186" y="85"/>
                  </a:lnTo>
                  <a:lnTo>
                    <a:pt x="181" y="87"/>
                  </a:lnTo>
                  <a:lnTo>
                    <a:pt x="176" y="87"/>
                  </a:lnTo>
                  <a:lnTo>
                    <a:pt x="173" y="86"/>
                  </a:lnTo>
                  <a:lnTo>
                    <a:pt x="170" y="84"/>
                  </a:lnTo>
                  <a:lnTo>
                    <a:pt x="168" y="83"/>
                  </a:lnTo>
                  <a:lnTo>
                    <a:pt x="166" y="80"/>
                  </a:lnTo>
                  <a:lnTo>
                    <a:pt x="162" y="79"/>
                  </a:lnTo>
                  <a:lnTo>
                    <a:pt x="156" y="79"/>
                  </a:lnTo>
                  <a:lnTo>
                    <a:pt x="154" y="80"/>
                  </a:lnTo>
                  <a:lnTo>
                    <a:pt x="151" y="80"/>
                  </a:lnTo>
                  <a:lnTo>
                    <a:pt x="148" y="79"/>
                  </a:lnTo>
                  <a:lnTo>
                    <a:pt x="148" y="70"/>
                  </a:lnTo>
                  <a:lnTo>
                    <a:pt x="145" y="64"/>
                  </a:lnTo>
                  <a:lnTo>
                    <a:pt x="138" y="62"/>
                  </a:lnTo>
                  <a:lnTo>
                    <a:pt x="128" y="62"/>
                  </a:lnTo>
                  <a:lnTo>
                    <a:pt x="118" y="48"/>
                  </a:lnTo>
                  <a:lnTo>
                    <a:pt x="117" y="41"/>
                  </a:lnTo>
                  <a:lnTo>
                    <a:pt x="114" y="39"/>
                  </a:lnTo>
                  <a:lnTo>
                    <a:pt x="111" y="38"/>
                  </a:lnTo>
                  <a:lnTo>
                    <a:pt x="106" y="37"/>
                  </a:lnTo>
                  <a:lnTo>
                    <a:pt x="103" y="37"/>
                  </a:lnTo>
                  <a:lnTo>
                    <a:pt x="99" y="36"/>
                  </a:lnTo>
                  <a:lnTo>
                    <a:pt x="97" y="36"/>
                  </a:lnTo>
                  <a:lnTo>
                    <a:pt x="94" y="35"/>
                  </a:lnTo>
                  <a:lnTo>
                    <a:pt x="91" y="35"/>
                  </a:lnTo>
                  <a:lnTo>
                    <a:pt x="75" y="43"/>
                  </a:lnTo>
                  <a:lnTo>
                    <a:pt x="74" y="45"/>
                  </a:lnTo>
                  <a:lnTo>
                    <a:pt x="71" y="48"/>
                  </a:lnTo>
                  <a:lnTo>
                    <a:pt x="70" y="50"/>
                  </a:lnTo>
                  <a:lnTo>
                    <a:pt x="68" y="52"/>
                  </a:lnTo>
                  <a:lnTo>
                    <a:pt x="67" y="55"/>
                  </a:lnTo>
                  <a:lnTo>
                    <a:pt x="64" y="55"/>
                  </a:lnTo>
                  <a:lnTo>
                    <a:pt x="61" y="53"/>
                  </a:lnTo>
                  <a:lnTo>
                    <a:pt x="59" y="52"/>
                  </a:lnTo>
                  <a:lnTo>
                    <a:pt x="55" y="50"/>
                  </a:lnTo>
                  <a:lnTo>
                    <a:pt x="53" y="49"/>
                  </a:lnTo>
                  <a:lnTo>
                    <a:pt x="50" y="49"/>
                  </a:lnTo>
                  <a:lnTo>
                    <a:pt x="49" y="50"/>
                  </a:lnTo>
                  <a:lnTo>
                    <a:pt x="48" y="50"/>
                  </a:lnTo>
                  <a:lnTo>
                    <a:pt x="48" y="51"/>
                  </a:lnTo>
                  <a:lnTo>
                    <a:pt x="47" y="52"/>
                  </a:lnTo>
                  <a:lnTo>
                    <a:pt x="46" y="55"/>
                  </a:lnTo>
                  <a:lnTo>
                    <a:pt x="45" y="58"/>
                  </a:lnTo>
                  <a:lnTo>
                    <a:pt x="42" y="60"/>
                  </a:lnTo>
                  <a:lnTo>
                    <a:pt x="40" y="64"/>
                  </a:lnTo>
                  <a:lnTo>
                    <a:pt x="38" y="65"/>
                  </a:lnTo>
                  <a:lnTo>
                    <a:pt x="34" y="66"/>
                  </a:lnTo>
                  <a:lnTo>
                    <a:pt x="31" y="66"/>
                  </a:lnTo>
                  <a:lnTo>
                    <a:pt x="28" y="67"/>
                  </a:lnTo>
                  <a:lnTo>
                    <a:pt x="25" y="71"/>
                  </a:lnTo>
                  <a:lnTo>
                    <a:pt x="23" y="78"/>
                  </a:lnTo>
                  <a:lnTo>
                    <a:pt x="20" y="81"/>
                  </a:lnTo>
                  <a:lnTo>
                    <a:pt x="16" y="86"/>
                  </a:lnTo>
                  <a:lnTo>
                    <a:pt x="12" y="87"/>
                  </a:lnTo>
                  <a:lnTo>
                    <a:pt x="7" y="94"/>
                  </a:lnTo>
                  <a:lnTo>
                    <a:pt x="0" y="51"/>
                  </a:lnTo>
                  <a:lnTo>
                    <a:pt x="126" y="28"/>
                  </a:lnTo>
                  <a:lnTo>
                    <a:pt x="146" y="23"/>
                  </a:lnTo>
                  <a:lnTo>
                    <a:pt x="170" y="18"/>
                  </a:lnTo>
                  <a:lnTo>
                    <a:pt x="194" y="14"/>
                  </a:lnTo>
                  <a:lnTo>
                    <a:pt x="206" y="10"/>
                  </a:lnTo>
                  <a:lnTo>
                    <a:pt x="222" y="7"/>
                  </a:lnTo>
                  <a:lnTo>
                    <a:pt x="239" y="2"/>
                  </a:lnTo>
                  <a:lnTo>
                    <a:pt x="255"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5" name="Freeform 98">
              <a:extLst>
                <a:ext uri="{FF2B5EF4-FFF2-40B4-BE49-F238E27FC236}">
                  <a16:creationId xmlns:a16="http://schemas.microsoft.com/office/drawing/2014/main" id="{8272A038-EDF6-105F-CFC7-C58AE32D9010}"/>
                </a:ext>
              </a:extLst>
            </p:cNvPr>
            <p:cNvSpPr>
              <a:spLocks/>
            </p:cNvSpPr>
            <p:nvPr/>
          </p:nvSpPr>
          <p:spPr bwMode="auto">
            <a:xfrm>
              <a:off x="9310772" y="3128343"/>
              <a:ext cx="44943" cy="100670"/>
            </a:xfrm>
            <a:custGeom>
              <a:avLst/>
              <a:gdLst/>
              <a:ahLst/>
              <a:cxnLst>
                <a:cxn ang="0">
                  <a:pos x="20" y="0"/>
                </a:cxn>
                <a:cxn ang="0">
                  <a:pos x="25" y="4"/>
                </a:cxn>
                <a:cxn ang="0">
                  <a:pos x="25" y="8"/>
                </a:cxn>
                <a:cxn ang="0">
                  <a:pos x="24" y="14"/>
                </a:cxn>
                <a:cxn ang="0">
                  <a:pos x="21" y="20"/>
                </a:cxn>
                <a:cxn ang="0">
                  <a:pos x="19" y="27"/>
                </a:cxn>
                <a:cxn ang="0">
                  <a:pos x="18" y="34"/>
                </a:cxn>
                <a:cxn ang="0">
                  <a:pos x="20" y="40"/>
                </a:cxn>
                <a:cxn ang="0">
                  <a:pos x="6" y="56"/>
                </a:cxn>
                <a:cxn ang="0">
                  <a:pos x="0" y="56"/>
                </a:cxn>
                <a:cxn ang="0">
                  <a:pos x="2" y="44"/>
                </a:cxn>
                <a:cxn ang="0">
                  <a:pos x="6" y="32"/>
                </a:cxn>
                <a:cxn ang="0">
                  <a:pos x="12" y="22"/>
                </a:cxn>
                <a:cxn ang="0">
                  <a:pos x="12" y="16"/>
                </a:cxn>
                <a:cxn ang="0">
                  <a:pos x="10" y="14"/>
                </a:cxn>
                <a:cxn ang="0">
                  <a:pos x="6" y="14"/>
                </a:cxn>
                <a:cxn ang="0">
                  <a:pos x="7" y="11"/>
                </a:cxn>
                <a:cxn ang="0">
                  <a:pos x="10" y="8"/>
                </a:cxn>
                <a:cxn ang="0">
                  <a:pos x="13" y="6"/>
                </a:cxn>
                <a:cxn ang="0">
                  <a:pos x="16" y="5"/>
                </a:cxn>
                <a:cxn ang="0">
                  <a:pos x="20" y="0"/>
                </a:cxn>
              </a:cxnLst>
              <a:rect l="0" t="0" r="r" b="b"/>
              <a:pathLst>
                <a:path w="25" h="56">
                  <a:moveTo>
                    <a:pt x="20" y="0"/>
                  </a:moveTo>
                  <a:lnTo>
                    <a:pt x="25" y="4"/>
                  </a:lnTo>
                  <a:lnTo>
                    <a:pt x="25" y="8"/>
                  </a:lnTo>
                  <a:lnTo>
                    <a:pt x="24" y="14"/>
                  </a:lnTo>
                  <a:lnTo>
                    <a:pt x="21" y="20"/>
                  </a:lnTo>
                  <a:lnTo>
                    <a:pt x="19" y="27"/>
                  </a:lnTo>
                  <a:lnTo>
                    <a:pt x="18" y="34"/>
                  </a:lnTo>
                  <a:lnTo>
                    <a:pt x="20" y="40"/>
                  </a:lnTo>
                  <a:lnTo>
                    <a:pt x="6" y="56"/>
                  </a:lnTo>
                  <a:lnTo>
                    <a:pt x="0" y="56"/>
                  </a:lnTo>
                  <a:lnTo>
                    <a:pt x="2" y="44"/>
                  </a:lnTo>
                  <a:lnTo>
                    <a:pt x="6" y="32"/>
                  </a:lnTo>
                  <a:lnTo>
                    <a:pt x="12" y="22"/>
                  </a:lnTo>
                  <a:lnTo>
                    <a:pt x="12" y="16"/>
                  </a:lnTo>
                  <a:lnTo>
                    <a:pt x="10" y="14"/>
                  </a:lnTo>
                  <a:lnTo>
                    <a:pt x="6" y="14"/>
                  </a:lnTo>
                  <a:lnTo>
                    <a:pt x="7" y="11"/>
                  </a:lnTo>
                  <a:lnTo>
                    <a:pt x="10" y="8"/>
                  </a:lnTo>
                  <a:lnTo>
                    <a:pt x="13" y="6"/>
                  </a:lnTo>
                  <a:lnTo>
                    <a:pt x="16" y="5"/>
                  </a:lnTo>
                  <a:lnTo>
                    <a:pt x="2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6" name="Freeform 99">
              <a:extLst>
                <a:ext uri="{FF2B5EF4-FFF2-40B4-BE49-F238E27FC236}">
                  <a16:creationId xmlns:a16="http://schemas.microsoft.com/office/drawing/2014/main" id="{0D07BB00-9761-37DC-9236-A7BF5CE4791B}"/>
                </a:ext>
              </a:extLst>
            </p:cNvPr>
            <p:cNvSpPr>
              <a:spLocks/>
            </p:cNvSpPr>
            <p:nvPr/>
          </p:nvSpPr>
          <p:spPr bwMode="auto">
            <a:xfrm>
              <a:off x="7482525" y="3518441"/>
              <a:ext cx="1105577" cy="393694"/>
            </a:xfrm>
            <a:custGeom>
              <a:avLst/>
              <a:gdLst/>
              <a:ahLst/>
              <a:cxnLst>
                <a:cxn ang="0">
                  <a:pos x="615" y="2"/>
                </a:cxn>
                <a:cxn ang="0">
                  <a:pos x="612" y="11"/>
                </a:cxn>
                <a:cxn ang="0">
                  <a:pos x="612" y="22"/>
                </a:cxn>
                <a:cxn ang="0">
                  <a:pos x="601" y="32"/>
                </a:cxn>
                <a:cxn ang="0">
                  <a:pos x="587" y="47"/>
                </a:cxn>
                <a:cxn ang="0">
                  <a:pos x="572" y="54"/>
                </a:cxn>
                <a:cxn ang="0">
                  <a:pos x="558" y="65"/>
                </a:cxn>
                <a:cxn ang="0">
                  <a:pos x="556" y="62"/>
                </a:cxn>
                <a:cxn ang="0">
                  <a:pos x="555" y="60"/>
                </a:cxn>
                <a:cxn ang="0">
                  <a:pos x="549" y="61"/>
                </a:cxn>
                <a:cxn ang="0">
                  <a:pos x="547" y="64"/>
                </a:cxn>
                <a:cxn ang="0">
                  <a:pos x="544" y="69"/>
                </a:cxn>
                <a:cxn ang="0">
                  <a:pos x="539" y="71"/>
                </a:cxn>
                <a:cxn ang="0">
                  <a:pos x="534" y="79"/>
                </a:cxn>
                <a:cxn ang="0">
                  <a:pos x="521" y="91"/>
                </a:cxn>
                <a:cxn ang="0">
                  <a:pos x="504" y="107"/>
                </a:cxn>
                <a:cxn ang="0">
                  <a:pos x="481" y="117"/>
                </a:cxn>
                <a:cxn ang="0">
                  <a:pos x="462" y="133"/>
                </a:cxn>
                <a:cxn ang="0">
                  <a:pos x="447" y="153"/>
                </a:cxn>
                <a:cxn ang="0">
                  <a:pos x="441" y="177"/>
                </a:cxn>
                <a:cxn ang="0">
                  <a:pos x="219" y="201"/>
                </a:cxn>
                <a:cxn ang="0">
                  <a:pos x="114" y="212"/>
                </a:cxn>
                <a:cxn ang="0">
                  <a:pos x="31" y="218"/>
                </a:cxn>
                <a:cxn ang="0">
                  <a:pos x="0" y="217"/>
                </a:cxn>
                <a:cxn ang="0">
                  <a:pos x="3" y="215"/>
                </a:cxn>
                <a:cxn ang="0">
                  <a:pos x="7" y="200"/>
                </a:cxn>
                <a:cxn ang="0">
                  <a:pos x="12" y="181"/>
                </a:cxn>
                <a:cxn ang="0">
                  <a:pos x="8" y="175"/>
                </a:cxn>
                <a:cxn ang="0">
                  <a:pos x="15" y="170"/>
                </a:cxn>
                <a:cxn ang="0">
                  <a:pos x="20" y="167"/>
                </a:cxn>
                <a:cxn ang="0">
                  <a:pos x="20" y="160"/>
                </a:cxn>
                <a:cxn ang="0">
                  <a:pos x="19" y="155"/>
                </a:cxn>
                <a:cxn ang="0">
                  <a:pos x="21" y="152"/>
                </a:cxn>
                <a:cxn ang="0">
                  <a:pos x="24" y="151"/>
                </a:cxn>
                <a:cxn ang="0">
                  <a:pos x="28" y="149"/>
                </a:cxn>
                <a:cxn ang="0">
                  <a:pos x="31" y="141"/>
                </a:cxn>
                <a:cxn ang="0">
                  <a:pos x="35" y="135"/>
                </a:cxn>
                <a:cxn ang="0">
                  <a:pos x="36" y="133"/>
                </a:cxn>
                <a:cxn ang="0">
                  <a:pos x="34" y="132"/>
                </a:cxn>
                <a:cxn ang="0">
                  <a:pos x="30" y="127"/>
                </a:cxn>
                <a:cxn ang="0">
                  <a:pos x="36" y="117"/>
                </a:cxn>
                <a:cxn ang="0">
                  <a:pos x="38" y="107"/>
                </a:cxn>
                <a:cxn ang="0">
                  <a:pos x="38" y="104"/>
                </a:cxn>
                <a:cxn ang="0">
                  <a:pos x="41" y="100"/>
                </a:cxn>
                <a:cxn ang="0">
                  <a:pos x="39" y="95"/>
                </a:cxn>
                <a:cxn ang="0">
                  <a:pos x="44" y="93"/>
                </a:cxn>
                <a:cxn ang="0">
                  <a:pos x="48" y="79"/>
                </a:cxn>
                <a:cxn ang="0">
                  <a:pos x="151" y="70"/>
                </a:cxn>
                <a:cxn ang="0">
                  <a:pos x="152" y="62"/>
                </a:cxn>
                <a:cxn ang="0">
                  <a:pos x="151" y="57"/>
                </a:cxn>
                <a:cxn ang="0">
                  <a:pos x="149" y="56"/>
                </a:cxn>
                <a:cxn ang="0">
                  <a:pos x="179" y="53"/>
                </a:cxn>
                <a:cxn ang="0">
                  <a:pos x="251" y="47"/>
                </a:cxn>
                <a:cxn ang="0">
                  <a:pos x="340" y="37"/>
                </a:cxn>
                <a:cxn ang="0">
                  <a:pos x="411" y="32"/>
                </a:cxn>
                <a:cxn ang="0">
                  <a:pos x="471" y="23"/>
                </a:cxn>
                <a:cxn ang="0">
                  <a:pos x="524" y="16"/>
                </a:cxn>
                <a:cxn ang="0">
                  <a:pos x="584" y="7"/>
                </a:cxn>
              </a:cxnLst>
              <a:rect l="0" t="0" r="r" b="b"/>
              <a:pathLst>
                <a:path w="615" h="219">
                  <a:moveTo>
                    <a:pt x="612" y="0"/>
                  </a:moveTo>
                  <a:lnTo>
                    <a:pt x="615" y="2"/>
                  </a:lnTo>
                  <a:lnTo>
                    <a:pt x="615" y="6"/>
                  </a:lnTo>
                  <a:lnTo>
                    <a:pt x="612" y="11"/>
                  </a:lnTo>
                  <a:lnTo>
                    <a:pt x="611" y="16"/>
                  </a:lnTo>
                  <a:lnTo>
                    <a:pt x="612" y="22"/>
                  </a:lnTo>
                  <a:lnTo>
                    <a:pt x="605" y="26"/>
                  </a:lnTo>
                  <a:lnTo>
                    <a:pt x="601" y="32"/>
                  </a:lnTo>
                  <a:lnTo>
                    <a:pt x="596" y="48"/>
                  </a:lnTo>
                  <a:lnTo>
                    <a:pt x="587" y="47"/>
                  </a:lnTo>
                  <a:lnTo>
                    <a:pt x="579" y="49"/>
                  </a:lnTo>
                  <a:lnTo>
                    <a:pt x="572" y="54"/>
                  </a:lnTo>
                  <a:lnTo>
                    <a:pt x="562" y="68"/>
                  </a:lnTo>
                  <a:lnTo>
                    <a:pt x="558" y="65"/>
                  </a:lnTo>
                  <a:lnTo>
                    <a:pt x="556" y="64"/>
                  </a:lnTo>
                  <a:lnTo>
                    <a:pt x="556" y="62"/>
                  </a:lnTo>
                  <a:lnTo>
                    <a:pt x="555" y="61"/>
                  </a:lnTo>
                  <a:lnTo>
                    <a:pt x="555" y="60"/>
                  </a:lnTo>
                  <a:lnTo>
                    <a:pt x="552" y="60"/>
                  </a:lnTo>
                  <a:lnTo>
                    <a:pt x="549" y="61"/>
                  </a:lnTo>
                  <a:lnTo>
                    <a:pt x="548" y="63"/>
                  </a:lnTo>
                  <a:lnTo>
                    <a:pt x="547" y="64"/>
                  </a:lnTo>
                  <a:lnTo>
                    <a:pt x="546" y="67"/>
                  </a:lnTo>
                  <a:lnTo>
                    <a:pt x="544" y="69"/>
                  </a:lnTo>
                  <a:lnTo>
                    <a:pt x="542" y="71"/>
                  </a:lnTo>
                  <a:lnTo>
                    <a:pt x="539" y="71"/>
                  </a:lnTo>
                  <a:lnTo>
                    <a:pt x="537" y="70"/>
                  </a:lnTo>
                  <a:lnTo>
                    <a:pt x="534" y="79"/>
                  </a:lnTo>
                  <a:lnTo>
                    <a:pt x="531" y="90"/>
                  </a:lnTo>
                  <a:lnTo>
                    <a:pt x="521" y="91"/>
                  </a:lnTo>
                  <a:lnTo>
                    <a:pt x="512" y="98"/>
                  </a:lnTo>
                  <a:lnTo>
                    <a:pt x="504" y="107"/>
                  </a:lnTo>
                  <a:lnTo>
                    <a:pt x="497" y="116"/>
                  </a:lnTo>
                  <a:lnTo>
                    <a:pt x="481" y="117"/>
                  </a:lnTo>
                  <a:lnTo>
                    <a:pt x="469" y="123"/>
                  </a:lnTo>
                  <a:lnTo>
                    <a:pt x="462" y="133"/>
                  </a:lnTo>
                  <a:lnTo>
                    <a:pt x="459" y="147"/>
                  </a:lnTo>
                  <a:lnTo>
                    <a:pt x="447" y="153"/>
                  </a:lnTo>
                  <a:lnTo>
                    <a:pt x="441" y="153"/>
                  </a:lnTo>
                  <a:lnTo>
                    <a:pt x="441" y="177"/>
                  </a:lnTo>
                  <a:lnTo>
                    <a:pt x="331" y="189"/>
                  </a:lnTo>
                  <a:lnTo>
                    <a:pt x="219" y="201"/>
                  </a:lnTo>
                  <a:lnTo>
                    <a:pt x="166" y="205"/>
                  </a:lnTo>
                  <a:lnTo>
                    <a:pt x="114" y="212"/>
                  </a:lnTo>
                  <a:lnTo>
                    <a:pt x="62" y="217"/>
                  </a:lnTo>
                  <a:lnTo>
                    <a:pt x="31" y="218"/>
                  </a:lnTo>
                  <a:lnTo>
                    <a:pt x="0" y="219"/>
                  </a:lnTo>
                  <a:lnTo>
                    <a:pt x="0" y="217"/>
                  </a:lnTo>
                  <a:lnTo>
                    <a:pt x="2" y="216"/>
                  </a:lnTo>
                  <a:lnTo>
                    <a:pt x="3" y="215"/>
                  </a:lnTo>
                  <a:lnTo>
                    <a:pt x="10" y="211"/>
                  </a:lnTo>
                  <a:lnTo>
                    <a:pt x="7" y="200"/>
                  </a:lnTo>
                  <a:lnTo>
                    <a:pt x="8" y="190"/>
                  </a:lnTo>
                  <a:lnTo>
                    <a:pt x="12" y="181"/>
                  </a:lnTo>
                  <a:lnTo>
                    <a:pt x="8" y="177"/>
                  </a:lnTo>
                  <a:lnTo>
                    <a:pt x="8" y="175"/>
                  </a:lnTo>
                  <a:lnTo>
                    <a:pt x="10" y="173"/>
                  </a:lnTo>
                  <a:lnTo>
                    <a:pt x="15" y="170"/>
                  </a:lnTo>
                  <a:lnTo>
                    <a:pt x="16" y="170"/>
                  </a:lnTo>
                  <a:lnTo>
                    <a:pt x="20" y="167"/>
                  </a:lnTo>
                  <a:lnTo>
                    <a:pt x="21" y="163"/>
                  </a:lnTo>
                  <a:lnTo>
                    <a:pt x="20" y="160"/>
                  </a:lnTo>
                  <a:lnTo>
                    <a:pt x="20" y="158"/>
                  </a:lnTo>
                  <a:lnTo>
                    <a:pt x="19" y="155"/>
                  </a:lnTo>
                  <a:lnTo>
                    <a:pt x="20" y="153"/>
                  </a:lnTo>
                  <a:lnTo>
                    <a:pt x="21" y="152"/>
                  </a:lnTo>
                  <a:lnTo>
                    <a:pt x="22" y="152"/>
                  </a:lnTo>
                  <a:lnTo>
                    <a:pt x="24" y="151"/>
                  </a:lnTo>
                  <a:lnTo>
                    <a:pt x="27" y="151"/>
                  </a:lnTo>
                  <a:lnTo>
                    <a:pt x="28" y="149"/>
                  </a:lnTo>
                  <a:lnTo>
                    <a:pt x="30" y="145"/>
                  </a:lnTo>
                  <a:lnTo>
                    <a:pt x="31" y="141"/>
                  </a:lnTo>
                  <a:lnTo>
                    <a:pt x="34" y="138"/>
                  </a:lnTo>
                  <a:lnTo>
                    <a:pt x="35" y="135"/>
                  </a:lnTo>
                  <a:lnTo>
                    <a:pt x="36" y="134"/>
                  </a:lnTo>
                  <a:lnTo>
                    <a:pt x="36" y="133"/>
                  </a:lnTo>
                  <a:lnTo>
                    <a:pt x="35" y="132"/>
                  </a:lnTo>
                  <a:lnTo>
                    <a:pt x="34" y="132"/>
                  </a:lnTo>
                  <a:lnTo>
                    <a:pt x="31" y="130"/>
                  </a:lnTo>
                  <a:lnTo>
                    <a:pt x="30" y="127"/>
                  </a:lnTo>
                  <a:lnTo>
                    <a:pt x="32" y="121"/>
                  </a:lnTo>
                  <a:lnTo>
                    <a:pt x="36" y="117"/>
                  </a:lnTo>
                  <a:lnTo>
                    <a:pt x="38" y="112"/>
                  </a:lnTo>
                  <a:lnTo>
                    <a:pt x="38" y="107"/>
                  </a:lnTo>
                  <a:lnTo>
                    <a:pt x="36" y="104"/>
                  </a:lnTo>
                  <a:lnTo>
                    <a:pt x="38" y="104"/>
                  </a:lnTo>
                  <a:lnTo>
                    <a:pt x="41" y="102"/>
                  </a:lnTo>
                  <a:lnTo>
                    <a:pt x="41" y="100"/>
                  </a:lnTo>
                  <a:lnTo>
                    <a:pt x="39" y="98"/>
                  </a:lnTo>
                  <a:lnTo>
                    <a:pt x="39" y="95"/>
                  </a:lnTo>
                  <a:lnTo>
                    <a:pt x="38" y="93"/>
                  </a:lnTo>
                  <a:lnTo>
                    <a:pt x="44" y="93"/>
                  </a:lnTo>
                  <a:lnTo>
                    <a:pt x="44" y="83"/>
                  </a:lnTo>
                  <a:lnTo>
                    <a:pt x="48" y="79"/>
                  </a:lnTo>
                  <a:lnTo>
                    <a:pt x="100" y="76"/>
                  </a:lnTo>
                  <a:lnTo>
                    <a:pt x="151" y="70"/>
                  </a:lnTo>
                  <a:lnTo>
                    <a:pt x="151" y="64"/>
                  </a:lnTo>
                  <a:lnTo>
                    <a:pt x="152" y="62"/>
                  </a:lnTo>
                  <a:lnTo>
                    <a:pt x="152" y="60"/>
                  </a:lnTo>
                  <a:lnTo>
                    <a:pt x="151" y="57"/>
                  </a:lnTo>
                  <a:lnTo>
                    <a:pt x="150" y="56"/>
                  </a:lnTo>
                  <a:lnTo>
                    <a:pt x="149" y="56"/>
                  </a:lnTo>
                  <a:lnTo>
                    <a:pt x="163" y="55"/>
                  </a:lnTo>
                  <a:lnTo>
                    <a:pt x="179" y="53"/>
                  </a:lnTo>
                  <a:lnTo>
                    <a:pt x="197" y="51"/>
                  </a:lnTo>
                  <a:lnTo>
                    <a:pt x="251" y="47"/>
                  </a:lnTo>
                  <a:lnTo>
                    <a:pt x="308" y="42"/>
                  </a:lnTo>
                  <a:lnTo>
                    <a:pt x="340" y="37"/>
                  </a:lnTo>
                  <a:lnTo>
                    <a:pt x="371" y="34"/>
                  </a:lnTo>
                  <a:lnTo>
                    <a:pt x="411" y="32"/>
                  </a:lnTo>
                  <a:lnTo>
                    <a:pt x="449" y="28"/>
                  </a:lnTo>
                  <a:lnTo>
                    <a:pt x="471" y="23"/>
                  </a:lnTo>
                  <a:lnTo>
                    <a:pt x="492" y="20"/>
                  </a:lnTo>
                  <a:lnTo>
                    <a:pt x="524" y="16"/>
                  </a:lnTo>
                  <a:lnTo>
                    <a:pt x="554" y="13"/>
                  </a:lnTo>
                  <a:lnTo>
                    <a:pt x="584" y="7"/>
                  </a:lnTo>
                  <a:lnTo>
                    <a:pt x="612"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7" name="Freeform 100">
              <a:extLst>
                <a:ext uri="{FF2B5EF4-FFF2-40B4-BE49-F238E27FC236}">
                  <a16:creationId xmlns:a16="http://schemas.microsoft.com/office/drawing/2014/main" id="{1905A5F6-2F61-65E1-7AF2-95EE130BFC57}"/>
                </a:ext>
              </a:extLst>
            </p:cNvPr>
            <p:cNvSpPr>
              <a:spLocks/>
            </p:cNvSpPr>
            <p:nvPr/>
          </p:nvSpPr>
          <p:spPr bwMode="auto">
            <a:xfrm>
              <a:off x="8278900" y="3392603"/>
              <a:ext cx="1119959" cy="501555"/>
            </a:xfrm>
            <a:custGeom>
              <a:avLst/>
              <a:gdLst/>
              <a:ahLst/>
              <a:cxnLst>
                <a:cxn ang="0">
                  <a:pos x="598" y="21"/>
                </a:cxn>
                <a:cxn ang="0">
                  <a:pos x="598" y="25"/>
                </a:cxn>
                <a:cxn ang="0">
                  <a:pos x="574" y="22"/>
                </a:cxn>
                <a:cxn ang="0">
                  <a:pos x="586" y="34"/>
                </a:cxn>
                <a:cxn ang="0">
                  <a:pos x="570" y="39"/>
                </a:cxn>
                <a:cxn ang="0">
                  <a:pos x="556" y="50"/>
                </a:cxn>
                <a:cxn ang="0">
                  <a:pos x="537" y="36"/>
                </a:cxn>
                <a:cxn ang="0">
                  <a:pos x="558" y="63"/>
                </a:cxn>
                <a:cxn ang="0">
                  <a:pos x="567" y="57"/>
                </a:cxn>
                <a:cxn ang="0">
                  <a:pos x="574" y="58"/>
                </a:cxn>
                <a:cxn ang="0">
                  <a:pos x="592" y="68"/>
                </a:cxn>
                <a:cxn ang="0">
                  <a:pos x="604" y="78"/>
                </a:cxn>
                <a:cxn ang="0">
                  <a:pos x="614" y="55"/>
                </a:cxn>
                <a:cxn ang="0">
                  <a:pos x="623" y="78"/>
                </a:cxn>
                <a:cxn ang="0">
                  <a:pos x="604" y="106"/>
                </a:cxn>
                <a:cxn ang="0">
                  <a:pos x="580" y="98"/>
                </a:cxn>
                <a:cxn ang="0">
                  <a:pos x="571" y="104"/>
                </a:cxn>
                <a:cxn ang="0">
                  <a:pos x="564" y="98"/>
                </a:cxn>
                <a:cxn ang="0">
                  <a:pos x="560" y="110"/>
                </a:cxn>
                <a:cxn ang="0">
                  <a:pos x="545" y="114"/>
                </a:cxn>
                <a:cxn ang="0">
                  <a:pos x="569" y="127"/>
                </a:cxn>
                <a:cxn ang="0">
                  <a:pos x="567" y="135"/>
                </a:cxn>
                <a:cxn ang="0">
                  <a:pos x="560" y="152"/>
                </a:cxn>
                <a:cxn ang="0">
                  <a:pos x="540" y="148"/>
                </a:cxn>
                <a:cxn ang="0">
                  <a:pos x="569" y="154"/>
                </a:cxn>
                <a:cxn ang="0">
                  <a:pos x="585" y="148"/>
                </a:cxn>
                <a:cxn ang="0">
                  <a:pos x="588" y="162"/>
                </a:cxn>
                <a:cxn ang="0">
                  <a:pos x="581" y="168"/>
                </a:cxn>
                <a:cxn ang="0">
                  <a:pos x="564" y="174"/>
                </a:cxn>
                <a:cxn ang="0">
                  <a:pos x="530" y="197"/>
                </a:cxn>
                <a:cxn ang="0">
                  <a:pos x="522" y="187"/>
                </a:cxn>
                <a:cxn ang="0">
                  <a:pos x="509" y="218"/>
                </a:cxn>
                <a:cxn ang="0">
                  <a:pos x="493" y="244"/>
                </a:cxn>
                <a:cxn ang="0">
                  <a:pos x="462" y="274"/>
                </a:cxn>
                <a:cxn ang="0">
                  <a:pos x="435" y="266"/>
                </a:cxn>
                <a:cxn ang="0">
                  <a:pos x="415" y="253"/>
                </a:cxn>
                <a:cxn ang="0">
                  <a:pos x="403" y="247"/>
                </a:cxn>
                <a:cxn ang="0">
                  <a:pos x="396" y="240"/>
                </a:cxn>
                <a:cxn ang="0">
                  <a:pos x="368" y="221"/>
                </a:cxn>
                <a:cxn ang="0">
                  <a:pos x="333" y="210"/>
                </a:cxn>
                <a:cxn ang="0">
                  <a:pos x="266" y="214"/>
                </a:cxn>
                <a:cxn ang="0">
                  <a:pos x="179" y="203"/>
                </a:cxn>
                <a:cxn ang="0">
                  <a:pos x="129" y="215"/>
                </a:cxn>
                <a:cxn ang="0">
                  <a:pos x="106" y="225"/>
                </a:cxn>
                <a:cxn ang="0">
                  <a:pos x="83" y="236"/>
                </a:cxn>
                <a:cxn ang="0">
                  <a:pos x="0" y="247"/>
                </a:cxn>
                <a:cxn ang="0">
                  <a:pos x="18" y="219"/>
                </a:cxn>
                <a:cxn ang="0">
                  <a:pos x="20" y="203"/>
                </a:cxn>
                <a:cxn ang="0">
                  <a:pos x="61" y="183"/>
                </a:cxn>
                <a:cxn ang="0">
                  <a:pos x="88" y="163"/>
                </a:cxn>
                <a:cxn ang="0">
                  <a:pos x="112" y="139"/>
                </a:cxn>
                <a:cxn ang="0">
                  <a:pos x="132" y="126"/>
                </a:cxn>
                <a:cxn ang="0">
                  <a:pos x="158" y="112"/>
                </a:cxn>
                <a:cxn ang="0">
                  <a:pos x="175" y="70"/>
                </a:cxn>
                <a:cxn ang="0">
                  <a:pos x="347" y="48"/>
                </a:cxn>
                <a:cxn ang="0">
                  <a:pos x="494" y="18"/>
                </a:cxn>
                <a:cxn ang="0">
                  <a:pos x="576" y="0"/>
                </a:cxn>
              </a:cxnLst>
              <a:rect l="0" t="0" r="r" b="b"/>
              <a:pathLst>
                <a:path w="623" h="279">
                  <a:moveTo>
                    <a:pt x="576" y="0"/>
                  </a:moveTo>
                  <a:lnTo>
                    <a:pt x="586" y="2"/>
                  </a:lnTo>
                  <a:lnTo>
                    <a:pt x="593" y="9"/>
                  </a:lnTo>
                  <a:lnTo>
                    <a:pt x="600" y="22"/>
                  </a:lnTo>
                  <a:lnTo>
                    <a:pt x="598" y="21"/>
                  </a:lnTo>
                  <a:lnTo>
                    <a:pt x="597" y="19"/>
                  </a:lnTo>
                  <a:lnTo>
                    <a:pt x="592" y="16"/>
                  </a:lnTo>
                  <a:lnTo>
                    <a:pt x="592" y="20"/>
                  </a:lnTo>
                  <a:lnTo>
                    <a:pt x="593" y="22"/>
                  </a:lnTo>
                  <a:lnTo>
                    <a:pt x="598" y="25"/>
                  </a:lnTo>
                  <a:lnTo>
                    <a:pt x="593" y="27"/>
                  </a:lnTo>
                  <a:lnTo>
                    <a:pt x="590" y="25"/>
                  </a:lnTo>
                  <a:lnTo>
                    <a:pt x="585" y="21"/>
                  </a:lnTo>
                  <a:lnTo>
                    <a:pt x="580" y="20"/>
                  </a:lnTo>
                  <a:lnTo>
                    <a:pt x="574" y="22"/>
                  </a:lnTo>
                  <a:lnTo>
                    <a:pt x="578" y="26"/>
                  </a:lnTo>
                  <a:lnTo>
                    <a:pt x="580" y="27"/>
                  </a:lnTo>
                  <a:lnTo>
                    <a:pt x="584" y="27"/>
                  </a:lnTo>
                  <a:lnTo>
                    <a:pt x="586" y="29"/>
                  </a:lnTo>
                  <a:lnTo>
                    <a:pt x="586" y="34"/>
                  </a:lnTo>
                  <a:lnTo>
                    <a:pt x="583" y="34"/>
                  </a:lnTo>
                  <a:lnTo>
                    <a:pt x="580" y="35"/>
                  </a:lnTo>
                  <a:lnTo>
                    <a:pt x="576" y="35"/>
                  </a:lnTo>
                  <a:lnTo>
                    <a:pt x="573" y="36"/>
                  </a:lnTo>
                  <a:lnTo>
                    <a:pt x="570" y="39"/>
                  </a:lnTo>
                  <a:lnTo>
                    <a:pt x="569" y="41"/>
                  </a:lnTo>
                  <a:lnTo>
                    <a:pt x="567" y="44"/>
                  </a:lnTo>
                  <a:lnTo>
                    <a:pt x="560" y="54"/>
                  </a:lnTo>
                  <a:lnTo>
                    <a:pt x="558" y="51"/>
                  </a:lnTo>
                  <a:lnTo>
                    <a:pt x="556" y="50"/>
                  </a:lnTo>
                  <a:lnTo>
                    <a:pt x="547" y="50"/>
                  </a:lnTo>
                  <a:lnTo>
                    <a:pt x="545" y="43"/>
                  </a:lnTo>
                  <a:lnTo>
                    <a:pt x="544" y="35"/>
                  </a:lnTo>
                  <a:lnTo>
                    <a:pt x="541" y="28"/>
                  </a:lnTo>
                  <a:lnTo>
                    <a:pt x="537" y="36"/>
                  </a:lnTo>
                  <a:lnTo>
                    <a:pt x="538" y="43"/>
                  </a:lnTo>
                  <a:lnTo>
                    <a:pt x="545" y="57"/>
                  </a:lnTo>
                  <a:lnTo>
                    <a:pt x="547" y="64"/>
                  </a:lnTo>
                  <a:lnTo>
                    <a:pt x="556" y="64"/>
                  </a:lnTo>
                  <a:lnTo>
                    <a:pt x="558" y="63"/>
                  </a:lnTo>
                  <a:lnTo>
                    <a:pt x="562" y="61"/>
                  </a:lnTo>
                  <a:lnTo>
                    <a:pt x="564" y="58"/>
                  </a:lnTo>
                  <a:lnTo>
                    <a:pt x="566" y="57"/>
                  </a:lnTo>
                  <a:lnTo>
                    <a:pt x="567" y="56"/>
                  </a:lnTo>
                  <a:lnTo>
                    <a:pt x="567" y="57"/>
                  </a:lnTo>
                  <a:lnTo>
                    <a:pt x="569" y="57"/>
                  </a:lnTo>
                  <a:lnTo>
                    <a:pt x="569" y="58"/>
                  </a:lnTo>
                  <a:lnTo>
                    <a:pt x="570" y="60"/>
                  </a:lnTo>
                  <a:lnTo>
                    <a:pt x="572" y="60"/>
                  </a:lnTo>
                  <a:lnTo>
                    <a:pt x="574" y="58"/>
                  </a:lnTo>
                  <a:lnTo>
                    <a:pt x="584" y="55"/>
                  </a:lnTo>
                  <a:lnTo>
                    <a:pt x="594" y="50"/>
                  </a:lnTo>
                  <a:lnTo>
                    <a:pt x="597" y="57"/>
                  </a:lnTo>
                  <a:lnTo>
                    <a:pt x="597" y="63"/>
                  </a:lnTo>
                  <a:lnTo>
                    <a:pt x="592" y="68"/>
                  </a:lnTo>
                  <a:lnTo>
                    <a:pt x="594" y="69"/>
                  </a:lnTo>
                  <a:lnTo>
                    <a:pt x="595" y="71"/>
                  </a:lnTo>
                  <a:lnTo>
                    <a:pt x="595" y="77"/>
                  </a:lnTo>
                  <a:lnTo>
                    <a:pt x="598" y="82"/>
                  </a:lnTo>
                  <a:lnTo>
                    <a:pt x="604" y="78"/>
                  </a:lnTo>
                  <a:lnTo>
                    <a:pt x="605" y="74"/>
                  </a:lnTo>
                  <a:lnTo>
                    <a:pt x="605" y="61"/>
                  </a:lnTo>
                  <a:lnTo>
                    <a:pt x="606" y="56"/>
                  </a:lnTo>
                  <a:lnTo>
                    <a:pt x="612" y="56"/>
                  </a:lnTo>
                  <a:lnTo>
                    <a:pt x="614" y="55"/>
                  </a:lnTo>
                  <a:lnTo>
                    <a:pt x="614" y="54"/>
                  </a:lnTo>
                  <a:lnTo>
                    <a:pt x="619" y="57"/>
                  </a:lnTo>
                  <a:lnTo>
                    <a:pt x="622" y="63"/>
                  </a:lnTo>
                  <a:lnTo>
                    <a:pt x="623" y="70"/>
                  </a:lnTo>
                  <a:lnTo>
                    <a:pt x="623" y="78"/>
                  </a:lnTo>
                  <a:lnTo>
                    <a:pt x="614" y="78"/>
                  </a:lnTo>
                  <a:lnTo>
                    <a:pt x="613" y="83"/>
                  </a:lnTo>
                  <a:lnTo>
                    <a:pt x="611" y="91"/>
                  </a:lnTo>
                  <a:lnTo>
                    <a:pt x="607" y="99"/>
                  </a:lnTo>
                  <a:lnTo>
                    <a:pt x="604" y="106"/>
                  </a:lnTo>
                  <a:lnTo>
                    <a:pt x="597" y="106"/>
                  </a:lnTo>
                  <a:lnTo>
                    <a:pt x="591" y="107"/>
                  </a:lnTo>
                  <a:lnTo>
                    <a:pt x="585" y="106"/>
                  </a:lnTo>
                  <a:lnTo>
                    <a:pt x="581" y="104"/>
                  </a:lnTo>
                  <a:lnTo>
                    <a:pt x="580" y="98"/>
                  </a:lnTo>
                  <a:lnTo>
                    <a:pt x="578" y="100"/>
                  </a:lnTo>
                  <a:lnTo>
                    <a:pt x="578" y="106"/>
                  </a:lnTo>
                  <a:lnTo>
                    <a:pt x="574" y="106"/>
                  </a:lnTo>
                  <a:lnTo>
                    <a:pt x="572" y="105"/>
                  </a:lnTo>
                  <a:lnTo>
                    <a:pt x="571" y="104"/>
                  </a:lnTo>
                  <a:lnTo>
                    <a:pt x="571" y="97"/>
                  </a:lnTo>
                  <a:lnTo>
                    <a:pt x="570" y="96"/>
                  </a:lnTo>
                  <a:lnTo>
                    <a:pt x="567" y="96"/>
                  </a:lnTo>
                  <a:lnTo>
                    <a:pt x="565" y="97"/>
                  </a:lnTo>
                  <a:lnTo>
                    <a:pt x="564" y="98"/>
                  </a:lnTo>
                  <a:lnTo>
                    <a:pt x="564" y="100"/>
                  </a:lnTo>
                  <a:lnTo>
                    <a:pt x="563" y="103"/>
                  </a:lnTo>
                  <a:lnTo>
                    <a:pt x="563" y="106"/>
                  </a:lnTo>
                  <a:lnTo>
                    <a:pt x="562" y="109"/>
                  </a:lnTo>
                  <a:lnTo>
                    <a:pt x="560" y="110"/>
                  </a:lnTo>
                  <a:lnTo>
                    <a:pt x="550" y="110"/>
                  </a:lnTo>
                  <a:lnTo>
                    <a:pt x="536" y="105"/>
                  </a:lnTo>
                  <a:lnTo>
                    <a:pt x="530" y="106"/>
                  </a:lnTo>
                  <a:lnTo>
                    <a:pt x="537" y="112"/>
                  </a:lnTo>
                  <a:lnTo>
                    <a:pt x="545" y="114"/>
                  </a:lnTo>
                  <a:lnTo>
                    <a:pt x="556" y="117"/>
                  </a:lnTo>
                  <a:lnTo>
                    <a:pt x="574" y="121"/>
                  </a:lnTo>
                  <a:lnTo>
                    <a:pt x="574" y="125"/>
                  </a:lnTo>
                  <a:lnTo>
                    <a:pt x="572" y="127"/>
                  </a:lnTo>
                  <a:lnTo>
                    <a:pt x="569" y="127"/>
                  </a:lnTo>
                  <a:lnTo>
                    <a:pt x="566" y="130"/>
                  </a:lnTo>
                  <a:lnTo>
                    <a:pt x="565" y="132"/>
                  </a:lnTo>
                  <a:lnTo>
                    <a:pt x="566" y="133"/>
                  </a:lnTo>
                  <a:lnTo>
                    <a:pt x="566" y="134"/>
                  </a:lnTo>
                  <a:lnTo>
                    <a:pt x="567" y="135"/>
                  </a:lnTo>
                  <a:lnTo>
                    <a:pt x="572" y="135"/>
                  </a:lnTo>
                  <a:lnTo>
                    <a:pt x="572" y="137"/>
                  </a:lnTo>
                  <a:lnTo>
                    <a:pt x="573" y="138"/>
                  </a:lnTo>
                  <a:lnTo>
                    <a:pt x="572" y="140"/>
                  </a:lnTo>
                  <a:lnTo>
                    <a:pt x="560" y="152"/>
                  </a:lnTo>
                  <a:lnTo>
                    <a:pt x="550" y="146"/>
                  </a:lnTo>
                  <a:lnTo>
                    <a:pt x="538" y="140"/>
                  </a:lnTo>
                  <a:lnTo>
                    <a:pt x="537" y="142"/>
                  </a:lnTo>
                  <a:lnTo>
                    <a:pt x="537" y="146"/>
                  </a:lnTo>
                  <a:lnTo>
                    <a:pt x="540" y="148"/>
                  </a:lnTo>
                  <a:lnTo>
                    <a:pt x="542" y="152"/>
                  </a:lnTo>
                  <a:lnTo>
                    <a:pt x="549" y="156"/>
                  </a:lnTo>
                  <a:lnTo>
                    <a:pt x="552" y="158"/>
                  </a:lnTo>
                  <a:lnTo>
                    <a:pt x="560" y="158"/>
                  </a:lnTo>
                  <a:lnTo>
                    <a:pt x="569" y="154"/>
                  </a:lnTo>
                  <a:lnTo>
                    <a:pt x="577" y="153"/>
                  </a:lnTo>
                  <a:lnTo>
                    <a:pt x="584" y="155"/>
                  </a:lnTo>
                  <a:lnTo>
                    <a:pt x="583" y="152"/>
                  </a:lnTo>
                  <a:lnTo>
                    <a:pt x="583" y="148"/>
                  </a:lnTo>
                  <a:lnTo>
                    <a:pt x="585" y="148"/>
                  </a:lnTo>
                  <a:lnTo>
                    <a:pt x="586" y="149"/>
                  </a:lnTo>
                  <a:lnTo>
                    <a:pt x="586" y="152"/>
                  </a:lnTo>
                  <a:lnTo>
                    <a:pt x="590" y="158"/>
                  </a:lnTo>
                  <a:lnTo>
                    <a:pt x="590" y="160"/>
                  </a:lnTo>
                  <a:lnTo>
                    <a:pt x="588" y="162"/>
                  </a:lnTo>
                  <a:lnTo>
                    <a:pt x="587" y="163"/>
                  </a:lnTo>
                  <a:lnTo>
                    <a:pt x="586" y="166"/>
                  </a:lnTo>
                  <a:lnTo>
                    <a:pt x="586" y="169"/>
                  </a:lnTo>
                  <a:lnTo>
                    <a:pt x="584" y="169"/>
                  </a:lnTo>
                  <a:lnTo>
                    <a:pt x="581" y="168"/>
                  </a:lnTo>
                  <a:lnTo>
                    <a:pt x="580" y="168"/>
                  </a:lnTo>
                  <a:lnTo>
                    <a:pt x="579" y="167"/>
                  </a:lnTo>
                  <a:lnTo>
                    <a:pt x="577" y="166"/>
                  </a:lnTo>
                  <a:lnTo>
                    <a:pt x="572" y="166"/>
                  </a:lnTo>
                  <a:lnTo>
                    <a:pt x="564" y="174"/>
                  </a:lnTo>
                  <a:lnTo>
                    <a:pt x="553" y="179"/>
                  </a:lnTo>
                  <a:lnTo>
                    <a:pt x="541" y="180"/>
                  </a:lnTo>
                  <a:lnTo>
                    <a:pt x="536" y="187"/>
                  </a:lnTo>
                  <a:lnTo>
                    <a:pt x="535" y="190"/>
                  </a:lnTo>
                  <a:lnTo>
                    <a:pt x="530" y="197"/>
                  </a:lnTo>
                  <a:lnTo>
                    <a:pt x="529" y="195"/>
                  </a:lnTo>
                  <a:lnTo>
                    <a:pt x="529" y="194"/>
                  </a:lnTo>
                  <a:lnTo>
                    <a:pt x="528" y="191"/>
                  </a:lnTo>
                  <a:lnTo>
                    <a:pt x="526" y="189"/>
                  </a:lnTo>
                  <a:lnTo>
                    <a:pt x="522" y="187"/>
                  </a:lnTo>
                  <a:lnTo>
                    <a:pt x="519" y="186"/>
                  </a:lnTo>
                  <a:lnTo>
                    <a:pt x="521" y="195"/>
                  </a:lnTo>
                  <a:lnTo>
                    <a:pt x="520" y="204"/>
                  </a:lnTo>
                  <a:lnTo>
                    <a:pt x="515" y="211"/>
                  </a:lnTo>
                  <a:lnTo>
                    <a:pt x="509" y="218"/>
                  </a:lnTo>
                  <a:lnTo>
                    <a:pt x="502" y="226"/>
                  </a:lnTo>
                  <a:lnTo>
                    <a:pt x="498" y="236"/>
                  </a:lnTo>
                  <a:lnTo>
                    <a:pt x="496" y="247"/>
                  </a:lnTo>
                  <a:lnTo>
                    <a:pt x="494" y="246"/>
                  </a:lnTo>
                  <a:lnTo>
                    <a:pt x="493" y="244"/>
                  </a:lnTo>
                  <a:lnTo>
                    <a:pt x="488" y="242"/>
                  </a:lnTo>
                  <a:lnTo>
                    <a:pt x="492" y="259"/>
                  </a:lnTo>
                  <a:lnTo>
                    <a:pt x="491" y="267"/>
                  </a:lnTo>
                  <a:lnTo>
                    <a:pt x="477" y="271"/>
                  </a:lnTo>
                  <a:lnTo>
                    <a:pt x="462" y="274"/>
                  </a:lnTo>
                  <a:lnTo>
                    <a:pt x="449" y="279"/>
                  </a:lnTo>
                  <a:lnTo>
                    <a:pt x="445" y="277"/>
                  </a:lnTo>
                  <a:lnTo>
                    <a:pt x="443" y="273"/>
                  </a:lnTo>
                  <a:lnTo>
                    <a:pt x="437" y="267"/>
                  </a:lnTo>
                  <a:lnTo>
                    <a:pt x="435" y="266"/>
                  </a:lnTo>
                  <a:lnTo>
                    <a:pt x="431" y="265"/>
                  </a:lnTo>
                  <a:lnTo>
                    <a:pt x="429" y="264"/>
                  </a:lnTo>
                  <a:lnTo>
                    <a:pt x="425" y="263"/>
                  </a:lnTo>
                  <a:lnTo>
                    <a:pt x="423" y="261"/>
                  </a:lnTo>
                  <a:lnTo>
                    <a:pt x="415" y="253"/>
                  </a:lnTo>
                  <a:lnTo>
                    <a:pt x="411" y="251"/>
                  </a:lnTo>
                  <a:lnTo>
                    <a:pt x="409" y="250"/>
                  </a:lnTo>
                  <a:lnTo>
                    <a:pt x="408" y="249"/>
                  </a:lnTo>
                  <a:lnTo>
                    <a:pt x="406" y="249"/>
                  </a:lnTo>
                  <a:lnTo>
                    <a:pt x="403" y="247"/>
                  </a:lnTo>
                  <a:lnTo>
                    <a:pt x="402" y="246"/>
                  </a:lnTo>
                  <a:lnTo>
                    <a:pt x="402" y="243"/>
                  </a:lnTo>
                  <a:lnTo>
                    <a:pt x="401" y="242"/>
                  </a:lnTo>
                  <a:lnTo>
                    <a:pt x="399" y="242"/>
                  </a:lnTo>
                  <a:lnTo>
                    <a:pt x="396" y="240"/>
                  </a:lnTo>
                  <a:lnTo>
                    <a:pt x="394" y="240"/>
                  </a:lnTo>
                  <a:lnTo>
                    <a:pt x="392" y="239"/>
                  </a:lnTo>
                  <a:lnTo>
                    <a:pt x="385" y="232"/>
                  </a:lnTo>
                  <a:lnTo>
                    <a:pt x="375" y="225"/>
                  </a:lnTo>
                  <a:lnTo>
                    <a:pt x="368" y="221"/>
                  </a:lnTo>
                  <a:lnTo>
                    <a:pt x="361" y="215"/>
                  </a:lnTo>
                  <a:lnTo>
                    <a:pt x="354" y="210"/>
                  </a:lnTo>
                  <a:lnTo>
                    <a:pt x="350" y="208"/>
                  </a:lnTo>
                  <a:lnTo>
                    <a:pt x="343" y="209"/>
                  </a:lnTo>
                  <a:lnTo>
                    <a:pt x="333" y="210"/>
                  </a:lnTo>
                  <a:lnTo>
                    <a:pt x="323" y="212"/>
                  </a:lnTo>
                  <a:lnTo>
                    <a:pt x="314" y="214"/>
                  </a:lnTo>
                  <a:lnTo>
                    <a:pt x="292" y="218"/>
                  </a:lnTo>
                  <a:lnTo>
                    <a:pt x="268" y="223"/>
                  </a:lnTo>
                  <a:lnTo>
                    <a:pt x="266" y="214"/>
                  </a:lnTo>
                  <a:lnTo>
                    <a:pt x="257" y="200"/>
                  </a:lnTo>
                  <a:lnTo>
                    <a:pt x="237" y="197"/>
                  </a:lnTo>
                  <a:lnTo>
                    <a:pt x="217" y="197"/>
                  </a:lnTo>
                  <a:lnTo>
                    <a:pt x="198" y="200"/>
                  </a:lnTo>
                  <a:lnTo>
                    <a:pt x="179" y="203"/>
                  </a:lnTo>
                  <a:lnTo>
                    <a:pt x="155" y="203"/>
                  </a:lnTo>
                  <a:lnTo>
                    <a:pt x="145" y="205"/>
                  </a:lnTo>
                  <a:lnTo>
                    <a:pt x="141" y="207"/>
                  </a:lnTo>
                  <a:lnTo>
                    <a:pt x="131" y="214"/>
                  </a:lnTo>
                  <a:lnTo>
                    <a:pt x="129" y="215"/>
                  </a:lnTo>
                  <a:lnTo>
                    <a:pt x="126" y="215"/>
                  </a:lnTo>
                  <a:lnTo>
                    <a:pt x="122" y="217"/>
                  </a:lnTo>
                  <a:lnTo>
                    <a:pt x="119" y="219"/>
                  </a:lnTo>
                  <a:lnTo>
                    <a:pt x="108" y="225"/>
                  </a:lnTo>
                  <a:lnTo>
                    <a:pt x="106" y="225"/>
                  </a:lnTo>
                  <a:lnTo>
                    <a:pt x="105" y="226"/>
                  </a:lnTo>
                  <a:lnTo>
                    <a:pt x="103" y="226"/>
                  </a:lnTo>
                  <a:lnTo>
                    <a:pt x="102" y="228"/>
                  </a:lnTo>
                  <a:lnTo>
                    <a:pt x="95" y="232"/>
                  </a:lnTo>
                  <a:lnTo>
                    <a:pt x="83" y="236"/>
                  </a:lnTo>
                  <a:lnTo>
                    <a:pt x="70" y="238"/>
                  </a:lnTo>
                  <a:lnTo>
                    <a:pt x="42" y="240"/>
                  </a:lnTo>
                  <a:lnTo>
                    <a:pt x="30" y="242"/>
                  </a:lnTo>
                  <a:lnTo>
                    <a:pt x="16" y="244"/>
                  </a:lnTo>
                  <a:lnTo>
                    <a:pt x="0" y="247"/>
                  </a:lnTo>
                  <a:lnTo>
                    <a:pt x="0" y="225"/>
                  </a:lnTo>
                  <a:lnTo>
                    <a:pt x="7" y="225"/>
                  </a:lnTo>
                  <a:lnTo>
                    <a:pt x="12" y="223"/>
                  </a:lnTo>
                  <a:lnTo>
                    <a:pt x="13" y="222"/>
                  </a:lnTo>
                  <a:lnTo>
                    <a:pt x="18" y="219"/>
                  </a:lnTo>
                  <a:lnTo>
                    <a:pt x="18" y="214"/>
                  </a:lnTo>
                  <a:lnTo>
                    <a:pt x="19" y="212"/>
                  </a:lnTo>
                  <a:lnTo>
                    <a:pt x="19" y="210"/>
                  </a:lnTo>
                  <a:lnTo>
                    <a:pt x="20" y="209"/>
                  </a:lnTo>
                  <a:lnTo>
                    <a:pt x="20" y="203"/>
                  </a:lnTo>
                  <a:lnTo>
                    <a:pt x="27" y="196"/>
                  </a:lnTo>
                  <a:lnTo>
                    <a:pt x="37" y="193"/>
                  </a:lnTo>
                  <a:lnTo>
                    <a:pt x="47" y="190"/>
                  </a:lnTo>
                  <a:lnTo>
                    <a:pt x="58" y="186"/>
                  </a:lnTo>
                  <a:lnTo>
                    <a:pt x="61" y="183"/>
                  </a:lnTo>
                  <a:lnTo>
                    <a:pt x="63" y="180"/>
                  </a:lnTo>
                  <a:lnTo>
                    <a:pt x="77" y="166"/>
                  </a:lnTo>
                  <a:lnTo>
                    <a:pt x="80" y="165"/>
                  </a:lnTo>
                  <a:lnTo>
                    <a:pt x="81" y="163"/>
                  </a:lnTo>
                  <a:lnTo>
                    <a:pt x="88" y="163"/>
                  </a:lnTo>
                  <a:lnTo>
                    <a:pt x="97" y="148"/>
                  </a:lnTo>
                  <a:lnTo>
                    <a:pt x="108" y="135"/>
                  </a:lnTo>
                  <a:lnTo>
                    <a:pt x="110" y="135"/>
                  </a:lnTo>
                  <a:lnTo>
                    <a:pt x="112" y="138"/>
                  </a:lnTo>
                  <a:lnTo>
                    <a:pt x="112" y="139"/>
                  </a:lnTo>
                  <a:lnTo>
                    <a:pt x="113" y="140"/>
                  </a:lnTo>
                  <a:lnTo>
                    <a:pt x="119" y="140"/>
                  </a:lnTo>
                  <a:lnTo>
                    <a:pt x="124" y="137"/>
                  </a:lnTo>
                  <a:lnTo>
                    <a:pt x="127" y="132"/>
                  </a:lnTo>
                  <a:lnTo>
                    <a:pt x="132" y="126"/>
                  </a:lnTo>
                  <a:lnTo>
                    <a:pt x="138" y="123"/>
                  </a:lnTo>
                  <a:lnTo>
                    <a:pt x="144" y="121"/>
                  </a:lnTo>
                  <a:lnTo>
                    <a:pt x="151" y="124"/>
                  </a:lnTo>
                  <a:lnTo>
                    <a:pt x="155" y="118"/>
                  </a:lnTo>
                  <a:lnTo>
                    <a:pt x="158" y="112"/>
                  </a:lnTo>
                  <a:lnTo>
                    <a:pt x="161" y="105"/>
                  </a:lnTo>
                  <a:lnTo>
                    <a:pt x="166" y="99"/>
                  </a:lnTo>
                  <a:lnTo>
                    <a:pt x="173" y="96"/>
                  </a:lnTo>
                  <a:lnTo>
                    <a:pt x="176" y="78"/>
                  </a:lnTo>
                  <a:lnTo>
                    <a:pt x="175" y="70"/>
                  </a:lnTo>
                  <a:lnTo>
                    <a:pt x="205" y="69"/>
                  </a:lnTo>
                  <a:lnTo>
                    <a:pt x="236" y="67"/>
                  </a:lnTo>
                  <a:lnTo>
                    <a:pt x="266" y="62"/>
                  </a:lnTo>
                  <a:lnTo>
                    <a:pt x="304" y="55"/>
                  </a:lnTo>
                  <a:lnTo>
                    <a:pt x="347" y="48"/>
                  </a:lnTo>
                  <a:lnTo>
                    <a:pt x="392" y="39"/>
                  </a:lnTo>
                  <a:lnTo>
                    <a:pt x="415" y="34"/>
                  </a:lnTo>
                  <a:lnTo>
                    <a:pt x="441" y="28"/>
                  </a:lnTo>
                  <a:lnTo>
                    <a:pt x="469" y="22"/>
                  </a:lnTo>
                  <a:lnTo>
                    <a:pt x="494" y="18"/>
                  </a:lnTo>
                  <a:lnTo>
                    <a:pt x="519" y="14"/>
                  </a:lnTo>
                  <a:lnTo>
                    <a:pt x="533" y="11"/>
                  </a:lnTo>
                  <a:lnTo>
                    <a:pt x="545" y="6"/>
                  </a:lnTo>
                  <a:lnTo>
                    <a:pt x="560" y="2"/>
                  </a:lnTo>
                  <a:lnTo>
                    <a:pt x="576"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101">
              <a:extLst>
                <a:ext uri="{FF2B5EF4-FFF2-40B4-BE49-F238E27FC236}">
                  <a16:creationId xmlns:a16="http://schemas.microsoft.com/office/drawing/2014/main" id="{6B029C1F-2FAE-C4FC-096E-0BA1C1A4957F}"/>
                </a:ext>
              </a:extLst>
            </p:cNvPr>
            <p:cNvSpPr>
              <a:spLocks/>
            </p:cNvSpPr>
            <p:nvPr/>
          </p:nvSpPr>
          <p:spPr bwMode="auto">
            <a:xfrm>
              <a:off x="8111716" y="3818654"/>
              <a:ext cx="710087" cy="744242"/>
            </a:xfrm>
            <a:custGeom>
              <a:avLst/>
              <a:gdLst/>
              <a:ahLst/>
              <a:cxnLst>
                <a:cxn ang="0">
                  <a:pos x="167" y="22"/>
                </a:cxn>
                <a:cxn ang="0">
                  <a:pos x="190" y="42"/>
                </a:cxn>
                <a:cxn ang="0">
                  <a:pos x="206" y="47"/>
                </a:cxn>
                <a:cxn ang="0">
                  <a:pos x="224" y="71"/>
                </a:cxn>
                <a:cxn ang="0">
                  <a:pos x="242" y="93"/>
                </a:cxn>
                <a:cxn ang="0">
                  <a:pos x="248" y="96"/>
                </a:cxn>
                <a:cxn ang="0">
                  <a:pos x="254" y="99"/>
                </a:cxn>
                <a:cxn ang="0">
                  <a:pos x="259" y="101"/>
                </a:cxn>
                <a:cxn ang="0">
                  <a:pos x="265" y="106"/>
                </a:cxn>
                <a:cxn ang="0">
                  <a:pos x="263" y="110"/>
                </a:cxn>
                <a:cxn ang="0">
                  <a:pos x="268" y="112"/>
                </a:cxn>
                <a:cxn ang="0">
                  <a:pos x="291" y="126"/>
                </a:cxn>
                <a:cxn ang="0">
                  <a:pos x="319" y="159"/>
                </a:cxn>
                <a:cxn ang="0">
                  <a:pos x="339" y="181"/>
                </a:cxn>
                <a:cxn ang="0">
                  <a:pos x="347" y="202"/>
                </a:cxn>
                <a:cxn ang="0">
                  <a:pos x="355" y="205"/>
                </a:cxn>
                <a:cxn ang="0">
                  <a:pos x="360" y="210"/>
                </a:cxn>
                <a:cxn ang="0">
                  <a:pos x="361" y="212"/>
                </a:cxn>
                <a:cxn ang="0">
                  <a:pos x="372" y="232"/>
                </a:cxn>
                <a:cxn ang="0">
                  <a:pos x="389" y="246"/>
                </a:cxn>
                <a:cxn ang="0">
                  <a:pos x="387" y="260"/>
                </a:cxn>
                <a:cxn ang="0">
                  <a:pos x="379" y="255"/>
                </a:cxn>
                <a:cxn ang="0">
                  <a:pos x="381" y="275"/>
                </a:cxn>
                <a:cxn ang="0">
                  <a:pos x="372" y="284"/>
                </a:cxn>
                <a:cxn ang="0">
                  <a:pos x="375" y="309"/>
                </a:cxn>
                <a:cxn ang="0">
                  <a:pos x="367" y="314"/>
                </a:cxn>
                <a:cxn ang="0">
                  <a:pos x="360" y="314"/>
                </a:cxn>
                <a:cxn ang="0">
                  <a:pos x="355" y="315"/>
                </a:cxn>
                <a:cxn ang="0">
                  <a:pos x="361" y="318"/>
                </a:cxn>
                <a:cxn ang="0">
                  <a:pos x="369" y="321"/>
                </a:cxn>
                <a:cxn ang="0">
                  <a:pos x="372" y="326"/>
                </a:cxn>
                <a:cxn ang="0">
                  <a:pos x="368" y="331"/>
                </a:cxn>
                <a:cxn ang="0">
                  <a:pos x="361" y="329"/>
                </a:cxn>
                <a:cxn ang="0">
                  <a:pos x="364" y="365"/>
                </a:cxn>
                <a:cxn ang="0">
                  <a:pos x="348" y="373"/>
                </a:cxn>
                <a:cxn ang="0">
                  <a:pos x="322" y="380"/>
                </a:cxn>
                <a:cxn ang="0">
                  <a:pos x="327" y="406"/>
                </a:cxn>
                <a:cxn ang="0">
                  <a:pos x="318" y="410"/>
                </a:cxn>
                <a:cxn ang="0">
                  <a:pos x="316" y="403"/>
                </a:cxn>
                <a:cxn ang="0">
                  <a:pos x="314" y="398"/>
                </a:cxn>
                <a:cxn ang="0">
                  <a:pos x="132" y="407"/>
                </a:cxn>
                <a:cxn ang="0">
                  <a:pos x="112" y="412"/>
                </a:cxn>
                <a:cxn ang="0">
                  <a:pos x="92" y="388"/>
                </a:cxn>
                <a:cxn ang="0">
                  <a:pos x="81" y="371"/>
                </a:cxn>
                <a:cxn ang="0">
                  <a:pos x="81" y="349"/>
                </a:cxn>
                <a:cxn ang="0">
                  <a:pos x="74" y="324"/>
                </a:cxn>
                <a:cxn ang="0">
                  <a:pos x="76" y="286"/>
                </a:cxn>
                <a:cxn ang="0">
                  <a:pos x="77" y="255"/>
                </a:cxn>
                <a:cxn ang="0">
                  <a:pos x="67" y="242"/>
                </a:cxn>
                <a:cxn ang="0">
                  <a:pos x="61" y="231"/>
                </a:cxn>
                <a:cxn ang="0">
                  <a:pos x="47" y="190"/>
                </a:cxn>
                <a:cxn ang="0">
                  <a:pos x="15" y="76"/>
                </a:cxn>
                <a:cxn ang="0">
                  <a:pos x="92" y="13"/>
                </a:cxn>
              </a:cxnLst>
              <a:rect l="0" t="0" r="r" b="b"/>
              <a:pathLst>
                <a:path w="395" h="414">
                  <a:moveTo>
                    <a:pt x="181" y="0"/>
                  </a:moveTo>
                  <a:lnTo>
                    <a:pt x="175" y="12"/>
                  </a:lnTo>
                  <a:lnTo>
                    <a:pt x="167" y="22"/>
                  </a:lnTo>
                  <a:lnTo>
                    <a:pt x="170" y="30"/>
                  </a:lnTo>
                  <a:lnTo>
                    <a:pt x="176" y="35"/>
                  </a:lnTo>
                  <a:lnTo>
                    <a:pt x="190" y="42"/>
                  </a:lnTo>
                  <a:lnTo>
                    <a:pt x="195" y="48"/>
                  </a:lnTo>
                  <a:lnTo>
                    <a:pt x="198" y="47"/>
                  </a:lnTo>
                  <a:lnTo>
                    <a:pt x="206" y="47"/>
                  </a:lnTo>
                  <a:lnTo>
                    <a:pt x="210" y="48"/>
                  </a:lnTo>
                  <a:lnTo>
                    <a:pt x="217" y="58"/>
                  </a:lnTo>
                  <a:lnTo>
                    <a:pt x="224" y="71"/>
                  </a:lnTo>
                  <a:lnTo>
                    <a:pt x="232" y="83"/>
                  </a:lnTo>
                  <a:lnTo>
                    <a:pt x="240" y="92"/>
                  </a:lnTo>
                  <a:lnTo>
                    <a:pt x="242" y="93"/>
                  </a:lnTo>
                  <a:lnTo>
                    <a:pt x="245" y="93"/>
                  </a:lnTo>
                  <a:lnTo>
                    <a:pt x="246" y="94"/>
                  </a:lnTo>
                  <a:lnTo>
                    <a:pt x="248" y="96"/>
                  </a:lnTo>
                  <a:lnTo>
                    <a:pt x="251" y="98"/>
                  </a:lnTo>
                  <a:lnTo>
                    <a:pt x="251" y="99"/>
                  </a:lnTo>
                  <a:lnTo>
                    <a:pt x="254" y="99"/>
                  </a:lnTo>
                  <a:lnTo>
                    <a:pt x="258" y="98"/>
                  </a:lnTo>
                  <a:lnTo>
                    <a:pt x="258" y="100"/>
                  </a:lnTo>
                  <a:lnTo>
                    <a:pt x="259" y="101"/>
                  </a:lnTo>
                  <a:lnTo>
                    <a:pt x="261" y="103"/>
                  </a:lnTo>
                  <a:lnTo>
                    <a:pt x="262" y="105"/>
                  </a:lnTo>
                  <a:lnTo>
                    <a:pt x="265" y="106"/>
                  </a:lnTo>
                  <a:lnTo>
                    <a:pt x="266" y="107"/>
                  </a:lnTo>
                  <a:lnTo>
                    <a:pt x="266" y="110"/>
                  </a:lnTo>
                  <a:lnTo>
                    <a:pt x="263" y="110"/>
                  </a:lnTo>
                  <a:lnTo>
                    <a:pt x="262" y="111"/>
                  </a:lnTo>
                  <a:lnTo>
                    <a:pt x="262" y="112"/>
                  </a:lnTo>
                  <a:lnTo>
                    <a:pt x="268" y="112"/>
                  </a:lnTo>
                  <a:lnTo>
                    <a:pt x="274" y="118"/>
                  </a:lnTo>
                  <a:lnTo>
                    <a:pt x="281" y="121"/>
                  </a:lnTo>
                  <a:lnTo>
                    <a:pt x="291" y="126"/>
                  </a:lnTo>
                  <a:lnTo>
                    <a:pt x="297" y="140"/>
                  </a:lnTo>
                  <a:lnTo>
                    <a:pt x="308" y="150"/>
                  </a:lnTo>
                  <a:lnTo>
                    <a:pt x="319" y="159"/>
                  </a:lnTo>
                  <a:lnTo>
                    <a:pt x="333" y="166"/>
                  </a:lnTo>
                  <a:lnTo>
                    <a:pt x="336" y="174"/>
                  </a:lnTo>
                  <a:lnTo>
                    <a:pt x="339" y="181"/>
                  </a:lnTo>
                  <a:lnTo>
                    <a:pt x="344" y="188"/>
                  </a:lnTo>
                  <a:lnTo>
                    <a:pt x="345" y="197"/>
                  </a:lnTo>
                  <a:lnTo>
                    <a:pt x="347" y="202"/>
                  </a:lnTo>
                  <a:lnTo>
                    <a:pt x="350" y="203"/>
                  </a:lnTo>
                  <a:lnTo>
                    <a:pt x="353" y="204"/>
                  </a:lnTo>
                  <a:lnTo>
                    <a:pt x="355" y="205"/>
                  </a:lnTo>
                  <a:lnTo>
                    <a:pt x="359" y="206"/>
                  </a:lnTo>
                  <a:lnTo>
                    <a:pt x="361" y="208"/>
                  </a:lnTo>
                  <a:lnTo>
                    <a:pt x="360" y="210"/>
                  </a:lnTo>
                  <a:lnTo>
                    <a:pt x="359" y="211"/>
                  </a:lnTo>
                  <a:lnTo>
                    <a:pt x="360" y="212"/>
                  </a:lnTo>
                  <a:lnTo>
                    <a:pt x="361" y="212"/>
                  </a:lnTo>
                  <a:lnTo>
                    <a:pt x="361" y="211"/>
                  </a:lnTo>
                  <a:lnTo>
                    <a:pt x="368" y="221"/>
                  </a:lnTo>
                  <a:lnTo>
                    <a:pt x="372" y="232"/>
                  </a:lnTo>
                  <a:lnTo>
                    <a:pt x="375" y="245"/>
                  </a:lnTo>
                  <a:lnTo>
                    <a:pt x="383" y="244"/>
                  </a:lnTo>
                  <a:lnTo>
                    <a:pt x="389" y="246"/>
                  </a:lnTo>
                  <a:lnTo>
                    <a:pt x="395" y="247"/>
                  </a:lnTo>
                  <a:lnTo>
                    <a:pt x="392" y="258"/>
                  </a:lnTo>
                  <a:lnTo>
                    <a:pt x="387" y="260"/>
                  </a:lnTo>
                  <a:lnTo>
                    <a:pt x="385" y="260"/>
                  </a:lnTo>
                  <a:lnTo>
                    <a:pt x="381" y="259"/>
                  </a:lnTo>
                  <a:lnTo>
                    <a:pt x="379" y="255"/>
                  </a:lnTo>
                  <a:lnTo>
                    <a:pt x="378" y="263"/>
                  </a:lnTo>
                  <a:lnTo>
                    <a:pt x="380" y="269"/>
                  </a:lnTo>
                  <a:lnTo>
                    <a:pt x="381" y="275"/>
                  </a:lnTo>
                  <a:lnTo>
                    <a:pt x="375" y="275"/>
                  </a:lnTo>
                  <a:lnTo>
                    <a:pt x="373" y="279"/>
                  </a:lnTo>
                  <a:lnTo>
                    <a:pt x="372" y="284"/>
                  </a:lnTo>
                  <a:lnTo>
                    <a:pt x="372" y="300"/>
                  </a:lnTo>
                  <a:lnTo>
                    <a:pt x="374" y="305"/>
                  </a:lnTo>
                  <a:lnTo>
                    <a:pt x="375" y="309"/>
                  </a:lnTo>
                  <a:lnTo>
                    <a:pt x="372" y="310"/>
                  </a:lnTo>
                  <a:lnTo>
                    <a:pt x="369" y="312"/>
                  </a:lnTo>
                  <a:lnTo>
                    <a:pt x="367" y="314"/>
                  </a:lnTo>
                  <a:lnTo>
                    <a:pt x="364" y="315"/>
                  </a:lnTo>
                  <a:lnTo>
                    <a:pt x="362" y="314"/>
                  </a:lnTo>
                  <a:lnTo>
                    <a:pt x="360" y="314"/>
                  </a:lnTo>
                  <a:lnTo>
                    <a:pt x="359" y="312"/>
                  </a:lnTo>
                  <a:lnTo>
                    <a:pt x="357" y="314"/>
                  </a:lnTo>
                  <a:lnTo>
                    <a:pt x="355" y="315"/>
                  </a:lnTo>
                  <a:lnTo>
                    <a:pt x="357" y="317"/>
                  </a:lnTo>
                  <a:lnTo>
                    <a:pt x="359" y="318"/>
                  </a:lnTo>
                  <a:lnTo>
                    <a:pt x="361" y="318"/>
                  </a:lnTo>
                  <a:lnTo>
                    <a:pt x="365" y="319"/>
                  </a:lnTo>
                  <a:lnTo>
                    <a:pt x="367" y="319"/>
                  </a:lnTo>
                  <a:lnTo>
                    <a:pt x="369" y="321"/>
                  </a:lnTo>
                  <a:lnTo>
                    <a:pt x="372" y="321"/>
                  </a:lnTo>
                  <a:lnTo>
                    <a:pt x="373" y="323"/>
                  </a:lnTo>
                  <a:lnTo>
                    <a:pt x="372" y="326"/>
                  </a:lnTo>
                  <a:lnTo>
                    <a:pt x="372" y="329"/>
                  </a:lnTo>
                  <a:lnTo>
                    <a:pt x="371" y="330"/>
                  </a:lnTo>
                  <a:lnTo>
                    <a:pt x="368" y="331"/>
                  </a:lnTo>
                  <a:lnTo>
                    <a:pt x="366" y="330"/>
                  </a:lnTo>
                  <a:lnTo>
                    <a:pt x="364" y="330"/>
                  </a:lnTo>
                  <a:lnTo>
                    <a:pt x="361" y="329"/>
                  </a:lnTo>
                  <a:lnTo>
                    <a:pt x="362" y="340"/>
                  </a:lnTo>
                  <a:lnTo>
                    <a:pt x="362" y="358"/>
                  </a:lnTo>
                  <a:lnTo>
                    <a:pt x="364" y="365"/>
                  </a:lnTo>
                  <a:lnTo>
                    <a:pt x="367" y="374"/>
                  </a:lnTo>
                  <a:lnTo>
                    <a:pt x="358" y="374"/>
                  </a:lnTo>
                  <a:lnTo>
                    <a:pt x="348" y="373"/>
                  </a:lnTo>
                  <a:lnTo>
                    <a:pt x="340" y="371"/>
                  </a:lnTo>
                  <a:lnTo>
                    <a:pt x="336" y="366"/>
                  </a:lnTo>
                  <a:lnTo>
                    <a:pt x="322" y="380"/>
                  </a:lnTo>
                  <a:lnTo>
                    <a:pt x="325" y="387"/>
                  </a:lnTo>
                  <a:lnTo>
                    <a:pt x="327" y="396"/>
                  </a:lnTo>
                  <a:lnTo>
                    <a:pt x="327" y="406"/>
                  </a:lnTo>
                  <a:lnTo>
                    <a:pt x="325" y="414"/>
                  </a:lnTo>
                  <a:lnTo>
                    <a:pt x="322" y="414"/>
                  </a:lnTo>
                  <a:lnTo>
                    <a:pt x="318" y="410"/>
                  </a:lnTo>
                  <a:lnTo>
                    <a:pt x="317" y="408"/>
                  </a:lnTo>
                  <a:lnTo>
                    <a:pt x="317" y="406"/>
                  </a:lnTo>
                  <a:lnTo>
                    <a:pt x="316" y="403"/>
                  </a:lnTo>
                  <a:lnTo>
                    <a:pt x="316" y="401"/>
                  </a:lnTo>
                  <a:lnTo>
                    <a:pt x="315" y="399"/>
                  </a:lnTo>
                  <a:lnTo>
                    <a:pt x="314" y="398"/>
                  </a:lnTo>
                  <a:lnTo>
                    <a:pt x="311" y="396"/>
                  </a:lnTo>
                  <a:lnTo>
                    <a:pt x="222" y="402"/>
                  </a:lnTo>
                  <a:lnTo>
                    <a:pt x="132" y="407"/>
                  </a:lnTo>
                  <a:lnTo>
                    <a:pt x="126" y="408"/>
                  </a:lnTo>
                  <a:lnTo>
                    <a:pt x="120" y="410"/>
                  </a:lnTo>
                  <a:lnTo>
                    <a:pt x="112" y="412"/>
                  </a:lnTo>
                  <a:lnTo>
                    <a:pt x="103" y="410"/>
                  </a:lnTo>
                  <a:lnTo>
                    <a:pt x="98" y="400"/>
                  </a:lnTo>
                  <a:lnTo>
                    <a:pt x="92" y="388"/>
                  </a:lnTo>
                  <a:lnTo>
                    <a:pt x="85" y="377"/>
                  </a:lnTo>
                  <a:lnTo>
                    <a:pt x="84" y="374"/>
                  </a:lnTo>
                  <a:lnTo>
                    <a:pt x="81" y="371"/>
                  </a:lnTo>
                  <a:lnTo>
                    <a:pt x="80" y="368"/>
                  </a:lnTo>
                  <a:lnTo>
                    <a:pt x="80" y="359"/>
                  </a:lnTo>
                  <a:lnTo>
                    <a:pt x="81" y="349"/>
                  </a:lnTo>
                  <a:lnTo>
                    <a:pt x="80" y="338"/>
                  </a:lnTo>
                  <a:lnTo>
                    <a:pt x="77" y="330"/>
                  </a:lnTo>
                  <a:lnTo>
                    <a:pt x="74" y="324"/>
                  </a:lnTo>
                  <a:lnTo>
                    <a:pt x="71" y="318"/>
                  </a:lnTo>
                  <a:lnTo>
                    <a:pt x="71" y="302"/>
                  </a:lnTo>
                  <a:lnTo>
                    <a:pt x="76" y="286"/>
                  </a:lnTo>
                  <a:lnTo>
                    <a:pt x="83" y="273"/>
                  </a:lnTo>
                  <a:lnTo>
                    <a:pt x="80" y="265"/>
                  </a:lnTo>
                  <a:lnTo>
                    <a:pt x="77" y="255"/>
                  </a:lnTo>
                  <a:lnTo>
                    <a:pt x="75" y="247"/>
                  </a:lnTo>
                  <a:lnTo>
                    <a:pt x="74" y="246"/>
                  </a:lnTo>
                  <a:lnTo>
                    <a:pt x="67" y="242"/>
                  </a:lnTo>
                  <a:lnTo>
                    <a:pt x="66" y="241"/>
                  </a:lnTo>
                  <a:lnTo>
                    <a:pt x="63" y="238"/>
                  </a:lnTo>
                  <a:lnTo>
                    <a:pt x="61" y="231"/>
                  </a:lnTo>
                  <a:lnTo>
                    <a:pt x="57" y="223"/>
                  </a:lnTo>
                  <a:lnTo>
                    <a:pt x="55" y="217"/>
                  </a:lnTo>
                  <a:lnTo>
                    <a:pt x="47" y="190"/>
                  </a:lnTo>
                  <a:lnTo>
                    <a:pt x="40" y="161"/>
                  </a:lnTo>
                  <a:lnTo>
                    <a:pt x="32" y="132"/>
                  </a:lnTo>
                  <a:lnTo>
                    <a:pt x="15" y="76"/>
                  </a:lnTo>
                  <a:lnTo>
                    <a:pt x="0" y="23"/>
                  </a:lnTo>
                  <a:lnTo>
                    <a:pt x="46" y="17"/>
                  </a:lnTo>
                  <a:lnTo>
                    <a:pt x="92" y="13"/>
                  </a:lnTo>
                  <a:lnTo>
                    <a:pt x="138" y="7"/>
                  </a:lnTo>
                  <a:lnTo>
                    <a:pt x="181"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102">
              <a:extLst>
                <a:ext uri="{FF2B5EF4-FFF2-40B4-BE49-F238E27FC236}">
                  <a16:creationId xmlns:a16="http://schemas.microsoft.com/office/drawing/2014/main" id="{F2081F99-1AB0-447C-5B6E-89FF5441BD0F}"/>
                </a:ext>
              </a:extLst>
            </p:cNvPr>
            <p:cNvSpPr>
              <a:spLocks/>
            </p:cNvSpPr>
            <p:nvPr/>
          </p:nvSpPr>
          <p:spPr bwMode="auto">
            <a:xfrm>
              <a:off x="7762964" y="3861798"/>
              <a:ext cx="501555" cy="823340"/>
            </a:xfrm>
            <a:custGeom>
              <a:avLst/>
              <a:gdLst/>
              <a:ahLst/>
              <a:cxnLst>
                <a:cxn ang="0">
                  <a:pos x="202" y="46"/>
                </a:cxn>
                <a:cxn ang="0">
                  <a:pos x="232" y="142"/>
                </a:cxn>
                <a:cxn ang="0">
                  <a:pos x="243" y="189"/>
                </a:cxn>
                <a:cxn ang="0">
                  <a:pos x="254" y="215"/>
                </a:cxn>
                <a:cxn ang="0">
                  <a:pos x="263" y="223"/>
                </a:cxn>
                <a:cxn ang="0">
                  <a:pos x="267" y="231"/>
                </a:cxn>
                <a:cxn ang="0">
                  <a:pos x="267" y="243"/>
                </a:cxn>
                <a:cxn ang="0">
                  <a:pos x="267" y="255"/>
                </a:cxn>
                <a:cxn ang="0">
                  <a:pos x="263" y="274"/>
                </a:cxn>
                <a:cxn ang="0">
                  <a:pos x="262" y="294"/>
                </a:cxn>
                <a:cxn ang="0">
                  <a:pos x="271" y="314"/>
                </a:cxn>
                <a:cxn ang="0">
                  <a:pos x="269" y="339"/>
                </a:cxn>
                <a:cxn ang="0">
                  <a:pos x="275" y="351"/>
                </a:cxn>
                <a:cxn ang="0">
                  <a:pos x="279" y="364"/>
                </a:cxn>
                <a:cxn ang="0">
                  <a:pos x="209" y="371"/>
                </a:cxn>
                <a:cxn ang="0">
                  <a:pos x="136" y="382"/>
                </a:cxn>
                <a:cxn ang="0">
                  <a:pos x="100" y="383"/>
                </a:cxn>
                <a:cxn ang="0">
                  <a:pos x="80" y="389"/>
                </a:cxn>
                <a:cxn ang="0">
                  <a:pos x="77" y="404"/>
                </a:cxn>
                <a:cxn ang="0">
                  <a:pos x="88" y="414"/>
                </a:cxn>
                <a:cxn ang="0">
                  <a:pos x="92" y="426"/>
                </a:cxn>
                <a:cxn ang="0">
                  <a:pos x="94" y="444"/>
                </a:cxn>
                <a:cxn ang="0">
                  <a:pos x="91" y="446"/>
                </a:cxn>
                <a:cxn ang="0">
                  <a:pos x="86" y="449"/>
                </a:cxn>
                <a:cxn ang="0">
                  <a:pos x="84" y="448"/>
                </a:cxn>
                <a:cxn ang="0">
                  <a:pos x="79" y="446"/>
                </a:cxn>
                <a:cxn ang="0">
                  <a:pos x="80" y="452"/>
                </a:cxn>
                <a:cxn ang="0">
                  <a:pos x="77" y="458"/>
                </a:cxn>
                <a:cxn ang="0">
                  <a:pos x="70" y="451"/>
                </a:cxn>
                <a:cxn ang="0">
                  <a:pos x="64" y="444"/>
                </a:cxn>
                <a:cxn ang="0">
                  <a:pos x="57" y="431"/>
                </a:cxn>
                <a:cxn ang="0">
                  <a:pos x="46" y="416"/>
                </a:cxn>
                <a:cxn ang="0">
                  <a:pos x="41" y="435"/>
                </a:cxn>
                <a:cxn ang="0">
                  <a:pos x="21" y="449"/>
                </a:cxn>
                <a:cxn ang="0">
                  <a:pos x="15" y="400"/>
                </a:cxn>
                <a:cxn ang="0">
                  <a:pos x="2" y="320"/>
                </a:cxn>
                <a:cxn ang="0">
                  <a:pos x="1" y="277"/>
                </a:cxn>
                <a:cxn ang="0">
                  <a:pos x="5" y="184"/>
                </a:cxn>
                <a:cxn ang="0">
                  <a:pos x="6" y="83"/>
                </a:cxn>
                <a:cxn ang="0">
                  <a:pos x="8" y="31"/>
                </a:cxn>
                <a:cxn ang="0">
                  <a:pos x="2" y="23"/>
                </a:cxn>
                <a:cxn ang="0">
                  <a:pos x="0" y="19"/>
                </a:cxn>
                <a:cxn ang="0">
                  <a:pos x="66" y="14"/>
                </a:cxn>
              </a:cxnLst>
              <a:rect l="0" t="0" r="r" b="b"/>
              <a:pathLst>
                <a:path w="279" h="458">
                  <a:moveTo>
                    <a:pt x="190" y="0"/>
                  </a:moveTo>
                  <a:lnTo>
                    <a:pt x="202" y="46"/>
                  </a:lnTo>
                  <a:lnTo>
                    <a:pt x="218" y="94"/>
                  </a:lnTo>
                  <a:lnTo>
                    <a:pt x="232" y="142"/>
                  </a:lnTo>
                  <a:lnTo>
                    <a:pt x="239" y="174"/>
                  </a:lnTo>
                  <a:lnTo>
                    <a:pt x="243" y="189"/>
                  </a:lnTo>
                  <a:lnTo>
                    <a:pt x="248" y="202"/>
                  </a:lnTo>
                  <a:lnTo>
                    <a:pt x="254" y="215"/>
                  </a:lnTo>
                  <a:lnTo>
                    <a:pt x="260" y="221"/>
                  </a:lnTo>
                  <a:lnTo>
                    <a:pt x="263" y="223"/>
                  </a:lnTo>
                  <a:lnTo>
                    <a:pt x="265" y="227"/>
                  </a:lnTo>
                  <a:lnTo>
                    <a:pt x="267" y="231"/>
                  </a:lnTo>
                  <a:lnTo>
                    <a:pt x="265" y="237"/>
                  </a:lnTo>
                  <a:lnTo>
                    <a:pt x="267" y="243"/>
                  </a:lnTo>
                  <a:lnTo>
                    <a:pt x="271" y="246"/>
                  </a:lnTo>
                  <a:lnTo>
                    <a:pt x="267" y="255"/>
                  </a:lnTo>
                  <a:lnTo>
                    <a:pt x="265" y="263"/>
                  </a:lnTo>
                  <a:lnTo>
                    <a:pt x="263" y="274"/>
                  </a:lnTo>
                  <a:lnTo>
                    <a:pt x="262" y="285"/>
                  </a:lnTo>
                  <a:lnTo>
                    <a:pt x="262" y="294"/>
                  </a:lnTo>
                  <a:lnTo>
                    <a:pt x="265" y="304"/>
                  </a:lnTo>
                  <a:lnTo>
                    <a:pt x="271" y="314"/>
                  </a:lnTo>
                  <a:lnTo>
                    <a:pt x="271" y="334"/>
                  </a:lnTo>
                  <a:lnTo>
                    <a:pt x="269" y="339"/>
                  </a:lnTo>
                  <a:lnTo>
                    <a:pt x="270" y="346"/>
                  </a:lnTo>
                  <a:lnTo>
                    <a:pt x="275" y="351"/>
                  </a:lnTo>
                  <a:lnTo>
                    <a:pt x="278" y="357"/>
                  </a:lnTo>
                  <a:lnTo>
                    <a:pt x="279" y="364"/>
                  </a:lnTo>
                  <a:lnTo>
                    <a:pt x="246" y="367"/>
                  </a:lnTo>
                  <a:lnTo>
                    <a:pt x="209" y="371"/>
                  </a:lnTo>
                  <a:lnTo>
                    <a:pt x="172" y="377"/>
                  </a:lnTo>
                  <a:lnTo>
                    <a:pt x="136" y="382"/>
                  </a:lnTo>
                  <a:lnTo>
                    <a:pt x="112" y="382"/>
                  </a:lnTo>
                  <a:lnTo>
                    <a:pt x="100" y="383"/>
                  </a:lnTo>
                  <a:lnTo>
                    <a:pt x="90" y="384"/>
                  </a:lnTo>
                  <a:lnTo>
                    <a:pt x="80" y="389"/>
                  </a:lnTo>
                  <a:lnTo>
                    <a:pt x="74" y="396"/>
                  </a:lnTo>
                  <a:lnTo>
                    <a:pt x="77" y="404"/>
                  </a:lnTo>
                  <a:lnTo>
                    <a:pt x="83" y="410"/>
                  </a:lnTo>
                  <a:lnTo>
                    <a:pt x="88" y="414"/>
                  </a:lnTo>
                  <a:lnTo>
                    <a:pt x="94" y="420"/>
                  </a:lnTo>
                  <a:lnTo>
                    <a:pt x="92" y="426"/>
                  </a:lnTo>
                  <a:lnTo>
                    <a:pt x="94" y="435"/>
                  </a:lnTo>
                  <a:lnTo>
                    <a:pt x="94" y="444"/>
                  </a:lnTo>
                  <a:lnTo>
                    <a:pt x="93" y="444"/>
                  </a:lnTo>
                  <a:lnTo>
                    <a:pt x="91" y="446"/>
                  </a:lnTo>
                  <a:lnTo>
                    <a:pt x="88" y="447"/>
                  </a:lnTo>
                  <a:lnTo>
                    <a:pt x="86" y="449"/>
                  </a:lnTo>
                  <a:lnTo>
                    <a:pt x="85" y="449"/>
                  </a:lnTo>
                  <a:lnTo>
                    <a:pt x="84" y="448"/>
                  </a:lnTo>
                  <a:lnTo>
                    <a:pt x="83" y="446"/>
                  </a:lnTo>
                  <a:lnTo>
                    <a:pt x="79" y="446"/>
                  </a:lnTo>
                  <a:lnTo>
                    <a:pt x="79" y="449"/>
                  </a:lnTo>
                  <a:lnTo>
                    <a:pt x="80" y="452"/>
                  </a:lnTo>
                  <a:lnTo>
                    <a:pt x="80" y="458"/>
                  </a:lnTo>
                  <a:lnTo>
                    <a:pt x="77" y="458"/>
                  </a:lnTo>
                  <a:lnTo>
                    <a:pt x="72" y="455"/>
                  </a:lnTo>
                  <a:lnTo>
                    <a:pt x="70" y="451"/>
                  </a:lnTo>
                  <a:lnTo>
                    <a:pt x="67" y="447"/>
                  </a:lnTo>
                  <a:lnTo>
                    <a:pt x="64" y="444"/>
                  </a:lnTo>
                  <a:lnTo>
                    <a:pt x="57" y="444"/>
                  </a:lnTo>
                  <a:lnTo>
                    <a:pt x="57" y="431"/>
                  </a:lnTo>
                  <a:lnTo>
                    <a:pt x="53" y="421"/>
                  </a:lnTo>
                  <a:lnTo>
                    <a:pt x="46" y="416"/>
                  </a:lnTo>
                  <a:lnTo>
                    <a:pt x="42" y="425"/>
                  </a:lnTo>
                  <a:lnTo>
                    <a:pt x="41" y="435"/>
                  </a:lnTo>
                  <a:lnTo>
                    <a:pt x="41" y="449"/>
                  </a:lnTo>
                  <a:lnTo>
                    <a:pt x="21" y="449"/>
                  </a:lnTo>
                  <a:lnTo>
                    <a:pt x="16" y="425"/>
                  </a:lnTo>
                  <a:lnTo>
                    <a:pt x="15" y="400"/>
                  </a:lnTo>
                  <a:lnTo>
                    <a:pt x="13" y="376"/>
                  </a:lnTo>
                  <a:lnTo>
                    <a:pt x="2" y="320"/>
                  </a:lnTo>
                  <a:lnTo>
                    <a:pt x="1" y="299"/>
                  </a:lnTo>
                  <a:lnTo>
                    <a:pt x="1" y="277"/>
                  </a:lnTo>
                  <a:lnTo>
                    <a:pt x="5" y="232"/>
                  </a:lnTo>
                  <a:lnTo>
                    <a:pt x="5" y="184"/>
                  </a:lnTo>
                  <a:lnTo>
                    <a:pt x="6" y="133"/>
                  </a:lnTo>
                  <a:lnTo>
                    <a:pt x="6" y="83"/>
                  </a:lnTo>
                  <a:lnTo>
                    <a:pt x="7" y="34"/>
                  </a:lnTo>
                  <a:lnTo>
                    <a:pt x="8" y="31"/>
                  </a:lnTo>
                  <a:lnTo>
                    <a:pt x="5" y="24"/>
                  </a:lnTo>
                  <a:lnTo>
                    <a:pt x="2" y="23"/>
                  </a:lnTo>
                  <a:lnTo>
                    <a:pt x="0" y="20"/>
                  </a:lnTo>
                  <a:lnTo>
                    <a:pt x="0" y="19"/>
                  </a:lnTo>
                  <a:lnTo>
                    <a:pt x="1" y="18"/>
                  </a:lnTo>
                  <a:lnTo>
                    <a:pt x="66" y="14"/>
                  </a:lnTo>
                  <a:lnTo>
                    <a:pt x="19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103">
              <a:extLst>
                <a:ext uri="{FF2B5EF4-FFF2-40B4-BE49-F238E27FC236}">
                  <a16:creationId xmlns:a16="http://schemas.microsoft.com/office/drawing/2014/main" id="{F6FD85A4-FF7E-D3B8-B07B-1CC1D327D67E}"/>
                </a:ext>
              </a:extLst>
            </p:cNvPr>
            <p:cNvSpPr>
              <a:spLocks/>
            </p:cNvSpPr>
            <p:nvPr/>
          </p:nvSpPr>
          <p:spPr bwMode="auto">
            <a:xfrm>
              <a:off x="7327924" y="3899550"/>
              <a:ext cx="463803" cy="816149"/>
            </a:xfrm>
            <a:custGeom>
              <a:avLst/>
              <a:gdLst/>
              <a:ahLst/>
              <a:cxnLst>
                <a:cxn ang="0">
                  <a:pos x="238" y="6"/>
                </a:cxn>
                <a:cxn ang="0">
                  <a:pos x="238" y="221"/>
                </a:cxn>
                <a:cxn ang="0">
                  <a:pos x="251" y="374"/>
                </a:cxn>
                <a:cxn ang="0">
                  <a:pos x="256" y="426"/>
                </a:cxn>
                <a:cxn ang="0">
                  <a:pos x="257" y="433"/>
                </a:cxn>
                <a:cxn ang="0">
                  <a:pos x="244" y="430"/>
                </a:cxn>
                <a:cxn ang="0">
                  <a:pos x="235" y="433"/>
                </a:cxn>
                <a:cxn ang="0">
                  <a:pos x="224" y="428"/>
                </a:cxn>
                <a:cxn ang="0">
                  <a:pos x="203" y="434"/>
                </a:cxn>
                <a:cxn ang="0">
                  <a:pos x="183" y="442"/>
                </a:cxn>
                <a:cxn ang="0">
                  <a:pos x="177" y="452"/>
                </a:cxn>
                <a:cxn ang="0">
                  <a:pos x="165" y="449"/>
                </a:cxn>
                <a:cxn ang="0">
                  <a:pos x="159" y="434"/>
                </a:cxn>
                <a:cxn ang="0">
                  <a:pos x="152" y="425"/>
                </a:cxn>
                <a:cxn ang="0">
                  <a:pos x="148" y="399"/>
                </a:cxn>
                <a:cxn ang="0">
                  <a:pos x="123" y="382"/>
                </a:cxn>
                <a:cxn ang="0">
                  <a:pos x="35" y="389"/>
                </a:cxn>
                <a:cxn ang="0">
                  <a:pos x="0" y="376"/>
                </a:cxn>
                <a:cxn ang="0">
                  <a:pos x="10" y="367"/>
                </a:cxn>
                <a:cxn ang="0">
                  <a:pos x="10" y="339"/>
                </a:cxn>
                <a:cxn ang="0">
                  <a:pos x="14" y="337"/>
                </a:cxn>
                <a:cxn ang="0">
                  <a:pos x="15" y="328"/>
                </a:cxn>
                <a:cxn ang="0">
                  <a:pos x="18" y="313"/>
                </a:cxn>
                <a:cxn ang="0">
                  <a:pos x="38" y="288"/>
                </a:cxn>
                <a:cxn ang="0">
                  <a:pos x="39" y="279"/>
                </a:cxn>
                <a:cxn ang="0">
                  <a:pos x="40" y="273"/>
                </a:cxn>
                <a:cxn ang="0">
                  <a:pos x="47" y="263"/>
                </a:cxn>
                <a:cxn ang="0">
                  <a:pos x="38" y="257"/>
                </a:cxn>
                <a:cxn ang="0">
                  <a:pos x="38" y="248"/>
                </a:cxn>
                <a:cxn ang="0">
                  <a:pos x="38" y="239"/>
                </a:cxn>
                <a:cxn ang="0">
                  <a:pos x="28" y="237"/>
                </a:cxn>
                <a:cxn ang="0">
                  <a:pos x="36" y="229"/>
                </a:cxn>
                <a:cxn ang="0">
                  <a:pos x="32" y="227"/>
                </a:cxn>
                <a:cxn ang="0">
                  <a:pos x="28" y="218"/>
                </a:cxn>
                <a:cxn ang="0">
                  <a:pos x="33" y="213"/>
                </a:cxn>
                <a:cxn ang="0">
                  <a:pos x="33" y="208"/>
                </a:cxn>
                <a:cxn ang="0">
                  <a:pos x="27" y="207"/>
                </a:cxn>
                <a:cxn ang="0">
                  <a:pos x="24" y="197"/>
                </a:cxn>
                <a:cxn ang="0">
                  <a:pos x="30" y="178"/>
                </a:cxn>
                <a:cxn ang="0">
                  <a:pos x="27" y="164"/>
                </a:cxn>
                <a:cxn ang="0">
                  <a:pos x="27" y="158"/>
                </a:cxn>
                <a:cxn ang="0">
                  <a:pos x="18" y="150"/>
                </a:cxn>
                <a:cxn ang="0">
                  <a:pos x="25" y="137"/>
                </a:cxn>
                <a:cxn ang="0">
                  <a:pos x="30" y="135"/>
                </a:cxn>
                <a:cxn ang="0">
                  <a:pos x="22" y="131"/>
                </a:cxn>
                <a:cxn ang="0">
                  <a:pos x="27" y="129"/>
                </a:cxn>
                <a:cxn ang="0">
                  <a:pos x="30" y="115"/>
                </a:cxn>
                <a:cxn ang="0">
                  <a:pos x="29" y="111"/>
                </a:cxn>
                <a:cxn ang="0">
                  <a:pos x="37" y="107"/>
                </a:cxn>
                <a:cxn ang="0">
                  <a:pos x="43" y="88"/>
                </a:cxn>
                <a:cxn ang="0">
                  <a:pos x="60" y="67"/>
                </a:cxn>
                <a:cxn ang="0">
                  <a:pos x="64" y="48"/>
                </a:cxn>
                <a:cxn ang="0">
                  <a:pos x="72" y="31"/>
                </a:cxn>
                <a:cxn ang="0">
                  <a:pos x="75" y="26"/>
                </a:cxn>
                <a:cxn ang="0">
                  <a:pos x="81" y="14"/>
                </a:cxn>
                <a:cxn ang="0">
                  <a:pos x="236" y="0"/>
                </a:cxn>
              </a:cxnLst>
              <a:rect l="0" t="0" r="r" b="b"/>
              <a:pathLst>
                <a:path w="258" h="454">
                  <a:moveTo>
                    <a:pt x="236" y="0"/>
                  </a:moveTo>
                  <a:lnTo>
                    <a:pt x="236" y="4"/>
                  </a:lnTo>
                  <a:lnTo>
                    <a:pt x="238" y="6"/>
                  </a:lnTo>
                  <a:lnTo>
                    <a:pt x="244" y="6"/>
                  </a:lnTo>
                  <a:lnTo>
                    <a:pt x="242" y="114"/>
                  </a:lnTo>
                  <a:lnTo>
                    <a:pt x="238" y="221"/>
                  </a:lnTo>
                  <a:lnTo>
                    <a:pt x="240" y="273"/>
                  </a:lnTo>
                  <a:lnTo>
                    <a:pt x="244" y="325"/>
                  </a:lnTo>
                  <a:lnTo>
                    <a:pt x="251" y="374"/>
                  </a:lnTo>
                  <a:lnTo>
                    <a:pt x="258" y="421"/>
                  </a:lnTo>
                  <a:lnTo>
                    <a:pt x="258" y="426"/>
                  </a:lnTo>
                  <a:lnTo>
                    <a:pt x="256" y="426"/>
                  </a:lnTo>
                  <a:lnTo>
                    <a:pt x="256" y="428"/>
                  </a:lnTo>
                  <a:lnTo>
                    <a:pt x="257" y="430"/>
                  </a:lnTo>
                  <a:lnTo>
                    <a:pt x="257" y="433"/>
                  </a:lnTo>
                  <a:lnTo>
                    <a:pt x="255" y="434"/>
                  </a:lnTo>
                  <a:lnTo>
                    <a:pt x="251" y="433"/>
                  </a:lnTo>
                  <a:lnTo>
                    <a:pt x="244" y="430"/>
                  </a:lnTo>
                  <a:lnTo>
                    <a:pt x="240" y="432"/>
                  </a:lnTo>
                  <a:lnTo>
                    <a:pt x="238" y="434"/>
                  </a:lnTo>
                  <a:lnTo>
                    <a:pt x="235" y="433"/>
                  </a:lnTo>
                  <a:lnTo>
                    <a:pt x="230" y="431"/>
                  </a:lnTo>
                  <a:lnTo>
                    <a:pt x="227" y="430"/>
                  </a:lnTo>
                  <a:lnTo>
                    <a:pt x="224" y="428"/>
                  </a:lnTo>
                  <a:lnTo>
                    <a:pt x="221" y="428"/>
                  </a:lnTo>
                  <a:lnTo>
                    <a:pt x="212" y="431"/>
                  </a:lnTo>
                  <a:lnTo>
                    <a:pt x="203" y="434"/>
                  </a:lnTo>
                  <a:lnTo>
                    <a:pt x="194" y="439"/>
                  </a:lnTo>
                  <a:lnTo>
                    <a:pt x="185" y="440"/>
                  </a:lnTo>
                  <a:lnTo>
                    <a:pt x="183" y="442"/>
                  </a:lnTo>
                  <a:lnTo>
                    <a:pt x="180" y="446"/>
                  </a:lnTo>
                  <a:lnTo>
                    <a:pt x="179" y="448"/>
                  </a:lnTo>
                  <a:lnTo>
                    <a:pt x="177" y="452"/>
                  </a:lnTo>
                  <a:lnTo>
                    <a:pt x="173" y="454"/>
                  </a:lnTo>
                  <a:lnTo>
                    <a:pt x="167" y="453"/>
                  </a:lnTo>
                  <a:lnTo>
                    <a:pt x="165" y="449"/>
                  </a:lnTo>
                  <a:lnTo>
                    <a:pt x="163" y="445"/>
                  </a:lnTo>
                  <a:lnTo>
                    <a:pt x="162" y="439"/>
                  </a:lnTo>
                  <a:lnTo>
                    <a:pt x="159" y="434"/>
                  </a:lnTo>
                  <a:lnTo>
                    <a:pt x="158" y="431"/>
                  </a:lnTo>
                  <a:lnTo>
                    <a:pt x="156" y="427"/>
                  </a:lnTo>
                  <a:lnTo>
                    <a:pt x="152" y="425"/>
                  </a:lnTo>
                  <a:lnTo>
                    <a:pt x="145" y="418"/>
                  </a:lnTo>
                  <a:lnTo>
                    <a:pt x="145" y="407"/>
                  </a:lnTo>
                  <a:lnTo>
                    <a:pt x="148" y="399"/>
                  </a:lnTo>
                  <a:lnTo>
                    <a:pt x="150" y="392"/>
                  </a:lnTo>
                  <a:lnTo>
                    <a:pt x="151" y="384"/>
                  </a:lnTo>
                  <a:lnTo>
                    <a:pt x="123" y="382"/>
                  </a:lnTo>
                  <a:lnTo>
                    <a:pt x="94" y="383"/>
                  </a:lnTo>
                  <a:lnTo>
                    <a:pt x="65" y="386"/>
                  </a:lnTo>
                  <a:lnTo>
                    <a:pt x="35" y="389"/>
                  </a:lnTo>
                  <a:lnTo>
                    <a:pt x="4" y="390"/>
                  </a:lnTo>
                  <a:lnTo>
                    <a:pt x="1" y="383"/>
                  </a:lnTo>
                  <a:lnTo>
                    <a:pt x="0" y="376"/>
                  </a:lnTo>
                  <a:lnTo>
                    <a:pt x="1" y="370"/>
                  </a:lnTo>
                  <a:lnTo>
                    <a:pt x="4" y="367"/>
                  </a:lnTo>
                  <a:lnTo>
                    <a:pt x="10" y="367"/>
                  </a:lnTo>
                  <a:lnTo>
                    <a:pt x="8" y="362"/>
                  </a:lnTo>
                  <a:lnTo>
                    <a:pt x="8" y="346"/>
                  </a:lnTo>
                  <a:lnTo>
                    <a:pt x="10" y="339"/>
                  </a:lnTo>
                  <a:lnTo>
                    <a:pt x="11" y="339"/>
                  </a:lnTo>
                  <a:lnTo>
                    <a:pt x="13" y="337"/>
                  </a:lnTo>
                  <a:lnTo>
                    <a:pt x="14" y="337"/>
                  </a:lnTo>
                  <a:lnTo>
                    <a:pt x="14" y="336"/>
                  </a:lnTo>
                  <a:lnTo>
                    <a:pt x="11" y="333"/>
                  </a:lnTo>
                  <a:lnTo>
                    <a:pt x="15" y="328"/>
                  </a:lnTo>
                  <a:lnTo>
                    <a:pt x="18" y="325"/>
                  </a:lnTo>
                  <a:lnTo>
                    <a:pt x="21" y="319"/>
                  </a:lnTo>
                  <a:lnTo>
                    <a:pt x="18" y="313"/>
                  </a:lnTo>
                  <a:lnTo>
                    <a:pt x="30" y="305"/>
                  </a:lnTo>
                  <a:lnTo>
                    <a:pt x="38" y="293"/>
                  </a:lnTo>
                  <a:lnTo>
                    <a:pt x="38" y="288"/>
                  </a:lnTo>
                  <a:lnTo>
                    <a:pt x="40" y="284"/>
                  </a:lnTo>
                  <a:lnTo>
                    <a:pt x="40" y="280"/>
                  </a:lnTo>
                  <a:lnTo>
                    <a:pt x="39" y="279"/>
                  </a:lnTo>
                  <a:lnTo>
                    <a:pt x="33" y="279"/>
                  </a:lnTo>
                  <a:lnTo>
                    <a:pt x="37" y="277"/>
                  </a:lnTo>
                  <a:lnTo>
                    <a:pt x="40" y="273"/>
                  </a:lnTo>
                  <a:lnTo>
                    <a:pt x="50" y="269"/>
                  </a:lnTo>
                  <a:lnTo>
                    <a:pt x="49" y="265"/>
                  </a:lnTo>
                  <a:lnTo>
                    <a:pt x="47" y="263"/>
                  </a:lnTo>
                  <a:lnTo>
                    <a:pt x="45" y="262"/>
                  </a:lnTo>
                  <a:lnTo>
                    <a:pt x="43" y="259"/>
                  </a:lnTo>
                  <a:lnTo>
                    <a:pt x="38" y="257"/>
                  </a:lnTo>
                  <a:lnTo>
                    <a:pt x="36" y="255"/>
                  </a:lnTo>
                  <a:lnTo>
                    <a:pt x="38" y="250"/>
                  </a:lnTo>
                  <a:lnTo>
                    <a:pt x="38" y="248"/>
                  </a:lnTo>
                  <a:lnTo>
                    <a:pt x="37" y="246"/>
                  </a:lnTo>
                  <a:lnTo>
                    <a:pt x="37" y="242"/>
                  </a:lnTo>
                  <a:lnTo>
                    <a:pt x="38" y="239"/>
                  </a:lnTo>
                  <a:lnTo>
                    <a:pt x="38" y="238"/>
                  </a:lnTo>
                  <a:lnTo>
                    <a:pt x="36" y="237"/>
                  </a:lnTo>
                  <a:lnTo>
                    <a:pt x="28" y="237"/>
                  </a:lnTo>
                  <a:lnTo>
                    <a:pt x="30" y="235"/>
                  </a:lnTo>
                  <a:lnTo>
                    <a:pt x="32" y="231"/>
                  </a:lnTo>
                  <a:lnTo>
                    <a:pt x="36" y="229"/>
                  </a:lnTo>
                  <a:lnTo>
                    <a:pt x="36" y="228"/>
                  </a:lnTo>
                  <a:lnTo>
                    <a:pt x="33" y="227"/>
                  </a:lnTo>
                  <a:lnTo>
                    <a:pt x="32" y="227"/>
                  </a:lnTo>
                  <a:lnTo>
                    <a:pt x="30" y="225"/>
                  </a:lnTo>
                  <a:lnTo>
                    <a:pt x="28" y="225"/>
                  </a:lnTo>
                  <a:lnTo>
                    <a:pt x="28" y="218"/>
                  </a:lnTo>
                  <a:lnTo>
                    <a:pt x="30" y="217"/>
                  </a:lnTo>
                  <a:lnTo>
                    <a:pt x="31" y="215"/>
                  </a:lnTo>
                  <a:lnTo>
                    <a:pt x="33" y="213"/>
                  </a:lnTo>
                  <a:lnTo>
                    <a:pt x="36" y="211"/>
                  </a:lnTo>
                  <a:lnTo>
                    <a:pt x="35" y="209"/>
                  </a:lnTo>
                  <a:lnTo>
                    <a:pt x="33" y="208"/>
                  </a:lnTo>
                  <a:lnTo>
                    <a:pt x="31" y="208"/>
                  </a:lnTo>
                  <a:lnTo>
                    <a:pt x="29" y="207"/>
                  </a:lnTo>
                  <a:lnTo>
                    <a:pt x="27" y="207"/>
                  </a:lnTo>
                  <a:lnTo>
                    <a:pt x="25" y="206"/>
                  </a:lnTo>
                  <a:lnTo>
                    <a:pt x="24" y="203"/>
                  </a:lnTo>
                  <a:lnTo>
                    <a:pt x="24" y="197"/>
                  </a:lnTo>
                  <a:lnTo>
                    <a:pt x="27" y="194"/>
                  </a:lnTo>
                  <a:lnTo>
                    <a:pt x="31" y="185"/>
                  </a:lnTo>
                  <a:lnTo>
                    <a:pt x="30" y="178"/>
                  </a:lnTo>
                  <a:lnTo>
                    <a:pt x="24" y="172"/>
                  </a:lnTo>
                  <a:lnTo>
                    <a:pt x="24" y="168"/>
                  </a:lnTo>
                  <a:lnTo>
                    <a:pt x="27" y="164"/>
                  </a:lnTo>
                  <a:lnTo>
                    <a:pt x="28" y="163"/>
                  </a:lnTo>
                  <a:lnTo>
                    <a:pt x="28" y="161"/>
                  </a:lnTo>
                  <a:lnTo>
                    <a:pt x="27" y="158"/>
                  </a:lnTo>
                  <a:lnTo>
                    <a:pt x="24" y="157"/>
                  </a:lnTo>
                  <a:lnTo>
                    <a:pt x="20" y="152"/>
                  </a:lnTo>
                  <a:lnTo>
                    <a:pt x="18" y="150"/>
                  </a:lnTo>
                  <a:lnTo>
                    <a:pt x="18" y="147"/>
                  </a:lnTo>
                  <a:lnTo>
                    <a:pt x="22" y="144"/>
                  </a:lnTo>
                  <a:lnTo>
                    <a:pt x="25" y="137"/>
                  </a:lnTo>
                  <a:lnTo>
                    <a:pt x="28" y="136"/>
                  </a:lnTo>
                  <a:lnTo>
                    <a:pt x="30" y="136"/>
                  </a:lnTo>
                  <a:lnTo>
                    <a:pt x="30" y="135"/>
                  </a:lnTo>
                  <a:lnTo>
                    <a:pt x="28" y="133"/>
                  </a:lnTo>
                  <a:lnTo>
                    <a:pt x="22" y="133"/>
                  </a:lnTo>
                  <a:lnTo>
                    <a:pt x="22" y="131"/>
                  </a:lnTo>
                  <a:lnTo>
                    <a:pt x="23" y="130"/>
                  </a:lnTo>
                  <a:lnTo>
                    <a:pt x="24" y="130"/>
                  </a:lnTo>
                  <a:lnTo>
                    <a:pt x="27" y="129"/>
                  </a:lnTo>
                  <a:lnTo>
                    <a:pt x="28" y="129"/>
                  </a:lnTo>
                  <a:lnTo>
                    <a:pt x="30" y="126"/>
                  </a:lnTo>
                  <a:lnTo>
                    <a:pt x="30" y="115"/>
                  </a:lnTo>
                  <a:lnTo>
                    <a:pt x="29" y="114"/>
                  </a:lnTo>
                  <a:lnTo>
                    <a:pt x="28" y="114"/>
                  </a:lnTo>
                  <a:lnTo>
                    <a:pt x="29" y="111"/>
                  </a:lnTo>
                  <a:lnTo>
                    <a:pt x="31" y="109"/>
                  </a:lnTo>
                  <a:lnTo>
                    <a:pt x="33" y="108"/>
                  </a:lnTo>
                  <a:lnTo>
                    <a:pt x="37" y="107"/>
                  </a:lnTo>
                  <a:lnTo>
                    <a:pt x="42" y="104"/>
                  </a:lnTo>
                  <a:lnTo>
                    <a:pt x="40" y="95"/>
                  </a:lnTo>
                  <a:lnTo>
                    <a:pt x="43" y="88"/>
                  </a:lnTo>
                  <a:lnTo>
                    <a:pt x="47" y="81"/>
                  </a:lnTo>
                  <a:lnTo>
                    <a:pt x="54" y="74"/>
                  </a:lnTo>
                  <a:lnTo>
                    <a:pt x="60" y="67"/>
                  </a:lnTo>
                  <a:lnTo>
                    <a:pt x="63" y="60"/>
                  </a:lnTo>
                  <a:lnTo>
                    <a:pt x="61" y="52"/>
                  </a:lnTo>
                  <a:lnTo>
                    <a:pt x="64" y="48"/>
                  </a:lnTo>
                  <a:lnTo>
                    <a:pt x="70" y="42"/>
                  </a:lnTo>
                  <a:lnTo>
                    <a:pt x="70" y="35"/>
                  </a:lnTo>
                  <a:lnTo>
                    <a:pt x="72" y="31"/>
                  </a:lnTo>
                  <a:lnTo>
                    <a:pt x="72" y="30"/>
                  </a:lnTo>
                  <a:lnTo>
                    <a:pt x="74" y="28"/>
                  </a:lnTo>
                  <a:lnTo>
                    <a:pt x="75" y="26"/>
                  </a:lnTo>
                  <a:lnTo>
                    <a:pt x="78" y="23"/>
                  </a:lnTo>
                  <a:lnTo>
                    <a:pt x="81" y="19"/>
                  </a:lnTo>
                  <a:lnTo>
                    <a:pt x="81" y="14"/>
                  </a:lnTo>
                  <a:lnTo>
                    <a:pt x="132" y="10"/>
                  </a:lnTo>
                  <a:lnTo>
                    <a:pt x="185" y="6"/>
                  </a:lnTo>
                  <a:lnTo>
                    <a:pt x="236"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1" name="Freeform 104">
              <a:extLst>
                <a:ext uri="{FF2B5EF4-FFF2-40B4-BE49-F238E27FC236}">
                  <a16:creationId xmlns:a16="http://schemas.microsoft.com/office/drawing/2014/main" id="{871CBB24-6EF0-DD9F-A3B9-9ADA2372AF52}"/>
                </a:ext>
              </a:extLst>
            </p:cNvPr>
            <p:cNvSpPr>
              <a:spLocks/>
            </p:cNvSpPr>
            <p:nvPr/>
          </p:nvSpPr>
          <p:spPr bwMode="auto">
            <a:xfrm>
              <a:off x="8936853" y="4805585"/>
              <a:ext cx="16180" cy="14382"/>
            </a:xfrm>
            <a:custGeom>
              <a:avLst/>
              <a:gdLst/>
              <a:ahLst/>
              <a:cxnLst>
                <a:cxn ang="0">
                  <a:pos x="1" y="0"/>
                </a:cxn>
                <a:cxn ang="0">
                  <a:pos x="2" y="1"/>
                </a:cxn>
                <a:cxn ang="0">
                  <a:pos x="5" y="3"/>
                </a:cxn>
                <a:cxn ang="0">
                  <a:pos x="7" y="5"/>
                </a:cxn>
                <a:cxn ang="0">
                  <a:pos x="9" y="6"/>
                </a:cxn>
                <a:cxn ang="0">
                  <a:pos x="8" y="8"/>
                </a:cxn>
                <a:cxn ang="0">
                  <a:pos x="4" y="8"/>
                </a:cxn>
                <a:cxn ang="0">
                  <a:pos x="2" y="6"/>
                </a:cxn>
                <a:cxn ang="0">
                  <a:pos x="1" y="5"/>
                </a:cxn>
                <a:cxn ang="0">
                  <a:pos x="0" y="3"/>
                </a:cxn>
                <a:cxn ang="0">
                  <a:pos x="1" y="0"/>
                </a:cxn>
              </a:cxnLst>
              <a:rect l="0" t="0" r="r" b="b"/>
              <a:pathLst>
                <a:path w="9" h="8">
                  <a:moveTo>
                    <a:pt x="1" y="0"/>
                  </a:moveTo>
                  <a:lnTo>
                    <a:pt x="2" y="1"/>
                  </a:lnTo>
                  <a:lnTo>
                    <a:pt x="5" y="3"/>
                  </a:lnTo>
                  <a:lnTo>
                    <a:pt x="7" y="5"/>
                  </a:lnTo>
                  <a:lnTo>
                    <a:pt x="9" y="6"/>
                  </a:lnTo>
                  <a:lnTo>
                    <a:pt x="8" y="8"/>
                  </a:lnTo>
                  <a:lnTo>
                    <a:pt x="4" y="8"/>
                  </a:lnTo>
                  <a:lnTo>
                    <a:pt x="2" y="6"/>
                  </a:lnTo>
                  <a:lnTo>
                    <a:pt x="1" y="5"/>
                  </a:lnTo>
                  <a:lnTo>
                    <a:pt x="0" y="3"/>
                  </a:lnTo>
                  <a:lnTo>
                    <a:pt x="1"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2" name="Freeform 105">
              <a:extLst>
                <a:ext uri="{FF2B5EF4-FFF2-40B4-BE49-F238E27FC236}">
                  <a16:creationId xmlns:a16="http://schemas.microsoft.com/office/drawing/2014/main" id="{EE372EF0-A915-482B-183A-1B0CE8FFC3BC}"/>
                </a:ext>
              </a:extLst>
            </p:cNvPr>
            <p:cNvSpPr>
              <a:spLocks noEditPoints="1"/>
            </p:cNvSpPr>
            <p:nvPr/>
          </p:nvSpPr>
          <p:spPr bwMode="auto">
            <a:xfrm>
              <a:off x="7906780" y="4490988"/>
              <a:ext cx="1195462" cy="898843"/>
            </a:xfrm>
            <a:custGeom>
              <a:avLst/>
              <a:gdLst/>
              <a:ahLst/>
              <a:cxnLst>
                <a:cxn ang="0">
                  <a:pos x="451" y="0"/>
                </a:cxn>
                <a:cxn ang="0">
                  <a:pos x="486" y="18"/>
                </a:cxn>
                <a:cxn ang="0">
                  <a:pos x="511" y="76"/>
                </a:cxn>
                <a:cxn ang="0">
                  <a:pos x="573" y="171"/>
                </a:cxn>
                <a:cxn ang="0">
                  <a:pos x="566" y="182"/>
                </a:cxn>
                <a:cxn ang="0">
                  <a:pos x="602" y="248"/>
                </a:cxn>
                <a:cxn ang="0">
                  <a:pos x="636" y="304"/>
                </a:cxn>
                <a:cxn ang="0">
                  <a:pos x="649" y="319"/>
                </a:cxn>
                <a:cxn ang="0">
                  <a:pos x="665" y="395"/>
                </a:cxn>
                <a:cxn ang="0">
                  <a:pos x="656" y="452"/>
                </a:cxn>
                <a:cxn ang="0">
                  <a:pos x="655" y="479"/>
                </a:cxn>
                <a:cxn ang="0">
                  <a:pos x="635" y="496"/>
                </a:cxn>
                <a:cxn ang="0">
                  <a:pos x="613" y="496"/>
                </a:cxn>
                <a:cxn ang="0">
                  <a:pos x="596" y="486"/>
                </a:cxn>
                <a:cxn ang="0">
                  <a:pos x="567" y="447"/>
                </a:cxn>
                <a:cxn ang="0">
                  <a:pos x="542" y="440"/>
                </a:cxn>
                <a:cxn ang="0">
                  <a:pos x="509" y="395"/>
                </a:cxn>
                <a:cxn ang="0">
                  <a:pos x="511" y="374"/>
                </a:cxn>
                <a:cxn ang="0">
                  <a:pos x="496" y="377"/>
                </a:cxn>
                <a:cxn ang="0">
                  <a:pos x="489" y="354"/>
                </a:cxn>
                <a:cxn ang="0">
                  <a:pos x="479" y="357"/>
                </a:cxn>
                <a:cxn ang="0">
                  <a:pos x="473" y="362"/>
                </a:cxn>
                <a:cxn ang="0">
                  <a:pos x="447" y="322"/>
                </a:cxn>
                <a:cxn ang="0">
                  <a:pos x="436" y="311"/>
                </a:cxn>
                <a:cxn ang="0">
                  <a:pos x="444" y="300"/>
                </a:cxn>
                <a:cxn ang="0">
                  <a:pos x="452" y="286"/>
                </a:cxn>
                <a:cxn ang="0">
                  <a:pos x="440" y="270"/>
                </a:cxn>
                <a:cxn ang="0">
                  <a:pos x="428" y="270"/>
                </a:cxn>
                <a:cxn ang="0">
                  <a:pos x="431" y="278"/>
                </a:cxn>
                <a:cxn ang="0">
                  <a:pos x="430" y="288"/>
                </a:cxn>
                <a:cxn ang="0">
                  <a:pos x="421" y="283"/>
                </a:cxn>
                <a:cxn ang="0">
                  <a:pos x="419" y="271"/>
                </a:cxn>
                <a:cxn ang="0">
                  <a:pos x="424" y="204"/>
                </a:cxn>
                <a:cxn ang="0">
                  <a:pos x="400" y="158"/>
                </a:cxn>
                <a:cxn ang="0">
                  <a:pos x="386" y="160"/>
                </a:cxn>
                <a:cxn ang="0">
                  <a:pos x="350" y="126"/>
                </a:cxn>
                <a:cxn ang="0">
                  <a:pos x="330" y="110"/>
                </a:cxn>
                <a:cxn ang="0">
                  <a:pos x="319" y="97"/>
                </a:cxn>
                <a:cxn ang="0">
                  <a:pos x="280" y="87"/>
                </a:cxn>
                <a:cxn ang="0">
                  <a:pos x="262" y="98"/>
                </a:cxn>
                <a:cxn ang="0">
                  <a:pos x="258" y="103"/>
                </a:cxn>
                <a:cxn ang="0">
                  <a:pos x="251" y="110"/>
                </a:cxn>
                <a:cxn ang="0">
                  <a:pos x="232" y="129"/>
                </a:cxn>
                <a:cxn ang="0">
                  <a:pos x="221" y="127"/>
                </a:cxn>
                <a:cxn ang="0">
                  <a:pos x="197" y="138"/>
                </a:cxn>
                <a:cxn ang="0">
                  <a:pos x="176" y="111"/>
                </a:cxn>
                <a:cxn ang="0">
                  <a:pos x="160" y="92"/>
                </a:cxn>
                <a:cxn ang="0">
                  <a:pos x="157" y="88"/>
                </a:cxn>
                <a:cxn ang="0">
                  <a:pos x="147" y="85"/>
                </a:cxn>
                <a:cxn ang="0">
                  <a:pos x="126" y="88"/>
                </a:cxn>
                <a:cxn ang="0">
                  <a:pos x="113" y="74"/>
                </a:cxn>
                <a:cxn ang="0">
                  <a:pos x="78" y="82"/>
                </a:cxn>
                <a:cxn ang="0">
                  <a:pos x="50" y="68"/>
                </a:cxn>
                <a:cxn ang="0">
                  <a:pos x="39" y="74"/>
                </a:cxn>
                <a:cxn ang="0">
                  <a:pos x="34" y="81"/>
                </a:cxn>
                <a:cxn ang="0">
                  <a:pos x="22" y="87"/>
                </a:cxn>
                <a:cxn ang="0">
                  <a:pos x="11" y="62"/>
                </a:cxn>
                <a:cxn ang="0">
                  <a:pos x="14" y="36"/>
                </a:cxn>
                <a:cxn ang="0">
                  <a:pos x="203" y="17"/>
                </a:cxn>
                <a:cxn ang="0">
                  <a:pos x="428" y="28"/>
                </a:cxn>
                <a:cxn ang="0">
                  <a:pos x="444" y="38"/>
                </a:cxn>
                <a:cxn ang="0">
                  <a:pos x="444" y="0"/>
                </a:cxn>
              </a:cxnLst>
              <a:rect l="0" t="0" r="r" b="b"/>
              <a:pathLst>
                <a:path w="665" h="500">
                  <a:moveTo>
                    <a:pt x="265" y="104"/>
                  </a:moveTo>
                  <a:lnTo>
                    <a:pt x="263" y="105"/>
                  </a:lnTo>
                  <a:lnTo>
                    <a:pt x="265" y="104"/>
                  </a:lnTo>
                  <a:close/>
                  <a:moveTo>
                    <a:pt x="444" y="0"/>
                  </a:moveTo>
                  <a:lnTo>
                    <a:pt x="451" y="0"/>
                  </a:lnTo>
                  <a:lnTo>
                    <a:pt x="460" y="1"/>
                  </a:lnTo>
                  <a:lnTo>
                    <a:pt x="472" y="4"/>
                  </a:lnTo>
                  <a:lnTo>
                    <a:pt x="483" y="3"/>
                  </a:lnTo>
                  <a:lnTo>
                    <a:pt x="485" y="10"/>
                  </a:lnTo>
                  <a:lnTo>
                    <a:pt x="486" y="18"/>
                  </a:lnTo>
                  <a:lnTo>
                    <a:pt x="488" y="24"/>
                  </a:lnTo>
                  <a:lnTo>
                    <a:pt x="495" y="28"/>
                  </a:lnTo>
                  <a:lnTo>
                    <a:pt x="499" y="45"/>
                  </a:lnTo>
                  <a:lnTo>
                    <a:pt x="504" y="61"/>
                  </a:lnTo>
                  <a:lnTo>
                    <a:pt x="511" y="76"/>
                  </a:lnTo>
                  <a:lnTo>
                    <a:pt x="524" y="102"/>
                  </a:lnTo>
                  <a:lnTo>
                    <a:pt x="538" y="126"/>
                  </a:lnTo>
                  <a:lnTo>
                    <a:pt x="556" y="150"/>
                  </a:lnTo>
                  <a:lnTo>
                    <a:pt x="574" y="169"/>
                  </a:lnTo>
                  <a:lnTo>
                    <a:pt x="573" y="171"/>
                  </a:lnTo>
                  <a:lnTo>
                    <a:pt x="573" y="172"/>
                  </a:lnTo>
                  <a:lnTo>
                    <a:pt x="572" y="171"/>
                  </a:lnTo>
                  <a:lnTo>
                    <a:pt x="570" y="169"/>
                  </a:lnTo>
                  <a:lnTo>
                    <a:pt x="565" y="169"/>
                  </a:lnTo>
                  <a:lnTo>
                    <a:pt x="566" y="182"/>
                  </a:lnTo>
                  <a:lnTo>
                    <a:pt x="571" y="194"/>
                  </a:lnTo>
                  <a:lnTo>
                    <a:pt x="577" y="206"/>
                  </a:lnTo>
                  <a:lnTo>
                    <a:pt x="586" y="222"/>
                  </a:lnTo>
                  <a:lnTo>
                    <a:pt x="596" y="237"/>
                  </a:lnTo>
                  <a:lnTo>
                    <a:pt x="602" y="248"/>
                  </a:lnTo>
                  <a:lnTo>
                    <a:pt x="610" y="257"/>
                  </a:lnTo>
                  <a:lnTo>
                    <a:pt x="616" y="266"/>
                  </a:lnTo>
                  <a:lnTo>
                    <a:pt x="628" y="290"/>
                  </a:lnTo>
                  <a:lnTo>
                    <a:pt x="636" y="299"/>
                  </a:lnTo>
                  <a:lnTo>
                    <a:pt x="636" y="304"/>
                  </a:lnTo>
                  <a:lnTo>
                    <a:pt x="635" y="306"/>
                  </a:lnTo>
                  <a:lnTo>
                    <a:pt x="634" y="307"/>
                  </a:lnTo>
                  <a:lnTo>
                    <a:pt x="632" y="307"/>
                  </a:lnTo>
                  <a:lnTo>
                    <a:pt x="642" y="312"/>
                  </a:lnTo>
                  <a:lnTo>
                    <a:pt x="649" y="319"/>
                  </a:lnTo>
                  <a:lnTo>
                    <a:pt x="653" y="327"/>
                  </a:lnTo>
                  <a:lnTo>
                    <a:pt x="658" y="341"/>
                  </a:lnTo>
                  <a:lnTo>
                    <a:pt x="662" y="355"/>
                  </a:lnTo>
                  <a:lnTo>
                    <a:pt x="664" y="374"/>
                  </a:lnTo>
                  <a:lnTo>
                    <a:pt x="665" y="395"/>
                  </a:lnTo>
                  <a:lnTo>
                    <a:pt x="665" y="416"/>
                  </a:lnTo>
                  <a:lnTo>
                    <a:pt x="664" y="432"/>
                  </a:lnTo>
                  <a:lnTo>
                    <a:pt x="662" y="439"/>
                  </a:lnTo>
                  <a:lnTo>
                    <a:pt x="658" y="445"/>
                  </a:lnTo>
                  <a:lnTo>
                    <a:pt x="656" y="452"/>
                  </a:lnTo>
                  <a:lnTo>
                    <a:pt x="656" y="458"/>
                  </a:lnTo>
                  <a:lnTo>
                    <a:pt x="658" y="465"/>
                  </a:lnTo>
                  <a:lnTo>
                    <a:pt x="658" y="474"/>
                  </a:lnTo>
                  <a:lnTo>
                    <a:pt x="657" y="476"/>
                  </a:lnTo>
                  <a:lnTo>
                    <a:pt x="655" y="479"/>
                  </a:lnTo>
                  <a:lnTo>
                    <a:pt x="652" y="483"/>
                  </a:lnTo>
                  <a:lnTo>
                    <a:pt x="652" y="488"/>
                  </a:lnTo>
                  <a:lnTo>
                    <a:pt x="645" y="489"/>
                  </a:lnTo>
                  <a:lnTo>
                    <a:pt x="639" y="491"/>
                  </a:lnTo>
                  <a:lnTo>
                    <a:pt x="635" y="496"/>
                  </a:lnTo>
                  <a:lnTo>
                    <a:pt x="629" y="498"/>
                  </a:lnTo>
                  <a:lnTo>
                    <a:pt x="623" y="500"/>
                  </a:lnTo>
                  <a:lnTo>
                    <a:pt x="616" y="496"/>
                  </a:lnTo>
                  <a:lnTo>
                    <a:pt x="615" y="495"/>
                  </a:lnTo>
                  <a:lnTo>
                    <a:pt x="613" y="496"/>
                  </a:lnTo>
                  <a:lnTo>
                    <a:pt x="613" y="493"/>
                  </a:lnTo>
                  <a:lnTo>
                    <a:pt x="610" y="489"/>
                  </a:lnTo>
                  <a:lnTo>
                    <a:pt x="608" y="488"/>
                  </a:lnTo>
                  <a:lnTo>
                    <a:pt x="606" y="486"/>
                  </a:lnTo>
                  <a:lnTo>
                    <a:pt x="596" y="486"/>
                  </a:lnTo>
                  <a:lnTo>
                    <a:pt x="586" y="472"/>
                  </a:lnTo>
                  <a:lnTo>
                    <a:pt x="574" y="456"/>
                  </a:lnTo>
                  <a:lnTo>
                    <a:pt x="571" y="453"/>
                  </a:lnTo>
                  <a:lnTo>
                    <a:pt x="568" y="449"/>
                  </a:lnTo>
                  <a:lnTo>
                    <a:pt x="567" y="447"/>
                  </a:lnTo>
                  <a:lnTo>
                    <a:pt x="565" y="445"/>
                  </a:lnTo>
                  <a:lnTo>
                    <a:pt x="561" y="442"/>
                  </a:lnTo>
                  <a:lnTo>
                    <a:pt x="557" y="440"/>
                  </a:lnTo>
                  <a:lnTo>
                    <a:pt x="549" y="439"/>
                  </a:lnTo>
                  <a:lnTo>
                    <a:pt x="542" y="440"/>
                  </a:lnTo>
                  <a:lnTo>
                    <a:pt x="535" y="438"/>
                  </a:lnTo>
                  <a:lnTo>
                    <a:pt x="523" y="417"/>
                  </a:lnTo>
                  <a:lnTo>
                    <a:pt x="521" y="404"/>
                  </a:lnTo>
                  <a:lnTo>
                    <a:pt x="518" y="399"/>
                  </a:lnTo>
                  <a:lnTo>
                    <a:pt x="509" y="395"/>
                  </a:lnTo>
                  <a:lnTo>
                    <a:pt x="511" y="385"/>
                  </a:lnTo>
                  <a:lnTo>
                    <a:pt x="516" y="379"/>
                  </a:lnTo>
                  <a:lnTo>
                    <a:pt x="521" y="372"/>
                  </a:lnTo>
                  <a:lnTo>
                    <a:pt x="514" y="372"/>
                  </a:lnTo>
                  <a:lnTo>
                    <a:pt x="511" y="374"/>
                  </a:lnTo>
                  <a:lnTo>
                    <a:pt x="510" y="376"/>
                  </a:lnTo>
                  <a:lnTo>
                    <a:pt x="509" y="377"/>
                  </a:lnTo>
                  <a:lnTo>
                    <a:pt x="503" y="389"/>
                  </a:lnTo>
                  <a:lnTo>
                    <a:pt x="499" y="384"/>
                  </a:lnTo>
                  <a:lnTo>
                    <a:pt x="496" y="377"/>
                  </a:lnTo>
                  <a:lnTo>
                    <a:pt x="495" y="369"/>
                  </a:lnTo>
                  <a:lnTo>
                    <a:pt x="495" y="360"/>
                  </a:lnTo>
                  <a:lnTo>
                    <a:pt x="497" y="353"/>
                  </a:lnTo>
                  <a:lnTo>
                    <a:pt x="494" y="351"/>
                  </a:lnTo>
                  <a:lnTo>
                    <a:pt x="489" y="354"/>
                  </a:lnTo>
                  <a:lnTo>
                    <a:pt x="483" y="355"/>
                  </a:lnTo>
                  <a:lnTo>
                    <a:pt x="478" y="353"/>
                  </a:lnTo>
                  <a:lnTo>
                    <a:pt x="476" y="354"/>
                  </a:lnTo>
                  <a:lnTo>
                    <a:pt x="476" y="356"/>
                  </a:lnTo>
                  <a:lnTo>
                    <a:pt x="479" y="357"/>
                  </a:lnTo>
                  <a:lnTo>
                    <a:pt x="480" y="358"/>
                  </a:lnTo>
                  <a:lnTo>
                    <a:pt x="482" y="360"/>
                  </a:lnTo>
                  <a:lnTo>
                    <a:pt x="483" y="362"/>
                  </a:lnTo>
                  <a:lnTo>
                    <a:pt x="483" y="367"/>
                  </a:lnTo>
                  <a:lnTo>
                    <a:pt x="473" y="362"/>
                  </a:lnTo>
                  <a:lnTo>
                    <a:pt x="465" y="356"/>
                  </a:lnTo>
                  <a:lnTo>
                    <a:pt x="459" y="347"/>
                  </a:lnTo>
                  <a:lnTo>
                    <a:pt x="454" y="337"/>
                  </a:lnTo>
                  <a:lnTo>
                    <a:pt x="450" y="327"/>
                  </a:lnTo>
                  <a:lnTo>
                    <a:pt x="447" y="322"/>
                  </a:lnTo>
                  <a:lnTo>
                    <a:pt x="445" y="321"/>
                  </a:lnTo>
                  <a:lnTo>
                    <a:pt x="443" y="319"/>
                  </a:lnTo>
                  <a:lnTo>
                    <a:pt x="438" y="316"/>
                  </a:lnTo>
                  <a:lnTo>
                    <a:pt x="437" y="314"/>
                  </a:lnTo>
                  <a:lnTo>
                    <a:pt x="436" y="311"/>
                  </a:lnTo>
                  <a:lnTo>
                    <a:pt x="438" y="311"/>
                  </a:lnTo>
                  <a:lnTo>
                    <a:pt x="440" y="309"/>
                  </a:lnTo>
                  <a:lnTo>
                    <a:pt x="443" y="305"/>
                  </a:lnTo>
                  <a:lnTo>
                    <a:pt x="443" y="302"/>
                  </a:lnTo>
                  <a:lnTo>
                    <a:pt x="444" y="300"/>
                  </a:lnTo>
                  <a:lnTo>
                    <a:pt x="444" y="293"/>
                  </a:lnTo>
                  <a:lnTo>
                    <a:pt x="445" y="291"/>
                  </a:lnTo>
                  <a:lnTo>
                    <a:pt x="447" y="290"/>
                  </a:lnTo>
                  <a:lnTo>
                    <a:pt x="450" y="287"/>
                  </a:lnTo>
                  <a:lnTo>
                    <a:pt x="452" y="286"/>
                  </a:lnTo>
                  <a:lnTo>
                    <a:pt x="453" y="284"/>
                  </a:lnTo>
                  <a:lnTo>
                    <a:pt x="453" y="279"/>
                  </a:lnTo>
                  <a:lnTo>
                    <a:pt x="451" y="272"/>
                  </a:lnTo>
                  <a:lnTo>
                    <a:pt x="446" y="270"/>
                  </a:lnTo>
                  <a:lnTo>
                    <a:pt x="440" y="270"/>
                  </a:lnTo>
                  <a:lnTo>
                    <a:pt x="433" y="269"/>
                  </a:lnTo>
                  <a:lnTo>
                    <a:pt x="426" y="265"/>
                  </a:lnTo>
                  <a:lnTo>
                    <a:pt x="425" y="269"/>
                  </a:lnTo>
                  <a:lnTo>
                    <a:pt x="426" y="270"/>
                  </a:lnTo>
                  <a:lnTo>
                    <a:pt x="428" y="270"/>
                  </a:lnTo>
                  <a:lnTo>
                    <a:pt x="428" y="273"/>
                  </a:lnTo>
                  <a:lnTo>
                    <a:pt x="429" y="274"/>
                  </a:lnTo>
                  <a:lnTo>
                    <a:pt x="429" y="277"/>
                  </a:lnTo>
                  <a:lnTo>
                    <a:pt x="430" y="277"/>
                  </a:lnTo>
                  <a:lnTo>
                    <a:pt x="431" y="278"/>
                  </a:lnTo>
                  <a:lnTo>
                    <a:pt x="433" y="278"/>
                  </a:lnTo>
                  <a:lnTo>
                    <a:pt x="436" y="277"/>
                  </a:lnTo>
                  <a:lnTo>
                    <a:pt x="433" y="281"/>
                  </a:lnTo>
                  <a:lnTo>
                    <a:pt x="433" y="287"/>
                  </a:lnTo>
                  <a:lnTo>
                    <a:pt x="430" y="288"/>
                  </a:lnTo>
                  <a:lnTo>
                    <a:pt x="428" y="287"/>
                  </a:lnTo>
                  <a:lnTo>
                    <a:pt x="426" y="287"/>
                  </a:lnTo>
                  <a:lnTo>
                    <a:pt x="424" y="285"/>
                  </a:lnTo>
                  <a:lnTo>
                    <a:pt x="422" y="284"/>
                  </a:lnTo>
                  <a:lnTo>
                    <a:pt x="421" y="283"/>
                  </a:lnTo>
                  <a:lnTo>
                    <a:pt x="416" y="283"/>
                  </a:lnTo>
                  <a:lnTo>
                    <a:pt x="416" y="277"/>
                  </a:lnTo>
                  <a:lnTo>
                    <a:pt x="418" y="274"/>
                  </a:lnTo>
                  <a:lnTo>
                    <a:pt x="418" y="272"/>
                  </a:lnTo>
                  <a:lnTo>
                    <a:pt x="419" y="271"/>
                  </a:lnTo>
                  <a:lnTo>
                    <a:pt x="419" y="269"/>
                  </a:lnTo>
                  <a:lnTo>
                    <a:pt x="421" y="265"/>
                  </a:lnTo>
                  <a:lnTo>
                    <a:pt x="421" y="246"/>
                  </a:lnTo>
                  <a:lnTo>
                    <a:pt x="423" y="227"/>
                  </a:lnTo>
                  <a:lnTo>
                    <a:pt x="424" y="204"/>
                  </a:lnTo>
                  <a:lnTo>
                    <a:pt x="419" y="183"/>
                  </a:lnTo>
                  <a:lnTo>
                    <a:pt x="412" y="179"/>
                  </a:lnTo>
                  <a:lnTo>
                    <a:pt x="408" y="172"/>
                  </a:lnTo>
                  <a:lnTo>
                    <a:pt x="404" y="165"/>
                  </a:lnTo>
                  <a:lnTo>
                    <a:pt x="400" y="158"/>
                  </a:lnTo>
                  <a:lnTo>
                    <a:pt x="397" y="157"/>
                  </a:lnTo>
                  <a:lnTo>
                    <a:pt x="395" y="158"/>
                  </a:lnTo>
                  <a:lnTo>
                    <a:pt x="393" y="158"/>
                  </a:lnTo>
                  <a:lnTo>
                    <a:pt x="388" y="160"/>
                  </a:lnTo>
                  <a:lnTo>
                    <a:pt x="386" y="160"/>
                  </a:lnTo>
                  <a:lnTo>
                    <a:pt x="386" y="158"/>
                  </a:lnTo>
                  <a:lnTo>
                    <a:pt x="376" y="152"/>
                  </a:lnTo>
                  <a:lnTo>
                    <a:pt x="360" y="138"/>
                  </a:lnTo>
                  <a:lnTo>
                    <a:pt x="348" y="133"/>
                  </a:lnTo>
                  <a:lnTo>
                    <a:pt x="350" y="126"/>
                  </a:lnTo>
                  <a:lnTo>
                    <a:pt x="347" y="122"/>
                  </a:lnTo>
                  <a:lnTo>
                    <a:pt x="343" y="118"/>
                  </a:lnTo>
                  <a:lnTo>
                    <a:pt x="338" y="116"/>
                  </a:lnTo>
                  <a:lnTo>
                    <a:pt x="332" y="113"/>
                  </a:lnTo>
                  <a:lnTo>
                    <a:pt x="330" y="110"/>
                  </a:lnTo>
                  <a:lnTo>
                    <a:pt x="329" y="108"/>
                  </a:lnTo>
                  <a:lnTo>
                    <a:pt x="327" y="104"/>
                  </a:lnTo>
                  <a:lnTo>
                    <a:pt x="325" y="102"/>
                  </a:lnTo>
                  <a:lnTo>
                    <a:pt x="324" y="99"/>
                  </a:lnTo>
                  <a:lnTo>
                    <a:pt x="319" y="97"/>
                  </a:lnTo>
                  <a:lnTo>
                    <a:pt x="311" y="94"/>
                  </a:lnTo>
                  <a:lnTo>
                    <a:pt x="302" y="90"/>
                  </a:lnTo>
                  <a:lnTo>
                    <a:pt x="295" y="88"/>
                  </a:lnTo>
                  <a:lnTo>
                    <a:pt x="288" y="87"/>
                  </a:lnTo>
                  <a:lnTo>
                    <a:pt x="280" y="87"/>
                  </a:lnTo>
                  <a:lnTo>
                    <a:pt x="273" y="88"/>
                  </a:lnTo>
                  <a:lnTo>
                    <a:pt x="270" y="89"/>
                  </a:lnTo>
                  <a:lnTo>
                    <a:pt x="267" y="92"/>
                  </a:lnTo>
                  <a:lnTo>
                    <a:pt x="265" y="96"/>
                  </a:lnTo>
                  <a:lnTo>
                    <a:pt x="262" y="98"/>
                  </a:lnTo>
                  <a:lnTo>
                    <a:pt x="260" y="99"/>
                  </a:lnTo>
                  <a:lnTo>
                    <a:pt x="258" y="102"/>
                  </a:lnTo>
                  <a:lnTo>
                    <a:pt x="256" y="102"/>
                  </a:lnTo>
                  <a:lnTo>
                    <a:pt x="256" y="103"/>
                  </a:lnTo>
                  <a:lnTo>
                    <a:pt x="258" y="103"/>
                  </a:lnTo>
                  <a:lnTo>
                    <a:pt x="259" y="104"/>
                  </a:lnTo>
                  <a:lnTo>
                    <a:pt x="261" y="105"/>
                  </a:lnTo>
                  <a:lnTo>
                    <a:pt x="263" y="105"/>
                  </a:lnTo>
                  <a:lnTo>
                    <a:pt x="261" y="106"/>
                  </a:lnTo>
                  <a:lnTo>
                    <a:pt x="251" y="110"/>
                  </a:lnTo>
                  <a:lnTo>
                    <a:pt x="241" y="117"/>
                  </a:lnTo>
                  <a:lnTo>
                    <a:pt x="239" y="120"/>
                  </a:lnTo>
                  <a:lnTo>
                    <a:pt x="235" y="124"/>
                  </a:lnTo>
                  <a:lnTo>
                    <a:pt x="233" y="127"/>
                  </a:lnTo>
                  <a:lnTo>
                    <a:pt x="232" y="129"/>
                  </a:lnTo>
                  <a:lnTo>
                    <a:pt x="227" y="124"/>
                  </a:lnTo>
                  <a:lnTo>
                    <a:pt x="227" y="122"/>
                  </a:lnTo>
                  <a:lnTo>
                    <a:pt x="225" y="123"/>
                  </a:lnTo>
                  <a:lnTo>
                    <a:pt x="223" y="125"/>
                  </a:lnTo>
                  <a:lnTo>
                    <a:pt x="221" y="127"/>
                  </a:lnTo>
                  <a:lnTo>
                    <a:pt x="219" y="131"/>
                  </a:lnTo>
                  <a:lnTo>
                    <a:pt x="217" y="133"/>
                  </a:lnTo>
                  <a:lnTo>
                    <a:pt x="211" y="134"/>
                  </a:lnTo>
                  <a:lnTo>
                    <a:pt x="200" y="134"/>
                  </a:lnTo>
                  <a:lnTo>
                    <a:pt x="197" y="138"/>
                  </a:lnTo>
                  <a:lnTo>
                    <a:pt x="194" y="130"/>
                  </a:lnTo>
                  <a:lnTo>
                    <a:pt x="189" y="122"/>
                  </a:lnTo>
                  <a:lnTo>
                    <a:pt x="183" y="116"/>
                  </a:lnTo>
                  <a:lnTo>
                    <a:pt x="174" y="113"/>
                  </a:lnTo>
                  <a:lnTo>
                    <a:pt x="176" y="111"/>
                  </a:lnTo>
                  <a:lnTo>
                    <a:pt x="180" y="111"/>
                  </a:lnTo>
                  <a:lnTo>
                    <a:pt x="183" y="108"/>
                  </a:lnTo>
                  <a:lnTo>
                    <a:pt x="171" y="101"/>
                  </a:lnTo>
                  <a:lnTo>
                    <a:pt x="157" y="96"/>
                  </a:lnTo>
                  <a:lnTo>
                    <a:pt x="160" y="92"/>
                  </a:lnTo>
                  <a:lnTo>
                    <a:pt x="167" y="85"/>
                  </a:lnTo>
                  <a:lnTo>
                    <a:pt x="169" y="82"/>
                  </a:lnTo>
                  <a:lnTo>
                    <a:pt x="168" y="80"/>
                  </a:lnTo>
                  <a:lnTo>
                    <a:pt x="166" y="80"/>
                  </a:lnTo>
                  <a:lnTo>
                    <a:pt x="157" y="88"/>
                  </a:lnTo>
                  <a:lnTo>
                    <a:pt x="154" y="88"/>
                  </a:lnTo>
                  <a:lnTo>
                    <a:pt x="153" y="87"/>
                  </a:lnTo>
                  <a:lnTo>
                    <a:pt x="150" y="87"/>
                  </a:lnTo>
                  <a:lnTo>
                    <a:pt x="149" y="85"/>
                  </a:lnTo>
                  <a:lnTo>
                    <a:pt x="147" y="85"/>
                  </a:lnTo>
                  <a:lnTo>
                    <a:pt x="145" y="88"/>
                  </a:lnTo>
                  <a:lnTo>
                    <a:pt x="143" y="90"/>
                  </a:lnTo>
                  <a:lnTo>
                    <a:pt x="143" y="94"/>
                  </a:lnTo>
                  <a:lnTo>
                    <a:pt x="138" y="92"/>
                  </a:lnTo>
                  <a:lnTo>
                    <a:pt x="126" y="88"/>
                  </a:lnTo>
                  <a:lnTo>
                    <a:pt x="118" y="88"/>
                  </a:lnTo>
                  <a:lnTo>
                    <a:pt x="121" y="82"/>
                  </a:lnTo>
                  <a:lnTo>
                    <a:pt x="121" y="78"/>
                  </a:lnTo>
                  <a:lnTo>
                    <a:pt x="118" y="76"/>
                  </a:lnTo>
                  <a:lnTo>
                    <a:pt x="113" y="74"/>
                  </a:lnTo>
                  <a:lnTo>
                    <a:pt x="106" y="73"/>
                  </a:lnTo>
                  <a:lnTo>
                    <a:pt x="100" y="71"/>
                  </a:lnTo>
                  <a:lnTo>
                    <a:pt x="96" y="70"/>
                  </a:lnTo>
                  <a:lnTo>
                    <a:pt x="88" y="77"/>
                  </a:lnTo>
                  <a:lnTo>
                    <a:pt x="78" y="82"/>
                  </a:lnTo>
                  <a:lnTo>
                    <a:pt x="67" y="84"/>
                  </a:lnTo>
                  <a:lnTo>
                    <a:pt x="56" y="88"/>
                  </a:lnTo>
                  <a:lnTo>
                    <a:pt x="55" y="83"/>
                  </a:lnTo>
                  <a:lnTo>
                    <a:pt x="53" y="77"/>
                  </a:lnTo>
                  <a:lnTo>
                    <a:pt x="50" y="68"/>
                  </a:lnTo>
                  <a:lnTo>
                    <a:pt x="47" y="68"/>
                  </a:lnTo>
                  <a:lnTo>
                    <a:pt x="46" y="69"/>
                  </a:lnTo>
                  <a:lnTo>
                    <a:pt x="46" y="78"/>
                  </a:lnTo>
                  <a:lnTo>
                    <a:pt x="44" y="80"/>
                  </a:lnTo>
                  <a:lnTo>
                    <a:pt x="39" y="74"/>
                  </a:lnTo>
                  <a:lnTo>
                    <a:pt x="36" y="74"/>
                  </a:lnTo>
                  <a:lnTo>
                    <a:pt x="36" y="75"/>
                  </a:lnTo>
                  <a:lnTo>
                    <a:pt x="35" y="76"/>
                  </a:lnTo>
                  <a:lnTo>
                    <a:pt x="35" y="78"/>
                  </a:lnTo>
                  <a:lnTo>
                    <a:pt x="34" y="81"/>
                  </a:lnTo>
                  <a:lnTo>
                    <a:pt x="34" y="84"/>
                  </a:lnTo>
                  <a:lnTo>
                    <a:pt x="33" y="87"/>
                  </a:lnTo>
                  <a:lnTo>
                    <a:pt x="31" y="90"/>
                  </a:lnTo>
                  <a:lnTo>
                    <a:pt x="25" y="90"/>
                  </a:lnTo>
                  <a:lnTo>
                    <a:pt x="22" y="87"/>
                  </a:lnTo>
                  <a:lnTo>
                    <a:pt x="19" y="81"/>
                  </a:lnTo>
                  <a:lnTo>
                    <a:pt x="17" y="76"/>
                  </a:lnTo>
                  <a:lnTo>
                    <a:pt x="20" y="70"/>
                  </a:lnTo>
                  <a:lnTo>
                    <a:pt x="17" y="66"/>
                  </a:lnTo>
                  <a:lnTo>
                    <a:pt x="11" y="62"/>
                  </a:lnTo>
                  <a:lnTo>
                    <a:pt x="1" y="55"/>
                  </a:lnTo>
                  <a:lnTo>
                    <a:pt x="0" y="48"/>
                  </a:lnTo>
                  <a:lnTo>
                    <a:pt x="3" y="41"/>
                  </a:lnTo>
                  <a:lnTo>
                    <a:pt x="8" y="38"/>
                  </a:lnTo>
                  <a:lnTo>
                    <a:pt x="14" y="36"/>
                  </a:lnTo>
                  <a:lnTo>
                    <a:pt x="34" y="36"/>
                  </a:lnTo>
                  <a:lnTo>
                    <a:pt x="75" y="32"/>
                  </a:lnTo>
                  <a:lnTo>
                    <a:pt x="118" y="27"/>
                  </a:lnTo>
                  <a:lnTo>
                    <a:pt x="161" y="21"/>
                  </a:lnTo>
                  <a:lnTo>
                    <a:pt x="203" y="17"/>
                  </a:lnTo>
                  <a:lnTo>
                    <a:pt x="213" y="40"/>
                  </a:lnTo>
                  <a:lnTo>
                    <a:pt x="268" y="38"/>
                  </a:lnTo>
                  <a:lnTo>
                    <a:pt x="323" y="33"/>
                  </a:lnTo>
                  <a:lnTo>
                    <a:pt x="376" y="29"/>
                  </a:lnTo>
                  <a:lnTo>
                    <a:pt x="428" y="28"/>
                  </a:lnTo>
                  <a:lnTo>
                    <a:pt x="428" y="33"/>
                  </a:lnTo>
                  <a:lnTo>
                    <a:pt x="429" y="38"/>
                  </a:lnTo>
                  <a:lnTo>
                    <a:pt x="433" y="42"/>
                  </a:lnTo>
                  <a:lnTo>
                    <a:pt x="440" y="41"/>
                  </a:lnTo>
                  <a:lnTo>
                    <a:pt x="444" y="38"/>
                  </a:lnTo>
                  <a:lnTo>
                    <a:pt x="445" y="32"/>
                  </a:lnTo>
                  <a:lnTo>
                    <a:pt x="445" y="25"/>
                  </a:lnTo>
                  <a:lnTo>
                    <a:pt x="443" y="11"/>
                  </a:lnTo>
                  <a:lnTo>
                    <a:pt x="441" y="5"/>
                  </a:lnTo>
                  <a:lnTo>
                    <a:pt x="444"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106">
              <a:extLst>
                <a:ext uri="{FF2B5EF4-FFF2-40B4-BE49-F238E27FC236}">
                  <a16:creationId xmlns:a16="http://schemas.microsoft.com/office/drawing/2014/main" id="{A11715D0-536F-2911-CA12-5C2C1D33D3E1}"/>
                </a:ext>
              </a:extLst>
            </p:cNvPr>
            <p:cNvSpPr>
              <a:spLocks/>
            </p:cNvSpPr>
            <p:nvPr/>
          </p:nvSpPr>
          <p:spPr bwMode="auto">
            <a:xfrm>
              <a:off x="6975578" y="4266278"/>
              <a:ext cx="737051" cy="639976"/>
            </a:xfrm>
            <a:custGeom>
              <a:avLst/>
              <a:gdLst/>
              <a:ahLst/>
              <a:cxnLst>
                <a:cxn ang="0">
                  <a:pos x="217" y="9"/>
                </a:cxn>
                <a:cxn ang="0">
                  <a:pos x="224" y="11"/>
                </a:cxn>
                <a:cxn ang="0">
                  <a:pos x="225" y="28"/>
                </a:cxn>
                <a:cxn ang="0">
                  <a:pos x="228" y="46"/>
                </a:cxn>
                <a:cxn ang="0">
                  <a:pos x="226" y="72"/>
                </a:cxn>
                <a:cxn ang="0">
                  <a:pos x="226" y="87"/>
                </a:cxn>
                <a:cxn ang="0">
                  <a:pos x="212" y="116"/>
                </a:cxn>
                <a:cxn ang="0">
                  <a:pos x="203" y="144"/>
                </a:cxn>
                <a:cxn ang="0">
                  <a:pos x="200" y="159"/>
                </a:cxn>
                <a:cxn ang="0">
                  <a:pos x="196" y="185"/>
                </a:cxn>
                <a:cxn ang="0">
                  <a:pos x="338" y="205"/>
                </a:cxn>
                <a:cxn ang="0">
                  <a:pos x="361" y="254"/>
                </a:cxn>
                <a:cxn ang="0">
                  <a:pos x="327" y="240"/>
                </a:cxn>
                <a:cxn ang="0">
                  <a:pos x="304" y="268"/>
                </a:cxn>
                <a:cxn ang="0">
                  <a:pos x="352" y="262"/>
                </a:cxn>
                <a:cxn ang="0">
                  <a:pos x="344" y="270"/>
                </a:cxn>
                <a:cxn ang="0">
                  <a:pos x="367" y="280"/>
                </a:cxn>
                <a:cxn ang="0">
                  <a:pos x="372" y="266"/>
                </a:cxn>
                <a:cxn ang="0">
                  <a:pos x="383" y="286"/>
                </a:cxn>
                <a:cxn ang="0">
                  <a:pos x="367" y="297"/>
                </a:cxn>
                <a:cxn ang="0">
                  <a:pos x="361" y="306"/>
                </a:cxn>
                <a:cxn ang="0">
                  <a:pos x="365" y="317"/>
                </a:cxn>
                <a:cxn ang="0">
                  <a:pos x="376" y="325"/>
                </a:cxn>
                <a:cxn ang="0">
                  <a:pos x="383" y="325"/>
                </a:cxn>
                <a:cxn ang="0">
                  <a:pos x="392" y="331"/>
                </a:cxn>
                <a:cxn ang="0">
                  <a:pos x="410" y="347"/>
                </a:cxn>
                <a:cxn ang="0">
                  <a:pos x="394" y="342"/>
                </a:cxn>
                <a:cxn ang="0">
                  <a:pos x="384" y="343"/>
                </a:cxn>
                <a:cxn ang="0">
                  <a:pos x="368" y="332"/>
                </a:cxn>
                <a:cxn ang="0">
                  <a:pos x="356" y="326"/>
                </a:cxn>
                <a:cxn ang="0">
                  <a:pos x="333" y="318"/>
                </a:cxn>
                <a:cxn ang="0">
                  <a:pos x="320" y="321"/>
                </a:cxn>
                <a:cxn ang="0">
                  <a:pos x="333" y="332"/>
                </a:cxn>
                <a:cxn ang="0">
                  <a:pos x="326" y="336"/>
                </a:cxn>
                <a:cxn ang="0">
                  <a:pos x="324" y="354"/>
                </a:cxn>
                <a:cxn ang="0">
                  <a:pos x="312" y="340"/>
                </a:cxn>
                <a:cxn ang="0">
                  <a:pos x="299" y="335"/>
                </a:cxn>
                <a:cxn ang="0">
                  <a:pos x="262" y="350"/>
                </a:cxn>
                <a:cxn ang="0">
                  <a:pos x="236" y="314"/>
                </a:cxn>
                <a:cxn ang="0">
                  <a:pos x="217" y="320"/>
                </a:cxn>
                <a:cxn ang="0">
                  <a:pos x="185" y="294"/>
                </a:cxn>
                <a:cxn ang="0">
                  <a:pos x="158" y="311"/>
                </a:cxn>
                <a:cxn ang="0">
                  <a:pos x="158" y="319"/>
                </a:cxn>
                <a:cxn ang="0">
                  <a:pos x="127" y="320"/>
                </a:cxn>
                <a:cxn ang="0">
                  <a:pos x="77" y="305"/>
                </a:cxn>
                <a:cxn ang="0">
                  <a:pos x="58" y="294"/>
                </a:cxn>
                <a:cxn ang="0">
                  <a:pos x="22" y="311"/>
                </a:cxn>
                <a:cxn ang="0">
                  <a:pos x="32" y="300"/>
                </a:cxn>
                <a:cxn ang="0">
                  <a:pos x="35" y="271"/>
                </a:cxn>
                <a:cxn ang="0">
                  <a:pos x="37" y="229"/>
                </a:cxn>
                <a:cxn ang="0">
                  <a:pos x="44" y="173"/>
                </a:cxn>
                <a:cxn ang="0">
                  <a:pos x="27" y="144"/>
                </a:cxn>
                <a:cxn ang="0">
                  <a:pos x="0" y="10"/>
                </a:cxn>
              </a:cxnLst>
              <a:rect l="0" t="0" r="r" b="b"/>
              <a:pathLst>
                <a:path w="410" h="356">
                  <a:moveTo>
                    <a:pt x="191" y="0"/>
                  </a:moveTo>
                  <a:lnTo>
                    <a:pt x="217" y="2"/>
                  </a:lnTo>
                  <a:lnTo>
                    <a:pt x="216" y="5"/>
                  </a:lnTo>
                  <a:lnTo>
                    <a:pt x="214" y="7"/>
                  </a:lnTo>
                  <a:lnTo>
                    <a:pt x="216" y="9"/>
                  </a:lnTo>
                  <a:lnTo>
                    <a:pt x="217" y="9"/>
                  </a:lnTo>
                  <a:lnTo>
                    <a:pt x="219" y="7"/>
                  </a:lnTo>
                  <a:lnTo>
                    <a:pt x="223" y="4"/>
                  </a:lnTo>
                  <a:lnTo>
                    <a:pt x="225" y="5"/>
                  </a:lnTo>
                  <a:lnTo>
                    <a:pt x="225" y="7"/>
                  </a:lnTo>
                  <a:lnTo>
                    <a:pt x="224" y="9"/>
                  </a:lnTo>
                  <a:lnTo>
                    <a:pt x="224" y="11"/>
                  </a:lnTo>
                  <a:lnTo>
                    <a:pt x="223" y="13"/>
                  </a:lnTo>
                  <a:lnTo>
                    <a:pt x="223" y="18"/>
                  </a:lnTo>
                  <a:lnTo>
                    <a:pt x="228" y="24"/>
                  </a:lnTo>
                  <a:lnTo>
                    <a:pt x="228" y="25"/>
                  </a:lnTo>
                  <a:lnTo>
                    <a:pt x="226" y="26"/>
                  </a:lnTo>
                  <a:lnTo>
                    <a:pt x="225" y="28"/>
                  </a:lnTo>
                  <a:lnTo>
                    <a:pt x="223" y="31"/>
                  </a:lnTo>
                  <a:lnTo>
                    <a:pt x="223" y="32"/>
                  </a:lnTo>
                  <a:lnTo>
                    <a:pt x="224" y="34"/>
                  </a:lnTo>
                  <a:lnTo>
                    <a:pt x="226" y="35"/>
                  </a:lnTo>
                  <a:lnTo>
                    <a:pt x="228" y="38"/>
                  </a:lnTo>
                  <a:lnTo>
                    <a:pt x="228" y="46"/>
                  </a:lnTo>
                  <a:lnTo>
                    <a:pt x="233" y="53"/>
                  </a:lnTo>
                  <a:lnTo>
                    <a:pt x="236" y="56"/>
                  </a:lnTo>
                  <a:lnTo>
                    <a:pt x="239" y="60"/>
                  </a:lnTo>
                  <a:lnTo>
                    <a:pt x="236" y="65"/>
                  </a:lnTo>
                  <a:lnTo>
                    <a:pt x="229" y="68"/>
                  </a:lnTo>
                  <a:lnTo>
                    <a:pt x="226" y="72"/>
                  </a:lnTo>
                  <a:lnTo>
                    <a:pt x="225" y="74"/>
                  </a:lnTo>
                  <a:lnTo>
                    <a:pt x="227" y="76"/>
                  </a:lnTo>
                  <a:lnTo>
                    <a:pt x="234" y="80"/>
                  </a:lnTo>
                  <a:lnTo>
                    <a:pt x="231" y="83"/>
                  </a:lnTo>
                  <a:lnTo>
                    <a:pt x="228" y="84"/>
                  </a:lnTo>
                  <a:lnTo>
                    <a:pt x="226" y="87"/>
                  </a:lnTo>
                  <a:lnTo>
                    <a:pt x="226" y="88"/>
                  </a:lnTo>
                  <a:lnTo>
                    <a:pt x="227" y="89"/>
                  </a:lnTo>
                  <a:lnTo>
                    <a:pt x="231" y="89"/>
                  </a:lnTo>
                  <a:lnTo>
                    <a:pt x="223" y="100"/>
                  </a:lnTo>
                  <a:lnTo>
                    <a:pt x="211" y="108"/>
                  </a:lnTo>
                  <a:lnTo>
                    <a:pt x="212" y="116"/>
                  </a:lnTo>
                  <a:lnTo>
                    <a:pt x="207" y="124"/>
                  </a:lnTo>
                  <a:lnTo>
                    <a:pt x="203" y="131"/>
                  </a:lnTo>
                  <a:lnTo>
                    <a:pt x="200" y="137"/>
                  </a:lnTo>
                  <a:lnTo>
                    <a:pt x="200" y="140"/>
                  </a:lnTo>
                  <a:lnTo>
                    <a:pt x="202" y="143"/>
                  </a:lnTo>
                  <a:lnTo>
                    <a:pt x="203" y="144"/>
                  </a:lnTo>
                  <a:lnTo>
                    <a:pt x="203" y="147"/>
                  </a:lnTo>
                  <a:lnTo>
                    <a:pt x="197" y="147"/>
                  </a:lnTo>
                  <a:lnTo>
                    <a:pt x="197" y="151"/>
                  </a:lnTo>
                  <a:lnTo>
                    <a:pt x="199" y="153"/>
                  </a:lnTo>
                  <a:lnTo>
                    <a:pt x="200" y="156"/>
                  </a:lnTo>
                  <a:lnTo>
                    <a:pt x="200" y="159"/>
                  </a:lnTo>
                  <a:lnTo>
                    <a:pt x="198" y="160"/>
                  </a:lnTo>
                  <a:lnTo>
                    <a:pt x="197" y="160"/>
                  </a:lnTo>
                  <a:lnTo>
                    <a:pt x="195" y="161"/>
                  </a:lnTo>
                  <a:lnTo>
                    <a:pt x="191" y="161"/>
                  </a:lnTo>
                  <a:lnTo>
                    <a:pt x="196" y="178"/>
                  </a:lnTo>
                  <a:lnTo>
                    <a:pt x="196" y="185"/>
                  </a:lnTo>
                  <a:lnTo>
                    <a:pt x="191" y="191"/>
                  </a:lnTo>
                  <a:lnTo>
                    <a:pt x="269" y="185"/>
                  </a:lnTo>
                  <a:lnTo>
                    <a:pt x="346" y="179"/>
                  </a:lnTo>
                  <a:lnTo>
                    <a:pt x="344" y="187"/>
                  </a:lnTo>
                  <a:lnTo>
                    <a:pt x="341" y="196"/>
                  </a:lnTo>
                  <a:lnTo>
                    <a:pt x="338" y="205"/>
                  </a:lnTo>
                  <a:lnTo>
                    <a:pt x="342" y="216"/>
                  </a:lnTo>
                  <a:lnTo>
                    <a:pt x="349" y="227"/>
                  </a:lnTo>
                  <a:lnTo>
                    <a:pt x="356" y="236"/>
                  </a:lnTo>
                  <a:lnTo>
                    <a:pt x="363" y="249"/>
                  </a:lnTo>
                  <a:lnTo>
                    <a:pt x="362" y="252"/>
                  </a:lnTo>
                  <a:lnTo>
                    <a:pt x="361" y="254"/>
                  </a:lnTo>
                  <a:lnTo>
                    <a:pt x="359" y="254"/>
                  </a:lnTo>
                  <a:lnTo>
                    <a:pt x="354" y="249"/>
                  </a:lnTo>
                  <a:lnTo>
                    <a:pt x="349" y="247"/>
                  </a:lnTo>
                  <a:lnTo>
                    <a:pt x="335" y="247"/>
                  </a:lnTo>
                  <a:lnTo>
                    <a:pt x="332" y="244"/>
                  </a:lnTo>
                  <a:lnTo>
                    <a:pt x="327" y="240"/>
                  </a:lnTo>
                  <a:lnTo>
                    <a:pt x="323" y="236"/>
                  </a:lnTo>
                  <a:lnTo>
                    <a:pt x="316" y="235"/>
                  </a:lnTo>
                  <a:lnTo>
                    <a:pt x="306" y="242"/>
                  </a:lnTo>
                  <a:lnTo>
                    <a:pt x="299" y="251"/>
                  </a:lnTo>
                  <a:lnTo>
                    <a:pt x="296" y="263"/>
                  </a:lnTo>
                  <a:lnTo>
                    <a:pt x="304" y="268"/>
                  </a:lnTo>
                  <a:lnTo>
                    <a:pt x="313" y="269"/>
                  </a:lnTo>
                  <a:lnTo>
                    <a:pt x="325" y="268"/>
                  </a:lnTo>
                  <a:lnTo>
                    <a:pt x="335" y="265"/>
                  </a:lnTo>
                  <a:lnTo>
                    <a:pt x="344" y="262"/>
                  </a:lnTo>
                  <a:lnTo>
                    <a:pt x="349" y="261"/>
                  </a:lnTo>
                  <a:lnTo>
                    <a:pt x="352" y="262"/>
                  </a:lnTo>
                  <a:lnTo>
                    <a:pt x="352" y="264"/>
                  </a:lnTo>
                  <a:lnTo>
                    <a:pt x="351" y="265"/>
                  </a:lnTo>
                  <a:lnTo>
                    <a:pt x="348" y="266"/>
                  </a:lnTo>
                  <a:lnTo>
                    <a:pt x="347" y="268"/>
                  </a:lnTo>
                  <a:lnTo>
                    <a:pt x="345" y="269"/>
                  </a:lnTo>
                  <a:lnTo>
                    <a:pt x="344" y="270"/>
                  </a:lnTo>
                  <a:lnTo>
                    <a:pt x="344" y="272"/>
                  </a:lnTo>
                  <a:lnTo>
                    <a:pt x="348" y="277"/>
                  </a:lnTo>
                  <a:lnTo>
                    <a:pt x="356" y="280"/>
                  </a:lnTo>
                  <a:lnTo>
                    <a:pt x="363" y="283"/>
                  </a:lnTo>
                  <a:lnTo>
                    <a:pt x="366" y="282"/>
                  </a:lnTo>
                  <a:lnTo>
                    <a:pt x="367" y="280"/>
                  </a:lnTo>
                  <a:lnTo>
                    <a:pt x="368" y="278"/>
                  </a:lnTo>
                  <a:lnTo>
                    <a:pt x="368" y="276"/>
                  </a:lnTo>
                  <a:lnTo>
                    <a:pt x="369" y="273"/>
                  </a:lnTo>
                  <a:lnTo>
                    <a:pt x="369" y="270"/>
                  </a:lnTo>
                  <a:lnTo>
                    <a:pt x="370" y="269"/>
                  </a:lnTo>
                  <a:lnTo>
                    <a:pt x="372" y="266"/>
                  </a:lnTo>
                  <a:lnTo>
                    <a:pt x="377" y="266"/>
                  </a:lnTo>
                  <a:lnTo>
                    <a:pt x="376" y="272"/>
                  </a:lnTo>
                  <a:lnTo>
                    <a:pt x="377" y="276"/>
                  </a:lnTo>
                  <a:lnTo>
                    <a:pt x="380" y="278"/>
                  </a:lnTo>
                  <a:lnTo>
                    <a:pt x="382" y="282"/>
                  </a:lnTo>
                  <a:lnTo>
                    <a:pt x="383" y="286"/>
                  </a:lnTo>
                  <a:lnTo>
                    <a:pt x="377" y="286"/>
                  </a:lnTo>
                  <a:lnTo>
                    <a:pt x="373" y="287"/>
                  </a:lnTo>
                  <a:lnTo>
                    <a:pt x="370" y="289"/>
                  </a:lnTo>
                  <a:lnTo>
                    <a:pt x="368" y="291"/>
                  </a:lnTo>
                  <a:lnTo>
                    <a:pt x="367" y="293"/>
                  </a:lnTo>
                  <a:lnTo>
                    <a:pt x="367" y="297"/>
                  </a:lnTo>
                  <a:lnTo>
                    <a:pt x="369" y="300"/>
                  </a:lnTo>
                  <a:lnTo>
                    <a:pt x="363" y="300"/>
                  </a:lnTo>
                  <a:lnTo>
                    <a:pt x="362" y="301"/>
                  </a:lnTo>
                  <a:lnTo>
                    <a:pt x="362" y="304"/>
                  </a:lnTo>
                  <a:lnTo>
                    <a:pt x="361" y="305"/>
                  </a:lnTo>
                  <a:lnTo>
                    <a:pt x="361" y="306"/>
                  </a:lnTo>
                  <a:lnTo>
                    <a:pt x="360" y="307"/>
                  </a:lnTo>
                  <a:lnTo>
                    <a:pt x="358" y="308"/>
                  </a:lnTo>
                  <a:lnTo>
                    <a:pt x="358" y="313"/>
                  </a:lnTo>
                  <a:lnTo>
                    <a:pt x="360" y="315"/>
                  </a:lnTo>
                  <a:lnTo>
                    <a:pt x="362" y="317"/>
                  </a:lnTo>
                  <a:lnTo>
                    <a:pt x="365" y="317"/>
                  </a:lnTo>
                  <a:lnTo>
                    <a:pt x="368" y="318"/>
                  </a:lnTo>
                  <a:lnTo>
                    <a:pt x="370" y="318"/>
                  </a:lnTo>
                  <a:lnTo>
                    <a:pt x="373" y="319"/>
                  </a:lnTo>
                  <a:lnTo>
                    <a:pt x="375" y="321"/>
                  </a:lnTo>
                  <a:lnTo>
                    <a:pt x="375" y="324"/>
                  </a:lnTo>
                  <a:lnTo>
                    <a:pt x="376" y="325"/>
                  </a:lnTo>
                  <a:lnTo>
                    <a:pt x="376" y="327"/>
                  </a:lnTo>
                  <a:lnTo>
                    <a:pt x="377" y="328"/>
                  </a:lnTo>
                  <a:lnTo>
                    <a:pt x="379" y="328"/>
                  </a:lnTo>
                  <a:lnTo>
                    <a:pt x="380" y="327"/>
                  </a:lnTo>
                  <a:lnTo>
                    <a:pt x="382" y="326"/>
                  </a:lnTo>
                  <a:lnTo>
                    <a:pt x="383" y="325"/>
                  </a:lnTo>
                  <a:lnTo>
                    <a:pt x="386" y="326"/>
                  </a:lnTo>
                  <a:lnTo>
                    <a:pt x="387" y="326"/>
                  </a:lnTo>
                  <a:lnTo>
                    <a:pt x="387" y="327"/>
                  </a:lnTo>
                  <a:lnTo>
                    <a:pt x="389" y="328"/>
                  </a:lnTo>
                  <a:lnTo>
                    <a:pt x="390" y="331"/>
                  </a:lnTo>
                  <a:lnTo>
                    <a:pt x="392" y="331"/>
                  </a:lnTo>
                  <a:lnTo>
                    <a:pt x="396" y="332"/>
                  </a:lnTo>
                  <a:lnTo>
                    <a:pt x="399" y="332"/>
                  </a:lnTo>
                  <a:lnTo>
                    <a:pt x="403" y="331"/>
                  </a:lnTo>
                  <a:lnTo>
                    <a:pt x="406" y="335"/>
                  </a:lnTo>
                  <a:lnTo>
                    <a:pt x="410" y="341"/>
                  </a:lnTo>
                  <a:lnTo>
                    <a:pt x="410" y="347"/>
                  </a:lnTo>
                  <a:lnTo>
                    <a:pt x="408" y="354"/>
                  </a:lnTo>
                  <a:lnTo>
                    <a:pt x="404" y="353"/>
                  </a:lnTo>
                  <a:lnTo>
                    <a:pt x="401" y="350"/>
                  </a:lnTo>
                  <a:lnTo>
                    <a:pt x="398" y="348"/>
                  </a:lnTo>
                  <a:lnTo>
                    <a:pt x="396" y="345"/>
                  </a:lnTo>
                  <a:lnTo>
                    <a:pt x="394" y="342"/>
                  </a:lnTo>
                  <a:lnTo>
                    <a:pt x="391" y="345"/>
                  </a:lnTo>
                  <a:lnTo>
                    <a:pt x="391" y="347"/>
                  </a:lnTo>
                  <a:lnTo>
                    <a:pt x="390" y="348"/>
                  </a:lnTo>
                  <a:lnTo>
                    <a:pt x="386" y="348"/>
                  </a:lnTo>
                  <a:lnTo>
                    <a:pt x="386" y="346"/>
                  </a:lnTo>
                  <a:lnTo>
                    <a:pt x="384" y="343"/>
                  </a:lnTo>
                  <a:lnTo>
                    <a:pt x="383" y="342"/>
                  </a:lnTo>
                  <a:lnTo>
                    <a:pt x="383" y="336"/>
                  </a:lnTo>
                  <a:lnTo>
                    <a:pt x="380" y="338"/>
                  </a:lnTo>
                  <a:lnTo>
                    <a:pt x="376" y="338"/>
                  </a:lnTo>
                  <a:lnTo>
                    <a:pt x="369" y="334"/>
                  </a:lnTo>
                  <a:lnTo>
                    <a:pt x="368" y="332"/>
                  </a:lnTo>
                  <a:lnTo>
                    <a:pt x="366" y="331"/>
                  </a:lnTo>
                  <a:lnTo>
                    <a:pt x="365" y="331"/>
                  </a:lnTo>
                  <a:lnTo>
                    <a:pt x="362" y="332"/>
                  </a:lnTo>
                  <a:lnTo>
                    <a:pt x="359" y="332"/>
                  </a:lnTo>
                  <a:lnTo>
                    <a:pt x="356" y="329"/>
                  </a:lnTo>
                  <a:lnTo>
                    <a:pt x="356" y="326"/>
                  </a:lnTo>
                  <a:lnTo>
                    <a:pt x="355" y="324"/>
                  </a:lnTo>
                  <a:lnTo>
                    <a:pt x="354" y="322"/>
                  </a:lnTo>
                  <a:lnTo>
                    <a:pt x="352" y="321"/>
                  </a:lnTo>
                  <a:lnTo>
                    <a:pt x="341" y="321"/>
                  </a:lnTo>
                  <a:lnTo>
                    <a:pt x="338" y="320"/>
                  </a:lnTo>
                  <a:lnTo>
                    <a:pt x="333" y="318"/>
                  </a:lnTo>
                  <a:lnTo>
                    <a:pt x="330" y="314"/>
                  </a:lnTo>
                  <a:lnTo>
                    <a:pt x="324" y="312"/>
                  </a:lnTo>
                  <a:lnTo>
                    <a:pt x="318" y="311"/>
                  </a:lnTo>
                  <a:lnTo>
                    <a:pt x="318" y="318"/>
                  </a:lnTo>
                  <a:lnTo>
                    <a:pt x="319" y="319"/>
                  </a:lnTo>
                  <a:lnTo>
                    <a:pt x="320" y="321"/>
                  </a:lnTo>
                  <a:lnTo>
                    <a:pt x="325" y="324"/>
                  </a:lnTo>
                  <a:lnTo>
                    <a:pt x="327" y="324"/>
                  </a:lnTo>
                  <a:lnTo>
                    <a:pt x="328" y="325"/>
                  </a:lnTo>
                  <a:lnTo>
                    <a:pt x="331" y="326"/>
                  </a:lnTo>
                  <a:lnTo>
                    <a:pt x="333" y="331"/>
                  </a:lnTo>
                  <a:lnTo>
                    <a:pt x="333" y="332"/>
                  </a:lnTo>
                  <a:lnTo>
                    <a:pt x="332" y="334"/>
                  </a:lnTo>
                  <a:lnTo>
                    <a:pt x="331" y="334"/>
                  </a:lnTo>
                  <a:lnTo>
                    <a:pt x="330" y="335"/>
                  </a:lnTo>
                  <a:lnTo>
                    <a:pt x="328" y="335"/>
                  </a:lnTo>
                  <a:lnTo>
                    <a:pt x="327" y="336"/>
                  </a:lnTo>
                  <a:lnTo>
                    <a:pt x="326" y="336"/>
                  </a:lnTo>
                  <a:lnTo>
                    <a:pt x="326" y="340"/>
                  </a:lnTo>
                  <a:lnTo>
                    <a:pt x="330" y="347"/>
                  </a:lnTo>
                  <a:lnTo>
                    <a:pt x="330" y="349"/>
                  </a:lnTo>
                  <a:lnTo>
                    <a:pt x="328" y="352"/>
                  </a:lnTo>
                  <a:lnTo>
                    <a:pt x="327" y="353"/>
                  </a:lnTo>
                  <a:lnTo>
                    <a:pt x="324" y="354"/>
                  </a:lnTo>
                  <a:lnTo>
                    <a:pt x="319" y="354"/>
                  </a:lnTo>
                  <a:lnTo>
                    <a:pt x="318" y="353"/>
                  </a:lnTo>
                  <a:lnTo>
                    <a:pt x="318" y="340"/>
                  </a:lnTo>
                  <a:lnTo>
                    <a:pt x="317" y="339"/>
                  </a:lnTo>
                  <a:lnTo>
                    <a:pt x="314" y="339"/>
                  </a:lnTo>
                  <a:lnTo>
                    <a:pt x="312" y="340"/>
                  </a:lnTo>
                  <a:lnTo>
                    <a:pt x="310" y="340"/>
                  </a:lnTo>
                  <a:lnTo>
                    <a:pt x="308" y="341"/>
                  </a:lnTo>
                  <a:lnTo>
                    <a:pt x="305" y="341"/>
                  </a:lnTo>
                  <a:lnTo>
                    <a:pt x="303" y="339"/>
                  </a:lnTo>
                  <a:lnTo>
                    <a:pt x="303" y="335"/>
                  </a:lnTo>
                  <a:lnTo>
                    <a:pt x="299" y="335"/>
                  </a:lnTo>
                  <a:lnTo>
                    <a:pt x="296" y="336"/>
                  </a:lnTo>
                  <a:lnTo>
                    <a:pt x="289" y="340"/>
                  </a:lnTo>
                  <a:lnTo>
                    <a:pt x="284" y="346"/>
                  </a:lnTo>
                  <a:lnTo>
                    <a:pt x="282" y="356"/>
                  </a:lnTo>
                  <a:lnTo>
                    <a:pt x="276" y="355"/>
                  </a:lnTo>
                  <a:lnTo>
                    <a:pt x="262" y="350"/>
                  </a:lnTo>
                  <a:lnTo>
                    <a:pt x="255" y="349"/>
                  </a:lnTo>
                  <a:lnTo>
                    <a:pt x="250" y="350"/>
                  </a:lnTo>
                  <a:lnTo>
                    <a:pt x="248" y="343"/>
                  </a:lnTo>
                  <a:lnTo>
                    <a:pt x="239" y="332"/>
                  </a:lnTo>
                  <a:lnTo>
                    <a:pt x="236" y="325"/>
                  </a:lnTo>
                  <a:lnTo>
                    <a:pt x="236" y="314"/>
                  </a:lnTo>
                  <a:lnTo>
                    <a:pt x="232" y="314"/>
                  </a:lnTo>
                  <a:lnTo>
                    <a:pt x="232" y="317"/>
                  </a:lnTo>
                  <a:lnTo>
                    <a:pt x="231" y="318"/>
                  </a:lnTo>
                  <a:lnTo>
                    <a:pt x="231" y="322"/>
                  </a:lnTo>
                  <a:lnTo>
                    <a:pt x="226" y="322"/>
                  </a:lnTo>
                  <a:lnTo>
                    <a:pt x="217" y="320"/>
                  </a:lnTo>
                  <a:lnTo>
                    <a:pt x="211" y="320"/>
                  </a:lnTo>
                  <a:lnTo>
                    <a:pt x="209" y="312"/>
                  </a:lnTo>
                  <a:lnTo>
                    <a:pt x="204" y="306"/>
                  </a:lnTo>
                  <a:lnTo>
                    <a:pt x="196" y="303"/>
                  </a:lnTo>
                  <a:lnTo>
                    <a:pt x="185" y="303"/>
                  </a:lnTo>
                  <a:lnTo>
                    <a:pt x="185" y="294"/>
                  </a:lnTo>
                  <a:lnTo>
                    <a:pt x="176" y="298"/>
                  </a:lnTo>
                  <a:lnTo>
                    <a:pt x="168" y="303"/>
                  </a:lnTo>
                  <a:lnTo>
                    <a:pt x="157" y="306"/>
                  </a:lnTo>
                  <a:lnTo>
                    <a:pt x="156" y="307"/>
                  </a:lnTo>
                  <a:lnTo>
                    <a:pt x="156" y="310"/>
                  </a:lnTo>
                  <a:lnTo>
                    <a:pt x="158" y="311"/>
                  </a:lnTo>
                  <a:lnTo>
                    <a:pt x="160" y="312"/>
                  </a:lnTo>
                  <a:lnTo>
                    <a:pt x="162" y="313"/>
                  </a:lnTo>
                  <a:lnTo>
                    <a:pt x="163" y="315"/>
                  </a:lnTo>
                  <a:lnTo>
                    <a:pt x="163" y="320"/>
                  </a:lnTo>
                  <a:lnTo>
                    <a:pt x="161" y="319"/>
                  </a:lnTo>
                  <a:lnTo>
                    <a:pt x="158" y="319"/>
                  </a:lnTo>
                  <a:lnTo>
                    <a:pt x="156" y="320"/>
                  </a:lnTo>
                  <a:lnTo>
                    <a:pt x="151" y="325"/>
                  </a:lnTo>
                  <a:lnTo>
                    <a:pt x="149" y="326"/>
                  </a:lnTo>
                  <a:lnTo>
                    <a:pt x="143" y="325"/>
                  </a:lnTo>
                  <a:lnTo>
                    <a:pt x="135" y="321"/>
                  </a:lnTo>
                  <a:lnTo>
                    <a:pt x="127" y="320"/>
                  </a:lnTo>
                  <a:lnTo>
                    <a:pt x="115" y="318"/>
                  </a:lnTo>
                  <a:lnTo>
                    <a:pt x="105" y="314"/>
                  </a:lnTo>
                  <a:lnTo>
                    <a:pt x="93" y="311"/>
                  </a:lnTo>
                  <a:lnTo>
                    <a:pt x="87" y="308"/>
                  </a:lnTo>
                  <a:lnTo>
                    <a:pt x="83" y="306"/>
                  </a:lnTo>
                  <a:lnTo>
                    <a:pt x="77" y="305"/>
                  </a:lnTo>
                  <a:lnTo>
                    <a:pt x="70" y="306"/>
                  </a:lnTo>
                  <a:lnTo>
                    <a:pt x="73" y="298"/>
                  </a:lnTo>
                  <a:lnTo>
                    <a:pt x="72" y="290"/>
                  </a:lnTo>
                  <a:lnTo>
                    <a:pt x="70" y="283"/>
                  </a:lnTo>
                  <a:lnTo>
                    <a:pt x="65" y="277"/>
                  </a:lnTo>
                  <a:lnTo>
                    <a:pt x="58" y="294"/>
                  </a:lnTo>
                  <a:lnTo>
                    <a:pt x="58" y="300"/>
                  </a:lnTo>
                  <a:lnTo>
                    <a:pt x="60" y="303"/>
                  </a:lnTo>
                  <a:lnTo>
                    <a:pt x="55" y="307"/>
                  </a:lnTo>
                  <a:lnTo>
                    <a:pt x="39" y="310"/>
                  </a:lnTo>
                  <a:lnTo>
                    <a:pt x="29" y="310"/>
                  </a:lnTo>
                  <a:lnTo>
                    <a:pt x="22" y="311"/>
                  </a:lnTo>
                  <a:lnTo>
                    <a:pt x="21" y="308"/>
                  </a:lnTo>
                  <a:lnTo>
                    <a:pt x="25" y="305"/>
                  </a:lnTo>
                  <a:lnTo>
                    <a:pt x="27" y="304"/>
                  </a:lnTo>
                  <a:lnTo>
                    <a:pt x="28" y="303"/>
                  </a:lnTo>
                  <a:lnTo>
                    <a:pt x="30" y="301"/>
                  </a:lnTo>
                  <a:lnTo>
                    <a:pt x="32" y="300"/>
                  </a:lnTo>
                  <a:lnTo>
                    <a:pt x="32" y="284"/>
                  </a:lnTo>
                  <a:lnTo>
                    <a:pt x="33" y="283"/>
                  </a:lnTo>
                  <a:lnTo>
                    <a:pt x="35" y="282"/>
                  </a:lnTo>
                  <a:lnTo>
                    <a:pt x="36" y="279"/>
                  </a:lnTo>
                  <a:lnTo>
                    <a:pt x="36" y="277"/>
                  </a:lnTo>
                  <a:lnTo>
                    <a:pt x="35" y="271"/>
                  </a:lnTo>
                  <a:lnTo>
                    <a:pt x="33" y="264"/>
                  </a:lnTo>
                  <a:lnTo>
                    <a:pt x="32" y="258"/>
                  </a:lnTo>
                  <a:lnTo>
                    <a:pt x="32" y="250"/>
                  </a:lnTo>
                  <a:lnTo>
                    <a:pt x="33" y="242"/>
                  </a:lnTo>
                  <a:lnTo>
                    <a:pt x="34" y="235"/>
                  </a:lnTo>
                  <a:lnTo>
                    <a:pt x="37" y="229"/>
                  </a:lnTo>
                  <a:lnTo>
                    <a:pt x="42" y="222"/>
                  </a:lnTo>
                  <a:lnTo>
                    <a:pt x="46" y="215"/>
                  </a:lnTo>
                  <a:lnTo>
                    <a:pt x="47" y="201"/>
                  </a:lnTo>
                  <a:lnTo>
                    <a:pt x="47" y="186"/>
                  </a:lnTo>
                  <a:lnTo>
                    <a:pt x="46" y="175"/>
                  </a:lnTo>
                  <a:lnTo>
                    <a:pt x="44" y="173"/>
                  </a:lnTo>
                  <a:lnTo>
                    <a:pt x="42" y="171"/>
                  </a:lnTo>
                  <a:lnTo>
                    <a:pt x="39" y="170"/>
                  </a:lnTo>
                  <a:lnTo>
                    <a:pt x="34" y="165"/>
                  </a:lnTo>
                  <a:lnTo>
                    <a:pt x="33" y="160"/>
                  </a:lnTo>
                  <a:lnTo>
                    <a:pt x="30" y="149"/>
                  </a:lnTo>
                  <a:lnTo>
                    <a:pt x="27" y="144"/>
                  </a:lnTo>
                  <a:lnTo>
                    <a:pt x="22" y="142"/>
                  </a:lnTo>
                  <a:lnTo>
                    <a:pt x="22" y="130"/>
                  </a:lnTo>
                  <a:lnTo>
                    <a:pt x="20" y="121"/>
                  </a:lnTo>
                  <a:lnTo>
                    <a:pt x="2" y="100"/>
                  </a:lnTo>
                  <a:lnTo>
                    <a:pt x="4" y="76"/>
                  </a:lnTo>
                  <a:lnTo>
                    <a:pt x="0" y="10"/>
                  </a:lnTo>
                  <a:lnTo>
                    <a:pt x="54" y="7"/>
                  </a:lnTo>
                  <a:lnTo>
                    <a:pt x="108" y="4"/>
                  </a:lnTo>
                  <a:lnTo>
                    <a:pt x="163" y="2"/>
                  </a:lnTo>
                  <a:lnTo>
                    <a:pt x="191"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107">
              <a:extLst>
                <a:ext uri="{FF2B5EF4-FFF2-40B4-BE49-F238E27FC236}">
                  <a16:creationId xmlns:a16="http://schemas.microsoft.com/office/drawing/2014/main" id="{0DCB146D-6057-12EF-BE25-574941E22074}"/>
                </a:ext>
              </a:extLst>
            </p:cNvPr>
            <p:cNvSpPr>
              <a:spLocks noEditPoints="1"/>
            </p:cNvSpPr>
            <p:nvPr/>
          </p:nvSpPr>
          <p:spPr bwMode="auto">
            <a:xfrm>
              <a:off x="5204857" y="3676637"/>
              <a:ext cx="1846225" cy="1803080"/>
            </a:xfrm>
            <a:custGeom>
              <a:avLst/>
              <a:gdLst/>
              <a:ahLst/>
              <a:cxnLst>
                <a:cxn ang="0">
                  <a:pos x="310" y="0"/>
                </a:cxn>
                <a:cxn ang="0">
                  <a:pos x="532" y="192"/>
                </a:cxn>
                <a:cxn ang="0">
                  <a:pos x="585" y="212"/>
                </a:cxn>
                <a:cxn ang="0">
                  <a:pos x="642" y="242"/>
                </a:cxn>
                <a:cxn ang="0">
                  <a:pos x="677" y="248"/>
                </a:cxn>
                <a:cxn ang="0">
                  <a:pos x="699" y="254"/>
                </a:cxn>
                <a:cxn ang="0">
                  <a:pos x="730" y="263"/>
                </a:cxn>
                <a:cxn ang="0">
                  <a:pos x="745" y="273"/>
                </a:cxn>
                <a:cxn ang="0">
                  <a:pos x="757" y="253"/>
                </a:cxn>
                <a:cxn ang="0">
                  <a:pos x="802" y="271"/>
                </a:cxn>
                <a:cxn ang="0">
                  <a:pos x="841" y="261"/>
                </a:cxn>
                <a:cxn ang="0">
                  <a:pos x="878" y="260"/>
                </a:cxn>
                <a:cxn ang="0">
                  <a:pos x="926" y="270"/>
                </a:cxn>
                <a:cxn ang="0">
                  <a:pos x="951" y="281"/>
                </a:cxn>
                <a:cxn ang="0">
                  <a:pos x="989" y="436"/>
                </a:cxn>
                <a:cxn ang="0">
                  <a:pos x="1005" y="460"/>
                </a:cxn>
                <a:cxn ang="0">
                  <a:pos x="1024" y="503"/>
                </a:cxn>
                <a:cxn ang="0">
                  <a:pos x="1027" y="536"/>
                </a:cxn>
                <a:cxn ang="0">
                  <a:pos x="1010" y="617"/>
                </a:cxn>
                <a:cxn ang="0">
                  <a:pos x="985" y="648"/>
                </a:cxn>
                <a:cxn ang="0">
                  <a:pos x="957" y="656"/>
                </a:cxn>
                <a:cxn ang="0">
                  <a:pos x="934" y="636"/>
                </a:cxn>
                <a:cxn ang="0">
                  <a:pos x="918" y="643"/>
                </a:cxn>
                <a:cxn ang="0">
                  <a:pos x="923" y="682"/>
                </a:cxn>
                <a:cxn ang="0">
                  <a:pos x="890" y="719"/>
                </a:cxn>
                <a:cxn ang="0">
                  <a:pos x="844" y="738"/>
                </a:cxn>
                <a:cxn ang="0">
                  <a:pos x="835" y="744"/>
                </a:cxn>
                <a:cxn ang="0">
                  <a:pos x="819" y="746"/>
                </a:cxn>
                <a:cxn ang="0">
                  <a:pos x="804" y="739"/>
                </a:cxn>
                <a:cxn ang="0">
                  <a:pos x="802" y="747"/>
                </a:cxn>
                <a:cxn ang="0">
                  <a:pos x="781" y="743"/>
                </a:cxn>
                <a:cxn ang="0">
                  <a:pos x="793" y="771"/>
                </a:cxn>
                <a:cxn ang="0">
                  <a:pos x="770" y="785"/>
                </a:cxn>
                <a:cxn ang="0">
                  <a:pos x="738" y="795"/>
                </a:cxn>
                <a:cxn ang="0">
                  <a:pos x="719" y="817"/>
                </a:cxn>
                <a:cxn ang="0">
                  <a:pos x="724" y="830"/>
                </a:cxn>
                <a:cxn ang="0">
                  <a:pos x="700" y="862"/>
                </a:cxn>
                <a:cxn ang="0">
                  <a:pos x="703" y="877"/>
                </a:cxn>
                <a:cxn ang="0">
                  <a:pos x="706" y="906"/>
                </a:cxn>
                <a:cxn ang="0">
                  <a:pos x="717" y="949"/>
                </a:cxn>
                <a:cxn ang="0">
                  <a:pos x="732" y="995"/>
                </a:cxn>
                <a:cxn ang="0">
                  <a:pos x="715" y="1000"/>
                </a:cxn>
                <a:cxn ang="0">
                  <a:pos x="632" y="969"/>
                </a:cxn>
                <a:cxn ang="0">
                  <a:pos x="581" y="951"/>
                </a:cxn>
                <a:cxn ang="0">
                  <a:pos x="574" y="941"/>
                </a:cxn>
                <a:cxn ang="0">
                  <a:pos x="552" y="886"/>
                </a:cxn>
                <a:cxn ang="0">
                  <a:pos x="549" y="867"/>
                </a:cxn>
                <a:cxn ang="0">
                  <a:pos x="512" y="803"/>
                </a:cxn>
                <a:cxn ang="0">
                  <a:pos x="486" y="767"/>
                </a:cxn>
                <a:cxn ang="0">
                  <a:pos x="475" y="741"/>
                </a:cxn>
                <a:cxn ang="0">
                  <a:pos x="459" y="702"/>
                </a:cxn>
                <a:cxn ang="0">
                  <a:pos x="412" y="649"/>
                </a:cxn>
                <a:cxn ang="0">
                  <a:pos x="346" y="625"/>
                </a:cxn>
                <a:cxn ang="0">
                  <a:pos x="294" y="636"/>
                </a:cxn>
                <a:cxn ang="0">
                  <a:pos x="242" y="694"/>
                </a:cxn>
                <a:cxn ang="0">
                  <a:pos x="196" y="666"/>
                </a:cxn>
                <a:cxn ang="0">
                  <a:pos x="150" y="625"/>
                </a:cxn>
                <a:cxn ang="0">
                  <a:pos x="135" y="565"/>
                </a:cxn>
                <a:cxn ang="0">
                  <a:pos x="127" y="555"/>
                </a:cxn>
                <a:cxn ang="0">
                  <a:pos x="94" y="514"/>
                </a:cxn>
                <a:cxn ang="0">
                  <a:pos x="51" y="464"/>
                </a:cxn>
                <a:cxn ang="0">
                  <a:pos x="14" y="419"/>
                </a:cxn>
                <a:cxn ang="0">
                  <a:pos x="274" y="419"/>
                </a:cxn>
              </a:cxnLst>
              <a:rect l="0" t="0" r="r" b="b"/>
              <a:pathLst>
                <a:path w="1027" h="1003">
                  <a:moveTo>
                    <a:pt x="749" y="800"/>
                  </a:moveTo>
                  <a:lnTo>
                    <a:pt x="750" y="804"/>
                  </a:lnTo>
                  <a:lnTo>
                    <a:pt x="746" y="808"/>
                  </a:lnTo>
                  <a:lnTo>
                    <a:pt x="746" y="804"/>
                  </a:lnTo>
                  <a:lnTo>
                    <a:pt x="749" y="802"/>
                  </a:lnTo>
                  <a:lnTo>
                    <a:pt x="749" y="800"/>
                  </a:lnTo>
                  <a:close/>
                  <a:moveTo>
                    <a:pt x="310" y="0"/>
                  </a:moveTo>
                  <a:lnTo>
                    <a:pt x="382" y="4"/>
                  </a:lnTo>
                  <a:lnTo>
                    <a:pt x="457" y="7"/>
                  </a:lnTo>
                  <a:lnTo>
                    <a:pt x="530" y="11"/>
                  </a:lnTo>
                  <a:lnTo>
                    <a:pt x="530" y="72"/>
                  </a:lnTo>
                  <a:lnTo>
                    <a:pt x="528" y="131"/>
                  </a:lnTo>
                  <a:lnTo>
                    <a:pt x="524" y="189"/>
                  </a:lnTo>
                  <a:lnTo>
                    <a:pt x="532" y="192"/>
                  </a:lnTo>
                  <a:lnTo>
                    <a:pt x="539" y="197"/>
                  </a:lnTo>
                  <a:lnTo>
                    <a:pt x="545" y="203"/>
                  </a:lnTo>
                  <a:lnTo>
                    <a:pt x="552" y="208"/>
                  </a:lnTo>
                  <a:lnTo>
                    <a:pt x="565" y="208"/>
                  </a:lnTo>
                  <a:lnTo>
                    <a:pt x="574" y="207"/>
                  </a:lnTo>
                  <a:lnTo>
                    <a:pt x="582" y="208"/>
                  </a:lnTo>
                  <a:lnTo>
                    <a:pt x="585" y="212"/>
                  </a:lnTo>
                  <a:lnTo>
                    <a:pt x="585" y="218"/>
                  </a:lnTo>
                  <a:lnTo>
                    <a:pt x="586" y="224"/>
                  </a:lnTo>
                  <a:lnTo>
                    <a:pt x="588" y="228"/>
                  </a:lnTo>
                  <a:lnTo>
                    <a:pt x="604" y="229"/>
                  </a:lnTo>
                  <a:lnTo>
                    <a:pt x="618" y="232"/>
                  </a:lnTo>
                  <a:lnTo>
                    <a:pt x="631" y="235"/>
                  </a:lnTo>
                  <a:lnTo>
                    <a:pt x="642" y="242"/>
                  </a:lnTo>
                  <a:lnTo>
                    <a:pt x="649" y="238"/>
                  </a:lnTo>
                  <a:lnTo>
                    <a:pt x="653" y="235"/>
                  </a:lnTo>
                  <a:lnTo>
                    <a:pt x="660" y="235"/>
                  </a:lnTo>
                  <a:lnTo>
                    <a:pt x="670" y="236"/>
                  </a:lnTo>
                  <a:lnTo>
                    <a:pt x="670" y="243"/>
                  </a:lnTo>
                  <a:lnTo>
                    <a:pt x="672" y="246"/>
                  </a:lnTo>
                  <a:lnTo>
                    <a:pt x="677" y="248"/>
                  </a:lnTo>
                  <a:lnTo>
                    <a:pt x="681" y="248"/>
                  </a:lnTo>
                  <a:lnTo>
                    <a:pt x="681" y="256"/>
                  </a:lnTo>
                  <a:lnTo>
                    <a:pt x="682" y="260"/>
                  </a:lnTo>
                  <a:lnTo>
                    <a:pt x="684" y="262"/>
                  </a:lnTo>
                  <a:lnTo>
                    <a:pt x="691" y="261"/>
                  </a:lnTo>
                  <a:lnTo>
                    <a:pt x="695" y="257"/>
                  </a:lnTo>
                  <a:lnTo>
                    <a:pt x="699" y="254"/>
                  </a:lnTo>
                  <a:lnTo>
                    <a:pt x="703" y="250"/>
                  </a:lnTo>
                  <a:lnTo>
                    <a:pt x="708" y="253"/>
                  </a:lnTo>
                  <a:lnTo>
                    <a:pt x="712" y="255"/>
                  </a:lnTo>
                  <a:lnTo>
                    <a:pt x="715" y="260"/>
                  </a:lnTo>
                  <a:lnTo>
                    <a:pt x="717" y="264"/>
                  </a:lnTo>
                  <a:lnTo>
                    <a:pt x="727" y="264"/>
                  </a:lnTo>
                  <a:lnTo>
                    <a:pt x="730" y="263"/>
                  </a:lnTo>
                  <a:lnTo>
                    <a:pt x="735" y="259"/>
                  </a:lnTo>
                  <a:lnTo>
                    <a:pt x="737" y="261"/>
                  </a:lnTo>
                  <a:lnTo>
                    <a:pt x="737" y="263"/>
                  </a:lnTo>
                  <a:lnTo>
                    <a:pt x="738" y="266"/>
                  </a:lnTo>
                  <a:lnTo>
                    <a:pt x="738" y="270"/>
                  </a:lnTo>
                  <a:lnTo>
                    <a:pt x="741" y="273"/>
                  </a:lnTo>
                  <a:lnTo>
                    <a:pt x="745" y="273"/>
                  </a:lnTo>
                  <a:lnTo>
                    <a:pt x="748" y="271"/>
                  </a:lnTo>
                  <a:lnTo>
                    <a:pt x="750" y="269"/>
                  </a:lnTo>
                  <a:lnTo>
                    <a:pt x="752" y="264"/>
                  </a:lnTo>
                  <a:lnTo>
                    <a:pt x="753" y="261"/>
                  </a:lnTo>
                  <a:lnTo>
                    <a:pt x="755" y="259"/>
                  </a:lnTo>
                  <a:lnTo>
                    <a:pt x="757" y="256"/>
                  </a:lnTo>
                  <a:lnTo>
                    <a:pt x="757" y="253"/>
                  </a:lnTo>
                  <a:lnTo>
                    <a:pt x="764" y="256"/>
                  </a:lnTo>
                  <a:lnTo>
                    <a:pt x="770" y="260"/>
                  </a:lnTo>
                  <a:lnTo>
                    <a:pt x="777" y="261"/>
                  </a:lnTo>
                  <a:lnTo>
                    <a:pt x="785" y="259"/>
                  </a:lnTo>
                  <a:lnTo>
                    <a:pt x="790" y="264"/>
                  </a:lnTo>
                  <a:lnTo>
                    <a:pt x="795" y="268"/>
                  </a:lnTo>
                  <a:lnTo>
                    <a:pt x="802" y="271"/>
                  </a:lnTo>
                  <a:lnTo>
                    <a:pt x="808" y="276"/>
                  </a:lnTo>
                  <a:lnTo>
                    <a:pt x="814" y="271"/>
                  </a:lnTo>
                  <a:lnTo>
                    <a:pt x="828" y="262"/>
                  </a:lnTo>
                  <a:lnTo>
                    <a:pt x="831" y="261"/>
                  </a:lnTo>
                  <a:lnTo>
                    <a:pt x="834" y="260"/>
                  </a:lnTo>
                  <a:lnTo>
                    <a:pt x="838" y="260"/>
                  </a:lnTo>
                  <a:lnTo>
                    <a:pt x="841" y="261"/>
                  </a:lnTo>
                  <a:lnTo>
                    <a:pt x="844" y="262"/>
                  </a:lnTo>
                  <a:lnTo>
                    <a:pt x="854" y="257"/>
                  </a:lnTo>
                  <a:lnTo>
                    <a:pt x="857" y="255"/>
                  </a:lnTo>
                  <a:lnTo>
                    <a:pt x="862" y="253"/>
                  </a:lnTo>
                  <a:lnTo>
                    <a:pt x="865" y="255"/>
                  </a:lnTo>
                  <a:lnTo>
                    <a:pt x="871" y="257"/>
                  </a:lnTo>
                  <a:lnTo>
                    <a:pt x="878" y="260"/>
                  </a:lnTo>
                  <a:lnTo>
                    <a:pt x="885" y="259"/>
                  </a:lnTo>
                  <a:lnTo>
                    <a:pt x="890" y="253"/>
                  </a:lnTo>
                  <a:lnTo>
                    <a:pt x="898" y="254"/>
                  </a:lnTo>
                  <a:lnTo>
                    <a:pt x="906" y="259"/>
                  </a:lnTo>
                  <a:lnTo>
                    <a:pt x="912" y="266"/>
                  </a:lnTo>
                  <a:lnTo>
                    <a:pt x="918" y="270"/>
                  </a:lnTo>
                  <a:lnTo>
                    <a:pt x="926" y="270"/>
                  </a:lnTo>
                  <a:lnTo>
                    <a:pt x="928" y="273"/>
                  </a:lnTo>
                  <a:lnTo>
                    <a:pt x="928" y="275"/>
                  </a:lnTo>
                  <a:lnTo>
                    <a:pt x="929" y="276"/>
                  </a:lnTo>
                  <a:lnTo>
                    <a:pt x="935" y="277"/>
                  </a:lnTo>
                  <a:lnTo>
                    <a:pt x="941" y="277"/>
                  </a:lnTo>
                  <a:lnTo>
                    <a:pt x="947" y="278"/>
                  </a:lnTo>
                  <a:lnTo>
                    <a:pt x="951" y="281"/>
                  </a:lnTo>
                  <a:lnTo>
                    <a:pt x="954" y="287"/>
                  </a:lnTo>
                  <a:lnTo>
                    <a:pt x="967" y="284"/>
                  </a:lnTo>
                  <a:lnTo>
                    <a:pt x="979" y="287"/>
                  </a:lnTo>
                  <a:lnTo>
                    <a:pt x="982" y="334"/>
                  </a:lnTo>
                  <a:lnTo>
                    <a:pt x="983" y="383"/>
                  </a:lnTo>
                  <a:lnTo>
                    <a:pt x="985" y="431"/>
                  </a:lnTo>
                  <a:lnTo>
                    <a:pt x="989" y="436"/>
                  </a:lnTo>
                  <a:lnTo>
                    <a:pt x="993" y="439"/>
                  </a:lnTo>
                  <a:lnTo>
                    <a:pt x="998" y="444"/>
                  </a:lnTo>
                  <a:lnTo>
                    <a:pt x="1003" y="447"/>
                  </a:lnTo>
                  <a:lnTo>
                    <a:pt x="1003" y="454"/>
                  </a:lnTo>
                  <a:lnTo>
                    <a:pt x="1004" y="457"/>
                  </a:lnTo>
                  <a:lnTo>
                    <a:pt x="1004" y="459"/>
                  </a:lnTo>
                  <a:lnTo>
                    <a:pt x="1005" y="460"/>
                  </a:lnTo>
                  <a:lnTo>
                    <a:pt x="1003" y="465"/>
                  </a:lnTo>
                  <a:lnTo>
                    <a:pt x="1005" y="472"/>
                  </a:lnTo>
                  <a:lnTo>
                    <a:pt x="1007" y="475"/>
                  </a:lnTo>
                  <a:lnTo>
                    <a:pt x="1017" y="485"/>
                  </a:lnTo>
                  <a:lnTo>
                    <a:pt x="1017" y="493"/>
                  </a:lnTo>
                  <a:lnTo>
                    <a:pt x="1020" y="499"/>
                  </a:lnTo>
                  <a:lnTo>
                    <a:pt x="1024" y="503"/>
                  </a:lnTo>
                  <a:lnTo>
                    <a:pt x="1027" y="510"/>
                  </a:lnTo>
                  <a:lnTo>
                    <a:pt x="1027" y="521"/>
                  </a:lnTo>
                  <a:lnTo>
                    <a:pt x="1025" y="521"/>
                  </a:lnTo>
                  <a:lnTo>
                    <a:pt x="1025" y="526"/>
                  </a:lnTo>
                  <a:lnTo>
                    <a:pt x="1026" y="528"/>
                  </a:lnTo>
                  <a:lnTo>
                    <a:pt x="1026" y="533"/>
                  </a:lnTo>
                  <a:lnTo>
                    <a:pt x="1027" y="536"/>
                  </a:lnTo>
                  <a:lnTo>
                    <a:pt x="1027" y="541"/>
                  </a:lnTo>
                  <a:lnTo>
                    <a:pt x="1020" y="551"/>
                  </a:lnTo>
                  <a:lnTo>
                    <a:pt x="1017" y="564"/>
                  </a:lnTo>
                  <a:lnTo>
                    <a:pt x="1014" y="578"/>
                  </a:lnTo>
                  <a:lnTo>
                    <a:pt x="1015" y="592"/>
                  </a:lnTo>
                  <a:lnTo>
                    <a:pt x="1019" y="605"/>
                  </a:lnTo>
                  <a:lnTo>
                    <a:pt x="1010" y="617"/>
                  </a:lnTo>
                  <a:lnTo>
                    <a:pt x="1004" y="622"/>
                  </a:lnTo>
                  <a:lnTo>
                    <a:pt x="1000" y="628"/>
                  </a:lnTo>
                  <a:lnTo>
                    <a:pt x="1000" y="635"/>
                  </a:lnTo>
                  <a:lnTo>
                    <a:pt x="1005" y="642"/>
                  </a:lnTo>
                  <a:lnTo>
                    <a:pt x="998" y="646"/>
                  </a:lnTo>
                  <a:lnTo>
                    <a:pt x="992" y="647"/>
                  </a:lnTo>
                  <a:lnTo>
                    <a:pt x="985" y="648"/>
                  </a:lnTo>
                  <a:lnTo>
                    <a:pt x="978" y="652"/>
                  </a:lnTo>
                  <a:lnTo>
                    <a:pt x="971" y="656"/>
                  </a:lnTo>
                  <a:lnTo>
                    <a:pt x="965" y="659"/>
                  </a:lnTo>
                  <a:lnTo>
                    <a:pt x="962" y="659"/>
                  </a:lnTo>
                  <a:lnTo>
                    <a:pt x="961" y="657"/>
                  </a:lnTo>
                  <a:lnTo>
                    <a:pt x="958" y="656"/>
                  </a:lnTo>
                  <a:lnTo>
                    <a:pt x="957" y="656"/>
                  </a:lnTo>
                  <a:lnTo>
                    <a:pt x="953" y="657"/>
                  </a:lnTo>
                  <a:lnTo>
                    <a:pt x="946" y="659"/>
                  </a:lnTo>
                  <a:lnTo>
                    <a:pt x="937" y="659"/>
                  </a:lnTo>
                  <a:lnTo>
                    <a:pt x="940" y="654"/>
                  </a:lnTo>
                  <a:lnTo>
                    <a:pt x="940" y="639"/>
                  </a:lnTo>
                  <a:lnTo>
                    <a:pt x="937" y="638"/>
                  </a:lnTo>
                  <a:lnTo>
                    <a:pt x="934" y="636"/>
                  </a:lnTo>
                  <a:lnTo>
                    <a:pt x="929" y="641"/>
                  </a:lnTo>
                  <a:lnTo>
                    <a:pt x="928" y="643"/>
                  </a:lnTo>
                  <a:lnTo>
                    <a:pt x="923" y="648"/>
                  </a:lnTo>
                  <a:lnTo>
                    <a:pt x="922" y="648"/>
                  </a:lnTo>
                  <a:lnTo>
                    <a:pt x="920" y="647"/>
                  </a:lnTo>
                  <a:lnTo>
                    <a:pt x="918" y="645"/>
                  </a:lnTo>
                  <a:lnTo>
                    <a:pt x="918" y="643"/>
                  </a:lnTo>
                  <a:lnTo>
                    <a:pt x="916" y="642"/>
                  </a:lnTo>
                  <a:lnTo>
                    <a:pt x="913" y="642"/>
                  </a:lnTo>
                  <a:lnTo>
                    <a:pt x="912" y="645"/>
                  </a:lnTo>
                  <a:lnTo>
                    <a:pt x="913" y="655"/>
                  </a:lnTo>
                  <a:lnTo>
                    <a:pt x="915" y="663"/>
                  </a:lnTo>
                  <a:lnTo>
                    <a:pt x="919" y="671"/>
                  </a:lnTo>
                  <a:lnTo>
                    <a:pt x="923" y="682"/>
                  </a:lnTo>
                  <a:lnTo>
                    <a:pt x="918" y="684"/>
                  </a:lnTo>
                  <a:lnTo>
                    <a:pt x="914" y="689"/>
                  </a:lnTo>
                  <a:lnTo>
                    <a:pt x="909" y="694"/>
                  </a:lnTo>
                  <a:lnTo>
                    <a:pt x="904" y="696"/>
                  </a:lnTo>
                  <a:lnTo>
                    <a:pt x="901" y="706"/>
                  </a:lnTo>
                  <a:lnTo>
                    <a:pt x="897" y="713"/>
                  </a:lnTo>
                  <a:lnTo>
                    <a:pt x="890" y="719"/>
                  </a:lnTo>
                  <a:lnTo>
                    <a:pt x="882" y="725"/>
                  </a:lnTo>
                  <a:lnTo>
                    <a:pt x="873" y="730"/>
                  </a:lnTo>
                  <a:lnTo>
                    <a:pt x="868" y="736"/>
                  </a:lnTo>
                  <a:lnTo>
                    <a:pt x="861" y="736"/>
                  </a:lnTo>
                  <a:lnTo>
                    <a:pt x="855" y="737"/>
                  </a:lnTo>
                  <a:lnTo>
                    <a:pt x="850" y="738"/>
                  </a:lnTo>
                  <a:lnTo>
                    <a:pt x="844" y="738"/>
                  </a:lnTo>
                  <a:lnTo>
                    <a:pt x="843" y="739"/>
                  </a:lnTo>
                  <a:lnTo>
                    <a:pt x="842" y="741"/>
                  </a:lnTo>
                  <a:lnTo>
                    <a:pt x="842" y="750"/>
                  </a:lnTo>
                  <a:lnTo>
                    <a:pt x="840" y="750"/>
                  </a:lnTo>
                  <a:lnTo>
                    <a:pt x="836" y="746"/>
                  </a:lnTo>
                  <a:lnTo>
                    <a:pt x="836" y="745"/>
                  </a:lnTo>
                  <a:lnTo>
                    <a:pt x="835" y="744"/>
                  </a:lnTo>
                  <a:lnTo>
                    <a:pt x="834" y="744"/>
                  </a:lnTo>
                  <a:lnTo>
                    <a:pt x="833" y="745"/>
                  </a:lnTo>
                  <a:lnTo>
                    <a:pt x="831" y="745"/>
                  </a:lnTo>
                  <a:lnTo>
                    <a:pt x="828" y="746"/>
                  </a:lnTo>
                  <a:lnTo>
                    <a:pt x="826" y="747"/>
                  </a:lnTo>
                  <a:lnTo>
                    <a:pt x="821" y="747"/>
                  </a:lnTo>
                  <a:lnTo>
                    <a:pt x="819" y="746"/>
                  </a:lnTo>
                  <a:lnTo>
                    <a:pt x="819" y="740"/>
                  </a:lnTo>
                  <a:lnTo>
                    <a:pt x="815" y="740"/>
                  </a:lnTo>
                  <a:lnTo>
                    <a:pt x="813" y="741"/>
                  </a:lnTo>
                  <a:lnTo>
                    <a:pt x="812" y="743"/>
                  </a:lnTo>
                  <a:lnTo>
                    <a:pt x="806" y="743"/>
                  </a:lnTo>
                  <a:lnTo>
                    <a:pt x="804" y="741"/>
                  </a:lnTo>
                  <a:lnTo>
                    <a:pt x="804" y="739"/>
                  </a:lnTo>
                  <a:lnTo>
                    <a:pt x="802" y="736"/>
                  </a:lnTo>
                  <a:lnTo>
                    <a:pt x="800" y="737"/>
                  </a:lnTo>
                  <a:lnTo>
                    <a:pt x="799" y="738"/>
                  </a:lnTo>
                  <a:lnTo>
                    <a:pt x="799" y="739"/>
                  </a:lnTo>
                  <a:lnTo>
                    <a:pt x="801" y="744"/>
                  </a:lnTo>
                  <a:lnTo>
                    <a:pt x="801" y="745"/>
                  </a:lnTo>
                  <a:lnTo>
                    <a:pt x="802" y="747"/>
                  </a:lnTo>
                  <a:lnTo>
                    <a:pt x="802" y="750"/>
                  </a:lnTo>
                  <a:lnTo>
                    <a:pt x="797" y="748"/>
                  </a:lnTo>
                  <a:lnTo>
                    <a:pt x="793" y="745"/>
                  </a:lnTo>
                  <a:lnTo>
                    <a:pt x="792" y="741"/>
                  </a:lnTo>
                  <a:lnTo>
                    <a:pt x="788" y="738"/>
                  </a:lnTo>
                  <a:lnTo>
                    <a:pt x="783" y="738"/>
                  </a:lnTo>
                  <a:lnTo>
                    <a:pt x="781" y="743"/>
                  </a:lnTo>
                  <a:lnTo>
                    <a:pt x="785" y="747"/>
                  </a:lnTo>
                  <a:lnTo>
                    <a:pt x="788" y="753"/>
                  </a:lnTo>
                  <a:lnTo>
                    <a:pt x="791" y="760"/>
                  </a:lnTo>
                  <a:lnTo>
                    <a:pt x="788" y="766"/>
                  </a:lnTo>
                  <a:lnTo>
                    <a:pt x="793" y="764"/>
                  </a:lnTo>
                  <a:lnTo>
                    <a:pt x="800" y="764"/>
                  </a:lnTo>
                  <a:lnTo>
                    <a:pt x="793" y="771"/>
                  </a:lnTo>
                  <a:lnTo>
                    <a:pt x="785" y="773"/>
                  </a:lnTo>
                  <a:lnTo>
                    <a:pt x="778" y="769"/>
                  </a:lnTo>
                  <a:lnTo>
                    <a:pt x="771" y="764"/>
                  </a:lnTo>
                  <a:lnTo>
                    <a:pt x="770" y="768"/>
                  </a:lnTo>
                  <a:lnTo>
                    <a:pt x="770" y="774"/>
                  </a:lnTo>
                  <a:lnTo>
                    <a:pt x="771" y="780"/>
                  </a:lnTo>
                  <a:lnTo>
                    <a:pt x="770" y="785"/>
                  </a:lnTo>
                  <a:lnTo>
                    <a:pt x="766" y="789"/>
                  </a:lnTo>
                  <a:lnTo>
                    <a:pt x="763" y="786"/>
                  </a:lnTo>
                  <a:lnTo>
                    <a:pt x="759" y="786"/>
                  </a:lnTo>
                  <a:lnTo>
                    <a:pt x="748" y="790"/>
                  </a:lnTo>
                  <a:lnTo>
                    <a:pt x="742" y="792"/>
                  </a:lnTo>
                  <a:lnTo>
                    <a:pt x="737" y="789"/>
                  </a:lnTo>
                  <a:lnTo>
                    <a:pt x="738" y="795"/>
                  </a:lnTo>
                  <a:lnTo>
                    <a:pt x="738" y="801"/>
                  </a:lnTo>
                  <a:lnTo>
                    <a:pt x="741" y="804"/>
                  </a:lnTo>
                  <a:lnTo>
                    <a:pt x="746" y="808"/>
                  </a:lnTo>
                  <a:lnTo>
                    <a:pt x="743" y="814"/>
                  </a:lnTo>
                  <a:lnTo>
                    <a:pt x="741" y="820"/>
                  </a:lnTo>
                  <a:lnTo>
                    <a:pt x="730" y="817"/>
                  </a:lnTo>
                  <a:lnTo>
                    <a:pt x="719" y="817"/>
                  </a:lnTo>
                  <a:lnTo>
                    <a:pt x="709" y="820"/>
                  </a:lnTo>
                  <a:lnTo>
                    <a:pt x="713" y="823"/>
                  </a:lnTo>
                  <a:lnTo>
                    <a:pt x="715" y="824"/>
                  </a:lnTo>
                  <a:lnTo>
                    <a:pt x="719" y="824"/>
                  </a:lnTo>
                  <a:lnTo>
                    <a:pt x="721" y="825"/>
                  </a:lnTo>
                  <a:lnTo>
                    <a:pt x="723" y="828"/>
                  </a:lnTo>
                  <a:lnTo>
                    <a:pt x="724" y="830"/>
                  </a:lnTo>
                  <a:lnTo>
                    <a:pt x="729" y="837"/>
                  </a:lnTo>
                  <a:lnTo>
                    <a:pt x="728" y="844"/>
                  </a:lnTo>
                  <a:lnTo>
                    <a:pt x="724" y="851"/>
                  </a:lnTo>
                  <a:lnTo>
                    <a:pt x="722" y="857"/>
                  </a:lnTo>
                  <a:lnTo>
                    <a:pt x="721" y="865"/>
                  </a:lnTo>
                  <a:lnTo>
                    <a:pt x="712" y="866"/>
                  </a:lnTo>
                  <a:lnTo>
                    <a:pt x="700" y="862"/>
                  </a:lnTo>
                  <a:lnTo>
                    <a:pt x="695" y="859"/>
                  </a:lnTo>
                  <a:lnTo>
                    <a:pt x="689" y="857"/>
                  </a:lnTo>
                  <a:lnTo>
                    <a:pt x="691" y="862"/>
                  </a:lnTo>
                  <a:lnTo>
                    <a:pt x="693" y="866"/>
                  </a:lnTo>
                  <a:lnTo>
                    <a:pt x="695" y="870"/>
                  </a:lnTo>
                  <a:lnTo>
                    <a:pt x="695" y="876"/>
                  </a:lnTo>
                  <a:lnTo>
                    <a:pt x="703" y="877"/>
                  </a:lnTo>
                  <a:lnTo>
                    <a:pt x="710" y="878"/>
                  </a:lnTo>
                  <a:lnTo>
                    <a:pt x="717" y="876"/>
                  </a:lnTo>
                  <a:lnTo>
                    <a:pt x="715" y="883"/>
                  </a:lnTo>
                  <a:lnTo>
                    <a:pt x="714" y="890"/>
                  </a:lnTo>
                  <a:lnTo>
                    <a:pt x="712" y="895"/>
                  </a:lnTo>
                  <a:lnTo>
                    <a:pt x="707" y="899"/>
                  </a:lnTo>
                  <a:lnTo>
                    <a:pt x="706" y="906"/>
                  </a:lnTo>
                  <a:lnTo>
                    <a:pt x="707" y="911"/>
                  </a:lnTo>
                  <a:lnTo>
                    <a:pt x="709" y="915"/>
                  </a:lnTo>
                  <a:lnTo>
                    <a:pt x="713" y="920"/>
                  </a:lnTo>
                  <a:lnTo>
                    <a:pt x="715" y="925"/>
                  </a:lnTo>
                  <a:lnTo>
                    <a:pt x="716" y="933"/>
                  </a:lnTo>
                  <a:lnTo>
                    <a:pt x="716" y="941"/>
                  </a:lnTo>
                  <a:lnTo>
                    <a:pt x="717" y="949"/>
                  </a:lnTo>
                  <a:lnTo>
                    <a:pt x="722" y="958"/>
                  </a:lnTo>
                  <a:lnTo>
                    <a:pt x="724" y="962"/>
                  </a:lnTo>
                  <a:lnTo>
                    <a:pt x="727" y="967"/>
                  </a:lnTo>
                  <a:lnTo>
                    <a:pt x="728" y="974"/>
                  </a:lnTo>
                  <a:lnTo>
                    <a:pt x="728" y="982"/>
                  </a:lnTo>
                  <a:lnTo>
                    <a:pt x="729" y="989"/>
                  </a:lnTo>
                  <a:lnTo>
                    <a:pt x="732" y="995"/>
                  </a:lnTo>
                  <a:lnTo>
                    <a:pt x="732" y="996"/>
                  </a:lnTo>
                  <a:lnTo>
                    <a:pt x="730" y="998"/>
                  </a:lnTo>
                  <a:lnTo>
                    <a:pt x="723" y="998"/>
                  </a:lnTo>
                  <a:lnTo>
                    <a:pt x="723" y="999"/>
                  </a:lnTo>
                  <a:lnTo>
                    <a:pt x="722" y="1000"/>
                  </a:lnTo>
                  <a:lnTo>
                    <a:pt x="723" y="1003"/>
                  </a:lnTo>
                  <a:lnTo>
                    <a:pt x="715" y="1000"/>
                  </a:lnTo>
                  <a:lnTo>
                    <a:pt x="708" y="995"/>
                  </a:lnTo>
                  <a:lnTo>
                    <a:pt x="701" y="988"/>
                  </a:lnTo>
                  <a:lnTo>
                    <a:pt x="693" y="983"/>
                  </a:lnTo>
                  <a:lnTo>
                    <a:pt x="650" y="983"/>
                  </a:lnTo>
                  <a:lnTo>
                    <a:pt x="644" y="978"/>
                  </a:lnTo>
                  <a:lnTo>
                    <a:pt x="639" y="972"/>
                  </a:lnTo>
                  <a:lnTo>
                    <a:pt x="632" y="969"/>
                  </a:lnTo>
                  <a:lnTo>
                    <a:pt x="624" y="967"/>
                  </a:lnTo>
                  <a:lnTo>
                    <a:pt x="614" y="967"/>
                  </a:lnTo>
                  <a:lnTo>
                    <a:pt x="609" y="960"/>
                  </a:lnTo>
                  <a:lnTo>
                    <a:pt x="602" y="955"/>
                  </a:lnTo>
                  <a:lnTo>
                    <a:pt x="593" y="953"/>
                  </a:lnTo>
                  <a:lnTo>
                    <a:pt x="582" y="953"/>
                  </a:lnTo>
                  <a:lnTo>
                    <a:pt x="581" y="951"/>
                  </a:lnTo>
                  <a:lnTo>
                    <a:pt x="581" y="946"/>
                  </a:lnTo>
                  <a:lnTo>
                    <a:pt x="580" y="943"/>
                  </a:lnTo>
                  <a:lnTo>
                    <a:pt x="579" y="943"/>
                  </a:lnTo>
                  <a:lnTo>
                    <a:pt x="578" y="942"/>
                  </a:lnTo>
                  <a:lnTo>
                    <a:pt x="576" y="942"/>
                  </a:lnTo>
                  <a:lnTo>
                    <a:pt x="575" y="941"/>
                  </a:lnTo>
                  <a:lnTo>
                    <a:pt x="574" y="941"/>
                  </a:lnTo>
                  <a:lnTo>
                    <a:pt x="573" y="932"/>
                  </a:lnTo>
                  <a:lnTo>
                    <a:pt x="572" y="921"/>
                  </a:lnTo>
                  <a:lnTo>
                    <a:pt x="566" y="909"/>
                  </a:lnTo>
                  <a:lnTo>
                    <a:pt x="559" y="899"/>
                  </a:lnTo>
                  <a:lnTo>
                    <a:pt x="552" y="891"/>
                  </a:lnTo>
                  <a:lnTo>
                    <a:pt x="551" y="888"/>
                  </a:lnTo>
                  <a:lnTo>
                    <a:pt x="552" y="886"/>
                  </a:lnTo>
                  <a:lnTo>
                    <a:pt x="552" y="884"/>
                  </a:lnTo>
                  <a:lnTo>
                    <a:pt x="553" y="883"/>
                  </a:lnTo>
                  <a:lnTo>
                    <a:pt x="554" y="880"/>
                  </a:lnTo>
                  <a:lnTo>
                    <a:pt x="554" y="876"/>
                  </a:lnTo>
                  <a:lnTo>
                    <a:pt x="553" y="873"/>
                  </a:lnTo>
                  <a:lnTo>
                    <a:pt x="551" y="872"/>
                  </a:lnTo>
                  <a:lnTo>
                    <a:pt x="549" y="867"/>
                  </a:lnTo>
                  <a:lnTo>
                    <a:pt x="551" y="853"/>
                  </a:lnTo>
                  <a:lnTo>
                    <a:pt x="549" y="845"/>
                  </a:lnTo>
                  <a:lnTo>
                    <a:pt x="545" y="838"/>
                  </a:lnTo>
                  <a:lnTo>
                    <a:pt x="538" y="834"/>
                  </a:lnTo>
                  <a:lnTo>
                    <a:pt x="530" y="831"/>
                  </a:lnTo>
                  <a:lnTo>
                    <a:pt x="522" y="817"/>
                  </a:lnTo>
                  <a:lnTo>
                    <a:pt x="512" y="803"/>
                  </a:lnTo>
                  <a:lnTo>
                    <a:pt x="504" y="789"/>
                  </a:lnTo>
                  <a:lnTo>
                    <a:pt x="503" y="787"/>
                  </a:lnTo>
                  <a:lnTo>
                    <a:pt x="501" y="785"/>
                  </a:lnTo>
                  <a:lnTo>
                    <a:pt x="497" y="783"/>
                  </a:lnTo>
                  <a:lnTo>
                    <a:pt x="490" y="780"/>
                  </a:lnTo>
                  <a:lnTo>
                    <a:pt x="488" y="774"/>
                  </a:lnTo>
                  <a:lnTo>
                    <a:pt x="486" y="767"/>
                  </a:lnTo>
                  <a:lnTo>
                    <a:pt x="485" y="758"/>
                  </a:lnTo>
                  <a:lnTo>
                    <a:pt x="485" y="757"/>
                  </a:lnTo>
                  <a:lnTo>
                    <a:pt x="483" y="754"/>
                  </a:lnTo>
                  <a:lnTo>
                    <a:pt x="481" y="747"/>
                  </a:lnTo>
                  <a:lnTo>
                    <a:pt x="479" y="744"/>
                  </a:lnTo>
                  <a:lnTo>
                    <a:pt x="476" y="743"/>
                  </a:lnTo>
                  <a:lnTo>
                    <a:pt x="475" y="741"/>
                  </a:lnTo>
                  <a:lnTo>
                    <a:pt x="473" y="740"/>
                  </a:lnTo>
                  <a:lnTo>
                    <a:pt x="473" y="736"/>
                  </a:lnTo>
                  <a:lnTo>
                    <a:pt x="472" y="732"/>
                  </a:lnTo>
                  <a:lnTo>
                    <a:pt x="465" y="722"/>
                  </a:lnTo>
                  <a:lnTo>
                    <a:pt x="462" y="717"/>
                  </a:lnTo>
                  <a:lnTo>
                    <a:pt x="461" y="709"/>
                  </a:lnTo>
                  <a:lnTo>
                    <a:pt x="459" y="702"/>
                  </a:lnTo>
                  <a:lnTo>
                    <a:pt x="452" y="690"/>
                  </a:lnTo>
                  <a:lnTo>
                    <a:pt x="443" y="681"/>
                  </a:lnTo>
                  <a:lnTo>
                    <a:pt x="433" y="670"/>
                  </a:lnTo>
                  <a:lnTo>
                    <a:pt x="429" y="664"/>
                  </a:lnTo>
                  <a:lnTo>
                    <a:pt x="422" y="657"/>
                  </a:lnTo>
                  <a:lnTo>
                    <a:pt x="413" y="650"/>
                  </a:lnTo>
                  <a:lnTo>
                    <a:pt x="412" y="649"/>
                  </a:lnTo>
                  <a:lnTo>
                    <a:pt x="411" y="649"/>
                  </a:lnTo>
                  <a:lnTo>
                    <a:pt x="411" y="650"/>
                  </a:lnTo>
                  <a:lnTo>
                    <a:pt x="404" y="642"/>
                  </a:lnTo>
                  <a:lnTo>
                    <a:pt x="395" y="628"/>
                  </a:lnTo>
                  <a:lnTo>
                    <a:pt x="381" y="629"/>
                  </a:lnTo>
                  <a:lnTo>
                    <a:pt x="365" y="628"/>
                  </a:lnTo>
                  <a:lnTo>
                    <a:pt x="346" y="625"/>
                  </a:lnTo>
                  <a:lnTo>
                    <a:pt x="334" y="620"/>
                  </a:lnTo>
                  <a:lnTo>
                    <a:pt x="328" y="620"/>
                  </a:lnTo>
                  <a:lnTo>
                    <a:pt x="323" y="622"/>
                  </a:lnTo>
                  <a:lnTo>
                    <a:pt x="318" y="628"/>
                  </a:lnTo>
                  <a:lnTo>
                    <a:pt x="309" y="627"/>
                  </a:lnTo>
                  <a:lnTo>
                    <a:pt x="299" y="631"/>
                  </a:lnTo>
                  <a:lnTo>
                    <a:pt x="294" y="636"/>
                  </a:lnTo>
                  <a:lnTo>
                    <a:pt x="289" y="645"/>
                  </a:lnTo>
                  <a:lnTo>
                    <a:pt x="284" y="655"/>
                  </a:lnTo>
                  <a:lnTo>
                    <a:pt x="278" y="668"/>
                  </a:lnTo>
                  <a:lnTo>
                    <a:pt x="273" y="678"/>
                  </a:lnTo>
                  <a:lnTo>
                    <a:pt x="263" y="688"/>
                  </a:lnTo>
                  <a:lnTo>
                    <a:pt x="254" y="696"/>
                  </a:lnTo>
                  <a:lnTo>
                    <a:pt x="242" y="694"/>
                  </a:lnTo>
                  <a:lnTo>
                    <a:pt x="232" y="689"/>
                  </a:lnTo>
                  <a:lnTo>
                    <a:pt x="224" y="683"/>
                  </a:lnTo>
                  <a:lnTo>
                    <a:pt x="214" y="676"/>
                  </a:lnTo>
                  <a:lnTo>
                    <a:pt x="210" y="671"/>
                  </a:lnTo>
                  <a:lnTo>
                    <a:pt x="209" y="669"/>
                  </a:lnTo>
                  <a:lnTo>
                    <a:pt x="206" y="668"/>
                  </a:lnTo>
                  <a:lnTo>
                    <a:pt x="196" y="666"/>
                  </a:lnTo>
                  <a:lnTo>
                    <a:pt x="186" y="662"/>
                  </a:lnTo>
                  <a:lnTo>
                    <a:pt x="179" y="656"/>
                  </a:lnTo>
                  <a:lnTo>
                    <a:pt x="175" y="649"/>
                  </a:lnTo>
                  <a:lnTo>
                    <a:pt x="168" y="642"/>
                  </a:lnTo>
                  <a:lnTo>
                    <a:pt x="161" y="638"/>
                  </a:lnTo>
                  <a:lnTo>
                    <a:pt x="153" y="634"/>
                  </a:lnTo>
                  <a:lnTo>
                    <a:pt x="150" y="625"/>
                  </a:lnTo>
                  <a:lnTo>
                    <a:pt x="141" y="608"/>
                  </a:lnTo>
                  <a:lnTo>
                    <a:pt x="138" y="600"/>
                  </a:lnTo>
                  <a:lnTo>
                    <a:pt x="139" y="589"/>
                  </a:lnTo>
                  <a:lnTo>
                    <a:pt x="140" y="582"/>
                  </a:lnTo>
                  <a:lnTo>
                    <a:pt x="139" y="575"/>
                  </a:lnTo>
                  <a:lnTo>
                    <a:pt x="135" y="566"/>
                  </a:lnTo>
                  <a:lnTo>
                    <a:pt x="135" y="565"/>
                  </a:lnTo>
                  <a:lnTo>
                    <a:pt x="134" y="562"/>
                  </a:lnTo>
                  <a:lnTo>
                    <a:pt x="134" y="559"/>
                  </a:lnTo>
                  <a:lnTo>
                    <a:pt x="133" y="557"/>
                  </a:lnTo>
                  <a:lnTo>
                    <a:pt x="132" y="557"/>
                  </a:lnTo>
                  <a:lnTo>
                    <a:pt x="129" y="556"/>
                  </a:lnTo>
                  <a:lnTo>
                    <a:pt x="128" y="556"/>
                  </a:lnTo>
                  <a:lnTo>
                    <a:pt x="127" y="555"/>
                  </a:lnTo>
                  <a:lnTo>
                    <a:pt x="127" y="543"/>
                  </a:lnTo>
                  <a:lnTo>
                    <a:pt x="125" y="540"/>
                  </a:lnTo>
                  <a:lnTo>
                    <a:pt x="122" y="537"/>
                  </a:lnTo>
                  <a:lnTo>
                    <a:pt x="121" y="535"/>
                  </a:lnTo>
                  <a:lnTo>
                    <a:pt x="105" y="519"/>
                  </a:lnTo>
                  <a:lnTo>
                    <a:pt x="101" y="516"/>
                  </a:lnTo>
                  <a:lnTo>
                    <a:pt x="94" y="514"/>
                  </a:lnTo>
                  <a:lnTo>
                    <a:pt x="87" y="509"/>
                  </a:lnTo>
                  <a:lnTo>
                    <a:pt x="83" y="502"/>
                  </a:lnTo>
                  <a:lnTo>
                    <a:pt x="82" y="499"/>
                  </a:lnTo>
                  <a:lnTo>
                    <a:pt x="77" y="492"/>
                  </a:lnTo>
                  <a:lnTo>
                    <a:pt x="70" y="487"/>
                  </a:lnTo>
                  <a:lnTo>
                    <a:pt x="68" y="485"/>
                  </a:lnTo>
                  <a:lnTo>
                    <a:pt x="51" y="464"/>
                  </a:lnTo>
                  <a:lnTo>
                    <a:pt x="41" y="454"/>
                  </a:lnTo>
                  <a:lnTo>
                    <a:pt x="28" y="447"/>
                  </a:lnTo>
                  <a:lnTo>
                    <a:pt x="27" y="440"/>
                  </a:lnTo>
                  <a:lnTo>
                    <a:pt x="25" y="435"/>
                  </a:lnTo>
                  <a:lnTo>
                    <a:pt x="23" y="428"/>
                  </a:lnTo>
                  <a:lnTo>
                    <a:pt x="19" y="423"/>
                  </a:lnTo>
                  <a:lnTo>
                    <a:pt x="14" y="419"/>
                  </a:lnTo>
                  <a:lnTo>
                    <a:pt x="8" y="416"/>
                  </a:lnTo>
                  <a:lnTo>
                    <a:pt x="4" y="411"/>
                  </a:lnTo>
                  <a:lnTo>
                    <a:pt x="0" y="405"/>
                  </a:lnTo>
                  <a:lnTo>
                    <a:pt x="0" y="397"/>
                  </a:lnTo>
                  <a:lnTo>
                    <a:pt x="90" y="407"/>
                  </a:lnTo>
                  <a:lnTo>
                    <a:pt x="181" y="414"/>
                  </a:lnTo>
                  <a:lnTo>
                    <a:pt x="274" y="419"/>
                  </a:lnTo>
                  <a:lnTo>
                    <a:pt x="275" y="418"/>
                  </a:lnTo>
                  <a:lnTo>
                    <a:pt x="277" y="417"/>
                  </a:lnTo>
                  <a:lnTo>
                    <a:pt x="280" y="415"/>
                  </a:lnTo>
                  <a:lnTo>
                    <a:pt x="282" y="414"/>
                  </a:lnTo>
                  <a:lnTo>
                    <a:pt x="296" y="206"/>
                  </a:lnTo>
                  <a:lnTo>
                    <a:pt x="310" y="0"/>
                  </a:lnTo>
                  <a:close/>
                </a:path>
              </a:pathLst>
            </a:custGeom>
            <a:grpFill/>
            <a:ln w="9525">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26826726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World Map">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10103"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grpSp>
        <p:nvGrpSpPr>
          <p:cNvPr id="14" name="Group 13">
            <a:extLst>
              <a:ext uri="{FF2B5EF4-FFF2-40B4-BE49-F238E27FC236}">
                <a16:creationId xmlns:a16="http://schemas.microsoft.com/office/drawing/2014/main" id="{DDA7C1EE-E524-8F41-44D4-7164F0B29FA2}"/>
              </a:ext>
            </a:extLst>
          </p:cNvPr>
          <p:cNvGrpSpPr/>
          <p:nvPr userDrawn="1"/>
        </p:nvGrpSpPr>
        <p:grpSpPr>
          <a:xfrm>
            <a:off x="1022538" y="1437046"/>
            <a:ext cx="10143748" cy="5058230"/>
            <a:chOff x="1022538" y="1219200"/>
            <a:chExt cx="10143748" cy="5058230"/>
          </a:xfrm>
          <a:solidFill>
            <a:schemeClr val="bg1">
              <a:lumMod val="85000"/>
            </a:schemeClr>
          </a:solidFill>
        </p:grpSpPr>
        <p:sp>
          <p:nvSpPr>
            <p:cNvPr id="15" name="Freeform 7">
              <a:extLst>
                <a:ext uri="{FF2B5EF4-FFF2-40B4-BE49-F238E27FC236}">
                  <a16:creationId xmlns:a16="http://schemas.microsoft.com/office/drawing/2014/main" id="{E8ED0CB7-4B0A-8A91-78DA-56CFAACBAD7D}"/>
                </a:ext>
              </a:extLst>
            </p:cNvPr>
            <p:cNvSpPr>
              <a:spLocks/>
            </p:cNvSpPr>
            <p:nvPr/>
          </p:nvSpPr>
          <p:spPr bwMode="auto">
            <a:xfrm>
              <a:off x="6474511" y="4858396"/>
              <a:ext cx="218313" cy="196872"/>
            </a:xfrm>
            <a:custGeom>
              <a:avLst/>
              <a:gdLst>
                <a:gd name="T0" fmla="*/ 76 w 112"/>
                <a:gd name="T1" fmla="*/ 5 h 101"/>
                <a:gd name="T2" fmla="*/ 87 w 112"/>
                <a:gd name="T3" fmla="*/ 5 h 101"/>
                <a:gd name="T4" fmla="*/ 98 w 112"/>
                <a:gd name="T5" fmla="*/ 11 h 101"/>
                <a:gd name="T6" fmla="*/ 109 w 112"/>
                <a:gd name="T7" fmla="*/ 14 h 101"/>
                <a:gd name="T8" fmla="*/ 112 w 112"/>
                <a:gd name="T9" fmla="*/ 16 h 101"/>
                <a:gd name="T10" fmla="*/ 112 w 112"/>
                <a:gd name="T11" fmla="*/ 25 h 101"/>
                <a:gd name="T12" fmla="*/ 112 w 112"/>
                <a:gd name="T13" fmla="*/ 38 h 101"/>
                <a:gd name="T14" fmla="*/ 111 w 112"/>
                <a:gd name="T15" fmla="*/ 44 h 101"/>
                <a:gd name="T16" fmla="*/ 109 w 112"/>
                <a:gd name="T17" fmla="*/ 47 h 101"/>
                <a:gd name="T18" fmla="*/ 109 w 112"/>
                <a:gd name="T19" fmla="*/ 49 h 101"/>
                <a:gd name="T20" fmla="*/ 111 w 112"/>
                <a:gd name="T21" fmla="*/ 52 h 101"/>
                <a:gd name="T22" fmla="*/ 112 w 112"/>
                <a:gd name="T23" fmla="*/ 62 h 101"/>
                <a:gd name="T24" fmla="*/ 111 w 112"/>
                <a:gd name="T25" fmla="*/ 68 h 101"/>
                <a:gd name="T26" fmla="*/ 106 w 112"/>
                <a:gd name="T27" fmla="*/ 74 h 101"/>
                <a:gd name="T28" fmla="*/ 103 w 112"/>
                <a:gd name="T29" fmla="*/ 80 h 101"/>
                <a:gd name="T30" fmla="*/ 101 w 112"/>
                <a:gd name="T31" fmla="*/ 87 h 101"/>
                <a:gd name="T32" fmla="*/ 92 w 112"/>
                <a:gd name="T33" fmla="*/ 96 h 101"/>
                <a:gd name="T34" fmla="*/ 85 w 112"/>
                <a:gd name="T35" fmla="*/ 99 h 101"/>
                <a:gd name="T36" fmla="*/ 73 w 112"/>
                <a:gd name="T37" fmla="*/ 99 h 101"/>
                <a:gd name="T38" fmla="*/ 60 w 112"/>
                <a:gd name="T39" fmla="*/ 98 h 101"/>
                <a:gd name="T40" fmla="*/ 56 w 112"/>
                <a:gd name="T41" fmla="*/ 95 h 101"/>
                <a:gd name="T42" fmla="*/ 56 w 112"/>
                <a:gd name="T43" fmla="*/ 91 h 101"/>
                <a:gd name="T44" fmla="*/ 51 w 112"/>
                <a:gd name="T45" fmla="*/ 90 h 101"/>
                <a:gd name="T46" fmla="*/ 41 w 112"/>
                <a:gd name="T47" fmla="*/ 87 h 101"/>
                <a:gd name="T48" fmla="*/ 37 w 112"/>
                <a:gd name="T49" fmla="*/ 80 h 101"/>
                <a:gd name="T50" fmla="*/ 37 w 112"/>
                <a:gd name="T51" fmla="*/ 76 h 101"/>
                <a:gd name="T52" fmla="*/ 37 w 112"/>
                <a:gd name="T53" fmla="*/ 71 h 101"/>
                <a:gd name="T54" fmla="*/ 30 w 112"/>
                <a:gd name="T55" fmla="*/ 69 h 101"/>
                <a:gd name="T56" fmla="*/ 27 w 112"/>
                <a:gd name="T57" fmla="*/ 65 h 101"/>
                <a:gd name="T58" fmla="*/ 15 w 112"/>
                <a:gd name="T59" fmla="*/ 58 h 101"/>
                <a:gd name="T60" fmla="*/ 11 w 112"/>
                <a:gd name="T61" fmla="*/ 49 h 101"/>
                <a:gd name="T62" fmla="*/ 8 w 112"/>
                <a:gd name="T63" fmla="*/ 44 h 101"/>
                <a:gd name="T64" fmla="*/ 3 w 112"/>
                <a:gd name="T65" fmla="*/ 36 h 101"/>
                <a:gd name="T66" fmla="*/ 0 w 112"/>
                <a:gd name="T67" fmla="*/ 33 h 101"/>
                <a:gd name="T68" fmla="*/ 5 w 112"/>
                <a:gd name="T69" fmla="*/ 32 h 101"/>
                <a:gd name="T70" fmla="*/ 11 w 112"/>
                <a:gd name="T71" fmla="*/ 33 h 101"/>
                <a:gd name="T72" fmla="*/ 22 w 112"/>
                <a:gd name="T73" fmla="*/ 35 h 101"/>
                <a:gd name="T74" fmla="*/ 27 w 112"/>
                <a:gd name="T75" fmla="*/ 33 h 101"/>
                <a:gd name="T76" fmla="*/ 30 w 112"/>
                <a:gd name="T77" fmla="*/ 30 h 101"/>
                <a:gd name="T78" fmla="*/ 33 w 112"/>
                <a:gd name="T79" fmla="*/ 28 h 101"/>
                <a:gd name="T80" fmla="*/ 33 w 112"/>
                <a:gd name="T81" fmla="*/ 27 h 101"/>
                <a:gd name="T82" fmla="*/ 35 w 112"/>
                <a:gd name="T83" fmla="*/ 25 h 101"/>
                <a:gd name="T84" fmla="*/ 37 w 112"/>
                <a:gd name="T85" fmla="*/ 22 h 101"/>
                <a:gd name="T86" fmla="*/ 38 w 112"/>
                <a:gd name="T87" fmla="*/ 21 h 101"/>
                <a:gd name="T88" fmla="*/ 40 w 112"/>
                <a:gd name="T89" fmla="*/ 21 h 101"/>
                <a:gd name="T90" fmla="*/ 41 w 112"/>
                <a:gd name="T91" fmla="*/ 19 h 101"/>
                <a:gd name="T92" fmla="*/ 43 w 112"/>
                <a:gd name="T93" fmla="*/ 17 h 101"/>
                <a:gd name="T94" fmla="*/ 46 w 112"/>
                <a:gd name="T95" fmla="*/ 16 h 101"/>
                <a:gd name="T96" fmla="*/ 48 w 112"/>
                <a:gd name="T97" fmla="*/ 17 h 101"/>
                <a:gd name="T98" fmla="*/ 49 w 112"/>
                <a:gd name="T99" fmla="*/ 16 h 101"/>
                <a:gd name="T100" fmla="*/ 51 w 112"/>
                <a:gd name="T101" fmla="*/ 16 h 101"/>
                <a:gd name="T102" fmla="*/ 52 w 112"/>
                <a:gd name="T103" fmla="*/ 16 h 101"/>
                <a:gd name="T104" fmla="*/ 54 w 112"/>
                <a:gd name="T105" fmla="*/ 14 h 101"/>
                <a:gd name="T106" fmla="*/ 56 w 112"/>
                <a:gd name="T107" fmla="*/ 14 h 101"/>
                <a:gd name="T108" fmla="*/ 52 w 112"/>
                <a:gd name="T109" fmla="*/ 13 h 101"/>
                <a:gd name="T110" fmla="*/ 52 w 112"/>
                <a:gd name="T111" fmla="*/ 11 h 101"/>
                <a:gd name="T112" fmla="*/ 54 w 112"/>
                <a:gd name="T113" fmla="*/ 5 h 101"/>
                <a:gd name="T114" fmla="*/ 62 w 112"/>
                <a:gd name="T11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01">
                  <a:moveTo>
                    <a:pt x="73" y="0"/>
                  </a:moveTo>
                  <a:lnTo>
                    <a:pt x="74" y="0"/>
                  </a:lnTo>
                  <a:lnTo>
                    <a:pt x="74" y="2"/>
                  </a:lnTo>
                  <a:lnTo>
                    <a:pt x="76" y="5"/>
                  </a:lnTo>
                  <a:lnTo>
                    <a:pt x="76" y="5"/>
                  </a:lnTo>
                  <a:lnTo>
                    <a:pt x="79" y="5"/>
                  </a:lnTo>
                  <a:lnTo>
                    <a:pt x="82" y="5"/>
                  </a:lnTo>
                  <a:lnTo>
                    <a:pt x="87" y="5"/>
                  </a:lnTo>
                  <a:lnTo>
                    <a:pt x="90" y="6"/>
                  </a:lnTo>
                  <a:lnTo>
                    <a:pt x="90" y="8"/>
                  </a:lnTo>
                  <a:lnTo>
                    <a:pt x="93" y="8"/>
                  </a:lnTo>
                  <a:lnTo>
                    <a:pt x="98" y="11"/>
                  </a:lnTo>
                  <a:lnTo>
                    <a:pt x="101" y="11"/>
                  </a:lnTo>
                  <a:lnTo>
                    <a:pt x="104" y="13"/>
                  </a:lnTo>
                  <a:lnTo>
                    <a:pt x="108" y="14"/>
                  </a:lnTo>
                  <a:lnTo>
                    <a:pt x="109" y="14"/>
                  </a:lnTo>
                  <a:lnTo>
                    <a:pt x="111" y="16"/>
                  </a:lnTo>
                  <a:lnTo>
                    <a:pt x="111" y="16"/>
                  </a:lnTo>
                  <a:lnTo>
                    <a:pt x="112" y="16"/>
                  </a:lnTo>
                  <a:lnTo>
                    <a:pt x="112" y="16"/>
                  </a:lnTo>
                  <a:lnTo>
                    <a:pt x="111" y="17"/>
                  </a:lnTo>
                  <a:lnTo>
                    <a:pt x="111" y="21"/>
                  </a:lnTo>
                  <a:lnTo>
                    <a:pt x="112" y="24"/>
                  </a:lnTo>
                  <a:lnTo>
                    <a:pt x="112" y="25"/>
                  </a:lnTo>
                  <a:lnTo>
                    <a:pt x="112" y="32"/>
                  </a:lnTo>
                  <a:lnTo>
                    <a:pt x="112" y="36"/>
                  </a:lnTo>
                  <a:lnTo>
                    <a:pt x="112" y="38"/>
                  </a:lnTo>
                  <a:lnTo>
                    <a:pt x="112" y="38"/>
                  </a:lnTo>
                  <a:lnTo>
                    <a:pt x="112" y="40"/>
                  </a:lnTo>
                  <a:lnTo>
                    <a:pt x="112" y="40"/>
                  </a:lnTo>
                  <a:lnTo>
                    <a:pt x="112" y="41"/>
                  </a:lnTo>
                  <a:lnTo>
                    <a:pt x="111" y="44"/>
                  </a:lnTo>
                  <a:lnTo>
                    <a:pt x="111" y="44"/>
                  </a:lnTo>
                  <a:lnTo>
                    <a:pt x="111" y="46"/>
                  </a:lnTo>
                  <a:lnTo>
                    <a:pt x="111" y="46"/>
                  </a:lnTo>
                  <a:lnTo>
                    <a:pt x="109" y="47"/>
                  </a:lnTo>
                  <a:lnTo>
                    <a:pt x="109" y="47"/>
                  </a:lnTo>
                  <a:lnTo>
                    <a:pt x="109" y="49"/>
                  </a:lnTo>
                  <a:lnTo>
                    <a:pt x="109" y="49"/>
                  </a:lnTo>
                  <a:lnTo>
                    <a:pt x="109" y="49"/>
                  </a:lnTo>
                  <a:lnTo>
                    <a:pt x="111" y="51"/>
                  </a:lnTo>
                  <a:lnTo>
                    <a:pt x="111" y="51"/>
                  </a:lnTo>
                  <a:lnTo>
                    <a:pt x="111" y="52"/>
                  </a:lnTo>
                  <a:lnTo>
                    <a:pt x="111" y="52"/>
                  </a:lnTo>
                  <a:lnTo>
                    <a:pt x="109" y="55"/>
                  </a:lnTo>
                  <a:lnTo>
                    <a:pt x="111" y="57"/>
                  </a:lnTo>
                  <a:lnTo>
                    <a:pt x="111" y="60"/>
                  </a:lnTo>
                  <a:lnTo>
                    <a:pt x="112" y="62"/>
                  </a:lnTo>
                  <a:lnTo>
                    <a:pt x="112" y="62"/>
                  </a:lnTo>
                  <a:lnTo>
                    <a:pt x="112" y="63"/>
                  </a:lnTo>
                  <a:lnTo>
                    <a:pt x="112" y="65"/>
                  </a:lnTo>
                  <a:lnTo>
                    <a:pt x="111" y="68"/>
                  </a:lnTo>
                  <a:lnTo>
                    <a:pt x="109" y="69"/>
                  </a:lnTo>
                  <a:lnTo>
                    <a:pt x="108" y="73"/>
                  </a:lnTo>
                  <a:lnTo>
                    <a:pt x="106" y="73"/>
                  </a:lnTo>
                  <a:lnTo>
                    <a:pt x="106" y="74"/>
                  </a:lnTo>
                  <a:lnTo>
                    <a:pt x="106" y="74"/>
                  </a:lnTo>
                  <a:lnTo>
                    <a:pt x="106" y="77"/>
                  </a:lnTo>
                  <a:lnTo>
                    <a:pt x="106" y="79"/>
                  </a:lnTo>
                  <a:lnTo>
                    <a:pt x="103" y="80"/>
                  </a:lnTo>
                  <a:lnTo>
                    <a:pt x="104" y="84"/>
                  </a:lnTo>
                  <a:lnTo>
                    <a:pt x="104" y="84"/>
                  </a:lnTo>
                  <a:lnTo>
                    <a:pt x="104" y="84"/>
                  </a:lnTo>
                  <a:lnTo>
                    <a:pt x="101" y="87"/>
                  </a:lnTo>
                  <a:lnTo>
                    <a:pt x="98" y="90"/>
                  </a:lnTo>
                  <a:lnTo>
                    <a:pt x="97" y="91"/>
                  </a:lnTo>
                  <a:lnTo>
                    <a:pt x="95" y="95"/>
                  </a:lnTo>
                  <a:lnTo>
                    <a:pt x="92" y="96"/>
                  </a:lnTo>
                  <a:lnTo>
                    <a:pt x="90" y="99"/>
                  </a:lnTo>
                  <a:lnTo>
                    <a:pt x="89" y="101"/>
                  </a:lnTo>
                  <a:lnTo>
                    <a:pt x="87" y="99"/>
                  </a:lnTo>
                  <a:lnTo>
                    <a:pt x="85" y="99"/>
                  </a:lnTo>
                  <a:lnTo>
                    <a:pt x="82" y="98"/>
                  </a:lnTo>
                  <a:lnTo>
                    <a:pt x="79" y="99"/>
                  </a:lnTo>
                  <a:lnTo>
                    <a:pt x="76" y="99"/>
                  </a:lnTo>
                  <a:lnTo>
                    <a:pt x="73" y="99"/>
                  </a:lnTo>
                  <a:lnTo>
                    <a:pt x="68" y="96"/>
                  </a:lnTo>
                  <a:lnTo>
                    <a:pt x="65" y="96"/>
                  </a:lnTo>
                  <a:lnTo>
                    <a:pt x="60" y="98"/>
                  </a:lnTo>
                  <a:lnTo>
                    <a:pt x="60" y="98"/>
                  </a:lnTo>
                  <a:lnTo>
                    <a:pt x="60" y="96"/>
                  </a:lnTo>
                  <a:lnTo>
                    <a:pt x="59" y="95"/>
                  </a:lnTo>
                  <a:lnTo>
                    <a:pt x="57" y="95"/>
                  </a:lnTo>
                  <a:lnTo>
                    <a:pt x="56" y="95"/>
                  </a:lnTo>
                  <a:lnTo>
                    <a:pt x="56" y="95"/>
                  </a:lnTo>
                  <a:lnTo>
                    <a:pt x="56" y="95"/>
                  </a:lnTo>
                  <a:lnTo>
                    <a:pt x="56" y="93"/>
                  </a:lnTo>
                  <a:lnTo>
                    <a:pt x="56" y="91"/>
                  </a:lnTo>
                  <a:lnTo>
                    <a:pt x="56" y="91"/>
                  </a:lnTo>
                  <a:lnTo>
                    <a:pt x="56" y="91"/>
                  </a:lnTo>
                  <a:lnTo>
                    <a:pt x="54" y="90"/>
                  </a:lnTo>
                  <a:lnTo>
                    <a:pt x="51" y="90"/>
                  </a:lnTo>
                  <a:lnTo>
                    <a:pt x="48" y="88"/>
                  </a:lnTo>
                  <a:lnTo>
                    <a:pt x="43" y="88"/>
                  </a:lnTo>
                  <a:lnTo>
                    <a:pt x="41" y="88"/>
                  </a:lnTo>
                  <a:lnTo>
                    <a:pt x="41" y="87"/>
                  </a:lnTo>
                  <a:lnTo>
                    <a:pt x="40" y="87"/>
                  </a:lnTo>
                  <a:lnTo>
                    <a:pt x="40" y="85"/>
                  </a:lnTo>
                  <a:lnTo>
                    <a:pt x="38" y="84"/>
                  </a:lnTo>
                  <a:lnTo>
                    <a:pt x="37" y="80"/>
                  </a:lnTo>
                  <a:lnTo>
                    <a:pt x="35" y="80"/>
                  </a:lnTo>
                  <a:lnTo>
                    <a:pt x="37" y="79"/>
                  </a:lnTo>
                  <a:lnTo>
                    <a:pt x="37" y="77"/>
                  </a:lnTo>
                  <a:lnTo>
                    <a:pt x="37" y="76"/>
                  </a:lnTo>
                  <a:lnTo>
                    <a:pt x="37" y="74"/>
                  </a:lnTo>
                  <a:lnTo>
                    <a:pt x="37" y="73"/>
                  </a:lnTo>
                  <a:lnTo>
                    <a:pt x="37" y="73"/>
                  </a:lnTo>
                  <a:lnTo>
                    <a:pt x="37" y="71"/>
                  </a:lnTo>
                  <a:lnTo>
                    <a:pt x="35" y="71"/>
                  </a:lnTo>
                  <a:lnTo>
                    <a:pt x="33" y="71"/>
                  </a:lnTo>
                  <a:lnTo>
                    <a:pt x="30" y="71"/>
                  </a:lnTo>
                  <a:lnTo>
                    <a:pt x="30" y="69"/>
                  </a:lnTo>
                  <a:lnTo>
                    <a:pt x="30" y="68"/>
                  </a:lnTo>
                  <a:lnTo>
                    <a:pt x="29" y="66"/>
                  </a:lnTo>
                  <a:lnTo>
                    <a:pt x="29" y="66"/>
                  </a:lnTo>
                  <a:lnTo>
                    <a:pt x="27" y="65"/>
                  </a:lnTo>
                  <a:lnTo>
                    <a:pt x="26" y="65"/>
                  </a:lnTo>
                  <a:lnTo>
                    <a:pt x="21" y="63"/>
                  </a:lnTo>
                  <a:lnTo>
                    <a:pt x="19" y="60"/>
                  </a:lnTo>
                  <a:lnTo>
                    <a:pt x="15" y="58"/>
                  </a:lnTo>
                  <a:lnTo>
                    <a:pt x="15" y="57"/>
                  </a:lnTo>
                  <a:lnTo>
                    <a:pt x="13" y="55"/>
                  </a:lnTo>
                  <a:lnTo>
                    <a:pt x="11" y="51"/>
                  </a:lnTo>
                  <a:lnTo>
                    <a:pt x="11" y="49"/>
                  </a:lnTo>
                  <a:lnTo>
                    <a:pt x="11" y="49"/>
                  </a:lnTo>
                  <a:lnTo>
                    <a:pt x="8" y="46"/>
                  </a:lnTo>
                  <a:lnTo>
                    <a:pt x="8" y="46"/>
                  </a:lnTo>
                  <a:lnTo>
                    <a:pt x="8" y="44"/>
                  </a:lnTo>
                  <a:lnTo>
                    <a:pt x="5" y="41"/>
                  </a:lnTo>
                  <a:lnTo>
                    <a:pt x="3" y="40"/>
                  </a:lnTo>
                  <a:lnTo>
                    <a:pt x="3" y="38"/>
                  </a:lnTo>
                  <a:lnTo>
                    <a:pt x="3" y="36"/>
                  </a:lnTo>
                  <a:lnTo>
                    <a:pt x="2" y="36"/>
                  </a:lnTo>
                  <a:lnTo>
                    <a:pt x="2" y="35"/>
                  </a:lnTo>
                  <a:lnTo>
                    <a:pt x="0" y="33"/>
                  </a:lnTo>
                  <a:lnTo>
                    <a:pt x="0" y="33"/>
                  </a:lnTo>
                  <a:lnTo>
                    <a:pt x="0" y="32"/>
                  </a:lnTo>
                  <a:lnTo>
                    <a:pt x="0" y="32"/>
                  </a:lnTo>
                  <a:lnTo>
                    <a:pt x="3" y="32"/>
                  </a:lnTo>
                  <a:lnTo>
                    <a:pt x="5" y="32"/>
                  </a:lnTo>
                  <a:lnTo>
                    <a:pt x="7" y="32"/>
                  </a:lnTo>
                  <a:lnTo>
                    <a:pt x="8" y="32"/>
                  </a:lnTo>
                  <a:lnTo>
                    <a:pt x="10" y="33"/>
                  </a:lnTo>
                  <a:lnTo>
                    <a:pt x="11" y="33"/>
                  </a:lnTo>
                  <a:lnTo>
                    <a:pt x="13" y="33"/>
                  </a:lnTo>
                  <a:lnTo>
                    <a:pt x="16" y="33"/>
                  </a:lnTo>
                  <a:lnTo>
                    <a:pt x="19" y="35"/>
                  </a:lnTo>
                  <a:lnTo>
                    <a:pt x="22" y="35"/>
                  </a:lnTo>
                  <a:lnTo>
                    <a:pt x="27" y="33"/>
                  </a:lnTo>
                  <a:lnTo>
                    <a:pt x="27" y="33"/>
                  </a:lnTo>
                  <a:lnTo>
                    <a:pt x="27" y="33"/>
                  </a:lnTo>
                  <a:lnTo>
                    <a:pt x="27" y="33"/>
                  </a:lnTo>
                  <a:lnTo>
                    <a:pt x="29" y="32"/>
                  </a:lnTo>
                  <a:lnTo>
                    <a:pt x="29" y="32"/>
                  </a:lnTo>
                  <a:lnTo>
                    <a:pt x="29" y="30"/>
                  </a:lnTo>
                  <a:lnTo>
                    <a:pt x="30" y="30"/>
                  </a:lnTo>
                  <a:lnTo>
                    <a:pt x="32" y="28"/>
                  </a:lnTo>
                  <a:lnTo>
                    <a:pt x="32" y="28"/>
                  </a:lnTo>
                  <a:lnTo>
                    <a:pt x="32" y="28"/>
                  </a:lnTo>
                  <a:lnTo>
                    <a:pt x="33" y="28"/>
                  </a:lnTo>
                  <a:lnTo>
                    <a:pt x="32" y="28"/>
                  </a:lnTo>
                  <a:lnTo>
                    <a:pt x="32" y="28"/>
                  </a:lnTo>
                  <a:lnTo>
                    <a:pt x="32" y="27"/>
                  </a:lnTo>
                  <a:lnTo>
                    <a:pt x="33" y="27"/>
                  </a:lnTo>
                  <a:lnTo>
                    <a:pt x="33" y="27"/>
                  </a:lnTo>
                  <a:lnTo>
                    <a:pt x="35" y="27"/>
                  </a:lnTo>
                  <a:lnTo>
                    <a:pt x="35" y="27"/>
                  </a:lnTo>
                  <a:lnTo>
                    <a:pt x="35" y="25"/>
                  </a:lnTo>
                  <a:lnTo>
                    <a:pt x="35" y="24"/>
                  </a:lnTo>
                  <a:lnTo>
                    <a:pt x="35" y="24"/>
                  </a:lnTo>
                  <a:lnTo>
                    <a:pt x="37" y="24"/>
                  </a:lnTo>
                  <a:lnTo>
                    <a:pt x="37" y="22"/>
                  </a:lnTo>
                  <a:lnTo>
                    <a:pt x="37" y="22"/>
                  </a:lnTo>
                  <a:lnTo>
                    <a:pt x="38" y="22"/>
                  </a:lnTo>
                  <a:lnTo>
                    <a:pt x="38" y="22"/>
                  </a:lnTo>
                  <a:lnTo>
                    <a:pt x="38" y="21"/>
                  </a:lnTo>
                  <a:lnTo>
                    <a:pt x="40" y="21"/>
                  </a:lnTo>
                  <a:lnTo>
                    <a:pt x="40" y="21"/>
                  </a:lnTo>
                  <a:lnTo>
                    <a:pt x="40" y="21"/>
                  </a:lnTo>
                  <a:lnTo>
                    <a:pt x="40" y="21"/>
                  </a:lnTo>
                  <a:lnTo>
                    <a:pt x="41" y="21"/>
                  </a:lnTo>
                  <a:lnTo>
                    <a:pt x="41" y="21"/>
                  </a:lnTo>
                  <a:lnTo>
                    <a:pt x="41" y="21"/>
                  </a:lnTo>
                  <a:lnTo>
                    <a:pt x="41" y="19"/>
                  </a:lnTo>
                  <a:lnTo>
                    <a:pt x="41" y="19"/>
                  </a:lnTo>
                  <a:lnTo>
                    <a:pt x="41" y="19"/>
                  </a:lnTo>
                  <a:lnTo>
                    <a:pt x="41" y="17"/>
                  </a:lnTo>
                  <a:lnTo>
                    <a:pt x="43" y="17"/>
                  </a:lnTo>
                  <a:lnTo>
                    <a:pt x="43" y="17"/>
                  </a:lnTo>
                  <a:lnTo>
                    <a:pt x="44" y="17"/>
                  </a:lnTo>
                  <a:lnTo>
                    <a:pt x="46" y="16"/>
                  </a:lnTo>
                  <a:lnTo>
                    <a:pt x="46" y="16"/>
                  </a:lnTo>
                  <a:lnTo>
                    <a:pt x="46" y="17"/>
                  </a:lnTo>
                  <a:lnTo>
                    <a:pt x="48" y="17"/>
                  </a:lnTo>
                  <a:lnTo>
                    <a:pt x="48" y="17"/>
                  </a:lnTo>
                  <a:lnTo>
                    <a:pt x="48" y="17"/>
                  </a:lnTo>
                  <a:lnTo>
                    <a:pt x="48" y="16"/>
                  </a:lnTo>
                  <a:lnTo>
                    <a:pt x="48" y="16"/>
                  </a:lnTo>
                  <a:lnTo>
                    <a:pt x="49" y="16"/>
                  </a:lnTo>
                  <a:lnTo>
                    <a:pt x="49" y="16"/>
                  </a:lnTo>
                  <a:lnTo>
                    <a:pt x="49" y="16"/>
                  </a:lnTo>
                  <a:lnTo>
                    <a:pt x="49" y="16"/>
                  </a:lnTo>
                  <a:lnTo>
                    <a:pt x="51" y="16"/>
                  </a:lnTo>
                  <a:lnTo>
                    <a:pt x="51" y="16"/>
                  </a:lnTo>
                  <a:lnTo>
                    <a:pt x="51" y="16"/>
                  </a:lnTo>
                  <a:lnTo>
                    <a:pt x="51" y="16"/>
                  </a:lnTo>
                  <a:lnTo>
                    <a:pt x="51" y="17"/>
                  </a:lnTo>
                  <a:lnTo>
                    <a:pt x="52" y="16"/>
                  </a:lnTo>
                  <a:lnTo>
                    <a:pt x="52" y="16"/>
                  </a:lnTo>
                  <a:lnTo>
                    <a:pt x="52" y="16"/>
                  </a:lnTo>
                  <a:lnTo>
                    <a:pt x="52" y="14"/>
                  </a:lnTo>
                  <a:lnTo>
                    <a:pt x="54" y="14"/>
                  </a:lnTo>
                  <a:lnTo>
                    <a:pt x="54" y="14"/>
                  </a:lnTo>
                  <a:lnTo>
                    <a:pt x="54" y="14"/>
                  </a:lnTo>
                  <a:lnTo>
                    <a:pt x="54" y="14"/>
                  </a:lnTo>
                  <a:lnTo>
                    <a:pt x="56" y="14"/>
                  </a:lnTo>
                  <a:lnTo>
                    <a:pt x="54" y="14"/>
                  </a:lnTo>
                  <a:lnTo>
                    <a:pt x="54" y="13"/>
                  </a:lnTo>
                  <a:lnTo>
                    <a:pt x="54" y="13"/>
                  </a:lnTo>
                  <a:lnTo>
                    <a:pt x="52" y="13"/>
                  </a:lnTo>
                  <a:lnTo>
                    <a:pt x="51" y="13"/>
                  </a:lnTo>
                  <a:lnTo>
                    <a:pt x="51" y="13"/>
                  </a:lnTo>
                  <a:lnTo>
                    <a:pt x="51" y="13"/>
                  </a:lnTo>
                  <a:lnTo>
                    <a:pt x="52" y="11"/>
                  </a:lnTo>
                  <a:lnTo>
                    <a:pt x="52" y="10"/>
                  </a:lnTo>
                  <a:lnTo>
                    <a:pt x="52" y="6"/>
                  </a:lnTo>
                  <a:lnTo>
                    <a:pt x="54" y="5"/>
                  </a:lnTo>
                  <a:lnTo>
                    <a:pt x="54" y="5"/>
                  </a:lnTo>
                  <a:lnTo>
                    <a:pt x="54" y="5"/>
                  </a:lnTo>
                  <a:lnTo>
                    <a:pt x="56" y="3"/>
                  </a:lnTo>
                  <a:lnTo>
                    <a:pt x="59" y="2"/>
                  </a:lnTo>
                  <a:lnTo>
                    <a:pt x="62" y="0"/>
                  </a:lnTo>
                  <a:lnTo>
                    <a:pt x="65" y="0"/>
                  </a:lnTo>
                  <a:lnTo>
                    <a:pt x="70" y="0"/>
                  </a:lnTo>
                  <a:lnTo>
                    <a:pt x="7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7" name="Freeform 8">
              <a:extLst>
                <a:ext uri="{FF2B5EF4-FFF2-40B4-BE49-F238E27FC236}">
                  <a16:creationId xmlns:a16="http://schemas.microsoft.com/office/drawing/2014/main" id="{1952B23B-F9B2-1D58-229E-F1407CF1D8AD}"/>
                </a:ext>
              </a:extLst>
            </p:cNvPr>
            <p:cNvSpPr>
              <a:spLocks noEditPoints="1"/>
            </p:cNvSpPr>
            <p:nvPr/>
          </p:nvSpPr>
          <p:spPr bwMode="auto">
            <a:xfrm>
              <a:off x="6382897" y="4645931"/>
              <a:ext cx="329419" cy="280688"/>
            </a:xfrm>
            <a:custGeom>
              <a:avLst/>
              <a:gdLst>
                <a:gd name="T0" fmla="*/ 98 w 169"/>
                <a:gd name="T1" fmla="*/ 122 h 144"/>
                <a:gd name="T2" fmla="*/ 123 w 169"/>
                <a:gd name="T3" fmla="*/ 4 h 144"/>
                <a:gd name="T4" fmla="*/ 125 w 169"/>
                <a:gd name="T5" fmla="*/ 5 h 144"/>
                <a:gd name="T6" fmla="*/ 128 w 169"/>
                <a:gd name="T7" fmla="*/ 5 h 144"/>
                <a:gd name="T8" fmla="*/ 134 w 169"/>
                <a:gd name="T9" fmla="*/ 8 h 144"/>
                <a:gd name="T10" fmla="*/ 139 w 169"/>
                <a:gd name="T11" fmla="*/ 8 h 144"/>
                <a:gd name="T12" fmla="*/ 144 w 169"/>
                <a:gd name="T13" fmla="*/ 11 h 144"/>
                <a:gd name="T14" fmla="*/ 155 w 169"/>
                <a:gd name="T15" fmla="*/ 16 h 144"/>
                <a:gd name="T16" fmla="*/ 159 w 169"/>
                <a:gd name="T17" fmla="*/ 21 h 144"/>
                <a:gd name="T18" fmla="*/ 164 w 169"/>
                <a:gd name="T19" fmla="*/ 24 h 144"/>
                <a:gd name="T20" fmla="*/ 167 w 169"/>
                <a:gd name="T21" fmla="*/ 32 h 144"/>
                <a:gd name="T22" fmla="*/ 164 w 169"/>
                <a:gd name="T23" fmla="*/ 40 h 144"/>
                <a:gd name="T24" fmla="*/ 162 w 169"/>
                <a:gd name="T25" fmla="*/ 49 h 144"/>
                <a:gd name="T26" fmla="*/ 166 w 169"/>
                <a:gd name="T27" fmla="*/ 60 h 144"/>
                <a:gd name="T28" fmla="*/ 159 w 169"/>
                <a:gd name="T29" fmla="*/ 65 h 144"/>
                <a:gd name="T30" fmla="*/ 159 w 169"/>
                <a:gd name="T31" fmla="*/ 73 h 144"/>
                <a:gd name="T32" fmla="*/ 156 w 169"/>
                <a:gd name="T33" fmla="*/ 79 h 144"/>
                <a:gd name="T34" fmla="*/ 159 w 169"/>
                <a:gd name="T35" fmla="*/ 84 h 144"/>
                <a:gd name="T36" fmla="*/ 158 w 169"/>
                <a:gd name="T37" fmla="*/ 87 h 144"/>
                <a:gd name="T38" fmla="*/ 139 w 169"/>
                <a:gd name="T39" fmla="*/ 93 h 144"/>
                <a:gd name="T40" fmla="*/ 120 w 169"/>
                <a:gd name="T41" fmla="*/ 100 h 144"/>
                <a:gd name="T42" fmla="*/ 117 w 169"/>
                <a:gd name="T43" fmla="*/ 109 h 144"/>
                <a:gd name="T44" fmla="*/ 99 w 169"/>
                <a:gd name="T45" fmla="*/ 115 h 144"/>
                <a:gd name="T46" fmla="*/ 96 w 169"/>
                <a:gd name="T47" fmla="*/ 122 h 144"/>
                <a:gd name="T48" fmla="*/ 91 w 169"/>
                <a:gd name="T49" fmla="*/ 122 h 144"/>
                <a:gd name="T50" fmla="*/ 90 w 169"/>
                <a:gd name="T51" fmla="*/ 125 h 144"/>
                <a:gd name="T52" fmla="*/ 87 w 169"/>
                <a:gd name="T53" fmla="*/ 125 h 144"/>
                <a:gd name="T54" fmla="*/ 85 w 169"/>
                <a:gd name="T55" fmla="*/ 126 h 144"/>
                <a:gd name="T56" fmla="*/ 84 w 169"/>
                <a:gd name="T57" fmla="*/ 130 h 144"/>
                <a:gd name="T58" fmla="*/ 77 w 169"/>
                <a:gd name="T59" fmla="*/ 136 h 144"/>
                <a:gd name="T60" fmla="*/ 76 w 169"/>
                <a:gd name="T61" fmla="*/ 139 h 144"/>
                <a:gd name="T62" fmla="*/ 69 w 169"/>
                <a:gd name="T63" fmla="*/ 144 h 144"/>
                <a:gd name="T64" fmla="*/ 52 w 169"/>
                <a:gd name="T65" fmla="*/ 141 h 144"/>
                <a:gd name="T66" fmla="*/ 33 w 169"/>
                <a:gd name="T67" fmla="*/ 136 h 144"/>
                <a:gd name="T68" fmla="*/ 8 w 169"/>
                <a:gd name="T69" fmla="*/ 128 h 144"/>
                <a:gd name="T70" fmla="*/ 0 w 169"/>
                <a:gd name="T71" fmla="*/ 90 h 144"/>
                <a:gd name="T72" fmla="*/ 28 w 169"/>
                <a:gd name="T73" fmla="*/ 67 h 144"/>
                <a:gd name="T74" fmla="*/ 30 w 169"/>
                <a:gd name="T75" fmla="*/ 51 h 144"/>
                <a:gd name="T76" fmla="*/ 30 w 169"/>
                <a:gd name="T77" fmla="*/ 43 h 144"/>
                <a:gd name="T78" fmla="*/ 35 w 169"/>
                <a:gd name="T79" fmla="*/ 41 h 144"/>
                <a:gd name="T80" fmla="*/ 39 w 169"/>
                <a:gd name="T81" fmla="*/ 46 h 144"/>
                <a:gd name="T82" fmla="*/ 49 w 169"/>
                <a:gd name="T83" fmla="*/ 45 h 144"/>
                <a:gd name="T84" fmla="*/ 54 w 169"/>
                <a:gd name="T85" fmla="*/ 52 h 144"/>
                <a:gd name="T86" fmla="*/ 69 w 169"/>
                <a:gd name="T87" fmla="*/ 56 h 144"/>
                <a:gd name="T88" fmla="*/ 74 w 169"/>
                <a:gd name="T89" fmla="*/ 49 h 144"/>
                <a:gd name="T90" fmla="*/ 82 w 169"/>
                <a:gd name="T91" fmla="*/ 59 h 144"/>
                <a:gd name="T92" fmla="*/ 95 w 169"/>
                <a:gd name="T93" fmla="*/ 65 h 144"/>
                <a:gd name="T94" fmla="*/ 101 w 169"/>
                <a:gd name="T95" fmla="*/ 73 h 144"/>
                <a:gd name="T96" fmla="*/ 110 w 169"/>
                <a:gd name="T97" fmla="*/ 73 h 144"/>
                <a:gd name="T98" fmla="*/ 114 w 169"/>
                <a:gd name="T99" fmla="*/ 76 h 144"/>
                <a:gd name="T100" fmla="*/ 110 w 169"/>
                <a:gd name="T101" fmla="*/ 59 h 144"/>
                <a:gd name="T102" fmla="*/ 104 w 169"/>
                <a:gd name="T103" fmla="*/ 60 h 144"/>
                <a:gd name="T104" fmla="*/ 93 w 169"/>
                <a:gd name="T105" fmla="*/ 51 h 144"/>
                <a:gd name="T106" fmla="*/ 96 w 169"/>
                <a:gd name="T107" fmla="*/ 37 h 144"/>
                <a:gd name="T108" fmla="*/ 95 w 169"/>
                <a:gd name="T109" fmla="*/ 19 h 144"/>
                <a:gd name="T110" fmla="*/ 99 w 169"/>
                <a:gd name="T111" fmla="*/ 8 h 144"/>
                <a:gd name="T112" fmla="*/ 117 w 169"/>
                <a:gd name="T113" fmla="*/ 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9" h="144">
                  <a:moveTo>
                    <a:pt x="79" y="137"/>
                  </a:moveTo>
                  <a:lnTo>
                    <a:pt x="77" y="139"/>
                  </a:lnTo>
                  <a:lnTo>
                    <a:pt x="77" y="139"/>
                  </a:lnTo>
                  <a:lnTo>
                    <a:pt x="77" y="137"/>
                  </a:lnTo>
                  <a:lnTo>
                    <a:pt x="79" y="137"/>
                  </a:lnTo>
                  <a:lnTo>
                    <a:pt x="79" y="137"/>
                  </a:lnTo>
                  <a:close/>
                  <a:moveTo>
                    <a:pt x="98" y="122"/>
                  </a:moveTo>
                  <a:lnTo>
                    <a:pt x="98" y="122"/>
                  </a:lnTo>
                  <a:lnTo>
                    <a:pt x="98" y="122"/>
                  </a:lnTo>
                  <a:lnTo>
                    <a:pt x="98" y="122"/>
                  </a:lnTo>
                  <a:close/>
                  <a:moveTo>
                    <a:pt x="125" y="0"/>
                  </a:moveTo>
                  <a:lnTo>
                    <a:pt x="125" y="0"/>
                  </a:lnTo>
                  <a:lnTo>
                    <a:pt x="125" y="2"/>
                  </a:lnTo>
                  <a:lnTo>
                    <a:pt x="123" y="2"/>
                  </a:lnTo>
                  <a:lnTo>
                    <a:pt x="123" y="2"/>
                  </a:lnTo>
                  <a:lnTo>
                    <a:pt x="123" y="4"/>
                  </a:lnTo>
                  <a:lnTo>
                    <a:pt x="123" y="4"/>
                  </a:lnTo>
                  <a:lnTo>
                    <a:pt x="123" y="5"/>
                  </a:lnTo>
                  <a:lnTo>
                    <a:pt x="123" y="5"/>
                  </a:lnTo>
                  <a:lnTo>
                    <a:pt x="125" y="5"/>
                  </a:lnTo>
                  <a:lnTo>
                    <a:pt x="125" y="5"/>
                  </a:lnTo>
                  <a:lnTo>
                    <a:pt x="125" y="5"/>
                  </a:lnTo>
                  <a:lnTo>
                    <a:pt x="125" y="5"/>
                  </a:lnTo>
                  <a:lnTo>
                    <a:pt x="125" y="5"/>
                  </a:lnTo>
                  <a:lnTo>
                    <a:pt x="125" y="5"/>
                  </a:lnTo>
                  <a:lnTo>
                    <a:pt x="126" y="5"/>
                  </a:lnTo>
                  <a:lnTo>
                    <a:pt x="126" y="5"/>
                  </a:lnTo>
                  <a:lnTo>
                    <a:pt x="126" y="5"/>
                  </a:lnTo>
                  <a:lnTo>
                    <a:pt x="126" y="5"/>
                  </a:lnTo>
                  <a:lnTo>
                    <a:pt x="126" y="5"/>
                  </a:lnTo>
                  <a:lnTo>
                    <a:pt x="128" y="5"/>
                  </a:lnTo>
                  <a:lnTo>
                    <a:pt x="128" y="5"/>
                  </a:lnTo>
                  <a:lnTo>
                    <a:pt x="131" y="8"/>
                  </a:lnTo>
                  <a:lnTo>
                    <a:pt x="131" y="8"/>
                  </a:lnTo>
                  <a:lnTo>
                    <a:pt x="131" y="8"/>
                  </a:lnTo>
                  <a:lnTo>
                    <a:pt x="132" y="8"/>
                  </a:lnTo>
                  <a:lnTo>
                    <a:pt x="132" y="8"/>
                  </a:lnTo>
                  <a:lnTo>
                    <a:pt x="132" y="8"/>
                  </a:lnTo>
                  <a:lnTo>
                    <a:pt x="132" y="8"/>
                  </a:lnTo>
                  <a:lnTo>
                    <a:pt x="134" y="8"/>
                  </a:lnTo>
                  <a:lnTo>
                    <a:pt x="134" y="8"/>
                  </a:lnTo>
                  <a:lnTo>
                    <a:pt x="134" y="8"/>
                  </a:lnTo>
                  <a:lnTo>
                    <a:pt x="134" y="7"/>
                  </a:lnTo>
                  <a:lnTo>
                    <a:pt x="134" y="7"/>
                  </a:lnTo>
                  <a:lnTo>
                    <a:pt x="136" y="7"/>
                  </a:lnTo>
                  <a:lnTo>
                    <a:pt x="137" y="7"/>
                  </a:lnTo>
                  <a:lnTo>
                    <a:pt x="139" y="8"/>
                  </a:lnTo>
                  <a:lnTo>
                    <a:pt x="139" y="8"/>
                  </a:lnTo>
                  <a:lnTo>
                    <a:pt x="140" y="10"/>
                  </a:lnTo>
                  <a:lnTo>
                    <a:pt x="140" y="10"/>
                  </a:lnTo>
                  <a:lnTo>
                    <a:pt x="140" y="10"/>
                  </a:lnTo>
                  <a:lnTo>
                    <a:pt x="142" y="10"/>
                  </a:lnTo>
                  <a:lnTo>
                    <a:pt x="142" y="10"/>
                  </a:lnTo>
                  <a:lnTo>
                    <a:pt x="144" y="11"/>
                  </a:lnTo>
                  <a:lnTo>
                    <a:pt x="144" y="11"/>
                  </a:lnTo>
                  <a:lnTo>
                    <a:pt x="144" y="11"/>
                  </a:lnTo>
                  <a:lnTo>
                    <a:pt x="145" y="13"/>
                  </a:lnTo>
                  <a:lnTo>
                    <a:pt x="145" y="13"/>
                  </a:lnTo>
                  <a:lnTo>
                    <a:pt x="147" y="13"/>
                  </a:lnTo>
                  <a:lnTo>
                    <a:pt x="148" y="13"/>
                  </a:lnTo>
                  <a:lnTo>
                    <a:pt x="150" y="13"/>
                  </a:lnTo>
                  <a:lnTo>
                    <a:pt x="151" y="15"/>
                  </a:lnTo>
                  <a:lnTo>
                    <a:pt x="153" y="15"/>
                  </a:lnTo>
                  <a:lnTo>
                    <a:pt x="155" y="16"/>
                  </a:lnTo>
                  <a:lnTo>
                    <a:pt x="156" y="16"/>
                  </a:lnTo>
                  <a:lnTo>
                    <a:pt x="158" y="18"/>
                  </a:lnTo>
                  <a:lnTo>
                    <a:pt x="159" y="18"/>
                  </a:lnTo>
                  <a:lnTo>
                    <a:pt x="159" y="18"/>
                  </a:lnTo>
                  <a:lnTo>
                    <a:pt x="159" y="19"/>
                  </a:lnTo>
                  <a:lnTo>
                    <a:pt x="159" y="19"/>
                  </a:lnTo>
                  <a:lnTo>
                    <a:pt x="159" y="21"/>
                  </a:lnTo>
                  <a:lnTo>
                    <a:pt x="159" y="21"/>
                  </a:lnTo>
                  <a:lnTo>
                    <a:pt x="161" y="21"/>
                  </a:lnTo>
                  <a:lnTo>
                    <a:pt x="161" y="21"/>
                  </a:lnTo>
                  <a:lnTo>
                    <a:pt x="161" y="21"/>
                  </a:lnTo>
                  <a:lnTo>
                    <a:pt x="162" y="21"/>
                  </a:lnTo>
                  <a:lnTo>
                    <a:pt x="162" y="21"/>
                  </a:lnTo>
                  <a:lnTo>
                    <a:pt x="162" y="22"/>
                  </a:lnTo>
                  <a:lnTo>
                    <a:pt x="164" y="22"/>
                  </a:lnTo>
                  <a:lnTo>
                    <a:pt x="164" y="24"/>
                  </a:lnTo>
                  <a:lnTo>
                    <a:pt x="166" y="24"/>
                  </a:lnTo>
                  <a:lnTo>
                    <a:pt x="164" y="26"/>
                  </a:lnTo>
                  <a:lnTo>
                    <a:pt x="164" y="27"/>
                  </a:lnTo>
                  <a:lnTo>
                    <a:pt x="166" y="29"/>
                  </a:lnTo>
                  <a:lnTo>
                    <a:pt x="167" y="29"/>
                  </a:lnTo>
                  <a:lnTo>
                    <a:pt x="167" y="30"/>
                  </a:lnTo>
                  <a:lnTo>
                    <a:pt x="167" y="32"/>
                  </a:lnTo>
                  <a:lnTo>
                    <a:pt x="167" y="32"/>
                  </a:lnTo>
                  <a:lnTo>
                    <a:pt x="169" y="33"/>
                  </a:lnTo>
                  <a:lnTo>
                    <a:pt x="169" y="35"/>
                  </a:lnTo>
                  <a:lnTo>
                    <a:pt x="169" y="35"/>
                  </a:lnTo>
                  <a:lnTo>
                    <a:pt x="167" y="38"/>
                  </a:lnTo>
                  <a:lnTo>
                    <a:pt x="166" y="38"/>
                  </a:lnTo>
                  <a:lnTo>
                    <a:pt x="164" y="38"/>
                  </a:lnTo>
                  <a:lnTo>
                    <a:pt x="164" y="38"/>
                  </a:lnTo>
                  <a:lnTo>
                    <a:pt x="164" y="40"/>
                  </a:lnTo>
                  <a:lnTo>
                    <a:pt x="164" y="40"/>
                  </a:lnTo>
                  <a:lnTo>
                    <a:pt x="164" y="40"/>
                  </a:lnTo>
                  <a:lnTo>
                    <a:pt x="164" y="41"/>
                  </a:lnTo>
                  <a:lnTo>
                    <a:pt x="166" y="43"/>
                  </a:lnTo>
                  <a:lnTo>
                    <a:pt x="164" y="45"/>
                  </a:lnTo>
                  <a:lnTo>
                    <a:pt x="164" y="46"/>
                  </a:lnTo>
                  <a:lnTo>
                    <a:pt x="162" y="46"/>
                  </a:lnTo>
                  <a:lnTo>
                    <a:pt x="162" y="49"/>
                  </a:lnTo>
                  <a:lnTo>
                    <a:pt x="164" y="49"/>
                  </a:lnTo>
                  <a:lnTo>
                    <a:pt x="164" y="49"/>
                  </a:lnTo>
                  <a:lnTo>
                    <a:pt x="164" y="51"/>
                  </a:lnTo>
                  <a:lnTo>
                    <a:pt x="164" y="52"/>
                  </a:lnTo>
                  <a:lnTo>
                    <a:pt x="164" y="54"/>
                  </a:lnTo>
                  <a:lnTo>
                    <a:pt x="164" y="57"/>
                  </a:lnTo>
                  <a:lnTo>
                    <a:pt x="164" y="60"/>
                  </a:lnTo>
                  <a:lnTo>
                    <a:pt x="166" y="60"/>
                  </a:lnTo>
                  <a:lnTo>
                    <a:pt x="167" y="60"/>
                  </a:lnTo>
                  <a:lnTo>
                    <a:pt x="167" y="60"/>
                  </a:lnTo>
                  <a:lnTo>
                    <a:pt x="167" y="62"/>
                  </a:lnTo>
                  <a:lnTo>
                    <a:pt x="166" y="62"/>
                  </a:lnTo>
                  <a:lnTo>
                    <a:pt x="166" y="62"/>
                  </a:lnTo>
                  <a:lnTo>
                    <a:pt x="164" y="63"/>
                  </a:lnTo>
                  <a:lnTo>
                    <a:pt x="161" y="65"/>
                  </a:lnTo>
                  <a:lnTo>
                    <a:pt x="159" y="65"/>
                  </a:lnTo>
                  <a:lnTo>
                    <a:pt x="159" y="67"/>
                  </a:lnTo>
                  <a:lnTo>
                    <a:pt x="159" y="68"/>
                  </a:lnTo>
                  <a:lnTo>
                    <a:pt x="159" y="68"/>
                  </a:lnTo>
                  <a:lnTo>
                    <a:pt x="159" y="70"/>
                  </a:lnTo>
                  <a:lnTo>
                    <a:pt x="159" y="71"/>
                  </a:lnTo>
                  <a:lnTo>
                    <a:pt x="159" y="73"/>
                  </a:lnTo>
                  <a:lnTo>
                    <a:pt x="159" y="73"/>
                  </a:lnTo>
                  <a:lnTo>
                    <a:pt x="159" y="73"/>
                  </a:lnTo>
                  <a:lnTo>
                    <a:pt x="158" y="74"/>
                  </a:lnTo>
                  <a:lnTo>
                    <a:pt x="158" y="76"/>
                  </a:lnTo>
                  <a:lnTo>
                    <a:pt x="158" y="78"/>
                  </a:lnTo>
                  <a:lnTo>
                    <a:pt x="156" y="78"/>
                  </a:lnTo>
                  <a:lnTo>
                    <a:pt x="155" y="79"/>
                  </a:lnTo>
                  <a:lnTo>
                    <a:pt x="155" y="79"/>
                  </a:lnTo>
                  <a:lnTo>
                    <a:pt x="156" y="79"/>
                  </a:lnTo>
                  <a:lnTo>
                    <a:pt x="156" y="79"/>
                  </a:lnTo>
                  <a:lnTo>
                    <a:pt x="158" y="81"/>
                  </a:lnTo>
                  <a:lnTo>
                    <a:pt x="156" y="81"/>
                  </a:lnTo>
                  <a:lnTo>
                    <a:pt x="156" y="81"/>
                  </a:lnTo>
                  <a:lnTo>
                    <a:pt x="158" y="81"/>
                  </a:lnTo>
                  <a:lnTo>
                    <a:pt x="158" y="82"/>
                  </a:lnTo>
                  <a:lnTo>
                    <a:pt x="159" y="82"/>
                  </a:lnTo>
                  <a:lnTo>
                    <a:pt x="159" y="84"/>
                  </a:lnTo>
                  <a:lnTo>
                    <a:pt x="159" y="84"/>
                  </a:lnTo>
                  <a:lnTo>
                    <a:pt x="159" y="85"/>
                  </a:lnTo>
                  <a:lnTo>
                    <a:pt x="159" y="85"/>
                  </a:lnTo>
                  <a:lnTo>
                    <a:pt x="161" y="84"/>
                  </a:lnTo>
                  <a:lnTo>
                    <a:pt x="161" y="84"/>
                  </a:lnTo>
                  <a:lnTo>
                    <a:pt x="162" y="84"/>
                  </a:lnTo>
                  <a:lnTo>
                    <a:pt x="162" y="85"/>
                  </a:lnTo>
                  <a:lnTo>
                    <a:pt x="159" y="85"/>
                  </a:lnTo>
                  <a:lnTo>
                    <a:pt x="158" y="87"/>
                  </a:lnTo>
                  <a:lnTo>
                    <a:pt x="153" y="89"/>
                  </a:lnTo>
                  <a:lnTo>
                    <a:pt x="150" y="89"/>
                  </a:lnTo>
                  <a:lnTo>
                    <a:pt x="148" y="90"/>
                  </a:lnTo>
                  <a:lnTo>
                    <a:pt x="147" y="90"/>
                  </a:lnTo>
                  <a:lnTo>
                    <a:pt x="145" y="90"/>
                  </a:lnTo>
                  <a:lnTo>
                    <a:pt x="142" y="92"/>
                  </a:lnTo>
                  <a:lnTo>
                    <a:pt x="140" y="92"/>
                  </a:lnTo>
                  <a:lnTo>
                    <a:pt x="139" y="93"/>
                  </a:lnTo>
                  <a:lnTo>
                    <a:pt x="136" y="93"/>
                  </a:lnTo>
                  <a:lnTo>
                    <a:pt x="132" y="95"/>
                  </a:lnTo>
                  <a:lnTo>
                    <a:pt x="129" y="95"/>
                  </a:lnTo>
                  <a:lnTo>
                    <a:pt x="126" y="97"/>
                  </a:lnTo>
                  <a:lnTo>
                    <a:pt x="125" y="97"/>
                  </a:lnTo>
                  <a:lnTo>
                    <a:pt x="123" y="98"/>
                  </a:lnTo>
                  <a:lnTo>
                    <a:pt x="120" y="100"/>
                  </a:lnTo>
                  <a:lnTo>
                    <a:pt x="120" y="100"/>
                  </a:lnTo>
                  <a:lnTo>
                    <a:pt x="120" y="100"/>
                  </a:lnTo>
                  <a:lnTo>
                    <a:pt x="120" y="101"/>
                  </a:lnTo>
                  <a:lnTo>
                    <a:pt x="121" y="103"/>
                  </a:lnTo>
                  <a:lnTo>
                    <a:pt x="121" y="104"/>
                  </a:lnTo>
                  <a:lnTo>
                    <a:pt x="121" y="106"/>
                  </a:lnTo>
                  <a:lnTo>
                    <a:pt x="121" y="109"/>
                  </a:lnTo>
                  <a:lnTo>
                    <a:pt x="120" y="109"/>
                  </a:lnTo>
                  <a:lnTo>
                    <a:pt x="117" y="109"/>
                  </a:lnTo>
                  <a:lnTo>
                    <a:pt x="112" y="109"/>
                  </a:lnTo>
                  <a:lnTo>
                    <a:pt x="109" y="109"/>
                  </a:lnTo>
                  <a:lnTo>
                    <a:pt x="106" y="111"/>
                  </a:lnTo>
                  <a:lnTo>
                    <a:pt x="103" y="112"/>
                  </a:lnTo>
                  <a:lnTo>
                    <a:pt x="101" y="114"/>
                  </a:lnTo>
                  <a:lnTo>
                    <a:pt x="101" y="114"/>
                  </a:lnTo>
                  <a:lnTo>
                    <a:pt x="101" y="114"/>
                  </a:lnTo>
                  <a:lnTo>
                    <a:pt x="99" y="115"/>
                  </a:lnTo>
                  <a:lnTo>
                    <a:pt x="99" y="119"/>
                  </a:lnTo>
                  <a:lnTo>
                    <a:pt x="99" y="120"/>
                  </a:lnTo>
                  <a:lnTo>
                    <a:pt x="98" y="122"/>
                  </a:lnTo>
                  <a:lnTo>
                    <a:pt x="98" y="122"/>
                  </a:lnTo>
                  <a:lnTo>
                    <a:pt x="98" y="122"/>
                  </a:lnTo>
                  <a:lnTo>
                    <a:pt x="96" y="122"/>
                  </a:lnTo>
                  <a:lnTo>
                    <a:pt x="96" y="122"/>
                  </a:lnTo>
                  <a:lnTo>
                    <a:pt x="96" y="122"/>
                  </a:lnTo>
                  <a:lnTo>
                    <a:pt x="96" y="122"/>
                  </a:lnTo>
                  <a:lnTo>
                    <a:pt x="95" y="122"/>
                  </a:lnTo>
                  <a:lnTo>
                    <a:pt x="95" y="122"/>
                  </a:lnTo>
                  <a:lnTo>
                    <a:pt x="95" y="122"/>
                  </a:lnTo>
                  <a:lnTo>
                    <a:pt x="93" y="122"/>
                  </a:lnTo>
                  <a:lnTo>
                    <a:pt x="93" y="122"/>
                  </a:lnTo>
                  <a:lnTo>
                    <a:pt x="93" y="122"/>
                  </a:lnTo>
                  <a:lnTo>
                    <a:pt x="91" y="122"/>
                  </a:lnTo>
                  <a:lnTo>
                    <a:pt x="91" y="122"/>
                  </a:lnTo>
                  <a:lnTo>
                    <a:pt x="91" y="122"/>
                  </a:lnTo>
                  <a:lnTo>
                    <a:pt x="91" y="123"/>
                  </a:lnTo>
                  <a:lnTo>
                    <a:pt x="91" y="123"/>
                  </a:lnTo>
                  <a:lnTo>
                    <a:pt x="90" y="123"/>
                  </a:lnTo>
                  <a:lnTo>
                    <a:pt x="90" y="123"/>
                  </a:lnTo>
                  <a:lnTo>
                    <a:pt x="90" y="123"/>
                  </a:lnTo>
                  <a:lnTo>
                    <a:pt x="90" y="125"/>
                  </a:lnTo>
                  <a:lnTo>
                    <a:pt x="90" y="125"/>
                  </a:lnTo>
                  <a:lnTo>
                    <a:pt x="88" y="125"/>
                  </a:lnTo>
                  <a:lnTo>
                    <a:pt x="88" y="125"/>
                  </a:lnTo>
                  <a:lnTo>
                    <a:pt x="88" y="126"/>
                  </a:lnTo>
                  <a:lnTo>
                    <a:pt x="88" y="126"/>
                  </a:lnTo>
                  <a:lnTo>
                    <a:pt x="87" y="126"/>
                  </a:lnTo>
                  <a:lnTo>
                    <a:pt x="87" y="125"/>
                  </a:lnTo>
                  <a:lnTo>
                    <a:pt x="87" y="125"/>
                  </a:lnTo>
                  <a:lnTo>
                    <a:pt x="87" y="125"/>
                  </a:lnTo>
                  <a:lnTo>
                    <a:pt x="85" y="125"/>
                  </a:lnTo>
                  <a:lnTo>
                    <a:pt x="85" y="125"/>
                  </a:lnTo>
                  <a:lnTo>
                    <a:pt x="85" y="126"/>
                  </a:lnTo>
                  <a:lnTo>
                    <a:pt x="85" y="126"/>
                  </a:lnTo>
                  <a:lnTo>
                    <a:pt x="85" y="126"/>
                  </a:lnTo>
                  <a:lnTo>
                    <a:pt x="85" y="126"/>
                  </a:lnTo>
                  <a:lnTo>
                    <a:pt x="85" y="126"/>
                  </a:lnTo>
                  <a:lnTo>
                    <a:pt x="85" y="128"/>
                  </a:lnTo>
                  <a:lnTo>
                    <a:pt x="84" y="128"/>
                  </a:lnTo>
                  <a:lnTo>
                    <a:pt x="84" y="128"/>
                  </a:lnTo>
                  <a:lnTo>
                    <a:pt x="84" y="128"/>
                  </a:lnTo>
                  <a:lnTo>
                    <a:pt x="84" y="128"/>
                  </a:lnTo>
                  <a:lnTo>
                    <a:pt x="84" y="128"/>
                  </a:lnTo>
                  <a:lnTo>
                    <a:pt x="84" y="130"/>
                  </a:lnTo>
                  <a:lnTo>
                    <a:pt x="84" y="130"/>
                  </a:lnTo>
                  <a:lnTo>
                    <a:pt x="82" y="130"/>
                  </a:lnTo>
                  <a:lnTo>
                    <a:pt x="82" y="130"/>
                  </a:lnTo>
                  <a:lnTo>
                    <a:pt x="82" y="130"/>
                  </a:lnTo>
                  <a:lnTo>
                    <a:pt x="80" y="131"/>
                  </a:lnTo>
                  <a:lnTo>
                    <a:pt x="80" y="133"/>
                  </a:lnTo>
                  <a:lnTo>
                    <a:pt x="79" y="133"/>
                  </a:lnTo>
                  <a:lnTo>
                    <a:pt x="79" y="134"/>
                  </a:lnTo>
                  <a:lnTo>
                    <a:pt x="77" y="136"/>
                  </a:lnTo>
                  <a:lnTo>
                    <a:pt x="79" y="136"/>
                  </a:lnTo>
                  <a:lnTo>
                    <a:pt x="79" y="136"/>
                  </a:lnTo>
                  <a:lnTo>
                    <a:pt x="79" y="136"/>
                  </a:lnTo>
                  <a:lnTo>
                    <a:pt x="77" y="137"/>
                  </a:lnTo>
                  <a:lnTo>
                    <a:pt x="77" y="137"/>
                  </a:lnTo>
                  <a:lnTo>
                    <a:pt x="77" y="137"/>
                  </a:lnTo>
                  <a:lnTo>
                    <a:pt x="77" y="137"/>
                  </a:lnTo>
                  <a:lnTo>
                    <a:pt x="76" y="139"/>
                  </a:lnTo>
                  <a:lnTo>
                    <a:pt x="74" y="141"/>
                  </a:lnTo>
                  <a:lnTo>
                    <a:pt x="74" y="141"/>
                  </a:lnTo>
                  <a:lnTo>
                    <a:pt x="74" y="141"/>
                  </a:lnTo>
                  <a:lnTo>
                    <a:pt x="74" y="142"/>
                  </a:lnTo>
                  <a:lnTo>
                    <a:pt x="74" y="142"/>
                  </a:lnTo>
                  <a:lnTo>
                    <a:pt x="73" y="142"/>
                  </a:lnTo>
                  <a:lnTo>
                    <a:pt x="74" y="142"/>
                  </a:lnTo>
                  <a:lnTo>
                    <a:pt x="69" y="144"/>
                  </a:lnTo>
                  <a:lnTo>
                    <a:pt x="66" y="144"/>
                  </a:lnTo>
                  <a:lnTo>
                    <a:pt x="63" y="142"/>
                  </a:lnTo>
                  <a:lnTo>
                    <a:pt x="60" y="142"/>
                  </a:lnTo>
                  <a:lnTo>
                    <a:pt x="58" y="142"/>
                  </a:lnTo>
                  <a:lnTo>
                    <a:pt x="57" y="142"/>
                  </a:lnTo>
                  <a:lnTo>
                    <a:pt x="55" y="141"/>
                  </a:lnTo>
                  <a:lnTo>
                    <a:pt x="54" y="141"/>
                  </a:lnTo>
                  <a:lnTo>
                    <a:pt x="52" y="141"/>
                  </a:lnTo>
                  <a:lnTo>
                    <a:pt x="50" y="141"/>
                  </a:lnTo>
                  <a:lnTo>
                    <a:pt x="47" y="141"/>
                  </a:lnTo>
                  <a:lnTo>
                    <a:pt x="46" y="137"/>
                  </a:lnTo>
                  <a:lnTo>
                    <a:pt x="44" y="137"/>
                  </a:lnTo>
                  <a:lnTo>
                    <a:pt x="43" y="136"/>
                  </a:lnTo>
                  <a:lnTo>
                    <a:pt x="41" y="136"/>
                  </a:lnTo>
                  <a:lnTo>
                    <a:pt x="33" y="136"/>
                  </a:lnTo>
                  <a:lnTo>
                    <a:pt x="33" y="136"/>
                  </a:lnTo>
                  <a:lnTo>
                    <a:pt x="30" y="136"/>
                  </a:lnTo>
                  <a:lnTo>
                    <a:pt x="27" y="137"/>
                  </a:lnTo>
                  <a:lnTo>
                    <a:pt x="24" y="137"/>
                  </a:lnTo>
                  <a:lnTo>
                    <a:pt x="21" y="137"/>
                  </a:lnTo>
                  <a:lnTo>
                    <a:pt x="17" y="136"/>
                  </a:lnTo>
                  <a:lnTo>
                    <a:pt x="14" y="133"/>
                  </a:lnTo>
                  <a:lnTo>
                    <a:pt x="11" y="130"/>
                  </a:lnTo>
                  <a:lnTo>
                    <a:pt x="8" y="128"/>
                  </a:lnTo>
                  <a:lnTo>
                    <a:pt x="8" y="126"/>
                  </a:lnTo>
                  <a:lnTo>
                    <a:pt x="5" y="123"/>
                  </a:lnTo>
                  <a:lnTo>
                    <a:pt x="3" y="123"/>
                  </a:lnTo>
                  <a:lnTo>
                    <a:pt x="3" y="123"/>
                  </a:lnTo>
                  <a:lnTo>
                    <a:pt x="2" y="117"/>
                  </a:lnTo>
                  <a:lnTo>
                    <a:pt x="0" y="114"/>
                  </a:lnTo>
                  <a:lnTo>
                    <a:pt x="0" y="95"/>
                  </a:lnTo>
                  <a:lnTo>
                    <a:pt x="0" y="90"/>
                  </a:lnTo>
                  <a:lnTo>
                    <a:pt x="0" y="73"/>
                  </a:lnTo>
                  <a:lnTo>
                    <a:pt x="0" y="70"/>
                  </a:lnTo>
                  <a:lnTo>
                    <a:pt x="27" y="70"/>
                  </a:lnTo>
                  <a:lnTo>
                    <a:pt x="28" y="70"/>
                  </a:lnTo>
                  <a:lnTo>
                    <a:pt x="28" y="70"/>
                  </a:lnTo>
                  <a:lnTo>
                    <a:pt x="30" y="70"/>
                  </a:lnTo>
                  <a:lnTo>
                    <a:pt x="28" y="67"/>
                  </a:lnTo>
                  <a:lnTo>
                    <a:pt x="28" y="67"/>
                  </a:lnTo>
                  <a:lnTo>
                    <a:pt x="28" y="65"/>
                  </a:lnTo>
                  <a:lnTo>
                    <a:pt x="28" y="63"/>
                  </a:lnTo>
                  <a:lnTo>
                    <a:pt x="30" y="62"/>
                  </a:lnTo>
                  <a:lnTo>
                    <a:pt x="30" y="60"/>
                  </a:lnTo>
                  <a:lnTo>
                    <a:pt x="28" y="57"/>
                  </a:lnTo>
                  <a:lnTo>
                    <a:pt x="28" y="56"/>
                  </a:lnTo>
                  <a:lnTo>
                    <a:pt x="30" y="54"/>
                  </a:lnTo>
                  <a:lnTo>
                    <a:pt x="30" y="51"/>
                  </a:lnTo>
                  <a:lnTo>
                    <a:pt x="30" y="51"/>
                  </a:lnTo>
                  <a:lnTo>
                    <a:pt x="30" y="49"/>
                  </a:lnTo>
                  <a:lnTo>
                    <a:pt x="30" y="48"/>
                  </a:lnTo>
                  <a:lnTo>
                    <a:pt x="30" y="48"/>
                  </a:lnTo>
                  <a:lnTo>
                    <a:pt x="30" y="46"/>
                  </a:lnTo>
                  <a:lnTo>
                    <a:pt x="30" y="46"/>
                  </a:lnTo>
                  <a:lnTo>
                    <a:pt x="30" y="46"/>
                  </a:lnTo>
                  <a:lnTo>
                    <a:pt x="30" y="43"/>
                  </a:lnTo>
                  <a:lnTo>
                    <a:pt x="30" y="41"/>
                  </a:lnTo>
                  <a:lnTo>
                    <a:pt x="30" y="38"/>
                  </a:lnTo>
                  <a:lnTo>
                    <a:pt x="30" y="40"/>
                  </a:lnTo>
                  <a:lnTo>
                    <a:pt x="32" y="40"/>
                  </a:lnTo>
                  <a:lnTo>
                    <a:pt x="32" y="40"/>
                  </a:lnTo>
                  <a:lnTo>
                    <a:pt x="32" y="41"/>
                  </a:lnTo>
                  <a:lnTo>
                    <a:pt x="33" y="41"/>
                  </a:lnTo>
                  <a:lnTo>
                    <a:pt x="35" y="41"/>
                  </a:lnTo>
                  <a:lnTo>
                    <a:pt x="35" y="43"/>
                  </a:lnTo>
                  <a:lnTo>
                    <a:pt x="35" y="45"/>
                  </a:lnTo>
                  <a:lnTo>
                    <a:pt x="35" y="46"/>
                  </a:lnTo>
                  <a:lnTo>
                    <a:pt x="35" y="46"/>
                  </a:lnTo>
                  <a:lnTo>
                    <a:pt x="35" y="46"/>
                  </a:lnTo>
                  <a:lnTo>
                    <a:pt x="36" y="48"/>
                  </a:lnTo>
                  <a:lnTo>
                    <a:pt x="38" y="48"/>
                  </a:lnTo>
                  <a:lnTo>
                    <a:pt x="39" y="46"/>
                  </a:lnTo>
                  <a:lnTo>
                    <a:pt x="39" y="46"/>
                  </a:lnTo>
                  <a:lnTo>
                    <a:pt x="41" y="46"/>
                  </a:lnTo>
                  <a:lnTo>
                    <a:pt x="43" y="45"/>
                  </a:lnTo>
                  <a:lnTo>
                    <a:pt x="46" y="45"/>
                  </a:lnTo>
                  <a:lnTo>
                    <a:pt x="47" y="45"/>
                  </a:lnTo>
                  <a:lnTo>
                    <a:pt x="47" y="45"/>
                  </a:lnTo>
                  <a:lnTo>
                    <a:pt x="49" y="45"/>
                  </a:lnTo>
                  <a:lnTo>
                    <a:pt x="49" y="45"/>
                  </a:lnTo>
                  <a:lnTo>
                    <a:pt x="49" y="46"/>
                  </a:lnTo>
                  <a:lnTo>
                    <a:pt x="49" y="46"/>
                  </a:lnTo>
                  <a:lnTo>
                    <a:pt x="49" y="49"/>
                  </a:lnTo>
                  <a:lnTo>
                    <a:pt x="49" y="49"/>
                  </a:lnTo>
                  <a:lnTo>
                    <a:pt x="50" y="51"/>
                  </a:lnTo>
                  <a:lnTo>
                    <a:pt x="50" y="51"/>
                  </a:lnTo>
                  <a:lnTo>
                    <a:pt x="52" y="52"/>
                  </a:lnTo>
                  <a:lnTo>
                    <a:pt x="54" y="52"/>
                  </a:lnTo>
                  <a:lnTo>
                    <a:pt x="57" y="52"/>
                  </a:lnTo>
                  <a:lnTo>
                    <a:pt x="57" y="54"/>
                  </a:lnTo>
                  <a:lnTo>
                    <a:pt x="58" y="54"/>
                  </a:lnTo>
                  <a:lnTo>
                    <a:pt x="60" y="54"/>
                  </a:lnTo>
                  <a:lnTo>
                    <a:pt x="63" y="54"/>
                  </a:lnTo>
                  <a:lnTo>
                    <a:pt x="65" y="54"/>
                  </a:lnTo>
                  <a:lnTo>
                    <a:pt x="68" y="56"/>
                  </a:lnTo>
                  <a:lnTo>
                    <a:pt x="69" y="56"/>
                  </a:lnTo>
                  <a:lnTo>
                    <a:pt x="71" y="56"/>
                  </a:lnTo>
                  <a:lnTo>
                    <a:pt x="71" y="54"/>
                  </a:lnTo>
                  <a:lnTo>
                    <a:pt x="73" y="54"/>
                  </a:lnTo>
                  <a:lnTo>
                    <a:pt x="73" y="54"/>
                  </a:lnTo>
                  <a:lnTo>
                    <a:pt x="73" y="52"/>
                  </a:lnTo>
                  <a:lnTo>
                    <a:pt x="74" y="51"/>
                  </a:lnTo>
                  <a:lnTo>
                    <a:pt x="74" y="49"/>
                  </a:lnTo>
                  <a:lnTo>
                    <a:pt x="74" y="49"/>
                  </a:lnTo>
                  <a:lnTo>
                    <a:pt x="76" y="49"/>
                  </a:lnTo>
                  <a:lnTo>
                    <a:pt x="76" y="49"/>
                  </a:lnTo>
                  <a:lnTo>
                    <a:pt x="77" y="52"/>
                  </a:lnTo>
                  <a:lnTo>
                    <a:pt x="79" y="54"/>
                  </a:lnTo>
                  <a:lnTo>
                    <a:pt x="80" y="57"/>
                  </a:lnTo>
                  <a:lnTo>
                    <a:pt x="80" y="59"/>
                  </a:lnTo>
                  <a:lnTo>
                    <a:pt x="82" y="59"/>
                  </a:lnTo>
                  <a:lnTo>
                    <a:pt x="82" y="59"/>
                  </a:lnTo>
                  <a:lnTo>
                    <a:pt x="84" y="59"/>
                  </a:lnTo>
                  <a:lnTo>
                    <a:pt x="85" y="59"/>
                  </a:lnTo>
                  <a:lnTo>
                    <a:pt x="88" y="60"/>
                  </a:lnTo>
                  <a:lnTo>
                    <a:pt x="91" y="62"/>
                  </a:lnTo>
                  <a:lnTo>
                    <a:pt x="93" y="62"/>
                  </a:lnTo>
                  <a:lnTo>
                    <a:pt x="93" y="63"/>
                  </a:lnTo>
                  <a:lnTo>
                    <a:pt x="95" y="63"/>
                  </a:lnTo>
                  <a:lnTo>
                    <a:pt x="95" y="65"/>
                  </a:lnTo>
                  <a:lnTo>
                    <a:pt x="95" y="67"/>
                  </a:lnTo>
                  <a:lnTo>
                    <a:pt x="96" y="68"/>
                  </a:lnTo>
                  <a:lnTo>
                    <a:pt x="96" y="68"/>
                  </a:lnTo>
                  <a:lnTo>
                    <a:pt x="98" y="68"/>
                  </a:lnTo>
                  <a:lnTo>
                    <a:pt x="98" y="68"/>
                  </a:lnTo>
                  <a:lnTo>
                    <a:pt x="99" y="70"/>
                  </a:lnTo>
                  <a:lnTo>
                    <a:pt x="99" y="71"/>
                  </a:lnTo>
                  <a:lnTo>
                    <a:pt x="101" y="73"/>
                  </a:lnTo>
                  <a:lnTo>
                    <a:pt x="101" y="74"/>
                  </a:lnTo>
                  <a:lnTo>
                    <a:pt x="103" y="76"/>
                  </a:lnTo>
                  <a:lnTo>
                    <a:pt x="104" y="76"/>
                  </a:lnTo>
                  <a:lnTo>
                    <a:pt x="106" y="76"/>
                  </a:lnTo>
                  <a:lnTo>
                    <a:pt x="106" y="76"/>
                  </a:lnTo>
                  <a:lnTo>
                    <a:pt x="107" y="74"/>
                  </a:lnTo>
                  <a:lnTo>
                    <a:pt x="109" y="74"/>
                  </a:lnTo>
                  <a:lnTo>
                    <a:pt x="110" y="73"/>
                  </a:lnTo>
                  <a:lnTo>
                    <a:pt x="110" y="74"/>
                  </a:lnTo>
                  <a:lnTo>
                    <a:pt x="110" y="74"/>
                  </a:lnTo>
                  <a:lnTo>
                    <a:pt x="112" y="76"/>
                  </a:lnTo>
                  <a:lnTo>
                    <a:pt x="112" y="76"/>
                  </a:lnTo>
                  <a:lnTo>
                    <a:pt x="112" y="76"/>
                  </a:lnTo>
                  <a:lnTo>
                    <a:pt x="114" y="76"/>
                  </a:lnTo>
                  <a:lnTo>
                    <a:pt x="114" y="76"/>
                  </a:lnTo>
                  <a:lnTo>
                    <a:pt x="114" y="76"/>
                  </a:lnTo>
                  <a:lnTo>
                    <a:pt x="114" y="73"/>
                  </a:lnTo>
                  <a:lnTo>
                    <a:pt x="114" y="70"/>
                  </a:lnTo>
                  <a:lnTo>
                    <a:pt x="114" y="68"/>
                  </a:lnTo>
                  <a:lnTo>
                    <a:pt x="114" y="65"/>
                  </a:lnTo>
                  <a:lnTo>
                    <a:pt x="114" y="57"/>
                  </a:lnTo>
                  <a:lnTo>
                    <a:pt x="114" y="57"/>
                  </a:lnTo>
                  <a:lnTo>
                    <a:pt x="112" y="59"/>
                  </a:lnTo>
                  <a:lnTo>
                    <a:pt x="110" y="59"/>
                  </a:lnTo>
                  <a:lnTo>
                    <a:pt x="109" y="59"/>
                  </a:lnTo>
                  <a:lnTo>
                    <a:pt x="109" y="59"/>
                  </a:lnTo>
                  <a:lnTo>
                    <a:pt x="109" y="60"/>
                  </a:lnTo>
                  <a:lnTo>
                    <a:pt x="109" y="60"/>
                  </a:lnTo>
                  <a:lnTo>
                    <a:pt x="109" y="62"/>
                  </a:lnTo>
                  <a:lnTo>
                    <a:pt x="109" y="62"/>
                  </a:lnTo>
                  <a:lnTo>
                    <a:pt x="107" y="62"/>
                  </a:lnTo>
                  <a:lnTo>
                    <a:pt x="104" y="60"/>
                  </a:lnTo>
                  <a:lnTo>
                    <a:pt x="103" y="60"/>
                  </a:lnTo>
                  <a:lnTo>
                    <a:pt x="101" y="59"/>
                  </a:lnTo>
                  <a:lnTo>
                    <a:pt x="99" y="57"/>
                  </a:lnTo>
                  <a:lnTo>
                    <a:pt x="99" y="56"/>
                  </a:lnTo>
                  <a:lnTo>
                    <a:pt x="96" y="54"/>
                  </a:lnTo>
                  <a:lnTo>
                    <a:pt x="95" y="54"/>
                  </a:lnTo>
                  <a:lnTo>
                    <a:pt x="95" y="52"/>
                  </a:lnTo>
                  <a:lnTo>
                    <a:pt x="93" y="51"/>
                  </a:lnTo>
                  <a:lnTo>
                    <a:pt x="93" y="49"/>
                  </a:lnTo>
                  <a:lnTo>
                    <a:pt x="93" y="49"/>
                  </a:lnTo>
                  <a:lnTo>
                    <a:pt x="93" y="48"/>
                  </a:lnTo>
                  <a:lnTo>
                    <a:pt x="93" y="46"/>
                  </a:lnTo>
                  <a:lnTo>
                    <a:pt x="95" y="43"/>
                  </a:lnTo>
                  <a:lnTo>
                    <a:pt x="95" y="40"/>
                  </a:lnTo>
                  <a:lnTo>
                    <a:pt x="95" y="38"/>
                  </a:lnTo>
                  <a:lnTo>
                    <a:pt x="96" y="37"/>
                  </a:lnTo>
                  <a:lnTo>
                    <a:pt x="96" y="33"/>
                  </a:lnTo>
                  <a:lnTo>
                    <a:pt x="96" y="32"/>
                  </a:lnTo>
                  <a:lnTo>
                    <a:pt x="96" y="30"/>
                  </a:lnTo>
                  <a:lnTo>
                    <a:pt x="96" y="27"/>
                  </a:lnTo>
                  <a:lnTo>
                    <a:pt x="96" y="26"/>
                  </a:lnTo>
                  <a:lnTo>
                    <a:pt x="96" y="24"/>
                  </a:lnTo>
                  <a:lnTo>
                    <a:pt x="96" y="21"/>
                  </a:lnTo>
                  <a:lnTo>
                    <a:pt x="95" y="19"/>
                  </a:lnTo>
                  <a:lnTo>
                    <a:pt x="93" y="16"/>
                  </a:lnTo>
                  <a:lnTo>
                    <a:pt x="93" y="15"/>
                  </a:lnTo>
                  <a:lnTo>
                    <a:pt x="95" y="15"/>
                  </a:lnTo>
                  <a:lnTo>
                    <a:pt x="96" y="13"/>
                  </a:lnTo>
                  <a:lnTo>
                    <a:pt x="98" y="11"/>
                  </a:lnTo>
                  <a:lnTo>
                    <a:pt x="98" y="11"/>
                  </a:lnTo>
                  <a:lnTo>
                    <a:pt x="99" y="10"/>
                  </a:lnTo>
                  <a:lnTo>
                    <a:pt x="99" y="8"/>
                  </a:lnTo>
                  <a:lnTo>
                    <a:pt x="101" y="7"/>
                  </a:lnTo>
                  <a:lnTo>
                    <a:pt x="101" y="5"/>
                  </a:lnTo>
                  <a:lnTo>
                    <a:pt x="101" y="5"/>
                  </a:lnTo>
                  <a:lnTo>
                    <a:pt x="101" y="4"/>
                  </a:lnTo>
                  <a:lnTo>
                    <a:pt x="106" y="4"/>
                  </a:lnTo>
                  <a:lnTo>
                    <a:pt x="109" y="4"/>
                  </a:lnTo>
                  <a:lnTo>
                    <a:pt x="114" y="2"/>
                  </a:lnTo>
                  <a:lnTo>
                    <a:pt x="117" y="2"/>
                  </a:lnTo>
                  <a:lnTo>
                    <a:pt x="121" y="0"/>
                  </a:lnTo>
                  <a:lnTo>
                    <a:pt x="12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 name="Freeform 9">
              <a:extLst>
                <a:ext uri="{FF2B5EF4-FFF2-40B4-BE49-F238E27FC236}">
                  <a16:creationId xmlns:a16="http://schemas.microsoft.com/office/drawing/2014/main" id="{328221C2-69DC-FEBC-50FE-4B1C0B4D946A}"/>
                </a:ext>
              </a:extLst>
            </p:cNvPr>
            <p:cNvSpPr>
              <a:spLocks noEditPoints="1"/>
            </p:cNvSpPr>
            <p:nvPr/>
          </p:nvSpPr>
          <p:spPr bwMode="auto">
            <a:xfrm>
              <a:off x="6228909" y="5045521"/>
              <a:ext cx="602310" cy="793334"/>
            </a:xfrm>
            <a:custGeom>
              <a:avLst/>
              <a:gdLst>
                <a:gd name="T0" fmla="*/ 306 w 309"/>
                <a:gd name="T1" fmla="*/ 407 h 407"/>
                <a:gd name="T2" fmla="*/ 170 w 309"/>
                <a:gd name="T3" fmla="*/ 101 h 407"/>
                <a:gd name="T4" fmla="*/ 159 w 309"/>
                <a:gd name="T5" fmla="*/ 109 h 407"/>
                <a:gd name="T6" fmla="*/ 153 w 309"/>
                <a:gd name="T7" fmla="*/ 115 h 407"/>
                <a:gd name="T8" fmla="*/ 156 w 309"/>
                <a:gd name="T9" fmla="*/ 123 h 407"/>
                <a:gd name="T10" fmla="*/ 159 w 309"/>
                <a:gd name="T11" fmla="*/ 126 h 407"/>
                <a:gd name="T12" fmla="*/ 167 w 309"/>
                <a:gd name="T13" fmla="*/ 131 h 407"/>
                <a:gd name="T14" fmla="*/ 172 w 309"/>
                <a:gd name="T15" fmla="*/ 123 h 407"/>
                <a:gd name="T16" fmla="*/ 180 w 309"/>
                <a:gd name="T17" fmla="*/ 122 h 407"/>
                <a:gd name="T18" fmla="*/ 185 w 309"/>
                <a:gd name="T19" fmla="*/ 115 h 407"/>
                <a:gd name="T20" fmla="*/ 185 w 309"/>
                <a:gd name="T21" fmla="*/ 107 h 407"/>
                <a:gd name="T22" fmla="*/ 177 w 309"/>
                <a:gd name="T23" fmla="*/ 101 h 407"/>
                <a:gd name="T24" fmla="*/ 202 w 309"/>
                <a:gd name="T25" fmla="*/ 3 h 407"/>
                <a:gd name="T26" fmla="*/ 215 w 309"/>
                <a:gd name="T27" fmla="*/ 5 h 407"/>
                <a:gd name="T28" fmla="*/ 219 w 309"/>
                <a:gd name="T29" fmla="*/ 22 h 407"/>
                <a:gd name="T30" fmla="*/ 224 w 309"/>
                <a:gd name="T31" fmla="*/ 33 h 407"/>
                <a:gd name="T32" fmla="*/ 224 w 309"/>
                <a:gd name="T33" fmla="*/ 49 h 407"/>
                <a:gd name="T34" fmla="*/ 219 w 309"/>
                <a:gd name="T35" fmla="*/ 57 h 407"/>
                <a:gd name="T36" fmla="*/ 208 w 309"/>
                <a:gd name="T37" fmla="*/ 62 h 407"/>
                <a:gd name="T38" fmla="*/ 208 w 309"/>
                <a:gd name="T39" fmla="*/ 73 h 407"/>
                <a:gd name="T40" fmla="*/ 224 w 309"/>
                <a:gd name="T41" fmla="*/ 74 h 407"/>
                <a:gd name="T42" fmla="*/ 232 w 309"/>
                <a:gd name="T43" fmla="*/ 73 h 407"/>
                <a:gd name="T44" fmla="*/ 232 w 309"/>
                <a:gd name="T45" fmla="*/ 93 h 407"/>
                <a:gd name="T46" fmla="*/ 215 w 309"/>
                <a:gd name="T47" fmla="*/ 112 h 407"/>
                <a:gd name="T48" fmla="*/ 196 w 309"/>
                <a:gd name="T49" fmla="*/ 142 h 407"/>
                <a:gd name="T50" fmla="*/ 169 w 309"/>
                <a:gd name="T51" fmla="*/ 166 h 407"/>
                <a:gd name="T52" fmla="*/ 137 w 309"/>
                <a:gd name="T53" fmla="*/ 180 h 407"/>
                <a:gd name="T54" fmla="*/ 123 w 309"/>
                <a:gd name="T55" fmla="*/ 185 h 407"/>
                <a:gd name="T56" fmla="*/ 100 w 309"/>
                <a:gd name="T57" fmla="*/ 186 h 407"/>
                <a:gd name="T58" fmla="*/ 77 w 309"/>
                <a:gd name="T59" fmla="*/ 191 h 407"/>
                <a:gd name="T60" fmla="*/ 62 w 309"/>
                <a:gd name="T61" fmla="*/ 192 h 407"/>
                <a:gd name="T62" fmla="*/ 43 w 309"/>
                <a:gd name="T63" fmla="*/ 196 h 407"/>
                <a:gd name="T64" fmla="*/ 38 w 309"/>
                <a:gd name="T65" fmla="*/ 191 h 407"/>
                <a:gd name="T66" fmla="*/ 33 w 309"/>
                <a:gd name="T67" fmla="*/ 186 h 407"/>
                <a:gd name="T68" fmla="*/ 29 w 309"/>
                <a:gd name="T69" fmla="*/ 191 h 407"/>
                <a:gd name="T70" fmla="*/ 29 w 309"/>
                <a:gd name="T71" fmla="*/ 180 h 407"/>
                <a:gd name="T72" fmla="*/ 21 w 309"/>
                <a:gd name="T73" fmla="*/ 169 h 407"/>
                <a:gd name="T74" fmla="*/ 27 w 309"/>
                <a:gd name="T75" fmla="*/ 161 h 407"/>
                <a:gd name="T76" fmla="*/ 13 w 309"/>
                <a:gd name="T77" fmla="*/ 128 h 407"/>
                <a:gd name="T78" fmla="*/ 2 w 309"/>
                <a:gd name="T79" fmla="*/ 98 h 407"/>
                <a:gd name="T80" fmla="*/ 5 w 309"/>
                <a:gd name="T81" fmla="*/ 93 h 407"/>
                <a:gd name="T82" fmla="*/ 11 w 309"/>
                <a:gd name="T83" fmla="*/ 93 h 407"/>
                <a:gd name="T84" fmla="*/ 13 w 309"/>
                <a:gd name="T85" fmla="*/ 99 h 407"/>
                <a:gd name="T86" fmla="*/ 24 w 309"/>
                <a:gd name="T87" fmla="*/ 104 h 407"/>
                <a:gd name="T88" fmla="*/ 41 w 309"/>
                <a:gd name="T89" fmla="*/ 103 h 407"/>
                <a:gd name="T90" fmla="*/ 49 w 309"/>
                <a:gd name="T91" fmla="*/ 96 h 407"/>
                <a:gd name="T92" fmla="*/ 60 w 309"/>
                <a:gd name="T93" fmla="*/ 51 h 407"/>
                <a:gd name="T94" fmla="*/ 62 w 309"/>
                <a:gd name="T95" fmla="*/ 63 h 407"/>
                <a:gd name="T96" fmla="*/ 63 w 309"/>
                <a:gd name="T97" fmla="*/ 71 h 407"/>
                <a:gd name="T98" fmla="*/ 76 w 309"/>
                <a:gd name="T99" fmla="*/ 71 h 407"/>
                <a:gd name="T100" fmla="*/ 87 w 309"/>
                <a:gd name="T101" fmla="*/ 62 h 407"/>
                <a:gd name="T102" fmla="*/ 93 w 309"/>
                <a:gd name="T103" fmla="*/ 51 h 407"/>
                <a:gd name="T104" fmla="*/ 101 w 309"/>
                <a:gd name="T105" fmla="*/ 49 h 407"/>
                <a:gd name="T106" fmla="*/ 114 w 309"/>
                <a:gd name="T107" fmla="*/ 55 h 407"/>
                <a:gd name="T108" fmla="*/ 126 w 309"/>
                <a:gd name="T109" fmla="*/ 55 h 407"/>
                <a:gd name="T110" fmla="*/ 134 w 309"/>
                <a:gd name="T111" fmla="*/ 46 h 407"/>
                <a:gd name="T112" fmla="*/ 144 w 309"/>
                <a:gd name="T113" fmla="*/ 38 h 407"/>
                <a:gd name="T114" fmla="*/ 153 w 309"/>
                <a:gd name="T115" fmla="*/ 22 h 407"/>
                <a:gd name="T116" fmla="*/ 159 w 309"/>
                <a:gd name="T117" fmla="*/ 18 h 407"/>
                <a:gd name="T118" fmla="*/ 164 w 309"/>
                <a:gd name="T119" fmla="*/ 14 h 407"/>
                <a:gd name="T120" fmla="*/ 177 w 309"/>
                <a:gd name="T121" fmla="*/ 7 h 407"/>
                <a:gd name="T122" fmla="*/ 191 w 309"/>
                <a:gd name="T123" fmla="*/ 0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9" h="407">
                  <a:moveTo>
                    <a:pt x="306" y="404"/>
                  </a:moveTo>
                  <a:lnTo>
                    <a:pt x="308" y="405"/>
                  </a:lnTo>
                  <a:lnTo>
                    <a:pt x="309" y="405"/>
                  </a:lnTo>
                  <a:lnTo>
                    <a:pt x="309" y="405"/>
                  </a:lnTo>
                  <a:lnTo>
                    <a:pt x="309" y="407"/>
                  </a:lnTo>
                  <a:lnTo>
                    <a:pt x="308" y="407"/>
                  </a:lnTo>
                  <a:lnTo>
                    <a:pt x="306" y="407"/>
                  </a:lnTo>
                  <a:lnTo>
                    <a:pt x="304" y="405"/>
                  </a:lnTo>
                  <a:lnTo>
                    <a:pt x="306" y="405"/>
                  </a:lnTo>
                  <a:lnTo>
                    <a:pt x="306" y="404"/>
                  </a:lnTo>
                  <a:close/>
                  <a:moveTo>
                    <a:pt x="175" y="99"/>
                  </a:moveTo>
                  <a:lnTo>
                    <a:pt x="175" y="99"/>
                  </a:lnTo>
                  <a:lnTo>
                    <a:pt x="174" y="99"/>
                  </a:lnTo>
                  <a:lnTo>
                    <a:pt x="170" y="101"/>
                  </a:lnTo>
                  <a:lnTo>
                    <a:pt x="167" y="103"/>
                  </a:lnTo>
                  <a:lnTo>
                    <a:pt x="166" y="104"/>
                  </a:lnTo>
                  <a:lnTo>
                    <a:pt x="164" y="104"/>
                  </a:lnTo>
                  <a:lnTo>
                    <a:pt x="163" y="104"/>
                  </a:lnTo>
                  <a:lnTo>
                    <a:pt x="161" y="106"/>
                  </a:lnTo>
                  <a:lnTo>
                    <a:pt x="161" y="107"/>
                  </a:lnTo>
                  <a:lnTo>
                    <a:pt x="159" y="109"/>
                  </a:lnTo>
                  <a:lnTo>
                    <a:pt x="159" y="111"/>
                  </a:lnTo>
                  <a:lnTo>
                    <a:pt x="159" y="111"/>
                  </a:lnTo>
                  <a:lnTo>
                    <a:pt x="158" y="111"/>
                  </a:lnTo>
                  <a:lnTo>
                    <a:pt x="158" y="112"/>
                  </a:lnTo>
                  <a:lnTo>
                    <a:pt x="156" y="114"/>
                  </a:lnTo>
                  <a:lnTo>
                    <a:pt x="155" y="114"/>
                  </a:lnTo>
                  <a:lnTo>
                    <a:pt x="153" y="115"/>
                  </a:lnTo>
                  <a:lnTo>
                    <a:pt x="153" y="115"/>
                  </a:lnTo>
                  <a:lnTo>
                    <a:pt x="153" y="115"/>
                  </a:lnTo>
                  <a:lnTo>
                    <a:pt x="153" y="117"/>
                  </a:lnTo>
                  <a:lnTo>
                    <a:pt x="155" y="118"/>
                  </a:lnTo>
                  <a:lnTo>
                    <a:pt x="155" y="120"/>
                  </a:lnTo>
                  <a:lnTo>
                    <a:pt x="156" y="122"/>
                  </a:lnTo>
                  <a:lnTo>
                    <a:pt x="156" y="123"/>
                  </a:lnTo>
                  <a:lnTo>
                    <a:pt x="158" y="123"/>
                  </a:lnTo>
                  <a:lnTo>
                    <a:pt x="158" y="125"/>
                  </a:lnTo>
                  <a:lnTo>
                    <a:pt x="158" y="126"/>
                  </a:lnTo>
                  <a:lnTo>
                    <a:pt x="158" y="126"/>
                  </a:lnTo>
                  <a:lnTo>
                    <a:pt x="158" y="126"/>
                  </a:lnTo>
                  <a:lnTo>
                    <a:pt x="158" y="126"/>
                  </a:lnTo>
                  <a:lnTo>
                    <a:pt x="159" y="126"/>
                  </a:lnTo>
                  <a:lnTo>
                    <a:pt x="159" y="128"/>
                  </a:lnTo>
                  <a:lnTo>
                    <a:pt x="159" y="128"/>
                  </a:lnTo>
                  <a:lnTo>
                    <a:pt x="161" y="128"/>
                  </a:lnTo>
                  <a:lnTo>
                    <a:pt x="161" y="129"/>
                  </a:lnTo>
                  <a:lnTo>
                    <a:pt x="163" y="131"/>
                  </a:lnTo>
                  <a:lnTo>
                    <a:pt x="166" y="131"/>
                  </a:lnTo>
                  <a:lnTo>
                    <a:pt x="167" y="131"/>
                  </a:lnTo>
                  <a:lnTo>
                    <a:pt x="167" y="131"/>
                  </a:lnTo>
                  <a:lnTo>
                    <a:pt x="167" y="131"/>
                  </a:lnTo>
                  <a:lnTo>
                    <a:pt x="169" y="129"/>
                  </a:lnTo>
                  <a:lnTo>
                    <a:pt x="169" y="128"/>
                  </a:lnTo>
                  <a:lnTo>
                    <a:pt x="169" y="128"/>
                  </a:lnTo>
                  <a:lnTo>
                    <a:pt x="170" y="125"/>
                  </a:lnTo>
                  <a:lnTo>
                    <a:pt x="172" y="123"/>
                  </a:lnTo>
                  <a:lnTo>
                    <a:pt x="174" y="123"/>
                  </a:lnTo>
                  <a:lnTo>
                    <a:pt x="174" y="123"/>
                  </a:lnTo>
                  <a:lnTo>
                    <a:pt x="175" y="123"/>
                  </a:lnTo>
                  <a:lnTo>
                    <a:pt x="175" y="123"/>
                  </a:lnTo>
                  <a:lnTo>
                    <a:pt x="175" y="123"/>
                  </a:lnTo>
                  <a:lnTo>
                    <a:pt x="177" y="123"/>
                  </a:lnTo>
                  <a:lnTo>
                    <a:pt x="180" y="122"/>
                  </a:lnTo>
                  <a:lnTo>
                    <a:pt x="180" y="122"/>
                  </a:lnTo>
                  <a:lnTo>
                    <a:pt x="182" y="122"/>
                  </a:lnTo>
                  <a:lnTo>
                    <a:pt x="183" y="120"/>
                  </a:lnTo>
                  <a:lnTo>
                    <a:pt x="183" y="118"/>
                  </a:lnTo>
                  <a:lnTo>
                    <a:pt x="183" y="117"/>
                  </a:lnTo>
                  <a:lnTo>
                    <a:pt x="183" y="115"/>
                  </a:lnTo>
                  <a:lnTo>
                    <a:pt x="185" y="115"/>
                  </a:lnTo>
                  <a:lnTo>
                    <a:pt x="185" y="115"/>
                  </a:lnTo>
                  <a:lnTo>
                    <a:pt x="186" y="112"/>
                  </a:lnTo>
                  <a:lnTo>
                    <a:pt x="186" y="111"/>
                  </a:lnTo>
                  <a:lnTo>
                    <a:pt x="186" y="111"/>
                  </a:lnTo>
                  <a:lnTo>
                    <a:pt x="186" y="109"/>
                  </a:lnTo>
                  <a:lnTo>
                    <a:pt x="186" y="109"/>
                  </a:lnTo>
                  <a:lnTo>
                    <a:pt x="185" y="107"/>
                  </a:lnTo>
                  <a:lnTo>
                    <a:pt x="185" y="107"/>
                  </a:lnTo>
                  <a:lnTo>
                    <a:pt x="183" y="106"/>
                  </a:lnTo>
                  <a:lnTo>
                    <a:pt x="182" y="104"/>
                  </a:lnTo>
                  <a:lnTo>
                    <a:pt x="180" y="104"/>
                  </a:lnTo>
                  <a:lnTo>
                    <a:pt x="178" y="103"/>
                  </a:lnTo>
                  <a:lnTo>
                    <a:pt x="178" y="101"/>
                  </a:lnTo>
                  <a:lnTo>
                    <a:pt x="177" y="101"/>
                  </a:lnTo>
                  <a:lnTo>
                    <a:pt x="177" y="99"/>
                  </a:lnTo>
                  <a:lnTo>
                    <a:pt x="175" y="99"/>
                  </a:lnTo>
                  <a:lnTo>
                    <a:pt x="175" y="99"/>
                  </a:lnTo>
                  <a:close/>
                  <a:moveTo>
                    <a:pt x="191" y="0"/>
                  </a:moveTo>
                  <a:lnTo>
                    <a:pt x="194" y="0"/>
                  </a:lnTo>
                  <a:lnTo>
                    <a:pt x="199" y="3"/>
                  </a:lnTo>
                  <a:lnTo>
                    <a:pt x="202" y="3"/>
                  </a:lnTo>
                  <a:lnTo>
                    <a:pt x="205" y="3"/>
                  </a:lnTo>
                  <a:lnTo>
                    <a:pt x="208" y="2"/>
                  </a:lnTo>
                  <a:lnTo>
                    <a:pt x="211" y="3"/>
                  </a:lnTo>
                  <a:lnTo>
                    <a:pt x="213" y="3"/>
                  </a:lnTo>
                  <a:lnTo>
                    <a:pt x="215" y="5"/>
                  </a:lnTo>
                  <a:lnTo>
                    <a:pt x="215" y="5"/>
                  </a:lnTo>
                  <a:lnTo>
                    <a:pt x="215" y="5"/>
                  </a:lnTo>
                  <a:lnTo>
                    <a:pt x="215" y="8"/>
                  </a:lnTo>
                  <a:lnTo>
                    <a:pt x="216" y="11"/>
                  </a:lnTo>
                  <a:lnTo>
                    <a:pt x="216" y="13"/>
                  </a:lnTo>
                  <a:lnTo>
                    <a:pt x="218" y="18"/>
                  </a:lnTo>
                  <a:lnTo>
                    <a:pt x="218" y="19"/>
                  </a:lnTo>
                  <a:lnTo>
                    <a:pt x="218" y="21"/>
                  </a:lnTo>
                  <a:lnTo>
                    <a:pt x="219" y="22"/>
                  </a:lnTo>
                  <a:lnTo>
                    <a:pt x="219" y="24"/>
                  </a:lnTo>
                  <a:lnTo>
                    <a:pt x="219" y="24"/>
                  </a:lnTo>
                  <a:lnTo>
                    <a:pt x="221" y="25"/>
                  </a:lnTo>
                  <a:lnTo>
                    <a:pt x="221" y="27"/>
                  </a:lnTo>
                  <a:lnTo>
                    <a:pt x="223" y="29"/>
                  </a:lnTo>
                  <a:lnTo>
                    <a:pt x="223" y="32"/>
                  </a:lnTo>
                  <a:lnTo>
                    <a:pt x="224" y="33"/>
                  </a:lnTo>
                  <a:lnTo>
                    <a:pt x="224" y="35"/>
                  </a:lnTo>
                  <a:lnTo>
                    <a:pt x="224" y="35"/>
                  </a:lnTo>
                  <a:lnTo>
                    <a:pt x="224" y="38"/>
                  </a:lnTo>
                  <a:lnTo>
                    <a:pt x="224" y="41"/>
                  </a:lnTo>
                  <a:lnTo>
                    <a:pt x="224" y="44"/>
                  </a:lnTo>
                  <a:lnTo>
                    <a:pt x="224" y="47"/>
                  </a:lnTo>
                  <a:lnTo>
                    <a:pt x="224" y="49"/>
                  </a:lnTo>
                  <a:lnTo>
                    <a:pt x="224" y="54"/>
                  </a:lnTo>
                  <a:lnTo>
                    <a:pt x="223" y="55"/>
                  </a:lnTo>
                  <a:lnTo>
                    <a:pt x="224" y="57"/>
                  </a:lnTo>
                  <a:lnTo>
                    <a:pt x="224" y="59"/>
                  </a:lnTo>
                  <a:lnTo>
                    <a:pt x="223" y="59"/>
                  </a:lnTo>
                  <a:lnTo>
                    <a:pt x="223" y="59"/>
                  </a:lnTo>
                  <a:lnTo>
                    <a:pt x="219" y="57"/>
                  </a:lnTo>
                  <a:lnTo>
                    <a:pt x="216" y="55"/>
                  </a:lnTo>
                  <a:lnTo>
                    <a:pt x="215" y="55"/>
                  </a:lnTo>
                  <a:lnTo>
                    <a:pt x="215" y="55"/>
                  </a:lnTo>
                  <a:lnTo>
                    <a:pt x="213" y="57"/>
                  </a:lnTo>
                  <a:lnTo>
                    <a:pt x="211" y="59"/>
                  </a:lnTo>
                  <a:lnTo>
                    <a:pt x="210" y="60"/>
                  </a:lnTo>
                  <a:lnTo>
                    <a:pt x="208" y="62"/>
                  </a:lnTo>
                  <a:lnTo>
                    <a:pt x="207" y="65"/>
                  </a:lnTo>
                  <a:lnTo>
                    <a:pt x="207" y="66"/>
                  </a:lnTo>
                  <a:lnTo>
                    <a:pt x="207" y="68"/>
                  </a:lnTo>
                  <a:lnTo>
                    <a:pt x="207" y="71"/>
                  </a:lnTo>
                  <a:lnTo>
                    <a:pt x="207" y="71"/>
                  </a:lnTo>
                  <a:lnTo>
                    <a:pt x="208" y="71"/>
                  </a:lnTo>
                  <a:lnTo>
                    <a:pt x="208" y="73"/>
                  </a:lnTo>
                  <a:lnTo>
                    <a:pt x="211" y="76"/>
                  </a:lnTo>
                  <a:lnTo>
                    <a:pt x="215" y="77"/>
                  </a:lnTo>
                  <a:lnTo>
                    <a:pt x="216" y="79"/>
                  </a:lnTo>
                  <a:lnTo>
                    <a:pt x="221" y="79"/>
                  </a:lnTo>
                  <a:lnTo>
                    <a:pt x="224" y="79"/>
                  </a:lnTo>
                  <a:lnTo>
                    <a:pt x="224" y="77"/>
                  </a:lnTo>
                  <a:lnTo>
                    <a:pt x="224" y="74"/>
                  </a:lnTo>
                  <a:lnTo>
                    <a:pt x="224" y="71"/>
                  </a:lnTo>
                  <a:lnTo>
                    <a:pt x="224" y="71"/>
                  </a:lnTo>
                  <a:lnTo>
                    <a:pt x="226" y="71"/>
                  </a:lnTo>
                  <a:lnTo>
                    <a:pt x="226" y="73"/>
                  </a:lnTo>
                  <a:lnTo>
                    <a:pt x="227" y="73"/>
                  </a:lnTo>
                  <a:lnTo>
                    <a:pt x="229" y="73"/>
                  </a:lnTo>
                  <a:lnTo>
                    <a:pt x="232" y="73"/>
                  </a:lnTo>
                  <a:lnTo>
                    <a:pt x="234" y="73"/>
                  </a:lnTo>
                  <a:lnTo>
                    <a:pt x="235" y="73"/>
                  </a:lnTo>
                  <a:lnTo>
                    <a:pt x="237" y="73"/>
                  </a:lnTo>
                  <a:lnTo>
                    <a:pt x="237" y="76"/>
                  </a:lnTo>
                  <a:lnTo>
                    <a:pt x="235" y="81"/>
                  </a:lnTo>
                  <a:lnTo>
                    <a:pt x="234" y="84"/>
                  </a:lnTo>
                  <a:lnTo>
                    <a:pt x="232" y="93"/>
                  </a:lnTo>
                  <a:lnTo>
                    <a:pt x="230" y="98"/>
                  </a:lnTo>
                  <a:lnTo>
                    <a:pt x="229" y="99"/>
                  </a:lnTo>
                  <a:lnTo>
                    <a:pt x="224" y="103"/>
                  </a:lnTo>
                  <a:lnTo>
                    <a:pt x="224" y="104"/>
                  </a:lnTo>
                  <a:lnTo>
                    <a:pt x="223" y="104"/>
                  </a:lnTo>
                  <a:lnTo>
                    <a:pt x="221" y="104"/>
                  </a:lnTo>
                  <a:lnTo>
                    <a:pt x="215" y="112"/>
                  </a:lnTo>
                  <a:lnTo>
                    <a:pt x="213" y="115"/>
                  </a:lnTo>
                  <a:lnTo>
                    <a:pt x="210" y="120"/>
                  </a:lnTo>
                  <a:lnTo>
                    <a:pt x="208" y="123"/>
                  </a:lnTo>
                  <a:lnTo>
                    <a:pt x="205" y="128"/>
                  </a:lnTo>
                  <a:lnTo>
                    <a:pt x="202" y="133"/>
                  </a:lnTo>
                  <a:lnTo>
                    <a:pt x="199" y="137"/>
                  </a:lnTo>
                  <a:lnTo>
                    <a:pt x="196" y="142"/>
                  </a:lnTo>
                  <a:lnTo>
                    <a:pt x="193" y="144"/>
                  </a:lnTo>
                  <a:lnTo>
                    <a:pt x="191" y="145"/>
                  </a:lnTo>
                  <a:lnTo>
                    <a:pt x="188" y="148"/>
                  </a:lnTo>
                  <a:lnTo>
                    <a:pt x="183" y="153"/>
                  </a:lnTo>
                  <a:lnTo>
                    <a:pt x="178" y="158"/>
                  </a:lnTo>
                  <a:lnTo>
                    <a:pt x="174" y="163"/>
                  </a:lnTo>
                  <a:lnTo>
                    <a:pt x="169" y="166"/>
                  </a:lnTo>
                  <a:lnTo>
                    <a:pt x="164" y="170"/>
                  </a:lnTo>
                  <a:lnTo>
                    <a:pt x="163" y="170"/>
                  </a:lnTo>
                  <a:lnTo>
                    <a:pt x="158" y="175"/>
                  </a:lnTo>
                  <a:lnTo>
                    <a:pt x="153" y="177"/>
                  </a:lnTo>
                  <a:lnTo>
                    <a:pt x="147" y="180"/>
                  </a:lnTo>
                  <a:lnTo>
                    <a:pt x="144" y="181"/>
                  </a:lnTo>
                  <a:lnTo>
                    <a:pt x="137" y="180"/>
                  </a:lnTo>
                  <a:lnTo>
                    <a:pt x="134" y="181"/>
                  </a:lnTo>
                  <a:lnTo>
                    <a:pt x="133" y="183"/>
                  </a:lnTo>
                  <a:lnTo>
                    <a:pt x="133" y="185"/>
                  </a:lnTo>
                  <a:lnTo>
                    <a:pt x="131" y="186"/>
                  </a:lnTo>
                  <a:lnTo>
                    <a:pt x="129" y="186"/>
                  </a:lnTo>
                  <a:lnTo>
                    <a:pt x="126" y="185"/>
                  </a:lnTo>
                  <a:lnTo>
                    <a:pt x="123" y="185"/>
                  </a:lnTo>
                  <a:lnTo>
                    <a:pt x="122" y="186"/>
                  </a:lnTo>
                  <a:lnTo>
                    <a:pt x="120" y="188"/>
                  </a:lnTo>
                  <a:lnTo>
                    <a:pt x="117" y="188"/>
                  </a:lnTo>
                  <a:lnTo>
                    <a:pt x="111" y="186"/>
                  </a:lnTo>
                  <a:lnTo>
                    <a:pt x="104" y="185"/>
                  </a:lnTo>
                  <a:lnTo>
                    <a:pt x="103" y="185"/>
                  </a:lnTo>
                  <a:lnTo>
                    <a:pt x="100" y="186"/>
                  </a:lnTo>
                  <a:lnTo>
                    <a:pt x="98" y="186"/>
                  </a:lnTo>
                  <a:lnTo>
                    <a:pt x="93" y="186"/>
                  </a:lnTo>
                  <a:lnTo>
                    <a:pt x="90" y="185"/>
                  </a:lnTo>
                  <a:lnTo>
                    <a:pt x="88" y="185"/>
                  </a:lnTo>
                  <a:lnTo>
                    <a:pt x="85" y="186"/>
                  </a:lnTo>
                  <a:lnTo>
                    <a:pt x="84" y="186"/>
                  </a:lnTo>
                  <a:lnTo>
                    <a:pt x="77" y="191"/>
                  </a:lnTo>
                  <a:lnTo>
                    <a:pt x="73" y="191"/>
                  </a:lnTo>
                  <a:lnTo>
                    <a:pt x="71" y="192"/>
                  </a:lnTo>
                  <a:lnTo>
                    <a:pt x="70" y="192"/>
                  </a:lnTo>
                  <a:lnTo>
                    <a:pt x="66" y="191"/>
                  </a:lnTo>
                  <a:lnTo>
                    <a:pt x="65" y="191"/>
                  </a:lnTo>
                  <a:lnTo>
                    <a:pt x="63" y="191"/>
                  </a:lnTo>
                  <a:lnTo>
                    <a:pt x="62" y="192"/>
                  </a:lnTo>
                  <a:lnTo>
                    <a:pt x="59" y="192"/>
                  </a:lnTo>
                  <a:lnTo>
                    <a:pt x="57" y="194"/>
                  </a:lnTo>
                  <a:lnTo>
                    <a:pt x="51" y="197"/>
                  </a:lnTo>
                  <a:lnTo>
                    <a:pt x="49" y="197"/>
                  </a:lnTo>
                  <a:lnTo>
                    <a:pt x="49" y="197"/>
                  </a:lnTo>
                  <a:lnTo>
                    <a:pt x="46" y="197"/>
                  </a:lnTo>
                  <a:lnTo>
                    <a:pt x="43" y="196"/>
                  </a:lnTo>
                  <a:lnTo>
                    <a:pt x="41" y="196"/>
                  </a:lnTo>
                  <a:lnTo>
                    <a:pt x="41" y="194"/>
                  </a:lnTo>
                  <a:lnTo>
                    <a:pt x="41" y="192"/>
                  </a:lnTo>
                  <a:lnTo>
                    <a:pt x="41" y="192"/>
                  </a:lnTo>
                  <a:lnTo>
                    <a:pt x="40" y="192"/>
                  </a:lnTo>
                  <a:lnTo>
                    <a:pt x="38" y="192"/>
                  </a:lnTo>
                  <a:lnTo>
                    <a:pt x="38" y="191"/>
                  </a:lnTo>
                  <a:lnTo>
                    <a:pt x="36" y="191"/>
                  </a:lnTo>
                  <a:lnTo>
                    <a:pt x="35" y="191"/>
                  </a:lnTo>
                  <a:lnTo>
                    <a:pt x="33" y="191"/>
                  </a:lnTo>
                  <a:lnTo>
                    <a:pt x="33" y="189"/>
                  </a:lnTo>
                  <a:lnTo>
                    <a:pt x="33" y="189"/>
                  </a:lnTo>
                  <a:lnTo>
                    <a:pt x="33" y="188"/>
                  </a:lnTo>
                  <a:lnTo>
                    <a:pt x="33" y="186"/>
                  </a:lnTo>
                  <a:lnTo>
                    <a:pt x="33" y="186"/>
                  </a:lnTo>
                  <a:lnTo>
                    <a:pt x="32" y="186"/>
                  </a:lnTo>
                  <a:lnTo>
                    <a:pt x="30" y="186"/>
                  </a:lnTo>
                  <a:lnTo>
                    <a:pt x="30" y="186"/>
                  </a:lnTo>
                  <a:lnTo>
                    <a:pt x="29" y="186"/>
                  </a:lnTo>
                  <a:lnTo>
                    <a:pt x="29" y="188"/>
                  </a:lnTo>
                  <a:lnTo>
                    <a:pt x="29" y="191"/>
                  </a:lnTo>
                  <a:lnTo>
                    <a:pt x="29" y="189"/>
                  </a:lnTo>
                  <a:lnTo>
                    <a:pt x="27" y="188"/>
                  </a:lnTo>
                  <a:lnTo>
                    <a:pt x="27" y="186"/>
                  </a:lnTo>
                  <a:lnTo>
                    <a:pt x="27" y="185"/>
                  </a:lnTo>
                  <a:lnTo>
                    <a:pt x="29" y="183"/>
                  </a:lnTo>
                  <a:lnTo>
                    <a:pt x="29" y="181"/>
                  </a:lnTo>
                  <a:lnTo>
                    <a:pt x="29" y="180"/>
                  </a:lnTo>
                  <a:lnTo>
                    <a:pt x="27" y="177"/>
                  </a:lnTo>
                  <a:lnTo>
                    <a:pt x="25" y="175"/>
                  </a:lnTo>
                  <a:lnTo>
                    <a:pt x="24" y="175"/>
                  </a:lnTo>
                  <a:lnTo>
                    <a:pt x="24" y="172"/>
                  </a:lnTo>
                  <a:lnTo>
                    <a:pt x="22" y="172"/>
                  </a:lnTo>
                  <a:lnTo>
                    <a:pt x="21" y="170"/>
                  </a:lnTo>
                  <a:lnTo>
                    <a:pt x="21" y="169"/>
                  </a:lnTo>
                  <a:lnTo>
                    <a:pt x="19" y="166"/>
                  </a:lnTo>
                  <a:lnTo>
                    <a:pt x="21" y="166"/>
                  </a:lnTo>
                  <a:lnTo>
                    <a:pt x="21" y="164"/>
                  </a:lnTo>
                  <a:lnTo>
                    <a:pt x="22" y="166"/>
                  </a:lnTo>
                  <a:lnTo>
                    <a:pt x="24" y="166"/>
                  </a:lnTo>
                  <a:lnTo>
                    <a:pt x="25" y="164"/>
                  </a:lnTo>
                  <a:lnTo>
                    <a:pt x="27" y="161"/>
                  </a:lnTo>
                  <a:lnTo>
                    <a:pt x="27" y="158"/>
                  </a:lnTo>
                  <a:lnTo>
                    <a:pt x="27" y="155"/>
                  </a:lnTo>
                  <a:lnTo>
                    <a:pt x="25" y="148"/>
                  </a:lnTo>
                  <a:lnTo>
                    <a:pt x="24" y="147"/>
                  </a:lnTo>
                  <a:lnTo>
                    <a:pt x="21" y="144"/>
                  </a:lnTo>
                  <a:lnTo>
                    <a:pt x="18" y="137"/>
                  </a:lnTo>
                  <a:lnTo>
                    <a:pt x="13" y="128"/>
                  </a:lnTo>
                  <a:lnTo>
                    <a:pt x="10" y="123"/>
                  </a:lnTo>
                  <a:lnTo>
                    <a:pt x="6" y="112"/>
                  </a:lnTo>
                  <a:lnTo>
                    <a:pt x="3" y="106"/>
                  </a:lnTo>
                  <a:lnTo>
                    <a:pt x="0" y="99"/>
                  </a:lnTo>
                  <a:lnTo>
                    <a:pt x="0" y="99"/>
                  </a:lnTo>
                  <a:lnTo>
                    <a:pt x="0" y="99"/>
                  </a:lnTo>
                  <a:lnTo>
                    <a:pt x="2" y="98"/>
                  </a:lnTo>
                  <a:lnTo>
                    <a:pt x="3" y="98"/>
                  </a:lnTo>
                  <a:lnTo>
                    <a:pt x="3" y="98"/>
                  </a:lnTo>
                  <a:lnTo>
                    <a:pt x="3" y="96"/>
                  </a:lnTo>
                  <a:lnTo>
                    <a:pt x="5" y="96"/>
                  </a:lnTo>
                  <a:lnTo>
                    <a:pt x="5" y="95"/>
                  </a:lnTo>
                  <a:lnTo>
                    <a:pt x="5" y="95"/>
                  </a:lnTo>
                  <a:lnTo>
                    <a:pt x="5" y="93"/>
                  </a:lnTo>
                  <a:lnTo>
                    <a:pt x="6" y="92"/>
                  </a:lnTo>
                  <a:lnTo>
                    <a:pt x="6" y="92"/>
                  </a:lnTo>
                  <a:lnTo>
                    <a:pt x="8" y="90"/>
                  </a:lnTo>
                  <a:lnTo>
                    <a:pt x="10" y="92"/>
                  </a:lnTo>
                  <a:lnTo>
                    <a:pt x="10" y="92"/>
                  </a:lnTo>
                  <a:lnTo>
                    <a:pt x="11" y="93"/>
                  </a:lnTo>
                  <a:lnTo>
                    <a:pt x="11" y="93"/>
                  </a:lnTo>
                  <a:lnTo>
                    <a:pt x="13" y="93"/>
                  </a:lnTo>
                  <a:lnTo>
                    <a:pt x="13" y="95"/>
                  </a:lnTo>
                  <a:lnTo>
                    <a:pt x="13" y="95"/>
                  </a:lnTo>
                  <a:lnTo>
                    <a:pt x="13" y="96"/>
                  </a:lnTo>
                  <a:lnTo>
                    <a:pt x="13" y="96"/>
                  </a:lnTo>
                  <a:lnTo>
                    <a:pt x="13" y="98"/>
                  </a:lnTo>
                  <a:lnTo>
                    <a:pt x="13" y="99"/>
                  </a:lnTo>
                  <a:lnTo>
                    <a:pt x="13" y="99"/>
                  </a:lnTo>
                  <a:lnTo>
                    <a:pt x="14" y="101"/>
                  </a:lnTo>
                  <a:lnTo>
                    <a:pt x="16" y="101"/>
                  </a:lnTo>
                  <a:lnTo>
                    <a:pt x="18" y="103"/>
                  </a:lnTo>
                  <a:lnTo>
                    <a:pt x="19" y="103"/>
                  </a:lnTo>
                  <a:lnTo>
                    <a:pt x="22" y="103"/>
                  </a:lnTo>
                  <a:lnTo>
                    <a:pt x="24" y="104"/>
                  </a:lnTo>
                  <a:lnTo>
                    <a:pt x="27" y="104"/>
                  </a:lnTo>
                  <a:lnTo>
                    <a:pt x="30" y="103"/>
                  </a:lnTo>
                  <a:lnTo>
                    <a:pt x="35" y="104"/>
                  </a:lnTo>
                  <a:lnTo>
                    <a:pt x="36" y="104"/>
                  </a:lnTo>
                  <a:lnTo>
                    <a:pt x="38" y="104"/>
                  </a:lnTo>
                  <a:lnTo>
                    <a:pt x="40" y="104"/>
                  </a:lnTo>
                  <a:lnTo>
                    <a:pt x="41" y="103"/>
                  </a:lnTo>
                  <a:lnTo>
                    <a:pt x="40" y="103"/>
                  </a:lnTo>
                  <a:lnTo>
                    <a:pt x="41" y="101"/>
                  </a:lnTo>
                  <a:lnTo>
                    <a:pt x="43" y="101"/>
                  </a:lnTo>
                  <a:lnTo>
                    <a:pt x="43" y="101"/>
                  </a:lnTo>
                  <a:lnTo>
                    <a:pt x="44" y="99"/>
                  </a:lnTo>
                  <a:lnTo>
                    <a:pt x="46" y="98"/>
                  </a:lnTo>
                  <a:lnTo>
                    <a:pt x="49" y="96"/>
                  </a:lnTo>
                  <a:lnTo>
                    <a:pt x="51" y="96"/>
                  </a:lnTo>
                  <a:lnTo>
                    <a:pt x="51" y="40"/>
                  </a:lnTo>
                  <a:lnTo>
                    <a:pt x="51" y="41"/>
                  </a:lnTo>
                  <a:lnTo>
                    <a:pt x="55" y="44"/>
                  </a:lnTo>
                  <a:lnTo>
                    <a:pt x="57" y="46"/>
                  </a:lnTo>
                  <a:lnTo>
                    <a:pt x="57" y="47"/>
                  </a:lnTo>
                  <a:lnTo>
                    <a:pt x="60" y="51"/>
                  </a:lnTo>
                  <a:lnTo>
                    <a:pt x="62" y="55"/>
                  </a:lnTo>
                  <a:lnTo>
                    <a:pt x="62" y="59"/>
                  </a:lnTo>
                  <a:lnTo>
                    <a:pt x="62" y="59"/>
                  </a:lnTo>
                  <a:lnTo>
                    <a:pt x="63" y="60"/>
                  </a:lnTo>
                  <a:lnTo>
                    <a:pt x="63" y="62"/>
                  </a:lnTo>
                  <a:lnTo>
                    <a:pt x="63" y="62"/>
                  </a:lnTo>
                  <a:lnTo>
                    <a:pt x="62" y="63"/>
                  </a:lnTo>
                  <a:lnTo>
                    <a:pt x="62" y="65"/>
                  </a:lnTo>
                  <a:lnTo>
                    <a:pt x="60" y="66"/>
                  </a:lnTo>
                  <a:lnTo>
                    <a:pt x="60" y="68"/>
                  </a:lnTo>
                  <a:lnTo>
                    <a:pt x="60" y="71"/>
                  </a:lnTo>
                  <a:lnTo>
                    <a:pt x="60" y="71"/>
                  </a:lnTo>
                  <a:lnTo>
                    <a:pt x="62" y="73"/>
                  </a:lnTo>
                  <a:lnTo>
                    <a:pt x="63" y="71"/>
                  </a:lnTo>
                  <a:lnTo>
                    <a:pt x="65" y="71"/>
                  </a:lnTo>
                  <a:lnTo>
                    <a:pt x="66" y="73"/>
                  </a:lnTo>
                  <a:lnTo>
                    <a:pt x="71" y="71"/>
                  </a:lnTo>
                  <a:lnTo>
                    <a:pt x="73" y="73"/>
                  </a:lnTo>
                  <a:lnTo>
                    <a:pt x="74" y="73"/>
                  </a:lnTo>
                  <a:lnTo>
                    <a:pt x="76" y="73"/>
                  </a:lnTo>
                  <a:lnTo>
                    <a:pt x="76" y="71"/>
                  </a:lnTo>
                  <a:lnTo>
                    <a:pt x="77" y="70"/>
                  </a:lnTo>
                  <a:lnTo>
                    <a:pt x="77" y="70"/>
                  </a:lnTo>
                  <a:lnTo>
                    <a:pt x="79" y="70"/>
                  </a:lnTo>
                  <a:lnTo>
                    <a:pt x="81" y="70"/>
                  </a:lnTo>
                  <a:lnTo>
                    <a:pt x="81" y="68"/>
                  </a:lnTo>
                  <a:lnTo>
                    <a:pt x="82" y="65"/>
                  </a:lnTo>
                  <a:lnTo>
                    <a:pt x="87" y="62"/>
                  </a:lnTo>
                  <a:lnTo>
                    <a:pt x="88" y="62"/>
                  </a:lnTo>
                  <a:lnTo>
                    <a:pt x="88" y="62"/>
                  </a:lnTo>
                  <a:lnTo>
                    <a:pt x="88" y="60"/>
                  </a:lnTo>
                  <a:lnTo>
                    <a:pt x="90" y="57"/>
                  </a:lnTo>
                  <a:lnTo>
                    <a:pt x="92" y="54"/>
                  </a:lnTo>
                  <a:lnTo>
                    <a:pt x="92" y="52"/>
                  </a:lnTo>
                  <a:lnTo>
                    <a:pt x="93" y="51"/>
                  </a:lnTo>
                  <a:lnTo>
                    <a:pt x="93" y="49"/>
                  </a:lnTo>
                  <a:lnTo>
                    <a:pt x="95" y="49"/>
                  </a:lnTo>
                  <a:lnTo>
                    <a:pt x="95" y="49"/>
                  </a:lnTo>
                  <a:lnTo>
                    <a:pt x="96" y="47"/>
                  </a:lnTo>
                  <a:lnTo>
                    <a:pt x="98" y="47"/>
                  </a:lnTo>
                  <a:lnTo>
                    <a:pt x="100" y="47"/>
                  </a:lnTo>
                  <a:lnTo>
                    <a:pt x="101" y="49"/>
                  </a:lnTo>
                  <a:lnTo>
                    <a:pt x="104" y="51"/>
                  </a:lnTo>
                  <a:lnTo>
                    <a:pt x="106" y="52"/>
                  </a:lnTo>
                  <a:lnTo>
                    <a:pt x="107" y="52"/>
                  </a:lnTo>
                  <a:lnTo>
                    <a:pt x="109" y="54"/>
                  </a:lnTo>
                  <a:lnTo>
                    <a:pt x="111" y="54"/>
                  </a:lnTo>
                  <a:lnTo>
                    <a:pt x="112" y="54"/>
                  </a:lnTo>
                  <a:lnTo>
                    <a:pt x="114" y="55"/>
                  </a:lnTo>
                  <a:lnTo>
                    <a:pt x="114" y="55"/>
                  </a:lnTo>
                  <a:lnTo>
                    <a:pt x="117" y="55"/>
                  </a:lnTo>
                  <a:lnTo>
                    <a:pt x="120" y="57"/>
                  </a:lnTo>
                  <a:lnTo>
                    <a:pt x="122" y="57"/>
                  </a:lnTo>
                  <a:lnTo>
                    <a:pt x="123" y="55"/>
                  </a:lnTo>
                  <a:lnTo>
                    <a:pt x="125" y="55"/>
                  </a:lnTo>
                  <a:lnTo>
                    <a:pt x="126" y="55"/>
                  </a:lnTo>
                  <a:lnTo>
                    <a:pt x="128" y="55"/>
                  </a:lnTo>
                  <a:lnTo>
                    <a:pt x="129" y="55"/>
                  </a:lnTo>
                  <a:lnTo>
                    <a:pt x="131" y="54"/>
                  </a:lnTo>
                  <a:lnTo>
                    <a:pt x="131" y="54"/>
                  </a:lnTo>
                  <a:lnTo>
                    <a:pt x="133" y="51"/>
                  </a:lnTo>
                  <a:lnTo>
                    <a:pt x="133" y="49"/>
                  </a:lnTo>
                  <a:lnTo>
                    <a:pt x="134" y="46"/>
                  </a:lnTo>
                  <a:lnTo>
                    <a:pt x="136" y="43"/>
                  </a:lnTo>
                  <a:lnTo>
                    <a:pt x="136" y="41"/>
                  </a:lnTo>
                  <a:lnTo>
                    <a:pt x="136" y="40"/>
                  </a:lnTo>
                  <a:lnTo>
                    <a:pt x="137" y="40"/>
                  </a:lnTo>
                  <a:lnTo>
                    <a:pt x="139" y="38"/>
                  </a:lnTo>
                  <a:lnTo>
                    <a:pt x="144" y="38"/>
                  </a:lnTo>
                  <a:lnTo>
                    <a:pt x="144" y="38"/>
                  </a:lnTo>
                  <a:lnTo>
                    <a:pt x="145" y="36"/>
                  </a:lnTo>
                  <a:lnTo>
                    <a:pt x="147" y="35"/>
                  </a:lnTo>
                  <a:lnTo>
                    <a:pt x="148" y="33"/>
                  </a:lnTo>
                  <a:lnTo>
                    <a:pt x="150" y="32"/>
                  </a:lnTo>
                  <a:lnTo>
                    <a:pt x="152" y="25"/>
                  </a:lnTo>
                  <a:lnTo>
                    <a:pt x="152" y="24"/>
                  </a:lnTo>
                  <a:lnTo>
                    <a:pt x="153" y="22"/>
                  </a:lnTo>
                  <a:lnTo>
                    <a:pt x="155" y="21"/>
                  </a:lnTo>
                  <a:lnTo>
                    <a:pt x="155" y="21"/>
                  </a:lnTo>
                  <a:lnTo>
                    <a:pt x="156" y="21"/>
                  </a:lnTo>
                  <a:lnTo>
                    <a:pt x="156" y="19"/>
                  </a:lnTo>
                  <a:lnTo>
                    <a:pt x="158" y="19"/>
                  </a:lnTo>
                  <a:lnTo>
                    <a:pt x="159" y="19"/>
                  </a:lnTo>
                  <a:lnTo>
                    <a:pt x="159" y="18"/>
                  </a:lnTo>
                  <a:lnTo>
                    <a:pt x="161" y="18"/>
                  </a:lnTo>
                  <a:lnTo>
                    <a:pt x="161" y="16"/>
                  </a:lnTo>
                  <a:lnTo>
                    <a:pt x="163" y="16"/>
                  </a:lnTo>
                  <a:lnTo>
                    <a:pt x="163" y="16"/>
                  </a:lnTo>
                  <a:lnTo>
                    <a:pt x="163" y="16"/>
                  </a:lnTo>
                  <a:lnTo>
                    <a:pt x="164" y="14"/>
                  </a:lnTo>
                  <a:lnTo>
                    <a:pt x="164" y="14"/>
                  </a:lnTo>
                  <a:lnTo>
                    <a:pt x="166" y="14"/>
                  </a:lnTo>
                  <a:lnTo>
                    <a:pt x="166" y="13"/>
                  </a:lnTo>
                  <a:lnTo>
                    <a:pt x="167" y="11"/>
                  </a:lnTo>
                  <a:lnTo>
                    <a:pt x="169" y="8"/>
                  </a:lnTo>
                  <a:lnTo>
                    <a:pt x="172" y="7"/>
                  </a:lnTo>
                  <a:lnTo>
                    <a:pt x="174" y="7"/>
                  </a:lnTo>
                  <a:lnTo>
                    <a:pt x="177" y="7"/>
                  </a:lnTo>
                  <a:lnTo>
                    <a:pt x="178" y="5"/>
                  </a:lnTo>
                  <a:lnTo>
                    <a:pt x="180" y="3"/>
                  </a:lnTo>
                  <a:lnTo>
                    <a:pt x="182" y="2"/>
                  </a:lnTo>
                  <a:lnTo>
                    <a:pt x="183" y="2"/>
                  </a:lnTo>
                  <a:lnTo>
                    <a:pt x="186" y="2"/>
                  </a:lnTo>
                  <a:lnTo>
                    <a:pt x="186" y="2"/>
                  </a:lnTo>
                  <a:lnTo>
                    <a:pt x="19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 name="Freeform 10">
              <a:extLst>
                <a:ext uri="{FF2B5EF4-FFF2-40B4-BE49-F238E27FC236}">
                  <a16:creationId xmlns:a16="http://schemas.microsoft.com/office/drawing/2014/main" id="{15E00423-EAC5-B3A2-7100-838E0C815181}"/>
                </a:ext>
              </a:extLst>
            </p:cNvPr>
            <p:cNvSpPr>
              <a:spLocks/>
            </p:cNvSpPr>
            <p:nvPr/>
          </p:nvSpPr>
          <p:spPr bwMode="auto">
            <a:xfrm>
              <a:off x="7033937" y="4772630"/>
              <a:ext cx="3898" cy="9747"/>
            </a:xfrm>
            <a:custGeom>
              <a:avLst/>
              <a:gdLst>
                <a:gd name="T0" fmla="*/ 0 w 2"/>
                <a:gd name="T1" fmla="*/ 0 h 5"/>
                <a:gd name="T2" fmla="*/ 2 w 2"/>
                <a:gd name="T3" fmla="*/ 0 h 5"/>
                <a:gd name="T4" fmla="*/ 2 w 2"/>
                <a:gd name="T5" fmla="*/ 0 h 5"/>
                <a:gd name="T6" fmla="*/ 2 w 2"/>
                <a:gd name="T7" fmla="*/ 2 h 5"/>
                <a:gd name="T8" fmla="*/ 2 w 2"/>
                <a:gd name="T9" fmla="*/ 2 h 5"/>
                <a:gd name="T10" fmla="*/ 2 w 2"/>
                <a:gd name="T11" fmla="*/ 3 h 5"/>
                <a:gd name="T12" fmla="*/ 2 w 2"/>
                <a:gd name="T13" fmla="*/ 3 h 5"/>
                <a:gd name="T14" fmla="*/ 2 w 2"/>
                <a:gd name="T15" fmla="*/ 5 h 5"/>
                <a:gd name="T16" fmla="*/ 0 w 2"/>
                <a:gd name="T17" fmla="*/ 5 h 5"/>
                <a:gd name="T18" fmla="*/ 0 w 2"/>
                <a:gd name="T19" fmla="*/ 5 h 5"/>
                <a:gd name="T20" fmla="*/ 0 w 2"/>
                <a:gd name="T21" fmla="*/ 3 h 5"/>
                <a:gd name="T22" fmla="*/ 0 w 2"/>
                <a:gd name="T23" fmla="*/ 3 h 5"/>
                <a:gd name="T24" fmla="*/ 0 w 2"/>
                <a:gd name="T25" fmla="*/ 2 h 5"/>
                <a:gd name="T26" fmla="*/ 0 w 2"/>
                <a:gd name="T27" fmla="*/ 0 h 5"/>
                <a:gd name="T28" fmla="*/ 0 w 2"/>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 h="5">
                  <a:moveTo>
                    <a:pt x="0" y="0"/>
                  </a:moveTo>
                  <a:lnTo>
                    <a:pt x="2" y="0"/>
                  </a:lnTo>
                  <a:lnTo>
                    <a:pt x="2" y="0"/>
                  </a:lnTo>
                  <a:lnTo>
                    <a:pt x="2" y="2"/>
                  </a:lnTo>
                  <a:lnTo>
                    <a:pt x="2" y="2"/>
                  </a:lnTo>
                  <a:lnTo>
                    <a:pt x="2" y="3"/>
                  </a:lnTo>
                  <a:lnTo>
                    <a:pt x="2" y="3"/>
                  </a:lnTo>
                  <a:lnTo>
                    <a:pt x="2" y="5"/>
                  </a:lnTo>
                  <a:lnTo>
                    <a:pt x="0" y="5"/>
                  </a:lnTo>
                  <a:lnTo>
                    <a:pt x="0" y="5"/>
                  </a:lnTo>
                  <a:lnTo>
                    <a:pt x="0" y="3"/>
                  </a:lnTo>
                  <a:lnTo>
                    <a:pt x="0" y="3"/>
                  </a:lnTo>
                  <a:lnTo>
                    <a:pt x="0" y="2"/>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 name="Freeform 11">
              <a:extLst>
                <a:ext uri="{FF2B5EF4-FFF2-40B4-BE49-F238E27FC236}">
                  <a16:creationId xmlns:a16="http://schemas.microsoft.com/office/drawing/2014/main" id="{B1C63626-79DE-EC44-FDA7-42A1781F8A8D}"/>
                </a:ext>
              </a:extLst>
            </p:cNvPr>
            <p:cNvSpPr>
              <a:spLocks noEditPoints="1"/>
            </p:cNvSpPr>
            <p:nvPr/>
          </p:nvSpPr>
          <p:spPr bwMode="auto">
            <a:xfrm>
              <a:off x="6963765" y="3879887"/>
              <a:ext cx="337216" cy="189075"/>
            </a:xfrm>
            <a:custGeom>
              <a:avLst/>
              <a:gdLst>
                <a:gd name="T0" fmla="*/ 162 w 173"/>
                <a:gd name="T1" fmla="*/ 92 h 97"/>
                <a:gd name="T2" fmla="*/ 172 w 173"/>
                <a:gd name="T3" fmla="*/ 94 h 97"/>
                <a:gd name="T4" fmla="*/ 161 w 173"/>
                <a:gd name="T5" fmla="*/ 97 h 97"/>
                <a:gd name="T6" fmla="*/ 156 w 173"/>
                <a:gd name="T7" fmla="*/ 94 h 97"/>
                <a:gd name="T8" fmla="*/ 3 w 173"/>
                <a:gd name="T9" fmla="*/ 77 h 97"/>
                <a:gd name="T10" fmla="*/ 3 w 173"/>
                <a:gd name="T11" fmla="*/ 77 h 97"/>
                <a:gd name="T12" fmla="*/ 3 w 173"/>
                <a:gd name="T13" fmla="*/ 74 h 97"/>
                <a:gd name="T14" fmla="*/ 3 w 173"/>
                <a:gd name="T15" fmla="*/ 72 h 97"/>
                <a:gd name="T16" fmla="*/ 0 w 173"/>
                <a:gd name="T17" fmla="*/ 55 h 97"/>
                <a:gd name="T18" fmla="*/ 0 w 173"/>
                <a:gd name="T19" fmla="*/ 52 h 97"/>
                <a:gd name="T20" fmla="*/ 139 w 173"/>
                <a:gd name="T21" fmla="*/ 4 h 97"/>
                <a:gd name="T22" fmla="*/ 140 w 173"/>
                <a:gd name="T23" fmla="*/ 11 h 97"/>
                <a:gd name="T24" fmla="*/ 144 w 173"/>
                <a:gd name="T25" fmla="*/ 15 h 97"/>
                <a:gd name="T26" fmla="*/ 145 w 173"/>
                <a:gd name="T27" fmla="*/ 22 h 97"/>
                <a:gd name="T28" fmla="*/ 148 w 173"/>
                <a:gd name="T29" fmla="*/ 26 h 97"/>
                <a:gd name="T30" fmla="*/ 151 w 173"/>
                <a:gd name="T31" fmla="*/ 34 h 97"/>
                <a:gd name="T32" fmla="*/ 140 w 173"/>
                <a:gd name="T33" fmla="*/ 40 h 97"/>
                <a:gd name="T34" fmla="*/ 137 w 173"/>
                <a:gd name="T35" fmla="*/ 50 h 97"/>
                <a:gd name="T36" fmla="*/ 132 w 173"/>
                <a:gd name="T37" fmla="*/ 53 h 97"/>
                <a:gd name="T38" fmla="*/ 115 w 173"/>
                <a:gd name="T39" fmla="*/ 58 h 97"/>
                <a:gd name="T40" fmla="*/ 101 w 173"/>
                <a:gd name="T41" fmla="*/ 63 h 97"/>
                <a:gd name="T42" fmla="*/ 93 w 173"/>
                <a:gd name="T43" fmla="*/ 67 h 97"/>
                <a:gd name="T44" fmla="*/ 87 w 173"/>
                <a:gd name="T45" fmla="*/ 72 h 97"/>
                <a:gd name="T46" fmla="*/ 77 w 173"/>
                <a:gd name="T47" fmla="*/ 74 h 97"/>
                <a:gd name="T48" fmla="*/ 68 w 173"/>
                <a:gd name="T49" fmla="*/ 78 h 97"/>
                <a:gd name="T50" fmla="*/ 57 w 173"/>
                <a:gd name="T51" fmla="*/ 81 h 97"/>
                <a:gd name="T52" fmla="*/ 43 w 173"/>
                <a:gd name="T53" fmla="*/ 85 h 97"/>
                <a:gd name="T54" fmla="*/ 36 w 173"/>
                <a:gd name="T55" fmla="*/ 91 h 97"/>
                <a:gd name="T56" fmla="*/ 25 w 173"/>
                <a:gd name="T57" fmla="*/ 92 h 97"/>
                <a:gd name="T58" fmla="*/ 21 w 173"/>
                <a:gd name="T59" fmla="*/ 94 h 97"/>
                <a:gd name="T60" fmla="*/ 13 w 173"/>
                <a:gd name="T61" fmla="*/ 89 h 97"/>
                <a:gd name="T62" fmla="*/ 9 w 173"/>
                <a:gd name="T63" fmla="*/ 75 h 97"/>
                <a:gd name="T64" fmla="*/ 6 w 173"/>
                <a:gd name="T65" fmla="*/ 66 h 97"/>
                <a:gd name="T66" fmla="*/ 5 w 173"/>
                <a:gd name="T67" fmla="*/ 61 h 97"/>
                <a:gd name="T68" fmla="*/ 5 w 173"/>
                <a:gd name="T69" fmla="*/ 58 h 97"/>
                <a:gd name="T70" fmla="*/ 3 w 173"/>
                <a:gd name="T71" fmla="*/ 55 h 97"/>
                <a:gd name="T72" fmla="*/ 2 w 173"/>
                <a:gd name="T73" fmla="*/ 48 h 97"/>
                <a:gd name="T74" fmla="*/ 6 w 173"/>
                <a:gd name="T75" fmla="*/ 36 h 97"/>
                <a:gd name="T76" fmla="*/ 9 w 173"/>
                <a:gd name="T77" fmla="*/ 33 h 97"/>
                <a:gd name="T78" fmla="*/ 8 w 173"/>
                <a:gd name="T79" fmla="*/ 28 h 97"/>
                <a:gd name="T80" fmla="*/ 9 w 173"/>
                <a:gd name="T81" fmla="*/ 25 h 97"/>
                <a:gd name="T82" fmla="*/ 11 w 173"/>
                <a:gd name="T83" fmla="*/ 22 h 97"/>
                <a:gd name="T84" fmla="*/ 14 w 173"/>
                <a:gd name="T85" fmla="*/ 22 h 97"/>
                <a:gd name="T86" fmla="*/ 19 w 173"/>
                <a:gd name="T87" fmla="*/ 23 h 97"/>
                <a:gd name="T88" fmla="*/ 22 w 173"/>
                <a:gd name="T89" fmla="*/ 23 h 97"/>
                <a:gd name="T90" fmla="*/ 32 w 173"/>
                <a:gd name="T91" fmla="*/ 23 h 97"/>
                <a:gd name="T92" fmla="*/ 39 w 173"/>
                <a:gd name="T93" fmla="*/ 23 h 97"/>
                <a:gd name="T94" fmla="*/ 50 w 173"/>
                <a:gd name="T95" fmla="*/ 25 h 97"/>
                <a:gd name="T96" fmla="*/ 60 w 173"/>
                <a:gd name="T97" fmla="*/ 25 h 97"/>
                <a:gd name="T98" fmla="*/ 66 w 173"/>
                <a:gd name="T99" fmla="*/ 29 h 97"/>
                <a:gd name="T100" fmla="*/ 71 w 173"/>
                <a:gd name="T101" fmla="*/ 25 h 97"/>
                <a:gd name="T102" fmla="*/ 77 w 173"/>
                <a:gd name="T103" fmla="*/ 15 h 97"/>
                <a:gd name="T104" fmla="*/ 87 w 173"/>
                <a:gd name="T105" fmla="*/ 9 h 97"/>
                <a:gd name="T106" fmla="*/ 99 w 173"/>
                <a:gd name="T107" fmla="*/ 4 h 97"/>
                <a:gd name="T108" fmla="*/ 118 w 173"/>
                <a:gd name="T109" fmla="*/ 3 h 97"/>
                <a:gd name="T110" fmla="*/ 132 w 173"/>
                <a:gd name="T111"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3" h="97">
                  <a:moveTo>
                    <a:pt x="159" y="92"/>
                  </a:moveTo>
                  <a:lnTo>
                    <a:pt x="161" y="92"/>
                  </a:lnTo>
                  <a:lnTo>
                    <a:pt x="162" y="92"/>
                  </a:lnTo>
                  <a:lnTo>
                    <a:pt x="162" y="92"/>
                  </a:lnTo>
                  <a:lnTo>
                    <a:pt x="164" y="92"/>
                  </a:lnTo>
                  <a:lnTo>
                    <a:pt x="169" y="92"/>
                  </a:lnTo>
                  <a:lnTo>
                    <a:pt x="173" y="94"/>
                  </a:lnTo>
                  <a:lnTo>
                    <a:pt x="172" y="94"/>
                  </a:lnTo>
                  <a:lnTo>
                    <a:pt x="172" y="96"/>
                  </a:lnTo>
                  <a:lnTo>
                    <a:pt x="169" y="96"/>
                  </a:lnTo>
                  <a:lnTo>
                    <a:pt x="167" y="97"/>
                  </a:lnTo>
                  <a:lnTo>
                    <a:pt x="161" y="97"/>
                  </a:lnTo>
                  <a:lnTo>
                    <a:pt x="159" y="97"/>
                  </a:lnTo>
                  <a:lnTo>
                    <a:pt x="158" y="96"/>
                  </a:lnTo>
                  <a:lnTo>
                    <a:pt x="156" y="94"/>
                  </a:lnTo>
                  <a:lnTo>
                    <a:pt x="156" y="94"/>
                  </a:lnTo>
                  <a:lnTo>
                    <a:pt x="156" y="92"/>
                  </a:lnTo>
                  <a:lnTo>
                    <a:pt x="158" y="92"/>
                  </a:lnTo>
                  <a:lnTo>
                    <a:pt x="159" y="92"/>
                  </a:lnTo>
                  <a:close/>
                  <a:moveTo>
                    <a:pt x="3" y="77"/>
                  </a:moveTo>
                  <a:lnTo>
                    <a:pt x="3" y="77"/>
                  </a:lnTo>
                  <a:lnTo>
                    <a:pt x="3" y="77"/>
                  </a:lnTo>
                  <a:lnTo>
                    <a:pt x="2" y="78"/>
                  </a:lnTo>
                  <a:lnTo>
                    <a:pt x="3" y="77"/>
                  </a:lnTo>
                  <a:lnTo>
                    <a:pt x="3" y="77"/>
                  </a:lnTo>
                  <a:close/>
                  <a:moveTo>
                    <a:pt x="3" y="72"/>
                  </a:moveTo>
                  <a:lnTo>
                    <a:pt x="3" y="74"/>
                  </a:lnTo>
                  <a:lnTo>
                    <a:pt x="3" y="74"/>
                  </a:lnTo>
                  <a:lnTo>
                    <a:pt x="3" y="74"/>
                  </a:lnTo>
                  <a:lnTo>
                    <a:pt x="3" y="74"/>
                  </a:lnTo>
                  <a:lnTo>
                    <a:pt x="2" y="74"/>
                  </a:lnTo>
                  <a:lnTo>
                    <a:pt x="3" y="72"/>
                  </a:lnTo>
                  <a:close/>
                  <a:moveTo>
                    <a:pt x="0" y="52"/>
                  </a:moveTo>
                  <a:lnTo>
                    <a:pt x="2" y="53"/>
                  </a:lnTo>
                  <a:lnTo>
                    <a:pt x="0" y="53"/>
                  </a:lnTo>
                  <a:lnTo>
                    <a:pt x="0" y="55"/>
                  </a:lnTo>
                  <a:lnTo>
                    <a:pt x="0" y="55"/>
                  </a:lnTo>
                  <a:lnTo>
                    <a:pt x="0" y="53"/>
                  </a:lnTo>
                  <a:lnTo>
                    <a:pt x="0" y="53"/>
                  </a:lnTo>
                  <a:lnTo>
                    <a:pt x="0" y="52"/>
                  </a:lnTo>
                  <a:close/>
                  <a:moveTo>
                    <a:pt x="136" y="0"/>
                  </a:moveTo>
                  <a:lnTo>
                    <a:pt x="137" y="1"/>
                  </a:lnTo>
                  <a:lnTo>
                    <a:pt x="137" y="3"/>
                  </a:lnTo>
                  <a:lnTo>
                    <a:pt x="139" y="4"/>
                  </a:lnTo>
                  <a:lnTo>
                    <a:pt x="139" y="6"/>
                  </a:lnTo>
                  <a:lnTo>
                    <a:pt x="139" y="7"/>
                  </a:lnTo>
                  <a:lnTo>
                    <a:pt x="140" y="9"/>
                  </a:lnTo>
                  <a:lnTo>
                    <a:pt x="140" y="11"/>
                  </a:lnTo>
                  <a:lnTo>
                    <a:pt x="142" y="11"/>
                  </a:lnTo>
                  <a:lnTo>
                    <a:pt x="142" y="12"/>
                  </a:lnTo>
                  <a:lnTo>
                    <a:pt x="142" y="14"/>
                  </a:lnTo>
                  <a:lnTo>
                    <a:pt x="144" y="15"/>
                  </a:lnTo>
                  <a:lnTo>
                    <a:pt x="144" y="17"/>
                  </a:lnTo>
                  <a:lnTo>
                    <a:pt x="145" y="18"/>
                  </a:lnTo>
                  <a:lnTo>
                    <a:pt x="145" y="20"/>
                  </a:lnTo>
                  <a:lnTo>
                    <a:pt x="145" y="22"/>
                  </a:lnTo>
                  <a:lnTo>
                    <a:pt x="147" y="23"/>
                  </a:lnTo>
                  <a:lnTo>
                    <a:pt x="147" y="25"/>
                  </a:lnTo>
                  <a:lnTo>
                    <a:pt x="148" y="25"/>
                  </a:lnTo>
                  <a:lnTo>
                    <a:pt x="148" y="26"/>
                  </a:lnTo>
                  <a:lnTo>
                    <a:pt x="150" y="28"/>
                  </a:lnTo>
                  <a:lnTo>
                    <a:pt x="150" y="31"/>
                  </a:lnTo>
                  <a:lnTo>
                    <a:pt x="151" y="33"/>
                  </a:lnTo>
                  <a:lnTo>
                    <a:pt x="151" y="34"/>
                  </a:lnTo>
                  <a:lnTo>
                    <a:pt x="145" y="37"/>
                  </a:lnTo>
                  <a:lnTo>
                    <a:pt x="144" y="37"/>
                  </a:lnTo>
                  <a:lnTo>
                    <a:pt x="142" y="39"/>
                  </a:lnTo>
                  <a:lnTo>
                    <a:pt x="140" y="40"/>
                  </a:lnTo>
                  <a:lnTo>
                    <a:pt x="139" y="45"/>
                  </a:lnTo>
                  <a:lnTo>
                    <a:pt x="140" y="47"/>
                  </a:lnTo>
                  <a:lnTo>
                    <a:pt x="140" y="48"/>
                  </a:lnTo>
                  <a:lnTo>
                    <a:pt x="137" y="50"/>
                  </a:lnTo>
                  <a:lnTo>
                    <a:pt x="136" y="50"/>
                  </a:lnTo>
                  <a:lnTo>
                    <a:pt x="134" y="52"/>
                  </a:lnTo>
                  <a:lnTo>
                    <a:pt x="132" y="52"/>
                  </a:lnTo>
                  <a:lnTo>
                    <a:pt x="132" y="53"/>
                  </a:lnTo>
                  <a:lnTo>
                    <a:pt x="131" y="53"/>
                  </a:lnTo>
                  <a:lnTo>
                    <a:pt x="126" y="55"/>
                  </a:lnTo>
                  <a:lnTo>
                    <a:pt x="121" y="56"/>
                  </a:lnTo>
                  <a:lnTo>
                    <a:pt x="115" y="58"/>
                  </a:lnTo>
                  <a:lnTo>
                    <a:pt x="112" y="59"/>
                  </a:lnTo>
                  <a:lnTo>
                    <a:pt x="110" y="61"/>
                  </a:lnTo>
                  <a:lnTo>
                    <a:pt x="106" y="61"/>
                  </a:lnTo>
                  <a:lnTo>
                    <a:pt x="101" y="63"/>
                  </a:lnTo>
                  <a:lnTo>
                    <a:pt x="98" y="64"/>
                  </a:lnTo>
                  <a:lnTo>
                    <a:pt x="95" y="66"/>
                  </a:lnTo>
                  <a:lnTo>
                    <a:pt x="93" y="66"/>
                  </a:lnTo>
                  <a:lnTo>
                    <a:pt x="93" y="67"/>
                  </a:lnTo>
                  <a:lnTo>
                    <a:pt x="91" y="69"/>
                  </a:lnTo>
                  <a:lnTo>
                    <a:pt x="90" y="72"/>
                  </a:lnTo>
                  <a:lnTo>
                    <a:pt x="88" y="72"/>
                  </a:lnTo>
                  <a:lnTo>
                    <a:pt x="87" y="72"/>
                  </a:lnTo>
                  <a:lnTo>
                    <a:pt x="85" y="74"/>
                  </a:lnTo>
                  <a:lnTo>
                    <a:pt x="82" y="74"/>
                  </a:lnTo>
                  <a:lnTo>
                    <a:pt x="79" y="72"/>
                  </a:lnTo>
                  <a:lnTo>
                    <a:pt x="77" y="74"/>
                  </a:lnTo>
                  <a:lnTo>
                    <a:pt x="77" y="74"/>
                  </a:lnTo>
                  <a:lnTo>
                    <a:pt x="73" y="75"/>
                  </a:lnTo>
                  <a:lnTo>
                    <a:pt x="69" y="78"/>
                  </a:lnTo>
                  <a:lnTo>
                    <a:pt x="68" y="78"/>
                  </a:lnTo>
                  <a:lnTo>
                    <a:pt x="63" y="80"/>
                  </a:lnTo>
                  <a:lnTo>
                    <a:pt x="62" y="81"/>
                  </a:lnTo>
                  <a:lnTo>
                    <a:pt x="60" y="81"/>
                  </a:lnTo>
                  <a:lnTo>
                    <a:pt x="57" y="81"/>
                  </a:lnTo>
                  <a:lnTo>
                    <a:pt x="52" y="81"/>
                  </a:lnTo>
                  <a:lnTo>
                    <a:pt x="49" y="81"/>
                  </a:lnTo>
                  <a:lnTo>
                    <a:pt x="44" y="83"/>
                  </a:lnTo>
                  <a:lnTo>
                    <a:pt x="43" y="85"/>
                  </a:lnTo>
                  <a:lnTo>
                    <a:pt x="41" y="86"/>
                  </a:lnTo>
                  <a:lnTo>
                    <a:pt x="38" y="88"/>
                  </a:lnTo>
                  <a:lnTo>
                    <a:pt x="36" y="89"/>
                  </a:lnTo>
                  <a:lnTo>
                    <a:pt x="36" y="91"/>
                  </a:lnTo>
                  <a:lnTo>
                    <a:pt x="33" y="91"/>
                  </a:lnTo>
                  <a:lnTo>
                    <a:pt x="32" y="91"/>
                  </a:lnTo>
                  <a:lnTo>
                    <a:pt x="30" y="91"/>
                  </a:lnTo>
                  <a:lnTo>
                    <a:pt x="25" y="92"/>
                  </a:lnTo>
                  <a:lnTo>
                    <a:pt x="25" y="92"/>
                  </a:lnTo>
                  <a:lnTo>
                    <a:pt x="22" y="92"/>
                  </a:lnTo>
                  <a:lnTo>
                    <a:pt x="21" y="94"/>
                  </a:lnTo>
                  <a:lnTo>
                    <a:pt x="21" y="94"/>
                  </a:lnTo>
                  <a:lnTo>
                    <a:pt x="19" y="92"/>
                  </a:lnTo>
                  <a:lnTo>
                    <a:pt x="16" y="91"/>
                  </a:lnTo>
                  <a:lnTo>
                    <a:pt x="13" y="92"/>
                  </a:lnTo>
                  <a:lnTo>
                    <a:pt x="13" y="89"/>
                  </a:lnTo>
                  <a:lnTo>
                    <a:pt x="9" y="85"/>
                  </a:lnTo>
                  <a:lnTo>
                    <a:pt x="11" y="78"/>
                  </a:lnTo>
                  <a:lnTo>
                    <a:pt x="11" y="78"/>
                  </a:lnTo>
                  <a:lnTo>
                    <a:pt x="9" y="75"/>
                  </a:lnTo>
                  <a:lnTo>
                    <a:pt x="8" y="74"/>
                  </a:lnTo>
                  <a:lnTo>
                    <a:pt x="8" y="70"/>
                  </a:lnTo>
                  <a:lnTo>
                    <a:pt x="6" y="69"/>
                  </a:lnTo>
                  <a:lnTo>
                    <a:pt x="6" y="66"/>
                  </a:lnTo>
                  <a:lnTo>
                    <a:pt x="6" y="66"/>
                  </a:lnTo>
                  <a:lnTo>
                    <a:pt x="6" y="66"/>
                  </a:lnTo>
                  <a:lnTo>
                    <a:pt x="6" y="63"/>
                  </a:lnTo>
                  <a:lnTo>
                    <a:pt x="5" y="61"/>
                  </a:lnTo>
                  <a:lnTo>
                    <a:pt x="5" y="61"/>
                  </a:lnTo>
                  <a:lnTo>
                    <a:pt x="5" y="59"/>
                  </a:lnTo>
                  <a:lnTo>
                    <a:pt x="5" y="59"/>
                  </a:lnTo>
                  <a:lnTo>
                    <a:pt x="5" y="58"/>
                  </a:lnTo>
                  <a:lnTo>
                    <a:pt x="5" y="56"/>
                  </a:lnTo>
                  <a:lnTo>
                    <a:pt x="2" y="55"/>
                  </a:lnTo>
                  <a:lnTo>
                    <a:pt x="2" y="53"/>
                  </a:lnTo>
                  <a:lnTo>
                    <a:pt x="3" y="55"/>
                  </a:lnTo>
                  <a:lnTo>
                    <a:pt x="3" y="55"/>
                  </a:lnTo>
                  <a:lnTo>
                    <a:pt x="3" y="53"/>
                  </a:lnTo>
                  <a:lnTo>
                    <a:pt x="3" y="53"/>
                  </a:lnTo>
                  <a:lnTo>
                    <a:pt x="2" y="48"/>
                  </a:lnTo>
                  <a:lnTo>
                    <a:pt x="5" y="44"/>
                  </a:lnTo>
                  <a:lnTo>
                    <a:pt x="3" y="39"/>
                  </a:lnTo>
                  <a:lnTo>
                    <a:pt x="6" y="36"/>
                  </a:lnTo>
                  <a:lnTo>
                    <a:pt x="6" y="36"/>
                  </a:lnTo>
                  <a:lnTo>
                    <a:pt x="8" y="36"/>
                  </a:lnTo>
                  <a:lnTo>
                    <a:pt x="8" y="34"/>
                  </a:lnTo>
                  <a:lnTo>
                    <a:pt x="9" y="34"/>
                  </a:lnTo>
                  <a:lnTo>
                    <a:pt x="9" y="33"/>
                  </a:lnTo>
                  <a:lnTo>
                    <a:pt x="9" y="33"/>
                  </a:lnTo>
                  <a:lnTo>
                    <a:pt x="8" y="31"/>
                  </a:lnTo>
                  <a:lnTo>
                    <a:pt x="8" y="29"/>
                  </a:lnTo>
                  <a:lnTo>
                    <a:pt x="8" y="28"/>
                  </a:lnTo>
                  <a:lnTo>
                    <a:pt x="8" y="28"/>
                  </a:lnTo>
                  <a:lnTo>
                    <a:pt x="8" y="26"/>
                  </a:lnTo>
                  <a:lnTo>
                    <a:pt x="9" y="25"/>
                  </a:lnTo>
                  <a:lnTo>
                    <a:pt x="9" y="25"/>
                  </a:lnTo>
                  <a:lnTo>
                    <a:pt x="9" y="25"/>
                  </a:lnTo>
                  <a:lnTo>
                    <a:pt x="9" y="23"/>
                  </a:lnTo>
                  <a:lnTo>
                    <a:pt x="11" y="22"/>
                  </a:lnTo>
                  <a:lnTo>
                    <a:pt x="11" y="22"/>
                  </a:lnTo>
                  <a:lnTo>
                    <a:pt x="13" y="22"/>
                  </a:lnTo>
                  <a:lnTo>
                    <a:pt x="13" y="22"/>
                  </a:lnTo>
                  <a:lnTo>
                    <a:pt x="14" y="22"/>
                  </a:lnTo>
                  <a:lnTo>
                    <a:pt x="14" y="22"/>
                  </a:lnTo>
                  <a:lnTo>
                    <a:pt x="16" y="23"/>
                  </a:lnTo>
                  <a:lnTo>
                    <a:pt x="17" y="23"/>
                  </a:lnTo>
                  <a:lnTo>
                    <a:pt x="17" y="25"/>
                  </a:lnTo>
                  <a:lnTo>
                    <a:pt x="19" y="23"/>
                  </a:lnTo>
                  <a:lnTo>
                    <a:pt x="19" y="25"/>
                  </a:lnTo>
                  <a:lnTo>
                    <a:pt x="21" y="25"/>
                  </a:lnTo>
                  <a:lnTo>
                    <a:pt x="21" y="23"/>
                  </a:lnTo>
                  <a:lnTo>
                    <a:pt x="22" y="23"/>
                  </a:lnTo>
                  <a:lnTo>
                    <a:pt x="24" y="23"/>
                  </a:lnTo>
                  <a:lnTo>
                    <a:pt x="25" y="23"/>
                  </a:lnTo>
                  <a:lnTo>
                    <a:pt x="28" y="23"/>
                  </a:lnTo>
                  <a:lnTo>
                    <a:pt x="32" y="23"/>
                  </a:lnTo>
                  <a:lnTo>
                    <a:pt x="35" y="23"/>
                  </a:lnTo>
                  <a:lnTo>
                    <a:pt x="38" y="23"/>
                  </a:lnTo>
                  <a:lnTo>
                    <a:pt x="38" y="23"/>
                  </a:lnTo>
                  <a:lnTo>
                    <a:pt x="39" y="23"/>
                  </a:lnTo>
                  <a:lnTo>
                    <a:pt x="41" y="25"/>
                  </a:lnTo>
                  <a:lnTo>
                    <a:pt x="43" y="25"/>
                  </a:lnTo>
                  <a:lnTo>
                    <a:pt x="47" y="25"/>
                  </a:lnTo>
                  <a:lnTo>
                    <a:pt x="50" y="25"/>
                  </a:lnTo>
                  <a:lnTo>
                    <a:pt x="54" y="26"/>
                  </a:lnTo>
                  <a:lnTo>
                    <a:pt x="57" y="25"/>
                  </a:lnTo>
                  <a:lnTo>
                    <a:pt x="60" y="25"/>
                  </a:lnTo>
                  <a:lnTo>
                    <a:pt x="60" y="25"/>
                  </a:lnTo>
                  <a:lnTo>
                    <a:pt x="62" y="26"/>
                  </a:lnTo>
                  <a:lnTo>
                    <a:pt x="63" y="28"/>
                  </a:lnTo>
                  <a:lnTo>
                    <a:pt x="63" y="29"/>
                  </a:lnTo>
                  <a:lnTo>
                    <a:pt x="66" y="29"/>
                  </a:lnTo>
                  <a:lnTo>
                    <a:pt x="68" y="29"/>
                  </a:lnTo>
                  <a:lnTo>
                    <a:pt x="69" y="28"/>
                  </a:lnTo>
                  <a:lnTo>
                    <a:pt x="71" y="28"/>
                  </a:lnTo>
                  <a:lnTo>
                    <a:pt x="71" y="25"/>
                  </a:lnTo>
                  <a:lnTo>
                    <a:pt x="73" y="23"/>
                  </a:lnTo>
                  <a:lnTo>
                    <a:pt x="74" y="20"/>
                  </a:lnTo>
                  <a:lnTo>
                    <a:pt x="76" y="18"/>
                  </a:lnTo>
                  <a:lnTo>
                    <a:pt x="77" y="15"/>
                  </a:lnTo>
                  <a:lnTo>
                    <a:pt x="79" y="15"/>
                  </a:lnTo>
                  <a:lnTo>
                    <a:pt x="80" y="12"/>
                  </a:lnTo>
                  <a:lnTo>
                    <a:pt x="84" y="11"/>
                  </a:lnTo>
                  <a:lnTo>
                    <a:pt x="87" y="9"/>
                  </a:lnTo>
                  <a:lnTo>
                    <a:pt x="91" y="7"/>
                  </a:lnTo>
                  <a:lnTo>
                    <a:pt x="93" y="6"/>
                  </a:lnTo>
                  <a:lnTo>
                    <a:pt x="96" y="4"/>
                  </a:lnTo>
                  <a:lnTo>
                    <a:pt x="99" y="4"/>
                  </a:lnTo>
                  <a:lnTo>
                    <a:pt x="104" y="4"/>
                  </a:lnTo>
                  <a:lnTo>
                    <a:pt x="109" y="3"/>
                  </a:lnTo>
                  <a:lnTo>
                    <a:pt x="112" y="3"/>
                  </a:lnTo>
                  <a:lnTo>
                    <a:pt x="118" y="3"/>
                  </a:lnTo>
                  <a:lnTo>
                    <a:pt x="121" y="1"/>
                  </a:lnTo>
                  <a:lnTo>
                    <a:pt x="126" y="1"/>
                  </a:lnTo>
                  <a:lnTo>
                    <a:pt x="129" y="1"/>
                  </a:lnTo>
                  <a:lnTo>
                    <a:pt x="132" y="0"/>
                  </a:lnTo>
                  <a:lnTo>
                    <a:pt x="13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 name="Freeform 12">
              <a:extLst>
                <a:ext uri="{FF2B5EF4-FFF2-40B4-BE49-F238E27FC236}">
                  <a16:creationId xmlns:a16="http://schemas.microsoft.com/office/drawing/2014/main" id="{AADD712A-ED25-5B0F-ABD4-58805026B79E}"/>
                </a:ext>
              </a:extLst>
            </p:cNvPr>
            <p:cNvSpPr>
              <a:spLocks/>
            </p:cNvSpPr>
            <p:nvPr/>
          </p:nvSpPr>
          <p:spPr bwMode="auto">
            <a:xfrm>
              <a:off x="6328319" y="3123589"/>
              <a:ext cx="48731" cy="48731"/>
            </a:xfrm>
            <a:custGeom>
              <a:avLst/>
              <a:gdLst>
                <a:gd name="T0" fmla="*/ 12 w 25"/>
                <a:gd name="T1" fmla="*/ 0 h 25"/>
                <a:gd name="T2" fmla="*/ 12 w 25"/>
                <a:gd name="T3" fmla="*/ 2 h 25"/>
                <a:gd name="T4" fmla="*/ 14 w 25"/>
                <a:gd name="T5" fmla="*/ 3 h 25"/>
                <a:gd name="T6" fmla="*/ 15 w 25"/>
                <a:gd name="T7" fmla="*/ 3 h 25"/>
                <a:gd name="T8" fmla="*/ 17 w 25"/>
                <a:gd name="T9" fmla="*/ 6 h 25"/>
                <a:gd name="T10" fmla="*/ 20 w 25"/>
                <a:gd name="T11" fmla="*/ 8 h 25"/>
                <a:gd name="T12" fmla="*/ 23 w 25"/>
                <a:gd name="T13" fmla="*/ 9 h 25"/>
                <a:gd name="T14" fmla="*/ 25 w 25"/>
                <a:gd name="T15" fmla="*/ 11 h 25"/>
                <a:gd name="T16" fmla="*/ 25 w 25"/>
                <a:gd name="T17" fmla="*/ 11 h 25"/>
                <a:gd name="T18" fmla="*/ 23 w 25"/>
                <a:gd name="T19" fmla="*/ 16 h 25"/>
                <a:gd name="T20" fmla="*/ 22 w 25"/>
                <a:gd name="T21" fmla="*/ 16 h 25"/>
                <a:gd name="T22" fmla="*/ 22 w 25"/>
                <a:gd name="T23" fmla="*/ 17 h 25"/>
                <a:gd name="T24" fmla="*/ 20 w 25"/>
                <a:gd name="T25" fmla="*/ 19 h 25"/>
                <a:gd name="T26" fmla="*/ 19 w 25"/>
                <a:gd name="T27" fmla="*/ 20 h 25"/>
                <a:gd name="T28" fmla="*/ 19 w 25"/>
                <a:gd name="T29" fmla="*/ 20 h 25"/>
                <a:gd name="T30" fmla="*/ 17 w 25"/>
                <a:gd name="T31" fmla="*/ 19 h 25"/>
                <a:gd name="T32" fmla="*/ 11 w 25"/>
                <a:gd name="T33" fmla="*/ 20 h 25"/>
                <a:gd name="T34" fmla="*/ 11 w 25"/>
                <a:gd name="T35" fmla="*/ 24 h 25"/>
                <a:gd name="T36" fmla="*/ 11 w 25"/>
                <a:gd name="T37" fmla="*/ 25 h 25"/>
                <a:gd name="T38" fmla="*/ 8 w 25"/>
                <a:gd name="T39" fmla="*/ 24 h 25"/>
                <a:gd name="T40" fmla="*/ 8 w 25"/>
                <a:gd name="T41" fmla="*/ 22 h 25"/>
                <a:gd name="T42" fmla="*/ 8 w 25"/>
                <a:gd name="T43" fmla="*/ 17 h 25"/>
                <a:gd name="T44" fmla="*/ 4 w 25"/>
                <a:gd name="T45" fmla="*/ 17 h 25"/>
                <a:gd name="T46" fmla="*/ 3 w 25"/>
                <a:gd name="T47" fmla="*/ 14 h 25"/>
                <a:gd name="T48" fmla="*/ 1 w 25"/>
                <a:gd name="T49" fmla="*/ 13 h 25"/>
                <a:gd name="T50" fmla="*/ 1 w 25"/>
                <a:gd name="T51" fmla="*/ 11 h 25"/>
                <a:gd name="T52" fmla="*/ 0 w 25"/>
                <a:gd name="T53" fmla="*/ 9 h 25"/>
                <a:gd name="T54" fmla="*/ 1 w 25"/>
                <a:gd name="T55" fmla="*/ 9 h 25"/>
                <a:gd name="T56" fmla="*/ 3 w 25"/>
                <a:gd name="T57" fmla="*/ 8 h 25"/>
                <a:gd name="T58" fmla="*/ 6 w 25"/>
                <a:gd name="T59" fmla="*/ 6 h 25"/>
                <a:gd name="T60" fmla="*/ 6 w 25"/>
                <a:gd name="T61" fmla="*/ 6 h 25"/>
                <a:gd name="T62" fmla="*/ 9 w 25"/>
                <a:gd name="T63" fmla="*/ 5 h 25"/>
                <a:gd name="T64" fmla="*/ 9 w 25"/>
                <a:gd name="T65" fmla="*/ 3 h 25"/>
                <a:gd name="T66" fmla="*/ 9 w 25"/>
                <a:gd name="T67" fmla="*/ 2 h 25"/>
                <a:gd name="T68" fmla="*/ 11 w 25"/>
                <a:gd name="T69" fmla="*/ 0 h 25"/>
                <a:gd name="T70" fmla="*/ 11 w 25"/>
                <a:gd name="T7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 h="25">
                  <a:moveTo>
                    <a:pt x="11" y="0"/>
                  </a:moveTo>
                  <a:lnTo>
                    <a:pt x="12" y="0"/>
                  </a:lnTo>
                  <a:lnTo>
                    <a:pt x="12" y="2"/>
                  </a:lnTo>
                  <a:lnTo>
                    <a:pt x="12" y="2"/>
                  </a:lnTo>
                  <a:lnTo>
                    <a:pt x="12" y="2"/>
                  </a:lnTo>
                  <a:lnTo>
                    <a:pt x="14" y="3"/>
                  </a:lnTo>
                  <a:lnTo>
                    <a:pt x="15" y="3"/>
                  </a:lnTo>
                  <a:lnTo>
                    <a:pt x="15" y="3"/>
                  </a:lnTo>
                  <a:lnTo>
                    <a:pt x="17" y="5"/>
                  </a:lnTo>
                  <a:lnTo>
                    <a:pt x="17" y="6"/>
                  </a:lnTo>
                  <a:lnTo>
                    <a:pt x="19" y="6"/>
                  </a:lnTo>
                  <a:lnTo>
                    <a:pt x="20" y="8"/>
                  </a:lnTo>
                  <a:lnTo>
                    <a:pt x="20" y="9"/>
                  </a:lnTo>
                  <a:lnTo>
                    <a:pt x="23" y="9"/>
                  </a:lnTo>
                  <a:lnTo>
                    <a:pt x="25" y="9"/>
                  </a:lnTo>
                  <a:lnTo>
                    <a:pt x="25" y="11"/>
                  </a:lnTo>
                  <a:lnTo>
                    <a:pt x="25" y="11"/>
                  </a:lnTo>
                  <a:lnTo>
                    <a:pt x="25" y="11"/>
                  </a:lnTo>
                  <a:lnTo>
                    <a:pt x="23" y="14"/>
                  </a:lnTo>
                  <a:lnTo>
                    <a:pt x="23" y="16"/>
                  </a:lnTo>
                  <a:lnTo>
                    <a:pt x="22" y="16"/>
                  </a:lnTo>
                  <a:lnTo>
                    <a:pt x="22" y="16"/>
                  </a:lnTo>
                  <a:lnTo>
                    <a:pt x="22" y="17"/>
                  </a:lnTo>
                  <a:lnTo>
                    <a:pt x="22" y="17"/>
                  </a:lnTo>
                  <a:lnTo>
                    <a:pt x="22" y="17"/>
                  </a:lnTo>
                  <a:lnTo>
                    <a:pt x="20" y="19"/>
                  </a:lnTo>
                  <a:lnTo>
                    <a:pt x="19" y="19"/>
                  </a:lnTo>
                  <a:lnTo>
                    <a:pt x="19" y="20"/>
                  </a:lnTo>
                  <a:lnTo>
                    <a:pt x="19" y="20"/>
                  </a:lnTo>
                  <a:lnTo>
                    <a:pt x="19" y="20"/>
                  </a:lnTo>
                  <a:lnTo>
                    <a:pt x="17" y="20"/>
                  </a:lnTo>
                  <a:lnTo>
                    <a:pt x="17" y="19"/>
                  </a:lnTo>
                  <a:lnTo>
                    <a:pt x="15" y="19"/>
                  </a:lnTo>
                  <a:lnTo>
                    <a:pt x="11" y="20"/>
                  </a:lnTo>
                  <a:lnTo>
                    <a:pt x="11" y="22"/>
                  </a:lnTo>
                  <a:lnTo>
                    <a:pt x="11" y="24"/>
                  </a:lnTo>
                  <a:lnTo>
                    <a:pt x="11" y="24"/>
                  </a:lnTo>
                  <a:lnTo>
                    <a:pt x="11" y="25"/>
                  </a:lnTo>
                  <a:lnTo>
                    <a:pt x="8" y="24"/>
                  </a:lnTo>
                  <a:lnTo>
                    <a:pt x="8" y="24"/>
                  </a:lnTo>
                  <a:lnTo>
                    <a:pt x="8" y="24"/>
                  </a:lnTo>
                  <a:lnTo>
                    <a:pt x="8" y="22"/>
                  </a:lnTo>
                  <a:lnTo>
                    <a:pt x="8" y="19"/>
                  </a:lnTo>
                  <a:lnTo>
                    <a:pt x="8" y="17"/>
                  </a:lnTo>
                  <a:lnTo>
                    <a:pt x="6" y="17"/>
                  </a:lnTo>
                  <a:lnTo>
                    <a:pt x="4" y="17"/>
                  </a:lnTo>
                  <a:lnTo>
                    <a:pt x="3" y="16"/>
                  </a:lnTo>
                  <a:lnTo>
                    <a:pt x="3" y="14"/>
                  </a:lnTo>
                  <a:lnTo>
                    <a:pt x="1" y="13"/>
                  </a:lnTo>
                  <a:lnTo>
                    <a:pt x="1" y="13"/>
                  </a:lnTo>
                  <a:lnTo>
                    <a:pt x="1" y="13"/>
                  </a:lnTo>
                  <a:lnTo>
                    <a:pt x="1" y="11"/>
                  </a:lnTo>
                  <a:lnTo>
                    <a:pt x="1" y="9"/>
                  </a:lnTo>
                  <a:lnTo>
                    <a:pt x="0" y="9"/>
                  </a:lnTo>
                  <a:lnTo>
                    <a:pt x="1" y="9"/>
                  </a:lnTo>
                  <a:lnTo>
                    <a:pt x="1" y="9"/>
                  </a:lnTo>
                  <a:lnTo>
                    <a:pt x="3" y="9"/>
                  </a:lnTo>
                  <a:lnTo>
                    <a:pt x="3" y="8"/>
                  </a:lnTo>
                  <a:lnTo>
                    <a:pt x="4" y="8"/>
                  </a:lnTo>
                  <a:lnTo>
                    <a:pt x="6" y="6"/>
                  </a:lnTo>
                  <a:lnTo>
                    <a:pt x="8" y="6"/>
                  </a:lnTo>
                  <a:lnTo>
                    <a:pt x="6" y="6"/>
                  </a:lnTo>
                  <a:lnTo>
                    <a:pt x="8" y="5"/>
                  </a:lnTo>
                  <a:lnTo>
                    <a:pt x="9" y="5"/>
                  </a:lnTo>
                  <a:lnTo>
                    <a:pt x="9" y="3"/>
                  </a:lnTo>
                  <a:lnTo>
                    <a:pt x="9" y="3"/>
                  </a:lnTo>
                  <a:lnTo>
                    <a:pt x="9" y="2"/>
                  </a:lnTo>
                  <a:lnTo>
                    <a:pt x="9" y="2"/>
                  </a:lnTo>
                  <a:lnTo>
                    <a:pt x="9" y="2"/>
                  </a:lnTo>
                  <a:lnTo>
                    <a:pt x="11" y="0"/>
                  </a:lnTo>
                  <a:lnTo>
                    <a:pt x="11" y="0"/>
                  </a:lnTo>
                  <a:lnTo>
                    <a:pt x="1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 name="Freeform 13">
              <a:extLst>
                <a:ext uri="{FF2B5EF4-FFF2-40B4-BE49-F238E27FC236}">
                  <a16:creationId xmlns:a16="http://schemas.microsoft.com/office/drawing/2014/main" id="{8B1F28FC-1255-5731-0B3F-CC925FAD3ADB}"/>
                </a:ext>
              </a:extLst>
            </p:cNvPr>
            <p:cNvSpPr>
              <a:spLocks noEditPoints="1"/>
            </p:cNvSpPr>
            <p:nvPr/>
          </p:nvSpPr>
          <p:spPr bwMode="auto">
            <a:xfrm>
              <a:off x="11039587" y="4794072"/>
              <a:ext cx="37036" cy="17544"/>
            </a:xfrm>
            <a:custGeom>
              <a:avLst/>
              <a:gdLst>
                <a:gd name="T0" fmla="*/ 14 w 19"/>
                <a:gd name="T1" fmla="*/ 6 h 9"/>
                <a:gd name="T2" fmla="*/ 17 w 19"/>
                <a:gd name="T3" fmla="*/ 6 h 9"/>
                <a:gd name="T4" fmla="*/ 17 w 19"/>
                <a:gd name="T5" fmla="*/ 8 h 9"/>
                <a:gd name="T6" fmla="*/ 19 w 19"/>
                <a:gd name="T7" fmla="*/ 8 h 9"/>
                <a:gd name="T8" fmla="*/ 19 w 19"/>
                <a:gd name="T9" fmla="*/ 8 h 9"/>
                <a:gd name="T10" fmla="*/ 19 w 19"/>
                <a:gd name="T11" fmla="*/ 9 h 9"/>
                <a:gd name="T12" fmla="*/ 19 w 19"/>
                <a:gd name="T13" fmla="*/ 9 h 9"/>
                <a:gd name="T14" fmla="*/ 16 w 19"/>
                <a:gd name="T15" fmla="*/ 9 h 9"/>
                <a:gd name="T16" fmla="*/ 14 w 19"/>
                <a:gd name="T17" fmla="*/ 8 h 9"/>
                <a:gd name="T18" fmla="*/ 13 w 19"/>
                <a:gd name="T19" fmla="*/ 8 h 9"/>
                <a:gd name="T20" fmla="*/ 11 w 19"/>
                <a:gd name="T21" fmla="*/ 8 h 9"/>
                <a:gd name="T22" fmla="*/ 11 w 19"/>
                <a:gd name="T23" fmla="*/ 6 h 9"/>
                <a:gd name="T24" fmla="*/ 11 w 19"/>
                <a:gd name="T25" fmla="*/ 6 h 9"/>
                <a:gd name="T26" fmla="*/ 14 w 19"/>
                <a:gd name="T27" fmla="*/ 6 h 9"/>
                <a:gd name="T28" fmla="*/ 6 w 19"/>
                <a:gd name="T29" fmla="*/ 0 h 9"/>
                <a:gd name="T30" fmla="*/ 8 w 19"/>
                <a:gd name="T31" fmla="*/ 2 h 9"/>
                <a:gd name="T32" fmla="*/ 9 w 19"/>
                <a:gd name="T33" fmla="*/ 3 h 9"/>
                <a:gd name="T34" fmla="*/ 8 w 19"/>
                <a:gd name="T35" fmla="*/ 6 h 9"/>
                <a:gd name="T36" fmla="*/ 6 w 19"/>
                <a:gd name="T37" fmla="*/ 5 h 9"/>
                <a:gd name="T38" fmla="*/ 5 w 19"/>
                <a:gd name="T39" fmla="*/ 6 h 9"/>
                <a:gd name="T40" fmla="*/ 3 w 19"/>
                <a:gd name="T41" fmla="*/ 5 h 9"/>
                <a:gd name="T42" fmla="*/ 2 w 19"/>
                <a:gd name="T43" fmla="*/ 3 h 9"/>
                <a:gd name="T44" fmla="*/ 0 w 19"/>
                <a:gd name="T45" fmla="*/ 2 h 9"/>
                <a:gd name="T46" fmla="*/ 0 w 19"/>
                <a:gd name="T47" fmla="*/ 2 h 9"/>
                <a:gd name="T48" fmla="*/ 2 w 19"/>
                <a:gd name="T49" fmla="*/ 2 h 9"/>
                <a:gd name="T50" fmla="*/ 5 w 19"/>
                <a:gd name="T51" fmla="*/ 2 h 9"/>
                <a:gd name="T52" fmla="*/ 6 w 19"/>
                <a:gd name="T5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 h="9">
                  <a:moveTo>
                    <a:pt x="14" y="6"/>
                  </a:moveTo>
                  <a:lnTo>
                    <a:pt x="17" y="6"/>
                  </a:lnTo>
                  <a:lnTo>
                    <a:pt x="17" y="8"/>
                  </a:lnTo>
                  <a:lnTo>
                    <a:pt x="19" y="8"/>
                  </a:lnTo>
                  <a:lnTo>
                    <a:pt x="19" y="8"/>
                  </a:lnTo>
                  <a:lnTo>
                    <a:pt x="19" y="9"/>
                  </a:lnTo>
                  <a:lnTo>
                    <a:pt x="19" y="9"/>
                  </a:lnTo>
                  <a:lnTo>
                    <a:pt x="16" y="9"/>
                  </a:lnTo>
                  <a:lnTo>
                    <a:pt x="14" y="8"/>
                  </a:lnTo>
                  <a:lnTo>
                    <a:pt x="13" y="8"/>
                  </a:lnTo>
                  <a:lnTo>
                    <a:pt x="11" y="8"/>
                  </a:lnTo>
                  <a:lnTo>
                    <a:pt x="11" y="6"/>
                  </a:lnTo>
                  <a:lnTo>
                    <a:pt x="11" y="6"/>
                  </a:lnTo>
                  <a:lnTo>
                    <a:pt x="14" y="6"/>
                  </a:lnTo>
                  <a:close/>
                  <a:moveTo>
                    <a:pt x="6" y="0"/>
                  </a:moveTo>
                  <a:lnTo>
                    <a:pt x="8" y="2"/>
                  </a:lnTo>
                  <a:lnTo>
                    <a:pt x="9" y="3"/>
                  </a:lnTo>
                  <a:lnTo>
                    <a:pt x="8" y="6"/>
                  </a:lnTo>
                  <a:lnTo>
                    <a:pt x="6" y="5"/>
                  </a:lnTo>
                  <a:lnTo>
                    <a:pt x="5" y="6"/>
                  </a:lnTo>
                  <a:lnTo>
                    <a:pt x="3" y="5"/>
                  </a:lnTo>
                  <a:lnTo>
                    <a:pt x="2" y="3"/>
                  </a:lnTo>
                  <a:lnTo>
                    <a:pt x="0" y="2"/>
                  </a:lnTo>
                  <a:lnTo>
                    <a:pt x="0" y="2"/>
                  </a:lnTo>
                  <a:lnTo>
                    <a:pt x="2" y="2"/>
                  </a:lnTo>
                  <a:lnTo>
                    <a:pt x="5" y="2"/>
                  </a:lnTo>
                  <a:lnTo>
                    <a:pt x="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3" name="Freeform 14">
              <a:extLst>
                <a:ext uri="{FF2B5EF4-FFF2-40B4-BE49-F238E27FC236}">
                  <a16:creationId xmlns:a16="http://schemas.microsoft.com/office/drawing/2014/main" id="{C19FC473-F6DD-C106-37FB-34CAC7493A27}"/>
                </a:ext>
              </a:extLst>
            </p:cNvPr>
            <p:cNvSpPr>
              <a:spLocks noEditPoints="1"/>
            </p:cNvSpPr>
            <p:nvPr/>
          </p:nvSpPr>
          <p:spPr bwMode="auto">
            <a:xfrm>
              <a:off x="10889497" y="4788224"/>
              <a:ext cx="54578" cy="31188"/>
            </a:xfrm>
            <a:custGeom>
              <a:avLst/>
              <a:gdLst>
                <a:gd name="T0" fmla="*/ 0 w 28"/>
                <a:gd name="T1" fmla="*/ 16 h 16"/>
                <a:gd name="T2" fmla="*/ 0 w 28"/>
                <a:gd name="T3" fmla="*/ 16 h 16"/>
                <a:gd name="T4" fmla="*/ 0 w 28"/>
                <a:gd name="T5" fmla="*/ 16 h 16"/>
                <a:gd name="T6" fmla="*/ 1 w 28"/>
                <a:gd name="T7" fmla="*/ 16 h 16"/>
                <a:gd name="T8" fmla="*/ 1 w 28"/>
                <a:gd name="T9" fmla="*/ 16 h 16"/>
                <a:gd name="T10" fmla="*/ 0 w 28"/>
                <a:gd name="T11" fmla="*/ 16 h 16"/>
                <a:gd name="T12" fmla="*/ 0 w 28"/>
                <a:gd name="T13" fmla="*/ 16 h 16"/>
                <a:gd name="T14" fmla="*/ 0 w 28"/>
                <a:gd name="T15" fmla="*/ 16 h 16"/>
                <a:gd name="T16" fmla="*/ 0 w 28"/>
                <a:gd name="T17" fmla="*/ 16 h 16"/>
                <a:gd name="T18" fmla="*/ 28 w 28"/>
                <a:gd name="T19" fmla="*/ 0 h 16"/>
                <a:gd name="T20" fmla="*/ 28 w 28"/>
                <a:gd name="T21" fmla="*/ 1 h 16"/>
                <a:gd name="T22" fmla="*/ 28 w 28"/>
                <a:gd name="T23" fmla="*/ 1 h 16"/>
                <a:gd name="T24" fmla="*/ 28 w 28"/>
                <a:gd name="T25" fmla="*/ 1 h 16"/>
                <a:gd name="T26" fmla="*/ 28 w 28"/>
                <a:gd name="T27" fmla="*/ 1 h 16"/>
                <a:gd name="T28" fmla="*/ 28 w 28"/>
                <a:gd name="T29" fmla="*/ 0 h 16"/>
                <a:gd name="T30" fmla="*/ 28 w 28"/>
                <a:gd name="T3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 h="16">
                  <a:moveTo>
                    <a:pt x="0" y="16"/>
                  </a:moveTo>
                  <a:lnTo>
                    <a:pt x="0" y="16"/>
                  </a:lnTo>
                  <a:lnTo>
                    <a:pt x="0" y="16"/>
                  </a:lnTo>
                  <a:lnTo>
                    <a:pt x="1" y="16"/>
                  </a:lnTo>
                  <a:lnTo>
                    <a:pt x="1" y="16"/>
                  </a:lnTo>
                  <a:lnTo>
                    <a:pt x="0" y="16"/>
                  </a:lnTo>
                  <a:lnTo>
                    <a:pt x="0" y="16"/>
                  </a:lnTo>
                  <a:lnTo>
                    <a:pt x="0" y="16"/>
                  </a:lnTo>
                  <a:lnTo>
                    <a:pt x="0" y="16"/>
                  </a:lnTo>
                  <a:close/>
                  <a:moveTo>
                    <a:pt x="28" y="0"/>
                  </a:moveTo>
                  <a:lnTo>
                    <a:pt x="28" y="1"/>
                  </a:lnTo>
                  <a:lnTo>
                    <a:pt x="28" y="1"/>
                  </a:lnTo>
                  <a:lnTo>
                    <a:pt x="28" y="1"/>
                  </a:lnTo>
                  <a:lnTo>
                    <a:pt x="28" y="1"/>
                  </a:lnTo>
                  <a:lnTo>
                    <a:pt x="28" y="0"/>
                  </a:lnTo>
                  <a:lnTo>
                    <a:pt x="2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 name="Freeform 15">
              <a:extLst>
                <a:ext uri="{FF2B5EF4-FFF2-40B4-BE49-F238E27FC236}">
                  <a16:creationId xmlns:a16="http://schemas.microsoft.com/office/drawing/2014/main" id="{9884F56A-8160-90D7-E089-7AEC568D68BD}"/>
                </a:ext>
              </a:extLst>
            </p:cNvPr>
            <p:cNvSpPr>
              <a:spLocks noEditPoints="1"/>
            </p:cNvSpPr>
            <p:nvPr/>
          </p:nvSpPr>
          <p:spPr bwMode="auto">
            <a:xfrm>
              <a:off x="10454821" y="4803817"/>
              <a:ext cx="95512" cy="187125"/>
            </a:xfrm>
            <a:custGeom>
              <a:avLst/>
              <a:gdLst>
                <a:gd name="T0" fmla="*/ 49 w 49"/>
                <a:gd name="T1" fmla="*/ 94 h 96"/>
                <a:gd name="T2" fmla="*/ 48 w 49"/>
                <a:gd name="T3" fmla="*/ 96 h 96"/>
                <a:gd name="T4" fmla="*/ 41 w 49"/>
                <a:gd name="T5" fmla="*/ 82 h 96"/>
                <a:gd name="T6" fmla="*/ 44 w 49"/>
                <a:gd name="T7" fmla="*/ 85 h 96"/>
                <a:gd name="T8" fmla="*/ 41 w 49"/>
                <a:gd name="T9" fmla="*/ 85 h 96"/>
                <a:gd name="T10" fmla="*/ 41 w 49"/>
                <a:gd name="T11" fmla="*/ 82 h 96"/>
                <a:gd name="T12" fmla="*/ 40 w 49"/>
                <a:gd name="T13" fmla="*/ 74 h 96"/>
                <a:gd name="T14" fmla="*/ 41 w 49"/>
                <a:gd name="T15" fmla="*/ 75 h 96"/>
                <a:gd name="T16" fmla="*/ 40 w 49"/>
                <a:gd name="T17" fmla="*/ 77 h 96"/>
                <a:gd name="T18" fmla="*/ 37 w 49"/>
                <a:gd name="T19" fmla="*/ 72 h 96"/>
                <a:gd name="T20" fmla="*/ 29 w 49"/>
                <a:gd name="T21" fmla="*/ 55 h 96"/>
                <a:gd name="T22" fmla="*/ 30 w 49"/>
                <a:gd name="T23" fmla="*/ 60 h 96"/>
                <a:gd name="T24" fmla="*/ 27 w 49"/>
                <a:gd name="T25" fmla="*/ 58 h 96"/>
                <a:gd name="T26" fmla="*/ 26 w 49"/>
                <a:gd name="T27" fmla="*/ 58 h 96"/>
                <a:gd name="T28" fmla="*/ 26 w 49"/>
                <a:gd name="T29" fmla="*/ 56 h 96"/>
                <a:gd name="T30" fmla="*/ 27 w 49"/>
                <a:gd name="T31" fmla="*/ 56 h 96"/>
                <a:gd name="T32" fmla="*/ 26 w 49"/>
                <a:gd name="T33" fmla="*/ 42 h 96"/>
                <a:gd name="T34" fmla="*/ 27 w 49"/>
                <a:gd name="T35" fmla="*/ 44 h 96"/>
                <a:gd name="T36" fmla="*/ 29 w 49"/>
                <a:gd name="T37" fmla="*/ 45 h 96"/>
                <a:gd name="T38" fmla="*/ 26 w 49"/>
                <a:gd name="T39" fmla="*/ 45 h 96"/>
                <a:gd name="T40" fmla="*/ 24 w 49"/>
                <a:gd name="T41" fmla="*/ 42 h 96"/>
                <a:gd name="T42" fmla="*/ 24 w 49"/>
                <a:gd name="T43" fmla="*/ 34 h 96"/>
                <a:gd name="T44" fmla="*/ 26 w 49"/>
                <a:gd name="T45" fmla="*/ 36 h 96"/>
                <a:gd name="T46" fmla="*/ 26 w 49"/>
                <a:gd name="T47" fmla="*/ 38 h 96"/>
                <a:gd name="T48" fmla="*/ 21 w 49"/>
                <a:gd name="T49" fmla="*/ 36 h 96"/>
                <a:gd name="T50" fmla="*/ 24 w 49"/>
                <a:gd name="T51" fmla="*/ 34 h 96"/>
                <a:gd name="T52" fmla="*/ 15 w 49"/>
                <a:gd name="T53" fmla="*/ 34 h 96"/>
                <a:gd name="T54" fmla="*/ 15 w 49"/>
                <a:gd name="T55" fmla="*/ 36 h 96"/>
                <a:gd name="T56" fmla="*/ 18 w 49"/>
                <a:gd name="T57" fmla="*/ 38 h 96"/>
                <a:gd name="T58" fmla="*/ 19 w 49"/>
                <a:gd name="T59" fmla="*/ 39 h 96"/>
                <a:gd name="T60" fmla="*/ 16 w 49"/>
                <a:gd name="T61" fmla="*/ 41 h 96"/>
                <a:gd name="T62" fmla="*/ 15 w 49"/>
                <a:gd name="T63" fmla="*/ 41 h 96"/>
                <a:gd name="T64" fmla="*/ 13 w 49"/>
                <a:gd name="T65" fmla="*/ 34 h 96"/>
                <a:gd name="T66" fmla="*/ 11 w 49"/>
                <a:gd name="T67" fmla="*/ 34 h 96"/>
                <a:gd name="T68" fmla="*/ 11 w 49"/>
                <a:gd name="T69" fmla="*/ 31 h 96"/>
                <a:gd name="T70" fmla="*/ 11 w 49"/>
                <a:gd name="T71" fmla="*/ 28 h 96"/>
                <a:gd name="T72" fmla="*/ 10 w 49"/>
                <a:gd name="T73" fmla="*/ 28 h 96"/>
                <a:gd name="T74" fmla="*/ 26 w 49"/>
                <a:gd name="T75" fmla="*/ 25 h 96"/>
                <a:gd name="T76" fmla="*/ 26 w 49"/>
                <a:gd name="T77" fmla="*/ 33 h 96"/>
                <a:gd name="T78" fmla="*/ 24 w 49"/>
                <a:gd name="T79" fmla="*/ 28 h 96"/>
                <a:gd name="T80" fmla="*/ 21 w 49"/>
                <a:gd name="T81" fmla="*/ 25 h 96"/>
                <a:gd name="T82" fmla="*/ 18 w 49"/>
                <a:gd name="T83" fmla="*/ 25 h 96"/>
                <a:gd name="T84" fmla="*/ 24 w 49"/>
                <a:gd name="T85" fmla="*/ 19 h 96"/>
                <a:gd name="T86" fmla="*/ 26 w 49"/>
                <a:gd name="T87" fmla="*/ 23 h 96"/>
                <a:gd name="T88" fmla="*/ 24 w 49"/>
                <a:gd name="T89" fmla="*/ 19 h 96"/>
                <a:gd name="T90" fmla="*/ 3 w 49"/>
                <a:gd name="T91" fmla="*/ 14 h 96"/>
                <a:gd name="T92" fmla="*/ 7 w 49"/>
                <a:gd name="T93" fmla="*/ 20 h 96"/>
                <a:gd name="T94" fmla="*/ 8 w 49"/>
                <a:gd name="T95" fmla="*/ 17 h 96"/>
                <a:gd name="T96" fmla="*/ 8 w 49"/>
                <a:gd name="T97" fmla="*/ 17 h 96"/>
                <a:gd name="T98" fmla="*/ 10 w 49"/>
                <a:gd name="T99" fmla="*/ 20 h 96"/>
                <a:gd name="T100" fmla="*/ 11 w 49"/>
                <a:gd name="T101" fmla="*/ 25 h 96"/>
                <a:gd name="T102" fmla="*/ 5 w 49"/>
                <a:gd name="T103" fmla="*/ 28 h 96"/>
                <a:gd name="T104" fmla="*/ 3 w 49"/>
                <a:gd name="T105" fmla="*/ 25 h 96"/>
                <a:gd name="T106" fmla="*/ 0 w 49"/>
                <a:gd name="T107" fmla="*/ 16 h 96"/>
                <a:gd name="T108" fmla="*/ 2 w 49"/>
                <a:gd name="T109" fmla="*/ 12 h 96"/>
                <a:gd name="T110" fmla="*/ 16 w 49"/>
                <a:gd name="T111" fmla="*/ 8 h 96"/>
                <a:gd name="T112" fmla="*/ 13 w 49"/>
                <a:gd name="T113" fmla="*/ 8 h 96"/>
                <a:gd name="T114" fmla="*/ 15 w 49"/>
                <a:gd name="T115" fmla="*/ 6 h 96"/>
                <a:gd name="T116" fmla="*/ 16 w 49"/>
                <a:gd name="T117" fmla="*/ 1 h 96"/>
                <a:gd name="T118" fmla="*/ 15 w 49"/>
                <a:gd name="T119" fmla="*/ 1 h 96"/>
                <a:gd name="T120" fmla="*/ 15 w 49"/>
                <a:gd name="T121" fmla="*/ 3 h 96"/>
                <a:gd name="T122" fmla="*/ 15 w 49"/>
                <a:gd name="T123"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9" h="96">
                  <a:moveTo>
                    <a:pt x="49" y="94"/>
                  </a:moveTo>
                  <a:lnTo>
                    <a:pt x="49" y="94"/>
                  </a:lnTo>
                  <a:lnTo>
                    <a:pt x="49" y="94"/>
                  </a:lnTo>
                  <a:lnTo>
                    <a:pt x="49" y="96"/>
                  </a:lnTo>
                  <a:lnTo>
                    <a:pt x="49" y="96"/>
                  </a:lnTo>
                  <a:lnTo>
                    <a:pt x="48" y="96"/>
                  </a:lnTo>
                  <a:lnTo>
                    <a:pt x="48" y="94"/>
                  </a:lnTo>
                  <a:lnTo>
                    <a:pt x="49" y="94"/>
                  </a:lnTo>
                  <a:close/>
                  <a:moveTo>
                    <a:pt x="41" y="82"/>
                  </a:moveTo>
                  <a:lnTo>
                    <a:pt x="41" y="82"/>
                  </a:lnTo>
                  <a:lnTo>
                    <a:pt x="41" y="85"/>
                  </a:lnTo>
                  <a:lnTo>
                    <a:pt x="44" y="85"/>
                  </a:lnTo>
                  <a:lnTo>
                    <a:pt x="43" y="86"/>
                  </a:lnTo>
                  <a:lnTo>
                    <a:pt x="41" y="86"/>
                  </a:lnTo>
                  <a:lnTo>
                    <a:pt x="41" y="85"/>
                  </a:lnTo>
                  <a:lnTo>
                    <a:pt x="40" y="85"/>
                  </a:lnTo>
                  <a:lnTo>
                    <a:pt x="40" y="82"/>
                  </a:lnTo>
                  <a:lnTo>
                    <a:pt x="41" y="82"/>
                  </a:lnTo>
                  <a:close/>
                  <a:moveTo>
                    <a:pt x="38" y="72"/>
                  </a:moveTo>
                  <a:lnTo>
                    <a:pt x="38" y="72"/>
                  </a:lnTo>
                  <a:lnTo>
                    <a:pt x="40" y="74"/>
                  </a:lnTo>
                  <a:lnTo>
                    <a:pt x="40" y="74"/>
                  </a:lnTo>
                  <a:lnTo>
                    <a:pt x="40" y="74"/>
                  </a:lnTo>
                  <a:lnTo>
                    <a:pt x="41" y="75"/>
                  </a:lnTo>
                  <a:lnTo>
                    <a:pt x="41" y="77"/>
                  </a:lnTo>
                  <a:lnTo>
                    <a:pt x="41" y="77"/>
                  </a:lnTo>
                  <a:lnTo>
                    <a:pt x="40" y="77"/>
                  </a:lnTo>
                  <a:lnTo>
                    <a:pt x="37" y="75"/>
                  </a:lnTo>
                  <a:lnTo>
                    <a:pt x="37" y="75"/>
                  </a:lnTo>
                  <a:lnTo>
                    <a:pt x="37" y="72"/>
                  </a:lnTo>
                  <a:lnTo>
                    <a:pt x="37" y="72"/>
                  </a:lnTo>
                  <a:lnTo>
                    <a:pt x="38" y="72"/>
                  </a:lnTo>
                  <a:close/>
                  <a:moveTo>
                    <a:pt x="29" y="55"/>
                  </a:moveTo>
                  <a:lnTo>
                    <a:pt x="30" y="58"/>
                  </a:lnTo>
                  <a:lnTo>
                    <a:pt x="30" y="58"/>
                  </a:lnTo>
                  <a:lnTo>
                    <a:pt x="30" y="60"/>
                  </a:lnTo>
                  <a:lnTo>
                    <a:pt x="29" y="60"/>
                  </a:lnTo>
                  <a:lnTo>
                    <a:pt x="26" y="60"/>
                  </a:lnTo>
                  <a:lnTo>
                    <a:pt x="27" y="58"/>
                  </a:lnTo>
                  <a:lnTo>
                    <a:pt x="27" y="58"/>
                  </a:lnTo>
                  <a:lnTo>
                    <a:pt x="26" y="58"/>
                  </a:lnTo>
                  <a:lnTo>
                    <a:pt x="26" y="58"/>
                  </a:lnTo>
                  <a:lnTo>
                    <a:pt x="24" y="58"/>
                  </a:lnTo>
                  <a:lnTo>
                    <a:pt x="26" y="56"/>
                  </a:lnTo>
                  <a:lnTo>
                    <a:pt x="26" y="56"/>
                  </a:lnTo>
                  <a:lnTo>
                    <a:pt x="27" y="55"/>
                  </a:lnTo>
                  <a:lnTo>
                    <a:pt x="27" y="55"/>
                  </a:lnTo>
                  <a:lnTo>
                    <a:pt x="27" y="56"/>
                  </a:lnTo>
                  <a:lnTo>
                    <a:pt x="29" y="55"/>
                  </a:lnTo>
                  <a:close/>
                  <a:moveTo>
                    <a:pt x="26" y="42"/>
                  </a:moveTo>
                  <a:lnTo>
                    <a:pt x="26" y="42"/>
                  </a:lnTo>
                  <a:lnTo>
                    <a:pt x="26" y="42"/>
                  </a:lnTo>
                  <a:lnTo>
                    <a:pt x="27" y="42"/>
                  </a:lnTo>
                  <a:lnTo>
                    <a:pt x="27" y="44"/>
                  </a:lnTo>
                  <a:lnTo>
                    <a:pt x="29" y="44"/>
                  </a:lnTo>
                  <a:lnTo>
                    <a:pt x="29" y="44"/>
                  </a:lnTo>
                  <a:lnTo>
                    <a:pt x="29" y="45"/>
                  </a:lnTo>
                  <a:lnTo>
                    <a:pt x="27" y="44"/>
                  </a:lnTo>
                  <a:lnTo>
                    <a:pt x="26" y="45"/>
                  </a:lnTo>
                  <a:lnTo>
                    <a:pt x="26" y="45"/>
                  </a:lnTo>
                  <a:lnTo>
                    <a:pt x="24" y="44"/>
                  </a:lnTo>
                  <a:lnTo>
                    <a:pt x="24" y="42"/>
                  </a:lnTo>
                  <a:lnTo>
                    <a:pt x="24" y="42"/>
                  </a:lnTo>
                  <a:lnTo>
                    <a:pt x="26" y="42"/>
                  </a:lnTo>
                  <a:lnTo>
                    <a:pt x="26" y="42"/>
                  </a:lnTo>
                  <a:close/>
                  <a:moveTo>
                    <a:pt x="24" y="34"/>
                  </a:moveTo>
                  <a:lnTo>
                    <a:pt x="26" y="34"/>
                  </a:lnTo>
                  <a:lnTo>
                    <a:pt x="26" y="36"/>
                  </a:lnTo>
                  <a:lnTo>
                    <a:pt x="26" y="36"/>
                  </a:lnTo>
                  <a:lnTo>
                    <a:pt x="27" y="38"/>
                  </a:lnTo>
                  <a:lnTo>
                    <a:pt x="27" y="38"/>
                  </a:lnTo>
                  <a:lnTo>
                    <a:pt x="26" y="38"/>
                  </a:lnTo>
                  <a:lnTo>
                    <a:pt x="22" y="38"/>
                  </a:lnTo>
                  <a:lnTo>
                    <a:pt x="22" y="38"/>
                  </a:lnTo>
                  <a:lnTo>
                    <a:pt x="21" y="36"/>
                  </a:lnTo>
                  <a:lnTo>
                    <a:pt x="22" y="36"/>
                  </a:lnTo>
                  <a:lnTo>
                    <a:pt x="24" y="36"/>
                  </a:lnTo>
                  <a:lnTo>
                    <a:pt x="24" y="34"/>
                  </a:lnTo>
                  <a:close/>
                  <a:moveTo>
                    <a:pt x="11" y="31"/>
                  </a:moveTo>
                  <a:lnTo>
                    <a:pt x="13" y="31"/>
                  </a:lnTo>
                  <a:lnTo>
                    <a:pt x="15" y="34"/>
                  </a:lnTo>
                  <a:lnTo>
                    <a:pt x="15" y="34"/>
                  </a:lnTo>
                  <a:lnTo>
                    <a:pt x="15" y="34"/>
                  </a:lnTo>
                  <a:lnTo>
                    <a:pt x="15" y="36"/>
                  </a:lnTo>
                  <a:lnTo>
                    <a:pt x="18" y="36"/>
                  </a:lnTo>
                  <a:lnTo>
                    <a:pt x="18" y="36"/>
                  </a:lnTo>
                  <a:lnTo>
                    <a:pt x="18" y="38"/>
                  </a:lnTo>
                  <a:lnTo>
                    <a:pt x="19" y="38"/>
                  </a:lnTo>
                  <a:lnTo>
                    <a:pt x="19" y="39"/>
                  </a:lnTo>
                  <a:lnTo>
                    <a:pt x="19" y="39"/>
                  </a:lnTo>
                  <a:lnTo>
                    <a:pt x="19" y="41"/>
                  </a:lnTo>
                  <a:lnTo>
                    <a:pt x="16" y="41"/>
                  </a:lnTo>
                  <a:lnTo>
                    <a:pt x="16" y="41"/>
                  </a:lnTo>
                  <a:lnTo>
                    <a:pt x="15" y="41"/>
                  </a:lnTo>
                  <a:lnTo>
                    <a:pt x="15" y="41"/>
                  </a:lnTo>
                  <a:lnTo>
                    <a:pt x="15" y="41"/>
                  </a:lnTo>
                  <a:lnTo>
                    <a:pt x="13" y="39"/>
                  </a:lnTo>
                  <a:lnTo>
                    <a:pt x="13" y="36"/>
                  </a:lnTo>
                  <a:lnTo>
                    <a:pt x="13" y="34"/>
                  </a:lnTo>
                  <a:lnTo>
                    <a:pt x="13" y="34"/>
                  </a:lnTo>
                  <a:lnTo>
                    <a:pt x="11" y="34"/>
                  </a:lnTo>
                  <a:lnTo>
                    <a:pt x="11" y="34"/>
                  </a:lnTo>
                  <a:lnTo>
                    <a:pt x="10" y="34"/>
                  </a:lnTo>
                  <a:lnTo>
                    <a:pt x="10" y="31"/>
                  </a:lnTo>
                  <a:lnTo>
                    <a:pt x="11" y="31"/>
                  </a:lnTo>
                  <a:lnTo>
                    <a:pt x="11" y="31"/>
                  </a:lnTo>
                  <a:close/>
                  <a:moveTo>
                    <a:pt x="10" y="27"/>
                  </a:moveTo>
                  <a:lnTo>
                    <a:pt x="11" y="28"/>
                  </a:lnTo>
                  <a:lnTo>
                    <a:pt x="11" y="28"/>
                  </a:lnTo>
                  <a:lnTo>
                    <a:pt x="11" y="30"/>
                  </a:lnTo>
                  <a:lnTo>
                    <a:pt x="10" y="28"/>
                  </a:lnTo>
                  <a:lnTo>
                    <a:pt x="10" y="27"/>
                  </a:lnTo>
                  <a:close/>
                  <a:moveTo>
                    <a:pt x="24" y="25"/>
                  </a:moveTo>
                  <a:lnTo>
                    <a:pt x="26" y="25"/>
                  </a:lnTo>
                  <a:lnTo>
                    <a:pt x="26" y="31"/>
                  </a:lnTo>
                  <a:lnTo>
                    <a:pt x="26" y="33"/>
                  </a:lnTo>
                  <a:lnTo>
                    <a:pt x="26" y="33"/>
                  </a:lnTo>
                  <a:lnTo>
                    <a:pt x="26" y="33"/>
                  </a:lnTo>
                  <a:lnTo>
                    <a:pt x="26" y="31"/>
                  </a:lnTo>
                  <a:lnTo>
                    <a:pt x="24" y="28"/>
                  </a:lnTo>
                  <a:lnTo>
                    <a:pt x="24" y="25"/>
                  </a:lnTo>
                  <a:close/>
                  <a:moveTo>
                    <a:pt x="22" y="22"/>
                  </a:moveTo>
                  <a:lnTo>
                    <a:pt x="21" y="25"/>
                  </a:lnTo>
                  <a:lnTo>
                    <a:pt x="21" y="25"/>
                  </a:lnTo>
                  <a:lnTo>
                    <a:pt x="18" y="25"/>
                  </a:lnTo>
                  <a:lnTo>
                    <a:pt x="18" y="25"/>
                  </a:lnTo>
                  <a:lnTo>
                    <a:pt x="19" y="23"/>
                  </a:lnTo>
                  <a:lnTo>
                    <a:pt x="22" y="22"/>
                  </a:lnTo>
                  <a:close/>
                  <a:moveTo>
                    <a:pt x="24" y="19"/>
                  </a:moveTo>
                  <a:lnTo>
                    <a:pt x="26" y="22"/>
                  </a:lnTo>
                  <a:lnTo>
                    <a:pt x="26" y="23"/>
                  </a:lnTo>
                  <a:lnTo>
                    <a:pt x="26" y="23"/>
                  </a:lnTo>
                  <a:lnTo>
                    <a:pt x="24" y="23"/>
                  </a:lnTo>
                  <a:lnTo>
                    <a:pt x="24" y="19"/>
                  </a:lnTo>
                  <a:lnTo>
                    <a:pt x="24" y="19"/>
                  </a:lnTo>
                  <a:lnTo>
                    <a:pt x="24" y="19"/>
                  </a:lnTo>
                  <a:close/>
                  <a:moveTo>
                    <a:pt x="2" y="12"/>
                  </a:moveTo>
                  <a:lnTo>
                    <a:pt x="3" y="14"/>
                  </a:lnTo>
                  <a:lnTo>
                    <a:pt x="3" y="16"/>
                  </a:lnTo>
                  <a:lnTo>
                    <a:pt x="5" y="20"/>
                  </a:lnTo>
                  <a:lnTo>
                    <a:pt x="7" y="20"/>
                  </a:lnTo>
                  <a:lnTo>
                    <a:pt x="7" y="20"/>
                  </a:lnTo>
                  <a:lnTo>
                    <a:pt x="7" y="19"/>
                  </a:lnTo>
                  <a:lnTo>
                    <a:pt x="8" y="17"/>
                  </a:lnTo>
                  <a:lnTo>
                    <a:pt x="8" y="17"/>
                  </a:lnTo>
                  <a:lnTo>
                    <a:pt x="8" y="17"/>
                  </a:lnTo>
                  <a:lnTo>
                    <a:pt x="8" y="17"/>
                  </a:lnTo>
                  <a:lnTo>
                    <a:pt x="8" y="19"/>
                  </a:lnTo>
                  <a:lnTo>
                    <a:pt x="10" y="20"/>
                  </a:lnTo>
                  <a:lnTo>
                    <a:pt x="10" y="20"/>
                  </a:lnTo>
                  <a:lnTo>
                    <a:pt x="10" y="23"/>
                  </a:lnTo>
                  <a:lnTo>
                    <a:pt x="11" y="25"/>
                  </a:lnTo>
                  <a:lnTo>
                    <a:pt x="11" y="25"/>
                  </a:lnTo>
                  <a:lnTo>
                    <a:pt x="10" y="27"/>
                  </a:lnTo>
                  <a:lnTo>
                    <a:pt x="7" y="27"/>
                  </a:lnTo>
                  <a:lnTo>
                    <a:pt x="5" y="28"/>
                  </a:lnTo>
                  <a:lnTo>
                    <a:pt x="5" y="28"/>
                  </a:lnTo>
                  <a:lnTo>
                    <a:pt x="5" y="27"/>
                  </a:lnTo>
                  <a:lnTo>
                    <a:pt x="3" y="25"/>
                  </a:lnTo>
                  <a:lnTo>
                    <a:pt x="2" y="23"/>
                  </a:lnTo>
                  <a:lnTo>
                    <a:pt x="3" y="22"/>
                  </a:lnTo>
                  <a:lnTo>
                    <a:pt x="0" y="16"/>
                  </a:lnTo>
                  <a:lnTo>
                    <a:pt x="0" y="14"/>
                  </a:lnTo>
                  <a:lnTo>
                    <a:pt x="2" y="12"/>
                  </a:lnTo>
                  <a:lnTo>
                    <a:pt x="2" y="12"/>
                  </a:lnTo>
                  <a:close/>
                  <a:moveTo>
                    <a:pt x="15" y="6"/>
                  </a:moveTo>
                  <a:lnTo>
                    <a:pt x="16" y="6"/>
                  </a:lnTo>
                  <a:lnTo>
                    <a:pt x="16" y="8"/>
                  </a:lnTo>
                  <a:lnTo>
                    <a:pt x="16" y="8"/>
                  </a:lnTo>
                  <a:lnTo>
                    <a:pt x="15" y="8"/>
                  </a:lnTo>
                  <a:lnTo>
                    <a:pt x="13" y="8"/>
                  </a:lnTo>
                  <a:lnTo>
                    <a:pt x="15" y="6"/>
                  </a:lnTo>
                  <a:lnTo>
                    <a:pt x="15" y="6"/>
                  </a:lnTo>
                  <a:lnTo>
                    <a:pt x="15" y="6"/>
                  </a:lnTo>
                  <a:close/>
                  <a:moveTo>
                    <a:pt x="15" y="0"/>
                  </a:moveTo>
                  <a:lnTo>
                    <a:pt x="16" y="0"/>
                  </a:lnTo>
                  <a:lnTo>
                    <a:pt x="16" y="1"/>
                  </a:lnTo>
                  <a:lnTo>
                    <a:pt x="16" y="1"/>
                  </a:lnTo>
                  <a:lnTo>
                    <a:pt x="16" y="1"/>
                  </a:lnTo>
                  <a:lnTo>
                    <a:pt x="15" y="1"/>
                  </a:lnTo>
                  <a:lnTo>
                    <a:pt x="15" y="3"/>
                  </a:lnTo>
                  <a:lnTo>
                    <a:pt x="15" y="3"/>
                  </a:lnTo>
                  <a:lnTo>
                    <a:pt x="15" y="3"/>
                  </a:lnTo>
                  <a:lnTo>
                    <a:pt x="13" y="0"/>
                  </a:lnTo>
                  <a:lnTo>
                    <a:pt x="15" y="0"/>
                  </a:lnTo>
                  <a:lnTo>
                    <a:pt x="1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0" name="Freeform 16">
              <a:extLst>
                <a:ext uri="{FF2B5EF4-FFF2-40B4-BE49-F238E27FC236}">
                  <a16:creationId xmlns:a16="http://schemas.microsoft.com/office/drawing/2014/main" id="{C4E6AC6F-F240-4B1F-B6B8-6B19A1F375FF}"/>
                </a:ext>
              </a:extLst>
            </p:cNvPr>
            <p:cNvSpPr>
              <a:spLocks noEditPoints="1"/>
            </p:cNvSpPr>
            <p:nvPr/>
          </p:nvSpPr>
          <p:spPr bwMode="auto">
            <a:xfrm>
              <a:off x="8642045" y="3749289"/>
              <a:ext cx="206617" cy="426880"/>
            </a:xfrm>
            <a:custGeom>
              <a:avLst/>
              <a:gdLst>
                <a:gd name="T0" fmla="*/ 28 w 106"/>
                <a:gd name="T1" fmla="*/ 194 h 219"/>
                <a:gd name="T2" fmla="*/ 27 w 106"/>
                <a:gd name="T3" fmla="*/ 193 h 219"/>
                <a:gd name="T4" fmla="*/ 71 w 106"/>
                <a:gd name="T5" fmla="*/ 40 h 219"/>
                <a:gd name="T6" fmla="*/ 68 w 106"/>
                <a:gd name="T7" fmla="*/ 40 h 219"/>
                <a:gd name="T8" fmla="*/ 77 w 106"/>
                <a:gd name="T9" fmla="*/ 37 h 219"/>
                <a:gd name="T10" fmla="*/ 47 w 106"/>
                <a:gd name="T11" fmla="*/ 2 h 219"/>
                <a:gd name="T12" fmla="*/ 57 w 106"/>
                <a:gd name="T13" fmla="*/ 7 h 219"/>
                <a:gd name="T14" fmla="*/ 68 w 106"/>
                <a:gd name="T15" fmla="*/ 10 h 219"/>
                <a:gd name="T16" fmla="*/ 66 w 106"/>
                <a:gd name="T17" fmla="*/ 18 h 219"/>
                <a:gd name="T18" fmla="*/ 71 w 106"/>
                <a:gd name="T19" fmla="*/ 22 h 219"/>
                <a:gd name="T20" fmla="*/ 82 w 106"/>
                <a:gd name="T21" fmla="*/ 27 h 219"/>
                <a:gd name="T22" fmla="*/ 76 w 106"/>
                <a:gd name="T23" fmla="*/ 35 h 219"/>
                <a:gd name="T24" fmla="*/ 68 w 106"/>
                <a:gd name="T25" fmla="*/ 37 h 219"/>
                <a:gd name="T26" fmla="*/ 58 w 106"/>
                <a:gd name="T27" fmla="*/ 52 h 219"/>
                <a:gd name="T28" fmla="*/ 52 w 106"/>
                <a:gd name="T29" fmla="*/ 70 h 219"/>
                <a:gd name="T30" fmla="*/ 63 w 106"/>
                <a:gd name="T31" fmla="*/ 84 h 219"/>
                <a:gd name="T32" fmla="*/ 79 w 106"/>
                <a:gd name="T33" fmla="*/ 101 h 219"/>
                <a:gd name="T34" fmla="*/ 87 w 106"/>
                <a:gd name="T35" fmla="*/ 107 h 219"/>
                <a:gd name="T36" fmla="*/ 95 w 106"/>
                <a:gd name="T37" fmla="*/ 119 h 219"/>
                <a:gd name="T38" fmla="*/ 102 w 106"/>
                <a:gd name="T39" fmla="*/ 137 h 219"/>
                <a:gd name="T40" fmla="*/ 106 w 106"/>
                <a:gd name="T41" fmla="*/ 155 h 219"/>
                <a:gd name="T42" fmla="*/ 102 w 106"/>
                <a:gd name="T43" fmla="*/ 169 h 219"/>
                <a:gd name="T44" fmla="*/ 102 w 106"/>
                <a:gd name="T45" fmla="*/ 172 h 219"/>
                <a:gd name="T46" fmla="*/ 91 w 106"/>
                <a:gd name="T47" fmla="*/ 183 h 219"/>
                <a:gd name="T48" fmla="*/ 74 w 106"/>
                <a:gd name="T49" fmla="*/ 193 h 219"/>
                <a:gd name="T50" fmla="*/ 68 w 106"/>
                <a:gd name="T51" fmla="*/ 193 h 219"/>
                <a:gd name="T52" fmla="*/ 63 w 106"/>
                <a:gd name="T53" fmla="*/ 194 h 219"/>
                <a:gd name="T54" fmla="*/ 65 w 106"/>
                <a:gd name="T55" fmla="*/ 200 h 219"/>
                <a:gd name="T56" fmla="*/ 61 w 106"/>
                <a:gd name="T57" fmla="*/ 205 h 219"/>
                <a:gd name="T58" fmla="*/ 47 w 106"/>
                <a:gd name="T59" fmla="*/ 213 h 219"/>
                <a:gd name="T60" fmla="*/ 41 w 106"/>
                <a:gd name="T61" fmla="*/ 200 h 219"/>
                <a:gd name="T62" fmla="*/ 36 w 106"/>
                <a:gd name="T63" fmla="*/ 196 h 219"/>
                <a:gd name="T64" fmla="*/ 39 w 106"/>
                <a:gd name="T65" fmla="*/ 191 h 219"/>
                <a:gd name="T66" fmla="*/ 46 w 106"/>
                <a:gd name="T67" fmla="*/ 186 h 219"/>
                <a:gd name="T68" fmla="*/ 55 w 106"/>
                <a:gd name="T69" fmla="*/ 186 h 219"/>
                <a:gd name="T70" fmla="*/ 54 w 106"/>
                <a:gd name="T71" fmla="*/ 178 h 219"/>
                <a:gd name="T72" fmla="*/ 60 w 106"/>
                <a:gd name="T73" fmla="*/ 174 h 219"/>
                <a:gd name="T74" fmla="*/ 68 w 106"/>
                <a:gd name="T75" fmla="*/ 169 h 219"/>
                <a:gd name="T76" fmla="*/ 79 w 106"/>
                <a:gd name="T77" fmla="*/ 163 h 219"/>
                <a:gd name="T78" fmla="*/ 77 w 106"/>
                <a:gd name="T79" fmla="*/ 142 h 219"/>
                <a:gd name="T80" fmla="*/ 77 w 106"/>
                <a:gd name="T81" fmla="*/ 130 h 219"/>
                <a:gd name="T82" fmla="*/ 79 w 106"/>
                <a:gd name="T83" fmla="*/ 122 h 219"/>
                <a:gd name="T84" fmla="*/ 76 w 106"/>
                <a:gd name="T85" fmla="*/ 112 h 219"/>
                <a:gd name="T86" fmla="*/ 68 w 106"/>
                <a:gd name="T87" fmla="*/ 103 h 219"/>
                <a:gd name="T88" fmla="*/ 63 w 106"/>
                <a:gd name="T89" fmla="*/ 98 h 219"/>
                <a:gd name="T90" fmla="*/ 52 w 106"/>
                <a:gd name="T91" fmla="*/ 85 h 219"/>
                <a:gd name="T92" fmla="*/ 43 w 106"/>
                <a:gd name="T93" fmla="*/ 76 h 219"/>
                <a:gd name="T94" fmla="*/ 35 w 106"/>
                <a:gd name="T95" fmla="*/ 68 h 219"/>
                <a:gd name="T96" fmla="*/ 28 w 106"/>
                <a:gd name="T97" fmla="*/ 59 h 219"/>
                <a:gd name="T98" fmla="*/ 39 w 106"/>
                <a:gd name="T99" fmla="*/ 52 h 219"/>
                <a:gd name="T100" fmla="*/ 36 w 106"/>
                <a:gd name="T101" fmla="*/ 46 h 219"/>
                <a:gd name="T102" fmla="*/ 35 w 106"/>
                <a:gd name="T103" fmla="*/ 41 h 219"/>
                <a:gd name="T104" fmla="*/ 20 w 106"/>
                <a:gd name="T105" fmla="*/ 40 h 219"/>
                <a:gd name="T106" fmla="*/ 13 w 106"/>
                <a:gd name="T107" fmla="*/ 27 h 219"/>
                <a:gd name="T108" fmla="*/ 8 w 106"/>
                <a:gd name="T109" fmla="*/ 27 h 219"/>
                <a:gd name="T110" fmla="*/ 2 w 106"/>
                <a:gd name="T111" fmla="*/ 15 h 219"/>
                <a:gd name="T112" fmla="*/ 11 w 106"/>
                <a:gd name="T113" fmla="*/ 13 h 219"/>
                <a:gd name="T114" fmla="*/ 17 w 106"/>
                <a:gd name="T115" fmla="*/ 10 h 219"/>
                <a:gd name="T116" fmla="*/ 27 w 106"/>
                <a:gd name="T117" fmla="*/ 13 h 219"/>
                <a:gd name="T118" fmla="*/ 35 w 106"/>
                <a:gd name="T119" fmla="*/ 10 h 219"/>
                <a:gd name="T120" fmla="*/ 41 w 106"/>
                <a:gd name="T121" fmla="*/ 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6" h="219">
                  <a:moveTo>
                    <a:pt x="66" y="216"/>
                  </a:moveTo>
                  <a:lnTo>
                    <a:pt x="66" y="216"/>
                  </a:lnTo>
                  <a:lnTo>
                    <a:pt x="66" y="218"/>
                  </a:lnTo>
                  <a:lnTo>
                    <a:pt x="65" y="218"/>
                  </a:lnTo>
                  <a:lnTo>
                    <a:pt x="65" y="218"/>
                  </a:lnTo>
                  <a:lnTo>
                    <a:pt x="65" y="218"/>
                  </a:lnTo>
                  <a:lnTo>
                    <a:pt x="66" y="216"/>
                  </a:lnTo>
                  <a:close/>
                  <a:moveTo>
                    <a:pt x="27" y="193"/>
                  </a:moveTo>
                  <a:lnTo>
                    <a:pt x="28" y="193"/>
                  </a:lnTo>
                  <a:lnTo>
                    <a:pt x="28" y="194"/>
                  </a:lnTo>
                  <a:lnTo>
                    <a:pt x="28" y="196"/>
                  </a:lnTo>
                  <a:lnTo>
                    <a:pt x="28" y="197"/>
                  </a:lnTo>
                  <a:lnTo>
                    <a:pt x="28" y="197"/>
                  </a:lnTo>
                  <a:lnTo>
                    <a:pt x="27" y="197"/>
                  </a:lnTo>
                  <a:lnTo>
                    <a:pt x="27" y="194"/>
                  </a:lnTo>
                  <a:lnTo>
                    <a:pt x="25" y="194"/>
                  </a:lnTo>
                  <a:lnTo>
                    <a:pt x="25" y="193"/>
                  </a:lnTo>
                  <a:lnTo>
                    <a:pt x="25" y="193"/>
                  </a:lnTo>
                  <a:lnTo>
                    <a:pt x="27" y="193"/>
                  </a:lnTo>
                  <a:lnTo>
                    <a:pt x="27" y="193"/>
                  </a:lnTo>
                  <a:close/>
                  <a:moveTo>
                    <a:pt x="73" y="193"/>
                  </a:moveTo>
                  <a:lnTo>
                    <a:pt x="74" y="193"/>
                  </a:lnTo>
                  <a:lnTo>
                    <a:pt x="73" y="193"/>
                  </a:lnTo>
                  <a:lnTo>
                    <a:pt x="71" y="194"/>
                  </a:lnTo>
                  <a:lnTo>
                    <a:pt x="71" y="193"/>
                  </a:lnTo>
                  <a:lnTo>
                    <a:pt x="73" y="193"/>
                  </a:lnTo>
                  <a:lnTo>
                    <a:pt x="73" y="193"/>
                  </a:lnTo>
                  <a:close/>
                  <a:moveTo>
                    <a:pt x="69" y="38"/>
                  </a:moveTo>
                  <a:lnTo>
                    <a:pt x="71" y="40"/>
                  </a:lnTo>
                  <a:lnTo>
                    <a:pt x="71" y="40"/>
                  </a:lnTo>
                  <a:lnTo>
                    <a:pt x="71" y="40"/>
                  </a:lnTo>
                  <a:lnTo>
                    <a:pt x="71" y="40"/>
                  </a:lnTo>
                  <a:lnTo>
                    <a:pt x="71" y="40"/>
                  </a:lnTo>
                  <a:lnTo>
                    <a:pt x="71" y="40"/>
                  </a:lnTo>
                  <a:lnTo>
                    <a:pt x="69" y="40"/>
                  </a:lnTo>
                  <a:lnTo>
                    <a:pt x="69" y="38"/>
                  </a:lnTo>
                  <a:close/>
                  <a:moveTo>
                    <a:pt x="68" y="38"/>
                  </a:moveTo>
                  <a:lnTo>
                    <a:pt x="68" y="38"/>
                  </a:lnTo>
                  <a:lnTo>
                    <a:pt x="68" y="40"/>
                  </a:lnTo>
                  <a:lnTo>
                    <a:pt x="68" y="40"/>
                  </a:lnTo>
                  <a:lnTo>
                    <a:pt x="68" y="38"/>
                  </a:lnTo>
                  <a:lnTo>
                    <a:pt x="68" y="38"/>
                  </a:lnTo>
                  <a:lnTo>
                    <a:pt x="68" y="38"/>
                  </a:lnTo>
                  <a:close/>
                  <a:moveTo>
                    <a:pt x="79" y="37"/>
                  </a:moveTo>
                  <a:lnTo>
                    <a:pt x="79" y="37"/>
                  </a:lnTo>
                  <a:lnTo>
                    <a:pt x="79" y="38"/>
                  </a:lnTo>
                  <a:lnTo>
                    <a:pt x="77" y="38"/>
                  </a:lnTo>
                  <a:lnTo>
                    <a:pt x="76" y="38"/>
                  </a:lnTo>
                  <a:lnTo>
                    <a:pt x="77" y="37"/>
                  </a:lnTo>
                  <a:lnTo>
                    <a:pt x="77" y="37"/>
                  </a:lnTo>
                  <a:lnTo>
                    <a:pt x="79" y="37"/>
                  </a:lnTo>
                  <a:close/>
                  <a:moveTo>
                    <a:pt x="77" y="32"/>
                  </a:moveTo>
                  <a:lnTo>
                    <a:pt x="79" y="33"/>
                  </a:lnTo>
                  <a:lnTo>
                    <a:pt x="79" y="33"/>
                  </a:lnTo>
                  <a:lnTo>
                    <a:pt x="77" y="35"/>
                  </a:lnTo>
                  <a:lnTo>
                    <a:pt x="76" y="35"/>
                  </a:lnTo>
                  <a:lnTo>
                    <a:pt x="77" y="33"/>
                  </a:lnTo>
                  <a:lnTo>
                    <a:pt x="77" y="32"/>
                  </a:lnTo>
                  <a:close/>
                  <a:moveTo>
                    <a:pt x="46" y="0"/>
                  </a:moveTo>
                  <a:lnTo>
                    <a:pt x="47" y="2"/>
                  </a:lnTo>
                  <a:lnTo>
                    <a:pt x="47" y="4"/>
                  </a:lnTo>
                  <a:lnTo>
                    <a:pt x="49" y="4"/>
                  </a:lnTo>
                  <a:lnTo>
                    <a:pt x="49" y="5"/>
                  </a:lnTo>
                  <a:lnTo>
                    <a:pt x="49" y="5"/>
                  </a:lnTo>
                  <a:lnTo>
                    <a:pt x="52" y="7"/>
                  </a:lnTo>
                  <a:lnTo>
                    <a:pt x="54" y="7"/>
                  </a:lnTo>
                  <a:lnTo>
                    <a:pt x="54" y="8"/>
                  </a:lnTo>
                  <a:lnTo>
                    <a:pt x="55" y="8"/>
                  </a:lnTo>
                  <a:lnTo>
                    <a:pt x="55" y="7"/>
                  </a:lnTo>
                  <a:lnTo>
                    <a:pt x="57" y="7"/>
                  </a:lnTo>
                  <a:lnTo>
                    <a:pt x="57" y="7"/>
                  </a:lnTo>
                  <a:lnTo>
                    <a:pt x="58" y="7"/>
                  </a:lnTo>
                  <a:lnTo>
                    <a:pt x="58" y="7"/>
                  </a:lnTo>
                  <a:lnTo>
                    <a:pt x="60" y="8"/>
                  </a:lnTo>
                  <a:lnTo>
                    <a:pt x="60" y="8"/>
                  </a:lnTo>
                  <a:lnTo>
                    <a:pt x="61" y="8"/>
                  </a:lnTo>
                  <a:lnTo>
                    <a:pt x="63" y="8"/>
                  </a:lnTo>
                  <a:lnTo>
                    <a:pt x="65" y="8"/>
                  </a:lnTo>
                  <a:lnTo>
                    <a:pt x="65" y="8"/>
                  </a:lnTo>
                  <a:lnTo>
                    <a:pt x="68" y="10"/>
                  </a:lnTo>
                  <a:lnTo>
                    <a:pt x="66" y="11"/>
                  </a:lnTo>
                  <a:lnTo>
                    <a:pt x="66" y="11"/>
                  </a:lnTo>
                  <a:lnTo>
                    <a:pt x="65" y="13"/>
                  </a:lnTo>
                  <a:lnTo>
                    <a:pt x="65" y="13"/>
                  </a:lnTo>
                  <a:lnTo>
                    <a:pt x="65" y="15"/>
                  </a:lnTo>
                  <a:lnTo>
                    <a:pt x="63" y="16"/>
                  </a:lnTo>
                  <a:lnTo>
                    <a:pt x="65" y="16"/>
                  </a:lnTo>
                  <a:lnTo>
                    <a:pt x="65" y="16"/>
                  </a:lnTo>
                  <a:lnTo>
                    <a:pt x="65" y="18"/>
                  </a:lnTo>
                  <a:lnTo>
                    <a:pt x="66" y="18"/>
                  </a:lnTo>
                  <a:lnTo>
                    <a:pt x="66" y="19"/>
                  </a:lnTo>
                  <a:lnTo>
                    <a:pt x="66" y="21"/>
                  </a:lnTo>
                  <a:lnTo>
                    <a:pt x="66" y="22"/>
                  </a:lnTo>
                  <a:lnTo>
                    <a:pt x="66" y="22"/>
                  </a:lnTo>
                  <a:lnTo>
                    <a:pt x="66" y="21"/>
                  </a:lnTo>
                  <a:lnTo>
                    <a:pt x="68" y="22"/>
                  </a:lnTo>
                  <a:lnTo>
                    <a:pt x="69" y="22"/>
                  </a:lnTo>
                  <a:lnTo>
                    <a:pt x="69" y="22"/>
                  </a:lnTo>
                  <a:lnTo>
                    <a:pt x="69" y="22"/>
                  </a:lnTo>
                  <a:lnTo>
                    <a:pt x="71" y="22"/>
                  </a:lnTo>
                  <a:lnTo>
                    <a:pt x="71" y="24"/>
                  </a:lnTo>
                  <a:lnTo>
                    <a:pt x="71" y="24"/>
                  </a:lnTo>
                  <a:lnTo>
                    <a:pt x="73" y="26"/>
                  </a:lnTo>
                  <a:lnTo>
                    <a:pt x="74" y="26"/>
                  </a:lnTo>
                  <a:lnTo>
                    <a:pt x="76" y="27"/>
                  </a:lnTo>
                  <a:lnTo>
                    <a:pt x="77" y="27"/>
                  </a:lnTo>
                  <a:lnTo>
                    <a:pt x="77" y="27"/>
                  </a:lnTo>
                  <a:lnTo>
                    <a:pt x="80" y="27"/>
                  </a:lnTo>
                  <a:lnTo>
                    <a:pt x="82" y="27"/>
                  </a:lnTo>
                  <a:lnTo>
                    <a:pt x="82" y="27"/>
                  </a:lnTo>
                  <a:lnTo>
                    <a:pt x="84" y="29"/>
                  </a:lnTo>
                  <a:lnTo>
                    <a:pt x="85" y="29"/>
                  </a:lnTo>
                  <a:lnTo>
                    <a:pt x="84" y="29"/>
                  </a:lnTo>
                  <a:lnTo>
                    <a:pt x="82" y="29"/>
                  </a:lnTo>
                  <a:lnTo>
                    <a:pt x="80" y="30"/>
                  </a:lnTo>
                  <a:lnTo>
                    <a:pt x="80" y="30"/>
                  </a:lnTo>
                  <a:lnTo>
                    <a:pt x="79" y="32"/>
                  </a:lnTo>
                  <a:lnTo>
                    <a:pt x="76" y="32"/>
                  </a:lnTo>
                  <a:lnTo>
                    <a:pt x="76" y="33"/>
                  </a:lnTo>
                  <a:lnTo>
                    <a:pt x="76" y="35"/>
                  </a:lnTo>
                  <a:lnTo>
                    <a:pt x="76" y="35"/>
                  </a:lnTo>
                  <a:lnTo>
                    <a:pt x="73" y="37"/>
                  </a:lnTo>
                  <a:lnTo>
                    <a:pt x="73" y="37"/>
                  </a:lnTo>
                  <a:lnTo>
                    <a:pt x="71" y="37"/>
                  </a:lnTo>
                  <a:lnTo>
                    <a:pt x="71" y="37"/>
                  </a:lnTo>
                  <a:lnTo>
                    <a:pt x="71" y="37"/>
                  </a:lnTo>
                  <a:lnTo>
                    <a:pt x="69" y="37"/>
                  </a:lnTo>
                  <a:lnTo>
                    <a:pt x="69" y="37"/>
                  </a:lnTo>
                  <a:lnTo>
                    <a:pt x="68" y="37"/>
                  </a:lnTo>
                  <a:lnTo>
                    <a:pt x="68" y="37"/>
                  </a:lnTo>
                  <a:lnTo>
                    <a:pt x="66" y="37"/>
                  </a:lnTo>
                  <a:lnTo>
                    <a:pt x="66" y="37"/>
                  </a:lnTo>
                  <a:lnTo>
                    <a:pt x="66" y="37"/>
                  </a:lnTo>
                  <a:lnTo>
                    <a:pt x="66" y="40"/>
                  </a:lnTo>
                  <a:lnTo>
                    <a:pt x="66" y="40"/>
                  </a:lnTo>
                  <a:lnTo>
                    <a:pt x="65" y="43"/>
                  </a:lnTo>
                  <a:lnTo>
                    <a:pt x="65" y="46"/>
                  </a:lnTo>
                  <a:lnTo>
                    <a:pt x="63" y="48"/>
                  </a:lnTo>
                  <a:lnTo>
                    <a:pt x="61" y="49"/>
                  </a:lnTo>
                  <a:lnTo>
                    <a:pt x="58" y="52"/>
                  </a:lnTo>
                  <a:lnTo>
                    <a:pt x="57" y="52"/>
                  </a:lnTo>
                  <a:lnTo>
                    <a:pt x="55" y="52"/>
                  </a:lnTo>
                  <a:lnTo>
                    <a:pt x="54" y="57"/>
                  </a:lnTo>
                  <a:lnTo>
                    <a:pt x="54" y="60"/>
                  </a:lnTo>
                  <a:lnTo>
                    <a:pt x="54" y="60"/>
                  </a:lnTo>
                  <a:lnTo>
                    <a:pt x="54" y="62"/>
                  </a:lnTo>
                  <a:lnTo>
                    <a:pt x="52" y="65"/>
                  </a:lnTo>
                  <a:lnTo>
                    <a:pt x="50" y="65"/>
                  </a:lnTo>
                  <a:lnTo>
                    <a:pt x="50" y="67"/>
                  </a:lnTo>
                  <a:lnTo>
                    <a:pt x="52" y="70"/>
                  </a:lnTo>
                  <a:lnTo>
                    <a:pt x="52" y="70"/>
                  </a:lnTo>
                  <a:lnTo>
                    <a:pt x="54" y="71"/>
                  </a:lnTo>
                  <a:lnTo>
                    <a:pt x="54" y="73"/>
                  </a:lnTo>
                  <a:lnTo>
                    <a:pt x="55" y="74"/>
                  </a:lnTo>
                  <a:lnTo>
                    <a:pt x="57" y="76"/>
                  </a:lnTo>
                  <a:lnTo>
                    <a:pt x="58" y="78"/>
                  </a:lnTo>
                  <a:lnTo>
                    <a:pt x="60" y="78"/>
                  </a:lnTo>
                  <a:lnTo>
                    <a:pt x="61" y="81"/>
                  </a:lnTo>
                  <a:lnTo>
                    <a:pt x="63" y="82"/>
                  </a:lnTo>
                  <a:lnTo>
                    <a:pt x="63" y="84"/>
                  </a:lnTo>
                  <a:lnTo>
                    <a:pt x="63" y="85"/>
                  </a:lnTo>
                  <a:lnTo>
                    <a:pt x="61" y="85"/>
                  </a:lnTo>
                  <a:lnTo>
                    <a:pt x="61" y="85"/>
                  </a:lnTo>
                  <a:lnTo>
                    <a:pt x="63" y="87"/>
                  </a:lnTo>
                  <a:lnTo>
                    <a:pt x="66" y="90"/>
                  </a:lnTo>
                  <a:lnTo>
                    <a:pt x="69" y="93"/>
                  </a:lnTo>
                  <a:lnTo>
                    <a:pt x="73" y="95"/>
                  </a:lnTo>
                  <a:lnTo>
                    <a:pt x="73" y="98"/>
                  </a:lnTo>
                  <a:lnTo>
                    <a:pt x="76" y="100"/>
                  </a:lnTo>
                  <a:lnTo>
                    <a:pt x="79" y="101"/>
                  </a:lnTo>
                  <a:lnTo>
                    <a:pt x="79" y="101"/>
                  </a:lnTo>
                  <a:lnTo>
                    <a:pt x="79" y="103"/>
                  </a:lnTo>
                  <a:lnTo>
                    <a:pt x="80" y="104"/>
                  </a:lnTo>
                  <a:lnTo>
                    <a:pt x="82" y="104"/>
                  </a:lnTo>
                  <a:lnTo>
                    <a:pt x="82" y="106"/>
                  </a:lnTo>
                  <a:lnTo>
                    <a:pt x="84" y="106"/>
                  </a:lnTo>
                  <a:lnTo>
                    <a:pt x="84" y="106"/>
                  </a:lnTo>
                  <a:lnTo>
                    <a:pt x="85" y="106"/>
                  </a:lnTo>
                  <a:lnTo>
                    <a:pt x="85" y="106"/>
                  </a:lnTo>
                  <a:lnTo>
                    <a:pt x="87" y="107"/>
                  </a:lnTo>
                  <a:lnTo>
                    <a:pt x="87" y="109"/>
                  </a:lnTo>
                  <a:lnTo>
                    <a:pt x="88" y="109"/>
                  </a:lnTo>
                  <a:lnTo>
                    <a:pt x="88" y="109"/>
                  </a:lnTo>
                  <a:lnTo>
                    <a:pt x="88" y="109"/>
                  </a:lnTo>
                  <a:lnTo>
                    <a:pt x="88" y="111"/>
                  </a:lnTo>
                  <a:lnTo>
                    <a:pt x="90" y="111"/>
                  </a:lnTo>
                  <a:lnTo>
                    <a:pt x="91" y="112"/>
                  </a:lnTo>
                  <a:lnTo>
                    <a:pt x="91" y="114"/>
                  </a:lnTo>
                  <a:lnTo>
                    <a:pt x="93" y="117"/>
                  </a:lnTo>
                  <a:lnTo>
                    <a:pt x="95" y="119"/>
                  </a:lnTo>
                  <a:lnTo>
                    <a:pt x="96" y="119"/>
                  </a:lnTo>
                  <a:lnTo>
                    <a:pt x="96" y="120"/>
                  </a:lnTo>
                  <a:lnTo>
                    <a:pt x="98" y="123"/>
                  </a:lnTo>
                  <a:lnTo>
                    <a:pt x="99" y="125"/>
                  </a:lnTo>
                  <a:lnTo>
                    <a:pt x="99" y="128"/>
                  </a:lnTo>
                  <a:lnTo>
                    <a:pt x="101" y="130"/>
                  </a:lnTo>
                  <a:lnTo>
                    <a:pt x="101" y="133"/>
                  </a:lnTo>
                  <a:lnTo>
                    <a:pt x="101" y="134"/>
                  </a:lnTo>
                  <a:lnTo>
                    <a:pt x="102" y="136"/>
                  </a:lnTo>
                  <a:lnTo>
                    <a:pt x="102" y="137"/>
                  </a:lnTo>
                  <a:lnTo>
                    <a:pt x="102" y="139"/>
                  </a:lnTo>
                  <a:lnTo>
                    <a:pt x="102" y="139"/>
                  </a:lnTo>
                  <a:lnTo>
                    <a:pt x="104" y="142"/>
                  </a:lnTo>
                  <a:lnTo>
                    <a:pt x="104" y="144"/>
                  </a:lnTo>
                  <a:lnTo>
                    <a:pt x="102" y="142"/>
                  </a:lnTo>
                  <a:lnTo>
                    <a:pt x="102" y="147"/>
                  </a:lnTo>
                  <a:lnTo>
                    <a:pt x="104" y="148"/>
                  </a:lnTo>
                  <a:lnTo>
                    <a:pt x="104" y="150"/>
                  </a:lnTo>
                  <a:lnTo>
                    <a:pt x="104" y="152"/>
                  </a:lnTo>
                  <a:lnTo>
                    <a:pt x="106" y="155"/>
                  </a:lnTo>
                  <a:lnTo>
                    <a:pt x="106" y="155"/>
                  </a:lnTo>
                  <a:lnTo>
                    <a:pt x="106" y="159"/>
                  </a:lnTo>
                  <a:lnTo>
                    <a:pt x="106" y="161"/>
                  </a:lnTo>
                  <a:lnTo>
                    <a:pt x="106" y="159"/>
                  </a:lnTo>
                  <a:lnTo>
                    <a:pt x="104" y="158"/>
                  </a:lnTo>
                  <a:lnTo>
                    <a:pt x="104" y="159"/>
                  </a:lnTo>
                  <a:lnTo>
                    <a:pt x="102" y="159"/>
                  </a:lnTo>
                  <a:lnTo>
                    <a:pt x="104" y="164"/>
                  </a:lnTo>
                  <a:lnTo>
                    <a:pt x="102" y="163"/>
                  </a:lnTo>
                  <a:lnTo>
                    <a:pt x="102" y="169"/>
                  </a:lnTo>
                  <a:lnTo>
                    <a:pt x="102" y="169"/>
                  </a:lnTo>
                  <a:lnTo>
                    <a:pt x="102" y="171"/>
                  </a:lnTo>
                  <a:lnTo>
                    <a:pt x="102" y="171"/>
                  </a:lnTo>
                  <a:lnTo>
                    <a:pt x="102" y="171"/>
                  </a:lnTo>
                  <a:lnTo>
                    <a:pt x="102" y="169"/>
                  </a:lnTo>
                  <a:lnTo>
                    <a:pt x="102" y="169"/>
                  </a:lnTo>
                  <a:lnTo>
                    <a:pt x="102" y="171"/>
                  </a:lnTo>
                  <a:lnTo>
                    <a:pt x="102" y="171"/>
                  </a:lnTo>
                  <a:lnTo>
                    <a:pt x="102" y="172"/>
                  </a:lnTo>
                  <a:lnTo>
                    <a:pt x="102" y="172"/>
                  </a:lnTo>
                  <a:lnTo>
                    <a:pt x="102" y="174"/>
                  </a:lnTo>
                  <a:lnTo>
                    <a:pt x="102" y="174"/>
                  </a:lnTo>
                  <a:lnTo>
                    <a:pt x="101" y="175"/>
                  </a:lnTo>
                  <a:lnTo>
                    <a:pt x="99" y="175"/>
                  </a:lnTo>
                  <a:lnTo>
                    <a:pt x="99" y="177"/>
                  </a:lnTo>
                  <a:lnTo>
                    <a:pt x="99" y="178"/>
                  </a:lnTo>
                  <a:lnTo>
                    <a:pt x="96" y="180"/>
                  </a:lnTo>
                  <a:lnTo>
                    <a:pt x="95" y="182"/>
                  </a:lnTo>
                  <a:lnTo>
                    <a:pt x="93" y="182"/>
                  </a:lnTo>
                  <a:lnTo>
                    <a:pt x="91" y="183"/>
                  </a:lnTo>
                  <a:lnTo>
                    <a:pt x="88" y="185"/>
                  </a:lnTo>
                  <a:lnTo>
                    <a:pt x="88" y="185"/>
                  </a:lnTo>
                  <a:lnTo>
                    <a:pt x="87" y="185"/>
                  </a:lnTo>
                  <a:lnTo>
                    <a:pt x="85" y="188"/>
                  </a:lnTo>
                  <a:lnTo>
                    <a:pt x="82" y="188"/>
                  </a:lnTo>
                  <a:lnTo>
                    <a:pt x="79" y="191"/>
                  </a:lnTo>
                  <a:lnTo>
                    <a:pt x="77" y="191"/>
                  </a:lnTo>
                  <a:lnTo>
                    <a:pt x="76" y="191"/>
                  </a:lnTo>
                  <a:lnTo>
                    <a:pt x="74" y="193"/>
                  </a:lnTo>
                  <a:lnTo>
                    <a:pt x="74" y="193"/>
                  </a:lnTo>
                  <a:lnTo>
                    <a:pt x="74" y="191"/>
                  </a:lnTo>
                  <a:lnTo>
                    <a:pt x="73" y="191"/>
                  </a:lnTo>
                  <a:lnTo>
                    <a:pt x="71" y="191"/>
                  </a:lnTo>
                  <a:lnTo>
                    <a:pt x="71" y="189"/>
                  </a:lnTo>
                  <a:lnTo>
                    <a:pt x="71" y="189"/>
                  </a:lnTo>
                  <a:lnTo>
                    <a:pt x="71" y="189"/>
                  </a:lnTo>
                  <a:lnTo>
                    <a:pt x="69" y="193"/>
                  </a:lnTo>
                  <a:lnTo>
                    <a:pt x="69" y="193"/>
                  </a:lnTo>
                  <a:lnTo>
                    <a:pt x="69" y="193"/>
                  </a:lnTo>
                  <a:lnTo>
                    <a:pt x="68" y="193"/>
                  </a:lnTo>
                  <a:lnTo>
                    <a:pt x="66" y="191"/>
                  </a:lnTo>
                  <a:lnTo>
                    <a:pt x="65" y="191"/>
                  </a:lnTo>
                  <a:lnTo>
                    <a:pt x="65" y="191"/>
                  </a:lnTo>
                  <a:lnTo>
                    <a:pt x="66" y="191"/>
                  </a:lnTo>
                  <a:lnTo>
                    <a:pt x="66" y="193"/>
                  </a:lnTo>
                  <a:lnTo>
                    <a:pt x="68" y="193"/>
                  </a:lnTo>
                  <a:lnTo>
                    <a:pt x="68" y="194"/>
                  </a:lnTo>
                  <a:lnTo>
                    <a:pt x="68" y="194"/>
                  </a:lnTo>
                  <a:lnTo>
                    <a:pt x="65" y="194"/>
                  </a:lnTo>
                  <a:lnTo>
                    <a:pt x="63" y="194"/>
                  </a:lnTo>
                  <a:lnTo>
                    <a:pt x="63" y="194"/>
                  </a:lnTo>
                  <a:lnTo>
                    <a:pt x="65" y="196"/>
                  </a:lnTo>
                  <a:lnTo>
                    <a:pt x="66" y="196"/>
                  </a:lnTo>
                  <a:lnTo>
                    <a:pt x="68" y="196"/>
                  </a:lnTo>
                  <a:lnTo>
                    <a:pt x="68" y="197"/>
                  </a:lnTo>
                  <a:lnTo>
                    <a:pt x="66" y="197"/>
                  </a:lnTo>
                  <a:lnTo>
                    <a:pt x="66" y="199"/>
                  </a:lnTo>
                  <a:lnTo>
                    <a:pt x="66" y="199"/>
                  </a:lnTo>
                  <a:lnTo>
                    <a:pt x="66" y="200"/>
                  </a:lnTo>
                  <a:lnTo>
                    <a:pt x="65" y="200"/>
                  </a:lnTo>
                  <a:lnTo>
                    <a:pt x="65" y="200"/>
                  </a:lnTo>
                  <a:lnTo>
                    <a:pt x="63" y="199"/>
                  </a:lnTo>
                  <a:lnTo>
                    <a:pt x="58" y="196"/>
                  </a:lnTo>
                  <a:lnTo>
                    <a:pt x="58" y="196"/>
                  </a:lnTo>
                  <a:lnTo>
                    <a:pt x="63" y="200"/>
                  </a:lnTo>
                  <a:lnTo>
                    <a:pt x="65" y="202"/>
                  </a:lnTo>
                  <a:lnTo>
                    <a:pt x="65" y="204"/>
                  </a:lnTo>
                  <a:lnTo>
                    <a:pt x="65" y="204"/>
                  </a:lnTo>
                  <a:lnTo>
                    <a:pt x="63" y="205"/>
                  </a:lnTo>
                  <a:lnTo>
                    <a:pt x="61" y="205"/>
                  </a:lnTo>
                  <a:lnTo>
                    <a:pt x="58" y="204"/>
                  </a:lnTo>
                  <a:lnTo>
                    <a:pt x="55" y="199"/>
                  </a:lnTo>
                  <a:lnTo>
                    <a:pt x="54" y="199"/>
                  </a:lnTo>
                  <a:lnTo>
                    <a:pt x="58" y="204"/>
                  </a:lnTo>
                  <a:lnTo>
                    <a:pt x="58" y="204"/>
                  </a:lnTo>
                  <a:lnTo>
                    <a:pt x="58" y="205"/>
                  </a:lnTo>
                  <a:lnTo>
                    <a:pt x="58" y="207"/>
                  </a:lnTo>
                  <a:lnTo>
                    <a:pt x="58" y="207"/>
                  </a:lnTo>
                  <a:lnTo>
                    <a:pt x="49" y="211"/>
                  </a:lnTo>
                  <a:lnTo>
                    <a:pt x="47" y="213"/>
                  </a:lnTo>
                  <a:lnTo>
                    <a:pt x="46" y="216"/>
                  </a:lnTo>
                  <a:lnTo>
                    <a:pt x="44" y="218"/>
                  </a:lnTo>
                  <a:lnTo>
                    <a:pt x="43" y="218"/>
                  </a:lnTo>
                  <a:lnTo>
                    <a:pt x="39" y="219"/>
                  </a:lnTo>
                  <a:lnTo>
                    <a:pt x="38" y="219"/>
                  </a:lnTo>
                  <a:lnTo>
                    <a:pt x="39" y="216"/>
                  </a:lnTo>
                  <a:lnTo>
                    <a:pt x="39" y="216"/>
                  </a:lnTo>
                  <a:lnTo>
                    <a:pt x="39" y="210"/>
                  </a:lnTo>
                  <a:lnTo>
                    <a:pt x="39" y="204"/>
                  </a:lnTo>
                  <a:lnTo>
                    <a:pt x="41" y="200"/>
                  </a:lnTo>
                  <a:lnTo>
                    <a:pt x="41" y="200"/>
                  </a:lnTo>
                  <a:lnTo>
                    <a:pt x="43" y="200"/>
                  </a:lnTo>
                  <a:lnTo>
                    <a:pt x="43" y="199"/>
                  </a:lnTo>
                  <a:lnTo>
                    <a:pt x="43" y="199"/>
                  </a:lnTo>
                  <a:lnTo>
                    <a:pt x="43" y="197"/>
                  </a:lnTo>
                  <a:lnTo>
                    <a:pt x="41" y="197"/>
                  </a:lnTo>
                  <a:lnTo>
                    <a:pt x="39" y="197"/>
                  </a:lnTo>
                  <a:lnTo>
                    <a:pt x="39" y="196"/>
                  </a:lnTo>
                  <a:lnTo>
                    <a:pt x="38" y="196"/>
                  </a:lnTo>
                  <a:lnTo>
                    <a:pt x="36" y="196"/>
                  </a:lnTo>
                  <a:lnTo>
                    <a:pt x="36" y="196"/>
                  </a:lnTo>
                  <a:lnTo>
                    <a:pt x="36" y="194"/>
                  </a:lnTo>
                  <a:lnTo>
                    <a:pt x="35" y="194"/>
                  </a:lnTo>
                  <a:lnTo>
                    <a:pt x="33" y="193"/>
                  </a:lnTo>
                  <a:lnTo>
                    <a:pt x="35" y="193"/>
                  </a:lnTo>
                  <a:lnTo>
                    <a:pt x="35" y="191"/>
                  </a:lnTo>
                  <a:lnTo>
                    <a:pt x="35" y="191"/>
                  </a:lnTo>
                  <a:lnTo>
                    <a:pt x="38" y="191"/>
                  </a:lnTo>
                  <a:lnTo>
                    <a:pt x="39" y="191"/>
                  </a:lnTo>
                  <a:lnTo>
                    <a:pt x="39" y="191"/>
                  </a:lnTo>
                  <a:lnTo>
                    <a:pt x="39" y="189"/>
                  </a:lnTo>
                  <a:lnTo>
                    <a:pt x="41" y="189"/>
                  </a:lnTo>
                  <a:lnTo>
                    <a:pt x="43" y="188"/>
                  </a:lnTo>
                  <a:lnTo>
                    <a:pt x="43" y="188"/>
                  </a:lnTo>
                  <a:lnTo>
                    <a:pt x="43" y="186"/>
                  </a:lnTo>
                  <a:lnTo>
                    <a:pt x="43" y="186"/>
                  </a:lnTo>
                  <a:lnTo>
                    <a:pt x="43" y="185"/>
                  </a:lnTo>
                  <a:lnTo>
                    <a:pt x="44" y="185"/>
                  </a:lnTo>
                  <a:lnTo>
                    <a:pt x="46" y="186"/>
                  </a:lnTo>
                  <a:lnTo>
                    <a:pt x="46" y="186"/>
                  </a:lnTo>
                  <a:lnTo>
                    <a:pt x="47" y="185"/>
                  </a:lnTo>
                  <a:lnTo>
                    <a:pt x="47" y="185"/>
                  </a:lnTo>
                  <a:lnTo>
                    <a:pt x="49" y="185"/>
                  </a:lnTo>
                  <a:lnTo>
                    <a:pt x="50" y="185"/>
                  </a:lnTo>
                  <a:lnTo>
                    <a:pt x="52" y="185"/>
                  </a:lnTo>
                  <a:lnTo>
                    <a:pt x="52" y="185"/>
                  </a:lnTo>
                  <a:lnTo>
                    <a:pt x="54" y="185"/>
                  </a:lnTo>
                  <a:lnTo>
                    <a:pt x="54" y="186"/>
                  </a:lnTo>
                  <a:lnTo>
                    <a:pt x="54" y="186"/>
                  </a:lnTo>
                  <a:lnTo>
                    <a:pt x="55" y="186"/>
                  </a:lnTo>
                  <a:lnTo>
                    <a:pt x="55" y="186"/>
                  </a:lnTo>
                  <a:lnTo>
                    <a:pt x="57" y="186"/>
                  </a:lnTo>
                  <a:lnTo>
                    <a:pt x="58" y="186"/>
                  </a:lnTo>
                  <a:lnTo>
                    <a:pt x="58" y="185"/>
                  </a:lnTo>
                  <a:lnTo>
                    <a:pt x="58" y="183"/>
                  </a:lnTo>
                  <a:lnTo>
                    <a:pt x="58" y="183"/>
                  </a:lnTo>
                  <a:lnTo>
                    <a:pt x="57" y="183"/>
                  </a:lnTo>
                  <a:lnTo>
                    <a:pt x="55" y="180"/>
                  </a:lnTo>
                  <a:lnTo>
                    <a:pt x="54" y="180"/>
                  </a:lnTo>
                  <a:lnTo>
                    <a:pt x="54" y="178"/>
                  </a:lnTo>
                  <a:lnTo>
                    <a:pt x="54" y="177"/>
                  </a:lnTo>
                  <a:lnTo>
                    <a:pt x="54" y="175"/>
                  </a:lnTo>
                  <a:lnTo>
                    <a:pt x="54" y="175"/>
                  </a:lnTo>
                  <a:lnTo>
                    <a:pt x="54" y="175"/>
                  </a:lnTo>
                  <a:lnTo>
                    <a:pt x="55" y="175"/>
                  </a:lnTo>
                  <a:lnTo>
                    <a:pt x="55" y="174"/>
                  </a:lnTo>
                  <a:lnTo>
                    <a:pt x="55" y="174"/>
                  </a:lnTo>
                  <a:lnTo>
                    <a:pt x="57" y="172"/>
                  </a:lnTo>
                  <a:lnTo>
                    <a:pt x="58" y="174"/>
                  </a:lnTo>
                  <a:lnTo>
                    <a:pt x="60" y="174"/>
                  </a:lnTo>
                  <a:lnTo>
                    <a:pt x="61" y="174"/>
                  </a:lnTo>
                  <a:lnTo>
                    <a:pt x="61" y="174"/>
                  </a:lnTo>
                  <a:lnTo>
                    <a:pt x="61" y="174"/>
                  </a:lnTo>
                  <a:lnTo>
                    <a:pt x="61" y="174"/>
                  </a:lnTo>
                  <a:lnTo>
                    <a:pt x="61" y="171"/>
                  </a:lnTo>
                  <a:lnTo>
                    <a:pt x="61" y="171"/>
                  </a:lnTo>
                  <a:lnTo>
                    <a:pt x="63" y="171"/>
                  </a:lnTo>
                  <a:lnTo>
                    <a:pt x="65" y="171"/>
                  </a:lnTo>
                  <a:lnTo>
                    <a:pt x="66" y="169"/>
                  </a:lnTo>
                  <a:lnTo>
                    <a:pt x="68" y="169"/>
                  </a:lnTo>
                  <a:lnTo>
                    <a:pt x="69" y="169"/>
                  </a:lnTo>
                  <a:lnTo>
                    <a:pt x="71" y="167"/>
                  </a:lnTo>
                  <a:lnTo>
                    <a:pt x="73" y="166"/>
                  </a:lnTo>
                  <a:lnTo>
                    <a:pt x="74" y="164"/>
                  </a:lnTo>
                  <a:lnTo>
                    <a:pt x="74" y="164"/>
                  </a:lnTo>
                  <a:lnTo>
                    <a:pt x="76" y="164"/>
                  </a:lnTo>
                  <a:lnTo>
                    <a:pt x="76" y="166"/>
                  </a:lnTo>
                  <a:lnTo>
                    <a:pt x="77" y="166"/>
                  </a:lnTo>
                  <a:lnTo>
                    <a:pt x="77" y="164"/>
                  </a:lnTo>
                  <a:lnTo>
                    <a:pt x="79" y="163"/>
                  </a:lnTo>
                  <a:lnTo>
                    <a:pt x="79" y="161"/>
                  </a:lnTo>
                  <a:lnTo>
                    <a:pt x="79" y="159"/>
                  </a:lnTo>
                  <a:lnTo>
                    <a:pt x="77" y="158"/>
                  </a:lnTo>
                  <a:lnTo>
                    <a:pt x="77" y="156"/>
                  </a:lnTo>
                  <a:lnTo>
                    <a:pt x="77" y="155"/>
                  </a:lnTo>
                  <a:lnTo>
                    <a:pt x="79" y="152"/>
                  </a:lnTo>
                  <a:lnTo>
                    <a:pt x="79" y="148"/>
                  </a:lnTo>
                  <a:lnTo>
                    <a:pt x="79" y="147"/>
                  </a:lnTo>
                  <a:lnTo>
                    <a:pt x="79" y="145"/>
                  </a:lnTo>
                  <a:lnTo>
                    <a:pt x="77" y="142"/>
                  </a:lnTo>
                  <a:lnTo>
                    <a:pt x="76" y="141"/>
                  </a:lnTo>
                  <a:lnTo>
                    <a:pt x="76" y="141"/>
                  </a:lnTo>
                  <a:lnTo>
                    <a:pt x="76" y="139"/>
                  </a:lnTo>
                  <a:lnTo>
                    <a:pt x="76" y="139"/>
                  </a:lnTo>
                  <a:lnTo>
                    <a:pt x="76" y="136"/>
                  </a:lnTo>
                  <a:lnTo>
                    <a:pt x="76" y="134"/>
                  </a:lnTo>
                  <a:lnTo>
                    <a:pt x="77" y="134"/>
                  </a:lnTo>
                  <a:lnTo>
                    <a:pt x="77" y="133"/>
                  </a:lnTo>
                  <a:lnTo>
                    <a:pt x="79" y="131"/>
                  </a:lnTo>
                  <a:lnTo>
                    <a:pt x="77" y="130"/>
                  </a:lnTo>
                  <a:lnTo>
                    <a:pt x="77" y="128"/>
                  </a:lnTo>
                  <a:lnTo>
                    <a:pt x="79" y="128"/>
                  </a:lnTo>
                  <a:lnTo>
                    <a:pt x="77" y="126"/>
                  </a:lnTo>
                  <a:lnTo>
                    <a:pt x="77" y="126"/>
                  </a:lnTo>
                  <a:lnTo>
                    <a:pt x="77" y="125"/>
                  </a:lnTo>
                  <a:lnTo>
                    <a:pt x="79" y="125"/>
                  </a:lnTo>
                  <a:lnTo>
                    <a:pt x="79" y="123"/>
                  </a:lnTo>
                  <a:lnTo>
                    <a:pt x="80" y="123"/>
                  </a:lnTo>
                  <a:lnTo>
                    <a:pt x="80" y="122"/>
                  </a:lnTo>
                  <a:lnTo>
                    <a:pt x="79" y="122"/>
                  </a:lnTo>
                  <a:lnTo>
                    <a:pt x="79" y="120"/>
                  </a:lnTo>
                  <a:lnTo>
                    <a:pt x="77" y="119"/>
                  </a:lnTo>
                  <a:lnTo>
                    <a:pt x="76" y="117"/>
                  </a:lnTo>
                  <a:lnTo>
                    <a:pt x="74" y="117"/>
                  </a:lnTo>
                  <a:lnTo>
                    <a:pt x="74" y="115"/>
                  </a:lnTo>
                  <a:lnTo>
                    <a:pt x="73" y="114"/>
                  </a:lnTo>
                  <a:lnTo>
                    <a:pt x="73" y="114"/>
                  </a:lnTo>
                  <a:lnTo>
                    <a:pt x="73" y="114"/>
                  </a:lnTo>
                  <a:lnTo>
                    <a:pt x="76" y="112"/>
                  </a:lnTo>
                  <a:lnTo>
                    <a:pt x="76" y="112"/>
                  </a:lnTo>
                  <a:lnTo>
                    <a:pt x="76" y="111"/>
                  </a:lnTo>
                  <a:lnTo>
                    <a:pt x="76" y="111"/>
                  </a:lnTo>
                  <a:lnTo>
                    <a:pt x="76" y="109"/>
                  </a:lnTo>
                  <a:lnTo>
                    <a:pt x="74" y="109"/>
                  </a:lnTo>
                  <a:lnTo>
                    <a:pt x="74" y="109"/>
                  </a:lnTo>
                  <a:lnTo>
                    <a:pt x="71" y="106"/>
                  </a:lnTo>
                  <a:lnTo>
                    <a:pt x="71" y="106"/>
                  </a:lnTo>
                  <a:lnTo>
                    <a:pt x="69" y="106"/>
                  </a:lnTo>
                  <a:lnTo>
                    <a:pt x="69" y="104"/>
                  </a:lnTo>
                  <a:lnTo>
                    <a:pt x="68" y="103"/>
                  </a:lnTo>
                  <a:lnTo>
                    <a:pt x="68" y="103"/>
                  </a:lnTo>
                  <a:lnTo>
                    <a:pt x="68" y="104"/>
                  </a:lnTo>
                  <a:lnTo>
                    <a:pt x="66" y="104"/>
                  </a:lnTo>
                  <a:lnTo>
                    <a:pt x="66" y="104"/>
                  </a:lnTo>
                  <a:lnTo>
                    <a:pt x="66" y="103"/>
                  </a:lnTo>
                  <a:lnTo>
                    <a:pt x="65" y="103"/>
                  </a:lnTo>
                  <a:lnTo>
                    <a:pt x="65" y="101"/>
                  </a:lnTo>
                  <a:lnTo>
                    <a:pt x="65" y="101"/>
                  </a:lnTo>
                  <a:lnTo>
                    <a:pt x="63" y="98"/>
                  </a:lnTo>
                  <a:lnTo>
                    <a:pt x="63" y="98"/>
                  </a:lnTo>
                  <a:lnTo>
                    <a:pt x="63" y="96"/>
                  </a:lnTo>
                  <a:lnTo>
                    <a:pt x="63" y="96"/>
                  </a:lnTo>
                  <a:lnTo>
                    <a:pt x="61" y="96"/>
                  </a:lnTo>
                  <a:lnTo>
                    <a:pt x="61" y="93"/>
                  </a:lnTo>
                  <a:lnTo>
                    <a:pt x="60" y="93"/>
                  </a:lnTo>
                  <a:lnTo>
                    <a:pt x="57" y="90"/>
                  </a:lnTo>
                  <a:lnTo>
                    <a:pt x="55" y="90"/>
                  </a:lnTo>
                  <a:lnTo>
                    <a:pt x="55" y="89"/>
                  </a:lnTo>
                  <a:lnTo>
                    <a:pt x="54" y="87"/>
                  </a:lnTo>
                  <a:lnTo>
                    <a:pt x="52" y="85"/>
                  </a:lnTo>
                  <a:lnTo>
                    <a:pt x="50" y="84"/>
                  </a:lnTo>
                  <a:lnTo>
                    <a:pt x="50" y="82"/>
                  </a:lnTo>
                  <a:lnTo>
                    <a:pt x="50" y="82"/>
                  </a:lnTo>
                  <a:lnTo>
                    <a:pt x="49" y="81"/>
                  </a:lnTo>
                  <a:lnTo>
                    <a:pt x="49" y="79"/>
                  </a:lnTo>
                  <a:lnTo>
                    <a:pt x="47" y="79"/>
                  </a:lnTo>
                  <a:lnTo>
                    <a:pt x="46" y="79"/>
                  </a:lnTo>
                  <a:lnTo>
                    <a:pt x="46" y="78"/>
                  </a:lnTo>
                  <a:lnTo>
                    <a:pt x="44" y="76"/>
                  </a:lnTo>
                  <a:lnTo>
                    <a:pt x="43" y="76"/>
                  </a:lnTo>
                  <a:lnTo>
                    <a:pt x="43" y="74"/>
                  </a:lnTo>
                  <a:lnTo>
                    <a:pt x="43" y="74"/>
                  </a:lnTo>
                  <a:lnTo>
                    <a:pt x="43" y="73"/>
                  </a:lnTo>
                  <a:lnTo>
                    <a:pt x="44" y="73"/>
                  </a:lnTo>
                  <a:lnTo>
                    <a:pt x="44" y="71"/>
                  </a:lnTo>
                  <a:lnTo>
                    <a:pt x="43" y="71"/>
                  </a:lnTo>
                  <a:lnTo>
                    <a:pt x="41" y="70"/>
                  </a:lnTo>
                  <a:lnTo>
                    <a:pt x="38" y="70"/>
                  </a:lnTo>
                  <a:lnTo>
                    <a:pt x="36" y="68"/>
                  </a:lnTo>
                  <a:lnTo>
                    <a:pt x="35" y="68"/>
                  </a:lnTo>
                  <a:lnTo>
                    <a:pt x="33" y="67"/>
                  </a:lnTo>
                  <a:lnTo>
                    <a:pt x="28" y="63"/>
                  </a:lnTo>
                  <a:lnTo>
                    <a:pt x="27" y="63"/>
                  </a:lnTo>
                  <a:lnTo>
                    <a:pt x="25" y="62"/>
                  </a:lnTo>
                  <a:lnTo>
                    <a:pt x="25" y="62"/>
                  </a:lnTo>
                  <a:lnTo>
                    <a:pt x="25" y="62"/>
                  </a:lnTo>
                  <a:lnTo>
                    <a:pt x="27" y="60"/>
                  </a:lnTo>
                  <a:lnTo>
                    <a:pt x="27" y="60"/>
                  </a:lnTo>
                  <a:lnTo>
                    <a:pt x="28" y="59"/>
                  </a:lnTo>
                  <a:lnTo>
                    <a:pt x="28" y="59"/>
                  </a:lnTo>
                  <a:lnTo>
                    <a:pt x="27" y="57"/>
                  </a:lnTo>
                  <a:lnTo>
                    <a:pt x="28" y="57"/>
                  </a:lnTo>
                  <a:lnTo>
                    <a:pt x="28" y="57"/>
                  </a:lnTo>
                  <a:lnTo>
                    <a:pt x="28" y="56"/>
                  </a:lnTo>
                  <a:lnTo>
                    <a:pt x="32" y="56"/>
                  </a:lnTo>
                  <a:lnTo>
                    <a:pt x="35" y="57"/>
                  </a:lnTo>
                  <a:lnTo>
                    <a:pt x="36" y="57"/>
                  </a:lnTo>
                  <a:lnTo>
                    <a:pt x="38" y="56"/>
                  </a:lnTo>
                  <a:lnTo>
                    <a:pt x="39" y="54"/>
                  </a:lnTo>
                  <a:lnTo>
                    <a:pt x="39" y="52"/>
                  </a:lnTo>
                  <a:lnTo>
                    <a:pt x="39" y="52"/>
                  </a:lnTo>
                  <a:lnTo>
                    <a:pt x="41" y="51"/>
                  </a:lnTo>
                  <a:lnTo>
                    <a:pt x="41" y="51"/>
                  </a:lnTo>
                  <a:lnTo>
                    <a:pt x="39" y="49"/>
                  </a:lnTo>
                  <a:lnTo>
                    <a:pt x="39" y="49"/>
                  </a:lnTo>
                  <a:lnTo>
                    <a:pt x="39" y="48"/>
                  </a:lnTo>
                  <a:lnTo>
                    <a:pt x="38" y="49"/>
                  </a:lnTo>
                  <a:lnTo>
                    <a:pt x="36" y="48"/>
                  </a:lnTo>
                  <a:lnTo>
                    <a:pt x="36" y="48"/>
                  </a:lnTo>
                  <a:lnTo>
                    <a:pt x="36" y="46"/>
                  </a:lnTo>
                  <a:lnTo>
                    <a:pt x="36" y="46"/>
                  </a:lnTo>
                  <a:lnTo>
                    <a:pt x="35" y="46"/>
                  </a:lnTo>
                  <a:lnTo>
                    <a:pt x="33" y="44"/>
                  </a:lnTo>
                  <a:lnTo>
                    <a:pt x="33" y="44"/>
                  </a:lnTo>
                  <a:lnTo>
                    <a:pt x="33" y="44"/>
                  </a:lnTo>
                  <a:lnTo>
                    <a:pt x="35" y="43"/>
                  </a:lnTo>
                  <a:lnTo>
                    <a:pt x="35" y="43"/>
                  </a:lnTo>
                  <a:lnTo>
                    <a:pt x="36" y="43"/>
                  </a:lnTo>
                  <a:lnTo>
                    <a:pt x="36" y="41"/>
                  </a:lnTo>
                  <a:lnTo>
                    <a:pt x="35" y="41"/>
                  </a:lnTo>
                  <a:lnTo>
                    <a:pt x="33" y="40"/>
                  </a:lnTo>
                  <a:lnTo>
                    <a:pt x="32" y="40"/>
                  </a:lnTo>
                  <a:lnTo>
                    <a:pt x="30" y="38"/>
                  </a:lnTo>
                  <a:lnTo>
                    <a:pt x="28" y="37"/>
                  </a:lnTo>
                  <a:lnTo>
                    <a:pt x="28" y="38"/>
                  </a:lnTo>
                  <a:lnTo>
                    <a:pt x="25" y="38"/>
                  </a:lnTo>
                  <a:lnTo>
                    <a:pt x="24" y="40"/>
                  </a:lnTo>
                  <a:lnTo>
                    <a:pt x="24" y="41"/>
                  </a:lnTo>
                  <a:lnTo>
                    <a:pt x="22" y="41"/>
                  </a:lnTo>
                  <a:lnTo>
                    <a:pt x="20" y="40"/>
                  </a:lnTo>
                  <a:lnTo>
                    <a:pt x="19" y="40"/>
                  </a:lnTo>
                  <a:lnTo>
                    <a:pt x="16" y="38"/>
                  </a:lnTo>
                  <a:lnTo>
                    <a:pt x="14" y="38"/>
                  </a:lnTo>
                  <a:lnTo>
                    <a:pt x="11" y="33"/>
                  </a:lnTo>
                  <a:lnTo>
                    <a:pt x="11" y="32"/>
                  </a:lnTo>
                  <a:lnTo>
                    <a:pt x="11" y="32"/>
                  </a:lnTo>
                  <a:lnTo>
                    <a:pt x="11" y="30"/>
                  </a:lnTo>
                  <a:lnTo>
                    <a:pt x="11" y="29"/>
                  </a:lnTo>
                  <a:lnTo>
                    <a:pt x="13" y="29"/>
                  </a:lnTo>
                  <a:lnTo>
                    <a:pt x="13" y="27"/>
                  </a:lnTo>
                  <a:lnTo>
                    <a:pt x="13" y="26"/>
                  </a:lnTo>
                  <a:lnTo>
                    <a:pt x="11" y="26"/>
                  </a:lnTo>
                  <a:lnTo>
                    <a:pt x="11" y="26"/>
                  </a:lnTo>
                  <a:lnTo>
                    <a:pt x="11" y="26"/>
                  </a:lnTo>
                  <a:lnTo>
                    <a:pt x="9" y="24"/>
                  </a:lnTo>
                  <a:lnTo>
                    <a:pt x="9" y="24"/>
                  </a:lnTo>
                  <a:lnTo>
                    <a:pt x="9" y="26"/>
                  </a:lnTo>
                  <a:lnTo>
                    <a:pt x="9" y="26"/>
                  </a:lnTo>
                  <a:lnTo>
                    <a:pt x="8" y="27"/>
                  </a:lnTo>
                  <a:lnTo>
                    <a:pt x="8" y="27"/>
                  </a:lnTo>
                  <a:lnTo>
                    <a:pt x="8" y="26"/>
                  </a:lnTo>
                  <a:lnTo>
                    <a:pt x="8" y="26"/>
                  </a:lnTo>
                  <a:lnTo>
                    <a:pt x="6" y="24"/>
                  </a:lnTo>
                  <a:lnTo>
                    <a:pt x="6" y="22"/>
                  </a:lnTo>
                  <a:lnTo>
                    <a:pt x="5" y="22"/>
                  </a:lnTo>
                  <a:lnTo>
                    <a:pt x="5" y="21"/>
                  </a:lnTo>
                  <a:lnTo>
                    <a:pt x="3" y="19"/>
                  </a:lnTo>
                  <a:lnTo>
                    <a:pt x="2" y="18"/>
                  </a:lnTo>
                  <a:lnTo>
                    <a:pt x="0" y="16"/>
                  </a:lnTo>
                  <a:lnTo>
                    <a:pt x="2" y="15"/>
                  </a:lnTo>
                  <a:lnTo>
                    <a:pt x="2" y="15"/>
                  </a:lnTo>
                  <a:lnTo>
                    <a:pt x="3" y="13"/>
                  </a:lnTo>
                  <a:lnTo>
                    <a:pt x="3" y="11"/>
                  </a:lnTo>
                  <a:lnTo>
                    <a:pt x="5" y="11"/>
                  </a:lnTo>
                  <a:lnTo>
                    <a:pt x="5" y="10"/>
                  </a:lnTo>
                  <a:lnTo>
                    <a:pt x="5" y="10"/>
                  </a:lnTo>
                  <a:lnTo>
                    <a:pt x="6" y="10"/>
                  </a:lnTo>
                  <a:lnTo>
                    <a:pt x="6" y="11"/>
                  </a:lnTo>
                  <a:lnTo>
                    <a:pt x="9" y="11"/>
                  </a:lnTo>
                  <a:lnTo>
                    <a:pt x="11" y="13"/>
                  </a:lnTo>
                  <a:lnTo>
                    <a:pt x="11" y="13"/>
                  </a:lnTo>
                  <a:lnTo>
                    <a:pt x="11" y="15"/>
                  </a:lnTo>
                  <a:lnTo>
                    <a:pt x="13" y="15"/>
                  </a:lnTo>
                  <a:lnTo>
                    <a:pt x="13" y="15"/>
                  </a:lnTo>
                  <a:lnTo>
                    <a:pt x="14" y="15"/>
                  </a:lnTo>
                  <a:lnTo>
                    <a:pt x="14" y="13"/>
                  </a:lnTo>
                  <a:lnTo>
                    <a:pt x="14" y="13"/>
                  </a:lnTo>
                  <a:lnTo>
                    <a:pt x="16" y="11"/>
                  </a:lnTo>
                  <a:lnTo>
                    <a:pt x="17" y="11"/>
                  </a:lnTo>
                  <a:lnTo>
                    <a:pt x="17" y="10"/>
                  </a:lnTo>
                  <a:lnTo>
                    <a:pt x="17" y="10"/>
                  </a:lnTo>
                  <a:lnTo>
                    <a:pt x="17" y="10"/>
                  </a:lnTo>
                  <a:lnTo>
                    <a:pt x="19" y="13"/>
                  </a:lnTo>
                  <a:lnTo>
                    <a:pt x="20" y="13"/>
                  </a:lnTo>
                  <a:lnTo>
                    <a:pt x="20" y="13"/>
                  </a:lnTo>
                  <a:lnTo>
                    <a:pt x="20" y="10"/>
                  </a:lnTo>
                  <a:lnTo>
                    <a:pt x="22" y="10"/>
                  </a:lnTo>
                  <a:lnTo>
                    <a:pt x="22" y="10"/>
                  </a:lnTo>
                  <a:lnTo>
                    <a:pt x="25" y="13"/>
                  </a:lnTo>
                  <a:lnTo>
                    <a:pt x="27" y="13"/>
                  </a:lnTo>
                  <a:lnTo>
                    <a:pt x="27" y="13"/>
                  </a:lnTo>
                  <a:lnTo>
                    <a:pt x="27" y="13"/>
                  </a:lnTo>
                  <a:lnTo>
                    <a:pt x="27" y="11"/>
                  </a:lnTo>
                  <a:lnTo>
                    <a:pt x="28" y="10"/>
                  </a:lnTo>
                  <a:lnTo>
                    <a:pt x="30" y="10"/>
                  </a:lnTo>
                  <a:lnTo>
                    <a:pt x="30" y="10"/>
                  </a:lnTo>
                  <a:lnTo>
                    <a:pt x="30" y="10"/>
                  </a:lnTo>
                  <a:lnTo>
                    <a:pt x="32" y="11"/>
                  </a:lnTo>
                  <a:lnTo>
                    <a:pt x="33" y="11"/>
                  </a:lnTo>
                  <a:lnTo>
                    <a:pt x="35" y="10"/>
                  </a:lnTo>
                  <a:lnTo>
                    <a:pt x="36" y="10"/>
                  </a:lnTo>
                  <a:lnTo>
                    <a:pt x="36" y="10"/>
                  </a:lnTo>
                  <a:lnTo>
                    <a:pt x="38" y="10"/>
                  </a:lnTo>
                  <a:lnTo>
                    <a:pt x="38" y="8"/>
                  </a:lnTo>
                  <a:lnTo>
                    <a:pt x="39" y="8"/>
                  </a:lnTo>
                  <a:lnTo>
                    <a:pt x="39" y="7"/>
                  </a:lnTo>
                  <a:lnTo>
                    <a:pt x="39" y="5"/>
                  </a:lnTo>
                  <a:lnTo>
                    <a:pt x="39" y="5"/>
                  </a:lnTo>
                  <a:lnTo>
                    <a:pt x="41" y="4"/>
                  </a:lnTo>
                  <a:lnTo>
                    <a:pt x="41" y="4"/>
                  </a:lnTo>
                  <a:lnTo>
                    <a:pt x="44" y="2"/>
                  </a:lnTo>
                  <a:lnTo>
                    <a:pt x="46" y="2"/>
                  </a:lnTo>
                  <a:lnTo>
                    <a:pt x="4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1" name="Freeform 17">
              <a:extLst>
                <a:ext uri="{FF2B5EF4-FFF2-40B4-BE49-F238E27FC236}">
                  <a16:creationId xmlns:a16="http://schemas.microsoft.com/office/drawing/2014/main" id="{D442958D-6824-08B4-012A-F39C99EEB9A7}"/>
                </a:ext>
              </a:extLst>
            </p:cNvPr>
            <p:cNvSpPr>
              <a:spLocks noEditPoints="1"/>
            </p:cNvSpPr>
            <p:nvPr/>
          </p:nvSpPr>
          <p:spPr bwMode="auto">
            <a:xfrm>
              <a:off x="3932726" y="3897430"/>
              <a:ext cx="13645" cy="17544"/>
            </a:xfrm>
            <a:custGeom>
              <a:avLst/>
              <a:gdLst>
                <a:gd name="T0" fmla="*/ 3 w 7"/>
                <a:gd name="T1" fmla="*/ 8 h 9"/>
                <a:gd name="T2" fmla="*/ 5 w 7"/>
                <a:gd name="T3" fmla="*/ 9 h 9"/>
                <a:gd name="T4" fmla="*/ 7 w 7"/>
                <a:gd name="T5" fmla="*/ 9 h 9"/>
                <a:gd name="T6" fmla="*/ 5 w 7"/>
                <a:gd name="T7" fmla="*/ 9 h 9"/>
                <a:gd name="T8" fmla="*/ 2 w 7"/>
                <a:gd name="T9" fmla="*/ 9 h 9"/>
                <a:gd name="T10" fmla="*/ 2 w 7"/>
                <a:gd name="T11" fmla="*/ 8 h 9"/>
                <a:gd name="T12" fmla="*/ 3 w 7"/>
                <a:gd name="T13" fmla="*/ 8 h 9"/>
                <a:gd name="T14" fmla="*/ 3 w 7"/>
                <a:gd name="T15" fmla="*/ 0 h 9"/>
                <a:gd name="T16" fmla="*/ 5 w 7"/>
                <a:gd name="T17" fmla="*/ 0 h 9"/>
                <a:gd name="T18" fmla="*/ 3 w 7"/>
                <a:gd name="T19" fmla="*/ 0 h 9"/>
                <a:gd name="T20" fmla="*/ 3 w 7"/>
                <a:gd name="T21" fmla="*/ 0 h 9"/>
                <a:gd name="T22" fmla="*/ 3 w 7"/>
                <a:gd name="T23" fmla="*/ 0 h 9"/>
                <a:gd name="T24" fmla="*/ 3 w 7"/>
                <a:gd name="T25" fmla="*/ 0 h 9"/>
                <a:gd name="T26" fmla="*/ 0 w 7"/>
                <a:gd name="T27" fmla="*/ 0 h 9"/>
                <a:gd name="T28" fmla="*/ 2 w 7"/>
                <a:gd name="T29" fmla="*/ 0 h 9"/>
                <a:gd name="T30" fmla="*/ 2 w 7"/>
                <a:gd name="T31" fmla="*/ 0 h 9"/>
                <a:gd name="T32" fmla="*/ 2 w 7"/>
                <a:gd name="T33" fmla="*/ 0 h 9"/>
                <a:gd name="T34" fmla="*/ 0 w 7"/>
                <a:gd name="T35" fmla="*/ 0 h 9"/>
                <a:gd name="T36" fmla="*/ 0 w 7"/>
                <a:gd name="T3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 h="9">
                  <a:moveTo>
                    <a:pt x="3" y="8"/>
                  </a:moveTo>
                  <a:lnTo>
                    <a:pt x="5" y="9"/>
                  </a:lnTo>
                  <a:lnTo>
                    <a:pt x="7" y="9"/>
                  </a:lnTo>
                  <a:lnTo>
                    <a:pt x="5" y="9"/>
                  </a:lnTo>
                  <a:lnTo>
                    <a:pt x="2" y="9"/>
                  </a:lnTo>
                  <a:lnTo>
                    <a:pt x="2" y="8"/>
                  </a:lnTo>
                  <a:lnTo>
                    <a:pt x="3" y="8"/>
                  </a:lnTo>
                  <a:close/>
                  <a:moveTo>
                    <a:pt x="3" y="0"/>
                  </a:moveTo>
                  <a:lnTo>
                    <a:pt x="5" y="0"/>
                  </a:lnTo>
                  <a:lnTo>
                    <a:pt x="3" y="0"/>
                  </a:lnTo>
                  <a:lnTo>
                    <a:pt x="3" y="0"/>
                  </a:lnTo>
                  <a:lnTo>
                    <a:pt x="3" y="0"/>
                  </a:lnTo>
                  <a:lnTo>
                    <a:pt x="3" y="0"/>
                  </a:lnTo>
                  <a:close/>
                  <a:moveTo>
                    <a:pt x="0" y="0"/>
                  </a:moveTo>
                  <a:lnTo>
                    <a:pt x="2" y="0"/>
                  </a:lnTo>
                  <a:lnTo>
                    <a:pt x="2" y="0"/>
                  </a:lnTo>
                  <a:lnTo>
                    <a:pt x="2"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2" name="Freeform 18">
              <a:extLst>
                <a:ext uri="{FF2B5EF4-FFF2-40B4-BE49-F238E27FC236}">
                  <a16:creationId xmlns:a16="http://schemas.microsoft.com/office/drawing/2014/main" id="{CEBA1CF9-10F9-0009-34ED-03B9D3C08443}"/>
                </a:ext>
              </a:extLst>
            </p:cNvPr>
            <p:cNvSpPr>
              <a:spLocks noEditPoints="1"/>
            </p:cNvSpPr>
            <p:nvPr/>
          </p:nvSpPr>
          <p:spPr bwMode="auto">
            <a:xfrm>
              <a:off x="3942472" y="3885735"/>
              <a:ext cx="11695" cy="11695"/>
            </a:xfrm>
            <a:custGeom>
              <a:avLst/>
              <a:gdLst>
                <a:gd name="T0" fmla="*/ 2 w 6"/>
                <a:gd name="T1" fmla="*/ 4 h 6"/>
                <a:gd name="T2" fmla="*/ 2 w 6"/>
                <a:gd name="T3" fmla="*/ 4 h 6"/>
                <a:gd name="T4" fmla="*/ 2 w 6"/>
                <a:gd name="T5" fmla="*/ 6 h 6"/>
                <a:gd name="T6" fmla="*/ 0 w 6"/>
                <a:gd name="T7" fmla="*/ 6 h 6"/>
                <a:gd name="T8" fmla="*/ 0 w 6"/>
                <a:gd name="T9" fmla="*/ 4 h 6"/>
                <a:gd name="T10" fmla="*/ 0 w 6"/>
                <a:gd name="T11" fmla="*/ 4 h 6"/>
                <a:gd name="T12" fmla="*/ 2 w 6"/>
                <a:gd name="T13" fmla="*/ 4 h 6"/>
                <a:gd name="T14" fmla="*/ 5 w 6"/>
                <a:gd name="T15" fmla="*/ 3 h 6"/>
                <a:gd name="T16" fmla="*/ 3 w 6"/>
                <a:gd name="T17" fmla="*/ 4 h 6"/>
                <a:gd name="T18" fmla="*/ 3 w 6"/>
                <a:gd name="T19" fmla="*/ 4 h 6"/>
                <a:gd name="T20" fmla="*/ 3 w 6"/>
                <a:gd name="T21" fmla="*/ 4 h 6"/>
                <a:gd name="T22" fmla="*/ 3 w 6"/>
                <a:gd name="T23" fmla="*/ 4 h 6"/>
                <a:gd name="T24" fmla="*/ 3 w 6"/>
                <a:gd name="T25" fmla="*/ 4 h 6"/>
                <a:gd name="T26" fmla="*/ 5 w 6"/>
                <a:gd name="T27" fmla="*/ 3 h 6"/>
                <a:gd name="T28" fmla="*/ 5 w 6"/>
                <a:gd name="T29" fmla="*/ 0 h 6"/>
                <a:gd name="T30" fmla="*/ 5 w 6"/>
                <a:gd name="T31" fmla="*/ 0 h 6"/>
                <a:gd name="T32" fmla="*/ 6 w 6"/>
                <a:gd name="T33" fmla="*/ 1 h 6"/>
                <a:gd name="T34" fmla="*/ 5 w 6"/>
                <a:gd name="T35" fmla="*/ 1 h 6"/>
                <a:gd name="T36" fmla="*/ 5 w 6"/>
                <a:gd name="T37" fmla="*/ 0 h 6"/>
                <a:gd name="T38" fmla="*/ 5 w 6"/>
                <a:gd name="T39" fmla="*/ 0 h 6"/>
                <a:gd name="T40" fmla="*/ 3 w 6"/>
                <a:gd name="T41" fmla="*/ 0 h 6"/>
                <a:gd name="T42" fmla="*/ 3 w 6"/>
                <a:gd name="T43" fmla="*/ 0 h 6"/>
                <a:gd name="T44" fmla="*/ 5 w 6"/>
                <a:gd name="T4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 h="6">
                  <a:moveTo>
                    <a:pt x="2" y="4"/>
                  </a:moveTo>
                  <a:lnTo>
                    <a:pt x="2" y="4"/>
                  </a:lnTo>
                  <a:lnTo>
                    <a:pt x="2" y="6"/>
                  </a:lnTo>
                  <a:lnTo>
                    <a:pt x="0" y="6"/>
                  </a:lnTo>
                  <a:lnTo>
                    <a:pt x="0" y="4"/>
                  </a:lnTo>
                  <a:lnTo>
                    <a:pt x="0" y="4"/>
                  </a:lnTo>
                  <a:lnTo>
                    <a:pt x="2" y="4"/>
                  </a:lnTo>
                  <a:close/>
                  <a:moveTo>
                    <a:pt x="5" y="3"/>
                  </a:moveTo>
                  <a:lnTo>
                    <a:pt x="3" y="4"/>
                  </a:lnTo>
                  <a:lnTo>
                    <a:pt x="3" y="4"/>
                  </a:lnTo>
                  <a:lnTo>
                    <a:pt x="3" y="4"/>
                  </a:lnTo>
                  <a:lnTo>
                    <a:pt x="3" y="4"/>
                  </a:lnTo>
                  <a:lnTo>
                    <a:pt x="3" y="4"/>
                  </a:lnTo>
                  <a:lnTo>
                    <a:pt x="5" y="3"/>
                  </a:lnTo>
                  <a:close/>
                  <a:moveTo>
                    <a:pt x="5" y="0"/>
                  </a:moveTo>
                  <a:lnTo>
                    <a:pt x="5" y="0"/>
                  </a:lnTo>
                  <a:lnTo>
                    <a:pt x="6" y="1"/>
                  </a:lnTo>
                  <a:lnTo>
                    <a:pt x="5" y="1"/>
                  </a:lnTo>
                  <a:lnTo>
                    <a:pt x="5" y="0"/>
                  </a:lnTo>
                  <a:lnTo>
                    <a:pt x="5" y="0"/>
                  </a:lnTo>
                  <a:lnTo>
                    <a:pt x="3" y="0"/>
                  </a:lnTo>
                  <a:lnTo>
                    <a:pt x="3" y="0"/>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3" name="Freeform 19">
              <a:extLst>
                <a:ext uri="{FF2B5EF4-FFF2-40B4-BE49-F238E27FC236}">
                  <a16:creationId xmlns:a16="http://schemas.microsoft.com/office/drawing/2014/main" id="{2B53F469-3E32-E272-893B-882DF08075F4}"/>
                </a:ext>
              </a:extLst>
            </p:cNvPr>
            <p:cNvSpPr>
              <a:spLocks noEditPoints="1"/>
            </p:cNvSpPr>
            <p:nvPr/>
          </p:nvSpPr>
          <p:spPr bwMode="auto">
            <a:xfrm>
              <a:off x="3696870" y="4074809"/>
              <a:ext cx="380099" cy="323571"/>
            </a:xfrm>
            <a:custGeom>
              <a:avLst/>
              <a:gdLst>
                <a:gd name="T0" fmla="*/ 178 w 195"/>
                <a:gd name="T1" fmla="*/ 46 h 166"/>
                <a:gd name="T2" fmla="*/ 180 w 195"/>
                <a:gd name="T3" fmla="*/ 44 h 166"/>
                <a:gd name="T4" fmla="*/ 118 w 195"/>
                <a:gd name="T5" fmla="*/ 18 h 166"/>
                <a:gd name="T6" fmla="*/ 137 w 195"/>
                <a:gd name="T7" fmla="*/ 19 h 166"/>
                <a:gd name="T8" fmla="*/ 132 w 195"/>
                <a:gd name="T9" fmla="*/ 16 h 166"/>
                <a:gd name="T10" fmla="*/ 50 w 195"/>
                <a:gd name="T11" fmla="*/ 2 h 166"/>
                <a:gd name="T12" fmla="*/ 63 w 195"/>
                <a:gd name="T13" fmla="*/ 10 h 166"/>
                <a:gd name="T14" fmla="*/ 74 w 195"/>
                <a:gd name="T15" fmla="*/ 22 h 166"/>
                <a:gd name="T16" fmla="*/ 106 w 195"/>
                <a:gd name="T17" fmla="*/ 24 h 166"/>
                <a:gd name="T18" fmla="*/ 132 w 195"/>
                <a:gd name="T19" fmla="*/ 24 h 166"/>
                <a:gd name="T20" fmla="*/ 137 w 195"/>
                <a:gd name="T21" fmla="*/ 22 h 166"/>
                <a:gd name="T22" fmla="*/ 164 w 195"/>
                <a:gd name="T23" fmla="*/ 22 h 166"/>
                <a:gd name="T24" fmla="*/ 154 w 195"/>
                <a:gd name="T25" fmla="*/ 27 h 166"/>
                <a:gd name="T26" fmla="*/ 156 w 195"/>
                <a:gd name="T27" fmla="*/ 29 h 166"/>
                <a:gd name="T28" fmla="*/ 162 w 195"/>
                <a:gd name="T29" fmla="*/ 33 h 166"/>
                <a:gd name="T30" fmla="*/ 167 w 195"/>
                <a:gd name="T31" fmla="*/ 35 h 166"/>
                <a:gd name="T32" fmla="*/ 170 w 195"/>
                <a:gd name="T33" fmla="*/ 33 h 166"/>
                <a:gd name="T34" fmla="*/ 178 w 195"/>
                <a:gd name="T35" fmla="*/ 43 h 166"/>
                <a:gd name="T36" fmla="*/ 172 w 195"/>
                <a:gd name="T37" fmla="*/ 52 h 166"/>
                <a:gd name="T38" fmla="*/ 189 w 195"/>
                <a:gd name="T39" fmla="*/ 51 h 166"/>
                <a:gd name="T40" fmla="*/ 191 w 195"/>
                <a:gd name="T41" fmla="*/ 60 h 166"/>
                <a:gd name="T42" fmla="*/ 183 w 195"/>
                <a:gd name="T43" fmla="*/ 68 h 166"/>
                <a:gd name="T44" fmla="*/ 189 w 195"/>
                <a:gd name="T45" fmla="*/ 73 h 166"/>
                <a:gd name="T46" fmla="*/ 181 w 195"/>
                <a:gd name="T47" fmla="*/ 78 h 166"/>
                <a:gd name="T48" fmla="*/ 176 w 195"/>
                <a:gd name="T49" fmla="*/ 82 h 166"/>
                <a:gd name="T50" fmla="*/ 180 w 195"/>
                <a:gd name="T51" fmla="*/ 96 h 166"/>
                <a:gd name="T52" fmla="*/ 183 w 195"/>
                <a:gd name="T53" fmla="*/ 108 h 166"/>
                <a:gd name="T54" fmla="*/ 173 w 195"/>
                <a:gd name="T55" fmla="*/ 112 h 166"/>
                <a:gd name="T56" fmla="*/ 156 w 195"/>
                <a:gd name="T57" fmla="*/ 117 h 166"/>
                <a:gd name="T58" fmla="*/ 146 w 195"/>
                <a:gd name="T59" fmla="*/ 119 h 166"/>
                <a:gd name="T60" fmla="*/ 134 w 195"/>
                <a:gd name="T61" fmla="*/ 119 h 166"/>
                <a:gd name="T62" fmla="*/ 124 w 195"/>
                <a:gd name="T63" fmla="*/ 114 h 166"/>
                <a:gd name="T64" fmla="*/ 132 w 195"/>
                <a:gd name="T65" fmla="*/ 130 h 166"/>
                <a:gd name="T66" fmla="*/ 140 w 195"/>
                <a:gd name="T67" fmla="*/ 141 h 166"/>
                <a:gd name="T68" fmla="*/ 137 w 195"/>
                <a:gd name="T69" fmla="*/ 147 h 166"/>
                <a:gd name="T70" fmla="*/ 129 w 195"/>
                <a:gd name="T71" fmla="*/ 155 h 166"/>
                <a:gd name="T72" fmla="*/ 120 w 195"/>
                <a:gd name="T73" fmla="*/ 159 h 166"/>
                <a:gd name="T74" fmla="*/ 113 w 195"/>
                <a:gd name="T75" fmla="*/ 163 h 166"/>
                <a:gd name="T76" fmla="*/ 102 w 195"/>
                <a:gd name="T77" fmla="*/ 164 h 166"/>
                <a:gd name="T78" fmla="*/ 93 w 195"/>
                <a:gd name="T79" fmla="*/ 152 h 166"/>
                <a:gd name="T80" fmla="*/ 90 w 195"/>
                <a:gd name="T81" fmla="*/ 142 h 166"/>
                <a:gd name="T82" fmla="*/ 83 w 195"/>
                <a:gd name="T83" fmla="*/ 136 h 166"/>
                <a:gd name="T84" fmla="*/ 88 w 195"/>
                <a:gd name="T85" fmla="*/ 126 h 166"/>
                <a:gd name="T86" fmla="*/ 80 w 195"/>
                <a:gd name="T87" fmla="*/ 114 h 166"/>
                <a:gd name="T88" fmla="*/ 82 w 195"/>
                <a:gd name="T89" fmla="*/ 96 h 166"/>
                <a:gd name="T90" fmla="*/ 82 w 195"/>
                <a:gd name="T91" fmla="*/ 85 h 166"/>
                <a:gd name="T92" fmla="*/ 60 w 195"/>
                <a:gd name="T93" fmla="*/ 87 h 166"/>
                <a:gd name="T94" fmla="*/ 47 w 195"/>
                <a:gd name="T95" fmla="*/ 76 h 166"/>
                <a:gd name="T96" fmla="*/ 35 w 195"/>
                <a:gd name="T97" fmla="*/ 74 h 166"/>
                <a:gd name="T98" fmla="*/ 17 w 195"/>
                <a:gd name="T99" fmla="*/ 71 h 166"/>
                <a:gd name="T100" fmla="*/ 14 w 195"/>
                <a:gd name="T101" fmla="*/ 60 h 166"/>
                <a:gd name="T102" fmla="*/ 8 w 195"/>
                <a:gd name="T103" fmla="*/ 44 h 166"/>
                <a:gd name="T104" fmla="*/ 0 w 195"/>
                <a:gd name="T105" fmla="*/ 43 h 166"/>
                <a:gd name="T106" fmla="*/ 8 w 195"/>
                <a:gd name="T107" fmla="*/ 24 h 166"/>
                <a:gd name="T108" fmla="*/ 24 w 195"/>
                <a:gd name="T109" fmla="*/ 7 h 166"/>
                <a:gd name="T110" fmla="*/ 22 w 195"/>
                <a:gd name="T111" fmla="*/ 8 h 166"/>
                <a:gd name="T112" fmla="*/ 25 w 195"/>
                <a:gd name="T113" fmla="*/ 19 h 166"/>
                <a:gd name="T114" fmla="*/ 20 w 195"/>
                <a:gd name="T115" fmla="*/ 38 h 166"/>
                <a:gd name="T116" fmla="*/ 30 w 195"/>
                <a:gd name="T117" fmla="*/ 44 h 166"/>
                <a:gd name="T118" fmla="*/ 28 w 195"/>
                <a:gd name="T119" fmla="*/ 27 h 166"/>
                <a:gd name="T120" fmla="*/ 41 w 195"/>
                <a:gd name="T121" fmla="*/ 13 h 166"/>
                <a:gd name="T122" fmla="*/ 50 w 195"/>
                <a:gd name="T123" fmla="*/ 7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95" h="166">
                  <a:moveTo>
                    <a:pt x="180" y="44"/>
                  </a:moveTo>
                  <a:lnTo>
                    <a:pt x="181" y="44"/>
                  </a:lnTo>
                  <a:lnTo>
                    <a:pt x="180" y="46"/>
                  </a:lnTo>
                  <a:lnTo>
                    <a:pt x="181" y="46"/>
                  </a:lnTo>
                  <a:lnTo>
                    <a:pt x="181" y="46"/>
                  </a:lnTo>
                  <a:lnTo>
                    <a:pt x="180" y="48"/>
                  </a:lnTo>
                  <a:lnTo>
                    <a:pt x="180" y="48"/>
                  </a:lnTo>
                  <a:lnTo>
                    <a:pt x="178" y="48"/>
                  </a:lnTo>
                  <a:lnTo>
                    <a:pt x="178" y="46"/>
                  </a:lnTo>
                  <a:lnTo>
                    <a:pt x="178" y="46"/>
                  </a:lnTo>
                  <a:lnTo>
                    <a:pt x="180" y="44"/>
                  </a:lnTo>
                  <a:lnTo>
                    <a:pt x="180" y="44"/>
                  </a:lnTo>
                  <a:close/>
                  <a:moveTo>
                    <a:pt x="183" y="43"/>
                  </a:moveTo>
                  <a:lnTo>
                    <a:pt x="183" y="43"/>
                  </a:lnTo>
                  <a:lnTo>
                    <a:pt x="183" y="43"/>
                  </a:lnTo>
                  <a:lnTo>
                    <a:pt x="181" y="43"/>
                  </a:lnTo>
                  <a:lnTo>
                    <a:pt x="181" y="44"/>
                  </a:lnTo>
                  <a:lnTo>
                    <a:pt x="180" y="44"/>
                  </a:lnTo>
                  <a:lnTo>
                    <a:pt x="180" y="44"/>
                  </a:lnTo>
                  <a:lnTo>
                    <a:pt x="180" y="43"/>
                  </a:lnTo>
                  <a:lnTo>
                    <a:pt x="181" y="43"/>
                  </a:lnTo>
                  <a:lnTo>
                    <a:pt x="181" y="43"/>
                  </a:lnTo>
                  <a:lnTo>
                    <a:pt x="183" y="43"/>
                  </a:lnTo>
                  <a:close/>
                  <a:moveTo>
                    <a:pt x="115" y="18"/>
                  </a:moveTo>
                  <a:lnTo>
                    <a:pt x="117" y="18"/>
                  </a:lnTo>
                  <a:lnTo>
                    <a:pt x="118" y="18"/>
                  </a:lnTo>
                  <a:lnTo>
                    <a:pt x="118" y="18"/>
                  </a:lnTo>
                  <a:lnTo>
                    <a:pt x="117" y="19"/>
                  </a:lnTo>
                  <a:lnTo>
                    <a:pt x="117" y="18"/>
                  </a:lnTo>
                  <a:lnTo>
                    <a:pt x="115" y="18"/>
                  </a:lnTo>
                  <a:lnTo>
                    <a:pt x="115" y="18"/>
                  </a:lnTo>
                  <a:close/>
                  <a:moveTo>
                    <a:pt x="137" y="15"/>
                  </a:moveTo>
                  <a:lnTo>
                    <a:pt x="137" y="15"/>
                  </a:lnTo>
                  <a:lnTo>
                    <a:pt x="139" y="16"/>
                  </a:lnTo>
                  <a:lnTo>
                    <a:pt x="139" y="18"/>
                  </a:lnTo>
                  <a:lnTo>
                    <a:pt x="137" y="19"/>
                  </a:lnTo>
                  <a:lnTo>
                    <a:pt x="135" y="19"/>
                  </a:lnTo>
                  <a:lnTo>
                    <a:pt x="135" y="19"/>
                  </a:lnTo>
                  <a:lnTo>
                    <a:pt x="134" y="18"/>
                  </a:lnTo>
                  <a:lnTo>
                    <a:pt x="134" y="18"/>
                  </a:lnTo>
                  <a:lnTo>
                    <a:pt x="132" y="18"/>
                  </a:lnTo>
                  <a:lnTo>
                    <a:pt x="131" y="18"/>
                  </a:lnTo>
                  <a:lnTo>
                    <a:pt x="129" y="18"/>
                  </a:lnTo>
                  <a:lnTo>
                    <a:pt x="131" y="16"/>
                  </a:lnTo>
                  <a:lnTo>
                    <a:pt x="132" y="16"/>
                  </a:lnTo>
                  <a:lnTo>
                    <a:pt x="132" y="16"/>
                  </a:lnTo>
                  <a:lnTo>
                    <a:pt x="132" y="16"/>
                  </a:lnTo>
                  <a:lnTo>
                    <a:pt x="134" y="16"/>
                  </a:lnTo>
                  <a:lnTo>
                    <a:pt x="135" y="16"/>
                  </a:lnTo>
                  <a:lnTo>
                    <a:pt x="135" y="16"/>
                  </a:lnTo>
                  <a:lnTo>
                    <a:pt x="137" y="15"/>
                  </a:lnTo>
                  <a:close/>
                  <a:moveTo>
                    <a:pt x="49" y="0"/>
                  </a:moveTo>
                  <a:lnTo>
                    <a:pt x="50" y="0"/>
                  </a:lnTo>
                  <a:lnTo>
                    <a:pt x="50" y="2"/>
                  </a:lnTo>
                  <a:lnTo>
                    <a:pt x="52" y="2"/>
                  </a:lnTo>
                  <a:lnTo>
                    <a:pt x="52" y="5"/>
                  </a:lnTo>
                  <a:lnTo>
                    <a:pt x="52" y="7"/>
                  </a:lnTo>
                  <a:lnTo>
                    <a:pt x="53" y="8"/>
                  </a:lnTo>
                  <a:lnTo>
                    <a:pt x="53" y="10"/>
                  </a:lnTo>
                  <a:lnTo>
                    <a:pt x="55" y="10"/>
                  </a:lnTo>
                  <a:lnTo>
                    <a:pt x="55" y="10"/>
                  </a:lnTo>
                  <a:lnTo>
                    <a:pt x="60" y="10"/>
                  </a:lnTo>
                  <a:lnTo>
                    <a:pt x="63" y="10"/>
                  </a:lnTo>
                  <a:lnTo>
                    <a:pt x="66" y="11"/>
                  </a:lnTo>
                  <a:lnTo>
                    <a:pt x="69" y="13"/>
                  </a:lnTo>
                  <a:lnTo>
                    <a:pt x="72" y="15"/>
                  </a:lnTo>
                  <a:lnTo>
                    <a:pt x="72" y="16"/>
                  </a:lnTo>
                  <a:lnTo>
                    <a:pt x="72" y="18"/>
                  </a:lnTo>
                  <a:lnTo>
                    <a:pt x="74" y="19"/>
                  </a:lnTo>
                  <a:lnTo>
                    <a:pt x="72" y="19"/>
                  </a:lnTo>
                  <a:lnTo>
                    <a:pt x="74" y="21"/>
                  </a:lnTo>
                  <a:lnTo>
                    <a:pt x="74" y="22"/>
                  </a:lnTo>
                  <a:lnTo>
                    <a:pt x="76" y="24"/>
                  </a:lnTo>
                  <a:lnTo>
                    <a:pt x="80" y="24"/>
                  </a:lnTo>
                  <a:lnTo>
                    <a:pt x="83" y="24"/>
                  </a:lnTo>
                  <a:lnTo>
                    <a:pt x="90" y="22"/>
                  </a:lnTo>
                  <a:lnTo>
                    <a:pt x="93" y="22"/>
                  </a:lnTo>
                  <a:lnTo>
                    <a:pt x="102" y="22"/>
                  </a:lnTo>
                  <a:lnTo>
                    <a:pt x="106" y="22"/>
                  </a:lnTo>
                  <a:lnTo>
                    <a:pt x="106" y="24"/>
                  </a:lnTo>
                  <a:lnTo>
                    <a:pt x="106" y="24"/>
                  </a:lnTo>
                  <a:lnTo>
                    <a:pt x="109" y="27"/>
                  </a:lnTo>
                  <a:lnTo>
                    <a:pt x="112" y="29"/>
                  </a:lnTo>
                  <a:lnTo>
                    <a:pt x="113" y="29"/>
                  </a:lnTo>
                  <a:lnTo>
                    <a:pt x="117" y="30"/>
                  </a:lnTo>
                  <a:lnTo>
                    <a:pt x="120" y="30"/>
                  </a:lnTo>
                  <a:lnTo>
                    <a:pt x="121" y="30"/>
                  </a:lnTo>
                  <a:lnTo>
                    <a:pt x="121" y="30"/>
                  </a:lnTo>
                  <a:lnTo>
                    <a:pt x="123" y="30"/>
                  </a:lnTo>
                  <a:lnTo>
                    <a:pt x="132" y="24"/>
                  </a:lnTo>
                  <a:lnTo>
                    <a:pt x="139" y="26"/>
                  </a:lnTo>
                  <a:lnTo>
                    <a:pt x="139" y="24"/>
                  </a:lnTo>
                  <a:lnTo>
                    <a:pt x="140" y="24"/>
                  </a:lnTo>
                  <a:lnTo>
                    <a:pt x="137" y="24"/>
                  </a:lnTo>
                  <a:lnTo>
                    <a:pt x="134" y="22"/>
                  </a:lnTo>
                  <a:lnTo>
                    <a:pt x="132" y="24"/>
                  </a:lnTo>
                  <a:lnTo>
                    <a:pt x="131" y="22"/>
                  </a:lnTo>
                  <a:lnTo>
                    <a:pt x="132" y="22"/>
                  </a:lnTo>
                  <a:lnTo>
                    <a:pt x="137" y="22"/>
                  </a:lnTo>
                  <a:lnTo>
                    <a:pt x="143" y="22"/>
                  </a:lnTo>
                  <a:lnTo>
                    <a:pt x="146" y="21"/>
                  </a:lnTo>
                  <a:lnTo>
                    <a:pt x="150" y="21"/>
                  </a:lnTo>
                  <a:lnTo>
                    <a:pt x="151" y="21"/>
                  </a:lnTo>
                  <a:lnTo>
                    <a:pt x="154" y="21"/>
                  </a:lnTo>
                  <a:lnTo>
                    <a:pt x="161" y="21"/>
                  </a:lnTo>
                  <a:lnTo>
                    <a:pt x="167" y="21"/>
                  </a:lnTo>
                  <a:lnTo>
                    <a:pt x="165" y="21"/>
                  </a:lnTo>
                  <a:lnTo>
                    <a:pt x="164" y="22"/>
                  </a:lnTo>
                  <a:lnTo>
                    <a:pt x="161" y="22"/>
                  </a:lnTo>
                  <a:lnTo>
                    <a:pt x="159" y="24"/>
                  </a:lnTo>
                  <a:lnTo>
                    <a:pt x="154" y="24"/>
                  </a:lnTo>
                  <a:lnTo>
                    <a:pt x="151" y="24"/>
                  </a:lnTo>
                  <a:lnTo>
                    <a:pt x="153" y="24"/>
                  </a:lnTo>
                  <a:lnTo>
                    <a:pt x="153" y="26"/>
                  </a:lnTo>
                  <a:lnTo>
                    <a:pt x="153" y="26"/>
                  </a:lnTo>
                  <a:lnTo>
                    <a:pt x="153" y="26"/>
                  </a:lnTo>
                  <a:lnTo>
                    <a:pt x="154" y="27"/>
                  </a:lnTo>
                  <a:lnTo>
                    <a:pt x="154" y="27"/>
                  </a:lnTo>
                  <a:lnTo>
                    <a:pt x="154" y="29"/>
                  </a:lnTo>
                  <a:lnTo>
                    <a:pt x="154" y="30"/>
                  </a:lnTo>
                  <a:lnTo>
                    <a:pt x="154" y="30"/>
                  </a:lnTo>
                  <a:lnTo>
                    <a:pt x="154" y="30"/>
                  </a:lnTo>
                  <a:lnTo>
                    <a:pt x="156" y="30"/>
                  </a:lnTo>
                  <a:lnTo>
                    <a:pt x="156" y="29"/>
                  </a:lnTo>
                  <a:lnTo>
                    <a:pt x="156" y="29"/>
                  </a:lnTo>
                  <a:lnTo>
                    <a:pt x="156" y="29"/>
                  </a:lnTo>
                  <a:lnTo>
                    <a:pt x="158" y="29"/>
                  </a:lnTo>
                  <a:lnTo>
                    <a:pt x="159" y="32"/>
                  </a:lnTo>
                  <a:lnTo>
                    <a:pt x="159" y="35"/>
                  </a:lnTo>
                  <a:lnTo>
                    <a:pt x="161" y="35"/>
                  </a:lnTo>
                  <a:lnTo>
                    <a:pt x="161" y="35"/>
                  </a:lnTo>
                  <a:lnTo>
                    <a:pt x="161" y="33"/>
                  </a:lnTo>
                  <a:lnTo>
                    <a:pt x="161" y="33"/>
                  </a:lnTo>
                  <a:lnTo>
                    <a:pt x="162" y="33"/>
                  </a:lnTo>
                  <a:lnTo>
                    <a:pt x="162" y="33"/>
                  </a:lnTo>
                  <a:lnTo>
                    <a:pt x="162" y="33"/>
                  </a:lnTo>
                  <a:lnTo>
                    <a:pt x="162" y="33"/>
                  </a:lnTo>
                  <a:lnTo>
                    <a:pt x="162" y="32"/>
                  </a:lnTo>
                  <a:lnTo>
                    <a:pt x="162" y="32"/>
                  </a:lnTo>
                  <a:lnTo>
                    <a:pt x="162" y="32"/>
                  </a:lnTo>
                  <a:lnTo>
                    <a:pt x="164" y="32"/>
                  </a:lnTo>
                  <a:lnTo>
                    <a:pt x="164" y="32"/>
                  </a:lnTo>
                  <a:lnTo>
                    <a:pt x="165" y="33"/>
                  </a:lnTo>
                  <a:lnTo>
                    <a:pt x="167" y="35"/>
                  </a:lnTo>
                  <a:lnTo>
                    <a:pt x="167" y="35"/>
                  </a:lnTo>
                  <a:lnTo>
                    <a:pt x="167" y="35"/>
                  </a:lnTo>
                  <a:lnTo>
                    <a:pt x="169" y="37"/>
                  </a:lnTo>
                  <a:lnTo>
                    <a:pt x="169" y="37"/>
                  </a:lnTo>
                  <a:lnTo>
                    <a:pt x="169" y="35"/>
                  </a:lnTo>
                  <a:lnTo>
                    <a:pt x="169" y="35"/>
                  </a:lnTo>
                  <a:lnTo>
                    <a:pt x="169" y="33"/>
                  </a:lnTo>
                  <a:lnTo>
                    <a:pt x="170" y="33"/>
                  </a:lnTo>
                  <a:lnTo>
                    <a:pt x="170" y="33"/>
                  </a:lnTo>
                  <a:lnTo>
                    <a:pt x="172" y="33"/>
                  </a:lnTo>
                  <a:lnTo>
                    <a:pt x="175" y="37"/>
                  </a:lnTo>
                  <a:lnTo>
                    <a:pt x="175" y="37"/>
                  </a:lnTo>
                  <a:lnTo>
                    <a:pt x="178" y="38"/>
                  </a:lnTo>
                  <a:lnTo>
                    <a:pt x="181" y="40"/>
                  </a:lnTo>
                  <a:lnTo>
                    <a:pt x="181" y="41"/>
                  </a:lnTo>
                  <a:lnTo>
                    <a:pt x="181" y="41"/>
                  </a:lnTo>
                  <a:lnTo>
                    <a:pt x="180" y="43"/>
                  </a:lnTo>
                  <a:lnTo>
                    <a:pt x="178" y="43"/>
                  </a:lnTo>
                  <a:lnTo>
                    <a:pt x="178" y="44"/>
                  </a:lnTo>
                  <a:lnTo>
                    <a:pt x="178" y="46"/>
                  </a:lnTo>
                  <a:lnTo>
                    <a:pt x="178" y="46"/>
                  </a:lnTo>
                  <a:lnTo>
                    <a:pt x="178" y="46"/>
                  </a:lnTo>
                  <a:lnTo>
                    <a:pt x="176" y="48"/>
                  </a:lnTo>
                  <a:lnTo>
                    <a:pt x="176" y="49"/>
                  </a:lnTo>
                  <a:lnTo>
                    <a:pt x="175" y="52"/>
                  </a:lnTo>
                  <a:lnTo>
                    <a:pt x="170" y="52"/>
                  </a:lnTo>
                  <a:lnTo>
                    <a:pt x="172" y="52"/>
                  </a:lnTo>
                  <a:lnTo>
                    <a:pt x="173" y="52"/>
                  </a:lnTo>
                  <a:lnTo>
                    <a:pt x="175" y="54"/>
                  </a:lnTo>
                  <a:lnTo>
                    <a:pt x="176" y="54"/>
                  </a:lnTo>
                  <a:lnTo>
                    <a:pt x="178" y="54"/>
                  </a:lnTo>
                  <a:lnTo>
                    <a:pt x="181" y="52"/>
                  </a:lnTo>
                  <a:lnTo>
                    <a:pt x="181" y="52"/>
                  </a:lnTo>
                  <a:lnTo>
                    <a:pt x="186" y="52"/>
                  </a:lnTo>
                  <a:lnTo>
                    <a:pt x="187" y="51"/>
                  </a:lnTo>
                  <a:lnTo>
                    <a:pt x="189" y="51"/>
                  </a:lnTo>
                  <a:lnTo>
                    <a:pt x="191" y="51"/>
                  </a:lnTo>
                  <a:lnTo>
                    <a:pt x="194" y="52"/>
                  </a:lnTo>
                  <a:lnTo>
                    <a:pt x="195" y="56"/>
                  </a:lnTo>
                  <a:lnTo>
                    <a:pt x="195" y="56"/>
                  </a:lnTo>
                  <a:lnTo>
                    <a:pt x="195" y="57"/>
                  </a:lnTo>
                  <a:lnTo>
                    <a:pt x="194" y="57"/>
                  </a:lnTo>
                  <a:lnTo>
                    <a:pt x="194" y="59"/>
                  </a:lnTo>
                  <a:lnTo>
                    <a:pt x="192" y="60"/>
                  </a:lnTo>
                  <a:lnTo>
                    <a:pt x="191" y="60"/>
                  </a:lnTo>
                  <a:lnTo>
                    <a:pt x="189" y="62"/>
                  </a:lnTo>
                  <a:lnTo>
                    <a:pt x="189" y="62"/>
                  </a:lnTo>
                  <a:lnTo>
                    <a:pt x="187" y="63"/>
                  </a:lnTo>
                  <a:lnTo>
                    <a:pt x="186" y="63"/>
                  </a:lnTo>
                  <a:lnTo>
                    <a:pt x="186" y="63"/>
                  </a:lnTo>
                  <a:lnTo>
                    <a:pt x="184" y="65"/>
                  </a:lnTo>
                  <a:lnTo>
                    <a:pt x="184" y="67"/>
                  </a:lnTo>
                  <a:lnTo>
                    <a:pt x="183" y="67"/>
                  </a:lnTo>
                  <a:lnTo>
                    <a:pt x="183" y="68"/>
                  </a:lnTo>
                  <a:lnTo>
                    <a:pt x="184" y="70"/>
                  </a:lnTo>
                  <a:lnTo>
                    <a:pt x="184" y="70"/>
                  </a:lnTo>
                  <a:lnTo>
                    <a:pt x="184" y="71"/>
                  </a:lnTo>
                  <a:lnTo>
                    <a:pt x="184" y="71"/>
                  </a:lnTo>
                  <a:lnTo>
                    <a:pt x="184" y="73"/>
                  </a:lnTo>
                  <a:lnTo>
                    <a:pt x="186" y="73"/>
                  </a:lnTo>
                  <a:lnTo>
                    <a:pt x="186" y="73"/>
                  </a:lnTo>
                  <a:lnTo>
                    <a:pt x="187" y="73"/>
                  </a:lnTo>
                  <a:lnTo>
                    <a:pt x="189" y="73"/>
                  </a:lnTo>
                  <a:lnTo>
                    <a:pt x="189" y="73"/>
                  </a:lnTo>
                  <a:lnTo>
                    <a:pt x="189" y="73"/>
                  </a:lnTo>
                  <a:lnTo>
                    <a:pt x="189" y="74"/>
                  </a:lnTo>
                  <a:lnTo>
                    <a:pt x="187" y="76"/>
                  </a:lnTo>
                  <a:lnTo>
                    <a:pt x="184" y="78"/>
                  </a:lnTo>
                  <a:lnTo>
                    <a:pt x="184" y="78"/>
                  </a:lnTo>
                  <a:lnTo>
                    <a:pt x="183" y="78"/>
                  </a:lnTo>
                  <a:lnTo>
                    <a:pt x="181" y="78"/>
                  </a:lnTo>
                  <a:lnTo>
                    <a:pt x="181" y="78"/>
                  </a:lnTo>
                  <a:lnTo>
                    <a:pt x="180" y="78"/>
                  </a:lnTo>
                  <a:lnTo>
                    <a:pt x="180" y="79"/>
                  </a:lnTo>
                  <a:lnTo>
                    <a:pt x="180" y="79"/>
                  </a:lnTo>
                  <a:lnTo>
                    <a:pt x="178" y="79"/>
                  </a:lnTo>
                  <a:lnTo>
                    <a:pt x="176" y="79"/>
                  </a:lnTo>
                  <a:lnTo>
                    <a:pt x="176" y="79"/>
                  </a:lnTo>
                  <a:lnTo>
                    <a:pt x="176" y="81"/>
                  </a:lnTo>
                  <a:lnTo>
                    <a:pt x="176" y="82"/>
                  </a:lnTo>
                  <a:lnTo>
                    <a:pt x="176" y="82"/>
                  </a:lnTo>
                  <a:lnTo>
                    <a:pt x="176" y="84"/>
                  </a:lnTo>
                  <a:lnTo>
                    <a:pt x="176" y="85"/>
                  </a:lnTo>
                  <a:lnTo>
                    <a:pt x="176" y="87"/>
                  </a:lnTo>
                  <a:lnTo>
                    <a:pt x="176" y="87"/>
                  </a:lnTo>
                  <a:lnTo>
                    <a:pt x="175" y="89"/>
                  </a:lnTo>
                  <a:lnTo>
                    <a:pt x="173" y="90"/>
                  </a:lnTo>
                  <a:lnTo>
                    <a:pt x="173" y="90"/>
                  </a:lnTo>
                  <a:lnTo>
                    <a:pt x="176" y="93"/>
                  </a:lnTo>
                  <a:lnTo>
                    <a:pt x="180" y="96"/>
                  </a:lnTo>
                  <a:lnTo>
                    <a:pt x="183" y="101"/>
                  </a:lnTo>
                  <a:lnTo>
                    <a:pt x="183" y="101"/>
                  </a:lnTo>
                  <a:lnTo>
                    <a:pt x="184" y="101"/>
                  </a:lnTo>
                  <a:lnTo>
                    <a:pt x="184" y="103"/>
                  </a:lnTo>
                  <a:lnTo>
                    <a:pt x="184" y="104"/>
                  </a:lnTo>
                  <a:lnTo>
                    <a:pt x="184" y="104"/>
                  </a:lnTo>
                  <a:lnTo>
                    <a:pt x="184" y="104"/>
                  </a:lnTo>
                  <a:lnTo>
                    <a:pt x="184" y="106"/>
                  </a:lnTo>
                  <a:lnTo>
                    <a:pt x="183" y="108"/>
                  </a:lnTo>
                  <a:lnTo>
                    <a:pt x="181" y="108"/>
                  </a:lnTo>
                  <a:lnTo>
                    <a:pt x="180" y="108"/>
                  </a:lnTo>
                  <a:lnTo>
                    <a:pt x="180" y="109"/>
                  </a:lnTo>
                  <a:lnTo>
                    <a:pt x="180" y="111"/>
                  </a:lnTo>
                  <a:lnTo>
                    <a:pt x="178" y="111"/>
                  </a:lnTo>
                  <a:lnTo>
                    <a:pt x="178" y="111"/>
                  </a:lnTo>
                  <a:lnTo>
                    <a:pt x="176" y="111"/>
                  </a:lnTo>
                  <a:lnTo>
                    <a:pt x="175" y="111"/>
                  </a:lnTo>
                  <a:lnTo>
                    <a:pt x="173" y="112"/>
                  </a:lnTo>
                  <a:lnTo>
                    <a:pt x="172" y="112"/>
                  </a:lnTo>
                  <a:lnTo>
                    <a:pt x="170" y="114"/>
                  </a:lnTo>
                  <a:lnTo>
                    <a:pt x="167" y="115"/>
                  </a:lnTo>
                  <a:lnTo>
                    <a:pt x="164" y="115"/>
                  </a:lnTo>
                  <a:lnTo>
                    <a:pt x="162" y="117"/>
                  </a:lnTo>
                  <a:lnTo>
                    <a:pt x="159" y="115"/>
                  </a:lnTo>
                  <a:lnTo>
                    <a:pt x="158" y="115"/>
                  </a:lnTo>
                  <a:lnTo>
                    <a:pt x="156" y="117"/>
                  </a:lnTo>
                  <a:lnTo>
                    <a:pt x="156" y="117"/>
                  </a:lnTo>
                  <a:lnTo>
                    <a:pt x="154" y="117"/>
                  </a:lnTo>
                  <a:lnTo>
                    <a:pt x="154" y="117"/>
                  </a:lnTo>
                  <a:lnTo>
                    <a:pt x="154" y="119"/>
                  </a:lnTo>
                  <a:lnTo>
                    <a:pt x="153" y="123"/>
                  </a:lnTo>
                  <a:lnTo>
                    <a:pt x="153" y="123"/>
                  </a:lnTo>
                  <a:lnTo>
                    <a:pt x="151" y="123"/>
                  </a:lnTo>
                  <a:lnTo>
                    <a:pt x="150" y="122"/>
                  </a:lnTo>
                  <a:lnTo>
                    <a:pt x="148" y="122"/>
                  </a:lnTo>
                  <a:lnTo>
                    <a:pt x="146" y="119"/>
                  </a:lnTo>
                  <a:lnTo>
                    <a:pt x="145" y="119"/>
                  </a:lnTo>
                  <a:lnTo>
                    <a:pt x="145" y="119"/>
                  </a:lnTo>
                  <a:lnTo>
                    <a:pt x="142" y="120"/>
                  </a:lnTo>
                  <a:lnTo>
                    <a:pt x="142" y="119"/>
                  </a:lnTo>
                  <a:lnTo>
                    <a:pt x="140" y="119"/>
                  </a:lnTo>
                  <a:lnTo>
                    <a:pt x="139" y="119"/>
                  </a:lnTo>
                  <a:lnTo>
                    <a:pt x="137" y="119"/>
                  </a:lnTo>
                  <a:lnTo>
                    <a:pt x="135" y="119"/>
                  </a:lnTo>
                  <a:lnTo>
                    <a:pt x="134" y="119"/>
                  </a:lnTo>
                  <a:lnTo>
                    <a:pt x="134" y="117"/>
                  </a:lnTo>
                  <a:lnTo>
                    <a:pt x="134" y="117"/>
                  </a:lnTo>
                  <a:lnTo>
                    <a:pt x="132" y="115"/>
                  </a:lnTo>
                  <a:lnTo>
                    <a:pt x="132" y="115"/>
                  </a:lnTo>
                  <a:lnTo>
                    <a:pt x="128" y="115"/>
                  </a:lnTo>
                  <a:lnTo>
                    <a:pt x="126" y="115"/>
                  </a:lnTo>
                  <a:lnTo>
                    <a:pt x="126" y="114"/>
                  </a:lnTo>
                  <a:lnTo>
                    <a:pt x="124" y="114"/>
                  </a:lnTo>
                  <a:lnTo>
                    <a:pt x="124" y="114"/>
                  </a:lnTo>
                  <a:lnTo>
                    <a:pt x="124" y="114"/>
                  </a:lnTo>
                  <a:lnTo>
                    <a:pt x="126" y="117"/>
                  </a:lnTo>
                  <a:lnTo>
                    <a:pt x="126" y="119"/>
                  </a:lnTo>
                  <a:lnTo>
                    <a:pt x="128" y="120"/>
                  </a:lnTo>
                  <a:lnTo>
                    <a:pt x="132" y="123"/>
                  </a:lnTo>
                  <a:lnTo>
                    <a:pt x="132" y="123"/>
                  </a:lnTo>
                  <a:lnTo>
                    <a:pt x="132" y="125"/>
                  </a:lnTo>
                  <a:lnTo>
                    <a:pt x="132" y="128"/>
                  </a:lnTo>
                  <a:lnTo>
                    <a:pt x="132" y="130"/>
                  </a:lnTo>
                  <a:lnTo>
                    <a:pt x="134" y="133"/>
                  </a:lnTo>
                  <a:lnTo>
                    <a:pt x="135" y="136"/>
                  </a:lnTo>
                  <a:lnTo>
                    <a:pt x="135" y="137"/>
                  </a:lnTo>
                  <a:lnTo>
                    <a:pt x="135" y="139"/>
                  </a:lnTo>
                  <a:lnTo>
                    <a:pt x="135" y="139"/>
                  </a:lnTo>
                  <a:lnTo>
                    <a:pt x="135" y="139"/>
                  </a:lnTo>
                  <a:lnTo>
                    <a:pt x="135" y="139"/>
                  </a:lnTo>
                  <a:lnTo>
                    <a:pt x="137" y="141"/>
                  </a:lnTo>
                  <a:lnTo>
                    <a:pt x="140" y="141"/>
                  </a:lnTo>
                  <a:lnTo>
                    <a:pt x="142" y="141"/>
                  </a:lnTo>
                  <a:lnTo>
                    <a:pt x="145" y="141"/>
                  </a:lnTo>
                  <a:lnTo>
                    <a:pt x="145" y="142"/>
                  </a:lnTo>
                  <a:lnTo>
                    <a:pt x="145" y="144"/>
                  </a:lnTo>
                  <a:lnTo>
                    <a:pt x="143" y="144"/>
                  </a:lnTo>
                  <a:lnTo>
                    <a:pt x="143" y="145"/>
                  </a:lnTo>
                  <a:lnTo>
                    <a:pt x="142" y="145"/>
                  </a:lnTo>
                  <a:lnTo>
                    <a:pt x="140" y="145"/>
                  </a:lnTo>
                  <a:lnTo>
                    <a:pt x="137" y="147"/>
                  </a:lnTo>
                  <a:lnTo>
                    <a:pt x="137" y="147"/>
                  </a:lnTo>
                  <a:lnTo>
                    <a:pt x="135" y="147"/>
                  </a:lnTo>
                  <a:lnTo>
                    <a:pt x="135" y="147"/>
                  </a:lnTo>
                  <a:lnTo>
                    <a:pt x="135" y="148"/>
                  </a:lnTo>
                  <a:lnTo>
                    <a:pt x="134" y="150"/>
                  </a:lnTo>
                  <a:lnTo>
                    <a:pt x="134" y="152"/>
                  </a:lnTo>
                  <a:lnTo>
                    <a:pt x="132" y="153"/>
                  </a:lnTo>
                  <a:lnTo>
                    <a:pt x="131" y="155"/>
                  </a:lnTo>
                  <a:lnTo>
                    <a:pt x="129" y="155"/>
                  </a:lnTo>
                  <a:lnTo>
                    <a:pt x="129" y="155"/>
                  </a:lnTo>
                  <a:lnTo>
                    <a:pt x="128" y="155"/>
                  </a:lnTo>
                  <a:lnTo>
                    <a:pt x="128" y="156"/>
                  </a:lnTo>
                  <a:lnTo>
                    <a:pt x="126" y="156"/>
                  </a:lnTo>
                  <a:lnTo>
                    <a:pt x="124" y="158"/>
                  </a:lnTo>
                  <a:lnTo>
                    <a:pt x="124" y="158"/>
                  </a:lnTo>
                  <a:lnTo>
                    <a:pt x="123" y="158"/>
                  </a:lnTo>
                  <a:lnTo>
                    <a:pt x="121" y="159"/>
                  </a:lnTo>
                  <a:lnTo>
                    <a:pt x="120" y="159"/>
                  </a:lnTo>
                  <a:lnTo>
                    <a:pt x="118" y="161"/>
                  </a:lnTo>
                  <a:lnTo>
                    <a:pt x="117" y="163"/>
                  </a:lnTo>
                  <a:lnTo>
                    <a:pt x="117" y="163"/>
                  </a:lnTo>
                  <a:lnTo>
                    <a:pt x="115" y="164"/>
                  </a:lnTo>
                  <a:lnTo>
                    <a:pt x="115" y="166"/>
                  </a:lnTo>
                  <a:lnTo>
                    <a:pt x="113" y="166"/>
                  </a:lnTo>
                  <a:lnTo>
                    <a:pt x="113" y="164"/>
                  </a:lnTo>
                  <a:lnTo>
                    <a:pt x="113" y="163"/>
                  </a:lnTo>
                  <a:lnTo>
                    <a:pt x="113" y="163"/>
                  </a:lnTo>
                  <a:lnTo>
                    <a:pt x="112" y="161"/>
                  </a:lnTo>
                  <a:lnTo>
                    <a:pt x="112" y="161"/>
                  </a:lnTo>
                  <a:lnTo>
                    <a:pt x="110" y="161"/>
                  </a:lnTo>
                  <a:lnTo>
                    <a:pt x="109" y="163"/>
                  </a:lnTo>
                  <a:lnTo>
                    <a:pt x="107" y="163"/>
                  </a:lnTo>
                  <a:lnTo>
                    <a:pt x="107" y="164"/>
                  </a:lnTo>
                  <a:lnTo>
                    <a:pt x="106" y="164"/>
                  </a:lnTo>
                  <a:lnTo>
                    <a:pt x="104" y="164"/>
                  </a:lnTo>
                  <a:lnTo>
                    <a:pt x="102" y="164"/>
                  </a:lnTo>
                  <a:lnTo>
                    <a:pt x="102" y="164"/>
                  </a:lnTo>
                  <a:lnTo>
                    <a:pt x="101" y="164"/>
                  </a:lnTo>
                  <a:lnTo>
                    <a:pt x="98" y="161"/>
                  </a:lnTo>
                  <a:lnTo>
                    <a:pt x="94" y="158"/>
                  </a:lnTo>
                  <a:lnTo>
                    <a:pt x="94" y="156"/>
                  </a:lnTo>
                  <a:lnTo>
                    <a:pt x="94" y="156"/>
                  </a:lnTo>
                  <a:lnTo>
                    <a:pt x="93" y="155"/>
                  </a:lnTo>
                  <a:lnTo>
                    <a:pt x="93" y="153"/>
                  </a:lnTo>
                  <a:lnTo>
                    <a:pt x="93" y="152"/>
                  </a:lnTo>
                  <a:lnTo>
                    <a:pt x="93" y="152"/>
                  </a:lnTo>
                  <a:lnTo>
                    <a:pt x="91" y="148"/>
                  </a:lnTo>
                  <a:lnTo>
                    <a:pt x="91" y="147"/>
                  </a:lnTo>
                  <a:lnTo>
                    <a:pt x="90" y="147"/>
                  </a:lnTo>
                  <a:lnTo>
                    <a:pt x="91" y="145"/>
                  </a:lnTo>
                  <a:lnTo>
                    <a:pt x="90" y="145"/>
                  </a:lnTo>
                  <a:lnTo>
                    <a:pt x="90" y="145"/>
                  </a:lnTo>
                  <a:lnTo>
                    <a:pt x="90" y="142"/>
                  </a:lnTo>
                  <a:lnTo>
                    <a:pt x="90" y="142"/>
                  </a:lnTo>
                  <a:lnTo>
                    <a:pt x="90" y="141"/>
                  </a:lnTo>
                  <a:lnTo>
                    <a:pt x="88" y="141"/>
                  </a:lnTo>
                  <a:lnTo>
                    <a:pt x="88" y="141"/>
                  </a:lnTo>
                  <a:lnTo>
                    <a:pt x="87" y="139"/>
                  </a:lnTo>
                  <a:lnTo>
                    <a:pt x="85" y="137"/>
                  </a:lnTo>
                  <a:lnTo>
                    <a:pt x="85" y="137"/>
                  </a:lnTo>
                  <a:lnTo>
                    <a:pt x="83" y="137"/>
                  </a:lnTo>
                  <a:lnTo>
                    <a:pt x="83" y="136"/>
                  </a:lnTo>
                  <a:lnTo>
                    <a:pt x="83" y="136"/>
                  </a:lnTo>
                  <a:lnTo>
                    <a:pt x="82" y="136"/>
                  </a:lnTo>
                  <a:lnTo>
                    <a:pt x="82" y="134"/>
                  </a:lnTo>
                  <a:lnTo>
                    <a:pt x="80" y="136"/>
                  </a:lnTo>
                  <a:lnTo>
                    <a:pt x="80" y="134"/>
                  </a:lnTo>
                  <a:lnTo>
                    <a:pt x="80" y="134"/>
                  </a:lnTo>
                  <a:lnTo>
                    <a:pt x="85" y="130"/>
                  </a:lnTo>
                  <a:lnTo>
                    <a:pt x="87" y="128"/>
                  </a:lnTo>
                  <a:lnTo>
                    <a:pt x="87" y="128"/>
                  </a:lnTo>
                  <a:lnTo>
                    <a:pt x="88" y="126"/>
                  </a:lnTo>
                  <a:lnTo>
                    <a:pt x="88" y="126"/>
                  </a:lnTo>
                  <a:lnTo>
                    <a:pt x="87" y="126"/>
                  </a:lnTo>
                  <a:lnTo>
                    <a:pt x="85" y="122"/>
                  </a:lnTo>
                  <a:lnTo>
                    <a:pt x="85" y="122"/>
                  </a:lnTo>
                  <a:lnTo>
                    <a:pt x="83" y="122"/>
                  </a:lnTo>
                  <a:lnTo>
                    <a:pt x="83" y="120"/>
                  </a:lnTo>
                  <a:lnTo>
                    <a:pt x="82" y="117"/>
                  </a:lnTo>
                  <a:lnTo>
                    <a:pt x="80" y="115"/>
                  </a:lnTo>
                  <a:lnTo>
                    <a:pt x="80" y="114"/>
                  </a:lnTo>
                  <a:lnTo>
                    <a:pt x="80" y="112"/>
                  </a:lnTo>
                  <a:lnTo>
                    <a:pt x="80" y="111"/>
                  </a:lnTo>
                  <a:lnTo>
                    <a:pt x="80" y="111"/>
                  </a:lnTo>
                  <a:lnTo>
                    <a:pt x="80" y="109"/>
                  </a:lnTo>
                  <a:lnTo>
                    <a:pt x="80" y="104"/>
                  </a:lnTo>
                  <a:lnTo>
                    <a:pt x="80" y="101"/>
                  </a:lnTo>
                  <a:lnTo>
                    <a:pt x="80" y="100"/>
                  </a:lnTo>
                  <a:lnTo>
                    <a:pt x="80" y="98"/>
                  </a:lnTo>
                  <a:lnTo>
                    <a:pt x="82" y="96"/>
                  </a:lnTo>
                  <a:lnTo>
                    <a:pt x="83" y="95"/>
                  </a:lnTo>
                  <a:lnTo>
                    <a:pt x="83" y="93"/>
                  </a:lnTo>
                  <a:lnTo>
                    <a:pt x="83" y="92"/>
                  </a:lnTo>
                  <a:lnTo>
                    <a:pt x="85" y="90"/>
                  </a:lnTo>
                  <a:lnTo>
                    <a:pt x="87" y="89"/>
                  </a:lnTo>
                  <a:lnTo>
                    <a:pt x="85" y="87"/>
                  </a:lnTo>
                  <a:lnTo>
                    <a:pt x="85" y="87"/>
                  </a:lnTo>
                  <a:lnTo>
                    <a:pt x="83" y="85"/>
                  </a:lnTo>
                  <a:lnTo>
                    <a:pt x="82" y="85"/>
                  </a:lnTo>
                  <a:lnTo>
                    <a:pt x="80" y="85"/>
                  </a:lnTo>
                  <a:lnTo>
                    <a:pt x="79" y="85"/>
                  </a:lnTo>
                  <a:lnTo>
                    <a:pt x="76" y="87"/>
                  </a:lnTo>
                  <a:lnTo>
                    <a:pt x="71" y="87"/>
                  </a:lnTo>
                  <a:lnTo>
                    <a:pt x="68" y="87"/>
                  </a:lnTo>
                  <a:lnTo>
                    <a:pt x="65" y="87"/>
                  </a:lnTo>
                  <a:lnTo>
                    <a:pt x="61" y="87"/>
                  </a:lnTo>
                  <a:lnTo>
                    <a:pt x="60" y="87"/>
                  </a:lnTo>
                  <a:lnTo>
                    <a:pt x="60" y="87"/>
                  </a:lnTo>
                  <a:lnTo>
                    <a:pt x="58" y="87"/>
                  </a:lnTo>
                  <a:lnTo>
                    <a:pt x="58" y="87"/>
                  </a:lnTo>
                  <a:lnTo>
                    <a:pt x="57" y="87"/>
                  </a:lnTo>
                  <a:lnTo>
                    <a:pt x="57" y="87"/>
                  </a:lnTo>
                  <a:lnTo>
                    <a:pt x="55" y="84"/>
                  </a:lnTo>
                  <a:lnTo>
                    <a:pt x="52" y="82"/>
                  </a:lnTo>
                  <a:lnTo>
                    <a:pt x="50" y="79"/>
                  </a:lnTo>
                  <a:lnTo>
                    <a:pt x="47" y="76"/>
                  </a:lnTo>
                  <a:lnTo>
                    <a:pt x="47" y="76"/>
                  </a:lnTo>
                  <a:lnTo>
                    <a:pt x="46" y="76"/>
                  </a:lnTo>
                  <a:lnTo>
                    <a:pt x="46" y="76"/>
                  </a:lnTo>
                  <a:lnTo>
                    <a:pt x="44" y="74"/>
                  </a:lnTo>
                  <a:lnTo>
                    <a:pt x="42" y="74"/>
                  </a:lnTo>
                  <a:lnTo>
                    <a:pt x="41" y="74"/>
                  </a:lnTo>
                  <a:lnTo>
                    <a:pt x="39" y="73"/>
                  </a:lnTo>
                  <a:lnTo>
                    <a:pt x="38" y="73"/>
                  </a:lnTo>
                  <a:lnTo>
                    <a:pt x="38" y="74"/>
                  </a:lnTo>
                  <a:lnTo>
                    <a:pt x="35" y="74"/>
                  </a:lnTo>
                  <a:lnTo>
                    <a:pt x="33" y="74"/>
                  </a:lnTo>
                  <a:lnTo>
                    <a:pt x="31" y="74"/>
                  </a:lnTo>
                  <a:lnTo>
                    <a:pt x="28" y="74"/>
                  </a:lnTo>
                  <a:lnTo>
                    <a:pt x="25" y="74"/>
                  </a:lnTo>
                  <a:lnTo>
                    <a:pt x="22" y="74"/>
                  </a:lnTo>
                  <a:lnTo>
                    <a:pt x="22" y="74"/>
                  </a:lnTo>
                  <a:lnTo>
                    <a:pt x="20" y="74"/>
                  </a:lnTo>
                  <a:lnTo>
                    <a:pt x="19" y="73"/>
                  </a:lnTo>
                  <a:lnTo>
                    <a:pt x="17" y="71"/>
                  </a:lnTo>
                  <a:lnTo>
                    <a:pt x="17" y="70"/>
                  </a:lnTo>
                  <a:lnTo>
                    <a:pt x="16" y="70"/>
                  </a:lnTo>
                  <a:lnTo>
                    <a:pt x="14" y="68"/>
                  </a:lnTo>
                  <a:lnTo>
                    <a:pt x="14" y="68"/>
                  </a:lnTo>
                  <a:lnTo>
                    <a:pt x="12" y="67"/>
                  </a:lnTo>
                  <a:lnTo>
                    <a:pt x="12" y="67"/>
                  </a:lnTo>
                  <a:lnTo>
                    <a:pt x="12" y="63"/>
                  </a:lnTo>
                  <a:lnTo>
                    <a:pt x="14" y="63"/>
                  </a:lnTo>
                  <a:lnTo>
                    <a:pt x="14" y="60"/>
                  </a:lnTo>
                  <a:lnTo>
                    <a:pt x="14" y="60"/>
                  </a:lnTo>
                  <a:lnTo>
                    <a:pt x="14" y="59"/>
                  </a:lnTo>
                  <a:lnTo>
                    <a:pt x="14" y="59"/>
                  </a:lnTo>
                  <a:lnTo>
                    <a:pt x="14" y="56"/>
                  </a:lnTo>
                  <a:lnTo>
                    <a:pt x="14" y="56"/>
                  </a:lnTo>
                  <a:lnTo>
                    <a:pt x="12" y="54"/>
                  </a:lnTo>
                  <a:lnTo>
                    <a:pt x="11" y="51"/>
                  </a:lnTo>
                  <a:lnTo>
                    <a:pt x="9" y="48"/>
                  </a:lnTo>
                  <a:lnTo>
                    <a:pt x="8" y="44"/>
                  </a:lnTo>
                  <a:lnTo>
                    <a:pt x="8" y="44"/>
                  </a:lnTo>
                  <a:lnTo>
                    <a:pt x="6" y="44"/>
                  </a:lnTo>
                  <a:lnTo>
                    <a:pt x="6" y="44"/>
                  </a:lnTo>
                  <a:lnTo>
                    <a:pt x="5" y="43"/>
                  </a:lnTo>
                  <a:lnTo>
                    <a:pt x="5" y="41"/>
                  </a:lnTo>
                  <a:lnTo>
                    <a:pt x="3" y="43"/>
                  </a:lnTo>
                  <a:lnTo>
                    <a:pt x="3" y="43"/>
                  </a:lnTo>
                  <a:lnTo>
                    <a:pt x="0" y="43"/>
                  </a:lnTo>
                  <a:lnTo>
                    <a:pt x="0" y="43"/>
                  </a:lnTo>
                  <a:lnTo>
                    <a:pt x="0" y="43"/>
                  </a:lnTo>
                  <a:lnTo>
                    <a:pt x="1" y="41"/>
                  </a:lnTo>
                  <a:lnTo>
                    <a:pt x="3" y="40"/>
                  </a:lnTo>
                  <a:lnTo>
                    <a:pt x="3" y="38"/>
                  </a:lnTo>
                  <a:lnTo>
                    <a:pt x="5" y="37"/>
                  </a:lnTo>
                  <a:lnTo>
                    <a:pt x="5" y="35"/>
                  </a:lnTo>
                  <a:lnTo>
                    <a:pt x="6" y="30"/>
                  </a:lnTo>
                  <a:lnTo>
                    <a:pt x="6" y="29"/>
                  </a:lnTo>
                  <a:lnTo>
                    <a:pt x="8" y="24"/>
                  </a:lnTo>
                  <a:lnTo>
                    <a:pt x="9" y="21"/>
                  </a:lnTo>
                  <a:lnTo>
                    <a:pt x="9" y="19"/>
                  </a:lnTo>
                  <a:lnTo>
                    <a:pt x="11" y="18"/>
                  </a:lnTo>
                  <a:lnTo>
                    <a:pt x="12" y="16"/>
                  </a:lnTo>
                  <a:lnTo>
                    <a:pt x="14" y="15"/>
                  </a:lnTo>
                  <a:lnTo>
                    <a:pt x="16" y="15"/>
                  </a:lnTo>
                  <a:lnTo>
                    <a:pt x="20" y="8"/>
                  </a:lnTo>
                  <a:lnTo>
                    <a:pt x="20" y="7"/>
                  </a:lnTo>
                  <a:lnTo>
                    <a:pt x="24" y="7"/>
                  </a:lnTo>
                  <a:lnTo>
                    <a:pt x="27" y="5"/>
                  </a:lnTo>
                  <a:lnTo>
                    <a:pt x="28" y="5"/>
                  </a:lnTo>
                  <a:lnTo>
                    <a:pt x="30" y="5"/>
                  </a:lnTo>
                  <a:lnTo>
                    <a:pt x="30" y="5"/>
                  </a:lnTo>
                  <a:lnTo>
                    <a:pt x="30" y="5"/>
                  </a:lnTo>
                  <a:lnTo>
                    <a:pt x="28" y="7"/>
                  </a:lnTo>
                  <a:lnTo>
                    <a:pt x="27" y="7"/>
                  </a:lnTo>
                  <a:lnTo>
                    <a:pt x="22" y="8"/>
                  </a:lnTo>
                  <a:lnTo>
                    <a:pt x="22" y="8"/>
                  </a:lnTo>
                  <a:lnTo>
                    <a:pt x="20" y="8"/>
                  </a:lnTo>
                  <a:lnTo>
                    <a:pt x="20" y="10"/>
                  </a:lnTo>
                  <a:lnTo>
                    <a:pt x="20" y="11"/>
                  </a:lnTo>
                  <a:lnTo>
                    <a:pt x="22" y="15"/>
                  </a:lnTo>
                  <a:lnTo>
                    <a:pt x="24" y="15"/>
                  </a:lnTo>
                  <a:lnTo>
                    <a:pt x="25" y="16"/>
                  </a:lnTo>
                  <a:lnTo>
                    <a:pt x="25" y="18"/>
                  </a:lnTo>
                  <a:lnTo>
                    <a:pt x="24" y="18"/>
                  </a:lnTo>
                  <a:lnTo>
                    <a:pt x="25" y="19"/>
                  </a:lnTo>
                  <a:lnTo>
                    <a:pt x="25" y="21"/>
                  </a:lnTo>
                  <a:lnTo>
                    <a:pt x="25" y="22"/>
                  </a:lnTo>
                  <a:lnTo>
                    <a:pt x="25" y="26"/>
                  </a:lnTo>
                  <a:lnTo>
                    <a:pt x="24" y="27"/>
                  </a:lnTo>
                  <a:lnTo>
                    <a:pt x="22" y="29"/>
                  </a:lnTo>
                  <a:lnTo>
                    <a:pt x="20" y="30"/>
                  </a:lnTo>
                  <a:lnTo>
                    <a:pt x="19" y="33"/>
                  </a:lnTo>
                  <a:lnTo>
                    <a:pt x="20" y="37"/>
                  </a:lnTo>
                  <a:lnTo>
                    <a:pt x="20" y="38"/>
                  </a:lnTo>
                  <a:lnTo>
                    <a:pt x="22" y="40"/>
                  </a:lnTo>
                  <a:lnTo>
                    <a:pt x="24" y="40"/>
                  </a:lnTo>
                  <a:lnTo>
                    <a:pt x="24" y="41"/>
                  </a:lnTo>
                  <a:lnTo>
                    <a:pt x="24" y="43"/>
                  </a:lnTo>
                  <a:lnTo>
                    <a:pt x="24" y="44"/>
                  </a:lnTo>
                  <a:lnTo>
                    <a:pt x="25" y="44"/>
                  </a:lnTo>
                  <a:lnTo>
                    <a:pt x="25" y="44"/>
                  </a:lnTo>
                  <a:lnTo>
                    <a:pt x="27" y="44"/>
                  </a:lnTo>
                  <a:lnTo>
                    <a:pt x="30" y="44"/>
                  </a:lnTo>
                  <a:lnTo>
                    <a:pt x="31" y="43"/>
                  </a:lnTo>
                  <a:lnTo>
                    <a:pt x="31" y="43"/>
                  </a:lnTo>
                  <a:lnTo>
                    <a:pt x="33" y="41"/>
                  </a:lnTo>
                  <a:lnTo>
                    <a:pt x="33" y="38"/>
                  </a:lnTo>
                  <a:lnTo>
                    <a:pt x="33" y="35"/>
                  </a:lnTo>
                  <a:lnTo>
                    <a:pt x="33" y="33"/>
                  </a:lnTo>
                  <a:lnTo>
                    <a:pt x="31" y="32"/>
                  </a:lnTo>
                  <a:lnTo>
                    <a:pt x="30" y="29"/>
                  </a:lnTo>
                  <a:lnTo>
                    <a:pt x="28" y="27"/>
                  </a:lnTo>
                  <a:lnTo>
                    <a:pt x="28" y="24"/>
                  </a:lnTo>
                  <a:lnTo>
                    <a:pt x="27" y="24"/>
                  </a:lnTo>
                  <a:lnTo>
                    <a:pt x="27" y="22"/>
                  </a:lnTo>
                  <a:lnTo>
                    <a:pt x="27" y="21"/>
                  </a:lnTo>
                  <a:lnTo>
                    <a:pt x="28" y="19"/>
                  </a:lnTo>
                  <a:lnTo>
                    <a:pt x="28" y="18"/>
                  </a:lnTo>
                  <a:lnTo>
                    <a:pt x="30" y="16"/>
                  </a:lnTo>
                  <a:lnTo>
                    <a:pt x="38" y="15"/>
                  </a:lnTo>
                  <a:lnTo>
                    <a:pt x="41" y="13"/>
                  </a:lnTo>
                  <a:lnTo>
                    <a:pt x="46" y="11"/>
                  </a:lnTo>
                  <a:lnTo>
                    <a:pt x="47" y="11"/>
                  </a:lnTo>
                  <a:lnTo>
                    <a:pt x="47" y="10"/>
                  </a:lnTo>
                  <a:lnTo>
                    <a:pt x="49" y="10"/>
                  </a:lnTo>
                  <a:lnTo>
                    <a:pt x="50" y="10"/>
                  </a:lnTo>
                  <a:lnTo>
                    <a:pt x="52" y="10"/>
                  </a:lnTo>
                  <a:lnTo>
                    <a:pt x="52" y="8"/>
                  </a:lnTo>
                  <a:lnTo>
                    <a:pt x="52" y="7"/>
                  </a:lnTo>
                  <a:lnTo>
                    <a:pt x="50" y="7"/>
                  </a:lnTo>
                  <a:lnTo>
                    <a:pt x="46" y="8"/>
                  </a:lnTo>
                  <a:lnTo>
                    <a:pt x="46" y="7"/>
                  </a:lnTo>
                  <a:lnTo>
                    <a:pt x="46" y="7"/>
                  </a:lnTo>
                  <a:lnTo>
                    <a:pt x="44" y="4"/>
                  </a:lnTo>
                  <a:lnTo>
                    <a:pt x="46" y="2"/>
                  </a:lnTo>
                  <a:lnTo>
                    <a:pt x="46" y="0"/>
                  </a:lnTo>
                  <a:lnTo>
                    <a:pt x="47" y="0"/>
                  </a:lnTo>
                  <a:lnTo>
                    <a:pt x="4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4" name="Freeform 20">
              <a:extLst>
                <a:ext uri="{FF2B5EF4-FFF2-40B4-BE49-F238E27FC236}">
                  <a16:creationId xmlns:a16="http://schemas.microsoft.com/office/drawing/2014/main" id="{EEC7A2DE-6C4C-8A34-5707-C582CBE94A2C}"/>
                </a:ext>
              </a:extLst>
            </p:cNvPr>
            <p:cNvSpPr>
              <a:spLocks noEditPoints="1"/>
            </p:cNvSpPr>
            <p:nvPr/>
          </p:nvSpPr>
          <p:spPr bwMode="auto">
            <a:xfrm>
              <a:off x="4034086" y="4041673"/>
              <a:ext cx="5848" cy="17544"/>
            </a:xfrm>
            <a:custGeom>
              <a:avLst/>
              <a:gdLst>
                <a:gd name="T0" fmla="*/ 2 w 3"/>
                <a:gd name="T1" fmla="*/ 8 h 9"/>
                <a:gd name="T2" fmla="*/ 2 w 3"/>
                <a:gd name="T3" fmla="*/ 8 h 9"/>
                <a:gd name="T4" fmla="*/ 2 w 3"/>
                <a:gd name="T5" fmla="*/ 9 h 9"/>
                <a:gd name="T6" fmla="*/ 2 w 3"/>
                <a:gd name="T7" fmla="*/ 9 h 9"/>
                <a:gd name="T8" fmla="*/ 2 w 3"/>
                <a:gd name="T9" fmla="*/ 9 h 9"/>
                <a:gd name="T10" fmla="*/ 2 w 3"/>
                <a:gd name="T11" fmla="*/ 9 h 9"/>
                <a:gd name="T12" fmla="*/ 2 w 3"/>
                <a:gd name="T13" fmla="*/ 9 h 9"/>
                <a:gd name="T14" fmla="*/ 0 w 3"/>
                <a:gd name="T15" fmla="*/ 9 h 9"/>
                <a:gd name="T16" fmla="*/ 0 w 3"/>
                <a:gd name="T17" fmla="*/ 9 h 9"/>
                <a:gd name="T18" fmla="*/ 0 w 3"/>
                <a:gd name="T19" fmla="*/ 9 h 9"/>
                <a:gd name="T20" fmla="*/ 0 w 3"/>
                <a:gd name="T21" fmla="*/ 9 h 9"/>
                <a:gd name="T22" fmla="*/ 2 w 3"/>
                <a:gd name="T23" fmla="*/ 9 h 9"/>
                <a:gd name="T24" fmla="*/ 0 w 3"/>
                <a:gd name="T25" fmla="*/ 9 h 9"/>
                <a:gd name="T26" fmla="*/ 0 w 3"/>
                <a:gd name="T27" fmla="*/ 9 h 9"/>
                <a:gd name="T28" fmla="*/ 2 w 3"/>
                <a:gd name="T29" fmla="*/ 8 h 9"/>
                <a:gd name="T30" fmla="*/ 2 w 3"/>
                <a:gd name="T31" fmla="*/ 8 h 9"/>
                <a:gd name="T32" fmla="*/ 3 w 3"/>
                <a:gd name="T33" fmla="*/ 5 h 9"/>
                <a:gd name="T34" fmla="*/ 3 w 3"/>
                <a:gd name="T35" fmla="*/ 5 h 9"/>
                <a:gd name="T36" fmla="*/ 3 w 3"/>
                <a:gd name="T37" fmla="*/ 5 h 9"/>
                <a:gd name="T38" fmla="*/ 3 w 3"/>
                <a:gd name="T39" fmla="*/ 5 h 9"/>
                <a:gd name="T40" fmla="*/ 3 w 3"/>
                <a:gd name="T41" fmla="*/ 5 h 9"/>
                <a:gd name="T42" fmla="*/ 3 w 3"/>
                <a:gd name="T43" fmla="*/ 5 h 9"/>
                <a:gd name="T44" fmla="*/ 2 w 3"/>
                <a:gd name="T45" fmla="*/ 5 h 9"/>
                <a:gd name="T46" fmla="*/ 2 w 3"/>
                <a:gd name="T47" fmla="*/ 5 h 9"/>
                <a:gd name="T48" fmla="*/ 2 w 3"/>
                <a:gd name="T49" fmla="*/ 5 h 9"/>
                <a:gd name="T50" fmla="*/ 2 w 3"/>
                <a:gd name="T51" fmla="*/ 5 h 9"/>
                <a:gd name="T52" fmla="*/ 2 w 3"/>
                <a:gd name="T53" fmla="*/ 5 h 9"/>
                <a:gd name="T54" fmla="*/ 2 w 3"/>
                <a:gd name="T55" fmla="*/ 5 h 9"/>
                <a:gd name="T56" fmla="*/ 2 w 3"/>
                <a:gd name="T57" fmla="*/ 5 h 9"/>
                <a:gd name="T58" fmla="*/ 2 w 3"/>
                <a:gd name="T59" fmla="*/ 5 h 9"/>
                <a:gd name="T60" fmla="*/ 2 w 3"/>
                <a:gd name="T61" fmla="*/ 5 h 9"/>
                <a:gd name="T62" fmla="*/ 2 w 3"/>
                <a:gd name="T63" fmla="*/ 5 h 9"/>
                <a:gd name="T64" fmla="*/ 2 w 3"/>
                <a:gd name="T65" fmla="*/ 5 h 9"/>
                <a:gd name="T66" fmla="*/ 2 w 3"/>
                <a:gd name="T67" fmla="*/ 5 h 9"/>
                <a:gd name="T68" fmla="*/ 2 w 3"/>
                <a:gd name="T69" fmla="*/ 5 h 9"/>
                <a:gd name="T70" fmla="*/ 2 w 3"/>
                <a:gd name="T71" fmla="*/ 5 h 9"/>
                <a:gd name="T72" fmla="*/ 2 w 3"/>
                <a:gd name="T73" fmla="*/ 5 h 9"/>
                <a:gd name="T74" fmla="*/ 3 w 3"/>
                <a:gd name="T75" fmla="*/ 5 h 9"/>
                <a:gd name="T76" fmla="*/ 3 w 3"/>
                <a:gd name="T77" fmla="*/ 5 h 9"/>
                <a:gd name="T78" fmla="*/ 3 w 3"/>
                <a:gd name="T79" fmla="*/ 0 h 9"/>
                <a:gd name="T80" fmla="*/ 3 w 3"/>
                <a:gd name="T81" fmla="*/ 0 h 9"/>
                <a:gd name="T82" fmla="*/ 3 w 3"/>
                <a:gd name="T83" fmla="*/ 2 h 9"/>
                <a:gd name="T84" fmla="*/ 3 w 3"/>
                <a:gd name="T85" fmla="*/ 3 h 9"/>
                <a:gd name="T86" fmla="*/ 3 w 3"/>
                <a:gd name="T87" fmla="*/ 3 h 9"/>
                <a:gd name="T88" fmla="*/ 2 w 3"/>
                <a:gd name="T89" fmla="*/ 2 h 9"/>
                <a:gd name="T90" fmla="*/ 2 w 3"/>
                <a:gd name="T91" fmla="*/ 0 h 9"/>
                <a:gd name="T92" fmla="*/ 3 w 3"/>
                <a:gd name="T93" fmla="*/ 0 h 9"/>
                <a:gd name="T94" fmla="*/ 3 w 3"/>
                <a:gd name="T95" fmla="*/ 0 h 9"/>
                <a:gd name="T96" fmla="*/ 3 w 3"/>
                <a:gd name="T9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 h="9">
                  <a:moveTo>
                    <a:pt x="2" y="8"/>
                  </a:moveTo>
                  <a:lnTo>
                    <a:pt x="2" y="8"/>
                  </a:lnTo>
                  <a:lnTo>
                    <a:pt x="2" y="9"/>
                  </a:lnTo>
                  <a:lnTo>
                    <a:pt x="2" y="9"/>
                  </a:lnTo>
                  <a:lnTo>
                    <a:pt x="2" y="9"/>
                  </a:lnTo>
                  <a:lnTo>
                    <a:pt x="2" y="9"/>
                  </a:lnTo>
                  <a:lnTo>
                    <a:pt x="2" y="9"/>
                  </a:lnTo>
                  <a:lnTo>
                    <a:pt x="0" y="9"/>
                  </a:lnTo>
                  <a:lnTo>
                    <a:pt x="0" y="9"/>
                  </a:lnTo>
                  <a:lnTo>
                    <a:pt x="0" y="9"/>
                  </a:lnTo>
                  <a:lnTo>
                    <a:pt x="0" y="9"/>
                  </a:lnTo>
                  <a:lnTo>
                    <a:pt x="2" y="9"/>
                  </a:lnTo>
                  <a:lnTo>
                    <a:pt x="0" y="9"/>
                  </a:lnTo>
                  <a:lnTo>
                    <a:pt x="0" y="9"/>
                  </a:lnTo>
                  <a:lnTo>
                    <a:pt x="2" y="8"/>
                  </a:lnTo>
                  <a:lnTo>
                    <a:pt x="2" y="8"/>
                  </a:lnTo>
                  <a:close/>
                  <a:moveTo>
                    <a:pt x="3" y="5"/>
                  </a:moveTo>
                  <a:lnTo>
                    <a:pt x="3" y="5"/>
                  </a:lnTo>
                  <a:lnTo>
                    <a:pt x="3" y="5"/>
                  </a:lnTo>
                  <a:lnTo>
                    <a:pt x="3" y="5"/>
                  </a:lnTo>
                  <a:lnTo>
                    <a:pt x="3" y="5"/>
                  </a:lnTo>
                  <a:lnTo>
                    <a:pt x="3" y="5"/>
                  </a:lnTo>
                  <a:lnTo>
                    <a:pt x="2" y="5"/>
                  </a:lnTo>
                  <a:lnTo>
                    <a:pt x="2" y="5"/>
                  </a:lnTo>
                  <a:lnTo>
                    <a:pt x="2" y="5"/>
                  </a:lnTo>
                  <a:lnTo>
                    <a:pt x="2" y="5"/>
                  </a:lnTo>
                  <a:lnTo>
                    <a:pt x="2" y="5"/>
                  </a:lnTo>
                  <a:lnTo>
                    <a:pt x="2" y="5"/>
                  </a:lnTo>
                  <a:lnTo>
                    <a:pt x="2" y="5"/>
                  </a:lnTo>
                  <a:lnTo>
                    <a:pt x="2" y="5"/>
                  </a:lnTo>
                  <a:lnTo>
                    <a:pt x="2" y="5"/>
                  </a:lnTo>
                  <a:lnTo>
                    <a:pt x="2" y="5"/>
                  </a:lnTo>
                  <a:lnTo>
                    <a:pt x="2" y="5"/>
                  </a:lnTo>
                  <a:lnTo>
                    <a:pt x="2" y="5"/>
                  </a:lnTo>
                  <a:lnTo>
                    <a:pt x="2" y="5"/>
                  </a:lnTo>
                  <a:lnTo>
                    <a:pt x="2" y="5"/>
                  </a:lnTo>
                  <a:lnTo>
                    <a:pt x="2" y="5"/>
                  </a:lnTo>
                  <a:lnTo>
                    <a:pt x="3" y="5"/>
                  </a:lnTo>
                  <a:lnTo>
                    <a:pt x="3" y="5"/>
                  </a:lnTo>
                  <a:close/>
                  <a:moveTo>
                    <a:pt x="3" y="0"/>
                  </a:moveTo>
                  <a:lnTo>
                    <a:pt x="3" y="0"/>
                  </a:lnTo>
                  <a:lnTo>
                    <a:pt x="3" y="2"/>
                  </a:lnTo>
                  <a:lnTo>
                    <a:pt x="3" y="3"/>
                  </a:lnTo>
                  <a:lnTo>
                    <a:pt x="3" y="3"/>
                  </a:lnTo>
                  <a:lnTo>
                    <a:pt x="2" y="2"/>
                  </a:lnTo>
                  <a:lnTo>
                    <a:pt x="2" y="0"/>
                  </a:lnTo>
                  <a:lnTo>
                    <a:pt x="3" y="0"/>
                  </a:lnTo>
                  <a:lnTo>
                    <a:pt x="3" y="0"/>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5" name="Freeform 21">
              <a:extLst>
                <a:ext uri="{FF2B5EF4-FFF2-40B4-BE49-F238E27FC236}">
                  <a16:creationId xmlns:a16="http://schemas.microsoft.com/office/drawing/2014/main" id="{0DCDEDDB-A902-667F-A377-7BDA9013D7EB}"/>
                </a:ext>
              </a:extLst>
            </p:cNvPr>
            <p:cNvSpPr>
              <a:spLocks/>
            </p:cNvSpPr>
            <p:nvPr/>
          </p:nvSpPr>
          <p:spPr bwMode="auto">
            <a:xfrm>
              <a:off x="6115854" y="3170370"/>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6" name="Freeform 22">
              <a:extLst>
                <a:ext uri="{FF2B5EF4-FFF2-40B4-BE49-F238E27FC236}">
                  <a16:creationId xmlns:a16="http://schemas.microsoft.com/office/drawing/2014/main" id="{69A7AA74-E89B-48C0-B50E-E0C6A45EC7BC}"/>
                </a:ext>
              </a:extLst>
            </p:cNvPr>
            <p:cNvSpPr>
              <a:spLocks noEditPoints="1"/>
            </p:cNvSpPr>
            <p:nvPr/>
          </p:nvSpPr>
          <p:spPr bwMode="auto">
            <a:xfrm>
              <a:off x="7341914" y="3043671"/>
              <a:ext cx="483407" cy="282638"/>
            </a:xfrm>
            <a:custGeom>
              <a:avLst/>
              <a:gdLst>
                <a:gd name="T0" fmla="*/ 218 w 248"/>
                <a:gd name="T1" fmla="*/ 95 h 145"/>
                <a:gd name="T2" fmla="*/ 218 w 248"/>
                <a:gd name="T3" fmla="*/ 98 h 145"/>
                <a:gd name="T4" fmla="*/ 213 w 248"/>
                <a:gd name="T5" fmla="*/ 82 h 145"/>
                <a:gd name="T6" fmla="*/ 35 w 248"/>
                <a:gd name="T7" fmla="*/ 8 h 145"/>
                <a:gd name="T8" fmla="*/ 33 w 248"/>
                <a:gd name="T9" fmla="*/ 20 h 145"/>
                <a:gd name="T10" fmla="*/ 39 w 248"/>
                <a:gd name="T11" fmla="*/ 14 h 145"/>
                <a:gd name="T12" fmla="*/ 41 w 248"/>
                <a:gd name="T13" fmla="*/ 11 h 145"/>
                <a:gd name="T14" fmla="*/ 39 w 248"/>
                <a:gd name="T15" fmla="*/ 5 h 145"/>
                <a:gd name="T16" fmla="*/ 47 w 248"/>
                <a:gd name="T17" fmla="*/ 13 h 145"/>
                <a:gd name="T18" fmla="*/ 54 w 248"/>
                <a:gd name="T19" fmla="*/ 25 h 145"/>
                <a:gd name="T20" fmla="*/ 58 w 248"/>
                <a:gd name="T21" fmla="*/ 20 h 145"/>
                <a:gd name="T22" fmla="*/ 69 w 248"/>
                <a:gd name="T23" fmla="*/ 19 h 145"/>
                <a:gd name="T24" fmla="*/ 85 w 248"/>
                <a:gd name="T25" fmla="*/ 35 h 145"/>
                <a:gd name="T26" fmla="*/ 114 w 248"/>
                <a:gd name="T27" fmla="*/ 35 h 145"/>
                <a:gd name="T28" fmla="*/ 131 w 248"/>
                <a:gd name="T29" fmla="*/ 36 h 145"/>
                <a:gd name="T30" fmla="*/ 147 w 248"/>
                <a:gd name="T31" fmla="*/ 46 h 145"/>
                <a:gd name="T32" fmla="*/ 151 w 248"/>
                <a:gd name="T33" fmla="*/ 63 h 145"/>
                <a:gd name="T34" fmla="*/ 162 w 248"/>
                <a:gd name="T35" fmla="*/ 77 h 145"/>
                <a:gd name="T36" fmla="*/ 175 w 248"/>
                <a:gd name="T37" fmla="*/ 80 h 145"/>
                <a:gd name="T38" fmla="*/ 181 w 248"/>
                <a:gd name="T39" fmla="*/ 83 h 145"/>
                <a:gd name="T40" fmla="*/ 194 w 248"/>
                <a:gd name="T41" fmla="*/ 72 h 145"/>
                <a:gd name="T42" fmla="*/ 210 w 248"/>
                <a:gd name="T43" fmla="*/ 63 h 145"/>
                <a:gd name="T44" fmla="*/ 221 w 248"/>
                <a:gd name="T45" fmla="*/ 60 h 145"/>
                <a:gd name="T46" fmla="*/ 210 w 248"/>
                <a:gd name="T47" fmla="*/ 68 h 145"/>
                <a:gd name="T48" fmla="*/ 214 w 248"/>
                <a:gd name="T49" fmla="*/ 76 h 145"/>
                <a:gd name="T50" fmla="*/ 225 w 248"/>
                <a:gd name="T51" fmla="*/ 74 h 145"/>
                <a:gd name="T52" fmla="*/ 229 w 248"/>
                <a:gd name="T53" fmla="*/ 74 h 145"/>
                <a:gd name="T54" fmla="*/ 237 w 248"/>
                <a:gd name="T55" fmla="*/ 79 h 145"/>
                <a:gd name="T56" fmla="*/ 248 w 248"/>
                <a:gd name="T57" fmla="*/ 83 h 145"/>
                <a:gd name="T58" fmla="*/ 238 w 248"/>
                <a:gd name="T59" fmla="*/ 90 h 145"/>
                <a:gd name="T60" fmla="*/ 230 w 248"/>
                <a:gd name="T61" fmla="*/ 93 h 145"/>
                <a:gd name="T62" fmla="*/ 221 w 248"/>
                <a:gd name="T63" fmla="*/ 93 h 145"/>
                <a:gd name="T64" fmla="*/ 208 w 248"/>
                <a:gd name="T65" fmla="*/ 91 h 145"/>
                <a:gd name="T66" fmla="*/ 211 w 248"/>
                <a:gd name="T67" fmla="*/ 83 h 145"/>
                <a:gd name="T68" fmla="*/ 199 w 248"/>
                <a:gd name="T69" fmla="*/ 85 h 145"/>
                <a:gd name="T70" fmla="*/ 192 w 248"/>
                <a:gd name="T71" fmla="*/ 91 h 145"/>
                <a:gd name="T72" fmla="*/ 184 w 248"/>
                <a:gd name="T73" fmla="*/ 95 h 145"/>
                <a:gd name="T74" fmla="*/ 186 w 248"/>
                <a:gd name="T75" fmla="*/ 99 h 145"/>
                <a:gd name="T76" fmla="*/ 183 w 248"/>
                <a:gd name="T77" fmla="*/ 104 h 145"/>
                <a:gd name="T78" fmla="*/ 166 w 248"/>
                <a:gd name="T79" fmla="*/ 106 h 145"/>
                <a:gd name="T80" fmla="*/ 172 w 248"/>
                <a:gd name="T81" fmla="*/ 115 h 145"/>
                <a:gd name="T82" fmla="*/ 178 w 248"/>
                <a:gd name="T83" fmla="*/ 128 h 145"/>
                <a:gd name="T84" fmla="*/ 170 w 248"/>
                <a:gd name="T85" fmla="*/ 143 h 145"/>
                <a:gd name="T86" fmla="*/ 156 w 248"/>
                <a:gd name="T87" fmla="*/ 142 h 145"/>
                <a:gd name="T88" fmla="*/ 148 w 248"/>
                <a:gd name="T89" fmla="*/ 129 h 145"/>
                <a:gd name="T90" fmla="*/ 128 w 248"/>
                <a:gd name="T91" fmla="*/ 120 h 145"/>
                <a:gd name="T92" fmla="*/ 102 w 248"/>
                <a:gd name="T93" fmla="*/ 104 h 145"/>
                <a:gd name="T94" fmla="*/ 87 w 248"/>
                <a:gd name="T95" fmla="*/ 80 h 145"/>
                <a:gd name="T96" fmla="*/ 74 w 248"/>
                <a:gd name="T97" fmla="*/ 77 h 145"/>
                <a:gd name="T98" fmla="*/ 60 w 248"/>
                <a:gd name="T99" fmla="*/ 69 h 145"/>
                <a:gd name="T100" fmla="*/ 57 w 248"/>
                <a:gd name="T101" fmla="*/ 63 h 145"/>
                <a:gd name="T102" fmla="*/ 50 w 248"/>
                <a:gd name="T103" fmla="*/ 58 h 145"/>
                <a:gd name="T104" fmla="*/ 36 w 248"/>
                <a:gd name="T105" fmla="*/ 50 h 145"/>
                <a:gd name="T106" fmla="*/ 36 w 248"/>
                <a:gd name="T107" fmla="*/ 57 h 145"/>
                <a:gd name="T108" fmla="*/ 30 w 248"/>
                <a:gd name="T109" fmla="*/ 55 h 145"/>
                <a:gd name="T110" fmla="*/ 19 w 248"/>
                <a:gd name="T111" fmla="*/ 58 h 145"/>
                <a:gd name="T112" fmla="*/ 16 w 248"/>
                <a:gd name="T113" fmla="*/ 74 h 145"/>
                <a:gd name="T114" fmla="*/ 0 w 248"/>
                <a:gd name="T115" fmla="*/ 43 h 145"/>
                <a:gd name="T116" fmla="*/ 17 w 248"/>
                <a:gd name="T117" fmla="*/ 5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8" h="145">
                  <a:moveTo>
                    <a:pt x="229" y="98"/>
                  </a:moveTo>
                  <a:lnTo>
                    <a:pt x="229" y="98"/>
                  </a:lnTo>
                  <a:lnTo>
                    <a:pt x="229" y="99"/>
                  </a:lnTo>
                  <a:lnTo>
                    <a:pt x="227" y="99"/>
                  </a:lnTo>
                  <a:lnTo>
                    <a:pt x="227" y="98"/>
                  </a:lnTo>
                  <a:lnTo>
                    <a:pt x="227" y="98"/>
                  </a:lnTo>
                  <a:lnTo>
                    <a:pt x="227" y="98"/>
                  </a:lnTo>
                  <a:lnTo>
                    <a:pt x="229" y="98"/>
                  </a:lnTo>
                  <a:lnTo>
                    <a:pt x="229" y="98"/>
                  </a:lnTo>
                  <a:close/>
                  <a:moveTo>
                    <a:pt x="218" y="95"/>
                  </a:moveTo>
                  <a:lnTo>
                    <a:pt x="218" y="95"/>
                  </a:lnTo>
                  <a:lnTo>
                    <a:pt x="218" y="96"/>
                  </a:lnTo>
                  <a:lnTo>
                    <a:pt x="219" y="96"/>
                  </a:lnTo>
                  <a:lnTo>
                    <a:pt x="221" y="96"/>
                  </a:lnTo>
                  <a:lnTo>
                    <a:pt x="219" y="98"/>
                  </a:lnTo>
                  <a:lnTo>
                    <a:pt x="221" y="99"/>
                  </a:lnTo>
                  <a:lnTo>
                    <a:pt x="221" y="99"/>
                  </a:lnTo>
                  <a:lnTo>
                    <a:pt x="219" y="99"/>
                  </a:lnTo>
                  <a:lnTo>
                    <a:pt x="218" y="99"/>
                  </a:lnTo>
                  <a:lnTo>
                    <a:pt x="218" y="99"/>
                  </a:lnTo>
                  <a:lnTo>
                    <a:pt x="218" y="98"/>
                  </a:lnTo>
                  <a:lnTo>
                    <a:pt x="218" y="98"/>
                  </a:lnTo>
                  <a:lnTo>
                    <a:pt x="218" y="98"/>
                  </a:lnTo>
                  <a:lnTo>
                    <a:pt x="218" y="98"/>
                  </a:lnTo>
                  <a:lnTo>
                    <a:pt x="216" y="96"/>
                  </a:lnTo>
                  <a:lnTo>
                    <a:pt x="216" y="96"/>
                  </a:lnTo>
                  <a:lnTo>
                    <a:pt x="216" y="95"/>
                  </a:lnTo>
                  <a:lnTo>
                    <a:pt x="218" y="95"/>
                  </a:lnTo>
                  <a:close/>
                  <a:moveTo>
                    <a:pt x="211" y="80"/>
                  </a:moveTo>
                  <a:lnTo>
                    <a:pt x="211" y="80"/>
                  </a:lnTo>
                  <a:lnTo>
                    <a:pt x="211" y="80"/>
                  </a:lnTo>
                  <a:lnTo>
                    <a:pt x="211" y="82"/>
                  </a:lnTo>
                  <a:lnTo>
                    <a:pt x="213" y="82"/>
                  </a:lnTo>
                  <a:lnTo>
                    <a:pt x="211" y="80"/>
                  </a:lnTo>
                  <a:lnTo>
                    <a:pt x="211" y="80"/>
                  </a:lnTo>
                  <a:lnTo>
                    <a:pt x="211" y="80"/>
                  </a:lnTo>
                  <a:close/>
                  <a:moveTo>
                    <a:pt x="38" y="0"/>
                  </a:moveTo>
                  <a:lnTo>
                    <a:pt x="38" y="0"/>
                  </a:lnTo>
                  <a:lnTo>
                    <a:pt x="38" y="0"/>
                  </a:lnTo>
                  <a:lnTo>
                    <a:pt x="38" y="2"/>
                  </a:lnTo>
                  <a:lnTo>
                    <a:pt x="36" y="3"/>
                  </a:lnTo>
                  <a:lnTo>
                    <a:pt x="36" y="5"/>
                  </a:lnTo>
                  <a:lnTo>
                    <a:pt x="35" y="6"/>
                  </a:lnTo>
                  <a:lnTo>
                    <a:pt x="35" y="8"/>
                  </a:lnTo>
                  <a:lnTo>
                    <a:pt x="33" y="11"/>
                  </a:lnTo>
                  <a:lnTo>
                    <a:pt x="33" y="13"/>
                  </a:lnTo>
                  <a:lnTo>
                    <a:pt x="33" y="13"/>
                  </a:lnTo>
                  <a:lnTo>
                    <a:pt x="33" y="14"/>
                  </a:lnTo>
                  <a:lnTo>
                    <a:pt x="33" y="16"/>
                  </a:lnTo>
                  <a:lnTo>
                    <a:pt x="33" y="17"/>
                  </a:lnTo>
                  <a:lnTo>
                    <a:pt x="33" y="17"/>
                  </a:lnTo>
                  <a:lnTo>
                    <a:pt x="33" y="19"/>
                  </a:lnTo>
                  <a:lnTo>
                    <a:pt x="33" y="19"/>
                  </a:lnTo>
                  <a:lnTo>
                    <a:pt x="33" y="20"/>
                  </a:lnTo>
                  <a:lnTo>
                    <a:pt x="33" y="20"/>
                  </a:lnTo>
                  <a:lnTo>
                    <a:pt x="35" y="20"/>
                  </a:lnTo>
                  <a:lnTo>
                    <a:pt x="36" y="20"/>
                  </a:lnTo>
                  <a:lnTo>
                    <a:pt x="36" y="19"/>
                  </a:lnTo>
                  <a:lnTo>
                    <a:pt x="38" y="19"/>
                  </a:lnTo>
                  <a:lnTo>
                    <a:pt x="39" y="16"/>
                  </a:lnTo>
                  <a:lnTo>
                    <a:pt x="39" y="16"/>
                  </a:lnTo>
                  <a:lnTo>
                    <a:pt x="38" y="16"/>
                  </a:lnTo>
                  <a:lnTo>
                    <a:pt x="38" y="16"/>
                  </a:lnTo>
                  <a:lnTo>
                    <a:pt x="38" y="14"/>
                  </a:lnTo>
                  <a:lnTo>
                    <a:pt x="38" y="14"/>
                  </a:lnTo>
                  <a:lnTo>
                    <a:pt x="39" y="14"/>
                  </a:lnTo>
                  <a:lnTo>
                    <a:pt x="39" y="14"/>
                  </a:lnTo>
                  <a:lnTo>
                    <a:pt x="39" y="14"/>
                  </a:lnTo>
                  <a:lnTo>
                    <a:pt x="39" y="14"/>
                  </a:lnTo>
                  <a:lnTo>
                    <a:pt x="41" y="14"/>
                  </a:lnTo>
                  <a:lnTo>
                    <a:pt x="41" y="14"/>
                  </a:lnTo>
                  <a:lnTo>
                    <a:pt x="39" y="14"/>
                  </a:lnTo>
                  <a:lnTo>
                    <a:pt x="39" y="13"/>
                  </a:lnTo>
                  <a:lnTo>
                    <a:pt x="39" y="13"/>
                  </a:lnTo>
                  <a:lnTo>
                    <a:pt x="39" y="11"/>
                  </a:lnTo>
                  <a:lnTo>
                    <a:pt x="41" y="11"/>
                  </a:lnTo>
                  <a:lnTo>
                    <a:pt x="41" y="11"/>
                  </a:lnTo>
                  <a:lnTo>
                    <a:pt x="41" y="9"/>
                  </a:lnTo>
                  <a:lnTo>
                    <a:pt x="41" y="9"/>
                  </a:lnTo>
                  <a:lnTo>
                    <a:pt x="39" y="11"/>
                  </a:lnTo>
                  <a:lnTo>
                    <a:pt x="38" y="11"/>
                  </a:lnTo>
                  <a:lnTo>
                    <a:pt x="38" y="9"/>
                  </a:lnTo>
                  <a:lnTo>
                    <a:pt x="39" y="9"/>
                  </a:lnTo>
                  <a:lnTo>
                    <a:pt x="39" y="8"/>
                  </a:lnTo>
                  <a:lnTo>
                    <a:pt x="41" y="8"/>
                  </a:lnTo>
                  <a:lnTo>
                    <a:pt x="41" y="6"/>
                  </a:lnTo>
                  <a:lnTo>
                    <a:pt x="39" y="6"/>
                  </a:lnTo>
                  <a:lnTo>
                    <a:pt x="39" y="5"/>
                  </a:lnTo>
                  <a:lnTo>
                    <a:pt x="39" y="3"/>
                  </a:lnTo>
                  <a:lnTo>
                    <a:pt x="39" y="3"/>
                  </a:lnTo>
                  <a:lnTo>
                    <a:pt x="39" y="2"/>
                  </a:lnTo>
                  <a:lnTo>
                    <a:pt x="41" y="3"/>
                  </a:lnTo>
                  <a:lnTo>
                    <a:pt x="43" y="3"/>
                  </a:lnTo>
                  <a:lnTo>
                    <a:pt x="44" y="5"/>
                  </a:lnTo>
                  <a:lnTo>
                    <a:pt x="47" y="6"/>
                  </a:lnTo>
                  <a:lnTo>
                    <a:pt x="49" y="6"/>
                  </a:lnTo>
                  <a:lnTo>
                    <a:pt x="50" y="8"/>
                  </a:lnTo>
                  <a:lnTo>
                    <a:pt x="49" y="9"/>
                  </a:lnTo>
                  <a:lnTo>
                    <a:pt x="47" y="13"/>
                  </a:lnTo>
                  <a:lnTo>
                    <a:pt x="47" y="14"/>
                  </a:lnTo>
                  <a:lnTo>
                    <a:pt x="47" y="16"/>
                  </a:lnTo>
                  <a:lnTo>
                    <a:pt x="47" y="16"/>
                  </a:lnTo>
                  <a:lnTo>
                    <a:pt x="49" y="17"/>
                  </a:lnTo>
                  <a:lnTo>
                    <a:pt x="54" y="22"/>
                  </a:lnTo>
                  <a:lnTo>
                    <a:pt x="54" y="22"/>
                  </a:lnTo>
                  <a:lnTo>
                    <a:pt x="52" y="24"/>
                  </a:lnTo>
                  <a:lnTo>
                    <a:pt x="52" y="25"/>
                  </a:lnTo>
                  <a:lnTo>
                    <a:pt x="52" y="25"/>
                  </a:lnTo>
                  <a:lnTo>
                    <a:pt x="52" y="25"/>
                  </a:lnTo>
                  <a:lnTo>
                    <a:pt x="54" y="25"/>
                  </a:lnTo>
                  <a:lnTo>
                    <a:pt x="55" y="25"/>
                  </a:lnTo>
                  <a:lnTo>
                    <a:pt x="57" y="24"/>
                  </a:lnTo>
                  <a:lnTo>
                    <a:pt x="57" y="24"/>
                  </a:lnTo>
                  <a:lnTo>
                    <a:pt x="57" y="24"/>
                  </a:lnTo>
                  <a:lnTo>
                    <a:pt x="57" y="24"/>
                  </a:lnTo>
                  <a:lnTo>
                    <a:pt x="57" y="22"/>
                  </a:lnTo>
                  <a:lnTo>
                    <a:pt x="57" y="22"/>
                  </a:lnTo>
                  <a:lnTo>
                    <a:pt x="57" y="22"/>
                  </a:lnTo>
                  <a:lnTo>
                    <a:pt x="58" y="22"/>
                  </a:lnTo>
                  <a:lnTo>
                    <a:pt x="58" y="22"/>
                  </a:lnTo>
                  <a:lnTo>
                    <a:pt x="58" y="20"/>
                  </a:lnTo>
                  <a:lnTo>
                    <a:pt x="58" y="19"/>
                  </a:lnTo>
                  <a:lnTo>
                    <a:pt x="58" y="17"/>
                  </a:lnTo>
                  <a:lnTo>
                    <a:pt x="58" y="16"/>
                  </a:lnTo>
                  <a:lnTo>
                    <a:pt x="58" y="16"/>
                  </a:lnTo>
                  <a:lnTo>
                    <a:pt x="58" y="13"/>
                  </a:lnTo>
                  <a:lnTo>
                    <a:pt x="58" y="13"/>
                  </a:lnTo>
                  <a:lnTo>
                    <a:pt x="61" y="14"/>
                  </a:lnTo>
                  <a:lnTo>
                    <a:pt x="63" y="16"/>
                  </a:lnTo>
                  <a:lnTo>
                    <a:pt x="65" y="16"/>
                  </a:lnTo>
                  <a:lnTo>
                    <a:pt x="66" y="17"/>
                  </a:lnTo>
                  <a:lnTo>
                    <a:pt x="69" y="19"/>
                  </a:lnTo>
                  <a:lnTo>
                    <a:pt x="71" y="20"/>
                  </a:lnTo>
                  <a:lnTo>
                    <a:pt x="73" y="20"/>
                  </a:lnTo>
                  <a:lnTo>
                    <a:pt x="74" y="22"/>
                  </a:lnTo>
                  <a:lnTo>
                    <a:pt x="74" y="24"/>
                  </a:lnTo>
                  <a:lnTo>
                    <a:pt x="74" y="25"/>
                  </a:lnTo>
                  <a:lnTo>
                    <a:pt x="77" y="27"/>
                  </a:lnTo>
                  <a:lnTo>
                    <a:pt x="79" y="28"/>
                  </a:lnTo>
                  <a:lnTo>
                    <a:pt x="80" y="30"/>
                  </a:lnTo>
                  <a:lnTo>
                    <a:pt x="82" y="32"/>
                  </a:lnTo>
                  <a:lnTo>
                    <a:pt x="84" y="33"/>
                  </a:lnTo>
                  <a:lnTo>
                    <a:pt x="85" y="35"/>
                  </a:lnTo>
                  <a:lnTo>
                    <a:pt x="87" y="36"/>
                  </a:lnTo>
                  <a:lnTo>
                    <a:pt x="88" y="36"/>
                  </a:lnTo>
                  <a:lnTo>
                    <a:pt x="90" y="36"/>
                  </a:lnTo>
                  <a:lnTo>
                    <a:pt x="93" y="36"/>
                  </a:lnTo>
                  <a:lnTo>
                    <a:pt x="96" y="36"/>
                  </a:lnTo>
                  <a:lnTo>
                    <a:pt x="99" y="35"/>
                  </a:lnTo>
                  <a:lnTo>
                    <a:pt x="102" y="35"/>
                  </a:lnTo>
                  <a:lnTo>
                    <a:pt x="104" y="35"/>
                  </a:lnTo>
                  <a:lnTo>
                    <a:pt x="107" y="35"/>
                  </a:lnTo>
                  <a:lnTo>
                    <a:pt x="112" y="35"/>
                  </a:lnTo>
                  <a:lnTo>
                    <a:pt x="114" y="35"/>
                  </a:lnTo>
                  <a:lnTo>
                    <a:pt x="117" y="35"/>
                  </a:lnTo>
                  <a:lnTo>
                    <a:pt x="118" y="36"/>
                  </a:lnTo>
                  <a:lnTo>
                    <a:pt x="120" y="36"/>
                  </a:lnTo>
                  <a:lnTo>
                    <a:pt x="123" y="36"/>
                  </a:lnTo>
                  <a:lnTo>
                    <a:pt x="123" y="36"/>
                  </a:lnTo>
                  <a:lnTo>
                    <a:pt x="125" y="35"/>
                  </a:lnTo>
                  <a:lnTo>
                    <a:pt x="126" y="35"/>
                  </a:lnTo>
                  <a:lnTo>
                    <a:pt x="128" y="33"/>
                  </a:lnTo>
                  <a:lnTo>
                    <a:pt x="129" y="33"/>
                  </a:lnTo>
                  <a:lnTo>
                    <a:pt x="131" y="35"/>
                  </a:lnTo>
                  <a:lnTo>
                    <a:pt x="131" y="36"/>
                  </a:lnTo>
                  <a:lnTo>
                    <a:pt x="132" y="36"/>
                  </a:lnTo>
                  <a:lnTo>
                    <a:pt x="134" y="38"/>
                  </a:lnTo>
                  <a:lnTo>
                    <a:pt x="136" y="39"/>
                  </a:lnTo>
                  <a:lnTo>
                    <a:pt x="137" y="39"/>
                  </a:lnTo>
                  <a:lnTo>
                    <a:pt x="139" y="43"/>
                  </a:lnTo>
                  <a:lnTo>
                    <a:pt x="140" y="44"/>
                  </a:lnTo>
                  <a:lnTo>
                    <a:pt x="140" y="46"/>
                  </a:lnTo>
                  <a:lnTo>
                    <a:pt x="142" y="47"/>
                  </a:lnTo>
                  <a:lnTo>
                    <a:pt x="143" y="47"/>
                  </a:lnTo>
                  <a:lnTo>
                    <a:pt x="145" y="46"/>
                  </a:lnTo>
                  <a:lnTo>
                    <a:pt x="147" y="46"/>
                  </a:lnTo>
                  <a:lnTo>
                    <a:pt x="147" y="47"/>
                  </a:lnTo>
                  <a:lnTo>
                    <a:pt x="147" y="49"/>
                  </a:lnTo>
                  <a:lnTo>
                    <a:pt x="145" y="52"/>
                  </a:lnTo>
                  <a:lnTo>
                    <a:pt x="145" y="55"/>
                  </a:lnTo>
                  <a:lnTo>
                    <a:pt x="145" y="57"/>
                  </a:lnTo>
                  <a:lnTo>
                    <a:pt x="145" y="60"/>
                  </a:lnTo>
                  <a:lnTo>
                    <a:pt x="145" y="61"/>
                  </a:lnTo>
                  <a:lnTo>
                    <a:pt x="145" y="63"/>
                  </a:lnTo>
                  <a:lnTo>
                    <a:pt x="148" y="63"/>
                  </a:lnTo>
                  <a:lnTo>
                    <a:pt x="150" y="63"/>
                  </a:lnTo>
                  <a:lnTo>
                    <a:pt x="151" y="63"/>
                  </a:lnTo>
                  <a:lnTo>
                    <a:pt x="153" y="65"/>
                  </a:lnTo>
                  <a:lnTo>
                    <a:pt x="153" y="68"/>
                  </a:lnTo>
                  <a:lnTo>
                    <a:pt x="153" y="69"/>
                  </a:lnTo>
                  <a:lnTo>
                    <a:pt x="153" y="71"/>
                  </a:lnTo>
                  <a:lnTo>
                    <a:pt x="155" y="74"/>
                  </a:lnTo>
                  <a:lnTo>
                    <a:pt x="155" y="76"/>
                  </a:lnTo>
                  <a:lnTo>
                    <a:pt x="155" y="77"/>
                  </a:lnTo>
                  <a:lnTo>
                    <a:pt x="156" y="77"/>
                  </a:lnTo>
                  <a:lnTo>
                    <a:pt x="156" y="77"/>
                  </a:lnTo>
                  <a:lnTo>
                    <a:pt x="159" y="77"/>
                  </a:lnTo>
                  <a:lnTo>
                    <a:pt x="162" y="77"/>
                  </a:lnTo>
                  <a:lnTo>
                    <a:pt x="164" y="77"/>
                  </a:lnTo>
                  <a:lnTo>
                    <a:pt x="167" y="77"/>
                  </a:lnTo>
                  <a:lnTo>
                    <a:pt x="170" y="77"/>
                  </a:lnTo>
                  <a:lnTo>
                    <a:pt x="170" y="77"/>
                  </a:lnTo>
                  <a:lnTo>
                    <a:pt x="172" y="77"/>
                  </a:lnTo>
                  <a:lnTo>
                    <a:pt x="173" y="77"/>
                  </a:lnTo>
                  <a:lnTo>
                    <a:pt x="173" y="77"/>
                  </a:lnTo>
                  <a:lnTo>
                    <a:pt x="173" y="79"/>
                  </a:lnTo>
                  <a:lnTo>
                    <a:pt x="175" y="79"/>
                  </a:lnTo>
                  <a:lnTo>
                    <a:pt x="175" y="80"/>
                  </a:lnTo>
                  <a:lnTo>
                    <a:pt x="175" y="80"/>
                  </a:lnTo>
                  <a:lnTo>
                    <a:pt x="175" y="82"/>
                  </a:lnTo>
                  <a:lnTo>
                    <a:pt x="175" y="83"/>
                  </a:lnTo>
                  <a:lnTo>
                    <a:pt x="175" y="85"/>
                  </a:lnTo>
                  <a:lnTo>
                    <a:pt x="177" y="85"/>
                  </a:lnTo>
                  <a:lnTo>
                    <a:pt x="178" y="87"/>
                  </a:lnTo>
                  <a:lnTo>
                    <a:pt x="180" y="87"/>
                  </a:lnTo>
                  <a:lnTo>
                    <a:pt x="181" y="87"/>
                  </a:lnTo>
                  <a:lnTo>
                    <a:pt x="181" y="87"/>
                  </a:lnTo>
                  <a:lnTo>
                    <a:pt x="183" y="87"/>
                  </a:lnTo>
                  <a:lnTo>
                    <a:pt x="183" y="85"/>
                  </a:lnTo>
                  <a:lnTo>
                    <a:pt x="181" y="83"/>
                  </a:lnTo>
                  <a:lnTo>
                    <a:pt x="181" y="83"/>
                  </a:lnTo>
                  <a:lnTo>
                    <a:pt x="183" y="82"/>
                  </a:lnTo>
                  <a:lnTo>
                    <a:pt x="183" y="80"/>
                  </a:lnTo>
                  <a:lnTo>
                    <a:pt x="184" y="79"/>
                  </a:lnTo>
                  <a:lnTo>
                    <a:pt x="186" y="79"/>
                  </a:lnTo>
                  <a:lnTo>
                    <a:pt x="188" y="77"/>
                  </a:lnTo>
                  <a:lnTo>
                    <a:pt x="189" y="76"/>
                  </a:lnTo>
                  <a:lnTo>
                    <a:pt x="189" y="74"/>
                  </a:lnTo>
                  <a:lnTo>
                    <a:pt x="191" y="72"/>
                  </a:lnTo>
                  <a:lnTo>
                    <a:pt x="192" y="72"/>
                  </a:lnTo>
                  <a:lnTo>
                    <a:pt x="194" y="72"/>
                  </a:lnTo>
                  <a:lnTo>
                    <a:pt x="194" y="71"/>
                  </a:lnTo>
                  <a:lnTo>
                    <a:pt x="197" y="69"/>
                  </a:lnTo>
                  <a:lnTo>
                    <a:pt x="197" y="69"/>
                  </a:lnTo>
                  <a:lnTo>
                    <a:pt x="200" y="68"/>
                  </a:lnTo>
                  <a:lnTo>
                    <a:pt x="202" y="68"/>
                  </a:lnTo>
                  <a:lnTo>
                    <a:pt x="203" y="66"/>
                  </a:lnTo>
                  <a:lnTo>
                    <a:pt x="207" y="65"/>
                  </a:lnTo>
                  <a:lnTo>
                    <a:pt x="208" y="63"/>
                  </a:lnTo>
                  <a:lnTo>
                    <a:pt x="208" y="61"/>
                  </a:lnTo>
                  <a:lnTo>
                    <a:pt x="210" y="61"/>
                  </a:lnTo>
                  <a:lnTo>
                    <a:pt x="210" y="63"/>
                  </a:lnTo>
                  <a:lnTo>
                    <a:pt x="211" y="63"/>
                  </a:lnTo>
                  <a:lnTo>
                    <a:pt x="211" y="61"/>
                  </a:lnTo>
                  <a:lnTo>
                    <a:pt x="213" y="61"/>
                  </a:lnTo>
                  <a:lnTo>
                    <a:pt x="213" y="60"/>
                  </a:lnTo>
                  <a:lnTo>
                    <a:pt x="214" y="60"/>
                  </a:lnTo>
                  <a:lnTo>
                    <a:pt x="214" y="60"/>
                  </a:lnTo>
                  <a:lnTo>
                    <a:pt x="216" y="58"/>
                  </a:lnTo>
                  <a:lnTo>
                    <a:pt x="218" y="58"/>
                  </a:lnTo>
                  <a:lnTo>
                    <a:pt x="218" y="58"/>
                  </a:lnTo>
                  <a:lnTo>
                    <a:pt x="219" y="58"/>
                  </a:lnTo>
                  <a:lnTo>
                    <a:pt x="221" y="60"/>
                  </a:lnTo>
                  <a:lnTo>
                    <a:pt x="221" y="60"/>
                  </a:lnTo>
                  <a:lnTo>
                    <a:pt x="221" y="60"/>
                  </a:lnTo>
                  <a:lnTo>
                    <a:pt x="218" y="61"/>
                  </a:lnTo>
                  <a:lnTo>
                    <a:pt x="216" y="63"/>
                  </a:lnTo>
                  <a:lnTo>
                    <a:pt x="214" y="63"/>
                  </a:lnTo>
                  <a:lnTo>
                    <a:pt x="214" y="63"/>
                  </a:lnTo>
                  <a:lnTo>
                    <a:pt x="214" y="65"/>
                  </a:lnTo>
                  <a:lnTo>
                    <a:pt x="213" y="65"/>
                  </a:lnTo>
                  <a:lnTo>
                    <a:pt x="211" y="65"/>
                  </a:lnTo>
                  <a:lnTo>
                    <a:pt x="211" y="66"/>
                  </a:lnTo>
                  <a:lnTo>
                    <a:pt x="210" y="68"/>
                  </a:lnTo>
                  <a:lnTo>
                    <a:pt x="205" y="71"/>
                  </a:lnTo>
                  <a:lnTo>
                    <a:pt x="205" y="71"/>
                  </a:lnTo>
                  <a:lnTo>
                    <a:pt x="205" y="71"/>
                  </a:lnTo>
                  <a:lnTo>
                    <a:pt x="207" y="71"/>
                  </a:lnTo>
                  <a:lnTo>
                    <a:pt x="208" y="72"/>
                  </a:lnTo>
                  <a:lnTo>
                    <a:pt x="210" y="72"/>
                  </a:lnTo>
                  <a:lnTo>
                    <a:pt x="211" y="72"/>
                  </a:lnTo>
                  <a:lnTo>
                    <a:pt x="213" y="72"/>
                  </a:lnTo>
                  <a:lnTo>
                    <a:pt x="213" y="74"/>
                  </a:lnTo>
                  <a:lnTo>
                    <a:pt x="214" y="76"/>
                  </a:lnTo>
                  <a:lnTo>
                    <a:pt x="214" y="76"/>
                  </a:lnTo>
                  <a:lnTo>
                    <a:pt x="216" y="77"/>
                  </a:lnTo>
                  <a:lnTo>
                    <a:pt x="218" y="77"/>
                  </a:lnTo>
                  <a:lnTo>
                    <a:pt x="219" y="77"/>
                  </a:lnTo>
                  <a:lnTo>
                    <a:pt x="221" y="77"/>
                  </a:lnTo>
                  <a:lnTo>
                    <a:pt x="221" y="77"/>
                  </a:lnTo>
                  <a:lnTo>
                    <a:pt x="222" y="79"/>
                  </a:lnTo>
                  <a:lnTo>
                    <a:pt x="222" y="77"/>
                  </a:lnTo>
                  <a:lnTo>
                    <a:pt x="224" y="74"/>
                  </a:lnTo>
                  <a:lnTo>
                    <a:pt x="224" y="76"/>
                  </a:lnTo>
                  <a:lnTo>
                    <a:pt x="225" y="76"/>
                  </a:lnTo>
                  <a:lnTo>
                    <a:pt x="225" y="74"/>
                  </a:lnTo>
                  <a:lnTo>
                    <a:pt x="225" y="74"/>
                  </a:lnTo>
                  <a:lnTo>
                    <a:pt x="225" y="72"/>
                  </a:lnTo>
                  <a:lnTo>
                    <a:pt x="225" y="71"/>
                  </a:lnTo>
                  <a:lnTo>
                    <a:pt x="227" y="71"/>
                  </a:lnTo>
                  <a:lnTo>
                    <a:pt x="227" y="71"/>
                  </a:lnTo>
                  <a:lnTo>
                    <a:pt x="227" y="71"/>
                  </a:lnTo>
                  <a:lnTo>
                    <a:pt x="227" y="71"/>
                  </a:lnTo>
                  <a:lnTo>
                    <a:pt x="227" y="72"/>
                  </a:lnTo>
                  <a:lnTo>
                    <a:pt x="229" y="72"/>
                  </a:lnTo>
                  <a:lnTo>
                    <a:pt x="229" y="72"/>
                  </a:lnTo>
                  <a:lnTo>
                    <a:pt x="229" y="74"/>
                  </a:lnTo>
                  <a:lnTo>
                    <a:pt x="230" y="74"/>
                  </a:lnTo>
                  <a:lnTo>
                    <a:pt x="230" y="77"/>
                  </a:lnTo>
                  <a:lnTo>
                    <a:pt x="230" y="77"/>
                  </a:lnTo>
                  <a:lnTo>
                    <a:pt x="232" y="77"/>
                  </a:lnTo>
                  <a:lnTo>
                    <a:pt x="233" y="77"/>
                  </a:lnTo>
                  <a:lnTo>
                    <a:pt x="233" y="77"/>
                  </a:lnTo>
                  <a:lnTo>
                    <a:pt x="235" y="79"/>
                  </a:lnTo>
                  <a:lnTo>
                    <a:pt x="235" y="79"/>
                  </a:lnTo>
                  <a:lnTo>
                    <a:pt x="235" y="80"/>
                  </a:lnTo>
                  <a:lnTo>
                    <a:pt x="235" y="80"/>
                  </a:lnTo>
                  <a:lnTo>
                    <a:pt x="237" y="79"/>
                  </a:lnTo>
                  <a:lnTo>
                    <a:pt x="237" y="79"/>
                  </a:lnTo>
                  <a:lnTo>
                    <a:pt x="238" y="80"/>
                  </a:lnTo>
                  <a:lnTo>
                    <a:pt x="240" y="80"/>
                  </a:lnTo>
                  <a:lnTo>
                    <a:pt x="241" y="82"/>
                  </a:lnTo>
                  <a:lnTo>
                    <a:pt x="241" y="82"/>
                  </a:lnTo>
                  <a:lnTo>
                    <a:pt x="243" y="82"/>
                  </a:lnTo>
                  <a:lnTo>
                    <a:pt x="244" y="83"/>
                  </a:lnTo>
                  <a:lnTo>
                    <a:pt x="244" y="83"/>
                  </a:lnTo>
                  <a:lnTo>
                    <a:pt x="246" y="82"/>
                  </a:lnTo>
                  <a:lnTo>
                    <a:pt x="248" y="83"/>
                  </a:lnTo>
                  <a:lnTo>
                    <a:pt x="248" y="83"/>
                  </a:lnTo>
                  <a:lnTo>
                    <a:pt x="248" y="83"/>
                  </a:lnTo>
                  <a:lnTo>
                    <a:pt x="243" y="87"/>
                  </a:lnTo>
                  <a:lnTo>
                    <a:pt x="243" y="87"/>
                  </a:lnTo>
                  <a:lnTo>
                    <a:pt x="241" y="88"/>
                  </a:lnTo>
                  <a:lnTo>
                    <a:pt x="240" y="88"/>
                  </a:lnTo>
                  <a:lnTo>
                    <a:pt x="240" y="88"/>
                  </a:lnTo>
                  <a:lnTo>
                    <a:pt x="238" y="87"/>
                  </a:lnTo>
                  <a:lnTo>
                    <a:pt x="237" y="88"/>
                  </a:lnTo>
                  <a:lnTo>
                    <a:pt x="237" y="88"/>
                  </a:lnTo>
                  <a:lnTo>
                    <a:pt x="237" y="88"/>
                  </a:lnTo>
                  <a:lnTo>
                    <a:pt x="238" y="90"/>
                  </a:lnTo>
                  <a:lnTo>
                    <a:pt x="237" y="90"/>
                  </a:lnTo>
                  <a:lnTo>
                    <a:pt x="237" y="90"/>
                  </a:lnTo>
                  <a:lnTo>
                    <a:pt x="235" y="90"/>
                  </a:lnTo>
                  <a:lnTo>
                    <a:pt x="235" y="90"/>
                  </a:lnTo>
                  <a:lnTo>
                    <a:pt x="235" y="90"/>
                  </a:lnTo>
                  <a:lnTo>
                    <a:pt x="235" y="90"/>
                  </a:lnTo>
                  <a:lnTo>
                    <a:pt x="233" y="90"/>
                  </a:lnTo>
                  <a:lnTo>
                    <a:pt x="232" y="91"/>
                  </a:lnTo>
                  <a:lnTo>
                    <a:pt x="232" y="93"/>
                  </a:lnTo>
                  <a:lnTo>
                    <a:pt x="230" y="93"/>
                  </a:lnTo>
                  <a:lnTo>
                    <a:pt x="230" y="93"/>
                  </a:lnTo>
                  <a:lnTo>
                    <a:pt x="229" y="93"/>
                  </a:lnTo>
                  <a:lnTo>
                    <a:pt x="229" y="95"/>
                  </a:lnTo>
                  <a:lnTo>
                    <a:pt x="227" y="95"/>
                  </a:lnTo>
                  <a:lnTo>
                    <a:pt x="227" y="95"/>
                  </a:lnTo>
                  <a:lnTo>
                    <a:pt x="227" y="93"/>
                  </a:lnTo>
                  <a:lnTo>
                    <a:pt x="225" y="93"/>
                  </a:lnTo>
                  <a:lnTo>
                    <a:pt x="225" y="93"/>
                  </a:lnTo>
                  <a:lnTo>
                    <a:pt x="224" y="93"/>
                  </a:lnTo>
                  <a:lnTo>
                    <a:pt x="224" y="93"/>
                  </a:lnTo>
                  <a:lnTo>
                    <a:pt x="222" y="93"/>
                  </a:lnTo>
                  <a:lnTo>
                    <a:pt x="221" y="93"/>
                  </a:lnTo>
                  <a:lnTo>
                    <a:pt x="219" y="93"/>
                  </a:lnTo>
                  <a:lnTo>
                    <a:pt x="218" y="93"/>
                  </a:lnTo>
                  <a:lnTo>
                    <a:pt x="216" y="93"/>
                  </a:lnTo>
                  <a:lnTo>
                    <a:pt x="216" y="93"/>
                  </a:lnTo>
                  <a:lnTo>
                    <a:pt x="213" y="95"/>
                  </a:lnTo>
                  <a:lnTo>
                    <a:pt x="211" y="93"/>
                  </a:lnTo>
                  <a:lnTo>
                    <a:pt x="211" y="93"/>
                  </a:lnTo>
                  <a:lnTo>
                    <a:pt x="210" y="91"/>
                  </a:lnTo>
                  <a:lnTo>
                    <a:pt x="210" y="91"/>
                  </a:lnTo>
                  <a:lnTo>
                    <a:pt x="208" y="91"/>
                  </a:lnTo>
                  <a:lnTo>
                    <a:pt x="208" y="91"/>
                  </a:lnTo>
                  <a:lnTo>
                    <a:pt x="208" y="90"/>
                  </a:lnTo>
                  <a:lnTo>
                    <a:pt x="208" y="90"/>
                  </a:lnTo>
                  <a:lnTo>
                    <a:pt x="208" y="90"/>
                  </a:lnTo>
                  <a:lnTo>
                    <a:pt x="211" y="88"/>
                  </a:lnTo>
                  <a:lnTo>
                    <a:pt x="213" y="87"/>
                  </a:lnTo>
                  <a:lnTo>
                    <a:pt x="213" y="85"/>
                  </a:lnTo>
                  <a:lnTo>
                    <a:pt x="213" y="85"/>
                  </a:lnTo>
                  <a:lnTo>
                    <a:pt x="213" y="85"/>
                  </a:lnTo>
                  <a:lnTo>
                    <a:pt x="213" y="85"/>
                  </a:lnTo>
                  <a:lnTo>
                    <a:pt x="211" y="83"/>
                  </a:lnTo>
                  <a:lnTo>
                    <a:pt x="211" y="83"/>
                  </a:lnTo>
                  <a:lnTo>
                    <a:pt x="213" y="83"/>
                  </a:lnTo>
                  <a:lnTo>
                    <a:pt x="213" y="83"/>
                  </a:lnTo>
                  <a:lnTo>
                    <a:pt x="211" y="82"/>
                  </a:lnTo>
                  <a:lnTo>
                    <a:pt x="210" y="80"/>
                  </a:lnTo>
                  <a:lnTo>
                    <a:pt x="208" y="79"/>
                  </a:lnTo>
                  <a:lnTo>
                    <a:pt x="208" y="80"/>
                  </a:lnTo>
                  <a:lnTo>
                    <a:pt x="207" y="82"/>
                  </a:lnTo>
                  <a:lnTo>
                    <a:pt x="207" y="82"/>
                  </a:lnTo>
                  <a:lnTo>
                    <a:pt x="205" y="83"/>
                  </a:lnTo>
                  <a:lnTo>
                    <a:pt x="203" y="83"/>
                  </a:lnTo>
                  <a:lnTo>
                    <a:pt x="199" y="85"/>
                  </a:lnTo>
                  <a:lnTo>
                    <a:pt x="199" y="87"/>
                  </a:lnTo>
                  <a:lnTo>
                    <a:pt x="199" y="87"/>
                  </a:lnTo>
                  <a:lnTo>
                    <a:pt x="197" y="85"/>
                  </a:lnTo>
                  <a:lnTo>
                    <a:pt x="196" y="83"/>
                  </a:lnTo>
                  <a:lnTo>
                    <a:pt x="194" y="83"/>
                  </a:lnTo>
                  <a:lnTo>
                    <a:pt x="194" y="83"/>
                  </a:lnTo>
                  <a:lnTo>
                    <a:pt x="192" y="85"/>
                  </a:lnTo>
                  <a:lnTo>
                    <a:pt x="192" y="87"/>
                  </a:lnTo>
                  <a:lnTo>
                    <a:pt x="192" y="87"/>
                  </a:lnTo>
                  <a:lnTo>
                    <a:pt x="191" y="88"/>
                  </a:lnTo>
                  <a:lnTo>
                    <a:pt x="192" y="91"/>
                  </a:lnTo>
                  <a:lnTo>
                    <a:pt x="192" y="93"/>
                  </a:lnTo>
                  <a:lnTo>
                    <a:pt x="191" y="93"/>
                  </a:lnTo>
                  <a:lnTo>
                    <a:pt x="192" y="95"/>
                  </a:lnTo>
                  <a:lnTo>
                    <a:pt x="191" y="95"/>
                  </a:lnTo>
                  <a:lnTo>
                    <a:pt x="189" y="93"/>
                  </a:lnTo>
                  <a:lnTo>
                    <a:pt x="188" y="93"/>
                  </a:lnTo>
                  <a:lnTo>
                    <a:pt x="183" y="95"/>
                  </a:lnTo>
                  <a:lnTo>
                    <a:pt x="183" y="95"/>
                  </a:lnTo>
                  <a:lnTo>
                    <a:pt x="183" y="95"/>
                  </a:lnTo>
                  <a:lnTo>
                    <a:pt x="183" y="95"/>
                  </a:lnTo>
                  <a:lnTo>
                    <a:pt x="184" y="95"/>
                  </a:lnTo>
                  <a:lnTo>
                    <a:pt x="188" y="95"/>
                  </a:lnTo>
                  <a:lnTo>
                    <a:pt x="188" y="95"/>
                  </a:lnTo>
                  <a:lnTo>
                    <a:pt x="188" y="96"/>
                  </a:lnTo>
                  <a:lnTo>
                    <a:pt x="188" y="96"/>
                  </a:lnTo>
                  <a:lnTo>
                    <a:pt x="188" y="96"/>
                  </a:lnTo>
                  <a:lnTo>
                    <a:pt x="186" y="96"/>
                  </a:lnTo>
                  <a:lnTo>
                    <a:pt x="184" y="96"/>
                  </a:lnTo>
                  <a:lnTo>
                    <a:pt x="184" y="98"/>
                  </a:lnTo>
                  <a:lnTo>
                    <a:pt x="186" y="98"/>
                  </a:lnTo>
                  <a:lnTo>
                    <a:pt x="186" y="98"/>
                  </a:lnTo>
                  <a:lnTo>
                    <a:pt x="186" y="99"/>
                  </a:lnTo>
                  <a:lnTo>
                    <a:pt x="186" y="99"/>
                  </a:lnTo>
                  <a:lnTo>
                    <a:pt x="186" y="99"/>
                  </a:lnTo>
                  <a:lnTo>
                    <a:pt x="186" y="99"/>
                  </a:lnTo>
                  <a:lnTo>
                    <a:pt x="184" y="99"/>
                  </a:lnTo>
                  <a:lnTo>
                    <a:pt x="184" y="99"/>
                  </a:lnTo>
                  <a:lnTo>
                    <a:pt x="184" y="99"/>
                  </a:lnTo>
                  <a:lnTo>
                    <a:pt x="184" y="99"/>
                  </a:lnTo>
                  <a:lnTo>
                    <a:pt x="183" y="99"/>
                  </a:lnTo>
                  <a:lnTo>
                    <a:pt x="183" y="99"/>
                  </a:lnTo>
                  <a:lnTo>
                    <a:pt x="183" y="101"/>
                  </a:lnTo>
                  <a:lnTo>
                    <a:pt x="183" y="104"/>
                  </a:lnTo>
                  <a:lnTo>
                    <a:pt x="181" y="104"/>
                  </a:lnTo>
                  <a:lnTo>
                    <a:pt x="180" y="106"/>
                  </a:lnTo>
                  <a:lnTo>
                    <a:pt x="180" y="106"/>
                  </a:lnTo>
                  <a:lnTo>
                    <a:pt x="178" y="106"/>
                  </a:lnTo>
                  <a:lnTo>
                    <a:pt x="177" y="106"/>
                  </a:lnTo>
                  <a:lnTo>
                    <a:pt x="175" y="104"/>
                  </a:lnTo>
                  <a:lnTo>
                    <a:pt x="172" y="104"/>
                  </a:lnTo>
                  <a:lnTo>
                    <a:pt x="170" y="104"/>
                  </a:lnTo>
                  <a:lnTo>
                    <a:pt x="167" y="104"/>
                  </a:lnTo>
                  <a:lnTo>
                    <a:pt x="167" y="106"/>
                  </a:lnTo>
                  <a:lnTo>
                    <a:pt x="166" y="106"/>
                  </a:lnTo>
                  <a:lnTo>
                    <a:pt x="166" y="106"/>
                  </a:lnTo>
                  <a:lnTo>
                    <a:pt x="164" y="110"/>
                  </a:lnTo>
                  <a:lnTo>
                    <a:pt x="164" y="110"/>
                  </a:lnTo>
                  <a:lnTo>
                    <a:pt x="166" y="110"/>
                  </a:lnTo>
                  <a:lnTo>
                    <a:pt x="169" y="112"/>
                  </a:lnTo>
                  <a:lnTo>
                    <a:pt x="169" y="112"/>
                  </a:lnTo>
                  <a:lnTo>
                    <a:pt x="169" y="112"/>
                  </a:lnTo>
                  <a:lnTo>
                    <a:pt x="169" y="113"/>
                  </a:lnTo>
                  <a:lnTo>
                    <a:pt x="169" y="113"/>
                  </a:lnTo>
                  <a:lnTo>
                    <a:pt x="170" y="115"/>
                  </a:lnTo>
                  <a:lnTo>
                    <a:pt x="172" y="115"/>
                  </a:lnTo>
                  <a:lnTo>
                    <a:pt x="173" y="115"/>
                  </a:lnTo>
                  <a:lnTo>
                    <a:pt x="175" y="115"/>
                  </a:lnTo>
                  <a:lnTo>
                    <a:pt x="175" y="115"/>
                  </a:lnTo>
                  <a:lnTo>
                    <a:pt x="175" y="115"/>
                  </a:lnTo>
                  <a:lnTo>
                    <a:pt x="177" y="117"/>
                  </a:lnTo>
                  <a:lnTo>
                    <a:pt x="175" y="120"/>
                  </a:lnTo>
                  <a:lnTo>
                    <a:pt x="175" y="121"/>
                  </a:lnTo>
                  <a:lnTo>
                    <a:pt x="175" y="123"/>
                  </a:lnTo>
                  <a:lnTo>
                    <a:pt x="177" y="124"/>
                  </a:lnTo>
                  <a:lnTo>
                    <a:pt x="178" y="126"/>
                  </a:lnTo>
                  <a:lnTo>
                    <a:pt x="178" y="128"/>
                  </a:lnTo>
                  <a:lnTo>
                    <a:pt x="178" y="128"/>
                  </a:lnTo>
                  <a:lnTo>
                    <a:pt x="178" y="128"/>
                  </a:lnTo>
                  <a:lnTo>
                    <a:pt x="178" y="129"/>
                  </a:lnTo>
                  <a:lnTo>
                    <a:pt x="178" y="131"/>
                  </a:lnTo>
                  <a:lnTo>
                    <a:pt x="177" y="132"/>
                  </a:lnTo>
                  <a:lnTo>
                    <a:pt x="177" y="132"/>
                  </a:lnTo>
                  <a:lnTo>
                    <a:pt x="175" y="134"/>
                  </a:lnTo>
                  <a:lnTo>
                    <a:pt x="173" y="135"/>
                  </a:lnTo>
                  <a:lnTo>
                    <a:pt x="172" y="139"/>
                  </a:lnTo>
                  <a:lnTo>
                    <a:pt x="170" y="139"/>
                  </a:lnTo>
                  <a:lnTo>
                    <a:pt x="170" y="143"/>
                  </a:lnTo>
                  <a:lnTo>
                    <a:pt x="170" y="145"/>
                  </a:lnTo>
                  <a:lnTo>
                    <a:pt x="170" y="145"/>
                  </a:lnTo>
                  <a:lnTo>
                    <a:pt x="169" y="143"/>
                  </a:lnTo>
                  <a:lnTo>
                    <a:pt x="169" y="143"/>
                  </a:lnTo>
                  <a:lnTo>
                    <a:pt x="167" y="143"/>
                  </a:lnTo>
                  <a:lnTo>
                    <a:pt x="167" y="143"/>
                  </a:lnTo>
                  <a:lnTo>
                    <a:pt x="166" y="143"/>
                  </a:lnTo>
                  <a:lnTo>
                    <a:pt x="164" y="143"/>
                  </a:lnTo>
                  <a:lnTo>
                    <a:pt x="162" y="143"/>
                  </a:lnTo>
                  <a:lnTo>
                    <a:pt x="161" y="142"/>
                  </a:lnTo>
                  <a:lnTo>
                    <a:pt x="156" y="142"/>
                  </a:lnTo>
                  <a:lnTo>
                    <a:pt x="153" y="142"/>
                  </a:lnTo>
                  <a:lnTo>
                    <a:pt x="153" y="140"/>
                  </a:lnTo>
                  <a:lnTo>
                    <a:pt x="153" y="137"/>
                  </a:lnTo>
                  <a:lnTo>
                    <a:pt x="153" y="134"/>
                  </a:lnTo>
                  <a:lnTo>
                    <a:pt x="155" y="132"/>
                  </a:lnTo>
                  <a:lnTo>
                    <a:pt x="155" y="132"/>
                  </a:lnTo>
                  <a:lnTo>
                    <a:pt x="153" y="131"/>
                  </a:lnTo>
                  <a:lnTo>
                    <a:pt x="153" y="131"/>
                  </a:lnTo>
                  <a:lnTo>
                    <a:pt x="150" y="131"/>
                  </a:lnTo>
                  <a:lnTo>
                    <a:pt x="150" y="129"/>
                  </a:lnTo>
                  <a:lnTo>
                    <a:pt x="148" y="129"/>
                  </a:lnTo>
                  <a:lnTo>
                    <a:pt x="147" y="128"/>
                  </a:lnTo>
                  <a:lnTo>
                    <a:pt x="147" y="128"/>
                  </a:lnTo>
                  <a:lnTo>
                    <a:pt x="145" y="126"/>
                  </a:lnTo>
                  <a:lnTo>
                    <a:pt x="143" y="126"/>
                  </a:lnTo>
                  <a:lnTo>
                    <a:pt x="142" y="126"/>
                  </a:lnTo>
                  <a:lnTo>
                    <a:pt x="140" y="128"/>
                  </a:lnTo>
                  <a:lnTo>
                    <a:pt x="140" y="128"/>
                  </a:lnTo>
                  <a:lnTo>
                    <a:pt x="139" y="128"/>
                  </a:lnTo>
                  <a:lnTo>
                    <a:pt x="136" y="124"/>
                  </a:lnTo>
                  <a:lnTo>
                    <a:pt x="131" y="121"/>
                  </a:lnTo>
                  <a:lnTo>
                    <a:pt x="128" y="120"/>
                  </a:lnTo>
                  <a:lnTo>
                    <a:pt x="126" y="118"/>
                  </a:lnTo>
                  <a:lnTo>
                    <a:pt x="125" y="118"/>
                  </a:lnTo>
                  <a:lnTo>
                    <a:pt x="123" y="117"/>
                  </a:lnTo>
                  <a:lnTo>
                    <a:pt x="120" y="115"/>
                  </a:lnTo>
                  <a:lnTo>
                    <a:pt x="118" y="115"/>
                  </a:lnTo>
                  <a:lnTo>
                    <a:pt x="115" y="113"/>
                  </a:lnTo>
                  <a:lnTo>
                    <a:pt x="112" y="112"/>
                  </a:lnTo>
                  <a:lnTo>
                    <a:pt x="112" y="110"/>
                  </a:lnTo>
                  <a:lnTo>
                    <a:pt x="109" y="107"/>
                  </a:lnTo>
                  <a:lnTo>
                    <a:pt x="106" y="106"/>
                  </a:lnTo>
                  <a:lnTo>
                    <a:pt x="102" y="104"/>
                  </a:lnTo>
                  <a:lnTo>
                    <a:pt x="101" y="102"/>
                  </a:lnTo>
                  <a:lnTo>
                    <a:pt x="96" y="99"/>
                  </a:lnTo>
                  <a:lnTo>
                    <a:pt x="95" y="98"/>
                  </a:lnTo>
                  <a:lnTo>
                    <a:pt x="95" y="98"/>
                  </a:lnTo>
                  <a:lnTo>
                    <a:pt x="93" y="96"/>
                  </a:lnTo>
                  <a:lnTo>
                    <a:pt x="93" y="91"/>
                  </a:lnTo>
                  <a:lnTo>
                    <a:pt x="91" y="90"/>
                  </a:lnTo>
                  <a:lnTo>
                    <a:pt x="90" y="88"/>
                  </a:lnTo>
                  <a:lnTo>
                    <a:pt x="88" y="85"/>
                  </a:lnTo>
                  <a:lnTo>
                    <a:pt x="87" y="82"/>
                  </a:lnTo>
                  <a:lnTo>
                    <a:pt x="87" y="80"/>
                  </a:lnTo>
                  <a:lnTo>
                    <a:pt x="85" y="79"/>
                  </a:lnTo>
                  <a:lnTo>
                    <a:pt x="84" y="77"/>
                  </a:lnTo>
                  <a:lnTo>
                    <a:pt x="82" y="76"/>
                  </a:lnTo>
                  <a:lnTo>
                    <a:pt x="80" y="76"/>
                  </a:lnTo>
                  <a:lnTo>
                    <a:pt x="79" y="76"/>
                  </a:lnTo>
                  <a:lnTo>
                    <a:pt x="79" y="76"/>
                  </a:lnTo>
                  <a:lnTo>
                    <a:pt x="79" y="76"/>
                  </a:lnTo>
                  <a:lnTo>
                    <a:pt x="77" y="77"/>
                  </a:lnTo>
                  <a:lnTo>
                    <a:pt x="76" y="77"/>
                  </a:lnTo>
                  <a:lnTo>
                    <a:pt x="76" y="77"/>
                  </a:lnTo>
                  <a:lnTo>
                    <a:pt x="74" y="77"/>
                  </a:lnTo>
                  <a:lnTo>
                    <a:pt x="71" y="76"/>
                  </a:lnTo>
                  <a:lnTo>
                    <a:pt x="71" y="76"/>
                  </a:lnTo>
                  <a:lnTo>
                    <a:pt x="69" y="76"/>
                  </a:lnTo>
                  <a:lnTo>
                    <a:pt x="66" y="77"/>
                  </a:lnTo>
                  <a:lnTo>
                    <a:pt x="65" y="76"/>
                  </a:lnTo>
                  <a:lnTo>
                    <a:pt x="61" y="74"/>
                  </a:lnTo>
                  <a:lnTo>
                    <a:pt x="60" y="74"/>
                  </a:lnTo>
                  <a:lnTo>
                    <a:pt x="58" y="72"/>
                  </a:lnTo>
                  <a:lnTo>
                    <a:pt x="58" y="72"/>
                  </a:lnTo>
                  <a:lnTo>
                    <a:pt x="60" y="71"/>
                  </a:lnTo>
                  <a:lnTo>
                    <a:pt x="60" y="69"/>
                  </a:lnTo>
                  <a:lnTo>
                    <a:pt x="60" y="69"/>
                  </a:lnTo>
                  <a:lnTo>
                    <a:pt x="60" y="68"/>
                  </a:lnTo>
                  <a:lnTo>
                    <a:pt x="60" y="68"/>
                  </a:lnTo>
                  <a:lnTo>
                    <a:pt x="60" y="66"/>
                  </a:lnTo>
                  <a:lnTo>
                    <a:pt x="60" y="66"/>
                  </a:lnTo>
                  <a:lnTo>
                    <a:pt x="61" y="66"/>
                  </a:lnTo>
                  <a:lnTo>
                    <a:pt x="61" y="66"/>
                  </a:lnTo>
                  <a:lnTo>
                    <a:pt x="60" y="66"/>
                  </a:lnTo>
                  <a:lnTo>
                    <a:pt x="60" y="65"/>
                  </a:lnTo>
                  <a:lnTo>
                    <a:pt x="58" y="63"/>
                  </a:lnTo>
                  <a:lnTo>
                    <a:pt x="57" y="63"/>
                  </a:lnTo>
                  <a:lnTo>
                    <a:pt x="57" y="63"/>
                  </a:lnTo>
                  <a:lnTo>
                    <a:pt x="58" y="63"/>
                  </a:lnTo>
                  <a:lnTo>
                    <a:pt x="58" y="61"/>
                  </a:lnTo>
                  <a:lnTo>
                    <a:pt x="58" y="60"/>
                  </a:lnTo>
                  <a:lnTo>
                    <a:pt x="58" y="60"/>
                  </a:lnTo>
                  <a:lnTo>
                    <a:pt x="58" y="60"/>
                  </a:lnTo>
                  <a:lnTo>
                    <a:pt x="58" y="60"/>
                  </a:lnTo>
                  <a:lnTo>
                    <a:pt x="57" y="58"/>
                  </a:lnTo>
                  <a:lnTo>
                    <a:pt x="57" y="58"/>
                  </a:lnTo>
                  <a:lnTo>
                    <a:pt x="55" y="58"/>
                  </a:lnTo>
                  <a:lnTo>
                    <a:pt x="50" y="58"/>
                  </a:lnTo>
                  <a:lnTo>
                    <a:pt x="49" y="57"/>
                  </a:lnTo>
                  <a:lnTo>
                    <a:pt x="47" y="57"/>
                  </a:lnTo>
                  <a:lnTo>
                    <a:pt x="47" y="55"/>
                  </a:lnTo>
                  <a:lnTo>
                    <a:pt x="46" y="54"/>
                  </a:lnTo>
                  <a:lnTo>
                    <a:pt x="46" y="54"/>
                  </a:lnTo>
                  <a:lnTo>
                    <a:pt x="44" y="54"/>
                  </a:lnTo>
                  <a:lnTo>
                    <a:pt x="43" y="54"/>
                  </a:lnTo>
                  <a:lnTo>
                    <a:pt x="43" y="54"/>
                  </a:lnTo>
                  <a:lnTo>
                    <a:pt x="39" y="50"/>
                  </a:lnTo>
                  <a:lnTo>
                    <a:pt x="38" y="49"/>
                  </a:lnTo>
                  <a:lnTo>
                    <a:pt x="36" y="50"/>
                  </a:lnTo>
                  <a:lnTo>
                    <a:pt x="36" y="52"/>
                  </a:lnTo>
                  <a:lnTo>
                    <a:pt x="35" y="52"/>
                  </a:lnTo>
                  <a:lnTo>
                    <a:pt x="33" y="50"/>
                  </a:lnTo>
                  <a:lnTo>
                    <a:pt x="32" y="52"/>
                  </a:lnTo>
                  <a:lnTo>
                    <a:pt x="32" y="52"/>
                  </a:lnTo>
                  <a:lnTo>
                    <a:pt x="32" y="52"/>
                  </a:lnTo>
                  <a:lnTo>
                    <a:pt x="32" y="54"/>
                  </a:lnTo>
                  <a:lnTo>
                    <a:pt x="33" y="54"/>
                  </a:lnTo>
                  <a:lnTo>
                    <a:pt x="35" y="55"/>
                  </a:lnTo>
                  <a:lnTo>
                    <a:pt x="36" y="57"/>
                  </a:lnTo>
                  <a:lnTo>
                    <a:pt x="36" y="57"/>
                  </a:lnTo>
                  <a:lnTo>
                    <a:pt x="36" y="58"/>
                  </a:lnTo>
                  <a:lnTo>
                    <a:pt x="36" y="58"/>
                  </a:lnTo>
                  <a:lnTo>
                    <a:pt x="35" y="58"/>
                  </a:lnTo>
                  <a:lnTo>
                    <a:pt x="35" y="58"/>
                  </a:lnTo>
                  <a:lnTo>
                    <a:pt x="35" y="58"/>
                  </a:lnTo>
                  <a:lnTo>
                    <a:pt x="35" y="57"/>
                  </a:lnTo>
                  <a:lnTo>
                    <a:pt x="35" y="57"/>
                  </a:lnTo>
                  <a:lnTo>
                    <a:pt x="33" y="55"/>
                  </a:lnTo>
                  <a:lnTo>
                    <a:pt x="33" y="55"/>
                  </a:lnTo>
                  <a:lnTo>
                    <a:pt x="32" y="55"/>
                  </a:lnTo>
                  <a:lnTo>
                    <a:pt x="30" y="55"/>
                  </a:lnTo>
                  <a:lnTo>
                    <a:pt x="30" y="55"/>
                  </a:lnTo>
                  <a:lnTo>
                    <a:pt x="28" y="55"/>
                  </a:lnTo>
                  <a:lnTo>
                    <a:pt x="28" y="55"/>
                  </a:lnTo>
                  <a:lnTo>
                    <a:pt x="28" y="57"/>
                  </a:lnTo>
                  <a:lnTo>
                    <a:pt x="27" y="58"/>
                  </a:lnTo>
                  <a:lnTo>
                    <a:pt x="27" y="60"/>
                  </a:lnTo>
                  <a:lnTo>
                    <a:pt x="25" y="60"/>
                  </a:lnTo>
                  <a:lnTo>
                    <a:pt x="24" y="60"/>
                  </a:lnTo>
                  <a:lnTo>
                    <a:pt x="22" y="58"/>
                  </a:lnTo>
                  <a:lnTo>
                    <a:pt x="20" y="57"/>
                  </a:lnTo>
                  <a:lnTo>
                    <a:pt x="19" y="58"/>
                  </a:lnTo>
                  <a:lnTo>
                    <a:pt x="17" y="60"/>
                  </a:lnTo>
                  <a:lnTo>
                    <a:pt x="16" y="63"/>
                  </a:lnTo>
                  <a:lnTo>
                    <a:pt x="16" y="65"/>
                  </a:lnTo>
                  <a:lnTo>
                    <a:pt x="16" y="65"/>
                  </a:lnTo>
                  <a:lnTo>
                    <a:pt x="14" y="66"/>
                  </a:lnTo>
                  <a:lnTo>
                    <a:pt x="14" y="69"/>
                  </a:lnTo>
                  <a:lnTo>
                    <a:pt x="16" y="72"/>
                  </a:lnTo>
                  <a:lnTo>
                    <a:pt x="16" y="74"/>
                  </a:lnTo>
                  <a:lnTo>
                    <a:pt x="16" y="74"/>
                  </a:lnTo>
                  <a:lnTo>
                    <a:pt x="16" y="74"/>
                  </a:lnTo>
                  <a:lnTo>
                    <a:pt x="16" y="74"/>
                  </a:lnTo>
                  <a:lnTo>
                    <a:pt x="16" y="76"/>
                  </a:lnTo>
                  <a:lnTo>
                    <a:pt x="16" y="76"/>
                  </a:lnTo>
                  <a:lnTo>
                    <a:pt x="14" y="76"/>
                  </a:lnTo>
                  <a:lnTo>
                    <a:pt x="13" y="76"/>
                  </a:lnTo>
                  <a:lnTo>
                    <a:pt x="11" y="76"/>
                  </a:lnTo>
                  <a:lnTo>
                    <a:pt x="8" y="76"/>
                  </a:lnTo>
                  <a:lnTo>
                    <a:pt x="3" y="74"/>
                  </a:lnTo>
                  <a:lnTo>
                    <a:pt x="0" y="74"/>
                  </a:lnTo>
                  <a:lnTo>
                    <a:pt x="0" y="71"/>
                  </a:lnTo>
                  <a:lnTo>
                    <a:pt x="0" y="66"/>
                  </a:lnTo>
                  <a:lnTo>
                    <a:pt x="0" y="43"/>
                  </a:lnTo>
                  <a:lnTo>
                    <a:pt x="0" y="39"/>
                  </a:lnTo>
                  <a:lnTo>
                    <a:pt x="0" y="22"/>
                  </a:lnTo>
                  <a:lnTo>
                    <a:pt x="0" y="19"/>
                  </a:lnTo>
                  <a:lnTo>
                    <a:pt x="0" y="11"/>
                  </a:lnTo>
                  <a:lnTo>
                    <a:pt x="2" y="9"/>
                  </a:lnTo>
                  <a:lnTo>
                    <a:pt x="5" y="9"/>
                  </a:lnTo>
                  <a:lnTo>
                    <a:pt x="6" y="8"/>
                  </a:lnTo>
                  <a:lnTo>
                    <a:pt x="9" y="8"/>
                  </a:lnTo>
                  <a:lnTo>
                    <a:pt x="11" y="6"/>
                  </a:lnTo>
                  <a:lnTo>
                    <a:pt x="14" y="6"/>
                  </a:lnTo>
                  <a:lnTo>
                    <a:pt x="17" y="5"/>
                  </a:lnTo>
                  <a:lnTo>
                    <a:pt x="19" y="5"/>
                  </a:lnTo>
                  <a:lnTo>
                    <a:pt x="22" y="5"/>
                  </a:lnTo>
                  <a:lnTo>
                    <a:pt x="24" y="3"/>
                  </a:lnTo>
                  <a:lnTo>
                    <a:pt x="28" y="3"/>
                  </a:lnTo>
                  <a:lnTo>
                    <a:pt x="32" y="2"/>
                  </a:lnTo>
                  <a:lnTo>
                    <a:pt x="33" y="2"/>
                  </a:lnTo>
                  <a:lnTo>
                    <a:pt x="36" y="0"/>
                  </a:lnTo>
                  <a:lnTo>
                    <a:pt x="3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7" name="Freeform 23">
              <a:extLst>
                <a:ext uri="{FF2B5EF4-FFF2-40B4-BE49-F238E27FC236}">
                  <a16:creationId xmlns:a16="http://schemas.microsoft.com/office/drawing/2014/main" id="{EFA33438-A15D-BA3C-3C80-9768A112B0D0}"/>
                </a:ext>
              </a:extLst>
            </p:cNvPr>
            <p:cNvSpPr>
              <a:spLocks/>
            </p:cNvSpPr>
            <p:nvPr/>
          </p:nvSpPr>
          <p:spPr bwMode="auto">
            <a:xfrm>
              <a:off x="4117902" y="5285276"/>
              <a:ext cx="148141" cy="150091"/>
            </a:xfrm>
            <a:custGeom>
              <a:avLst/>
              <a:gdLst>
                <a:gd name="T0" fmla="*/ 25 w 76"/>
                <a:gd name="T1" fmla="*/ 2 h 77"/>
                <a:gd name="T2" fmla="*/ 33 w 76"/>
                <a:gd name="T3" fmla="*/ 10 h 77"/>
                <a:gd name="T4" fmla="*/ 35 w 76"/>
                <a:gd name="T5" fmla="*/ 14 h 77"/>
                <a:gd name="T6" fmla="*/ 36 w 76"/>
                <a:gd name="T7" fmla="*/ 16 h 77"/>
                <a:gd name="T8" fmla="*/ 39 w 76"/>
                <a:gd name="T9" fmla="*/ 14 h 77"/>
                <a:gd name="T10" fmla="*/ 41 w 76"/>
                <a:gd name="T11" fmla="*/ 13 h 77"/>
                <a:gd name="T12" fmla="*/ 41 w 76"/>
                <a:gd name="T13" fmla="*/ 13 h 77"/>
                <a:gd name="T14" fmla="*/ 44 w 76"/>
                <a:gd name="T15" fmla="*/ 16 h 77"/>
                <a:gd name="T16" fmla="*/ 46 w 76"/>
                <a:gd name="T17" fmla="*/ 17 h 77"/>
                <a:gd name="T18" fmla="*/ 49 w 76"/>
                <a:gd name="T19" fmla="*/ 19 h 77"/>
                <a:gd name="T20" fmla="*/ 57 w 76"/>
                <a:gd name="T21" fmla="*/ 22 h 77"/>
                <a:gd name="T22" fmla="*/ 61 w 76"/>
                <a:gd name="T23" fmla="*/ 27 h 77"/>
                <a:gd name="T24" fmla="*/ 65 w 76"/>
                <a:gd name="T25" fmla="*/ 28 h 77"/>
                <a:gd name="T26" fmla="*/ 68 w 76"/>
                <a:gd name="T27" fmla="*/ 32 h 77"/>
                <a:gd name="T28" fmla="*/ 69 w 76"/>
                <a:gd name="T29" fmla="*/ 35 h 77"/>
                <a:gd name="T30" fmla="*/ 74 w 76"/>
                <a:gd name="T31" fmla="*/ 40 h 77"/>
                <a:gd name="T32" fmla="*/ 76 w 76"/>
                <a:gd name="T33" fmla="*/ 41 h 77"/>
                <a:gd name="T34" fmla="*/ 74 w 76"/>
                <a:gd name="T35" fmla="*/ 43 h 77"/>
                <a:gd name="T36" fmla="*/ 74 w 76"/>
                <a:gd name="T37" fmla="*/ 44 h 77"/>
                <a:gd name="T38" fmla="*/ 72 w 76"/>
                <a:gd name="T39" fmla="*/ 46 h 77"/>
                <a:gd name="T40" fmla="*/ 69 w 76"/>
                <a:gd name="T41" fmla="*/ 47 h 77"/>
                <a:gd name="T42" fmla="*/ 71 w 76"/>
                <a:gd name="T43" fmla="*/ 51 h 77"/>
                <a:gd name="T44" fmla="*/ 71 w 76"/>
                <a:gd name="T45" fmla="*/ 54 h 77"/>
                <a:gd name="T46" fmla="*/ 71 w 76"/>
                <a:gd name="T47" fmla="*/ 55 h 77"/>
                <a:gd name="T48" fmla="*/ 71 w 76"/>
                <a:gd name="T49" fmla="*/ 57 h 77"/>
                <a:gd name="T50" fmla="*/ 74 w 76"/>
                <a:gd name="T51" fmla="*/ 58 h 77"/>
                <a:gd name="T52" fmla="*/ 71 w 76"/>
                <a:gd name="T53" fmla="*/ 63 h 77"/>
                <a:gd name="T54" fmla="*/ 65 w 76"/>
                <a:gd name="T55" fmla="*/ 71 h 77"/>
                <a:gd name="T56" fmla="*/ 58 w 76"/>
                <a:gd name="T57" fmla="*/ 74 h 77"/>
                <a:gd name="T58" fmla="*/ 46 w 76"/>
                <a:gd name="T59" fmla="*/ 77 h 77"/>
                <a:gd name="T60" fmla="*/ 38 w 76"/>
                <a:gd name="T61" fmla="*/ 76 h 77"/>
                <a:gd name="T62" fmla="*/ 31 w 76"/>
                <a:gd name="T63" fmla="*/ 77 h 77"/>
                <a:gd name="T64" fmla="*/ 24 w 76"/>
                <a:gd name="T65" fmla="*/ 73 h 77"/>
                <a:gd name="T66" fmla="*/ 9 w 76"/>
                <a:gd name="T67" fmla="*/ 69 h 77"/>
                <a:gd name="T68" fmla="*/ 6 w 76"/>
                <a:gd name="T69" fmla="*/ 66 h 77"/>
                <a:gd name="T70" fmla="*/ 0 w 76"/>
                <a:gd name="T71" fmla="*/ 57 h 77"/>
                <a:gd name="T72" fmla="*/ 1 w 76"/>
                <a:gd name="T73" fmla="*/ 49 h 77"/>
                <a:gd name="T74" fmla="*/ 5 w 76"/>
                <a:gd name="T75" fmla="*/ 47 h 77"/>
                <a:gd name="T76" fmla="*/ 5 w 76"/>
                <a:gd name="T77" fmla="*/ 43 h 77"/>
                <a:gd name="T78" fmla="*/ 5 w 76"/>
                <a:gd name="T79" fmla="*/ 35 h 77"/>
                <a:gd name="T80" fmla="*/ 3 w 76"/>
                <a:gd name="T81" fmla="*/ 32 h 77"/>
                <a:gd name="T82" fmla="*/ 3 w 76"/>
                <a:gd name="T83" fmla="*/ 28 h 77"/>
                <a:gd name="T84" fmla="*/ 6 w 76"/>
                <a:gd name="T85" fmla="*/ 27 h 77"/>
                <a:gd name="T86" fmla="*/ 6 w 76"/>
                <a:gd name="T87" fmla="*/ 24 h 77"/>
                <a:gd name="T88" fmla="*/ 6 w 76"/>
                <a:gd name="T89" fmla="*/ 21 h 77"/>
                <a:gd name="T90" fmla="*/ 8 w 76"/>
                <a:gd name="T91" fmla="*/ 16 h 77"/>
                <a:gd name="T92" fmla="*/ 8 w 76"/>
                <a:gd name="T93" fmla="*/ 13 h 77"/>
                <a:gd name="T94" fmla="*/ 9 w 76"/>
                <a:gd name="T95" fmla="*/ 10 h 77"/>
                <a:gd name="T96" fmla="*/ 11 w 76"/>
                <a:gd name="T97" fmla="*/ 5 h 77"/>
                <a:gd name="T98" fmla="*/ 12 w 76"/>
                <a:gd name="T99" fmla="*/ 2 h 77"/>
                <a:gd name="T100" fmla="*/ 17 w 76"/>
                <a:gd name="T101" fmla="*/ 3 h 77"/>
                <a:gd name="T102" fmla="*/ 20 w 76"/>
                <a:gd name="T103"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6" h="77">
                  <a:moveTo>
                    <a:pt x="22" y="0"/>
                  </a:moveTo>
                  <a:lnTo>
                    <a:pt x="24" y="0"/>
                  </a:lnTo>
                  <a:lnTo>
                    <a:pt x="25" y="2"/>
                  </a:lnTo>
                  <a:lnTo>
                    <a:pt x="30" y="5"/>
                  </a:lnTo>
                  <a:lnTo>
                    <a:pt x="33" y="8"/>
                  </a:lnTo>
                  <a:lnTo>
                    <a:pt x="33" y="10"/>
                  </a:lnTo>
                  <a:lnTo>
                    <a:pt x="35" y="11"/>
                  </a:lnTo>
                  <a:lnTo>
                    <a:pt x="35" y="11"/>
                  </a:lnTo>
                  <a:lnTo>
                    <a:pt x="35" y="14"/>
                  </a:lnTo>
                  <a:lnTo>
                    <a:pt x="35" y="14"/>
                  </a:lnTo>
                  <a:lnTo>
                    <a:pt x="35" y="16"/>
                  </a:lnTo>
                  <a:lnTo>
                    <a:pt x="36" y="16"/>
                  </a:lnTo>
                  <a:lnTo>
                    <a:pt x="38" y="16"/>
                  </a:lnTo>
                  <a:lnTo>
                    <a:pt x="38" y="14"/>
                  </a:lnTo>
                  <a:lnTo>
                    <a:pt x="39" y="14"/>
                  </a:lnTo>
                  <a:lnTo>
                    <a:pt x="39" y="13"/>
                  </a:lnTo>
                  <a:lnTo>
                    <a:pt x="39" y="13"/>
                  </a:lnTo>
                  <a:lnTo>
                    <a:pt x="41" y="13"/>
                  </a:lnTo>
                  <a:lnTo>
                    <a:pt x="41" y="11"/>
                  </a:lnTo>
                  <a:lnTo>
                    <a:pt x="41" y="11"/>
                  </a:lnTo>
                  <a:lnTo>
                    <a:pt x="41" y="13"/>
                  </a:lnTo>
                  <a:lnTo>
                    <a:pt x="42" y="13"/>
                  </a:lnTo>
                  <a:lnTo>
                    <a:pt x="44" y="14"/>
                  </a:lnTo>
                  <a:lnTo>
                    <a:pt x="44" y="16"/>
                  </a:lnTo>
                  <a:lnTo>
                    <a:pt x="46" y="16"/>
                  </a:lnTo>
                  <a:lnTo>
                    <a:pt x="46" y="17"/>
                  </a:lnTo>
                  <a:lnTo>
                    <a:pt x="46" y="17"/>
                  </a:lnTo>
                  <a:lnTo>
                    <a:pt x="47" y="19"/>
                  </a:lnTo>
                  <a:lnTo>
                    <a:pt x="49" y="19"/>
                  </a:lnTo>
                  <a:lnTo>
                    <a:pt x="49" y="19"/>
                  </a:lnTo>
                  <a:lnTo>
                    <a:pt x="52" y="21"/>
                  </a:lnTo>
                  <a:lnTo>
                    <a:pt x="55" y="22"/>
                  </a:lnTo>
                  <a:lnTo>
                    <a:pt x="57" y="22"/>
                  </a:lnTo>
                  <a:lnTo>
                    <a:pt x="57" y="24"/>
                  </a:lnTo>
                  <a:lnTo>
                    <a:pt x="58" y="25"/>
                  </a:lnTo>
                  <a:lnTo>
                    <a:pt x="61" y="27"/>
                  </a:lnTo>
                  <a:lnTo>
                    <a:pt x="63" y="28"/>
                  </a:lnTo>
                  <a:lnTo>
                    <a:pt x="65" y="28"/>
                  </a:lnTo>
                  <a:lnTo>
                    <a:pt x="65" y="28"/>
                  </a:lnTo>
                  <a:lnTo>
                    <a:pt x="66" y="30"/>
                  </a:lnTo>
                  <a:lnTo>
                    <a:pt x="68" y="30"/>
                  </a:lnTo>
                  <a:lnTo>
                    <a:pt x="68" y="32"/>
                  </a:lnTo>
                  <a:lnTo>
                    <a:pt x="68" y="32"/>
                  </a:lnTo>
                  <a:lnTo>
                    <a:pt x="68" y="33"/>
                  </a:lnTo>
                  <a:lnTo>
                    <a:pt x="69" y="35"/>
                  </a:lnTo>
                  <a:lnTo>
                    <a:pt x="69" y="36"/>
                  </a:lnTo>
                  <a:lnTo>
                    <a:pt x="71" y="38"/>
                  </a:lnTo>
                  <a:lnTo>
                    <a:pt x="74" y="40"/>
                  </a:lnTo>
                  <a:lnTo>
                    <a:pt x="76" y="40"/>
                  </a:lnTo>
                  <a:lnTo>
                    <a:pt x="76" y="41"/>
                  </a:lnTo>
                  <a:lnTo>
                    <a:pt x="76" y="41"/>
                  </a:lnTo>
                  <a:lnTo>
                    <a:pt x="76" y="41"/>
                  </a:lnTo>
                  <a:lnTo>
                    <a:pt x="74" y="41"/>
                  </a:lnTo>
                  <a:lnTo>
                    <a:pt x="74" y="43"/>
                  </a:lnTo>
                  <a:lnTo>
                    <a:pt x="74" y="43"/>
                  </a:lnTo>
                  <a:lnTo>
                    <a:pt x="74" y="43"/>
                  </a:lnTo>
                  <a:lnTo>
                    <a:pt x="74" y="44"/>
                  </a:lnTo>
                  <a:lnTo>
                    <a:pt x="74" y="44"/>
                  </a:lnTo>
                  <a:lnTo>
                    <a:pt x="72" y="46"/>
                  </a:lnTo>
                  <a:lnTo>
                    <a:pt x="72" y="46"/>
                  </a:lnTo>
                  <a:lnTo>
                    <a:pt x="71" y="46"/>
                  </a:lnTo>
                  <a:lnTo>
                    <a:pt x="69" y="47"/>
                  </a:lnTo>
                  <a:lnTo>
                    <a:pt x="69" y="47"/>
                  </a:lnTo>
                  <a:lnTo>
                    <a:pt x="69" y="49"/>
                  </a:lnTo>
                  <a:lnTo>
                    <a:pt x="69" y="51"/>
                  </a:lnTo>
                  <a:lnTo>
                    <a:pt x="71" y="51"/>
                  </a:lnTo>
                  <a:lnTo>
                    <a:pt x="71" y="52"/>
                  </a:lnTo>
                  <a:lnTo>
                    <a:pt x="71" y="54"/>
                  </a:lnTo>
                  <a:lnTo>
                    <a:pt x="71" y="54"/>
                  </a:lnTo>
                  <a:lnTo>
                    <a:pt x="71" y="54"/>
                  </a:lnTo>
                  <a:lnTo>
                    <a:pt x="71" y="55"/>
                  </a:lnTo>
                  <a:lnTo>
                    <a:pt x="71" y="55"/>
                  </a:lnTo>
                  <a:lnTo>
                    <a:pt x="71" y="55"/>
                  </a:lnTo>
                  <a:lnTo>
                    <a:pt x="71" y="57"/>
                  </a:lnTo>
                  <a:lnTo>
                    <a:pt x="71" y="57"/>
                  </a:lnTo>
                  <a:lnTo>
                    <a:pt x="72" y="57"/>
                  </a:lnTo>
                  <a:lnTo>
                    <a:pt x="72" y="58"/>
                  </a:lnTo>
                  <a:lnTo>
                    <a:pt x="74" y="58"/>
                  </a:lnTo>
                  <a:lnTo>
                    <a:pt x="72" y="58"/>
                  </a:lnTo>
                  <a:lnTo>
                    <a:pt x="72" y="60"/>
                  </a:lnTo>
                  <a:lnTo>
                    <a:pt x="71" y="63"/>
                  </a:lnTo>
                  <a:lnTo>
                    <a:pt x="68" y="66"/>
                  </a:lnTo>
                  <a:lnTo>
                    <a:pt x="68" y="68"/>
                  </a:lnTo>
                  <a:lnTo>
                    <a:pt x="65" y="71"/>
                  </a:lnTo>
                  <a:lnTo>
                    <a:pt x="61" y="73"/>
                  </a:lnTo>
                  <a:lnTo>
                    <a:pt x="60" y="73"/>
                  </a:lnTo>
                  <a:lnTo>
                    <a:pt x="58" y="74"/>
                  </a:lnTo>
                  <a:lnTo>
                    <a:pt x="50" y="77"/>
                  </a:lnTo>
                  <a:lnTo>
                    <a:pt x="49" y="77"/>
                  </a:lnTo>
                  <a:lnTo>
                    <a:pt x="46" y="77"/>
                  </a:lnTo>
                  <a:lnTo>
                    <a:pt x="44" y="76"/>
                  </a:lnTo>
                  <a:lnTo>
                    <a:pt x="39" y="74"/>
                  </a:lnTo>
                  <a:lnTo>
                    <a:pt x="38" y="76"/>
                  </a:lnTo>
                  <a:lnTo>
                    <a:pt x="33" y="77"/>
                  </a:lnTo>
                  <a:lnTo>
                    <a:pt x="33" y="77"/>
                  </a:lnTo>
                  <a:lnTo>
                    <a:pt x="31" y="77"/>
                  </a:lnTo>
                  <a:lnTo>
                    <a:pt x="30" y="76"/>
                  </a:lnTo>
                  <a:lnTo>
                    <a:pt x="28" y="74"/>
                  </a:lnTo>
                  <a:lnTo>
                    <a:pt x="24" y="73"/>
                  </a:lnTo>
                  <a:lnTo>
                    <a:pt x="19" y="69"/>
                  </a:lnTo>
                  <a:lnTo>
                    <a:pt x="12" y="69"/>
                  </a:lnTo>
                  <a:lnTo>
                    <a:pt x="9" y="69"/>
                  </a:lnTo>
                  <a:lnTo>
                    <a:pt x="8" y="69"/>
                  </a:lnTo>
                  <a:lnTo>
                    <a:pt x="8" y="68"/>
                  </a:lnTo>
                  <a:lnTo>
                    <a:pt x="6" y="66"/>
                  </a:lnTo>
                  <a:lnTo>
                    <a:pt x="3" y="63"/>
                  </a:lnTo>
                  <a:lnTo>
                    <a:pt x="0" y="60"/>
                  </a:lnTo>
                  <a:lnTo>
                    <a:pt x="0" y="57"/>
                  </a:lnTo>
                  <a:lnTo>
                    <a:pt x="0" y="54"/>
                  </a:lnTo>
                  <a:lnTo>
                    <a:pt x="1" y="51"/>
                  </a:lnTo>
                  <a:lnTo>
                    <a:pt x="1" y="49"/>
                  </a:lnTo>
                  <a:lnTo>
                    <a:pt x="1" y="49"/>
                  </a:lnTo>
                  <a:lnTo>
                    <a:pt x="3" y="47"/>
                  </a:lnTo>
                  <a:lnTo>
                    <a:pt x="5" y="47"/>
                  </a:lnTo>
                  <a:lnTo>
                    <a:pt x="5" y="46"/>
                  </a:lnTo>
                  <a:lnTo>
                    <a:pt x="5" y="44"/>
                  </a:lnTo>
                  <a:lnTo>
                    <a:pt x="5" y="43"/>
                  </a:lnTo>
                  <a:lnTo>
                    <a:pt x="5" y="40"/>
                  </a:lnTo>
                  <a:lnTo>
                    <a:pt x="3" y="38"/>
                  </a:lnTo>
                  <a:lnTo>
                    <a:pt x="5" y="35"/>
                  </a:lnTo>
                  <a:lnTo>
                    <a:pt x="5" y="33"/>
                  </a:lnTo>
                  <a:lnTo>
                    <a:pt x="5" y="33"/>
                  </a:lnTo>
                  <a:lnTo>
                    <a:pt x="3" y="32"/>
                  </a:lnTo>
                  <a:lnTo>
                    <a:pt x="5" y="30"/>
                  </a:lnTo>
                  <a:lnTo>
                    <a:pt x="5" y="30"/>
                  </a:lnTo>
                  <a:lnTo>
                    <a:pt x="3" y="28"/>
                  </a:lnTo>
                  <a:lnTo>
                    <a:pt x="5" y="28"/>
                  </a:lnTo>
                  <a:lnTo>
                    <a:pt x="5" y="27"/>
                  </a:lnTo>
                  <a:lnTo>
                    <a:pt x="6" y="27"/>
                  </a:lnTo>
                  <a:lnTo>
                    <a:pt x="6" y="25"/>
                  </a:lnTo>
                  <a:lnTo>
                    <a:pt x="6" y="24"/>
                  </a:lnTo>
                  <a:lnTo>
                    <a:pt x="6" y="24"/>
                  </a:lnTo>
                  <a:lnTo>
                    <a:pt x="6" y="22"/>
                  </a:lnTo>
                  <a:lnTo>
                    <a:pt x="6" y="22"/>
                  </a:lnTo>
                  <a:lnTo>
                    <a:pt x="6" y="21"/>
                  </a:lnTo>
                  <a:lnTo>
                    <a:pt x="8" y="19"/>
                  </a:lnTo>
                  <a:lnTo>
                    <a:pt x="8" y="17"/>
                  </a:lnTo>
                  <a:lnTo>
                    <a:pt x="8" y="16"/>
                  </a:lnTo>
                  <a:lnTo>
                    <a:pt x="8" y="14"/>
                  </a:lnTo>
                  <a:lnTo>
                    <a:pt x="8" y="14"/>
                  </a:lnTo>
                  <a:lnTo>
                    <a:pt x="8" y="13"/>
                  </a:lnTo>
                  <a:lnTo>
                    <a:pt x="9" y="13"/>
                  </a:lnTo>
                  <a:lnTo>
                    <a:pt x="9" y="11"/>
                  </a:lnTo>
                  <a:lnTo>
                    <a:pt x="9" y="10"/>
                  </a:lnTo>
                  <a:lnTo>
                    <a:pt x="8" y="8"/>
                  </a:lnTo>
                  <a:lnTo>
                    <a:pt x="9" y="6"/>
                  </a:lnTo>
                  <a:lnTo>
                    <a:pt x="11" y="5"/>
                  </a:lnTo>
                  <a:lnTo>
                    <a:pt x="11" y="3"/>
                  </a:lnTo>
                  <a:lnTo>
                    <a:pt x="11" y="2"/>
                  </a:lnTo>
                  <a:lnTo>
                    <a:pt x="12" y="2"/>
                  </a:lnTo>
                  <a:lnTo>
                    <a:pt x="12" y="2"/>
                  </a:lnTo>
                  <a:lnTo>
                    <a:pt x="16" y="3"/>
                  </a:lnTo>
                  <a:lnTo>
                    <a:pt x="17" y="3"/>
                  </a:lnTo>
                  <a:lnTo>
                    <a:pt x="19" y="2"/>
                  </a:lnTo>
                  <a:lnTo>
                    <a:pt x="19" y="0"/>
                  </a:lnTo>
                  <a:lnTo>
                    <a:pt x="20" y="0"/>
                  </a:lnTo>
                  <a:lnTo>
                    <a:pt x="2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8" name="Freeform 24">
              <a:extLst>
                <a:ext uri="{FF2B5EF4-FFF2-40B4-BE49-F238E27FC236}">
                  <a16:creationId xmlns:a16="http://schemas.microsoft.com/office/drawing/2014/main" id="{3DEAA67B-AA0E-F7AE-99BD-F6877CB56324}"/>
                </a:ext>
              </a:extLst>
            </p:cNvPr>
            <p:cNvSpPr>
              <a:spLocks noEditPoints="1"/>
            </p:cNvSpPr>
            <p:nvPr/>
          </p:nvSpPr>
          <p:spPr bwMode="auto">
            <a:xfrm>
              <a:off x="1250598" y="2909174"/>
              <a:ext cx="2627550" cy="970712"/>
            </a:xfrm>
            <a:custGeom>
              <a:avLst/>
              <a:gdLst>
                <a:gd name="T0" fmla="*/ 55 w 1348"/>
                <a:gd name="T1" fmla="*/ 474 h 498"/>
                <a:gd name="T2" fmla="*/ 1 w 1348"/>
                <a:gd name="T3" fmla="*/ 452 h 498"/>
                <a:gd name="T4" fmla="*/ 1144 w 1348"/>
                <a:gd name="T5" fmla="*/ 411 h 498"/>
                <a:gd name="T6" fmla="*/ 910 w 1348"/>
                <a:gd name="T7" fmla="*/ 368 h 498"/>
                <a:gd name="T8" fmla="*/ 987 w 1348"/>
                <a:gd name="T9" fmla="*/ 335 h 498"/>
                <a:gd name="T10" fmla="*/ 1138 w 1348"/>
                <a:gd name="T11" fmla="*/ 315 h 498"/>
                <a:gd name="T12" fmla="*/ 583 w 1348"/>
                <a:gd name="T13" fmla="*/ 266 h 498"/>
                <a:gd name="T14" fmla="*/ 1242 w 1348"/>
                <a:gd name="T15" fmla="*/ 175 h 498"/>
                <a:gd name="T16" fmla="*/ 1253 w 1348"/>
                <a:gd name="T17" fmla="*/ 151 h 498"/>
                <a:gd name="T18" fmla="*/ 1173 w 1348"/>
                <a:gd name="T19" fmla="*/ 115 h 498"/>
                <a:gd name="T20" fmla="*/ 1058 w 1348"/>
                <a:gd name="T21" fmla="*/ 75 h 498"/>
                <a:gd name="T22" fmla="*/ 1078 w 1348"/>
                <a:gd name="T23" fmla="*/ 66 h 498"/>
                <a:gd name="T24" fmla="*/ 1099 w 1348"/>
                <a:gd name="T25" fmla="*/ 55 h 498"/>
                <a:gd name="T26" fmla="*/ 1045 w 1348"/>
                <a:gd name="T27" fmla="*/ 34 h 498"/>
                <a:gd name="T28" fmla="*/ 544 w 1348"/>
                <a:gd name="T29" fmla="*/ 31 h 498"/>
                <a:gd name="T30" fmla="*/ 542 w 1348"/>
                <a:gd name="T31" fmla="*/ 22 h 498"/>
                <a:gd name="T32" fmla="*/ 947 w 1348"/>
                <a:gd name="T33" fmla="*/ 11 h 498"/>
                <a:gd name="T34" fmla="*/ 992 w 1348"/>
                <a:gd name="T35" fmla="*/ 42 h 498"/>
                <a:gd name="T36" fmla="*/ 1034 w 1348"/>
                <a:gd name="T37" fmla="*/ 41 h 498"/>
                <a:gd name="T38" fmla="*/ 1088 w 1348"/>
                <a:gd name="T39" fmla="*/ 47 h 498"/>
                <a:gd name="T40" fmla="*/ 1091 w 1348"/>
                <a:gd name="T41" fmla="*/ 63 h 498"/>
                <a:gd name="T42" fmla="*/ 1058 w 1348"/>
                <a:gd name="T43" fmla="*/ 63 h 498"/>
                <a:gd name="T44" fmla="*/ 1048 w 1348"/>
                <a:gd name="T45" fmla="*/ 102 h 498"/>
                <a:gd name="T46" fmla="*/ 1069 w 1348"/>
                <a:gd name="T47" fmla="*/ 116 h 498"/>
                <a:gd name="T48" fmla="*/ 1080 w 1348"/>
                <a:gd name="T49" fmla="*/ 80 h 498"/>
                <a:gd name="T50" fmla="*/ 1111 w 1348"/>
                <a:gd name="T51" fmla="*/ 77 h 498"/>
                <a:gd name="T52" fmla="*/ 1111 w 1348"/>
                <a:gd name="T53" fmla="*/ 97 h 498"/>
                <a:gd name="T54" fmla="*/ 1113 w 1348"/>
                <a:gd name="T55" fmla="*/ 138 h 498"/>
                <a:gd name="T56" fmla="*/ 1174 w 1348"/>
                <a:gd name="T57" fmla="*/ 115 h 498"/>
                <a:gd name="T58" fmla="*/ 1214 w 1348"/>
                <a:gd name="T59" fmla="*/ 97 h 498"/>
                <a:gd name="T60" fmla="*/ 1297 w 1348"/>
                <a:gd name="T61" fmla="*/ 66 h 498"/>
                <a:gd name="T62" fmla="*/ 1335 w 1348"/>
                <a:gd name="T63" fmla="*/ 64 h 498"/>
                <a:gd name="T64" fmla="*/ 1332 w 1348"/>
                <a:gd name="T65" fmla="*/ 89 h 498"/>
                <a:gd name="T66" fmla="*/ 1307 w 1348"/>
                <a:gd name="T67" fmla="*/ 101 h 498"/>
                <a:gd name="T68" fmla="*/ 1302 w 1348"/>
                <a:gd name="T69" fmla="*/ 130 h 498"/>
                <a:gd name="T70" fmla="*/ 1247 w 1348"/>
                <a:gd name="T71" fmla="*/ 146 h 498"/>
                <a:gd name="T72" fmla="*/ 1225 w 1348"/>
                <a:gd name="T73" fmla="*/ 171 h 498"/>
                <a:gd name="T74" fmla="*/ 1222 w 1348"/>
                <a:gd name="T75" fmla="*/ 203 h 498"/>
                <a:gd name="T76" fmla="*/ 1219 w 1348"/>
                <a:gd name="T77" fmla="*/ 176 h 498"/>
                <a:gd name="T78" fmla="*/ 1211 w 1348"/>
                <a:gd name="T79" fmla="*/ 195 h 498"/>
                <a:gd name="T80" fmla="*/ 1206 w 1348"/>
                <a:gd name="T81" fmla="*/ 203 h 498"/>
                <a:gd name="T82" fmla="*/ 1222 w 1348"/>
                <a:gd name="T83" fmla="*/ 231 h 498"/>
                <a:gd name="T84" fmla="*/ 1215 w 1348"/>
                <a:gd name="T85" fmla="*/ 244 h 498"/>
                <a:gd name="T86" fmla="*/ 1190 w 1348"/>
                <a:gd name="T87" fmla="*/ 264 h 498"/>
                <a:gd name="T88" fmla="*/ 1149 w 1348"/>
                <a:gd name="T89" fmla="*/ 294 h 498"/>
                <a:gd name="T90" fmla="*/ 1151 w 1348"/>
                <a:gd name="T91" fmla="*/ 356 h 498"/>
                <a:gd name="T92" fmla="*/ 1144 w 1348"/>
                <a:gd name="T93" fmla="*/ 401 h 498"/>
                <a:gd name="T94" fmla="*/ 1119 w 1348"/>
                <a:gd name="T95" fmla="*/ 365 h 498"/>
                <a:gd name="T96" fmla="*/ 1069 w 1348"/>
                <a:gd name="T97" fmla="*/ 321 h 498"/>
                <a:gd name="T98" fmla="*/ 1020 w 1348"/>
                <a:gd name="T99" fmla="*/ 327 h 498"/>
                <a:gd name="T100" fmla="*/ 1026 w 1348"/>
                <a:gd name="T101" fmla="*/ 343 h 498"/>
                <a:gd name="T102" fmla="*/ 984 w 1348"/>
                <a:gd name="T103" fmla="*/ 335 h 498"/>
                <a:gd name="T104" fmla="*/ 925 w 1348"/>
                <a:gd name="T105" fmla="*/ 353 h 498"/>
                <a:gd name="T106" fmla="*/ 906 w 1348"/>
                <a:gd name="T107" fmla="*/ 378 h 498"/>
                <a:gd name="T108" fmla="*/ 864 w 1348"/>
                <a:gd name="T109" fmla="*/ 351 h 498"/>
                <a:gd name="T110" fmla="*/ 790 w 1348"/>
                <a:gd name="T111" fmla="*/ 313 h 498"/>
                <a:gd name="T112" fmla="*/ 621 w 1348"/>
                <a:gd name="T113" fmla="*/ 283 h 498"/>
                <a:gd name="T114" fmla="*/ 553 w 1348"/>
                <a:gd name="T115" fmla="*/ 217 h 498"/>
                <a:gd name="T116" fmla="*/ 537 w 1348"/>
                <a:gd name="T117" fmla="*/ 200 h 498"/>
                <a:gd name="T118" fmla="*/ 520 w 1348"/>
                <a:gd name="T119" fmla="*/ 107 h 498"/>
                <a:gd name="T120" fmla="*/ 522 w 1348"/>
                <a:gd name="T121" fmla="*/ 42 h 498"/>
                <a:gd name="T122" fmla="*/ 544 w 1348"/>
                <a:gd name="T123" fmla="*/ 28 h 498"/>
                <a:gd name="T124" fmla="*/ 548 w 1348"/>
                <a:gd name="T125" fmla="*/ 25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48" h="498">
                  <a:moveTo>
                    <a:pt x="63" y="479"/>
                  </a:moveTo>
                  <a:lnTo>
                    <a:pt x="66" y="480"/>
                  </a:lnTo>
                  <a:lnTo>
                    <a:pt x="72" y="483"/>
                  </a:lnTo>
                  <a:lnTo>
                    <a:pt x="74" y="485"/>
                  </a:lnTo>
                  <a:lnTo>
                    <a:pt x="74" y="487"/>
                  </a:lnTo>
                  <a:lnTo>
                    <a:pt x="75" y="487"/>
                  </a:lnTo>
                  <a:lnTo>
                    <a:pt x="75" y="488"/>
                  </a:lnTo>
                  <a:lnTo>
                    <a:pt x="77" y="490"/>
                  </a:lnTo>
                  <a:lnTo>
                    <a:pt x="79" y="490"/>
                  </a:lnTo>
                  <a:lnTo>
                    <a:pt x="77" y="491"/>
                  </a:lnTo>
                  <a:lnTo>
                    <a:pt x="74" y="493"/>
                  </a:lnTo>
                  <a:lnTo>
                    <a:pt x="71" y="493"/>
                  </a:lnTo>
                  <a:lnTo>
                    <a:pt x="67" y="496"/>
                  </a:lnTo>
                  <a:lnTo>
                    <a:pt x="66" y="498"/>
                  </a:lnTo>
                  <a:lnTo>
                    <a:pt x="66" y="498"/>
                  </a:lnTo>
                  <a:lnTo>
                    <a:pt x="66" y="498"/>
                  </a:lnTo>
                  <a:lnTo>
                    <a:pt x="63" y="496"/>
                  </a:lnTo>
                  <a:lnTo>
                    <a:pt x="63" y="496"/>
                  </a:lnTo>
                  <a:lnTo>
                    <a:pt x="63" y="491"/>
                  </a:lnTo>
                  <a:lnTo>
                    <a:pt x="61" y="488"/>
                  </a:lnTo>
                  <a:lnTo>
                    <a:pt x="60" y="487"/>
                  </a:lnTo>
                  <a:lnTo>
                    <a:pt x="61" y="485"/>
                  </a:lnTo>
                  <a:lnTo>
                    <a:pt x="61" y="483"/>
                  </a:lnTo>
                  <a:lnTo>
                    <a:pt x="63" y="482"/>
                  </a:lnTo>
                  <a:lnTo>
                    <a:pt x="63" y="480"/>
                  </a:lnTo>
                  <a:lnTo>
                    <a:pt x="63" y="479"/>
                  </a:lnTo>
                  <a:lnTo>
                    <a:pt x="63" y="479"/>
                  </a:lnTo>
                  <a:close/>
                  <a:moveTo>
                    <a:pt x="47" y="469"/>
                  </a:moveTo>
                  <a:lnTo>
                    <a:pt x="49" y="469"/>
                  </a:lnTo>
                  <a:lnTo>
                    <a:pt x="49" y="469"/>
                  </a:lnTo>
                  <a:lnTo>
                    <a:pt x="49" y="471"/>
                  </a:lnTo>
                  <a:lnTo>
                    <a:pt x="49" y="471"/>
                  </a:lnTo>
                  <a:lnTo>
                    <a:pt x="47" y="471"/>
                  </a:lnTo>
                  <a:lnTo>
                    <a:pt x="47" y="471"/>
                  </a:lnTo>
                  <a:lnTo>
                    <a:pt x="47" y="471"/>
                  </a:lnTo>
                  <a:lnTo>
                    <a:pt x="45" y="469"/>
                  </a:lnTo>
                  <a:lnTo>
                    <a:pt x="47" y="469"/>
                  </a:lnTo>
                  <a:close/>
                  <a:moveTo>
                    <a:pt x="52" y="468"/>
                  </a:moveTo>
                  <a:lnTo>
                    <a:pt x="53" y="468"/>
                  </a:lnTo>
                  <a:lnTo>
                    <a:pt x="53" y="469"/>
                  </a:lnTo>
                  <a:lnTo>
                    <a:pt x="53" y="469"/>
                  </a:lnTo>
                  <a:lnTo>
                    <a:pt x="55" y="469"/>
                  </a:lnTo>
                  <a:lnTo>
                    <a:pt x="56" y="468"/>
                  </a:lnTo>
                  <a:lnTo>
                    <a:pt x="58" y="469"/>
                  </a:lnTo>
                  <a:lnTo>
                    <a:pt x="60" y="469"/>
                  </a:lnTo>
                  <a:lnTo>
                    <a:pt x="60" y="471"/>
                  </a:lnTo>
                  <a:lnTo>
                    <a:pt x="61" y="471"/>
                  </a:lnTo>
                  <a:lnTo>
                    <a:pt x="61" y="472"/>
                  </a:lnTo>
                  <a:lnTo>
                    <a:pt x="60" y="472"/>
                  </a:lnTo>
                  <a:lnTo>
                    <a:pt x="56" y="472"/>
                  </a:lnTo>
                  <a:lnTo>
                    <a:pt x="56" y="474"/>
                  </a:lnTo>
                  <a:lnTo>
                    <a:pt x="55" y="474"/>
                  </a:lnTo>
                  <a:lnTo>
                    <a:pt x="55" y="474"/>
                  </a:lnTo>
                  <a:lnTo>
                    <a:pt x="55" y="472"/>
                  </a:lnTo>
                  <a:lnTo>
                    <a:pt x="53" y="471"/>
                  </a:lnTo>
                  <a:lnTo>
                    <a:pt x="53" y="471"/>
                  </a:lnTo>
                  <a:lnTo>
                    <a:pt x="52" y="471"/>
                  </a:lnTo>
                  <a:lnTo>
                    <a:pt x="50" y="469"/>
                  </a:lnTo>
                  <a:lnTo>
                    <a:pt x="50" y="468"/>
                  </a:lnTo>
                  <a:lnTo>
                    <a:pt x="52" y="468"/>
                  </a:lnTo>
                  <a:lnTo>
                    <a:pt x="52" y="468"/>
                  </a:lnTo>
                  <a:close/>
                  <a:moveTo>
                    <a:pt x="42" y="464"/>
                  </a:moveTo>
                  <a:lnTo>
                    <a:pt x="44" y="464"/>
                  </a:lnTo>
                  <a:lnTo>
                    <a:pt x="45" y="464"/>
                  </a:lnTo>
                  <a:lnTo>
                    <a:pt x="47" y="464"/>
                  </a:lnTo>
                  <a:lnTo>
                    <a:pt x="47" y="464"/>
                  </a:lnTo>
                  <a:lnTo>
                    <a:pt x="50" y="464"/>
                  </a:lnTo>
                  <a:lnTo>
                    <a:pt x="50" y="464"/>
                  </a:lnTo>
                  <a:lnTo>
                    <a:pt x="50" y="466"/>
                  </a:lnTo>
                  <a:lnTo>
                    <a:pt x="49" y="466"/>
                  </a:lnTo>
                  <a:lnTo>
                    <a:pt x="45" y="466"/>
                  </a:lnTo>
                  <a:lnTo>
                    <a:pt x="42" y="466"/>
                  </a:lnTo>
                  <a:lnTo>
                    <a:pt x="42" y="466"/>
                  </a:lnTo>
                  <a:lnTo>
                    <a:pt x="42" y="464"/>
                  </a:lnTo>
                  <a:lnTo>
                    <a:pt x="42" y="464"/>
                  </a:lnTo>
                  <a:close/>
                  <a:moveTo>
                    <a:pt x="33" y="457"/>
                  </a:moveTo>
                  <a:lnTo>
                    <a:pt x="34" y="460"/>
                  </a:lnTo>
                  <a:lnTo>
                    <a:pt x="34" y="460"/>
                  </a:lnTo>
                  <a:lnTo>
                    <a:pt x="34" y="460"/>
                  </a:lnTo>
                  <a:lnTo>
                    <a:pt x="34" y="461"/>
                  </a:lnTo>
                  <a:lnTo>
                    <a:pt x="34" y="461"/>
                  </a:lnTo>
                  <a:lnTo>
                    <a:pt x="36" y="461"/>
                  </a:lnTo>
                  <a:lnTo>
                    <a:pt x="36" y="461"/>
                  </a:lnTo>
                  <a:lnTo>
                    <a:pt x="36" y="463"/>
                  </a:lnTo>
                  <a:lnTo>
                    <a:pt x="38" y="463"/>
                  </a:lnTo>
                  <a:lnTo>
                    <a:pt x="36" y="463"/>
                  </a:lnTo>
                  <a:lnTo>
                    <a:pt x="34" y="463"/>
                  </a:lnTo>
                  <a:lnTo>
                    <a:pt x="34" y="463"/>
                  </a:lnTo>
                  <a:lnTo>
                    <a:pt x="33" y="463"/>
                  </a:lnTo>
                  <a:lnTo>
                    <a:pt x="33" y="463"/>
                  </a:lnTo>
                  <a:lnTo>
                    <a:pt x="33" y="461"/>
                  </a:lnTo>
                  <a:lnTo>
                    <a:pt x="33" y="461"/>
                  </a:lnTo>
                  <a:lnTo>
                    <a:pt x="31" y="461"/>
                  </a:lnTo>
                  <a:lnTo>
                    <a:pt x="31" y="463"/>
                  </a:lnTo>
                  <a:lnTo>
                    <a:pt x="31" y="463"/>
                  </a:lnTo>
                  <a:lnTo>
                    <a:pt x="30" y="463"/>
                  </a:lnTo>
                  <a:lnTo>
                    <a:pt x="30" y="461"/>
                  </a:lnTo>
                  <a:lnTo>
                    <a:pt x="28" y="460"/>
                  </a:lnTo>
                  <a:lnTo>
                    <a:pt x="28" y="460"/>
                  </a:lnTo>
                  <a:lnTo>
                    <a:pt x="28" y="458"/>
                  </a:lnTo>
                  <a:lnTo>
                    <a:pt x="30" y="458"/>
                  </a:lnTo>
                  <a:lnTo>
                    <a:pt x="31" y="457"/>
                  </a:lnTo>
                  <a:lnTo>
                    <a:pt x="33" y="457"/>
                  </a:lnTo>
                  <a:close/>
                  <a:moveTo>
                    <a:pt x="1" y="452"/>
                  </a:moveTo>
                  <a:lnTo>
                    <a:pt x="3" y="452"/>
                  </a:lnTo>
                  <a:lnTo>
                    <a:pt x="1" y="453"/>
                  </a:lnTo>
                  <a:lnTo>
                    <a:pt x="1" y="453"/>
                  </a:lnTo>
                  <a:lnTo>
                    <a:pt x="1" y="455"/>
                  </a:lnTo>
                  <a:lnTo>
                    <a:pt x="0" y="455"/>
                  </a:lnTo>
                  <a:lnTo>
                    <a:pt x="0" y="455"/>
                  </a:lnTo>
                  <a:lnTo>
                    <a:pt x="0" y="455"/>
                  </a:lnTo>
                  <a:lnTo>
                    <a:pt x="0" y="455"/>
                  </a:lnTo>
                  <a:lnTo>
                    <a:pt x="0" y="453"/>
                  </a:lnTo>
                  <a:lnTo>
                    <a:pt x="0" y="453"/>
                  </a:lnTo>
                  <a:lnTo>
                    <a:pt x="1" y="452"/>
                  </a:lnTo>
                  <a:close/>
                  <a:moveTo>
                    <a:pt x="9" y="449"/>
                  </a:moveTo>
                  <a:lnTo>
                    <a:pt x="12" y="449"/>
                  </a:lnTo>
                  <a:lnTo>
                    <a:pt x="12" y="450"/>
                  </a:lnTo>
                  <a:lnTo>
                    <a:pt x="12" y="450"/>
                  </a:lnTo>
                  <a:lnTo>
                    <a:pt x="12" y="452"/>
                  </a:lnTo>
                  <a:lnTo>
                    <a:pt x="12" y="453"/>
                  </a:lnTo>
                  <a:lnTo>
                    <a:pt x="12" y="453"/>
                  </a:lnTo>
                  <a:lnTo>
                    <a:pt x="11" y="455"/>
                  </a:lnTo>
                  <a:lnTo>
                    <a:pt x="9" y="453"/>
                  </a:lnTo>
                  <a:lnTo>
                    <a:pt x="9" y="453"/>
                  </a:lnTo>
                  <a:lnTo>
                    <a:pt x="8" y="453"/>
                  </a:lnTo>
                  <a:lnTo>
                    <a:pt x="6" y="453"/>
                  </a:lnTo>
                  <a:lnTo>
                    <a:pt x="6" y="452"/>
                  </a:lnTo>
                  <a:lnTo>
                    <a:pt x="6" y="450"/>
                  </a:lnTo>
                  <a:lnTo>
                    <a:pt x="9" y="449"/>
                  </a:lnTo>
                  <a:close/>
                  <a:moveTo>
                    <a:pt x="1133" y="414"/>
                  </a:moveTo>
                  <a:lnTo>
                    <a:pt x="1133" y="414"/>
                  </a:lnTo>
                  <a:lnTo>
                    <a:pt x="1133" y="414"/>
                  </a:lnTo>
                  <a:lnTo>
                    <a:pt x="1133" y="414"/>
                  </a:lnTo>
                  <a:lnTo>
                    <a:pt x="1133" y="414"/>
                  </a:lnTo>
                  <a:lnTo>
                    <a:pt x="1133" y="414"/>
                  </a:lnTo>
                  <a:lnTo>
                    <a:pt x="1133" y="414"/>
                  </a:lnTo>
                  <a:close/>
                  <a:moveTo>
                    <a:pt x="1137" y="412"/>
                  </a:moveTo>
                  <a:lnTo>
                    <a:pt x="1137" y="412"/>
                  </a:lnTo>
                  <a:lnTo>
                    <a:pt x="1137" y="412"/>
                  </a:lnTo>
                  <a:lnTo>
                    <a:pt x="1137" y="412"/>
                  </a:lnTo>
                  <a:lnTo>
                    <a:pt x="1135" y="412"/>
                  </a:lnTo>
                  <a:lnTo>
                    <a:pt x="1137" y="412"/>
                  </a:lnTo>
                  <a:lnTo>
                    <a:pt x="1137" y="412"/>
                  </a:lnTo>
                  <a:close/>
                  <a:moveTo>
                    <a:pt x="1138" y="411"/>
                  </a:moveTo>
                  <a:lnTo>
                    <a:pt x="1140" y="412"/>
                  </a:lnTo>
                  <a:lnTo>
                    <a:pt x="1140" y="412"/>
                  </a:lnTo>
                  <a:lnTo>
                    <a:pt x="1140" y="412"/>
                  </a:lnTo>
                  <a:lnTo>
                    <a:pt x="1140" y="412"/>
                  </a:lnTo>
                  <a:lnTo>
                    <a:pt x="1140" y="412"/>
                  </a:lnTo>
                  <a:lnTo>
                    <a:pt x="1140" y="412"/>
                  </a:lnTo>
                  <a:lnTo>
                    <a:pt x="1138" y="411"/>
                  </a:lnTo>
                  <a:lnTo>
                    <a:pt x="1138" y="411"/>
                  </a:lnTo>
                  <a:close/>
                  <a:moveTo>
                    <a:pt x="1146" y="411"/>
                  </a:moveTo>
                  <a:lnTo>
                    <a:pt x="1144" y="411"/>
                  </a:lnTo>
                  <a:lnTo>
                    <a:pt x="1144" y="411"/>
                  </a:lnTo>
                  <a:lnTo>
                    <a:pt x="1143" y="411"/>
                  </a:lnTo>
                  <a:lnTo>
                    <a:pt x="1143" y="411"/>
                  </a:lnTo>
                  <a:lnTo>
                    <a:pt x="1143" y="411"/>
                  </a:lnTo>
                  <a:lnTo>
                    <a:pt x="1146" y="411"/>
                  </a:lnTo>
                  <a:close/>
                  <a:moveTo>
                    <a:pt x="1148" y="409"/>
                  </a:moveTo>
                  <a:lnTo>
                    <a:pt x="1148" y="409"/>
                  </a:lnTo>
                  <a:lnTo>
                    <a:pt x="1148" y="409"/>
                  </a:lnTo>
                  <a:lnTo>
                    <a:pt x="1148" y="409"/>
                  </a:lnTo>
                  <a:lnTo>
                    <a:pt x="1148" y="409"/>
                  </a:lnTo>
                  <a:lnTo>
                    <a:pt x="1148" y="409"/>
                  </a:lnTo>
                  <a:lnTo>
                    <a:pt x="1148" y="409"/>
                  </a:lnTo>
                  <a:close/>
                  <a:moveTo>
                    <a:pt x="1151" y="408"/>
                  </a:moveTo>
                  <a:lnTo>
                    <a:pt x="1151" y="408"/>
                  </a:lnTo>
                  <a:lnTo>
                    <a:pt x="1151" y="408"/>
                  </a:lnTo>
                  <a:lnTo>
                    <a:pt x="1149" y="408"/>
                  </a:lnTo>
                  <a:lnTo>
                    <a:pt x="1151" y="408"/>
                  </a:lnTo>
                  <a:close/>
                  <a:moveTo>
                    <a:pt x="1156" y="401"/>
                  </a:moveTo>
                  <a:lnTo>
                    <a:pt x="1154" y="405"/>
                  </a:lnTo>
                  <a:lnTo>
                    <a:pt x="1151" y="408"/>
                  </a:lnTo>
                  <a:lnTo>
                    <a:pt x="1151" y="406"/>
                  </a:lnTo>
                  <a:lnTo>
                    <a:pt x="1152" y="406"/>
                  </a:lnTo>
                  <a:lnTo>
                    <a:pt x="1152" y="405"/>
                  </a:lnTo>
                  <a:lnTo>
                    <a:pt x="1154" y="405"/>
                  </a:lnTo>
                  <a:lnTo>
                    <a:pt x="1154" y="403"/>
                  </a:lnTo>
                  <a:lnTo>
                    <a:pt x="1154" y="403"/>
                  </a:lnTo>
                  <a:lnTo>
                    <a:pt x="1156" y="401"/>
                  </a:lnTo>
                  <a:lnTo>
                    <a:pt x="1156" y="401"/>
                  </a:lnTo>
                  <a:close/>
                  <a:moveTo>
                    <a:pt x="1127" y="383"/>
                  </a:moveTo>
                  <a:lnTo>
                    <a:pt x="1129" y="384"/>
                  </a:lnTo>
                  <a:lnTo>
                    <a:pt x="1129" y="384"/>
                  </a:lnTo>
                  <a:lnTo>
                    <a:pt x="1130" y="384"/>
                  </a:lnTo>
                  <a:lnTo>
                    <a:pt x="1129" y="386"/>
                  </a:lnTo>
                  <a:lnTo>
                    <a:pt x="1129" y="384"/>
                  </a:lnTo>
                  <a:lnTo>
                    <a:pt x="1127" y="384"/>
                  </a:lnTo>
                  <a:lnTo>
                    <a:pt x="1127" y="383"/>
                  </a:lnTo>
                  <a:close/>
                  <a:moveTo>
                    <a:pt x="1129" y="381"/>
                  </a:moveTo>
                  <a:lnTo>
                    <a:pt x="1129" y="381"/>
                  </a:lnTo>
                  <a:lnTo>
                    <a:pt x="1129" y="383"/>
                  </a:lnTo>
                  <a:lnTo>
                    <a:pt x="1129" y="384"/>
                  </a:lnTo>
                  <a:lnTo>
                    <a:pt x="1129" y="383"/>
                  </a:lnTo>
                  <a:lnTo>
                    <a:pt x="1129" y="381"/>
                  </a:lnTo>
                  <a:close/>
                  <a:moveTo>
                    <a:pt x="908" y="373"/>
                  </a:moveTo>
                  <a:lnTo>
                    <a:pt x="908" y="379"/>
                  </a:lnTo>
                  <a:lnTo>
                    <a:pt x="911" y="387"/>
                  </a:lnTo>
                  <a:lnTo>
                    <a:pt x="911" y="389"/>
                  </a:lnTo>
                  <a:lnTo>
                    <a:pt x="911" y="390"/>
                  </a:lnTo>
                  <a:lnTo>
                    <a:pt x="910" y="387"/>
                  </a:lnTo>
                  <a:lnTo>
                    <a:pt x="908" y="379"/>
                  </a:lnTo>
                  <a:lnTo>
                    <a:pt x="908" y="375"/>
                  </a:lnTo>
                  <a:lnTo>
                    <a:pt x="908" y="373"/>
                  </a:lnTo>
                  <a:close/>
                  <a:moveTo>
                    <a:pt x="913" y="364"/>
                  </a:moveTo>
                  <a:lnTo>
                    <a:pt x="910" y="368"/>
                  </a:lnTo>
                  <a:lnTo>
                    <a:pt x="908" y="371"/>
                  </a:lnTo>
                  <a:lnTo>
                    <a:pt x="908" y="373"/>
                  </a:lnTo>
                  <a:lnTo>
                    <a:pt x="908" y="371"/>
                  </a:lnTo>
                  <a:lnTo>
                    <a:pt x="910" y="368"/>
                  </a:lnTo>
                  <a:lnTo>
                    <a:pt x="911" y="364"/>
                  </a:lnTo>
                  <a:lnTo>
                    <a:pt x="913" y="364"/>
                  </a:lnTo>
                  <a:close/>
                  <a:moveTo>
                    <a:pt x="1152" y="364"/>
                  </a:moveTo>
                  <a:lnTo>
                    <a:pt x="1154" y="364"/>
                  </a:lnTo>
                  <a:lnTo>
                    <a:pt x="1154" y="365"/>
                  </a:lnTo>
                  <a:lnTo>
                    <a:pt x="1157" y="371"/>
                  </a:lnTo>
                  <a:lnTo>
                    <a:pt x="1157" y="373"/>
                  </a:lnTo>
                  <a:lnTo>
                    <a:pt x="1156" y="370"/>
                  </a:lnTo>
                  <a:lnTo>
                    <a:pt x="1154" y="367"/>
                  </a:lnTo>
                  <a:lnTo>
                    <a:pt x="1152" y="364"/>
                  </a:lnTo>
                  <a:close/>
                  <a:moveTo>
                    <a:pt x="916" y="359"/>
                  </a:moveTo>
                  <a:lnTo>
                    <a:pt x="916" y="359"/>
                  </a:lnTo>
                  <a:lnTo>
                    <a:pt x="914" y="360"/>
                  </a:lnTo>
                  <a:lnTo>
                    <a:pt x="913" y="362"/>
                  </a:lnTo>
                  <a:lnTo>
                    <a:pt x="913" y="362"/>
                  </a:lnTo>
                  <a:lnTo>
                    <a:pt x="914" y="360"/>
                  </a:lnTo>
                  <a:lnTo>
                    <a:pt x="914" y="360"/>
                  </a:lnTo>
                  <a:lnTo>
                    <a:pt x="914" y="359"/>
                  </a:lnTo>
                  <a:lnTo>
                    <a:pt x="916" y="359"/>
                  </a:lnTo>
                  <a:close/>
                  <a:moveTo>
                    <a:pt x="922" y="354"/>
                  </a:moveTo>
                  <a:lnTo>
                    <a:pt x="922" y="356"/>
                  </a:lnTo>
                  <a:lnTo>
                    <a:pt x="921" y="356"/>
                  </a:lnTo>
                  <a:lnTo>
                    <a:pt x="917" y="359"/>
                  </a:lnTo>
                  <a:lnTo>
                    <a:pt x="916" y="359"/>
                  </a:lnTo>
                  <a:lnTo>
                    <a:pt x="917" y="357"/>
                  </a:lnTo>
                  <a:lnTo>
                    <a:pt x="917" y="357"/>
                  </a:lnTo>
                  <a:lnTo>
                    <a:pt x="921" y="356"/>
                  </a:lnTo>
                  <a:lnTo>
                    <a:pt x="922" y="356"/>
                  </a:lnTo>
                  <a:lnTo>
                    <a:pt x="922" y="354"/>
                  </a:lnTo>
                  <a:lnTo>
                    <a:pt x="922" y="354"/>
                  </a:lnTo>
                  <a:close/>
                  <a:moveTo>
                    <a:pt x="944" y="340"/>
                  </a:moveTo>
                  <a:lnTo>
                    <a:pt x="946" y="340"/>
                  </a:lnTo>
                  <a:lnTo>
                    <a:pt x="944" y="342"/>
                  </a:lnTo>
                  <a:lnTo>
                    <a:pt x="943" y="343"/>
                  </a:lnTo>
                  <a:lnTo>
                    <a:pt x="941" y="343"/>
                  </a:lnTo>
                  <a:lnTo>
                    <a:pt x="944" y="340"/>
                  </a:lnTo>
                  <a:lnTo>
                    <a:pt x="944" y="340"/>
                  </a:lnTo>
                  <a:close/>
                  <a:moveTo>
                    <a:pt x="987" y="335"/>
                  </a:moveTo>
                  <a:lnTo>
                    <a:pt x="988" y="335"/>
                  </a:lnTo>
                  <a:lnTo>
                    <a:pt x="988" y="335"/>
                  </a:lnTo>
                  <a:lnTo>
                    <a:pt x="990" y="335"/>
                  </a:lnTo>
                  <a:lnTo>
                    <a:pt x="990" y="337"/>
                  </a:lnTo>
                  <a:lnTo>
                    <a:pt x="990" y="337"/>
                  </a:lnTo>
                  <a:lnTo>
                    <a:pt x="988" y="337"/>
                  </a:lnTo>
                  <a:lnTo>
                    <a:pt x="988" y="337"/>
                  </a:lnTo>
                  <a:lnTo>
                    <a:pt x="985" y="337"/>
                  </a:lnTo>
                  <a:lnTo>
                    <a:pt x="985" y="335"/>
                  </a:lnTo>
                  <a:lnTo>
                    <a:pt x="987" y="335"/>
                  </a:lnTo>
                  <a:close/>
                  <a:moveTo>
                    <a:pt x="1091" y="334"/>
                  </a:moveTo>
                  <a:lnTo>
                    <a:pt x="1088" y="335"/>
                  </a:lnTo>
                  <a:lnTo>
                    <a:pt x="1086" y="335"/>
                  </a:lnTo>
                  <a:lnTo>
                    <a:pt x="1085" y="335"/>
                  </a:lnTo>
                  <a:lnTo>
                    <a:pt x="1086" y="335"/>
                  </a:lnTo>
                  <a:lnTo>
                    <a:pt x="1088" y="335"/>
                  </a:lnTo>
                  <a:lnTo>
                    <a:pt x="1089" y="334"/>
                  </a:lnTo>
                  <a:lnTo>
                    <a:pt x="1089" y="334"/>
                  </a:lnTo>
                  <a:lnTo>
                    <a:pt x="1091" y="334"/>
                  </a:lnTo>
                  <a:close/>
                  <a:moveTo>
                    <a:pt x="1031" y="334"/>
                  </a:moveTo>
                  <a:lnTo>
                    <a:pt x="1031" y="334"/>
                  </a:lnTo>
                  <a:lnTo>
                    <a:pt x="1029" y="335"/>
                  </a:lnTo>
                  <a:lnTo>
                    <a:pt x="1029" y="334"/>
                  </a:lnTo>
                  <a:lnTo>
                    <a:pt x="1031" y="334"/>
                  </a:lnTo>
                  <a:lnTo>
                    <a:pt x="1031" y="334"/>
                  </a:lnTo>
                  <a:close/>
                  <a:moveTo>
                    <a:pt x="1031" y="329"/>
                  </a:moveTo>
                  <a:lnTo>
                    <a:pt x="1031" y="329"/>
                  </a:lnTo>
                  <a:lnTo>
                    <a:pt x="1033" y="331"/>
                  </a:lnTo>
                  <a:lnTo>
                    <a:pt x="1031" y="332"/>
                  </a:lnTo>
                  <a:lnTo>
                    <a:pt x="1031" y="334"/>
                  </a:lnTo>
                  <a:lnTo>
                    <a:pt x="1031" y="331"/>
                  </a:lnTo>
                  <a:lnTo>
                    <a:pt x="1031" y="329"/>
                  </a:lnTo>
                  <a:close/>
                  <a:moveTo>
                    <a:pt x="1026" y="327"/>
                  </a:moveTo>
                  <a:lnTo>
                    <a:pt x="1026" y="327"/>
                  </a:lnTo>
                  <a:lnTo>
                    <a:pt x="1026" y="327"/>
                  </a:lnTo>
                  <a:lnTo>
                    <a:pt x="1026" y="329"/>
                  </a:lnTo>
                  <a:lnTo>
                    <a:pt x="1025" y="329"/>
                  </a:lnTo>
                  <a:lnTo>
                    <a:pt x="1025" y="329"/>
                  </a:lnTo>
                  <a:lnTo>
                    <a:pt x="1025" y="327"/>
                  </a:lnTo>
                  <a:lnTo>
                    <a:pt x="1025" y="327"/>
                  </a:lnTo>
                  <a:lnTo>
                    <a:pt x="1025" y="327"/>
                  </a:lnTo>
                  <a:lnTo>
                    <a:pt x="1026" y="327"/>
                  </a:lnTo>
                  <a:close/>
                  <a:moveTo>
                    <a:pt x="1033" y="326"/>
                  </a:moveTo>
                  <a:lnTo>
                    <a:pt x="1036" y="326"/>
                  </a:lnTo>
                  <a:lnTo>
                    <a:pt x="1036" y="326"/>
                  </a:lnTo>
                  <a:lnTo>
                    <a:pt x="1036" y="326"/>
                  </a:lnTo>
                  <a:lnTo>
                    <a:pt x="1034" y="326"/>
                  </a:lnTo>
                  <a:lnTo>
                    <a:pt x="1034" y="326"/>
                  </a:lnTo>
                  <a:lnTo>
                    <a:pt x="1033" y="326"/>
                  </a:lnTo>
                  <a:close/>
                  <a:moveTo>
                    <a:pt x="1042" y="326"/>
                  </a:moveTo>
                  <a:lnTo>
                    <a:pt x="1042" y="326"/>
                  </a:lnTo>
                  <a:lnTo>
                    <a:pt x="1042" y="326"/>
                  </a:lnTo>
                  <a:lnTo>
                    <a:pt x="1039" y="326"/>
                  </a:lnTo>
                  <a:lnTo>
                    <a:pt x="1039" y="326"/>
                  </a:lnTo>
                  <a:lnTo>
                    <a:pt x="1040" y="326"/>
                  </a:lnTo>
                  <a:lnTo>
                    <a:pt x="1042" y="326"/>
                  </a:lnTo>
                  <a:close/>
                  <a:moveTo>
                    <a:pt x="1138" y="315"/>
                  </a:moveTo>
                  <a:lnTo>
                    <a:pt x="1138" y="318"/>
                  </a:lnTo>
                  <a:lnTo>
                    <a:pt x="1138" y="316"/>
                  </a:lnTo>
                  <a:lnTo>
                    <a:pt x="1138" y="315"/>
                  </a:lnTo>
                  <a:lnTo>
                    <a:pt x="1138" y="315"/>
                  </a:lnTo>
                  <a:lnTo>
                    <a:pt x="1138" y="315"/>
                  </a:lnTo>
                  <a:close/>
                  <a:moveTo>
                    <a:pt x="602" y="282"/>
                  </a:moveTo>
                  <a:lnTo>
                    <a:pt x="602" y="282"/>
                  </a:lnTo>
                  <a:lnTo>
                    <a:pt x="605" y="285"/>
                  </a:lnTo>
                  <a:lnTo>
                    <a:pt x="605" y="285"/>
                  </a:lnTo>
                  <a:lnTo>
                    <a:pt x="604" y="285"/>
                  </a:lnTo>
                  <a:lnTo>
                    <a:pt x="604" y="285"/>
                  </a:lnTo>
                  <a:lnTo>
                    <a:pt x="602" y="283"/>
                  </a:lnTo>
                  <a:lnTo>
                    <a:pt x="602" y="282"/>
                  </a:lnTo>
                  <a:lnTo>
                    <a:pt x="602" y="282"/>
                  </a:lnTo>
                  <a:close/>
                  <a:moveTo>
                    <a:pt x="588" y="277"/>
                  </a:moveTo>
                  <a:lnTo>
                    <a:pt x="588" y="277"/>
                  </a:lnTo>
                  <a:lnTo>
                    <a:pt x="589" y="279"/>
                  </a:lnTo>
                  <a:lnTo>
                    <a:pt x="589" y="279"/>
                  </a:lnTo>
                  <a:lnTo>
                    <a:pt x="588" y="279"/>
                  </a:lnTo>
                  <a:lnTo>
                    <a:pt x="588" y="279"/>
                  </a:lnTo>
                  <a:lnTo>
                    <a:pt x="588" y="277"/>
                  </a:lnTo>
                  <a:lnTo>
                    <a:pt x="588" y="277"/>
                  </a:lnTo>
                  <a:close/>
                  <a:moveTo>
                    <a:pt x="602" y="274"/>
                  </a:moveTo>
                  <a:lnTo>
                    <a:pt x="604" y="275"/>
                  </a:lnTo>
                  <a:lnTo>
                    <a:pt x="605" y="275"/>
                  </a:lnTo>
                  <a:lnTo>
                    <a:pt x="605" y="277"/>
                  </a:lnTo>
                  <a:lnTo>
                    <a:pt x="605" y="277"/>
                  </a:lnTo>
                  <a:lnTo>
                    <a:pt x="604" y="277"/>
                  </a:lnTo>
                  <a:lnTo>
                    <a:pt x="604" y="275"/>
                  </a:lnTo>
                  <a:lnTo>
                    <a:pt x="604" y="275"/>
                  </a:lnTo>
                  <a:lnTo>
                    <a:pt x="602" y="275"/>
                  </a:lnTo>
                  <a:lnTo>
                    <a:pt x="602" y="275"/>
                  </a:lnTo>
                  <a:lnTo>
                    <a:pt x="602" y="275"/>
                  </a:lnTo>
                  <a:lnTo>
                    <a:pt x="602" y="274"/>
                  </a:lnTo>
                  <a:lnTo>
                    <a:pt x="602" y="274"/>
                  </a:lnTo>
                  <a:close/>
                  <a:moveTo>
                    <a:pt x="580" y="266"/>
                  </a:moveTo>
                  <a:lnTo>
                    <a:pt x="582" y="266"/>
                  </a:lnTo>
                  <a:lnTo>
                    <a:pt x="582" y="266"/>
                  </a:lnTo>
                  <a:lnTo>
                    <a:pt x="580" y="268"/>
                  </a:lnTo>
                  <a:lnTo>
                    <a:pt x="580" y="268"/>
                  </a:lnTo>
                  <a:lnTo>
                    <a:pt x="578" y="268"/>
                  </a:lnTo>
                  <a:lnTo>
                    <a:pt x="577" y="266"/>
                  </a:lnTo>
                  <a:lnTo>
                    <a:pt x="580" y="266"/>
                  </a:lnTo>
                  <a:close/>
                  <a:moveTo>
                    <a:pt x="575" y="264"/>
                  </a:moveTo>
                  <a:lnTo>
                    <a:pt x="575" y="264"/>
                  </a:lnTo>
                  <a:lnTo>
                    <a:pt x="577" y="266"/>
                  </a:lnTo>
                  <a:lnTo>
                    <a:pt x="575" y="266"/>
                  </a:lnTo>
                  <a:lnTo>
                    <a:pt x="575" y="264"/>
                  </a:lnTo>
                  <a:lnTo>
                    <a:pt x="575" y="264"/>
                  </a:lnTo>
                  <a:lnTo>
                    <a:pt x="575" y="264"/>
                  </a:lnTo>
                  <a:close/>
                  <a:moveTo>
                    <a:pt x="583" y="264"/>
                  </a:moveTo>
                  <a:lnTo>
                    <a:pt x="586" y="264"/>
                  </a:lnTo>
                  <a:lnTo>
                    <a:pt x="588" y="264"/>
                  </a:lnTo>
                  <a:lnTo>
                    <a:pt x="588" y="264"/>
                  </a:lnTo>
                  <a:lnTo>
                    <a:pt x="588" y="266"/>
                  </a:lnTo>
                  <a:lnTo>
                    <a:pt x="583" y="266"/>
                  </a:lnTo>
                  <a:lnTo>
                    <a:pt x="583" y="266"/>
                  </a:lnTo>
                  <a:lnTo>
                    <a:pt x="583" y="264"/>
                  </a:lnTo>
                  <a:lnTo>
                    <a:pt x="582" y="264"/>
                  </a:lnTo>
                  <a:lnTo>
                    <a:pt x="583" y="264"/>
                  </a:lnTo>
                  <a:close/>
                  <a:moveTo>
                    <a:pt x="1208" y="255"/>
                  </a:moveTo>
                  <a:lnTo>
                    <a:pt x="1208" y="255"/>
                  </a:lnTo>
                  <a:lnTo>
                    <a:pt x="1209" y="255"/>
                  </a:lnTo>
                  <a:lnTo>
                    <a:pt x="1209" y="255"/>
                  </a:lnTo>
                  <a:lnTo>
                    <a:pt x="1208" y="255"/>
                  </a:lnTo>
                  <a:lnTo>
                    <a:pt x="1208" y="255"/>
                  </a:lnTo>
                  <a:lnTo>
                    <a:pt x="1208" y="255"/>
                  </a:lnTo>
                  <a:close/>
                  <a:moveTo>
                    <a:pt x="1214" y="250"/>
                  </a:moveTo>
                  <a:lnTo>
                    <a:pt x="1212" y="253"/>
                  </a:lnTo>
                  <a:lnTo>
                    <a:pt x="1209" y="255"/>
                  </a:lnTo>
                  <a:lnTo>
                    <a:pt x="1209" y="255"/>
                  </a:lnTo>
                  <a:lnTo>
                    <a:pt x="1211" y="253"/>
                  </a:lnTo>
                  <a:lnTo>
                    <a:pt x="1214" y="250"/>
                  </a:lnTo>
                  <a:lnTo>
                    <a:pt x="1214" y="250"/>
                  </a:lnTo>
                  <a:close/>
                  <a:moveTo>
                    <a:pt x="1220" y="247"/>
                  </a:moveTo>
                  <a:lnTo>
                    <a:pt x="1217" y="247"/>
                  </a:lnTo>
                  <a:lnTo>
                    <a:pt x="1217" y="247"/>
                  </a:lnTo>
                  <a:lnTo>
                    <a:pt x="1219" y="247"/>
                  </a:lnTo>
                  <a:lnTo>
                    <a:pt x="1220" y="247"/>
                  </a:lnTo>
                  <a:close/>
                  <a:moveTo>
                    <a:pt x="1225" y="236"/>
                  </a:moveTo>
                  <a:lnTo>
                    <a:pt x="1225" y="238"/>
                  </a:lnTo>
                  <a:lnTo>
                    <a:pt x="1225" y="241"/>
                  </a:lnTo>
                  <a:lnTo>
                    <a:pt x="1225" y="242"/>
                  </a:lnTo>
                  <a:lnTo>
                    <a:pt x="1225" y="245"/>
                  </a:lnTo>
                  <a:lnTo>
                    <a:pt x="1223" y="245"/>
                  </a:lnTo>
                  <a:lnTo>
                    <a:pt x="1222" y="245"/>
                  </a:lnTo>
                  <a:lnTo>
                    <a:pt x="1222" y="245"/>
                  </a:lnTo>
                  <a:lnTo>
                    <a:pt x="1223" y="245"/>
                  </a:lnTo>
                  <a:lnTo>
                    <a:pt x="1225" y="242"/>
                  </a:lnTo>
                  <a:lnTo>
                    <a:pt x="1225" y="241"/>
                  </a:lnTo>
                  <a:lnTo>
                    <a:pt x="1225" y="238"/>
                  </a:lnTo>
                  <a:lnTo>
                    <a:pt x="1225" y="236"/>
                  </a:lnTo>
                  <a:close/>
                  <a:moveTo>
                    <a:pt x="1222" y="234"/>
                  </a:moveTo>
                  <a:lnTo>
                    <a:pt x="1222" y="234"/>
                  </a:lnTo>
                  <a:lnTo>
                    <a:pt x="1222" y="234"/>
                  </a:lnTo>
                  <a:lnTo>
                    <a:pt x="1222" y="236"/>
                  </a:lnTo>
                  <a:lnTo>
                    <a:pt x="1222" y="236"/>
                  </a:lnTo>
                  <a:lnTo>
                    <a:pt x="1222" y="234"/>
                  </a:lnTo>
                  <a:close/>
                  <a:moveTo>
                    <a:pt x="1230" y="195"/>
                  </a:moveTo>
                  <a:lnTo>
                    <a:pt x="1230" y="197"/>
                  </a:lnTo>
                  <a:lnTo>
                    <a:pt x="1228" y="198"/>
                  </a:lnTo>
                  <a:lnTo>
                    <a:pt x="1226" y="201"/>
                  </a:lnTo>
                  <a:lnTo>
                    <a:pt x="1226" y="201"/>
                  </a:lnTo>
                  <a:lnTo>
                    <a:pt x="1228" y="198"/>
                  </a:lnTo>
                  <a:lnTo>
                    <a:pt x="1230" y="197"/>
                  </a:lnTo>
                  <a:lnTo>
                    <a:pt x="1230" y="195"/>
                  </a:lnTo>
                  <a:close/>
                  <a:moveTo>
                    <a:pt x="1244" y="170"/>
                  </a:moveTo>
                  <a:lnTo>
                    <a:pt x="1244" y="171"/>
                  </a:lnTo>
                  <a:lnTo>
                    <a:pt x="1242" y="175"/>
                  </a:lnTo>
                  <a:lnTo>
                    <a:pt x="1242" y="173"/>
                  </a:lnTo>
                  <a:lnTo>
                    <a:pt x="1244" y="170"/>
                  </a:lnTo>
                  <a:close/>
                  <a:moveTo>
                    <a:pt x="1244" y="156"/>
                  </a:moveTo>
                  <a:lnTo>
                    <a:pt x="1245" y="156"/>
                  </a:lnTo>
                  <a:lnTo>
                    <a:pt x="1245" y="156"/>
                  </a:lnTo>
                  <a:lnTo>
                    <a:pt x="1245" y="156"/>
                  </a:lnTo>
                  <a:lnTo>
                    <a:pt x="1244" y="157"/>
                  </a:lnTo>
                  <a:lnTo>
                    <a:pt x="1244" y="157"/>
                  </a:lnTo>
                  <a:lnTo>
                    <a:pt x="1242" y="157"/>
                  </a:lnTo>
                  <a:lnTo>
                    <a:pt x="1244" y="156"/>
                  </a:lnTo>
                  <a:lnTo>
                    <a:pt x="1244" y="156"/>
                  </a:lnTo>
                  <a:close/>
                  <a:moveTo>
                    <a:pt x="1271" y="146"/>
                  </a:moveTo>
                  <a:lnTo>
                    <a:pt x="1269" y="148"/>
                  </a:lnTo>
                  <a:lnTo>
                    <a:pt x="1267" y="149"/>
                  </a:lnTo>
                  <a:lnTo>
                    <a:pt x="1266" y="151"/>
                  </a:lnTo>
                  <a:lnTo>
                    <a:pt x="1267" y="151"/>
                  </a:lnTo>
                  <a:lnTo>
                    <a:pt x="1269" y="151"/>
                  </a:lnTo>
                  <a:lnTo>
                    <a:pt x="1269" y="149"/>
                  </a:lnTo>
                  <a:lnTo>
                    <a:pt x="1271" y="149"/>
                  </a:lnTo>
                  <a:lnTo>
                    <a:pt x="1272" y="148"/>
                  </a:lnTo>
                  <a:lnTo>
                    <a:pt x="1272" y="148"/>
                  </a:lnTo>
                  <a:lnTo>
                    <a:pt x="1274" y="149"/>
                  </a:lnTo>
                  <a:lnTo>
                    <a:pt x="1275" y="148"/>
                  </a:lnTo>
                  <a:lnTo>
                    <a:pt x="1277" y="148"/>
                  </a:lnTo>
                  <a:lnTo>
                    <a:pt x="1271" y="151"/>
                  </a:lnTo>
                  <a:lnTo>
                    <a:pt x="1269" y="151"/>
                  </a:lnTo>
                  <a:lnTo>
                    <a:pt x="1267" y="152"/>
                  </a:lnTo>
                  <a:lnTo>
                    <a:pt x="1266" y="152"/>
                  </a:lnTo>
                  <a:lnTo>
                    <a:pt x="1264" y="152"/>
                  </a:lnTo>
                  <a:lnTo>
                    <a:pt x="1258" y="156"/>
                  </a:lnTo>
                  <a:lnTo>
                    <a:pt x="1256" y="156"/>
                  </a:lnTo>
                  <a:lnTo>
                    <a:pt x="1256" y="156"/>
                  </a:lnTo>
                  <a:lnTo>
                    <a:pt x="1252" y="156"/>
                  </a:lnTo>
                  <a:lnTo>
                    <a:pt x="1250" y="156"/>
                  </a:lnTo>
                  <a:lnTo>
                    <a:pt x="1247" y="157"/>
                  </a:lnTo>
                  <a:lnTo>
                    <a:pt x="1249" y="156"/>
                  </a:lnTo>
                  <a:lnTo>
                    <a:pt x="1249" y="156"/>
                  </a:lnTo>
                  <a:lnTo>
                    <a:pt x="1249" y="156"/>
                  </a:lnTo>
                  <a:lnTo>
                    <a:pt x="1249" y="156"/>
                  </a:lnTo>
                  <a:lnTo>
                    <a:pt x="1247" y="156"/>
                  </a:lnTo>
                  <a:lnTo>
                    <a:pt x="1245" y="156"/>
                  </a:lnTo>
                  <a:lnTo>
                    <a:pt x="1245" y="156"/>
                  </a:lnTo>
                  <a:lnTo>
                    <a:pt x="1245" y="154"/>
                  </a:lnTo>
                  <a:lnTo>
                    <a:pt x="1247" y="154"/>
                  </a:lnTo>
                  <a:lnTo>
                    <a:pt x="1247" y="152"/>
                  </a:lnTo>
                  <a:lnTo>
                    <a:pt x="1250" y="152"/>
                  </a:lnTo>
                  <a:lnTo>
                    <a:pt x="1250" y="151"/>
                  </a:lnTo>
                  <a:lnTo>
                    <a:pt x="1252" y="152"/>
                  </a:lnTo>
                  <a:lnTo>
                    <a:pt x="1252" y="151"/>
                  </a:lnTo>
                  <a:lnTo>
                    <a:pt x="1252" y="151"/>
                  </a:lnTo>
                  <a:lnTo>
                    <a:pt x="1252" y="151"/>
                  </a:lnTo>
                  <a:lnTo>
                    <a:pt x="1253" y="151"/>
                  </a:lnTo>
                  <a:lnTo>
                    <a:pt x="1255" y="151"/>
                  </a:lnTo>
                  <a:lnTo>
                    <a:pt x="1255" y="151"/>
                  </a:lnTo>
                  <a:lnTo>
                    <a:pt x="1255" y="149"/>
                  </a:lnTo>
                  <a:lnTo>
                    <a:pt x="1256" y="151"/>
                  </a:lnTo>
                  <a:lnTo>
                    <a:pt x="1258" y="151"/>
                  </a:lnTo>
                  <a:lnTo>
                    <a:pt x="1260" y="149"/>
                  </a:lnTo>
                  <a:lnTo>
                    <a:pt x="1260" y="149"/>
                  </a:lnTo>
                  <a:lnTo>
                    <a:pt x="1263" y="149"/>
                  </a:lnTo>
                  <a:lnTo>
                    <a:pt x="1266" y="149"/>
                  </a:lnTo>
                  <a:lnTo>
                    <a:pt x="1267" y="149"/>
                  </a:lnTo>
                  <a:lnTo>
                    <a:pt x="1269" y="148"/>
                  </a:lnTo>
                  <a:lnTo>
                    <a:pt x="1271" y="146"/>
                  </a:lnTo>
                  <a:close/>
                  <a:moveTo>
                    <a:pt x="1304" y="143"/>
                  </a:moveTo>
                  <a:lnTo>
                    <a:pt x="1304" y="145"/>
                  </a:lnTo>
                  <a:lnTo>
                    <a:pt x="1304" y="145"/>
                  </a:lnTo>
                  <a:lnTo>
                    <a:pt x="1304" y="145"/>
                  </a:lnTo>
                  <a:lnTo>
                    <a:pt x="1301" y="145"/>
                  </a:lnTo>
                  <a:lnTo>
                    <a:pt x="1302" y="143"/>
                  </a:lnTo>
                  <a:lnTo>
                    <a:pt x="1302" y="143"/>
                  </a:lnTo>
                  <a:lnTo>
                    <a:pt x="1304" y="143"/>
                  </a:lnTo>
                  <a:lnTo>
                    <a:pt x="1304" y="143"/>
                  </a:lnTo>
                  <a:close/>
                  <a:moveTo>
                    <a:pt x="1294" y="141"/>
                  </a:moveTo>
                  <a:lnTo>
                    <a:pt x="1296" y="141"/>
                  </a:lnTo>
                  <a:lnTo>
                    <a:pt x="1296" y="143"/>
                  </a:lnTo>
                  <a:lnTo>
                    <a:pt x="1293" y="143"/>
                  </a:lnTo>
                  <a:lnTo>
                    <a:pt x="1291" y="143"/>
                  </a:lnTo>
                  <a:lnTo>
                    <a:pt x="1293" y="143"/>
                  </a:lnTo>
                  <a:lnTo>
                    <a:pt x="1294" y="141"/>
                  </a:lnTo>
                  <a:lnTo>
                    <a:pt x="1294" y="141"/>
                  </a:lnTo>
                  <a:close/>
                  <a:moveTo>
                    <a:pt x="1285" y="140"/>
                  </a:moveTo>
                  <a:lnTo>
                    <a:pt x="1285" y="140"/>
                  </a:lnTo>
                  <a:lnTo>
                    <a:pt x="1285" y="141"/>
                  </a:lnTo>
                  <a:lnTo>
                    <a:pt x="1283" y="141"/>
                  </a:lnTo>
                  <a:lnTo>
                    <a:pt x="1283" y="140"/>
                  </a:lnTo>
                  <a:lnTo>
                    <a:pt x="1283" y="140"/>
                  </a:lnTo>
                  <a:lnTo>
                    <a:pt x="1285" y="140"/>
                  </a:lnTo>
                  <a:close/>
                  <a:moveTo>
                    <a:pt x="1286" y="138"/>
                  </a:moveTo>
                  <a:lnTo>
                    <a:pt x="1286" y="141"/>
                  </a:lnTo>
                  <a:lnTo>
                    <a:pt x="1285" y="141"/>
                  </a:lnTo>
                  <a:lnTo>
                    <a:pt x="1285" y="141"/>
                  </a:lnTo>
                  <a:lnTo>
                    <a:pt x="1285" y="140"/>
                  </a:lnTo>
                  <a:lnTo>
                    <a:pt x="1285" y="140"/>
                  </a:lnTo>
                  <a:lnTo>
                    <a:pt x="1285" y="138"/>
                  </a:lnTo>
                  <a:lnTo>
                    <a:pt x="1285" y="138"/>
                  </a:lnTo>
                  <a:lnTo>
                    <a:pt x="1286" y="138"/>
                  </a:lnTo>
                  <a:close/>
                  <a:moveTo>
                    <a:pt x="1174" y="113"/>
                  </a:moveTo>
                  <a:lnTo>
                    <a:pt x="1174" y="113"/>
                  </a:lnTo>
                  <a:lnTo>
                    <a:pt x="1174" y="113"/>
                  </a:lnTo>
                  <a:lnTo>
                    <a:pt x="1174" y="115"/>
                  </a:lnTo>
                  <a:lnTo>
                    <a:pt x="1174" y="115"/>
                  </a:lnTo>
                  <a:lnTo>
                    <a:pt x="1174" y="115"/>
                  </a:lnTo>
                  <a:lnTo>
                    <a:pt x="1173" y="115"/>
                  </a:lnTo>
                  <a:lnTo>
                    <a:pt x="1173" y="115"/>
                  </a:lnTo>
                  <a:lnTo>
                    <a:pt x="1173" y="113"/>
                  </a:lnTo>
                  <a:lnTo>
                    <a:pt x="1174" y="113"/>
                  </a:lnTo>
                  <a:close/>
                  <a:moveTo>
                    <a:pt x="1214" y="96"/>
                  </a:moveTo>
                  <a:lnTo>
                    <a:pt x="1214" y="97"/>
                  </a:lnTo>
                  <a:lnTo>
                    <a:pt x="1214" y="97"/>
                  </a:lnTo>
                  <a:lnTo>
                    <a:pt x="1214" y="97"/>
                  </a:lnTo>
                  <a:lnTo>
                    <a:pt x="1214" y="97"/>
                  </a:lnTo>
                  <a:lnTo>
                    <a:pt x="1214" y="97"/>
                  </a:lnTo>
                  <a:lnTo>
                    <a:pt x="1214" y="96"/>
                  </a:lnTo>
                  <a:close/>
                  <a:moveTo>
                    <a:pt x="1323" y="93"/>
                  </a:moveTo>
                  <a:lnTo>
                    <a:pt x="1323" y="93"/>
                  </a:lnTo>
                  <a:lnTo>
                    <a:pt x="1324" y="94"/>
                  </a:lnTo>
                  <a:lnTo>
                    <a:pt x="1323" y="94"/>
                  </a:lnTo>
                  <a:lnTo>
                    <a:pt x="1323" y="94"/>
                  </a:lnTo>
                  <a:lnTo>
                    <a:pt x="1323" y="93"/>
                  </a:lnTo>
                  <a:lnTo>
                    <a:pt x="1323" y="93"/>
                  </a:lnTo>
                  <a:lnTo>
                    <a:pt x="1323" y="93"/>
                  </a:lnTo>
                  <a:close/>
                  <a:moveTo>
                    <a:pt x="1215" y="91"/>
                  </a:moveTo>
                  <a:lnTo>
                    <a:pt x="1215" y="91"/>
                  </a:lnTo>
                  <a:lnTo>
                    <a:pt x="1215" y="91"/>
                  </a:lnTo>
                  <a:lnTo>
                    <a:pt x="1215" y="93"/>
                  </a:lnTo>
                  <a:lnTo>
                    <a:pt x="1215" y="93"/>
                  </a:lnTo>
                  <a:lnTo>
                    <a:pt x="1215" y="93"/>
                  </a:lnTo>
                  <a:lnTo>
                    <a:pt x="1215" y="93"/>
                  </a:lnTo>
                  <a:lnTo>
                    <a:pt x="1215" y="91"/>
                  </a:lnTo>
                  <a:close/>
                  <a:moveTo>
                    <a:pt x="1329" y="89"/>
                  </a:moveTo>
                  <a:lnTo>
                    <a:pt x="1329" y="89"/>
                  </a:lnTo>
                  <a:lnTo>
                    <a:pt x="1331" y="91"/>
                  </a:lnTo>
                  <a:lnTo>
                    <a:pt x="1331" y="91"/>
                  </a:lnTo>
                  <a:lnTo>
                    <a:pt x="1329" y="91"/>
                  </a:lnTo>
                  <a:lnTo>
                    <a:pt x="1329" y="91"/>
                  </a:lnTo>
                  <a:lnTo>
                    <a:pt x="1329" y="93"/>
                  </a:lnTo>
                  <a:lnTo>
                    <a:pt x="1329" y="93"/>
                  </a:lnTo>
                  <a:lnTo>
                    <a:pt x="1327" y="93"/>
                  </a:lnTo>
                  <a:lnTo>
                    <a:pt x="1327" y="91"/>
                  </a:lnTo>
                  <a:lnTo>
                    <a:pt x="1327" y="91"/>
                  </a:lnTo>
                  <a:lnTo>
                    <a:pt x="1327" y="89"/>
                  </a:lnTo>
                  <a:lnTo>
                    <a:pt x="1329" y="89"/>
                  </a:lnTo>
                  <a:close/>
                  <a:moveTo>
                    <a:pt x="1072" y="77"/>
                  </a:moveTo>
                  <a:lnTo>
                    <a:pt x="1072" y="77"/>
                  </a:lnTo>
                  <a:lnTo>
                    <a:pt x="1074" y="77"/>
                  </a:lnTo>
                  <a:lnTo>
                    <a:pt x="1074" y="77"/>
                  </a:lnTo>
                  <a:lnTo>
                    <a:pt x="1072" y="78"/>
                  </a:lnTo>
                  <a:lnTo>
                    <a:pt x="1072" y="78"/>
                  </a:lnTo>
                  <a:lnTo>
                    <a:pt x="1072" y="77"/>
                  </a:lnTo>
                  <a:lnTo>
                    <a:pt x="1072" y="77"/>
                  </a:lnTo>
                  <a:lnTo>
                    <a:pt x="1072" y="77"/>
                  </a:lnTo>
                  <a:close/>
                  <a:moveTo>
                    <a:pt x="1058" y="74"/>
                  </a:moveTo>
                  <a:lnTo>
                    <a:pt x="1058" y="74"/>
                  </a:lnTo>
                  <a:lnTo>
                    <a:pt x="1058" y="74"/>
                  </a:lnTo>
                  <a:lnTo>
                    <a:pt x="1058" y="75"/>
                  </a:lnTo>
                  <a:lnTo>
                    <a:pt x="1058" y="75"/>
                  </a:lnTo>
                  <a:lnTo>
                    <a:pt x="1058" y="75"/>
                  </a:lnTo>
                  <a:lnTo>
                    <a:pt x="1058" y="75"/>
                  </a:lnTo>
                  <a:lnTo>
                    <a:pt x="1058" y="77"/>
                  </a:lnTo>
                  <a:lnTo>
                    <a:pt x="1058" y="77"/>
                  </a:lnTo>
                  <a:lnTo>
                    <a:pt x="1056" y="77"/>
                  </a:lnTo>
                  <a:lnTo>
                    <a:pt x="1056" y="77"/>
                  </a:lnTo>
                  <a:lnTo>
                    <a:pt x="1058" y="77"/>
                  </a:lnTo>
                  <a:lnTo>
                    <a:pt x="1058" y="77"/>
                  </a:lnTo>
                  <a:lnTo>
                    <a:pt x="1058" y="78"/>
                  </a:lnTo>
                  <a:lnTo>
                    <a:pt x="1056" y="78"/>
                  </a:lnTo>
                  <a:lnTo>
                    <a:pt x="1056" y="78"/>
                  </a:lnTo>
                  <a:lnTo>
                    <a:pt x="1056" y="78"/>
                  </a:lnTo>
                  <a:lnTo>
                    <a:pt x="1056" y="80"/>
                  </a:lnTo>
                  <a:lnTo>
                    <a:pt x="1055" y="80"/>
                  </a:lnTo>
                  <a:lnTo>
                    <a:pt x="1056" y="80"/>
                  </a:lnTo>
                  <a:lnTo>
                    <a:pt x="1055" y="80"/>
                  </a:lnTo>
                  <a:lnTo>
                    <a:pt x="1055" y="82"/>
                  </a:lnTo>
                  <a:lnTo>
                    <a:pt x="1053" y="82"/>
                  </a:lnTo>
                  <a:lnTo>
                    <a:pt x="1053" y="82"/>
                  </a:lnTo>
                  <a:lnTo>
                    <a:pt x="1053" y="82"/>
                  </a:lnTo>
                  <a:lnTo>
                    <a:pt x="1053" y="82"/>
                  </a:lnTo>
                  <a:lnTo>
                    <a:pt x="1053" y="80"/>
                  </a:lnTo>
                  <a:lnTo>
                    <a:pt x="1053" y="80"/>
                  </a:lnTo>
                  <a:lnTo>
                    <a:pt x="1053" y="78"/>
                  </a:lnTo>
                  <a:lnTo>
                    <a:pt x="1055" y="78"/>
                  </a:lnTo>
                  <a:lnTo>
                    <a:pt x="1055" y="77"/>
                  </a:lnTo>
                  <a:lnTo>
                    <a:pt x="1055" y="77"/>
                  </a:lnTo>
                  <a:lnTo>
                    <a:pt x="1056" y="75"/>
                  </a:lnTo>
                  <a:lnTo>
                    <a:pt x="1056" y="75"/>
                  </a:lnTo>
                  <a:lnTo>
                    <a:pt x="1056" y="74"/>
                  </a:lnTo>
                  <a:lnTo>
                    <a:pt x="1058" y="74"/>
                  </a:lnTo>
                  <a:close/>
                  <a:moveTo>
                    <a:pt x="1059" y="72"/>
                  </a:moveTo>
                  <a:lnTo>
                    <a:pt x="1059" y="72"/>
                  </a:lnTo>
                  <a:lnTo>
                    <a:pt x="1059" y="72"/>
                  </a:lnTo>
                  <a:lnTo>
                    <a:pt x="1059" y="72"/>
                  </a:lnTo>
                  <a:lnTo>
                    <a:pt x="1061" y="72"/>
                  </a:lnTo>
                  <a:lnTo>
                    <a:pt x="1059" y="74"/>
                  </a:lnTo>
                  <a:lnTo>
                    <a:pt x="1059" y="74"/>
                  </a:lnTo>
                  <a:lnTo>
                    <a:pt x="1059" y="74"/>
                  </a:lnTo>
                  <a:lnTo>
                    <a:pt x="1059" y="72"/>
                  </a:lnTo>
                  <a:lnTo>
                    <a:pt x="1059" y="72"/>
                  </a:lnTo>
                  <a:close/>
                  <a:moveTo>
                    <a:pt x="1080" y="66"/>
                  </a:moveTo>
                  <a:lnTo>
                    <a:pt x="1080" y="66"/>
                  </a:lnTo>
                  <a:lnTo>
                    <a:pt x="1080" y="66"/>
                  </a:lnTo>
                  <a:lnTo>
                    <a:pt x="1080" y="67"/>
                  </a:lnTo>
                  <a:lnTo>
                    <a:pt x="1080" y="67"/>
                  </a:lnTo>
                  <a:lnTo>
                    <a:pt x="1078" y="69"/>
                  </a:lnTo>
                  <a:lnTo>
                    <a:pt x="1078" y="69"/>
                  </a:lnTo>
                  <a:lnTo>
                    <a:pt x="1078" y="69"/>
                  </a:lnTo>
                  <a:lnTo>
                    <a:pt x="1078" y="67"/>
                  </a:lnTo>
                  <a:lnTo>
                    <a:pt x="1078" y="66"/>
                  </a:lnTo>
                  <a:lnTo>
                    <a:pt x="1080" y="66"/>
                  </a:lnTo>
                  <a:close/>
                  <a:moveTo>
                    <a:pt x="1094" y="64"/>
                  </a:moveTo>
                  <a:lnTo>
                    <a:pt x="1096" y="64"/>
                  </a:lnTo>
                  <a:lnTo>
                    <a:pt x="1096" y="64"/>
                  </a:lnTo>
                  <a:lnTo>
                    <a:pt x="1096" y="66"/>
                  </a:lnTo>
                  <a:lnTo>
                    <a:pt x="1096" y="66"/>
                  </a:lnTo>
                  <a:lnTo>
                    <a:pt x="1096" y="66"/>
                  </a:lnTo>
                  <a:lnTo>
                    <a:pt x="1096" y="66"/>
                  </a:lnTo>
                  <a:lnTo>
                    <a:pt x="1096" y="66"/>
                  </a:lnTo>
                  <a:lnTo>
                    <a:pt x="1094" y="66"/>
                  </a:lnTo>
                  <a:lnTo>
                    <a:pt x="1094" y="64"/>
                  </a:lnTo>
                  <a:lnTo>
                    <a:pt x="1094" y="64"/>
                  </a:lnTo>
                  <a:close/>
                  <a:moveTo>
                    <a:pt x="1107" y="60"/>
                  </a:moveTo>
                  <a:lnTo>
                    <a:pt x="1107" y="60"/>
                  </a:lnTo>
                  <a:lnTo>
                    <a:pt x="1108" y="60"/>
                  </a:lnTo>
                  <a:lnTo>
                    <a:pt x="1108" y="61"/>
                  </a:lnTo>
                  <a:lnTo>
                    <a:pt x="1108" y="61"/>
                  </a:lnTo>
                  <a:lnTo>
                    <a:pt x="1108" y="61"/>
                  </a:lnTo>
                  <a:lnTo>
                    <a:pt x="1108" y="63"/>
                  </a:lnTo>
                  <a:lnTo>
                    <a:pt x="1107" y="63"/>
                  </a:lnTo>
                  <a:lnTo>
                    <a:pt x="1105" y="63"/>
                  </a:lnTo>
                  <a:lnTo>
                    <a:pt x="1103" y="63"/>
                  </a:lnTo>
                  <a:lnTo>
                    <a:pt x="1103" y="61"/>
                  </a:lnTo>
                  <a:lnTo>
                    <a:pt x="1103" y="61"/>
                  </a:lnTo>
                  <a:lnTo>
                    <a:pt x="1103" y="61"/>
                  </a:lnTo>
                  <a:lnTo>
                    <a:pt x="1103" y="61"/>
                  </a:lnTo>
                  <a:lnTo>
                    <a:pt x="1103" y="61"/>
                  </a:lnTo>
                  <a:lnTo>
                    <a:pt x="1105" y="61"/>
                  </a:lnTo>
                  <a:lnTo>
                    <a:pt x="1105" y="61"/>
                  </a:lnTo>
                  <a:lnTo>
                    <a:pt x="1107" y="60"/>
                  </a:lnTo>
                  <a:lnTo>
                    <a:pt x="1107" y="60"/>
                  </a:lnTo>
                  <a:lnTo>
                    <a:pt x="1105" y="60"/>
                  </a:lnTo>
                  <a:lnTo>
                    <a:pt x="1107" y="60"/>
                  </a:lnTo>
                  <a:close/>
                  <a:moveTo>
                    <a:pt x="1099" y="55"/>
                  </a:moveTo>
                  <a:lnTo>
                    <a:pt x="1099" y="56"/>
                  </a:lnTo>
                  <a:lnTo>
                    <a:pt x="1100" y="56"/>
                  </a:lnTo>
                  <a:lnTo>
                    <a:pt x="1100" y="56"/>
                  </a:lnTo>
                  <a:lnTo>
                    <a:pt x="1100" y="56"/>
                  </a:lnTo>
                  <a:lnTo>
                    <a:pt x="1099" y="56"/>
                  </a:lnTo>
                  <a:lnTo>
                    <a:pt x="1099" y="56"/>
                  </a:lnTo>
                  <a:lnTo>
                    <a:pt x="1099" y="56"/>
                  </a:lnTo>
                  <a:lnTo>
                    <a:pt x="1099" y="55"/>
                  </a:lnTo>
                  <a:lnTo>
                    <a:pt x="1099" y="55"/>
                  </a:lnTo>
                  <a:close/>
                  <a:moveTo>
                    <a:pt x="1099" y="52"/>
                  </a:moveTo>
                  <a:lnTo>
                    <a:pt x="1099" y="52"/>
                  </a:lnTo>
                  <a:lnTo>
                    <a:pt x="1099" y="52"/>
                  </a:lnTo>
                  <a:lnTo>
                    <a:pt x="1099" y="53"/>
                  </a:lnTo>
                  <a:lnTo>
                    <a:pt x="1099" y="53"/>
                  </a:lnTo>
                  <a:lnTo>
                    <a:pt x="1099" y="55"/>
                  </a:lnTo>
                  <a:lnTo>
                    <a:pt x="1099" y="55"/>
                  </a:lnTo>
                  <a:lnTo>
                    <a:pt x="1099" y="55"/>
                  </a:lnTo>
                  <a:lnTo>
                    <a:pt x="1099" y="55"/>
                  </a:lnTo>
                  <a:lnTo>
                    <a:pt x="1099" y="55"/>
                  </a:lnTo>
                  <a:lnTo>
                    <a:pt x="1099" y="53"/>
                  </a:lnTo>
                  <a:lnTo>
                    <a:pt x="1097" y="53"/>
                  </a:lnTo>
                  <a:lnTo>
                    <a:pt x="1099" y="52"/>
                  </a:lnTo>
                  <a:lnTo>
                    <a:pt x="1099" y="52"/>
                  </a:lnTo>
                  <a:close/>
                  <a:moveTo>
                    <a:pt x="1006" y="45"/>
                  </a:moveTo>
                  <a:lnTo>
                    <a:pt x="1006" y="45"/>
                  </a:lnTo>
                  <a:lnTo>
                    <a:pt x="1006" y="45"/>
                  </a:lnTo>
                  <a:lnTo>
                    <a:pt x="1006" y="47"/>
                  </a:lnTo>
                  <a:lnTo>
                    <a:pt x="1006" y="47"/>
                  </a:lnTo>
                  <a:lnTo>
                    <a:pt x="1004" y="47"/>
                  </a:lnTo>
                  <a:lnTo>
                    <a:pt x="1004" y="47"/>
                  </a:lnTo>
                  <a:lnTo>
                    <a:pt x="1004" y="47"/>
                  </a:lnTo>
                  <a:lnTo>
                    <a:pt x="1003" y="47"/>
                  </a:lnTo>
                  <a:lnTo>
                    <a:pt x="1004" y="47"/>
                  </a:lnTo>
                  <a:lnTo>
                    <a:pt x="1004" y="47"/>
                  </a:lnTo>
                  <a:lnTo>
                    <a:pt x="1006" y="45"/>
                  </a:lnTo>
                  <a:close/>
                  <a:moveTo>
                    <a:pt x="1007" y="44"/>
                  </a:moveTo>
                  <a:lnTo>
                    <a:pt x="1007" y="44"/>
                  </a:lnTo>
                  <a:lnTo>
                    <a:pt x="1007" y="45"/>
                  </a:lnTo>
                  <a:lnTo>
                    <a:pt x="1006" y="45"/>
                  </a:lnTo>
                  <a:lnTo>
                    <a:pt x="1006" y="45"/>
                  </a:lnTo>
                  <a:lnTo>
                    <a:pt x="1006" y="44"/>
                  </a:lnTo>
                  <a:lnTo>
                    <a:pt x="1006" y="44"/>
                  </a:lnTo>
                  <a:lnTo>
                    <a:pt x="1007" y="44"/>
                  </a:lnTo>
                  <a:close/>
                  <a:moveTo>
                    <a:pt x="1004" y="44"/>
                  </a:moveTo>
                  <a:lnTo>
                    <a:pt x="1004" y="44"/>
                  </a:lnTo>
                  <a:lnTo>
                    <a:pt x="1004" y="44"/>
                  </a:lnTo>
                  <a:lnTo>
                    <a:pt x="1004" y="45"/>
                  </a:lnTo>
                  <a:lnTo>
                    <a:pt x="1004" y="45"/>
                  </a:lnTo>
                  <a:lnTo>
                    <a:pt x="1004" y="44"/>
                  </a:lnTo>
                  <a:lnTo>
                    <a:pt x="1004" y="44"/>
                  </a:lnTo>
                  <a:lnTo>
                    <a:pt x="1004" y="44"/>
                  </a:lnTo>
                  <a:close/>
                  <a:moveTo>
                    <a:pt x="1009" y="42"/>
                  </a:moveTo>
                  <a:lnTo>
                    <a:pt x="1009" y="42"/>
                  </a:lnTo>
                  <a:lnTo>
                    <a:pt x="1009" y="42"/>
                  </a:lnTo>
                  <a:lnTo>
                    <a:pt x="1009" y="42"/>
                  </a:lnTo>
                  <a:lnTo>
                    <a:pt x="1009" y="44"/>
                  </a:lnTo>
                  <a:lnTo>
                    <a:pt x="1007" y="42"/>
                  </a:lnTo>
                  <a:lnTo>
                    <a:pt x="1007" y="42"/>
                  </a:lnTo>
                  <a:lnTo>
                    <a:pt x="1009" y="42"/>
                  </a:lnTo>
                  <a:lnTo>
                    <a:pt x="1009" y="42"/>
                  </a:lnTo>
                  <a:close/>
                  <a:moveTo>
                    <a:pt x="539" y="37"/>
                  </a:moveTo>
                  <a:lnTo>
                    <a:pt x="541" y="39"/>
                  </a:lnTo>
                  <a:lnTo>
                    <a:pt x="541" y="39"/>
                  </a:lnTo>
                  <a:lnTo>
                    <a:pt x="539" y="41"/>
                  </a:lnTo>
                  <a:lnTo>
                    <a:pt x="539" y="41"/>
                  </a:lnTo>
                  <a:lnTo>
                    <a:pt x="539" y="39"/>
                  </a:lnTo>
                  <a:lnTo>
                    <a:pt x="539" y="39"/>
                  </a:lnTo>
                  <a:lnTo>
                    <a:pt x="539" y="37"/>
                  </a:lnTo>
                  <a:close/>
                  <a:moveTo>
                    <a:pt x="1044" y="34"/>
                  </a:moveTo>
                  <a:lnTo>
                    <a:pt x="1045" y="34"/>
                  </a:lnTo>
                  <a:lnTo>
                    <a:pt x="1047" y="34"/>
                  </a:lnTo>
                  <a:lnTo>
                    <a:pt x="1047" y="36"/>
                  </a:lnTo>
                  <a:lnTo>
                    <a:pt x="1047" y="36"/>
                  </a:lnTo>
                  <a:lnTo>
                    <a:pt x="1044" y="36"/>
                  </a:lnTo>
                  <a:lnTo>
                    <a:pt x="1044" y="36"/>
                  </a:lnTo>
                  <a:lnTo>
                    <a:pt x="1044" y="36"/>
                  </a:lnTo>
                  <a:lnTo>
                    <a:pt x="1044" y="37"/>
                  </a:lnTo>
                  <a:lnTo>
                    <a:pt x="1044" y="37"/>
                  </a:lnTo>
                  <a:lnTo>
                    <a:pt x="1040" y="39"/>
                  </a:lnTo>
                  <a:lnTo>
                    <a:pt x="1040" y="41"/>
                  </a:lnTo>
                  <a:lnTo>
                    <a:pt x="1040" y="41"/>
                  </a:lnTo>
                  <a:lnTo>
                    <a:pt x="1039" y="42"/>
                  </a:lnTo>
                  <a:lnTo>
                    <a:pt x="1037" y="42"/>
                  </a:lnTo>
                  <a:lnTo>
                    <a:pt x="1037" y="44"/>
                  </a:lnTo>
                  <a:lnTo>
                    <a:pt x="1037" y="42"/>
                  </a:lnTo>
                  <a:lnTo>
                    <a:pt x="1037" y="42"/>
                  </a:lnTo>
                  <a:lnTo>
                    <a:pt x="1037" y="42"/>
                  </a:lnTo>
                  <a:lnTo>
                    <a:pt x="1037" y="41"/>
                  </a:lnTo>
                  <a:lnTo>
                    <a:pt x="1037" y="41"/>
                  </a:lnTo>
                  <a:lnTo>
                    <a:pt x="1037" y="39"/>
                  </a:lnTo>
                  <a:lnTo>
                    <a:pt x="1037" y="41"/>
                  </a:lnTo>
                  <a:lnTo>
                    <a:pt x="1037" y="41"/>
                  </a:lnTo>
                  <a:lnTo>
                    <a:pt x="1037" y="41"/>
                  </a:lnTo>
                  <a:lnTo>
                    <a:pt x="1037" y="41"/>
                  </a:lnTo>
                  <a:lnTo>
                    <a:pt x="1036" y="41"/>
                  </a:lnTo>
                  <a:lnTo>
                    <a:pt x="1034" y="41"/>
                  </a:lnTo>
                  <a:lnTo>
                    <a:pt x="1034" y="39"/>
                  </a:lnTo>
                  <a:lnTo>
                    <a:pt x="1036" y="39"/>
                  </a:lnTo>
                  <a:lnTo>
                    <a:pt x="1037" y="36"/>
                  </a:lnTo>
                  <a:lnTo>
                    <a:pt x="1039" y="36"/>
                  </a:lnTo>
                  <a:lnTo>
                    <a:pt x="1042" y="34"/>
                  </a:lnTo>
                  <a:lnTo>
                    <a:pt x="1044" y="34"/>
                  </a:lnTo>
                  <a:close/>
                  <a:moveTo>
                    <a:pt x="545" y="34"/>
                  </a:moveTo>
                  <a:lnTo>
                    <a:pt x="545" y="34"/>
                  </a:lnTo>
                  <a:lnTo>
                    <a:pt x="547" y="36"/>
                  </a:lnTo>
                  <a:lnTo>
                    <a:pt x="547" y="36"/>
                  </a:lnTo>
                  <a:lnTo>
                    <a:pt x="545" y="37"/>
                  </a:lnTo>
                  <a:lnTo>
                    <a:pt x="545" y="37"/>
                  </a:lnTo>
                  <a:lnTo>
                    <a:pt x="545" y="36"/>
                  </a:lnTo>
                  <a:lnTo>
                    <a:pt x="545" y="36"/>
                  </a:lnTo>
                  <a:lnTo>
                    <a:pt x="545" y="37"/>
                  </a:lnTo>
                  <a:lnTo>
                    <a:pt x="545" y="36"/>
                  </a:lnTo>
                  <a:lnTo>
                    <a:pt x="545" y="34"/>
                  </a:lnTo>
                  <a:lnTo>
                    <a:pt x="545" y="34"/>
                  </a:lnTo>
                  <a:close/>
                  <a:moveTo>
                    <a:pt x="544" y="30"/>
                  </a:moveTo>
                  <a:lnTo>
                    <a:pt x="545" y="31"/>
                  </a:lnTo>
                  <a:lnTo>
                    <a:pt x="545" y="31"/>
                  </a:lnTo>
                  <a:lnTo>
                    <a:pt x="545" y="33"/>
                  </a:lnTo>
                  <a:lnTo>
                    <a:pt x="545" y="33"/>
                  </a:lnTo>
                  <a:lnTo>
                    <a:pt x="544" y="33"/>
                  </a:lnTo>
                  <a:lnTo>
                    <a:pt x="544" y="31"/>
                  </a:lnTo>
                  <a:lnTo>
                    <a:pt x="544" y="31"/>
                  </a:lnTo>
                  <a:lnTo>
                    <a:pt x="544" y="31"/>
                  </a:lnTo>
                  <a:lnTo>
                    <a:pt x="544" y="30"/>
                  </a:lnTo>
                  <a:close/>
                  <a:moveTo>
                    <a:pt x="1036" y="22"/>
                  </a:moveTo>
                  <a:lnTo>
                    <a:pt x="1037" y="22"/>
                  </a:lnTo>
                  <a:lnTo>
                    <a:pt x="1036" y="23"/>
                  </a:lnTo>
                  <a:lnTo>
                    <a:pt x="1036" y="23"/>
                  </a:lnTo>
                  <a:lnTo>
                    <a:pt x="1036" y="23"/>
                  </a:lnTo>
                  <a:lnTo>
                    <a:pt x="1034" y="25"/>
                  </a:lnTo>
                  <a:lnTo>
                    <a:pt x="1031" y="26"/>
                  </a:lnTo>
                  <a:lnTo>
                    <a:pt x="1029" y="26"/>
                  </a:lnTo>
                  <a:lnTo>
                    <a:pt x="1029" y="26"/>
                  </a:lnTo>
                  <a:lnTo>
                    <a:pt x="1031" y="26"/>
                  </a:lnTo>
                  <a:lnTo>
                    <a:pt x="1031" y="26"/>
                  </a:lnTo>
                  <a:lnTo>
                    <a:pt x="1029" y="26"/>
                  </a:lnTo>
                  <a:lnTo>
                    <a:pt x="1028" y="28"/>
                  </a:lnTo>
                  <a:lnTo>
                    <a:pt x="1026" y="28"/>
                  </a:lnTo>
                  <a:lnTo>
                    <a:pt x="1026" y="28"/>
                  </a:lnTo>
                  <a:lnTo>
                    <a:pt x="1026" y="28"/>
                  </a:lnTo>
                  <a:lnTo>
                    <a:pt x="1026" y="26"/>
                  </a:lnTo>
                  <a:lnTo>
                    <a:pt x="1026" y="26"/>
                  </a:lnTo>
                  <a:lnTo>
                    <a:pt x="1026" y="26"/>
                  </a:lnTo>
                  <a:lnTo>
                    <a:pt x="1026" y="26"/>
                  </a:lnTo>
                  <a:lnTo>
                    <a:pt x="1028" y="26"/>
                  </a:lnTo>
                  <a:lnTo>
                    <a:pt x="1033" y="23"/>
                  </a:lnTo>
                  <a:lnTo>
                    <a:pt x="1036" y="22"/>
                  </a:lnTo>
                  <a:lnTo>
                    <a:pt x="1036" y="22"/>
                  </a:lnTo>
                  <a:close/>
                  <a:moveTo>
                    <a:pt x="544" y="19"/>
                  </a:moveTo>
                  <a:lnTo>
                    <a:pt x="544" y="19"/>
                  </a:lnTo>
                  <a:lnTo>
                    <a:pt x="544" y="19"/>
                  </a:lnTo>
                  <a:lnTo>
                    <a:pt x="544" y="19"/>
                  </a:lnTo>
                  <a:lnTo>
                    <a:pt x="544" y="20"/>
                  </a:lnTo>
                  <a:lnTo>
                    <a:pt x="542" y="20"/>
                  </a:lnTo>
                  <a:lnTo>
                    <a:pt x="542" y="20"/>
                  </a:lnTo>
                  <a:lnTo>
                    <a:pt x="544" y="22"/>
                  </a:lnTo>
                  <a:lnTo>
                    <a:pt x="544" y="22"/>
                  </a:lnTo>
                  <a:lnTo>
                    <a:pt x="544" y="22"/>
                  </a:lnTo>
                  <a:lnTo>
                    <a:pt x="545" y="25"/>
                  </a:lnTo>
                  <a:lnTo>
                    <a:pt x="545" y="23"/>
                  </a:lnTo>
                  <a:lnTo>
                    <a:pt x="547" y="25"/>
                  </a:lnTo>
                  <a:lnTo>
                    <a:pt x="547" y="26"/>
                  </a:lnTo>
                  <a:lnTo>
                    <a:pt x="547" y="26"/>
                  </a:lnTo>
                  <a:lnTo>
                    <a:pt x="547" y="26"/>
                  </a:lnTo>
                  <a:lnTo>
                    <a:pt x="545" y="26"/>
                  </a:lnTo>
                  <a:lnTo>
                    <a:pt x="545" y="25"/>
                  </a:lnTo>
                  <a:lnTo>
                    <a:pt x="545" y="25"/>
                  </a:lnTo>
                  <a:lnTo>
                    <a:pt x="544" y="25"/>
                  </a:lnTo>
                  <a:lnTo>
                    <a:pt x="544" y="25"/>
                  </a:lnTo>
                  <a:lnTo>
                    <a:pt x="544" y="23"/>
                  </a:lnTo>
                  <a:lnTo>
                    <a:pt x="544" y="23"/>
                  </a:lnTo>
                  <a:lnTo>
                    <a:pt x="544" y="22"/>
                  </a:lnTo>
                  <a:lnTo>
                    <a:pt x="542" y="22"/>
                  </a:lnTo>
                  <a:lnTo>
                    <a:pt x="542" y="22"/>
                  </a:lnTo>
                  <a:lnTo>
                    <a:pt x="542" y="20"/>
                  </a:lnTo>
                  <a:lnTo>
                    <a:pt x="541" y="20"/>
                  </a:lnTo>
                  <a:lnTo>
                    <a:pt x="542" y="20"/>
                  </a:lnTo>
                  <a:lnTo>
                    <a:pt x="542" y="19"/>
                  </a:lnTo>
                  <a:lnTo>
                    <a:pt x="544" y="19"/>
                  </a:lnTo>
                  <a:close/>
                  <a:moveTo>
                    <a:pt x="539" y="15"/>
                  </a:moveTo>
                  <a:lnTo>
                    <a:pt x="539" y="15"/>
                  </a:lnTo>
                  <a:lnTo>
                    <a:pt x="539" y="15"/>
                  </a:lnTo>
                  <a:lnTo>
                    <a:pt x="541" y="17"/>
                  </a:lnTo>
                  <a:lnTo>
                    <a:pt x="541" y="17"/>
                  </a:lnTo>
                  <a:lnTo>
                    <a:pt x="541" y="17"/>
                  </a:lnTo>
                  <a:lnTo>
                    <a:pt x="539" y="17"/>
                  </a:lnTo>
                  <a:lnTo>
                    <a:pt x="539" y="17"/>
                  </a:lnTo>
                  <a:lnTo>
                    <a:pt x="539" y="15"/>
                  </a:lnTo>
                  <a:lnTo>
                    <a:pt x="539" y="15"/>
                  </a:lnTo>
                  <a:lnTo>
                    <a:pt x="539" y="15"/>
                  </a:lnTo>
                  <a:close/>
                  <a:moveTo>
                    <a:pt x="536" y="14"/>
                  </a:moveTo>
                  <a:lnTo>
                    <a:pt x="537" y="15"/>
                  </a:lnTo>
                  <a:lnTo>
                    <a:pt x="537" y="15"/>
                  </a:lnTo>
                  <a:lnTo>
                    <a:pt x="537" y="17"/>
                  </a:lnTo>
                  <a:lnTo>
                    <a:pt x="536" y="15"/>
                  </a:lnTo>
                  <a:lnTo>
                    <a:pt x="536" y="15"/>
                  </a:lnTo>
                  <a:lnTo>
                    <a:pt x="536" y="15"/>
                  </a:lnTo>
                  <a:lnTo>
                    <a:pt x="536" y="14"/>
                  </a:lnTo>
                  <a:lnTo>
                    <a:pt x="536" y="14"/>
                  </a:lnTo>
                  <a:lnTo>
                    <a:pt x="536" y="14"/>
                  </a:lnTo>
                  <a:close/>
                  <a:moveTo>
                    <a:pt x="539" y="12"/>
                  </a:moveTo>
                  <a:lnTo>
                    <a:pt x="541" y="12"/>
                  </a:lnTo>
                  <a:lnTo>
                    <a:pt x="541" y="12"/>
                  </a:lnTo>
                  <a:lnTo>
                    <a:pt x="541" y="14"/>
                  </a:lnTo>
                  <a:lnTo>
                    <a:pt x="541" y="14"/>
                  </a:lnTo>
                  <a:lnTo>
                    <a:pt x="539" y="12"/>
                  </a:lnTo>
                  <a:lnTo>
                    <a:pt x="539" y="12"/>
                  </a:lnTo>
                  <a:lnTo>
                    <a:pt x="539" y="14"/>
                  </a:lnTo>
                  <a:lnTo>
                    <a:pt x="539" y="14"/>
                  </a:lnTo>
                  <a:lnTo>
                    <a:pt x="537" y="14"/>
                  </a:lnTo>
                  <a:lnTo>
                    <a:pt x="537" y="12"/>
                  </a:lnTo>
                  <a:lnTo>
                    <a:pt x="537" y="12"/>
                  </a:lnTo>
                  <a:lnTo>
                    <a:pt x="539" y="12"/>
                  </a:lnTo>
                  <a:lnTo>
                    <a:pt x="539" y="12"/>
                  </a:lnTo>
                  <a:close/>
                  <a:moveTo>
                    <a:pt x="939" y="0"/>
                  </a:moveTo>
                  <a:lnTo>
                    <a:pt x="943" y="0"/>
                  </a:lnTo>
                  <a:lnTo>
                    <a:pt x="944" y="1"/>
                  </a:lnTo>
                  <a:lnTo>
                    <a:pt x="944" y="1"/>
                  </a:lnTo>
                  <a:lnTo>
                    <a:pt x="944" y="1"/>
                  </a:lnTo>
                  <a:lnTo>
                    <a:pt x="944" y="4"/>
                  </a:lnTo>
                  <a:lnTo>
                    <a:pt x="946" y="6"/>
                  </a:lnTo>
                  <a:lnTo>
                    <a:pt x="947" y="9"/>
                  </a:lnTo>
                  <a:lnTo>
                    <a:pt x="947" y="9"/>
                  </a:lnTo>
                  <a:lnTo>
                    <a:pt x="947" y="11"/>
                  </a:lnTo>
                  <a:lnTo>
                    <a:pt x="947" y="11"/>
                  </a:lnTo>
                  <a:lnTo>
                    <a:pt x="947" y="11"/>
                  </a:lnTo>
                  <a:lnTo>
                    <a:pt x="951" y="12"/>
                  </a:lnTo>
                  <a:lnTo>
                    <a:pt x="957" y="12"/>
                  </a:lnTo>
                  <a:lnTo>
                    <a:pt x="958" y="14"/>
                  </a:lnTo>
                  <a:lnTo>
                    <a:pt x="960" y="15"/>
                  </a:lnTo>
                  <a:lnTo>
                    <a:pt x="962" y="15"/>
                  </a:lnTo>
                  <a:lnTo>
                    <a:pt x="963" y="15"/>
                  </a:lnTo>
                  <a:lnTo>
                    <a:pt x="965" y="14"/>
                  </a:lnTo>
                  <a:lnTo>
                    <a:pt x="966" y="14"/>
                  </a:lnTo>
                  <a:lnTo>
                    <a:pt x="968" y="14"/>
                  </a:lnTo>
                  <a:lnTo>
                    <a:pt x="969" y="14"/>
                  </a:lnTo>
                  <a:lnTo>
                    <a:pt x="971" y="14"/>
                  </a:lnTo>
                  <a:lnTo>
                    <a:pt x="971" y="14"/>
                  </a:lnTo>
                  <a:lnTo>
                    <a:pt x="974" y="14"/>
                  </a:lnTo>
                  <a:lnTo>
                    <a:pt x="976" y="15"/>
                  </a:lnTo>
                  <a:lnTo>
                    <a:pt x="977" y="17"/>
                  </a:lnTo>
                  <a:lnTo>
                    <a:pt x="979" y="17"/>
                  </a:lnTo>
                  <a:lnTo>
                    <a:pt x="979" y="19"/>
                  </a:lnTo>
                  <a:lnTo>
                    <a:pt x="980" y="20"/>
                  </a:lnTo>
                  <a:lnTo>
                    <a:pt x="980" y="20"/>
                  </a:lnTo>
                  <a:lnTo>
                    <a:pt x="982" y="19"/>
                  </a:lnTo>
                  <a:lnTo>
                    <a:pt x="984" y="19"/>
                  </a:lnTo>
                  <a:lnTo>
                    <a:pt x="985" y="20"/>
                  </a:lnTo>
                  <a:lnTo>
                    <a:pt x="988" y="22"/>
                  </a:lnTo>
                  <a:lnTo>
                    <a:pt x="992" y="23"/>
                  </a:lnTo>
                  <a:lnTo>
                    <a:pt x="993" y="23"/>
                  </a:lnTo>
                  <a:lnTo>
                    <a:pt x="995" y="23"/>
                  </a:lnTo>
                  <a:lnTo>
                    <a:pt x="998" y="23"/>
                  </a:lnTo>
                  <a:lnTo>
                    <a:pt x="999" y="22"/>
                  </a:lnTo>
                  <a:lnTo>
                    <a:pt x="1001" y="22"/>
                  </a:lnTo>
                  <a:lnTo>
                    <a:pt x="1003" y="22"/>
                  </a:lnTo>
                  <a:lnTo>
                    <a:pt x="1003" y="23"/>
                  </a:lnTo>
                  <a:lnTo>
                    <a:pt x="1004" y="23"/>
                  </a:lnTo>
                  <a:lnTo>
                    <a:pt x="1006" y="23"/>
                  </a:lnTo>
                  <a:lnTo>
                    <a:pt x="1010" y="23"/>
                  </a:lnTo>
                  <a:lnTo>
                    <a:pt x="1014" y="23"/>
                  </a:lnTo>
                  <a:lnTo>
                    <a:pt x="1014" y="23"/>
                  </a:lnTo>
                  <a:lnTo>
                    <a:pt x="1015" y="25"/>
                  </a:lnTo>
                  <a:lnTo>
                    <a:pt x="1017" y="25"/>
                  </a:lnTo>
                  <a:lnTo>
                    <a:pt x="1018" y="25"/>
                  </a:lnTo>
                  <a:lnTo>
                    <a:pt x="1021" y="25"/>
                  </a:lnTo>
                  <a:lnTo>
                    <a:pt x="1020" y="25"/>
                  </a:lnTo>
                  <a:lnTo>
                    <a:pt x="1020" y="25"/>
                  </a:lnTo>
                  <a:lnTo>
                    <a:pt x="1020" y="25"/>
                  </a:lnTo>
                  <a:lnTo>
                    <a:pt x="1018" y="26"/>
                  </a:lnTo>
                  <a:lnTo>
                    <a:pt x="1017" y="26"/>
                  </a:lnTo>
                  <a:lnTo>
                    <a:pt x="1015" y="28"/>
                  </a:lnTo>
                  <a:lnTo>
                    <a:pt x="1012" y="30"/>
                  </a:lnTo>
                  <a:lnTo>
                    <a:pt x="1006" y="31"/>
                  </a:lnTo>
                  <a:lnTo>
                    <a:pt x="1003" y="33"/>
                  </a:lnTo>
                  <a:lnTo>
                    <a:pt x="1001" y="34"/>
                  </a:lnTo>
                  <a:lnTo>
                    <a:pt x="995" y="39"/>
                  </a:lnTo>
                  <a:lnTo>
                    <a:pt x="992" y="42"/>
                  </a:lnTo>
                  <a:lnTo>
                    <a:pt x="985" y="47"/>
                  </a:lnTo>
                  <a:lnTo>
                    <a:pt x="984" y="47"/>
                  </a:lnTo>
                  <a:lnTo>
                    <a:pt x="984" y="47"/>
                  </a:lnTo>
                  <a:lnTo>
                    <a:pt x="985" y="49"/>
                  </a:lnTo>
                  <a:lnTo>
                    <a:pt x="985" y="49"/>
                  </a:lnTo>
                  <a:lnTo>
                    <a:pt x="987" y="49"/>
                  </a:lnTo>
                  <a:lnTo>
                    <a:pt x="988" y="49"/>
                  </a:lnTo>
                  <a:lnTo>
                    <a:pt x="993" y="47"/>
                  </a:lnTo>
                  <a:lnTo>
                    <a:pt x="995" y="47"/>
                  </a:lnTo>
                  <a:lnTo>
                    <a:pt x="998" y="45"/>
                  </a:lnTo>
                  <a:lnTo>
                    <a:pt x="998" y="45"/>
                  </a:lnTo>
                  <a:lnTo>
                    <a:pt x="998" y="45"/>
                  </a:lnTo>
                  <a:lnTo>
                    <a:pt x="998" y="45"/>
                  </a:lnTo>
                  <a:lnTo>
                    <a:pt x="1001" y="44"/>
                  </a:lnTo>
                  <a:lnTo>
                    <a:pt x="1003" y="44"/>
                  </a:lnTo>
                  <a:lnTo>
                    <a:pt x="1003" y="44"/>
                  </a:lnTo>
                  <a:lnTo>
                    <a:pt x="1004" y="44"/>
                  </a:lnTo>
                  <a:lnTo>
                    <a:pt x="1004" y="45"/>
                  </a:lnTo>
                  <a:lnTo>
                    <a:pt x="1003" y="45"/>
                  </a:lnTo>
                  <a:lnTo>
                    <a:pt x="1003" y="47"/>
                  </a:lnTo>
                  <a:lnTo>
                    <a:pt x="1003" y="47"/>
                  </a:lnTo>
                  <a:lnTo>
                    <a:pt x="1003" y="49"/>
                  </a:lnTo>
                  <a:lnTo>
                    <a:pt x="1003" y="49"/>
                  </a:lnTo>
                  <a:lnTo>
                    <a:pt x="1001" y="50"/>
                  </a:lnTo>
                  <a:lnTo>
                    <a:pt x="1001" y="50"/>
                  </a:lnTo>
                  <a:lnTo>
                    <a:pt x="1004" y="50"/>
                  </a:lnTo>
                  <a:lnTo>
                    <a:pt x="1004" y="50"/>
                  </a:lnTo>
                  <a:lnTo>
                    <a:pt x="1004" y="49"/>
                  </a:lnTo>
                  <a:lnTo>
                    <a:pt x="1004" y="49"/>
                  </a:lnTo>
                  <a:lnTo>
                    <a:pt x="1004" y="49"/>
                  </a:lnTo>
                  <a:lnTo>
                    <a:pt x="1006" y="50"/>
                  </a:lnTo>
                  <a:lnTo>
                    <a:pt x="1007" y="50"/>
                  </a:lnTo>
                  <a:lnTo>
                    <a:pt x="1007" y="50"/>
                  </a:lnTo>
                  <a:lnTo>
                    <a:pt x="1010" y="50"/>
                  </a:lnTo>
                  <a:lnTo>
                    <a:pt x="1012" y="50"/>
                  </a:lnTo>
                  <a:lnTo>
                    <a:pt x="1015" y="49"/>
                  </a:lnTo>
                  <a:lnTo>
                    <a:pt x="1017" y="47"/>
                  </a:lnTo>
                  <a:lnTo>
                    <a:pt x="1020" y="47"/>
                  </a:lnTo>
                  <a:lnTo>
                    <a:pt x="1021" y="45"/>
                  </a:lnTo>
                  <a:lnTo>
                    <a:pt x="1025" y="45"/>
                  </a:lnTo>
                  <a:lnTo>
                    <a:pt x="1025" y="45"/>
                  </a:lnTo>
                  <a:lnTo>
                    <a:pt x="1026" y="44"/>
                  </a:lnTo>
                  <a:lnTo>
                    <a:pt x="1028" y="44"/>
                  </a:lnTo>
                  <a:lnTo>
                    <a:pt x="1029" y="42"/>
                  </a:lnTo>
                  <a:lnTo>
                    <a:pt x="1029" y="42"/>
                  </a:lnTo>
                  <a:lnTo>
                    <a:pt x="1031" y="42"/>
                  </a:lnTo>
                  <a:lnTo>
                    <a:pt x="1031" y="41"/>
                  </a:lnTo>
                  <a:lnTo>
                    <a:pt x="1033" y="39"/>
                  </a:lnTo>
                  <a:lnTo>
                    <a:pt x="1034" y="39"/>
                  </a:lnTo>
                  <a:lnTo>
                    <a:pt x="1034" y="39"/>
                  </a:lnTo>
                  <a:lnTo>
                    <a:pt x="1034" y="39"/>
                  </a:lnTo>
                  <a:lnTo>
                    <a:pt x="1034" y="41"/>
                  </a:lnTo>
                  <a:lnTo>
                    <a:pt x="1036" y="41"/>
                  </a:lnTo>
                  <a:lnTo>
                    <a:pt x="1036" y="41"/>
                  </a:lnTo>
                  <a:lnTo>
                    <a:pt x="1036" y="42"/>
                  </a:lnTo>
                  <a:lnTo>
                    <a:pt x="1036" y="42"/>
                  </a:lnTo>
                  <a:lnTo>
                    <a:pt x="1036" y="42"/>
                  </a:lnTo>
                  <a:lnTo>
                    <a:pt x="1037" y="44"/>
                  </a:lnTo>
                  <a:lnTo>
                    <a:pt x="1037" y="44"/>
                  </a:lnTo>
                  <a:lnTo>
                    <a:pt x="1037" y="45"/>
                  </a:lnTo>
                  <a:lnTo>
                    <a:pt x="1037" y="47"/>
                  </a:lnTo>
                  <a:lnTo>
                    <a:pt x="1037" y="47"/>
                  </a:lnTo>
                  <a:lnTo>
                    <a:pt x="1037" y="47"/>
                  </a:lnTo>
                  <a:lnTo>
                    <a:pt x="1037" y="47"/>
                  </a:lnTo>
                  <a:lnTo>
                    <a:pt x="1037" y="47"/>
                  </a:lnTo>
                  <a:lnTo>
                    <a:pt x="1037" y="45"/>
                  </a:lnTo>
                  <a:lnTo>
                    <a:pt x="1039" y="45"/>
                  </a:lnTo>
                  <a:lnTo>
                    <a:pt x="1040" y="44"/>
                  </a:lnTo>
                  <a:lnTo>
                    <a:pt x="1040" y="44"/>
                  </a:lnTo>
                  <a:lnTo>
                    <a:pt x="1042" y="44"/>
                  </a:lnTo>
                  <a:lnTo>
                    <a:pt x="1045" y="45"/>
                  </a:lnTo>
                  <a:lnTo>
                    <a:pt x="1047" y="45"/>
                  </a:lnTo>
                  <a:lnTo>
                    <a:pt x="1048" y="45"/>
                  </a:lnTo>
                  <a:lnTo>
                    <a:pt x="1048" y="47"/>
                  </a:lnTo>
                  <a:lnTo>
                    <a:pt x="1051" y="49"/>
                  </a:lnTo>
                  <a:lnTo>
                    <a:pt x="1051" y="50"/>
                  </a:lnTo>
                  <a:lnTo>
                    <a:pt x="1051" y="50"/>
                  </a:lnTo>
                  <a:lnTo>
                    <a:pt x="1053" y="50"/>
                  </a:lnTo>
                  <a:lnTo>
                    <a:pt x="1053" y="52"/>
                  </a:lnTo>
                  <a:lnTo>
                    <a:pt x="1053" y="52"/>
                  </a:lnTo>
                  <a:lnTo>
                    <a:pt x="1056" y="52"/>
                  </a:lnTo>
                  <a:lnTo>
                    <a:pt x="1056" y="52"/>
                  </a:lnTo>
                  <a:lnTo>
                    <a:pt x="1058" y="52"/>
                  </a:lnTo>
                  <a:lnTo>
                    <a:pt x="1058" y="52"/>
                  </a:lnTo>
                  <a:lnTo>
                    <a:pt x="1059" y="53"/>
                  </a:lnTo>
                  <a:lnTo>
                    <a:pt x="1061" y="53"/>
                  </a:lnTo>
                  <a:lnTo>
                    <a:pt x="1061" y="53"/>
                  </a:lnTo>
                  <a:lnTo>
                    <a:pt x="1062" y="53"/>
                  </a:lnTo>
                  <a:lnTo>
                    <a:pt x="1062" y="53"/>
                  </a:lnTo>
                  <a:lnTo>
                    <a:pt x="1062" y="53"/>
                  </a:lnTo>
                  <a:lnTo>
                    <a:pt x="1064" y="53"/>
                  </a:lnTo>
                  <a:lnTo>
                    <a:pt x="1066" y="52"/>
                  </a:lnTo>
                  <a:lnTo>
                    <a:pt x="1067" y="50"/>
                  </a:lnTo>
                  <a:lnTo>
                    <a:pt x="1069" y="50"/>
                  </a:lnTo>
                  <a:lnTo>
                    <a:pt x="1070" y="49"/>
                  </a:lnTo>
                  <a:lnTo>
                    <a:pt x="1070" y="49"/>
                  </a:lnTo>
                  <a:lnTo>
                    <a:pt x="1074" y="49"/>
                  </a:lnTo>
                  <a:lnTo>
                    <a:pt x="1075" y="49"/>
                  </a:lnTo>
                  <a:lnTo>
                    <a:pt x="1078" y="49"/>
                  </a:lnTo>
                  <a:lnTo>
                    <a:pt x="1081" y="49"/>
                  </a:lnTo>
                  <a:lnTo>
                    <a:pt x="1083" y="49"/>
                  </a:lnTo>
                  <a:lnTo>
                    <a:pt x="1085" y="47"/>
                  </a:lnTo>
                  <a:lnTo>
                    <a:pt x="1086" y="47"/>
                  </a:lnTo>
                  <a:lnTo>
                    <a:pt x="1088" y="47"/>
                  </a:lnTo>
                  <a:lnTo>
                    <a:pt x="1088" y="49"/>
                  </a:lnTo>
                  <a:lnTo>
                    <a:pt x="1086" y="49"/>
                  </a:lnTo>
                  <a:lnTo>
                    <a:pt x="1086" y="50"/>
                  </a:lnTo>
                  <a:lnTo>
                    <a:pt x="1086" y="52"/>
                  </a:lnTo>
                  <a:lnTo>
                    <a:pt x="1086" y="52"/>
                  </a:lnTo>
                  <a:lnTo>
                    <a:pt x="1086" y="52"/>
                  </a:lnTo>
                  <a:lnTo>
                    <a:pt x="1086" y="52"/>
                  </a:lnTo>
                  <a:lnTo>
                    <a:pt x="1088" y="52"/>
                  </a:lnTo>
                  <a:lnTo>
                    <a:pt x="1089" y="53"/>
                  </a:lnTo>
                  <a:lnTo>
                    <a:pt x="1091" y="53"/>
                  </a:lnTo>
                  <a:lnTo>
                    <a:pt x="1091" y="53"/>
                  </a:lnTo>
                  <a:lnTo>
                    <a:pt x="1092" y="53"/>
                  </a:lnTo>
                  <a:lnTo>
                    <a:pt x="1092" y="53"/>
                  </a:lnTo>
                  <a:lnTo>
                    <a:pt x="1094" y="53"/>
                  </a:lnTo>
                  <a:lnTo>
                    <a:pt x="1094" y="53"/>
                  </a:lnTo>
                  <a:lnTo>
                    <a:pt x="1096" y="53"/>
                  </a:lnTo>
                  <a:lnTo>
                    <a:pt x="1096" y="52"/>
                  </a:lnTo>
                  <a:lnTo>
                    <a:pt x="1096" y="52"/>
                  </a:lnTo>
                  <a:lnTo>
                    <a:pt x="1097" y="53"/>
                  </a:lnTo>
                  <a:lnTo>
                    <a:pt x="1097" y="53"/>
                  </a:lnTo>
                  <a:lnTo>
                    <a:pt x="1097" y="53"/>
                  </a:lnTo>
                  <a:lnTo>
                    <a:pt x="1099" y="55"/>
                  </a:lnTo>
                  <a:lnTo>
                    <a:pt x="1099" y="56"/>
                  </a:lnTo>
                  <a:lnTo>
                    <a:pt x="1099" y="56"/>
                  </a:lnTo>
                  <a:lnTo>
                    <a:pt x="1099" y="56"/>
                  </a:lnTo>
                  <a:lnTo>
                    <a:pt x="1099" y="58"/>
                  </a:lnTo>
                  <a:lnTo>
                    <a:pt x="1097" y="58"/>
                  </a:lnTo>
                  <a:lnTo>
                    <a:pt x="1099" y="58"/>
                  </a:lnTo>
                  <a:lnTo>
                    <a:pt x="1100" y="58"/>
                  </a:lnTo>
                  <a:lnTo>
                    <a:pt x="1100" y="58"/>
                  </a:lnTo>
                  <a:lnTo>
                    <a:pt x="1100" y="60"/>
                  </a:lnTo>
                  <a:lnTo>
                    <a:pt x="1100" y="60"/>
                  </a:lnTo>
                  <a:lnTo>
                    <a:pt x="1100" y="60"/>
                  </a:lnTo>
                  <a:lnTo>
                    <a:pt x="1102" y="60"/>
                  </a:lnTo>
                  <a:lnTo>
                    <a:pt x="1102" y="61"/>
                  </a:lnTo>
                  <a:lnTo>
                    <a:pt x="1103" y="61"/>
                  </a:lnTo>
                  <a:lnTo>
                    <a:pt x="1103" y="61"/>
                  </a:lnTo>
                  <a:lnTo>
                    <a:pt x="1102" y="63"/>
                  </a:lnTo>
                  <a:lnTo>
                    <a:pt x="1102" y="63"/>
                  </a:lnTo>
                  <a:lnTo>
                    <a:pt x="1097" y="61"/>
                  </a:lnTo>
                  <a:lnTo>
                    <a:pt x="1096" y="61"/>
                  </a:lnTo>
                  <a:lnTo>
                    <a:pt x="1094" y="61"/>
                  </a:lnTo>
                  <a:lnTo>
                    <a:pt x="1094" y="61"/>
                  </a:lnTo>
                  <a:lnTo>
                    <a:pt x="1094" y="61"/>
                  </a:lnTo>
                  <a:lnTo>
                    <a:pt x="1094" y="61"/>
                  </a:lnTo>
                  <a:lnTo>
                    <a:pt x="1094" y="61"/>
                  </a:lnTo>
                  <a:lnTo>
                    <a:pt x="1094" y="61"/>
                  </a:lnTo>
                  <a:lnTo>
                    <a:pt x="1092" y="61"/>
                  </a:lnTo>
                  <a:lnTo>
                    <a:pt x="1092" y="61"/>
                  </a:lnTo>
                  <a:lnTo>
                    <a:pt x="1092" y="61"/>
                  </a:lnTo>
                  <a:lnTo>
                    <a:pt x="1091" y="63"/>
                  </a:lnTo>
                  <a:lnTo>
                    <a:pt x="1091" y="63"/>
                  </a:lnTo>
                  <a:lnTo>
                    <a:pt x="1091" y="63"/>
                  </a:lnTo>
                  <a:lnTo>
                    <a:pt x="1091" y="64"/>
                  </a:lnTo>
                  <a:lnTo>
                    <a:pt x="1091" y="64"/>
                  </a:lnTo>
                  <a:lnTo>
                    <a:pt x="1091" y="64"/>
                  </a:lnTo>
                  <a:lnTo>
                    <a:pt x="1091" y="64"/>
                  </a:lnTo>
                  <a:lnTo>
                    <a:pt x="1089" y="64"/>
                  </a:lnTo>
                  <a:lnTo>
                    <a:pt x="1088" y="61"/>
                  </a:lnTo>
                  <a:lnTo>
                    <a:pt x="1086" y="61"/>
                  </a:lnTo>
                  <a:lnTo>
                    <a:pt x="1083" y="60"/>
                  </a:lnTo>
                  <a:lnTo>
                    <a:pt x="1081" y="60"/>
                  </a:lnTo>
                  <a:lnTo>
                    <a:pt x="1080" y="60"/>
                  </a:lnTo>
                  <a:lnTo>
                    <a:pt x="1078" y="60"/>
                  </a:lnTo>
                  <a:lnTo>
                    <a:pt x="1078" y="61"/>
                  </a:lnTo>
                  <a:lnTo>
                    <a:pt x="1077" y="61"/>
                  </a:lnTo>
                  <a:lnTo>
                    <a:pt x="1075" y="61"/>
                  </a:lnTo>
                  <a:lnTo>
                    <a:pt x="1074" y="63"/>
                  </a:lnTo>
                  <a:lnTo>
                    <a:pt x="1074" y="63"/>
                  </a:lnTo>
                  <a:lnTo>
                    <a:pt x="1074" y="63"/>
                  </a:lnTo>
                  <a:lnTo>
                    <a:pt x="1072" y="63"/>
                  </a:lnTo>
                  <a:lnTo>
                    <a:pt x="1070" y="63"/>
                  </a:lnTo>
                  <a:lnTo>
                    <a:pt x="1069" y="63"/>
                  </a:lnTo>
                  <a:lnTo>
                    <a:pt x="1069" y="63"/>
                  </a:lnTo>
                  <a:lnTo>
                    <a:pt x="1067" y="64"/>
                  </a:lnTo>
                  <a:lnTo>
                    <a:pt x="1067" y="64"/>
                  </a:lnTo>
                  <a:lnTo>
                    <a:pt x="1067" y="64"/>
                  </a:lnTo>
                  <a:lnTo>
                    <a:pt x="1066" y="66"/>
                  </a:lnTo>
                  <a:lnTo>
                    <a:pt x="1064" y="66"/>
                  </a:lnTo>
                  <a:lnTo>
                    <a:pt x="1064" y="67"/>
                  </a:lnTo>
                  <a:lnTo>
                    <a:pt x="1064" y="67"/>
                  </a:lnTo>
                  <a:lnTo>
                    <a:pt x="1064" y="67"/>
                  </a:lnTo>
                  <a:lnTo>
                    <a:pt x="1062" y="67"/>
                  </a:lnTo>
                  <a:lnTo>
                    <a:pt x="1062" y="67"/>
                  </a:lnTo>
                  <a:lnTo>
                    <a:pt x="1062" y="67"/>
                  </a:lnTo>
                  <a:lnTo>
                    <a:pt x="1062" y="66"/>
                  </a:lnTo>
                  <a:lnTo>
                    <a:pt x="1064" y="66"/>
                  </a:lnTo>
                  <a:lnTo>
                    <a:pt x="1064" y="66"/>
                  </a:lnTo>
                  <a:lnTo>
                    <a:pt x="1064" y="64"/>
                  </a:lnTo>
                  <a:lnTo>
                    <a:pt x="1064" y="64"/>
                  </a:lnTo>
                  <a:lnTo>
                    <a:pt x="1064" y="63"/>
                  </a:lnTo>
                  <a:lnTo>
                    <a:pt x="1064" y="64"/>
                  </a:lnTo>
                  <a:lnTo>
                    <a:pt x="1062" y="64"/>
                  </a:lnTo>
                  <a:lnTo>
                    <a:pt x="1062" y="64"/>
                  </a:lnTo>
                  <a:lnTo>
                    <a:pt x="1061" y="64"/>
                  </a:lnTo>
                  <a:lnTo>
                    <a:pt x="1061" y="64"/>
                  </a:lnTo>
                  <a:lnTo>
                    <a:pt x="1061" y="66"/>
                  </a:lnTo>
                  <a:lnTo>
                    <a:pt x="1059" y="66"/>
                  </a:lnTo>
                  <a:lnTo>
                    <a:pt x="1059" y="67"/>
                  </a:lnTo>
                  <a:lnTo>
                    <a:pt x="1058" y="66"/>
                  </a:lnTo>
                  <a:lnTo>
                    <a:pt x="1058" y="66"/>
                  </a:lnTo>
                  <a:lnTo>
                    <a:pt x="1058" y="64"/>
                  </a:lnTo>
                  <a:lnTo>
                    <a:pt x="1058" y="63"/>
                  </a:lnTo>
                  <a:lnTo>
                    <a:pt x="1058" y="63"/>
                  </a:lnTo>
                  <a:lnTo>
                    <a:pt x="1058" y="63"/>
                  </a:lnTo>
                  <a:lnTo>
                    <a:pt x="1058" y="64"/>
                  </a:lnTo>
                  <a:lnTo>
                    <a:pt x="1056" y="66"/>
                  </a:lnTo>
                  <a:lnTo>
                    <a:pt x="1056" y="67"/>
                  </a:lnTo>
                  <a:lnTo>
                    <a:pt x="1056" y="67"/>
                  </a:lnTo>
                  <a:lnTo>
                    <a:pt x="1055" y="69"/>
                  </a:lnTo>
                  <a:lnTo>
                    <a:pt x="1053" y="71"/>
                  </a:lnTo>
                  <a:lnTo>
                    <a:pt x="1053" y="72"/>
                  </a:lnTo>
                  <a:lnTo>
                    <a:pt x="1051" y="75"/>
                  </a:lnTo>
                  <a:lnTo>
                    <a:pt x="1050" y="75"/>
                  </a:lnTo>
                  <a:lnTo>
                    <a:pt x="1050" y="77"/>
                  </a:lnTo>
                  <a:lnTo>
                    <a:pt x="1050" y="77"/>
                  </a:lnTo>
                  <a:lnTo>
                    <a:pt x="1050" y="78"/>
                  </a:lnTo>
                  <a:lnTo>
                    <a:pt x="1048" y="78"/>
                  </a:lnTo>
                  <a:lnTo>
                    <a:pt x="1048" y="80"/>
                  </a:lnTo>
                  <a:lnTo>
                    <a:pt x="1047" y="80"/>
                  </a:lnTo>
                  <a:lnTo>
                    <a:pt x="1045" y="82"/>
                  </a:lnTo>
                  <a:lnTo>
                    <a:pt x="1045" y="82"/>
                  </a:lnTo>
                  <a:lnTo>
                    <a:pt x="1044" y="83"/>
                  </a:lnTo>
                  <a:lnTo>
                    <a:pt x="1044" y="85"/>
                  </a:lnTo>
                  <a:lnTo>
                    <a:pt x="1044" y="86"/>
                  </a:lnTo>
                  <a:lnTo>
                    <a:pt x="1044" y="86"/>
                  </a:lnTo>
                  <a:lnTo>
                    <a:pt x="1044" y="88"/>
                  </a:lnTo>
                  <a:lnTo>
                    <a:pt x="1045" y="86"/>
                  </a:lnTo>
                  <a:lnTo>
                    <a:pt x="1045" y="86"/>
                  </a:lnTo>
                  <a:lnTo>
                    <a:pt x="1045" y="86"/>
                  </a:lnTo>
                  <a:lnTo>
                    <a:pt x="1047" y="85"/>
                  </a:lnTo>
                  <a:lnTo>
                    <a:pt x="1047" y="85"/>
                  </a:lnTo>
                  <a:lnTo>
                    <a:pt x="1048" y="83"/>
                  </a:lnTo>
                  <a:lnTo>
                    <a:pt x="1050" y="82"/>
                  </a:lnTo>
                  <a:lnTo>
                    <a:pt x="1050" y="82"/>
                  </a:lnTo>
                  <a:lnTo>
                    <a:pt x="1050" y="82"/>
                  </a:lnTo>
                  <a:lnTo>
                    <a:pt x="1051" y="82"/>
                  </a:lnTo>
                  <a:lnTo>
                    <a:pt x="1051" y="82"/>
                  </a:lnTo>
                  <a:lnTo>
                    <a:pt x="1053" y="82"/>
                  </a:lnTo>
                  <a:lnTo>
                    <a:pt x="1053" y="83"/>
                  </a:lnTo>
                  <a:lnTo>
                    <a:pt x="1053" y="83"/>
                  </a:lnTo>
                  <a:lnTo>
                    <a:pt x="1053" y="85"/>
                  </a:lnTo>
                  <a:lnTo>
                    <a:pt x="1053" y="85"/>
                  </a:lnTo>
                  <a:lnTo>
                    <a:pt x="1051" y="86"/>
                  </a:lnTo>
                  <a:lnTo>
                    <a:pt x="1051" y="88"/>
                  </a:lnTo>
                  <a:lnTo>
                    <a:pt x="1050" y="89"/>
                  </a:lnTo>
                  <a:lnTo>
                    <a:pt x="1050" y="91"/>
                  </a:lnTo>
                  <a:lnTo>
                    <a:pt x="1051" y="93"/>
                  </a:lnTo>
                  <a:lnTo>
                    <a:pt x="1050" y="94"/>
                  </a:lnTo>
                  <a:lnTo>
                    <a:pt x="1050" y="94"/>
                  </a:lnTo>
                  <a:lnTo>
                    <a:pt x="1048" y="96"/>
                  </a:lnTo>
                  <a:lnTo>
                    <a:pt x="1048" y="97"/>
                  </a:lnTo>
                  <a:lnTo>
                    <a:pt x="1048" y="99"/>
                  </a:lnTo>
                  <a:lnTo>
                    <a:pt x="1048" y="99"/>
                  </a:lnTo>
                  <a:lnTo>
                    <a:pt x="1048" y="101"/>
                  </a:lnTo>
                  <a:lnTo>
                    <a:pt x="1048" y="102"/>
                  </a:lnTo>
                  <a:lnTo>
                    <a:pt x="1048" y="102"/>
                  </a:lnTo>
                  <a:lnTo>
                    <a:pt x="1047" y="104"/>
                  </a:lnTo>
                  <a:lnTo>
                    <a:pt x="1047" y="105"/>
                  </a:lnTo>
                  <a:lnTo>
                    <a:pt x="1047" y="105"/>
                  </a:lnTo>
                  <a:lnTo>
                    <a:pt x="1047" y="107"/>
                  </a:lnTo>
                  <a:lnTo>
                    <a:pt x="1045" y="108"/>
                  </a:lnTo>
                  <a:lnTo>
                    <a:pt x="1045" y="110"/>
                  </a:lnTo>
                  <a:lnTo>
                    <a:pt x="1045" y="110"/>
                  </a:lnTo>
                  <a:lnTo>
                    <a:pt x="1045" y="112"/>
                  </a:lnTo>
                  <a:lnTo>
                    <a:pt x="1045" y="112"/>
                  </a:lnTo>
                  <a:lnTo>
                    <a:pt x="1045" y="113"/>
                  </a:lnTo>
                  <a:lnTo>
                    <a:pt x="1045" y="113"/>
                  </a:lnTo>
                  <a:lnTo>
                    <a:pt x="1045" y="113"/>
                  </a:lnTo>
                  <a:lnTo>
                    <a:pt x="1045" y="113"/>
                  </a:lnTo>
                  <a:lnTo>
                    <a:pt x="1045" y="115"/>
                  </a:lnTo>
                  <a:lnTo>
                    <a:pt x="1045" y="115"/>
                  </a:lnTo>
                  <a:lnTo>
                    <a:pt x="1045" y="115"/>
                  </a:lnTo>
                  <a:lnTo>
                    <a:pt x="1047" y="116"/>
                  </a:lnTo>
                  <a:lnTo>
                    <a:pt x="1047" y="118"/>
                  </a:lnTo>
                  <a:lnTo>
                    <a:pt x="1047" y="118"/>
                  </a:lnTo>
                  <a:lnTo>
                    <a:pt x="1047" y="119"/>
                  </a:lnTo>
                  <a:lnTo>
                    <a:pt x="1047" y="119"/>
                  </a:lnTo>
                  <a:lnTo>
                    <a:pt x="1047" y="123"/>
                  </a:lnTo>
                  <a:lnTo>
                    <a:pt x="1047" y="126"/>
                  </a:lnTo>
                  <a:lnTo>
                    <a:pt x="1047" y="129"/>
                  </a:lnTo>
                  <a:lnTo>
                    <a:pt x="1047" y="129"/>
                  </a:lnTo>
                  <a:lnTo>
                    <a:pt x="1047" y="130"/>
                  </a:lnTo>
                  <a:lnTo>
                    <a:pt x="1048" y="130"/>
                  </a:lnTo>
                  <a:lnTo>
                    <a:pt x="1048" y="132"/>
                  </a:lnTo>
                  <a:lnTo>
                    <a:pt x="1050" y="134"/>
                  </a:lnTo>
                  <a:lnTo>
                    <a:pt x="1050" y="137"/>
                  </a:lnTo>
                  <a:lnTo>
                    <a:pt x="1050" y="137"/>
                  </a:lnTo>
                  <a:lnTo>
                    <a:pt x="1051" y="137"/>
                  </a:lnTo>
                  <a:lnTo>
                    <a:pt x="1051" y="137"/>
                  </a:lnTo>
                  <a:lnTo>
                    <a:pt x="1051" y="137"/>
                  </a:lnTo>
                  <a:lnTo>
                    <a:pt x="1051" y="138"/>
                  </a:lnTo>
                  <a:lnTo>
                    <a:pt x="1053" y="138"/>
                  </a:lnTo>
                  <a:lnTo>
                    <a:pt x="1055" y="138"/>
                  </a:lnTo>
                  <a:lnTo>
                    <a:pt x="1056" y="138"/>
                  </a:lnTo>
                  <a:lnTo>
                    <a:pt x="1058" y="138"/>
                  </a:lnTo>
                  <a:lnTo>
                    <a:pt x="1061" y="135"/>
                  </a:lnTo>
                  <a:lnTo>
                    <a:pt x="1062" y="135"/>
                  </a:lnTo>
                  <a:lnTo>
                    <a:pt x="1064" y="134"/>
                  </a:lnTo>
                  <a:lnTo>
                    <a:pt x="1064" y="132"/>
                  </a:lnTo>
                  <a:lnTo>
                    <a:pt x="1066" y="130"/>
                  </a:lnTo>
                  <a:lnTo>
                    <a:pt x="1067" y="127"/>
                  </a:lnTo>
                  <a:lnTo>
                    <a:pt x="1067" y="127"/>
                  </a:lnTo>
                  <a:lnTo>
                    <a:pt x="1069" y="124"/>
                  </a:lnTo>
                  <a:lnTo>
                    <a:pt x="1069" y="123"/>
                  </a:lnTo>
                  <a:lnTo>
                    <a:pt x="1069" y="121"/>
                  </a:lnTo>
                  <a:lnTo>
                    <a:pt x="1069" y="118"/>
                  </a:lnTo>
                  <a:lnTo>
                    <a:pt x="1069" y="116"/>
                  </a:lnTo>
                  <a:lnTo>
                    <a:pt x="1069" y="115"/>
                  </a:lnTo>
                  <a:lnTo>
                    <a:pt x="1069" y="112"/>
                  </a:lnTo>
                  <a:lnTo>
                    <a:pt x="1067" y="110"/>
                  </a:lnTo>
                  <a:lnTo>
                    <a:pt x="1067" y="110"/>
                  </a:lnTo>
                  <a:lnTo>
                    <a:pt x="1066" y="107"/>
                  </a:lnTo>
                  <a:lnTo>
                    <a:pt x="1064" y="104"/>
                  </a:lnTo>
                  <a:lnTo>
                    <a:pt x="1064" y="104"/>
                  </a:lnTo>
                  <a:lnTo>
                    <a:pt x="1066" y="101"/>
                  </a:lnTo>
                  <a:lnTo>
                    <a:pt x="1066" y="101"/>
                  </a:lnTo>
                  <a:lnTo>
                    <a:pt x="1066" y="99"/>
                  </a:lnTo>
                  <a:lnTo>
                    <a:pt x="1066" y="97"/>
                  </a:lnTo>
                  <a:lnTo>
                    <a:pt x="1066" y="96"/>
                  </a:lnTo>
                  <a:lnTo>
                    <a:pt x="1066" y="96"/>
                  </a:lnTo>
                  <a:lnTo>
                    <a:pt x="1067" y="94"/>
                  </a:lnTo>
                  <a:lnTo>
                    <a:pt x="1067" y="93"/>
                  </a:lnTo>
                  <a:lnTo>
                    <a:pt x="1069" y="91"/>
                  </a:lnTo>
                  <a:lnTo>
                    <a:pt x="1069" y="89"/>
                  </a:lnTo>
                  <a:lnTo>
                    <a:pt x="1069" y="88"/>
                  </a:lnTo>
                  <a:lnTo>
                    <a:pt x="1069" y="86"/>
                  </a:lnTo>
                  <a:lnTo>
                    <a:pt x="1069" y="85"/>
                  </a:lnTo>
                  <a:lnTo>
                    <a:pt x="1069" y="85"/>
                  </a:lnTo>
                  <a:lnTo>
                    <a:pt x="1069" y="85"/>
                  </a:lnTo>
                  <a:lnTo>
                    <a:pt x="1070" y="83"/>
                  </a:lnTo>
                  <a:lnTo>
                    <a:pt x="1072" y="83"/>
                  </a:lnTo>
                  <a:lnTo>
                    <a:pt x="1072" y="82"/>
                  </a:lnTo>
                  <a:lnTo>
                    <a:pt x="1072" y="80"/>
                  </a:lnTo>
                  <a:lnTo>
                    <a:pt x="1072" y="80"/>
                  </a:lnTo>
                  <a:lnTo>
                    <a:pt x="1074" y="80"/>
                  </a:lnTo>
                  <a:lnTo>
                    <a:pt x="1074" y="80"/>
                  </a:lnTo>
                  <a:lnTo>
                    <a:pt x="1074" y="80"/>
                  </a:lnTo>
                  <a:lnTo>
                    <a:pt x="1075" y="80"/>
                  </a:lnTo>
                  <a:lnTo>
                    <a:pt x="1075" y="78"/>
                  </a:lnTo>
                  <a:lnTo>
                    <a:pt x="1077" y="77"/>
                  </a:lnTo>
                  <a:lnTo>
                    <a:pt x="1078" y="75"/>
                  </a:lnTo>
                  <a:lnTo>
                    <a:pt x="1078" y="75"/>
                  </a:lnTo>
                  <a:lnTo>
                    <a:pt x="1078" y="75"/>
                  </a:lnTo>
                  <a:lnTo>
                    <a:pt x="1078" y="77"/>
                  </a:lnTo>
                  <a:lnTo>
                    <a:pt x="1078" y="77"/>
                  </a:lnTo>
                  <a:lnTo>
                    <a:pt x="1078" y="78"/>
                  </a:lnTo>
                  <a:lnTo>
                    <a:pt x="1078" y="78"/>
                  </a:lnTo>
                  <a:lnTo>
                    <a:pt x="1078" y="80"/>
                  </a:lnTo>
                  <a:lnTo>
                    <a:pt x="1078" y="80"/>
                  </a:lnTo>
                  <a:lnTo>
                    <a:pt x="1078" y="82"/>
                  </a:lnTo>
                  <a:lnTo>
                    <a:pt x="1078" y="82"/>
                  </a:lnTo>
                  <a:lnTo>
                    <a:pt x="1078" y="83"/>
                  </a:lnTo>
                  <a:lnTo>
                    <a:pt x="1078" y="83"/>
                  </a:lnTo>
                  <a:lnTo>
                    <a:pt x="1078" y="82"/>
                  </a:lnTo>
                  <a:lnTo>
                    <a:pt x="1080" y="82"/>
                  </a:lnTo>
                  <a:lnTo>
                    <a:pt x="1078" y="82"/>
                  </a:lnTo>
                  <a:lnTo>
                    <a:pt x="1078" y="80"/>
                  </a:lnTo>
                  <a:lnTo>
                    <a:pt x="1080" y="80"/>
                  </a:lnTo>
                  <a:lnTo>
                    <a:pt x="1080" y="80"/>
                  </a:lnTo>
                  <a:lnTo>
                    <a:pt x="1080" y="80"/>
                  </a:lnTo>
                  <a:lnTo>
                    <a:pt x="1080" y="80"/>
                  </a:lnTo>
                  <a:lnTo>
                    <a:pt x="1080" y="80"/>
                  </a:lnTo>
                  <a:lnTo>
                    <a:pt x="1078" y="83"/>
                  </a:lnTo>
                  <a:lnTo>
                    <a:pt x="1078" y="83"/>
                  </a:lnTo>
                  <a:lnTo>
                    <a:pt x="1080" y="83"/>
                  </a:lnTo>
                  <a:lnTo>
                    <a:pt x="1080" y="82"/>
                  </a:lnTo>
                  <a:lnTo>
                    <a:pt x="1081" y="80"/>
                  </a:lnTo>
                  <a:lnTo>
                    <a:pt x="1081" y="78"/>
                  </a:lnTo>
                  <a:lnTo>
                    <a:pt x="1081" y="78"/>
                  </a:lnTo>
                  <a:lnTo>
                    <a:pt x="1081" y="75"/>
                  </a:lnTo>
                  <a:lnTo>
                    <a:pt x="1081" y="75"/>
                  </a:lnTo>
                  <a:lnTo>
                    <a:pt x="1081" y="74"/>
                  </a:lnTo>
                  <a:lnTo>
                    <a:pt x="1083" y="74"/>
                  </a:lnTo>
                  <a:lnTo>
                    <a:pt x="1085" y="72"/>
                  </a:lnTo>
                  <a:lnTo>
                    <a:pt x="1085" y="72"/>
                  </a:lnTo>
                  <a:lnTo>
                    <a:pt x="1086" y="72"/>
                  </a:lnTo>
                  <a:lnTo>
                    <a:pt x="1088" y="72"/>
                  </a:lnTo>
                  <a:lnTo>
                    <a:pt x="1088" y="72"/>
                  </a:lnTo>
                  <a:lnTo>
                    <a:pt x="1088" y="72"/>
                  </a:lnTo>
                  <a:lnTo>
                    <a:pt x="1086" y="72"/>
                  </a:lnTo>
                  <a:lnTo>
                    <a:pt x="1086" y="71"/>
                  </a:lnTo>
                  <a:lnTo>
                    <a:pt x="1086" y="71"/>
                  </a:lnTo>
                  <a:lnTo>
                    <a:pt x="1086" y="69"/>
                  </a:lnTo>
                  <a:lnTo>
                    <a:pt x="1086" y="69"/>
                  </a:lnTo>
                  <a:lnTo>
                    <a:pt x="1086" y="67"/>
                  </a:lnTo>
                  <a:lnTo>
                    <a:pt x="1088" y="67"/>
                  </a:lnTo>
                  <a:lnTo>
                    <a:pt x="1088" y="66"/>
                  </a:lnTo>
                  <a:lnTo>
                    <a:pt x="1088" y="66"/>
                  </a:lnTo>
                  <a:lnTo>
                    <a:pt x="1088" y="66"/>
                  </a:lnTo>
                  <a:lnTo>
                    <a:pt x="1089" y="66"/>
                  </a:lnTo>
                  <a:lnTo>
                    <a:pt x="1089" y="66"/>
                  </a:lnTo>
                  <a:lnTo>
                    <a:pt x="1091" y="64"/>
                  </a:lnTo>
                  <a:lnTo>
                    <a:pt x="1091" y="66"/>
                  </a:lnTo>
                  <a:lnTo>
                    <a:pt x="1094" y="66"/>
                  </a:lnTo>
                  <a:lnTo>
                    <a:pt x="1096" y="67"/>
                  </a:lnTo>
                  <a:lnTo>
                    <a:pt x="1097" y="67"/>
                  </a:lnTo>
                  <a:lnTo>
                    <a:pt x="1097" y="67"/>
                  </a:lnTo>
                  <a:lnTo>
                    <a:pt x="1099" y="69"/>
                  </a:lnTo>
                  <a:lnTo>
                    <a:pt x="1099" y="69"/>
                  </a:lnTo>
                  <a:lnTo>
                    <a:pt x="1100" y="69"/>
                  </a:lnTo>
                  <a:lnTo>
                    <a:pt x="1100" y="71"/>
                  </a:lnTo>
                  <a:lnTo>
                    <a:pt x="1102" y="71"/>
                  </a:lnTo>
                  <a:lnTo>
                    <a:pt x="1102" y="71"/>
                  </a:lnTo>
                  <a:lnTo>
                    <a:pt x="1103" y="71"/>
                  </a:lnTo>
                  <a:lnTo>
                    <a:pt x="1107" y="72"/>
                  </a:lnTo>
                  <a:lnTo>
                    <a:pt x="1108" y="74"/>
                  </a:lnTo>
                  <a:lnTo>
                    <a:pt x="1110" y="74"/>
                  </a:lnTo>
                  <a:lnTo>
                    <a:pt x="1110" y="74"/>
                  </a:lnTo>
                  <a:lnTo>
                    <a:pt x="1110" y="75"/>
                  </a:lnTo>
                  <a:lnTo>
                    <a:pt x="1110" y="75"/>
                  </a:lnTo>
                  <a:lnTo>
                    <a:pt x="1111" y="77"/>
                  </a:lnTo>
                  <a:lnTo>
                    <a:pt x="1111" y="77"/>
                  </a:lnTo>
                  <a:lnTo>
                    <a:pt x="1111" y="77"/>
                  </a:lnTo>
                  <a:lnTo>
                    <a:pt x="1111" y="77"/>
                  </a:lnTo>
                  <a:lnTo>
                    <a:pt x="1111" y="78"/>
                  </a:lnTo>
                  <a:lnTo>
                    <a:pt x="1111" y="78"/>
                  </a:lnTo>
                  <a:lnTo>
                    <a:pt x="1111" y="78"/>
                  </a:lnTo>
                  <a:lnTo>
                    <a:pt x="1110" y="78"/>
                  </a:lnTo>
                  <a:lnTo>
                    <a:pt x="1110" y="78"/>
                  </a:lnTo>
                  <a:lnTo>
                    <a:pt x="1110" y="78"/>
                  </a:lnTo>
                  <a:lnTo>
                    <a:pt x="1110" y="80"/>
                  </a:lnTo>
                  <a:lnTo>
                    <a:pt x="1110" y="80"/>
                  </a:lnTo>
                  <a:lnTo>
                    <a:pt x="1111" y="82"/>
                  </a:lnTo>
                  <a:lnTo>
                    <a:pt x="1111" y="83"/>
                  </a:lnTo>
                  <a:lnTo>
                    <a:pt x="1111" y="85"/>
                  </a:lnTo>
                  <a:lnTo>
                    <a:pt x="1111" y="86"/>
                  </a:lnTo>
                  <a:lnTo>
                    <a:pt x="1111" y="88"/>
                  </a:lnTo>
                  <a:lnTo>
                    <a:pt x="1111" y="89"/>
                  </a:lnTo>
                  <a:lnTo>
                    <a:pt x="1111" y="91"/>
                  </a:lnTo>
                  <a:lnTo>
                    <a:pt x="1111" y="91"/>
                  </a:lnTo>
                  <a:lnTo>
                    <a:pt x="1110" y="93"/>
                  </a:lnTo>
                  <a:lnTo>
                    <a:pt x="1110" y="93"/>
                  </a:lnTo>
                  <a:lnTo>
                    <a:pt x="1108" y="93"/>
                  </a:lnTo>
                  <a:lnTo>
                    <a:pt x="1108" y="93"/>
                  </a:lnTo>
                  <a:lnTo>
                    <a:pt x="1108" y="93"/>
                  </a:lnTo>
                  <a:lnTo>
                    <a:pt x="1108" y="96"/>
                  </a:lnTo>
                  <a:lnTo>
                    <a:pt x="1107" y="96"/>
                  </a:lnTo>
                  <a:lnTo>
                    <a:pt x="1107" y="96"/>
                  </a:lnTo>
                  <a:lnTo>
                    <a:pt x="1107" y="96"/>
                  </a:lnTo>
                  <a:lnTo>
                    <a:pt x="1107" y="97"/>
                  </a:lnTo>
                  <a:lnTo>
                    <a:pt x="1105" y="97"/>
                  </a:lnTo>
                  <a:lnTo>
                    <a:pt x="1103" y="97"/>
                  </a:lnTo>
                  <a:lnTo>
                    <a:pt x="1103" y="97"/>
                  </a:lnTo>
                  <a:lnTo>
                    <a:pt x="1102" y="99"/>
                  </a:lnTo>
                  <a:lnTo>
                    <a:pt x="1102" y="101"/>
                  </a:lnTo>
                  <a:lnTo>
                    <a:pt x="1102" y="101"/>
                  </a:lnTo>
                  <a:lnTo>
                    <a:pt x="1102" y="102"/>
                  </a:lnTo>
                  <a:lnTo>
                    <a:pt x="1102" y="102"/>
                  </a:lnTo>
                  <a:lnTo>
                    <a:pt x="1103" y="104"/>
                  </a:lnTo>
                  <a:lnTo>
                    <a:pt x="1105" y="104"/>
                  </a:lnTo>
                  <a:lnTo>
                    <a:pt x="1107" y="104"/>
                  </a:lnTo>
                  <a:lnTo>
                    <a:pt x="1107" y="104"/>
                  </a:lnTo>
                  <a:lnTo>
                    <a:pt x="1108" y="102"/>
                  </a:lnTo>
                  <a:lnTo>
                    <a:pt x="1108" y="102"/>
                  </a:lnTo>
                  <a:lnTo>
                    <a:pt x="1110" y="102"/>
                  </a:lnTo>
                  <a:lnTo>
                    <a:pt x="1110" y="101"/>
                  </a:lnTo>
                  <a:lnTo>
                    <a:pt x="1111" y="99"/>
                  </a:lnTo>
                  <a:lnTo>
                    <a:pt x="1111" y="99"/>
                  </a:lnTo>
                  <a:lnTo>
                    <a:pt x="1110" y="99"/>
                  </a:lnTo>
                  <a:lnTo>
                    <a:pt x="1110" y="99"/>
                  </a:lnTo>
                  <a:lnTo>
                    <a:pt x="1111" y="99"/>
                  </a:lnTo>
                  <a:lnTo>
                    <a:pt x="1111" y="97"/>
                  </a:lnTo>
                  <a:lnTo>
                    <a:pt x="1111" y="97"/>
                  </a:lnTo>
                  <a:lnTo>
                    <a:pt x="1113" y="97"/>
                  </a:lnTo>
                  <a:lnTo>
                    <a:pt x="1115" y="96"/>
                  </a:lnTo>
                  <a:lnTo>
                    <a:pt x="1116" y="96"/>
                  </a:lnTo>
                  <a:lnTo>
                    <a:pt x="1116" y="96"/>
                  </a:lnTo>
                  <a:lnTo>
                    <a:pt x="1118" y="96"/>
                  </a:lnTo>
                  <a:lnTo>
                    <a:pt x="1119" y="97"/>
                  </a:lnTo>
                  <a:lnTo>
                    <a:pt x="1119" y="97"/>
                  </a:lnTo>
                  <a:lnTo>
                    <a:pt x="1121" y="99"/>
                  </a:lnTo>
                  <a:lnTo>
                    <a:pt x="1122" y="104"/>
                  </a:lnTo>
                  <a:lnTo>
                    <a:pt x="1122" y="110"/>
                  </a:lnTo>
                  <a:lnTo>
                    <a:pt x="1124" y="113"/>
                  </a:lnTo>
                  <a:lnTo>
                    <a:pt x="1124" y="113"/>
                  </a:lnTo>
                  <a:lnTo>
                    <a:pt x="1124" y="115"/>
                  </a:lnTo>
                  <a:lnTo>
                    <a:pt x="1124" y="119"/>
                  </a:lnTo>
                  <a:lnTo>
                    <a:pt x="1122" y="121"/>
                  </a:lnTo>
                  <a:lnTo>
                    <a:pt x="1121" y="123"/>
                  </a:lnTo>
                  <a:lnTo>
                    <a:pt x="1121" y="123"/>
                  </a:lnTo>
                  <a:lnTo>
                    <a:pt x="1121" y="121"/>
                  </a:lnTo>
                  <a:lnTo>
                    <a:pt x="1121" y="121"/>
                  </a:lnTo>
                  <a:lnTo>
                    <a:pt x="1121" y="119"/>
                  </a:lnTo>
                  <a:lnTo>
                    <a:pt x="1121" y="119"/>
                  </a:lnTo>
                  <a:lnTo>
                    <a:pt x="1119" y="119"/>
                  </a:lnTo>
                  <a:lnTo>
                    <a:pt x="1119" y="121"/>
                  </a:lnTo>
                  <a:lnTo>
                    <a:pt x="1119" y="121"/>
                  </a:lnTo>
                  <a:lnTo>
                    <a:pt x="1119" y="121"/>
                  </a:lnTo>
                  <a:lnTo>
                    <a:pt x="1119" y="121"/>
                  </a:lnTo>
                  <a:lnTo>
                    <a:pt x="1118" y="123"/>
                  </a:lnTo>
                  <a:lnTo>
                    <a:pt x="1118" y="123"/>
                  </a:lnTo>
                  <a:lnTo>
                    <a:pt x="1118" y="124"/>
                  </a:lnTo>
                  <a:lnTo>
                    <a:pt x="1118" y="126"/>
                  </a:lnTo>
                  <a:lnTo>
                    <a:pt x="1118" y="126"/>
                  </a:lnTo>
                  <a:lnTo>
                    <a:pt x="1116" y="126"/>
                  </a:lnTo>
                  <a:lnTo>
                    <a:pt x="1115" y="126"/>
                  </a:lnTo>
                  <a:lnTo>
                    <a:pt x="1115" y="127"/>
                  </a:lnTo>
                  <a:lnTo>
                    <a:pt x="1115" y="127"/>
                  </a:lnTo>
                  <a:lnTo>
                    <a:pt x="1113" y="129"/>
                  </a:lnTo>
                  <a:lnTo>
                    <a:pt x="1113" y="130"/>
                  </a:lnTo>
                  <a:lnTo>
                    <a:pt x="1113" y="130"/>
                  </a:lnTo>
                  <a:lnTo>
                    <a:pt x="1113" y="132"/>
                  </a:lnTo>
                  <a:lnTo>
                    <a:pt x="1113" y="132"/>
                  </a:lnTo>
                  <a:lnTo>
                    <a:pt x="1111" y="132"/>
                  </a:lnTo>
                  <a:lnTo>
                    <a:pt x="1111" y="134"/>
                  </a:lnTo>
                  <a:lnTo>
                    <a:pt x="1111" y="134"/>
                  </a:lnTo>
                  <a:lnTo>
                    <a:pt x="1111" y="134"/>
                  </a:lnTo>
                  <a:lnTo>
                    <a:pt x="1111" y="134"/>
                  </a:lnTo>
                  <a:lnTo>
                    <a:pt x="1111" y="134"/>
                  </a:lnTo>
                  <a:lnTo>
                    <a:pt x="1110" y="137"/>
                  </a:lnTo>
                  <a:lnTo>
                    <a:pt x="1110" y="137"/>
                  </a:lnTo>
                  <a:lnTo>
                    <a:pt x="1110" y="137"/>
                  </a:lnTo>
                  <a:lnTo>
                    <a:pt x="1111" y="137"/>
                  </a:lnTo>
                  <a:lnTo>
                    <a:pt x="1111" y="137"/>
                  </a:lnTo>
                  <a:lnTo>
                    <a:pt x="1113" y="138"/>
                  </a:lnTo>
                  <a:lnTo>
                    <a:pt x="1115" y="138"/>
                  </a:lnTo>
                  <a:lnTo>
                    <a:pt x="1116" y="140"/>
                  </a:lnTo>
                  <a:lnTo>
                    <a:pt x="1116" y="140"/>
                  </a:lnTo>
                  <a:lnTo>
                    <a:pt x="1118" y="140"/>
                  </a:lnTo>
                  <a:lnTo>
                    <a:pt x="1118" y="140"/>
                  </a:lnTo>
                  <a:lnTo>
                    <a:pt x="1118" y="140"/>
                  </a:lnTo>
                  <a:lnTo>
                    <a:pt x="1118" y="140"/>
                  </a:lnTo>
                  <a:lnTo>
                    <a:pt x="1119" y="140"/>
                  </a:lnTo>
                  <a:lnTo>
                    <a:pt x="1121" y="140"/>
                  </a:lnTo>
                  <a:lnTo>
                    <a:pt x="1121" y="140"/>
                  </a:lnTo>
                  <a:lnTo>
                    <a:pt x="1116" y="141"/>
                  </a:lnTo>
                  <a:lnTo>
                    <a:pt x="1116" y="141"/>
                  </a:lnTo>
                  <a:lnTo>
                    <a:pt x="1116" y="141"/>
                  </a:lnTo>
                  <a:lnTo>
                    <a:pt x="1118" y="141"/>
                  </a:lnTo>
                  <a:lnTo>
                    <a:pt x="1119" y="141"/>
                  </a:lnTo>
                  <a:lnTo>
                    <a:pt x="1119" y="141"/>
                  </a:lnTo>
                  <a:lnTo>
                    <a:pt x="1121" y="141"/>
                  </a:lnTo>
                  <a:lnTo>
                    <a:pt x="1121" y="141"/>
                  </a:lnTo>
                  <a:lnTo>
                    <a:pt x="1121" y="141"/>
                  </a:lnTo>
                  <a:lnTo>
                    <a:pt x="1122" y="141"/>
                  </a:lnTo>
                  <a:lnTo>
                    <a:pt x="1124" y="143"/>
                  </a:lnTo>
                  <a:lnTo>
                    <a:pt x="1124" y="141"/>
                  </a:lnTo>
                  <a:lnTo>
                    <a:pt x="1126" y="141"/>
                  </a:lnTo>
                  <a:lnTo>
                    <a:pt x="1126" y="141"/>
                  </a:lnTo>
                  <a:lnTo>
                    <a:pt x="1129" y="140"/>
                  </a:lnTo>
                  <a:lnTo>
                    <a:pt x="1130" y="140"/>
                  </a:lnTo>
                  <a:lnTo>
                    <a:pt x="1133" y="140"/>
                  </a:lnTo>
                  <a:lnTo>
                    <a:pt x="1135" y="140"/>
                  </a:lnTo>
                  <a:lnTo>
                    <a:pt x="1135" y="140"/>
                  </a:lnTo>
                  <a:lnTo>
                    <a:pt x="1138" y="138"/>
                  </a:lnTo>
                  <a:lnTo>
                    <a:pt x="1141" y="135"/>
                  </a:lnTo>
                  <a:lnTo>
                    <a:pt x="1146" y="134"/>
                  </a:lnTo>
                  <a:lnTo>
                    <a:pt x="1154" y="130"/>
                  </a:lnTo>
                  <a:lnTo>
                    <a:pt x="1156" y="130"/>
                  </a:lnTo>
                  <a:lnTo>
                    <a:pt x="1157" y="130"/>
                  </a:lnTo>
                  <a:lnTo>
                    <a:pt x="1157" y="130"/>
                  </a:lnTo>
                  <a:lnTo>
                    <a:pt x="1159" y="129"/>
                  </a:lnTo>
                  <a:lnTo>
                    <a:pt x="1163" y="127"/>
                  </a:lnTo>
                  <a:lnTo>
                    <a:pt x="1167" y="126"/>
                  </a:lnTo>
                  <a:lnTo>
                    <a:pt x="1168" y="124"/>
                  </a:lnTo>
                  <a:lnTo>
                    <a:pt x="1170" y="123"/>
                  </a:lnTo>
                  <a:lnTo>
                    <a:pt x="1171" y="123"/>
                  </a:lnTo>
                  <a:lnTo>
                    <a:pt x="1171" y="121"/>
                  </a:lnTo>
                  <a:lnTo>
                    <a:pt x="1173" y="119"/>
                  </a:lnTo>
                  <a:lnTo>
                    <a:pt x="1174" y="119"/>
                  </a:lnTo>
                  <a:lnTo>
                    <a:pt x="1174" y="119"/>
                  </a:lnTo>
                  <a:lnTo>
                    <a:pt x="1176" y="118"/>
                  </a:lnTo>
                  <a:lnTo>
                    <a:pt x="1176" y="118"/>
                  </a:lnTo>
                  <a:lnTo>
                    <a:pt x="1176" y="116"/>
                  </a:lnTo>
                  <a:lnTo>
                    <a:pt x="1174" y="115"/>
                  </a:lnTo>
                  <a:lnTo>
                    <a:pt x="1174" y="115"/>
                  </a:lnTo>
                  <a:lnTo>
                    <a:pt x="1174" y="115"/>
                  </a:lnTo>
                  <a:lnTo>
                    <a:pt x="1176" y="113"/>
                  </a:lnTo>
                  <a:lnTo>
                    <a:pt x="1174" y="113"/>
                  </a:lnTo>
                  <a:lnTo>
                    <a:pt x="1173" y="113"/>
                  </a:lnTo>
                  <a:lnTo>
                    <a:pt x="1173" y="110"/>
                  </a:lnTo>
                  <a:lnTo>
                    <a:pt x="1173" y="110"/>
                  </a:lnTo>
                  <a:lnTo>
                    <a:pt x="1173" y="110"/>
                  </a:lnTo>
                  <a:lnTo>
                    <a:pt x="1178" y="108"/>
                  </a:lnTo>
                  <a:lnTo>
                    <a:pt x="1182" y="108"/>
                  </a:lnTo>
                  <a:lnTo>
                    <a:pt x="1185" y="108"/>
                  </a:lnTo>
                  <a:lnTo>
                    <a:pt x="1190" y="108"/>
                  </a:lnTo>
                  <a:lnTo>
                    <a:pt x="1192" y="108"/>
                  </a:lnTo>
                  <a:lnTo>
                    <a:pt x="1193" y="110"/>
                  </a:lnTo>
                  <a:lnTo>
                    <a:pt x="1195" y="110"/>
                  </a:lnTo>
                  <a:lnTo>
                    <a:pt x="1197" y="110"/>
                  </a:lnTo>
                  <a:lnTo>
                    <a:pt x="1198" y="110"/>
                  </a:lnTo>
                  <a:lnTo>
                    <a:pt x="1201" y="110"/>
                  </a:lnTo>
                  <a:lnTo>
                    <a:pt x="1203" y="110"/>
                  </a:lnTo>
                  <a:lnTo>
                    <a:pt x="1203" y="110"/>
                  </a:lnTo>
                  <a:lnTo>
                    <a:pt x="1203" y="110"/>
                  </a:lnTo>
                  <a:lnTo>
                    <a:pt x="1203" y="110"/>
                  </a:lnTo>
                  <a:lnTo>
                    <a:pt x="1204" y="108"/>
                  </a:lnTo>
                  <a:lnTo>
                    <a:pt x="1206" y="108"/>
                  </a:lnTo>
                  <a:lnTo>
                    <a:pt x="1206" y="108"/>
                  </a:lnTo>
                  <a:lnTo>
                    <a:pt x="1208" y="108"/>
                  </a:lnTo>
                  <a:lnTo>
                    <a:pt x="1208" y="107"/>
                  </a:lnTo>
                  <a:lnTo>
                    <a:pt x="1209" y="107"/>
                  </a:lnTo>
                  <a:lnTo>
                    <a:pt x="1211" y="105"/>
                  </a:lnTo>
                  <a:lnTo>
                    <a:pt x="1212" y="105"/>
                  </a:lnTo>
                  <a:lnTo>
                    <a:pt x="1212" y="105"/>
                  </a:lnTo>
                  <a:lnTo>
                    <a:pt x="1214" y="105"/>
                  </a:lnTo>
                  <a:lnTo>
                    <a:pt x="1214" y="105"/>
                  </a:lnTo>
                  <a:lnTo>
                    <a:pt x="1214" y="104"/>
                  </a:lnTo>
                  <a:lnTo>
                    <a:pt x="1214" y="104"/>
                  </a:lnTo>
                  <a:lnTo>
                    <a:pt x="1214" y="104"/>
                  </a:lnTo>
                  <a:lnTo>
                    <a:pt x="1214" y="104"/>
                  </a:lnTo>
                  <a:lnTo>
                    <a:pt x="1214" y="104"/>
                  </a:lnTo>
                  <a:lnTo>
                    <a:pt x="1214" y="102"/>
                  </a:lnTo>
                  <a:lnTo>
                    <a:pt x="1214" y="101"/>
                  </a:lnTo>
                  <a:lnTo>
                    <a:pt x="1214" y="101"/>
                  </a:lnTo>
                  <a:lnTo>
                    <a:pt x="1214" y="101"/>
                  </a:lnTo>
                  <a:lnTo>
                    <a:pt x="1212" y="99"/>
                  </a:lnTo>
                  <a:lnTo>
                    <a:pt x="1212" y="99"/>
                  </a:lnTo>
                  <a:lnTo>
                    <a:pt x="1214" y="99"/>
                  </a:lnTo>
                  <a:lnTo>
                    <a:pt x="1214" y="99"/>
                  </a:lnTo>
                  <a:lnTo>
                    <a:pt x="1214" y="99"/>
                  </a:lnTo>
                  <a:lnTo>
                    <a:pt x="1214" y="99"/>
                  </a:lnTo>
                  <a:lnTo>
                    <a:pt x="1215" y="99"/>
                  </a:lnTo>
                  <a:lnTo>
                    <a:pt x="1215" y="97"/>
                  </a:lnTo>
                  <a:lnTo>
                    <a:pt x="1215" y="97"/>
                  </a:lnTo>
                  <a:lnTo>
                    <a:pt x="1215" y="97"/>
                  </a:lnTo>
                  <a:lnTo>
                    <a:pt x="1215" y="97"/>
                  </a:lnTo>
                  <a:lnTo>
                    <a:pt x="1214" y="97"/>
                  </a:lnTo>
                  <a:lnTo>
                    <a:pt x="1214" y="97"/>
                  </a:lnTo>
                  <a:lnTo>
                    <a:pt x="1215" y="96"/>
                  </a:lnTo>
                  <a:lnTo>
                    <a:pt x="1215" y="96"/>
                  </a:lnTo>
                  <a:lnTo>
                    <a:pt x="1214" y="96"/>
                  </a:lnTo>
                  <a:lnTo>
                    <a:pt x="1214" y="96"/>
                  </a:lnTo>
                  <a:lnTo>
                    <a:pt x="1212" y="96"/>
                  </a:lnTo>
                  <a:lnTo>
                    <a:pt x="1212" y="96"/>
                  </a:lnTo>
                  <a:lnTo>
                    <a:pt x="1212" y="96"/>
                  </a:lnTo>
                  <a:lnTo>
                    <a:pt x="1212" y="96"/>
                  </a:lnTo>
                  <a:lnTo>
                    <a:pt x="1214" y="94"/>
                  </a:lnTo>
                  <a:lnTo>
                    <a:pt x="1220" y="89"/>
                  </a:lnTo>
                  <a:lnTo>
                    <a:pt x="1220" y="89"/>
                  </a:lnTo>
                  <a:lnTo>
                    <a:pt x="1220" y="89"/>
                  </a:lnTo>
                  <a:lnTo>
                    <a:pt x="1220" y="88"/>
                  </a:lnTo>
                  <a:lnTo>
                    <a:pt x="1220" y="88"/>
                  </a:lnTo>
                  <a:lnTo>
                    <a:pt x="1220" y="88"/>
                  </a:lnTo>
                  <a:lnTo>
                    <a:pt x="1226" y="83"/>
                  </a:lnTo>
                  <a:lnTo>
                    <a:pt x="1230" y="82"/>
                  </a:lnTo>
                  <a:lnTo>
                    <a:pt x="1231" y="80"/>
                  </a:lnTo>
                  <a:lnTo>
                    <a:pt x="1234" y="78"/>
                  </a:lnTo>
                  <a:lnTo>
                    <a:pt x="1234" y="80"/>
                  </a:lnTo>
                  <a:lnTo>
                    <a:pt x="1236" y="78"/>
                  </a:lnTo>
                  <a:lnTo>
                    <a:pt x="1236" y="78"/>
                  </a:lnTo>
                  <a:lnTo>
                    <a:pt x="1239" y="78"/>
                  </a:lnTo>
                  <a:lnTo>
                    <a:pt x="1245" y="78"/>
                  </a:lnTo>
                  <a:lnTo>
                    <a:pt x="1252" y="78"/>
                  </a:lnTo>
                  <a:lnTo>
                    <a:pt x="1258" y="78"/>
                  </a:lnTo>
                  <a:lnTo>
                    <a:pt x="1264" y="78"/>
                  </a:lnTo>
                  <a:lnTo>
                    <a:pt x="1271" y="78"/>
                  </a:lnTo>
                  <a:lnTo>
                    <a:pt x="1275" y="78"/>
                  </a:lnTo>
                  <a:lnTo>
                    <a:pt x="1282" y="78"/>
                  </a:lnTo>
                  <a:lnTo>
                    <a:pt x="1283" y="75"/>
                  </a:lnTo>
                  <a:lnTo>
                    <a:pt x="1285" y="74"/>
                  </a:lnTo>
                  <a:lnTo>
                    <a:pt x="1286" y="75"/>
                  </a:lnTo>
                  <a:lnTo>
                    <a:pt x="1288" y="75"/>
                  </a:lnTo>
                  <a:lnTo>
                    <a:pt x="1288" y="74"/>
                  </a:lnTo>
                  <a:lnTo>
                    <a:pt x="1290" y="74"/>
                  </a:lnTo>
                  <a:lnTo>
                    <a:pt x="1290" y="74"/>
                  </a:lnTo>
                  <a:lnTo>
                    <a:pt x="1291" y="74"/>
                  </a:lnTo>
                  <a:lnTo>
                    <a:pt x="1291" y="75"/>
                  </a:lnTo>
                  <a:lnTo>
                    <a:pt x="1291" y="74"/>
                  </a:lnTo>
                  <a:lnTo>
                    <a:pt x="1291" y="74"/>
                  </a:lnTo>
                  <a:lnTo>
                    <a:pt x="1291" y="72"/>
                  </a:lnTo>
                  <a:lnTo>
                    <a:pt x="1293" y="72"/>
                  </a:lnTo>
                  <a:lnTo>
                    <a:pt x="1293" y="72"/>
                  </a:lnTo>
                  <a:lnTo>
                    <a:pt x="1294" y="72"/>
                  </a:lnTo>
                  <a:lnTo>
                    <a:pt x="1294" y="72"/>
                  </a:lnTo>
                  <a:lnTo>
                    <a:pt x="1294" y="71"/>
                  </a:lnTo>
                  <a:lnTo>
                    <a:pt x="1294" y="71"/>
                  </a:lnTo>
                  <a:lnTo>
                    <a:pt x="1294" y="69"/>
                  </a:lnTo>
                  <a:lnTo>
                    <a:pt x="1296" y="67"/>
                  </a:lnTo>
                  <a:lnTo>
                    <a:pt x="1297" y="66"/>
                  </a:lnTo>
                  <a:lnTo>
                    <a:pt x="1297" y="66"/>
                  </a:lnTo>
                  <a:lnTo>
                    <a:pt x="1297" y="64"/>
                  </a:lnTo>
                  <a:lnTo>
                    <a:pt x="1299" y="64"/>
                  </a:lnTo>
                  <a:lnTo>
                    <a:pt x="1299" y="63"/>
                  </a:lnTo>
                  <a:lnTo>
                    <a:pt x="1299" y="63"/>
                  </a:lnTo>
                  <a:lnTo>
                    <a:pt x="1299" y="61"/>
                  </a:lnTo>
                  <a:lnTo>
                    <a:pt x="1299" y="60"/>
                  </a:lnTo>
                  <a:lnTo>
                    <a:pt x="1301" y="58"/>
                  </a:lnTo>
                  <a:lnTo>
                    <a:pt x="1301" y="56"/>
                  </a:lnTo>
                  <a:lnTo>
                    <a:pt x="1301" y="55"/>
                  </a:lnTo>
                  <a:lnTo>
                    <a:pt x="1302" y="53"/>
                  </a:lnTo>
                  <a:lnTo>
                    <a:pt x="1304" y="52"/>
                  </a:lnTo>
                  <a:lnTo>
                    <a:pt x="1304" y="49"/>
                  </a:lnTo>
                  <a:lnTo>
                    <a:pt x="1305" y="45"/>
                  </a:lnTo>
                  <a:lnTo>
                    <a:pt x="1308" y="44"/>
                  </a:lnTo>
                  <a:lnTo>
                    <a:pt x="1308" y="42"/>
                  </a:lnTo>
                  <a:lnTo>
                    <a:pt x="1312" y="39"/>
                  </a:lnTo>
                  <a:lnTo>
                    <a:pt x="1313" y="37"/>
                  </a:lnTo>
                  <a:lnTo>
                    <a:pt x="1313" y="36"/>
                  </a:lnTo>
                  <a:lnTo>
                    <a:pt x="1315" y="34"/>
                  </a:lnTo>
                  <a:lnTo>
                    <a:pt x="1316" y="36"/>
                  </a:lnTo>
                  <a:lnTo>
                    <a:pt x="1318" y="36"/>
                  </a:lnTo>
                  <a:lnTo>
                    <a:pt x="1318" y="37"/>
                  </a:lnTo>
                  <a:lnTo>
                    <a:pt x="1318" y="37"/>
                  </a:lnTo>
                  <a:lnTo>
                    <a:pt x="1318" y="39"/>
                  </a:lnTo>
                  <a:lnTo>
                    <a:pt x="1320" y="39"/>
                  </a:lnTo>
                  <a:lnTo>
                    <a:pt x="1320" y="39"/>
                  </a:lnTo>
                  <a:lnTo>
                    <a:pt x="1321" y="39"/>
                  </a:lnTo>
                  <a:lnTo>
                    <a:pt x="1323" y="39"/>
                  </a:lnTo>
                  <a:lnTo>
                    <a:pt x="1326" y="37"/>
                  </a:lnTo>
                  <a:lnTo>
                    <a:pt x="1327" y="37"/>
                  </a:lnTo>
                  <a:lnTo>
                    <a:pt x="1327" y="37"/>
                  </a:lnTo>
                  <a:lnTo>
                    <a:pt x="1329" y="37"/>
                  </a:lnTo>
                  <a:lnTo>
                    <a:pt x="1329" y="37"/>
                  </a:lnTo>
                  <a:lnTo>
                    <a:pt x="1332" y="37"/>
                  </a:lnTo>
                  <a:lnTo>
                    <a:pt x="1334" y="41"/>
                  </a:lnTo>
                  <a:lnTo>
                    <a:pt x="1335" y="42"/>
                  </a:lnTo>
                  <a:lnTo>
                    <a:pt x="1335" y="44"/>
                  </a:lnTo>
                  <a:lnTo>
                    <a:pt x="1335" y="47"/>
                  </a:lnTo>
                  <a:lnTo>
                    <a:pt x="1335" y="50"/>
                  </a:lnTo>
                  <a:lnTo>
                    <a:pt x="1335" y="52"/>
                  </a:lnTo>
                  <a:lnTo>
                    <a:pt x="1335" y="55"/>
                  </a:lnTo>
                  <a:lnTo>
                    <a:pt x="1335" y="58"/>
                  </a:lnTo>
                  <a:lnTo>
                    <a:pt x="1335" y="61"/>
                  </a:lnTo>
                  <a:lnTo>
                    <a:pt x="1335" y="63"/>
                  </a:lnTo>
                  <a:lnTo>
                    <a:pt x="1337" y="63"/>
                  </a:lnTo>
                  <a:lnTo>
                    <a:pt x="1335" y="63"/>
                  </a:lnTo>
                  <a:lnTo>
                    <a:pt x="1335" y="64"/>
                  </a:lnTo>
                  <a:lnTo>
                    <a:pt x="1335" y="64"/>
                  </a:lnTo>
                  <a:lnTo>
                    <a:pt x="1335" y="64"/>
                  </a:lnTo>
                  <a:lnTo>
                    <a:pt x="1335" y="64"/>
                  </a:lnTo>
                  <a:lnTo>
                    <a:pt x="1335" y="64"/>
                  </a:lnTo>
                  <a:lnTo>
                    <a:pt x="1335" y="66"/>
                  </a:lnTo>
                  <a:lnTo>
                    <a:pt x="1335" y="66"/>
                  </a:lnTo>
                  <a:lnTo>
                    <a:pt x="1335" y="66"/>
                  </a:lnTo>
                  <a:lnTo>
                    <a:pt x="1335" y="67"/>
                  </a:lnTo>
                  <a:lnTo>
                    <a:pt x="1338" y="69"/>
                  </a:lnTo>
                  <a:lnTo>
                    <a:pt x="1340" y="69"/>
                  </a:lnTo>
                  <a:lnTo>
                    <a:pt x="1340" y="69"/>
                  </a:lnTo>
                  <a:lnTo>
                    <a:pt x="1340" y="69"/>
                  </a:lnTo>
                  <a:lnTo>
                    <a:pt x="1342" y="69"/>
                  </a:lnTo>
                  <a:lnTo>
                    <a:pt x="1342" y="69"/>
                  </a:lnTo>
                  <a:lnTo>
                    <a:pt x="1342" y="71"/>
                  </a:lnTo>
                  <a:lnTo>
                    <a:pt x="1340" y="71"/>
                  </a:lnTo>
                  <a:lnTo>
                    <a:pt x="1340" y="71"/>
                  </a:lnTo>
                  <a:lnTo>
                    <a:pt x="1340" y="71"/>
                  </a:lnTo>
                  <a:lnTo>
                    <a:pt x="1340" y="71"/>
                  </a:lnTo>
                  <a:lnTo>
                    <a:pt x="1340" y="72"/>
                  </a:lnTo>
                  <a:lnTo>
                    <a:pt x="1342" y="72"/>
                  </a:lnTo>
                  <a:lnTo>
                    <a:pt x="1342" y="74"/>
                  </a:lnTo>
                  <a:lnTo>
                    <a:pt x="1340" y="74"/>
                  </a:lnTo>
                  <a:lnTo>
                    <a:pt x="1340" y="74"/>
                  </a:lnTo>
                  <a:lnTo>
                    <a:pt x="1340" y="75"/>
                  </a:lnTo>
                  <a:lnTo>
                    <a:pt x="1342" y="75"/>
                  </a:lnTo>
                  <a:lnTo>
                    <a:pt x="1342" y="77"/>
                  </a:lnTo>
                  <a:lnTo>
                    <a:pt x="1343" y="77"/>
                  </a:lnTo>
                  <a:lnTo>
                    <a:pt x="1343" y="77"/>
                  </a:lnTo>
                  <a:lnTo>
                    <a:pt x="1343" y="75"/>
                  </a:lnTo>
                  <a:lnTo>
                    <a:pt x="1343" y="75"/>
                  </a:lnTo>
                  <a:lnTo>
                    <a:pt x="1345" y="75"/>
                  </a:lnTo>
                  <a:lnTo>
                    <a:pt x="1345" y="75"/>
                  </a:lnTo>
                  <a:lnTo>
                    <a:pt x="1345" y="77"/>
                  </a:lnTo>
                  <a:lnTo>
                    <a:pt x="1345" y="77"/>
                  </a:lnTo>
                  <a:lnTo>
                    <a:pt x="1346" y="78"/>
                  </a:lnTo>
                  <a:lnTo>
                    <a:pt x="1346" y="80"/>
                  </a:lnTo>
                  <a:lnTo>
                    <a:pt x="1346" y="80"/>
                  </a:lnTo>
                  <a:lnTo>
                    <a:pt x="1346" y="82"/>
                  </a:lnTo>
                  <a:lnTo>
                    <a:pt x="1346" y="82"/>
                  </a:lnTo>
                  <a:lnTo>
                    <a:pt x="1348" y="82"/>
                  </a:lnTo>
                  <a:lnTo>
                    <a:pt x="1348" y="82"/>
                  </a:lnTo>
                  <a:lnTo>
                    <a:pt x="1345" y="85"/>
                  </a:lnTo>
                  <a:lnTo>
                    <a:pt x="1342" y="85"/>
                  </a:lnTo>
                  <a:lnTo>
                    <a:pt x="1340" y="85"/>
                  </a:lnTo>
                  <a:lnTo>
                    <a:pt x="1338" y="86"/>
                  </a:lnTo>
                  <a:lnTo>
                    <a:pt x="1338" y="86"/>
                  </a:lnTo>
                  <a:lnTo>
                    <a:pt x="1338" y="86"/>
                  </a:lnTo>
                  <a:lnTo>
                    <a:pt x="1337" y="86"/>
                  </a:lnTo>
                  <a:lnTo>
                    <a:pt x="1335" y="86"/>
                  </a:lnTo>
                  <a:lnTo>
                    <a:pt x="1335" y="86"/>
                  </a:lnTo>
                  <a:lnTo>
                    <a:pt x="1334" y="89"/>
                  </a:lnTo>
                  <a:lnTo>
                    <a:pt x="1334" y="89"/>
                  </a:lnTo>
                  <a:lnTo>
                    <a:pt x="1334" y="89"/>
                  </a:lnTo>
                  <a:lnTo>
                    <a:pt x="1332" y="89"/>
                  </a:lnTo>
                  <a:lnTo>
                    <a:pt x="1332" y="89"/>
                  </a:lnTo>
                  <a:lnTo>
                    <a:pt x="1332" y="89"/>
                  </a:lnTo>
                  <a:lnTo>
                    <a:pt x="1331" y="88"/>
                  </a:lnTo>
                  <a:lnTo>
                    <a:pt x="1331" y="88"/>
                  </a:lnTo>
                  <a:lnTo>
                    <a:pt x="1331" y="88"/>
                  </a:lnTo>
                  <a:lnTo>
                    <a:pt x="1329" y="88"/>
                  </a:lnTo>
                  <a:lnTo>
                    <a:pt x="1329" y="88"/>
                  </a:lnTo>
                  <a:lnTo>
                    <a:pt x="1327" y="88"/>
                  </a:lnTo>
                  <a:lnTo>
                    <a:pt x="1327" y="89"/>
                  </a:lnTo>
                  <a:lnTo>
                    <a:pt x="1327" y="89"/>
                  </a:lnTo>
                  <a:lnTo>
                    <a:pt x="1326" y="88"/>
                  </a:lnTo>
                  <a:lnTo>
                    <a:pt x="1326" y="89"/>
                  </a:lnTo>
                  <a:lnTo>
                    <a:pt x="1326" y="91"/>
                  </a:lnTo>
                  <a:lnTo>
                    <a:pt x="1326" y="91"/>
                  </a:lnTo>
                  <a:lnTo>
                    <a:pt x="1326" y="93"/>
                  </a:lnTo>
                  <a:lnTo>
                    <a:pt x="1324" y="93"/>
                  </a:lnTo>
                  <a:lnTo>
                    <a:pt x="1324" y="91"/>
                  </a:lnTo>
                  <a:lnTo>
                    <a:pt x="1323" y="91"/>
                  </a:lnTo>
                  <a:lnTo>
                    <a:pt x="1321" y="91"/>
                  </a:lnTo>
                  <a:lnTo>
                    <a:pt x="1321" y="89"/>
                  </a:lnTo>
                  <a:lnTo>
                    <a:pt x="1323" y="89"/>
                  </a:lnTo>
                  <a:lnTo>
                    <a:pt x="1323" y="89"/>
                  </a:lnTo>
                  <a:lnTo>
                    <a:pt x="1321" y="89"/>
                  </a:lnTo>
                  <a:lnTo>
                    <a:pt x="1321" y="89"/>
                  </a:lnTo>
                  <a:lnTo>
                    <a:pt x="1321" y="88"/>
                  </a:lnTo>
                  <a:lnTo>
                    <a:pt x="1321" y="86"/>
                  </a:lnTo>
                  <a:lnTo>
                    <a:pt x="1321" y="88"/>
                  </a:lnTo>
                  <a:lnTo>
                    <a:pt x="1321" y="88"/>
                  </a:lnTo>
                  <a:lnTo>
                    <a:pt x="1320" y="89"/>
                  </a:lnTo>
                  <a:lnTo>
                    <a:pt x="1320" y="91"/>
                  </a:lnTo>
                  <a:lnTo>
                    <a:pt x="1318" y="94"/>
                  </a:lnTo>
                  <a:lnTo>
                    <a:pt x="1318" y="96"/>
                  </a:lnTo>
                  <a:lnTo>
                    <a:pt x="1316" y="96"/>
                  </a:lnTo>
                  <a:lnTo>
                    <a:pt x="1315" y="97"/>
                  </a:lnTo>
                  <a:lnTo>
                    <a:pt x="1313" y="97"/>
                  </a:lnTo>
                  <a:lnTo>
                    <a:pt x="1312" y="97"/>
                  </a:lnTo>
                  <a:lnTo>
                    <a:pt x="1312" y="99"/>
                  </a:lnTo>
                  <a:lnTo>
                    <a:pt x="1310" y="99"/>
                  </a:lnTo>
                  <a:lnTo>
                    <a:pt x="1310" y="97"/>
                  </a:lnTo>
                  <a:lnTo>
                    <a:pt x="1310" y="97"/>
                  </a:lnTo>
                  <a:lnTo>
                    <a:pt x="1310" y="99"/>
                  </a:lnTo>
                  <a:lnTo>
                    <a:pt x="1310" y="99"/>
                  </a:lnTo>
                  <a:lnTo>
                    <a:pt x="1308" y="97"/>
                  </a:lnTo>
                  <a:lnTo>
                    <a:pt x="1308" y="97"/>
                  </a:lnTo>
                  <a:lnTo>
                    <a:pt x="1308" y="97"/>
                  </a:lnTo>
                  <a:lnTo>
                    <a:pt x="1308" y="99"/>
                  </a:lnTo>
                  <a:lnTo>
                    <a:pt x="1307" y="99"/>
                  </a:lnTo>
                  <a:lnTo>
                    <a:pt x="1307" y="99"/>
                  </a:lnTo>
                  <a:lnTo>
                    <a:pt x="1307" y="99"/>
                  </a:lnTo>
                  <a:lnTo>
                    <a:pt x="1307" y="99"/>
                  </a:lnTo>
                  <a:lnTo>
                    <a:pt x="1307" y="101"/>
                  </a:lnTo>
                  <a:lnTo>
                    <a:pt x="1307" y="101"/>
                  </a:lnTo>
                  <a:lnTo>
                    <a:pt x="1307" y="101"/>
                  </a:lnTo>
                  <a:lnTo>
                    <a:pt x="1305" y="101"/>
                  </a:lnTo>
                  <a:lnTo>
                    <a:pt x="1305" y="101"/>
                  </a:lnTo>
                  <a:lnTo>
                    <a:pt x="1304" y="101"/>
                  </a:lnTo>
                  <a:lnTo>
                    <a:pt x="1304" y="101"/>
                  </a:lnTo>
                  <a:lnTo>
                    <a:pt x="1304" y="99"/>
                  </a:lnTo>
                  <a:lnTo>
                    <a:pt x="1302" y="101"/>
                  </a:lnTo>
                  <a:lnTo>
                    <a:pt x="1301" y="101"/>
                  </a:lnTo>
                  <a:lnTo>
                    <a:pt x="1301" y="102"/>
                  </a:lnTo>
                  <a:lnTo>
                    <a:pt x="1301" y="104"/>
                  </a:lnTo>
                  <a:lnTo>
                    <a:pt x="1301" y="104"/>
                  </a:lnTo>
                  <a:lnTo>
                    <a:pt x="1299" y="107"/>
                  </a:lnTo>
                  <a:lnTo>
                    <a:pt x="1296" y="108"/>
                  </a:lnTo>
                  <a:lnTo>
                    <a:pt x="1294" y="112"/>
                  </a:lnTo>
                  <a:lnTo>
                    <a:pt x="1294" y="113"/>
                  </a:lnTo>
                  <a:lnTo>
                    <a:pt x="1293" y="113"/>
                  </a:lnTo>
                  <a:lnTo>
                    <a:pt x="1293" y="116"/>
                  </a:lnTo>
                  <a:lnTo>
                    <a:pt x="1291" y="118"/>
                  </a:lnTo>
                  <a:lnTo>
                    <a:pt x="1293" y="118"/>
                  </a:lnTo>
                  <a:lnTo>
                    <a:pt x="1293" y="119"/>
                  </a:lnTo>
                  <a:lnTo>
                    <a:pt x="1293" y="121"/>
                  </a:lnTo>
                  <a:lnTo>
                    <a:pt x="1294" y="121"/>
                  </a:lnTo>
                  <a:lnTo>
                    <a:pt x="1294" y="121"/>
                  </a:lnTo>
                  <a:lnTo>
                    <a:pt x="1294" y="121"/>
                  </a:lnTo>
                  <a:lnTo>
                    <a:pt x="1296" y="121"/>
                  </a:lnTo>
                  <a:lnTo>
                    <a:pt x="1294" y="121"/>
                  </a:lnTo>
                  <a:lnTo>
                    <a:pt x="1294" y="121"/>
                  </a:lnTo>
                  <a:lnTo>
                    <a:pt x="1293" y="123"/>
                  </a:lnTo>
                  <a:lnTo>
                    <a:pt x="1291" y="123"/>
                  </a:lnTo>
                  <a:lnTo>
                    <a:pt x="1291" y="123"/>
                  </a:lnTo>
                  <a:lnTo>
                    <a:pt x="1291" y="124"/>
                  </a:lnTo>
                  <a:lnTo>
                    <a:pt x="1288" y="126"/>
                  </a:lnTo>
                  <a:lnTo>
                    <a:pt x="1290" y="127"/>
                  </a:lnTo>
                  <a:lnTo>
                    <a:pt x="1293" y="127"/>
                  </a:lnTo>
                  <a:lnTo>
                    <a:pt x="1293" y="127"/>
                  </a:lnTo>
                  <a:lnTo>
                    <a:pt x="1294" y="130"/>
                  </a:lnTo>
                  <a:lnTo>
                    <a:pt x="1294" y="132"/>
                  </a:lnTo>
                  <a:lnTo>
                    <a:pt x="1294" y="132"/>
                  </a:lnTo>
                  <a:lnTo>
                    <a:pt x="1296" y="134"/>
                  </a:lnTo>
                  <a:lnTo>
                    <a:pt x="1296" y="135"/>
                  </a:lnTo>
                  <a:lnTo>
                    <a:pt x="1297" y="137"/>
                  </a:lnTo>
                  <a:lnTo>
                    <a:pt x="1299" y="137"/>
                  </a:lnTo>
                  <a:lnTo>
                    <a:pt x="1302" y="135"/>
                  </a:lnTo>
                  <a:lnTo>
                    <a:pt x="1304" y="135"/>
                  </a:lnTo>
                  <a:lnTo>
                    <a:pt x="1304" y="134"/>
                  </a:lnTo>
                  <a:lnTo>
                    <a:pt x="1302" y="132"/>
                  </a:lnTo>
                  <a:lnTo>
                    <a:pt x="1302" y="132"/>
                  </a:lnTo>
                  <a:lnTo>
                    <a:pt x="1301" y="130"/>
                  </a:lnTo>
                  <a:lnTo>
                    <a:pt x="1301" y="132"/>
                  </a:lnTo>
                  <a:lnTo>
                    <a:pt x="1301" y="130"/>
                  </a:lnTo>
                  <a:lnTo>
                    <a:pt x="1301" y="130"/>
                  </a:lnTo>
                  <a:lnTo>
                    <a:pt x="1301" y="130"/>
                  </a:lnTo>
                  <a:lnTo>
                    <a:pt x="1302" y="130"/>
                  </a:lnTo>
                  <a:lnTo>
                    <a:pt x="1302" y="130"/>
                  </a:lnTo>
                  <a:lnTo>
                    <a:pt x="1304" y="132"/>
                  </a:lnTo>
                  <a:lnTo>
                    <a:pt x="1305" y="135"/>
                  </a:lnTo>
                  <a:lnTo>
                    <a:pt x="1305" y="137"/>
                  </a:lnTo>
                  <a:lnTo>
                    <a:pt x="1305" y="137"/>
                  </a:lnTo>
                  <a:lnTo>
                    <a:pt x="1304" y="137"/>
                  </a:lnTo>
                  <a:lnTo>
                    <a:pt x="1304" y="137"/>
                  </a:lnTo>
                  <a:lnTo>
                    <a:pt x="1297" y="138"/>
                  </a:lnTo>
                  <a:lnTo>
                    <a:pt x="1297" y="140"/>
                  </a:lnTo>
                  <a:lnTo>
                    <a:pt x="1294" y="140"/>
                  </a:lnTo>
                  <a:lnTo>
                    <a:pt x="1294" y="140"/>
                  </a:lnTo>
                  <a:lnTo>
                    <a:pt x="1294" y="138"/>
                  </a:lnTo>
                  <a:lnTo>
                    <a:pt x="1294" y="137"/>
                  </a:lnTo>
                  <a:lnTo>
                    <a:pt x="1294" y="137"/>
                  </a:lnTo>
                  <a:lnTo>
                    <a:pt x="1290" y="140"/>
                  </a:lnTo>
                  <a:lnTo>
                    <a:pt x="1288" y="140"/>
                  </a:lnTo>
                  <a:lnTo>
                    <a:pt x="1286" y="141"/>
                  </a:lnTo>
                  <a:lnTo>
                    <a:pt x="1286" y="140"/>
                  </a:lnTo>
                  <a:lnTo>
                    <a:pt x="1286" y="138"/>
                  </a:lnTo>
                  <a:lnTo>
                    <a:pt x="1288" y="137"/>
                  </a:lnTo>
                  <a:lnTo>
                    <a:pt x="1286" y="137"/>
                  </a:lnTo>
                  <a:lnTo>
                    <a:pt x="1285" y="137"/>
                  </a:lnTo>
                  <a:lnTo>
                    <a:pt x="1285" y="137"/>
                  </a:lnTo>
                  <a:lnTo>
                    <a:pt x="1285" y="137"/>
                  </a:lnTo>
                  <a:lnTo>
                    <a:pt x="1285" y="135"/>
                  </a:lnTo>
                  <a:lnTo>
                    <a:pt x="1283" y="135"/>
                  </a:lnTo>
                  <a:lnTo>
                    <a:pt x="1285" y="137"/>
                  </a:lnTo>
                  <a:lnTo>
                    <a:pt x="1283" y="138"/>
                  </a:lnTo>
                  <a:lnTo>
                    <a:pt x="1283" y="141"/>
                  </a:lnTo>
                  <a:lnTo>
                    <a:pt x="1282" y="143"/>
                  </a:lnTo>
                  <a:lnTo>
                    <a:pt x="1279" y="143"/>
                  </a:lnTo>
                  <a:lnTo>
                    <a:pt x="1275" y="143"/>
                  </a:lnTo>
                  <a:lnTo>
                    <a:pt x="1274" y="143"/>
                  </a:lnTo>
                  <a:lnTo>
                    <a:pt x="1271" y="145"/>
                  </a:lnTo>
                  <a:lnTo>
                    <a:pt x="1269" y="143"/>
                  </a:lnTo>
                  <a:lnTo>
                    <a:pt x="1267" y="145"/>
                  </a:lnTo>
                  <a:lnTo>
                    <a:pt x="1263" y="145"/>
                  </a:lnTo>
                  <a:lnTo>
                    <a:pt x="1261" y="145"/>
                  </a:lnTo>
                  <a:lnTo>
                    <a:pt x="1260" y="146"/>
                  </a:lnTo>
                  <a:lnTo>
                    <a:pt x="1258" y="146"/>
                  </a:lnTo>
                  <a:lnTo>
                    <a:pt x="1252" y="149"/>
                  </a:lnTo>
                  <a:lnTo>
                    <a:pt x="1250" y="149"/>
                  </a:lnTo>
                  <a:lnTo>
                    <a:pt x="1249" y="151"/>
                  </a:lnTo>
                  <a:lnTo>
                    <a:pt x="1249" y="152"/>
                  </a:lnTo>
                  <a:lnTo>
                    <a:pt x="1247" y="152"/>
                  </a:lnTo>
                  <a:lnTo>
                    <a:pt x="1247" y="152"/>
                  </a:lnTo>
                  <a:lnTo>
                    <a:pt x="1247" y="154"/>
                  </a:lnTo>
                  <a:lnTo>
                    <a:pt x="1247" y="152"/>
                  </a:lnTo>
                  <a:lnTo>
                    <a:pt x="1247" y="151"/>
                  </a:lnTo>
                  <a:lnTo>
                    <a:pt x="1249" y="148"/>
                  </a:lnTo>
                  <a:lnTo>
                    <a:pt x="1247" y="146"/>
                  </a:lnTo>
                  <a:lnTo>
                    <a:pt x="1247" y="146"/>
                  </a:lnTo>
                  <a:lnTo>
                    <a:pt x="1247" y="145"/>
                  </a:lnTo>
                  <a:lnTo>
                    <a:pt x="1247" y="146"/>
                  </a:lnTo>
                  <a:lnTo>
                    <a:pt x="1247" y="149"/>
                  </a:lnTo>
                  <a:lnTo>
                    <a:pt x="1247" y="151"/>
                  </a:lnTo>
                  <a:lnTo>
                    <a:pt x="1245" y="154"/>
                  </a:lnTo>
                  <a:lnTo>
                    <a:pt x="1245" y="154"/>
                  </a:lnTo>
                  <a:lnTo>
                    <a:pt x="1244" y="154"/>
                  </a:lnTo>
                  <a:lnTo>
                    <a:pt x="1244" y="154"/>
                  </a:lnTo>
                  <a:lnTo>
                    <a:pt x="1244" y="156"/>
                  </a:lnTo>
                  <a:lnTo>
                    <a:pt x="1242" y="156"/>
                  </a:lnTo>
                  <a:lnTo>
                    <a:pt x="1242" y="157"/>
                  </a:lnTo>
                  <a:lnTo>
                    <a:pt x="1242" y="159"/>
                  </a:lnTo>
                  <a:lnTo>
                    <a:pt x="1245" y="159"/>
                  </a:lnTo>
                  <a:lnTo>
                    <a:pt x="1245" y="159"/>
                  </a:lnTo>
                  <a:lnTo>
                    <a:pt x="1247" y="159"/>
                  </a:lnTo>
                  <a:lnTo>
                    <a:pt x="1247" y="160"/>
                  </a:lnTo>
                  <a:lnTo>
                    <a:pt x="1247" y="162"/>
                  </a:lnTo>
                  <a:lnTo>
                    <a:pt x="1245" y="164"/>
                  </a:lnTo>
                  <a:lnTo>
                    <a:pt x="1245" y="165"/>
                  </a:lnTo>
                  <a:lnTo>
                    <a:pt x="1245" y="168"/>
                  </a:lnTo>
                  <a:lnTo>
                    <a:pt x="1245" y="170"/>
                  </a:lnTo>
                  <a:lnTo>
                    <a:pt x="1245" y="170"/>
                  </a:lnTo>
                  <a:lnTo>
                    <a:pt x="1245" y="167"/>
                  </a:lnTo>
                  <a:lnTo>
                    <a:pt x="1245" y="167"/>
                  </a:lnTo>
                  <a:lnTo>
                    <a:pt x="1244" y="167"/>
                  </a:lnTo>
                  <a:lnTo>
                    <a:pt x="1244" y="171"/>
                  </a:lnTo>
                  <a:lnTo>
                    <a:pt x="1242" y="173"/>
                  </a:lnTo>
                  <a:lnTo>
                    <a:pt x="1241" y="175"/>
                  </a:lnTo>
                  <a:lnTo>
                    <a:pt x="1241" y="175"/>
                  </a:lnTo>
                  <a:lnTo>
                    <a:pt x="1241" y="175"/>
                  </a:lnTo>
                  <a:lnTo>
                    <a:pt x="1241" y="176"/>
                  </a:lnTo>
                  <a:lnTo>
                    <a:pt x="1239" y="176"/>
                  </a:lnTo>
                  <a:lnTo>
                    <a:pt x="1239" y="178"/>
                  </a:lnTo>
                  <a:lnTo>
                    <a:pt x="1239" y="178"/>
                  </a:lnTo>
                  <a:lnTo>
                    <a:pt x="1238" y="178"/>
                  </a:lnTo>
                  <a:lnTo>
                    <a:pt x="1238" y="178"/>
                  </a:lnTo>
                  <a:lnTo>
                    <a:pt x="1238" y="179"/>
                  </a:lnTo>
                  <a:lnTo>
                    <a:pt x="1236" y="179"/>
                  </a:lnTo>
                  <a:lnTo>
                    <a:pt x="1234" y="182"/>
                  </a:lnTo>
                  <a:lnTo>
                    <a:pt x="1233" y="184"/>
                  </a:lnTo>
                  <a:lnTo>
                    <a:pt x="1233" y="184"/>
                  </a:lnTo>
                  <a:lnTo>
                    <a:pt x="1233" y="182"/>
                  </a:lnTo>
                  <a:lnTo>
                    <a:pt x="1233" y="181"/>
                  </a:lnTo>
                  <a:lnTo>
                    <a:pt x="1231" y="179"/>
                  </a:lnTo>
                  <a:lnTo>
                    <a:pt x="1231" y="179"/>
                  </a:lnTo>
                  <a:lnTo>
                    <a:pt x="1230" y="179"/>
                  </a:lnTo>
                  <a:lnTo>
                    <a:pt x="1228" y="178"/>
                  </a:lnTo>
                  <a:lnTo>
                    <a:pt x="1226" y="178"/>
                  </a:lnTo>
                  <a:lnTo>
                    <a:pt x="1223" y="175"/>
                  </a:lnTo>
                  <a:lnTo>
                    <a:pt x="1223" y="175"/>
                  </a:lnTo>
                  <a:lnTo>
                    <a:pt x="1223" y="173"/>
                  </a:lnTo>
                  <a:lnTo>
                    <a:pt x="1225" y="171"/>
                  </a:lnTo>
                  <a:lnTo>
                    <a:pt x="1225" y="170"/>
                  </a:lnTo>
                  <a:lnTo>
                    <a:pt x="1226" y="170"/>
                  </a:lnTo>
                  <a:lnTo>
                    <a:pt x="1230" y="168"/>
                  </a:lnTo>
                  <a:lnTo>
                    <a:pt x="1230" y="167"/>
                  </a:lnTo>
                  <a:lnTo>
                    <a:pt x="1231" y="167"/>
                  </a:lnTo>
                  <a:lnTo>
                    <a:pt x="1230" y="168"/>
                  </a:lnTo>
                  <a:lnTo>
                    <a:pt x="1226" y="168"/>
                  </a:lnTo>
                  <a:lnTo>
                    <a:pt x="1226" y="170"/>
                  </a:lnTo>
                  <a:lnTo>
                    <a:pt x="1225" y="170"/>
                  </a:lnTo>
                  <a:lnTo>
                    <a:pt x="1225" y="171"/>
                  </a:lnTo>
                  <a:lnTo>
                    <a:pt x="1223" y="173"/>
                  </a:lnTo>
                  <a:lnTo>
                    <a:pt x="1223" y="173"/>
                  </a:lnTo>
                  <a:lnTo>
                    <a:pt x="1223" y="175"/>
                  </a:lnTo>
                  <a:lnTo>
                    <a:pt x="1223" y="175"/>
                  </a:lnTo>
                  <a:lnTo>
                    <a:pt x="1223" y="176"/>
                  </a:lnTo>
                  <a:lnTo>
                    <a:pt x="1225" y="178"/>
                  </a:lnTo>
                  <a:lnTo>
                    <a:pt x="1226" y="181"/>
                  </a:lnTo>
                  <a:lnTo>
                    <a:pt x="1226" y="184"/>
                  </a:lnTo>
                  <a:lnTo>
                    <a:pt x="1230" y="186"/>
                  </a:lnTo>
                  <a:lnTo>
                    <a:pt x="1230" y="187"/>
                  </a:lnTo>
                  <a:lnTo>
                    <a:pt x="1230" y="187"/>
                  </a:lnTo>
                  <a:lnTo>
                    <a:pt x="1230" y="189"/>
                  </a:lnTo>
                  <a:lnTo>
                    <a:pt x="1230" y="190"/>
                  </a:lnTo>
                  <a:lnTo>
                    <a:pt x="1230" y="190"/>
                  </a:lnTo>
                  <a:lnTo>
                    <a:pt x="1231" y="190"/>
                  </a:lnTo>
                  <a:lnTo>
                    <a:pt x="1231" y="192"/>
                  </a:lnTo>
                  <a:lnTo>
                    <a:pt x="1231" y="193"/>
                  </a:lnTo>
                  <a:lnTo>
                    <a:pt x="1231" y="193"/>
                  </a:lnTo>
                  <a:lnTo>
                    <a:pt x="1231" y="193"/>
                  </a:lnTo>
                  <a:lnTo>
                    <a:pt x="1231" y="193"/>
                  </a:lnTo>
                  <a:lnTo>
                    <a:pt x="1230" y="193"/>
                  </a:lnTo>
                  <a:lnTo>
                    <a:pt x="1230" y="193"/>
                  </a:lnTo>
                  <a:lnTo>
                    <a:pt x="1230" y="193"/>
                  </a:lnTo>
                  <a:lnTo>
                    <a:pt x="1230" y="195"/>
                  </a:lnTo>
                  <a:lnTo>
                    <a:pt x="1230" y="195"/>
                  </a:lnTo>
                  <a:lnTo>
                    <a:pt x="1228" y="197"/>
                  </a:lnTo>
                  <a:lnTo>
                    <a:pt x="1228" y="198"/>
                  </a:lnTo>
                  <a:lnTo>
                    <a:pt x="1226" y="198"/>
                  </a:lnTo>
                  <a:lnTo>
                    <a:pt x="1223" y="206"/>
                  </a:lnTo>
                  <a:lnTo>
                    <a:pt x="1223" y="208"/>
                  </a:lnTo>
                  <a:lnTo>
                    <a:pt x="1222" y="208"/>
                  </a:lnTo>
                  <a:lnTo>
                    <a:pt x="1222" y="208"/>
                  </a:lnTo>
                  <a:lnTo>
                    <a:pt x="1220" y="209"/>
                  </a:lnTo>
                  <a:lnTo>
                    <a:pt x="1220" y="209"/>
                  </a:lnTo>
                  <a:lnTo>
                    <a:pt x="1219" y="212"/>
                  </a:lnTo>
                  <a:lnTo>
                    <a:pt x="1219" y="214"/>
                  </a:lnTo>
                  <a:lnTo>
                    <a:pt x="1217" y="212"/>
                  </a:lnTo>
                  <a:lnTo>
                    <a:pt x="1217" y="212"/>
                  </a:lnTo>
                  <a:lnTo>
                    <a:pt x="1217" y="209"/>
                  </a:lnTo>
                  <a:lnTo>
                    <a:pt x="1219" y="206"/>
                  </a:lnTo>
                  <a:lnTo>
                    <a:pt x="1220" y="204"/>
                  </a:lnTo>
                  <a:lnTo>
                    <a:pt x="1222" y="203"/>
                  </a:lnTo>
                  <a:lnTo>
                    <a:pt x="1222" y="201"/>
                  </a:lnTo>
                  <a:lnTo>
                    <a:pt x="1220" y="200"/>
                  </a:lnTo>
                  <a:lnTo>
                    <a:pt x="1219" y="200"/>
                  </a:lnTo>
                  <a:lnTo>
                    <a:pt x="1220" y="200"/>
                  </a:lnTo>
                  <a:lnTo>
                    <a:pt x="1220" y="198"/>
                  </a:lnTo>
                  <a:lnTo>
                    <a:pt x="1219" y="198"/>
                  </a:lnTo>
                  <a:lnTo>
                    <a:pt x="1219" y="198"/>
                  </a:lnTo>
                  <a:lnTo>
                    <a:pt x="1219" y="197"/>
                  </a:lnTo>
                  <a:lnTo>
                    <a:pt x="1219" y="197"/>
                  </a:lnTo>
                  <a:lnTo>
                    <a:pt x="1219" y="195"/>
                  </a:lnTo>
                  <a:lnTo>
                    <a:pt x="1219" y="195"/>
                  </a:lnTo>
                  <a:lnTo>
                    <a:pt x="1219" y="193"/>
                  </a:lnTo>
                  <a:lnTo>
                    <a:pt x="1219" y="193"/>
                  </a:lnTo>
                  <a:lnTo>
                    <a:pt x="1219" y="195"/>
                  </a:lnTo>
                  <a:lnTo>
                    <a:pt x="1217" y="195"/>
                  </a:lnTo>
                  <a:lnTo>
                    <a:pt x="1217" y="195"/>
                  </a:lnTo>
                  <a:lnTo>
                    <a:pt x="1217" y="195"/>
                  </a:lnTo>
                  <a:lnTo>
                    <a:pt x="1217" y="195"/>
                  </a:lnTo>
                  <a:lnTo>
                    <a:pt x="1217" y="195"/>
                  </a:lnTo>
                  <a:lnTo>
                    <a:pt x="1215" y="195"/>
                  </a:lnTo>
                  <a:lnTo>
                    <a:pt x="1214" y="193"/>
                  </a:lnTo>
                  <a:lnTo>
                    <a:pt x="1214" y="192"/>
                  </a:lnTo>
                  <a:lnTo>
                    <a:pt x="1212" y="192"/>
                  </a:lnTo>
                  <a:lnTo>
                    <a:pt x="1214" y="190"/>
                  </a:lnTo>
                  <a:lnTo>
                    <a:pt x="1214" y="189"/>
                  </a:lnTo>
                  <a:lnTo>
                    <a:pt x="1215" y="190"/>
                  </a:lnTo>
                  <a:lnTo>
                    <a:pt x="1217" y="190"/>
                  </a:lnTo>
                  <a:lnTo>
                    <a:pt x="1217" y="189"/>
                  </a:lnTo>
                  <a:lnTo>
                    <a:pt x="1217" y="189"/>
                  </a:lnTo>
                  <a:lnTo>
                    <a:pt x="1214" y="189"/>
                  </a:lnTo>
                  <a:lnTo>
                    <a:pt x="1214" y="187"/>
                  </a:lnTo>
                  <a:lnTo>
                    <a:pt x="1214" y="187"/>
                  </a:lnTo>
                  <a:lnTo>
                    <a:pt x="1212" y="187"/>
                  </a:lnTo>
                  <a:lnTo>
                    <a:pt x="1212" y="189"/>
                  </a:lnTo>
                  <a:lnTo>
                    <a:pt x="1212" y="186"/>
                  </a:lnTo>
                  <a:lnTo>
                    <a:pt x="1214" y="186"/>
                  </a:lnTo>
                  <a:lnTo>
                    <a:pt x="1215" y="186"/>
                  </a:lnTo>
                  <a:lnTo>
                    <a:pt x="1214" y="184"/>
                  </a:lnTo>
                  <a:lnTo>
                    <a:pt x="1214" y="184"/>
                  </a:lnTo>
                  <a:lnTo>
                    <a:pt x="1212" y="184"/>
                  </a:lnTo>
                  <a:lnTo>
                    <a:pt x="1212" y="184"/>
                  </a:lnTo>
                  <a:lnTo>
                    <a:pt x="1212" y="182"/>
                  </a:lnTo>
                  <a:lnTo>
                    <a:pt x="1214" y="182"/>
                  </a:lnTo>
                  <a:lnTo>
                    <a:pt x="1214" y="184"/>
                  </a:lnTo>
                  <a:lnTo>
                    <a:pt x="1215" y="182"/>
                  </a:lnTo>
                  <a:lnTo>
                    <a:pt x="1215" y="181"/>
                  </a:lnTo>
                  <a:lnTo>
                    <a:pt x="1214" y="182"/>
                  </a:lnTo>
                  <a:lnTo>
                    <a:pt x="1214" y="179"/>
                  </a:lnTo>
                  <a:lnTo>
                    <a:pt x="1215" y="178"/>
                  </a:lnTo>
                  <a:lnTo>
                    <a:pt x="1215" y="176"/>
                  </a:lnTo>
                  <a:lnTo>
                    <a:pt x="1217" y="178"/>
                  </a:lnTo>
                  <a:lnTo>
                    <a:pt x="1219" y="176"/>
                  </a:lnTo>
                  <a:lnTo>
                    <a:pt x="1219" y="176"/>
                  </a:lnTo>
                  <a:lnTo>
                    <a:pt x="1217" y="176"/>
                  </a:lnTo>
                  <a:lnTo>
                    <a:pt x="1217" y="176"/>
                  </a:lnTo>
                  <a:lnTo>
                    <a:pt x="1219" y="175"/>
                  </a:lnTo>
                  <a:lnTo>
                    <a:pt x="1219" y="175"/>
                  </a:lnTo>
                  <a:lnTo>
                    <a:pt x="1217" y="175"/>
                  </a:lnTo>
                  <a:lnTo>
                    <a:pt x="1217" y="173"/>
                  </a:lnTo>
                  <a:lnTo>
                    <a:pt x="1217" y="173"/>
                  </a:lnTo>
                  <a:lnTo>
                    <a:pt x="1215" y="173"/>
                  </a:lnTo>
                  <a:lnTo>
                    <a:pt x="1215" y="175"/>
                  </a:lnTo>
                  <a:lnTo>
                    <a:pt x="1215" y="175"/>
                  </a:lnTo>
                  <a:lnTo>
                    <a:pt x="1215" y="176"/>
                  </a:lnTo>
                  <a:lnTo>
                    <a:pt x="1215" y="176"/>
                  </a:lnTo>
                  <a:lnTo>
                    <a:pt x="1214" y="176"/>
                  </a:lnTo>
                  <a:lnTo>
                    <a:pt x="1214" y="176"/>
                  </a:lnTo>
                  <a:lnTo>
                    <a:pt x="1214" y="176"/>
                  </a:lnTo>
                  <a:lnTo>
                    <a:pt x="1214" y="178"/>
                  </a:lnTo>
                  <a:lnTo>
                    <a:pt x="1214" y="178"/>
                  </a:lnTo>
                  <a:lnTo>
                    <a:pt x="1212" y="176"/>
                  </a:lnTo>
                  <a:lnTo>
                    <a:pt x="1212" y="176"/>
                  </a:lnTo>
                  <a:lnTo>
                    <a:pt x="1212" y="178"/>
                  </a:lnTo>
                  <a:lnTo>
                    <a:pt x="1212" y="178"/>
                  </a:lnTo>
                  <a:lnTo>
                    <a:pt x="1211" y="178"/>
                  </a:lnTo>
                  <a:lnTo>
                    <a:pt x="1211" y="179"/>
                  </a:lnTo>
                  <a:lnTo>
                    <a:pt x="1211" y="179"/>
                  </a:lnTo>
                  <a:lnTo>
                    <a:pt x="1209" y="179"/>
                  </a:lnTo>
                  <a:lnTo>
                    <a:pt x="1209" y="179"/>
                  </a:lnTo>
                  <a:lnTo>
                    <a:pt x="1211" y="181"/>
                  </a:lnTo>
                  <a:lnTo>
                    <a:pt x="1211" y="181"/>
                  </a:lnTo>
                  <a:lnTo>
                    <a:pt x="1211" y="182"/>
                  </a:lnTo>
                  <a:lnTo>
                    <a:pt x="1211" y="182"/>
                  </a:lnTo>
                  <a:lnTo>
                    <a:pt x="1209" y="182"/>
                  </a:lnTo>
                  <a:lnTo>
                    <a:pt x="1209" y="182"/>
                  </a:lnTo>
                  <a:lnTo>
                    <a:pt x="1209" y="182"/>
                  </a:lnTo>
                  <a:lnTo>
                    <a:pt x="1211" y="184"/>
                  </a:lnTo>
                  <a:lnTo>
                    <a:pt x="1209" y="186"/>
                  </a:lnTo>
                  <a:lnTo>
                    <a:pt x="1209" y="186"/>
                  </a:lnTo>
                  <a:lnTo>
                    <a:pt x="1209" y="187"/>
                  </a:lnTo>
                  <a:lnTo>
                    <a:pt x="1209" y="187"/>
                  </a:lnTo>
                  <a:lnTo>
                    <a:pt x="1209" y="190"/>
                  </a:lnTo>
                  <a:lnTo>
                    <a:pt x="1211" y="192"/>
                  </a:lnTo>
                  <a:lnTo>
                    <a:pt x="1211" y="193"/>
                  </a:lnTo>
                  <a:lnTo>
                    <a:pt x="1211" y="193"/>
                  </a:lnTo>
                  <a:lnTo>
                    <a:pt x="1211" y="193"/>
                  </a:lnTo>
                  <a:lnTo>
                    <a:pt x="1209" y="193"/>
                  </a:lnTo>
                  <a:lnTo>
                    <a:pt x="1209" y="192"/>
                  </a:lnTo>
                  <a:lnTo>
                    <a:pt x="1208" y="190"/>
                  </a:lnTo>
                  <a:lnTo>
                    <a:pt x="1208" y="190"/>
                  </a:lnTo>
                  <a:lnTo>
                    <a:pt x="1208" y="190"/>
                  </a:lnTo>
                  <a:lnTo>
                    <a:pt x="1208" y="190"/>
                  </a:lnTo>
                  <a:lnTo>
                    <a:pt x="1208" y="192"/>
                  </a:lnTo>
                  <a:lnTo>
                    <a:pt x="1211" y="195"/>
                  </a:lnTo>
                  <a:lnTo>
                    <a:pt x="1212" y="197"/>
                  </a:lnTo>
                  <a:lnTo>
                    <a:pt x="1212" y="198"/>
                  </a:lnTo>
                  <a:lnTo>
                    <a:pt x="1212" y="198"/>
                  </a:lnTo>
                  <a:lnTo>
                    <a:pt x="1211" y="198"/>
                  </a:lnTo>
                  <a:lnTo>
                    <a:pt x="1211" y="197"/>
                  </a:lnTo>
                  <a:lnTo>
                    <a:pt x="1209" y="197"/>
                  </a:lnTo>
                  <a:lnTo>
                    <a:pt x="1206" y="195"/>
                  </a:lnTo>
                  <a:lnTo>
                    <a:pt x="1204" y="193"/>
                  </a:lnTo>
                  <a:lnTo>
                    <a:pt x="1204" y="193"/>
                  </a:lnTo>
                  <a:lnTo>
                    <a:pt x="1204" y="195"/>
                  </a:lnTo>
                  <a:lnTo>
                    <a:pt x="1203" y="193"/>
                  </a:lnTo>
                  <a:lnTo>
                    <a:pt x="1203" y="193"/>
                  </a:lnTo>
                  <a:lnTo>
                    <a:pt x="1203" y="192"/>
                  </a:lnTo>
                  <a:lnTo>
                    <a:pt x="1201" y="192"/>
                  </a:lnTo>
                  <a:lnTo>
                    <a:pt x="1200" y="193"/>
                  </a:lnTo>
                  <a:lnTo>
                    <a:pt x="1200" y="193"/>
                  </a:lnTo>
                  <a:lnTo>
                    <a:pt x="1200" y="192"/>
                  </a:lnTo>
                  <a:lnTo>
                    <a:pt x="1200" y="190"/>
                  </a:lnTo>
                  <a:lnTo>
                    <a:pt x="1201" y="189"/>
                  </a:lnTo>
                  <a:lnTo>
                    <a:pt x="1201" y="189"/>
                  </a:lnTo>
                  <a:lnTo>
                    <a:pt x="1203" y="187"/>
                  </a:lnTo>
                  <a:lnTo>
                    <a:pt x="1203" y="186"/>
                  </a:lnTo>
                  <a:lnTo>
                    <a:pt x="1201" y="187"/>
                  </a:lnTo>
                  <a:lnTo>
                    <a:pt x="1201" y="187"/>
                  </a:lnTo>
                  <a:lnTo>
                    <a:pt x="1200" y="189"/>
                  </a:lnTo>
                  <a:lnTo>
                    <a:pt x="1200" y="190"/>
                  </a:lnTo>
                  <a:lnTo>
                    <a:pt x="1198" y="190"/>
                  </a:lnTo>
                  <a:lnTo>
                    <a:pt x="1198" y="193"/>
                  </a:lnTo>
                  <a:lnTo>
                    <a:pt x="1198" y="193"/>
                  </a:lnTo>
                  <a:lnTo>
                    <a:pt x="1200" y="193"/>
                  </a:lnTo>
                  <a:lnTo>
                    <a:pt x="1201" y="193"/>
                  </a:lnTo>
                  <a:lnTo>
                    <a:pt x="1201" y="193"/>
                  </a:lnTo>
                  <a:lnTo>
                    <a:pt x="1204" y="197"/>
                  </a:lnTo>
                  <a:lnTo>
                    <a:pt x="1208" y="198"/>
                  </a:lnTo>
                  <a:lnTo>
                    <a:pt x="1209" y="198"/>
                  </a:lnTo>
                  <a:lnTo>
                    <a:pt x="1211" y="200"/>
                  </a:lnTo>
                  <a:lnTo>
                    <a:pt x="1212" y="200"/>
                  </a:lnTo>
                  <a:lnTo>
                    <a:pt x="1214" y="201"/>
                  </a:lnTo>
                  <a:lnTo>
                    <a:pt x="1214" y="203"/>
                  </a:lnTo>
                  <a:lnTo>
                    <a:pt x="1212" y="203"/>
                  </a:lnTo>
                  <a:lnTo>
                    <a:pt x="1212" y="204"/>
                  </a:lnTo>
                  <a:lnTo>
                    <a:pt x="1212" y="206"/>
                  </a:lnTo>
                  <a:lnTo>
                    <a:pt x="1211" y="206"/>
                  </a:lnTo>
                  <a:lnTo>
                    <a:pt x="1211" y="204"/>
                  </a:lnTo>
                  <a:lnTo>
                    <a:pt x="1206" y="201"/>
                  </a:lnTo>
                  <a:lnTo>
                    <a:pt x="1204" y="200"/>
                  </a:lnTo>
                  <a:lnTo>
                    <a:pt x="1203" y="198"/>
                  </a:lnTo>
                  <a:lnTo>
                    <a:pt x="1201" y="197"/>
                  </a:lnTo>
                  <a:lnTo>
                    <a:pt x="1201" y="197"/>
                  </a:lnTo>
                  <a:lnTo>
                    <a:pt x="1204" y="200"/>
                  </a:lnTo>
                  <a:lnTo>
                    <a:pt x="1204" y="201"/>
                  </a:lnTo>
                  <a:lnTo>
                    <a:pt x="1206" y="203"/>
                  </a:lnTo>
                  <a:lnTo>
                    <a:pt x="1208" y="204"/>
                  </a:lnTo>
                  <a:lnTo>
                    <a:pt x="1209" y="206"/>
                  </a:lnTo>
                  <a:lnTo>
                    <a:pt x="1211" y="206"/>
                  </a:lnTo>
                  <a:lnTo>
                    <a:pt x="1212" y="208"/>
                  </a:lnTo>
                  <a:lnTo>
                    <a:pt x="1212" y="208"/>
                  </a:lnTo>
                  <a:lnTo>
                    <a:pt x="1214" y="208"/>
                  </a:lnTo>
                  <a:lnTo>
                    <a:pt x="1214" y="209"/>
                  </a:lnTo>
                  <a:lnTo>
                    <a:pt x="1214" y="211"/>
                  </a:lnTo>
                  <a:lnTo>
                    <a:pt x="1211" y="211"/>
                  </a:lnTo>
                  <a:lnTo>
                    <a:pt x="1211" y="211"/>
                  </a:lnTo>
                  <a:lnTo>
                    <a:pt x="1211" y="211"/>
                  </a:lnTo>
                  <a:lnTo>
                    <a:pt x="1211" y="212"/>
                  </a:lnTo>
                  <a:lnTo>
                    <a:pt x="1209" y="211"/>
                  </a:lnTo>
                  <a:lnTo>
                    <a:pt x="1206" y="208"/>
                  </a:lnTo>
                  <a:lnTo>
                    <a:pt x="1206" y="209"/>
                  </a:lnTo>
                  <a:lnTo>
                    <a:pt x="1206" y="209"/>
                  </a:lnTo>
                  <a:lnTo>
                    <a:pt x="1208" y="211"/>
                  </a:lnTo>
                  <a:lnTo>
                    <a:pt x="1209" y="212"/>
                  </a:lnTo>
                  <a:lnTo>
                    <a:pt x="1211" y="212"/>
                  </a:lnTo>
                  <a:lnTo>
                    <a:pt x="1212" y="214"/>
                  </a:lnTo>
                  <a:lnTo>
                    <a:pt x="1212" y="214"/>
                  </a:lnTo>
                  <a:lnTo>
                    <a:pt x="1212" y="216"/>
                  </a:lnTo>
                  <a:lnTo>
                    <a:pt x="1212" y="216"/>
                  </a:lnTo>
                  <a:lnTo>
                    <a:pt x="1211" y="217"/>
                  </a:lnTo>
                  <a:lnTo>
                    <a:pt x="1211" y="216"/>
                  </a:lnTo>
                  <a:lnTo>
                    <a:pt x="1209" y="216"/>
                  </a:lnTo>
                  <a:lnTo>
                    <a:pt x="1209" y="214"/>
                  </a:lnTo>
                  <a:lnTo>
                    <a:pt x="1208" y="212"/>
                  </a:lnTo>
                  <a:lnTo>
                    <a:pt x="1208" y="212"/>
                  </a:lnTo>
                  <a:lnTo>
                    <a:pt x="1203" y="211"/>
                  </a:lnTo>
                  <a:lnTo>
                    <a:pt x="1200" y="211"/>
                  </a:lnTo>
                  <a:lnTo>
                    <a:pt x="1200" y="211"/>
                  </a:lnTo>
                  <a:lnTo>
                    <a:pt x="1200" y="212"/>
                  </a:lnTo>
                  <a:lnTo>
                    <a:pt x="1203" y="212"/>
                  </a:lnTo>
                  <a:lnTo>
                    <a:pt x="1204" y="212"/>
                  </a:lnTo>
                  <a:lnTo>
                    <a:pt x="1206" y="214"/>
                  </a:lnTo>
                  <a:lnTo>
                    <a:pt x="1208" y="214"/>
                  </a:lnTo>
                  <a:lnTo>
                    <a:pt x="1208" y="216"/>
                  </a:lnTo>
                  <a:lnTo>
                    <a:pt x="1209" y="217"/>
                  </a:lnTo>
                  <a:lnTo>
                    <a:pt x="1211" y="219"/>
                  </a:lnTo>
                  <a:lnTo>
                    <a:pt x="1211" y="219"/>
                  </a:lnTo>
                  <a:lnTo>
                    <a:pt x="1214" y="217"/>
                  </a:lnTo>
                  <a:lnTo>
                    <a:pt x="1215" y="217"/>
                  </a:lnTo>
                  <a:lnTo>
                    <a:pt x="1217" y="219"/>
                  </a:lnTo>
                  <a:lnTo>
                    <a:pt x="1217" y="219"/>
                  </a:lnTo>
                  <a:lnTo>
                    <a:pt x="1219" y="220"/>
                  </a:lnTo>
                  <a:lnTo>
                    <a:pt x="1219" y="222"/>
                  </a:lnTo>
                  <a:lnTo>
                    <a:pt x="1220" y="230"/>
                  </a:lnTo>
                  <a:lnTo>
                    <a:pt x="1223" y="234"/>
                  </a:lnTo>
                  <a:lnTo>
                    <a:pt x="1223" y="236"/>
                  </a:lnTo>
                  <a:lnTo>
                    <a:pt x="1223" y="234"/>
                  </a:lnTo>
                  <a:lnTo>
                    <a:pt x="1222" y="231"/>
                  </a:lnTo>
                  <a:lnTo>
                    <a:pt x="1220" y="228"/>
                  </a:lnTo>
                  <a:lnTo>
                    <a:pt x="1219" y="223"/>
                  </a:lnTo>
                  <a:lnTo>
                    <a:pt x="1219" y="222"/>
                  </a:lnTo>
                  <a:lnTo>
                    <a:pt x="1219" y="222"/>
                  </a:lnTo>
                  <a:lnTo>
                    <a:pt x="1217" y="222"/>
                  </a:lnTo>
                  <a:lnTo>
                    <a:pt x="1217" y="223"/>
                  </a:lnTo>
                  <a:lnTo>
                    <a:pt x="1217" y="223"/>
                  </a:lnTo>
                  <a:lnTo>
                    <a:pt x="1217" y="225"/>
                  </a:lnTo>
                  <a:lnTo>
                    <a:pt x="1217" y="227"/>
                  </a:lnTo>
                  <a:lnTo>
                    <a:pt x="1219" y="227"/>
                  </a:lnTo>
                  <a:lnTo>
                    <a:pt x="1219" y="228"/>
                  </a:lnTo>
                  <a:lnTo>
                    <a:pt x="1220" y="231"/>
                  </a:lnTo>
                  <a:lnTo>
                    <a:pt x="1219" y="230"/>
                  </a:lnTo>
                  <a:lnTo>
                    <a:pt x="1219" y="230"/>
                  </a:lnTo>
                  <a:lnTo>
                    <a:pt x="1217" y="230"/>
                  </a:lnTo>
                  <a:lnTo>
                    <a:pt x="1215" y="228"/>
                  </a:lnTo>
                  <a:lnTo>
                    <a:pt x="1215" y="230"/>
                  </a:lnTo>
                  <a:lnTo>
                    <a:pt x="1215" y="231"/>
                  </a:lnTo>
                  <a:lnTo>
                    <a:pt x="1214" y="230"/>
                  </a:lnTo>
                  <a:lnTo>
                    <a:pt x="1214" y="230"/>
                  </a:lnTo>
                  <a:lnTo>
                    <a:pt x="1214" y="231"/>
                  </a:lnTo>
                  <a:lnTo>
                    <a:pt x="1212" y="231"/>
                  </a:lnTo>
                  <a:lnTo>
                    <a:pt x="1212" y="231"/>
                  </a:lnTo>
                  <a:lnTo>
                    <a:pt x="1211" y="231"/>
                  </a:lnTo>
                  <a:lnTo>
                    <a:pt x="1211" y="233"/>
                  </a:lnTo>
                  <a:lnTo>
                    <a:pt x="1209" y="233"/>
                  </a:lnTo>
                  <a:lnTo>
                    <a:pt x="1208" y="231"/>
                  </a:lnTo>
                  <a:lnTo>
                    <a:pt x="1206" y="231"/>
                  </a:lnTo>
                  <a:lnTo>
                    <a:pt x="1206" y="230"/>
                  </a:lnTo>
                  <a:lnTo>
                    <a:pt x="1206" y="231"/>
                  </a:lnTo>
                  <a:lnTo>
                    <a:pt x="1206" y="233"/>
                  </a:lnTo>
                  <a:lnTo>
                    <a:pt x="1206" y="234"/>
                  </a:lnTo>
                  <a:lnTo>
                    <a:pt x="1208" y="234"/>
                  </a:lnTo>
                  <a:lnTo>
                    <a:pt x="1209" y="234"/>
                  </a:lnTo>
                  <a:lnTo>
                    <a:pt x="1212" y="234"/>
                  </a:lnTo>
                  <a:lnTo>
                    <a:pt x="1214" y="233"/>
                  </a:lnTo>
                  <a:lnTo>
                    <a:pt x="1214" y="233"/>
                  </a:lnTo>
                  <a:lnTo>
                    <a:pt x="1215" y="233"/>
                  </a:lnTo>
                  <a:lnTo>
                    <a:pt x="1217" y="234"/>
                  </a:lnTo>
                  <a:lnTo>
                    <a:pt x="1215" y="236"/>
                  </a:lnTo>
                  <a:lnTo>
                    <a:pt x="1215" y="238"/>
                  </a:lnTo>
                  <a:lnTo>
                    <a:pt x="1217" y="238"/>
                  </a:lnTo>
                  <a:lnTo>
                    <a:pt x="1217" y="238"/>
                  </a:lnTo>
                  <a:lnTo>
                    <a:pt x="1217" y="234"/>
                  </a:lnTo>
                  <a:lnTo>
                    <a:pt x="1219" y="234"/>
                  </a:lnTo>
                  <a:lnTo>
                    <a:pt x="1220" y="234"/>
                  </a:lnTo>
                  <a:lnTo>
                    <a:pt x="1220" y="234"/>
                  </a:lnTo>
                  <a:lnTo>
                    <a:pt x="1220" y="236"/>
                  </a:lnTo>
                  <a:lnTo>
                    <a:pt x="1220" y="238"/>
                  </a:lnTo>
                  <a:lnTo>
                    <a:pt x="1220" y="239"/>
                  </a:lnTo>
                  <a:lnTo>
                    <a:pt x="1217" y="241"/>
                  </a:lnTo>
                  <a:lnTo>
                    <a:pt x="1215" y="244"/>
                  </a:lnTo>
                  <a:lnTo>
                    <a:pt x="1214" y="244"/>
                  </a:lnTo>
                  <a:lnTo>
                    <a:pt x="1214" y="244"/>
                  </a:lnTo>
                  <a:lnTo>
                    <a:pt x="1211" y="242"/>
                  </a:lnTo>
                  <a:lnTo>
                    <a:pt x="1211" y="242"/>
                  </a:lnTo>
                  <a:lnTo>
                    <a:pt x="1211" y="242"/>
                  </a:lnTo>
                  <a:lnTo>
                    <a:pt x="1209" y="242"/>
                  </a:lnTo>
                  <a:lnTo>
                    <a:pt x="1209" y="241"/>
                  </a:lnTo>
                  <a:lnTo>
                    <a:pt x="1209" y="241"/>
                  </a:lnTo>
                  <a:lnTo>
                    <a:pt x="1208" y="241"/>
                  </a:lnTo>
                  <a:lnTo>
                    <a:pt x="1208" y="242"/>
                  </a:lnTo>
                  <a:lnTo>
                    <a:pt x="1206" y="242"/>
                  </a:lnTo>
                  <a:lnTo>
                    <a:pt x="1204" y="242"/>
                  </a:lnTo>
                  <a:lnTo>
                    <a:pt x="1203" y="241"/>
                  </a:lnTo>
                  <a:lnTo>
                    <a:pt x="1203" y="242"/>
                  </a:lnTo>
                  <a:lnTo>
                    <a:pt x="1209" y="244"/>
                  </a:lnTo>
                  <a:lnTo>
                    <a:pt x="1209" y="244"/>
                  </a:lnTo>
                  <a:lnTo>
                    <a:pt x="1209" y="245"/>
                  </a:lnTo>
                  <a:lnTo>
                    <a:pt x="1209" y="245"/>
                  </a:lnTo>
                  <a:lnTo>
                    <a:pt x="1208" y="247"/>
                  </a:lnTo>
                  <a:lnTo>
                    <a:pt x="1208" y="247"/>
                  </a:lnTo>
                  <a:lnTo>
                    <a:pt x="1208" y="249"/>
                  </a:lnTo>
                  <a:lnTo>
                    <a:pt x="1206" y="250"/>
                  </a:lnTo>
                  <a:lnTo>
                    <a:pt x="1204" y="249"/>
                  </a:lnTo>
                  <a:lnTo>
                    <a:pt x="1201" y="247"/>
                  </a:lnTo>
                  <a:lnTo>
                    <a:pt x="1203" y="249"/>
                  </a:lnTo>
                  <a:lnTo>
                    <a:pt x="1204" y="250"/>
                  </a:lnTo>
                  <a:lnTo>
                    <a:pt x="1206" y="250"/>
                  </a:lnTo>
                  <a:lnTo>
                    <a:pt x="1211" y="250"/>
                  </a:lnTo>
                  <a:lnTo>
                    <a:pt x="1212" y="250"/>
                  </a:lnTo>
                  <a:lnTo>
                    <a:pt x="1211" y="252"/>
                  </a:lnTo>
                  <a:lnTo>
                    <a:pt x="1209" y="253"/>
                  </a:lnTo>
                  <a:lnTo>
                    <a:pt x="1208" y="253"/>
                  </a:lnTo>
                  <a:lnTo>
                    <a:pt x="1208" y="253"/>
                  </a:lnTo>
                  <a:lnTo>
                    <a:pt x="1206" y="255"/>
                  </a:lnTo>
                  <a:lnTo>
                    <a:pt x="1206" y="255"/>
                  </a:lnTo>
                  <a:lnTo>
                    <a:pt x="1204" y="255"/>
                  </a:lnTo>
                  <a:lnTo>
                    <a:pt x="1201" y="255"/>
                  </a:lnTo>
                  <a:lnTo>
                    <a:pt x="1201" y="253"/>
                  </a:lnTo>
                  <a:lnTo>
                    <a:pt x="1200" y="255"/>
                  </a:lnTo>
                  <a:lnTo>
                    <a:pt x="1198" y="256"/>
                  </a:lnTo>
                  <a:lnTo>
                    <a:pt x="1198" y="255"/>
                  </a:lnTo>
                  <a:lnTo>
                    <a:pt x="1197" y="255"/>
                  </a:lnTo>
                  <a:lnTo>
                    <a:pt x="1197" y="253"/>
                  </a:lnTo>
                  <a:lnTo>
                    <a:pt x="1197" y="256"/>
                  </a:lnTo>
                  <a:lnTo>
                    <a:pt x="1197" y="256"/>
                  </a:lnTo>
                  <a:lnTo>
                    <a:pt x="1197" y="256"/>
                  </a:lnTo>
                  <a:lnTo>
                    <a:pt x="1195" y="258"/>
                  </a:lnTo>
                  <a:lnTo>
                    <a:pt x="1193" y="260"/>
                  </a:lnTo>
                  <a:lnTo>
                    <a:pt x="1192" y="260"/>
                  </a:lnTo>
                  <a:lnTo>
                    <a:pt x="1192" y="261"/>
                  </a:lnTo>
                  <a:lnTo>
                    <a:pt x="1190" y="263"/>
                  </a:lnTo>
                  <a:lnTo>
                    <a:pt x="1190" y="264"/>
                  </a:lnTo>
                  <a:lnTo>
                    <a:pt x="1189" y="266"/>
                  </a:lnTo>
                  <a:lnTo>
                    <a:pt x="1189" y="266"/>
                  </a:lnTo>
                  <a:lnTo>
                    <a:pt x="1189" y="264"/>
                  </a:lnTo>
                  <a:lnTo>
                    <a:pt x="1189" y="263"/>
                  </a:lnTo>
                  <a:lnTo>
                    <a:pt x="1189" y="266"/>
                  </a:lnTo>
                  <a:lnTo>
                    <a:pt x="1189" y="268"/>
                  </a:lnTo>
                  <a:lnTo>
                    <a:pt x="1182" y="268"/>
                  </a:lnTo>
                  <a:lnTo>
                    <a:pt x="1179" y="268"/>
                  </a:lnTo>
                  <a:lnTo>
                    <a:pt x="1176" y="271"/>
                  </a:lnTo>
                  <a:lnTo>
                    <a:pt x="1174" y="271"/>
                  </a:lnTo>
                  <a:lnTo>
                    <a:pt x="1171" y="275"/>
                  </a:lnTo>
                  <a:lnTo>
                    <a:pt x="1171" y="279"/>
                  </a:lnTo>
                  <a:lnTo>
                    <a:pt x="1170" y="277"/>
                  </a:lnTo>
                  <a:lnTo>
                    <a:pt x="1170" y="275"/>
                  </a:lnTo>
                  <a:lnTo>
                    <a:pt x="1170" y="275"/>
                  </a:lnTo>
                  <a:lnTo>
                    <a:pt x="1170" y="277"/>
                  </a:lnTo>
                  <a:lnTo>
                    <a:pt x="1170" y="279"/>
                  </a:lnTo>
                  <a:lnTo>
                    <a:pt x="1170" y="280"/>
                  </a:lnTo>
                  <a:lnTo>
                    <a:pt x="1168" y="282"/>
                  </a:lnTo>
                  <a:lnTo>
                    <a:pt x="1167" y="282"/>
                  </a:lnTo>
                  <a:lnTo>
                    <a:pt x="1165" y="282"/>
                  </a:lnTo>
                  <a:lnTo>
                    <a:pt x="1165" y="283"/>
                  </a:lnTo>
                  <a:lnTo>
                    <a:pt x="1163" y="285"/>
                  </a:lnTo>
                  <a:lnTo>
                    <a:pt x="1162" y="285"/>
                  </a:lnTo>
                  <a:lnTo>
                    <a:pt x="1160" y="285"/>
                  </a:lnTo>
                  <a:lnTo>
                    <a:pt x="1160" y="286"/>
                  </a:lnTo>
                  <a:lnTo>
                    <a:pt x="1160" y="286"/>
                  </a:lnTo>
                  <a:lnTo>
                    <a:pt x="1159" y="288"/>
                  </a:lnTo>
                  <a:lnTo>
                    <a:pt x="1157" y="288"/>
                  </a:lnTo>
                  <a:lnTo>
                    <a:pt x="1157" y="288"/>
                  </a:lnTo>
                  <a:lnTo>
                    <a:pt x="1156" y="288"/>
                  </a:lnTo>
                  <a:lnTo>
                    <a:pt x="1156" y="290"/>
                  </a:lnTo>
                  <a:lnTo>
                    <a:pt x="1154" y="290"/>
                  </a:lnTo>
                  <a:lnTo>
                    <a:pt x="1152" y="290"/>
                  </a:lnTo>
                  <a:lnTo>
                    <a:pt x="1151" y="290"/>
                  </a:lnTo>
                  <a:lnTo>
                    <a:pt x="1151" y="290"/>
                  </a:lnTo>
                  <a:lnTo>
                    <a:pt x="1152" y="290"/>
                  </a:lnTo>
                  <a:lnTo>
                    <a:pt x="1152" y="291"/>
                  </a:lnTo>
                  <a:lnTo>
                    <a:pt x="1152" y="293"/>
                  </a:lnTo>
                  <a:lnTo>
                    <a:pt x="1152" y="293"/>
                  </a:lnTo>
                  <a:lnTo>
                    <a:pt x="1151" y="293"/>
                  </a:lnTo>
                  <a:lnTo>
                    <a:pt x="1151" y="293"/>
                  </a:lnTo>
                  <a:lnTo>
                    <a:pt x="1151" y="293"/>
                  </a:lnTo>
                  <a:lnTo>
                    <a:pt x="1149" y="291"/>
                  </a:lnTo>
                  <a:lnTo>
                    <a:pt x="1149" y="291"/>
                  </a:lnTo>
                  <a:lnTo>
                    <a:pt x="1149" y="293"/>
                  </a:lnTo>
                  <a:lnTo>
                    <a:pt x="1149" y="293"/>
                  </a:lnTo>
                  <a:lnTo>
                    <a:pt x="1148" y="291"/>
                  </a:lnTo>
                  <a:lnTo>
                    <a:pt x="1148" y="291"/>
                  </a:lnTo>
                  <a:lnTo>
                    <a:pt x="1148" y="293"/>
                  </a:lnTo>
                  <a:lnTo>
                    <a:pt x="1149" y="293"/>
                  </a:lnTo>
                  <a:lnTo>
                    <a:pt x="1149" y="294"/>
                  </a:lnTo>
                  <a:lnTo>
                    <a:pt x="1149" y="294"/>
                  </a:lnTo>
                  <a:lnTo>
                    <a:pt x="1148" y="296"/>
                  </a:lnTo>
                  <a:lnTo>
                    <a:pt x="1148" y="296"/>
                  </a:lnTo>
                  <a:lnTo>
                    <a:pt x="1148" y="296"/>
                  </a:lnTo>
                  <a:lnTo>
                    <a:pt x="1146" y="296"/>
                  </a:lnTo>
                  <a:lnTo>
                    <a:pt x="1146" y="297"/>
                  </a:lnTo>
                  <a:lnTo>
                    <a:pt x="1146" y="299"/>
                  </a:lnTo>
                  <a:lnTo>
                    <a:pt x="1144" y="299"/>
                  </a:lnTo>
                  <a:lnTo>
                    <a:pt x="1143" y="299"/>
                  </a:lnTo>
                  <a:lnTo>
                    <a:pt x="1143" y="299"/>
                  </a:lnTo>
                  <a:lnTo>
                    <a:pt x="1143" y="301"/>
                  </a:lnTo>
                  <a:lnTo>
                    <a:pt x="1144" y="301"/>
                  </a:lnTo>
                  <a:lnTo>
                    <a:pt x="1144" y="301"/>
                  </a:lnTo>
                  <a:lnTo>
                    <a:pt x="1143" y="302"/>
                  </a:lnTo>
                  <a:lnTo>
                    <a:pt x="1143" y="302"/>
                  </a:lnTo>
                  <a:lnTo>
                    <a:pt x="1141" y="302"/>
                  </a:lnTo>
                  <a:lnTo>
                    <a:pt x="1143" y="304"/>
                  </a:lnTo>
                  <a:lnTo>
                    <a:pt x="1143" y="304"/>
                  </a:lnTo>
                  <a:lnTo>
                    <a:pt x="1143" y="304"/>
                  </a:lnTo>
                  <a:lnTo>
                    <a:pt x="1141" y="304"/>
                  </a:lnTo>
                  <a:lnTo>
                    <a:pt x="1141" y="305"/>
                  </a:lnTo>
                  <a:lnTo>
                    <a:pt x="1141" y="305"/>
                  </a:lnTo>
                  <a:lnTo>
                    <a:pt x="1141" y="305"/>
                  </a:lnTo>
                  <a:lnTo>
                    <a:pt x="1143" y="305"/>
                  </a:lnTo>
                  <a:lnTo>
                    <a:pt x="1141" y="307"/>
                  </a:lnTo>
                  <a:lnTo>
                    <a:pt x="1141" y="307"/>
                  </a:lnTo>
                  <a:lnTo>
                    <a:pt x="1141" y="308"/>
                  </a:lnTo>
                  <a:lnTo>
                    <a:pt x="1140" y="308"/>
                  </a:lnTo>
                  <a:lnTo>
                    <a:pt x="1140" y="308"/>
                  </a:lnTo>
                  <a:lnTo>
                    <a:pt x="1140" y="308"/>
                  </a:lnTo>
                  <a:lnTo>
                    <a:pt x="1141" y="310"/>
                  </a:lnTo>
                  <a:lnTo>
                    <a:pt x="1140" y="312"/>
                  </a:lnTo>
                  <a:lnTo>
                    <a:pt x="1138" y="310"/>
                  </a:lnTo>
                  <a:lnTo>
                    <a:pt x="1138" y="310"/>
                  </a:lnTo>
                  <a:lnTo>
                    <a:pt x="1138" y="312"/>
                  </a:lnTo>
                  <a:lnTo>
                    <a:pt x="1138" y="312"/>
                  </a:lnTo>
                  <a:lnTo>
                    <a:pt x="1138" y="313"/>
                  </a:lnTo>
                  <a:lnTo>
                    <a:pt x="1138" y="315"/>
                  </a:lnTo>
                  <a:lnTo>
                    <a:pt x="1137" y="316"/>
                  </a:lnTo>
                  <a:lnTo>
                    <a:pt x="1137" y="316"/>
                  </a:lnTo>
                  <a:lnTo>
                    <a:pt x="1138" y="318"/>
                  </a:lnTo>
                  <a:lnTo>
                    <a:pt x="1138" y="320"/>
                  </a:lnTo>
                  <a:lnTo>
                    <a:pt x="1140" y="326"/>
                  </a:lnTo>
                  <a:lnTo>
                    <a:pt x="1140" y="327"/>
                  </a:lnTo>
                  <a:lnTo>
                    <a:pt x="1141" y="332"/>
                  </a:lnTo>
                  <a:lnTo>
                    <a:pt x="1143" y="338"/>
                  </a:lnTo>
                  <a:lnTo>
                    <a:pt x="1146" y="345"/>
                  </a:lnTo>
                  <a:lnTo>
                    <a:pt x="1151" y="353"/>
                  </a:lnTo>
                  <a:lnTo>
                    <a:pt x="1152" y="353"/>
                  </a:lnTo>
                  <a:lnTo>
                    <a:pt x="1151" y="354"/>
                  </a:lnTo>
                  <a:lnTo>
                    <a:pt x="1151" y="356"/>
                  </a:lnTo>
                  <a:lnTo>
                    <a:pt x="1151" y="356"/>
                  </a:lnTo>
                  <a:lnTo>
                    <a:pt x="1151" y="357"/>
                  </a:lnTo>
                  <a:lnTo>
                    <a:pt x="1151" y="359"/>
                  </a:lnTo>
                  <a:lnTo>
                    <a:pt x="1152" y="362"/>
                  </a:lnTo>
                  <a:lnTo>
                    <a:pt x="1152" y="362"/>
                  </a:lnTo>
                  <a:lnTo>
                    <a:pt x="1151" y="357"/>
                  </a:lnTo>
                  <a:lnTo>
                    <a:pt x="1151" y="356"/>
                  </a:lnTo>
                  <a:lnTo>
                    <a:pt x="1151" y="353"/>
                  </a:lnTo>
                  <a:lnTo>
                    <a:pt x="1151" y="353"/>
                  </a:lnTo>
                  <a:lnTo>
                    <a:pt x="1149" y="354"/>
                  </a:lnTo>
                  <a:lnTo>
                    <a:pt x="1149" y="354"/>
                  </a:lnTo>
                  <a:lnTo>
                    <a:pt x="1149" y="356"/>
                  </a:lnTo>
                  <a:lnTo>
                    <a:pt x="1149" y="354"/>
                  </a:lnTo>
                  <a:lnTo>
                    <a:pt x="1149" y="353"/>
                  </a:lnTo>
                  <a:lnTo>
                    <a:pt x="1149" y="351"/>
                  </a:lnTo>
                  <a:lnTo>
                    <a:pt x="1149" y="351"/>
                  </a:lnTo>
                  <a:lnTo>
                    <a:pt x="1148" y="351"/>
                  </a:lnTo>
                  <a:lnTo>
                    <a:pt x="1148" y="349"/>
                  </a:lnTo>
                  <a:lnTo>
                    <a:pt x="1148" y="349"/>
                  </a:lnTo>
                  <a:lnTo>
                    <a:pt x="1148" y="349"/>
                  </a:lnTo>
                  <a:lnTo>
                    <a:pt x="1148" y="349"/>
                  </a:lnTo>
                  <a:lnTo>
                    <a:pt x="1148" y="351"/>
                  </a:lnTo>
                  <a:lnTo>
                    <a:pt x="1148" y="353"/>
                  </a:lnTo>
                  <a:lnTo>
                    <a:pt x="1149" y="354"/>
                  </a:lnTo>
                  <a:lnTo>
                    <a:pt x="1149" y="356"/>
                  </a:lnTo>
                  <a:lnTo>
                    <a:pt x="1149" y="357"/>
                  </a:lnTo>
                  <a:lnTo>
                    <a:pt x="1156" y="373"/>
                  </a:lnTo>
                  <a:lnTo>
                    <a:pt x="1157" y="375"/>
                  </a:lnTo>
                  <a:lnTo>
                    <a:pt x="1159" y="376"/>
                  </a:lnTo>
                  <a:lnTo>
                    <a:pt x="1159" y="379"/>
                  </a:lnTo>
                  <a:lnTo>
                    <a:pt x="1159" y="383"/>
                  </a:lnTo>
                  <a:lnTo>
                    <a:pt x="1157" y="389"/>
                  </a:lnTo>
                  <a:lnTo>
                    <a:pt x="1157" y="394"/>
                  </a:lnTo>
                  <a:lnTo>
                    <a:pt x="1157" y="394"/>
                  </a:lnTo>
                  <a:lnTo>
                    <a:pt x="1157" y="394"/>
                  </a:lnTo>
                  <a:lnTo>
                    <a:pt x="1157" y="394"/>
                  </a:lnTo>
                  <a:lnTo>
                    <a:pt x="1156" y="395"/>
                  </a:lnTo>
                  <a:lnTo>
                    <a:pt x="1156" y="397"/>
                  </a:lnTo>
                  <a:lnTo>
                    <a:pt x="1154" y="400"/>
                  </a:lnTo>
                  <a:lnTo>
                    <a:pt x="1154" y="401"/>
                  </a:lnTo>
                  <a:lnTo>
                    <a:pt x="1152" y="403"/>
                  </a:lnTo>
                  <a:lnTo>
                    <a:pt x="1151" y="403"/>
                  </a:lnTo>
                  <a:lnTo>
                    <a:pt x="1149" y="405"/>
                  </a:lnTo>
                  <a:lnTo>
                    <a:pt x="1146" y="405"/>
                  </a:lnTo>
                  <a:lnTo>
                    <a:pt x="1144" y="405"/>
                  </a:lnTo>
                  <a:lnTo>
                    <a:pt x="1143" y="405"/>
                  </a:lnTo>
                  <a:lnTo>
                    <a:pt x="1143" y="403"/>
                  </a:lnTo>
                  <a:lnTo>
                    <a:pt x="1143" y="403"/>
                  </a:lnTo>
                  <a:lnTo>
                    <a:pt x="1143" y="401"/>
                  </a:lnTo>
                  <a:lnTo>
                    <a:pt x="1143" y="401"/>
                  </a:lnTo>
                  <a:lnTo>
                    <a:pt x="1146" y="403"/>
                  </a:lnTo>
                  <a:lnTo>
                    <a:pt x="1146" y="403"/>
                  </a:lnTo>
                  <a:lnTo>
                    <a:pt x="1144" y="401"/>
                  </a:lnTo>
                  <a:lnTo>
                    <a:pt x="1144" y="401"/>
                  </a:lnTo>
                  <a:lnTo>
                    <a:pt x="1143" y="401"/>
                  </a:lnTo>
                  <a:lnTo>
                    <a:pt x="1141" y="398"/>
                  </a:lnTo>
                  <a:lnTo>
                    <a:pt x="1140" y="395"/>
                  </a:lnTo>
                  <a:lnTo>
                    <a:pt x="1140" y="394"/>
                  </a:lnTo>
                  <a:lnTo>
                    <a:pt x="1137" y="394"/>
                  </a:lnTo>
                  <a:lnTo>
                    <a:pt x="1135" y="392"/>
                  </a:lnTo>
                  <a:lnTo>
                    <a:pt x="1133" y="389"/>
                  </a:lnTo>
                  <a:lnTo>
                    <a:pt x="1132" y="386"/>
                  </a:lnTo>
                  <a:lnTo>
                    <a:pt x="1132" y="384"/>
                  </a:lnTo>
                  <a:lnTo>
                    <a:pt x="1130" y="384"/>
                  </a:lnTo>
                  <a:lnTo>
                    <a:pt x="1132" y="383"/>
                  </a:lnTo>
                  <a:lnTo>
                    <a:pt x="1133" y="381"/>
                  </a:lnTo>
                  <a:lnTo>
                    <a:pt x="1132" y="381"/>
                  </a:lnTo>
                  <a:lnTo>
                    <a:pt x="1132" y="383"/>
                  </a:lnTo>
                  <a:lnTo>
                    <a:pt x="1130" y="383"/>
                  </a:lnTo>
                  <a:lnTo>
                    <a:pt x="1130" y="383"/>
                  </a:lnTo>
                  <a:lnTo>
                    <a:pt x="1130" y="383"/>
                  </a:lnTo>
                  <a:lnTo>
                    <a:pt x="1129" y="381"/>
                  </a:lnTo>
                  <a:lnTo>
                    <a:pt x="1129" y="378"/>
                  </a:lnTo>
                  <a:lnTo>
                    <a:pt x="1130" y="376"/>
                  </a:lnTo>
                  <a:lnTo>
                    <a:pt x="1129" y="376"/>
                  </a:lnTo>
                  <a:lnTo>
                    <a:pt x="1127" y="378"/>
                  </a:lnTo>
                  <a:lnTo>
                    <a:pt x="1129" y="378"/>
                  </a:lnTo>
                  <a:lnTo>
                    <a:pt x="1127" y="379"/>
                  </a:lnTo>
                  <a:lnTo>
                    <a:pt x="1127" y="378"/>
                  </a:lnTo>
                  <a:lnTo>
                    <a:pt x="1126" y="378"/>
                  </a:lnTo>
                  <a:lnTo>
                    <a:pt x="1126" y="378"/>
                  </a:lnTo>
                  <a:lnTo>
                    <a:pt x="1124" y="375"/>
                  </a:lnTo>
                  <a:lnTo>
                    <a:pt x="1121" y="370"/>
                  </a:lnTo>
                  <a:lnTo>
                    <a:pt x="1121" y="370"/>
                  </a:lnTo>
                  <a:lnTo>
                    <a:pt x="1121" y="368"/>
                  </a:lnTo>
                  <a:lnTo>
                    <a:pt x="1121" y="368"/>
                  </a:lnTo>
                  <a:lnTo>
                    <a:pt x="1121" y="368"/>
                  </a:lnTo>
                  <a:lnTo>
                    <a:pt x="1122" y="365"/>
                  </a:lnTo>
                  <a:lnTo>
                    <a:pt x="1124" y="364"/>
                  </a:lnTo>
                  <a:lnTo>
                    <a:pt x="1124" y="364"/>
                  </a:lnTo>
                  <a:lnTo>
                    <a:pt x="1124" y="362"/>
                  </a:lnTo>
                  <a:lnTo>
                    <a:pt x="1124" y="362"/>
                  </a:lnTo>
                  <a:lnTo>
                    <a:pt x="1122" y="362"/>
                  </a:lnTo>
                  <a:lnTo>
                    <a:pt x="1122" y="362"/>
                  </a:lnTo>
                  <a:lnTo>
                    <a:pt x="1122" y="362"/>
                  </a:lnTo>
                  <a:lnTo>
                    <a:pt x="1121" y="360"/>
                  </a:lnTo>
                  <a:lnTo>
                    <a:pt x="1121" y="362"/>
                  </a:lnTo>
                  <a:lnTo>
                    <a:pt x="1121" y="362"/>
                  </a:lnTo>
                  <a:lnTo>
                    <a:pt x="1122" y="362"/>
                  </a:lnTo>
                  <a:lnTo>
                    <a:pt x="1121" y="364"/>
                  </a:lnTo>
                  <a:lnTo>
                    <a:pt x="1121" y="365"/>
                  </a:lnTo>
                  <a:lnTo>
                    <a:pt x="1121" y="365"/>
                  </a:lnTo>
                  <a:lnTo>
                    <a:pt x="1119" y="365"/>
                  </a:lnTo>
                  <a:lnTo>
                    <a:pt x="1119" y="365"/>
                  </a:lnTo>
                  <a:lnTo>
                    <a:pt x="1119" y="365"/>
                  </a:lnTo>
                  <a:lnTo>
                    <a:pt x="1119" y="364"/>
                  </a:lnTo>
                  <a:lnTo>
                    <a:pt x="1118" y="364"/>
                  </a:lnTo>
                  <a:lnTo>
                    <a:pt x="1119" y="357"/>
                  </a:lnTo>
                  <a:lnTo>
                    <a:pt x="1121" y="353"/>
                  </a:lnTo>
                  <a:lnTo>
                    <a:pt x="1121" y="349"/>
                  </a:lnTo>
                  <a:lnTo>
                    <a:pt x="1121" y="348"/>
                  </a:lnTo>
                  <a:lnTo>
                    <a:pt x="1121" y="346"/>
                  </a:lnTo>
                  <a:lnTo>
                    <a:pt x="1119" y="345"/>
                  </a:lnTo>
                  <a:lnTo>
                    <a:pt x="1111" y="338"/>
                  </a:lnTo>
                  <a:lnTo>
                    <a:pt x="1107" y="331"/>
                  </a:lnTo>
                  <a:lnTo>
                    <a:pt x="1100" y="327"/>
                  </a:lnTo>
                  <a:lnTo>
                    <a:pt x="1097" y="329"/>
                  </a:lnTo>
                  <a:lnTo>
                    <a:pt x="1096" y="329"/>
                  </a:lnTo>
                  <a:lnTo>
                    <a:pt x="1096" y="329"/>
                  </a:lnTo>
                  <a:lnTo>
                    <a:pt x="1096" y="331"/>
                  </a:lnTo>
                  <a:lnTo>
                    <a:pt x="1096" y="331"/>
                  </a:lnTo>
                  <a:lnTo>
                    <a:pt x="1096" y="331"/>
                  </a:lnTo>
                  <a:lnTo>
                    <a:pt x="1094" y="331"/>
                  </a:lnTo>
                  <a:lnTo>
                    <a:pt x="1089" y="334"/>
                  </a:lnTo>
                  <a:lnTo>
                    <a:pt x="1089" y="334"/>
                  </a:lnTo>
                  <a:lnTo>
                    <a:pt x="1088" y="334"/>
                  </a:lnTo>
                  <a:lnTo>
                    <a:pt x="1086" y="334"/>
                  </a:lnTo>
                  <a:lnTo>
                    <a:pt x="1085" y="334"/>
                  </a:lnTo>
                  <a:lnTo>
                    <a:pt x="1083" y="334"/>
                  </a:lnTo>
                  <a:lnTo>
                    <a:pt x="1081" y="334"/>
                  </a:lnTo>
                  <a:lnTo>
                    <a:pt x="1081" y="334"/>
                  </a:lnTo>
                  <a:lnTo>
                    <a:pt x="1081" y="332"/>
                  </a:lnTo>
                  <a:lnTo>
                    <a:pt x="1081" y="332"/>
                  </a:lnTo>
                  <a:lnTo>
                    <a:pt x="1081" y="334"/>
                  </a:lnTo>
                  <a:lnTo>
                    <a:pt x="1083" y="334"/>
                  </a:lnTo>
                  <a:lnTo>
                    <a:pt x="1083" y="332"/>
                  </a:lnTo>
                  <a:lnTo>
                    <a:pt x="1081" y="332"/>
                  </a:lnTo>
                  <a:lnTo>
                    <a:pt x="1080" y="331"/>
                  </a:lnTo>
                  <a:lnTo>
                    <a:pt x="1077" y="327"/>
                  </a:lnTo>
                  <a:lnTo>
                    <a:pt x="1078" y="327"/>
                  </a:lnTo>
                  <a:lnTo>
                    <a:pt x="1078" y="327"/>
                  </a:lnTo>
                  <a:lnTo>
                    <a:pt x="1077" y="326"/>
                  </a:lnTo>
                  <a:lnTo>
                    <a:pt x="1078" y="326"/>
                  </a:lnTo>
                  <a:lnTo>
                    <a:pt x="1078" y="324"/>
                  </a:lnTo>
                  <a:lnTo>
                    <a:pt x="1077" y="324"/>
                  </a:lnTo>
                  <a:lnTo>
                    <a:pt x="1077" y="326"/>
                  </a:lnTo>
                  <a:lnTo>
                    <a:pt x="1077" y="326"/>
                  </a:lnTo>
                  <a:lnTo>
                    <a:pt x="1077" y="327"/>
                  </a:lnTo>
                  <a:lnTo>
                    <a:pt x="1075" y="327"/>
                  </a:lnTo>
                  <a:lnTo>
                    <a:pt x="1075" y="326"/>
                  </a:lnTo>
                  <a:lnTo>
                    <a:pt x="1070" y="324"/>
                  </a:lnTo>
                  <a:lnTo>
                    <a:pt x="1066" y="323"/>
                  </a:lnTo>
                  <a:lnTo>
                    <a:pt x="1069" y="323"/>
                  </a:lnTo>
                  <a:lnTo>
                    <a:pt x="1070" y="323"/>
                  </a:lnTo>
                  <a:lnTo>
                    <a:pt x="1070" y="323"/>
                  </a:lnTo>
                  <a:lnTo>
                    <a:pt x="1070" y="323"/>
                  </a:lnTo>
                  <a:lnTo>
                    <a:pt x="1069" y="321"/>
                  </a:lnTo>
                  <a:lnTo>
                    <a:pt x="1067" y="321"/>
                  </a:lnTo>
                  <a:lnTo>
                    <a:pt x="1066" y="321"/>
                  </a:lnTo>
                  <a:lnTo>
                    <a:pt x="1066" y="323"/>
                  </a:lnTo>
                  <a:lnTo>
                    <a:pt x="1064" y="323"/>
                  </a:lnTo>
                  <a:lnTo>
                    <a:pt x="1062" y="323"/>
                  </a:lnTo>
                  <a:lnTo>
                    <a:pt x="1059" y="324"/>
                  </a:lnTo>
                  <a:lnTo>
                    <a:pt x="1055" y="324"/>
                  </a:lnTo>
                  <a:lnTo>
                    <a:pt x="1056" y="324"/>
                  </a:lnTo>
                  <a:lnTo>
                    <a:pt x="1056" y="323"/>
                  </a:lnTo>
                  <a:lnTo>
                    <a:pt x="1058" y="323"/>
                  </a:lnTo>
                  <a:lnTo>
                    <a:pt x="1059" y="321"/>
                  </a:lnTo>
                  <a:lnTo>
                    <a:pt x="1058" y="321"/>
                  </a:lnTo>
                  <a:lnTo>
                    <a:pt x="1058" y="321"/>
                  </a:lnTo>
                  <a:lnTo>
                    <a:pt x="1058" y="321"/>
                  </a:lnTo>
                  <a:lnTo>
                    <a:pt x="1056" y="321"/>
                  </a:lnTo>
                  <a:lnTo>
                    <a:pt x="1056" y="321"/>
                  </a:lnTo>
                  <a:lnTo>
                    <a:pt x="1056" y="323"/>
                  </a:lnTo>
                  <a:lnTo>
                    <a:pt x="1055" y="323"/>
                  </a:lnTo>
                  <a:lnTo>
                    <a:pt x="1055" y="324"/>
                  </a:lnTo>
                  <a:lnTo>
                    <a:pt x="1051" y="324"/>
                  </a:lnTo>
                  <a:lnTo>
                    <a:pt x="1051" y="324"/>
                  </a:lnTo>
                  <a:lnTo>
                    <a:pt x="1051" y="324"/>
                  </a:lnTo>
                  <a:lnTo>
                    <a:pt x="1051" y="323"/>
                  </a:lnTo>
                  <a:lnTo>
                    <a:pt x="1051" y="324"/>
                  </a:lnTo>
                  <a:lnTo>
                    <a:pt x="1050" y="326"/>
                  </a:lnTo>
                  <a:lnTo>
                    <a:pt x="1044" y="326"/>
                  </a:lnTo>
                  <a:lnTo>
                    <a:pt x="1044" y="326"/>
                  </a:lnTo>
                  <a:lnTo>
                    <a:pt x="1045" y="326"/>
                  </a:lnTo>
                  <a:lnTo>
                    <a:pt x="1047" y="324"/>
                  </a:lnTo>
                  <a:lnTo>
                    <a:pt x="1047" y="324"/>
                  </a:lnTo>
                  <a:lnTo>
                    <a:pt x="1045" y="323"/>
                  </a:lnTo>
                  <a:lnTo>
                    <a:pt x="1045" y="323"/>
                  </a:lnTo>
                  <a:lnTo>
                    <a:pt x="1045" y="323"/>
                  </a:lnTo>
                  <a:lnTo>
                    <a:pt x="1045" y="321"/>
                  </a:lnTo>
                  <a:lnTo>
                    <a:pt x="1045" y="320"/>
                  </a:lnTo>
                  <a:lnTo>
                    <a:pt x="1044" y="318"/>
                  </a:lnTo>
                  <a:lnTo>
                    <a:pt x="1044" y="318"/>
                  </a:lnTo>
                  <a:lnTo>
                    <a:pt x="1042" y="321"/>
                  </a:lnTo>
                  <a:lnTo>
                    <a:pt x="1042" y="323"/>
                  </a:lnTo>
                  <a:lnTo>
                    <a:pt x="1042" y="324"/>
                  </a:lnTo>
                  <a:lnTo>
                    <a:pt x="1040" y="324"/>
                  </a:lnTo>
                  <a:lnTo>
                    <a:pt x="1039" y="324"/>
                  </a:lnTo>
                  <a:lnTo>
                    <a:pt x="1034" y="324"/>
                  </a:lnTo>
                  <a:lnTo>
                    <a:pt x="1033" y="323"/>
                  </a:lnTo>
                  <a:lnTo>
                    <a:pt x="1031" y="323"/>
                  </a:lnTo>
                  <a:lnTo>
                    <a:pt x="1031" y="323"/>
                  </a:lnTo>
                  <a:lnTo>
                    <a:pt x="1028" y="324"/>
                  </a:lnTo>
                  <a:lnTo>
                    <a:pt x="1026" y="324"/>
                  </a:lnTo>
                  <a:lnTo>
                    <a:pt x="1025" y="324"/>
                  </a:lnTo>
                  <a:lnTo>
                    <a:pt x="1025" y="324"/>
                  </a:lnTo>
                  <a:lnTo>
                    <a:pt x="1023" y="326"/>
                  </a:lnTo>
                  <a:lnTo>
                    <a:pt x="1020" y="327"/>
                  </a:lnTo>
                  <a:lnTo>
                    <a:pt x="1015" y="326"/>
                  </a:lnTo>
                  <a:lnTo>
                    <a:pt x="1014" y="324"/>
                  </a:lnTo>
                  <a:lnTo>
                    <a:pt x="1014" y="324"/>
                  </a:lnTo>
                  <a:lnTo>
                    <a:pt x="1012" y="323"/>
                  </a:lnTo>
                  <a:lnTo>
                    <a:pt x="1010" y="326"/>
                  </a:lnTo>
                  <a:lnTo>
                    <a:pt x="1009" y="327"/>
                  </a:lnTo>
                  <a:lnTo>
                    <a:pt x="1010" y="329"/>
                  </a:lnTo>
                  <a:lnTo>
                    <a:pt x="1012" y="329"/>
                  </a:lnTo>
                  <a:lnTo>
                    <a:pt x="1015" y="329"/>
                  </a:lnTo>
                  <a:lnTo>
                    <a:pt x="1017" y="327"/>
                  </a:lnTo>
                  <a:lnTo>
                    <a:pt x="1017" y="327"/>
                  </a:lnTo>
                  <a:lnTo>
                    <a:pt x="1018" y="327"/>
                  </a:lnTo>
                  <a:lnTo>
                    <a:pt x="1018" y="327"/>
                  </a:lnTo>
                  <a:lnTo>
                    <a:pt x="1020" y="327"/>
                  </a:lnTo>
                  <a:lnTo>
                    <a:pt x="1020" y="327"/>
                  </a:lnTo>
                  <a:lnTo>
                    <a:pt x="1018" y="329"/>
                  </a:lnTo>
                  <a:lnTo>
                    <a:pt x="1018" y="329"/>
                  </a:lnTo>
                  <a:lnTo>
                    <a:pt x="1017" y="329"/>
                  </a:lnTo>
                  <a:lnTo>
                    <a:pt x="1018" y="331"/>
                  </a:lnTo>
                  <a:lnTo>
                    <a:pt x="1020" y="331"/>
                  </a:lnTo>
                  <a:lnTo>
                    <a:pt x="1020" y="331"/>
                  </a:lnTo>
                  <a:lnTo>
                    <a:pt x="1021" y="329"/>
                  </a:lnTo>
                  <a:lnTo>
                    <a:pt x="1021" y="329"/>
                  </a:lnTo>
                  <a:lnTo>
                    <a:pt x="1023" y="329"/>
                  </a:lnTo>
                  <a:lnTo>
                    <a:pt x="1023" y="329"/>
                  </a:lnTo>
                  <a:lnTo>
                    <a:pt x="1023" y="331"/>
                  </a:lnTo>
                  <a:lnTo>
                    <a:pt x="1025" y="331"/>
                  </a:lnTo>
                  <a:lnTo>
                    <a:pt x="1025" y="332"/>
                  </a:lnTo>
                  <a:lnTo>
                    <a:pt x="1025" y="332"/>
                  </a:lnTo>
                  <a:lnTo>
                    <a:pt x="1023" y="332"/>
                  </a:lnTo>
                  <a:lnTo>
                    <a:pt x="1021" y="334"/>
                  </a:lnTo>
                  <a:lnTo>
                    <a:pt x="1020" y="334"/>
                  </a:lnTo>
                  <a:lnTo>
                    <a:pt x="1021" y="334"/>
                  </a:lnTo>
                  <a:lnTo>
                    <a:pt x="1020" y="335"/>
                  </a:lnTo>
                  <a:lnTo>
                    <a:pt x="1020" y="334"/>
                  </a:lnTo>
                  <a:lnTo>
                    <a:pt x="1020" y="335"/>
                  </a:lnTo>
                  <a:lnTo>
                    <a:pt x="1020" y="335"/>
                  </a:lnTo>
                  <a:lnTo>
                    <a:pt x="1018" y="335"/>
                  </a:lnTo>
                  <a:lnTo>
                    <a:pt x="1020" y="337"/>
                  </a:lnTo>
                  <a:lnTo>
                    <a:pt x="1021" y="337"/>
                  </a:lnTo>
                  <a:lnTo>
                    <a:pt x="1021" y="338"/>
                  </a:lnTo>
                  <a:lnTo>
                    <a:pt x="1026" y="340"/>
                  </a:lnTo>
                  <a:lnTo>
                    <a:pt x="1026" y="340"/>
                  </a:lnTo>
                  <a:lnTo>
                    <a:pt x="1028" y="342"/>
                  </a:lnTo>
                  <a:lnTo>
                    <a:pt x="1028" y="342"/>
                  </a:lnTo>
                  <a:lnTo>
                    <a:pt x="1029" y="342"/>
                  </a:lnTo>
                  <a:lnTo>
                    <a:pt x="1029" y="343"/>
                  </a:lnTo>
                  <a:lnTo>
                    <a:pt x="1028" y="343"/>
                  </a:lnTo>
                  <a:lnTo>
                    <a:pt x="1028" y="345"/>
                  </a:lnTo>
                  <a:lnTo>
                    <a:pt x="1026" y="345"/>
                  </a:lnTo>
                  <a:lnTo>
                    <a:pt x="1026" y="345"/>
                  </a:lnTo>
                  <a:lnTo>
                    <a:pt x="1026" y="343"/>
                  </a:lnTo>
                  <a:lnTo>
                    <a:pt x="1025" y="345"/>
                  </a:lnTo>
                  <a:lnTo>
                    <a:pt x="1023" y="345"/>
                  </a:lnTo>
                  <a:lnTo>
                    <a:pt x="1025" y="345"/>
                  </a:lnTo>
                  <a:lnTo>
                    <a:pt x="1023" y="343"/>
                  </a:lnTo>
                  <a:lnTo>
                    <a:pt x="1023" y="342"/>
                  </a:lnTo>
                  <a:lnTo>
                    <a:pt x="1021" y="342"/>
                  </a:lnTo>
                  <a:lnTo>
                    <a:pt x="1021" y="342"/>
                  </a:lnTo>
                  <a:lnTo>
                    <a:pt x="1020" y="340"/>
                  </a:lnTo>
                  <a:lnTo>
                    <a:pt x="1020" y="340"/>
                  </a:lnTo>
                  <a:lnTo>
                    <a:pt x="1018" y="340"/>
                  </a:lnTo>
                  <a:lnTo>
                    <a:pt x="1018" y="340"/>
                  </a:lnTo>
                  <a:lnTo>
                    <a:pt x="1018" y="338"/>
                  </a:lnTo>
                  <a:lnTo>
                    <a:pt x="1017" y="338"/>
                  </a:lnTo>
                  <a:lnTo>
                    <a:pt x="1017" y="338"/>
                  </a:lnTo>
                  <a:lnTo>
                    <a:pt x="1012" y="337"/>
                  </a:lnTo>
                  <a:lnTo>
                    <a:pt x="1012" y="337"/>
                  </a:lnTo>
                  <a:lnTo>
                    <a:pt x="1012" y="337"/>
                  </a:lnTo>
                  <a:lnTo>
                    <a:pt x="1014" y="338"/>
                  </a:lnTo>
                  <a:lnTo>
                    <a:pt x="1014" y="338"/>
                  </a:lnTo>
                  <a:lnTo>
                    <a:pt x="1014" y="340"/>
                  </a:lnTo>
                  <a:lnTo>
                    <a:pt x="1014" y="340"/>
                  </a:lnTo>
                  <a:lnTo>
                    <a:pt x="1014" y="342"/>
                  </a:lnTo>
                  <a:lnTo>
                    <a:pt x="1014" y="342"/>
                  </a:lnTo>
                  <a:lnTo>
                    <a:pt x="1012" y="343"/>
                  </a:lnTo>
                  <a:lnTo>
                    <a:pt x="1012" y="343"/>
                  </a:lnTo>
                  <a:lnTo>
                    <a:pt x="1010" y="343"/>
                  </a:lnTo>
                  <a:lnTo>
                    <a:pt x="1010" y="342"/>
                  </a:lnTo>
                  <a:lnTo>
                    <a:pt x="1009" y="340"/>
                  </a:lnTo>
                  <a:lnTo>
                    <a:pt x="1007" y="340"/>
                  </a:lnTo>
                  <a:lnTo>
                    <a:pt x="1006" y="342"/>
                  </a:lnTo>
                  <a:lnTo>
                    <a:pt x="1006" y="343"/>
                  </a:lnTo>
                  <a:lnTo>
                    <a:pt x="1004" y="343"/>
                  </a:lnTo>
                  <a:lnTo>
                    <a:pt x="1001" y="342"/>
                  </a:lnTo>
                  <a:lnTo>
                    <a:pt x="996" y="340"/>
                  </a:lnTo>
                  <a:lnTo>
                    <a:pt x="996" y="340"/>
                  </a:lnTo>
                  <a:lnTo>
                    <a:pt x="996" y="340"/>
                  </a:lnTo>
                  <a:lnTo>
                    <a:pt x="998" y="340"/>
                  </a:lnTo>
                  <a:lnTo>
                    <a:pt x="998" y="340"/>
                  </a:lnTo>
                  <a:lnTo>
                    <a:pt x="996" y="338"/>
                  </a:lnTo>
                  <a:lnTo>
                    <a:pt x="996" y="337"/>
                  </a:lnTo>
                  <a:lnTo>
                    <a:pt x="996" y="337"/>
                  </a:lnTo>
                  <a:lnTo>
                    <a:pt x="996" y="337"/>
                  </a:lnTo>
                  <a:lnTo>
                    <a:pt x="996" y="337"/>
                  </a:lnTo>
                  <a:lnTo>
                    <a:pt x="993" y="337"/>
                  </a:lnTo>
                  <a:lnTo>
                    <a:pt x="992" y="335"/>
                  </a:lnTo>
                  <a:lnTo>
                    <a:pt x="990" y="334"/>
                  </a:lnTo>
                  <a:lnTo>
                    <a:pt x="988" y="334"/>
                  </a:lnTo>
                  <a:lnTo>
                    <a:pt x="987" y="332"/>
                  </a:lnTo>
                  <a:lnTo>
                    <a:pt x="985" y="332"/>
                  </a:lnTo>
                  <a:lnTo>
                    <a:pt x="985" y="334"/>
                  </a:lnTo>
                  <a:lnTo>
                    <a:pt x="984" y="334"/>
                  </a:lnTo>
                  <a:lnTo>
                    <a:pt x="984" y="335"/>
                  </a:lnTo>
                  <a:lnTo>
                    <a:pt x="985" y="335"/>
                  </a:lnTo>
                  <a:lnTo>
                    <a:pt x="985" y="335"/>
                  </a:lnTo>
                  <a:lnTo>
                    <a:pt x="982" y="337"/>
                  </a:lnTo>
                  <a:lnTo>
                    <a:pt x="976" y="335"/>
                  </a:lnTo>
                  <a:lnTo>
                    <a:pt x="974" y="335"/>
                  </a:lnTo>
                  <a:lnTo>
                    <a:pt x="973" y="334"/>
                  </a:lnTo>
                  <a:lnTo>
                    <a:pt x="969" y="332"/>
                  </a:lnTo>
                  <a:lnTo>
                    <a:pt x="968" y="332"/>
                  </a:lnTo>
                  <a:lnTo>
                    <a:pt x="966" y="334"/>
                  </a:lnTo>
                  <a:lnTo>
                    <a:pt x="962" y="334"/>
                  </a:lnTo>
                  <a:lnTo>
                    <a:pt x="960" y="334"/>
                  </a:lnTo>
                  <a:lnTo>
                    <a:pt x="960" y="334"/>
                  </a:lnTo>
                  <a:lnTo>
                    <a:pt x="958" y="334"/>
                  </a:lnTo>
                  <a:lnTo>
                    <a:pt x="958" y="332"/>
                  </a:lnTo>
                  <a:lnTo>
                    <a:pt x="958" y="332"/>
                  </a:lnTo>
                  <a:lnTo>
                    <a:pt x="960" y="332"/>
                  </a:lnTo>
                  <a:lnTo>
                    <a:pt x="960" y="331"/>
                  </a:lnTo>
                  <a:lnTo>
                    <a:pt x="960" y="331"/>
                  </a:lnTo>
                  <a:lnTo>
                    <a:pt x="960" y="331"/>
                  </a:lnTo>
                  <a:lnTo>
                    <a:pt x="958" y="329"/>
                  </a:lnTo>
                  <a:lnTo>
                    <a:pt x="958" y="332"/>
                  </a:lnTo>
                  <a:lnTo>
                    <a:pt x="958" y="334"/>
                  </a:lnTo>
                  <a:lnTo>
                    <a:pt x="958" y="334"/>
                  </a:lnTo>
                  <a:lnTo>
                    <a:pt x="955" y="335"/>
                  </a:lnTo>
                  <a:lnTo>
                    <a:pt x="949" y="337"/>
                  </a:lnTo>
                  <a:lnTo>
                    <a:pt x="946" y="338"/>
                  </a:lnTo>
                  <a:lnTo>
                    <a:pt x="946" y="338"/>
                  </a:lnTo>
                  <a:lnTo>
                    <a:pt x="949" y="337"/>
                  </a:lnTo>
                  <a:lnTo>
                    <a:pt x="947" y="337"/>
                  </a:lnTo>
                  <a:lnTo>
                    <a:pt x="946" y="337"/>
                  </a:lnTo>
                  <a:lnTo>
                    <a:pt x="946" y="337"/>
                  </a:lnTo>
                  <a:lnTo>
                    <a:pt x="946" y="335"/>
                  </a:lnTo>
                  <a:lnTo>
                    <a:pt x="946" y="334"/>
                  </a:lnTo>
                  <a:lnTo>
                    <a:pt x="944" y="334"/>
                  </a:lnTo>
                  <a:lnTo>
                    <a:pt x="944" y="335"/>
                  </a:lnTo>
                  <a:lnTo>
                    <a:pt x="944" y="334"/>
                  </a:lnTo>
                  <a:lnTo>
                    <a:pt x="943" y="334"/>
                  </a:lnTo>
                  <a:lnTo>
                    <a:pt x="943" y="334"/>
                  </a:lnTo>
                  <a:lnTo>
                    <a:pt x="943" y="337"/>
                  </a:lnTo>
                  <a:lnTo>
                    <a:pt x="943" y="338"/>
                  </a:lnTo>
                  <a:lnTo>
                    <a:pt x="944" y="340"/>
                  </a:lnTo>
                  <a:lnTo>
                    <a:pt x="943" y="342"/>
                  </a:lnTo>
                  <a:lnTo>
                    <a:pt x="941" y="343"/>
                  </a:lnTo>
                  <a:lnTo>
                    <a:pt x="939" y="343"/>
                  </a:lnTo>
                  <a:lnTo>
                    <a:pt x="938" y="346"/>
                  </a:lnTo>
                  <a:lnTo>
                    <a:pt x="936" y="346"/>
                  </a:lnTo>
                  <a:lnTo>
                    <a:pt x="933" y="349"/>
                  </a:lnTo>
                  <a:lnTo>
                    <a:pt x="932" y="349"/>
                  </a:lnTo>
                  <a:lnTo>
                    <a:pt x="930" y="351"/>
                  </a:lnTo>
                  <a:lnTo>
                    <a:pt x="928" y="351"/>
                  </a:lnTo>
                  <a:lnTo>
                    <a:pt x="925" y="353"/>
                  </a:lnTo>
                  <a:lnTo>
                    <a:pt x="925" y="353"/>
                  </a:lnTo>
                  <a:lnTo>
                    <a:pt x="925" y="353"/>
                  </a:lnTo>
                  <a:lnTo>
                    <a:pt x="928" y="351"/>
                  </a:lnTo>
                  <a:lnTo>
                    <a:pt x="927" y="351"/>
                  </a:lnTo>
                  <a:lnTo>
                    <a:pt x="924" y="351"/>
                  </a:lnTo>
                  <a:lnTo>
                    <a:pt x="922" y="351"/>
                  </a:lnTo>
                  <a:lnTo>
                    <a:pt x="922" y="351"/>
                  </a:lnTo>
                  <a:lnTo>
                    <a:pt x="922" y="351"/>
                  </a:lnTo>
                  <a:lnTo>
                    <a:pt x="921" y="351"/>
                  </a:lnTo>
                  <a:lnTo>
                    <a:pt x="921" y="349"/>
                  </a:lnTo>
                  <a:lnTo>
                    <a:pt x="919" y="349"/>
                  </a:lnTo>
                  <a:lnTo>
                    <a:pt x="919" y="349"/>
                  </a:lnTo>
                  <a:lnTo>
                    <a:pt x="919" y="349"/>
                  </a:lnTo>
                  <a:lnTo>
                    <a:pt x="921" y="353"/>
                  </a:lnTo>
                  <a:lnTo>
                    <a:pt x="921" y="353"/>
                  </a:lnTo>
                  <a:lnTo>
                    <a:pt x="922" y="354"/>
                  </a:lnTo>
                  <a:lnTo>
                    <a:pt x="921" y="354"/>
                  </a:lnTo>
                  <a:lnTo>
                    <a:pt x="921" y="356"/>
                  </a:lnTo>
                  <a:lnTo>
                    <a:pt x="919" y="356"/>
                  </a:lnTo>
                  <a:lnTo>
                    <a:pt x="917" y="354"/>
                  </a:lnTo>
                  <a:lnTo>
                    <a:pt x="916" y="356"/>
                  </a:lnTo>
                  <a:lnTo>
                    <a:pt x="916" y="357"/>
                  </a:lnTo>
                  <a:lnTo>
                    <a:pt x="916" y="357"/>
                  </a:lnTo>
                  <a:lnTo>
                    <a:pt x="916" y="359"/>
                  </a:lnTo>
                  <a:lnTo>
                    <a:pt x="914" y="357"/>
                  </a:lnTo>
                  <a:lnTo>
                    <a:pt x="914" y="357"/>
                  </a:lnTo>
                  <a:lnTo>
                    <a:pt x="914" y="357"/>
                  </a:lnTo>
                  <a:lnTo>
                    <a:pt x="913" y="359"/>
                  </a:lnTo>
                  <a:lnTo>
                    <a:pt x="913" y="359"/>
                  </a:lnTo>
                  <a:lnTo>
                    <a:pt x="911" y="359"/>
                  </a:lnTo>
                  <a:lnTo>
                    <a:pt x="911" y="359"/>
                  </a:lnTo>
                  <a:lnTo>
                    <a:pt x="911" y="360"/>
                  </a:lnTo>
                  <a:lnTo>
                    <a:pt x="913" y="359"/>
                  </a:lnTo>
                  <a:lnTo>
                    <a:pt x="913" y="360"/>
                  </a:lnTo>
                  <a:lnTo>
                    <a:pt x="911" y="362"/>
                  </a:lnTo>
                  <a:lnTo>
                    <a:pt x="910" y="364"/>
                  </a:lnTo>
                  <a:lnTo>
                    <a:pt x="908" y="362"/>
                  </a:lnTo>
                  <a:lnTo>
                    <a:pt x="908" y="364"/>
                  </a:lnTo>
                  <a:lnTo>
                    <a:pt x="908" y="364"/>
                  </a:lnTo>
                  <a:lnTo>
                    <a:pt x="910" y="365"/>
                  </a:lnTo>
                  <a:lnTo>
                    <a:pt x="908" y="370"/>
                  </a:lnTo>
                  <a:lnTo>
                    <a:pt x="908" y="371"/>
                  </a:lnTo>
                  <a:lnTo>
                    <a:pt x="906" y="371"/>
                  </a:lnTo>
                  <a:lnTo>
                    <a:pt x="906" y="371"/>
                  </a:lnTo>
                  <a:lnTo>
                    <a:pt x="903" y="370"/>
                  </a:lnTo>
                  <a:lnTo>
                    <a:pt x="902" y="368"/>
                  </a:lnTo>
                  <a:lnTo>
                    <a:pt x="903" y="371"/>
                  </a:lnTo>
                  <a:lnTo>
                    <a:pt x="906" y="373"/>
                  </a:lnTo>
                  <a:lnTo>
                    <a:pt x="906" y="373"/>
                  </a:lnTo>
                  <a:lnTo>
                    <a:pt x="906" y="375"/>
                  </a:lnTo>
                  <a:lnTo>
                    <a:pt x="906" y="375"/>
                  </a:lnTo>
                  <a:lnTo>
                    <a:pt x="905" y="376"/>
                  </a:lnTo>
                  <a:lnTo>
                    <a:pt x="906" y="378"/>
                  </a:lnTo>
                  <a:lnTo>
                    <a:pt x="906" y="379"/>
                  </a:lnTo>
                  <a:lnTo>
                    <a:pt x="906" y="381"/>
                  </a:lnTo>
                  <a:lnTo>
                    <a:pt x="908" y="384"/>
                  </a:lnTo>
                  <a:lnTo>
                    <a:pt x="908" y="386"/>
                  </a:lnTo>
                  <a:lnTo>
                    <a:pt x="911" y="390"/>
                  </a:lnTo>
                  <a:lnTo>
                    <a:pt x="911" y="390"/>
                  </a:lnTo>
                  <a:lnTo>
                    <a:pt x="911" y="390"/>
                  </a:lnTo>
                  <a:lnTo>
                    <a:pt x="911" y="392"/>
                  </a:lnTo>
                  <a:lnTo>
                    <a:pt x="910" y="392"/>
                  </a:lnTo>
                  <a:lnTo>
                    <a:pt x="908" y="394"/>
                  </a:lnTo>
                  <a:lnTo>
                    <a:pt x="908" y="394"/>
                  </a:lnTo>
                  <a:lnTo>
                    <a:pt x="908" y="394"/>
                  </a:lnTo>
                  <a:lnTo>
                    <a:pt x="908" y="394"/>
                  </a:lnTo>
                  <a:lnTo>
                    <a:pt x="908" y="394"/>
                  </a:lnTo>
                  <a:lnTo>
                    <a:pt x="905" y="392"/>
                  </a:lnTo>
                  <a:lnTo>
                    <a:pt x="902" y="390"/>
                  </a:lnTo>
                  <a:lnTo>
                    <a:pt x="898" y="390"/>
                  </a:lnTo>
                  <a:lnTo>
                    <a:pt x="895" y="390"/>
                  </a:lnTo>
                  <a:lnTo>
                    <a:pt x="894" y="389"/>
                  </a:lnTo>
                  <a:lnTo>
                    <a:pt x="892" y="389"/>
                  </a:lnTo>
                  <a:lnTo>
                    <a:pt x="891" y="387"/>
                  </a:lnTo>
                  <a:lnTo>
                    <a:pt x="889" y="387"/>
                  </a:lnTo>
                  <a:lnTo>
                    <a:pt x="887" y="386"/>
                  </a:lnTo>
                  <a:lnTo>
                    <a:pt x="886" y="386"/>
                  </a:lnTo>
                  <a:lnTo>
                    <a:pt x="884" y="386"/>
                  </a:lnTo>
                  <a:lnTo>
                    <a:pt x="883" y="384"/>
                  </a:lnTo>
                  <a:lnTo>
                    <a:pt x="883" y="383"/>
                  </a:lnTo>
                  <a:lnTo>
                    <a:pt x="883" y="383"/>
                  </a:lnTo>
                  <a:lnTo>
                    <a:pt x="881" y="379"/>
                  </a:lnTo>
                  <a:lnTo>
                    <a:pt x="880" y="378"/>
                  </a:lnTo>
                  <a:lnTo>
                    <a:pt x="878" y="376"/>
                  </a:lnTo>
                  <a:lnTo>
                    <a:pt x="878" y="375"/>
                  </a:lnTo>
                  <a:lnTo>
                    <a:pt x="878" y="375"/>
                  </a:lnTo>
                  <a:lnTo>
                    <a:pt x="878" y="375"/>
                  </a:lnTo>
                  <a:lnTo>
                    <a:pt x="878" y="373"/>
                  </a:lnTo>
                  <a:lnTo>
                    <a:pt x="878" y="373"/>
                  </a:lnTo>
                  <a:lnTo>
                    <a:pt x="878" y="371"/>
                  </a:lnTo>
                  <a:lnTo>
                    <a:pt x="878" y="371"/>
                  </a:lnTo>
                  <a:lnTo>
                    <a:pt x="878" y="370"/>
                  </a:lnTo>
                  <a:lnTo>
                    <a:pt x="878" y="368"/>
                  </a:lnTo>
                  <a:lnTo>
                    <a:pt x="878" y="368"/>
                  </a:lnTo>
                  <a:lnTo>
                    <a:pt x="876" y="367"/>
                  </a:lnTo>
                  <a:lnTo>
                    <a:pt x="873" y="365"/>
                  </a:lnTo>
                  <a:lnTo>
                    <a:pt x="872" y="362"/>
                  </a:lnTo>
                  <a:lnTo>
                    <a:pt x="870" y="360"/>
                  </a:lnTo>
                  <a:lnTo>
                    <a:pt x="869" y="357"/>
                  </a:lnTo>
                  <a:lnTo>
                    <a:pt x="867" y="357"/>
                  </a:lnTo>
                  <a:lnTo>
                    <a:pt x="865" y="356"/>
                  </a:lnTo>
                  <a:lnTo>
                    <a:pt x="865" y="354"/>
                  </a:lnTo>
                  <a:lnTo>
                    <a:pt x="865" y="353"/>
                  </a:lnTo>
                  <a:lnTo>
                    <a:pt x="865" y="353"/>
                  </a:lnTo>
                  <a:lnTo>
                    <a:pt x="864" y="351"/>
                  </a:lnTo>
                  <a:lnTo>
                    <a:pt x="862" y="348"/>
                  </a:lnTo>
                  <a:lnTo>
                    <a:pt x="861" y="346"/>
                  </a:lnTo>
                  <a:lnTo>
                    <a:pt x="861" y="345"/>
                  </a:lnTo>
                  <a:lnTo>
                    <a:pt x="859" y="342"/>
                  </a:lnTo>
                  <a:lnTo>
                    <a:pt x="857" y="340"/>
                  </a:lnTo>
                  <a:lnTo>
                    <a:pt x="856" y="338"/>
                  </a:lnTo>
                  <a:lnTo>
                    <a:pt x="856" y="338"/>
                  </a:lnTo>
                  <a:lnTo>
                    <a:pt x="856" y="338"/>
                  </a:lnTo>
                  <a:lnTo>
                    <a:pt x="851" y="335"/>
                  </a:lnTo>
                  <a:lnTo>
                    <a:pt x="850" y="334"/>
                  </a:lnTo>
                  <a:lnTo>
                    <a:pt x="850" y="334"/>
                  </a:lnTo>
                  <a:lnTo>
                    <a:pt x="848" y="334"/>
                  </a:lnTo>
                  <a:lnTo>
                    <a:pt x="848" y="332"/>
                  </a:lnTo>
                  <a:lnTo>
                    <a:pt x="848" y="332"/>
                  </a:lnTo>
                  <a:lnTo>
                    <a:pt x="848" y="332"/>
                  </a:lnTo>
                  <a:lnTo>
                    <a:pt x="846" y="332"/>
                  </a:lnTo>
                  <a:lnTo>
                    <a:pt x="845" y="332"/>
                  </a:lnTo>
                  <a:lnTo>
                    <a:pt x="842" y="332"/>
                  </a:lnTo>
                  <a:lnTo>
                    <a:pt x="839" y="332"/>
                  </a:lnTo>
                  <a:lnTo>
                    <a:pt x="837" y="332"/>
                  </a:lnTo>
                  <a:lnTo>
                    <a:pt x="837" y="332"/>
                  </a:lnTo>
                  <a:lnTo>
                    <a:pt x="835" y="332"/>
                  </a:lnTo>
                  <a:lnTo>
                    <a:pt x="834" y="334"/>
                  </a:lnTo>
                  <a:lnTo>
                    <a:pt x="832" y="334"/>
                  </a:lnTo>
                  <a:lnTo>
                    <a:pt x="831" y="335"/>
                  </a:lnTo>
                  <a:lnTo>
                    <a:pt x="829" y="338"/>
                  </a:lnTo>
                  <a:lnTo>
                    <a:pt x="829" y="340"/>
                  </a:lnTo>
                  <a:lnTo>
                    <a:pt x="829" y="342"/>
                  </a:lnTo>
                  <a:lnTo>
                    <a:pt x="829" y="342"/>
                  </a:lnTo>
                  <a:lnTo>
                    <a:pt x="828" y="342"/>
                  </a:lnTo>
                  <a:lnTo>
                    <a:pt x="826" y="343"/>
                  </a:lnTo>
                  <a:lnTo>
                    <a:pt x="826" y="345"/>
                  </a:lnTo>
                  <a:lnTo>
                    <a:pt x="824" y="345"/>
                  </a:lnTo>
                  <a:lnTo>
                    <a:pt x="823" y="345"/>
                  </a:lnTo>
                  <a:lnTo>
                    <a:pt x="821" y="345"/>
                  </a:lnTo>
                  <a:lnTo>
                    <a:pt x="816" y="342"/>
                  </a:lnTo>
                  <a:lnTo>
                    <a:pt x="815" y="340"/>
                  </a:lnTo>
                  <a:lnTo>
                    <a:pt x="812" y="340"/>
                  </a:lnTo>
                  <a:lnTo>
                    <a:pt x="810" y="338"/>
                  </a:lnTo>
                  <a:lnTo>
                    <a:pt x="809" y="337"/>
                  </a:lnTo>
                  <a:lnTo>
                    <a:pt x="809" y="337"/>
                  </a:lnTo>
                  <a:lnTo>
                    <a:pt x="807" y="337"/>
                  </a:lnTo>
                  <a:lnTo>
                    <a:pt x="805" y="335"/>
                  </a:lnTo>
                  <a:lnTo>
                    <a:pt x="804" y="332"/>
                  </a:lnTo>
                  <a:lnTo>
                    <a:pt x="802" y="329"/>
                  </a:lnTo>
                  <a:lnTo>
                    <a:pt x="802" y="327"/>
                  </a:lnTo>
                  <a:lnTo>
                    <a:pt x="801" y="323"/>
                  </a:lnTo>
                  <a:lnTo>
                    <a:pt x="799" y="320"/>
                  </a:lnTo>
                  <a:lnTo>
                    <a:pt x="798" y="320"/>
                  </a:lnTo>
                  <a:lnTo>
                    <a:pt x="796" y="318"/>
                  </a:lnTo>
                  <a:lnTo>
                    <a:pt x="794" y="316"/>
                  </a:lnTo>
                  <a:lnTo>
                    <a:pt x="790" y="313"/>
                  </a:lnTo>
                  <a:lnTo>
                    <a:pt x="787" y="310"/>
                  </a:lnTo>
                  <a:lnTo>
                    <a:pt x="783" y="307"/>
                  </a:lnTo>
                  <a:lnTo>
                    <a:pt x="782" y="307"/>
                  </a:lnTo>
                  <a:lnTo>
                    <a:pt x="780" y="305"/>
                  </a:lnTo>
                  <a:lnTo>
                    <a:pt x="779" y="302"/>
                  </a:lnTo>
                  <a:lnTo>
                    <a:pt x="777" y="302"/>
                  </a:lnTo>
                  <a:lnTo>
                    <a:pt x="777" y="302"/>
                  </a:lnTo>
                  <a:lnTo>
                    <a:pt x="777" y="301"/>
                  </a:lnTo>
                  <a:lnTo>
                    <a:pt x="774" y="301"/>
                  </a:lnTo>
                  <a:lnTo>
                    <a:pt x="771" y="301"/>
                  </a:lnTo>
                  <a:lnTo>
                    <a:pt x="768" y="301"/>
                  </a:lnTo>
                  <a:lnTo>
                    <a:pt x="764" y="301"/>
                  </a:lnTo>
                  <a:lnTo>
                    <a:pt x="755" y="301"/>
                  </a:lnTo>
                  <a:lnTo>
                    <a:pt x="752" y="301"/>
                  </a:lnTo>
                  <a:lnTo>
                    <a:pt x="752" y="304"/>
                  </a:lnTo>
                  <a:lnTo>
                    <a:pt x="752" y="305"/>
                  </a:lnTo>
                  <a:lnTo>
                    <a:pt x="752" y="307"/>
                  </a:lnTo>
                  <a:lnTo>
                    <a:pt x="752" y="308"/>
                  </a:lnTo>
                  <a:lnTo>
                    <a:pt x="746" y="308"/>
                  </a:lnTo>
                  <a:lnTo>
                    <a:pt x="741" y="308"/>
                  </a:lnTo>
                  <a:lnTo>
                    <a:pt x="736" y="308"/>
                  </a:lnTo>
                  <a:lnTo>
                    <a:pt x="731" y="308"/>
                  </a:lnTo>
                  <a:lnTo>
                    <a:pt x="727" y="308"/>
                  </a:lnTo>
                  <a:lnTo>
                    <a:pt x="720" y="308"/>
                  </a:lnTo>
                  <a:lnTo>
                    <a:pt x="716" y="308"/>
                  </a:lnTo>
                  <a:lnTo>
                    <a:pt x="711" y="308"/>
                  </a:lnTo>
                  <a:lnTo>
                    <a:pt x="703" y="307"/>
                  </a:lnTo>
                  <a:lnTo>
                    <a:pt x="697" y="304"/>
                  </a:lnTo>
                  <a:lnTo>
                    <a:pt x="690" y="302"/>
                  </a:lnTo>
                  <a:lnTo>
                    <a:pt x="682" y="299"/>
                  </a:lnTo>
                  <a:lnTo>
                    <a:pt x="676" y="297"/>
                  </a:lnTo>
                  <a:lnTo>
                    <a:pt x="670" y="294"/>
                  </a:lnTo>
                  <a:lnTo>
                    <a:pt x="662" y="293"/>
                  </a:lnTo>
                  <a:lnTo>
                    <a:pt x="656" y="290"/>
                  </a:lnTo>
                  <a:lnTo>
                    <a:pt x="656" y="288"/>
                  </a:lnTo>
                  <a:lnTo>
                    <a:pt x="657" y="286"/>
                  </a:lnTo>
                  <a:lnTo>
                    <a:pt x="656" y="286"/>
                  </a:lnTo>
                  <a:lnTo>
                    <a:pt x="651" y="286"/>
                  </a:lnTo>
                  <a:lnTo>
                    <a:pt x="648" y="286"/>
                  </a:lnTo>
                  <a:lnTo>
                    <a:pt x="643" y="288"/>
                  </a:lnTo>
                  <a:lnTo>
                    <a:pt x="640" y="288"/>
                  </a:lnTo>
                  <a:lnTo>
                    <a:pt x="635" y="288"/>
                  </a:lnTo>
                  <a:lnTo>
                    <a:pt x="630" y="288"/>
                  </a:lnTo>
                  <a:lnTo>
                    <a:pt x="627" y="290"/>
                  </a:lnTo>
                  <a:lnTo>
                    <a:pt x="623" y="290"/>
                  </a:lnTo>
                  <a:lnTo>
                    <a:pt x="623" y="290"/>
                  </a:lnTo>
                  <a:lnTo>
                    <a:pt x="623" y="288"/>
                  </a:lnTo>
                  <a:lnTo>
                    <a:pt x="623" y="286"/>
                  </a:lnTo>
                  <a:lnTo>
                    <a:pt x="621" y="286"/>
                  </a:lnTo>
                  <a:lnTo>
                    <a:pt x="621" y="285"/>
                  </a:lnTo>
                  <a:lnTo>
                    <a:pt x="621" y="283"/>
                  </a:lnTo>
                  <a:lnTo>
                    <a:pt x="621" y="283"/>
                  </a:lnTo>
                  <a:lnTo>
                    <a:pt x="619" y="280"/>
                  </a:lnTo>
                  <a:lnTo>
                    <a:pt x="618" y="277"/>
                  </a:lnTo>
                  <a:lnTo>
                    <a:pt x="613" y="274"/>
                  </a:lnTo>
                  <a:lnTo>
                    <a:pt x="610" y="272"/>
                  </a:lnTo>
                  <a:lnTo>
                    <a:pt x="608" y="271"/>
                  </a:lnTo>
                  <a:lnTo>
                    <a:pt x="608" y="269"/>
                  </a:lnTo>
                  <a:lnTo>
                    <a:pt x="607" y="269"/>
                  </a:lnTo>
                  <a:lnTo>
                    <a:pt x="605" y="271"/>
                  </a:lnTo>
                  <a:lnTo>
                    <a:pt x="604" y="269"/>
                  </a:lnTo>
                  <a:lnTo>
                    <a:pt x="604" y="268"/>
                  </a:lnTo>
                  <a:lnTo>
                    <a:pt x="602" y="266"/>
                  </a:lnTo>
                  <a:lnTo>
                    <a:pt x="602" y="264"/>
                  </a:lnTo>
                  <a:lnTo>
                    <a:pt x="597" y="266"/>
                  </a:lnTo>
                  <a:lnTo>
                    <a:pt x="594" y="264"/>
                  </a:lnTo>
                  <a:lnTo>
                    <a:pt x="593" y="263"/>
                  </a:lnTo>
                  <a:lnTo>
                    <a:pt x="591" y="261"/>
                  </a:lnTo>
                  <a:lnTo>
                    <a:pt x="589" y="260"/>
                  </a:lnTo>
                  <a:lnTo>
                    <a:pt x="586" y="258"/>
                  </a:lnTo>
                  <a:lnTo>
                    <a:pt x="585" y="260"/>
                  </a:lnTo>
                  <a:lnTo>
                    <a:pt x="583" y="260"/>
                  </a:lnTo>
                  <a:lnTo>
                    <a:pt x="580" y="258"/>
                  </a:lnTo>
                  <a:lnTo>
                    <a:pt x="578" y="258"/>
                  </a:lnTo>
                  <a:lnTo>
                    <a:pt x="575" y="258"/>
                  </a:lnTo>
                  <a:lnTo>
                    <a:pt x="574" y="258"/>
                  </a:lnTo>
                  <a:lnTo>
                    <a:pt x="574" y="256"/>
                  </a:lnTo>
                  <a:lnTo>
                    <a:pt x="572" y="256"/>
                  </a:lnTo>
                  <a:lnTo>
                    <a:pt x="572" y="255"/>
                  </a:lnTo>
                  <a:lnTo>
                    <a:pt x="572" y="253"/>
                  </a:lnTo>
                  <a:lnTo>
                    <a:pt x="572" y="252"/>
                  </a:lnTo>
                  <a:lnTo>
                    <a:pt x="572" y="250"/>
                  </a:lnTo>
                  <a:lnTo>
                    <a:pt x="572" y="249"/>
                  </a:lnTo>
                  <a:lnTo>
                    <a:pt x="572" y="247"/>
                  </a:lnTo>
                  <a:lnTo>
                    <a:pt x="571" y="247"/>
                  </a:lnTo>
                  <a:lnTo>
                    <a:pt x="569" y="245"/>
                  </a:lnTo>
                  <a:lnTo>
                    <a:pt x="569" y="245"/>
                  </a:lnTo>
                  <a:lnTo>
                    <a:pt x="569" y="244"/>
                  </a:lnTo>
                  <a:lnTo>
                    <a:pt x="567" y="242"/>
                  </a:lnTo>
                  <a:lnTo>
                    <a:pt x="566" y="241"/>
                  </a:lnTo>
                  <a:lnTo>
                    <a:pt x="564" y="239"/>
                  </a:lnTo>
                  <a:lnTo>
                    <a:pt x="563" y="238"/>
                  </a:lnTo>
                  <a:lnTo>
                    <a:pt x="561" y="236"/>
                  </a:lnTo>
                  <a:lnTo>
                    <a:pt x="561" y="236"/>
                  </a:lnTo>
                  <a:lnTo>
                    <a:pt x="559" y="234"/>
                  </a:lnTo>
                  <a:lnTo>
                    <a:pt x="556" y="230"/>
                  </a:lnTo>
                  <a:lnTo>
                    <a:pt x="553" y="228"/>
                  </a:lnTo>
                  <a:lnTo>
                    <a:pt x="553" y="227"/>
                  </a:lnTo>
                  <a:lnTo>
                    <a:pt x="553" y="223"/>
                  </a:lnTo>
                  <a:lnTo>
                    <a:pt x="555" y="222"/>
                  </a:lnTo>
                  <a:lnTo>
                    <a:pt x="555" y="220"/>
                  </a:lnTo>
                  <a:lnTo>
                    <a:pt x="555" y="220"/>
                  </a:lnTo>
                  <a:lnTo>
                    <a:pt x="555" y="219"/>
                  </a:lnTo>
                  <a:lnTo>
                    <a:pt x="553" y="217"/>
                  </a:lnTo>
                  <a:lnTo>
                    <a:pt x="550" y="217"/>
                  </a:lnTo>
                  <a:lnTo>
                    <a:pt x="547" y="212"/>
                  </a:lnTo>
                  <a:lnTo>
                    <a:pt x="547" y="211"/>
                  </a:lnTo>
                  <a:lnTo>
                    <a:pt x="545" y="208"/>
                  </a:lnTo>
                  <a:lnTo>
                    <a:pt x="545" y="206"/>
                  </a:lnTo>
                  <a:lnTo>
                    <a:pt x="545" y="203"/>
                  </a:lnTo>
                  <a:lnTo>
                    <a:pt x="545" y="203"/>
                  </a:lnTo>
                  <a:lnTo>
                    <a:pt x="547" y="203"/>
                  </a:lnTo>
                  <a:lnTo>
                    <a:pt x="547" y="204"/>
                  </a:lnTo>
                  <a:lnTo>
                    <a:pt x="547" y="206"/>
                  </a:lnTo>
                  <a:lnTo>
                    <a:pt x="548" y="206"/>
                  </a:lnTo>
                  <a:lnTo>
                    <a:pt x="548" y="208"/>
                  </a:lnTo>
                  <a:lnTo>
                    <a:pt x="550" y="208"/>
                  </a:lnTo>
                  <a:lnTo>
                    <a:pt x="550" y="209"/>
                  </a:lnTo>
                  <a:lnTo>
                    <a:pt x="552" y="209"/>
                  </a:lnTo>
                  <a:lnTo>
                    <a:pt x="550" y="208"/>
                  </a:lnTo>
                  <a:lnTo>
                    <a:pt x="550" y="208"/>
                  </a:lnTo>
                  <a:lnTo>
                    <a:pt x="550" y="206"/>
                  </a:lnTo>
                  <a:lnTo>
                    <a:pt x="548" y="204"/>
                  </a:lnTo>
                  <a:lnTo>
                    <a:pt x="548" y="203"/>
                  </a:lnTo>
                  <a:lnTo>
                    <a:pt x="547" y="201"/>
                  </a:lnTo>
                  <a:lnTo>
                    <a:pt x="547" y="201"/>
                  </a:lnTo>
                  <a:lnTo>
                    <a:pt x="547" y="200"/>
                  </a:lnTo>
                  <a:lnTo>
                    <a:pt x="547" y="200"/>
                  </a:lnTo>
                  <a:lnTo>
                    <a:pt x="548" y="200"/>
                  </a:lnTo>
                  <a:lnTo>
                    <a:pt x="552" y="200"/>
                  </a:lnTo>
                  <a:lnTo>
                    <a:pt x="556" y="200"/>
                  </a:lnTo>
                  <a:lnTo>
                    <a:pt x="558" y="198"/>
                  </a:lnTo>
                  <a:lnTo>
                    <a:pt x="558" y="200"/>
                  </a:lnTo>
                  <a:lnTo>
                    <a:pt x="559" y="198"/>
                  </a:lnTo>
                  <a:lnTo>
                    <a:pt x="558" y="198"/>
                  </a:lnTo>
                  <a:lnTo>
                    <a:pt x="556" y="198"/>
                  </a:lnTo>
                  <a:lnTo>
                    <a:pt x="556" y="198"/>
                  </a:lnTo>
                  <a:lnTo>
                    <a:pt x="553" y="198"/>
                  </a:lnTo>
                  <a:lnTo>
                    <a:pt x="553" y="198"/>
                  </a:lnTo>
                  <a:lnTo>
                    <a:pt x="552" y="198"/>
                  </a:lnTo>
                  <a:lnTo>
                    <a:pt x="552" y="198"/>
                  </a:lnTo>
                  <a:lnTo>
                    <a:pt x="550" y="198"/>
                  </a:lnTo>
                  <a:lnTo>
                    <a:pt x="548" y="198"/>
                  </a:lnTo>
                  <a:lnTo>
                    <a:pt x="547" y="198"/>
                  </a:lnTo>
                  <a:lnTo>
                    <a:pt x="547" y="198"/>
                  </a:lnTo>
                  <a:lnTo>
                    <a:pt x="545" y="198"/>
                  </a:lnTo>
                  <a:lnTo>
                    <a:pt x="545" y="201"/>
                  </a:lnTo>
                  <a:lnTo>
                    <a:pt x="545" y="203"/>
                  </a:lnTo>
                  <a:lnTo>
                    <a:pt x="545" y="203"/>
                  </a:lnTo>
                  <a:lnTo>
                    <a:pt x="544" y="201"/>
                  </a:lnTo>
                  <a:lnTo>
                    <a:pt x="542" y="201"/>
                  </a:lnTo>
                  <a:lnTo>
                    <a:pt x="541" y="201"/>
                  </a:lnTo>
                  <a:lnTo>
                    <a:pt x="539" y="200"/>
                  </a:lnTo>
                  <a:lnTo>
                    <a:pt x="539" y="198"/>
                  </a:lnTo>
                  <a:lnTo>
                    <a:pt x="537" y="200"/>
                  </a:lnTo>
                  <a:lnTo>
                    <a:pt x="537" y="200"/>
                  </a:lnTo>
                  <a:lnTo>
                    <a:pt x="537" y="198"/>
                  </a:lnTo>
                  <a:lnTo>
                    <a:pt x="537" y="197"/>
                  </a:lnTo>
                  <a:lnTo>
                    <a:pt x="539" y="198"/>
                  </a:lnTo>
                  <a:lnTo>
                    <a:pt x="539" y="197"/>
                  </a:lnTo>
                  <a:lnTo>
                    <a:pt x="537" y="195"/>
                  </a:lnTo>
                  <a:lnTo>
                    <a:pt x="537" y="195"/>
                  </a:lnTo>
                  <a:lnTo>
                    <a:pt x="536" y="192"/>
                  </a:lnTo>
                  <a:lnTo>
                    <a:pt x="534" y="190"/>
                  </a:lnTo>
                  <a:lnTo>
                    <a:pt x="531" y="189"/>
                  </a:lnTo>
                  <a:lnTo>
                    <a:pt x="528" y="184"/>
                  </a:lnTo>
                  <a:lnTo>
                    <a:pt x="528" y="181"/>
                  </a:lnTo>
                  <a:lnTo>
                    <a:pt x="526" y="176"/>
                  </a:lnTo>
                  <a:lnTo>
                    <a:pt x="526" y="175"/>
                  </a:lnTo>
                  <a:lnTo>
                    <a:pt x="526" y="173"/>
                  </a:lnTo>
                  <a:lnTo>
                    <a:pt x="526" y="170"/>
                  </a:lnTo>
                  <a:lnTo>
                    <a:pt x="525" y="168"/>
                  </a:lnTo>
                  <a:lnTo>
                    <a:pt x="522" y="165"/>
                  </a:lnTo>
                  <a:lnTo>
                    <a:pt x="518" y="162"/>
                  </a:lnTo>
                  <a:lnTo>
                    <a:pt x="518" y="160"/>
                  </a:lnTo>
                  <a:lnTo>
                    <a:pt x="518" y="157"/>
                  </a:lnTo>
                  <a:lnTo>
                    <a:pt x="518" y="156"/>
                  </a:lnTo>
                  <a:lnTo>
                    <a:pt x="518" y="154"/>
                  </a:lnTo>
                  <a:lnTo>
                    <a:pt x="520" y="154"/>
                  </a:lnTo>
                  <a:lnTo>
                    <a:pt x="520" y="154"/>
                  </a:lnTo>
                  <a:lnTo>
                    <a:pt x="520" y="154"/>
                  </a:lnTo>
                  <a:lnTo>
                    <a:pt x="520" y="154"/>
                  </a:lnTo>
                  <a:lnTo>
                    <a:pt x="520" y="154"/>
                  </a:lnTo>
                  <a:lnTo>
                    <a:pt x="520" y="152"/>
                  </a:lnTo>
                  <a:lnTo>
                    <a:pt x="520" y="152"/>
                  </a:lnTo>
                  <a:lnTo>
                    <a:pt x="520" y="152"/>
                  </a:lnTo>
                  <a:lnTo>
                    <a:pt x="520" y="152"/>
                  </a:lnTo>
                  <a:lnTo>
                    <a:pt x="522" y="149"/>
                  </a:lnTo>
                  <a:lnTo>
                    <a:pt x="522" y="146"/>
                  </a:lnTo>
                  <a:lnTo>
                    <a:pt x="522" y="143"/>
                  </a:lnTo>
                  <a:lnTo>
                    <a:pt x="522" y="141"/>
                  </a:lnTo>
                  <a:lnTo>
                    <a:pt x="522" y="138"/>
                  </a:lnTo>
                  <a:lnTo>
                    <a:pt x="522" y="137"/>
                  </a:lnTo>
                  <a:lnTo>
                    <a:pt x="520" y="135"/>
                  </a:lnTo>
                  <a:lnTo>
                    <a:pt x="520" y="134"/>
                  </a:lnTo>
                  <a:lnTo>
                    <a:pt x="520" y="132"/>
                  </a:lnTo>
                  <a:lnTo>
                    <a:pt x="518" y="130"/>
                  </a:lnTo>
                  <a:lnTo>
                    <a:pt x="517" y="127"/>
                  </a:lnTo>
                  <a:lnTo>
                    <a:pt x="517" y="126"/>
                  </a:lnTo>
                  <a:lnTo>
                    <a:pt x="517" y="123"/>
                  </a:lnTo>
                  <a:lnTo>
                    <a:pt x="517" y="121"/>
                  </a:lnTo>
                  <a:lnTo>
                    <a:pt x="515" y="118"/>
                  </a:lnTo>
                  <a:lnTo>
                    <a:pt x="515" y="116"/>
                  </a:lnTo>
                  <a:lnTo>
                    <a:pt x="517" y="115"/>
                  </a:lnTo>
                  <a:lnTo>
                    <a:pt x="518" y="108"/>
                  </a:lnTo>
                  <a:lnTo>
                    <a:pt x="518" y="108"/>
                  </a:lnTo>
                  <a:lnTo>
                    <a:pt x="518" y="108"/>
                  </a:lnTo>
                  <a:lnTo>
                    <a:pt x="520" y="107"/>
                  </a:lnTo>
                  <a:lnTo>
                    <a:pt x="520" y="107"/>
                  </a:lnTo>
                  <a:lnTo>
                    <a:pt x="518" y="107"/>
                  </a:lnTo>
                  <a:lnTo>
                    <a:pt x="520" y="105"/>
                  </a:lnTo>
                  <a:lnTo>
                    <a:pt x="520" y="104"/>
                  </a:lnTo>
                  <a:lnTo>
                    <a:pt x="522" y="102"/>
                  </a:lnTo>
                  <a:lnTo>
                    <a:pt x="522" y="96"/>
                  </a:lnTo>
                  <a:lnTo>
                    <a:pt x="522" y="91"/>
                  </a:lnTo>
                  <a:lnTo>
                    <a:pt x="523" y="89"/>
                  </a:lnTo>
                  <a:lnTo>
                    <a:pt x="522" y="88"/>
                  </a:lnTo>
                  <a:lnTo>
                    <a:pt x="523" y="85"/>
                  </a:lnTo>
                  <a:lnTo>
                    <a:pt x="522" y="83"/>
                  </a:lnTo>
                  <a:lnTo>
                    <a:pt x="523" y="72"/>
                  </a:lnTo>
                  <a:lnTo>
                    <a:pt x="523" y="71"/>
                  </a:lnTo>
                  <a:lnTo>
                    <a:pt x="525" y="69"/>
                  </a:lnTo>
                  <a:lnTo>
                    <a:pt x="523" y="64"/>
                  </a:lnTo>
                  <a:lnTo>
                    <a:pt x="523" y="60"/>
                  </a:lnTo>
                  <a:lnTo>
                    <a:pt x="523" y="58"/>
                  </a:lnTo>
                  <a:lnTo>
                    <a:pt x="523" y="58"/>
                  </a:lnTo>
                  <a:lnTo>
                    <a:pt x="523" y="58"/>
                  </a:lnTo>
                  <a:lnTo>
                    <a:pt x="525" y="58"/>
                  </a:lnTo>
                  <a:lnTo>
                    <a:pt x="528" y="58"/>
                  </a:lnTo>
                  <a:lnTo>
                    <a:pt x="530" y="58"/>
                  </a:lnTo>
                  <a:lnTo>
                    <a:pt x="531" y="58"/>
                  </a:lnTo>
                  <a:lnTo>
                    <a:pt x="531" y="58"/>
                  </a:lnTo>
                  <a:lnTo>
                    <a:pt x="533" y="60"/>
                  </a:lnTo>
                  <a:lnTo>
                    <a:pt x="534" y="58"/>
                  </a:lnTo>
                  <a:lnTo>
                    <a:pt x="534" y="58"/>
                  </a:lnTo>
                  <a:lnTo>
                    <a:pt x="533" y="58"/>
                  </a:lnTo>
                  <a:lnTo>
                    <a:pt x="531" y="58"/>
                  </a:lnTo>
                  <a:lnTo>
                    <a:pt x="531" y="56"/>
                  </a:lnTo>
                  <a:lnTo>
                    <a:pt x="528" y="56"/>
                  </a:lnTo>
                  <a:lnTo>
                    <a:pt x="528" y="56"/>
                  </a:lnTo>
                  <a:lnTo>
                    <a:pt x="525" y="56"/>
                  </a:lnTo>
                  <a:lnTo>
                    <a:pt x="523" y="56"/>
                  </a:lnTo>
                  <a:lnTo>
                    <a:pt x="522" y="56"/>
                  </a:lnTo>
                  <a:lnTo>
                    <a:pt x="523" y="55"/>
                  </a:lnTo>
                  <a:lnTo>
                    <a:pt x="523" y="53"/>
                  </a:lnTo>
                  <a:lnTo>
                    <a:pt x="523" y="50"/>
                  </a:lnTo>
                  <a:lnTo>
                    <a:pt x="523" y="52"/>
                  </a:lnTo>
                  <a:lnTo>
                    <a:pt x="525" y="53"/>
                  </a:lnTo>
                  <a:lnTo>
                    <a:pt x="525" y="52"/>
                  </a:lnTo>
                  <a:lnTo>
                    <a:pt x="525" y="50"/>
                  </a:lnTo>
                  <a:lnTo>
                    <a:pt x="523" y="49"/>
                  </a:lnTo>
                  <a:lnTo>
                    <a:pt x="522" y="49"/>
                  </a:lnTo>
                  <a:lnTo>
                    <a:pt x="522" y="45"/>
                  </a:lnTo>
                  <a:lnTo>
                    <a:pt x="525" y="44"/>
                  </a:lnTo>
                  <a:lnTo>
                    <a:pt x="523" y="44"/>
                  </a:lnTo>
                  <a:lnTo>
                    <a:pt x="523" y="42"/>
                  </a:lnTo>
                  <a:lnTo>
                    <a:pt x="522" y="42"/>
                  </a:lnTo>
                  <a:lnTo>
                    <a:pt x="522" y="44"/>
                  </a:lnTo>
                  <a:lnTo>
                    <a:pt x="522" y="44"/>
                  </a:lnTo>
                  <a:lnTo>
                    <a:pt x="522" y="42"/>
                  </a:lnTo>
                  <a:lnTo>
                    <a:pt x="520" y="42"/>
                  </a:lnTo>
                  <a:lnTo>
                    <a:pt x="520" y="39"/>
                  </a:lnTo>
                  <a:lnTo>
                    <a:pt x="518" y="36"/>
                  </a:lnTo>
                  <a:lnTo>
                    <a:pt x="518" y="31"/>
                  </a:lnTo>
                  <a:lnTo>
                    <a:pt x="517" y="30"/>
                  </a:lnTo>
                  <a:lnTo>
                    <a:pt x="514" y="26"/>
                  </a:lnTo>
                  <a:lnTo>
                    <a:pt x="514" y="25"/>
                  </a:lnTo>
                  <a:lnTo>
                    <a:pt x="514" y="22"/>
                  </a:lnTo>
                  <a:lnTo>
                    <a:pt x="514" y="20"/>
                  </a:lnTo>
                  <a:lnTo>
                    <a:pt x="514" y="19"/>
                  </a:lnTo>
                  <a:lnTo>
                    <a:pt x="514" y="19"/>
                  </a:lnTo>
                  <a:lnTo>
                    <a:pt x="517" y="20"/>
                  </a:lnTo>
                  <a:lnTo>
                    <a:pt x="520" y="20"/>
                  </a:lnTo>
                  <a:lnTo>
                    <a:pt x="522" y="22"/>
                  </a:lnTo>
                  <a:lnTo>
                    <a:pt x="523" y="22"/>
                  </a:lnTo>
                  <a:lnTo>
                    <a:pt x="533" y="23"/>
                  </a:lnTo>
                  <a:lnTo>
                    <a:pt x="534" y="23"/>
                  </a:lnTo>
                  <a:lnTo>
                    <a:pt x="536" y="22"/>
                  </a:lnTo>
                  <a:lnTo>
                    <a:pt x="536" y="22"/>
                  </a:lnTo>
                  <a:lnTo>
                    <a:pt x="537" y="23"/>
                  </a:lnTo>
                  <a:lnTo>
                    <a:pt x="537" y="23"/>
                  </a:lnTo>
                  <a:lnTo>
                    <a:pt x="539" y="23"/>
                  </a:lnTo>
                  <a:lnTo>
                    <a:pt x="539" y="23"/>
                  </a:lnTo>
                  <a:lnTo>
                    <a:pt x="541" y="22"/>
                  </a:lnTo>
                  <a:lnTo>
                    <a:pt x="541" y="23"/>
                  </a:lnTo>
                  <a:lnTo>
                    <a:pt x="541" y="23"/>
                  </a:lnTo>
                  <a:lnTo>
                    <a:pt x="542" y="25"/>
                  </a:lnTo>
                  <a:lnTo>
                    <a:pt x="542" y="26"/>
                  </a:lnTo>
                  <a:lnTo>
                    <a:pt x="542" y="26"/>
                  </a:lnTo>
                  <a:lnTo>
                    <a:pt x="541" y="30"/>
                  </a:lnTo>
                  <a:lnTo>
                    <a:pt x="541" y="30"/>
                  </a:lnTo>
                  <a:lnTo>
                    <a:pt x="541" y="30"/>
                  </a:lnTo>
                  <a:lnTo>
                    <a:pt x="541" y="28"/>
                  </a:lnTo>
                  <a:lnTo>
                    <a:pt x="537" y="33"/>
                  </a:lnTo>
                  <a:lnTo>
                    <a:pt x="536" y="36"/>
                  </a:lnTo>
                  <a:lnTo>
                    <a:pt x="536" y="36"/>
                  </a:lnTo>
                  <a:lnTo>
                    <a:pt x="536" y="37"/>
                  </a:lnTo>
                  <a:lnTo>
                    <a:pt x="536" y="37"/>
                  </a:lnTo>
                  <a:lnTo>
                    <a:pt x="537" y="36"/>
                  </a:lnTo>
                  <a:lnTo>
                    <a:pt x="539" y="36"/>
                  </a:lnTo>
                  <a:lnTo>
                    <a:pt x="539" y="36"/>
                  </a:lnTo>
                  <a:lnTo>
                    <a:pt x="537" y="36"/>
                  </a:lnTo>
                  <a:lnTo>
                    <a:pt x="537" y="36"/>
                  </a:lnTo>
                  <a:lnTo>
                    <a:pt x="537" y="34"/>
                  </a:lnTo>
                  <a:lnTo>
                    <a:pt x="537" y="34"/>
                  </a:lnTo>
                  <a:lnTo>
                    <a:pt x="537" y="33"/>
                  </a:lnTo>
                  <a:lnTo>
                    <a:pt x="539" y="33"/>
                  </a:lnTo>
                  <a:lnTo>
                    <a:pt x="541" y="31"/>
                  </a:lnTo>
                  <a:lnTo>
                    <a:pt x="541" y="31"/>
                  </a:lnTo>
                  <a:lnTo>
                    <a:pt x="542" y="30"/>
                  </a:lnTo>
                  <a:lnTo>
                    <a:pt x="544" y="28"/>
                  </a:lnTo>
                  <a:lnTo>
                    <a:pt x="544" y="28"/>
                  </a:lnTo>
                  <a:lnTo>
                    <a:pt x="544" y="26"/>
                  </a:lnTo>
                  <a:lnTo>
                    <a:pt x="544" y="26"/>
                  </a:lnTo>
                  <a:lnTo>
                    <a:pt x="544" y="26"/>
                  </a:lnTo>
                  <a:lnTo>
                    <a:pt x="545" y="28"/>
                  </a:lnTo>
                  <a:lnTo>
                    <a:pt x="545" y="30"/>
                  </a:lnTo>
                  <a:lnTo>
                    <a:pt x="544" y="30"/>
                  </a:lnTo>
                  <a:lnTo>
                    <a:pt x="544" y="31"/>
                  </a:lnTo>
                  <a:lnTo>
                    <a:pt x="544" y="33"/>
                  </a:lnTo>
                  <a:lnTo>
                    <a:pt x="544" y="33"/>
                  </a:lnTo>
                  <a:lnTo>
                    <a:pt x="542" y="33"/>
                  </a:lnTo>
                  <a:lnTo>
                    <a:pt x="542" y="33"/>
                  </a:lnTo>
                  <a:lnTo>
                    <a:pt x="544" y="34"/>
                  </a:lnTo>
                  <a:lnTo>
                    <a:pt x="544" y="34"/>
                  </a:lnTo>
                  <a:lnTo>
                    <a:pt x="544" y="36"/>
                  </a:lnTo>
                  <a:lnTo>
                    <a:pt x="544" y="37"/>
                  </a:lnTo>
                  <a:lnTo>
                    <a:pt x="544" y="37"/>
                  </a:lnTo>
                  <a:lnTo>
                    <a:pt x="542" y="37"/>
                  </a:lnTo>
                  <a:lnTo>
                    <a:pt x="542" y="37"/>
                  </a:lnTo>
                  <a:lnTo>
                    <a:pt x="542" y="37"/>
                  </a:lnTo>
                  <a:lnTo>
                    <a:pt x="541" y="39"/>
                  </a:lnTo>
                  <a:lnTo>
                    <a:pt x="541" y="39"/>
                  </a:lnTo>
                  <a:lnTo>
                    <a:pt x="541" y="37"/>
                  </a:lnTo>
                  <a:lnTo>
                    <a:pt x="541" y="37"/>
                  </a:lnTo>
                  <a:lnTo>
                    <a:pt x="539" y="37"/>
                  </a:lnTo>
                  <a:lnTo>
                    <a:pt x="539" y="39"/>
                  </a:lnTo>
                  <a:lnTo>
                    <a:pt x="537" y="41"/>
                  </a:lnTo>
                  <a:lnTo>
                    <a:pt x="537" y="41"/>
                  </a:lnTo>
                  <a:lnTo>
                    <a:pt x="539" y="41"/>
                  </a:lnTo>
                  <a:lnTo>
                    <a:pt x="541" y="41"/>
                  </a:lnTo>
                  <a:lnTo>
                    <a:pt x="542" y="41"/>
                  </a:lnTo>
                  <a:lnTo>
                    <a:pt x="542" y="41"/>
                  </a:lnTo>
                  <a:lnTo>
                    <a:pt x="544" y="41"/>
                  </a:lnTo>
                  <a:lnTo>
                    <a:pt x="544" y="41"/>
                  </a:lnTo>
                  <a:lnTo>
                    <a:pt x="544" y="37"/>
                  </a:lnTo>
                  <a:lnTo>
                    <a:pt x="545" y="37"/>
                  </a:lnTo>
                  <a:lnTo>
                    <a:pt x="545" y="37"/>
                  </a:lnTo>
                  <a:lnTo>
                    <a:pt x="545" y="37"/>
                  </a:lnTo>
                  <a:lnTo>
                    <a:pt x="547" y="36"/>
                  </a:lnTo>
                  <a:lnTo>
                    <a:pt x="547" y="36"/>
                  </a:lnTo>
                  <a:lnTo>
                    <a:pt x="547" y="34"/>
                  </a:lnTo>
                  <a:lnTo>
                    <a:pt x="547" y="33"/>
                  </a:lnTo>
                  <a:lnTo>
                    <a:pt x="547" y="31"/>
                  </a:lnTo>
                  <a:lnTo>
                    <a:pt x="547" y="31"/>
                  </a:lnTo>
                  <a:lnTo>
                    <a:pt x="547" y="31"/>
                  </a:lnTo>
                  <a:lnTo>
                    <a:pt x="547" y="30"/>
                  </a:lnTo>
                  <a:lnTo>
                    <a:pt x="547" y="30"/>
                  </a:lnTo>
                  <a:lnTo>
                    <a:pt x="547" y="30"/>
                  </a:lnTo>
                  <a:lnTo>
                    <a:pt x="547" y="28"/>
                  </a:lnTo>
                  <a:lnTo>
                    <a:pt x="547" y="26"/>
                  </a:lnTo>
                  <a:lnTo>
                    <a:pt x="547" y="26"/>
                  </a:lnTo>
                  <a:lnTo>
                    <a:pt x="548" y="25"/>
                  </a:lnTo>
                  <a:lnTo>
                    <a:pt x="548" y="25"/>
                  </a:lnTo>
                  <a:lnTo>
                    <a:pt x="547" y="23"/>
                  </a:lnTo>
                  <a:lnTo>
                    <a:pt x="547" y="23"/>
                  </a:lnTo>
                  <a:lnTo>
                    <a:pt x="547" y="22"/>
                  </a:lnTo>
                  <a:lnTo>
                    <a:pt x="547" y="22"/>
                  </a:lnTo>
                  <a:lnTo>
                    <a:pt x="545" y="22"/>
                  </a:lnTo>
                  <a:lnTo>
                    <a:pt x="547" y="23"/>
                  </a:lnTo>
                  <a:lnTo>
                    <a:pt x="547" y="23"/>
                  </a:lnTo>
                  <a:lnTo>
                    <a:pt x="545" y="23"/>
                  </a:lnTo>
                  <a:lnTo>
                    <a:pt x="545" y="22"/>
                  </a:lnTo>
                  <a:lnTo>
                    <a:pt x="544" y="22"/>
                  </a:lnTo>
                  <a:lnTo>
                    <a:pt x="545" y="20"/>
                  </a:lnTo>
                  <a:lnTo>
                    <a:pt x="545" y="20"/>
                  </a:lnTo>
                  <a:lnTo>
                    <a:pt x="547" y="20"/>
                  </a:lnTo>
                  <a:lnTo>
                    <a:pt x="547" y="20"/>
                  </a:lnTo>
                  <a:lnTo>
                    <a:pt x="545" y="19"/>
                  </a:lnTo>
                  <a:lnTo>
                    <a:pt x="544" y="17"/>
                  </a:lnTo>
                  <a:lnTo>
                    <a:pt x="544" y="17"/>
                  </a:lnTo>
                  <a:lnTo>
                    <a:pt x="544" y="17"/>
                  </a:lnTo>
                  <a:lnTo>
                    <a:pt x="542" y="17"/>
                  </a:lnTo>
                  <a:lnTo>
                    <a:pt x="542" y="17"/>
                  </a:lnTo>
                  <a:lnTo>
                    <a:pt x="542" y="15"/>
                  </a:lnTo>
                  <a:lnTo>
                    <a:pt x="544" y="15"/>
                  </a:lnTo>
                  <a:lnTo>
                    <a:pt x="544" y="15"/>
                  </a:lnTo>
                  <a:lnTo>
                    <a:pt x="545" y="15"/>
                  </a:lnTo>
                  <a:lnTo>
                    <a:pt x="545" y="15"/>
                  </a:lnTo>
                  <a:lnTo>
                    <a:pt x="545" y="15"/>
                  </a:lnTo>
                  <a:lnTo>
                    <a:pt x="545" y="12"/>
                  </a:lnTo>
                  <a:lnTo>
                    <a:pt x="544" y="11"/>
                  </a:lnTo>
                  <a:lnTo>
                    <a:pt x="544" y="11"/>
                  </a:lnTo>
                  <a:lnTo>
                    <a:pt x="544" y="11"/>
                  </a:lnTo>
                  <a:lnTo>
                    <a:pt x="544" y="11"/>
                  </a:lnTo>
                  <a:lnTo>
                    <a:pt x="542" y="11"/>
                  </a:lnTo>
                  <a:lnTo>
                    <a:pt x="542" y="11"/>
                  </a:lnTo>
                  <a:lnTo>
                    <a:pt x="542" y="9"/>
                  </a:lnTo>
                  <a:lnTo>
                    <a:pt x="541" y="6"/>
                  </a:lnTo>
                  <a:lnTo>
                    <a:pt x="936" y="6"/>
                  </a:lnTo>
                  <a:lnTo>
                    <a:pt x="939" y="6"/>
                  </a:lnTo>
                  <a:lnTo>
                    <a:pt x="939" y="3"/>
                  </a:lnTo>
                  <a:lnTo>
                    <a:pt x="93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29" name="Freeform 25">
              <a:extLst>
                <a:ext uri="{FF2B5EF4-FFF2-40B4-BE49-F238E27FC236}">
                  <a16:creationId xmlns:a16="http://schemas.microsoft.com/office/drawing/2014/main" id="{FE7B31BB-3DE2-0547-B06A-D0807FFE9C0F}"/>
                </a:ext>
              </a:extLst>
            </p:cNvPr>
            <p:cNvSpPr>
              <a:spLocks noEditPoints="1"/>
            </p:cNvSpPr>
            <p:nvPr/>
          </p:nvSpPr>
          <p:spPr bwMode="auto">
            <a:xfrm>
              <a:off x="1022538" y="1961853"/>
              <a:ext cx="10143748" cy="873251"/>
            </a:xfrm>
            <a:custGeom>
              <a:avLst/>
              <a:gdLst>
                <a:gd name="T0" fmla="*/ 5077 w 5204"/>
                <a:gd name="T1" fmla="*/ 437 h 448"/>
                <a:gd name="T2" fmla="*/ 5030 w 5204"/>
                <a:gd name="T3" fmla="*/ 437 h 448"/>
                <a:gd name="T4" fmla="*/ 5125 w 5204"/>
                <a:gd name="T5" fmla="*/ 434 h 448"/>
                <a:gd name="T6" fmla="*/ 5170 w 5204"/>
                <a:gd name="T7" fmla="*/ 424 h 448"/>
                <a:gd name="T8" fmla="*/ 5196 w 5204"/>
                <a:gd name="T9" fmla="*/ 416 h 448"/>
                <a:gd name="T10" fmla="*/ 25 w 5204"/>
                <a:gd name="T11" fmla="*/ 402 h 448"/>
                <a:gd name="T12" fmla="*/ 19 w 5204"/>
                <a:gd name="T13" fmla="*/ 397 h 448"/>
                <a:gd name="T14" fmla="*/ 85 w 5204"/>
                <a:gd name="T15" fmla="*/ 379 h 448"/>
                <a:gd name="T16" fmla="*/ 126 w 5204"/>
                <a:gd name="T17" fmla="*/ 372 h 448"/>
                <a:gd name="T18" fmla="*/ 118 w 5204"/>
                <a:gd name="T19" fmla="*/ 374 h 448"/>
                <a:gd name="T20" fmla="*/ 110 w 5204"/>
                <a:gd name="T21" fmla="*/ 371 h 448"/>
                <a:gd name="T22" fmla="*/ 539 w 5204"/>
                <a:gd name="T23" fmla="*/ 366 h 448"/>
                <a:gd name="T24" fmla="*/ 519 w 5204"/>
                <a:gd name="T25" fmla="*/ 368 h 448"/>
                <a:gd name="T26" fmla="*/ 506 w 5204"/>
                <a:gd name="T27" fmla="*/ 364 h 448"/>
                <a:gd name="T28" fmla="*/ 524 w 5204"/>
                <a:gd name="T29" fmla="*/ 353 h 448"/>
                <a:gd name="T30" fmla="*/ 5183 w 5204"/>
                <a:gd name="T31" fmla="*/ 344 h 448"/>
                <a:gd name="T32" fmla="*/ 494 w 5204"/>
                <a:gd name="T33" fmla="*/ 338 h 448"/>
                <a:gd name="T34" fmla="*/ 222 w 5204"/>
                <a:gd name="T35" fmla="*/ 333 h 448"/>
                <a:gd name="T36" fmla="*/ 479 w 5204"/>
                <a:gd name="T37" fmla="*/ 339 h 448"/>
                <a:gd name="T38" fmla="*/ 230 w 5204"/>
                <a:gd name="T39" fmla="*/ 319 h 448"/>
                <a:gd name="T40" fmla="*/ 207 w 5204"/>
                <a:gd name="T41" fmla="*/ 333 h 448"/>
                <a:gd name="T42" fmla="*/ 211 w 5204"/>
                <a:gd name="T43" fmla="*/ 317 h 448"/>
                <a:gd name="T44" fmla="*/ 473 w 5204"/>
                <a:gd name="T45" fmla="*/ 327 h 448"/>
                <a:gd name="T46" fmla="*/ 492 w 5204"/>
                <a:gd name="T47" fmla="*/ 314 h 448"/>
                <a:gd name="T48" fmla="*/ 235 w 5204"/>
                <a:gd name="T49" fmla="*/ 309 h 448"/>
                <a:gd name="T50" fmla="*/ 107 w 5204"/>
                <a:gd name="T51" fmla="*/ 303 h 448"/>
                <a:gd name="T52" fmla="*/ 304 w 5204"/>
                <a:gd name="T53" fmla="*/ 265 h 448"/>
                <a:gd name="T54" fmla="*/ 314 w 5204"/>
                <a:gd name="T55" fmla="*/ 262 h 448"/>
                <a:gd name="T56" fmla="*/ 237 w 5204"/>
                <a:gd name="T57" fmla="*/ 262 h 448"/>
                <a:gd name="T58" fmla="*/ 5197 w 5204"/>
                <a:gd name="T59" fmla="*/ 201 h 448"/>
                <a:gd name="T60" fmla="*/ 180 w 5204"/>
                <a:gd name="T61" fmla="*/ 5 h 448"/>
                <a:gd name="T62" fmla="*/ 266 w 5204"/>
                <a:gd name="T63" fmla="*/ 24 h 448"/>
                <a:gd name="T64" fmla="*/ 419 w 5204"/>
                <a:gd name="T65" fmla="*/ 265 h 448"/>
                <a:gd name="T66" fmla="*/ 490 w 5204"/>
                <a:gd name="T67" fmla="*/ 295 h 448"/>
                <a:gd name="T68" fmla="*/ 552 w 5204"/>
                <a:gd name="T69" fmla="*/ 360 h 448"/>
                <a:gd name="T70" fmla="*/ 522 w 5204"/>
                <a:gd name="T71" fmla="*/ 361 h 448"/>
                <a:gd name="T72" fmla="*/ 501 w 5204"/>
                <a:gd name="T73" fmla="*/ 319 h 448"/>
                <a:gd name="T74" fmla="*/ 479 w 5204"/>
                <a:gd name="T75" fmla="*/ 309 h 448"/>
                <a:gd name="T76" fmla="*/ 460 w 5204"/>
                <a:gd name="T77" fmla="*/ 301 h 448"/>
                <a:gd name="T78" fmla="*/ 416 w 5204"/>
                <a:gd name="T79" fmla="*/ 273 h 448"/>
                <a:gd name="T80" fmla="*/ 348 w 5204"/>
                <a:gd name="T81" fmla="*/ 270 h 448"/>
                <a:gd name="T82" fmla="*/ 307 w 5204"/>
                <a:gd name="T83" fmla="*/ 251 h 448"/>
                <a:gd name="T84" fmla="*/ 285 w 5204"/>
                <a:gd name="T85" fmla="*/ 260 h 448"/>
                <a:gd name="T86" fmla="*/ 266 w 5204"/>
                <a:gd name="T87" fmla="*/ 278 h 448"/>
                <a:gd name="T88" fmla="*/ 238 w 5204"/>
                <a:gd name="T89" fmla="*/ 279 h 448"/>
                <a:gd name="T90" fmla="*/ 255 w 5204"/>
                <a:gd name="T91" fmla="*/ 245 h 448"/>
                <a:gd name="T92" fmla="*/ 214 w 5204"/>
                <a:gd name="T93" fmla="*/ 279 h 448"/>
                <a:gd name="T94" fmla="*/ 181 w 5204"/>
                <a:gd name="T95" fmla="*/ 323 h 448"/>
                <a:gd name="T96" fmla="*/ 143 w 5204"/>
                <a:gd name="T97" fmla="*/ 347 h 448"/>
                <a:gd name="T98" fmla="*/ 104 w 5204"/>
                <a:gd name="T99" fmla="*/ 369 h 448"/>
                <a:gd name="T100" fmla="*/ 71 w 5204"/>
                <a:gd name="T101" fmla="*/ 380 h 448"/>
                <a:gd name="T102" fmla="*/ 112 w 5204"/>
                <a:gd name="T103" fmla="*/ 355 h 448"/>
                <a:gd name="T104" fmla="*/ 156 w 5204"/>
                <a:gd name="T105" fmla="*/ 309 h 448"/>
                <a:gd name="T106" fmla="*/ 107 w 5204"/>
                <a:gd name="T107" fmla="*/ 297 h 448"/>
                <a:gd name="T108" fmla="*/ 60 w 5204"/>
                <a:gd name="T109" fmla="*/ 275 h 448"/>
                <a:gd name="T110" fmla="*/ 49 w 5204"/>
                <a:gd name="T111" fmla="*/ 248 h 448"/>
                <a:gd name="T112" fmla="*/ 50 w 5204"/>
                <a:gd name="T113" fmla="*/ 216 h 448"/>
                <a:gd name="T114" fmla="*/ 106 w 5204"/>
                <a:gd name="T115" fmla="*/ 177 h 448"/>
                <a:gd name="T116" fmla="*/ 27 w 5204"/>
                <a:gd name="T117" fmla="*/ 164 h 448"/>
                <a:gd name="T118" fmla="*/ 66 w 5204"/>
                <a:gd name="T119" fmla="*/ 122 h 448"/>
                <a:gd name="T120" fmla="*/ 117 w 5204"/>
                <a:gd name="T121" fmla="*/ 126 h 448"/>
                <a:gd name="T122" fmla="*/ 73 w 5204"/>
                <a:gd name="T123" fmla="*/ 54 h 448"/>
                <a:gd name="T124" fmla="*/ 131 w 5204"/>
                <a:gd name="T125" fmla="*/ 18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204" h="448">
                  <a:moveTo>
                    <a:pt x="5016" y="442"/>
                  </a:moveTo>
                  <a:lnTo>
                    <a:pt x="5019" y="443"/>
                  </a:lnTo>
                  <a:lnTo>
                    <a:pt x="5022" y="445"/>
                  </a:lnTo>
                  <a:lnTo>
                    <a:pt x="5022" y="446"/>
                  </a:lnTo>
                  <a:lnTo>
                    <a:pt x="5025" y="446"/>
                  </a:lnTo>
                  <a:lnTo>
                    <a:pt x="5027" y="448"/>
                  </a:lnTo>
                  <a:lnTo>
                    <a:pt x="5027" y="448"/>
                  </a:lnTo>
                  <a:lnTo>
                    <a:pt x="5024" y="448"/>
                  </a:lnTo>
                  <a:lnTo>
                    <a:pt x="5019" y="445"/>
                  </a:lnTo>
                  <a:lnTo>
                    <a:pt x="5016" y="443"/>
                  </a:lnTo>
                  <a:lnTo>
                    <a:pt x="5016" y="443"/>
                  </a:lnTo>
                  <a:lnTo>
                    <a:pt x="5016" y="442"/>
                  </a:lnTo>
                  <a:close/>
                  <a:moveTo>
                    <a:pt x="5087" y="438"/>
                  </a:moveTo>
                  <a:lnTo>
                    <a:pt x="5088" y="440"/>
                  </a:lnTo>
                  <a:lnTo>
                    <a:pt x="5088" y="440"/>
                  </a:lnTo>
                  <a:lnTo>
                    <a:pt x="5087" y="440"/>
                  </a:lnTo>
                  <a:lnTo>
                    <a:pt x="5087" y="440"/>
                  </a:lnTo>
                  <a:lnTo>
                    <a:pt x="5087" y="438"/>
                  </a:lnTo>
                  <a:lnTo>
                    <a:pt x="5087" y="438"/>
                  </a:lnTo>
                  <a:close/>
                  <a:moveTo>
                    <a:pt x="5090" y="438"/>
                  </a:moveTo>
                  <a:lnTo>
                    <a:pt x="5092" y="438"/>
                  </a:lnTo>
                  <a:lnTo>
                    <a:pt x="5093" y="440"/>
                  </a:lnTo>
                  <a:lnTo>
                    <a:pt x="5092" y="440"/>
                  </a:lnTo>
                  <a:lnTo>
                    <a:pt x="5090" y="438"/>
                  </a:lnTo>
                  <a:lnTo>
                    <a:pt x="5090" y="438"/>
                  </a:lnTo>
                  <a:close/>
                  <a:moveTo>
                    <a:pt x="5065" y="437"/>
                  </a:moveTo>
                  <a:lnTo>
                    <a:pt x="5066" y="438"/>
                  </a:lnTo>
                  <a:lnTo>
                    <a:pt x="5066" y="438"/>
                  </a:lnTo>
                  <a:lnTo>
                    <a:pt x="5070" y="438"/>
                  </a:lnTo>
                  <a:lnTo>
                    <a:pt x="5068" y="440"/>
                  </a:lnTo>
                  <a:lnTo>
                    <a:pt x="5066" y="440"/>
                  </a:lnTo>
                  <a:lnTo>
                    <a:pt x="5066" y="442"/>
                  </a:lnTo>
                  <a:lnTo>
                    <a:pt x="5065" y="442"/>
                  </a:lnTo>
                  <a:lnTo>
                    <a:pt x="5065" y="443"/>
                  </a:lnTo>
                  <a:lnTo>
                    <a:pt x="5065" y="443"/>
                  </a:lnTo>
                  <a:lnTo>
                    <a:pt x="5063" y="442"/>
                  </a:lnTo>
                  <a:lnTo>
                    <a:pt x="5063" y="442"/>
                  </a:lnTo>
                  <a:lnTo>
                    <a:pt x="5063" y="442"/>
                  </a:lnTo>
                  <a:lnTo>
                    <a:pt x="5065" y="440"/>
                  </a:lnTo>
                  <a:lnTo>
                    <a:pt x="5063" y="440"/>
                  </a:lnTo>
                  <a:lnTo>
                    <a:pt x="5063" y="440"/>
                  </a:lnTo>
                  <a:lnTo>
                    <a:pt x="5062" y="438"/>
                  </a:lnTo>
                  <a:lnTo>
                    <a:pt x="5062" y="438"/>
                  </a:lnTo>
                  <a:lnTo>
                    <a:pt x="5062" y="437"/>
                  </a:lnTo>
                  <a:lnTo>
                    <a:pt x="5062" y="437"/>
                  </a:lnTo>
                  <a:lnTo>
                    <a:pt x="5065" y="437"/>
                  </a:lnTo>
                  <a:close/>
                  <a:moveTo>
                    <a:pt x="5076" y="437"/>
                  </a:moveTo>
                  <a:lnTo>
                    <a:pt x="5076" y="437"/>
                  </a:lnTo>
                  <a:lnTo>
                    <a:pt x="5077" y="437"/>
                  </a:lnTo>
                  <a:lnTo>
                    <a:pt x="5077" y="438"/>
                  </a:lnTo>
                  <a:lnTo>
                    <a:pt x="5076" y="438"/>
                  </a:lnTo>
                  <a:lnTo>
                    <a:pt x="5076" y="440"/>
                  </a:lnTo>
                  <a:lnTo>
                    <a:pt x="5076" y="442"/>
                  </a:lnTo>
                  <a:lnTo>
                    <a:pt x="5076" y="442"/>
                  </a:lnTo>
                  <a:lnTo>
                    <a:pt x="5074" y="442"/>
                  </a:lnTo>
                  <a:lnTo>
                    <a:pt x="5073" y="442"/>
                  </a:lnTo>
                  <a:lnTo>
                    <a:pt x="5071" y="442"/>
                  </a:lnTo>
                  <a:lnTo>
                    <a:pt x="5070" y="442"/>
                  </a:lnTo>
                  <a:lnTo>
                    <a:pt x="5068" y="442"/>
                  </a:lnTo>
                  <a:lnTo>
                    <a:pt x="5068" y="442"/>
                  </a:lnTo>
                  <a:lnTo>
                    <a:pt x="5068" y="442"/>
                  </a:lnTo>
                  <a:lnTo>
                    <a:pt x="5073" y="440"/>
                  </a:lnTo>
                  <a:lnTo>
                    <a:pt x="5074" y="440"/>
                  </a:lnTo>
                  <a:lnTo>
                    <a:pt x="5076" y="438"/>
                  </a:lnTo>
                  <a:lnTo>
                    <a:pt x="5076" y="437"/>
                  </a:lnTo>
                  <a:lnTo>
                    <a:pt x="5076" y="437"/>
                  </a:lnTo>
                  <a:close/>
                  <a:moveTo>
                    <a:pt x="5082" y="435"/>
                  </a:moveTo>
                  <a:lnTo>
                    <a:pt x="5084" y="435"/>
                  </a:lnTo>
                  <a:lnTo>
                    <a:pt x="5085" y="437"/>
                  </a:lnTo>
                  <a:lnTo>
                    <a:pt x="5085" y="437"/>
                  </a:lnTo>
                  <a:lnTo>
                    <a:pt x="5084" y="438"/>
                  </a:lnTo>
                  <a:lnTo>
                    <a:pt x="5084" y="438"/>
                  </a:lnTo>
                  <a:lnTo>
                    <a:pt x="5085" y="438"/>
                  </a:lnTo>
                  <a:lnTo>
                    <a:pt x="5087" y="438"/>
                  </a:lnTo>
                  <a:lnTo>
                    <a:pt x="5087" y="440"/>
                  </a:lnTo>
                  <a:lnTo>
                    <a:pt x="5085" y="440"/>
                  </a:lnTo>
                  <a:lnTo>
                    <a:pt x="5085" y="442"/>
                  </a:lnTo>
                  <a:lnTo>
                    <a:pt x="5085" y="440"/>
                  </a:lnTo>
                  <a:lnTo>
                    <a:pt x="5085" y="442"/>
                  </a:lnTo>
                  <a:lnTo>
                    <a:pt x="5082" y="443"/>
                  </a:lnTo>
                  <a:lnTo>
                    <a:pt x="5081" y="442"/>
                  </a:lnTo>
                  <a:lnTo>
                    <a:pt x="5079" y="443"/>
                  </a:lnTo>
                  <a:lnTo>
                    <a:pt x="5081" y="440"/>
                  </a:lnTo>
                  <a:lnTo>
                    <a:pt x="5082" y="438"/>
                  </a:lnTo>
                  <a:lnTo>
                    <a:pt x="5082" y="438"/>
                  </a:lnTo>
                  <a:lnTo>
                    <a:pt x="5082" y="438"/>
                  </a:lnTo>
                  <a:lnTo>
                    <a:pt x="5082" y="435"/>
                  </a:lnTo>
                  <a:close/>
                  <a:moveTo>
                    <a:pt x="5013" y="435"/>
                  </a:moveTo>
                  <a:lnTo>
                    <a:pt x="5014" y="435"/>
                  </a:lnTo>
                  <a:lnTo>
                    <a:pt x="5014" y="437"/>
                  </a:lnTo>
                  <a:lnTo>
                    <a:pt x="5014" y="437"/>
                  </a:lnTo>
                  <a:lnTo>
                    <a:pt x="5013" y="437"/>
                  </a:lnTo>
                  <a:lnTo>
                    <a:pt x="5013" y="437"/>
                  </a:lnTo>
                  <a:lnTo>
                    <a:pt x="5013" y="437"/>
                  </a:lnTo>
                  <a:lnTo>
                    <a:pt x="5013" y="435"/>
                  </a:lnTo>
                  <a:close/>
                  <a:moveTo>
                    <a:pt x="5030" y="435"/>
                  </a:moveTo>
                  <a:lnTo>
                    <a:pt x="5032" y="437"/>
                  </a:lnTo>
                  <a:lnTo>
                    <a:pt x="5030" y="437"/>
                  </a:lnTo>
                  <a:lnTo>
                    <a:pt x="5030" y="438"/>
                  </a:lnTo>
                  <a:lnTo>
                    <a:pt x="5029" y="438"/>
                  </a:lnTo>
                  <a:lnTo>
                    <a:pt x="5027" y="437"/>
                  </a:lnTo>
                  <a:lnTo>
                    <a:pt x="5027" y="435"/>
                  </a:lnTo>
                  <a:lnTo>
                    <a:pt x="5030" y="435"/>
                  </a:lnTo>
                  <a:close/>
                  <a:moveTo>
                    <a:pt x="5092" y="434"/>
                  </a:moveTo>
                  <a:lnTo>
                    <a:pt x="5092" y="434"/>
                  </a:lnTo>
                  <a:lnTo>
                    <a:pt x="5093" y="435"/>
                  </a:lnTo>
                  <a:lnTo>
                    <a:pt x="5093" y="435"/>
                  </a:lnTo>
                  <a:lnTo>
                    <a:pt x="5092" y="435"/>
                  </a:lnTo>
                  <a:lnTo>
                    <a:pt x="5092" y="437"/>
                  </a:lnTo>
                  <a:lnTo>
                    <a:pt x="5090" y="435"/>
                  </a:lnTo>
                  <a:lnTo>
                    <a:pt x="5090" y="435"/>
                  </a:lnTo>
                  <a:lnTo>
                    <a:pt x="5090" y="435"/>
                  </a:lnTo>
                  <a:lnTo>
                    <a:pt x="5090" y="434"/>
                  </a:lnTo>
                  <a:lnTo>
                    <a:pt x="5092" y="434"/>
                  </a:lnTo>
                  <a:close/>
                  <a:moveTo>
                    <a:pt x="5000" y="434"/>
                  </a:moveTo>
                  <a:lnTo>
                    <a:pt x="5002" y="434"/>
                  </a:lnTo>
                  <a:lnTo>
                    <a:pt x="5000" y="434"/>
                  </a:lnTo>
                  <a:lnTo>
                    <a:pt x="5000" y="435"/>
                  </a:lnTo>
                  <a:lnTo>
                    <a:pt x="5000" y="437"/>
                  </a:lnTo>
                  <a:lnTo>
                    <a:pt x="4997" y="438"/>
                  </a:lnTo>
                  <a:lnTo>
                    <a:pt x="4995" y="438"/>
                  </a:lnTo>
                  <a:lnTo>
                    <a:pt x="4995" y="438"/>
                  </a:lnTo>
                  <a:lnTo>
                    <a:pt x="4995" y="437"/>
                  </a:lnTo>
                  <a:lnTo>
                    <a:pt x="4997" y="437"/>
                  </a:lnTo>
                  <a:lnTo>
                    <a:pt x="4999" y="435"/>
                  </a:lnTo>
                  <a:lnTo>
                    <a:pt x="4999" y="435"/>
                  </a:lnTo>
                  <a:lnTo>
                    <a:pt x="5000" y="434"/>
                  </a:lnTo>
                  <a:lnTo>
                    <a:pt x="5000" y="434"/>
                  </a:lnTo>
                  <a:close/>
                  <a:moveTo>
                    <a:pt x="5126" y="432"/>
                  </a:moveTo>
                  <a:lnTo>
                    <a:pt x="5128" y="434"/>
                  </a:lnTo>
                  <a:lnTo>
                    <a:pt x="5131" y="434"/>
                  </a:lnTo>
                  <a:lnTo>
                    <a:pt x="5134" y="434"/>
                  </a:lnTo>
                  <a:lnTo>
                    <a:pt x="5136" y="434"/>
                  </a:lnTo>
                  <a:lnTo>
                    <a:pt x="5136" y="434"/>
                  </a:lnTo>
                  <a:lnTo>
                    <a:pt x="5134" y="434"/>
                  </a:lnTo>
                  <a:lnTo>
                    <a:pt x="5133" y="434"/>
                  </a:lnTo>
                  <a:lnTo>
                    <a:pt x="5131" y="435"/>
                  </a:lnTo>
                  <a:lnTo>
                    <a:pt x="5129" y="435"/>
                  </a:lnTo>
                  <a:lnTo>
                    <a:pt x="5126" y="434"/>
                  </a:lnTo>
                  <a:lnTo>
                    <a:pt x="5123" y="435"/>
                  </a:lnTo>
                  <a:lnTo>
                    <a:pt x="5123" y="435"/>
                  </a:lnTo>
                  <a:lnTo>
                    <a:pt x="5123" y="434"/>
                  </a:lnTo>
                  <a:lnTo>
                    <a:pt x="5122" y="434"/>
                  </a:lnTo>
                  <a:lnTo>
                    <a:pt x="5122" y="434"/>
                  </a:lnTo>
                  <a:lnTo>
                    <a:pt x="5123" y="434"/>
                  </a:lnTo>
                  <a:lnTo>
                    <a:pt x="5125" y="434"/>
                  </a:lnTo>
                  <a:lnTo>
                    <a:pt x="5125" y="434"/>
                  </a:lnTo>
                  <a:lnTo>
                    <a:pt x="5126" y="432"/>
                  </a:lnTo>
                  <a:close/>
                  <a:moveTo>
                    <a:pt x="5144" y="427"/>
                  </a:moveTo>
                  <a:lnTo>
                    <a:pt x="5145" y="429"/>
                  </a:lnTo>
                  <a:lnTo>
                    <a:pt x="5145" y="429"/>
                  </a:lnTo>
                  <a:lnTo>
                    <a:pt x="5144" y="431"/>
                  </a:lnTo>
                  <a:lnTo>
                    <a:pt x="5142" y="431"/>
                  </a:lnTo>
                  <a:lnTo>
                    <a:pt x="5142" y="431"/>
                  </a:lnTo>
                  <a:lnTo>
                    <a:pt x="5142" y="429"/>
                  </a:lnTo>
                  <a:lnTo>
                    <a:pt x="5142" y="429"/>
                  </a:lnTo>
                  <a:lnTo>
                    <a:pt x="5144" y="427"/>
                  </a:lnTo>
                  <a:close/>
                  <a:moveTo>
                    <a:pt x="5118" y="427"/>
                  </a:moveTo>
                  <a:lnTo>
                    <a:pt x="5122" y="429"/>
                  </a:lnTo>
                  <a:lnTo>
                    <a:pt x="5122" y="429"/>
                  </a:lnTo>
                  <a:lnTo>
                    <a:pt x="5122" y="431"/>
                  </a:lnTo>
                  <a:lnTo>
                    <a:pt x="5120" y="431"/>
                  </a:lnTo>
                  <a:lnTo>
                    <a:pt x="5118" y="431"/>
                  </a:lnTo>
                  <a:lnTo>
                    <a:pt x="5118" y="432"/>
                  </a:lnTo>
                  <a:lnTo>
                    <a:pt x="5120" y="434"/>
                  </a:lnTo>
                  <a:lnTo>
                    <a:pt x="5117" y="434"/>
                  </a:lnTo>
                  <a:lnTo>
                    <a:pt x="5112" y="435"/>
                  </a:lnTo>
                  <a:lnTo>
                    <a:pt x="5104" y="435"/>
                  </a:lnTo>
                  <a:lnTo>
                    <a:pt x="5103" y="435"/>
                  </a:lnTo>
                  <a:lnTo>
                    <a:pt x="5104" y="435"/>
                  </a:lnTo>
                  <a:lnTo>
                    <a:pt x="5106" y="435"/>
                  </a:lnTo>
                  <a:lnTo>
                    <a:pt x="5109" y="434"/>
                  </a:lnTo>
                  <a:lnTo>
                    <a:pt x="5112" y="434"/>
                  </a:lnTo>
                  <a:lnTo>
                    <a:pt x="5115" y="432"/>
                  </a:lnTo>
                  <a:lnTo>
                    <a:pt x="5117" y="432"/>
                  </a:lnTo>
                  <a:lnTo>
                    <a:pt x="5118" y="431"/>
                  </a:lnTo>
                  <a:lnTo>
                    <a:pt x="5115" y="431"/>
                  </a:lnTo>
                  <a:lnTo>
                    <a:pt x="5115" y="429"/>
                  </a:lnTo>
                  <a:lnTo>
                    <a:pt x="5117" y="429"/>
                  </a:lnTo>
                  <a:lnTo>
                    <a:pt x="5117" y="429"/>
                  </a:lnTo>
                  <a:lnTo>
                    <a:pt x="5118" y="427"/>
                  </a:lnTo>
                  <a:close/>
                  <a:moveTo>
                    <a:pt x="4943" y="426"/>
                  </a:moveTo>
                  <a:lnTo>
                    <a:pt x="4945" y="426"/>
                  </a:lnTo>
                  <a:lnTo>
                    <a:pt x="4945" y="427"/>
                  </a:lnTo>
                  <a:lnTo>
                    <a:pt x="4943" y="429"/>
                  </a:lnTo>
                  <a:lnTo>
                    <a:pt x="4943" y="429"/>
                  </a:lnTo>
                  <a:lnTo>
                    <a:pt x="4942" y="427"/>
                  </a:lnTo>
                  <a:lnTo>
                    <a:pt x="4939" y="427"/>
                  </a:lnTo>
                  <a:lnTo>
                    <a:pt x="4940" y="427"/>
                  </a:lnTo>
                  <a:lnTo>
                    <a:pt x="4942" y="427"/>
                  </a:lnTo>
                  <a:lnTo>
                    <a:pt x="4943" y="426"/>
                  </a:lnTo>
                  <a:close/>
                  <a:moveTo>
                    <a:pt x="5169" y="423"/>
                  </a:moveTo>
                  <a:lnTo>
                    <a:pt x="5170" y="423"/>
                  </a:lnTo>
                  <a:lnTo>
                    <a:pt x="5170" y="423"/>
                  </a:lnTo>
                  <a:lnTo>
                    <a:pt x="5170" y="423"/>
                  </a:lnTo>
                  <a:lnTo>
                    <a:pt x="5170" y="424"/>
                  </a:lnTo>
                  <a:lnTo>
                    <a:pt x="5170" y="424"/>
                  </a:lnTo>
                  <a:lnTo>
                    <a:pt x="5169" y="424"/>
                  </a:lnTo>
                  <a:lnTo>
                    <a:pt x="5169" y="424"/>
                  </a:lnTo>
                  <a:lnTo>
                    <a:pt x="5167" y="424"/>
                  </a:lnTo>
                  <a:lnTo>
                    <a:pt x="5167" y="424"/>
                  </a:lnTo>
                  <a:lnTo>
                    <a:pt x="5167" y="424"/>
                  </a:lnTo>
                  <a:lnTo>
                    <a:pt x="5167" y="423"/>
                  </a:lnTo>
                  <a:lnTo>
                    <a:pt x="5169" y="423"/>
                  </a:lnTo>
                  <a:close/>
                  <a:moveTo>
                    <a:pt x="5183" y="418"/>
                  </a:moveTo>
                  <a:lnTo>
                    <a:pt x="5183" y="420"/>
                  </a:lnTo>
                  <a:lnTo>
                    <a:pt x="5183" y="420"/>
                  </a:lnTo>
                  <a:lnTo>
                    <a:pt x="5183" y="420"/>
                  </a:lnTo>
                  <a:lnTo>
                    <a:pt x="5183" y="420"/>
                  </a:lnTo>
                  <a:lnTo>
                    <a:pt x="5182" y="420"/>
                  </a:lnTo>
                  <a:lnTo>
                    <a:pt x="5180" y="420"/>
                  </a:lnTo>
                  <a:lnTo>
                    <a:pt x="5180" y="420"/>
                  </a:lnTo>
                  <a:lnTo>
                    <a:pt x="5180" y="420"/>
                  </a:lnTo>
                  <a:lnTo>
                    <a:pt x="5182" y="418"/>
                  </a:lnTo>
                  <a:lnTo>
                    <a:pt x="5183" y="418"/>
                  </a:lnTo>
                  <a:close/>
                  <a:moveTo>
                    <a:pt x="4931" y="416"/>
                  </a:moveTo>
                  <a:lnTo>
                    <a:pt x="4934" y="416"/>
                  </a:lnTo>
                  <a:lnTo>
                    <a:pt x="4936" y="416"/>
                  </a:lnTo>
                  <a:lnTo>
                    <a:pt x="4937" y="418"/>
                  </a:lnTo>
                  <a:lnTo>
                    <a:pt x="4940" y="420"/>
                  </a:lnTo>
                  <a:lnTo>
                    <a:pt x="4939" y="420"/>
                  </a:lnTo>
                  <a:lnTo>
                    <a:pt x="4939" y="420"/>
                  </a:lnTo>
                  <a:lnTo>
                    <a:pt x="4939" y="420"/>
                  </a:lnTo>
                  <a:lnTo>
                    <a:pt x="4936" y="420"/>
                  </a:lnTo>
                  <a:lnTo>
                    <a:pt x="4936" y="420"/>
                  </a:lnTo>
                  <a:lnTo>
                    <a:pt x="4932" y="421"/>
                  </a:lnTo>
                  <a:lnTo>
                    <a:pt x="4931" y="420"/>
                  </a:lnTo>
                  <a:lnTo>
                    <a:pt x="4929" y="418"/>
                  </a:lnTo>
                  <a:lnTo>
                    <a:pt x="4928" y="418"/>
                  </a:lnTo>
                  <a:lnTo>
                    <a:pt x="4926" y="418"/>
                  </a:lnTo>
                  <a:lnTo>
                    <a:pt x="4929" y="416"/>
                  </a:lnTo>
                  <a:lnTo>
                    <a:pt x="4931" y="416"/>
                  </a:lnTo>
                  <a:close/>
                  <a:moveTo>
                    <a:pt x="5204" y="410"/>
                  </a:moveTo>
                  <a:lnTo>
                    <a:pt x="5204" y="413"/>
                  </a:lnTo>
                  <a:lnTo>
                    <a:pt x="5202" y="415"/>
                  </a:lnTo>
                  <a:lnTo>
                    <a:pt x="5200" y="415"/>
                  </a:lnTo>
                  <a:lnTo>
                    <a:pt x="5200" y="415"/>
                  </a:lnTo>
                  <a:lnTo>
                    <a:pt x="5200" y="416"/>
                  </a:lnTo>
                  <a:lnTo>
                    <a:pt x="5199" y="416"/>
                  </a:lnTo>
                  <a:lnTo>
                    <a:pt x="5197" y="416"/>
                  </a:lnTo>
                  <a:lnTo>
                    <a:pt x="5193" y="420"/>
                  </a:lnTo>
                  <a:lnTo>
                    <a:pt x="5193" y="420"/>
                  </a:lnTo>
                  <a:lnTo>
                    <a:pt x="5193" y="420"/>
                  </a:lnTo>
                  <a:lnTo>
                    <a:pt x="5194" y="418"/>
                  </a:lnTo>
                  <a:lnTo>
                    <a:pt x="5196" y="416"/>
                  </a:lnTo>
                  <a:lnTo>
                    <a:pt x="5196" y="416"/>
                  </a:lnTo>
                  <a:lnTo>
                    <a:pt x="5197" y="415"/>
                  </a:lnTo>
                  <a:lnTo>
                    <a:pt x="5197" y="415"/>
                  </a:lnTo>
                  <a:lnTo>
                    <a:pt x="5197" y="413"/>
                  </a:lnTo>
                  <a:lnTo>
                    <a:pt x="5197" y="413"/>
                  </a:lnTo>
                  <a:lnTo>
                    <a:pt x="5199" y="412"/>
                  </a:lnTo>
                  <a:lnTo>
                    <a:pt x="5199" y="412"/>
                  </a:lnTo>
                  <a:lnTo>
                    <a:pt x="5200" y="412"/>
                  </a:lnTo>
                  <a:lnTo>
                    <a:pt x="5202" y="412"/>
                  </a:lnTo>
                  <a:lnTo>
                    <a:pt x="5202" y="410"/>
                  </a:lnTo>
                  <a:lnTo>
                    <a:pt x="5204" y="410"/>
                  </a:lnTo>
                  <a:lnTo>
                    <a:pt x="5204" y="410"/>
                  </a:lnTo>
                  <a:close/>
                  <a:moveTo>
                    <a:pt x="5" y="405"/>
                  </a:moveTo>
                  <a:lnTo>
                    <a:pt x="6" y="407"/>
                  </a:lnTo>
                  <a:lnTo>
                    <a:pt x="6" y="407"/>
                  </a:lnTo>
                  <a:lnTo>
                    <a:pt x="6" y="407"/>
                  </a:lnTo>
                  <a:lnTo>
                    <a:pt x="6" y="408"/>
                  </a:lnTo>
                  <a:lnTo>
                    <a:pt x="5" y="410"/>
                  </a:lnTo>
                  <a:lnTo>
                    <a:pt x="0" y="412"/>
                  </a:lnTo>
                  <a:lnTo>
                    <a:pt x="0" y="407"/>
                  </a:lnTo>
                  <a:lnTo>
                    <a:pt x="2" y="405"/>
                  </a:lnTo>
                  <a:lnTo>
                    <a:pt x="3" y="405"/>
                  </a:lnTo>
                  <a:lnTo>
                    <a:pt x="5" y="405"/>
                  </a:lnTo>
                  <a:close/>
                  <a:moveTo>
                    <a:pt x="32" y="399"/>
                  </a:moveTo>
                  <a:lnTo>
                    <a:pt x="32" y="399"/>
                  </a:lnTo>
                  <a:lnTo>
                    <a:pt x="32" y="401"/>
                  </a:lnTo>
                  <a:lnTo>
                    <a:pt x="30" y="401"/>
                  </a:lnTo>
                  <a:lnTo>
                    <a:pt x="30" y="402"/>
                  </a:lnTo>
                  <a:lnTo>
                    <a:pt x="30" y="402"/>
                  </a:lnTo>
                  <a:lnTo>
                    <a:pt x="30" y="402"/>
                  </a:lnTo>
                  <a:lnTo>
                    <a:pt x="30" y="401"/>
                  </a:lnTo>
                  <a:lnTo>
                    <a:pt x="30" y="401"/>
                  </a:lnTo>
                  <a:lnTo>
                    <a:pt x="30" y="401"/>
                  </a:lnTo>
                  <a:lnTo>
                    <a:pt x="32" y="399"/>
                  </a:lnTo>
                  <a:lnTo>
                    <a:pt x="32" y="399"/>
                  </a:lnTo>
                  <a:close/>
                  <a:moveTo>
                    <a:pt x="24" y="396"/>
                  </a:moveTo>
                  <a:lnTo>
                    <a:pt x="24" y="396"/>
                  </a:lnTo>
                  <a:lnTo>
                    <a:pt x="24" y="399"/>
                  </a:lnTo>
                  <a:lnTo>
                    <a:pt x="25" y="399"/>
                  </a:lnTo>
                  <a:lnTo>
                    <a:pt x="25" y="399"/>
                  </a:lnTo>
                  <a:lnTo>
                    <a:pt x="27" y="397"/>
                  </a:lnTo>
                  <a:lnTo>
                    <a:pt x="27" y="397"/>
                  </a:lnTo>
                  <a:lnTo>
                    <a:pt x="28" y="396"/>
                  </a:lnTo>
                  <a:lnTo>
                    <a:pt x="28" y="397"/>
                  </a:lnTo>
                  <a:lnTo>
                    <a:pt x="30" y="397"/>
                  </a:lnTo>
                  <a:lnTo>
                    <a:pt x="28" y="399"/>
                  </a:lnTo>
                  <a:lnTo>
                    <a:pt x="25" y="401"/>
                  </a:lnTo>
                  <a:lnTo>
                    <a:pt x="25" y="402"/>
                  </a:lnTo>
                  <a:lnTo>
                    <a:pt x="25" y="402"/>
                  </a:lnTo>
                  <a:lnTo>
                    <a:pt x="27" y="402"/>
                  </a:lnTo>
                  <a:lnTo>
                    <a:pt x="28" y="402"/>
                  </a:lnTo>
                  <a:lnTo>
                    <a:pt x="28" y="402"/>
                  </a:lnTo>
                  <a:lnTo>
                    <a:pt x="28" y="402"/>
                  </a:lnTo>
                  <a:lnTo>
                    <a:pt x="27" y="404"/>
                  </a:lnTo>
                  <a:lnTo>
                    <a:pt x="25" y="404"/>
                  </a:lnTo>
                  <a:lnTo>
                    <a:pt x="24" y="405"/>
                  </a:lnTo>
                  <a:lnTo>
                    <a:pt x="22" y="407"/>
                  </a:lnTo>
                  <a:lnTo>
                    <a:pt x="20" y="407"/>
                  </a:lnTo>
                  <a:lnTo>
                    <a:pt x="19" y="407"/>
                  </a:lnTo>
                  <a:lnTo>
                    <a:pt x="16" y="408"/>
                  </a:lnTo>
                  <a:lnTo>
                    <a:pt x="14" y="408"/>
                  </a:lnTo>
                  <a:lnTo>
                    <a:pt x="14" y="410"/>
                  </a:lnTo>
                  <a:lnTo>
                    <a:pt x="14" y="410"/>
                  </a:lnTo>
                  <a:lnTo>
                    <a:pt x="13" y="410"/>
                  </a:lnTo>
                  <a:lnTo>
                    <a:pt x="13" y="410"/>
                  </a:lnTo>
                  <a:lnTo>
                    <a:pt x="11" y="410"/>
                  </a:lnTo>
                  <a:lnTo>
                    <a:pt x="11" y="410"/>
                  </a:lnTo>
                  <a:lnTo>
                    <a:pt x="9" y="410"/>
                  </a:lnTo>
                  <a:lnTo>
                    <a:pt x="9" y="412"/>
                  </a:lnTo>
                  <a:lnTo>
                    <a:pt x="9" y="412"/>
                  </a:lnTo>
                  <a:lnTo>
                    <a:pt x="8" y="410"/>
                  </a:lnTo>
                  <a:lnTo>
                    <a:pt x="6" y="410"/>
                  </a:lnTo>
                  <a:lnTo>
                    <a:pt x="8" y="408"/>
                  </a:lnTo>
                  <a:lnTo>
                    <a:pt x="9" y="408"/>
                  </a:lnTo>
                  <a:lnTo>
                    <a:pt x="11" y="408"/>
                  </a:lnTo>
                  <a:lnTo>
                    <a:pt x="13" y="407"/>
                  </a:lnTo>
                  <a:lnTo>
                    <a:pt x="16" y="407"/>
                  </a:lnTo>
                  <a:lnTo>
                    <a:pt x="17" y="405"/>
                  </a:lnTo>
                  <a:lnTo>
                    <a:pt x="17" y="404"/>
                  </a:lnTo>
                  <a:lnTo>
                    <a:pt x="17" y="404"/>
                  </a:lnTo>
                  <a:lnTo>
                    <a:pt x="19" y="402"/>
                  </a:lnTo>
                  <a:lnTo>
                    <a:pt x="20" y="402"/>
                  </a:lnTo>
                  <a:lnTo>
                    <a:pt x="20" y="404"/>
                  </a:lnTo>
                  <a:lnTo>
                    <a:pt x="20" y="404"/>
                  </a:lnTo>
                  <a:lnTo>
                    <a:pt x="22" y="404"/>
                  </a:lnTo>
                  <a:lnTo>
                    <a:pt x="22" y="402"/>
                  </a:lnTo>
                  <a:lnTo>
                    <a:pt x="22" y="402"/>
                  </a:lnTo>
                  <a:lnTo>
                    <a:pt x="22" y="402"/>
                  </a:lnTo>
                  <a:lnTo>
                    <a:pt x="20" y="401"/>
                  </a:lnTo>
                  <a:lnTo>
                    <a:pt x="19" y="401"/>
                  </a:lnTo>
                  <a:lnTo>
                    <a:pt x="19" y="401"/>
                  </a:lnTo>
                  <a:lnTo>
                    <a:pt x="17" y="401"/>
                  </a:lnTo>
                  <a:lnTo>
                    <a:pt x="17" y="401"/>
                  </a:lnTo>
                  <a:lnTo>
                    <a:pt x="17" y="399"/>
                  </a:lnTo>
                  <a:lnTo>
                    <a:pt x="17" y="399"/>
                  </a:lnTo>
                  <a:lnTo>
                    <a:pt x="17" y="399"/>
                  </a:lnTo>
                  <a:lnTo>
                    <a:pt x="17" y="397"/>
                  </a:lnTo>
                  <a:lnTo>
                    <a:pt x="19" y="397"/>
                  </a:lnTo>
                  <a:lnTo>
                    <a:pt x="20" y="397"/>
                  </a:lnTo>
                  <a:lnTo>
                    <a:pt x="22" y="396"/>
                  </a:lnTo>
                  <a:lnTo>
                    <a:pt x="24" y="396"/>
                  </a:lnTo>
                  <a:close/>
                  <a:moveTo>
                    <a:pt x="33" y="393"/>
                  </a:moveTo>
                  <a:lnTo>
                    <a:pt x="35" y="393"/>
                  </a:lnTo>
                  <a:lnTo>
                    <a:pt x="36" y="393"/>
                  </a:lnTo>
                  <a:lnTo>
                    <a:pt x="38" y="394"/>
                  </a:lnTo>
                  <a:lnTo>
                    <a:pt x="38" y="394"/>
                  </a:lnTo>
                  <a:lnTo>
                    <a:pt x="36" y="394"/>
                  </a:lnTo>
                  <a:lnTo>
                    <a:pt x="35" y="396"/>
                  </a:lnTo>
                  <a:lnTo>
                    <a:pt x="35" y="396"/>
                  </a:lnTo>
                  <a:lnTo>
                    <a:pt x="35" y="396"/>
                  </a:lnTo>
                  <a:lnTo>
                    <a:pt x="35" y="396"/>
                  </a:lnTo>
                  <a:lnTo>
                    <a:pt x="33" y="396"/>
                  </a:lnTo>
                  <a:lnTo>
                    <a:pt x="32" y="396"/>
                  </a:lnTo>
                  <a:lnTo>
                    <a:pt x="32" y="394"/>
                  </a:lnTo>
                  <a:lnTo>
                    <a:pt x="32" y="394"/>
                  </a:lnTo>
                  <a:lnTo>
                    <a:pt x="32" y="393"/>
                  </a:lnTo>
                  <a:lnTo>
                    <a:pt x="33" y="393"/>
                  </a:lnTo>
                  <a:lnTo>
                    <a:pt x="33" y="393"/>
                  </a:lnTo>
                  <a:close/>
                  <a:moveTo>
                    <a:pt x="39" y="391"/>
                  </a:moveTo>
                  <a:lnTo>
                    <a:pt x="39" y="391"/>
                  </a:lnTo>
                  <a:lnTo>
                    <a:pt x="41" y="393"/>
                  </a:lnTo>
                  <a:lnTo>
                    <a:pt x="41" y="393"/>
                  </a:lnTo>
                  <a:lnTo>
                    <a:pt x="41" y="393"/>
                  </a:lnTo>
                  <a:lnTo>
                    <a:pt x="41" y="393"/>
                  </a:lnTo>
                  <a:lnTo>
                    <a:pt x="39" y="394"/>
                  </a:lnTo>
                  <a:lnTo>
                    <a:pt x="39" y="394"/>
                  </a:lnTo>
                  <a:lnTo>
                    <a:pt x="38" y="394"/>
                  </a:lnTo>
                  <a:lnTo>
                    <a:pt x="38" y="393"/>
                  </a:lnTo>
                  <a:lnTo>
                    <a:pt x="38" y="391"/>
                  </a:lnTo>
                  <a:lnTo>
                    <a:pt x="39" y="391"/>
                  </a:lnTo>
                  <a:lnTo>
                    <a:pt x="39" y="391"/>
                  </a:lnTo>
                  <a:close/>
                  <a:moveTo>
                    <a:pt x="79" y="386"/>
                  </a:moveTo>
                  <a:lnTo>
                    <a:pt x="82" y="388"/>
                  </a:lnTo>
                  <a:lnTo>
                    <a:pt x="82" y="388"/>
                  </a:lnTo>
                  <a:lnTo>
                    <a:pt x="84" y="388"/>
                  </a:lnTo>
                  <a:lnTo>
                    <a:pt x="82" y="390"/>
                  </a:lnTo>
                  <a:lnTo>
                    <a:pt x="80" y="388"/>
                  </a:lnTo>
                  <a:lnTo>
                    <a:pt x="79" y="388"/>
                  </a:lnTo>
                  <a:lnTo>
                    <a:pt x="79" y="386"/>
                  </a:lnTo>
                  <a:close/>
                  <a:moveTo>
                    <a:pt x="87" y="377"/>
                  </a:moveTo>
                  <a:lnTo>
                    <a:pt x="87" y="377"/>
                  </a:lnTo>
                  <a:lnTo>
                    <a:pt x="88" y="379"/>
                  </a:lnTo>
                  <a:lnTo>
                    <a:pt x="87" y="379"/>
                  </a:lnTo>
                  <a:lnTo>
                    <a:pt x="87" y="380"/>
                  </a:lnTo>
                  <a:lnTo>
                    <a:pt x="87" y="380"/>
                  </a:lnTo>
                  <a:lnTo>
                    <a:pt x="85" y="379"/>
                  </a:lnTo>
                  <a:lnTo>
                    <a:pt x="85" y="379"/>
                  </a:lnTo>
                  <a:lnTo>
                    <a:pt x="85" y="379"/>
                  </a:lnTo>
                  <a:lnTo>
                    <a:pt x="87" y="377"/>
                  </a:lnTo>
                  <a:lnTo>
                    <a:pt x="87" y="377"/>
                  </a:lnTo>
                  <a:close/>
                  <a:moveTo>
                    <a:pt x="68" y="375"/>
                  </a:moveTo>
                  <a:lnTo>
                    <a:pt x="68" y="375"/>
                  </a:lnTo>
                  <a:lnTo>
                    <a:pt x="69" y="377"/>
                  </a:lnTo>
                  <a:lnTo>
                    <a:pt x="69" y="377"/>
                  </a:lnTo>
                  <a:lnTo>
                    <a:pt x="71" y="380"/>
                  </a:lnTo>
                  <a:lnTo>
                    <a:pt x="71" y="380"/>
                  </a:lnTo>
                  <a:lnTo>
                    <a:pt x="73" y="382"/>
                  </a:lnTo>
                  <a:lnTo>
                    <a:pt x="74" y="382"/>
                  </a:lnTo>
                  <a:lnTo>
                    <a:pt x="74" y="382"/>
                  </a:lnTo>
                  <a:lnTo>
                    <a:pt x="76" y="383"/>
                  </a:lnTo>
                  <a:lnTo>
                    <a:pt x="76" y="383"/>
                  </a:lnTo>
                  <a:lnTo>
                    <a:pt x="71" y="382"/>
                  </a:lnTo>
                  <a:lnTo>
                    <a:pt x="69" y="383"/>
                  </a:lnTo>
                  <a:lnTo>
                    <a:pt x="68" y="383"/>
                  </a:lnTo>
                  <a:lnTo>
                    <a:pt x="61" y="385"/>
                  </a:lnTo>
                  <a:lnTo>
                    <a:pt x="60" y="385"/>
                  </a:lnTo>
                  <a:lnTo>
                    <a:pt x="58" y="385"/>
                  </a:lnTo>
                  <a:lnTo>
                    <a:pt x="57" y="386"/>
                  </a:lnTo>
                  <a:lnTo>
                    <a:pt x="57" y="388"/>
                  </a:lnTo>
                  <a:lnTo>
                    <a:pt x="55" y="388"/>
                  </a:lnTo>
                  <a:lnTo>
                    <a:pt x="54" y="388"/>
                  </a:lnTo>
                  <a:lnTo>
                    <a:pt x="50" y="388"/>
                  </a:lnTo>
                  <a:lnTo>
                    <a:pt x="50" y="388"/>
                  </a:lnTo>
                  <a:lnTo>
                    <a:pt x="49" y="388"/>
                  </a:lnTo>
                  <a:lnTo>
                    <a:pt x="49" y="386"/>
                  </a:lnTo>
                  <a:lnTo>
                    <a:pt x="49" y="385"/>
                  </a:lnTo>
                  <a:lnTo>
                    <a:pt x="49" y="385"/>
                  </a:lnTo>
                  <a:lnTo>
                    <a:pt x="50" y="383"/>
                  </a:lnTo>
                  <a:lnTo>
                    <a:pt x="52" y="383"/>
                  </a:lnTo>
                  <a:lnTo>
                    <a:pt x="54" y="379"/>
                  </a:lnTo>
                  <a:lnTo>
                    <a:pt x="55" y="379"/>
                  </a:lnTo>
                  <a:lnTo>
                    <a:pt x="55" y="379"/>
                  </a:lnTo>
                  <a:lnTo>
                    <a:pt x="58" y="379"/>
                  </a:lnTo>
                  <a:lnTo>
                    <a:pt x="60" y="377"/>
                  </a:lnTo>
                  <a:lnTo>
                    <a:pt x="65" y="375"/>
                  </a:lnTo>
                  <a:lnTo>
                    <a:pt x="65" y="375"/>
                  </a:lnTo>
                  <a:lnTo>
                    <a:pt x="68" y="375"/>
                  </a:lnTo>
                  <a:close/>
                  <a:moveTo>
                    <a:pt x="128" y="375"/>
                  </a:moveTo>
                  <a:lnTo>
                    <a:pt x="129" y="375"/>
                  </a:lnTo>
                  <a:lnTo>
                    <a:pt x="129" y="377"/>
                  </a:lnTo>
                  <a:lnTo>
                    <a:pt x="129" y="377"/>
                  </a:lnTo>
                  <a:lnTo>
                    <a:pt x="129" y="377"/>
                  </a:lnTo>
                  <a:lnTo>
                    <a:pt x="128" y="377"/>
                  </a:lnTo>
                  <a:lnTo>
                    <a:pt x="128" y="375"/>
                  </a:lnTo>
                  <a:lnTo>
                    <a:pt x="128" y="375"/>
                  </a:lnTo>
                  <a:close/>
                  <a:moveTo>
                    <a:pt x="126" y="372"/>
                  </a:moveTo>
                  <a:lnTo>
                    <a:pt x="126" y="374"/>
                  </a:lnTo>
                  <a:lnTo>
                    <a:pt x="126" y="375"/>
                  </a:lnTo>
                  <a:lnTo>
                    <a:pt x="126" y="375"/>
                  </a:lnTo>
                  <a:lnTo>
                    <a:pt x="126" y="375"/>
                  </a:lnTo>
                  <a:lnTo>
                    <a:pt x="125" y="375"/>
                  </a:lnTo>
                  <a:lnTo>
                    <a:pt x="125" y="375"/>
                  </a:lnTo>
                  <a:lnTo>
                    <a:pt x="125" y="374"/>
                  </a:lnTo>
                  <a:lnTo>
                    <a:pt x="125" y="374"/>
                  </a:lnTo>
                  <a:lnTo>
                    <a:pt x="126" y="374"/>
                  </a:lnTo>
                  <a:lnTo>
                    <a:pt x="126" y="374"/>
                  </a:lnTo>
                  <a:lnTo>
                    <a:pt x="126" y="372"/>
                  </a:lnTo>
                  <a:lnTo>
                    <a:pt x="126" y="372"/>
                  </a:lnTo>
                  <a:lnTo>
                    <a:pt x="126" y="372"/>
                  </a:lnTo>
                  <a:close/>
                  <a:moveTo>
                    <a:pt x="531" y="371"/>
                  </a:moveTo>
                  <a:lnTo>
                    <a:pt x="531" y="371"/>
                  </a:lnTo>
                  <a:lnTo>
                    <a:pt x="533" y="372"/>
                  </a:lnTo>
                  <a:lnTo>
                    <a:pt x="535" y="375"/>
                  </a:lnTo>
                  <a:lnTo>
                    <a:pt x="536" y="377"/>
                  </a:lnTo>
                  <a:lnTo>
                    <a:pt x="536" y="379"/>
                  </a:lnTo>
                  <a:lnTo>
                    <a:pt x="535" y="379"/>
                  </a:lnTo>
                  <a:lnTo>
                    <a:pt x="533" y="379"/>
                  </a:lnTo>
                  <a:lnTo>
                    <a:pt x="533" y="379"/>
                  </a:lnTo>
                  <a:lnTo>
                    <a:pt x="533" y="379"/>
                  </a:lnTo>
                  <a:lnTo>
                    <a:pt x="533" y="377"/>
                  </a:lnTo>
                  <a:lnTo>
                    <a:pt x="531" y="375"/>
                  </a:lnTo>
                  <a:lnTo>
                    <a:pt x="531" y="375"/>
                  </a:lnTo>
                  <a:lnTo>
                    <a:pt x="530" y="375"/>
                  </a:lnTo>
                  <a:lnTo>
                    <a:pt x="530" y="375"/>
                  </a:lnTo>
                  <a:lnTo>
                    <a:pt x="531" y="374"/>
                  </a:lnTo>
                  <a:lnTo>
                    <a:pt x="531" y="372"/>
                  </a:lnTo>
                  <a:lnTo>
                    <a:pt x="531" y="372"/>
                  </a:lnTo>
                  <a:lnTo>
                    <a:pt x="531" y="371"/>
                  </a:lnTo>
                  <a:close/>
                  <a:moveTo>
                    <a:pt x="121" y="371"/>
                  </a:moveTo>
                  <a:lnTo>
                    <a:pt x="121" y="371"/>
                  </a:lnTo>
                  <a:lnTo>
                    <a:pt x="121" y="372"/>
                  </a:lnTo>
                  <a:lnTo>
                    <a:pt x="121" y="372"/>
                  </a:lnTo>
                  <a:lnTo>
                    <a:pt x="121" y="374"/>
                  </a:lnTo>
                  <a:lnTo>
                    <a:pt x="121" y="374"/>
                  </a:lnTo>
                  <a:lnTo>
                    <a:pt x="121" y="374"/>
                  </a:lnTo>
                  <a:lnTo>
                    <a:pt x="120" y="375"/>
                  </a:lnTo>
                  <a:lnTo>
                    <a:pt x="120" y="375"/>
                  </a:lnTo>
                  <a:lnTo>
                    <a:pt x="120" y="375"/>
                  </a:lnTo>
                  <a:lnTo>
                    <a:pt x="117" y="377"/>
                  </a:lnTo>
                  <a:lnTo>
                    <a:pt x="117" y="379"/>
                  </a:lnTo>
                  <a:lnTo>
                    <a:pt x="117" y="377"/>
                  </a:lnTo>
                  <a:lnTo>
                    <a:pt x="118" y="375"/>
                  </a:lnTo>
                  <a:lnTo>
                    <a:pt x="118" y="375"/>
                  </a:lnTo>
                  <a:lnTo>
                    <a:pt x="117" y="374"/>
                  </a:lnTo>
                  <a:lnTo>
                    <a:pt x="118" y="374"/>
                  </a:lnTo>
                  <a:lnTo>
                    <a:pt x="118" y="374"/>
                  </a:lnTo>
                  <a:lnTo>
                    <a:pt x="120" y="372"/>
                  </a:lnTo>
                  <a:lnTo>
                    <a:pt x="120" y="372"/>
                  </a:lnTo>
                  <a:lnTo>
                    <a:pt x="121" y="371"/>
                  </a:lnTo>
                  <a:lnTo>
                    <a:pt x="121" y="371"/>
                  </a:lnTo>
                  <a:close/>
                  <a:moveTo>
                    <a:pt x="506" y="371"/>
                  </a:moveTo>
                  <a:lnTo>
                    <a:pt x="509" y="372"/>
                  </a:lnTo>
                  <a:lnTo>
                    <a:pt x="509" y="374"/>
                  </a:lnTo>
                  <a:lnTo>
                    <a:pt x="511" y="374"/>
                  </a:lnTo>
                  <a:lnTo>
                    <a:pt x="511" y="375"/>
                  </a:lnTo>
                  <a:lnTo>
                    <a:pt x="511" y="377"/>
                  </a:lnTo>
                  <a:lnTo>
                    <a:pt x="512" y="379"/>
                  </a:lnTo>
                  <a:lnTo>
                    <a:pt x="512" y="379"/>
                  </a:lnTo>
                  <a:lnTo>
                    <a:pt x="512" y="379"/>
                  </a:lnTo>
                  <a:lnTo>
                    <a:pt x="514" y="379"/>
                  </a:lnTo>
                  <a:lnTo>
                    <a:pt x="514" y="379"/>
                  </a:lnTo>
                  <a:lnTo>
                    <a:pt x="516" y="379"/>
                  </a:lnTo>
                  <a:lnTo>
                    <a:pt x="516" y="379"/>
                  </a:lnTo>
                  <a:lnTo>
                    <a:pt x="516" y="380"/>
                  </a:lnTo>
                  <a:lnTo>
                    <a:pt x="516" y="382"/>
                  </a:lnTo>
                  <a:lnTo>
                    <a:pt x="514" y="382"/>
                  </a:lnTo>
                  <a:lnTo>
                    <a:pt x="514" y="383"/>
                  </a:lnTo>
                  <a:lnTo>
                    <a:pt x="512" y="382"/>
                  </a:lnTo>
                  <a:lnTo>
                    <a:pt x="512" y="382"/>
                  </a:lnTo>
                  <a:lnTo>
                    <a:pt x="509" y="380"/>
                  </a:lnTo>
                  <a:lnTo>
                    <a:pt x="509" y="379"/>
                  </a:lnTo>
                  <a:lnTo>
                    <a:pt x="509" y="377"/>
                  </a:lnTo>
                  <a:lnTo>
                    <a:pt x="508" y="377"/>
                  </a:lnTo>
                  <a:lnTo>
                    <a:pt x="508" y="375"/>
                  </a:lnTo>
                  <a:lnTo>
                    <a:pt x="506" y="374"/>
                  </a:lnTo>
                  <a:lnTo>
                    <a:pt x="506" y="372"/>
                  </a:lnTo>
                  <a:lnTo>
                    <a:pt x="505" y="372"/>
                  </a:lnTo>
                  <a:lnTo>
                    <a:pt x="503" y="371"/>
                  </a:lnTo>
                  <a:lnTo>
                    <a:pt x="505" y="371"/>
                  </a:lnTo>
                  <a:lnTo>
                    <a:pt x="506" y="371"/>
                  </a:lnTo>
                  <a:close/>
                  <a:moveTo>
                    <a:pt x="115" y="369"/>
                  </a:moveTo>
                  <a:lnTo>
                    <a:pt x="115" y="369"/>
                  </a:lnTo>
                  <a:lnTo>
                    <a:pt x="115" y="371"/>
                  </a:lnTo>
                  <a:lnTo>
                    <a:pt x="114" y="371"/>
                  </a:lnTo>
                  <a:lnTo>
                    <a:pt x="112" y="369"/>
                  </a:lnTo>
                  <a:lnTo>
                    <a:pt x="112" y="369"/>
                  </a:lnTo>
                  <a:lnTo>
                    <a:pt x="115" y="369"/>
                  </a:lnTo>
                  <a:close/>
                  <a:moveTo>
                    <a:pt x="109" y="369"/>
                  </a:moveTo>
                  <a:lnTo>
                    <a:pt x="110" y="369"/>
                  </a:lnTo>
                  <a:lnTo>
                    <a:pt x="110" y="369"/>
                  </a:lnTo>
                  <a:lnTo>
                    <a:pt x="110" y="369"/>
                  </a:lnTo>
                  <a:lnTo>
                    <a:pt x="110" y="371"/>
                  </a:lnTo>
                  <a:lnTo>
                    <a:pt x="110" y="371"/>
                  </a:lnTo>
                  <a:lnTo>
                    <a:pt x="110" y="371"/>
                  </a:lnTo>
                  <a:lnTo>
                    <a:pt x="112" y="369"/>
                  </a:lnTo>
                  <a:lnTo>
                    <a:pt x="112" y="369"/>
                  </a:lnTo>
                  <a:lnTo>
                    <a:pt x="112" y="369"/>
                  </a:lnTo>
                  <a:lnTo>
                    <a:pt x="112" y="371"/>
                  </a:lnTo>
                  <a:lnTo>
                    <a:pt x="112" y="372"/>
                  </a:lnTo>
                  <a:lnTo>
                    <a:pt x="114" y="372"/>
                  </a:lnTo>
                  <a:lnTo>
                    <a:pt x="114" y="372"/>
                  </a:lnTo>
                  <a:lnTo>
                    <a:pt x="110" y="374"/>
                  </a:lnTo>
                  <a:lnTo>
                    <a:pt x="110" y="372"/>
                  </a:lnTo>
                  <a:lnTo>
                    <a:pt x="109" y="374"/>
                  </a:lnTo>
                  <a:lnTo>
                    <a:pt x="109" y="374"/>
                  </a:lnTo>
                  <a:lnTo>
                    <a:pt x="107" y="374"/>
                  </a:lnTo>
                  <a:lnTo>
                    <a:pt x="107" y="371"/>
                  </a:lnTo>
                  <a:lnTo>
                    <a:pt x="107" y="369"/>
                  </a:lnTo>
                  <a:lnTo>
                    <a:pt x="109" y="369"/>
                  </a:lnTo>
                  <a:lnTo>
                    <a:pt x="109" y="369"/>
                  </a:lnTo>
                  <a:close/>
                  <a:moveTo>
                    <a:pt x="505" y="366"/>
                  </a:moveTo>
                  <a:lnTo>
                    <a:pt x="506" y="366"/>
                  </a:lnTo>
                  <a:lnTo>
                    <a:pt x="506" y="366"/>
                  </a:lnTo>
                  <a:lnTo>
                    <a:pt x="506" y="366"/>
                  </a:lnTo>
                  <a:lnTo>
                    <a:pt x="505" y="368"/>
                  </a:lnTo>
                  <a:lnTo>
                    <a:pt x="505" y="368"/>
                  </a:lnTo>
                  <a:lnTo>
                    <a:pt x="503" y="369"/>
                  </a:lnTo>
                  <a:lnTo>
                    <a:pt x="503" y="369"/>
                  </a:lnTo>
                  <a:lnTo>
                    <a:pt x="501" y="371"/>
                  </a:lnTo>
                  <a:lnTo>
                    <a:pt x="501" y="371"/>
                  </a:lnTo>
                  <a:lnTo>
                    <a:pt x="501" y="368"/>
                  </a:lnTo>
                  <a:lnTo>
                    <a:pt x="500" y="366"/>
                  </a:lnTo>
                  <a:lnTo>
                    <a:pt x="501" y="366"/>
                  </a:lnTo>
                  <a:lnTo>
                    <a:pt x="501" y="366"/>
                  </a:lnTo>
                  <a:lnTo>
                    <a:pt x="503" y="366"/>
                  </a:lnTo>
                  <a:lnTo>
                    <a:pt x="505" y="366"/>
                  </a:lnTo>
                  <a:close/>
                  <a:moveTo>
                    <a:pt x="183" y="358"/>
                  </a:moveTo>
                  <a:lnTo>
                    <a:pt x="184" y="358"/>
                  </a:lnTo>
                  <a:lnTo>
                    <a:pt x="184" y="358"/>
                  </a:lnTo>
                  <a:lnTo>
                    <a:pt x="184" y="360"/>
                  </a:lnTo>
                  <a:lnTo>
                    <a:pt x="183" y="361"/>
                  </a:lnTo>
                  <a:lnTo>
                    <a:pt x="183" y="361"/>
                  </a:lnTo>
                  <a:lnTo>
                    <a:pt x="181" y="360"/>
                  </a:lnTo>
                  <a:lnTo>
                    <a:pt x="181" y="360"/>
                  </a:lnTo>
                  <a:lnTo>
                    <a:pt x="183" y="358"/>
                  </a:lnTo>
                  <a:lnTo>
                    <a:pt x="183" y="358"/>
                  </a:lnTo>
                  <a:close/>
                  <a:moveTo>
                    <a:pt x="535" y="356"/>
                  </a:moveTo>
                  <a:lnTo>
                    <a:pt x="536" y="358"/>
                  </a:lnTo>
                  <a:lnTo>
                    <a:pt x="538" y="360"/>
                  </a:lnTo>
                  <a:lnTo>
                    <a:pt x="539" y="361"/>
                  </a:lnTo>
                  <a:lnTo>
                    <a:pt x="539" y="363"/>
                  </a:lnTo>
                  <a:lnTo>
                    <a:pt x="539" y="364"/>
                  </a:lnTo>
                  <a:lnTo>
                    <a:pt x="539" y="366"/>
                  </a:lnTo>
                  <a:lnTo>
                    <a:pt x="539" y="369"/>
                  </a:lnTo>
                  <a:lnTo>
                    <a:pt x="538" y="371"/>
                  </a:lnTo>
                  <a:lnTo>
                    <a:pt x="536" y="372"/>
                  </a:lnTo>
                  <a:lnTo>
                    <a:pt x="535" y="372"/>
                  </a:lnTo>
                  <a:lnTo>
                    <a:pt x="535" y="371"/>
                  </a:lnTo>
                  <a:lnTo>
                    <a:pt x="533" y="371"/>
                  </a:lnTo>
                  <a:lnTo>
                    <a:pt x="533" y="371"/>
                  </a:lnTo>
                  <a:lnTo>
                    <a:pt x="533" y="371"/>
                  </a:lnTo>
                  <a:lnTo>
                    <a:pt x="533" y="369"/>
                  </a:lnTo>
                  <a:lnTo>
                    <a:pt x="533" y="369"/>
                  </a:lnTo>
                  <a:lnTo>
                    <a:pt x="531" y="369"/>
                  </a:lnTo>
                  <a:lnTo>
                    <a:pt x="531" y="369"/>
                  </a:lnTo>
                  <a:lnTo>
                    <a:pt x="530" y="371"/>
                  </a:lnTo>
                  <a:lnTo>
                    <a:pt x="528" y="372"/>
                  </a:lnTo>
                  <a:lnTo>
                    <a:pt x="528" y="374"/>
                  </a:lnTo>
                  <a:lnTo>
                    <a:pt x="527" y="372"/>
                  </a:lnTo>
                  <a:lnTo>
                    <a:pt x="527" y="369"/>
                  </a:lnTo>
                  <a:lnTo>
                    <a:pt x="527" y="368"/>
                  </a:lnTo>
                  <a:lnTo>
                    <a:pt x="528" y="366"/>
                  </a:lnTo>
                  <a:lnTo>
                    <a:pt x="530" y="364"/>
                  </a:lnTo>
                  <a:lnTo>
                    <a:pt x="530" y="360"/>
                  </a:lnTo>
                  <a:lnTo>
                    <a:pt x="535" y="356"/>
                  </a:lnTo>
                  <a:close/>
                  <a:moveTo>
                    <a:pt x="501" y="350"/>
                  </a:moveTo>
                  <a:lnTo>
                    <a:pt x="505" y="350"/>
                  </a:lnTo>
                  <a:lnTo>
                    <a:pt x="508" y="350"/>
                  </a:lnTo>
                  <a:lnTo>
                    <a:pt x="508" y="350"/>
                  </a:lnTo>
                  <a:lnTo>
                    <a:pt x="509" y="352"/>
                  </a:lnTo>
                  <a:lnTo>
                    <a:pt x="509" y="352"/>
                  </a:lnTo>
                  <a:lnTo>
                    <a:pt x="509" y="353"/>
                  </a:lnTo>
                  <a:lnTo>
                    <a:pt x="509" y="353"/>
                  </a:lnTo>
                  <a:lnTo>
                    <a:pt x="509" y="355"/>
                  </a:lnTo>
                  <a:lnTo>
                    <a:pt x="509" y="355"/>
                  </a:lnTo>
                  <a:lnTo>
                    <a:pt x="514" y="356"/>
                  </a:lnTo>
                  <a:lnTo>
                    <a:pt x="516" y="358"/>
                  </a:lnTo>
                  <a:lnTo>
                    <a:pt x="517" y="360"/>
                  </a:lnTo>
                  <a:lnTo>
                    <a:pt x="517" y="361"/>
                  </a:lnTo>
                  <a:lnTo>
                    <a:pt x="519" y="363"/>
                  </a:lnTo>
                  <a:lnTo>
                    <a:pt x="520" y="366"/>
                  </a:lnTo>
                  <a:lnTo>
                    <a:pt x="522" y="366"/>
                  </a:lnTo>
                  <a:lnTo>
                    <a:pt x="522" y="368"/>
                  </a:lnTo>
                  <a:lnTo>
                    <a:pt x="522" y="368"/>
                  </a:lnTo>
                  <a:lnTo>
                    <a:pt x="520" y="366"/>
                  </a:lnTo>
                  <a:lnTo>
                    <a:pt x="517" y="364"/>
                  </a:lnTo>
                  <a:lnTo>
                    <a:pt x="517" y="364"/>
                  </a:lnTo>
                  <a:lnTo>
                    <a:pt x="517" y="366"/>
                  </a:lnTo>
                  <a:lnTo>
                    <a:pt x="516" y="366"/>
                  </a:lnTo>
                  <a:lnTo>
                    <a:pt x="516" y="368"/>
                  </a:lnTo>
                  <a:lnTo>
                    <a:pt x="516" y="368"/>
                  </a:lnTo>
                  <a:lnTo>
                    <a:pt x="519" y="368"/>
                  </a:lnTo>
                  <a:lnTo>
                    <a:pt x="520" y="369"/>
                  </a:lnTo>
                  <a:lnTo>
                    <a:pt x="522" y="369"/>
                  </a:lnTo>
                  <a:lnTo>
                    <a:pt x="522" y="371"/>
                  </a:lnTo>
                  <a:lnTo>
                    <a:pt x="522" y="371"/>
                  </a:lnTo>
                  <a:lnTo>
                    <a:pt x="522" y="371"/>
                  </a:lnTo>
                  <a:lnTo>
                    <a:pt x="522" y="372"/>
                  </a:lnTo>
                  <a:lnTo>
                    <a:pt x="522" y="372"/>
                  </a:lnTo>
                  <a:lnTo>
                    <a:pt x="522" y="372"/>
                  </a:lnTo>
                  <a:lnTo>
                    <a:pt x="525" y="372"/>
                  </a:lnTo>
                  <a:lnTo>
                    <a:pt x="525" y="372"/>
                  </a:lnTo>
                  <a:lnTo>
                    <a:pt x="525" y="375"/>
                  </a:lnTo>
                  <a:lnTo>
                    <a:pt x="525" y="377"/>
                  </a:lnTo>
                  <a:lnTo>
                    <a:pt x="525" y="377"/>
                  </a:lnTo>
                  <a:lnTo>
                    <a:pt x="525" y="379"/>
                  </a:lnTo>
                  <a:lnTo>
                    <a:pt x="525" y="379"/>
                  </a:lnTo>
                  <a:lnTo>
                    <a:pt x="525" y="380"/>
                  </a:lnTo>
                  <a:lnTo>
                    <a:pt x="525" y="380"/>
                  </a:lnTo>
                  <a:lnTo>
                    <a:pt x="524" y="382"/>
                  </a:lnTo>
                  <a:lnTo>
                    <a:pt x="524" y="382"/>
                  </a:lnTo>
                  <a:lnTo>
                    <a:pt x="522" y="382"/>
                  </a:lnTo>
                  <a:lnTo>
                    <a:pt x="522" y="382"/>
                  </a:lnTo>
                  <a:lnTo>
                    <a:pt x="520" y="380"/>
                  </a:lnTo>
                  <a:lnTo>
                    <a:pt x="520" y="379"/>
                  </a:lnTo>
                  <a:lnTo>
                    <a:pt x="519" y="379"/>
                  </a:lnTo>
                  <a:lnTo>
                    <a:pt x="517" y="379"/>
                  </a:lnTo>
                  <a:lnTo>
                    <a:pt x="517" y="377"/>
                  </a:lnTo>
                  <a:lnTo>
                    <a:pt x="517" y="377"/>
                  </a:lnTo>
                  <a:lnTo>
                    <a:pt x="516" y="377"/>
                  </a:lnTo>
                  <a:lnTo>
                    <a:pt x="516" y="375"/>
                  </a:lnTo>
                  <a:lnTo>
                    <a:pt x="516" y="374"/>
                  </a:lnTo>
                  <a:lnTo>
                    <a:pt x="516" y="374"/>
                  </a:lnTo>
                  <a:lnTo>
                    <a:pt x="516" y="374"/>
                  </a:lnTo>
                  <a:lnTo>
                    <a:pt x="514" y="374"/>
                  </a:lnTo>
                  <a:lnTo>
                    <a:pt x="514" y="375"/>
                  </a:lnTo>
                  <a:lnTo>
                    <a:pt x="514" y="375"/>
                  </a:lnTo>
                  <a:lnTo>
                    <a:pt x="512" y="375"/>
                  </a:lnTo>
                  <a:lnTo>
                    <a:pt x="511" y="372"/>
                  </a:lnTo>
                  <a:lnTo>
                    <a:pt x="509" y="371"/>
                  </a:lnTo>
                  <a:lnTo>
                    <a:pt x="508" y="371"/>
                  </a:lnTo>
                  <a:lnTo>
                    <a:pt x="509" y="369"/>
                  </a:lnTo>
                  <a:lnTo>
                    <a:pt x="509" y="369"/>
                  </a:lnTo>
                  <a:lnTo>
                    <a:pt x="511" y="369"/>
                  </a:lnTo>
                  <a:lnTo>
                    <a:pt x="511" y="369"/>
                  </a:lnTo>
                  <a:lnTo>
                    <a:pt x="509" y="366"/>
                  </a:lnTo>
                  <a:lnTo>
                    <a:pt x="509" y="366"/>
                  </a:lnTo>
                  <a:lnTo>
                    <a:pt x="509" y="364"/>
                  </a:lnTo>
                  <a:lnTo>
                    <a:pt x="509" y="364"/>
                  </a:lnTo>
                  <a:lnTo>
                    <a:pt x="506" y="364"/>
                  </a:lnTo>
                  <a:lnTo>
                    <a:pt x="506" y="364"/>
                  </a:lnTo>
                  <a:lnTo>
                    <a:pt x="505" y="363"/>
                  </a:lnTo>
                  <a:lnTo>
                    <a:pt x="505" y="363"/>
                  </a:lnTo>
                  <a:lnTo>
                    <a:pt x="503" y="363"/>
                  </a:lnTo>
                  <a:lnTo>
                    <a:pt x="501" y="363"/>
                  </a:lnTo>
                  <a:lnTo>
                    <a:pt x="501" y="361"/>
                  </a:lnTo>
                  <a:lnTo>
                    <a:pt x="500" y="361"/>
                  </a:lnTo>
                  <a:lnTo>
                    <a:pt x="500" y="360"/>
                  </a:lnTo>
                  <a:lnTo>
                    <a:pt x="501" y="360"/>
                  </a:lnTo>
                  <a:lnTo>
                    <a:pt x="503" y="360"/>
                  </a:lnTo>
                  <a:lnTo>
                    <a:pt x="503" y="361"/>
                  </a:lnTo>
                  <a:lnTo>
                    <a:pt x="505" y="361"/>
                  </a:lnTo>
                  <a:lnTo>
                    <a:pt x="506" y="360"/>
                  </a:lnTo>
                  <a:lnTo>
                    <a:pt x="506" y="358"/>
                  </a:lnTo>
                  <a:lnTo>
                    <a:pt x="506" y="358"/>
                  </a:lnTo>
                  <a:lnTo>
                    <a:pt x="506" y="356"/>
                  </a:lnTo>
                  <a:lnTo>
                    <a:pt x="506" y="356"/>
                  </a:lnTo>
                  <a:lnTo>
                    <a:pt x="505" y="355"/>
                  </a:lnTo>
                  <a:lnTo>
                    <a:pt x="503" y="356"/>
                  </a:lnTo>
                  <a:lnTo>
                    <a:pt x="500" y="358"/>
                  </a:lnTo>
                  <a:lnTo>
                    <a:pt x="500" y="356"/>
                  </a:lnTo>
                  <a:lnTo>
                    <a:pt x="500" y="356"/>
                  </a:lnTo>
                  <a:lnTo>
                    <a:pt x="501" y="355"/>
                  </a:lnTo>
                  <a:lnTo>
                    <a:pt x="503" y="353"/>
                  </a:lnTo>
                  <a:lnTo>
                    <a:pt x="503" y="353"/>
                  </a:lnTo>
                  <a:lnTo>
                    <a:pt x="501" y="352"/>
                  </a:lnTo>
                  <a:lnTo>
                    <a:pt x="501" y="350"/>
                  </a:lnTo>
                  <a:lnTo>
                    <a:pt x="501" y="350"/>
                  </a:lnTo>
                  <a:close/>
                  <a:moveTo>
                    <a:pt x="511" y="347"/>
                  </a:moveTo>
                  <a:lnTo>
                    <a:pt x="514" y="347"/>
                  </a:lnTo>
                  <a:lnTo>
                    <a:pt x="516" y="347"/>
                  </a:lnTo>
                  <a:lnTo>
                    <a:pt x="516" y="349"/>
                  </a:lnTo>
                  <a:lnTo>
                    <a:pt x="516" y="349"/>
                  </a:lnTo>
                  <a:lnTo>
                    <a:pt x="516" y="349"/>
                  </a:lnTo>
                  <a:lnTo>
                    <a:pt x="516" y="350"/>
                  </a:lnTo>
                  <a:lnTo>
                    <a:pt x="516" y="350"/>
                  </a:lnTo>
                  <a:lnTo>
                    <a:pt x="516" y="350"/>
                  </a:lnTo>
                  <a:lnTo>
                    <a:pt x="514" y="352"/>
                  </a:lnTo>
                  <a:lnTo>
                    <a:pt x="512" y="352"/>
                  </a:lnTo>
                  <a:lnTo>
                    <a:pt x="511" y="352"/>
                  </a:lnTo>
                  <a:lnTo>
                    <a:pt x="509" y="349"/>
                  </a:lnTo>
                  <a:lnTo>
                    <a:pt x="509" y="349"/>
                  </a:lnTo>
                  <a:lnTo>
                    <a:pt x="509" y="349"/>
                  </a:lnTo>
                  <a:lnTo>
                    <a:pt x="511" y="347"/>
                  </a:lnTo>
                  <a:lnTo>
                    <a:pt x="511" y="347"/>
                  </a:lnTo>
                  <a:close/>
                  <a:moveTo>
                    <a:pt x="519" y="345"/>
                  </a:moveTo>
                  <a:lnTo>
                    <a:pt x="520" y="347"/>
                  </a:lnTo>
                  <a:lnTo>
                    <a:pt x="522" y="349"/>
                  </a:lnTo>
                  <a:lnTo>
                    <a:pt x="524" y="352"/>
                  </a:lnTo>
                  <a:lnTo>
                    <a:pt x="524" y="353"/>
                  </a:lnTo>
                  <a:lnTo>
                    <a:pt x="522" y="358"/>
                  </a:lnTo>
                  <a:lnTo>
                    <a:pt x="522" y="358"/>
                  </a:lnTo>
                  <a:lnTo>
                    <a:pt x="522" y="358"/>
                  </a:lnTo>
                  <a:lnTo>
                    <a:pt x="520" y="358"/>
                  </a:lnTo>
                  <a:lnTo>
                    <a:pt x="519" y="358"/>
                  </a:lnTo>
                  <a:lnTo>
                    <a:pt x="519" y="356"/>
                  </a:lnTo>
                  <a:lnTo>
                    <a:pt x="519" y="356"/>
                  </a:lnTo>
                  <a:lnTo>
                    <a:pt x="519" y="356"/>
                  </a:lnTo>
                  <a:lnTo>
                    <a:pt x="519" y="355"/>
                  </a:lnTo>
                  <a:lnTo>
                    <a:pt x="516" y="355"/>
                  </a:lnTo>
                  <a:lnTo>
                    <a:pt x="516" y="355"/>
                  </a:lnTo>
                  <a:lnTo>
                    <a:pt x="514" y="353"/>
                  </a:lnTo>
                  <a:lnTo>
                    <a:pt x="514" y="352"/>
                  </a:lnTo>
                  <a:lnTo>
                    <a:pt x="514" y="352"/>
                  </a:lnTo>
                  <a:lnTo>
                    <a:pt x="516" y="352"/>
                  </a:lnTo>
                  <a:lnTo>
                    <a:pt x="517" y="350"/>
                  </a:lnTo>
                  <a:lnTo>
                    <a:pt x="517" y="350"/>
                  </a:lnTo>
                  <a:lnTo>
                    <a:pt x="519" y="345"/>
                  </a:lnTo>
                  <a:close/>
                  <a:moveTo>
                    <a:pt x="199" y="344"/>
                  </a:moveTo>
                  <a:lnTo>
                    <a:pt x="200" y="344"/>
                  </a:lnTo>
                  <a:lnTo>
                    <a:pt x="200" y="344"/>
                  </a:lnTo>
                  <a:lnTo>
                    <a:pt x="199" y="345"/>
                  </a:lnTo>
                  <a:lnTo>
                    <a:pt x="197" y="347"/>
                  </a:lnTo>
                  <a:lnTo>
                    <a:pt x="196" y="349"/>
                  </a:lnTo>
                  <a:lnTo>
                    <a:pt x="196" y="347"/>
                  </a:lnTo>
                  <a:lnTo>
                    <a:pt x="196" y="347"/>
                  </a:lnTo>
                  <a:lnTo>
                    <a:pt x="196" y="347"/>
                  </a:lnTo>
                  <a:lnTo>
                    <a:pt x="196" y="345"/>
                  </a:lnTo>
                  <a:lnTo>
                    <a:pt x="197" y="345"/>
                  </a:lnTo>
                  <a:lnTo>
                    <a:pt x="199" y="344"/>
                  </a:lnTo>
                  <a:close/>
                  <a:moveTo>
                    <a:pt x="203" y="344"/>
                  </a:moveTo>
                  <a:lnTo>
                    <a:pt x="205" y="344"/>
                  </a:lnTo>
                  <a:lnTo>
                    <a:pt x="205" y="344"/>
                  </a:lnTo>
                  <a:lnTo>
                    <a:pt x="205" y="345"/>
                  </a:lnTo>
                  <a:lnTo>
                    <a:pt x="205" y="345"/>
                  </a:lnTo>
                  <a:lnTo>
                    <a:pt x="205" y="345"/>
                  </a:lnTo>
                  <a:lnTo>
                    <a:pt x="203" y="345"/>
                  </a:lnTo>
                  <a:lnTo>
                    <a:pt x="203" y="345"/>
                  </a:lnTo>
                  <a:lnTo>
                    <a:pt x="202" y="345"/>
                  </a:lnTo>
                  <a:lnTo>
                    <a:pt x="202" y="345"/>
                  </a:lnTo>
                  <a:lnTo>
                    <a:pt x="203" y="344"/>
                  </a:lnTo>
                  <a:close/>
                  <a:moveTo>
                    <a:pt x="5183" y="344"/>
                  </a:moveTo>
                  <a:lnTo>
                    <a:pt x="5185" y="344"/>
                  </a:lnTo>
                  <a:lnTo>
                    <a:pt x="5186" y="344"/>
                  </a:lnTo>
                  <a:lnTo>
                    <a:pt x="5186" y="344"/>
                  </a:lnTo>
                  <a:lnTo>
                    <a:pt x="5186" y="344"/>
                  </a:lnTo>
                  <a:lnTo>
                    <a:pt x="5185" y="345"/>
                  </a:lnTo>
                  <a:lnTo>
                    <a:pt x="5185" y="345"/>
                  </a:lnTo>
                  <a:lnTo>
                    <a:pt x="5183" y="344"/>
                  </a:lnTo>
                  <a:lnTo>
                    <a:pt x="5183" y="344"/>
                  </a:lnTo>
                  <a:close/>
                  <a:moveTo>
                    <a:pt x="512" y="341"/>
                  </a:moveTo>
                  <a:lnTo>
                    <a:pt x="516" y="342"/>
                  </a:lnTo>
                  <a:lnTo>
                    <a:pt x="516" y="344"/>
                  </a:lnTo>
                  <a:lnTo>
                    <a:pt x="516" y="344"/>
                  </a:lnTo>
                  <a:lnTo>
                    <a:pt x="516" y="345"/>
                  </a:lnTo>
                  <a:lnTo>
                    <a:pt x="514" y="345"/>
                  </a:lnTo>
                  <a:lnTo>
                    <a:pt x="514" y="345"/>
                  </a:lnTo>
                  <a:lnTo>
                    <a:pt x="514" y="345"/>
                  </a:lnTo>
                  <a:lnTo>
                    <a:pt x="512" y="345"/>
                  </a:lnTo>
                  <a:lnTo>
                    <a:pt x="511" y="345"/>
                  </a:lnTo>
                  <a:lnTo>
                    <a:pt x="511" y="345"/>
                  </a:lnTo>
                  <a:lnTo>
                    <a:pt x="511" y="344"/>
                  </a:lnTo>
                  <a:lnTo>
                    <a:pt x="511" y="344"/>
                  </a:lnTo>
                  <a:lnTo>
                    <a:pt x="512" y="342"/>
                  </a:lnTo>
                  <a:lnTo>
                    <a:pt x="512" y="341"/>
                  </a:lnTo>
                  <a:close/>
                  <a:moveTo>
                    <a:pt x="494" y="338"/>
                  </a:moveTo>
                  <a:lnTo>
                    <a:pt x="495" y="338"/>
                  </a:lnTo>
                  <a:lnTo>
                    <a:pt x="495" y="339"/>
                  </a:lnTo>
                  <a:lnTo>
                    <a:pt x="495" y="339"/>
                  </a:lnTo>
                  <a:lnTo>
                    <a:pt x="497" y="341"/>
                  </a:lnTo>
                  <a:lnTo>
                    <a:pt x="498" y="341"/>
                  </a:lnTo>
                  <a:lnTo>
                    <a:pt x="498" y="341"/>
                  </a:lnTo>
                  <a:lnTo>
                    <a:pt x="500" y="342"/>
                  </a:lnTo>
                  <a:lnTo>
                    <a:pt x="498" y="344"/>
                  </a:lnTo>
                  <a:lnTo>
                    <a:pt x="498" y="344"/>
                  </a:lnTo>
                  <a:lnTo>
                    <a:pt x="498" y="344"/>
                  </a:lnTo>
                  <a:lnTo>
                    <a:pt x="497" y="347"/>
                  </a:lnTo>
                  <a:lnTo>
                    <a:pt x="498" y="349"/>
                  </a:lnTo>
                  <a:lnTo>
                    <a:pt x="497" y="350"/>
                  </a:lnTo>
                  <a:lnTo>
                    <a:pt x="497" y="352"/>
                  </a:lnTo>
                  <a:lnTo>
                    <a:pt x="497" y="353"/>
                  </a:lnTo>
                  <a:lnTo>
                    <a:pt x="497" y="355"/>
                  </a:lnTo>
                  <a:lnTo>
                    <a:pt x="495" y="355"/>
                  </a:lnTo>
                  <a:lnTo>
                    <a:pt x="495" y="353"/>
                  </a:lnTo>
                  <a:lnTo>
                    <a:pt x="495" y="353"/>
                  </a:lnTo>
                  <a:lnTo>
                    <a:pt x="494" y="355"/>
                  </a:lnTo>
                  <a:lnTo>
                    <a:pt x="494" y="355"/>
                  </a:lnTo>
                  <a:lnTo>
                    <a:pt x="492" y="352"/>
                  </a:lnTo>
                  <a:lnTo>
                    <a:pt x="494" y="349"/>
                  </a:lnTo>
                  <a:lnTo>
                    <a:pt x="495" y="347"/>
                  </a:lnTo>
                  <a:lnTo>
                    <a:pt x="494" y="345"/>
                  </a:lnTo>
                  <a:lnTo>
                    <a:pt x="492" y="344"/>
                  </a:lnTo>
                  <a:lnTo>
                    <a:pt x="492" y="344"/>
                  </a:lnTo>
                  <a:lnTo>
                    <a:pt x="490" y="342"/>
                  </a:lnTo>
                  <a:lnTo>
                    <a:pt x="490" y="341"/>
                  </a:lnTo>
                  <a:lnTo>
                    <a:pt x="490" y="339"/>
                  </a:lnTo>
                  <a:lnTo>
                    <a:pt x="492" y="338"/>
                  </a:lnTo>
                  <a:lnTo>
                    <a:pt x="494" y="338"/>
                  </a:lnTo>
                  <a:close/>
                  <a:moveTo>
                    <a:pt x="498" y="334"/>
                  </a:moveTo>
                  <a:lnTo>
                    <a:pt x="500" y="334"/>
                  </a:lnTo>
                  <a:lnTo>
                    <a:pt x="505" y="336"/>
                  </a:lnTo>
                  <a:lnTo>
                    <a:pt x="506" y="336"/>
                  </a:lnTo>
                  <a:lnTo>
                    <a:pt x="506" y="336"/>
                  </a:lnTo>
                  <a:lnTo>
                    <a:pt x="508" y="336"/>
                  </a:lnTo>
                  <a:lnTo>
                    <a:pt x="509" y="336"/>
                  </a:lnTo>
                  <a:lnTo>
                    <a:pt x="511" y="338"/>
                  </a:lnTo>
                  <a:lnTo>
                    <a:pt x="511" y="338"/>
                  </a:lnTo>
                  <a:lnTo>
                    <a:pt x="511" y="339"/>
                  </a:lnTo>
                  <a:lnTo>
                    <a:pt x="511" y="341"/>
                  </a:lnTo>
                  <a:lnTo>
                    <a:pt x="511" y="342"/>
                  </a:lnTo>
                  <a:lnTo>
                    <a:pt x="511" y="342"/>
                  </a:lnTo>
                  <a:lnTo>
                    <a:pt x="511" y="344"/>
                  </a:lnTo>
                  <a:lnTo>
                    <a:pt x="509" y="344"/>
                  </a:lnTo>
                  <a:lnTo>
                    <a:pt x="509" y="344"/>
                  </a:lnTo>
                  <a:lnTo>
                    <a:pt x="508" y="342"/>
                  </a:lnTo>
                  <a:lnTo>
                    <a:pt x="506" y="341"/>
                  </a:lnTo>
                  <a:lnTo>
                    <a:pt x="505" y="339"/>
                  </a:lnTo>
                  <a:lnTo>
                    <a:pt x="505" y="339"/>
                  </a:lnTo>
                  <a:lnTo>
                    <a:pt x="506" y="341"/>
                  </a:lnTo>
                  <a:lnTo>
                    <a:pt x="506" y="341"/>
                  </a:lnTo>
                  <a:lnTo>
                    <a:pt x="506" y="342"/>
                  </a:lnTo>
                  <a:lnTo>
                    <a:pt x="508" y="344"/>
                  </a:lnTo>
                  <a:lnTo>
                    <a:pt x="508" y="344"/>
                  </a:lnTo>
                  <a:lnTo>
                    <a:pt x="508" y="345"/>
                  </a:lnTo>
                  <a:lnTo>
                    <a:pt x="508" y="345"/>
                  </a:lnTo>
                  <a:lnTo>
                    <a:pt x="508" y="345"/>
                  </a:lnTo>
                  <a:lnTo>
                    <a:pt x="508" y="347"/>
                  </a:lnTo>
                  <a:lnTo>
                    <a:pt x="508" y="347"/>
                  </a:lnTo>
                  <a:lnTo>
                    <a:pt x="505" y="347"/>
                  </a:lnTo>
                  <a:lnTo>
                    <a:pt x="503" y="347"/>
                  </a:lnTo>
                  <a:lnTo>
                    <a:pt x="501" y="347"/>
                  </a:lnTo>
                  <a:lnTo>
                    <a:pt x="501" y="347"/>
                  </a:lnTo>
                  <a:lnTo>
                    <a:pt x="501" y="345"/>
                  </a:lnTo>
                  <a:lnTo>
                    <a:pt x="500" y="344"/>
                  </a:lnTo>
                  <a:lnTo>
                    <a:pt x="500" y="342"/>
                  </a:lnTo>
                  <a:lnTo>
                    <a:pt x="500" y="341"/>
                  </a:lnTo>
                  <a:lnTo>
                    <a:pt x="500" y="339"/>
                  </a:lnTo>
                  <a:lnTo>
                    <a:pt x="498" y="338"/>
                  </a:lnTo>
                  <a:lnTo>
                    <a:pt x="497" y="336"/>
                  </a:lnTo>
                  <a:lnTo>
                    <a:pt x="497" y="336"/>
                  </a:lnTo>
                  <a:lnTo>
                    <a:pt x="497" y="334"/>
                  </a:lnTo>
                  <a:lnTo>
                    <a:pt x="498" y="334"/>
                  </a:lnTo>
                  <a:close/>
                  <a:moveTo>
                    <a:pt x="218" y="331"/>
                  </a:moveTo>
                  <a:lnTo>
                    <a:pt x="222" y="333"/>
                  </a:lnTo>
                  <a:lnTo>
                    <a:pt x="222" y="333"/>
                  </a:lnTo>
                  <a:lnTo>
                    <a:pt x="222" y="333"/>
                  </a:lnTo>
                  <a:lnTo>
                    <a:pt x="222" y="333"/>
                  </a:lnTo>
                  <a:lnTo>
                    <a:pt x="221" y="333"/>
                  </a:lnTo>
                  <a:lnTo>
                    <a:pt x="219" y="334"/>
                  </a:lnTo>
                  <a:lnTo>
                    <a:pt x="219" y="334"/>
                  </a:lnTo>
                  <a:lnTo>
                    <a:pt x="218" y="336"/>
                  </a:lnTo>
                  <a:lnTo>
                    <a:pt x="216" y="336"/>
                  </a:lnTo>
                  <a:lnTo>
                    <a:pt x="216" y="334"/>
                  </a:lnTo>
                  <a:lnTo>
                    <a:pt x="216" y="333"/>
                  </a:lnTo>
                  <a:lnTo>
                    <a:pt x="218" y="331"/>
                  </a:lnTo>
                  <a:close/>
                  <a:moveTo>
                    <a:pt x="5178" y="331"/>
                  </a:moveTo>
                  <a:lnTo>
                    <a:pt x="5177" y="331"/>
                  </a:lnTo>
                  <a:lnTo>
                    <a:pt x="5175" y="333"/>
                  </a:lnTo>
                  <a:lnTo>
                    <a:pt x="5174" y="333"/>
                  </a:lnTo>
                  <a:lnTo>
                    <a:pt x="5174" y="331"/>
                  </a:lnTo>
                  <a:lnTo>
                    <a:pt x="5174" y="331"/>
                  </a:lnTo>
                  <a:lnTo>
                    <a:pt x="5178" y="331"/>
                  </a:lnTo>
                  <a:close/>
                  <a:moveTo>
                    <a:pt x="475" y="325"/>
                  </a:moveTo>
                  <a:lnTo>
                    <a:pt x="476" y="325"/>
                  </a:lnTo>
                  <a:lnTo>
                    <a:pt x="479" y="327"/>
                  </a:lnTo>
                  <a:lnTo>
                    <a:pt x="481" y="327"/>
                  </a:lnTo>
                  <a:lnTo>
                    <a:pt x="481" y="328"/>
                  </a:lnTo>
                  <a:lnTo>
                    <a:pt x="483" y="331"/>
                  </a:lnTo>
                  <a:lnTo>
                    <a:pt x="484" y="333"/>
                  </a:lnTo>
                  <a:lnTo>
                    <a:pt x="484" y="334"/>
                  </a:lnTo>
                  <a:lnTo>
                    <a:pt x="486" y="339"/>
                  </a:lnTo>
                  <a:lnTo>
                    <a:pt x="487" y="341"/>
                  </a:lnTo>
                  <a:lnTo>
                    <a:pt x="487" y="342"/>
                  </a:lnTo>
                  <a:lnTo>
                    <a:pt x="487" y="344"/>
                  </a:lnTo>
                  <a:lnTo>
                    <a:pt x="487" y="344"/>
                  </a:lnTo>
                  <a:lnTo>
                    <a:pt x="486" y="345"/>
                  </a:lnTo>
                  <a:lnTo>
                    <a:pt x="486" y="345"/>
                  </a:lnTo>
                  <a:lnTo>
                    <a:pt x="487" y="347"/>
                  </a:lnTo>
                  <a:lnTo>
                    <a:pt x="487" y="350"/>
                  </a:lnTo>
                  <a:lnTo>
                    <a:pt x="486" y="352"/>
                  </a:lnTo>
                  <a:lnTo>
                    <a:pt x="486" y="352"/>
                  </a:lnTo>
                  <a:lnTo>
                    <a:pt x="484" y="352"/>
                  </a:lnTo>
                  <a:lnTo>
                    <a:pt x="484" y="350"/>
                  </a:lnTo>
                  <a:lnTo>
                    <a:pt x="484" y="350"/>
                  </a:lnTo>
                  <a:lnTo>
                    <a:pt x="483" y="347"/>
                  </a:lnTo>
                  <a:lnTo>
                    <a:pt x="481" y="345"/>
                  </a:lnTo>
                  <a:lnTo>
                    <a:pt x="481" y="345"/>
                  </a:lnTo>
                  <a:lnTo>
                    <a:pt x="481" y="344"/>
                  </a:lnTo>
                  <a:lnTo>
                    <a:pt x="483" y="344"/>
                  </a:lnTo>
                  <a:lnTo>
                    <a:pt x="483" y="342"/>
                  </a:lnTo>
                  <a:lnTo>
                    <a:pt x="483" y="342"/>
                  </a:lnTo>
                  <a:lnTo>
                    <a:pt x="483" y="342"/>
                  </a:lnTo>
                  <a:lnTo>
                    <a:pt x="481" y="342"/>
                  </a:lnTo>
                  <a:lnTo>
                    <a:pt x="479" y="342"/>
                  </a:lnTo>
                  <a:lnTo>
                    <a:pt x="479" y="341"/>
                  </a:lnTo>
                  <a:lnTo>
                    <a:pt x="479" y="339"/>
                  </a:lnTo>
                  <a:lnTo>
                    <a:pt x="479" y="339"/>
                  </a:lnTo>
                  <a:lnTo>
                    <a:pt x="478" y="341"/>
                  </a:lnTo>
                  <a:lnTo>
                    <a:pt x="476" y="339"/>
                  </a:lnTo>
                  <a:lnTo>
                    <a:pt x="476" y="339"/>
                  </a:lnTo>
                  <a:lnTo>
                    <a:pt x="476" y="338"/>
                  </a:lnTo>
                  <a:lnTo>
                    <a:pt x="476" y="338"/>
                  </a:lnTo>
                  <a:lnTo>
                    <a:pt x="478" y="336"/>
                  </a:lnTo>
                  <a:lnTo>
                    <a:pt x="478" y="334"/>
                  </a:lnTo>
                  <a:lnTo>
                    <a:pt x="478" y="334"/>
                  </a:lnTo>
                  <a:lnTo>
                    <a:pt x="476" y="334"/>
                  </a:lnTo>
                  <a:lnTo>
                    <a:pt x="476" y="331"/>
                  </a:lnTo>
                  <a:lnTo>
                    <a:pt x="475" y="331"/>
                  </a:lnTo>
                  <a:lnTo>
                    <a:pt x="475" y="331"/>
                  </a:lnTo>
                  <a:lnTo>
                    <a:pt x="473" y="334"/>
                  </a:lnTo>
                  <a:lnTo>
                    <a:pt x="471" y="334"/>
                  </a:lnTo>
                  <a:lnTo>
                    <a:pt x="470" y="336"/>
                  </a:lnTo>
                  <a:lnTo>
                    <a:pt x="470" y="334"/>
                  </a:lnTo>
                  <a:lnTo>
                    <a:pt x="470" y="334"/>
                  </a:lnTo>
                  <a:lnTo>
                    <a:pt x="470" y="331"/>
                  </a:lnTo>
                  <a:lnTo>
                    <a:pt x="470" y="330"/>
                  </a:lnTo>
                  <a:lnTo>
                    <a:pt x="470" y="330"/>
                  </a:lnTo>
                  <a:lnTo>
                    <a:pt x="471" y="330"/>
                  </a:lnTo>
                  <a:lnTo>
                    <a:pt x="471" y="328"/>
                  </a:lnTo>
                  <a:lnTo>
                    <a:pt x="473" y="328"/>
                  </a:lnTo>
                  <a:lnTo>
                    <a:pt x="473" y="327"/>
                  </a:lnTo>
                  <a:lnTo>
                    <a:pt x="475" y="325"/>
                  </a:lnTo>
                  <a:lnTo>
                    <a:pt x="475" y="325"/>
                  </a:lnTo>
                  <a:close/>
                  <a:moveTo>
                    <a:pt x="214" y="316"/>
                  </a:moveTo>
                  <a:lnTo>
                    <a:pt x="216" y="317"/>
                  </a:lnTo>
                  <a:lnTo>
                    <a:pt x="216" y="317"/>
                  </a:lnTo>
                  <a:lnTo>
                    <a:pt x="218" y="319"/>
                  </a:lnTo>
                  <a:lnTo>
                    <a:pt x="218" y="319"/>
                  </a:lnTo>
                  <a:lnTo>
                    <a:pt x="216" y="319"/>
                  </a:lnTo>
                  <a:lnTo>
                    <a:pt x="216" y="319"/>
                  </a:lnTo>
                  <a:lnTo>
                    <a:pt x="214" y="317"/>
                  </a:lnTo>
                  <a:lnTo>
                    <a:pt x="213" y="316"/>
                  </a:lnTo>
                  <a:lnTo>
                    <a:pt x="213" y="316"/>
                  </a:lnTo>
                  <a:lnTo>
                    <a:pt x="214" y="316"/>
                  </a:lnTo>
                  <a:close/>
                  <a:moveTo>
                    <a:pt x="219" y="316"/>
                  </a:moveTo>
                  <a:lnTo>
                    <a:pt x="222" y="317"/>
                  </a:lnTo>
                  <a:lnTo>
                    <a:pt x="224" y="317"/>
                  </a:lnTo>
                  <a:lnTo>
                    <a:pt x="222" y="319"/>
                  </a:lnTo>
                  <a:lnTo>
                    <a:pt x="222" y="320"/>
                  </a:lnTo>
                  <a:lnTo>
                    <a:pt x="224" y="320"/>
                  </a:lnTo>
                  <a:lnTo>
                    <a:pt x="225" y="319"/>
                  </a:lnTo>
                  <a:lnTo>
                    <a:pt x="227" y="319"/>
                  </a:lnTo>
                  <a:lnTo>
                    <a:pt x="229" y="319"/>
                  </a:lnTo>
                  <a:lnTo>
                    <a:pt x="229" y="319"/>
                  </a:lnTo>
                  <a:lnTo>
                    <a:pt x="230" y="319"/>
                  </a:lnTo>
                  <a:lnTo>
                    <a:pt x="229" y="320"/>
                  </a:lnTo>
                  <a:lnTo>
                    <a:pt x="229" y="320"/>
                  </a:lnTo>
                  <a:lnTo>
                    <a:pt x="229" y="322"/>
                  </a:lnTo>
                  <a:lnTo>
                    <a:pt x="230" y="322"/>
                  </a:lnTo>
                  <a:lnTo>
                    <a:pt x="232" y="323"/>
                  </a:lnTo>
                  <a:lnTo>
                    <a:pt x="232" y="323"/>
                  </a:lnTo>
                  <a:lnTo>
                    <a:pt x="232" y="323"/>
                  </a:lnTo>
                  <a:lnTo>
                    <a:pt x="230" y="327"/>
                  </a:lnTo>
                  <a:lnTo>
                    <a:pt x="230" y="327"/>
                  </a:lnTo>
                  <a:lnTo>
                    <a:pt x="230" y="327"/>
                  </a:lnTo>
                  <a:lnTo>
                    <a:pt x="227" y="327"/>
                  </a:lnTo>
                  <a:lnTo>
                    <a:pt x="224" y="325"/>
                  </a:lnTo>
                  <a:lnTo>
                    <a:pt x="222" y="325"/>
                  </a:lnTo>
                  <a:lnTo>
                    <a:pt x="222" y="325"/>
                  </a:lnTo>
                  <a:lnTo>
                    <a:pt x="221" y="327"/>
                  </a:lnTo>
                  <a:lnTo>
                    <a:pt x="222" y="327"/>
                  </a:lnTo>
                  <a:lnTo>
                    <a:pt x="224" y="327"/>
                  </a:lnTo>
                  <a:lnTo>
                    <a:pt x="225" y="327"/>
                  </a:lnTo>
                  <a:lnTo>
                    <a:pt x="225" y="328"/>
                  </a:lnTo>
                  <a:lnTo>
                    <a:pt x="225" y="328"/>
                  </a:lnTo>
                  <a:lnTo>
                    <a:pt x="225" y="330"/>
                  </a:lnTo>
                  <a:lnTo>
                    <a:pt x="224" y="330"/>
                  </a:lnTo>
                  <a:lnTo>
                    <a:pt x="222" y="330"/>
                  </a:lnTo>
                  <a:lnTo>
                    <a:pt x="221" y="330"/>
                  </a:lnTo>
                  <a:lnTo>
                    <a:pt x="221" y="331"/>
                  </a:lnTo>
                  <a:lnTo>
                    <a:pt x="218" y="331"/>
                  </a:lnTo>
                  <a:lnTo>
                    <a:pt x="214" y="333"/>
                  </a:lnTo>
                  <a:lnTo>
                    <a:pt x="214" y="333"/>
                  </a:lnTo>
                  <a:lnTo>
                    <a:pt x="213" y="334"/>
                  </a:lnTo>
                  <a:lnTo>
                    <a:pt x="213" y="334"/>
                  </a:lnTo>
                  <a:lnTo>
                    <a:pt x="210" y="334"/>
                  </a:lnTo>
                  <a:lnTo>
                    <a:pt x="211" y="336"/>
                  </a:lnTo>
                  <a:lnTo>
                    <a:pt x="211" y="336"/>
                  </a:lnTo>
                  <a:lnTo>
                    <a:pt x="211" y="336"/>
                  </a:lnTo>
                  <a:lnTo>
                    <a:pt x="211" y="336"/>
                  </a:lnTo>
                  <a:lnTo>
                    <a:pt x="210" y="339"/>
                  </a:lnTo>
                  <a:lnTo>
                    <a:pt x="207" y="341"/>
                  </a:lnTo>
                  <a:lnTo>
                    <a:pt x="207" y="341"/>
                  </a:lnTo>
                  <a:lnTo>
                    <a:pt x="207" y="341"/>
                  </a:lnTo>
                  <a:lnTo>
                    <a:pt x="205" y="339"/>
                  </a:lnTo>
                  <a:lnTo>
                    <a:pt x="205" y="339"/>
                  </a:lnTo>
                  <a:lnTo>
                    <a:pt x="210" y="336"/>
                  </a:lnTo>
                  <a:lnTo>
                    <a:pt x="210" y="336"/>
                  </a:lnTo>
                  <a:lnTo>
                    <a:pt x="208" y="336"/>
                  </a:lnTo>
                  <a:lnTo>
                    <a:pt x="207" y="334"/>
                  </a:lnTo>
                  <a:lnTo>
                    <a:pt x="205" y="336"/>
                  </a:lnTo>
                  <a:lnTo>
                    <a:pt x="205" y="336"/>
                  </a:lnTo>
                  <a:lnTo>
                    <a:pt x="205" y="334"/>
                  </a:lnTo>
                  <a:lnTo>
                    <a:pt x="207" y="333"/>
                  </a:lnTo>
                  <a:lnTo>
                    <a:pt x="207" y="333"/>
                  </a:lnTo>
                  <a:lnTo>
                    <a:pt x="205" y="333"/>
                  </a:lnTo>
                  <a:lnTo>
                    <a:pt x="205" y="333"/>
                  </a:lnTo>
                  <a:lnTo>
                    <a:pt x="203" y="333"/>
                  </a:lnTo>
                  <a:lnTo>
                    <a:pt x="202" y="333"/>
                  </a:lnTo>
                  <a:lnTo>
                    <a:pt x="202" y="333"/>
                  </a:lnTo>
                  <a:lnTo>
                    <a:pt x="200" y="334"/>
                  </a:lnTo>
                  <a:lnTo>
                    <a:pt x="203" y="334"/>
                  </a:lnTo>
                  <a:lnTo>
                    <a:pt x="203" y="334"/>
                  </a:lnTo>
                  <a:lnTo>
                    <a:pt x="203" y="334"/>
                  </a:lnTo>
                  <a:lnTo>
                    <a:pt x="203" y="334"/>
                  </a:lnTo>
                  <a:lnTo>
                    <a:pt x="203" y="336"/>
                  </a:lnTo>
                  <a:lnTo>
                    <a:pt x="203" y="336"/>
                  </a:lnTo>
                  <a:lnTo>
                    <a:pt x="203" y="338"/>
                  </a:lnTo>
                  <a:lnTo>
                    <a:pt x="202" y="338"/>
                  </a:lnTo>
                  <a:lnTo>
                    <a:pt x="199" y="334"/>
                  </a:lnTo>
                  <a:lnTo>
                    <a:pt x="199" y="331"/>
                  </a:lnTo>
                  <a:lnTo>
                    <a:pt x="197" y="328"/>
                  </a:lnTo>
                  <a:lnTo>
                    <a:pt x="196" y="328"/>
                  </a:lnTo>
                  <a:lnTo>
                    <a:pt x="197" y="327"/>
                  </a:lnTo>
                  <a:lnTo>
                    <a:pt x="199" y="325"/>
                  </a:lnTo>
                  <a:lnTo>
                    <a:pt x="200" y="323"/>
                  </a:lnTo>
                  <a:lnTo>
                    <a:pt x="202" y="322"/>
                  </a:lnTo>
                  <a:lnTo>
                    <a:pt x="203" y="322"/>
                  </a:lnTo>
                  <a:lnTo>
                    <a:pt x="205" y="322"/>
                  </a:lnTo>
                  <a:lnTo>
                    <a:pt x="207" y="323"/>
                  </a:lnTo>
                  <a:lnTo>
                    <a:pt x="207" y="323"/>
                  </a:lnTo>
                  <a:lnTo>
                    <a:pt x="207" y="323"/>
                  </a:lnTo>
                  <a:lnTo>
                    <a:pt x="207" y="325"/>
                  </a:lnTo>
                  <a:lnTo>
                    <a:pt x="207" y="325"/>
                  </a:lnTo>
                  <a:lnTo>
                    <a:pt x="208" y="327"/>
                  </a:lnTo>
                  <a:lnTo>
                    <a:pt x="210" y="328"/>
                  </a:lnTo>
                  <a:lnTo>
                    <a:pt x="210" y="330"/>
                  </a:lnTo>
                  <a:lnTo>
                    <a:pt x="211" y="330"/>
                  </a:lnTo>
                  <a:lnTo>
                    <a:pt x="210" y="328"/>
                  </a:lnTo>
                  <a:lnTo>
                    <a:pt x="210" y="327"/>
                  </a:lnTo>
                  <a:lnTo>
                    <a:pt x="210" y="323"/>
                  </a:lnTo>
                  <a:lnTo>
                    <a:pt x="208" y="323"/>
                  </a:lnTo>
                  <a:lnTo>
                    <a:pt x="210" y="322"/>
                  </a:lnTo>
                  <a:lnTo>
                    <a:pt x="211" y="322"/>
                  </a:lnTo>
                  <a:lnTo>
                    <a:pt x="211" y="322"/>
                  </a:lnTo>
                  <a:lnTo>
                    <a:pt x="210" y="320"/>
                  </a:lnTo>
                  <a:lnTo>
                    <a:pt x="208" y="320"/>
                  </a:lnTo>
                  <a:lnTo>
                    <a:pt x="208" y="319"/>
                  </a:lnTo>
                  <a:lnTo>
                    <a:pt x="208" y="319"/>
                  </a:lnTo>
                  <a:lnTo>
                    <a:pt x="208" y="319"/>
                  </a:lnTo>
                  <a:lnTo>
                    <a:pt x="210" y="317"/>
                  </a:lnTo>
                  <a:lnTo>
                    <a:pt x="210" y="317"/>
                  </a:lnTo>
                  <a:lnTo>
                    <a:pt x="211" y="317"/>
                  </a:lnTo>
                  <a:lnTo>
                    <a:pt x="211" y="319"/>
                  </a:lnTo>
                  <a:lnTo>
                    <a:pt x="213" y="320"/>
                  </a:lnTo>
                  <a:lnTo>
                    <a:pt x="213" y="320"/>
                  </a:lnTo>
                  <a:lnTo>
                    <a:pt x="214" y="320"/>
                  </a:lnTo>
                  <a:lnTo>
                    <a:pt x="214" y="320"/>
                  </a:lnTo>
                  <a:lnTo>
                    <a:pt x="214" y="320"/>
                  </a:lnTo>
                  <a:lnTo>
                    <a:pt x="216" y="319"/>
                  </a:lnTo>
                  <a:lnTo>
                    <a:pt x="216" y="319"/>
                  </a:lnTo>
                  <a:lnTo>
                    <a:pt x="218" y="319"/>
                  </a:lnTo>
                  <a:lnTo>
                    <a:pt x="218" y="319"/>
                  </a:lnTo>
                  <a:lnTo>
                    <a:pt x="218" y="319"/>
                  </a:lnTo>
                  <a:lnTo>
                    <a:pt x="218" y="319"/>
                  </a:lnTo>
                  <a:lnTo>
                    <a:pt x="219" y="317"/>
                  </a:lnTo>
                  <a:lnTo>
                    <a:pt x="219" y="317"/>
                  </a:lnTo>
                  <a:lnTo>
                    <a:pt x="218" y="316"/>
                  </a:lnTo>
                  <a:lnTo>
                    <a:pt x="219" y="316"/>
                  </a:lnTo>
                  <a:close/>
                  <a:moveTo>
                    <a:pt x="470" y="309"/>
                  </a:moveTo>
                  <a:lnTo>
                    <a:pt x="470" y="309"/>
                  </a:lnTo>
                  <a:lnTo>
                    <a:pt x="473" y="312"/>
                  </a:lnTo>
                  <a:lnTo>
                    <a:pt x="473" y="312"/>
                  </a:lnTo>
                  <a:lnTo>
                    <a:pt x="473" y="314"/>
                  </a:lnTo>
                  <a:lnTo>
                    <a:pt x="471" y="314"/>
                  </a:lnTo>
                  <a:lnTo>
                    <a:pt x="471" y="316"/>
                  </a:lnTo>
                  <a:lnTo>
                    <a:pt x="473" y="316"/>
                  </a:lnTo>
                  <a:lnTo>
                    <a:pt x="473" y="316"/>
                  </a:lnTo>
                  <a:lnTo>
                    <a:pt x="475" y="312"/>
                  </a:lnTo>
                  <a:lnTo>
                    <a:pt x="476" y="312"/>
                  </a:lnTo>
                  <a:lnTo>
                    <a:pt x="476" y="312"/>
                  </a:lnTo>
                  <a:lnTo>
                    <a:pt x="479" y="312"/>
                  </a:lnTo>
                  <a:lnTo>
                    <a:pt x="481" y="314"/>
                  </a:lnTo>
                  <a:lnTo>
                    <a:pt x="483" y="314"/>
                  </a:lnTo>
                  <a:lnTo>
                    <a:pt x="483" y="316"/>
                  </a:lnTo>
                  <a:lnTo>
                    <a:pt x="481" y="319"/>
                  </a:lnTo>
                  <a:lnTo>
                    <a:pt x="479" y="319"/>
                  </a:lnTo>
                  <a:lnTo>
                    <a:pt x="479" y="319"/>
                  </a:lnTo>
                  <a:lnTo>
                    <a:pt x="478" y="319"/>
                  </a:lnTo>
                  <a:lnTo>
                    <a:pt x="476" y="320"/>
                  </a:lnTo>
                  <a:lnTo>
                    <a:pt x="478" y="320"/>
                  </a:lnTo>
                  <a:lnTo>
                    <a:pt x="481" y="320"/>
                  </a:lnTo>
                  <a:lnTo>
                    <a:pt x="483" y="322"/>
                  </a:lnTo>
                  <a:lnTo>
                    <a:pt x="483" y="323"/>
                  </a:lnTo>
                  <a:lnTo>
                    <a:pt x="483" y="327"/>
                  </a:lnTo>
                  <a:lnTo>
                    <a:pt x="479" y="325"/>
                  </a:lnTo>
                  <a:lnTo>
                    <a:pt x="478" y="323"/>
                  </a:lnTo>
                  <a:lnTo>
                    <a:pt x="475" y="322"/>
                  </a:lnTo>
                  <a:lnTo>
                    <a:pt x="473" y="322"/>
                  </a:lnTo>
                  <a:lnTo>
                    <a:pt x="473" y="322"/>
                  </a:lnTo>
                  <a:lnTo>
                    <a:pt x="471" y="323"/>
                  </a:lnTo>
                  <a:lnTo>
                    <a:pt x="473" y="327"/>
                  </a:lnTo>
                  <a:lnTo>
                    <a:pt x="471" y="327"/>
                  </a:lnTo>
                  <a:lnTo>
                    <a:pt x="468" y="327"/>
                  </a:lnTo>
                  <a:lnTo>
                    <a:pt x="467" y="325"/>
                  </a:lnTo>
                  <a:lnTo>
                    <a:pt x="465" y="322"/>
                  </a:lnTo>
                  <a:lnTo>
                    <a:pt x="462" y="319"/>
                  </a:lnTo>
                  <a:lnTo>
                    <a:pt x="460" y="317"/>
                  </a:lnTo>
                  <a:lnTo>
                    <a:pt x="459" y="316"/>
                  </a:lnTo>
                  <a:lnTo>
                    <a:pt x="459" y="314"/>
                  </a:lnTo>
                  <a:lnTo>
                    <a:pt x="459" y="312"/>
                  </a:lnTo>
                  <a:lnTo>
                    <a:pt x="460" y="312"/>
                  </a:lnTo>
                  <a:lnTo>
                    <a:pt x="462" y="312"/>
                  </a:lnTo>
                  <a:lnTo>
                    <a:pt x="462" y="311"/>
                  </a:lnTo>
                  <a:lnTo>
                    <a:pt x="464" y="312"/>
                  </a:lnTo>
                  <a:lnTo>
                    <a:pt x="465" y="312"/>
                  </a:lnTo>
                  <a:lnTo>
                    <a:pt x="465" y="312"/>
                  </a:lnTo>
                  <a:lnTo>
                    <a:pt x="465" y="311"/>
                  </a:lnTo>
                  <a:lnTo>
                    <a:pt x="467" y="311"/>
                  </a:lnTo>
                  <a:lnTo>
                    <a:pt x="467" y="311"/>
                  </a:lnTo>
                  <a:lnTo>
                    <a:pt x="468" y="309"/>
                  </a:lnTo>
                  <a:lnTo>
                    <a:pt x="470" y="309"/>
                  </a:lnTo>
                  <a:close/>
                  <a:moveTo>
                    <a:pt x="489" y="308"/>
                  </a:moveTo>
                  <a:lnTo>
                    <a:pt x="490" y="309"/>
                  </a:lnTo>
                  <a:lnTo>
                    <a:pt x="490" y="311"/>
                  </a:lnTo>
                  <a:lnTo>
                    <a:pt x="490" y="311"/>
                  </a:lnTo>
                  <a:lnTo>
                    <a:pt x="489" y="311"/>
                  </a:lnTo>
                  <a:lnTo>
                    <a:pt x="487" y="309"/>
                  </a:lnTo>
                  <a:lnTo>
                    <a:pt x="486" y="309"/>
                  </a:lnTo>
                  <a:lnTo>
                    <a:pt x="486" y="309"/>
                  </a:lnTo>
                  <a:lnTo>
                    <a:pt x="489" y="308"/>
                  </a:lnTo>
                  <a:close/>
                  <a:moveTo>
                    <a:pt x="483" y="308"/>
                  </a:moveTo>
                  <a:lnTo>
                    <a:pt x="484" y="308"/>
                  </a:lnTo>
                  <a:lnTo>
                    <a:pt x="486" y="311"/>
                  </a:lnTo>
                  <a:lnTo>
                    <a:pt x="486" y="312"/>
                  </a:lnTo>
                  <a:lnTo>
                    <a:pt x="489" y="312"/>
                  </a:lnTo>
                  <a:lnTo>
                    <a:pt x="492" y="312"/>
                  </a:lnTo>
                  <a:lnTo>
                    <a:pt x="495" y="316"/>
                  </a:lnTo>
                  <a:lnTo>
                    <a:pt x="497" y="317"/>
                  </a:lnTo>
                  <a:lnTo>
                    <a:pt x="497" y="319"/>
                  </a:lnTo>
                  <a:lnTo>
                    <a:pt x="498" y="322"/>
                  </a:lnTo>
                  <a:lnTo>
                    <a:pt x="498" y="323"/>
                  </a:lnTo>
                  <a:lnTo>
                    <a:pt x="498" y="323"/>
                  </a:lnTo>
                  <a:lnTo>
                    <a:pt x="497" y="322"/>
                  </a:lnTo>
                  <a:lnTo>
                    <a:pt x="495" y="320"/>
                  </a:lnTo>
                  <a:lnTo>
                    <a:pt x="495" y="319"/>
                  </a:lnTo>
                  <a:lnTo>
                    <a:pt x="495" y="319"/>
                  </a:lnTo>
                  <a:lnTo>
                    <a:pt x="494" y="317"/>
                  </a:lnTo>
                  <a:lnTo>
                    <a:pt x="494" y="316"/>
                  </a:lnTo>
                  <a:lnTo>
                    <a:pt x="494" y="316"/>
                  </a:lnTo>
                  <a:lnTo>
                    <a:pt x="492" y="314"/>
                  </a:lnTo>
                  <a:lnTo>
                    <a:pt x="492" y="314"/>
                  </a:lnTo>
                  <a:lnTo>
                    <a:pt x="492" y="314"/>
                  </a:lnTo>
                  <a:lnTo>
                    <a:pt x="492" y="314"/>
                  </a:lnTo>
                  <a:lnTo>
                    <a:pt x="492" y="316"/>
                  </a:lnTo>
                  <a:lnTo>
                    <a:pt x="492" y="317"/>
                  </a:lnTo>
                  <a:lnTo>
                    <a:pt x="495" y="322"/>
                  </a:lnTo>
                  <a:lnTo>
                    <a:pt x="497" y="323"/>
                  </a:lnTo>
                  <a:lnTo>
                    <a:pt x="497" y="323"/>
                  </a:lnTo>
                  <a:lnTo>
                    <a:pt x="497" y="325"/>
                  </a:lnTo>
                  <a:lnTo>
                    <a:pt x="497" y="327"/>
                  </a:lnTo>
                  <a:lnTo>
                    <a:pt x="497" y="328"/>
                  </a:lnTo>
                  <a:lnTo>
                    <a:pt x="497" y="328"/>
                  </a:lnTo>
                  <a:lnTo>
                    <a:pt x="497" y="328"/>
                  </a:lnTo>
                  <a:lnTo>
                    <a:pt x="494" y="330"/>
                  </a:lnTo>
                  <a:lnTo>
                    <a:pt x="492" y="333"/>
                  </a:lnTo>
                  <a:lnTo>
                    <a:pt x="489" y="334"/>
                  </a:lnTo>
                  <a:lnTo>
                    <a:pt x="489" y="334"/>
                  </a:lnTo>
                  <a:lnTo>
                    <a:pt x="487" y="334"/>
                  </a:lnTo>
                  <a:lnTo>
                    <a:pt x="487" y="334"/>
                  </a:lnTo>
                  <a:lnTo>
                    <a:pt x="487" y="333"/>
                  </a:lnTo>
                  <a:lnTo>
                    <a:pt x="487" y="331"/>
                  </a:lnTo>
                  <a:lnTo>
                    <a:pt x="487" y="331"/>
                  </a:lnTo>
                  <a:lnTo>
                    <a:pt x="489" y="327"/>
                  </a:lnTo>
                  <a:lnTo>
                    <a:pt x="489" y="327"/>
                  </a:lnTo>
                  <a:lnTo>
                    <a:pt x="487" y="323"/>
                  </a:lnTo>
                  <a:lnTo>
                    <a:pt x="486" y="322"/>
                  </a:lnTo>
                  <a:lnTo>
                    <a:pt x="486" y="320"/>
                  </a:lnTo>
                  <a:lnTo>
                    <a:pt x="484" y="316"/>
                  </a:lnTo>
                  <a:lnTo>
                    <a:pt x="484" y="314"/>
                  </a:lnTo>
                  <a:lnTo>
                    <a:pt x="484" y="312"/>
                  </a:lnTo>
                  <a:lnTo>
                    <a:pt x="483" y="311"/>
                  </a:lnTo>
                  <a:lnTo>
                    <a:pt x="483" y="309"/>
                  </a:lnTo>
                  <a:lnTo>
                    <a:pt x="483" y="308"/>
                  </a:lnTo>
                  <a:lnTo>
                    <a:pt x="483" y="308"/>
                  </a:lnTo>
                  <a:close/>
                  <a:moveTo>
                    <a:pt x="225" y="306"/>
                  </a:moveTo>
                  <a:lnTo>
                    <a:pt x="227" y="306"/>
                  </a:lnTo>
                  <a:lnTo>
                    <a:pt x="227" y="306"/>
                  </a:lnTo>
                  <a:lnTo>
                    <a:pt x="229" y="306"/>
                  </a:lnTo>
                  <a:lnTo>
                    <a:pt x="229" y="308"/>
                  </a:lnTo>
                  <a:lnTo>
                    <a:pt x="230" y="308"/>
                  </a:lnTo>
                  <a:lnTo>
                    <a:pt x="230" y="306"/>
                  </a:lnTo>
                  <a:lnTo>
                    <a:pt x="230" y="306"/>
                  </a:lnTo>
                  <a:lnTo>
                    <a:pt x="233" y="308"/>
                  </a:lnTo>
                  <a:lnTo>
                    <a:pt x="233" y="308"/>
                  </a:lnTo>
                  <a:lnTo>
                    <a:pt x="235" y="309"/>
                  </a:lnTo>
                  <a:lnTo>
                    <a:pt x="235" y="309"/>
                  </a:lnTo>
                  <a:lnTo>
                    <a:pt x="235" y="309"/>
                  </a:lnTo>
                  <a:lnTo>
                    <a:pt x="237" y="309"/>
                  </a:lnTo>
                  <a:lnTo>
                    <a:pt x="235" y="309"/>
                  </a:lnTo>
                  <a:lnTo>
                    <a:pt x="235" y="311"/>
                  </a:lnTo>
                  <a:lnTo>
                    <a:pt x="233" y="312"/>
                  </a:lnTo>
                  <a:lnTo>
                    <a:pt x="233" y="311"/>
                  </a:lnTo>
                  <a:lnTo>
                    <a:pt x="233" y="311"/>
                  </a:lnTo>
                  <a:lnTo>
                    <a:pt x="232" y="311"/>
                  </a:lnTo>
                  <a:lnTo>
                    <a:pt x="232" y="309"/>
                  </a:lnTo>
                  <a:lnTo>
                    <a:pt x="232" y="309"/>
                  </a:lnTo>
                  <a:lnTo>
                    <a:pt x="230" y="311"/>
                  </a:lnTo>
                  <a:lnTo>
                    <a:pt x="230" y="311"/>
                  </a:lnTo>
                  <a:lnTo>
                    <a:pt x="232" y="312"/>
                  </a:lnTo>
                  <a:lnTo>
                    <a:pt x="230" y="312"/>
                  </a:lnTo>
                  <a:lnTo>
                    <a:pt x="230" y="312"/>
                  </a:lnTo>
                  <a:lnTo>
                    <a:pt x="229" y="312"/>
                  </a:lnTo>
                  <a:lnTo>
                    <a:pt x="227" y="312"/>
                  </a:lnTo>
                  <a:lnTo>
                    <a:pt x="227" y="312"/>
                  </a:lnTo>
                  <a:lnTo>
                    <a:pt x="227" y="311"/>
                  </a:lnTo>
                  <a:lnTo>
                    <a:pt x="227" y="312"/>
                  </a:lnTo>
                  <a:lnTo>
                    <a:pt x="225" y="312"/>
                  </a:lnTo>
                  <a:lnTo>
                    <a:pt x="225" y="314"/>
                  </a:lnTo>
                  <a:lnTo>
                    <a:pt x="224" y="314"/>
                  </a:lnTo>
                  <a:lnTo>
                    <a:pt x="224" y="314"/>
                  </a:lnTo>
                  <a:lnTo>
                    <a:pt x="224" y="316"/>
                  </a:lnTo>
                  <a:lnTo>
                    <a:pt x="222" y="316"/>
                  </a:lnTo>
                  <a:lnTo>
                    <a:pt x="221" y="316"/>
                  </a:lnTo>
                  <a:lnTo>
                    <a:pt x="216" y="314"/>
                  </a:lnTo>
                  <a:lnTo>
                    <a:pt x="216" y="314"/>
                  </a:lnTo>
                  <a:lnTo>
                    <a:pt x="219" y="311"/>
                  </a:lnTo>
                  <a:lnTo>
                    <a:pt x="221" y="309"/>
                  </a:lnTo>
                  <a:lnTo>
                    <a:pt x="222" y="309"/>
                  </a:lnTo>
                  <a:lnTo>
                    <a:pt x="224" y="309"/>
                  </a:lnTo>
                  <a:lnTo>
                    <a:pt x="224" y="309"/>
                  </a:lnTo>
                  <a:lnTo>
                    <a:pt x="224" y="308"/>
                  </a:lnTo>
                  <a:lnTo>
                    <a:pt x="224" y="306"/>
                  </a:lnTo>
                  <a:lnTo>
                    <a:pt x="224" y="306"/>
                  </a:lnTo>
                  <a:lnTo>
                    <a:pt x="225" y="306"/>
                  </a:lnTo>
                  <a:close/>
                  <a:moveTo>
                    <a:pt x="230" y="301"/>
                  </a:moveTo>
                  <a:lnTo>
                    <a:pt x="230" y="303"/>
                  </a:lnTo>
                  <a:lnTo>
                    <a:pt x="230" y="303"/>
                  </a:lnTo>
                  <a:lnTo>
                    <a:pt x="230" y="303"/>
                  </a:lnTo>
                  <a:lnTo>
                    <a:pt x="230" y="303"/>
                  </a:lnTo>
                  <a:lnTo>
                    <a:pt x="229" y="304"/>
                  </a:lnTo>
                  <a:lnTo>
                    <a:pt x="229" y="304"/>
                  </a:lnTo>
                  <a:lnTo>
                    <a:pt x="227" y="304"/>
                  </a:lnTo>
                  <a:lnTo>
                    <a:pt x="225" y="303"/>
                  </a:lnTo>
                  <a:lnTo>
                    <a:pt x="227" y="303"/>
                  </a:lnTo>
                  <a:lnTo>
                    <a:pt x="229" y="301"/>
                  </a:lnTo>
                  <a:lnTo>
                    <a:pt x="230" y="301"/>
                  </a:lnTo>
                  <a:close/>
                  <a:moveTo>
                    <a:pt x="109" y="298"/>
                  </a:moveTo>
                  <a:lnTo>
                    <a:pt x="107" y="303"/>
                  </a:lnTo>
                  <a:lnTo>
                    <a:pt x="106" y="303"/>
                  </a:lnTo>
                  <a:lnTo>
                    <a:pt x="104" y="303"/>
                  </a:lnTo>
                  <a:lnTo>
                    <a:pt x="104" y="301"/>
                  </a:lnTo>
                  <a:lnTo>
                    <a:pt x="104" y="301"/>
                  </a:lnTo>
                  <a:lnTo>
                    <a:pt x="106" y="300"/>
                  </a:lnTo>
                  <a:lnTo>
                    <a:pt x="109" y="298"/>
                  </a:lnTo>
                  <a:lnTo>
                    <a:pt x="109" y="298"/>
                  </a:lnTo>
                  <a:close/>
                  <a:moveTo>
                    <a:pt x="347" y="271"/>
                  </a:moveTo>
                  <a:lnTo>
                    <a:pt x="347" y="273"/>
                  </a:lnTo>
                  <a:lnTo>
                    <a:pt x="345" y="275"/>
                  </a:lnTo>
                  <a:lnTo>
                    <a:pt x="342" y="276"/>
                  </a:lnTo>
                  <a:lnTo>
                    <a:pt x="342" y="276"/>
                  </a:lnTo>
                  <a:lnTo>
                    <a:pt x="344" y="275"/>
                  </a:lnTo>
                  <a:lnTo>
                    <a:pt x="345" y="273"/>
                  </a:lnTo>
                  <a:lnTo>
                    <a:pt x="345" y="273"/>
                  </a:lnTo>
                  <a:lnTo>
                    <a:pt x="347" y="271"/>
                  </a:lnTo>
                  <a:close/>
                  <a:moveTo>
                    <a:pt x="292" y="270"/>
                  </a:moveTo>
                  <a:lnTo>
                    <a:pt x="295" y="270"/>
                  </a:lnTo>
                  <a:lnTo>
                    <a:pt x="293" y="271"/>
                  </a:lnTo>
                  <a:lnTo>
                    <a:pt x="292" y="271"/>
                  </a:lnTo>
                  <a:lnTo>
                    <a:pt x="289" y="271"/>
                  </a:lnTo>
                  <a:lnTo>
                    <a:pt x="290" y="270"/>
                  </a:lnTo>
                  <a:lnTo>
                    <a:pt x="292" y="270"/>
                  </a:lnTo>
                  <a:close/>
                  <a:moveTo>
                    <a:pt x="306" y="265"/>
                  </a:moveTo>
                  <a:lnTo>
                    <a:pt x="307" y="265"/>
                  </a:lnTo>
                  <a:lnTo>
                    <a:pt x="309" y="267"/>
                  </a:lnTo>
                  <a:lnTo>
                    <a:pt x="307" y="267"/>
                  </a:lnTo>
                  <a:lnTo>
                    <a:pt x="303" y="271"/>
                  </a:lnTo>
                  <a:lnTo>
                    <a:pt x="303" y="271"/>
                  </a:lnTo>
                  <a:lnTo>
                    <a:pt x="303" y="273"/>
                  </a:lnTo>
                  <a:lnTo>
                    <a:pt x="301" y="273"/>
                  </a:lnTo>
                  <a:lnTo>
                    <a:pt x="301" y="273"/>
                  </a:lnTo>
                  <a:lnTo>
                    <a:pt x="301" y="275"/>
                  </a:lnTo>
                  <a:lnTo>
                    <a:pt x="301" y="275"/>
                  </a:lnTo>
                  <a:lnTo>
                    <a:pt x="300" y="276"/>
                  </a:lnTo>
                  <a:lnTo>
                    <a:pt x="300" y="276"/>
                  </a:lnTo>
                  <a:lnTo>
                    <a:pt x="298" y="276"/>
                  </a:lnTo>
                  <a:lnTo>
                    <a:pt x="298" y="276"/>
                  </a:lnTo>
                  <a:lnTo>
                    <a:pt x="296" y="276"/>
                  </a:lnTo>
                  <a:lnTo>
                    <a:pt x="295" y="276"/>
                  </a:lnTo>
                  <a:lnTo>
                    <a:pt x="295" y="276"/>
                  </a:lnTo>
                  <a:lnTo>
                    <a:pt x="296" y="275"/>
                  </a:lnTo>
                  <a:lnTo>
                    <a:pt x="296" y="273"/>
                  </a:lnTo>
                  <a:lnTo>
                    <a:pt x="296" y="273"/>
                  </a:lnTo>
                  <a:lnTo>
                    <a:pt x="300" y="271"/>
                  </a:lnTo>
                  <a:lnTo>
                    <a:pt x="301" y="270"/>
                  </a:lnTo>
                  <a:lnTo>
                    <a:pt x="303" y="268"/>
                  </a:lnTo>
                  <a:lnTo>
                    <a:pt x="304" y="265"/>
                  </a:lnTo>
                  <a:lnTo>
                    <a:pt x="304" y="265"/>
                  </a:lnTo>
                  <a:lnTo>
                    <a:pt x="306" y="265"/>
                  </a:lnTo>
                  <a:close/>
                  <a:moveTo>
                    <a:pt x="30" y="264"/>
                  </a:moveTo>
                  <a:lnTo>
                    <a:pt x="32" y="264"/>
                  </a:lnTo>
                  <a:lnTo>
                    <a:pt x="33" y="265"/>
                  </a:lnTo>
                  <a:lnTo>
                    <a:pt x="33" y="265"/>
                  </a:lnTo>
                  <a:lnTo>
                    <a:pt x="35" y="265"/>
                  </a:lnTo>
                  <a:lnTo>
                    <a:pt x="36" y="265"/>
                  </a:lnTo>
                  <a:lnTo>
                    <a:pt x="36" y="265"/>
                  </a:lnTo>
                  <a:lnTo>
                    <a:pt x="38" y="267"/>
                  </a:lnTo>
                  <a:lnTo>
                    <a:pt x="38" y="268"/>
                  </a:lnTo>
                  <a:lnTo>
                    <a:pt x="38" y="268"/>
                  </a:lnTo>
                  <a:lnTo>
                    <a:pt x="38" y="270"/>
                  </a:lnTo>
                  <a:lnTo>
                    <a:pt x="38" y="271"/>
                  </a:lnTo>
                  <a:lnTo>
                    <a:pt x="38" y="271"/>
                  </a:lnTo>
                  <a:lnTo>
                    <a:pt x="39" y="273"/>
                  </a:lnTo>
                  <a:lnTo>
                    <a:pt x="39" y="275"/>
                  </a:lnTo>
                  <a:lnTo>
                    <a:pt x="36" y="275"/>
                  </a:lnTo>
                  <a:lnTo>
                    <a:pt x="33" y="275"/>
                  </a:lnTo>
                  <a:lnTo>
                    <a:pt x="32" y="276"/>
                  </a:lnTo>
                  <a:lnTo>
                    <a:pt x="32" y="276"/>
                  </a:lnTo>
                  <a:lnTo>
                    <a:pt x="32" y="278"/>
                  </a:lnTo>
                  <a:lnTo>
                    <a:pt x="32" y="278"/>
                  </a:lnTo>
                  <a:lnTo>
                    <a:pt x="30" y="278"/>
                  </a:lnTo>
                  <a:lnTo>
                    <a:pt x="30" y="276"/>
                  </a:lnTo>
                  <a:lnTo>
                    <a:pt x="28" y="276"/>
                  </a:lnTo>
                  <a:lnTo>
                    <a:pt x="24" y="276"/>
                  </a:lnTo>
                  <a:lnTo>
                    <a:pt x="19" y="273"/>
                  </a:lnTo>
                  <a:lnTo>
                    <a:pt x="17" y="273"/>
                  </a:lnTo>
                  <a:lnTo>
                    <a:pt x="14" y="270"/>
                  </a:lnTo>
                  <a:lnTo>
                    <a:pt x="13" y="268"/>
                  </a:lnTo>
                  <a:lnTo>
                    <a:pt x="14" y="268"/>
                  </a:lnTo>
                  <a:lnTo>
                    <a:pt x="14" y="267"/>
                  </a:lnTo>
                  <a:lnTo>
                    <a:pt x="20" y="268"/>
                  </a:lnTo>
                  <a:lnTo>
                    <a:pt x="22" y="267"/>
                  </a:lnTo>
                  <a:lnTo>
                    <a:pt x="22" y="265"/>
                  </a:lnTo>
                  <a:lnTo>
                    <a:pt x="24" y="265"/>
                  </a:lnTo>
                  <a:lnTo>
                    <a:pt x="27" y="264"/>
                  </a:lnTo>
                  <a:lnTo>
                    <a:pt x="27" y="264"/>
                  </a:lnTo>
                  <a:lnTo>
                    <a:pt x="28" y="265"/>
                  </a:lnTo>
                  <a:lnTo>
                    <a:pt x="30" y="264"/>
                  </a:lnTo>
                  <a:lnTo>
                    <a:pt x="30" y="264"/>
                  </a:lnTo>
                  <a:close/>
                  <a:moveTo>
                    <a:pt x="334" y="264"/>
                  </a:moveTo>
                  <a:lnTo>
                    <a:pt x="336" y="264"/>
                  </a:lnTo>
                  <a:lnTo>
                    <a:pt x="334" y="265"/>
                  </a:lnTo>
                  <a:lnTo>
                    <a:pt x="334" y="265"/>
                  </a:lnTo>
                  <a:lnTo>
                    <a:pt x="333" y="265"/>
                  </a:lnTo>
                  <a:lnTo>
                    <a:pt x="333" y="265"/>
                  </a:lnTo>
                  <a:lnTo>
                    <a:pt x="334" y="264"/>
                  </a:lnTo>
                  <a:close/>
                  <a:moveTo>
                    <a:pt x="314" y="262"/>
                  </a:moveTo>
                  <a:lnTo>
                    <a:pt x="317" y="264"/>
                  </a:lnTo>
                  <a:lnTo>
                    <a:pt x="317" y="264"/>
                  </a:lnTo>
                  <a:lnTo>
                    <a:pt x="320" y="264"/>
                  </a:lnTo>
                  <a:lnTo>
                    <a:pt x="320" y="264"/>
                  </a:lnTo>
                  <a:lnTo>
                    <a:pt x="320" y="264"/>
                  </a:lnTo>
                  <a:lnTo>
                    <a:pt x="320" y="264"/>
                  </a:lnTo>
                  <a:lnTo>
                    <a:pt x="319" y="265"/>
                  </a:lnTo>
                  <a:lnTo>
                    <a:pt x="315" y="265"/>
                  </a:lnTo>
                  <a:lnTo>
                    <a:pt x="314" y="267"/>
                  </a:lnTo>
                  <a:lnTo>
                    <a:pt x="314" y="267"/>
                  </a:lnTo>
                  <a:lnTo>
                    <a:pt x="312" y="265"/>
                  </a:lnTo>
                  <a:lnTo>
                    <a:pt x="312" y="265"/>
                  </a:lnTo>
                  <a:lnTo>
                    <a:pt x="312" y="264"/>
                  </a:lnTo>
                  <a:lnTo>
                    <a:pt x="312" y="264"/>
                  </a:lnTo>
                  <a:lnTo>
                    <a:pt x="312" y="264"/>
                  </a:lnTo>
                  <a:lnTo>
                    <a:pt x="314" y="262"/>
                  </a:lnTo>
                  <a:lnTo>
                    <a:pt x="314" y="262"/>
                  </a:lnTo>
                  <a:close/>
                  <a:moveTo>
                    <a:pt x="298" y="262"/>
                  </a:moveTo>
                  <a:lnTo>
                    <a:pt x="298" y="262"/>
                  </a:lnTo>
                  <a:lnTo>
                    <a:pt x="298" y="264"/>
                  </a:lnTo>
                  <a:lnTo>
                    <a:pt x="298" y="264"/>
                  </a:lnTo>
                  <a:lnTo>
                    <a:pt x="298" y="265"/>
                  </a:lnTo>
                  <a:lnTo>
                    <a:pt x="298" y="267"/>
                  </a:lnTo>
                  <a:lnTo>
                    <a:pt x="296" y="268"/>
                  </a:lnTo>
                  <a:lnTo>
                    <a:pt x="296" y="268"/>
                  </a:lnTo>
                  <a:lnTo>
                    <a:pt x="296" y="268"/>
                  </a:lnTo>
                  <a:lnTo>
                    <a:pt x="296" y="268"/>
                  </a:lnTo>
                  <a:lnTo>
                    <a:pt x="296" y="268"/>
                  </a:lnTo>
                  <a:lnTo>
                    <a:pt x="296" y="268"/>
                  </a:lnTo>
                  <a:lnTo>
                    <a:pt x="295" y="268"/>
                  </a:lnTo>
                  <a:lnTo>
                    <a:pt x="295" y="267"/>
                  </a:lnTo>
                  <a:lnTo>
                    <a:pt x="295" y="265"/>
                  </a:lnTo>
                  <a:lnTo>
                    <a:pt x="295" y="265"/>
                  </a:lnTo>
                  <a:lnTo>
                    <a:pt x="295" y="265"/>
                  </a:lnTo>
                  <a:lnTo>
                    <a:pt x="296" y="262"/>
                  </a:lnTo>
                  <a:lnTo>
                    <a:pt x="296" y="262"/>
                  </a:lnTo>
                  <a:lnTo>
                    <a:pt x="296" y="264"/>
                  </a:lnTo>
                  <a:lnTo>
                    <a:pt x="296" y="264"/>
                  </a:lnTo>
                  <a:lnTo>
                    <a:pt x="296" y="264"/>
                  </a:lnTo>
                  <a:lnTo>
                    <a:pt x="298" y="262"/>
                  </a:lnTo>
                  <a:lnTo>
                    <a:pt x="298" y="262"/>
                  </a:lnTo>
                  <a:close/>
                  <a:moveTo>
                    <a:pt x="237" y="262"/>
                  </a:moveTo>
                  <a:lnTo>
                    <a:pt x="237" y="262"/>
                  </a:lnTo>
                  <a:lnTo>
                    <a:pt x="237" y="262"/>
                  </a:lnTo>
                  <a:lnTo>
                    <a:pt x="235" y="265"/>
                  </a:lnTo>
                  <a:lnTo>
                    <a:pt x="235" y="265"/>
                  </a:lnTo>
                  <a:lnTo>
                    <a:pt x="235" y="265"/>
                  </a:lnTo>
                  <a:lnTo>
                    <a:pt x="235" y="264"/>
                  </a:lnTo>
                  <a:lnTo>
                    <a:pt x="237" y="262"/>
                  </a:lnTo>
                  <a:close/>
                  <a:moveTo>
                    <a:pt x="5137" y="259"/>
                  </a:moveTo>
                  <a:lnTo>
                    <a:pt x="5137" y="262"/>
                  </a:lnTo>
                  <a:lnTo>
                    <a:pt x="5141" y="262"/>
                  </a:lnTo>
                  <a:lnTo>
                    <a:pt x="5142" y="264"/>
                  </a:lnTo>
                  <a:lnTo>
                    <a:pt x="5145" y="264"/>
                  </a:lnTo>
                  <a:lnTo>
                    <a:pt x="5147" y="265"/>
                  </a:lnTo>
                  <a:lnTo>
                    <a:pt x="5147" y="267"/>
                  </a:lnTo>
                  <a:lnTo>
                    <a:pt x="5145" y="265"/>
                  </a:lnTo>
                  <a:lnTo>
                    <a:pt x="5141" y="265"/>
                  </a:lnTo>
                  <a:lnTo>
                    <a:pt x="5137" y="262"/>
                  </a:lnTo>
                  <a:lnTo>
                    <a:pt x="5134" y="262"/>
                  </a:lnTo>
                  <a:lnTo>
                    <a:pt x="5136" y="260"/>
                  </a:lnTo>
                  <a:lnTo>
                    <a:pt x="5137" y="259"/>
                  </a:lnTo>
                  <a:close/>
                  <a:moveTo>
                    <a:pt x="293" y="253"/>
                  </a:moveTo>
                  <a:lnTo>
                    <a:pt x="293" y="253"/>
                  </a:lnTo>
                  <a:lnTo>
                    <a:pt x="295" y="254"/>
                  </a:lnTo>
                  <a:lnTo>
                    <a:pt x="295" y="254"/>
                  </a:lnTo>
                  <a:lnTo>
                    <a:pt x="292" y="254"/>
                  </a:lnTo>
                  <a:lnTo>
                    <a:pt x="292" y="254"/>
                  </a:lnTo>
                  <a:lnTo>
                    <a:pt x="292" y="254"/>
                  </a:lnTo>
                  <a:lnTo>
                    <a:pt x="292" y="253"/>
                  </a:lnTo>
                  <a:lnTo>
                    <a:pt x="292" y="253"/>
                  </a:lnTo>
                  <a:lnTo>
                    <a:pt x="293" y="253"/>
                  </a:lnTo>
                  <a:close/>
                  <a:moveTo>
                    <a:pt x="5156" y="189"/>
                  </a:moveTo>
                  <a:lnTo>
                    <a:pt x="5158" y="191"/>
                  </a:lnTo>
                  <a:lnTo>
                    <a:pt x="5158" y="193"/>
                  </a:lnTo>
                  <a:lnTo>
                    <a:pt x="5159" y="193"/>
                  </a:lnTo>
                  <a:lnTo>
                    <a:pt x="5163" y="193"/>
                  </a:lnTo>
                  <a:lnTo>
                    <a:pt x="5164" y="193"/>
                  </a:lnTo>
                  <a:lnTo>
                    <a:pt x="5167" y="193"/>
                  </a:lnTo>
                  <a:lnTo>
                    <a:pt x="5169" y="191"/>
                  </a:lnTo>
                  <a:lnTo>
                    <a:pt x="5172" y="191"/>
                  </a:lnTo>
                  <a:lnTo>
                    <a:pt x="5174" y="189"/>
                  </a:lnTo>
                  <a:lnTo>
                    <a:pt x="5175" y="191"/>
                  </a:lnTo>
                  <a:lnTo>
                    <a:pt x="5177" y="191"/>
                  </a:lnTo>
                  <a:lnTo>
                    <a:pt x="5178" y="193"/>
                  </a:lnTo>
                  <a:lnTo>
                    <a:pt x="5178" y="193"/>
                  </a:lnTo>
                  <a:lnTo>
                    <a:pt x="5178" y="194"/>
                  </a:lnTo>
                  <a:lnTo>
                    <a:pt x="5178" y="194"/>
                  </a:lnTo>
                  <a:lnTo>
                    <a:pt x="5183" y="196"/>
                  </a:lnTo>
                  <a:lnTo>
                    <a:pt x="5185" y="196"/>
                  </a:lnTo>
                  <a:lnTo>
                    <a:pt x="5185" y="197"/>
                  </a:lnTo>
                  <a:lnTo>
                    <a:pt x="5186" y="197"/>
                  </a:lnTo>
                  <a:lnTo>
                    <a:pt x="5188" y="199"/>
                  </a:lnTo>
                  <a:lnTo>
                    <a:pt x="5189" y="197"/>
                  </a:lnTo>
                  <a:lnTo>
                    <a:pt x="5191" y="199"/>
                  </a:lnTo>
                  <a:lnTo>
                    <a:pt x="5194" y="199"/>
                  </a:lnTo>
                  <a:lnTo>
                    <a:pt x="5197" y="199"/>
                  </a:lnTo>
                  <a:lnTo>
                    <a:pt x="5197" y="201"/>
                  </a:lnTo>
                  <a:lnTo>
                    <a:pt x="5196" y="202"/>
                  </a:lnTo>
                  <a:lnTo>
                    <a:pt x="5193" y="202"/>
                  </a:lnTo>
                  <a:lnTo>
                    <a:pt x="5188" y="202"/>
                  </a:lnTo>
                  <a:lnTo>
                    <a:pt x="5186" y="204"/>
                  </a:lnTo>
                  <a:lnTo>
                    <a:pt x="5186" y="205"/>
                  </a:lnTo>
                  <a:lnTo>
                    <a:pt x="5186" y="207"/>
                  </a:lnTo>
                  <a:lnTo>
                    <a:pt x="5185" y="207"/>
                  </a:lnTo>
                  <a:lnTo>
                    <a:pt x="5185" y="207"/>
                  </a:lnTo>
                  <a:lnTo>
                    <a:pt x="5183" y="207"/>
                  </a:lnTo>
                  <a:lnTo>
                    <a:pt x="5183" y="204"/>
                  </a:lnTo>
                  <a:lnTo>
                    <a:pt x="5182" y="204"/>
                  </a:lnTo>
                  <a:lnTo>
                    <a:pt x="5182" y="204"/>
                  </a:lnTo>
                  <a:lnTo>
                    <a:pt x="5180" y="202"/>
                  </a:lnTo>
                  <a:lnTo>
                    <a:pt x="5178" y="202"/>
                  </a:lnTo>
                  <a:lnTo>
                    <a:pt x="5177" y="202"/>
                  </a:lnTo>
                  <a:lnTo>
                    <a:pt x="5175" y="201"/>
                  </a:lnTo>
                  <a:lnTo>
                    <a:pt x="5175" y="199"/>
                  </a:lnTo>
                  <a:lnTo>
                    <a:pt x="5175" y="199"/>
                  </a:lnTo>
                  <a:lnTo>
                    <a:pt x="5174" y="197"/>
                  </a:lnTo>
                  <a:lnTo>
                    <a:pt x="5172" y="197"/>
                  </a:lnTo>
                  <a:lnTo>
                    <a:pt x="5167" y="196"/>
                  </a:lnTo>
                  <a:lnTo>
                    <a:pt x="5166" y="196"/>
                  </a:lnTo>
                  <a:lnTo>
                    <a:pt x="5164" y="196"/>
                  </a:lnTo>
                  <a:lnTo>
                    <a:pt x="5163" y="197"/>
                  </a:lnTo>
                  <a:lnTo>
                    <a:pt x="5161" y="197"/>
                  </a:lnTo>
                  <a:lnTo>
                    <a:pt x="5159" y="199"/>
                  </a:lnTo>
                  <a:lnTo>
                    <a:pt x="5158" y="199"/>
                  </a:lnTo>
                  <a:lnTo>
                    <a:pt x="5156" y="197"/>
                  </a:lnTo>
                  <a:lnTo>
                    <a:pt x="5155" y="197"/>
                  </a:lnTo>
                  <a:lnTo>
                    <a:pt x="5153" y="196"/>
                  </a:lnTo>
                  <a:lnTo>
                    <a:pt x="5153" y="196"/>
                  </a:lnTo>
                  <a:lnTo>
                    <a:pt x="5153" y="194"/>
                  </a:lnTo>
                  <a:lnTo>
                    <a:pt x="5153" y="193"/>
                  </a:lnTo>
                  <a:lnTo>
                    <a:pt x="5155" y="189"/>
                  </a:lnTo>
                  <a:lnTo>
                    <a:pt x="5156" y="189"/>
                  </a:lnTo>
                  <a:close/>
                  <a:moveTo>
                    <a:pt x="36" y="128"/>
                  </a:moveTo>
                  <a:lnTo>
                    <a:pt x="36" y="128"/>
                  </a:lnTo>
                  <a:lnTo>
                    <a:pt x="35" y="130"/>
                  </a:lnTo>
                  <a:lnTo>
                    <a:pt x="32" y="131"/>
                  </a:lnTo>
                  <a:lnTo>
                    <a:pt x="32" y="131"/>
                  </a:lnTo>
                  <a:lnTo>
                    <a:pt x="32" y="131"/>
                  </a:lnTo>
                  <a:lnTo>
                    <a:pt x="33" y="130"/>
                  </a:lnTo>
                  <a:lnTo>
                    <a:pt x="36" y="128"/>
                  </a:lnTo>
                  <a:close/>
                  <a:moveTo>
                    <a:pt x="170" y="0"/>
                  </a:moveTo>
                  <a:lnTo>
                    <a:pt x="172" y="0"/>
                  </a:lnTo>
                  <a:lnTo>
                    <a:pt x="170" y="0"/>
                  </a:lnTo>
                  <a:lnTo>
                    <a:pt x="169" y="2"/>
                  </a:lnTo>
                  <a:lnTo>
                    <a:pt x="170" y="2"/>
                  </a:lnTo>
                  <a:lnTo>
                    <a:pt x="180" y="5"/>
                  </a:lnTo>
                  <a:lnTo>
                    <a:pt x="183" y="5"/>
                  </a:lnTo>
                  <a:lnTo>
                    <a:pt x="184" y="7"/>
                  </a:lnTo>
                  <a:lnTo>
                    <a:pt x="183" y="8"/>
                  </a:lnTo>
                  <a:lnTo>
                    <a:pt x="180" y="10"/>
                  </a:lnTo>
                  <a:lnTo>
                    <a:pt x="175" y="13"/>
                  </a:lnTo>
                  <a:lnTo>
                    <a:pt x="177" y="13"/>
                  </a:lnTo>
                  <a:lnTo>
                    <a:pt x="178" y="15"/>
                  </a:lnTo>
                  <a:lnTo>
                    <a:pt x="180" y="15"/>
                  </a:lnTo>
                  <a:lnTo>
                    <a:pt x="181" y="15"/>
                  </a:lnTo>
                  <a:lnTo>
                    <a:pt x="184" y="13"/>
                  </a:lnTo>
                  <a:lnTo>
                    <a:pt x="188" y="10"/>
                  </a:lnTo>
                  <a:lnTo>
                    <a:pt x="189" y="8"/>
                  </a:lnTo>
                  <a:lnTo>
                    <a:pt x="189" y="8"/>
                  </a:lnTo>
                  <a:lnTo>
                    <a:pt x="192" y="8"/>
                  </a:lnTo>
                  <a:lnTo>
                    <a:pt x="194" y="10"/>
                  </a:lnTo>
                  <a:lnTo>
                    <a:pt x="197" y="11"/>
                  </a:lnTo>
                  <a:lnTo>
                    <a:pt x="196" y="13"/>
                  </a:lnTo>
                  <a:lnTo>
                    <a:pt x="196" y="13"/>
                  </a:lnTo>
                  <a:lnTo>
                    <a:pt x="197" y="15"/>
                  </a:lnTo>
                  <a:lnTo>
                    <a:pt x="200" y="15"/>
                  </a:lnTo>
                  <a:lnTo>
                    <a:pt x="203" y="16"/>
                  </a:lnTo>
                  <a:lnTo>
                    <a:pt x="208" y="13"/>
                  </a:lnTo>
                  <a:lnTo>
                    <a:pt x="211" y="13"/>
                  </a:lnTo>
                  <a:lnTo>
                    <a:pt x="214" y="13"/>
                  </a:lnTo>
                  <a:lnTo>
                    <a:pt x="218" y="13"/>
                  </a:lnTo>
                  <a:lnTo>
                    <a:pt x="224" y="13"/>
                  </a:lnTo>
                  <a:lnTo>
                    <a:pt x="225" y="13"/>
                  </a:lnTo>
                  <a:lnTo>
                    <a:pt x="229" y="13"/>
                  </a:lnTo>
                  <a:lnTo>
                    <a:pt x="232" y="15"/>
                  </a:lnTo>
                  <a:lnTo>
                    <a:pt x="232" y="16"/>
                  </a:lnTo>
                  <a:lnTo>
                    <a:pt x="229" y="18"/>
                  </a:lnTo>
                  <a:lnTo>
                    <a:pt x="229" y="19"/>
                  </a:lnTo>
                  <a:lnTo>
                    <a:pt x="230" y="21"/>
                  </a:lnTo>
                  <a:lnTo>
                    <a:pt x="232" y="21"/>
                  </a:lnTo>
                  <a:lnTo>
                    <a:pt x="232" y="22"/>
                  </a:lnTo>
                  <a:lnTo>
                    <a:pt x="233" y="22"/>
                  </a:lnTo>
                  <a:lnTo>
                    <a:pt x="238" y="22"/>
                  </a:lnTo>
                  <a:lnTo>
                    <a:pt x="238" y="22"/>
                  </a:lnTo>
                  <a:lnTo>
                    <a:pt x="238" y="24"/>
                  </a:lnTo>
                  <a:lnTo>
                    <a:pt x="237" y="26"/>
                  </a:lnTo>
                  <a:lnTo>
                    <a:pt x="246" y="26"/>
                  </a:lnTo>
                  <a:lnTo>
                    <a:pt x="248" y="26"/>
                  </a:lnTo>
                  <a:lnTo>
                    <a:pt x="251" y="24"/>
                  </a:lnTo>
                  <a:lnTo>
                    <a:pt x="255" y="24"/>
                  </a:lnTo>
                  <a:lnTo>
                    <a:pt x="257" y="24"/>
                  </a:lnTo>
                  <a:lnTo>
                    <a:pt x="259" y="26"/>
                  </a:lnTo>
                  <a:lnTo>
                    <a:pt x="260" y="26"/>
                  </a:lnTo>
                  <a:lnTo>
                    <a:pt x="262" y="26"/>
                  </a:lnTo>
                  <a:lnTo>
                    <a:pt x="266" y="24"/>
                  </a:lnTo>
                  <a:lnTo>
                    <a:pt x="271" y="24"/>
                  </a:lnTo>
                  <a:lnTo>
                    <a:pt x="273" y="24"/>
                  </a:lnTo>
                  <a:lnTo>
                    <a:pt x="274" y="24"/>
                  </a:lnTo>
                  <a:lnTo>
                    <a:pt x="281" y="26"/>
                  </a:lnTo>
                  <a:lnTo>
                    <a:pt x="284" y="26"/>
                  </a:lnTo>
                  <a:lnTo>
                    <a:pt x="287" y="29"/>
                  </a:lnTo>
                  <a:lnTo>
                    <a:pt x="289" y="29"/>
                  </a:lnTo>
                  <a:lnTo>
                    <a:pt x="290" y="27"/>
                  </a:lnTo>
                  <a:lnTo>
                    <a:pt x="292" y="27"/>
                  </a:lnTo>
                  <a:lnTo>
                    <a:pt x="293" y="29"/>
                  </a:lnTo>
                  <a:lnTo>
                    <a:pt x="295" y="29"/>
                  </a:lnTo>
                  <a:lnTo>
                    <a:pt x="296" y="30"/>
                  </a:lnTo>
                  <a:lnTo>
                    <a:pt x="298" y="30"/>
                  </a:lnTo>
                  <a:lnTo>
                    <a:pt x="307" y="32"/>
                  </a:lnTo>
                  <a:lnTo>
                    <a:pt x="311" y="32"/>
                  </a:lnTo>
                  <a:lnTo>
                    <a:pt x="319" y="32"/>
                  </a:lnTo>
                  <a:lnTo>
                    <a:pt x="322" y="32"/>
                  </a:lnTo>
                  <a:lnTo>
                    <a:pt x="325" y="32"/>
                  </a:lnTo>
                  <a:lnTo>
                    <a:pt x="330" y="35"/>
                  </a:lnTo>
                  <a:lnTo>
                    <a:pt x="333" y="35"/>
                  </a:lnTo>
                  <a:lnTo>
                    <a:pt x="334" y="37"/>
                  </a:lnTo>
                  <a:lnTo>
                    <a:pt x="342" y="37"/>
                  </a:lnTo>
                  <a:lnTo>
                    <a:pt x="345" y="35"/>
                  </a:lnTo>
                  <a:lnTo>
                    <a:pt x="350" y="35"/>
                  </a:lnTo>
                  <a:lnTo>
                    <a:pt x="355" y="34"/>
                  </a:lnTo>
                  <a:lnTo>
                    <a:pt x="358" y="34"/>
                  </a:lnTo>
                  <a:lnTo>
                    <a:pt x="361" y="35"/>
                  </a:lnTo>
                  <a:lnTo>
                    <a:pt x="361" y="34"/>
                  </a:lnTo>
                  <a:lnTo>
                    <a:pt x="363" y="34"/>
                  </a:lnTo>
                  <a:lnTo>
                    <a:pt x="371" y="35"/>
                  </a:lnTo>
                  <a:lnTo>
                    <a:pt x="374" y="38"/>
                  </a:lnTo>
                  <a:lnTo>
                    <a:pt x="375" y="40"/>
                  </a:lnTo>
                  <a:lnTo>
                    <a:pt x="385" y="43"/>
                  </a:lnTo>
                  <a:lnTo>
                    <a:pt x="386" y="45"/>
                  </a:lnTo>
                  <a:lnTo>
                    <a:pt x="388" y="46"/>
                  </a:lnTo>
                  <a:lnTo>
                    <a:pt x="389" y="46"/>
                  </a:lnTo>
                  <a:lnTo>
                    <a:pt x="391" y="45"/>
                  </a:lnTo>
                  <a:lnTo>
                    <a:pt x="393" y="46"/>
                  </a:lnTo>
                  <a:lnTo>
                    <a:pt x="394" y="46"/>
                  </a:lnTo>
                  <a:lnTo>
                    <a:pt x="394" y="267"/>
                  </a:lnTo>
                  <a:lnTo>
                    <a:pt x="397" y="267"/>
                  </a:lnTo>
                  <a:lnTo>
                    <a:pt x="402" y="268"/>
                  </a:lnTo>
                  <a:lnTo>
                    <a:pt x="402" y="267"/>
                  </a:lnTo>
                  <a:lnTo>
                    <a:pt x="407" y="267"/>
                  </a:lnTo>
                  <a:lnTo>
                    <a:pt x="410" y="268"/>
                  </a:lnTo>
                  <a:lnTo>
                    <a:pt x="412" y="267"/>
                  </a:lnTo>
                  <a:lnTo>
                    <a:pt x="413" y="265"/>
                  </a:lnTo>
                  <a:lnTo>
                    <a:pt x="416" y="265"/>
                  </a:lnTo>
                  <a:lnTo>
                    <a:pt x="419" y="265"/>
                  </a:lnTo>
                  <a:lnTo>
                    <a:pt x="423" y="265"/>
                  </a:lnTo>
                  <a:lnTo>
                    <a:pt x="423" y="267"/>
                  </a:lnTo>
                  <a:lnTo>
                    <a:pt x="421" y="268"/>
                  </a:lnTo>
                  <a:lnTo>
                    <a:pt x="421" y="271"/>
                  </a:lnTo>
                  <a:lnTo>
                    <a:pt x="423" y="273"/>
                  </a:lnTo>
                  <a:lnTo>
                    <a:pt x="426" y="273"/>
                  </a:lnTo>
                  <a:lnTo>
                    <a:pt x="427" y="275"/>
                  </a:lnTo>
                  <a:lnTo>
                    <a:pt x="429" y="278"/>
                  </a:lnTo>
                  <a:lnTo>
                    <a:pt x="432" y="279"/>
                  </a:lnTo>
                  <a:lnTo>
                    <a:pt x="434" y="281"/>
                  </a:lnTo>
                  <a:lnTo>
                    <a:pt x="435" y="282"/>
                  </a:lnTo>
                  <a:lnTo>
                    <a:pt x="438" y="284"/>
                  </a:lnTo>
                  <a:lnTo>
                    <a:pt x="440" y="286"/>
                  </a:lnTo>
                  <a:lnTo>
                    <a:pt x="442" y="287"/>
                  </a:lnTo>
                  <a:lnTo>
                    <a:pt x="443" y="289"/>
                  </a:lnTo>
                  <a:lnTo>
                    <a:pt x="445" y="292"/>
                  </a:lnTo>
                  <a:lnTo>
                    <a:pt x="445" y="293"/>
                  </a:lnTo>
                  <a:lnTo>
                    <a:pt x="445" y="295"/>
                  </a:lnTo>
                  <a:lnTo>
                    <a:pt x="446" y="297"/>
                  </a:lnTo>
                  <a:lnTo>
                    <a:pt x="448" y="293"/>
                  </a:lnTo>
                  <a:lnTo>
                    <a:pt x="451" y="293"/>
                  </a:lnTo>
                  <a:lnTo>
                    <a:pt x="453" y="292"/>
                  </a:lnTo>
                  <a:lnTo>
                    <a:pt x="456" y="290"/>
                  </a:lnTo>
                  <a:lnTo>
                    <a:pt x="459" y="290"/>
                  </a:lnTo>
                  <a:lnTo>
                    <a:pt x="460" y="289"/>
                  </a:lnTo>
                  <a:lnTo>
                    <a:pt x="460" y="284"/>
                  </a:lnTo>
                  <a:lnTo>
                    <a:pt x="462" y="284"/>
                  </a:lnTo>
                  <a:lnTo>
                    <a:pt x="462" y="284"/>
                  </a:lnTo>
                  <a:lnTo>
                    <a:pt x="464" y="282"/>
                  </a:lnTo>
                  <a:lnTo>
                    <a:pt x="462" y="281"/>
                  </a:lnTo>
                  <a:lnTo>
                    <a:pt x="465" y="281"/>
                  </a:lnTo>
                  <a:lnTo>
                    <a:pt x="468" y="279"/>
                  </a:lnTo>
                  <a:lnTo>
                    <a:pt x="471" y="278"/>
                  </a:lnTo>
                  <a:lnTo>
                    <a:pt x="475" y="278"/>
                  </a:lnTo>
                  <a:lnTo>
                    <a:pt x="476" y="278"/>
                  </a:lnTo>
                  <a:lnTo>
                    <a:pt x="478" y="279"/>
                  </a:lnTo>
                  <a:lnTo>
                    <a:pt x="481" y="281"/>
                  </a:lnTo>
                  <a:lnTo>
                    <a:pt x="481" y="282"/>
                  </a:lnTo>
                  <a:lnTo>
                    <a:pt x="481" y="284"/>
                  </a:lnTo>
                  <a:lnTo>
                    <a:pt x="481" y="284"/>
                  </a:lnTo>
                  <a:lnTo>
                    <a:pt x="483" y="287"/>
                  </a:lnTo>
                  <a:lnTo>
                    <a:pt x="483" y="289"/>
                  </a:lnTo>
                  <a:lnTo>
                    <a:pt x="484" y="289"/>
                  </a:lnTo>
                  <a:lnTo>
                    <a:pt x="486" y="290"/>
                  </a:lnTo>
                  <a:lnTo>
                    <a:pt x="487" y="290"/>
                  </a:lnTo>
                  <a:lnTo>
                    <a:pt x="489" y="292"/>
                  </a:lnTo>
                  <a:lnTo>
                    <a:pt x="490" y="293"/>
                  </a:lnTo>
                  <a:lnTo>
                    <a:pt x="490" y="293"/>
                  </a:lnTo>
                  <a:lnTo>
                    <a:pt x="490" y="295"/>
                  </a:lnTo>
                  <a:lnTo>
                    <a:pt x="490" y="295"/>
                  </a:lnTo>
                  <a:lnTo>
                    <a:pt x="492" y="297"/>
                  </a:lnTo>
                  <a:lnTo>
                    <a:pt x="492" y="297"/>
                  </a:lnTo>
                  <a:lnTo>
                    <a:pt x="495" y="298"/>
                  </a:lnTo>
                  <a:lnTo>
                    <a:pt x="497" y="300"/>
                  </a:lnTo>
                  <a:lnTo>
                    <a:pt x="498" y="300"/>
                  </a:lnTo>
                  <a:lnTo>
                    <a:pt x="500" y="303"/>
                  </a:lnTo>
                  <a:lnTo>
                    <a:pt x="501" y="304"/>
                  </a:lnTo>
                  <a:lnTo>
                    <a:pt x="505" y="306"/>
                  </a:lnTo>
                  <a:lnTo>
                    <a:pt x="505" y="308"/>
                  </a:lnTo>
                  <a:lnTo>
                    <a:pt x="506" y="311"/>
                  </a:lnTo>
                  <a:lnTo>
                    <a:pt x="508" y="314"/>
                  </a:lnTo>
                  <a:lnTo>
                    <a:pt x="509" y="316"/>
                  </a:lnTo>
                  <a:lnTo>
                    <a:pt x="511" y="317"/>
                  </a:lnTo>
                  <a:lnTo>
                    <a:pt x="512" y="320"/>
                  </a:lnTo>
                  <a:lnTo>
                    <a:pt x="514" y="322"/>
                  </a:lnTo>
                  <a:lnTo>
                    <a:pt x="517" y="325"/>
                  </a:lnTo>
                  <a:lnTo>
                    <a:pt x="519" y="328"/>
                  </a:lnTo>
                  <a:lnTo>
                    <a:pt x="520" y="330"/>
                  </a:lnTo>
                  <a:lnTo>
                    <a:pt x="522" y="331"/>
                  </a:lnTo>
                  <a:lnTo>
                    <a:pt x="520" y="333"/>
                  </a:lnTo>
                  <a:lnTo>
                    <a:pt x="520" y="334"/>
                  </a:lnTo>
                  <a:lnTo>
                    <a:pt x="522" y="334"/>
                  </a:lnTo>
                  <a:lnTo>
                    <a:pt x="524" y="336"/>
                  </a:lnTo>
                  <a:lnTo>
                    <a:pt x="524" y="338"/>
                  </a:lnTo>
                  <a:lnTo>
                    <a:pt x="524" y="339"/>
                  </a:lnTo>
                  <a:lnTo>
                    <a:pt x="525" y="339"/>
                  </a:lnTo>
                  <a:lnTo>
                    <a:pt x="527" y="341"/>
                  </a:lnTo>
                  <a:lnTo>
                    <a:pt x="527" y="341"/>
                  </a:lnTo>
                  <a:lnTo>
                    <a:pt x="527" y="342"/>
                  </a:lnTo>
                  <a:lnTo>
                    <a:pt x="527" y="344"/>
                  </a:lnTo>
                  <a:lnTo>
                    <a:pt x="530" y="344"/>
                  </a:lnTo>
                  <a:lnTo>
                    <a:pt x="531" y="344"/>
                  </a:lnTo>
                  <a:lnTo>
                    <a:pt x="533" y="345"/>
                  </a:lnTo>
                  <a:lnTo>
                    <a:pt x="535" y="345"/>
                  </a:lnTo>
                  <a:lnTo>
                    <a:pt x="536" y="347"/>
                  </a:lnTo>
                  <a:lnTo>
                    <a:pt x="538" y="349"/>
                  </a:lnTo>
                  <a:lnTo>
                    <a:pt x="539" y="349"/>
                  </a:lnTo>
                  <a:lnTo>
                    <a:pt x="542" y="349"/>
                  </a:lnTo>
                  <a:lnTo>
                    <a:pt x="544" y="350"/>
                  </a:lnTo>
                  <a:lnTo>
                    <a:pt x="547" y="352"/>
                  </a:lnTo>
                  <a:lnTo>
                    <a:pt x="547" y="353"/>
                  </a:lnTo>
                  <a:lnTo>
                    <a:pt x="550" y="355"/>
                  </a:lnTo>
                  <a:lnTo>
                    <a:pt x="552" y="353"/>
                  </a:lnTo>
                  <a:lnTo>
                    <a:pt x="552" y="355"/>
                  </a:lnTo>
                  <a:lnTo>
                    <a:pt x="553" y="356"/>
                  </a:lnTo>
                  <a:lnTo>
                    <a:pt x="553" y="358"/>
                  </a:lnTo>
                  <a:lnTo>
                    <a:pt x="553" y="358"/>
                  </a:lnTo>
                  <a:lnTo>
                    <a:pt x="552" y="360"/>
                  </a:lnTo>
                  <a:lnTo>
                    <a:pt x="552" y="361"/>
                  </a:lnTo>
                  <a:lnTo>
                    <a:pt x="552" y="363"/>
                  </a:lnTo>
                  <a:lnTo>
                    <a:pt x="552" y="363"/>
                  </a:lnTo>
                  <a:lnTo>
                    <a:pt x="552" y="364"/>
                  </a:lnTo>
                  <a:lnTo>
                    <a:pt x="552" y="366"/>
                  </a:lnTo>
                  <a:lnTo>
                    <a:pt x="552" y="368"/>
                  </a:lnTo>
                  <a:lnTo>
                    <a:pt x="553" y="369"/>
                  </a:lnTo>
                  <a:lnTo>
                    <a:pt x="553" y="371"/>
                  </a:lnTo>
                  <a:lnTo>
                    <a:pt x="550" y="374"/>
                  </a:lnTo>
                  <a:lnTo>
                    <a:pt x="550" y="375"/>
                  </a:lnTo>
                  <a:lnTo>
                    <a:pt x="550" y="375"/>
                  </a:lnTo>
                  <a:lnTo>
                    <a:pt x="549" y="377"/>
                  </a:lnTo>
                  <a:lnTo>
                    <a:pt x="546" y="380"/>
                  </a:lnTo>
                  <a:lnTo>
                    <a:pt x="546" y="382"/>
                  </a:lnTo>
                  <a:lnTo>
                    <a:pt x="544" y="380"/>
                  </a:lnTo>
                  <a:lnTo>
                    <a:pt x="541" y="380"/>
                  </a:lnTo>
                  <a:lnTo>
                    <a:pt x="539" y="377"/>
                  </a:lnTo>
                  <a:lnTo>
                    <a:pt x="539" y="375"/>
                  </a:lnTo>
                  <a:lnTo>
                    <a:pt x="538" y="374"/>
                  </a:lnTo>
                  <a:lnTo>
                    <a:pt x="538" y="372"/>
                  </a:lnTo>
                  <a:lnTo>
                    <a:pt x="539" y="372"/>
                  </a:lnTo>
                  <a:lnTo>
                    <a:pt x="542" y="371"/>
                  </a:lnTo>
                  <a:lnTo>
                    <a:pt x="542" y="371"/>
                  </a:lnTo>
                  <a:lnTo>
                    <a:pt x="541" y="369"/>
                  </a:lnTo>
                  <a:lnTo>
                    <a:pt x="541" y="369"/>
                  </a:lnTo>
                  <a:lnTo>
                    <a:pt x="541" y="368"/>
                  </a:lnTo>
                  <a:lnTo>
                    <a:pt x="541" y="366"/>
                  </a:lnTo>
                  <a:lnTo>
                    <a:pt x="541" y="364"/>
                  </a:lnTo>
                  <a:lnTo>
                    <a:pt x="541" y="361"/>
                  </a:lnTo>
                  <a:lnTo>
                    <a:pt x="539" y="360"/>
                  </a:lnTo>
                  <a:lnTo>
                    <a:pt x="538" y="356"/>
                  </a:lnTo>
                  <a:lnTo>
                    <a:pt x="538" y="356"/>
                  </a:lnTo>
                  <a:lnTo>
                    <a:pt x="538" y="355"/>
                  </a:lnTo>
                  <a:lnTo>
                    <a:pt x="539" y="355"/>
                  </a:lnTo>
                  <a:lnTo>
                    <a:pt x="535" y="356"/>
                  </a:lnTo>
                  <a:lnTo>
                    <a:pt x="530" y="358"/>
                  </a:lnTo>
                  <a:lnTo>
                    <a:pt x="528" y="360"/>
                  </a:lnTo>
                  <a:lnTo>
                    <a:pt x="527" y="360"/>
                  </a:lnTo>
                  <a:lnTo>
                    <a:pt x="527" y="360"/>
                  </a:lnTo>
                  <a:lnTo>
                    <a:pt x="528" y="361"/>
                  </a:lnTo>
                  <a:lnTo>
                    <a:pt x="527" y="361"/>
                  </a:lnTo>
                  <a:lnTo>
                    <a:pt x="527" y="361"/>
                  </a:lnTo>
                  <a:lnTo>
                    <a:pt x="527" y="363"/>
                  </a:lnTo>
                  <a:lnTo>
                    <a:pt x="525" y="366"/>
                  </a:lnTo>
                  <a:lnTo>
                    <a:pt x="525" y="366"/>
                  </a:lnTo>
                  <a:lnTo>
                    <a:pt x="524" y="364"/>
                  </a:lnTo>
                  <a:lnTo>
                    <a:pt x="522" y="364"/>
                  </a:lnTo>
                  <a:lnTo>
                    <a:pt x="522" y="363"/>
                  </a:lnTo>
                  <a:lnTo>
                    <a:pt x="522" y="361"/>
                  </a:lnTo>
                  <a:lnTo>
                    <a:pt x="522" y="361"/>
                  </a:lnTo>
                  <a:lnTo>
                    <a:pt x="524" y="360"/>
                  </a:lnTo>
                  <a:lnTo>
                    <a:pt x="525" y="358"/>
                  </a:lnTo>
                  <a:lnTo>
                    <a:pt x="527" y="353"/>
                  </a:lnTo>
                  <a:lnTo>
                    <a:pt x="528" y="353"/>
                  </a:lnTo>
                  <a:lnTo>
                    <a:pt x="531" y="352"/>
                  </a:lnTo>
                  <a:lnTo>
                    <a:pt x="527" y="352"/>
                  </a:lnTo>
                  <a:lnTo>
                    <a:pt x="527" y="352"/>
                  </a:lnTo>
                  <a:lnTo>
                    <a:pt x="525" y="350"/>
                  </a:lnTo>
                  <a:lnTo>
                    <a:pt x="525" y="350"/>
                  </a:lnTo>
                  <a:lnTo>
                    <a:pt x="524" y="349"/>
                  </a:lnTo>
                  <a:lnTo>
                    <a:pt x="522" y="349"/>
                  </a:lnTo>
                  <a:lnTo>
                    <a:pt x="522" y="347"/>
                  </a:lnTo>
                  <a:lnTo>
                    <a:pt x="520" y="347"/>
                  </a:lnTo>
                  <a:lnTo>
                    <a:pt x="520" y="345"/>
                  </a:lnTo>
                  <a:lnTo>
                    <a:pt x="520" y="345"/>
                  </a:lnTo>
                  <a:lnTo>
                    <a:pt x="520" y="344"/>
                  </a:lnTo>
                  <a:lnTo>
                    <a:pt x="519" y="344"/>
                  </a:lnTo>
                  <a:lnTo>
                    <a:pt x="519" y="344"/>
                  </a:lnTo>
                  <a:lnTo>
                    <a:pt x="517" y="342"/>
                  </a:lnTo>
                  <a:lnTo>
                    <a:pt x="517" y="341"/>
                  </a:lnTo>
                  <a:lnTo>
                    <a:pt x="516" y="341"/>
                  </a:lnTo>
                  <a:lnTo>
                    <a:pt x="514" y="339"/>
                  </a:lnTo>
                  <a:lnTo>
                    <a:pt x="512" y="338"/>
                  </a:lnTo>
                  <a:lnTo>
                    <a:pt x="512" y="338"/>
                  </a:lnTo>
                  <a:lnTo>
                    <a:pt x="512" y="336"/>
                  </a:lnTo>
                  <a:lnTo>
                    <a:pt x="512" y="334"/>
                  </a:lnTo>
                  <a:lnTo>
                    <a:pt x="512" y="334"/>
                  </a:lnTo>
                  <a:lnTo>
                    <a:pt x="511" y="334"/>
                  </a:lnTo>
                  <a:lnTo>
                    <a:pt x="503" y="333"/>
                  </a:lnTo>
                  <a:lnTo>
                    <a:pt x="505" y="328"/>
                  </a:lnTo>
                  <a:lnTo>
                    <a:pt x="503" y="325"/>
                  </a:lnTo>
                  <a:lnTo>
                    <a:pt x="501" y="322"/>
                  </a:lnTo>
                  <a:lnTo>
                    <a:pt x="501" y="322"/>
                  </a:lnTo>
                  <a:lnTo>
                    <a:pt x="501" y="322"/>
                  </a:lnTo>
                  <a:lnTo>
                    <a:pt x="501" y="322"/>
                  </a:lnTo>
                  <a:lnTo>
                    <a:pt x="505" y="323"/>
                  </a:lnTo>
                  <a:lnTo>
                    <a:pt x="508" y="325"/>
                  </a:lnTo>
                  <a:lnTo>
                    <a:pt x="508" y="323"/>
                  </a:lnTo>
                  <a:lnTo>
                    <a:pt x="505" y="320"/>
                  </a:lnTo>
                  <a:lnTo>
                    <a:pt x="503" y="320"/>
                  </a:lnTo>
                  <a:lnTo>
                    <a:pt x="503" y="319"/>
                  </a:lnTo>
                  <a:lnTo>
                    <a:pt x="503" y="319"/>
                  </a:lnTo>
                  <a:lnTo>
                    <a:pt x="503" y="317"/>
                  </a:lnTo>
                  <a:lnTo>
                    <a:pt x="508" y="317"/>
                  </a:lnTo>
                  <a:lnTo>
                    <a:pt x="508" y="317"/>
                  </a:lnTo>
                  <a:lnTo>
                    <a:pt x="503" y="317"/>
                  </a:lnTo>
                  <a:lnTo>
                    <a:pt x="501" y="317"/>
                  </a:lnTo>
                  <a:lnTo>
                    <a:pt x="501" y="319"/>
                  </a:lnTo>
                  <a:lnTo>
                    <a:pt x="500" y="319"/>
                  </a:lnTo>
                  <a:lnTo>
                    <a:pt x="500" y="319"/>
                  </a:lnTo>
                  <a:lnTo>
                    <a:pt x="500" y="319"/>
                  </a:lnTo>
                  <a:lnTo>
                    <a:pt x="498" y="317"/>
                  </a:lnTo>
                  <a:lnTo>
                    <a:pt x="497" y="316"/>
                  </a:lnTo>
                  <a:lnTo>
                    <a:pt x="495" y="314"/>
                  </a:lnTo>
                  <a:lnTo>
                    <a:pt x="495" y="312"/>
                  </a:lnTo>
                  <a:lnTo>
                    <a:pt x="495" y="311"/>
                  </a:lnTo>
                  <a:lnTo>
                    <a:pt x="495" y="309"/>
                  </a:lnTo>
                  <a:lnTo>
                    <a:pt x="497" y="304"/>
                  </a:lnTo>
                  <a:lnTo>
                    <a:pt x="497" y="304"/>
                  </a:lnTo>
                  <a:lnTo>
                    <a:pt x="497" y="304"/>
                  </a:lnTo>
                  <a:lnTo>
                    <a:pt x="497" y="304"/>
                  </a:lnTo>
                  <a:lnTo>
                    <a:pt x="497" y="304"/>
                  </a:lnTo>
                  <a:lnTo>
                    <a:pt x="495" y="306"/>
                  </a:lnTo>
                  <a:lnTo>
                    <a:pt x="494" y="309"/>
                  </a:lnTo>
                  <a:lnTo>
                    <a:pt x="492" y="311"/>
                  </a:lnTo>
                  <a:lnTo>
                    <a:pt x="492" y="309"/>
                  </a:lnTo>
                  <a:lnTo>
                    <a:pt x="490" y="309"/>
                  </a:lnTo>
                  <a:lnTo>
                    <a:pt x="489" y="308"/>
                  </a:lnTo>
                  <a:lnTo>
                    <a:pt x="486" y="308"/>
                  </a:lnTo>
                  <a:lnTo>
                    <a:pt x="484" y="306"/>
                  </a:lnTo>
                  <a:lnTo>
                    <a:pt x="483" y="301"/>
                  </a:lnTo>
                  <a:lnTo>
                    <a:pt x="481" y="300"/>
                  </a:lnTo>
                  <a:lnTo>
                    <a:pt x="481" y="298"/>
                  </a:lnTo>
                  <a:lnTo>
                    <a:pt x="479" y="298"/>
                  </a:lnTo>
                  <a:lnTo>
                    <a:pt x="479" y="297"/>
                  </a:lnTo>
                  <a:lnTo>
                    <a:pt x="478" y="292"/>
                  </a:lnTo>
                  <a:lnTo>
                    <a:pt x="476" y="289"/>
                  </a:lnTo>
                  <a:lnTo>
                    <a:pt x="476" y="287"/>
                  </a:lnTo>
                  <a:lnTo>
                    <a:pt x="476" y="286"/>
                  </a:lnTo>
                  <a:lnTo>
                    <a:pt x="476" y="286"/>
                  </a:lnTo>
                  <a:lnTo>
                    <a:pt x="475" y="287"/>
                  </a:lnTo>
                  <a:lnTo>
                    <a:pt x="475" y="287"/>
                  </a:lnTo>
                  <a:lnTo>
                    <a:pt x="475" y="287"/>
                  </a:lnTo>
                  <a:lnTo>
                    <a:pt x="475" y="289"/>
                  </a:lnTo>
                  <a:lnTo>
                    <a:pt x="476" y="289"/>
                  </a:lnTo>
                  <a:lnTo>
                    <a:pt x="475" y="289"/>
                  </a:lnTo>
                  <a:lnTo>
                    <a:pt x="475" y="290"/>
                  </a:lnTo>
                  <a:lnTo>
                    <a:pt x="476" y="292"/>
                  </a:lnTo>
                  <a:lnTo>
                    <a:pt x="476" y="297"/>
                  </a:lnTo>
                  <a:lnTo>
                    <a:pt x="478" y="298"/>
                  </a:lnTo>
                  <a:lnTo>
                    <a:pt x="478" y="301"/>
                  </a:lnTo>
                  <a:lnTo>
                    <a:pt x="478" y="303"/>
                  </a:lnTo>
                  <a:lnTo>
                    <a:pt x="479" y="304"/>
                  </a:lnTo>
                  <a:lnTo>
                    <a:pt x="481" y="308"/>
                  </a:lnTo>
                  <a:lnTo>
                    <a:pt x="481" y="309"/>
                  </a:lnTo>
                  <a:lnTo>
                    <a:pt x="481" y="309"/>
                  </a:lnTo>
                  <a:lnTo>
                    <a:pt x="479" y="309"/>
                  </a:lnTo>
                  <a:lnTo>
                    <a:pt x="479" y="311"/>
                  </a:lnTo>
                  <a:lnTo>
                    <a:pt x="476" y="309"/>
                  </a:lnTo>
                  <a:lnTo>
                    <a:pt x="476" y="309"/>
                  </a:lnTo>
                  <a:lnTo>
                    <a:pt x="475" y="308"/>
                  </a:lnTo>
                  <a:lnTo>
                    <a:pt x="473" y="306"/>
                  </a:lnTo>
                  <a:lnTo>
                    <a:pt x="468" y="306"/>
                  </a:lnTo>
                  <a:lnTo>
                    <a:pt x="468" y="306"/>
                  </a:lnTo>
                  <a:lnTo>
                    <a:pt x="468" y="306"/>
                  </a:lnTo>
                  <a:lnTo>
                    <a:pt x="468" y="303"/>
                  </a:lnTo>
                  <a:lnTo>
                    <a:pt x="468" y="301"/>
                  </a:lnTo>
                  <a:lnTo>
                    <a:pt x="467" y="298"/>
                  </a:lnTo>
                  <a:lnTo>
                    <a:pt x="467" y="298"/>
                  </a:lnTo>
                  <a:lnTo>
                    <a:pt x="470" y="297"/>
                  </a:lnTo>
                  <a:lnTo>
                    <a:pt x="468" y="297"/>
                  </a:lnTo>
                  <a:lnTo>
                    <a:pt x="467" y="297"/>
                  </a:lnTo>
                  <a:lnTo>
                    <a:pt x="467" y="297"/>
                  </a:lnTo>
                  <a:lnTo>
                    <a:pt x="465" y="293"/>
                  </a:lnTo>
                  <a:lnTo>
                    <a:pt x="465" y="293"/>
                  </a:lnTo>
                  <a:lnTo>
                    <a:pt x="465" y="293"/>
                  </a:lnTo>
                  <a:lnTo>
                    <a:pt x="465" y="295"/>
                  </a:lnTo>
                  <a:lnTo>
                    <a:pt x="465" y="297"/>
                  </a:lnTo>
                  <a:lnTo>
                    <a:pt x="465" y="297"/>
                  </a:lnTo>
                  <a:lnTo>
                    <a:pt x="465" y="298"/>
                  </a:lnTo>
                  <a:lnTo>
                    <a:pt x="465" y="298"/>
                  </a:lnTo>
                  <a:lnTo>
                    <a:pt x="464" y="298"/>
                  </a:lnTo>
                  <a:lnTo>
                    <a:pt x="464" y="298"/>
                  </a:lnTo>
                  <a:lnTo>
                    <a:pt x="462" y="298"/>
                  </a:lnTo>
                  <a:lnTo>
                    <a:pt x="462" y="298"/>
                  </a:lnTo>
                  <a:lnTo>
                    <a:pt x="460" y="297"/>
                  </a:lnTo>
                  <a:lnTo>
                    <a:pt x="460" y="297"/>
                  </a:lnTo>
                  <a:lnTo>
                    <a:pt x="459" y="297"/>
                  </a:lnTo>
                  <a:lnTo>
                    <a:pt x="459" y="295"/>
                  </a:lnTo>
                  <a:lnTo>
                    <a:pt x="454" y="295"/>
                  </a:lnTo>
                  <a:lnTo>
                    <a:pt x="453" y="293"/>
                  </a:lnTo>
                  <a:lnTo>
                    <a:pt x="453" y="293"/>
                  </a:lnTo>
                  <a:lnTo>
                    <a:pt x="453" y="295"/>
                  </a:lnTo>
                  <a:lnTo>
                    <a:pt x="453" y="295"/>
                  </a:lnTo>
                  <a:lnTo>
                    <a:pt x="453" y="295"/>
                  </a:lnTo>
                  <a:lnTo>
                    <a:pt x="451" y="297"/>
                  </a:lnTo>
                  <a:lnTo>
                    <a:pt x="451" y="297"/>
                  </a:lnTo>
                  <a:lnTo>
                    <a:pt x="453" y="297"/>
                  </a:lnTo>
                  <a:lnTo>
                    <a:pt x="454" y="297"/>
                  </a:lnTo>
                  <a:lnTo>
                    <a:pt x="456" y="297"/>
                  </a:lnTo>
                  <a:lnTo>
                    <a:pt x="457" y="298"/>
                  </a:lnTo>
                  <a:lnTo>
                    <a:pt x="459" y="298"/>
                  </a:lnTo>
                  <a:lnTo>
                    <a:pt x="459" y="300"/>
                  </a:lnTo>
                  <a:lnTo>
                    <a:pt x="459" y="300"/>
                  </a:lnTo>
                  <a:lnTo>
                    <a:pt x="460" y="300"/>
                  </a:lnTo>
                  <a:lnTo>
                    <a:pt x="460" y="301"/>
                  </a:lnTo>
                  <a:lnTo>
                    <a:pt x="460" y="301"/>
                  </a:lnTo>
                  <a:lnTo>
                    <a:pt x="462" y="301"/>
                  </a:lnTo>
                  <a:lnTo>
                    <a:pt x="464" y="303"/>
                  </a:lnTo>
                  <a:lnTo>
                    <a:pt x="465" y="304"/>
                  </a:lnTo>
                  <a:lnTo>
                    <a:pt x="465" y="306"/>
                  </a:lnTo>
                  <a:lnTo>
                    <a:pt x="465" y="308"/>
                  </a:lnTo>
                  <a:lnTo>
                    <a:pt x="465" y="308"/>
                  </a:lnTo>
                  <a:lnTo>
                    <a:pt x="465" y="308"/>
                  </a:lnTo>
                  <a:lnTo>
                    <a:pt x="460" y="308"/>
                  </a:lnTo>
                  <a:lnTo>
                    <a:pt x="459" y="309"/>
                  </a:lnTo>
                  <a:lnTo>
                    <a:pt x="457" y="309"/>
                  </a:lnTo>
                  <a:lnTo>
                    <a:pt x="457" y="309"/>
                  </a:lnTo>
                  <a:lnTo>
                    <a:pt x="454" y="308"/>
                  </a:lnTo>
                  <a:lnTo>
                    <a:pt x="451" y="306"/>
                  </a:lnTo>
                  <a:lnTo>
                    <a:pt x="445" y="303"/>
                  </a:lnTo>
                  <a:lnTo>
                    <a:pt x="445" y="303"/>
                  </a:lnTo>
                  <a:lnTo>
                    <a:pt x="445" y="301"/>
                  </a:lnTo>
                  <a:lnTo>
                    <a:pt x="443" y="301"/>
                  </a:lnTo>
                  <a:lnTo>
                    <a:pt x="443" y="301"/>
                  </a:lnTo>
                  <a:lnTo>
                    <a:pt x="442" y="300"/>
                  </a:lnTo>
                  <a:lnTo>
                    <a:pt x="440" y="298"/>
                  </a:lnTo>
                  <a:lnTo>
                    <a:pt x="438" y="297"/>
                  </a:lnTo>
                  <a:lnTo>
                    <a:pt x="438" y="297"/>
                  </a:lnTo>
                  <a:lnTo>
                    <a:pt x="437" y="295"/>
                  </a:lnTo>
                  <a:lnTo>
                    <a:pt x="434" y="293"/>
                  </a:lnTo>
                  <a:lnTo>
                    <a:pt x="432" y="292"/>
                  </a:lnTo>
                  <a:lnTo>
                    <a:pt x="432" y="292"/>
                  </a:lnTo>
                  <a:lnTo>
                    <a:pt x="430" y="292"/>
                  </a:lnTo>
                  <a:lnTo>
                    <a:pt x="430" y="292"/>
                  </a:lnTo>
                  <a:lnTo>
                    <a:pt x="430" y="290"/>
                  </a:lnTo>
                  <a:lnTo>
                    <a:pt x="430" y="290"/>
                  </a:lnTo>
                  <a:lnTo>
                    <a:pt x="427" y="290"/>
                  </a:lnTo>
                  <a:lnTo>
                    <a:pt x="426" y="289"/>
                  </a:lnTo>
                  <a:lnTo>
                    <a:pt x="418" y="286"/>
                  </a:lnTo>
                  <a:lnTo>
                    <a:pt x="415" y="284"/>
                  </a:lnTo>
                  <a:lnTo>
                    <a:pt x="413" y="282"/>
                  </a:lnTo>
                  <a:lnTo>
                    <a:pt x="412" y="282"/>
                  </a:lnTo>
                  <a:lnTo>
                    <a:pt x="412" y="282"/>
                  </a:lnTo>
                  <a:lnTo>
                    <a:pt x="412" y="282"/>
                  </a:lnTo>
                  <a:lnTo>
                    <a:pt x="413" y="281"/>
                  </a:lnTo>
                  <a:lnTo>
                    <a:pt x="415" y="281"/>
                  </a:lnTo>
                  <a:lnTo>
                    <a:pt x="416" y="279"/>
                  </a:lnTo>
                  <a:lnTo>
                    <a:pt x="416" y="278"/>
                  </a:lnTo>
                  <a:lnTo>
                    <a:pt x="415" y="278"/>
                  </a:lnTo>
                  <a:lnTo>
                    <a:pt x="415" y="276"/>
                  </a:lnTo>
                  <a:lnTo>
                    <a:pt x="415" y="275"/>
                  </a:lnTo>
                  <a:lnTo>
                    <a:pt x="415" y="275"/>
                  </a:lnTo>
                  <a:lnTo>
                    <a:pt x="415" y="275"/>
                  </a:lnTo>
                  <a:lnTo>
                    <a:pt x="416" y="273"/>
                  </a:lnTo>
                  <a:lnTo>
                    <a:pt x="416" y="273"/>
                  </a:lnTo>
                  <a:lnTo>
                    <a:pt x="416" y="273"/>
                  </a:lnTo>
                  <a:lnTo>
                    <a:pt x="418" y="275"/>
                  </a:lnTo>
                  <a:lnTo>
                    <a:pt x="419" y="276"/>
                  </a:lnTo>
                  <a:lnTo>
                    <a:pt x="419" y="278"/>
                  </a:lnTo>
                  <a:lnTo>
                    <a:pt x="419" y="281"/>
                  </a:lnTo>
                  <a:lnTo>
                    <a:pt x="419" y="281"/>
                  </a:lnTo>
                  <a:lnTo>
                    <a:pt x="419" y="279"/>
                  </a:lnTo>
                  <a:lnTo>
                    <a:pt x="419" y="278"/>
                  </a:lnTo>
                  <a:lnTo>
                    <a:pt x="419" y="278"/>
                  </a:lnTo>
                  <a:lnTo>
                    <a:pt x="419" y="276"/>
                  </a:lnTo>
                  <a:lnTo>
                    <a:pt x="421" y="276"/>
                  </a:lnTo>
                  <a:lnTo>
                    <a:pt x="423" y="276"/>
                  </a:lnTo>
                  <a:lnTo>
                    <a:pt x="424" y="276"/>
                  </a:lnTo>
                  <a:lnTo>
                    <a:pt x="419" y="275"/>
                  </a:lnTo>
                  <a:lnTo>
                    <a:pt x="418" y="273"/>
                  </a:lnTo>
                  <a:lnTo>
                    <a:pt x="418" y="273"/>
                  </a:lnTo>
                  <a:lnTo>
                    <a:pt x="416" y="271"/>
                  </a:lnTo>
                  <a:lnTo>
                    <a:pt x="415" y="273"/>
                  </a:lnTo>
                  <a:lnTo>
                    <a:pt x="412" y="276"/>
                  </a:lnTo>
                  <a:lnTo>
                    <a:pt x="410" y="276"/>
                  </a:lnTo>
                  <a:lnTo>
                    <a:pt x="405" y="278"/>
                  </a:lnTo>
                  <a:lnTo>
                    <a:pt x="402" y="279"/>
                  </a:lnTo>
                  <a:lnTo>
                    <a:pt x="399" y="278"/>
                  </a:lnTo>
                  <a:lnTo>
                    <a:pt x="397" y="278"/>
                  </a:lnTo>
                  <a:lnTo>
                    <a:pt x="389" y="275"/>
                  </a:lnTo>
                  <a:lnTo>
                    <a:pt x="388" y="275"/>
                  </a:lnTo>
                  <a:lnTo>
                    <a:pt x="389" y="273"/>
                  </a:lnTo>
                  <a:lnTo>
                    <a:pt x="391" y="273"/>
                  </a:lnTo>
                  <a:lnTo>
                    <a:pt x="389" y="271"/>
                  </a:lnTo>
                  <a:lnTo>
                    <a:pt x="389" y="270"/>
                  </a:lnTo>
                  <a:lnTo>
                    <a:pt x="388" y="270"/>
                  </a:lnTo>
                  <a:lnTo>
                    <a:pt x="388" y="270"/>
                  </a:lnTo>
                  <a:lnTo>
                    <a:pt x="388" y="271"/>
                  </a:lnTo>
                  <a:lnTo>
                    <a:pt x="388" y="271"/>
                  </a:lnTo>
                  <a:lnTo>
                    <a:pt x="388" y="271"/>
                  </a:lnTo>
                  <a:lnTo>
                    <a:pt x="386" y="273"/>
                  </a:lnTo>
                  <a:lnTo>
                    <a:pt x="385" y="273"/>
                  </a:lnTo>
                  <a:lnTo>
                    <a:pt x="378" y="271"/>
                  </a:lnTo>
                  <a:lnTo>
                    <a:pt x="372" y="271"/>
                  </a:lnTo>
                  <a:lnTo>
                    <a:pt x="366" y="270"/>
                  </a:lnTo>
                  <a:lnTo>
                    <a:pt x="358" y="271"/>
                  </a:lnTo>
                  <a:lnTo>
                    <a:pt x="353" y="273"/>
                  </a:lnTo>
                  <a:lnTo>
                    <a:pt x="352" y="273"/>
                  </a:lnTo>
                  <a:lnTo>
                    <a:pt x="348" y="271"/>
                  </a:lnTo>
                  <a:lnTo>
                    <a:pt x="348" y="271"/>
                  </a:lnTo>
                  <a:lnTo>
                    <a:pt x="350" y="271"/>
                  </a:lnTo>
                  <a:lnTo>
                    <a:pt x="350" y="271"/>
                  </a:lnTo>
                  <a:lnTo>
                    <a:pt x="348" y="270"/>
                  </a:lnTo>
                  <a:lnTo>
                    <a:pt x="347" y="268"/>
                  </a:lnTo>
                  <a:lnTo>
                    <a:pt x="344" y="268"/>
                  </a:lnTo>
                  <a:lnTo>
                    <a:pt x="342" y="268"/>
                  </a:lnTo>
                  <a:lnTo>
                    <a:pt x="342" y="267"/>
                  </a:lnTo>
                  <a:lnTo>
                    <a:pt x="341" y="267"/>
                  </a:lnTo>
                  <a:lnTo>
                    <a:pt x="339" y="267"/>
                  </a:lnTo>
                  <a:lnTo>
                    <a:pt x="337" y="265"/>
                  </a:lnTo>
                  <a:lnTo>
                    <a:pt x="339" y="262"/>
                  </a:lnTo>
                  <a:lnTo>
                    <a:pt x="339" y="260"/>
                  </a:lnTo>
                  <a:lnTo>
                    <a:pt x="339" y="260"/>
                  </a:lnTo>
                  <a:lnTo>
                    <a:pt x="341" y="257"/>
                  </a:lnTo>
                  <a:lnTo>
                    <a:pt x="341" y="259"/>
                  </a:lnTo>
                  <a:lnTo>
                    <a:pt x="339" y="259"/>
                  </a:lnTo>
                  <a:lnTo>
                    <a:pt x="337" y="260"/>
                  </a:lnTo>
                  <a:lnTo>
                    <a:pt x="336" y="262"/>
                  </a:lnTo>
                  <a:lnTo>
                    <a:pt x="334" y="264"/>
                  </a:lnTo>
                  <a:lnTo>
                    <a:pt x="333" y="264"/>
                  </a:lnTo>
                  <a:lnTo>
                    <a:pt x="331" y="264"/>
                  </a:lnTo>
                  <a:lnTo>
                    <a:pt x="328" y="264"/>
                  </a:lnTo>
                  <a:lnTo>
                    <a:pt x="326" y="262"/>
                  </a:lnTo>
                  <a:lnTo>
                    <a:pt x="325" y="262"/>
                  </a:lnTo>
                  <a:lnTo>
                    <a:pt x="323" y="262"/>
                  </a:lnTo>
                  <a:lnTo>
                    <a:pt x="325" y="260"/>
                  </a:lnTo>
                  <a:lnTo>
                    <a:pt x="326" y="260"/>
                  </a:lnTo>
                  <a:lnTo>
                    <a:pt x="326" y="259"/>
                  </a:lnTo>
                  <a:lnTo>
                    <a:pt x="326" y="259"/>
                  </a:lnTo>
                  <a:lnTo>
                    <a:pt x="320" y="259"/>
                  </a:lnTo>
                  <a:lnTo>
                    <a:pt x="320" y="257"/>
                  </a:lnTo>
                  <a:lnTo>
                    <a:pt x="320" y="257"/>
                  </a:lnTo>
                  <a:lnTo>
                    <a:pt x="320" y="257"/>
                  </a:lnTo>
                  <a:lnTo>
                    <a:pt x="319" y="256"/>
                  </a:lnTo>
                  <a:lnTo>
                    <a:pt x="317" y="257"/>
                  </a:lnTo>
                  <a:lnTo>
                    <a:pt x="315" y="257"/>
                  </a:lnTo>
                  <a:lnTo>
                    <a:pt x="314" y="257"/>
                  </a:lnTo>
                  <a:lnTo>
                    <a:pt x="314" y="256"/>
                  </a:lnTo>
                  <a:lnTo>
                    <a:pt x="315" y="256"/>
                  </a:lnTo>
                  <a:lnTo>
                    <a:pt x="317" y="254"/>
                  </a:lnTo>
                  <a:lnTo>
                    <a:pt x="314" y="254"/>
                  </a:lnTo>
                  <a:lnTo>
                    <a:pt x="314" y="254"/>
                  </a:lnTo>
                  <a:lnTo>
                    <a:pt x="312" y="253"/>
                  </a:lnTo>
                  <a:lnTo>
                    <a:pt x="312" y="251"/>
                  </a:lnTo>
                  <a:lnTo>
                    <a:pt x="314" y="249"/>
                  </a:lnTo>
                  <a:lnTo>
                    <a:pt x="319" y="248"/>
                  </a:lnTo>
                  <a:lnTo>
                    <a:pt x="317" y="248"/>
                  </a:lnTo>
                  <a:lnTo>
                    <a:pt x="314" y="248"/>
                  </a:lnTo>
                  <a:lnTo>
                    <a:pt x="312" y="249"/>
                  </a:lnTo>
                  <a:lnTo>
                    <a:pt x="309" y="251"/>
                  </a:lnTo>
                  <a:lnTo>
                    <a:pt x="307" y="251"/>
                  </a:lnTo>
                  <a:lnTo>
                    <a:pt x="307" y="251"/>
                  </a:lnTo>
                  <a:lnTo>
                    <a:pt x="306" y="251"/>
                  </a:lnTo>
                  <a:lnTo>
                    <a:pt x="304" y="251"/>
                  </a:lnTo>
                  <a:lnTo>
                    <a:pt x="304" y="251"/>
                  </a:lnTo>
                  <a:lnTo>
                    <a:pt x="304" y="253"/>
                  </a:lnTo>
                  <a:lnTo>
                    <a:pt x="303" y="253"/>
                  </a:lnTo>
                  <a:lnTo>
                    <a:pt x="303" y="253"/>
                  </a:lnTo>
                  <a:lnTo>
                    <a:pt x="303" y="253"/>
                  </a:lnTo>
                  <a:lnTo>
                    <a:pt x="301" y="253"/>
                  </a:lnTo>
                  <a:lnTo>
                    <a:pt x="300" y="251"/>
                  </a:lnTo>
                  <a:lnTo>
                    <a:pt x="300" y="251"/>
                  </a:lnTo>
                  <a:lnTo>
                    <a:pt x="300" y="251"/>
                  </a:lnTo>
                  <a:lnTo>
                    <a:pt x="298" y="253"/>
                  </a:lnTo>
                  <a:lnTo>
                    <a:pt x="298" y="253"/>
                  </a:lnTo>
                  <a:lnTo>
                    <a:pt x="296" y="253"/>
                  </a:lnTo>
                  <a:lnTo>
                    <a:pt x="295" y="253"/>
                  </a:lnTo>
                  <a:lnTo>
                    <a:pt x="293" y="253"/>
                  </a:lnTo>
                  <a:lnTo>
                    <a:pt x="293" y="251"/>
                  </a:lnTo>
                  <a:lnTo>
                    <a:pt x="293" y="251"/>
                  </a:lnTo>
                  <a:lnTo>
                    <a:pt x="296" y="246"/>
                  </a:lnTo>
                  <a:lnTo>
                    <a:pt x="296" y="246"/>
                  </a:lnTo>
                  <a:lnTo>
                    <a:pt x="295" y="246"/>
                  </a:lnTo>
                  <a:lnTo>
                    <a:pt x="293" y="248"/>
                  </a:lnTo>
                  <a:lnTo>
                    <a:pt x="293" y="249"/>
                  </a:lnTo>
                  <a:lnTo>
                    <a:pt x="292" y="249"/>
                  </a:lnTo>
                  <a:lnTo>
                    <a:pt x="290" y="249"/>
                  </a:lnTo>
                  <a:lnTo>
                    <a:pt x="290" y="249"/>
                  </a:lnTo>
                  <a:lnTo>
                    <a:pt x="289" y="249"/>
                  </a:lnTo>
                  <a:lnTo>
                    <a:pt x="287" y="249"/>
                  </a:lnTo>
                  <a:lnTo>
                    <a:pt x="287" y="251"/>
                  </a:lnTo>
                  <a:lnTo>
                    <a:pt x="287" y="251"/>
                  </a:lnTo>
                  <a:lnTo>
                    <a:pt x="289" y="249"/>
                  </a:lnTo>
                  <a:lnTo>
                    <a:pt x="290" y="249"/>
                  </a:lnTo>
                  <a:lnTo>
                    <a:pt x="290" y="249"/>
                  </a:lnTo>
                  <a:lnTo>
                    <a:pt x="289" y="253"/>
                  </a:lnTo>
                  <a:lnTo>
                    <a:pt x="289" y="254"/>
                  </a:lnTo>
                  <a:lnTo>
                    <a:pt x="287" y="254"/>
                  </a:lnTo>
                  <a:lnTo>
                    <a:pt x="287" y="254"/>
                  </a:lnTo>
                  <a:lnTo>
                    <a:pt x="285" y="254"/>
                  </a:lnTo>
                  <a:lnTo>
                    <a:pt x="285" y="256"/>
                  </a:lnTo>
                  <a:lnTo>
                    <a:pt x="287" y="257"/>
                  </a:lnTo>
                  <a:lnTo>
                    <a:pt x="289" y="257"/>
                  </a:lnTo>
                  <a:lnTo>
                    <a:pt x="290" y="257"/>
                  </a:lnTo>
                  <a:lnTo>
                    <a:pt x="290" y="257"/>
                  </a:lnTo>
                  <a:lnTo>
                    <a:pt x="289" y="259"/>
                  </a:lnTo>
                  <a:lnTo>
                    <a:pt x="289" y="260"/>
                  </a:lnTo>
                  <a:lnTo>
                    <a:pt x="289" y="260"/>
                  </a:lnTo>
                  <a:lnTo>
                    <a:pt x="287" y="260"/>
                  </a:lnTo>
                  <a:lnTo>
                    <a:pt x="285" y="260"/>
                  </a:lnTo>
                  <a:lnTo>
                    <a:pt x="285" y="260"/>
                  </a:lnTo>
                  <a:lnTo>
                    <a:pt x="284" y="262"/>
                  </a:lnTo>
                  <a:lnTo>
                    <a:pt x="284" y="262"/>
                  </a:lnTo>
                  <a:lnTo>
                    <a:pt x="285" y="262"/>
                  </a:lnTo>
                  <a:lnTo>
                    <a:pt x="287" y="260"/>
                  </a:lnTo>
                  <a:lnTo>
                    <a:pt x="289" y="260"/>
                  </a:lnTo>
                  <a:lnTo>
                    <a:pt x="290" y="260"/>
                  </a:lnTo>
                  <a:lnTo>
                    <a:pt x="292" y="260"/>
                  </a:lnTo>
                  <a:lnTo>
                    <a:pt x="293" y="260"/>
                  </a:lnTo>
                  <a:lnTo>
                    <a:pt x="293" y="260"/>
                  </a:lnTo>
                  <a:lnTo>
                    <a:pt x="293" y="262"/>
                  </a:lnTo>
                  <a:lnTo>
                    <a:pt x="293" y="262"/>
                  </a:lnTo>
                  <a:lnTo>
                    <a:pt x="293" y="264"/>
                  </a:lnTo>
                  <a:lnTo>
                    <a:pt x="292" y="264"/>
                  </a:lnTo>
                  <a:lnTo>
                    <a:pt x="290" y="264"/>
                  </a:lnTo>
                  <a:lnTo>
                    <a:pt x="290" y="265"/>
                  </a:lnTo>
                  <a:lnTo>
                    <a:pt x="290" y="265"/>
                  </a:lnTo>
                  <a:lnTo>
                    <a:pt x="290" y="267"/>
                  </a:lnTo>
                  <a:lnTo>
                    <a:pt x="290" y="268"/>
                  </a:lnTo>
                  <a:lnTo>
                    <a:pt x="290" y="270"/>
                  </a:lnTo>
                  <a:lnTo>
                    <a:pt x="290" y="270"/>
                  </a:lnTo>
                  <a:lnTo>
                    <a:pt x="289" y="270"/>
                  </a:lnTo>
                  <a:lnTo>
                    <a:pt x="289" y="270"/>
                  </a:lnTo>
                  <a:lnTo>
                    <a:pt x="287" y="273"/>
                  </a:lnTo>
                  <a:lnTo>
                    <a:pt x="287" y="273"/>
                  </a:lnTo>
                  <a:lnTo>
                    <a:pt x="285" y="273"/>
                  </a:lnTo>
                  <a:lnTo>
                    <a:pt x="285" y="273"/>
                  </a:lnTo>
                  <a:lnTo>
                    <a:pt x="285" y="273"/>
                  </a:lnTo>
                  <a:lnTo>
                    <a:pt x="284" y="273"/>
                  </a:lnTo>
                  <a:lnTo>
                    <a:pt x="282" y="273"/>
                  </a:lnTo>
                  <a:lnTo>
                    <a:pt x="281" y="273"/>
                  </a:lnTo>
                  <a:lnTo>
                    <a:pt x="279" y="273"/>
                  </a:lnTo>
                  <a:lnTo>
                    <a:pt x="278" y="273"/>
                  </a:lnTo>
                  <a:lnTo>
                    <a:pt x="278" y="271"/>
                  </a:lnTo>
                  <a:lnTo>
                    <a:pt x="274" y="273"/>
                  </a:lnTo>
                  <a:lnTo>
                    <a:pt x="274" y="273"/>
                  </a:lnTo>
                  <a:lnTo>
                    <a:pt x="273" y="270"/>
                  </a:lnTo>
                  <a:lnTo>
                    <a:pt x="273" y="270"/>
                  </a:lnTo>
                  <a:lnTo>
                    <a:pt x="273" y="273"/>
                  </a:lnTo>
                  <a:lnTo>
                    <a:pt x="273" y="273"/>
                  </a:lnTo>
                  <a:lnTo>
                    <a:pt x="271" y="275"/>
                  </a:lnTo>
                  <a:lnTo>
                    <a:pt x="270" y="278"/>
                  </a:lnTo>
                  <a:lnTo>
                    <a:pt x="270" y="278"/>
                  </a:lnTo>
                  <a:lnTo>
                    <a:pt x="270" y="278"/>
                  </a:lnTo>
                  <a:lnTo>
                    <a:pt x="270" y="275"/>
                  </a:lnTo>
                  <a:lnTo>
                    <a:pt x="268" y="275"/>
                  </a:lnTo>
                  <a:lnTo>
                    <a:pt x="268" y="276"/>
                  </a:lnTo>
                  <a:lnTo>
                    <a:pt x="266" y="276"/>
                  </a:lnTo>
                  <a:lnTo>
                    <a:pt x="268" y="278"/>
                  </a:lnTo>
                  <a:lnTo>
                    <a:pt x="266" y="278"/>
                  </a:lnTo>
                  <a:lnTo>
                    <a:pt x="265" y="278"/>
                  </a:lnTo>
                  <a:lnTo>
                    <a:pt x="265" y="278"/>
                  </a:lnTo>
                  <a:lnTo>
                    <a:pt x="265" y="278"/>
                  </a:lnTo>
                  <a:lnTo>
                    <a:pt x="265" y="279"/>
                  </a:lnTo>
                  <a:lnTo>
                    <a:pt x="265" y="279"/>
                  </a:lnTo>
                  <a:lnTo>
                    <a:pt x="262" y="282"/>
                  </a:lnTo>
                  <a:lnTo>
                    <a:pt x="260" y="282"/>
                  </a:lnTo>
                  <a:lnTo>
                    <a:pt x="260" y="281"/>
                  </a:lnTo>
                  <a:lnTo>
                    <a:pt x="260" y="281"/>
                  </a:lnTo>
                  <a:lnTo>
                    <a:pt x="257" y="282"/>
                  </a:lnTo>
                  <a:lnTo>
                    <a:pt x="257" y="282"/>
                  </a:lnTo>
                  <a:lnTo>
                    <a:pt x="255" y="282"/>
                  </a:lnTo>
                  <a:lnTo>
                    <a:pt x="255" y="282"/>
                  </a:lnTo>
                  <a:lnTo>
                    <a:pt x="255" y="282"/>
                  </a:lnTo>
                  <a:lnTo>
                    <a:pt x="255" y="284"/>
                  </a:lnTo>
                  <a:lnTo>
                    <a:pt x="254" y="286"/>
                  </a:lnTo>
                  <a:lnTo>
                    <a:pt x="252" y="287"/>
                  </a:lnTo>
                  <a:lnTo>
                    <a:pt x="251" y="287"/>
                  </a:lnTo>
                  <a:lnTo>
                    <a:pt x="251" y="289"/>
                  </a:lnTo>
                  <a:lnTo>
                    <a:pt x="251" y="289"/>
                  </a:lnTo>
                  <a:lnTo>
                    <a:pt x="249" y="289"/>
                  </a:lnTo>
                  <a:lnTo>
                    <a:pt x="248" y="287"/>
                  </a:lnTo>
                  <a:lnTo>
                    <a:pt x="248" y="287"/>
                  </a:lnTo>
                  <a:lnTo>
                    <a:pt x="248" y="289"/>
                  </a:lnTo>
                  <a:lnTo>
                    <a:pt x="248" y="289"/>
                  </a:lnTo>
                  <a:lnTo>
                    <a:pt x="246" y="289"/>
                  </a:lnTo>
                  <a:lnTo>
                    <a:pt x="246" y="289"/>
                  </a:lnTo>
                  <a:lnTo>
                    <a:pt x="244" y="289"/>
                  </a:lnTo>
                  <a:lnTo>
                    <a:pt x="243" y="289"/>
                  </a:lnTo>
                  <a:lnTo>
                    <a:pt x="241" y="290"/>
                  </a:lnTo>
                  <a:lnTo>
                    <a:pt x="240" y="290"/>
                  </a:lnTo>
                  <a:lnTo>
                    <a:pt x="237" y="289"/>
                  </a:lnTo>
                  <a:lnTo>
                    <a:pt x="237" y="289"/>
                  </a:lnTo>
                  <a:lnTo>
                    <a:pt x="237" y="287"/>
                  </a:lnTo>
                  <a:lnTo>
                    <a:pt x="237" y="287"/>
                  </a:lnTo>
                  <a:lnTo>
                    <a:pt x="237" y="286"/>
                  </a:lnTo>
                  <a:lnTo>
                    <a:pt x="238" y="286"/>
                  </a:lnTo>
                  <a:lnTo>
                    <a:pt x="240" y="284"/>
                  </a:lnTo>
                  <a:lnTo>
                    <a:pt x="243" y="284"/>
                  </a:lnTo>
                  <a:lnTo>
                    <a:pt x="244" y="282"/>
                  </a:lnTo>
                  <a:lnTo>
                    <a:pt x="246" y="281"/>
                  </a:lnTo>
                  <a:lnTo>
                    <a:pt x="248" y="281"/>
                  </a:lnTo>
                  <a:lnTo>
                    <a:pt x="249" y="278"/>
                  </a:lnTo>
                  <a:lnTo>
                    <a:pt x="249" y="278"/>
                  </a:lnTo>
                  <a:lnTo>
                    <a:pt x="249" y="278"/>
                  </a:lnTo>
                  <a:lnTo>
                    <a:pt x="244" y="279"/>
                  </a:lnTo>
                  <a:lnTo>
                    <a:pt x="243" y="279"/>
                  </a:lnTo>
                  <a:lnTo>
                    <a:pt x="243" y="279"/>
                  </a:lnTo>
                  <a:lnTo>
                    <a:pt x="238" y="279"/>
                  </a:lnTo>
                  <a:lnTo>
                    <a:pt x="238" y="279"/>
                  </a:lnTo>
                  <a:lnTo>
                    <a:pt x="238" y="278"/>
                  </a:lnTo>
                  <a:lnTo>
                    <a:pt x="238" y="275"/>
                  </a:lnTo>
                  <a:lnTo>
                    <a:pt x="240" y="273"/>
                  </a:lnTo>
                  <a:lnTo>
                    <a:pt x="241" y="270"/>
                  </a:lnTo>
                  <a:lnTo>
                    <a:pt x="243" y="268"/>
                  </a:lnTo>
                  <a:lnTo>
                    <a:pt x="244" y="267"/>
                  </a:lnTo>
                  <a:lnTo>
                    <a:pt x="246" y="262"/>
                  </a:lnTo>
                  <a:lnTo>
                    <a:pt x="246" y="260"/>
                  </a:lnTo>
                  <a:lnTo>
                    <a:pt x="244" y="259"/>
                  </a:lnTo>
                  <a:lnTo>
                    <a:pt x="244" y="257"/>
                  </a:lnTo>
                  <a:lnTo>
                    <a:pt x="246" y="256"/>
                  </a:lnTo>
                  <a:lnTo>
                    <a:pt x="251" y="254"/>
                  </a:lnTo>
                  <a:lnTo>
                    <a:pt x="254" y="253"/>
                  </a:lnTo>
                  <a:lnTo>
                    <a:pt x="259" y="251"/>
                  </a:lnTo>
                  <a:lnTo>
                    <a:pt x="259" y="251"/>
                  </a:lnTo>
                  <a:lnTo>
                    <a:pt x="260" y="251"/>
                  </a:lnTo>
                  <a:lnTo>
                    <a:pt x="262" y="251"/>
                  </a:lnTo>
                  <a:lnTo>
                    <a:pt x="263" y="253"/>
                  </a:lnTo>
                  <a:lnTo>
                    <a:pt x="265" y="253"/>
                  </a:lnTo>
                  <a:lnTo>
                    <a:pt x="266" y="251"/>
                  </a:lnTo>
                  <a:lnTo>
                    <a:pt x="270" y="253"/>
                  </a:lnTo>
                  <a:lnTo>
                    <a:pt x="276" y="254"/>
                  </a:lnTo>
                  <a:lnTo>
                    <a:pt x="278" y="254"/>
                  </a:lnTo>
                  <a:lnTo>
                    <a:pt x="278" y="253"/>
                  </a:lnTo>
                  <a:lnTo>
                    <a:pt x="278" y="253"/>
                  </a:lnTo>
                  <a:lnTo>
                    <a:pt x="273" y="251"/>
                  </a:lnTo>
                  <a:lnTo>
                    <a:pt x="270" y="251"/>
                  </a:lnTo>
                  <a:lnTo>
                    <a:pt x="265" y="248"/>
                  </a:lnTo>
                  <a:lnTo>
                    <a:pt x="263" y="246"/>
                  </a:lnTo>
                  <a:lnTo>
                    <a:pt x="263" y="246"/>
                  </a:lnTo>
                  <a:lnTo>
                    <a:pt x="265" y="246"/>
                  </a:lnTo>
                  <a:lnTo>
                    <a:pt x="266" y="246"/>
                  </a:lnTo>
                  <a:lnTo>
                    <a:pt x="266" y="245"/>
                  </a:lnTo>
                  <a:lnTo>
                    <a:pt x="266" y="245"/>
                  </a:lnTo>
                  <a:lnTo>
                    <a:pt x="268" y="243"/>
                  </a:lnTo>
                  <a:lnTo>
                    <a:pt x="270" y="241"/>
                  </a:lnTo>
                  <a:lnTo>
                    <a:pt x="274" y="240"/>
                  </a:lnTo>
                  <a:lnTo>
                    <a:pt x="273" y="240"/>
                  </a:lnTo>
                  <a:lnTo>
                    <a:pt x="270" y="240"/>
                  </a:lnTo>
                  <a:lnTo>
                    <a:pt x="268" y="240"/>
                  </a:lnTo>
                  <a:lnTo>
                    <a:pt x="266" y="241"/>
                  </a:lnTo>
                  <a:lnTo>
                    <a:pt x="266" y="243"/>
                  </a:lnTo>
                  <a:lnTo>
                    <a:pt x="265" y="245"/>
                  </a:lnTo>
                  <a:lnTo>
                    <a:pt x="265" y="245"/>
                  </a:lnTo>
                  <a:lnTo>
                    <a:pt x="263" y="245"/>
                  </a:lnTo>
                  <a:lnTo>
                    <a:pt x="257" y="245"/>
                  </a:lnTo>
                  <a:lnTo>
                    <a:pt x="257" y="245"/>
                  </a:lnTo>
                  <a:lnTo>
                    <a:pt x="255" y="245"/>
                  </a:lnTo>
                  <a:lnTo>
                    <a:pt x="255" y="245"/>
                  </a:lnTo>
                  <a:lnTo>
                    <a:pt x="251" y="246"/>
                  </a:lnTo>
                  <a:lnTo>
                    <a:pt x="249" y="248"/>
                  </a:lnTo>
                  <a:lnTo>
                    <a:pt x="248" y="249"/>
                  </a:lnTo>
                  <a:lnTo>
                    <a:pt x="246" y="249"/>
                  </a:lnTo>
                  <a:lnTo>
                    <a:pt x="243" y="251"/>
                  </a:lnTo>
                  <a:lnTo>
                    <a:pt x="241" y="251"/>
                  </a:lnTo>
                  <a:lnTo>
                    <a:pt x="240" y="253"/>
                  </a:lnTo>
                  <a:lnTo>
                    <a:pt x="238" y="254"/>
                  </a:lnTo>
                  <a:lnTo>
                    <a:pt x="238" y="254"/>
                  </a:lnTo>
                  <a:lnTo>
                    <a:pt x="240" y="256"/>
                  </a:lnTo>
                  <a:lnTo>
                    <a:pt x="238" y="256"/>
                  </a:lnTo>
                  <a:lnTo>
                    <a:pt x="238" y="257"/>
                  </a:lnTo>
                  <a:lnTo>
                    <a:pt x="235" y="257"/>
                  </a:lnTo>
                  <a:lnTo>
                    <a:pt x="232" y="260"/>
                  </a:lnTo>
                  <a:lnTo>
                    <a:pt x="232" y="262"/>
                  </a:lnTo>
                  <a:lnTo>
                    <a:pt x="232" y="262"/>
                  </a:lnTo>
                  <a:lnTo>
                    <a:pt x="232" y="264"/>
                  </a:lnTo>
                  <a:lnTo>
                    <a:pt x="232" y="264"/>
                  </a:lnTo>
                  <a:lnTo>
                    <a:pt x="230" y="265"/>
                  </a:lnTo>
                  <a:lnTo>
                    <a:pt x="227" y="267"/>
                  </a:lnTo>
                  <a:lnTo>
                    <a:pt x="225" y="267"/>
                  </a:lnTo>
                  <a:lnTo>
                    <a:pt x="225" y="267"/>
                  </a:lnTo>
                  <a:lnTo>
                    <a:pt x="224" y="267"/>
                  </a:lnTo>
                  <a:lnTo>
                    <a:pt x="222" y="267"/>
                  </a:lnTo>
                  <a:lnTo>
                    <a:pt x="221" y="267"/>
                  </a:lnTo>
                  <a:lnTo>
                    <a:pt x="221" y="267"/>
                  </a:lnTo>
                  <a:lnTo>
                    <a:pt x="222" y="267"/>
                  </a:lnTo>
                  <a:lnTo>
                    <a:pt x="224" y="268"/>
                  </a:lnTo>
                  <a:lnTo>
                    <a:pt x="225" y="270"/>
                  </a:lnTo>
                  <a:lnTo>
                    <a:pt x="227" y="271"/>
                  </a:lnTo>
                  <a:lnTo>
                    <a:pt x="227" y="271"/>
                  </a:lnTo>
                  <a:lnTo>
                    <a:pt x="225" y="273"/>
                  </a:lnTo>
                  <a:lnTo>
                    <a:pt x="224" y="275"/>
                  </a:lnTo>
                  <a:lnTo>
                    <a:pt x="222" y="275"/>
                  </a:lnTo>
                  <a:lnTo>
                    <a:pt x="219" y="275"/>
                  </a:lnTo>
                  <a:lnTo>
                    <a:pt x="218" y="276"/>
                  </a:lnTo>
                  <a:lnTo>
                    <a:pt x="218" y="276"/>
                  </a:lnTo>
                  <a:lnTo>
                    <a:pt x="221" y="276"/>
                  </a:lnTo>
                  <a:lnTo>
                    <a:pt x="221" y="278"/>
                  </a:lnTo>
                  <a:lnTo>
                    <a:pt x="221" y="278"/>
                  </a:lnTo>
                  <a:lnTo>
                    <a:pt x="219" y="279"/>
                  </a:lnTo>
                  <a:lnTo>
                    <a:pt x="218" y="279"/>
                  </a:lnTo>
                  <a:lnTo>
                    <a:pt x="216" y="279"/>
                  </a:lnTo>
                  <a:lnTo>
                    <a:pt x="216" y="279"/>
                  </a:lnTo>
                  <a:lnTo>
                    <a:pt x="216" y="279"/>
                  </a:lnTo>
                  <a:lnTo>
                    <a:pt x="216" y="278"/>
                  </a:lnTo>
                  <a:lnTo>
                    <a:pt x="214" y="278"/>
                  </a:lnTo>
                  <a:lnTo>
                    <a:pt x="214" y="279"/>
                  </a:lnTo>
                  <a:lnTo>
                    <a:pt x="211" y="281"/>
                  </a:lnTo>
                  <a:lnTo>
                    <a:pt x="211" y="281"/>
                  </a:lnTo>
                  <a:lnTo>
                    <a:pt x="213" y="281"/>
                  </a:lnTo>
                  <a:lnTo>
                    <a:pt x="211" y="281"/>
                  </a:lnTo>
                  <a:lnTo>
                    <a:pt x="211" y="282"/>
                  </a:lnTo>
                  <a:lnTo>
                    <a:pt x="210" y="282"/>
                  </a:lnTo>
                  <a:lnTo>
                    <a:pt x="210" y="284"/>
                  </a:lnTo>
                  <a:lnTo>
                    <a:pt x="205" y="286"/>
                  </a:lnTo>
                  <a:lnTo>
                    <a:pt x="205" y="287"/>
                  </a:lnTo>
                  <a:lnTo>
                    <a:pt x="205" y="289"/>
                  </a:lnTo>
                  <a:lnTo>
                    <a:pt x="203" y="290"/>
                  </a:lnTo>
                  <a:lnTo>
                    <a:pt x="205" y="292"/>
                  </a:lnTo>
                  <a:lnTo>
                    <a:pt x="208" y="292"/>
                  </a:lnTo>
                  <a:lnTo>
                    <a:pt x="210" y="292"/>
                  </a:lnTo>
                  <a:lnTo>
                    <a:pt x="211" y="293"/>
                  </a:lnTo>
                  <a:lnTo>
                    <a:pt x="214" y="295"/>
                  </a:lnTo>
                  <a:lnTo>
                    <a:pt x="216" y="297"/>
                  </a:lnTo>
                  <a:lnTo>
                    <a:pt x="216" y="297"/>
                  </a:lnTo>
                  <a:lnTo>
                    <a:pt x="216" y="297"/>
                  </a:lnTo>
                  <a:lnTo>
                    <a:pt x="216" y="298"/>
                  </a:lnTo>
                  <a:lnTo>
                    <a:pt x="214" y="300"/>
                  </a:lnTo>
                  <a:lnTo>
                    <a:pt x="211" y="301"/>
                  </a:lnTo>
                  <a:lnTo>
                    <a:pt x="211" y="301"/>
                  </a:lnTo>
                  <a:lnTo>
                    <a:pt x="210" y="303"/>
                  </a:lnTo>
                  <a:lnTo>
                    <a:pt x="208" y="303"/>
                  </a:lnTo>
                  <a:lnTo>
                    <a:pt x="207" y="304"/>
                  </a:lnTo>
                  <a:lnTo>
                    <a:pt x="205" y="306"/>
                  </a:lnTo>
                  <a:lnTo>
                    <a:pt x="205" y="306"/>
                  </a:lnTo>
                  <a:lnTo>
                    <a:pt x="205" y="308"/>
                  </a:lnTo>
                  <a:lnTo>
                    <a:pt x="202" y="309"/>
                  </a:lnTo>
                  <a:lnTo>
                    <a:pt x="202" y="309"/>
                  </a:lnTo>
                  <a:lnTo>
                    <a:pt x="203" y="309"/>
                  </a:lnTo>
                  <a:lnTo>
                    <a:pt x="203" y="311"/>
                  </a:lnTo>
                  <a:lnTo>
                    <a:pt x="203" y="312"/>
                  </a:lnTo>
                  <a:lnTo>
                    <a:pt x="202" y="312"/>
                  </a:lnTo>
                  <a:lnTo>
                    <a:pt x="200" y="312"/>
                  </a:lnTo>
                  <a:lnTo>
                    <a:pt x="199" y="312"/>
                  </a:lnTo>
                  <a:lnTo>
                    <a:pt x="199" y="312"/>
                  </a:lnTo>
                  <a:lnTo>
                    <a:pt x="199" y="314"/>
                  </a:lnTo>
                  <a:lnTo>
                    <a:pt x="192" y="314"/>
                  </a:lnTo>
                  <a:lnTo>
                    <a:pt x="191" y="317"/>
                  </a:lnTo>
                  <a:lnTo>
                    <a:pt x="189" y="317"/>
                  </a:lnTo>
                  <a:lnTo>
                    <a:pt x="188" y="319"/>
                  </a:lnTo>
                  <a:lnTo>
                    <a:pt x="186" y="320"/>
                  </a:lnTo>
                  <a:lnTo>
                    <a:pt x="184" y="320"/>
                  </a:lnTo>
                  <a:lnTo>
                    <a:pt x="183" y="320"/>
                  </a:lnTo>
                  <a:lnTo>
                    <a:pt x="183" y="322"/>
                  </a:lnTo>
                  <a:lnTo>
                    <a:pt x="183" y="322"/>
                  </a:lnTo>
                  <a:lnTo>
                    <a:pt x="181" y="323"/>
                  </a:lnTo>
                  <a:lnTo>
                    <a:pt x="181" y="323"/>
                  </a:lnTo>
                  <a:lnTo>
                    <a:pt x="180" y="325"/>
                  </a:lnTo>
                  <a:lnTo>
                    <a:pt x="178" y="325"/>
                  </a:lnTo>
                  <a:lnTo>
                    <a:pt x="177" y="325"/>
                  </a:lnTo>
                  <a:lnTo>
                    <a:pt x="177" y="327"/>
                  </a:lnTo>
                  <a:lnTo>
                    <a:pt x="177" y="327"/>
                  </a:lnTo>
                  <a:lnTo>
                    <a:pt x="175" y="327"/>
                  </a:lnTo>
                  <a:lnTo>
                    <a:pt x="173" y="327"/>
                  </a:lnTo>
                  <a:lnTo>
                    <a:pt x="172" y="328"/>
                  </a:lnTo>
                  <a:lnTo>
                    <a:pt x="170" y="330"/>
                  </a:lnTo>
                  <a:lnTo>
                    <a:pt x="170" y="330"/>
                  </a:lnTo>
                  <a:lnTo>
                    <a:pt x="172" y="330"/>
                  </a:lnTo>
                  <a:lnTo>
                    <a:pt x="172" y="331"/>
                  </a:lnTo>
                  <a:lnTo>
                    <a:pt x="172" y="331"/>
                  </a:lnTo>
                  <a:lnTo>
                    <a:pt x="170" y="334"/>
                  </a:lnTo>
                  <a:lnTo>
                    <a:pt x="170" y="334"/>
                  </a:lnTo>
                  <a:lnTo>
                    <a:pt x="169" y="334"/>
                  </a:lnTo>
                  <a:lnTo>
                    <a:pt x="169" y="336"/>
                  </a:lnTo>
                  <a:lnTo>
                    <a:pt x="167" y="336"/>
                  </a:lnTo>
                  <a:lnTo>
                    <a:pt x="166" y="336"/>
                  </a:lnTo>
                  <a:lnTo>
                    <a:pt x="166" y="336"/>
                  </a:lnTo>
                  <a:lnTo>
                    <a:pt x="166" y="338"/>
                  </a:lnTo>
                  <a:lnTo>
                    <a:pt x="164" y="338"/>
                  </a:lnTo>
                  <a:lnTo>
                    <a:pt x="164" y="338"/>
                  </a:lnTo>
                  <a:lnTo>
                    <a:pt x="162" y="339"/>
                  </a:lnTo>
                  <a:lnTo>
                    <a:pt x="161" y="339"/>
                  </a:lnTo>
                  <a:lnTo>
                    <a:pt x="161" y="339"/>
                  </a:lnTo>
                  <a:lnTo>
                    <a:pt x="159" y="339"/>
                  </a:lnTo>
                  <a:lnTo>
                    <a:pt x="158" y="339"/>
                  </a:lnTo>
                  <a:lnTo>
                    <a:pt x="158" y="339"/>
                  </a:lnTo>
                  <a:lnTo>
                    <a:pt x="156" y="341"/>
                  </a:lnTo>
                  <a:lnTo>
                    <a:pt x="156" y="341"/>
                  </a:lnTo>
                  <a:lnTo>
                    <a:pt x="156" y="342"/>
                  </a:lnTo>
                  <a:lnTo>
                    <a:pt x="155" y="344"/>
                  </a:lnTo>
                  <a:lnTo>
                    <a:pt x="155" y="344"/>
                  </a:lnTo>
                  <a:lnTo>
                    <a:pt x="153" y="344"/>
                  </a:lnTo>
                  <a:lnTo>
                    <a:pt x="151" y="342"/>
                  </a:lnTo>
                  <a:lnTo>
                    <a:pt x="151" y="344"/>
                  </a:lnTo>
                  <a:lnTo>
                    <a:pt x="148" y="344"/>
                  </a:lnTo>
                  <a:lnTo>
                    <a:pt x="148" y="345"/>
                  </a:lnTo>
                  <a:lnTo>
                    <a:pt x="150" y="345"/>
                  </a:lnTo>
                  <a:lnTo>
                    <a:pt x="150" y="345"/>
                  </a:lnTo>
                  <a:lnTo>
                    <a:pt x="150" y="345"/>
                  </a:lnTo>
                  <a:lnTo>
                    <a:pt x="148" y="345"/>
                  </a:lnTo>
                  <a:lnTo>
                    <a:pt x="148" y="345"/>
                  </a:lnTo>
                  <a:lnTo>
                    <a:pt x="147" y="345"/>
                  </a:lnTo>
                  <a:lnTo>
                    <a:pt x="147" y="347"/>
                  </a:lnTo>
                  <a:lnTo>
                    <a:pt x="143" y="347"/>
                  </a:lnTo>
                  <a:lnTo>
                    <a:pt x="143" y="347"/>
                  </a:lnTo>
                  <a:lnTo>
                    <a:pt x="140" y="350"/>
                  </a:lnTo>
                  <a:lnTo>
                    <a:pt x="140" y="350"/>
                  </a:lnTo>
                  <a:lnTo>
                    <a:pt x="140" y="350"/>
                  </a:lnTo>
                  <a:lnTo>
                    <a:pt x="142" y="350"/>
                  </a:lnTo>
                  <a:lnTo>
                    <a:pt x="143" y="350"/>
                  </a:lnTo>
                  <a:lnTo>
                    <a:pt x="143" y="350"/>
                  </a:lnTo>
                  <a:lnTo>
                    <a:pt x="143" y="352"/>
                  </a:lnTo>
                  <a:lnTo>
                    <a:pt x="145" y="352"/>
                  </a:lnTo>
                  <a:lnTo>
                    <a:pt x="145" y="352"/>
                  </a:lnTo>
                  <a:lnTo>
                    <a:pt x="142" y="353"/>
                  </a:lnTo>
                  <a:lnTo>
                    <a:pt x="142" y="355"/>
                  </a:lnTo>
                  <a:lnTo>
                    <a:pt x="142" y="355"/>
                  </a:lnTo>
                  <a:lnTo>
                    <a:pt x="142" y="355"/>
                  </a:lnTo>
                  <a:lnTo>
                    <a:pt x="140" y="353"/>
                  </a:lnTo>
                  <a:lnTo>
                    <a:pt x="140" y="353"/>
                  </a:lnTo>
                  <a:lnTo>
                    <a:pt x="140" y="353"/>
                  </a:lnTo>
                  <a:lnTo>
                    <a:pt x="140" y="353"/>
                  </a:lnTo>
                  <a:lnTo>
                    <a:pt x="139" y="355"/>
                  </a:lnTo>
                  <a:lnTo>
                    <a:pt x="137" y="356"/>
                  </a:lnTo>
                  <a:lnTo>
                    <a:pt x="128" y="360"/>
                  </a:lnTo>
                  <a:lnTo>
                    <a:pt x="126" y="360"/>
                  </a:lnTo>
                  <a:lnTo>
                    <a:pt x="126" y="361"/>
                  </a:lnTo>
                  <a:lnTo>
                    <a:pt x="126" y="363"/>
                  </a:lnTo>
                  <a:lnTo>
                    <a:pt x="126" y="363"/>
                  </a:lnTo>
                  <a:lnTo>
                    <a:pt x="125" y="364"/>
                  </a:lnTo>
                  <a:lnTo>
                    <a:pt x="125" y="363"/>
                  </a:lnTo>
                  <a:lnTo>
                    <a:pt x="125" y="361"/>
                  </a:lnTo>
                  <a:lnTo>
                    <a:pt x="125" y="360"/>
                  </a:lnTo>
                  <a:lnTo>
                    <a:pt x="123" y="360"/>
                  </a:lnTo>
                  <a:lnTo>
                    <a:pt x="123" y="360"/>
                  </a:lnTo>
                  <a:lnTo>
                    <a:pt x="123" y="360"/>
                  </a:lnTo>
                  <a:lnTo>
                    <a:pt x="121" y="360"/>
                  </a:lnTo>
                  <a:lnTo>
                    <a:pt x="121" y="361"/>
                  </a:lnTo>
                  <a:lnTo>
                    <a:pt x="120" y="361"/>
                  </a:lnTo>
                  <a:lnTo>
                    <a:pt x="120" y="361"/>
                  </a:lnTo>
                  <a:lnTo>
                    <a:pt x="117" y="363"/>
                  </a:lnTo>
                  <a:lnTo>
                    <a:pt x="115" y="364"/>
                  </a:lnTo>
                  <a:lnTo>
                    <a:pt x="114" y="364"/>
                  </a:lnTo>
                  <a:lnTo>
                    <a:pt x="114" y="366"/>
                  </a:lnTo>
                  <a:lnTo>
                    <a:pt x="112" y="366"/>
                  </a:lnTo>
                  <a:lnTo>
                    <a:pt x="112" y="366"/>
                  </a:lnTo>
                  <a:lnTo>
                    <a:pt x="110" y="366"/>
                  </a:lnTo>
                  <a:lnTo>
                    <a:pt x="110" y="366"/>
                  </a:lnTo>
                  <a:lnTo>
                    <a:pt x="109" y="366"/>
                  </a:lnTo>
                  <a:lnTo>
                    <a:pt x="109" y="368"/>
                  </a:lnTo>
                  <a:lnTo>
                    <a:pt x="107" y="366"/>
                  </a:lnTo>
                  <a:lnTo>
                    <a:pt x="106" y="366"/>
                  </a:lnTo>
                  <a:lnTo>
                    <a:pt x="106" y="368"/>
                  </a:lnTo>
                  <a:lnTo>
                    <a:pt x="104" y="369"/>
                  </a:lnTo>
                  <a:lnTo>
                    <a:pt x="102" y="369"/>
                  </a:lnTo>
                  <a:lnTo>
                    <a:pt x="99" y="369"/>
                  </a:lnTo>
                  <a:lnTo>
                    <a:pt x="99" y="369"/>
                  </a:lnTo>
                  <a:lnTo>
                    <a:pt x="98" y="369"/>
                  </a:lnTo>
                  <a:lnTo>
                    <a:pt x="98" y="368"/>
                  </a:lnTo>
                  <a:lnTo>
                    <a:pt x="99" y="366"/>
                  </a:lnTo>
                  <a:lnTo>
                    <a:pt x="99" y="366"/>
                  </a:lnTo>
                  <a:lnTo>
                    <a:pt x="99" y="366"/>
                  </a:lnTo>
                  <a:lnTo>
                    <a:pt x="101" y="366"/>
                  </a:lnTo>
                  <a:lnTo>
                    <a:pt x="102" y="366"/>
                  </a:lnTo>
                  <a:lnTo>
                    <a:pt x="102" y="366"/>
                  </a:lnTo>
                  <a:lnTo>
                    <a:pt x="101" y="364"/>
                  </a:lnTo>
                  <a:lnTo>
                    <a:pt x="101" y="364"/>
                  </a:lnTo>
                  <a:lnTo>
                    <a:pt x="99" y="364"/>
                  </a:lnTo>
                  <a:lnTo>
                    <a:pt x="98" y="364"/>
                  </a:lnTo>
                  <a:lnTo>
                    <a:pt x="96" y="364"/>
                  </a:lnTo>
                  <a:lnTo>
                    <a:pt x="96" y="366"/>
                  </a:lnTo>
                  <a:lnTo>
                    <a:pt x="96" y="366"/>
                  </a:lnTo>
                  <a:lnTo>
                    <a:pt x="95" y="368"/>
                  </a:lnTo>
                  <a:lnTo>
                    <a:pt x="95" y="369"/>
                  </a:lnTo>
                  <a:lnTo>
                    <a:pt x="91" y="372"/>
                  </a:lnTo>
                  <a:lnTo>
                    <a:pt x="90" y="374"/>
                  </a:lnTo>
                  <a:lnTo>
                    <a:pt x="88" y="374"/>
                  </a:lnTo>
                  <a:lnTo>
                    <a:pt x="88" y="374"/>
                  </a:lnTo>
                  <a:lnTo>
                    <a:pt x="87" y="375"/>
                  </a:lnTo>
                  <a:lnTo>
                    <a:pt x="87" y="375"/>
                  </a:lnTo>
                  <a:lnTo>
                    <a:pt x="85" y="375"/>
                  </a:lnTo>
                  <a:lnTo>
                    <a:pt x="85" y="375"/>
                  </a:lnTo>
                  <a:lnTo>
                    <a:pt x="84" y="375"/>
                  </a:lnTo>
                  <a:lnTo>
                    <a:pt x="84" y="375"/>
                  </a:lnTo>
                  <a:lnTo>
                    <a:pt x="85" y="374"/>
                  </a:lnTo>
                  <a:lnTo>
                    <a:pt x="85" y="374"/>
                  </a:lnTo>
                  <a:lnTo>
                    <a:pt x="84" y="372"/>
                  </a:lnTo>
                  <a:lnTo>
                    <a:pt x="84" y="372"/>
                  </a:lnTo>
                  <a:lnTo>
                    <a:pt x="82" y="372"/>
                  </a:lnTo>
                  <a:lnTo>
                    <a:pt x="82" y="372"/>
                  </a:lnTo>
                  <a:lnTo>
                    <a:pt x="82" y="375"/>
                  </a:lnTo>
                  <a:lnTo>
                    <a:pt x="82" y="375"/>
                  </a:lnTo>
                  <a:lnTo>
                    <a:pt x="80" y="377"/>
                  </a:lnTo>
                  <a:lnTo>
                    <a:pt x="79" y="377"/>
                  </a:lnTo>
                  <a:lnTo>
                    <a:pt x="79" y="377"/>
                  </a:lnTo>
                  <a:lnTo>
                    <a:pt x="77" y="375"/>
                  </a:lnTo>
                  <a:lnTo>
                    <a:pt x="74" y="375"/>
                  </a:lnTo>
                  <a:lnTo>
                    <a:pt x="74" y="375"/>
                  </a:lnTo>
                  <a:lnTo>
                    <a:pt x="76" y="377"/>
                  </a:lnTo>
                  <a:lnTo>
                    <a:pt x="74" y="379"/>
                  </a:lnTo>
                  <a:lnTo>
                    <a:pt x="73" y="379"/>
                  </a:lnTo>
                  <a:lnTo>
                    <a:pt x="73" y="380"/>
                  </a:lnTo>
                  <a:lnTo>
                    <a:pt x="71" y="380"/>
                  </a:lnTo>
                  <a:lnTo>
                    <a:pt x="71" y="379"/>
                  </a:lnTo>
                  <a:lnTo>
                    <a:pt x="73" y="377"/>
                  </a:lnTo>
                  <a:lnTo>
                    <a:pt x="73" y="377"/>
                  </a:lnTo>
                  <a:lnTo>
                    <a:pt x="73" y="375"/>
                  </a:lnTo>
                  <a:lnTo>
                    <a:pt x="73" y="375"/>
                  </a:lnTo>
                  <a:lnTo>
                    <a:pt x="73" y="374"/>
                  </a:lnTo>
                  <a:lnTo>
                    <a:pt x="74" y="372"/>
                  </a:lnTo>
                  <a:lnTo>
                    <a:pt x="76" y="372"/>
                  </a:lnTo>
                  <a:lnTo>
                    <a:pt x="76" y="372"/>
                  </a:lnTo>
                  <a:lnTo>
                    <a:pt x="77" y="372"/>
                  </a:lnTo>
                  <a:lnTo>
                    <a:pt x="77" y="372"/>
                  </a:lnTo>
                  <a:lnTo>
                    <a:pt x="79" y="372"/>
                  </a:lnTo>
                  <a:lnTo>
                    <a:pt x="79" y="372"/>
                  </a:lnTo>
                  <a:lnTo>
                    <a:pt x="79" y="371"/>
                  </a:lnTo>
                  <a:lnTo>
                    <a:pt x="82" y="369"/>
                  </a:lnTo>
                  <a:lnTo>
                    <a:pt x="84" y="368"/>
                  </a:lnTo>
                  <a:lnTo>
                    <a:pt x="85" y="364"/>
                  </a:lnTo>
                  <a:lnTo>
                    <a:pt x="88" y="363"/>
                  </a:lnTo>
                  <a:lnTo>
                    <a:pt x="91" y="360"/>
                  </a:lnTo>
                  <a:lnTo>
                    <a:pt x="95" y="358"/>
                  </a:lnTo>
                  <a:lnTo>
                    <a:pt x="102" y="356"/>
                  </a:lnTo>
                  <a:lnTo>
                    <a:pt x="102" y="356"/>
                  </a:lnTo>
                  <a:lnTo>
                    <a:pt x="102" y="356"/>
                  </a:lnTo>
                  <a:lnTo>
                    <a:pt x="102" y="356"/>
                  </a:lnTo>
                  <a:lnTo>
                    <a:pt x="102" y="358"/>
                  </a:lnTo>
                  <a:lnTo>
                    <a:pt x="106" y="356"/>
                  </a:lnTo>
                  <a:lnTo>
                    <a:pt x="107" y="356"/>
                  </a:lnTo>
                  <a:lnTo>
                    <a:pt x="107" y="356"/>
                  </a:lnTo>
                  <a:lnTo>
                    <a:pt x="107" y="358"/>
                  </a:lnTo>
                  <a:lnTo>
                    <a:pt x="106" y="358"/>
                  </a:lnTo>
                  <a:lnTo>
                    <a:pt x="106" y="358"/>
                  </a:lnTo>
                  <a:lnTo>
                    <a:pt x="107" y="361"/>
                  </a:lnTo>
                  <a:lnTo>
                    <a:pt x="109" y="361"/>
                  </a:lnTo>
                  <a:lnTo>
                    <a:pt x="109" y="361"/>
                  </a:lnTo>
                  <a:lnTo>
                    <a:pt x="109" y="361"/>
                  </a:lnTo>
                  <a:lnTo>
                    <a:pt x="109" y="360"/>
                  </a:lnTo>
                  <a:lnTo>
                    <a:pt x="110" y="360"/>
                  </a:lnTo>
                  <a:lnTo>
                    <a:pt x="110" y="360"/>
                  </a:lnTo>
                  <a:lnTo>
                    <a:pt x="112" y="360"/>
                  </a:lnTo>
                  <a:lnTo>
                    <a:pt x="112" y="360"/>
                  </a:lnTo>
                  <a:lnTo>
                    <a:pt x="114" y="360"/>
                  </a:lnTo>
                  <a:lnTo>
                    <a:pt x="115" y="360"/>
                  </a:lnTo>
                  <a:lnTo>
                    <a:pt x="115" y="360"/>
                  </a:lnTo>
                  <a:lnTo>
                    <a:pt x="117" y="360"/>
                  </a:lnTo>
                  <a:lnTo>
                    <a:pt x="115" y="360"/>
                  </a:lnTo>
                  <a:lnTo>
                    <a:pt x="114" y="358"/>
                  </a:lnTo>
                  <a:lnTo>
                    <a:pt x="112" y="356"/>
                  </a:lnTo>
                  <a:lnTo>
                    <a:pt x="112" y="356"/>
                  </a:lnTo>
                  <a:lnTo>
                    <a:pt x="112" y="355"/>
                  </a:lnTo>
                  <a:lnTo>
                    <a:pt x="114" y="353"/>
                  </a:lnTo>
                  <a:lnTo>
                    <a:pt x="115" y="352"/>
                  </a:lnTo>
                  <a:lnTo>
                    <a:pt x="115" y="350"/>
                  </a:lnTo>
                  <a:lnTo>
                    <a:pt x="118" y="349"/>
                  </a:lnTo>
                  <a:lnTo>
                    <a:pt x="120" y="347"/>
                  </a:lnTo>
                  <a:lnTo>
                    <a:pt x="123" y="345"/>
                  </a:lnTo>
                  <a:lnTo>
                    <a:pt x="131" y="342"/>
                  </a:lnTo>
                  <a:lnTo>
                    <a:pt x="132" y="341"/>
                  </a:lnTo>
                  <a:lnTo>
                    <a:pt x="134" y="339"/>
                  </a:lnTo>
                  <a:lnTo>
                    <a:pt x="136" y="338"/>
                  </a:lnTo>
                  <a:lnTo>
                    <a:pt x="136" y="339"/>
                  </a:lnTo>
                  <a:lnTo>
                    <a:pt x="136" y="339"/>
                  </a:lnTo>
                  <a:lnTo>
                    <a:pt x="137" y="341"/>
                  </a:lnTo>
                  <a:lnTo>
                    <a:pt x="139" y="341"/>
                  </a:lnTo>
                  <a:lnTo>
                    <a:pt x="139" y="341"/>
                  </a:lnTo>
                  <a:lnTo>
                    <a:pt x="139" y="339"/>
                  </a:lnTo>
                  <a:lnTo>
                    <a:pt x="139" y="338"/>
                  </a:lnTo>
                  <a:lnTo>
                    <a:pt x="139" y="338"/>
                  </a:lnTo>
                  <a:lnTo>
                    <a:pt x="139" y="336"/>
                  </a:lnTo>
                  <a:lnTo>
                    <a:pt x="139" y="334"/>
                  </a:lnTo>
                  <a:lnTo>
                    <a:pt x="140" y="333"/>
                  </a:lnTo>
                  <a:lnTo>
                    <a:pt x="142" y="331"/>
                  </a:lnTo>
                  <a:lnTo>
                    <a:pt x="143" y="330"/>
                  </a:lnTo>
                  <a:lnTo>
                    <a:pt x="145" y="328"/>
                  </a:lnTo>
                  <a:lnTo>
                    <a:pt x="147" y="328"/>
                  </a:lnTo>
                  <a:lnTo>
                    <a:pt x="148" y="328"/>
                  </a:lnTo>
                  <a:lnTo>
                    <a:pt x="150" y="325"/>
                  </a:lnTo>
                  <a:lnTo>
                    <a:pt x="151" y="325"/>
                  </a:lnTo>
                  <a:lnTo>
                    <a:pt x="153" y="325"/>
                  </a:lnTo>
                  <a:lnTo>
                    <a:pt x="153" y="325"/>
                  </a:lnTo>
                  <a:lnTo>
                    <a:pt x="153" y="325"/>
                  </a:lnTo>
                  <a:lnTo>
                    <a:pt x="155" y="325"/>
                  </a:lnTo>
                  <a:lnTo>
                    <a:pt x="156" y="327"/>
                  </a:lnTo>
                  <a:lnTo>
                    <a:pt x="156" y="325"/>
                  </a:lnTo>
                  <a:lnTo>
                    <a:pt x="156" y="325"/>
                  </a:lnTo>
                  <a:lnTo>
                    <a:pt x="156" y="325"/>
                  </a:lnTo>
                  <a:lnTo>
                    <a:pt x="155" y="325"/>
                  </a:lnTo>
                  <a:lnTo>
                    <a:pt x="155" y="323"/>
                  </a:lnTo>
                  <a:lnTo>
                    <a:pt x="153" y="322"/>
                  </a:lnTo>
                  <a:lnTo>
                    <a:pt x="153" y="322"/>
                  </a:lnTo>
                  <a:lnTo>
                    <a:pt x="153" y="320"/>
                  </a:lnTo>
                  <a:lnTo>
                    <a:pt x="155" y="317"/>
                  </a:lnTo>
                  <a:lnTo>
                    <a:pt x="155" y="314"/>
                  </a:lnTo>
                  <a:lnTo>
                    <a:pt x="155" y="312"/>
                  </a:lnTo>
                  <a:lnTo>
                    <a:pt x="156" y="311"/>
                  </a:lnTo>
                  <a:lnTo>
                    <a:pt x="161" y="311"/>
                  </a:lnTo>
                  <a:lnTo>
                    <a:pt x="158" y="311"/>
                  </a:lnTo>
                  <a:lnTo>
                    <a:pt x="158" y="311"/>
                  </a:lnTo>
                  <a:lnTo>
                    <a:pt x="156" y="309"/>
                  </a:lnTo>
                  <a:lnTo>
                    <a:pt x="156" y="308"/>
                  </a:lnTo>
                  <a:lnTo>
                    <a:pt x="156" y="306"/>
                  </a:lnTo>
                  <a:lnTo>
                    <a:pt x="156" y="304"/>
                  </a:lnTo>
                  <a:lnTo>
                    <a:pt x="159" y="301"/>
                  </a:lnTo>
                  <a:lnTo>
                    <a:pt x="164" y="300"/>
                  </a:lnTo>
                  <a:lnTo>
                    <a:pt x="162" y="300"/>
                  </a:lnTo>
                  <a:lnTo>
                    <a:pt x="162" y="298"/>
                  </a:lnTo>
                  <a:lnTo>
                    <a:pt x="164" y="295"/>
                  </a:lnTo>
                  <a:lnTo>
                    <a:pt x="166" y="290"/>
                  </a:lnTo>
                  <a:lnTo>
                    <a:pt x="164" y="293"/>
                  </a:lnTo>
                  <a:lnTo>
                    <a:pt x="161" y="297"/>
                  </a:lnTo>
                  <a:lnTo>
                    <a:pt x="153" y="300"/>
                  </a:lnTo>
                  <a:lnTo>
                    <a:pt x="148" y="301"/>
                  </a:lnTo>
                  <a:lnTo>
                    <a:pt x="147" y="301"/>
                  </a:lnTo>
                  <a:lnTo>
                    <a:pt x="145" y="301"/>
                  </a:lnTo>
                  <a:lnTo>
                    <a:pt x="143" y="300"/>
                  </a:lnTo>
                  <a:lnTo>
                    <a:pt x="142" y="298"/>
                  </a:lnTo>
                  <a:lnTo>
                    <a:pt x="142" y="297"/>
                  </a:lnTo>
                  <a:lnTo>
                    <a:pt x="142" y="295"/>
                  </a:lnTo>
                  <a:lnTo>
                    <a:pt x="142" y="293"/>
                  </a:lnTo>
                  <a:lnTo>
                    <a:pt x="143" y="293"/>
                  </a:lnTo>
                  <a:lnTo>
                    <a:pt x="147" y="295"/>
                  </a:lnTo>
                  <a:lnTo>
                    <a:pt x="148" y="295"/>
                  </a:lnTo>
                  <a:lnTo>
                    <a:pt x="145" y="293"/>
                  </a:lnTo>
                  <a:lnTo>
                    <a:pt x="142" y="292"/>
                  </a:lnTo>
                  <a:lnTo>
                    <a:pt x="142" y="292"/>
                  </a:lnTo>
                  <a:lnTo>
                    <a:pt x="140" y="293"/>
                  </a:lnTo>
                  <a:lnTo>
                    <a:pt x="139" y="295"/>
                  </a:lnTo>
                  <a:lnTo>
                    <a:pt x="137" y="295"/>
                  </a:lnTo>
                  <a:lnTo>
                    <a:pt x="137" y="295"/>
                  </a:lnTo>
                  <a:lnTo>
                    <a:pt x="137" y="297"/>
                  </a:lnTo>
                  <a:lnTo>
                    <a:pt x="137" y="298"/>
                  </a:lnTo>
                  <a:lnTo>
                    <a:pt x="136" y="300"/>
                  </a:lnTo>
                  <a:lnTo>
                    <a:pt x="137" y="304"/>
                  </a:lnTo>
                  <a:lnTo>
                    <a:pt x="137" y="306"/>
                  </a:lnTo>
                  <a:lnTo>
                    <a:pt x="136" y="306"/>
                  </a:lnTo>
                  <a:lnTo>
                    <a:pt x="132" y="304"/>
                  </a:lnTo>
                  <a:lnTo>
                    <a:pt x="129" y="300"/>
                  </a:lnTo>
                  <a:lnTo>
                    <a:pt x="128" y="298"/>
                  </a:lnTo>
                  <a:lnTo>
                    <a:pt x="125" y="295"/>
                  </a:lnTo>
                  <a:lnTo>
                    <a:pt x="123" y="297"/>
                  </a:lnTo>
                  <a:lnTo>
                    <a:pt x="123" y="298"/>
                  </a:lnTo>
                  <a:lnTo>
                    <a:pt x="121" y="298"/>
                  </a:lnTo>
                  <a:lnTo>
                    <a:pt x="118" y="297"/>
                  </a:lnTo>
                  <a:lnTo>
                    <a:pt x="117" y="295"/>
                  </a:lnTo>
                  <a:lnTo>
                    <a:pt x="115" y="293"/>
                  </a:lnTo>
                  <a:lnTo>
                    <a:pt x="112" y="293"/>
                  </a:lnTo>
                  <a:lnTo>
                    <a:pt x="110" y="295"/>
                  </a:lnTo>
                  <a:lnTo>
                    <a:pt x="107" y="297"/>
                  </a:lnTo>
                  <a:lnTo>
                    <a:pt x="107" y="297"/>
                  </a:lnTo>
                  <a:lnTo>
                    <a:pt x="102" y="298"/>
                  </a:lnTo>
                  <a:lnTo>
                    <a:pt x="102" y="298"/>
                  </a:lnTo>
                  <a:lnTo>
                    <a:pt x="101" y="300"/>
                  </a:lnTo>
                  <a:lnTo>
                    <a:pt x="101" y="300"/>
                  </a:lnTo>
                  <a:lnTo>
                    <a:pt x="99" y="301"/>
                  </a:lnTo>
                  <a:lnTo>
                    <a:pt x="95" y="303"/>
                  </a:lnTo>
                  <a:lnTo>
                    <a:pt x="88" y="301"/>
                  </a:lnTo>
                  <a:lnTo>
                    <a:pt x="91" y="301"/>
                  </a:lnTo>
                  <a:lnTo>
                    <a:pt x="93" y="300"/>
                  </a:lnTo>
                  <a:lnTo>
                    <a:pt x="95" y="298"/>
                  </a:lnTo>
                  <a:lnTo>
                    <a:pt x="95" y="297"/>
                  </a:lnTo>
                  <a:lnTo>
                    <a:pt x="95" y="295"/>
                  </a:lnTo>
                  <a:lnTo>
                    <a:pt x="95" y="293"/>
                  </a:lnTo>
                  <a:lnTo>
                    <a:pt x="96" y="292"/>
                  </a:lnTo>
                  <a:lnTo>
                    <a:pt x="95" y="292"/>
                  </a:lnTo>
                  <a:lnTo>
                    <a:pt x="93" y="292"/>
                  </a:lnTo>
                  <a:lnTo>
                    <a:pt x="91" y="290"/>
                  </a:lnTo>
                  <a:lnTo>
                    <a:pt x="90" y="287"/>
                  </a:lnTo>
                  <a:lnTo>
                    <a:pt x="91" y="286"/>
                  </a:lnTo>
                  <a:lnTo>
                    <a:pt x="93" y="284"/>
                  </a:lnTo>
                  <a:lnTo>
                    <a:pt x="93" y="282"/>
                  </a:lnTo>
                  <a:lnTo>
                    <a:pt x="93" y="281"/>
                  </a:lnTo>
                  <a:lnTo>
                    <a:pt x="91" y="279"/>
                  </a:lnTo>
                  <a:lnTo>
                    <a:pt x="88" y="273"/>
                  </a:lnTo>
                  <a:lnTo>
                    <a:pt x="87" y="268"/>
                  </a:lnTo>
                  <a:lnTo>
                    <a:pt x="85" y="267"/>
                  </a:lnTo>
                  <a:lnTo>
                    <a:pt x="87" y="262"/>
                  </a:lnTo>
                  <a:lnTo>
                    <a:pt x="88" y="259"/>
                  </a:lnTo>
                  <a:lnTo>
                    <a:pt x="91" y="257"/>
                  </a:lnTo>
                  <a:lnTo>
                    <a:pt x="91" y="257"/>
                  </a:lnTo>
                  <a:lnTo>
                    <a:pt x="90" y="257"/>
                  </a:lnTo>
                  <a:lnTo>
                    <a:pt x="88" y="257"/>
                  </a:lnTo>
                  <a:lnTo>
                    <a:pt x="88" y="259"/>
                  </a:lnTo>
                  <a:lnTo>
                    <a:pt x="87" y="259"/>
                  </a:lnTo>
                  <a:lnTo>
                    <a:pt x="84" y="264"/>
                  </a:lnTo>
                  <a:lnTo>
                    <a:pt x="82" y="267"/>
                  </a:lnTo>
                  <a:lnTo>
                    <a:pt x="80" y="267"/>
                  </a:lnTo>
                  <a:lnTo>
                    <a:pt x="84" y="268"/>
                  </a:lnTo>
                  <a:lnTo>
                    <a:pt x="84" y="268"/>
                  </a:lnTo>
                  <a:lnTo>
                    <a:pt x="84" y="270"/>
                  </a:lnTo>
                  <a:lnTo>
                    <a:pt x="84" y="271"/>
                  </a:lnTo>
                  <a:lnTo>
                    <a:pt x="82" y="273"/>
                  </a:lnTo>
                  <a:lnTo>
                    <a:pt x="80" y="273"/>
                  </a:lnTo>
                  <a:lnTo>
                    <a:pt x="79" y="275"/>
                  </a:lnTo>
                  <a:lnTo>
                    <a:pt x="73" y="276"/>
                  </a:lnTo>
                  <a:lnTo>
                    <a:pt x="66" y="276"/>
                  </a:lnTo>
                  <a:lnTo>
                    <a:pt x="63" y="276"/>
                  </a:lnTo>
                  <a:lnTo>
                    <a:pt x="60" y="275"/>
                  </a:lnTo>
                  <a:lnTo>
                    <a:pt x="60" y="273"/>
                  </a:lnTo>
                  <a:lnTo>
                    <a:pt x="60" y="273"/>
                  </a:lnTo>
                  <a:lnTo>
                    <a:pt x="55" y="270"/>
                  </a:lnTo>
                  <a:lnTo>
                    <a:pt x="52" y="267"/>
                  </a:lnTo>
                  <a:lnTo>
                    <a:pt x="50" y="265"/>
                  </a:lnTo>
                  <a:lnTo>
                    <a:pt x="49" y="265"/>
                  </a:lnTo>
                  <a:lnTo>
                    <a:pt x="47" y="264"/>
                  </a:lnTo>
                  <a:lnTo>
                    <a:pt x="47" y="262"/>
                  </a:lnTo>
                  <a:lnTo>
                    <a:pt x="47" y="262"/>
                  </a:lnTo>
                  <a:lnTo>
                    <a:pt x="46" y="260"/>
                  </a:lnTo>
                  <a:lnTo>
                    <a:pt x="44" y="260"/>
                  </a:lnTo>
                  <a:lnTo>
                    <a:pt x="43" y="260"/>
                  </a:lnTo>
                  <a:lnTo>
                    <a:pt x="47" y="256"/>
                  </a:lnTo>
                  <a:lnTo>
                    <a:pt x="49" y="254"/>
                  </a:lnTo>
                  <a:lnTo>
                    <a:pt x="50" y="253"/>
                  </a:lnTo>
                  <a:lnTo>
                    <a:pt x="52" y="254"/>
                  </a:lnTo>
                  <a:lnTo>
                    <a:pt x="55" y="254"/>
                  </a:lnTo>
                  <a:lnTo>
                    <a:pt x="57" y="256"/>
                  </a:lnTo>
                  <a:lnTo>
                    <a:pt x="57" y="256"/>
                  </a:lnTo>
                  <a:lnTo>
                    <a:pt x="58" y="257"/>
                  </a:lnTo>
                  <a:lnTo>
                    <a:pt x="57" y="259"/>
                  </a:lnTo>
                  <a:lnTo>
                    <a:pt x="57" y="260"/>
                  </a:lnTo>
                  <a:lnTo>
                    <a:pt x="57" y="259"/>
                  </a:lnTo>
                  <a:lnTo>
                    <a:pt x="60" y="257"/>
                  </a:lnTo>
                  <a:lnTo>
                    <a:pt x="61" y="256"/>
                  </a:lnTo>
                  <a:lnTo>
                    <a:pt x="63" y="256"/>
                  </a:lnTo>
                  <a:lnTo>
                    <a:pt x="63" y="256"/>
                  </a:lnTo>
                  <a:lnTo>
                    <a:pt x="65" y="257"/>
                  </a:lnTo>
                  <a:lnTo>
                    <a:pt x="66" y="260"/>
                  </a:lnTo>
                  <a:lnTo>
                    <a:pt x="69" y="259"/>
                  </a:lnTo>
                  <a:lnTo>
                    <a:pt x="71" y="256"/>
                  </a:lnTo>
                  <a:lnTo>
                    <a:pt x="69" y="256"/>
                  </a:lnTo>
                  <a:lnTo>
                    <a:pt x="68" y="254"/>
                  </a:lnTo>
                  <a:lnTo>
                    <a:pt x="63" y="254"/>
                  </a:lnTo>
                  <a:lnTo>
                    <a:pt x="65" y="254"/>
                  </a:lnTo>
                  <a:lnTo>
                    <a:pt x="66" y="254"/>
                  </a:lnTo>
                  <a:lnTo>
                    <a:pt x="68" y="253"/>
                  </a:lnTo>
                  <a:lnTo>
                    <a:pt x="66" y="253"/>
                  </a:lnTo>
                  <a:lnTo>
                    <a:pt x="66" y="251"/>
                  </a:lnTo>
                  <a:lnTo>
                    <a:pt x="61" y="254"/>
                  </a:lnTo>
                  <a:lnTo>
                    <a:pt x="55" y="254"/>
                  </a:lnTo>
                  <a:lnTo>
                    <a:pt x="50" y="253"/>
                  </a:lnTo>
                  <a:lnTo>
                    <a:pt x="47" y="253"/>
                  </a:lnTo>
                  <a:lnTo>
                    <a:pt x="46" y="253"/>
                  </a:lnTo>
                  <a:lnTo>
                    <a:pt x="46" y="251"/>
                  </a:lnTo>
                  <a:lnTo>
                    <a:pt x="47" y="249"/>
                  </a:lnTo>
                  <a:lnTo>
                    <a:pt x="49" y="249"/>
                  </a:lnTo>
                  <a:lnTo>
                    <a:pt x="49" y="248"/>
                  </a:lnTo>
                  <a:lnTo>
                    <a:pt x="49" y="248"/>
                  </a:lnTo>
                  <a:lnTo>
                    <a:pt x="46" y="249"/>
                  </a:lnTo>
                  <a:lnTo>
                    <a:pt x="46" y="248"/>
                  </a:lnTo>
                  <a:lnTo>
                    <a:pt x="46" y="246"/>
                  </a:lnTo>
                  <a:lnTo>
                    <a:pt x="46" y="246"/>
                  </a:lnTo>
                  <a:lnTo>
                    <a:pt x="44" y="248"/>
                  </a:lnTo>
                  <a:lnTo>
                    <a:pt x="44" y="248"/>
                  </a:lnTo>
                  <a:lnTo>
                    <a:pt x="43" y="246"/>
                  </a:lnTo>
                  <a:lnTo>
                    <a:pt x="43" y="246"/>
                  </a:lnTo>
                  <a:lnTo>
                    <a:pt x="44" y="245"/>
                  </a:lnTo>
                  <a:lnTo>
                    <a:pt x="44" y="245"/>
                  </a:lnTo>
                  <a:lnTo>
                    <a:pt x="43" y="245"/>
                  </a:lnTo>
                  <a:lnTo>
                    <a:pt x="43" y="246"/>
                  </a:lnTo>
                  <a:lnTo>
                    <a:pt x="43" y="248"/>
                  </a:lnTo>
                  <a:lnTo>
                    <a:pt x="43" y="248"/>
                  </a:lnTo>
                  <a:lnTo>
                    <a:pt x="41" y="249"/>
                  </a:lnTo>
                  <a:lnTo>
                    <a:pt x="39" y="248"/>
                  </a:lnTo>
                  <a:lnTo>
                    <a:pt x="38" y="248"/>
                  </a:lnTo>
                  <a:lnTo>
                    <a:pt x="38" y="245"/>
                  </a:lnTo>
                  <a:lnTo>
                    <a:pt x="35" y="243"/>
                  </a:lnTo>
                  <a:lnTo>
                    <a:pt x="35" y="241"/>
                  </a:lnTo>
                  <a:lnTo>
                    <a:pt x="36" y="240"/>
                  </a:lnTo>
                  <a:lnTo>
                    <a:pt x="35" y="238"/>
                  </a:lnTo>
                  <a:lnTo>
                    <a:pt x="33" y="238"/>
                  </a:lnTo>
                  <a:lnTo>
                    <a:pt x="32" y="240"/>
                  </a:lnTo>
                  <a:lnTo>
                    <a:pt x="32" y="238"/>
                  </a:lnTo>
                  <a:lnTo>
                    <a:pt x="30" y="238"/>
                  </a:lnTo>
                  <a:lnTo>
                    <a:pt x="30" y="237"/>
                  </a:lnTo>
                  <a:lnTo>
                    <a:pt x="32" y="237"/>
                  </a:lnTo>
                  <a:lnTo>
                    <a:pt x="32" y="237"/>
                  </a:lnTo>
                  <a:lnTo>
                    <a:pt x="35" y="235"/>
                  </a:lnTo>
                  <a:lnTo>
                    <a:pt x="36" y="235"/>
                  </a:lnTo>
                  <a:lnTo>
                    <a:pt x="33" y="234"/>
                  </a:lnTo>
                  <a:lnTo>
                    <a:pt x="32" y="234"/>
                  </a:lnTo>
                  <a:lnTo>
                    <a:pt x="33" y="232"/>
                  </a:lnTo>
                  <a:lnTo>
                    <a:pt x="35" y="232"/>
                  </a:lnTo>
                  <a:lnTo>
                    <a:pt x="39" y="232"/>
                  </a:lnTo>
                  <a:lnTo>
                    <a:pt x="38" y="230"/>
                  </a:lnTo>
                  <a:lnTo>
                    <a:pt x="36" y="229"/>
                  </a:lnTo>
                  <a:lnTo>
                    <a:pt x="36" y="229"/>
                  </a:lnTo>
                  <a:lnTo>
                    <a:pt x="38" y="226"/>
                  </a:lnTo>
                  <a:lnTo>
                    <a:pt x="41" y="223"/>
                  </a:lnTo>
                  <a:lnTo>
                    <a:pt x="44" y="218"/>
                  </a:lnTo>
                  <a:lnTo>
                    <a:pt x="46" y="218"/>
                  </a:lnTo>
                  <a:lnTo>
                    <a:pt x="47" y="216"/>
                  </a:lnTo>
                  <a:lnTo>
                    <a:pt x="49" y="216"/>
                  </a:lnTo>
                  <a:lnTo>
                    <a:pt x="50" y="218"/>
                  </a:lnTo>
                  <a:lnTo>
                    <a:pt x="50" y="218"/>
                  </a:lnTo>
                  <a:lnTo>
                    <a:pt x="50" y="218"/>
                  </a:lnTo>
                  <a:lnTo>
                    <a:pt x="50" y="216"/>
                  </a:lnTo>
                  <a:lnTo>
                    <a:pt x="52" y="215"/>
                  </a:lnTo>
                  <a:lnTo>
                    <a:pt x="54" y="213"/>
                  </a:lnTo>
                  <a:lnTo>
                    <a:pt x="54" y="213"/>
                  </a:lnTo>
                  <a:lnTo>
                    <a:pt x="52" y="213"/>
                  </a:lnTo>
                  <a:lnTo>
                    <a:pt x="50" y="215"/>
                  </a:lnTo>
                  <a:lnTo>
                    <a:pt x="50" y="213"/>
                  </a:lnTo>
                  <a:lnTo>
                    <a:pt x="50" y="210"/>
                  </a:lnTo>
                  <a:lnTo>
                    <a:pt x="50" y="208"/>
                  </a:lnTo>
                  <a:lnTo>
                    <a:pt x="50" y="207"/>
                  </a:lnTo>
                  <a:lnTo>
                    <a:pt x="52" y="205"/>
                  </a:lnTo>
                  <a:lnTo>
                    <a:pt x="55" y="205"/>
                  </a:lnTo>
                  <a:lnTo>
                    <a:pt x="57" y="205"/>
                  </a:lnTo>
                  <a:lnTo>
                    <a:pt x="57" y="205"/>
                  </a:lnTo>
                  <a:lnTo>
                    <a:pt x="54" y="204"/>
                  </a:lnTo>
                  <a:lnTo>
                    <a:pt x="55" y="202"/>
                  </a:lnTo>
                  <a:lnTo>
                    <a:pt x="57" y="201"/>
                  </a:lnTo>
                  <a:lnTo>
                    <a:pt x="60" y="201"/>
                  </a:lnTo>
                  <a:lnTo>
                    <a:pt x="63" y="201"/>
                  </a:lnTo>
                  <a:lnTo>
                    <a:pt x="66" y="202"/>
                  </a:lnTo>
                  <a:lnTo>
                    <a:pt x="68" y="204"/>
                  </a:lnTo>
                  <a:lnTo>
                    <a:pt x="68" y="204"/>
                  </a:lnTo>
                  <a:lnTo>
                    <a:pt x="66" y="205"/>
                  </a:lnTo>
                  <a:lnTo>
                    <a:pt x="66" y="205"/>
                  </a:lnTo>
                  <a:lnTo>
                    <a:pt x="66" y="205"/>
                  </a:lnTo>
                  <a:lnTo>
                    <a:pt x="66" y="205"/>
                  </a:lnTo>
                  <a:lnTo>
                    <a:pt x="68" y="205"/>
                  </a:lnTo>
                  <a:lnTo>
                    <a:pt x="69" y="204"/>
                  </a:lnTo>
                  <a:lnTo>
                    <a:pt x="71" y="204"/>
                  </a:lnTo>
                  <a:lnTo>
                    <a:pt x="71" y="205"/>
                  </a:lnTo>
                  <a:lnTo>
                    <a:pt x="73" y="205"/>
                  </a:lnTo>
                  <a:lnTo>
                    <a:pt x="76" y="204"/>
                  </a:lnTo>
                  <a:lnTo>
                    <a:pt x="77" y="204"/>
                  </a:lnTo>
                  <a:lnTo>
                    <a:pt x="79" y="202"/>
                  </a:lnTo>
                  <a:lnTo>
                    <a:pt x="82" y="201"/>
                  </a:lnTo>
                  <a:lnTo>
                    <a:pt x="85" y="196"/>
                  </a:lnTo>
                  <a:lnTo>
                    <a:pt x="87" y="194"/>
                  </a:lnTo>
                  <a:lnTo>
                    <a:pt x="88" y="194"/>
                  </a:lnTo>
                  <a:lnTo>
                    <a:pt x="90" y="194"/>
                  </a:lnTo>
                  <a:lnTo>
                    <a:pt x="90" y="196"/>
                  </a:lnTo>
                  <a:lnTo>
                    <a:pt x="91" y="196"/>
                  </a:lnTo>
                  <a:lnTo>
                    <a:pt x="98" y="196"/>
                  </a:lnTo>
                  <a:lnTo>
                    <a:pt x="101" y="194"/>
                  </a:lnTo>
                  <a:lnTo>
                    <a:pt x="104" y="193"/>
                  </a:lnTo>
                  <a:lnTo>
                    <a:pt x="106" y="191"/>
                  </a:lnTo>
                  <a:lnTo>
                    <a:pt x="107" y="189"/>
                  </a:lnTo>
                  <a:lnTo>
                    <a:pt x="109" y="188"/>
                  </a:lnTo>
                  <a:lnTo>
                    <a:pt x="107" y="185"/>
                  </a:lnTo>
                  <a:lnTo>
                    <a:pt x="107" y="183"/>
                  </a:lnTo>
                  <a:lnTo>
                    <a:pt x="106" y="177"/>
                  </a:lnTo>
                  <a:lnTo>
                    <a:pt x="102" y="174"/>
                  </a:lnTo>
                  <a:lnTo>
                    <a:pt x="99" y="174"/>
                  </a:lnTo>
                  <a:lnTo>
                    <a:pt x="98" y="174"/>
                  </a:lnTo>
                  <a:lnTo>
                    <a:pt x="99" y="171"/>
                  </a:lnTo>
                  <a:lnTo>
                    <a:pt x="102" y="171"/>
                  </a:lnTo>
                  <a:lnTo>
                    <a:pt x="104" y="171"/>
                  </a:lnTo>
                  <a:lnTo>
                    <a:pt x="106" y="169"/>
                  </a:lnTo>
                  <a:lnTo>
                    <a:pt x="107" y="169"/>
                  </a:lnTo>
                  <a:lnTo>
                    <a:pt x="107" y="167"/>
                  </a:lnTo>
                  <a:lnTo>
                    <a:pt x="107" y="166"/>
                  </a:lnTo>
                  <a:lnTo>
                    <a:pt x="107" y="164"/>
                  </a:lnTo>
                  <a:lnTo>
                    <a:pt x="106" y="164"/>
                  </a:lnTo>
                  <a:lnTo>
                    <a:pt x="104" y="163"/>
                  </a:lnTo>
                  <a:lnTo>
                    <a:pt x="104" y="161"/>
                  </a:lnTo>
                  <a:lnTo>
                    <a:pt x="102" y="161"/>
                  </a:lnTo>
                  <a:lnTo>
                    <a:pt x="99" y="164"/>
                  </a:lnTo>
                  <a:lnTo>
                    <a:pt x="96" y="164"/>
                  </a:lnTo>
                  <a:lnTo>
                    <a:pt x="95" y="164"/>
                  </a:lnTo>
                  <a:lnTo>
                    <a:pt x="93" y="166"/>
                  </a:lnTo>
                  <a:lnTo>
                    <a:pt x="88" y="167"/>
                  </a:lnTo>
                  <a:lnTo>
                    <a:pt x="87" y="169"/>
                  </a:lnTo>
                  <a:lnTo>
                    <a:pt x="82" y="172"/>
                  </a:lnTo>
                  <a:lnTo>
                    <a:pt x="80" y="174"/>
                  </a:lnTo>
                  <a:lnTo>
                    <a:pt x="79" y="175"/>
                  </a:lnTo>
                  <a:lnTo>
                    <a:pt x="79" y="171"/>
                  </a:lnTo>
                  <a:lnTo>
                    <a:pt x="74" y="167"/>
                  </a:lnTo>
                  <a:lnTo>
                    <a:pt x="73" y="169"/>
                  </a:lnTo>
                  <a:lnTo>
                    <a:pt x="73" y="171"/>
                  </a:lnTo>
                  <a:lnTo>
                    <a:pt x="74" y="171"/>
                  </a:lnTo>
                  <a:lnTo>
                    <a:pt x="76" y="171"/>
                  </a:lnTo>
                  <a:lnTo>
                    <a:pt x="76" y="172"/>
                  </a:lnTo>
                  <a:lnTo>
                    <a:pt x="74" y="174"/>
                  </a:lnTo>
                  <a:lnTo>
                    <a:pt x="73" y="172"/>
                  </a:lnTo>
                  <a:lnTo>
                    <a:pt x="69" y="171"/>
                  </a:lnTo>
                  <a:lnTo>
                    <a:pt x="66" y="169"/>
                  </a:lnTo>
                  <a:lnTo>
                    <a:pt x="58" y="169"/>
                  </a:lnTo>
                  <a:lnTo>
                    <a:pt x="52" y="172"/>
                  </a:lnTo>
                  <a:lnTo>
                    <a:pt x="52" y="171"/>
                  </a:lnTo>
                  <a:lnTo>
                    <a:pt x="50" y="171"/>
                  </a:lnTo>
                  <a:lnTo>
                    <a:pt x="50" y="171"/>
                  </a:lnTo>
                  <a:lnTo>
                    <a:pt x="49" y="172"/>
                  </a:lnTo>
                  <a:lnTo>
                    <a:pt x="49" y="172"/>
                  </a:lnTo>
                  <a:lnTo>
                    <a:pt x="47" y="172"/>
                  </a:lnTo>
                  <a:lnTo>
                    <a:pt x="46" y="172"/>
                  </a:lnTo>
                  <a:lnTo>
                    <a:pt x="41" y="171"/>
                  </a:lnTo>
                  <a:lnTo>
                    <a:pt x="32" y="169"/>
                  </a:lnTo>
                  <a:lnTo>
                    <a:pt x="28" y="169"/>
                  </a:lnTo>
                  <a:lnTo>
                    <a:pt x="27" y="166"/>
                  </a:lnTo>
                  <a:lnTo>
                    <a:pt x="27" y="164"/>
                  </a:lnTo>
                  <a:lnTo>
                    <a:pt x="27" y="164"/>
                  </a:lnTo>
                  <a:lnTo>
                    <a:pt x="27" y="161"/>
                  </a:lnTo>
                  <a:lnTo>
                    <a:pt x="25" y="161"/>
                  </a:lnTo>
                  <a:lnTo>
                    <a:pt x="20" y="158"/>
                  </a:lnTo>
                  <a:lnTo>
                    <a:pt x="19" y="156"/>
                  </a:lnTo>
                  <a:lnTo>
                    <a:pt x="20" y="156"/>
                  </a:lnTo>
                  <a:lnTo>
                    <a:pt x="20" y="156"/>
                  </a:lnTo>
                  <a:lnTo>
                    <a:pt x="22" y="156"/>
                  </a:lnTo>
                  <a:lnTo>
                    <a:pt x="25" y="156"/>
                  </a:lnTo>
                  <a:lnTo>
                    <a:pt x="27" y="155"/>
                  </a:lnTo>
                  <a:lnTo>
                    <a:pt x="28" y="153"/>
                  </a:lnTo>
                  <a:lnTo>
                    <a:pt x="32" y="153"/>
                  </a:lnTo>
                  <a:lnTo>
                    <a:pt x="32" y="153"/>
                  </a:lnTo>
                  <a:lnTo>
                    <a:pt x="30" y="153"/>
                  </a:lnTo>
                  <a:lnTo>
                    <a:pt x="24" y="152"/>
                  </a:lnTo>
                  <a:lnTo>
                    <a:pt x="24" y="152"/>
                  </a:lnTo>
                  <a:lnTo>
                    <a:pt x="13" y="150"/>
                  </a:lnTo>
                  <a:lnTo>
                    <a:pt x="5" y="147"/>
                  </a:lnTo>
                  <a:lnTo>
                    <a:pt x="3" y="145"/>
                  </a:lnTo>
                  <a:lnTo>
                    <a:pt x="3" y="144"/>
                  </a:lnTo>
                  <a:lnTo>
                    <a:pt x="5" y="142"/>
                  </a:lnTo>
                  <a:lnTo>
                    <a:pt x="5" y="142"/>
                  </a:lnTo>
                  <a:lnTo>
                    <a:pt x="5" y="144"/>
                  </a:lnTo>
                  <a:lnTo>
                    <a:pt x="5" y="144"/>
                  </a:lnTo>
                  <a:lnTo>
                    <a:pt x="9" y="142"/>
                  </a:lnTo>
                  <a:lnTo>
                    <a:pt x="13" y="139"/>
                  </a:lnTo>
                  <a:lnTo>
                    <a:pt x="17" y="139"/>
                  </a:lnTo>
                  <a:lnTo>
                    <a:pt x="19" y="139"/>
                  </a:lnTo>
                  <a:lnTo>
                    <a:pt x="20" y="137"/>
                  </a:lnTo>
                  <a:lnTo>
                    <a:pt x="22" y="134"/>
                  </a:lnTo>
                  <a:lnTo>
                    <a:pt x="25" y="134"/>
                  </a:lnTo>
                  <a:lnTo>
                    <a:pt x="27" y="133"/>
                  </a:lnTo>
                  <a:lnTo>
                    <a:pt x="30" y="133"/>
                  </a:lnTo>
                  <a:lnTo>
                    <a:pt x="32" y="133"/>
                  </a:lnTo>
                  <a:lnTo>
                    <a:pt x="33" y="133"/>
                  </a:lnTo>
                  <a:lnTo>
                    <a:pt x="38" y="133"/>
                  </a:lnTo>
                  <a:lnTo>
                    <a:pt x="38" y="133"/>
                  </a:lnTo>
                  <a:lnTo>
                    <a:pt x="39" y="133"/>
                  </a:lnTo>
                  <a:lnTo>
                    <a:pt x="39" y="133"/>
                  </a:lnTo>
                  <a:lnTo>
                    <a:pt x="35" y="130"/>
                  </a:lnTo>
                  <a:lnTo>
                    <a:pt x="36" y="130"/>
                  </a:lnTo>
                  <a:lnTo>
                    <a:pt x="36" y="128"/>
                  </a:lnTo>
                  <a:lnTo>
                    <a:pt x="41" y="126"/>
                  </a:lnTo>
                  <a:lnTo>
                    <a:pt x="44" y="125"/>
                  </a:lnTo>
                  <a:lnTo>
                    <a:pt x="47" y="126"/>
                  </a:lnTo>
                  <a:lnTo>
                    <a:pt x="52" y="123"/>
                  </a:lnTo>
                  <a:lnTo>
                    <a:pt x="55" y="122"/>
                  </a:lnTo>
                  <a:lnTo>
                    <a:pt x="61" y="122"/>
                  </a:lnTo>
                  <a:lnTo>
                    <a:pt x="66" y="122"/>
                  </a:lnTo>
                  <a:lnTo>
                    <a:pt x="68" y="122"/>
                  </a:lnTo>
                  <a:lnTo>
                    <a:pt x="65" y="122"/>
                  </a:lnTo>
                  <a:lnTo>
                    <a:pt x="63" y="122"/>
                  </a:lnTo>
                  <a:lnTo>
                    <a:pt x="65" y="123"/>
                  </a:lnTo>
                  <a:lnTo>
                    <a:pt x="65" y="123"/>
                  </a:lnTo>
                  <a:lnTo>
                    <a:pt x="65" y="125"/>
                  </a:lnTo>
                  <a:lnTo>
                    <a:pt x="63" y="126"/>
                  </a:lnTo>
                  <a:lnTo>
                    <a:pt x="63" y="130"/>
                  </a:lnTo>
                  <a:lnTo>
                    <a:pt x="63" y="130"/>
                  </a:lnTo>
                  <a:lnTo>
                    <a:pt x="61" y="131"/>
                  </a:lnTo>
                  <a:lnTo>
                    <a:pt x="66" y="134"/>
                  </a:lnTo>
                  <a:lnTo>
                    <a:pt x="74" y="134"/>
                  </a:lnTo>
                  <a:lnTo>
                    <a:pt x="79" y="134"/>
                  </a:lnTo>
                  <a:lnTo>
                    <a:pt x="80" y="134"/>
                  </a:lnTo>
                  <a:lnTo>
                    <a:pt x="82" y="134"/>
                  </a:lnTo>
                  <a:lnTo>
                    <a:pt x="88" y="134"/>
                  </a:lnTo>
                  <a:lnTo>
                    <a:pt x="91" y="136"/>
                  </a:lnTo>
                  <a:lnTo>
                    <a:pt x="93" y="134"/>
                  </a:lnTo>
                  <a:lnTo>
                    <a:pt x="98" y="130"/>
                  </a:lnTo>
                  <a:lnTo>
                    <a:pt x="99" y="130"/>
                  </a:lnTo>
                  <a:lnTo>
                    <a:pt x="101" y="130"/>
                  </a:lnTo>
                  <a:lnTo>
                    <a:pt x="102" y="131"/>
                  </a:lnTo>
                  <a:lnTo>
                    <a:pt x="104" y="131"/>
                  </a:lnTo>
                  <a:lnTo>
                    <a:pt x="104" y="131"/>
                  </a:lnTo>
                  <a:lnTo>
                    <a:pt x="104" y="130"/>
                  </a:lnTo>
                  <a:lnTo>
                    <a:pt x="104" y="128"/>
                  </a:lnTo>
                  <a:lnTo>
                    <a:pt x="98" y="126"/>
                  </a:lnTo>
                  <a:lnTo>
                    <a:pt x="93" y="128"/>
                  </a:lnTo>
                  <a:lnTo>
                    <a:pt x="91" y="126"/>
                  </a:lnTo>
                  <a:lnTo>
                    <a:pt x="93" y="125"/>
                  </a:lnTo>
                  <a:lnTo>
                    <a:pt x="88" y="120"/>
                  </a:lnTo>
                  <a:lnTo>
                    <a:pt x="87" y="119"/>
                  </a:lnTo>
                  <a:lnTo>
                    <a:pt x="84" y="119"/>
                  </a:lnTo>
                  <a:lnTo>
                    <a:pt x="84" y="117"/>
                  </a:lnTo>
                  <a:lnTo>
                    <a:pt x="82" y="114"/>
                  </a:lnTo>
                  <a:lnTo>
                    <a:pt x="84" y="114"/>
                  </a:lnTo>
                  <a:lnTo>
                    <a:pt x="85" y="114"/>
                  </a:lnTo>
                  <a:lnTo>
                    <a:pt x="87" y="114"/>
                  </a:lnTo>
                  <a:lnTo>
                    <a:pt x="88" y="117"/>
                  </a:lnTo>
                  <a:lnTo>
                    <a:pt x="90" y="117"/>
                  </a:lnTo>
                  <a:lnTo>
                    <a:pt x="90" y="120"/>
                  </a:lnTo>
                  <a:lnTo>
                    <a:pt x="91" y="123"/>
                  </a:lnTo>
                  <a:lnTo>
                    <a:pt x="96" y="125"/>
                  </a:lnTo>
                  <a:lnTo>
                    <a:pt x="101" y="125"/>
                  </a:lnTo>
                  <a:lnTo>
                    <a:pt x="102" y="125"/>
                  </a:lnTo>
                  <a:lnTo>
                    <a:pt x="104" y="125"/>
                  </a:lnTo>
                  <a:lnTo>
                    <a:pt x="109" y="126"/>
                  </a:lnTo>
                  <a:lnTo>
                    <a:pt x="110" y="126"/>
                  </a:lnTo>
                  <a:lnTo>
                    <a:pt x="117" y="126"/>
                  </a:lnTo>
                  <a:lnTo>
                    <a:pt x="117" y="123"/>
                  </a:lnTo>
                  <a:lnTo>
                    <a:pt x="117" y="122"/>
                  </a:lnTo>
                  <a:lnTo>
                    <a:pt x="115" y="122"/>
                  </a:lnTo>
                  <a:lnTo>
                    <a:pt x="110" y="122"/>
                  </a:lnTo>
                  <a:lnTo>
                    <a:pt x="107" y="120"/>
                  </a:lnTo>
                  <a:lnTo>
                    <a:pt x="104" y="120"/>
                  </a:lnTo>
                  <a:lnTo>
                    <a:pt x="99" y="123"/>
                  </a:lnTo>
                  <a:lnTo>
                    <a:pt x="98" y="122"/>
                  </a:lnTo>
                  <a:lnTo>
                    <a:pt x="96" y="120"/>
                  </a:lnTo>
                  <a:lnTo>
                    <a:pt x="93" y="119"/>
                  </a:lnTo>
                  <a:lnTo>
                    <a:pt x="93" y="117"/>
                  </a:lnTo>
                  <a:lnTo>
                    <a:pt x="95" y="114"/>
                  </a:lnTo>
                  <a:lnTo>
                    <a:pt x="96" y="112"/>
                  </a:lnTo>
                  <a:lnTo>
                    <a:pt x="95" y="112"/>
                  </a:lnTo>
                  <a:lnTo>
                    <a:pt x="91" y="111"/>
                  </a:lnTo>
                  <a:lnTo>
                    <a:pt x="85" y="112"/>
                  </a:lnTo>
                  <a:lnTo>
                    <a:pt x="85" y="111"/>
                  </a:lnTo>
                  <a:lnTo>
                    <a:pt x="85" y="109"/>
                  </a:lnTo>
                  <a:lnTo>
                    <a:pt x="82" y="112"/>
                  </a:lnTo>
                  <a:lnTo>
                    <a:pt x="80" y="111"/>
                  </a:lnTo>
                  <a:lnTo>
                    <a:pt x="76" y="111"/>
                  </a:lnTo>
                  <a:lnTo>
                    <a:pt x="69" y="109"/>
                  </a:lnTo>
                  <a:lnTo>
                    <a:pt x="66" y="108"/>
                  </a:lnTo>
                  <a:lnTo>
                    <a:pt x="65" y="106"/>
                  </a:lnTo>
                  <a:lnTo>
                    <a:pt x="63" y="100"/>
                  </a:lnTo>
                  <a:lnTo>
                    <a:pt x="60" y="97"/>
                  </a:lnTo>
                  <a:lnTo>
                    <a:pt x="43" y="85"/>
                  </a:lnTo>
                  <a:lnTo>
                    <a:pt x="33" y="84"/>
                  </a:lnTo>
                  <a:lnTo>
                    <a:pt x="30" y="81"/>
                  </a:lnTo>
                  <a:lnTo>
                    <a:pt x="27" y="79"/>
                  </a:lnTo>
                  <a:lnTo>
                    <a:pt x="25" y="79"/>
                  </a:lnTo>
                  <a:lnTo>
                    <a:pt x="22" y="79"/>
                  </a:lnTo>
                  <a:lnTo>
                    <a:pt x="24" y="78"/>
                  </a:lnTo>
                  <a:lnTo>
                    <a:pt x="25" y="76"/>
                  </a:lnTo>
                  <a:lnTo>
                    <a:pt x="24" y="78"/>
                  </a:lnTo>
                  <a:lnTo>
                    <a:pt x="25" y="78"/>
                  </a:lnTo>
                  <a:lnTo>
                    <a:pt x="27" y="78"/>
                  </a:lnTo>
                  <a:lnTo>
                    <a:pt x="27" y="76"/>
                  </a:lnTo>
                  <a:lnTo>
                    <a:pt x="28" y="73"/>
                  </a:lnTo>
                  <a:lnTo>
                    <a:pt x="30" y="68"/>
                  </a:lnTo>
                  <a:lnTo>
                    <a:pt x="30" y="65"/>
                  </a:lnTo>
                  <a:lnTo>
                    <a:pt x="39" y="65"/>
                  </a:lnTo>
                  <a:lnTo>
                    <a:pt x="47" y="65"/>
                  </a:lnTo>
                  <a:lnTo>
                    <a:pt x="49" y="65"/>
                  </a:lnTo>
                  <a:lnTo>
                    <a:pt x="58" y="63"/>
                  </a:lnTo>
                  <a:lnTo>
                    <a:pt x="60" y="63"/>
                  </a:lnTo>
                  <a:lnTo>
                    <a:pt x="65" y="62"/>
                  </a:lnTo>
                  <a:lnTo>
                    <a:pt x="69" y="59"/>
                  </a:lnTo>
                  <a:lnTo>
                    <a:pt x="73" y="54"/>
                  </a:lnTo>
                  <a:lnTo>
                    <a:pt x="74" y="52"/>
                  </a:lnTo>
                  <a:lnTo>
                    <a:pt x="74" y="52"/>
                  </a:lnTo>
                  <a:lnTo>
                    <a:pt x="74" y="52"/>
                  </a:lnTo>
                  <a:lnTo>
                    <a:pt x="74" y="51"/>
                  </a:lnTo>
                  <a:lnTo>
                    <a:pt x="76" y="46"/>
                  </a:lnTo>
                  <a:lnTo>
                    <a:pt x="77" y="43"/>
                  </a:lnTo>
                  <a:lnTo>
                    <a:pt x="85" y="34"/>
                  </a:lnTo>
                  <a:lnTo>
                    <a:pt x="90" y="30"/>
                  </a:lnTo>
                  <a:lnTo>
                    <a:pt x="91" y="29"/>
                  </a:lnTo>
                  <a:lnTo>
                    <a:pt x="93" y="29"/>
                  </a:lnTo>
                  <a:lnTo>
                    <a:pt x="93" y="29"/>
                  </a:lnTo>
                  <a:lnTo>
                    <a:pt x="95" y="29"/>
                  </a:lnTo>
                  <a:lnTo>
                    <a:pt x="95" y="30"/>
                  </a:lnTo>
                  <a:lnTo>
                    <a:pt x="93" y="30"/>
                  </a:lnTo>
                  <a:lnTo>
                    <a:pt x="91" y="32"/>
                  </a:lnTo>
                  <a:lnTo>
                    <a:pt x="90" y="32"/>
                  </a:lnTo>
                  <a:lnTo>
                    <a:pt x="90" y="32"/>
                  </a:lnTo>
                  <a:lnTo>
                    <a:pt x="91" y="32"/>
                  </a:lnTo>
                  <a:lnTo>
                    <a:pt x="95" y="32"/>
                  </a:lnTo>
                  <a:lnTo>
                    <a:pt x="96" y="30"/>
                  </a:lnTo>
                  <a:lnTo>
                    <a:pt x="106" y="29"/>
                  </a:lnTo>
                  <a:lnTo>
                    <a:pt x="110" y="26"/>
                  </a:lnTo>
                  <a:lnTo>
                    <a:pt x="110" y="26"/>
                  </a:lnTo>
                  <a:lnTo>
                    <a:pt x="118" y="21"/>
                  </a:lnTo>
                  <a:lnTo>
                    <a:pt x="120" y="21"/>
                  </a:lnTo>
                  <a:lnTo>
                    <a:pt x="120" y="22"/>
                  </a:lnTo>
                  <a:lnTo>
                    <a:pt x="118" y="24"/>
                  </a:lnTo>
                  <a:lnTo>
                    <a:pt x="120" y="26"/>
                  </a:lnTo>
                  <a:lnTo>
                    <a:pt x="118" y="29"/>
                  </a:lnTo>
                  <a:lnTo>
                    <a:pt x="121" y="29"/>
                  </a:lnTo>
                  <a:lnTo>
                    <a:pt x="121" y="29"/>
                  </a:lnTo>
                  <a:lnTo>
                    <a:pt x="121" y="29"/>
                  </a:lnTo>
                  <a:lnTo>
                    <a:pt x="121" y="27"/>
                  </a:lnTo>
                  <a:lnTo>
                    <a:pt x="121" y="26"/>
                  </a:lnTo>
                  <a:lnTo>
                    <a:pt x="123" y="24"/>
                  </a:lnTo>
                  <a:lnTo>
                    <a:pt x="125" y="24"/>
                  </a:lnTo>
                  <a:lnTo>
                    <a:pt x="129" y="22"/>
                  </a:lnTo>
                  <a:lnTo>
                    <a:pt x="123" y="22"/>
                  </a:lnTo>
                  <a:lnTo>
                    <a:pt x="120" y="21"/>
                  </a:lnTo>
                  <a:lnTo>
                    <a:pt x="118" y="21"/>
                  </a:lnTo>
                  <a:lnTo>
                    <a:pt x="125" y="16"/>
                  </a:lnTo>
                  <a:lnTo>
                    <a:pt x="129" y="13"/>
                  </a:lnTo>
                  <a:lnTo>
                    <a:pt x="131" y="13"/>
                  </a:lnTo>
                  <a:lnTo>
                    <a:pt x="131" y="15"/>
                  </a:lnTo>
                  <a:lnTo>
                    <a:pt x="131" y="15"/>
                  </a:lnTo>
                  <a:lnTo>
                    <a:pt x="131" y="16"/>
                  </a:lnTo>
                  <a:lnTo>
                    <a:pt x="129" y="16"/>
                  </a:lnTo>
                  <a:lnTo>
                    <a:pt x="129" y="18"/>
                  </a:lnTo>
                  <a:lnTo>
                    <a:pt x="131" y="18"/>
                  </a:lnTo>
                  <a:lnTo>
                    <a:pt x="132" y="16"/>
                  </a:lnTo>
                  <a:lnTo>
                    <a:pt x="134" y="16"/>
                  </a:lnTo>
                  <a:lnTo>
                    <a:pt x="140" y="16"/>
                  </a:lnTo>
                  <a:lnTo>
                    <a:pt x="142" y="15"/>
                  </a:lnTo>
                  <a:lnTo>
                    <a:pt x="142" y="15"/>
                  </a:lnTo>
                  <a:lnTo>
                    <a:pt x="148" y="15"/>
                  </a:lnTo>
                  <a:lnTo>
                    <a:pt x="150" y="15"/>
                  </a:lnTo>
                  <a:lnTo>
                    <a:pt x="155" y="11"/>
                  </a:lnTo>
                  <a:lnTo>
                    <a:pt x="159" y="10"/>
                  </a:lnTo>
                  <a:lnTo>
                    <a:pt x="161" y="8"/>
                  </a:lnTo>
                  <a:lnTo>
                    <a:pt x="164" y="5"/>
                  </a:lnTo>
                  <a:lnTo>
                    <a:pt x="166" y="2"/>
                  </a:lnTo>
                  <a:lnTo>
                    <a:pt x="17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30" name="Freeform 26">
              <a:extLst>
                <a:ext uri="{FF2B5EF4-FFF2-40B4-BE49-F238E27FC236}">
                  <a16:creationId xmlns:a16="http://schemas.microsoft.com/office/drawing/2014/main" id="{8E7C7B61-2990-8351-FE2F-AA68D8D77F55}"/>
                </a:ext>
              </a:extLst>
            </p:cNvPr>
            <p:cNvSpPr>
              <a:spLocks/>
            </p:cNvSpPr>
            <p:nvPr/>
          </p:nvSpPr>
          <p:spPr bwMode="auto">
            <a:xfrm>
              <a:off x="5630497" y="2718151"/>
              <a:ext cx="11695" cy="15594"/>
            </a:xfrm>
            <a:custGeom>
              <a:avLst/>
              <a:gdLst>
                <a:gd name="T0" fmla="*/ 4 w 6"/>
                <a:gd name="T1" fmla="*/ 0 h 8"/>
                <a:gd name="T2" fmla="*/ 6 w 6"/>
                <a:gd name="T3" fmla="*/ 0 h 8"/>
                <a:gd name="T4" fmla="*/ 6 w 6"/>
                <a:gd name="T5" fmla="*/ 0 h 8"/>
                <a:gd name="T6" fmla="*/ 6 w 6"/>
                <a:gd name="T7" fmla="*/ 3 h 8"/>
                <a:gd name="T8" fmla="*/ 6 w 6"/>
                <a:gd name="T9" fmla="*/ 5 h 8"/>
                <a:gd name="T10" fmla="*/ 4 w 6"/>
                <a:gd name="T11" fmla="*/ 5 h 8"/>
                <a:gd name="T12" fmla="*/ 1 w 6"/>
                <a:gd name="T13" fmla="*/ 8 h 8"/>
                <a:gd name="T14" fmla="*/ 1 w 6"/>
                <a:gd name="T15" fmla="*/ 6 h 8"/>
                <a:gd name="T16" fmla="*/ 0 w 6"/>
                <a:gd name="T17" fmla="*/ 8 h 8"/>
                <a:gd name="T18" fmla="*/ 0 w 6"/>
                <a:gd name="T19" fmla="*/ 6 h 8"/>
                <a:gd name="T20" fmla="*/ 0 w 6"/>
                <a:gd name="T21" fmla="*/ 6 h 8"/>
                <a:gd name="T22" fmla="*/ 1 w 6"/>
                <a:gd name="T23" fmla="*/ 5 h 8"/>
                <a:gd name="T24" fmla="*/ 1 w 6"/>
                <a:gd name="T25" fmla="*/ 3 h 8"/>
                <a:gd name="T26" fmla="*/ 3 w 6"/>
                <a:gd name="T27" fmla="*/ 2 h 8"/>
                <a:gd name="T28" fmla="*/ 4 w 6"/>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8">
                  <a:moveTo>
                    <a:pt x="4" y="0"/>
                  </a:moveTo>
                  <a:lnTo>
                    <a:pt x="6" y="0"/>
                  </a:lnTo>
                  <a:lnTo>
                    <a:pt x="6" y="0"/>
                  </a:lnTo>
                  <a:lnTo>
                    <a:pt x="6" y="3"/>
                  </a:lnTo>
                  <a:lnTo>
                    <a:pt x="6" y="5"/>
                  </a:lnTo>
                  <a:lnTo>
                    <a:pt x="4" y="5"/>
                  </a:lnTo>
                  <a:lnTo>
                    <a:pt x="1" y="8"/>
                  </a:lnTo>
                  <a:lnTo>
                    <a:pt x="1" y="6"/>
                  </a:lnTo>
                  <a:lnTo>
                    <a:pt x="0" y="8"/>
                  </a:lnTo>
                  <a:lnTo>
                    <a:pt x="0" y="6"/>
                  </a:lnTo>
                  <a:lnTo>
                    <a:pt x="0" y="6"/>
                  </a:lnTo>
                  <a:lnTo>
                    <a:pt x="1" y="5"/>
                  </a:lnTo>
                  <a:lnTo>
                    <a:pt x="1" y="3"/>
                  </a:lnTo>
                  <a:lnTo>
                    <a:pt x="3" y="2"/>
                  </a:lnTo>
                  <a:lnTo>
                    <a:pt x="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31" name="Freeform 27">
              <a:extLst>
                <a:ext uri="{FF2B5EF4-FFF2-40B4-BE49-F238E27FC236}">
                  <a16:creationId xmlns:a16="http://schemas.microsoft.com/office/drawing/2014/main" id="{BCC0AEA5-72C6-6134-A874-FE6E01331452}"/>
                </a:ext>
              </a:extLst>
            </p:cNvPr>
            <p:cNvSpPr>
              <a:spLocks noEditPoints="1"/>
            </p:cNvSpPr>
            <p:nvPr/>
          </p:nvSpPr>
          <p:spPr bwMode="auto">
            <a:xfrm>
              <a:off x="5534986" y="2456955"/>
              <a:ext cx="278739" cy="458068"/>
            </a:xfrm>
            <a:custGeom>
              <a:avLst/>
              <a:gdLst>
                <a:gd name="T0" fmla="*/ 80 w 143"/>
                <a:gd name="T1" fmla="*/ 229 h 235"/>
                <a:gd name="T2" fmla="*/ 57 w 143"/>
                <a:gd name="T3" fmla="*/ 156 h 235"/>
                <a:gd name="T4" fmla="*/ 31 w 143"/>
                <a:gd name="T5" fmla="*/ 121 h 235"/>
                <a:gd name="T6" fmla="*/ 36 w 143"/>
                <a:gd name="T7" fmla="*/ 132 h 235"/>
                <a:gd name="T8" fmla="*/ 25 w 143"/>
                <a:gd name="T9" fmla="*/ 140 h 235"/>
                <a:gd name="T10" fmla="*/ 14 w 143"/>
                <a:gd name="T11" fmla="*/ 136 h 235"/>
                <a:gd name="T12" fmla="*/ 0 w 143"/>
                <a:gd name="T13" fmla="*/ 134 h 235"/>
                <a:gd name="T14" fmla="*/ 9 w 143"/>
                <a:gd name="T15" fmla="*/ 126 h 235"/>
                <a:gd name="T16" fmla="*/ 42 w 143"/>
                <a:gd name="T17" fmla="*/ 109 h 235"/>
                <a:gd name="T18" fmla="*/ 30 w 143"/>
                <a:gd name="T19" fmla="*/ 109 h 235"/>
                <a:gd name="T20" fmla="*/ 25 w 143"/>
                <a:gd name="T21" fmla="*/ 106 h 235"/>
                <a:gd name="T22" fmla="*/ 33 w 143"/>
                <a:gd name="T23" fmla="*/ 102 h 235"/>
                <a:gd name="T24" fmla="*/ 27 w 143"/>
                <a:gd name="T25" fmla="*/ 96 h 235"/>
                <a:gd name="T26" fmla="*/ 23 w 143"/>
                <a:gd name="T27" fmla="*/ 88 h 235"/>
                <a:gd name="T28" fmla="*/ 27 w 143"/>
                <a:gd name="T29" fmla="*/ 82 h 235"/>
                <a:gd name="T30" fmla="*/ 27 w 143"/>
                <a:gd name="T31" fmla="*/ 68 h 235"/>
                <a:gd name="T32" fmla="*/ 33 w 143"/>
                <a:gd name="T33" fmla="*/ 80 h 235"/>
                <a:gd name="T34" fmla="*/ 22 w 143"/>
                <a:gd name="T35" fmla="*/ 71 h 235"/>
                <a:gd name="T36" fmla="*/ 11 w 143"/>
                <a:gd name="T37" fmla="*/ 68 h 235"/>
                <a:gd name="T38" fmla="*/ 25 w 143"/>
                <a:gd name="T39" fmla="*/ 60 h 235"/>
                <a:gd name="T40" fmla="*/ 16 w 143"/>
                <a:gd name="T41" fmla="*/ 60 h 235"/>
                <a:gd name="T42" fmla="*/ 20 w 143"/>
                <a:gd name="T43" fmla="*/ 55 h 235"/>
                <a:gd name="T44" fmla="*/ 63 w 143"/>
                <a:gd name="T45" fmla="*/ 60 h 235"/>
                <a:gd name="T46" fmla="*/ 75 w 143"/>
                <a:gd name="T47" fmla="*/ 68 h 235"/>
                <a:gd name="T48" fmla="*/ 82 w 143"/>
                <a:gd name="T49" fmla="*/ 90 h 235"/>
                <a:gd name="T50" fmla="*/ 71 w 143"/>
                <a:gd name="T51" fmla="*/ 101 h 235"/>
                <a:gd name="T52" fmla="*/ 94 w 143"/>
                <a:gd name="T53" fmla="*/ 112 h 235"/>
                <a:gd name="T54" fmla="*/ 118 w 143"/>
                <a:gd name="T55" fmla="*/ 148 h 235"/>
                <a:gd name="T56" fmla="*/ 123 w 143"/>
                <a:gd name="T57" fmla="*/ 161 h 235"/>
                <a:gd name="T58" fmla="*/ 142 w 143"/>
                <a:gd name="T59" fmla="*/ 167 h 235"/>
                <a:gd name="T60" fmla="*/ 135 w 143"/>
                <a:gd name="T61" fmla="*/ 186 h 235"/>
                <a:gd name="T62" fmla="*/ 131 w 143"/>
                <a:gd name="T63" fmla="*/ 194 h 235"/>
                <a:gd name="T64" fmla="*/ 121 w 143"/>
                <a:gd name="T65" fmla="*/ 205 h 235"/>
                <a:gd name="T66" fmla="*/ 90 w 143"/>
                <a:gd name="T67" fmla="*/ 208 h 235"/>
                <a:gd name="T68" fmla="*/ 63 w 143"/>
                <a:gd name="T69" fmla="*/ 216 h 235"/>
                <a:gd name="T70" fmla="*/ 39 w 143"/>
                <a:gd name="T71" fmla="*/ 217 h 235"/>
                <a:gd name="T72" fmla="*/ 52 w 143"/>
                <a:gd name="T73" fmla="*/ 202 h 235"/>
                <a:gd name="T74" fmla="*/ 79 w 143"/>
                <a:gd name="T75" fmla="*/ 189 h 235"/>
                <a:gd name="T76" fmla="*/ 55 w 143"/>
                <a:gd name="T77" fmla="*/ 188 h 235"/>
                <a:gd name="T78" fmla="*/ 57 w 143"/>
                <a:gd name="T79" fmla="*/ 177 h 235"/>
                <a:gd name="T80" fmla="*/ 52 w 143"/>
                <a:gd name="T81" fmla="*/ 166 h 235"/>
                <a:gd name="T82" fmla="*/ 72 w 143"/>
                <a:gd name="T83" fmla="*/ 158 h 235"/>
                <a:gd name="T84" fmla="*/ 74 w 143"/>
                <a:gd name="T85" fmla="*/ 145 h 235"/>
                <a:gd name="T86" fmla="*/ 74 w 143"/>
                <a:gd name="T87" fmla="*/ 123 h 235"/>
                <a:gd name="T88" fmla="*/ 53 w 143"/>
                <a:gd name="T89" fmla="*/ 126 h 235"/>
                <a:gd name="T90" fmla="*/ 50 w 143"/>
                <a:gd name="T91" fmla="*/ 112 h 235"/>
                <a:gd name="T92" fmla="*/ 46 w 143"/>
                <a:gd name="T93" fmla="*/ 102 h 235"/>
                <a:gd name="T94" fmla="*/ 39 w 143"/>
                <a:gd name="T95" fmla="*/ 102 h 235"/>
                <a:gd name="T96" fmla="*/ 38 w 143"/>
                <a:gd name="T97" fmla="*/ 106 h 235"/>
                <a:gd name="T98" fmla="*/ 36 w 143"/>
                <a:gd name="T99" fmla="*/ 91 h 235"/>
                <a:gd name="T100" fmla="*/ 36 w 143"/>
                <a:gd name="T101" fmla="*/ 76 h 235"/>
                <a:gd name="T102" fmla="*/ 41 w 143"/>
                <a:gd name="T103" fmla="*/ 63 h 235"/>
                <a:gd name="T104" fmla="*/ 44 w 143"/>
                <a:gd name="T105" fmla="*/ 52 h 235"/>
                <a:gd name="T106" fmla="*/ 68 w 143"/>
                <a:gd name="T107" fmla="*/ 47 h 235"/>
                <a:gd name="T108" fmla="*/ 72 w 143"/>
                <a:gd name="T109" fmla="*/ 44 h 235"/>
                <a:gd name="T110" fmla="*/ 77 w 143"/>
                <a:gd name="T111" fmla="*/ 41 h 235"/>
                <a:gd name="T112" fmla="*/ 69 w 143"/>
                <a:gd name="T113" fmla="*/ 38 h 235"/>
                <a:gd name="T114" fmla="*/ 77 w 143"/>
                <a:gd name="T115" fmla="*/ 36 h 235"/>
                <a:gd name="T116" fmla="*/ 102 w 143"/>
                <a:gd name="T117" fmla="*/ 10 h 235"/>
                <a:gd name="T118" fmla="*/ 96 w 143"/>
                <a:gd name="T119" fmla="*/ 14 h 235"/>
                <a:gd name="T120" fmla="*/ 98 w 143"/>
                <a:gd name="T121" fmla="*/ 5 h 235"/>
                <a:gd name="T122" fmla="*/ 107 w 143"/>
                <a:gd name="T123" fmla="*/ 2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 h="235">
                  <a:moveTo>
                    <a:pt x="85" y="233"/>
                  </a:moveTo>
                  <a:lnTo>
                    <a:pt x="88" y="233"/>
                  </a:lnTo>
                  <a:lnTo>
                    <a:pt x="88" y="235"/>
                  </a:lnTo>
                  <a:lnTo>
                    <a:pt x="88" y="235"/>
                  </a:lnTo>
                  <a:lnTo>
                    <a:pt x="88" y="235"/>
                  </a:lnTo>
                  <a:lnTo>
                    <a:pt x="88" y="235"/>
                  </a:lnTo>
                  <a:lnTo>
                    <a:pt x="87" y="235"/>
                  </a:lnTo>
                  <a:lnTo>
                    <a:pt x="85" y="235"/>
                  </a:lnTo>
                  <a:lnTo>
                    <a:pt x="85" y="233"/>
                  </a:lnTo>
                  <a:close/>
                  <a:moveTo>
                    <a:pt x="80" y="229"/>
                  </a:moveTo>
                  <a:lnTo>
                    <a:pt x="82" y="229"/>
                  </a:lnTo>
                  <a:lnTo>
                    <a:pt x="82" y="229"/>
                  </a:lnTo>
                  <a:lnTo>
                    <a:pt x="80" y="230"/>
                  </a:lnTo>
                  <a:lnTo>
                    <a:pt x="80" y="230"/>
                  </a:lnTo>
                  <a:lnTo>
                    <a:pt x="80" y="230"/>
                  </a:lnTo>
                  <a:lnTo>
                    <a:pt x="80" y="229"/>
                  </a:lnTo>
                  <a:close/>
                  <a:moveTo>
                    <a:pt x="99" y="205"/>
                  </a:moveTo>
                  <a:lnTo>
                    <a:pt x="101" y="206"/>
                  </a:lnTo>
                  <a:lnTo>
                    <a:pt x="102" y="206"/>
                  </a:lnTo>
                  <a:lnTo>
                    <a:pt x="101" y="208"/>
                  </a:lnTo>
                  <a:lnTo>
                    <a:pt x="101" y="208"/>
                  </a:lnTo>
                  <a:lnTo>
                    <a:pt x="101" y="208"/>
                  </a:lnTo>
                  <a:lnTo>
                    <a:pt x="99" y="208"/>
                  </a:lnTo>
                  <a:lnTo>
                    <a:pt x="99" y="208"/>
                  </a:lnTo>
                  <a:lnTo>
                    <a:pt x="96" y="206"/>
                  </a:lnTo>
                  <a:lnTo>
                    <a:pt x="94" y="206"/>
                  </a:lnTo>
                  <a:lnTo>
                    <a:pt x="96" y="206"/>
                  </a:lnTo>
                  <a:lnTo>
                    <a:pt x="98" y="206"/>
                  </a:lnTo>
                  <a:lnTo>
                    <a:pt x="99" y="205"/>
                  </a:lnTo>
                  <a:close/>
                  <a:moveTo>
                    <a:pt x="53" y="154"/>
                  </a:moveTo>
                  <a:lnTo>
                    <a:pt x="55" y="154"/>
                  </a:lnTo>
                  <a:lnTo>
                    <a:pt x="57" y="156"/>
                  </a:lnTo>
                  <a:lnTo>
                    <a:pt x="58" y="156"/>
                  </a:lnTo>
                  <a:lnTo>
                    <a:pt x="60" y="156"/>
                  </a:lnTo>
                  <a:lnTo>
                    <a:pt x="58" y="158"/>
                  </a:lnTo>
                  <a:lnTo>
                    <a:pt x="57" y="158"/>
                  </a:lnTo>
                  <a:lnTo>
                    <a:pt x="57" y="159"/>
                  </a:lnTo>
                  <a:lnTo>
                    <a:pt x="55" y="159"/>
                  </a:lnTo>
                  <a:lnTo>
                    <a:pt x="53" y="159"/>
                  </a:lnTo>
                  <a:lnTo>
                    <a:pt x="53" y="159"/>
                  </a:lnTo>
                  <a:lnTo>
                    <a:pt x="52" y="158"/>
                  </a:lnTo>
                  <a:lnTo>
                    <a:pt x="52" y="154"/>
                  </a:lnTo>
                  <a:lnTo>
                    <a:pt x="53" y="154"/>
                  </a:lnTo>
                  <a:close/>
                  <a:moveTo>
                    <a:pt x="25" y="118"/>
                  </a:moveTo>
                  <a:lnTo>
                    <a:pt x="28" y="118"/>
                  </a:lnTo>
                  <a:lnTo>
                    <a:pt x="30" y="118"/>
                  </a:lnTo>
                  <a:lnTo>
                    <a:pt x="30" y="120"/>
                  </a:lnTo>
                  <a:lnTo>
                    <a:pt x="31" y="121"/>
                  </a:lnTo>
                  <a:lnTo>
                    <a:pt x="33" y="125"/>
                  </a:lnTo>
                  <a:lnTo>
                    <a:pt x="34" y="126"/>
                  </a:lnTo>
                  <a:lnTo>
                    <a:pt x="34" y="128"/>
                  </a:lnTo>
                  <a:lnTo>
                    <a:pt x="34" y="128"/>
                  </a:lnTo>
                  <a:lnTo>
                    <a:pt x="33" y="129"/>
                  </a:lnTo>
                  <a:lnTo>
                    <a:pt x="33" y="129"/>
                  </a:lnTo>
                  <a:lnTo>
                    <a:pt x="34" y="129"/>
                  </a:lnTo>
                  <a:lnTo>
                    <a:pt x="34" y="129"/>
                  </a:lnTo>
                  <a:lnTo>
                    <a:pt x="38" y="129"/>
                  </a:lnTo>
                  <a:lnTo>
                    <a:pt x="38" y="131"/>
                  </a:lnTo>
                  <a:lnTo>
                    <a:pt x="38" y="131"/>
                  </a:lnTo>
                  <a:lnTo>
                    <a:pt x="39" y="132"/>
                  </a:lnTo>
                  <a:lnTo>
                    <a:pt x="39" y="134"/>
                  </a:lnTo>
                  <a:lnTo>
                    <a:pt x="38" y="134"/>
                  </a:lnTo>
                  <a:lnTo>
                    <a:pt x="38" y="132"/>
                  </a:lnTo>
                  <a:lnTo>
                    <a:pt x="36" y="132"/>
                  </a:lnTo>
                  <a:lnTo>
                    <a:pt x="36" y="131"/>
                  </a:lnTo>
                  <a:lnTo>
                    <a:pt x="36" y="132"/>
                  </a:lnTo>
                  <a:lnTo>
                    <a:pt x="36" y="136"/>
                  </a:lnTo>
                  <a:lnTo>
                    <a:pt x="36" y="136"/>
                  </a:lnTo>
                  <a:lnTo>
                    <a:pt x="38" y="136"/>
                  </a:lnTo>
                  <a:lnTo>
                    <a:pt x="36" y="137"/>
                  </a:lnTo>
                  <a:lnTo>
                    <a:pt x="34" y="137"/>
                  </a:lnTo>
                  <a:lnTo>
                    <a:pt x="33" y="137"/>
                  </a:lnTo>
                  <a:lnTo>
                    <a:pt x="33" y="139"/>
                  </a:lnTo>
                  <a:lnTo>
                    <a:pt x="33" y="139"/>
                  </a:lnTo>
                  <a:lnTo>
                    <a:pt x="31" y="140"/>
                  </a:lnTo>
                  <a:lnTo>
                    <a:pt x="31" y="142"/>
                  </a:lnTo>
                  <a:lnTo>
                    <a:pt x="30" y="142"/>
                  </a:lnTo>
                  <a:lnTo>
                    <a:pt x="28" y="140"/>
                  </a:lnTo>
                  <a:lnTo>
                    <a:pt x="27" y="140"/>
                  </a:lnTo>
                  <a:lnTo>
                    <a:pt x="25" y="140"/>
                  </a:lnTo>
                  <a:lnTo>
                    <a:pt x="25" y="142"/>
                  </a:lnTo>
                  <a:lnTo>
                    <a:pt x="25" y="142"/>
                  </a:lnTo>
                  <a:lnTo>
                    <a:pt x="23" y="142"/>
                  </a:lnTo>
                  <a:lnTo>
                    <a:pt x="22" y="142"/>
                  </a:lnTo>
                  <a:lnTo>
                    <a:pt x="22" y="140"/>
                  </a:lnTo>
                  <a:lnTo>
                    <a:pt x="22" y="139"/>
                  </a:lnTo>
                  <a:lnTo>
                    <a:pt x="22" y="139"/>
                  </a:lnTo>
                  <a:lnTo>
                    <a:pt x="20" y="139"/>
                  </a:lnTo>
                  <a:lnTo>
                    <a:pt x="19" y="139"/>
                  </a:lnTo>
                  <a:lnTo>
                    <a:pt x="19" y="137"/>
                  </a:lnTo>
                  <a:lnTo>
                    <a:pt x="19" y="137"/>
                  </a:lnTo>
                  <a:lnTo>
                    <a:pt x="19" y="136"/>
                  </a:lnTo>
                  <a:lnTo>
                    <a:pt x="17" y="136"/>
                  </a:lnTo>
                  <a:lnTo>
                    <a:pt x="17" y="134"/>
                  </a:lnTo>
                  <a:lnTo>
                    <a:pt x="16" y="134"/>
                  </a:lnTo>
                  <a:lnTo>
                    <a:pt x="14" y="136"/>
                  </a:lnTo>
                  <a:lnTo>
                    <a:pt x="14" y="137"/>
                  </a:lnTo>
                  <a:lnTo>
                    <a:pt x="14" y="137"/>
                  </a:lnTo>
                  <a:lnTo>
                    <a:pt x="14" y="137"/>
                  </a:lnTo>
                  <a:lnTo>
                    <a:pt x="14" y="139"/>
                  </a:lnTo>
                  <a:lnTo>
                    <a:pt x="12" y="139"/>
                  </a:lnTo>
                  <a:lnTo>
                    <a:pt x="12" y="140"/>
                  </a:lnTo>
                  <a:lnTo>
                    <a:pt x="11" y="140"/>
                  </a:lnTo>
                  <a:lnTo>
                    <a:pt x="11" y="140"/>
                  </a:lnTo>
                  <a:lnTo>
                    <a:pt x="9" y="140"/>
                  </a:lnTo>
                  <a:lnTo>
                    <a:pt x="8" y="140"/>
                  </a:lnTo>
                  <a:lnTo>
                    <a:pt x="6" y="139"/>
                  </a:lnTo>
                  <a:lnTo>
                    <a:pt x="5" y="139"/>
                  </a:lnTo>
                  <a:lnTo>
                    <a:pt x="5" y="137"/>
                  </a:lnTo>
                  <a:lnTo>
                    <a:pt x="3" y="137"/>
                  </a:lnTo>
                  <a:lnTo>
                    <a:pt x="0" y="134"/>
                  </a:lnTo>
                  <a:lnTo>
                    <a:pt x="0" y="134"/>
                  </a:lnTo>
                  <a:lnTo>
                    <a:pt x="0" y="132"/>
                  </a:lnTo>
                  <a:lnTo>
                    <a:pt x="1" y="132"/>
                  </a:lnTo>
                  <a:lnTo>
                    <a:pt x="5" y="131"/>
                  </a:lnTo>
                  <a:lnTo>
                    <a:pt x="6" y="131"/>
                  </a:lnTo>
                  <a:lnTo>
                    <a:pt x="6" y="131"/>
                  </a:lnTo>
                  <a:lnTo>
                    <a:pt x="5" y="129"/>
                  </a:lnTo>
                  <a:lnTo>
                    <a:pt x="5" y="129"/>
                  </a:lnTo>
                  <a:lnTo>
                    <a:pt x="3" y="129"/>
                  </a:lnTo>
                  <a:lnTo>
                    <a:pt x="3" y="129"/>
                  </a:lnTo>
                  <a:lnTo>
                    <a:pt x="5" y="128"/>
                  </a:lnTo>
                  <a:lnTo>
                    <a:pt x="5" y="128"/>
                  </a:lnTo>
                  <a:lnTo>
                    <a:pt x="6" y="128"/>
                  </a:lnTo>
                  <a:lnTo>
                    <a:pt x="6" y="128"/>
                  </a:lnTo>
                  <a:lnTo>
                    <a:pt x="8" y="128"/>
                  </a:lnTo>
                  <a:lnTo>
                    <a:pt x="9" y="128"/>
                  </a:lnTo>
                  <a:lnTo>
                    <a:pt x="9" y="126"/>
                  </a:lnTo>
                  <a:lnTo>
                    <a:pt x="9" y="125"/>
                  </a:lnTo>
                  <a:lnTo>
                    <a:pt x="11" y="125"/>
                  </a:lnTo>
                  <a:lnTo>
                    <a:pt x="11" y="123"/>
                  </a:lnTo>
                  <a:lnTo>
                    <a:pt x="11" y="121"/>
                  </a:lnTo>
                  <a:lnTo>
                    <a:pt x="14" y="121"/>
                  </a:lnTo>
                  <a:lnTo>
                    <a:pt x="14" y="121"/>
                  </a:lnTo>
                  <a:lnTo>
                    <a:pt x="16" y="121"/>
                  </a:lnTo>
                  <a:lnTo>
                    <a:pt x="16" y="121"/>
                  </a:lnTo>
                  <a:lnTo>
                    <a:pt x="17" y="118"/>
                  </a:lnTo>
                  <a:lnTo>
                    <a:pt x="19" y="118"/>
                  </a:lnTo>
                  <a:lnTo>
                    <a:pt x="19" y="118"/>
                  </a:lnTo>
                  <a:lnTo>
                    <a:pt x="20" y="118"/>
                  </a:lnTo>
                  <a:lnTo>
                    <a:pt x="23" y="118"/>
                  </a:lnTo>
                  <a:lnTo>
                    <a:pt x="25" y="118"/>
                  </a:lnTo>
                  <a:close/>
                  <a:moveTo>
                    <a:pt x="42" y="109"/>
                  </a:moveTo>
                  <a:lnTo>
                    <a:pt x="42" y="109"/>
                  </a:lnTo>
                  <a:lnTo>
                    <a:pt x="42" y="109"/>
                  </a:lnTo>
                  <a:lnTo>
                    <a:pt x="44" y="110"/>
                  </a:lnTo>
                  <a:lnTo>
                    <a:pt x="44" y="112"/>
                  </a:lnTo>
                  <a:lnTo>
                    <a:pt x="44" y="114"/>
                  </a:lnTo>
                  <a:lnTo>
                    <a:pt x="42" y="114"/>
                  </a:lnTo>
                  <a:lnTo>
                    <a:pt x="41" y="114"/>
                  </a:lnTo>
                  <a:lnTo>
                    <a:pt x="41" y="114"/>
                  </a:lnTo>
                  <a:lnTo>
                    <a:pt x="39" y="110"/>
                  </a:lnTo>
                  <a:lnTo>
                    <a:pt x="41" y="109"/>
                  </a:lnTo>
                  <a:lnTo>
                    <a:pt x="41" y="109"/>
                  </a:lnTo>
                  <a:lnTo>
                    <a:pt x="41" y="109"/>
                  </a:lnTo>
                  <a:lnTo>
                    <a:pt x="42" y="109"/>
                  </a:lnTo>
                  <a:close/>
                  <a:moveTo>
                    <a:pt x="30" y="104"/>
                  </a:moveTo>
                  <a:lnTo>
                    <a:pt x="30" y="106"/>
                  </a:lnTo>
                  <a:lnTo>
                    <a:pt x="30" y="107"/>
                  </a:lnTo>
                  <a:lnTo>
                    <a:pt x="30" y="109"/>
                  </a:lnTo>
                  <a:lnTo>
                    <a:pt x="30" y="109"/>
                  </a:lnTo>
                  <a:lnTo>
                    <a:pt x="27" y="110"/>
                  </a:lnTo>
                  <a:lnTo>
                    <a:pt x="27" y="110"/>
                  </a:lnTo>
                  <a:lnTo>
                    <a:pt x="27" y="110"/>
                  </a:lnTo>
                  <a:lnTo>
                    <a:pt x="27" y="109"/>
                  </a:lnTo>
                  <a:lnTo>
                    <a:pt x="27" y="107"/>
                  </a:lnTo>
                  <a:lnTo>
                    <a:pt x="27" y="107"/>
                  </a:lnTo>
                  <a:lnTo>
                    <a:pt x="27" y="107"/>
                  </a:lnTo>
                  <a:lnTo>
                    <a:pt x="27" y="107"/>
                  </a:lnTo>
                  <a:lnTo>
                    <a:pt x="25" y="109"/>
                  </a:lnTo>
                  <a:lnTo>
                    <a:pt x="23" y="109"/>
                  </a:lnTo>
                  <a:lnTo>
                    <a:pt x="23" y="109"/>
                  </a:lnTo>
                  <a:lnTo>
                    <a:pt x="25" y="107"/>
                  </a:lnTo>
                  <a:lnTo>
                    <a:pt x="25" y="106"/>
                  </a:lnTo>
                  <a:lnTo>
                    <a:pt x="25" y="106"/>
                  </a:lnTo>
                  <a:lnTo>
                    <a:pt x="25" y="106"/>
                  </a:lnTo>
                  <a:lnTo>
                    <a:pt x="25" y="106"/>
                  </a:lnTo>
                  <a:lnTo>
                    <a:pt x="27" y="106"/>
                  </a:lnTo>
                  <a:lnTo>
                    <a:pt x="27" y="106"/>
                  </a:lnTo>
                  <a:lnTo>
                    <a:pt x="28" y="104"/>
                  </a:lnTo>
                  <a:lnTo>
                    <a:pt x="30" y="104"/>
                  </a:lnTo>
                  <a:close/>
                  <a:moveTo>
                    <a:pt x="34" y="99"/>
                  </a:moveTo>
                  <a:lnTo>
                    <a:pt x="34" y="99"/>
                  </a:lnTo>
                  <a:lnTo>
                    <a:pt x="34" y="102"/>
                  </a:lnTo>
                  <a:lnTo>
                    <a:pt x="31" y="106"/>
                  </a:lnTo>
                  <a:lnTo>
                    <a:pt x="31" y="106"/>
                  </a:lnTo>
                  <a:lnTo>
                    <a:pt x="30" y="106"/>
                  </a:lnTo>
                  <a:lnTo>
                    <a:pt x="30" y="106"/>
                  </a:lnTo>
                  <a:lnTo>
                    <a:pt x="30" y="106"/>
                  </a:lnTo>
                  <a:lnTo>
                    <a:pt x="30" y="104"/>
                  </a:lnTo>
                  <a:lnTo>
                    <a:pt x="30" y="104"/>
                  </a:lnTo>
                  <a:lnTo>
                    <a:pt x="33" y="102"/>
                  </a:lnTo>
                  <a:lnTo>
                    <a:pt x="31" y="102"/>
                  </a:lnTo>
                  <a:lnTo>
                    <a:pt x="31" y="102"/>
                  </a:lnTo>
                  <a:lnTo>
                    <a:pt x="31" y="101"/>
                  </a:lnTo>
                  <a:lnTo>
                    <a:pt x="34" y="101"/>
                  </a:lnTo>
                  <a:lnTo>
                    <a:pt x="34" y="99"/>
                  </a:lnTo>
                  <a:close/>
                  <a:moveTo>
                    <a:pt x="30" y="88"/>
                  </a:moveTo>
                  <a:lnTo>
                    <a:pt x="30" y="90"/>
                  </a:lnTo>
                  <a:lnTo>
                    <a:pt x="31" y="90"/>
                  </a:lnTo>
                  <a:lnTo>
                    <a:pt x="31" y="91"/>
                  </a:lnTo>
                  <a:lnTo>
                    <a:pt x="33" y="91"/>
                  </a:lnTo>
                  <a:lnTo>
                    <a:pt x="34" y="93"/>
                  </a:lnTo>
                  <a:lnTo>
                    <a:pt x="34" y="95"/>
                  </a:lnTo>
                  <a:lnTo>
                    <a:pt x="28" y="96"/>
                  </a:lnTo>
                  <a:lnTo>
                    <a:pt x="27" y="96"/>
                  </a:lnTo>
                  <a:lnTo>
                    <a:pt x="27" y="96"/>
                  </a:lnTo>
                  <a:lnTo>
                    <a:pt x="27" y="96"/>
                  </a:lnTo>
                  <a:lnTo>
                    <a:pt x="28" y="95"/>
                  </a:lnTo>
                  <a:lnTo>
                    <a:pt x="30" y="93"/>
                  </a:lnTo>
                  <a:lnTo>
                    <a:pt x="27" y="91"/>
                  </a:lnTo>
                  <a:lnTo>
                    <a:pt x="27" y="91"/>
                  </a:lnTo>
                  <a:lnTo>
                    <a:pt x="27" y="90"/>
                  </a:lnTo>
                  <a:lnTo>
                    <a:pt x="27" y="90"/>
                  </a:lnTo>
                  <a:lnTo>
                    <a:pt x="28" y="90"/>
                  </a:lnTo>
                  <a:lnTo>
                    <a:pt x="30" y="88"/>
                  </a:lnTo>
                  <a:close/>
                  <a:moveTo>
                    <a:pt x="23" y="88"/>
                  </a:moveTo>
                  <a:lnTo>
                    <a:pt x="23" y="88"/>
                  </a:lnTo>
                  <a:lnTo>
                    <a:pt x="23" y="90"/>
                  </a:lnTo>
                  <a:lnTo>
                    <a:pt x="22" y="90"/>
                  </a:lnTo>
                  <a:lnTo>
                    <a:pt x="22" y="90"/>
                  </a:lnTo>
                  <a:lnTo>
                    <a:pt x="22" y="90"/>
                  </a:lnTo>
                  <a:lnTo>
                    <a:pt x="23" y="88"/>
                  </a:lnTo>
                  <a:lnTo>
                    <a:pt x="23" y="88"/>
                  </a:lnTo>
                  <a:close/>
                  <a:moveTo>
                    <a:pt x="9" y="82"/>
                  </a:moveTo>
                  <a:lnTo>
                    <a:pt x="11" y="82"/>
                  </a:lnTo>
                  <a:lnTo>
                    <a:pt x="11" y="82"/>
                  </a:lnTo>
                  <a:lnTo>
                    <a:pt x="11" y="82"/>
                  </a:lnTo>
                  <a:lnTo>
                    <a:pt x="9" y="84"/>
                  </a:lnTo>
                  <a:lnTo>
                    <a:pt x="9" y="82"/>
                  </a:lnTo>
                  <a:lnTo>
                    <a:pt x="9" y="82"/>
                  </a:lnTo>
                  <a:lnTo>
                    <a:pt x="9" y="82"/>
                  </a:lnTo>
                  <a:lnTo>
                    <a:pt x="9" y="82"/>
                  </a:lnTo>
                  <a:close/>
                  <a:moveTo>
                    <a:pt x="27" y="80"/>
                  </a:moveTo>
                  <a:lnTo>
                    <a:pt x="27" y="80"/>
                  </a:lnTo>
                  <a:lnTo>
                    <a:pt x="27" y="82"/>
                  </a:lnTo>
                  <a:lnTo>
                    <a:pt x="27" y="82"/>
                  </a:lnTo>
                  <a:lnTo>
                    <a:pt x="27" y="82"/>
                  </a:lnTo>
                  <a:lnTo>
                    <a:pt x="27" y="84"/>
                  </a:lnTo>
                  <a:lnTo>
                    <a:pt x="27" y="82"/>
                  </a:lnTo>
                  <a:lnTo>
                    <a:pt x="25" y="82"/>
                  </a:lnTo>
                  <a:lnTo>
                    <a:pt x="25" y="82"/>
                  </a:lnTo>
                  <a:lnTo>
                    <a:pt x="27" y="80"/>
                  </a:lnTo>
                  <a:close/>
                  <a:moveTo>
                    <a:pt x="12" y="74"/>
                  </a:moveTo>
                  <a:lnTo>
                    <a:pt x="12" y="74"/>
                  </a:lnTo>
                  <a:lnTo>
                    <a:pt x="12" y="79"/>
                  </a:lnTo>
                  <a:lnTo>
                    <a:pt x="12" y="79"/>
                  </a:lnTo>
                  <a:lnTo>
                    <a:pt x="12" y="79"/>
                  </a:lnTo>
                  <a:lnTo>
                    <a:pt x="11" y="79"/>
                  </a:lnTo>
                  <a:lnTo>
                    <a:pt x="11" y="79"/>
                  </a:lnTo>
                  <a:lnTo>
                    <a:pt x="11" y="77"/>
                  </a:lnTo>
                  <a:lnTo>
                    <a:pt x="11" y="77"/>
                  </a:lnTo>
                  <a:lnTo>
                    <a:pt x="11" y="76"/>
                  </a:lnTo>
                  <a:lnTo>
                    <a:pt x="11" y="74"/>
                  </a:lnTo>
                  <a:lnTo>
                    <a:pt x="12" y="74"/>
                  </a:lnTo>
                  <a:close/>
                  <a:moveTo>
                    <a:pt x="27" y="68"/>
                  </a:moveTo>
                  <a:lnTo>
                    <a:pt x="28" y="68"/>
                  </a:lnTo>
                  <a:lnTo>
                    <a:pt x="28" y="69"/>
                  </a:lnTo>
                  <a:lnTo>
                    <a:pt x="28" y="71"/>
                  </a:lnTo>
                  <a:lnTo>
                    <a:pt x="28" y="73"/>
                  </a:lnTo>
                  <a:lnTo>
                    <a:pt x="28" y="74"/>
                  </a:lnTo>
                  <a:lnTo>
                    <a:pt x="30" y="74"/>
                  </a:lnTo>
                  <a:lnTo>
                    <a:pt x="30" y="76"/>
                  </a:lnTo>
                  <a:lnTo>
                    <a:pt x="30" y="76"/>
                  </a:lnTo>
                  <a:lnTo>
                    <a:pt x="30" y="76"/>
                  </a:lnTo>
                  <a:lnTo>
                    <a:pt x="33" y="76"/>
                  </a:lnTo>
                  <a:lnTo>
                    <a:pt x="34" y="76"/>
                  </a:lnTo>
                  <a:lnTo>
                    <a:pt x="36" y="77"/>
                  </a:lnTo>
                  <a:lnTo>
                    <a:pt x="36" y="77"/>
                  </a:lnTo>
                  <a:lnTo>
                    <a:pt x="36" y="77"/>
                  </a:lnTo>
                  <a:lnTo>
                    <a:pt x="34" y="79"/>
                  </a:lnTo>
                  <a:lnTo>
                    <a:pt x="33" y="80"/>
                  </a:lnTo>
                  <a:lnTo>
                    <a:pt x="31" y="80"/>
                  </a:lnTo>
                  <a:lnTo>
                    <a:pt x="31" y="80"/>
                  </a:lnTo>
                  <a:lnTo>
                    <a:pt x="31" y="80"/>
                  </a:lnTo>
                  <a:lnTo>
                    <a:pt x="30" y="77"/>
                  </a:lnTo>
                  <a:lnTo>
                    <a:pt x="28" y="79"/>
                  </a:lnTo>
                  <a:lnTo>
                    <a:pt x="27" y="77"/>
                  </a:lnTo>
                  <a:lnTo>
                    <a:pt x="27" y="77"/>
                  </a:lnTo>
                  <a:lnTo>
                    <a:pt x="25" y="77"/>
                  </a:lnTo>
                  <a:lnTo>
                    <a:pt x="25" y="76"/>
                  </a:lnTo>
                  <a:lnTo>
                    <a:pt x="22" y="74"/>
                  </a:lnTo>
                  <a:lnTo>
                    <a:pt x="20" y="73"/>
                  </a:lnTo>
                  <a:lnTo>
                    <a:pt x="20" y="73"/>
                  </a:lnTo>
                  <a:lnTo>
                    <a:pt x="20" y="73"/>
                  </a:lnTo>
                  <a:lnTo>
                    <a:pt x="20" y="71"/>
                  </a:lnTo>
                  <a:lnTo>
                    <a:pt x="22" y="73"/>
                  </a:lnTo>
                  <a:lnTo>
                    <a:pt x="22" y="71"/>
                  </a:lnTo>
                  <a:lnTo>
                    <a:pt x="22" y="71"/>
                  </a:lnTo>
                  <a:lnTo>
                    <a:pt x="22" y="71"/>
                  </a:lnTo>
                  <a:lnTo>
                    <a:pt x="22" y="71"/>
                  </a:lnTo>
                  <a:lnTo>
                    <a:pt x="22" y="69"/>
                  </a:lnTo>
                  <a:lnTo>
                    <a:pt x="25" y="69"/>
                  </a:lnTo>
                  <a:lnTo>
                    <a:pt x="27" y="68"/>
                  </a:lnTo>
                  <a:lnTo>
                    <a:pt x="27" y="68"/>
                  </a:lnTo>
                  <a:close/>
                  <a:moveTo>
                    <a:pt x="14" y="68"/>
                  </a:moveTo>
                  <a:lnTo>
                    <a:pt x="16" y="69"/>
                  </a:lnTo>
                  <a:lnTo>
                    <a:pt x="14" y="71"/>
                  </a:lnTo>
                  <a:lnTo>
                    <a:pt x="12" y="71"/>
                  </a:lnTo>
                  <a:lnTo>
                    <a:pt x="9" y="69"/>
                  </a:lnTo>
                  <a:lnTo>
                    <a:pt x="9" y="69"/>
                  </a:lnTo>
                  <a:lnTo>
                    <a:pt x="9" y="69"/>
                  </a:lnTo>
                  <a:lnTo>
                    <a:pt x="9" y="68"/>
                  </a:lnTo>
                  <a:lnTo>
                    <a:pt x="11" y="68"/>
                  </a:lnTo>
                  <a:lnTo>
                    <a:pt x="11" y="68"/>
                  </a:lnTo>
                  <a:lnTo>
                    <a:pt x="12" y="68"/>
                  </a:lnTo>
                  <a:lnTo>
                    <a:pt x="12" y="68"/>
                  </a:lnTo>
                  <a:lnTo>
                    <a:pt x="14" y="68"/>
                  </a:lnTo>
                  <a:close/>
                  <a:moveTo>
                    <a:pt x="28" y="50"/>
                  </a:moveTo>
                  <a:lnTo>
                    <a:pt x="28" y="50"/>
                  </a:lnTo>
                  <a:lnTo>
                    <a:pt x="28" y="52"/>
                  </a:lnTo>
                  <a:lnTo>
                    <a:pt x="28" y="54"/>
                  </a:lnTo>
                  <a:lnTo>
                    <a:pt x="27" y="57"/>
                  </a:lnTo>
                  <a:lnTo>
                    <a:pt x="25" y="57"/>
                  </a:lnTo>
                  <a:lnTo>
                    <a:pt x="25" y="58"/>
                  </a:lnTo>
                  <a:lnTo>
                    <a:pt x="23" y="58"/>
                  </a:lnTo>
                  <a:lnTo>
                    <a:pt x="25" y="58"/>
                  </a:lnTo>
                  <a:lnTo>
                    <a:pt x="25" y="60"/>
                  </a:lnTo>
                  <a:lnTo>
                    <a:pt x="25" y="60"/>
                  </a:lnTo>
                  <a:lnTo>
                    <a:pt x="25" y="60"/>
                  </a:lnTo>
                  <a:lnTo>
                    <a:pt x="22" y="62"/>
                  </a:lnTo>
                  <a:lnTo>
                    <a:pt x="22" y="63"/>
                  </a:lnTo>
                  <a:lnTo>
                    <a:pt x="19" y="65"/>
                  </a:lnTo>
                  <a:lnTo>
                    <a:pt x="19" y="65"/>
                  </a:lnTo>
                  <a:lnTo>
                    <a:pt x="17" y="66"/>
                  </a:lnTo>
                  <a:lnTo>
                    <a:pt x="17" y="66"/>
                  </a:lnTo>
                  <a:lnTo>
                    <a:pt x="17" y="66"/>
                  </a:lnTo>
                  <a:lnTo>
                    <a:pt x="17" y="66"/>
                  </a:lnTo>
                  <a:lnTo>
                    <a:pt x="16" y="65"/>
                  </a:lnTo>
                  <a:lnTo>
                    <a:pt x="17" y="63"/>
                  </a:lnTo>
                  <a:lnTo>
                    <a:pt x="17" y="63"/>
                  </a:lnTo>
                  <a:lnTo>
                    <a:pt x="19" y="63"/>
                  </a:lnTo>
                  <a:lnTo>
                    <a:pt x="19" y="63"/>
                  </a:lnTo>
                  <a:lnTo>
                    <a:pt x="17" y="62"/>
                  </a:lnTo>
                  <a:lnTo>
                    <a:pt x="16" y="62"/>
                  </a:lnTo>
                  <a:lnTo>
                    <a:pt x="16" y="60"/>
                  </a:lnTo>
                  <a:lnTo>
                    <a:pt x="17" y="60"/>
                  </a:lnTo>
                  <a:lnTo>
                    <a:pt x="16" y="60"/>
                  </a:lnTo>
                  <a:lnTo>
                    <a:pt x="16" y="60"/>
                  </a:lnTo>
                  <a:lnTo>
                    <a:pt x="16" y="60"/>
                  </a:lnTo>
                  <a:lnTo>
                    <a:pt x="16" y="58"/>
                  </a:lnTo>
                  <a:lnTo>
                    <a:pt x="16" y="58"/>
                  </a:lnTo>
                  <a:lnTo>
                    <a:pt x="16" y="57"/>
                  </a:lnTo>
                  <a:lnTo>
                    <a:pt x="16" y="57"/>
                  </a:lnTo>
                  <a:lnTo>
                    <a:pt x="16" y="57"/>
                  </a:lnTo>
                  <a:lnTo>
                    <a:pt x="17" y="57"/>
                  </a:lnTo>
                  <a:lnTo>
                    <a:pt x="17" y="57"/>
                  </a:lnTo>
                  <a:lnTo>
                    <a:pt x="19" y="57"/>
                  </a:lnTo>
                  <a:lnTo>
                    <a:pt x="19" y="57"/>
                  </a:lnTo>
                  <a:lnTo>
                    <a:pt x="20" y="57"/>
                  </a:lnTo>
                  <a:lnTo>
                    <a:pt x="20" y="57"/>
                  </a:lnTo>
                  <a:lnTo>
                    <a:pt x="20" y="55"/>
                  </a:lnTo>
                  <a:lnTo>
                    <a:pt x="20" y="55"/>
                  </a:lnTo>
                  <a:lnTo>
                    <a:pt x="20" y="54"/>
                  </a:lnTo>
                  <a:lnTo>
                    <a:pt x="23" y="54"/>
                  </a:lnTo>
                  <a:lnTo>
                    <a:pt x="27" y="50"/>
                  </a:lnTo>
                  <a:lnTo>
                    <a:pt x="28" y="50"/>
                  </a:lnTo>
                  <a:close/>
                  <a:moveTo>
                    <a:pt x="71" y="47"/>
                  </a:moveTo>
                  <a:lnTo>
                    <a:pt x="74" y="47"/>
                  </a:lnTo>
                  <a:lnTo>
                    <a:pt x="74" y="47"/>
                  </a:lnTo>
                  <a:lnTo>
                    <a:pt x="74" y="49"/>
                  </a:lnTo>
                  <a:lnTo>
                    <a:pt x="72" y="50"/>
                  </a:lnTo>
                  <a:lnTo>
                    <a:pt x="72" y="52"/>
                  </a:lnTo>
                  <a:lnTo>
                    <a:pt x="72" y="52"/>
                  </a:lnTo>
                  <a:lnTo>
                    <a:pt x="72" y="54"/>
                  </a:lnTo>
                  <a:lnTo>
                    <a:pt x="71" y="54"/>
                  </a:lnTo>
                  <a:lnTo>
                    <a:pt x="69" y="57"/>
                  </a:lnTo>
                  <a:lnTo>
                    <a:pt x="63" y="60"/>
                  </a:lnTo>
                  <a:lnTo>
                    <a:pt x="60" y="62"/>
                  </a:lnTo>
                  <a:lnTo>
                    <a:pt x="60" y="63"/>
                  </a:lnTo>
                  <a:lnTo>
                    <a:pt x="60" y="65"/>
                  </a:lnTo>
                  <a:lnTo>
                    <a:pt x="61" y="65"/>
                  </a:lnTo>
                  <a:lnTo>
                    <a:pt x="61" y="65"/>
                  </a:lnTo>
                  <a:lnTo>
                    <a:pt x="61" y="66"/>
                  </a:lnTo>
                  <a:lnTo>
                    <a:pt x="58" y="68"/>
                  </a:lnTo>
                  <a:lnTo>
                    <a:pt x="58" y="69"/>
                  </a:lnTo>
                  <a:lnTo>
                    <a:pt x="60" y="69"/>
                  </a:lnTo>
                  <a:lnTo>
                    <a:pt x="61" y="69"/>
                  </a:lnTo>
                  <a:lnTo>
                    <a:pt x="66" y="68"/>
                  </a:lnTo>
                  <a:lnTo>
                    <a:pt x="69" y="68"/>
                  </a:lnTo>
                  <a:lnTo>
                    <a:pt x="71" y="68"/>
                  </a:lnTo>
                  <a:lnTo>
                    <a:pt x="74" y="68"/>
                  </a:lnTo>
                  <a:lnTo>
                    <a:pt x="74" y="68"/>
                  </a:lnTo>
                  <a:lnTo>
                    <a:pt x="75" y="68"/>
                  </a:lnTo>
                  <a:lnTo>
                    <a:pt x="77" y="68"/>
                  </a:lnTo>
                  <a:lnTo>
                    <a:pt x="85" y="68"/>
                  </a:lnTo>
                  <a:lnTo>
                    <a:pt x="88" y="68"/>
                  </a:lnTo>
                  <a:lnTo>
                    <a:pt x="90" y="68"/>
                  </a:lnTo>
                  <a:lnTo>
                    <a:pt x="91" y="69"/>
                  </a:lnTo>
                  <a:lnTo>
                    <a:pt x="91" y="71"/>
                  </a:lnTo>
                  <a:lnTo>
                    <a:pt x="91" y="73"/>
                  </a:lnTo>
                  <a:lnTo>
                    <a:pt x="91" y="73"/>
                  </a:lnTo>
                  <a:lnTo>
                    <a:pt x="90" y="74"/>
                  </a:lnTo>
                  <a:lnTo>
                    <a:pt x="88" y="76"/>
                  </a:lnTo>
                  <a:lnTo>
                    <a:pt x="88" y="77"/>
                  </a:lnTo>
                  <a:lnTo>
                    <a:pt x="88" y="79"/>
                  </a:lnTo>
                  <a:lnTo>
                    <a:pt x="88" y="80"/>
                  </a:lnTo>
                  <a:lnTo>
                    <a:pt x="85" y="85"/>
                  </a:lnTo>
                  <a:lnTo>
                    <a:pt x="83" y="87"/>
                  </a:lnTo>
                  <a:lnTo>
                    <a:pt x="82" y="90"/>
                  </a:lnTo>
                  <a:lnTo>
                    <a:pt x="80" y="91"/>
                  </a:lnTo>
                  <a:lnTo>
                    <a:pt x="79" y="91"/>
                  </a:lnTo>
                  <a:lnTo>
                    <a:pt x="77" y="93"/>
                  </a:lnTo>
                  <a:lnTo>
                    <a:pt x="74" y="93"/>
                  </a:lnTo>
                  <a:lnTo>
                    <a:pt x="72" y="93"/>
                  </a:lnTo>
                  <a:lnTo>
                    <a:pt x="71" y="95"/>
                  </a:lnTo>
                  <a:lnTo>
                    <a:pt x="69" y="95"/>
                  </a:lnTo>
                  <a:lnTo>
                    <a:pt x="71" y="95"/>
                  </a:lnTo>
                  <a:lnTo>
                    <a:pt x="72" y="95"/>
                  </a:lnTo>
                  <a:lnTo>
                    <a:pt x="75" y="95"/>
                  </a:lnTo>
                  <a:lnTo>
                    <a:pt x="79" y="96"/>
                  </a:lnTo>
                  <a:lnTo>
                    <a:pt x="79" y="98"/>
                  </a:lnTo>
                  <a:lnTo>
                    <a:pt x="77" y="98"/>
                  </a:lnTo>
                  <a:lnTo>
                    <a:pt x="74" y="98"/>
                  </a:lnTo>
                  <a:lnTo>
                    <a:pt x="72" y="101"/>
                  </a:lnTo>
                  <a:lnTo>
                    <a:pt x="71" y="101"/>
                  </a:lnTo>
                  <a:lnTo>
                    <a:pt x="69" y="102"/>
                  </a:lnTo>
                  <a:lnTo>
                    <a:pt x="68" y="101"/>
                  </a:lnTo>
                  <a:lnTo>
                    <a:pt x="64" y="101"/>
                  </a:lnTo>
                  <a:lnTo>
                    <a:pt x="63" y="101"/>
                  </a:lnTo>
                  <a:lnTo>
                    <a:pt x="64" y="101"/>
                  </a:lnTo>
                  <a:lnTo>
                    <a:pt x="66" y="102"/>
                  </a:lnTo>
                  <a:lnTo>
                    <a:pt x="74" y="104"/>
                  </a:lnTo>
                  <a:lnTo>
                    <a:pt x="74" y="102"/>
                  </a:lnTo>
                  <a:lnTo>
                    <a:pt x="77" y="102"/>
                  </a:lnTo>
                  <a:lnTo>
                    <a:pt x="80" y="102"/>
                  </a:lnTo>
                  <a:lnTo>
                    <a:pt x="87" y="104"/>
                  </a:lnTo>
                  <a:lnTo>
                    <a:pt x="88" y="106"/>
                  </a:lnTo>
                  <a:lnTo>
                    <a:pt x="91" y="109"/>
                  </a:lnTo>
                  <a:lnTo>
                    <a:pt x="93" y="110"/>
                  </a:lnTo>
                  <a:lnTo>
                    <a:pt x="94" y="110"/>
                  </a:lnTo>
                  <a:lnTo>
                    <a:pt x="94" y="112"/>
                  </a:lnTo>
                  <a:lnTo>
                    <a:pt x="96" y="117"/>
                  </a:lnTo>
                  <a:lnTo>
                    <a:pt x="98" y="121"/>
                  </a:lnTo>
                  <a:lnTo>
                    <a:pt x="99" y="128"/>
                  </a:lnTo>
                  <a:lnTo>
                    <a:pt x="99" y="129"/>
                  </a:lnTo>
                  <a:lnTo>
                    <a:pt x="101" y="129"/>
                  </a:lnTo>
                  <a:lnTo>
                    <a:pt x="107" y="132"/>
                  </a:lnTo>
                  <a:lnTo>
                    <a:pt x="109" y="132"/>
                  </a:lnTo>
                  <a:lnTo>
                    <a:pt x="110" y="134"/>
                  </a:lnTo>
                  <a:lnTo>
                    <a:pt x="112" y="137"/>
                  </a:lnTo>
                  <a:lnTo>
                    <a:pt x="115" y="139"/>
                  </a:lnTo>
                  <a:lnTo>
                    <a:pt x="116" y="140"/>
                  </a:lnTo>
                  <a:lnTo>
                    <a:pt x="115" y="140"/>
                  </a:lnTo>
                  <a:lnTo>
                    <a:pt x="115" y="142"/>
                  </a:lnTo>
                  <a:lnTo>
                    <a:pt x="115" y="143"/>
                  </a:lnTo>
                  <a:lnTo>
                    <a:pt x="116" y="145"/>
                  </a:lnTo>
                  <a:lnTo>
                    <a:pt x="118" y="148"/>
                  </a:lnTo>
                  <a:lnTo>
                    <a:pt x="120" y="150"/>
                  </a:lnTo>
                  <a:lnTo>
                    <a:pt x="120" y="150"/>
                  </a:lnTo>
                  <a:lnTo>
                    <a:pt x="118" y="150"/>
                  </a:lnTo>
                  <a:lnTo>
                    <a:pt x="118" y="150"/>
                  </a:lnTo>
                  <a:lnTo>
                    <a:pt x="116" y="150"/>
                  </a:lnTo>
                  <a:lnTo>
                    <a:pt x="115" y="148"/>
                  </a:lnTo>
                  <a:lnTo>
                    <a:pt x="113" y="148"/>
                  </a:lnTo>
                  <a:lnTo>
                    <a:pt x="112" y="148"/>
                  </a:lnTo>
                  <a:lnTo>
                    <a:pt x="110" y="148"/>
                  </a:lnTo>
                  <a:lnTo>
                    <a:pt x="109" y="148"/>
                  </a:lnTo>
                  <a:lnTo>
                    <a:pt x="110" y="148"/>
                  </a:lnTo>
                  <a:lnTo>
                    <a:pt x="113" y="148"/>
                  </a:lnTo>
                  <a:lnTo>
                    <a:pt x="120" y="153"/>
                  </a:lnTo>
                  <a:lnTo>
                    <a:pt x="121" y="156"/>
                  </a:lnTo>
                  <a:lnTo>
                    <a:pt x="123" y="159"/>
                  </a:lnTo>
                  <a:lnTo>
                    <a:pt x="123" y="161"/>
                  </a:lnTo>
                  <a:lnTo>
                    <a:pt x="121" y="162"/>
                  </a:lnTo>
                  <a:lnTo>
                    <a:pt x="120" y="162"/>
                  </a:lnTo>
                  <a:lnTo>
                    <a:pt x="118" y="164"/>
                  </a:lnTo>
                  <a:lnTo>
                    <a:pt x="121" y="166"/>
                  </a:lnTo>
                  <a:lnTo>
                    <a:pt x="123" y="166"/>
                  </a:lnTo>
                  <a:lnTo>
                    <a:pt x="123" y="166"/>
                  </a:lnTo>
                  <a:lnTo>
                    <a:pt x="124" y="166"/>
                  </a:lnTo>
                  <a:lnTo>
                    <a:pt x="126" y="164"/>
                  </a:lnTo>
                  <a:lnTo>
                    <a:pt x="126" y="162"/>
                  </a:lnTo>
                  <a:lnTo>
                    <a:pt x="128" y="162"/>
                  </a:lnTo>
                  <a:lnTo>
                    <a:pt x="129" y="162"/>
                  </a:lnTo>
                  <a:lnTo>
                    <a:pt x="131" y="162"/>
                  </a:lnTo>
                  <a:lnTo>
                    <a:pt x="132" y="162"/>
                  </a:lnTo>
                  <a:lnTo>
                    <a:pt x="135" y="164"/>
                  </a:lnTo>
                  <a:lnTo>
                    <a:pt x="137" y="164"/>
                  </a:lnTo>
                  <a:lnTo>
                    <a:pt x="142" y="167"/>
                  </a:lnTo>
                  <a:lnTo>
                    <a:pt x="143" y="169"/>
                  </a:lnTo>
                  <a:lnTo>
                    <a:pt x="143" y="170"/>
                  </a:lnTo>
                  <a:lnTo>
                    <a:pt x="143" y="172"/>
                  </a:lnTo>
                  <a:lnTo>
                    <a:pt x="142" y="175"/>
                  </a:lnTo>
                  <a:lnTo>
                    <a:pt x="142" y="177"/>
                  </a:lnTo>
                  <a:lnTo>
                    <a:pt x="142" y="178"/>
                  </a:lnTo>
                  <a:lnTo>
                    <a:pt x="140" y="180"/>
                  </a:lnTo>
                  <a:lnTo>
                    <a:pt x="140" y="180"/>
                  </a:lnTo>
                  <a:lnTo>
                    <a:pt x="139" y="181"/>
                  </a:lnTo>
                  <a:lnTo>
                    <a:pt x="137" y="183"/>
                  </a:lnTo>
                  <a:lnTo>
                    <a:pt x="135" y="183"/>
                  </a:lnTo>
                  <a:lnTo>
                    <a:pt x="135" y="183"/>
                  </a:lnTo>
                  <a:lnTo>
                    <a:pt x="135" y="183"/>
                  </a:lnTo>
                  <a:lnTo>
                    <a:pt x="135" y="183"/>
                  </a:lnTo>
                  <a:lnTo>
                    <a:pt x="135" y="184"/>
                  </a:lnTo>
                  <a:lnTo>
                    <a:pt x="135" y="186"/>
                  </a:lnTo>
                  <a:lnTo>
                    <a:pt x="134" y="186"/>
                  </a:lnTo>
                  <a:lnTo>
                    <a:pt x="132" y="186"/>
                  </a:lnTo>
                  <a:lnTo>
                    <a:pt x="129" y="188"/>
                  </a:lnTo>
                  <a:lnTo>
                    <a:pt x="131" y="188"/>
                  </a:lnTo>
                  <a:lnTo>
                    <a:pt x="131" y="189"/>
                  </a:lnTo>
                  <a:lnTo>
                    <a:pt x="131" y="189"/>
                  </a:lnTo>
                  <a:lnTo>
                    <a:pt x="129" y="191"/>
                  </a:lnTo>
                  <a:lnTo>
                    <a:pt x="128" y="191"/>
                  </a:lnTo>
                  <a:lnTo>
                    <a:pt x="126" y="191"/>
                  </a:lnTo>
                  <a:lnTo>
                    <a:pt x="124" y="191"/>
                  </a:lnTo>
                  <a:lnTo>
                    <a:pt x="124" y="192"/>
                  </a:lnTo>
                  <a:lnTo>
                    <a:pt x="126" y="192"/>
                  </a:lnTo>
                  <a:lnTo>
                    <a:pt x="126" y="192"/>
                  </a:lnTo>
                  <a:lnTo>
                    <a:pt x="128" y="192"/>
                  </a:lnTo>
                  <a:lnTo>
                    <a:pt x="128" y="194"/>
                  </a:lnTo>
                  <a:lnTo>
                    <a:pt x="131" y="194"/>
                  </a:lnTo>
                  <a:lnTo>
                    <a:pt x="132" y="194"/>
                  </a:lnTo>
                  <a:lnTo>
                    <a:pt x="135" y="194"/>
                  </a:lnTo>
                  <a:lnTo>
                    <a:pt x="137" y="194"/>
                  </a:lnTo>
                  <a:lnTo>
                    <a:pt x="139" y="194"/>
                  </a:lnTo>
                  <a:lnTo>
                    <a:pt x="139" y="195"/>
                  </a:lnTo>
                  <a:lnTo>
                    <a:pt x="139" y="197"/>
                  </a:lnTo>
                  <a:lnTo>
                    <a:pt x="137" y="199"/>
                  </a:lnTo>
                  <a:lnTo>
                    <a:pt x="132" y="200"/>
                  </a:lnTo>
                  <a:lnTo>
                    <a:pt x="132" y="202"/>
                  </a:lnTo>
                  <a:lnTo>
                    <a:pt x="132" y="202"/>
                  </a:lnTo>
                  <a:lnTo>
                    <a:pt x="129" y="202"/>
                  </a:lnTo>
                  <a:lnTo>
                    <a:pt x="128" y="203"/>
                  </a:lnTo>
                  <a:lnTo>
                    <a:pt x="126" y="203"/>
                  </a:lnTo>
                  <a:lnTo>
                    <a:pt x="124" y="205"/>
                  </a:lnTo>
                  <a:lnTo>
                    <a:pt x="123" y="205"/>
                  </a:lnTo>
                  <a:lnTo>
                    <a:pt x="121" y="205"/>
                  </a:lnTo>
                  <a:lnTo>
                    <a:pt x="115" y="205"/>
                  </a:lnTo>
                  <a:lnTo>
                    <a:pt x="112" y="205"/>
                  </a:lnTo>
                  <a:lnTo>
                    <a:pt x="107" y="205"/>
                  </a:lnTo>
                  <a:lnTo>
                    <a:pt x="105" y="205"/>
                  </a:lnTo>
                  <a:lnTo>
                    <a:pt x="104" y="205"/>
                  </a:lnTo>
                  <a:lnTo>
                    <a:pt x="101" y="203"/>
                  </a:lnTo>
                  <a:lnTo>
                    <a:pt x="99" y="203"/>
                  </a:lnTo>
                  <a:lnTo>
                    <a:pt x="98" y="203"/>
                  </a:lnTo>
                  <a:lnTo>
                    <a:pt x="99" y="205"/>
                  </a:lnTo>
                  <a:lnTo>
                    <a:pt x="96" y="205"/>
                  </a:lnTo>
                  <a:lnTo>
                    <a:pt x="94" y="206"/>
                  </a:lnTo>
                  <a:lnTo>
                    <a:pt x="93" y="206"/>
                  </a:lnTo>
                  <a:lnTo>
                    <a:pt x="91" y="206"/>
                  </a:lnTo>
                  <a:lnTo>
                    <a:pt x="88" y="206"/>
                  </a:lnTo>
                  <a:lnTo>
                    <a:pt x="88" y="206"/>
                  </a:lnTo>
                  <a:lnTo>
                    <a:pt x="90" y="208"/>
                  </a:lnTo>
                  <a:lnTo>
                    <a:pt x="88" y="208"/>
                  </a:lnTo>
                  <a:lnTo>
                    <a:pt x="88" y="208"/>
                  </a:lnTo>
                  <a:lnTo>
                    <a:pt x="83" y="208"/>
                  </a:lnTo>
                  <a:lnTo>
                    <a:pt x="83" y="208"/>
                  </a:lnTo>
                  <a:lnTo>
                    <a:pt x="82" y="208"/>
                  </a:lnTo>
                  <a:lnTo>
                    <a:pt x="80" y="208"/>
                  </a:lnTo>
                  <a:lnTo>
                    <a:pt x="79" y="206"/>
                  </a:lnTo>
                  <a:lnTo>
                    <a:pt x="77" y="206"/>
                  </a:lnTo>
                  <a:lnTo>
                    <a:pt x="75" y="206"/>
                  </a:lnTo>
                  <a:lnTo>
                    <a:pt x="74" y="206"/>
                  </a:lnTo>
                  <a:lnTo>
                    <a:pt x="69" y="208"/>
                  </a:lnTo>
                  <a:lnTo>
                    <a:pt x="68" y="210"/>
                  </a:lnTo>
                  <a:lnTo>
                    <a:pt x="66" y="211"/>
                  </a:lnTo>
                  <a:lnTo>
                    <a:pt x="66" y="214"/>
                  </a:lnTo>
                  <a:lnTo>
                    <a:pt x="64" y="216"/>
                  </a:lnTo>
                  <a:lnTo>
                    <a:pt x="63" y="216"/>
                  </a:lnTo>
                  <a:lnTo>
                    <a:pt x="61" y="214"/>
                  </a:lnTo>
                  <a:lnTo>
                    <a:pt x="58" y="213"/>
                  </a:lnTo>
                  <a:lnTo>
                    <a:pt x="58" y="213"/>
                  </a:lnTo>
                  <a:lnTo>
                    <a:pt x="57" y="213"/>
                  </a:lnTo>
                  <a:lnTo>
                    <a:pt x="57" y="213"/>
                  </a:lnTo>
                  <a:lnTo>
                    <a:pt x="55" y="213"/>
                  </a:lnTo>
                  <a:lnTo>
                    <a:pt x="55" y="213"/>
                  </a:lnTo>
                  <a:lnTo>
                    <a:pt x="52" y="213"/>
                  </a:lnTo>
                  <a:lnTo>
                    <a:pt x="49" y="214"/>
                  </a:lnTo>
                  <a:lnTo>
                    <a:pt x="49" y="214"/>
                  </a:lnTo>
                  <a:lnTo>
                    <a:pt x="46" y="216"/>
                  </a:lnTo>
                  <a:lnTo>
                    <a:pt x="46" y="217"/>
                  </a:lnTo>
                  <a:lnTo>
                    <a:pt x="44" y="219"/>
                  </a:lnTo>
                  <a:lnTo>
                    <a:pt x="42" y="219"/>
                  </a:lnTo>
                  <a:lnTo>
                    <a:pt x="41" y="217"/>
                  </a:lnTo>
                  <a:lnTo>
                    <a:pt x="39" y="217"/>
                  </a:lnTo>
                  <a:lnTo>
                    <a:pt x="38" y="217"/>
                  </a:lnTo>
                  <a:lnTo>
                    <a:pt x="36" y="219"/>
                  </a:lnTo>
                  <a:lnTo>
                    <a:pt x="36" y="217"/>
                  </a:lnTo>
                  <a:lnTo>
                    <a:pt x="36" y="217"/>
                  </a:lnTo>
                  <a:lnTo>
                    <a:pt x="38" y="216"/>
                  </a:lnTo>
                  <a:lnTo>
                    <a:pt x="41" y="214"/>
                  </a:lnTo>
                  <a:lnTo>
                    <a:pt x="44" y="213"/>
                  </a:lnTo>
                  <a:lnTo>
                    <a:pt x="46" y="211"/>
                  </a:lnTo>
                  <a:lnTo>
                    <a:pt x="46" y="210"/>
                  </a:lnTo>
                  <a:lnTo>
                    <a:pt x="46" y="210"/>
                  </a:lnTo>
                  <a:lnTo>
                    <a:pt x="47" y="210"/>
                  </a:lnTo>
                  <a:lnTo>
                    <a:pt x="47" y="208"/>
                  </a:lnTo>
                  <a:lnTo>
                    <a:pt x="52" y="205"/>
                  </a:lnTo>
                  <a:lnTo>
                    <a:pt x="52" y="205"/>
                  </a:lnTo>
                  <a:lnTo>
                    <a:pt x="52" y="203"/>
                  </a:lnTo>
                  <a:lnTo>
                    <a:pt x="52" y="202"/>
                  </a:lnTo>
                  <a:lnTo>
                    <a:pt x="55" y="200"/>
                  </a:lnTo>
                  <a:lnTo>
                    <a:pt x="57" y="197"/>
                  </a:lnTo>
                  <a:lnTo>
                    <a:pt x="58" y="197"/>
                  </a:lnTo>
                  <a:lnTo>
                    <a:pt x="63" y="197"/>
                  </a:lnTo>
                  <a:lnTo>
                    <a:pt x="66" y="197"/>
                  </a:lnTo>
                  <a:lnTo>
                    <a:pt x="69" y="197"/>
                  </a:lnTo>
                  <a:lnTo>
                    <a:pt x="71" y="197"/>
                  </a:lnTo>
                  <a:lnTo>
                    <a:pt x="72" y="197"/>
                  </a:lnTo>
                  <a:lnTo>
                    <a:pt x="74" y="195"/>
                  </a:lnTo>
                  <a:lnTo>
                    <a:pt x="75" y="192"/>
                  </a:lnTo>
                  <a:lnTo>
                    <a:pt x="77" y="192"/>
                  </a:lnTo>
                  <a:lnTo>
                    <a:pt x="79" y="191"/>
                  </a:lnTo>
                  <a:lnTo>
                    <a:pt x="80" y="189"/>
                  </a:lnTo>
                  <a:lnTo>
                    <a:pt x="82" y="186"/>
                  </a:lnTo>
                  <a:lnTo>
                    <a:pt x="82" y="188"/>
                  </a:lnTo>
                  <a:lnTo>
                    <a:pt x="79" y="189"/>
                  </a:lnTo>
                  <a:lnTo>
                    <a:pt x="79" y="189"/>
                  </a:lnTo>
                  <a:lnTo>
                    <a:pt x="74" y="191"/>
                  </a:lnTo>
                  <a:lnTo>
                    <a:pt x="74" y="191"/>
                  </a:lnTo>
                  <a:lnTo>
                    <a:pt x="71" y="194"/>
                  </a:lnTo>
                  <a:lnTo>
                    <a:pt x="71" y="194"/>
                  </a:lnTo>
                  <a:lnTo>
                    <a:pt x="66" y="192"/>
                  </a:lnTo>
                  <a:lnTo>
                    <a:pt x="63" y="191"/>
                  </a:lnTo>
                  <a:lnTo>
                    <a:pt x="61" y="189"/>
                  </a:lnTo>
                  <a:lnTo>
                    <a:pt x="61" y="189"/>
                  </a:lnTo>
                  <a:lnTo>
                    <a:pt x="60" y="189"/>
                  </a:lnTo>
                  <a:lnTo>
                    <a:pt x="58" y="191"/>
                  </a:lnTo>
                  <a:lnTo>
                    <a:pt x="57" y="189"/>
                  </a:lnTo>
                  <a:lnTo>
                    <a:pt x="58" y="189"/>
                  </a:lnTo>
                  <a:lnTo>
                    <a:pt x="58" y="188"/>
                  </a:lnTo>
                  <a:lnTo>
                    <a:pt x="57" y="188"/>
                  </a:lnTo>
                  <a:lnTo>
                    <a:pt x="55" y="188"/>
                  </a:lnTo>
                  <a:lnTo>
                    <a:pt x="55" y="186"/>
                  </a:lnTo>
                  <a:lnTo>
                    <a:pt x="52" y="186"/>
                  </a:lnTo>
                  <a:lnTo>
                    <a:pt x="52" y="186"/>
                  </a:lnTo>
                  <a:lnTo>
                    <a:pt x="50" y="188"/>
                  </a:lnTo>
                  <a:lnTo>
                    <a:pt x="47" y="189"/>
                  </a:lnTo>
                  <a:lnTo>
                    <a:pt x="44" y="188"/>
                  </a:lnTo>
                  <a:lnTo>
                    <a:pt x="42" y="186"/>
                  </a:lnTo>
                  <a:lnTo>
                    <a:pt x="42" y="186"/>
                  </a:lnTo>
                  <a:lnTo>
                    <a:pt x="42" y="184"/>
                  </a:lnTo>
                  <a:lnTo>
                    <a:pt x="42" y="184"/>
                  </a:lnTo>
                  <a:lnTo>
                    <a:pt x="42" y="183"/>
                  </a:lnTo>
                  <a:lnTo>
                    <a:pt x="44" y="181"/>
                  </a:lnTo>
                  <a:lnTo>
                    <a:pt x="47" y="181"/>
                  </a:lnTo>
                  <a:lnTo>
                    <a:pt x="52" y="178"/>
                  </a:lnTo>
                  <a:lnTo>
                    <a:pt x="55" y="178"/>
                  </a:lnTo>
                  <a:lnTo>
                    <a:pt x="57" y="177"/>
                  </a:lnTo>
                  <a:lnTo>
                    <a:pt x="58" y="175"/>
                  </a:lnTo>
                  <a:lnTo>
                    <a:pt x="58" y="173"/>
                  </a:lnTo>
                  <a:lnTo>
                    <a:pt x="60" y="172"/>
                  </a:lnTo>
                  <a:lnTo>
                    <a:pt x="60" y="172"/>
                  </a:lnTo>
                  <a:lnTo>
                    <a:pt x="60" y="170"/>
                  </a:lnTo>
                  <a:lnTo>
                    <a:pt x="58" y="170"/>
                  </a:lnTo>
                  <a:lnTo>
                    <a:pt x="58" y="169"/>
                  </a:lnTo>
                  <a:lnTo>
                    <a:pt x="60" y="169"/>
                  </a:lnTo>
                  <a:lnTo>
                    <a:pt x="60" y="167"/>
                  </a:lnTo>
                  <a:lnTo>
                    <a:pt x="58" y="166"/>
                  </a:lnTo>
                  <a:lnTo>
                    <a:pt x="58" y="166"/>
                  </a:lnTo>
                  <a:lnTo>
                    <a:pt x="58" y="164"/>
                  </a:lnTo>
                  <a:lnTo>
                    <a:pt x="57" y="164"/>
                  </a:lnTo>
                  <a:lnTo>
                    <a:pt x="55" y="164"/>
                  </a:lnTo>
                  <a:lnTo>
                    <a:pt x="53" y="166"/>
                  </a:lnTo>
                  <a:lnTo>
                    <a:pt x="52" y="166"/>
                  </a:lnTo>
                  <a:lnTo>
                    <a:pt x="50" y="166"/>
                  </a:lnTo>
                  <a:lnTo>
                    <a:pt x="50" y="166"/>
                  </a:lnTo>
                  <a:lnTo>
                    <a:pt x="50" y="164"/>
                  </a:lnTo>
                  <a:lnTo>
                    <a:pt x="52" y="162"/>
                  </a:lnTo>
                  <a:lnTo>
                    <a:pt x="53" y="162"/>
                  </a:lnTo>
                  <a:lnTo>
                    <a:pt x="55" y="161"/>
                  </a:lnTo>
                  <a:lnTo>
                    <a:pt x="55" y="161"/>
                  </a:lnTo>
                  <a:lnTo>
                    <a:pt x="57" y="159"/>
                  </a:lnTo>
                  <a:lnTo>
                    <a:pt x="58" y="158"/>
                  </a:lnTo>
                  <a:lnTo>
                    <a:pt x="63" y="156"/>
                  </a:lnTo>
                  <a:lnTo>
                    <a:pt x="63" y="156"/>
                  </a:lnTo>
                  <a:lnTo>
                    <a:pt x="64" y="156"/>
                  </a:lnTo>
                  <a:lnTo>
                    <a:pt x="66" y="156"/>
                  </a:lnTo>
                  <a:lnTo>
                    <a:pt x="68" y="156"/>
                  </a:lnTo>
                  <a:lnTo>
                    <a:pt x="69" y="156"/>
                  </a:lnTo>
                  <a:lnTo>
                    <a:pt x="72" y="158"/>
                  </a:lnTo>
                  <a:lnTo>
                    <a:pt x="72" y="154"/>
                  </a:lnTo>
                  <a:lnTo>
                    <a:pt x="74" y="154"/>
                  </a:lnTo>
                  <a:lnTo>
                    <a:pt x="75" y="156"/>
                  </a:lnTo>
                  <a:lnTo>
                    <a:pt x="77" y="156"/>
                  </a:lnTo>
                  <a:lnTo>
                    <a:pt x="79" y="156"/>
                  </a:lnTo>
                  <a:lnTo>
                    <a:pt x="77" y="156"/>
                  </a:lnTo>
                  <a:lnTo>
                    <a:pt x="77" y="156"/>
                  </a:lnTo>
                  <a:lnTo>
                    <a:pt x="75" y="156"/>
                  </a:lnTo>
                  <a:lnTo>
                    <a:pt x="75" y="154"/>
                  </a:lnTo>
                  <a:lnTo>
                    <a:pt x="74" y="151"/>
                  </a:lnTo>
                  <a:lnTo>
                    <a:pt x="74" y="151"/>
                  </a:lnTo>
                  <a:lnTo>
                    <a:pt x="74" y="150"/>
                  </a:lnTo>
                  <a:lnTo>
                    <a:pt x="75" y="148"/>
                  </a:lnTo>
                  <a:lnTo>
                    <a:pt x="74" y="148"/>
                  </a:lnTo>
                  <a:lnTo>
                    <a:pt x="74" y="147"/>
                  </a:lnTo>
                  <a:lnTo>
                    <a:pt x="74" y="145"/>
                  </a:lnTo>
                  <a:lnTo>
                    <a:pt x="74" y="145"/>
                  </a:lnTo>
                  <a:lnTo>
                    <a:pt x="75" y="143"/>
                  </a:lnTo>
                  <a:lnTo>
                    <a:pt x="77" y="142"/>
                  </a:lnTo>
                  <a:lnTo>
                    <a:pt x="77" y="140"/>
                  </a:lnTo>
                  <a:lnTo>
                    <a:pt x="77" y="139"/>
                  </a:lnTo>
                  <a:lnTo>
                    <a:pt x="74" y="139"/>
                  </a:lnTo>
                  <a:lnTo>
                    <a:pt x="74" y="139"/>
                  </a:lnTo>
                  <a:lnTo>
                    <a:pt x="72" y="140"/>
                  </a:lnTo>
                  <a:lnTo>
                    <a:pt x="72" y="140"/>
                  </a:lnTo>
                  <a:lnTo>
                    <a:pt x="69" y="139"/>
                  </a:lnTo>
                  <a:lnTo>
                    <a:pt x="69" y="137"/>
                  </a:lnTo>
                  <a:lnTo>
                    <a:pt x="66" y="132"/>
                  </a:lnTo>
                  <a:lnTo>
                    <a:pt x="66" y="131"/>
                  </a:lnTo>
                  <a:lnTo>
                    <a:pt x="68" y="128"/>
                  </a:lnTo>
                  <a:lnTo>
                    <a:pt x="71" y="125"/>
                  </a:lnTo>
                  <a:lnTo>
                    <a:pt x="74" y="123"/>
                  </a:lnTo>
                  <a:lnTo>
                    <a:pt x="74" y="123"/>
                  </a:lnTo>
                  <a:lnTo>
                    <a:pt x="68" y="123"/>
                  </a:lnTo>
                  <a:lnTo>
                    <a:pt x="66" y="123"/>
                  </a:lnTo>
                  <a:lnTo>
                    <a:pt x="64" y="125"/>
                  </a:lnTo>
                  <a:lnTo>
                    <a:pt x="64" y="125"/>
                  </a:lnTo>
                  <a:lnTo>
                    <a:pt x="63" y="125"/>
                  </a:lnTo>
                  <a:lnTo>
                    <a:pt x="63" y="126"/>
                  </a:lnTo>
                  <a:lnTo>
                    <a:pt x="61" y="126"/>
                  </a:lnTo>
                  <a:lnTo>
                    <a:pt x="61" y="128"/>
                  </a:lnTo>
                  <a:lnTo>
                    <a:pt x="58" y="126"/>
                  </a:lnTo>
                  <a:lnTo>
                    <a:pt x="58" y="128"/>
                  </a:lnTo>
                  <a:lnTo>
                    <a:pt x="58" y="126"/>
                  </a:lnTo>
                  <a:lnTo>
                    <a:pt x="57" y="126"/>
                  </a:lnTo>
                  <a:lnTo>
                    <a:pt x="57" y="126"/>
                  </a:lnTo>
                  <a:lnTo>
                    <a:pt x="55" y="126"/>
                  </a:lnTo>
                  <a:lnTo>
                    <a:pt x="53" y="126"/>
                  </a:lnTo>
                  <a:lnTo>
                    <a:pt x="52" y="128"/>
                  </a:lnTo>
                  <a:lnTo>
                    <a:pt x="50" y="126"/>
                  </a:lnTo>
                  <a:lnTo>
                    <a:pt x="49" y="126"/>
                  </a:lnTo>
                  <a:lnTo>
                    <a:pt x="47" y="126"/>
                  </a:lnTo>
                  <a:lnTo>
                    <a:pt x="47" y="128"/>
                  </a:lnTo>
                  <a:lnTo>
                    <a:pt x="47" y="129"/>
                  </a:lnTo>
                  <a:lnTo>
                    <a:pt x="46" y="128"/>
                  </a:lnTo>
                  <a:lnTo>
                    <a:pt x="44" y="126"/>
                  </a:lnTo>
                  <a:lnTo>
                    <a:pt x="42" y="125"/>
                  </a:lnTo>
                  <a:lnTo>
                    <a:pt x="42" y="123"/>
                  </a:lnTo>
                  <a:lnTo>
                    <a:pt x="44" y="123"/>
                  </a:lnTo>
                  <a:lnTo>
                    <a:pt x="44" y="123"/>
                  </a:lnTo>
                  <a:lnTo>
                    <a:pt x="46" y="120"/>
                  </a:lnTo>
                  <a:lnTo>
                    <a:pt x="49" y="115"/>
                  </a:lnTo>
                  <a:lnTo>
                    <a:pt x="50" y="114"/>
                  </a:lnTo>
                  <a:lnTo>
                    <a:pt x="50" y="112"/>
                  </a:lnTo>
                  <a:lnTo>
                    <a:pt x="50" y="112"/>
                  </a:lnTo>
                  <a:lnTo>
                    <a:pt x="49" y="110"/>
                  </a:lnTo>
                  <a:lnTo>
                    <a:pt x="47" y="109"/>
                  </a:lnTo>
                  <a:lnTo>
                    <a:pt x="47" y="107"/>
                  </a:lnTo>
                  <a:lnTo>
                    <a:pt x="47" y="106"/>
                  </a:lnTo>
                  <a:lnTo>
                    <a:pt x="49" y="104"/>
                  </a:lnTo>
                  <a:lnTo>
                    <a:pt x="49" y="104"/>
                  </a:lnTo>
                  <a:lnTo>
                    <a:pt x="52" y="104"/>
                  </a:lnTo>
                  <a:lnTo>
                    <a:pt x="50" y="102"/>
                  </a:lnTo>
                  <a:lnTo>
                    <a:pt x="47" y="101"/>
                  </a:lnTo>
                  <a:lnTo>
                    <a:pt x="47" y="101"/>
                  </a:lnTo>
                  <a:lnTo>
                    <a:pt x="49" y="99"/>
                  </a:lnTo>
                  <a:lnTo>
                    <a:pt x="49" y="99"/>
                  </a:lnTo>
                  <a:lnTo>
                    <a:pt x="47" y="99"/>
                  </a:lnTo>
                  <a:lnTo>
                    <a:pt x="47" y="102"/>
                  </a:lnTo>
                  <a:lnTo>
                    <a:pt x="46" y="102"/>
                  </a:lnTo>
                  <a:lnTo>
                    <a:pt x="44" y="102"/>
                  </a:lnTo>
                  <a:lnTo>
                    <a:pt x="44" y="104"/>
                  </a:lnTo>
                  <a:lnTo>
                    <a:pt x="44" y="104"/>
                  </a:lnTo>
                  <a:lnTo>
                    <a:pt x="42" y="104"/>
                  </a:lnTo>
                  <a:lnTo>
                    <a:pt x="42" y="104"/>
                  </a:lnTo>
                  <a:lnTo>
                    <a:pt x="42" y="104"/>
                  </a:lnTo>
                  <a:lnTo>
                    <a:pt x="42" y="104"/>
                  </a:lnTo>
                  <a:lnTo>
                    <a:pt x="42" y="102"/>
                  </a:lnTo>
                  <a:lnTo>
                    <a:pt x="42" y="101"/>
                  </a:lnTo>
                  <a:lnTo>
                    <a:pt x="42" y="99"/>
                  </a:lnTo>
                  <a:lnTo>
                    <a:pt x="46" y="98"/>
                  </a:lnTo>
                  <a:lnTo>
                    <a:pt x="44" y="98"/>
                  </a:lnTo>
                  <a:lnTo>
                    <a:pt x="41" y="101"/>
                  </a:lnTo>
                  <a:lnTo>
                    <a:pt x="39" y="102"/>
                  </a:lnTo>
                  <a:lnTo>
                    <a:pt x="39" y="102"/>
                  </a:lnTo>
                  <a:lnTo>
                    <a:pt x="39" y="102"/>
                  </a:lnTo>
                  <a:lnTo>
                    <a:pt x="39" y="104"/>
                  </a:lnTo>
                  <a:lnTo>
                    <a:pt x="41" y="106"/>
                  </a:lnTo>
                  <a:lnTo>
                    <a:pt x="39" y="107"/>
                  </a:lnTo>
                  <a:lnTo>
                    <a:pt x="38" y="115"/>
                  </a:lnTo>
                  <a:lnTo>
                    <a:pt x="38" y="115"/>
                  </a:lnTo>
                  <a:lnTo>
                    <a:pt x="36" y="117"/>
                  </a:lnTo>
                  <a:lnTo>
                    <a:pt x="36" y="117"/>
                  </a:lnTo>
                  <a:lnTo>
                    <a:pt x="34" y="115"/>
                  </a:lnTo>
                  <a:lnTo>
                    <a:pt x="34" y="115"/>
                  </a:lnTo>
                  <a:lnTo>
                    <a:pt x="34" y="115"/>
                  </a:lnTo>
                  <a:lnTo>
                    <a:pt x="34" y="114"/>
                  </a:lnTo>
                  <a:lnTo>
                    <a:pt x="36" y="110"/>
                  </a:lnTo>
                  <a:lnTo>
                    <a:pt x="36" y="109"/>
                  </a:lnTo>
                  <a:lnTo>
                    <a:pt x="36" y="109"/>
                  </a:lnTo>
                  <a:lnTo>
                    <a:pt x="38" y="106"/>
                  </a:lnTo>
                  <a:lnTo>
                    <a:pt x="38" y="106"/>
                  </a:lnTo>
                  <a:lnTo>
                    <a:pt x="38" y="107"/>
                  </a:lnTo>
                  <a:lnTo>
                    <a:pt x="36" y="107"/>
                  </a:lnTo>
                  <a:lnTo>
                    <a:pt x="36" y="106"/>
                  </a:lnTo>
                  <a:lnTo>
                    <a:pt x="36" y="101"/>
                  </a:lnTo>
                  <a:lnTo>
                    <a:pt x="38" y="99"/>
                  </a:lnTo>
                  <a:lnTo>
                    <a:pt x="38" y="98"/>
                  </a:lnTo>
                  <a:lnTo>
                    <a:pt x="38" y="95"/>
                  </a:lnTo>
                  <a:lnTo>
                    <a:pt x="39" y="93"/>
                  </a:lnTo>
                  <a:lnTo>
                    <a:pt x="39" y="91"/>
                  </a:lnTo>
                  <a:lnTo>
                    <a:pt x="41" y="91"/>
                  </a:lnTo>
                  <a:lnTo>
                    <a:pt x="41" y="90"/>
                  </a:lnTo>
                  <a:lnTo>
                    <a:pt x="42" y="88"/>
                  </a:lnTo>
                  <a:lnTo>
                    <a:pt x="42" y="87"/>
                  </a:lnTo>
                  <a:lnTo>
                    <a:pt x="42" y="87"/>
                  </a:lnTo>
                  <a:lnTo>
                    <a:pt x="38" y="91"/>
                  </a:lnTo>
                  <a:lnTo>
                    <a:pt x="36" y="91"/>
                  </a:lnTo>
                  <a:lnTo>
                    <a:pt x="34" y="91"/>
                  </a:lnTo>
                  <a:lnTo>
                    <a:pt x="33" y="91"/>
                  </a:lnTo>
                  <a:lnTo>
                    <a:pt x="31" y="90"/>
                  </a:lnTo>
                  <a:lnTo>
                    <a:pt x="31" y="88"/>
                  </a:lnTo>
                  <a:lnTo>
                    <a:pt x="30" y="88"/>
                  </a:lnTo>
                  <a:lnTo>
                    <a:pt x="30" y="88"/>
                  </a:lnTo>
                  <a:lnTo>
                    <a:pt x="30" y="88"/>
                  </a:lnTo>
                  <a:lnTo>
                    <a:pt x="30" y="87"/>
                  </a:lnTo>
                  <a:lnTo>
                    <a:pt x="33" y="87"/>
                  </a:lnTo>
                  <a:lnTo>
                    <a:pt x="34" y="85"/>
                  </a:lnTo>
                  <a:lnTo>
                    <a:pt x="33" y="84"/>
                  </a:lnTo>
                  <a:lnTo>
                    <a:pt x="33" y="84"/>
                  </a:lnTo>
                  <a:lnTo>
                    <a:pt x="34" y="82"/>
                  </a:lnTo>
                  <a:lnTo>
                    <a:pt x="38" y="80"/>
                  </a:lnTo>
                  <a:lnTo>
                    <a:pt x="38" y="77"/>
                  </a:lnTo>
                  <a:lnTo>
                    <a:pt x="36" y="76"/>
                  </a:lnTo>
                  <a:lnTo>
                    <a:pt x="36" y="76"/>
                  </a:lnTo>
                  <a:lnTo>
                    <a:pt x="34" y="74"/>
                  </a:lnTo>
                  <a:lnTo>
                    <a:pt x="33" y="73"/>
                  </a:lnTo>
                  <a:lnTo>
                    <a:pt x="34" y="73"/>
                  </a:lnTo>
                  <a:lnTo>
                    <a:pt x="34" y="71"/>
                  </a:lnTo>
                  <a:lnTo>
                    <a:pt x="36" y="71"/>
                  </a:lnTo>
                  <a:lnTo>
                    <a:pt x="38" y="71"/>
                  </a:lnTo>
                  <a:lnTo>
                    <a:pt x="36" y="69"/>
                  </a:lnTo>
                  <a:lnTo>
                    <a:pt x="34" y="69"/>
                  </a:lnTo>
                  <a:lnTo>
                    <a:pt x="34" y="68"/>
                  </a:lnTo>
                  <a:lnTo>
                    <a:pt x="34" y="68"/>
                  </a:lnTo>
                  <a:lnTo>
                    <a:pt x="36" y="66"/>
                  </a:lnTo>
                  <a:lnTo>
                    <a:pt x="36" y="65"/>
                  </a:lnTo>
                  <a:lnTo>
                    <a:pt x="36" y="63"/>
                  </a:lnTo>
                  <a:lnTo>
                    <a:pt x="41" y="63"/>
                  </a:lnTo>
                  <a:lnTo>
                    <a:pt x="41" y="63"/>
                  </a:lnTo>
                  <a:lnTo>
                    <a:pt x="41" y="63"/>
                  </a:lnTo>
                  <a:lnTo>
                    <a:pt x="44" y="63"/>
                  </a:lnTo>
                  <a:lnTo>
                    <a:pt x="42" y="63"/>
                  </a:lnTo>
                  <a:lnTo>
                    <a:pt x="39" y="60"/>
                  </a:lnTo>
                  <a:lnTo>
                    <a:pt x="39" y="60"/>
                  </a:lnTo>
                  <a:lnTo>
                    <a:pt x="41" y="58"/>
                  </a:lnTo>
                  <a:lnTo>
                    <a:pt x="41" y="57"/>
                  </a:lnTo>
                  <a:lnTo>
                    <a:pt x="41" y="57"/>
                  </a:lnTo>
                  <a:lnTo>
                    <a:pt x="41" y="57"/>
                  </a:lnTo>
                  <a:lnTo>
                    <a:pt x="41" y="55"/>
                  </a:lnTo>
                  <a:lnTo>
                    <a:pt x="44" y="55"/>
                  </a:lnTo>
                  <a:lnTo>
                    <a:pt x="46" y="55"/>
                  </a:lnTo>
                  <a:lnTo>
                    <a:pt x="46" y="55"/>
                  </a:lnTo>
                  <a:lnTo>
                    <a:pt x="44" y="54"/>
                  </a:lnTo>
                  <a:lnTo>
                    <a:pt x="44" y="54"/>
                  </a:lnTo>
                  <a:lnTo>
                    <a:pt x="44" y="52"/>
                  </a:lnTo>
                  <a:lnTo>
                    <a:pt x="44" y="50"/>
                  </a:lnTo>
                  <a:lnTo>
                    <a:pt x="44" y="50"/>
                  </a:lnTo>
                  <a:lnTo>
                    <a:pt x="46" y="49"/>
                  </a:lnTo>
                  <a:lnTo>
                    <a:pt x="46" y="49"/>
                  </a:lnTo>
                  <a:lnTo>
                    <a:pt x="47" y="49"/>
                  </a:lnTo>
                  <a:lnTo>
                    <a:pt x="49" y="49"/>
                  </a:lnTo>
                  <a:lnTo>
                    <a:pt x="49" y="49"/>
                  </a:lnTo>
                  <a:lnTo>
                    <a:pt x="50" y="50"/>
                  </a:lnTo>
                  <a:lnTo>
                    <a:pt x="50" y="50"/>
                  </a:lnTo>
                  <a:lnTo>
                    <a:pt x="52" y="49"/>
                  </a:lnTo>
                  <a:lnTo>
                    <a:pt x="53" y="49"/>
                  </a:lnTo>
                  <a:lnTo>
                    <a:pt x="53" y="50"/>
                  </a:lnTo>
                  <a:lnTo>
                    <a:pt x="57" y="49"/>
                  </a:lnTo>
                  <a:lnTo>
                    <a:pt x="61" y="49"/>
                  </a:lnTo>
                  <a:lnTo>
                    <a:pt x="64" y="49"/>
                  </a:lnTo>
                  <a:lnTo>
                    <a:pt x="68" y="47"/>
                  </a:lnTo>
                  <a:lnTo>
                    <a:pt x="71" y="47"/>
                  </a:lnTo>
                  <a:close/>
                  <a:moveTo>
                    <a:pt x="75" y="44"/>
                  </a:moveTo>
                  <a:lnTo>
                    <a:pt x="75" y="44"/>
                  </a:lnTo>
                  <a:lnTo>
                    <a:pt x="75" y="44"/>
                  </a:lnTo>
                  <a:lnTo>
                    <a:pt x="75" y="46"/>
                  </a:lnTo>
                  <a:lnTo>
                    <a:pt x="75" y="46"/>
                  </a:lnTo>
                  <a:lnTo>
                    <a:pt x="75" y="46"/>
                  </a:lnTo>
                  <a:lnTo>
                    <a:pt x="74" y="44"/>
                  </a:lnTo>
                  <a:lnTo>
                    <a:pt x="75" y="44"/>
                  </a:lnTo>
                  <a:close/>
                  <a:moveTo>
                    <a:pt x="69" y="41"/>
                  </a:moveTo>
                  <a:lnTo>
                    <a:pt x="71" y="43"/>
                  </a:lnTo>
                  <a:lnTo>
                    <a:pt x="71" y="43"/>
                  </a:lnTo>
                  <a:lnTo>
                    <a:pt x="71" y="44"/>
                  </a:lnTo>
                  <a:lnTo>
                    <a:pt x="71" y="44"/>
                  </a:lnTo>
                  <a:lnTo>
                    <a:pt x="72" y="44"/>
                  </a:lnTo>
                  <a:lnTo>
                    <a:pt x="72" y="44"/>
                  </a:lnTo>
                  <a:lnTo>
                    <a:pt x="71" y="44"/>
                  </a:lnTo>
                  <a:lnTo>
                    <a:pt x="71" y="44"/>
                  </a:lnTo>
                  <a:lnTo>
                    <a:pt x="69" y="43"/>
                  </a:lnTo>
                  <a:lnTo>
                    <a:pt x="69" y="43"/>
                  </a:lnTo>
                  <a:lnTo>
                    <a:pt x="69" y="43"/>
                  </a:lnTo>
                  <a:lnTo>
                    <a:pt x="69" y="41"/>
                  </a:lnTo>
                  <a:close/>
                  <a:moveTo>
                    <a:pt x="71" y="36"/>
                  </a:moveTo>
                  <a:lnTo>
                    <a:pt x="72" y="36"/>
                  </a:lnTo>
                  <a:lnTo>
                    <a:pt x="74" y="38"/>
                  </a:lnTo>
                  <a:lnTo>
                    <a:pt x="74" y="38"/>
                  </a:lnTo>
                  <a:lnTo>
                    <a:pt x="74" y="39"/>
                  </a:lnTo>
                  <a:lnTo>
                    <a:pt x="74" y="39"/>
                  </a:lnTo>
                  <a:lnTo>
                    <a:pt x="74" y="39"/>
                  </a:lnTo>
                  <a:lnTo>
                    <a:pt x="74" y="39"/>
                  </a:lnTo>
                  <a:lnTo>
                    <a:pt x="75" y="41"/>
                  </a:lnTo>
                  <a:lnTo>
                    <a:pt x="77" y="41"/>
                  </a:lnTo>
                  <a:lnTo>
                    <a:pt x="77" y="41"/>
                  </a:lnTo>
                  <a:lnTo>
                    <a:pt x="77" y="43"/>
                  </a:lnTo>
                  <a:lnTo>
                    <a:pt x="77" y="43"/>
                  </a:lnTo>
                  <a:lnTo>
                    <a:pt x="77" y="43"/>
                  </a:lnTo>
                  <a:lnTo>
                    <a:pt x="74" y="41"/>
                  </a:lnTo>
                  <a:lnTo>
                    <a:pt x="72" y="41"/>
                  </a:lnTo>
                  <a:lnTo>
                    <a:pt x="71" y="41"/>
                  </a:lnTo>
                  <a:lnTo>
                    <a:pt x="71" y="41"/>
                  </a:lnTo>
                  <a:lnTo>
                    <a:pt x="71" y="41"/>
                  </a:lnTo>
                  <a:lnTo>
                    <a:pt x="71" y="39"/>
                  </a:lnTo>
                  <a:lnTo>
                    <a:pt x="71" y="39"/>
                  </a:lnTo>
                  <a:lnTo>
                    <a:pt x="71" y="41"/>
                  </a:lnTo>
                  <a:lnTo>
                    <a:pt x="69" y="41"/>
                  </a:lnTo>
                  <a:lnTo>
                    <a:pt x="69" y="39"/>
                  </a:lnTo>
                  <a:lnTo>
                    <a:pt x="69" y="39"/>
                  </a:lnTo>
                  <a:lnTo>
                    <a:pt x="69" y="38"/>
                  </a:lnTo>
                  <a:lnTo>
                    <a:pt x="69" y="38"/>
                  </a:lnTo>
                  <a:lnTo>
                    <a:pt x="71" y="36"/>
                  </a:lnTo>
                  <a:close/>
                  <a:moveTo>
                    <a:pt x="82" y="33"/>
                  </a:moveTo>
                  <a:lnTo>
                    <a:pt x="83" y="33"/>
                  </a:lnTo>
                  <a:lnTo>
                    <a:pt x="83" y="35"/>
                  </a:lnTo>
                  <a:lnTo>
                    <a:pt x="80" y="35"/>
                  </a:lnTo>
                  <a:lnTo>
                    <a:pt x="79" y="35"/>
                  </a:lnTo>
                  <a:lnTo>
                    <a:pt x="80" y="33"/>
                  </a:lnTo>
                  <a:lnTo>
                    <a:pt x="82" y="33"/>
                  </a:lnTo>
                  <a:close/>
                  <a:moveTo>
                    <a:pt x="75" y="33"/>
                  </a:moveTo>
                  <a:lnTo>
                    <a:pt x="77" y="33"/>
                  </a:lnTo>
                  <a:lnTo>
                    <a:pt x="77" y="35"/>
                  </a:lnTo>
                  <a:lnTo>
                    <a:pt x="79" y="35"/>
                  </a:lnTo>
                  <a:lnTo>
                    <a:pt x="79" y="35"/>
                  </a:lnTo>
                  <a:lnTo>
                    <a:pt x="79" y="36"/>
                  </a:lnTo>
                  <a:lnTo>
                    <a:pt x="77" y="36"/>
                  </a:lnTo>
                  <a:lnTo>
                    <a:pt x="77" y="36"/>
                  </a:lnTo>
                  <a:lnTo>
                    <a:pt x="77" y="35"/>
                  </a:lnTo>
                  <a:lnTo>
                    <a:pt x="75" y="35"/>
                  </a:lnTo>
                  <a:lnTo>
                    <a:pt x="74" y="33"/>
                  </a:lnTo>
                  <a:lnTo>
                    <a:pt x="74" y="33"/>
                  </a:lnTo>
                  <a:lnTo>
                    <a:pt x="74" y="33"/>
                  </a:lnTo>
                  <a:lnTo>
                    <a:pt x="75" y="33"/>
                  </a:lnTo>
                  <a:close/>
                  <a:moveTo>
                    <a:pt x="98" y="5"/>
                  </a:moveTo>
                  <a:lnTo>
                    <a:pt x="99" y="5"/>
                  </a:lnTo>
                  <a:lnTo>
                    <a:pt x="99" y="6"/>
                  </a:lnTo>
                  <a:lnTo>
                    <a:pt x="99" y="8"/>
                  </a:lnTo>
                  <a:lnTo>
                    <a:pt x="99" y="8"/>
                  </a:lnTo>
                  <a:lnTo>
                    <a:pt x="101" y="10"/>
                  </a:lnTo>
                  <a:lnTo>
                    <a:pt x="102" y="10"/>
                  </a:lnTo>
                  <a:lnTo>
                    <a:pt x="102" y="10"/>
                  </a:lnTo>
                  <a:lnTo>
                    <a:pt x="102" y="10"/>
                  </a:lnTo>
                  <a:lnTo>
                    <a:pt x="101" y="14"/>
                  </a:lnTo>
                  <a:lnTo>
                    <a:pt x="101" y="14"/>
                  </a:lnTo>
                  <a:lnTo>
                    <a:pt x="101" y="16"/>
                  </a:lnTo>
                  <a:lnTo>
                    <a:pt x="101" y="16"/>
                  </a:lnTo>
                  <a:lnTo>
                    <a:pt x="101" y="19"/>
                  </a:lnTo>
                  <a:lnTo>
                    <a:pt x="99" y="19"/>
                  </a:lnTo>
                  <a:lnTo>
                    <a:pt x="99" y="21"/>
                  </a:lnTo>
                  <a:lnTo>
                    <a:pt x="99" y="21"/>
                  </a:lnTo>
                  <a:lnTo>
                    <a:pt x="98" y="21"/>
                  </a:lnTo>
                  <a:lnTo>
                    <a:pt x="99" y="17"/>
                  </a:lnTo>
                  <a:lnTo>
                    <a:pt x="99" y="16"/>
                  </a:lnTo>
                  <a:lnTo>
                    <a:pt x="99" y="16"/>
                  </a:lnTo>
                  <a:lnTo>
                    <a:pt x="99" y="14"/>
                  </a:lnTo>
                  <a:lnTo>
                    <a:pt x="98" y="14"/>
                  </a:lnTo>
                  <a:lnTo>
                    <a:pt x="96" y="14"/>
                  </a:lnTo>
                  <a:lnTo>
                    <a:pt x="96" y="14"/>
                  </a:lnTo>
                  <a:lnTo>
                    <a:pt x="96" y="14"/>
                  </a:lnTo>
                  <a:lnTo>
                    <a:pt x="96" y="14"/>
                  </a:lnTo>
                  <a:lnTo>
                    <a:pt x="94" y="14"/>
                  </a:lnTo>
                  <a:lnTo>
                    <a:pt x="94" y="13"/>
                  </a:lnTo>
                  <a:lnTo>
                    <a:pt x="94" y="13"/>
                  </a:lnTo>
                  <a:lnTo>
                    <a:pt x="94" y="13"/>
                  </a:lnTo>
                  <a:lnTo>
                    <a:pt x="94" y="13"/>
                  </a:lnTo>
                  <a:lnTo>
                    <a:pt x="96" y="13"/>
                  </a:lnTo>
                  <a:lnTo>
                    <a:pt x="98" y="11"/>
                  </a:lnTo>
                  <a:lnTo>
                    <a:pt x="98" y="8"/>
                  </a:lnTo>
                  <a:lnTo>
                    <a:pt x="96" y="8"/>
                  </a:lnTo>
                  <a:lnTo>
                    <a:pt x="94" y="8"/>
                  </a:lnTo>
                  <a:lnTo>
                    <a:pt x="96" y="8"/>
                  </a:lnTo>
                  <a:lnTo>
                    <a:pt x="96" y="6"/>
                  </a:lnTo>
                  <a:lnTo>
                    <a:pt x="98" y="5"/>
                  </a:lnTo>
                  <a:lnTo>
                    <a:pt x="98" y="5"/>
                  </a:lnTo>
                  <a:close/>
                  <a:moveTo>
                    <a:pt x="102" y="3"/>
                  </a:moveTo>
                  <a:lnTo>
                    <a:pt x="104" y="3"/>
                  </a:lnTo>
                  <a:lnTo>
                    <a:pt x="104" y="3"/>
                  </a:lnTo>
                  <a:lnTo>
                    <a:pt x="104" y="5"/>
                  </a:lnTo>
                  <a:lnTo>
                    <a:pt x="102" y="5"/>
                  </a:lnTo>
                  <a:lnTo>
                    <a:pt x="102" y="5"/>
                  </a:lnTo>
                  <a:lnTo>
                    <a:pt x="102" y="6"/>
                  </a:lnTo>
                  <a:lnTo>
                    <a:pt x="102" y="6"/>
                  </a:lnTo>
                  <a:lnTo>
                    <a:pt x="102" y="8"/>
                  </a:lnTo>
                  <a:lnTo>
                    <a:pt x="102" y="8"/>
                  </a:lnTo>
                  <a:lnTo>
                    <a:pt x="101" y="5"/>
                  </a:lnTo>
                  <a:lnTo>
                    <a:pt x="102" y="3"/>
                  </a:lnTo>
                  <a:close/>
                  <a:moveTo>
                    <a:pt x="105" y="0"/>
                  </a:moveTo>
                  <a:lnTo>
                    <a:pt x="105" y="0"/>
                  </a:lnTo>
                  <a:lnTo>
                    <a:pt x="107" y="0"/>
                  </a:lnTo>
                  <a:lnTo>
                    <a:pt x="107" y="2"/>
                  </a:lnTo>
                  <a:lnTo>
                    <a:pt x="105" y="3"/>
                  </a:lnTo>
                  <a:lnTo>
                    <a:pt x="105" y="3"/>
                  </a:lnTo>
                  <a:lnTo>
                    <a:pt x="104" y="3"/>
                  </a:lnTo>
                  <a:lnTo>
                    <a:pt x="104" y="3"/>
                  </a:lnTo>
                  <a:lnTo>
                    <a:pt x="104" y="2"/>
                  </a:lnTo>
                  <a:lnTo>
                    <a:pt x="104" y="2"/>
                  </a:lnTo>
                  <a:lnTo>
                    <a:pt x="104" y="2"/>
                  </a:lnTo>
                  <a:lnTo>
                    <a:pt x="105" y="0"/>
                  </a:lnTo>
                  <a:lnTo>
                    <a:pt x="105" y="2"/>
                  </a:lnTo>
                  <a:lnTo>
                    <a:pt x="10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32" name="Freeform 28">
              <a:extLst>
                <a:ext uri="{FF2B5EF4-FFF2-40B4-BE49-F238E27FC236}">
                  <a16:creationId xmlns:a16="http://schemas.microsoft.com/office/drawing/2014/main" id="{F0FF5FD4-CD86-A9E0-22A6-16616FBC0EC9}"/>
                </a:ext>
              </a:extLst>
            </p:cNvPr>
            <p:cNvSpPr>
              <a:spLocks noEditPoints="1"/>
            </p:cNvSpPr>
            <p:nvPr/>
          </p:nvSpPr>
          <p:spPr bwMode="auto">
            <a:xfrm>
              <a:off x="6597311" y="4298970"/>
              <a:ext cx="152039" cy="157888"/>
            </a:xfrm>
            <a:custGeom>
              <a:avLst/>
              <a:gdLst>
                <a:gd name="T0" fmla="*/ 38 w 78"/>
                <a:gd name="T1" fmla="*/ 65 h 81"/>
                <a:gd name="T2" fmla="*/ 37 w 78"/>
                <a:gd name="T3" fmla="*/ 68 h 81"/>
                <a:gd name="T4" fmla="*/ 37 w 78"/>
                <a:gd name="T5" fmla="*/ 65 h 81"/>
                <a:gd name="T6" fmla="*/ 54 w 78"/>
                <a:gd name="T7" fmla="*/ 56 h 81"/>
                <a:gd name="T8" fmla="*/ 54 w 78"/>
                <a:gd name="T9" fmla="*/ 59 h 81"/>
                <a:gd name="T10" fmla="*/ 52 w 78"/>
                <a:gd name="T11" fmla="*/ 57 h 81"/>
                <a:gd name="T12" fmla="*/ 67 w 78"/>
                <a:gd name="T13" fmla="*/ 5 h 81"/>
                <a:gd name="T14" fmla="*/ 70 w 78"/>
                <a:gd name="T15" fmla="*/ 7 h 81"/>
                <a:gd name="T16" fmla="*/ 71 w 78"/>
                <a:gd name="T17" fmla="*/ 15 h 81"/>
                <a:gd name="T18" fmla="*/ 76 w 78"/>
                <a:gd name="T19" fmla="*/ 21 h 81"/>
                <a:gd name="T20" fmla="*/ 78 w 78"/>
                <a:gd name="T21" fmla="*/ 26 h 81"/>
                <a:gd name="T22" fmla="*/ 78 w 78"/>
                <a:gd name="T23" fmla="*/ 35 h 81"/>
                <a:gd name="T24" fmla="*/ 76 w 78"/>
                <a:gd name="T25" fmla="*/ 40 h 81"/>
                <a:gd name="T26" fmla="*/ 75 w 78"/>
                <a:gd name="T27" fmla="*/ 43 h 81"/>
                <a:gd name="T28" fmla="*/ 70 w 78"/>
                <a:gd name="T29" fmla="*/ 48 h 81"/>
                <a:gd name="T30" fmla="*/ 65 w 78"/>
                <a:gd name="T31" fmla="*/ 56 h 81"/>
                <a:gd name="T32" fmla="*/ 60 w 78"/>
                <a:gd name="T33" fmla="*/ 57 h 81"/>
                <a:gd name="T34" fmla="*/ 59 w 78"/>
                <a:gd name="T35" fmla="*/ 57 h 81"/>
                <a:gd name="T36" fmla="*/ 57 w 78"/>
                <a:gd name="T37" fmla="*/ 56 h 81"/>
                <a:gd name="T38" fmla="*/ 56 w 78"/>
                <a:gd name="T39" fmla="*/ 54 h 81"/>
                <a:gd name="T40" fmla="*/ 52 w 78"/>
                <a:gd name="T41" fmla="*/ 54 h 81"/>
                <a:gd name="T42" fmla="*/ 51 w 78"/>
                <a:gd name="T43" fmla="*/ 59 h 81"/>
                <a:gd name="T44" fmla="*/ 48 w 78"/>
                <a:gd name="T45" fmla="*/ 59 h 81"/>
                <a:gd name="T46" fmla="*/ 45 w 78"/>
                <a:gd name="T47" fmla="*/ 59 h 81"/>
                <a:gd name="T48" fmla="*/ 45 w 78"/>
                <a:gd name="T49" fmla="*/ 57 h 81"/>
                <a:gd name="T50" fmla="*/ 41 w 78"/>
                <a:gd name="T51" fmla="*/ 59 h 81"/>
                <a:gd name="T52" fmla="*/ 40 w 78"/>
                <a:gd name="T53" fmla="*/ 60 h 81"/>
                <a:gd name="T54" fmla="*/ 35 w 78"/>
                <a:gd name="T55" fmla="*/ 62 h 81"/>
                <a:gd name="T56" fmla="*/ 35 w 78"/>
                <a:gd name="T57" fmla="*/ 65 h 81"/>
                <a:gd name="T58" fmla="*/ 32 w 78"/>
                <a:gd name="T59" fmla="*/ 73 h 81"/>
                <a:gd name="T60" fmla="*/ 18 w 78"/>
                <a:gd name="T61" fmla="*/ 74 h 81"/>
                <a:gd name="T62" fmla="*/ 13 w 78"/>
                <a:gd name="T63" fmla="*/ 76 h 81"/>
                <a:gd name="T64" fmla="*/ 10 w 78"/>
                <a:gd name="T65" fmla="*/ 78 h 81"/>
                <a:gd name="T66" fmla="*/ 5 w 78"/>
                <a:gd name="T67" fmla="*/ 81 h 81"/>
                <a:gd name="T68" fmla="*/ 0 w 78"/>
                <a:gd name="T69" fmla="*/ 81 h 81"/>
                <a:gd name="T70" fmla="*/ 0 w 78"/>
                <a:gd name="T71" fmla="*/ 73 h 81"/>
                <a:gd name="T72" fmla="*/ 5 w 78"/>
                <a:gd name="T73" fmla="*/ 65 h 81"/>
                <a:gd name="T74" fmla="*/ 2 w 78"/>
                <a:gd name="T75" fmla="*/ 62 h 81"/>
                <a:gd name="T76" fmla="*/ 5 w 78"/>
                <a:gd name="T77" fmla="*/ 54 h 81"/>
                <a:gd name="T78" fmla="*/ 7 w 78"/>
                <a:gd name="T79" fmla="*/ 48 h 81"/>
                <a:gd name="T80" fmla="*/ 13 w 78"/>
                <a:gd name="T81" fmla="*/ 43 h 81"/>
                <a:gd name="T82" fmla="*/ 13 w 78"/>
                <a:gd name="T83" fmla="*/ 46 h 81"/>
                <a:gd name="T84" fmla="*/ 16 w 78"/>
                <a:gd name="T85" fmla="*/ 43 h 81"/>
                <a:gd name="T86" fmla="*/ 21 w 78"/>
                <a:gd name="T87" fmla="*/ 38 h 81"/>
                <a:gd name="T88" fmla="*/ 26 w 78"/>
                <a:gd name="T89" fmla="*/ 35 h 81"/>
                <a:gd name="T90" fmla="*/ 27 w 78"/>
                <a:gd name="T91" fmla="*/ 33 h 81"/>
                <a:gd name="T92" fmla="*/ 27 w 78"/>
                <a:gd name="T93" fmla="*/ 26 h 81"/>
                <a:gd name="T94" fmla="*/ 24 w 78"/>
                <a:gd name="T95" fmla="*/ 29 h 81"/>
                <a:gd name="T96" fmla="*/ 21 w 78"/>
                <a:gd name="T97" fmla="*/ 27 h 81"/>
                <a:gd name="T98" fmla="*/ 18 w 78"/>
                <a:gd name="T99" fmla="*/ 24 h 81"/>
                <a:gd name="T100" fmla="*/ 18 w 78"/>
                <a:gd name="T101" fmla="*/ 18 h 81"/>
                <a:gd name="T102" fmla="*/ 19 w 78"/>
                <a:gd name="T103" fmla="*/ 13 h 81"/>
                <a:gd name="T104" fmla="*/ 19 w 78"/>
                <a:gd name="T105" fmla="*/ 8 h 81"/>
                <a:gd name="T106" fmla="*/ 27 w 78"/>
                <a:gd name="T107" fmla="*/ 8 h 81"/>
                <a:gd name="T108" fmla="*/ 34 w 78"/>
                <a:gd name="T109" fmla="*/ 7 h 81"/>
                <a:gd name="T110" fmla="*/ 38 w 78"/>
                <a:gd name="T111" fmla="*/ 10 h 81"/>
                <a:gd name="T112" fmla="*/ 45 w 78"/>
                <a:gd name="T113" fmla="*/ 7 h 81"/>
                <a:gd name="T114" fmla="*/ 54 w 78"/>
                <a:gd name="T115" fmla="*/ 7 h 81"/>
                <a:gd name="T116" fmla="*/ 63 w 78"/>
                <a:gd name="T11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1">
                  <a:moveTo>
                    <a:pt x="37" y="63"/>
                  </a:moveTo>
                  <a:lnTo>
                    <a:pt x="38" y="63"/>
                  </a:lnTo>
                  <a:lnTo>
                    <a:pt x="38" y="63"/>
                  </a:lnTo>
                  <a:lnTo>
                    <a:pt x="38" y="65"/>
                  </a:lnTo>
                  <a:lnTo>
                    <a:pt x="38" y="65"/>
                  </a:lnTo>
                  <a:lnTo>
                    <a:pt x="40" y="65"/>
                  </a:lnTo>
                  <a:lnTo>
                    <a:pt x="40" y="65"/>
                  </a:lnTo>
                  <a:lnTo>
                    <a:pt x="40" y="67"/>
                  </a:lnTo>
                  <a:lnTo>
                    <a:pt x="40" y="67"/>
                  </a:lnTo>
                  <a:lnTo>
                    <a:pt x="37" y="68"/>
                  </a:lnTo>
                  <a:lnTo>
                    <a:pt x="37" y="67"/>
                  </a:lnTo>
                  <a:lnTo>
                    <a:pt x="38" y="67"/>
                  </a:lnTo>
                  <a:lnTo>
                    <a:pt x="38" y="67"/>
                  </a:lnTo>
                  <a:lnTo>
                    <a:pt x="38" y="65"/>
                  </a:lnTo>
                  <a:lnTo>
                    <a:pt x="37" y="65"/>
                  </a:lnTo>
                  <a:lnTo>
                    <a:pt x="37" y="65"/>
                  </a:lnTo>
                  <a:lnTo>
                    <a:pt x="37" y="65"/>
                  </a:lnTo>
                  <a:lnTo>
                    <a:pt x="37" y="63"/>
                  </a:lnTo>
                  <a:lnTo>
                    <a:pt x="37" y="63"/>
                  </a:lnTo>
                  <a:close/>
                  <a:moveTo>
                    <a:pt x="54" y="56"/>
                  </a:moveTo>
                  <a:lnTo>
                    <a:pt x="56" y="57"/>
                  </a:lnTo>
                  <a:lnTo>
                    <a:pt x="56" y="57"/>
                  </a:lnTo>
                  <a:lnTo>
                    <a:pt x="54" y="57"/>
                  </a:lnTo>
                  <a:lnTo>
                    <a:pt x="54" y="59"/>
                  </a:lnTo>
                  <a:lnTo>
                    <a:pt x="54" y="59"/>
                  </a:lnTo>
                  <a:lnTo>
                    <a:pt x="54" y="59"/>
                  </a:lnTo>
                  <a:lnTo>
                    <a:pt x="54" y="59"/>
                  </a:lnTo>
                  <a:lnTo>
                    <a:pt x="52" y="59"/>
                  </a:lnTo>
                  <a:lnTo>
                    <a:pt x="52" y="57"/>
                  </a:lnTo>
                  <a:lnTo>
                    <a:pt x="52" y="57"/>
                  </a:lnTo>
                  <a:lnTo>
                    <a:pt x="52" y="57"/>
                  </a:lnTo>
                  <a:lnTo>
                    <a:pt x="52" y="57"/>
                  </a:lnTo>
                  <a:lnTo>
                    <a:pt x="54" y="56"/>
                  </a:lnTo>
                  <a:close/>
                  <a:moveTo>
                    <a:pt x="63" y="0"/>
                  </a:moveTo>
                  <a:lnTo>
                    <a:pt x="67" y="5"/>
                  </a:lnTo>
                  <a:lnTo>
                    <a:pt x="67" y="5"/>
                  </a:lnTo>
                  <a:lnTo>
                    <a:pt x="67" y="5"/>
                  </a:lnTo>
                  <a:lnTo>
                    <a:pt x="67" y="5"/>
                  </a:lnTo>
                  <a:lnTo>
                    <a:pt x="68" y="7"/>
                  </a:lnTo>
                  <a:lnTo>
                    <a:pt x="70" y="7"/>
                  </a:lnTo>
                  <a:lnTo>
                    <a:pt x="71" y="8"/>
                  </a:lnTo>
                  <a:lnTo>
                    <a:pt x="71" y="8"/>
                  </a:lnTo>
                  <a:lnTo>
                    <a:pt x="70" y="11"/>
                  </a:lnTo>
                  <a:lnTo>
                    <a:pt x="70" y="11"/>
                  </a:lnTo>
                  <a:lnTo>
                    <a:pt x="71" y="15"/>
                  </a:lnTo>
                  <a:lnTo>
                    <a:pt x="71" y="16"/>
                  </a:lnTo>
                  <a:lnTo>
                    <a:pt x="73" y="18"/>
                  </a:lnTo>
                  <a:lnTo>
                    <a:pt x="75" y="19"/>
                  </a:lnTo>
                  <a:lnTo>
                    <a:pt x="75" y="19"/>
                  </a:lnTo>
                  <a:lnTo>
                    <a:pt x="76" y="21"/>
                  </a:lnTo>
                  <a:lnTo>
                    <a:pt x="76" y="22"/>
                  </a:lnTo>
                  <a:lnTo>
                    <a:pt x="76" y="22"/>
                  </a:lnTo>
                  <a:lnTo>
                    <a:pt x="76" y="22"/>
                  </a:lnTo>
                  <a:lnTo>
                    <a:pt x="78" y="24"/>
                  </a:lnTo>
                  <a:lnTo>
                    <a:pt x="78" y="26"/>
                  </a:lnTo>
                  <a:lnTo>
                    <a:pt x="78" y="29"/>
                  </a:lnTo>
                  <a:lnTo>
                    <a:pt x="78" y="30"/>
                  </a:lnTo>
                  <a:lnTo>
                    <a:pt x="78" y="33"/>
                  </a:lnTo>
                  <a:lnTo>
                    <a:pt x="78" y="35"/>
                  </a:lnTo>
                  <a:lnTo>
                    <a:pt x="78" y="35"/>
                  </a:lnTo>
                  <a:lnTo>
                    <a:pt x="78" y="37"/>
                  </a:lnTo>
                  <a:lnTo>
                    <a:pt x="78" y="37"/>
                  </a:lnTo>
                  <a:lnTo>
                    <a:pt x="78" y="38"/>
                  </a:lnTo>
                  <a:lnTo>
                    <a:pt x="76" y="38"/>
                  </a:lnTo>
                  <a:lnTo>
                    <a:pt x="76" y="40"/>
                  </a:lnTo>
                  <a:lnTo>
                    <a:pt x="76" y="40"/>
                  </a:lnTo>
                  <a:lnTo>
                    <a:pt x="76" y="41"/>
                  </a:lnTo>
                  <a:lnTo>
                    <a:pt x="76" y="43"/>
                  </a:lnTo>
                  <a:lnTo>
                    <a:pt x="76" y="43"/>
                  </a:lnTo>
                  <a:lnTo>
                    <a:pt x="75" y="43"/>
                  </a:lnTo>
                  <a:lnTo>
                    <a:pt x="73" y="43"/>
                  </a:lnTo>
                  <a:lnTo>
                    <a:pt x="73" y="44"/>
                  </a:lnTo>
                  <a:lnTo>
                    <a:pt x="71" y="44"/>
                  </a:lnTo>
                  <a:lnTo>
                    <a:pt x="71" y="46"/>
                  </a:lnTo>
                  <a:lnTo>
                    <a:pt x="70" y="48"/>
                  </a:lnTo>
                  <a:lnTo>
                    <a:pt x="68" y="49"/>
                  </a:lnTo>
                  <a:lnTo>
                    <a:pt x="68" y="51"/>
                  </a:lnTo>
                  <a:lnTo>
                    <a:pt x="67" y="52"/>
                  </a:lnTo>
                  <a:lnTo>
                    <a:pt x="67" y="52"/>
                  </a:lnTo>
                  <a:lnTo>
                    <a:pt x="65" y="56"/>
                  </a:lnTo>
                  <a:lnTo>
                    <a:pt x="65" y="56"/>
                  </a:lnTo>
                  <a:lnTo>
                    <a:pt x="63" y="57"/>
                  </a:lnTo>
                  <a:lnTo>
                    <a:pt x="63" y="57"/>
                  </a:lnTo>
                  <a:lnTo>
                    <a:pt x="62" y="57"/>
                  </a:lnTo>
                  <a:lnTo>
                    <a:pt x="60" y="57"/>
                  </a:lnTo>
                  <a:lnTo>
                    <a:pt x="60" y="57"/>
                  </a:lnTo>
                  <a:lnTo>
                    <a:pt x="60" y="56"/>
                  </a:lnTo>
                  <a:lnTo>
                    <a:pt x="60" y="56"/>
                  </a:lnTo>
                  <a:lnTo>
                    <a:pt x="59" y="56"/>
                  </a:lnTo>
                  <a:lnTo>
                    <a:pt x="59" y="57"/>
                  </a:lnTo>
                  <a:lnTo>
                    <a:pt x="57" y="57"/>
                  </a:lnTo>
                  <a:lnTo>
                    <a:pt x="57" y="57"/>
                  </a:lnTo>
                  <a:lnTo>
                    <a:pt x="56" y="57"/>
                  </a:lnTo>
                  <a:lnTo>
                    <a:pt x="56" y="57"/>
                  </a:lnTo>
                  <a:lnTo>
                    <a:pt x="57" y="56"/>
                  </a:lnTo>
                  <a:lnTo>
                    <a:pt x="57" y="56"/>
                  </a:lnTo>
                  <a:lnTo>
                    <a:pt x="57" y="56"/>
                  </a:lnTo>
                  <a:lnTo>
                    <a:pt x="56" y="56"/>
                  </a:lnTo>
                  <a:lnTo>
                    <a:pt x="54" y="56"/>
                  </a:lnTo>
                  <a:lnTo>
                    <a:pt x="56" y="54"/>
                  </a:lnTo>
                  <a:lnTo>
                    <a:pt x="56" y="54"/>
                  </a:lnTo>
                  <a:lnTo>
                    <a:pt x="54" y="54"/>
                  </a:lnTo>
                  <a:lnTo>
                    <a:pt x="54" y="54"/>
                  </a:lnTo>
                  <a:lnTo>
                    <a:pt x="54" y="54"/>
                  </a:lnTo>
                  <a:lnTo>
                    <a:pt x="52" y="54"/>
                  </a:lnTo>
                  <a:lnTo>
                    <a:pt x="52" y="56"/>
                  </a:lnTo>
                  <a:lnTo>
                    <a:pt x="52" y="57"/>
                  </a:lnTo>
                  <a:lnTo>
                    <a:pt x="51" y="57"/>
                  </a:lnTo>
                  <a:lnTo>
                    <a:pt x="51" y="57"/>
                  </a:lnTo>
                  <a:lnTo>
                    <a:pt x="51" y="59"/>
                  </a:lnTo>
                  <a:lnTo>
                    <a:pt x="49" y="59"/>
                  </a:lnTo>
                  <a:lnTo>
                    <a:pt x="49" y="59"/>
                  </a:lnTo>
                  <a:lnTo>
                    <a:pt x="48" y="59"/>
                  </a:lnTo>
                  <a:lnTo>
                    <a:pt x="48" y="59"/>
                  </a:lnTo>
                  <a:lnTo>
                    <a:pt x="48" y="59"/>
                  </a:lnTo>
                  <a:lnTo>
                    <a:pt x="46" y="59"/>
                  </a:lnTo>
                  <a:lnTo>
                    <a:pt x="46" y="59"/>
                  </a:lnTo>
                  <a:lnTo>
                    <a:pt x="46" y="59"/>
                  </a:lnTo>
                  <a:lnTo>
                    <a:pt x="45" y="59"/>
                  </a:lnTo>
                  <a:lnTo>
                    <a:pt x="45" y="59"/>
                  </a:lnTo>
                  <a:lnTo>
                    <a:pt x="46" y="57"/>
                  </a:lnTo>
                  <a:lnTo>
                    <a:pt x="45" y="57"/>
                  </a:lnTo>
                  <a:lnTo>
                    <a:pt x="45" y="57"/>
                  </a:lnTo>
                  <a:lnTo>
                    <a:pt x="45" y="57"/>
                  </a:lnTo>
                  <a:lnTo>
                    <a:pt x="45" y="57"/>
                  </a:lnTo>
                  <a:lnTo>
                    <a:pt x="43" y="59"/>
                  </a:lnTo>
                  <a:lnTo>
                    <a:pt x="43" y="59"/>
                  </a:lnTo>
                  <a:lnTo>
                    <a:pt x="43" y="60"/>
                  </a:lnTo>
                  <a:lnTo>
                    <a:pt x="41" y="60"/>
                  </a:lnTo>
                  <a:lnTo>
                    <a:pt x="41" y="59"/>
                  </a:lnTo>
                  <a:lnTo>
                    <a:pt x="41" y="59"/>
                  </a:lnTo>
                  <a:lnTo>
                    <a:pt x="41" y="59"/>
                  </a:lnTo>
                  <a:lnTo>
                    <a:pt x="40" y="60"/>
                  </a:lnTo>
                  <a:lnTo>
                    <a:pt x="40" y="60"/>
                  </a:lnTo>
                  <a:lnTo>
                    <a:pt x="40" y="60"/>
                  </a:lnTo>
                  <a:lnTo>
                    <a:pt x="38" y="60"/>
                  </a:lnTo>
                  <a:lnTo>
                    <a:pt x="38" y="60"/>
                  </a:lnTo>
                  <a:lnTo>
                    <a:pt x="37" y="62"/>
                  </a:lnTo>
                  <a:lnTo>
                    <a:pt x="35" y="62"/>
                  </a:lnTo>
                  <a:lnTo>
                    <a:pt x="35" y="62"/>
                  </a:lnTo>
                  <a:lnTo>
                    <a:pt x="35" y="63"/>
                  </a:lnTo>
                  <a:lnTo>
                    <a:pt x="35" y="63"/>
                  </a:lnTo>
                  <a:lnTo>
                    <a:pt x="35" y="63"/>
                  </a:lnTo>
                  <a:lnTo>
                    <a:pt x="35" y="63"/>
                  </a:lnTo>
                  <a:lnTo>
                    <a:pt x="35" y="65"/>
                  </a:lnTo>
                  <a:lnTo>
                    <a:pt x="34" y="67"/>
                  </a:lnTo>
                  <a:lnTo>
                    <a:pt x="32" y="68"/>
                  </a:lnTo>
                  <a:lnTo>
                    <a:pt x="32" y="71"/>
                  </a:lnTo>
                  <a:lnTo>
                    <a:pt x="32" y="73"/>
                  </a:lnTo>
                  <a:lnTo>
                    <a:pt x="32" y="73"/>
                  </a:lnTo>
                  <a:lnTo>
                    <a:pt x="32" y="74"/>
                  </a:lnTo>
                  <a:lnTo>
                    <a:pt x="32" y="74"/>
                  </a:lnTo>
                  <a:lnTo>
                    <a:pt x="19" y="74"/>
                  </a:lnTo>
                  <a:lnTo>
                    <a:pt x="18" y="74"/>
                  </a:lnTo>
                  <a:lnTo>
                    <a:pt x="18" y="74"/>
                  </a:lnTo>
                  <a:lnTo>
                    <a:pt x="18" y="74"/>
                  </a:lnTo>
                  <a:lnTo>
                    <a:pt x="16" y="76"/>
                  </a:lnTo>
                  <a:lnTo>
                    <a:pt x="15" y="76"/>
                  </a:lnTo>
                  <a:lnTo>
                    <a:pt x="15" y="76"/>
                  </a:lnTo>
                  <a:lnTo>
                    <a:pt x="13" y="76"/>
                  </a:lnTo>
                  <a:lnTo>
                    <a:pt x="13" y="76"/>
                  </a:lnTo>
                  <a:lnTo>
                    <a:pt x="13" y="76"/>
                  </a:lnTo>
                  <a:lnTo>
                    <a:pt x="11" y="76"/>
                  </a:lnTo>
                  <a:lnTo>
                    <a:pt x="11" y="76"/>
                  </a:lnTo>
                  <a:lnTo>
                    <a:pt x="10" y="78"/>
                  </a:lnTo>
                  <a:lnTo>
                    <a:pt x="10" y="78"/>
                  </a:lnTo>
                  <a:lnTo>
                    <a:pt x="8" y="79"/>
                  </a:lnTo>
                  <a:lnTo>
                    <a:pt x="8" y="81"/>
                  </a:lnTo>
                  <a:lnTo>
                    <a:pt x="7" y="81"/>
                  </a:lnTo>
                  <a:lnTo>
                    <a:pt x="5" y="81"/>
                  </a:lnTo>
                  <a:lnTo>
                    <a:pt x="5" y="81"/>
                  </a:lnTo>
                  <a:lnTo>
                    <a:pt x="5" y="81"/>
                  </a:lnTo>
                  <a:lnTo>
                    <a:pt x="4" y="79"/>
                  </a:lnTo>
                  <a:lnTo>
                    <a:pt x="4" y="79"/>
                  </a:lnTo>
                  <a:lnTo>
                    <a:pt x="0" y="81"/>
                  </a:lnTo>
                  <a:lnTo>
                    <a:pt x="0" y="81"/>
                  </a:lnTo>
                  <a:lnTo>
                    <a:pt x="0" y="79"/>
                  </a:lnTo>
                  <a:lnTo>
                    <a:pt x="0" y="76"/>
                  </a:lnTo>
                  <a:lnTo>
                    <a:pt x="0" y="74"/>
                  </a:lnTo>
                  <a:lnTo>
                    <a:pt x="0" y="73"/>
                  </a:lnTo>
                  <a:lnTo>
                    <a:pt x="0" y="71"/>
                  </a:lnTo>
                  <a:lnTo>
                    <a:pt x="0" y="70"/>
                  </a:lnTo>
                  <a:lnTo>
                    <a:pt x="2" y="68"/>
                  </a:lnTo>
                  <a:lnTo>
                    <a:pt x="2" y="68"/>
                  </a:lnTo>
                  <a:lnTo>
                    <a:pt x="5" y="65"/>
                  </a:lnTo>
                  <a:lnTo>
                    <a:pt x="5" y="63"/>
                  </a:lnTo>
                  <a:lnTo>
                    <a:pt x="4" y="62"/>
                  </a:lnTo>
                  <a:lnTo>
                    <a:pt x="2" y="62"/>
                  </a:lnTo>
                  <a:lnTo>
                    <a:pt x="2" y="62"/>
                  </a:lnTo>
                  <a:lnTo>
                    <a:pt x="2" y="62"/>
                  </a:lnTo>
                  <a:lnTo>
                    <a:pt x="2" y="59"/>
                  </a:lnTo>
                  <a:lnTo>
                    <a:pt x="4" y="59"/>
                  </a:lnTo>
                  <a:lnTo>
                    <a:pt x="4" y="59"/>
                  </a:lnTo>
                  <a:lnTo>
                    <a:pt x="4" y="57"/>
                  </a:lnTo>
                  <a:lnTo>
                    <a:pt x="5" y="54"/>
                  </a:lnTo>
                  <a:lnTo>
                    <a:pt x="5" y="54"/>
                  </a:lnTo>
                  <a:lnTo>
                    <a:pt x="5" y="51"/>
                  </a:lnTo>
                  <a:lnTo>
                    <a:pt x="5" y="49"/>
                  </a:lnTo>
                  <a:lnTo>
                    <a:pt x="5" y="49"/>
                  </a:lnTo>
                  <a:lnTo>
                    <a:pt x="7" y="48"/>
                  </a:lnTo>
                  <a:lnTo>
                    <a:pt x="10" y="46"/>
                  </a:lnTo>
                  <a:lnTo>
                    <a:pt x="10" y="44"/>
                  </a:lnTo>
                  <a:lnTo>
                    <a:pt x="11" y="43"/>
                  </a:lnTo>
                  <a:lnTo>
                    <a:pt x="13" y="43"/>
                  </a:lnTo>
                  <a:lnTo>
                    <a:pt x="13" y="43"/>
                  </a:lnTo>
                  <a:lnTo>
                    <a:pt x="13" y="43"/>
                  </a:lnTo>
                  <a:lnTo>
                    <a:pt x="13" y="43"/>
                  </a:lnTo>
                  <a:lnTo>
                    <a:pt x="13" y="43"/>
                  </a:lnTo>
                  <a:lnTo>
                    <a:pt x="13" y="44"/>
                  </a:lnTo>
                  <a:lnTo>
                    <a:pt x="13" y="46"/>
                  </a:lnTo>
                  <a:lnTo>
                    <a:pt x="13" y="46"/>
                  </a:lnTo>
                  <a:lnTo>
                    <a:pt x="15" y="46"/>
                  </a:lnTo>
                  <a:lnTo>
                    <a:pt x="15" y="46"/>
                  </a:lnTo>
                  <a:lnTo>
                    <a:pt x="15" y="46"/>
                  </a:lnTo>
                  <a:lnTo>
                    <a:pt x="16" y="43"/>
                  </a:lnTo>
                  <a:lnTo>
                    <a:pt x="16" y="43"/>
                  </a:lnTo>
                  <a:lnTo>
                    <a:pt x="18" y="41"/>
                  </a:lnTo>
                  <a:lnTo>
                    <a:pt x="19" y="40"/>
                  </a:lnTo>
                  <a:lnTo>
                    <a:pt x="21" y="38"/>
                  </a:lnTo>
                  <a:lnTo>
                    <a:pt x="21" y="38"/>
                  </a:lnTo>
                  <a:lnTo>
                    <a:pt x="21" y="38"/>
                  </a:lnTo>
                  <a:lnTo>
                    <a:pt x="22" y="38"/>
                  </a:lnTo>
                  <a:lnTo>
                    <a:pt x="24" y="37"/>
                  </a:lnTo>
                  <a:lnTo>
                    <a:pt x="24" y="37"/>
                  </a:lnTo>
                  <a:lnTo>
                    <a:pt x="26" y="35"/>
                  </a:lnTo>
                  <a:lnTo>
                    <a:pt x="26" y="35"/>
                  </a:lnTo>
                  <a:lnTo>
                    <a:pt x="26" y="33"/>
                  </a:lnTo>
                  <a:lnTo>
                    <a:pt x="26" y="33"/>
                  </a:lnTo>
                  <a:lnTo>
                    <a:pt x="27" y="33"/>
                  </a:lnTo>
                  <a:lnTo>
                    <a:pt x="27" y="33"/>
                  </a:lnTo>
                  <a:lnTo>
                    <a:pt x="27" y="29"/>
                  </a:lnTo>
                  <a:lnTo>
                    <a:pt x="27" y="27"/>
                  </a:lnTo>
                  <a:lnTo>
                    <a:pt x="27" y="27"/>
                  </a:lnTo>
                  <a:lnTo>
                    <a:pt x="27" y="26"/>
                  </a:lnTo>
                  <a:lnTo>
                    <a:pt x="27" y="26"/>
                  </a:lnTo>
                  <a:lnTo>
                    <a:pt x="27" y="26"/>
                  </a:lnTo>
                  <a:lnTo>
                    <a:pt x="26" y="27"/>
                  </a:lnTo>
                  <a:lnTo>
                    <a:pt x="26" y="29"/>
                  </a:lnTo>
                  <a:lnTo>
                    <a:pt x="24" y="29"/>
                  </a:lnTo>
                  <a:lnTo>
                    <a:pt x="24" y="29"/>
                  </a:lnTo>
                  <a:lnTo>
                    <a:pt x="24" y="29"/>
                  </a:lnTo>
                  <a:lnTo>
                    <a:pt x="24" y="27"/>
                  </a:lnTo>
                  <a:lnTo>
                    <a:pt x="22" y="27"/>
                  </a:lnTo>
                  <a:lnTo>
                    <a:pt x="22" y="27"/>
                  </a:lnTo>
                  <a:lnTo>
                    <a:pt x="21" y="27"/>
                  </a:lnTo>
                  <a:lnTo>
                    <a:pt x="21" y="26"/>
                  </a:lnTo>
                  <a:lnTo>
                    <a:pt x="21" y="26"/>
                  </a:lnTo>
                  <a:lnTo>
                    <a:pt x="18" y="26"/>
                  </a:lnTo>
                  <a:lnTo>
                    <a:pt x="18" y="26"/>
                  </a:lnTo>
                  <a:lnTo>
                    <a:pt x="18" y="24"/>
                  </a:lnTo>
                  <a:lnTo>
                    <a:pt x="18" y="22"/>
                  </a:lnTo>
                  <a:lnTo>
                    <a:pt x="19" y="19"/>
                  </a:lnTo>
                  <a:lnTo>
                    <a:pt x="19" y="19"/>
                  </a:lnTo>
                  <a:lnTo>
                    <a:pt x="19" y="18"/>
                  </a:lnTo>
                  <a:lnTo>
                    <a:pt x="18" y="18"/>
                  </a:lnTo>
                  <a:lnTo>
                    <a:pt x="18" y="18"/>
                  </a:lnTo>
                  <a:lnTo>
                    <a:pt x="18" y="16"/>
                  </a:lnTo>
                  <a:lnTo>
                    <a:pt x="18" y="15"/>
                  </a:lnTo>
                  <a:lnTo>
                    <a:pt x="18" y="13"/>
                  </a:lnTo>
                  <a:lnTo>
                    <a:pt x="19" y="13"/>
                  </a:lnTo>
                  <a:lnTo>
                    <a:pt x="19" y="11"/>
                  </a:lnTo>
                  <a:lnTo>
                    <a:pt x="19" y="11"/>
                  </a:lnTo>
                  <a:lnTo>
                    <a:pt x="19" y="10"/>
                  </a:lnTo>
                  <a:lnTo>
                    <a:pt x="19" y="10"/>
                  </a:lnTo>
                  <a:lnTo>
                    <a:pt x="19" y="8"/>
                  </a:lnTo>
                  <a:lnTo>
                    <a:pt x="21" y="7"/>
                  </a:lnTo>
                  <a:lnTo>
                    <a:pt x="22" y="7"/>
                  </a:lnTo>
                  <a:lnTo>
                    <a:pt x="24" y="7"/>
                  </a:lnTo>
                  <a:lnTo>
                    <a:pt x="26" y="7"/>
                  </a:lnTo>
                  <a:lnTo>
                    <a:pt x="27" y="8"/>
                  </a:lnTo>
                  <a:lnTo>
                    <a:pt x="29" y="8"/>
                  </a:lnTo>
                  <a:lnTo>
                    <a:pt x="30" y="7"/>
                  </a:lnTo>
                  <a:lnTo>
                    <a:pt x="32" y="5"/>
                  </a:lnTo>
                  <a:lnTo>
                    <a:pt x="34" y="7"/>
                  </a:lnTo>
                  <a:lnTo>
                    <a:pt x="34" y="7"/>
                  </a:lnTo>
                  <a:lnTo>
                    <a:pt x="35" y="8"/>
                  </a:lnTo>
                  <a:lnTo>
                    <a:pt x="37" y="10"/>
                  </a:lnTo>
                  <a:lnTo>
                    <a:pt x="37" y="10"/>
                  </a:lnTo>
                  <a:lnTo>
                    <a:pt x="37" y="10"/>
                  </a:lnTo>
                  <a:lnTo>
                    <a:pt x="38" y="10"/>
                  </a:lnTo>
                  <a:lnTo>
                    <a:pt x="38" y="8"/>
                  </a:lnTo>
                  <a:lnTo>
                    <a:pt x="38" y="8"/>
                  </a:lnTo>
                  <a:lnTo>
                    <a:pt x="40" y="7"/>
                  </a:lnTo>
                  <a:lnTo>
                    <a:pt x="43" y="7"/>
                  </a:lnTo>
                  <a:lnTo>
                    <a:pt x="45" y="7"/>
                  </a:lnTo>
                  <a:lnTo>
                    <a:pt x="46" y="7"/>
                  </a:lnTo>
                  <a:lnTo>
                    <a:pt x="48" y="5"/>
                  </a:lnTo>
                  <a:lnTo>
                    <a:pt x="49" y="5"/>
                  </a:lnTo>
                  <a:lnTo>
                    <a:pt x="52" y="7"/>
                  </a:lnTo>
                  <a:lnTo>
                    <a:pt x="54" y="7"/>
                  </a:lnTo>
                  <a:lnTo>
                    <a:pt x="57" y="7"/>
                  </a:lnTo>
                  <a:lnTo>
                    <a:pt x="57" y="7"/>
                  </a:lnTo>
                  <a:lnTo>
                    <a:pt x="59" y="5"/>
                  </a:lnTo>
                  <a:lnTo>
                    <a:pt x="60" y="4"/>
                  </a:lnTo>
                  <a:lnTo>
                    <a:pt x="6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33" name="Freeform 29">
              <a:extLst>
                <a:ext uri="{FF2B5EF4-FFF2-40B4-BE49-F238E27FC236}">
                  <a16:creationId xmlns:a16="http://schemas.microsoft.com/office/drawing/2014/main" id="{4C4F8F29-B017-EC7D-C45C-71B136618099}"/>
                </a:ext>
              </a:extLst>
            </p:cNvPr>
            <p:cNvSpPr>
              <a:spLocks noEditPoints="1"/>
            </p:cNvSpPr>
            <p:nvPr/>
          </p:nvSpPr>
          <p:spPr bwMode="auto">
            <a:xfrm>
              <a:off x="6388745" y="2798069"/>
              <a:ext cx="506798" cy="284586"/>
            </a:xfrm>
            <a:custGeom>
              <a:avLst/>
              <a:gdLst>
                <a:gd name="T0" fmla="*/ 161 w 260"/>
                <a:gd name="T1" fmla="*/ 0 h 146"/>
                <a:gd name="T2" fmla="*/ 175 w 260"/>
                <a:gd name="T3" fmla="*/ 13 h 146"/>
                <a:gd name="T4" fmla="*/ 174 w 260"/>
                <a:gd name="T5" fmla="*/ 20 h 146"/>
                <a:gd name="T6" fmla="*/ 188 w 260"/>
                <a:gd name="T7" fmla="*/ 25 h 146"/>
                <a:gd name="T8" fmla="*/ 193 w 260"/>
                <a:gd name="T9" fmla="*/ 31 h 146"/>
                <a:gd name="T10" fmla="*/ 202 w 260"/>
                <a:gd name="T11" fmla="*/ 38 h 146"/>
                <a:gd name="T12" fmla="*/ 216 w 260"/>
                <a:gd name="T13" fmla="*/ 38 h 146"/>
                <a:gd name="T14" fmla="*/ 230 w 260"/>
                <a:gd name="T15" fmla="*/ 46 h 146"/>
                <a:gd name="T16" fmla="*/ 245 w 260"/>
                <a:gd name="T17" fmla="*/ 49 h 146"/>
                <a:gd name="T18" fmla="*/ 257 w 260"/>
                <a:gd name="T19" fmla="*/ 52 h 146"/>
                <a:gd name="T20" fmla="*/ 256 w 260"/>
                <a:gd name="T21" fmla="*/ 63 h 146"/>
                <a:gd name="T22" fmla="*/ 254 w 260"/>
                <a:gd name="T23" fmla="*/ 68 h 146"/>
                <a:gd name="T24" fmla="*/ 256 w 260"/>
                <a:gd name="T25" fmla="*/ 77 h 146"/>
                <a:gd name="T26" fmla="*/ 246 w 260"/>
                <a:gd name="T27" fmla="*/ 85 h 146"/>
                <a:gd name="T28" fmla="*/ 232 w 260"/>
                <a:gd name="T29" fmla="*/ 93 h 146"/>
                <a:gd name="T30" fmla="*/ 232 w 260"/>
                <a:gd name="T31" fmla="*/ 99 h 146"/>
                <a:gd name="T32" fmla="*/ 207 w 260"/>
                <a:gd name="T33" fmla="*/ 106 h 146"/>
                <a:gd name="T34" fmla="*/ 189 w 260"/>
                <a:gd name="T35" fmla="*/ 113 h 146"/>
                <a:gd name="T36" fmla="*/ 186 w 260"/>
                <a:gd name="T37" fmla="*/ 124 h 146"/>
                <a:gd name="T38" fmla="*/ 207 w 260"/>
                <a:gd name="T39" fmla="*/ 129 h 146"/>
                <a:gd name="T40" fmla="*/ 196 w 260"/>
                <a:gd name="T41" fmla="*/ 134 h 146"/>
                <a:gd name="T42" fmla="*/ 170 w 260"/>
                <a:gd name="T43" fmla="*/ 146 h 146"/>
                <a:gd name="T44" fmla="*/ 161 w 260"/>
                <a:gd name="T45" fmla="*/ 134 h 146"/>
                <a:gd name="T46" fmla="*/ 166 w 260"/>
                <a:gd name="T47" fmla="*/ 120 h 146"/>
                <a:gd name="T48" fmla="*/ 142 w 260"/>
                <a:gd name="T49" fmla="*/ 113 h 146"/>
                <a:gd name="T50" fmla="*/ 137 w 260"/>
                <a:gd name="T51" fmla="*/ 109 h 146"/>
                <a:gd name="T52" fmla="*/ 144 w 260"/>
                <a:gd name="T53" fmla="*/ 107 h 146"/>
                <a:gd name="T54" fmla="*/ 141 w 260"/>
                <a:gd name="T55" fmla="*/ 106 h 146"/>
                <a:gd name="T56" fmla="*/ 125 w 260"/>
                <a:gd name="T57" fmla="*/ 110 h 146"/>
                <a:gd name="T58" fmla="*/ 109 w 260"/>
                <a:gd name="T59" fmla="*/ 123 h 146"/>
                <a:gd name="T60" fmla="*/ 100 w 260"/>
                <a:gd name="T61" fmla="*/ 131 h 146"/>
                <a:gd name="T62" fmla="*/ 87 w 260"/>
                <a:gd name="T63" fmla="*/ 128 h 146"/>
                <a:gd name="T64" fmla="*/ 95 w 260"/>
                <a:gd name="T65" fmla="*/ 121 h 146"/>
                <a:gd name="T66" fmla="*/ 101 w 260"/>
                <a:gd name="T67" fmla="*/ 109 h 146"/>
                <a:gd name="T68" fmla="*/ 106 w 260"/>
                <a:gd name="T69" fmla="*/ 110 h 146"/>
                <a:gd name="T70" fmla="*/ 112 w 260"/>
                <a:gd name="T71" fmla="*/ 109 h 146"/>
                <a:gd name="T72" fmla="*/ 106 w 260"/>
                <a:gd name="T73" fmla="*/ 98 h 146"/>
                <a:gd name="T74" fmla="*/ 101 w 260"/>
                <a:gd name="T75" fmla="*/ 91 h 146"/>
                <a:gd name="T76" fmla="*/ 96 w 260"/>
                <a:gd name="T77" fmla="*/ 82 h 146"/>
                <a:gd name="T78" fmla="*/ 88 w 260"/>
                <a:gd name="T79" fmla="*/ 77 h 146"/>
                <a:gd name="T80" fmla="*/ 77 w 260"/>
                <a:gd name="T81" fmla="*/ 72 h 146"/>
                <a:gd name="T82" fmla="*/ 62 w 260"/>
                <a:gd name="T83" fmla="*/ 77 h 146"/>
                <a:gd name="T84" fmla="*/ 40 w 260"/>
                <a:gd name="T85" fmla="*/ 87 h 146"/>
                <a:gd name="T86" fmla="*/ 22 w 260"/>
                <a:gd name="T87" fmla="*/ 82 h 146"/>
                <a:gd name="T88" fmla="*/ 10 w 260"/>
                <a:gd name="T89" fmla="*/ 83 h 146"/>
                <a:gd name="T90" fmla="*/ 3 w 260"/>
                <a:gd name="T91" fmla="*/ 77 h 146"/>
                <a:gd name="T92" fmla="*/ 2 w 260"/>
                <a:gd name="T93" fmla="*/ 69 h 146"/>
                <a:gd name="T94" fmla="*/ 10 w 260"/>
                <a:gd name="T95" fmla="*/ 63 h 146"/>
                <a:gd name="T96" fmla="*/ 11 w 260"/>
                <a:gd name="T97" fmla="*/ 49 h 146"/>
                <a:gd name="T98" fmla="*/ 29 w 260"/>
                <a:gd name="T99" fmla="*/ 35 h 146"/>
                <a:gd name="T100" fmla="*/ 25 w 260"/>
                <a:gd name="T101" fmla="*/ 25 h 146"/>
                <a:gd name="T102" fmla="*/ 22 w 260"/>
                <a:gd name="T103" fmla="*/ 14 h 146"/>
                <a:gd name="T104" fmla="*/ 36 w 260"/>
                <a:gd name="T105" fmla="*/ 9 h 146"/>
                <a:gd name="T106" fmla="*/ 63 w 260"/>
                <a:gd name="T107" fmla="*/ 11 h 146"/>
                <a:gd name="T108" fmla="*/ 81 w 260"/>
                <a:gd name="T109" fmla="*/ 16 h 146"/>
                <a:gd name="T110" fmla="*/ 90 w 260"/>
                <a:gd name="T111" fmla="*/ 16 h 146"/>
                <a:gd name="T112" fmla="*/ 100 w 260"/>
                <a:gd name="T113" fmla="*/ 14 h 146"/>
                <a:gd name="T114" fmla="*/ 114 w 260"/>
                <a:gd name="T115" fmla="*/ 17 h 146"/>
                <a:gd name="T116" fmla="*/ 122 w 260"/>
                <a:gd name="T117" fmla="*/ 16 h 146"/>
                <a:gd name="T118" fmla="*/ 133 w 260"/>
                <a:gd name="T119" fmla="*/ 5 h 146"/>
                <a:gd name="T120" fmla="*/ 148 w 260"/>
                <a:gd name="T121" fmla="*/ 2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60" h="146">
                  <a:moveTo>
                    <a:pt x="136" y="112"/>
                  </a:moveTo>
                  <a:lnTo>
                    <a:pt x="136" y="113"/>
                  </a:lnTo>
                  <a:lnTo>
                    <a:pt x="137" y="113"/>
                  </a:lnTo>
                  <a:lnTo>
                    <a:pt x="142" y="115"/>
                  </a:lnTo>
                  <a:lnTo>
                    <a:pt x="145" y="115"/>
                  </a:lnTo>
                  <a:lnTo>
                    <a:pt x="142" y="115"/>
                  </a:lnTo>
                  <a:lnTo>
                    <a:pt x="137" y="115"/>
                  </a:lnTo>
                  <a:lnTo>
                    <a:pt x="136" y="113"/>
                  </a:lnTo>
                  <a:lnTo>
                    <a:pt x="136" y="113"/>
                  </a:lnTo>
                  <a:lnTo>
                    <a:pt x="136" y="112"/>
                  </a:lnTo>
                  <a:close/>
                  <a:moveTo>
                    <a:pt x="161" y="0"/>
                  </a:moveTo>
                  <a:lnTo>
                    <a:pt x="163" y="0"/>
                  </a:lnTo>
                  <a:lnTo>
                    <a:pt x="166" y="0"/>
                  </a:lnTo>
                  <a:lnTo>
                    <a:pt x="167" y="0"/>
                  </a:lnTo>
                  <a:lnTo>
                    <a:pt x="169" y="0"/>
                  </a:lnTo>
                  <a:lnTo>
                    <a:pt x="170" y="2"/>
                  </a:lnTo>
                  <a:lnTo>
                    <a:pt x="172" y="3"/>
                  </a:lnTo>
                  <a:lnTo>
                    <a:pt x="174" y="6"/>
                  </a:lnTo>
                  <a:lnTo>
                    <a:pt x="177" y="11"/>
                  </a:lnTo>
                  <a:lnTo>
                    <a:pt x="177" y="11"/>
                  </a:lnTo>
                  <a:lnTo>
                    <a:pt x="177" y="13"/>
                  </a:lnTo>
                  <a:lnTo>
                    <a:pt x="175" y="13"/>
                  </a:lnTo>
                  <a:lnTo>
                    <a:pt x="174" y="13"/>
                  </a:lnTo>
                  <a:lnTo>
                    <a:pt x="174" y="14"/>
                  </a:lnTo>
                  <a:lnTo>
                    <a:pt x="174" y="14"/>
                  </a:lnTo>
                  <a:lnTo>
                    <a:pt x="174" y="16"/>
                  </a:lnTo>
                  <a:lnTo>
                    <a:pt x="174" y="17"/>
                  </a:lnTo>
                  <a:lnTo>
                    <a:pt x="174" y="17"/>
                  </a:lnTo>
                  <a:lnTo>
                    <a:pt x="175" y="19"/>
                  </a:lnTo>
                  <a:lnTo>
                    <a:pt x="175" y="19"/>
                  </a:lnTo>
                  <a:lnTo>
                    <a:pt x="175" y="20"/>
                  </a:lnTo>
                  <a:lnTo>
                    <a:pt x="175" y="20"/>
                  </a:lnTo>
                  <a:lnTo>
                    <a:pt x="174" y="20"/>
                  </a:lnTo>
                  <a:lnTo>
                    <a:pt x="175" y="20"/>
                  </a:lnTo>
                  <a:lnTo>
                    <a:pt x="178" y="22"/>
                  </a:lnTo>
                  <a:lnTo>
                    <a:pt x="180" y="22"/>
                  </a:lnTo>
                  <a:lnTo>
                    <a:pt x="182" y="22"/>
                  </a:lnTo>
                  <a:lnTo>
                    <a:pt x="182" y="22"/>
                  </a:lnTo>
                  <a:lnTo>
                    <a:pt x="183" y="22"/>
                  </a:lnTo>
                  <a:lnTo>
                    <a:pt x="186" y="22"/>
                  </a:lnTo>
                  <a:lnTo>
                    <a:pt x="186" y="22"/>
                  </a:lnTo>
                  <a:lnTo>
                    <a:pt x="188" y="22"/>
                  </a:lnTo>
                  <a:lnTo>
                    <a:pt x="188" y="24"/>
                  </a:lnTo>
                  <a:lnTo>
                    <a:pt x="188" y="25"/>
                  </a:lnTo>
                  <a:lnTo>
                    <a:pt x="188" y="25"/>
                  </a:lnTo>
                  <a:lnTo>
                    <a:pt x="189" y="25"/>
                  </a:lnTo>
                  <a:lnTo>
                    <a:pt x="191" y="25"/>
                  </a:lnTo>
                  <a:lnTo>
                    <a:pt x="191" y="25"/>
                  </a:lnTo>
                  <a:lnTo>
                    <a:pt x="189" y="27"/>
                  </a:lnTo>
                  <a:lnTo>
                    <a:pt x="191" y="27"/>
                  </a:lnTo>
                  <a:lnTo>
                    <a:pt x="191" y="28"/>
                  </a:lnTo>
                  <a:lnTo>
                    <a:pt x="191" y="30"/>
                  </a:lnTo>
                  <a:lnTo>
                    <a:pt x="191" y="30"/>
                  </a:lnTo>
                  <a:lnTo>
                    <a:pt x="193" y="31"/>
                  </a:lnTo>
                  <a:lnTo>
                    <a:pt x="193" y="31"/>
                  </a:lnTo>
                  <a:lnTo>
                    <a:pt x="191" y="33"/>
                  </a:lnTo>
                  <a:lnTo>
                    <a:pt x="191" y="33"/>
                  </a:lnTo>
                  <a:lnTo>
                    <a:pt x="191" y="35"/>
                  </a:lnTo>
                  <a:lnTo>
                    <a:pt x="193" y="36"/>
                  </a:lnTo>
                  <a:lnTo>
                    <a:pt x="194" y="36"/>
                  </a:lnTo>
                  <a:lnTo>
                    <a:pt x="194" y="38"/>
                  </a:lnTo>
                  <a:lnTo>
                    <a:pt x="196" y="38"/>
                  </a:lnTo>
                  <a:lnTo>
                    <a:pt x="197" y="38"/>
                  </a:lnTo>
                  <a:lnTo>
                    <a:pt x="199" y="36"/>
                  </a:lnTo>
                  <a:lnTo>
                    <a:pt x="200" y="36"/>
                  </a:lnTo>
                  <a:lnTo>
                    <a:pt x="202" y="38"/>
                  </a:lnTo>
                  <a:lnTo>
                    <a:pt x="204" y="38"/>
                  </a:lnTo>
                  <a:lnTo>
                    <a:pt x="204" y="39"/>
                  </a:lnTo>
                  <a:lnTo>
                    <a:pt x="205" y="39"/>
                  </a:lnTo>
                  <a:lnTo>
                    <a:pt x="205" y="39"/>
                  </a:lnTo>
                  <a:lnTo>
                    <a:pt x="207" y="39"/>
                  </a:lnTo>
                  <a:lnTo>
                    <a:pt x="208" y="41"/>
                  </a:lnTo>
                  <a:lnTo>
                    <a:pt x="210" y="41"/>
                  </a:lnTo>
                  <a:lnTo>
                    <a:pt x="210" y="39"/>
                  </a:lnTo>
                  <a:lnTo>
                    <a:pt x="211" y="39"/>
                  </a:lnTo>
                  <a:lnTo>
                    <a:pt x="215" y="38"/>
                  </a:lnTo>
                  <a:lnTo>
                    <a:pt x="216" y="38"/>
                  </a:lnTo>
                  <a:lnTo>
                    <a:pt x="218" y="38"/>
                  </a:lnTo>
                  <a:lnTo>
                    <a:pt x="218" y="38"/>
                  </a:lnTo>
                  <a:lnTo>
                    <a:pt x="219" y="36"/>
                  </a:lnTo>
                  <a:lnTo>
                    <a:pt x="221" y="36"/>
                  </a:lnTo>
                  <a:lnTo>
                    <a:pt x="222" y="38"/>
                  </a:lnTo>
                  <a:lnTo>
                    <a:pt x="222" y="39"/>
                  </a:lnTo>
                  <a:lnTo>
                    <a:pt x="224" y="41"/>
                  </a:lnTo>
                  <a:lnTo>
                    <a:pt x="224" y="42"/>
                  </a:lnTo>
                  <a:lnTo>
                    <a:pt x="229" y="46"/>
                  </a:lnTo>
                  <a:lnTo>
                    <a:pt x="230" y="46"/>
                  </a:lnTo>
                  <a:lnTo>
                    <a:pt x="230" y="46"/>
                  </a:lnTo>
                  <a:lnTo>
                    <a:pt x="232" y="46"/>
                  </a:lnTo>
                  <a:lnTo>
                    <a:pt x="232" y="46"/>
                  </a:lnTo>
                  <a:lnTo>
                    <a:pt x="232" y="44"/>
                  </a:lnTo>
                  <a:lnTo>
                    <a:pt x="232" y="44"/>
                  </a:lnTo>
                  <a:lnTo>
                    <a:pt x="234" y="44"/>
                  </a:lnTo>
                  <a:lnTo>
                    <a:pt x="235" y="46"/>
                  </a:lnTo>
                  <a:lnTo>
                    <a:pt x="237" y="46"/>
                  </a:lnTo>
                  <a:lnTo>
                    <a:pt x="238" y="46"/>
                  </a:lnTo>
                  <a:lnTo>
                    <a:pt x="240" y="47"/>
                  </a:lnTo>
                  <a:lnTo>
                    <a:pt x="243" y="49"/>
                  </a:lnTo>
                  <a:lnTo>
                    <a:pt x="245" y="49"/>
                  </a:lnTo>
                  <a:lnTo>
                    <a:pt x="245" y="47"/>
                  </a:lnTo>
                  <a:lnTo>
                    <a:pt x="246" y="47"/>
                  </a:lnTo>
                  <a:lnTo>
                    <a:pt x="246" y="47"/>
                  </a:lnTo>
                  <a:lnTo>
                    <a:pt x="248" y="49"/>
                  </a:lnTo>
                  <a:lnTo>
                    <a:pt x="248" y="49"/>
                  </a:lnTo>
                  <a:lnTo>
                    <a:pt x="249" y="50"/>
                  </a:lnTo>
                  <a:lnTo>
                    <a:pt x="251" y="50"/>
                  </a:lnTo>
                  <a:lnTo>
                    <a:pt x="252" y="52"/>
                  </a:lnTo>
                  <a:lnTo>
                    <a:pt x="254" y="54"/>
                  </a:lnTo>
                  <a:lnTo>
                    <a:pt x="256" y="54"/>
                  </a:lnTo>
                  <a:lnTo>
                    <a:pt x="257" y="52"/>
                  </a:lnTo>
                  <a:lnTo>
                    <a:pt x="259" y="52"/>
                  </a:lnTo>
                  <a:lnTo>
                    <a:pt x="259" y="52"/>
                  </a:lnTo>
                  <a:lnTo>
                    <a:pt x="259" y="54"/>
                  </a:lnTo>
                  <a:lnTo>
                    <a:pt x="259" y="54"/>
                  </a:lnTo>
                  <a:lnTo>
                    <a:pt x="259" y="55"/>
                  </a:lnTo>
                  <a:lnTo>
                    <a:pt x="260" y="57"/>
                  </a:lnTo>
                  <a:lnTo>
                    <a:pt x="260" y="58"/>
                  </a:lnTo>
                  <a:lnTo>
                    <a:pt x="259" y="58"/>
                  </a:lnTo>
                  <a:lnTo>
                    <a:pt x="259" y="60"/>
                  </a:lnTo>
                  <a:lnTo>
                    <a:pt x="257" y="61"/>
                  </a:lnTo>
                  <a:lnTo>
                    <a:pt x="256" y="63"/>
                  </a:lnTo>
                  <a:lnTo>
                    <a:pt x="254" y="63"/>
                  </a:lnTo>
                  <a:lnTo>
                    <a:pt x="254" y="63"/>
                  </a:lnTo>
                  <a:lnTo>
                    <a:pt x="254" y="65"/>
                  </a:lnTo>
                  <a:lnTo>
                    <a:pt x="254" y="65"/>
                  </a:lnTo>
                  <a:lnTo>
                    <a:pt x="256" y="66"/>
                  </a:lnTo>
                  <a:lnTo>
                    <a:pt x="257" y="66"/>
                  </a:lnTo>
                  <a:lnTo>
                    <a:pt x="259" y="66"/>
                  </a:lnTo>
                  <a:lnTo>
                    <a:pt x="257" y="68"/>
                  </a:lnTo>
                  <a:lnTo>
                    <a:pt x="257" y="68"/>
                  </a:lnTo>
                  <a:lnTo>
                    <a:pt x="256" y="68"/>
                  </a:lnTo>
                  <a:lnTo>
                    <a:pt x="254" y="68"/>
                  </a:lnTo>
                  <a:lnTo>
                    <a:pt x="254" y="68"/>
                  </a:lnTo>
                  <a:lnTo>
                    <a:pt x="252" y="69"/>
                  </a:lnTo>
                  <a:lnTo>
                    <a:pt x="252" y="71"/>
                  </a:lnTo>
                  <a:lnTo>
                    <a:pt x="254" y="71"/>
                  </a:lnTo>
                  <a:lnTo>
                    <a:pt x="256" y="72"/>
                  </a:lnTo>
                  <a:lnTo>
                    <a:pt x="256" y="72"/>
                  </a:lnTo>
                  <a:lnTo>
                    <a:pt x="256" y="74"/>
                  </a:lnTo>
                  <a:lnTo>
                    <a:pt x="256" y="76"/>
                  </a:lnTo>
                  <a:lnTo>
                    <a:pt x="256" y="76"/>
                  </a:lnTo>
                  <a:lnTo>
                    <a:pt x="256" y="77"/>
                  </a:lnTo>
                  <a:lnTo>
                    <a:pt x="256" y="77"/>
                  </a:lnTo>
                  <a:lnTo>
                    <a:pt x="257" y="77"/>
                  </a:lnTo>
                  <a:lnTo>
                    <a:pt x="257" y="77"/>
                  </a:lnTo>
                  <a:lnTo>
                    <a:pt x="257" y="77"/>
                  </a:lnTo>
                  <a:lnTo>
                    <a:pt x="256" y="79"/>
                  </a:lnTo>
                  <a:lnTo>
                    <a:pt x="256" y="82"/>
                  </a:lnTo>
                  <a:lnTo>
                    <a:pt x="254" y="82"/>
                  </a:lnTo>
                  <a:lnTo>
                    <a:pt x="254" y="83"/>
                  </a:lnTo>
                  <a:lnTo>
                    <a:pt x="254" y="85"/>
                  </a:lnTo>
                  <a:lnTo>
                    <a:pt x="252" y="85"/>
                  </a:lnTo>
                  <a:lnTo>
                    <a:pt x="249" y="85"/>
                  </a:lnTo>
                  <a:lnTo>
                    <a:pt x="246" y="85"/>
                  </a:lnTo>
                  <a:lnTo>
                    <a:pt x="245" y="85"/>
                  </a:lnTo>
                  <a:lnTo>
                    <a:pt x="241" y="85"/>
                  </a:lnTo>
                  <a:lnTo>
                    <a:pt x="241" y="85"/>
                  </a:lnTo>
                  <a:lnTo>
                    <a:pt x="240" y="87"/>
                  </a:lnTo>
                  <a:lnTo>
                    <a:pt x="238" y="88"/>
                  </a:lnTo>
                  <a:lnTo>
                    <a:pt x="237" y="88"/>
                  </a:lnTo>
                  <a:lnTo>
                    <a:pt x="235" y="90"/>
                  </a:lnTo>
                  <a:lnTo>
                    <a:pt x="234" y="90"/>
                  </a:lnTo>
                  <a:lnTo>
                    <a:pt x="234" y="91"/>
                  </a:lnTo>
                  <a:lnTo>
                    <a:pt x="234" y="93"/>
                  </a:lnTo>
                  <a:lnTo>
                    <a:pt x="232" y="93"/>
                  </a:lnTo>
                  <a:lnTo>
                    <a:pt x="232" y="94"/>
                  </a:lnTo>
                  <a:lnTo>
                    <a:pt x="232" y="94"/>
                  </a:lnTo>
                  <a:lnTo>
                    <a:pt x="232" y="94"/>
                  </a:lnTo>
                  <a:lnTo>
                    <a:pt x="232" y="94"/>
                  </a:lnTo>
                  <a:lnTo>
                    <a:pt x="234" y="94"/>
                  </a:lnTo>
                  <a:lnTo>
                    <a:pt x="234" y="96"/>
                  </a:lnTo>
                  <a:lnTo>
                    <a:pt x="234" y="96"/>
                  </a:lnTo>
                  <a:lnTo>
                    <a:pt x="232" y="96"/>
                  </a:lnTo>
                  <a:lnTo>
                    <a:pt x="232" y="98"/>
                  </a:lnTo>
                  <a:lnTo>
                    <a:pt x="232" y="98"/>
                  </a:lnTo>
                  <a:lnTo>
                    <a:pt x="232" y="99"/>
                  </a:lnTo>
                  <a:lnTo>
                    <a:pt x="232" y="99"/>
                  </a:lnTo>
                  <a:lnTo>
                    <a:pt x="227" y="99"/>
                  </a:lnTo>
                  <a:lnTo>
                    <a:pt x="222" y="99"/>
                  </a:lnTo>
                  <a:lnTo>
                    <a:pt x="219" y="102"/>
                  </a:lnTo>
                  <a:lnTo>
                    <a:pt x="218" y="102"/>
                  </a:lnTo>
                  <a:lnTo>
                    <a:pt x="215" y="102"/>
                  </a:lnTo>
                  <a:lnTo>
                    <a:pt x="213" y="104"/>
                  </a:lnTo>
                  <a:lnTo>
                    <a:pt x="211" y="106"/>
                  </a:lnTo>
                  <a:lnTo>
                    <a:pt x="210" y="104"/>
                  </a:lnTo>
                  <a:lnTo>
                    <a:pt x="208" y="104"/>
                  </a:lnTo>
                  <a:lnTo>
                    <a:pt x="207" y="106"/>
                  </a:lnTo>
                  <a:lnTo>
                    <a:pt x="204" y="107"/>
                  </a:lnTo>
                  <a:lnTo>
                    <a:pt x="204" y="107"/>
                  </a:lnTo>
                  <a:lnTo>
                    <a:pt x="200" y="107"/>
                  </a:lnTo>
                  <a:lnTo>
                    <a:pt x="197" y="107"/>
                  </a:lnTo>
                  <a:lnTo>
                    <a:pt x="191" y="112"/>
                  </a:lnTo>
                  <a:lnTo>
                    <a:pt x="189" y="115"/>
                  </a:lnTo>
                  <a:lnTo>
                    <a:pt x="189" y="115"/>
                  </a:lnTo>
                  <a:lnTo>
                    <a:pt x="188" y="117"/>
                  </a:lnTo>
                  <a:lnTo>
                    <a:pt x="186" y="117"/>
                  </a:lnTo>
                  <a:lnTo>
                    <a:pt x="186" y="117"/>
                  </a:lnTo>
                  <a:lnTo>
                    <a:pt x="189" y="113"/>
                  </a:lnTo>
                  <a:lnTo>
                    <a:pt x="189" y="113"/>
                  </a:lnTo>
                  <a:lnTo>
                    <a:pt x="189" y="113"/>
                  </a:lnTo>
                  <a:lnTo>
                    <a:pt x="189" y="112"/>
                  </a:lnTo>
                  <a:lnTo>
                    <a:pt x="189" y="110"/>
                  </a:lnTo>
                  <a:lnTo>
                    <a:pt x="186" y="113"/>
                  </a:lnTo>
                  <a:lnTo>
                    <a:pt x="185" y="113"/>
                  </a:lnTo>
                  <a:lnTo>
                    <a:pt x="183" y="115"/>
                  </a:lnTo>
                  <a:lnTo>
                    <a:pt x="183" y="117"/>
                  </a:lnTo>
                  <a:lnTo>
                    <a:pt x="183" y="118"/>
                  </a:lnTo>
                  <a:lnTo>
                    <a:pt x="185" y="121"/>
                  </a:lnTo>
                  <a:lnTo>
                    <a:pt x="186" y="124"/>
                  </a:lnTo>
                  <a:lnTo>
                    <a:pt x="189" y="128"/>
                  </a:lnTo>
                  <a:lnTo>
                    <a:pt x="191" y="131"/>
                  </a:lnTo>
                  <a:lnTo>
                    <a:pt x="193" y="131"/>
                  </a:lnTo>
                  <a:lnTo>
                    <a:pt x="194" y="131"/>
                  </a:lnTo>
                  <a:lnTo>
                    <a:pt x="197" y="129"/>
                  </a:lnTo>
                  <a:lnTo>
                    <a:pt x="197" y="129"/>
                  </a:lnTo>
                  <a:lnTo>
                    <a:pt x="200" y="129"/>
                  </a:lnTo>
                  <a:lnTo>
                    <a:pt x="202" y="129"/>
                  </a:lnTo>
                  <a:lnTo>
                    <a:pt x="202" y="128"/>
                  </a:lnTo>
                  <a:lnTo>
                    <a:pt x="204" y="128"/>
                  </a:lnTo>
                  <a:lnTo>
                    <a:pt x="207" y="129"/>
                  </a:lnTo>
                  <a:lnTo>
                    <a:pt x="208" y="129"/>
                  </a:lnTo>
                  <a:lnTo>
                    <a:pt x="208" y="131"/>
                  </a:lnTo>
                  <a:lnTo>
                    <a:pt x="207" y="132"/>
                  </a:lnTo>
                  <a:lnTo>
                    <a:pt x="207" y="134"/>
                  </a:lnTo>
                  <a:lnTo>
                    <a:pt x="205" y="135"/>
                  </a:lnTo>
                  <a:lnTo>
                    <a:pt x="204" y="135"/>
                  </a:lnTo>
                  <a:lnTo>
                    <a:pt x="200" y="135"/>
                  </a:lnTo>
                  <a:lnTo>
                    <a:pt x="199" y="135"/>
                  </a:lnTo>
                  <a:lnTo>
                    <a:pt x="197" y="135"/>
                  </a:lnTo>
                  <a:lnTo>
                    <a:pt x="197" y="135"/>
                  </a:lnTo>
                  <a:lnTo>
                    <a:pt x="196" y="134"/>
                  </a:lnTo>
                  <a:lnTo>
                    <a:pt x="194" y="134"/>
                  </a:lnTo>
                  <a:lnTo>
                    <a:pt x="193" y="134"/>
                  </a:lnTo>
                  <a:lnTo>
                    <a:pt x="191" y="137"/>
                  </a:lnTo>
                  <a:lnTo>
                    <a:pt x="188" y="139"/>
                  </a:lnTo>
                  <a:lnTo>
                    <a:pt x="186" y="140"/>
                  </a:lnTo>
                  <a:lnTo>
                    <a:pt x="185" y="140"/>
                  </a:lnTo>
                  <a:lnTo>
                    <a:pt x="182" y="140"/>
                  </a:lnTo>
                  <a:lnTo>
                    <a:pt x="178" y="142"/>
                  </a:lnTo>
                  <a:lnTo>
                    <a:pt x="175" y="145"/>
                  </a:lnTo>
                  <a:lnTo>
                    <a:pt x="172" y="146"/>
                  </a:lnTo>
                  <a:lnTo>
                    <a:pt x="170" y="146"/>
                  </a:lnTo>
                  <a:lnTo>
                    <a:pt x="167" y="146"/>
                  </a:lnTo>
                  <a:lnTo>
                    <a:pt x="166" y="146"/>
                  </a:lnTo>
                  <a:lnTo>
                    <a:pt x="163" y="145"/>
                  </a:lnTo>
                  <a:lnTo>
                    <a:pt x="164" y="143"/>
                  </a:lnTo>
                  <a:lnTo>
                    <a:pt x="164" y="143"/>
                  </a:lnTo>
                  <a:lnTo>
                    <a:pt x="164" y="142"/>
                  </a:lnTo>
                  <a:lnTo>
                    <a:pt x="166" y="139"/>
                  </a:lnTo>
                  <a:lnTo>
                    <a:pt x="166" y="137"/>
                  </a:lnTo>
                  <a:lnTo>
                    <a:pt x="164" y="134"/>
                  </a:lnTo>
                  <a:lnTo>
                    <a:pt x="163" y="132"/>
                  </a:lnTo>
                  <a:lnTo>
                    <a:pt x="161" y="134"/>
                  </a:lnTo>
                  <a:lnTo>
                    <a:pt x="159" y="132"/>
                  </a:lnTo>
                  <a:lnTo>
                    <a:pt x="156" y="131"/>
                  </a:lnTo>
                  <a:lnTo>
                    <a:pt x="153" y="129"/>
                  </a:lnTo>
                  <a:lnTo>
                    <a:pt x="152" y="131"/>
                  </a:lnTo>
                  <a:lnTo>
                    <a:pt x="150" y="131"/>
                  </a:lnTo>
                  <a:lnTo>
                    <a:pt x="150" y="129"/>
                  </a:lnTo>
                  <a:lnTo>
                    <a:pt x="155" y="126"/>
                  </a:lnTo>
                  <a:lnTo>
                    <a:pt x="159" y="123"/>
                  </a:lnTo>
                  <a:lnTo>
                    <a:pt x="161" y="123"/>
                  </a:lnTo>
                  <a:lnTo>
                    <a:pt x="164" y="121"/>
                  </a:lnTo>
                  <a:lnTo>
                    <a:pt x="166" y="120"/>
                  </a:lnTo>
                  <a:lnTo>
                    <a:pt x="166" y="118"/>
                  </a:lnTo>
                  <a:lnTo>
                    <a:pt x="166" y="117"/>
                  </a:lnTo>
                  <a:lnTo>
                    <a:pt x="164" y="117"/>
                  </a:lnTo>
                  <a:lnTo>
                    <a:pt x="163" y="117"/>
                  </a:lnTo>
                  <a:lnTo>
                    <a:pt x="161" y="117"/>
                  </a:lnTo>
                  <a:lnTo>
                    <a:pt x="159" y="115"/>
                  </a:lnTo>
                  <a:lnTo>
                    <a:pt x="156" y="117"/>
                  </a:lnTo>
                  <a:lnTo>
                    <a:pt x="153" y="117"/>
                  </a:lnTo>
                  <a:lnTo>
                    <a:pt x="150" y="117"/>
                  </a:lnTo>
                  <a:lnTo>
                    <a:pt x="147" y="117"/>
                  </a:lnTo>
                  <a:lnTo>
                    <a:pt x="142" y="113"/>
                  </a:lnTo>
                  <a:lnTo>
                    <a:pt x="141" y="113"/>
                  </a:lnTo>
                  <a:lnTo>
                    <a:pt x="141" y="113"/>
                  </a:lnTo>
                  <a:lnTo>
                    <a:pt x="139" y="112"/>
                  </a:lnTo>
                  <a:lnTo>
                    <a:pt x="141" y="112"/>
                  </a:lnTo>
                  <a:lnTo>
                    <a:pt x="141" y="112"/>
                  </a:lnTo>
                  <a:lnTo>
                    <a:pt x="142" y="112"/>
                  </a:lnTo>
                  <a:lnTo>
                    <a:pt x="142" y="112"/>
                  </a:lnTo>
                  <a:lnTo>
                    <a:pt x="142" y="110"/>
                  </a:lnTo>
                  <a:lnTo>
                    <a:pt x="141" y="110"/>
                  </a:lnTo>
                  <a:lnTo>
                    <a:pt x="139" y="110"/>
                  </a:lnTo>
                  <a:lnTo>
                    <a:pt x="137" y="109"/>
                  </a:lnTo>
                  <a:lnTo>
                    <a:pt x="136" y="109"/>
                  </a:lnTo>
                  <a:lnTo>
                    <a:pt x="139" y="109"/>
                  </a:lnTo>
                  <a:lnTo>
                    <a:pt x="141" y="109"/>
                  </a:lnTo>
                  <a:lnTo>
                    <a:pt x="144" y="109"/>
                  </a:lnTo>
                  <a:lnTo>
                    <a:pt x="147" y="110"/>
                  </a:lnTo>
                  <a:lnTo>
                    <a:pt x="148" y="109"/>
                  </a:lnTo>
                  <a:lnTo>
                    <a:pt x="150" y="107"/>
                  </a:lnTo>
                  <a:lnTo>
                    <a:pt x="150" y="107"/>
                  </a:lnTo>
                  <a:lnTo>
                    <a:pt x="147" y="109"/>
                  </a:lnTo>
                  <a:lnTo>
                    <a:pt x="144" y="107"/>
                  </a:lnTo>
                  <a:lnTo>
                    <a:pt x="144" y="107"/>
                  </a:lnTo>
                  <a:lnTo>
                    <a:pt x="142" y="106"/>
                  </a:lnTo>
                  <a:lnTo>
                    <a:pt x="142" y="104"/>
                  </a:lnTo>
                  <a:lnTo>
                    <a:pt x="142" y="102"/>
                  </a:lnTo>
                  <a:lnTo>
                    <a:pt x="142" y="101"/>
                  </a:lnTo>
                  <a:lnTo>
                    <a:pt x="141" y="99"/>
                  </a:lnTo>
                  <a:lnTo>
                    <a:pt x="141" y="98"/>
                  </a:lnTo>
                  <a:lnTo>
                    <a:pt x="139" y="96"/>
                  </a:lnTo>
                  <a:lnTo>
                    <a:pt x="141" y="99"/>
                  </a:lnTo>
                  <a:lnTo>
                    <a:pt x="141" y="101"/>
                  </a:lnTo>
                  <a:lnTo>
                    <a:pt x="141" y="102"/>
                  </a:lnTo>
                  <a:lnTo>
                    <a:pt x="141" y="106"/>
                  </a:lnTo>
                  <a:lnTo>
                    <a:pt x="141" y="107"/>
                  </a:lnTo>
                  <a:lnTo>
                    <a:pt x="139" y="107"/>
                  </a:lnTo>
                  <a:lnTo>
                    <a:pt x="137" y="107"/>
                  </a:lnTo>
                  <a:lnTo>
                    <a:pt x="136" y="107"/>
                  </a:lnTo>
                  <a:lnTo>
                    <a:pt x="136" y="104"/>
                  </a:lnTo>
                  <a:lnTo>
                    <a:pt x="136" y="106"/>
                  </a:lnTo>
                  <a:lnTo>
                    <a:pt x="134" y="107"/>
                  </a:lnTo>
                  <a:lnTo>
                    <a:pt x="133" y="107"/>
                  </a:lnTo>
                  <a:lnTo>
                    <a:pt x="129" y="107"/>
                  </a:lnTo>
                  <a:lnTo>
                    <a:pt x="125" y="109"/>
                  </a:lnTo>
                  <a:lnTo>
                    <a:pt x="125" y="110"/>
                  </a:lnTo>
                  <a:lnTo>
                    <a:pt x="123" y="112"/>
                  </a:lnTo>
                  <a:lnTo>
                    <a:pt x="123" y="113"/>
                  </a:lnTo>
                  <a:lnTo>
                    <a:pt x="123" y="113"/>
                  </a:lnTo>
                  <a:lnTo>
                    <a:pt x="122" y="117"/>
                  </a:lnTo>
                  <a:lnTo>
                    <a:pt x="120" y="117"/>
                  </a:lnTo>
                  <a:lnTo>
                    <a:pt x="117" y="121"/>
                  </a:lnTo>
                  <a:lnTo>
                    <a:pt x="117" y="121"/>
                  </a:lnTo>
                  <a:lnTo>
                    <a:pt x="114" y="121"/>
                  </a:lnTo>
                  <a:lnTo>
                    <a:pt x="112" y="123"/>
                  </a:lnTo>
                  <a:lnTo>
                    <a:pt x="111" y="123"/>
                  </a:lnTo>
                  <a:lnTo>
                    <a:pt x="109" y="123"/>
                  </a:lnTo>
                  <a:lnTo>
                    <a:pt x="107" y="123"/>
                  </a:lnTo>
                  <a:lnTo>
                    <a:pt x="107" y="124"/>
                  </a:lnTo>
                  <a:lnTo>
                    <a:pt x="107" y="126"/>
                  </a:lnTo>
                  <a:lnTo>
                    <a:pt x="109" y="126"/>
                  </a:lnTo>
                  <a:lnTo>
                    <a:pt x="109" y="131"/>
                  </a:lnTo>
                  <a:lnTo>
                    <a:pt x="109" y="132"/>
                  </a:lnTo>
                  <a:lnTo>
                    <a:pt x="109" y="131"/>
                  </a:lnTo>
                  <a:lnTo>
                    <a:pt x="107" y="129"/>
                  </a:lnTo>
                  <a:lnTo>
                    <a:pt x="104" y="129"/>
                  </a:lnTo>
                  <a:lnTo>
                    <a:pt x="103" y="129"/>
                  </a:lnTo>
                  <a:lnTo>
                    <a:pt x="100" y="131"/>
                  </a:lnTo>
                  <a:lnTo>
                    <a:pt x="98" y="131"/>
                  </a:lnTo>
                  <a:lnTo>
                    <a:pt x="96" y="131"/>
                  </a:lnTo>
                  <a:lnTo>
                    <a:pt x="96" y="131"/>
                  </a:lnTo>
                  <a:lnTo>
                    <a:pt x="96" y="131"/>
                  </a:lnTo>
                  <a:lnTo>
                    <a:pt x="96" y="131"/>
                  </a:lnTo>
                  <a:lnTo>
                    <a:pt x="96" y="132"/>
                  </a:lnTo>
                  <a:lnTo>
                    <a:pt x="96" y="132"/>
                  </a:lnTo>
                  <a:lnTo>
                    <a:pt x="95" y="132"/>
                  </a:lnTo>
                  <a:lnTo>
                    <a:pt x="92" y="131"/>
                  </a:lnTo>
                  <a:lnTo>
                    <a:pt x="88" y="131"/>
                  </a:lnTo>
                  <a:lnTo>
                    <a:pt x="87" y="128"/>
                  </a:lnTo>
                  <a:lnTo>
                    <a:pt x="88" y="128"/>
                  </a:lnTo>
                  <a:lnTo>
                    <a:pt x="88" y="128"/>
                  </a:lnTo>
                  <a:lnTo>
                    <a:pt x="92" y="128"/>
                  </a:lnTo>
                  <a:lnTo>
                    <a:pt x="92" y="128"/>
                  </a:lnTo>
                  <a:lnTo>
                    <a:pt x="92" y="126"/>
                  </a:lnTo>
                  <a:lnTo>
                    <a:pt x="92" y="126"/>
                  </a:lnTo>
                  <a:lnTo>
                    <a:pt x="92" y="126"/>
                  </a:lnTo>
                  <a:lnTo>
                    <a:pt x="92" y="124"/>
                  </a:lnTo>
                  <a:lnTo>
                    <a:pt x="93" y="123"/>
                  </a:lnTo>
                  <a:lnTo>
                    <a:pt x="95" y="123"/>
                  </a:lnTo>
                  <a:lnTo>
                    <a:pt x="95" y="121"/>
                  </a:lnTo>
                  <a:lnTo>
                    <a:pt x="95" y="120"/>
                  </a:lnTo>
                  <a:lnTo>
                    <a:pt x="96" y="118"/>
                  </a:lnTo>
                  <a:lnTo>
                    <a:pt x="98" y="118"/>
                  </a:lnTo>
                  <a:lnTo>
                    <a:pt x="98" y="117"/>
                  </a:lnTo>
                  <a:lnTo>
                    <a:pt x="100" y="115"/>
                  </a:lnTo>
                  <a:lnTo>
                    <a:pt x="98" y="113"/>
                  </a:lnTo>
                  <a:lnTo>
                    <a:pt x="98" y="112"/>
                  </a:lnTo>
                  <a:lnTo>
                    <a:pt x="98" y="110"/>
                  </a:lnTo>
                  <a:lnTo>
                    <a:pt x="98" y="110"/>
                  </a:lnTo>
                  <a:lnTo>
                    <a:pt x="100" y="109"/>
                  </a:lnTo>
                  <a:lnTo>
                    <a:pt x="101" y="109"/>
                  </a:lnTo>
                  <a:lnTo>
                    <a:pt x="101" y="109"/>
                  </a:lnTo>
                  <a:lnTo>
                    <a:pt x="101" y="109"/>
                  </a:lnTo>
                  <a:lnTo>
                    <a:pt x="103" y="112"/>
                  </a:lnTo>
                  <a:lnTo>
                    <a:pt x="103" y="112"/>
                  </a:lnTo>
                  <a:lnTo>
                    <a:pt x="103" y="112"/>
                  </a:lnTo>
                  <a:lnTo>
                    <a:pt x="103" y="110"/>
                  </a:lnTo>
                  <a:lnTo>
                    <a:pt x="104" y="110"/>
                  </a:lnTo>
                  <a:lnTo>
                    <a:pt x="104" y="110"/>
                  </a:lnTo>
                  <a:lnTo>
                    <a:pt x="106" y="110"/>
                  </a:lnTo>
                  <a:lnTo>
                    <a:pt x="106" y="110"/>
                  </a:lnTo>
                  <a:lnTo>
                    <a:pt x="106" y="110"/>
                  </a:lnTo>
                  <a:lnTo>
                    <a:pt x="107" y="110"/>
                  </a:lnTo>
                  <a:lnTo>
                    <a:pt x="107" y="112"/>
                  </a:lnTo>
                  <a:lnTo>
                    <a:pt x="109" y="110"/>
                  </a:lnTo>
                  <a:lnTo>
                    <a:pt x="109" y="110"/>
                  </a:lnTo>
                  <a:lnTo>
                    <a:pt x="111" y="110"/>
                  </a:lnTo>
                  <a:lnTo>
                    <a:pt x="111" y="112"/>
                  </a:lnTo>
                  <a:lnTo>
                    <a:pt x="112" y="112"/>
                  </a:lnTo>
                  <a:lnTo>
                    <a:pt x="115" y="112"/>
                  </a:lnTo>
                  <a:lnTo>
                    <a:pt x="115" y="112"/>
                  </a:lnTo>
                  <a:lnTo>
                    <a:pt x="115" y="110"/>
                  </a:lnTo>
                  <a:lnTo>
                    <a:pt x="112" y="109"/>
                  </a:lnTo>
                  <a:lnTo>
                    <a:pt x="112" y="107"/>
                  </a:lnTo>
                  <a:lnTo>
                    <a:pt x="112" y="106"/>
                  </a:lnTo>
                  <a:lnTo>
                    <a:pt x="112" y="104"/>
                  </a:lnTo>
                  <a:lnTo>
                    <a:pt x="112" y="104"/>
                  </a:lnTo>
                  <a:lnTo>
                    <a:pt x="109" y="102"/>
                  </a:lnTo>
                  <a:lnTo>
                    <a:pt x="107" y="101"/>
                  </a:lnTo>
                  <a:lnTo>
                    <a:pt x="107" y="101"/>
                  </a:lnTo>
                  <a:lnTo>
                    <a:pt x="107" y="101"/>
                  </a:lnTo>
                  <a:lnTo>
                    <a:pt x="107" y="99"/>
                  </a:lnTo>
                  <a:lnTo>
                    <a:pt x="106" y="99"/>
                  </a:lnTo>
                  <a:lnTo>
                    <a:pt x="106" y="98"/>
                  </a:lnTo>
                  <a:lnTo>
                    <a:pt x="107" y="98"/>
                  </a:lnTo>
                  <a:lnTo>
                    <a:pt x="107" y="96"/>
                  </a:lnTo>
                  <a:lnTo>
                    <a:pt x="107" y="96"/>
                  </a:lnTo>
                  <a:lnTo>
                    <a:pt x="106" y="94"/>
                  </a:lnTo>
                  <a:lnTo>
                    <a:pt x="106" y="94"/>
                  </a:lnTo>
                  <a:lnTo>
                    <a:pt x="104" y="94"/>
                  </a:lnTo>
                  <a:lnTo>
                    <a:pt x="104" y="93"/>
                  </a:lnTo>
                  <a:lnTo>
                    <a:pt x="101" y="93"/>
                  </a:lnTo>
                  <a:lnTo>
                    <a:pt x="101" y="91"/>
                  </a:lnTo>
                  <a:lnTo>
                    <a:pt x="101" y="91"/>
                  </a:lnTo>
                  <a:lnTo>
                    <a:pt x="101" y="91"/>
                  </a:lnTo>
                  <a:lnTo>
                    <a:pt x="101" y="90"/>
                  </a:lnTo>
                  <a:lnTo>
                    <a:pt x="101" y="88"/>
                  </a:lnTo>
                  <a:lnTo>
                    <a:pt x="103" y="87"/>
                  </a:lnTo>
                  <a:lnTo>
                    <a:pt x="103" y="87"/>
                  </a:lnTo>
                  <a:lnTo>
                    <a:pt x="101" y="83"/>
                  </a:lnTo>
                  <a:lnTo>
                    <a:pt x="101" y="82"/>
                  </a:lnTo>
                  <a:lnTo>
                    <a:pt x="101" y="82"/>
                  </a:lnTo>
                  <a:lnTo>
                    <a:pt x="100" y="83"/>
                  </a:lnTo>
                  <a:lnTo>
                    <a:pt x="98" y="83"/>
                  </a:lnTo>
                  <a:lnTo>
                    <a:pt x="98" y="83"/>
                  </a:lnTo>
                  <a:lnTo>
                    <a:pt x="96" y="82"/>
                  </a:lnTo>
                  <a:lnTo>
                    <a:pt x="96" y="80"/>
                  </a:lnTo>
                  <a:lnTo>
                    <a:pt x="93" y="79"/>
                  </a:lnTo>
                  <a:lnTo>
                    <a:pt x="92" y="79"/>
                  </a:lnTo>
                  <a:lnTo>
                    <a:pt x="92" y="80"/>
                  </a:lnTo>
                  <a:lnTo>
                    <a:pt x="92" y="80"/>
                  </a:lnTo>
                  <a:lnTo>
                    <a:pt x="90" y="79"/>
                  </a:lnTo>
                  <a:lnTo>
                    <a:pt x="90" y="79"/>
                  </a:lnTo>
                  <a:lnTo>
                    <a:pt x="90" y="79"/>
                  </a:lnTo>
                  <a:lnTo>
                    <a:pt x="88" y="79"/>
                  </a:lnTo>
                  <a:lnTo>
                    <a:pt x="90" y="79"/>
                  </a:lnTo>
                  <a:lnTo>
                    <a:pt x="88" y="77"/>
                  </a:lnTo>
                  <a:lnTo>
                    <a:pt x="87" y="77"/>
                  </a:lnTo>
                  <a:lnTo>
                    <a:pt x="85" y="77"/>
                  </a:lnTo>
                  <a:lnTo>
                    <a:pt x="85" y="77"/>
                  </a:lnTo>
                  <a:lnTo>
                    <a:pt x="85" y="76"/>
                  </a:lnTo>
                  <a:lnTo>
                    <a:pt x="84" y="76"/>
                  </a:lnTo>
                  <a:lnTo>
                    <a:pt x="82" y="76"/>
                  </a:lnTo>
                  <a:lnTo>
                    <a:pt x="82" y="74"/>
                  </a:lnTo>
                  <a:lnTo>
                    <a:pt x="81" y="74"/>
                  </a:lnTo>
                  <a:lnTo>
                    <a:pt x="79" y="74"/>
                  </a:lnTo>
                  <a:lnTo>
                    <a:pt x="77" y="74"/>
                  </a:lnTo>
                  <a:lnTo>
                    <a:pt x="77" y="72"/>
                  </a:lnTo>
                  <a:lnTo>
                    <a:pt x="77" y="74"/>
                  </a:lnTo>
                  <a:lnTo>
                    <a:pt x="76" y="74"/>
                  </a:lnTo>
                  <a:lnTo>
                    <a:pt x="74" y="74"/>
                  </a:lnTo>
                  <a:lnTo>
                    <a:pt x="73" y="76"/>
                  </a:lnTo>
                  <a:lnTo>
                    <a:pt x="70" y="76"/>
                  </a:lnTo>
                  <a:lnTo>
                    <a:pt x="68" y="76"/>
                  </a:lnTo>
                  <a:lnTo>
                    <a:pt x="68" y="76"/>
                  </a:lnTo>
                  <a:lnTo>
                    <a:pt x="65" y="77"/>
                  </a:lnTo>
                  <a:lnTo>
                    <a:pt x="65" y="77"/>
                  </a:lnTo>
                  <a:lnTo>
                    <a:pt x="63" y="77"/>
                  </a:lnTo>
                  <a:lnTo>
                    <a:pt x="62" y="77"/>
                  </a:lnTo>
                  <a:lnTo>
                    <a:pt x="60" y="79"/>
                  </a:lnTo>
                  <a:lnTo>
                    <a:pt x="60" y="80"/>
                  </a:lnTo>
                  <a:lnTo>
                    <a:pt x="59" y="80"/>
                  </a:lnTo>
                  <a:lnTo>
                    <a:pt x="59" y="82"/>
                  </a:lnTo>
                  <a:lnTo>
                    <a:pt x="54" y="82"/>
                  </a:lnTo>
                  <a:lnTo>
                    <a:pt x="51" y="83"/>
                  </a:lnTo>
                  <a:lnTo>
                    <a:pt x="47" y="83"/>
                  </a:lnTo>
                  <a:lnTo>
                    <a:pt x="44" y="85"/>
                  </a:lnTo>
                  <a:lnTo>
                    <a:pt x="43" y="87"/>
                  </a:lnTo>
                  <a:lnTo>
                    <a:pt x="41" y="87"/>
                  </a:lnTo>
                  <a:lnTo>
                    <a:pt x="40" y="87"/>
                  </a:lnTo>
                  <a:lnTo>
                    <a:pt x="40" y="87"/>
                  </a:lnTo>
                  <a:lnTo>
                    <a:pt x="36" y="83"/>
                  </a:lnTo>
                  <a:lnTo>
                    <a:pt x="35" y="83"/>
                  </a:lnTo>
                  <a:lnTo>
                    <a:pt x="33" y="83"/>
                  </a:lnTo>
                  <a:lnTo>
                    <a:pt x="32" y="83"/>
                  </a:lnTo>
                  <a:lnTo>
                    <a:pt x="30" y="83"/>
                  </a:lnTo>
                  <a:lnTo>
                    <a:pt x="29" y="83"/>
                  </a:lnTo>
                  <a:lnTo>
                    <a:pt x="27" y="83"/>
                  </a:lnTo>
                  <a:lnTo>
                    <a:pt x="27" y="83"/>
                  </a:lnTo>
                  <a:lnTo>
                    <a:pt x="27" y="83"/>
                  </a:lnTo>
                  <a:lnTo>
                    <a:pt x="22" y="82"/>
                  </a:lnTo>
                  <a:lnTo>
                    <a:pt x="22" y="82"/>
                  </a:lnTo>
                  <a:lnTo>
                    <a:pt x="22" y="82"/>
                  </a:lnTo>
                  <a:lnTo>
                    <a:pt x="21" y="82"/>
                  </a:lnTo>
                  <a:lnTo>
                    <a:pt x="18" y="82"/>
                  </a:lnTo>
                  <a:lnTo>
                    <a:pt x="16" y="80"/>
                  </a:lnTo>
                  <a:lnTo>
                    <a:pt x="14" y="80"/>
                  </a:lnTo>
                  <a:lnTo>
                    <a:pt x="13" y="80"/>
                  </a:lnTo>
                  <a:lnTo>
                    <a:pt x="13" y="82"/>
                  </a:lnTo>
                  <a:lnTo>
                    <a:pt x="11" y="82"/>
                  </a:lnTo>
                  <a:lnTo>
                    <a:pt x="11" y="83"/>
                  </a:lnTo>
                  <a:lnTo>
                    <a:pt x="10" y="83"/>
                  </a:lnTo>
                  <a:lnTo>
                    <a:pt x="10" y="82"/>
                  </a:lnTo>
                  <a:lnTo>
                    <a:pt x="10" y="82"/>
                  </a:lnTo>
                  <a:lnTo>
                    <a:pt x="10" y="80"/>
                  </a:lnTo>
                  <a:lnTo>
                    <a:pt x="10" y="80"/>
                  </a:lnTo>
                  <a:lnTo>
                    <a:pt x="10" y="80"/>
                  </a:lnTo>
                  <a:lnTo>
                    <a:pt x="8" y="80"/>
                  </a:lnTo>
                  <a:lnTo>
                    <a:pt x="8" y="80"/>
                  </a:lnTo>
                  <a:lnTo>
                    <a:pt x="8" y="80"/>
                  </a:lnTo>
                  <a:lnTo>
                    <a:pt x="6" y="79"/>
                  </a:lnTo>
                  <a:lnTo>
                    <a:pt x="5" y="79"/>
                  </a:lnTo>
                  <a:lnTo>
                    <a:pt x="3" y="77"/>
                  </a:lnTo>
                  <a:lnTo>
                    <a:pt x="3" y="77"/>
                  </a:lnTo>
                  <a:lnTo>
                    <a:pt x="2" y="77"/>
                  </a:lnTo>
                  <a:lnTo>
                    <a:pt x="2" y="76"/>
                  </a:lnTo>
                  <a:lnTo>
                    <a:pt x="2" y="76"/>
                  </a:lnTo>
                  <a:lnTo>
                    <a:pt x="2" y="76"/>
                  </a:lnTo>
                  <a:lnTo>
                    <a:pt x="2" y="74"/>
                  </a:lnTo>
                  <a:lnTo>
                    <a:pt x="2" y="74"/>
                  </a:lnTo>
                  <a:lnTo>
                    <a:pt x="2" y="74"/>
                  </a:lnTo>
                  <a:lnTo>
                    <a:pt x="0" y="74"/>
                  </a:lnTo>
                  <a:lnTo>
                    <a:pt x="0" y="71"/>
                  </a:lnTo>
                  <a:lnTo>
                    <a:pt x="2" y="69"/>
                  </a:lnTo>
                  <a:lnTo>
                    <a:pt x="3" y="68"/>
                  </a:lnTo>
                  <a:lnTo>
                    <a:pt x="3" y="66"/>
                  </a:lnTo>
                  <a:lnTo>
                    <a:pt x="3" y="65"/>
                  </a:lnTo>
                  <a:lnTo>
                    <a:pt x="5" y="63"/>
                  </a:lnTo>
                  <a:lnTo>
                    <a:pt x="5" y="63"/>
                  </a:lnTo>
                  <a:lnTo>
                    <a:pt x="5" y="61"/>
                  </a:lnTo>
                  <a:lnTo>
                    <a:pt x="6" y="61"/>
                  </a:lnTo>
                  <a:lnTo>
                    <a:pt x="8" y="63"/>
                  </a:lnTo>
                  <a:lnTo>
                    <a:pt x="10" y="63"/>
                  </a:lnTo>
                  <a:lnTo>
                    <a:pt x="10" y="63"/>
                  </a:lnTo>
                  <a:lnTo>
                    <a:pt x="10" y="63"/>
                  </a:lnTo>
                  <a:lnTo>
                    <a:pt x="10" y="61"/>
                  </a:lnTo>
                  <a:lnTo>
                    <a:pt x="8" y="61"/>
                  </a:lnTo>
                  <a:lnTo>
                    <a:pt x="8" y="60"/>
                  </a:lnTo>
                  <a:lnTo>
                    <a:pt x="8" y="60"/>
                  </a:lnTo>
                  <a:lnTo>
                    <a:pt x="8" y="58"/>
                  </a:lnTo>
                  <a:lnTo>
                    <a:pt x="8" y="58"/>
                  </a:lnTo>
                  <a:lnTo>
                    <a:pt x="8" y="57"/>
                  </a:lnTo>
                  <a:lnTo>
                    <a:pt x="8" y="55"/>
                  </a:lnTo>
                  <a:lnTo>
                    <a:pt x="6" y="54"/>
                  </a:lnTo>
                  <a:lnTo>
                    <a:pt x="8" y="52"/>
                  </a:lnTo>
                  <a:lnTo>
                    <a:pt x="11" y="49"/>
                  </a:lnTo>
                  <a:lnTo>
                    <a:pt x="11" y="47"/>
                  </a:lnTo>
                  <a:lnTo>
                    <a:pt x="13" y="47"/>
                  </a:lnTo>
                  <a:lnTo>
                    <a:pt x="16" y="44"/>
                  </a:lnTo>
                  <a:lnTo>
                    <a:pt x="18" y="41"/>
                  </a:lnTo>
                  <a:lnTo>
                    <a:pt x="19" y="41"/>
                  </a:lnTo>
                  <a:lnTo>
                    <a:pt x="22" y="38"/>
                  </a:lnTo>
                  <a:lnTo>
                    <a:pt x="22" y="38"/>
                  </a:lnTo>
                  <a:lnTo>
                    <a:pt x="27" y="36"/>
                  </a:lnTo>
                  <a:lnTo>
                    <a:pt x="27" y="36"/>
                  </a:lnTo>
                  <a:lnTo>
                    <a:pt x="27" y="35"/>
                  </a:lnTo>
                  <a:lnTo>
                    <a:pt x="29" y="35"/>
                  </a:lnTo>
                  <a:lnTo>
                    <a:pt x="29" y="33"/>
                  </a:lnTo>
                  <a:lnTo>
                    <a:pt x="27" y="31"/>
                  </a:lnTo>
                  <a:lnTo>
                    <a:pt x="27" y="30"/>
                  </a:lnTo>
                  <a:lnTo>
                    <a:pt x="27" y="30"/>
                  </a:lnTo>
                  <a:lnTo>
                    <a:pt x="27" y="30"/>
                  </a:lnTo>
                  <a:lnTo>
                    <a:pt x="27" y="30"/>
                  </a:lnTo>
                  <a:lnTo>
                    <a:pt x="27" y="30"/>
                  </a:lnTo>
                  <a:lnTo>
                    <a:pt x="29" y="28"/>
                  </a:lnTo>
                  <a:lnTo>
                    <a:pt x="29" y="28"/>
                  </a:lnTo>
                  <a:lnTo>
                    <a:pt x="27" y="27"/>
                  </a:lnTo>
                  <a:lnTo>
                    <a:pt x="25" y="25"/>
                  </a:lnTo>
                  <a:lnTo>
                    <a:pt x="25" y="24"/>
                  </a:lnTo>
                  <a:lnTo>
                    <a:pt x="22" y="20"/>
                  </a:lnTo>
                  <a:lnTo>
                    <a:pt x="22" y="20"/>
                  </a:lnTo>
                  <a:lnTo>
                    <a:pt x="22" y="19"/>
                  </a:lnTo>
                  <a:lnTo>
                    <a:pt x="22" y="19"/>
                  </a:lnTo>
                  <a:lnTo>
                    <a:pt x="22" y="17"/>
                  </a:lnTo>
                  <a:lnTo>
                    <a:pt x="21" y="16"/>
                  </a:lnTo>
                  <a:lnTo>
                    <a:pt x="21" y="16"/>
                  </a:lnTo>
                  <a:lnTo>
                    <a:pt x="21" y="14"/>
                  </a:lnTo>
                  <a:lnTo>
                    <a:pt x="22" y="14"/>
                  </a:lnTo>
                  <a:lnTo>
                    <a:pt x="22" y="14"/>
                  </a:lnTo>
                  <a:lnTo>
                    <a:pt x="24" y="14"/>
                  </a:lnTo>
                  <a:lnTo>
                    <a:pt x="25" y="14"/>
                  </a:lnTo>
                  <a:lnTo>
                    <a:pt x="25" y="14"/>
                  </a:lnTo>
                  <a:lnTo>
                    <a:pt x="27" y="14"/>
                  </a:lnTo>
                  <a:lnTo>
                    <a:pt x="29" y="13"/>
                  </a:lnTo>
                  <a:lnTo>
                    <a:pt x="30" y="11"/>
                  </a:lnTo>
                  <a:lnTo>
                    <a:pt x="32" y="9"/>
                  </a:lnTo>
                  <a:lnTo>
                    <a:pt x="32" y="9"/>
                  </a:lnTo>
                  <a:lnTo>
                    <a:pt x="33" y="9"/>
                  </a:lnTo>
                  <a:lnTo>
                    <a:pt x="35" y="9"/>
                  </a:lnTo>
                  <a:lnTo>
                    <a:pt x="36" y="9"/>
                  </a:lnTo>
                  <a:lnTo>
                    <a:pt x="40" y="8"/>
                  </a:lnTo>
                  <a:lnTo>
                    <a:pt x="41" y="8"/>
                  </a:lnTo>
                  <a:lnTo>
                    <a:pt x="43" y="8"/>
                  </a:lnTo>
                  <a:lnTo>
                    <a:pt x="44" y="8"/>
                  </a:lnTo>
                  <a:lnTo>
                    <a:pt x="49" y="8"/>
                  </a:lnTo>
                  <a:lnTo>
                    <a:pt x="52" y="8"/>
                  </a:lnTo>
                  <a:lnTo>
                    <a:pt x="54" y="8"/>
                  </a:lnTo>
                  <a:lnTo>
                    <a:pt x="60" y="9"/>
                  </a:lnTo>
                  <a:lnTo>
                    <a:pt x="62" y="9"/>
                  </a:lnTo>
                  <a:lnTo>
                    <a:pt x="62" y="9"/>
                  </a:lnTo>
                  <a:lnTo>
                    <a:pt x="63" y="11"/>
                  </a:lnTo>
                  <a:lnTo>
                    <a:pt x="66" y="11"/>
                  </a:lnTo>
                  <a:lnTo>
                    <a:pt x="70" y="11"/>
                  </a:lnTo>
                  <a:lnTo>
                    <a:pt x="71" y="11"/>
                  </a:lnTo>
                  <a:lnTo>
                    <a:pt x="73" y="11"/>
                  </a:lnTo>
                  <a:lnTo>
                    <a:pt x="74" y="14"/>
                  </a:lnTo>
                  <a:lnTo>
                    <a:pt x="74" y="14"/>
                  </a:lnTo>
                  <a:lnTo>
                    <a:pt x="76" y="14"/>
                  </a:lnTo>
                  <a:lnTo>
                    <a:pt x="76" y="14"/>
                  </a:lnTo>
                  <a:lnTo>
                    <a:pt x="79" y="14"/>
                  </a:lnTo>
                  <a:lnTo>
                    <a:pt x="81" y="14"/>
                  </a:lnTo>
                  <a:lnTo>
                    <a:pt x="81" y="16"/>
                  </a:lnTo>
                  <a:lnTo>
                    <a:pt x="81" y="17"/>
                  </a:lnTo>
                  <a:lnTo>
                    <a:pt x="81" y="17"/>
                  </a:lnTo>
                  <a:lnTo>
                    <a:pt x="82" y="16"/>
                  </a:lnTo>
                  <a:lnTo>
                    <a:pt x="82" y="14"/>
                  </a:lnTo>
                  <a:lnTo>
                    <a:pt x="82" y="14"/>
                  </a:lnTo>
                  <a:lnTo>
                    <a:pt x="85" y="16"/>
                  </a:lnTo>
                  <a:lnTo>
                    <a:pt x="85" y="16"/>
                  </a:lnTo>
                  <a:lnTo>
                    <a:pt x="87" y="14"/>
                  </a:lnTo>
                  <a:lnTo>
                    <a:pt x="87" y="14"/>
                  </a:lnTo>
                  <a:lnTo>
                    <a:pt x="88" y="14"/>
                  </a:lnTo>
                  <a:lnTo>
                    <a:pt x="90" y="16"/>
                  </a:lnTo>
                  <a:lnTo>
                    <a:pt x="92" y="16"/>
                  </a:lnTo>
                  <a:lnTo>
                    <a:pt x="93" y="16"/>
                  </a:lnTo>
                  <a:lnTo>
                    <a:pt x="93" y="17"/>
                  </a:lnTo>
                  <a:lnTo>
                    <a:pt x="95" y="17"/>
                  </a:lnTo>
                  <a:lnTo>
                    <a:pt x="95" y="17"/>
                  </a:lnTo>
                  <a:lnTo>
                    <a:pt x="96" y="16"/>
                  </a:lnTo>
                  <a:lnTo>
                    <a:pt x="96" y="16"/>
                  </a:lnTo>
                  <a:lnTo>
                    <a:pt x="98" y="16"/>
                  </a:lnTo>
                  <a:lnTo>
                    <a:pt x="98" y="14"/>
                  </a:lnTo>
                  <a:lnTo>
                    <a:pt x="100" y="14"/>
                  </a:lnTo>
                  <a:lnTo>
                    <a:pt x="100" y="14"/>
                  </a:lnTo>
                  <a:lnTo>
                    <a:pt x="101" y="14"/>
                  </a:lnTo>
                  <a:lnTo>
                    <a:pt x="101" y="14"/>
                  </a:lnTo>
                  <a:lnTo>
                    <a:pt x="101" y="14"/>
                  </a:lnTo>
                  <a:lnTo>
                    <a:pt x="103" y="16"/>
                  </a:lnTo>
                  <a:lnTo>
                    <a:pt x="103" y="17"/>
                  </a:lnTo>
                  <a:lnTo>
                    <a:pt x="104" y="19"/>
                  </a:lnTo>
                  <a:lnTo>
                    <a:pt x="106" y="17"/>
                  </a:lnTo>
                  <a:lnTo>
                    <a:pt x="107" y="17"/>
                  </a:lnTo>
                  <a:lnTo>
                    <a:pt x="109" y="17"/>
                  </a:lnTo>
                  <a:lnTo>
                    <a:pt x="112" y="17"/>
                  </a:lnTo>
                  <a:lnTo>
                    <a:pt x="114" y="17"/>
                  </a:lnTo>
                  <a:lnTo>
                    <a:pt x="115" y="17"/>
                  </a:lnTo>
                  <a:lnTo>
                    <a:pt x="117" y="17"/>
                  </a:lnTo>
                  <a:lnTo>
                    <a:pt x="118" y="19"/>
                  </a:lnTo>
                  <a:lnTo>
                    <a:pt x="118" y="19"/>
                  </a:lnTo>
                  <a:lnTo>
                    <a:pt x="120" y="20"/>
                  </a:lnTo>
                  <a:lnTo>
                    <a:pt x="122" y="20"/>
                  </a:lnTo>
                  <a:lnTo>
                    <a:pt x="122" y="20"/>
                  </a:lnTo>
                  <a:lnTo>
                    <a:pt x="123" y="19"/>
                  </a:lnTo>
                  <a:lnTo>
                    <a:pt x="122" y="17"/>
                  </a:lnTo>
                  <a:lnTo>
                    <a:pt x="122" y="17"/>
                  </a:lnTo>
                  <a:lnTo>
                    <a:pt x="122" y="16"/>
                  </a:lnTo>
                  <a:lnTo>
                    <a:pt x="122" y="14"/>
                  </a:lnTo>
                  <a:lnTo>
                    <a:pt x="122" y="13"/>
                  </a:lnTo>
                  <a:lnTo>
                    <a:pt x="123" y="11"/>
                  </a:lnTo>
                  <a:lnTo>
                    <a:pt x="123" y="9"/>
                  </a:lnTo>
                  <a:lnTo>
                    <a:pt x="125" y="8"/>
                  </a:lnTo>
                  <a:lnTo>
                    <a:pt x="126" y="8"/>
                  </a:lnTo>
                  <a:lnTo>
                    <a:pt x="128" y="6"/>
                  </a:lnTo>
                  <a:lnTo>
                    <a:pt x="129" y="5"/>
                  </a:lnTo>
                  <a:lnTo>
                    <a:pt x="131" y="5"/>
                  </a:lnTo>
                  <a:lnTo>
                    <a:pt x="131" y="6"/>
                  </a:lnTo>
                  <a:lnTo>
                    <a:pt x="133" y="5"/>
                  </a:lnTo>
                  <a:lnTo>
                    <a:pt x="136" y="5"/>
                  </a:lnTo>
                  <a:lnTo>
                    <a:pt x="139" y="5"/>
                  </a:lnTo>
                  <a:lnTo>
                    <a:pt x="139" y="5"/>
                  </a:lnTo>
                  <a:lnTo>
                    <a:pt x="141" y="5"/>
                  </a:lnTo>
                  <a:lnTo>
                    <a:pt x="142" y="6"/>
                  </a:lnTo>
                  <a:lnTo>
                    <a:pt x="144" y="6"/>
                  </a:lnTo>
                  <a:lnTo>
                    <a:pt x="144" y="6"/>
                  </a:lnTo>
                  <a:lnTo>
                    <a:pt x="145" y="5"/>
                  </a:lnTo>
                  <a:lnTo>
                    <a:pt x="147" y="5"/>
                  </a:lnTo>
                  <a:lnTo>
                    <a:pt x="147" y="2"/>
                  </a:lnTo>
                  <a:lnTo>
                    <a:pt x="148" y="2"/>
                  </a:lnTo>
                  <a:lnTo>
                    <a:pt x="148" y="0"/>
                  </a:lnTo>
                  <a:lnTo>
                    <a:pt x="150" y="0"/>
                  </a:lnTo>
                  <a:lnTo>
                    <a:pt x="152" y="2"/>
                  </a:lnTo>
                  <a:lnTo>
                    <a:pt x="155" y="2"/>
                  </a:lnTo>
                  <a:lnTo>
                    <a:pt x="155" y="2"/>
                  </a:lnTo>
                  <a:lnTo>
                    <a:pt x="159" y="0"/>
                  </a:lnTo>
                  <a:lnTo>
                    <a:pt x="16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34" name="Freeform 30">
              <a:extLst>
                <a:ext uri="{FF2B5EF4-FFF2-40B4-BE49-F238E27FC236}">
                  <a16:creationId xmlns:a16="http://schemas.microsoft.com/office/drawing/2014/main" id="{FEC5C9B1-ED36-4111-9B9C-30A31FB5383D}"/>
                </a:ext>
              </a:extLst>
            </p:cNvPr>
            <p:cNvSpPr>
              <a:spLocks noEditPoints="1"/>
            </p:cNvSpPr>
            <p:nvPr/>
          </p:nvSpPr>
          <p:spPr bwMode="auto">
            <a:xfrm>
              <a:off x="6597311" y="4443212"/>
              <a:ext cx="307977" cy="302130"/>
            </a:xfrm>
            <a:custGeom>
              <a:avLst/>
              <a:gdLst>
                <a:gd name="T0" fmla="*/ 145 w 158"/>
                <a:gd name="T1" fmla="*/ 100 h 155"/>
                <a:gd name="T2" fmla="*/ 144 w 158"/>
                <a:gd name="T3" fmla="*/ 74 h 155"/>
                <a:gd name="T4" fmla="*/ 141 w 158"/>
                <a:gd name="T5" fmla="*/ 76 h 155"/>
                <a:gd name="T6" fmla="*/ 149 w 158"/>
                <a:gd name="T7" fmla="*/ 59 h 155"/>
                <a:gd name="T8" fmla="*/ 147 w 158"/>
                <a:gd name="T9" fmla="*/ 57 h 155"/>
                <a:gd name="T10" fmla="*/ 37 w 158"/>
                <a:gd name="T11" fmla="*/ 19 h 155"/>
                <a:gd name="T12" fmla="*/ 32 w 158"/>
                <a:gd name="T13" fmla="*/ 18 h 155"/>
                <a:gd name="T14" fmla="*/ 52 w 158"/>
                <a:gd name="T15" fmla="*/ 18 h 155"/>
                <a:gd name="T16" fmla="*/ 49 w 158"/>
                <a:gd name="T17" fmla="*/ 13 h 155"/>
                <a:gd name="T18" fmla="*/ 34 w 158"/>
                <a:gd name="T19" fmla="*/ 2 h 155"/>
                <a:gd name="T20" fmla="*/ 30 w 158"/>
                <a:gd name="T21" fmla="*/ 19 h 155"/>
                <a:gd name="T22" fmla="*/ 32 w 158"/>
                <a:gd name="T23" fmla="*/ 26 h 155"/>
                <a:gd name="T24" fmla="*/ 35 w 158"/>
                <a:gd name="T25" fmla="*/ 26 h 155"/>
                <a:gd name="T26" fmla="*/ 37 w 158"/>
                <a:gd name="T27" fmla="*/ 21 h 155"/>
                <a:gd name="T28" fmla="*/ 43 w 158"/>
                <a:gd name="T29" fmla="*/ 21 h 155"/>
                <a:gd name="T30" fmla="*/ 48 w 158"/>
                <a:gd name="T31" fmla="*/ 22 h 155"/>
                <a:gd name="T32" fmla="*/ 48 w 158"/>
                <a:gd name="T33" fmla="*/ 27 h 155"/>
                <a:gd name="T34" fmla="*/ 52 w 158"/>
                <a:gd name="T35" fmla="*/ 22 h 155"/>
                <a:gd name="T36" fmla="*/ 62 w 158"/>
                <a:gd name="T37" fmla="*/ 18 h 155"/>
                <a:gd name="T38" fmla="*/ 56 w 158"/>
                <a:gd name="T39" fmla="*/ 16 h 155"/>
                <a:gd name="T40" fmla="*/ 56 w 158"/>
                <a:gd name="T41" fmla="*/ 13 h 155"/>
                <a:gd name="T42" fmla="*/ 59 w 158"/>
                <a:gd name="T43" fmla="*/ 8 h 155"/>
                <a:gd name="T44" fmla="*/ 62 w 158"/>
                <a:gd name="T45" fmla="*/ 7 h 155"/>
                <a:gd name="T46" fmla="*/ 67 w 158"/>
                <a:gd name="T47" fmla="*/ 2 h 155"/>
                <a:gd name="T48" fmla="*/ 93 w 158"/>
                <a:gd name="T49" fmla="*/ 18 h 155"/>
                <a:gd name="T50" fmla="*/ 117 w 158"/>
                <a:gd name="T51" fmla="*/ 30 h 155"/>
                <a:gd name="T52" fmla="*/ 119 w 158"/>
                <a:gd name="T53" fmla="*/ 37 h 155"/>
                <a:gd name="T54" fmla="*/ 131 w 158"/>
                <a:gd name="T55" fmla="*/ 48 h 155"/>
                <a:gd name="T56" fmla="*/ 138 w 158"/>
                <a:gd name="T57" fmla="*/ 60 h 155"/>
                <a:gd name="T58" fmla="*/ 138 w 158"/>
                <a:gd name="T59" fmla="*/ 79 h 155"/>
                <a:gd name="T60" fmla="*/ 141 w 158"/>
                <a:gd name="T61" fmla="*/ 95 h 155"/>
                <a:gd name="T62" fmla="*/ 144 w 158"/>
                <a:gd name="T63" fmla="*/ 114 h 155"/>
                <a:gd name="T64" fmla="*/ 147 w 158"/>
                <a:gd name="T65" fmla="*/ 130 h 155"/>
                <a:gd name="T66" fmla="*/ 158 w 158"/>
                <a:gd name="T67" fmla="*/ 137 h 155"/>
                <a:gd name="T68" fmla="*/ 141 w 158"/>
                <a:gd name="T69" fmla="*/ 147 h 155"/>
                <a:gd name="T70" fmla="*/ 120 w 158"/>
                <a:gd name="T71" fmla="*/ 149 h 155"/>
                <a:gd name="T72" fmla="*/ 109 w 158"/>
                <a:gd name="T73" fmla="*/ 153 h 155"/>
                <a:gd name="T74" fmla="*/ 95 w 158"/>
                <a:gd name="T75" fmla="*/ 153 h 155"/>
                <a:gd name="T76" fmla="*/ 81 w 158"/>
                <a:gd name="T77" fmla="*/ 153 h 155"/>
                <a:gd name="T78" fmla="*/ 75 w 158"/>
                <a:gd name="T79" fmla="*/ 149 h 155"/>
                <a:gd name="T80" fmla="*/ 73 w 158"/>
                <a:gd name="T81" fmla="*/ 139 h 155"/>
                <a:gd name="T82" fmla="*/ 71 w 158"/>
                <a:gd name="T83" fmla="*/ 130 h 155"/>
                <a:gd name="T84" fmla="*/ 63 w 158"/>
                <a:gd name="T85" fmla="*/ 125 h 155"/>
                <a:gd name="T86" fmla="*/ 52 w 158"/>
                <a:gd name="T87" fmla="*/ 123 h 155"/>
                <a:gd name="T88" fmla="*/ 41 w 158"/>
                <a:gd name="T89" fmla="*/ 119 h 155"/>
                <a:gd name="T90" fmla="*/ 32 w 158"/>
                <a:gd name="T91" fmla="*/ 114 h 155"/>
                <a:gd name="T92" fmla="*/ 24 w 158"/>
                <a:gd name="T93" fmla="*/ 111 h 155"/>
                <a:gd name="T94" fmla="*/ 21 w 158"/>
                <a:gd name="T95" fmla="*/ 104 h 155"/>
                <a:gd name="T96" fmla="*/ 15 w 158"/>
                <a:gd name="T97" fmla="*/ 95 h 155"/>
                <a:gd name="T98" fmla="*/ 15 w 158"/>
                <a:gd name="T99" fmla="*/ 87 h 155"/>
                <a:gd name="T100" fmla="*/ 8 w 158"/>
                <a:gd name="T101" fmla="*/ 79 h 155"/>
                <a:gd name="T102" fmla="*/ 2 w 158"/>
                <a:gd name="T103" fmla="*/ 74 h 155"/>
                <a:gd name="T104" fmla="*/ 5 w 158"/>
                <a:gd name="T105" fmla="*/ 70 h 155"/>
                <a:gd name="T106" fmla="*/ 4 w 158"/>
                <a:gd name="T107" fmla="*/ 60 h 155"/>
                <a:gd name="T108" fmla="*/ 0 w 158"/>
                <a:gd name="T109" fmla="*/ 56 h 155"/>
                <a:gd name="T110" fmla="*/ 11 w 158"/>
                <a:gd name="T111" fmla="*/ 40 h 155"/>
                <a:gd name="T112" fmla="*/ 16 w 158"/>
                <a:gd name="T113" fmla="*/ 34 h 155"/>
                <a:gd name="T114" fmla="*/ 15 w 158"/>
                <a:gd name="T115" fmla="*/ 29 h 155"/>
                <a:gd name="T116" fmla="*/ 13 w 158"/>
                <a:gd name="T117" fmla="*/ 24 h 155"/>
                <a:gd name="T118" fmla="*/ 19 w 158"/>
                <a:gd name="T119" fmla="*/ 19 h 155"/>
                <a:gd name="T120" fmla="*/ 16 w 158"/>
                <a:gd name="T121" fmla="*/ 7 h 155"/>
                <a:gd name="T122" fmla="*/ 18 w 158"/>
                <a:gd name="T123"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58" h="155">
                  <a:moveTo>
                    <a:pt x="150" y="97"/>
                  </a:moveTo>
                  <a:lnTo>
                    <a:pt x="150" y="98"/>
                  </a:lnTo>
                  <a:lnTo>
                    <a:pt x="149" y="100"/>
                  </a:lnTo>
                  <a:lnTo>
                    <a:pt x="147" y="100"/>
                  </a:lnTo>
                  <a:lnTo>
                    <a:pt x="147" y="101"/>
                  </a:lnTo>
                  <a:lnTo>
                    <a:pt x="145" y="101"/>
                  </a:lnTo>
                  <a:lnTo>
                    <a:pt x="145" y="101"/>
                  </a:lnTo>
                  <a:lnTo>
                    <a:pt x="145" y="100"/>
                  </a:lnTo>
                  <a:lnTo>
                    <a:pt x="145" y="100"/>
                  </a:lnTo>
                  <a:lnTo>
                    <a:pt x="147" y="100"/>
                  </a:lnTo>
                  <a:lnTo>
                    <a:pt x="149" y="98"/>
                  </a:lnTo>
                  <a:lnTo>
                    <a:pt x="150" y="97"/>
                  </a:lnTo>
                  <a:lnTo>
                    <a:pt x="150" y="97"/>
                  </a:lnTo>
                  <a:close/>
                  <a:moveTo>
                    <a:pt x="141" y="68"/>
                  </a:moveTo>
                  <a:lnTo>
                    <a:pt x="142" y="70"/>
                  </a:lnTo>
                  <a:lnTo>
                    <a:pt x="142" y="71"/>
                  </a:lnTo>
                  <a:lnTo>
                    <a:pt x="142" y="74"/>
                  </a:lnTo>
                  <a:lnTo>
                    <a:pt x="144" y="74"/>
                  </a:lnTo>
                  <a:lnTo>
                    <a:pt x="144" y="74"/>
                  </a:lnTo>
                  <a:lnTo>
                    <a:pt x="145" y="78"/>
                  </a:lnTo>
                  <a:lnTo>
                    <a:pt x="144" y="79"/>
                  </a:lnTo>
                  <a:lnTo>
                    <a:pt x="144" y="79"/>
                  </a:lnTo>
                  <a:lnTo>
                    <a:pt x="144" y="79"/>
                  </a:lnTo>
                  <a:lnTo>
                    <a:pt x="142" y="79"/>
                  </a:lnTo>
                  <a:lnTo>
                    <a:pt x="142" y="78"/>
                  </a:lnTo>
                  <a:lnTo>
                    <a:pt x="142" y="78"/>
                  </a:lnTo>
                  <a:lnTo>
                    <a:pt x="141" y="76"/>
                  </a:lnTo>
                  <a:lnTo>
                    <a:pt x="141" y="76"/>
                  </a:lnTo>
                  <a:lnTo>
                    <a:pt x="139" y="74"/>
                  </a:lnTo>
                  <a:lnTo>
                    <a:pt x="139" y="74"/>
                  </a:lnTo>
                  <a:lnTo>
                    <a:pt x="139" y="71"/>
                  </a:lnTo>
                  <a:lnTo>
                    <a:pt x="141" y="70"/>
                  </a:lnTo>
                  <a:lnTo>
                    <a:pt x="141" y="68"/>
                  </a:lnTo>
                  <a:close/>
                  <a:moveTo>
                    <a:pt x="149" y="57"/>
                  </a:moveTo>
                  <a:lnTo>
                    <a:pt x="149" y="57"/>
                  </a:lnTo>
                  <a:lnTo>
                    <a:pt x="149" y="59"/>
                  </a:lnTo>
                  <a:lnTo>
                    <a:pt x="149" y="60"/>
                  </a:lnTo>
                  <a:lnTo>
                    <a:pt x="149" y="62"/>
                  </a:lnTo>
                  <a:lnTo>
                    <a:pt x="149" y="63"/>
                  </a:lnTo>
                  <a:lnTo>
                    <a:pt x="147" y="65"/>
                  </a:lnTo>
                  <a:lnTo>
                    <a:pt x="147" y="65"/>
                  </a:lnTo>
                  <a:lnTo>
                    <a:pt x="147" y="63"/>
                  </a:lnTo>
                  <a:lnTo>
                    <a:pt x="145" y="63"/>
                  </a:lnTo>
                  <a:lnTo>
                    <a:pt x="147" y="60"/>
                  </a:lnTo>
                  <a:lnTo>
                    <a:pt x="147" y="57"/>
                  </a:lnTo>
                  <a:lnTo>
                    <a:pt x="147" y="57"/>
                  </a:lnTo>
                  <a:lnTo>
                    <a:pt x="149" y="57"/>
                  </a:lnTo>
                  <a:close/>
                  <a:moveTo>
                    <a:pt x="32" y="18"/>
                  </a:moveTo>
                  <a:lnTo>
                    <a:pt x="34" y="18"/>
                  </a:lnTo>
                  <a:lnTo>
                    <a:pt x="34" y="19"/>
                  </a:lnTo>
                  <a:lnTo>
                    <a:pt x="34" y="19"/>
                  </a:lnTo>
                  <a:lnTo>
                    <a:pt x="35" y="19"/>
                  </a:lnTo>
                  <a:lnTo>
                    <a:pt x="37" y="18"/>
                  </a:lnTo>
                  <a:lnTo>
                    <a:pt x="37" y="19"/>
                  </a:lnTo>
                  <a:lnTo>
                    <a:pt x="37" y="19"/>
                  </a:lnTo>
                  <a:lnTo>
                    <a:pt x="37" y="19"/>
                  </a:lnTo>
                  <a:lnTo>
                    <a:pt x="35" y="21"/>
                  </a:lnTo>
                  <a:lnTo>
                    <a:pt x="34" y="21"/>
                  </a:lnTo>
                  <a:lnTo>
                    <a:pt x="34" y="21"/>
                  </a:lnTo>
                  <a:lnTo>
                    <a:pt x="34" y="21"/>
                  </a:lnTo>
                  <a:lnTo>
                    <a:pt x="34" y="21"/>
                  </a:lnTo>
                  <a:lnTo>
                    <a:pt x="32" y="19"/>
                  </a:lnTo>
                  <a:lnTo>
                    <a:pt x="32" y="18"/>
                  </a:lnTo>
                  <a:lnTo>
                    <a:pt x="32" y="18"/>
                  </a:lnTo>
                  <a:close/>
                  <a:moveTo>
                    <a:pt x="49" y="13"/>
                  </a:moveTo>
                  <a:lnTo>
                    <a:pt x="49" y="15"/>
                  </a:lnTo>
                  <a:lnTo>
                    <a:pt x="51" y="15"/>
                  </a:lnTo>
                  <a:lnTo>
                    <a:pt x="51" y="15"/>
                  </a:lnTo>
                  <a:lnTo>
                    <a:pt x="51" y="15"/>
                  </a:lnTo>
                  <a:lnTo>
                    <a:pt x="52" y="16"/>
                  </a:lnTo>
                  <a:lnTo>
                    <a:pt x="52" y="16"/>
                  </a:lnTo>
                  <a:lnTo>
                    <a:pt x="52" y="18"/>
                  </a:lnTo>
                  <a:lnTo>
                    <a:pt x="51" y="18"/>
                  </a:lnTo>
                  <a:lnTo>
                    <a:pt x="51" y="18"/>
                  </a:lnTo>
                  <a:lnTo>
                    <a:pt x="49" y="16"/>
                  </a:lnTo>
                  <a:lnTo>
                    <a:pt x="48" y="16"/>
                  </a:lnTo>
                  <a:lnTo>
                    <a:pt x="48" y="16"/>
                  </a:lnTo>
                  <a:lnTo>
                    <a:pt x="48" y="15"/>
                  </a:lnTo>
                  <a:lnTo>
                    <a:pt x="48" y="15"/>
                  </a:lnTo>
                  <a:lnTo>
                    <a:pt x="48" y="13"/>
                  </a:lnTo>
                  <a:lnTo>
                    <a:pt x="49" y="13"/>
                  </a:lnTo>
                  <a:close/>
                  <a:moveTo>
                    <a:pt x="18" y="0"/>
                  </a:moveTo>
                  <a:lnTo>
                    <a:pt x="18" y="0"/>
                  </a:lnTo>
                  <a:lnTo>
                    <a:pt x="19" y="0"/>
                  </a:lnTo>
                  <a:lnTo>
                    <a:pt x="32" y="0"/>
                  </a:lnTo>
                  <a:lnTo>
                    <a:pt x="32" y="0"/>
                  </a:lnTo>
                  <a:lnTo>
                    <a:pt x="32" y="0"/>
                  </a:lnTo>
                  <a:lnTo>
                    <a:pt x="34" y="0"/>
                  </a:lnTo>
                  <a:lnTo>
                    <a:pt x="34" y="0"/>
                  </a:lnTo>
                  <a:lnTo>
                    <a:pt x="34" y="2"/>
                  </a:lnTo>
                  <a:lnTo>
                    <a:pt x="34" y="2"/>
                  </a:lnTo>
                  <a:lnTo>
                    <a:pt x="34" y="5"/>
                  </a:lnTo>
                  <a:lnTo>
                    <a:pt x="32" y="7"/>
                  </a:lnTo>
                  <a:lnTo>
                    <a:pt x="32" y="8"/>
                  </a:lnTo>
                  <a:lnTo>
                    <a:pt x="30" y="15"/>
                  </a:lnTo>
                  <a:lnTo>
                    <a:pt x="30" y="15"/>
                  </a:lnTo>
                  <a:lnTo>
                    <a:pt x="30" y="16"/>
                  </a:lnTo>
                  <a:lnTo>
                    <a:pt x="30" y="19"/>
                  </a:lnTo>
                  <a:lnTo>
                    <a:pt x="30" y="19"/>
                  </a:lnTo>
                  <a:lnTo>
                    <a:pt x="32" y="21"/>
                  </a:lnTo>
                  <a:lnTo>
                    <a:pt x="32" y="21"/>
                  </a:lnTo>
                  <a:lnTo>
                    <a:pt x="32" y="21"/>
                  </a:lnTo>
                  <a:lnTo>
                    <a:pt x="32" y="22"/>
                  </a:lnTo>
                  <a:lnTo>
                    <a:pt x="32" y="22"/>
                  </a:lnTo>
                  <a:lnTo>
                    <a:pt x="32" y="22"/>
                  </a:lnTo>
                  <a:lnTo>
                    <a:pt x="32" y="24"/>
                  </a:lnTo>
                  <a:lnTo>
                    <a:pt x="32" y="24"/>
                  </a:lnTo>
                  <a:lnTo>
                    <a:pt x="32" y="26"/>
                  </a:lnTo>
                  <a:lnTo>
                    <a:pt x="32" y="26"/>
                  </a:lnTo>
                  <a:lnTo>
                    <a:pt x="32" y="26"/>
                  </a:lnTo>
                  <a:lnTo>
                    <a:pt x="34" y="27"/>
                  </a:lnTo>
                  <a:lnTo>
                    <a:pt x="34" y="26"/>
                  </a:lnTo>
                  <a:lnTo>
                    <a:pt x="34" y="26"/>
                  </a:lnTo>
                  <a:lnTo>
                    <a:pt x="34" y="24"/>
                  </a:lnTo>
                  <a:lnTo>
                    <a:pt x="34" y="24"/>
                  </a:lnTo>
                  <a:lnTo>
                    <a:pt x="35" y="26"/>
                  </a:lnTo>
                  <a:lnTo>
                    <a:pt x="35" y="26"/>
                  </a:lnTo>
                  <a:lnTo>
                    <a:pt x="35" y="24"/>
                  </a:lnTo>
                  <a:lnTo>
                    <a:pt x="35" y="24"/>
                  </a:lnTo>
                  <a:lnTo>
                    <a:pt x="35" y="22"/>
                  </a:lnTo>
                  <a:lnTo>
                    <a:pt x="35" y="22"/>
                  </a:lnTo>
                  <a:lnTo>
                    <a:pt x="37" y="22"/>
                  </a:lnTo>
                  <a:lnTo>
                    <a:pt x="38" y="22"/>
                  </a:lnTo>
                  <a:lnTo>
                    <a:pt x="37" y="22"/>
                  </a:lnTo>
                  <a:lnTo>
                    <a:pt x="37" y="21"/>
                  </a:lnTo>
                  <a:lnTo>
                    <a:pt x="37" y="21"/>
                  </a:lnTo>
                  <a:lnTo>
                    <a:pt x="38" y="21"/>
                  </a:lnTo>
                  <a:lnTo>
                    <a:pt x="38" y="19"/>
                  </a:lnTo>
                  <a:lnTo>
                    <a:pt x="38" y="19"/>
                  </a:lnTo>
                  <a:lnTo>
                    <a:pt x="40" y="19"/>
                  </a:lnTo>
                  <a:lnTo>
                    <a:pt x="40" y="19"/>
                  </a:lnTo>
                  <a:lnTo>
                    <a:pt x="40" y="21"/>
                  </a:lnTo>
                  <a:lnTo>
                    <a:pt x="41" y="21"/>
                  </a:lnTo>
                  <a:lnTo>
                    <a:pt x="41" y="21"/>
                  </a:lnTo>
                  <a:lnTo>
                    <a:pt x="43" y="21"/>
                  </a:lnTo>
                  <a:lnTo>
                    <a:pt x="43" y="21"/>
                  </a:lnTo>
                  <a:lnTo>
                    <a:pt x="43" y="22"/>
                  </a:lnTo>
                  <a:lnTo>
                    <a:pt x="43" y="22"/>
                  </a:lnTo>
                  <a:lnTo>
                    <a:pt x="45" y="21"/>
                  </a:lnTo>
                  <a:lnTo>
                    <a:pt x="45" y="21"/>
                  </a:lnTo>
                  <a:lnTo>
                    <a:pt x="45" y="22"/>
                  </a:lnTo>
                  <a:lnTo>
                    <a:pt x="46" y="22"/>
                  </a:lnTo>
                  <a:lnTo>
                    <a:pt x="46" y="22"/>
                  </a:lnTo>
                  <a:lnTo>
                    <a:pt x="48" y="22"/>
                  </a:lnTo>
                  <a:lnTo>
                    <a:pt x="48" y="22"/>
                  </a:lnTo>
                  <a:lnTo>
                    <a:pt x="48" y="24"/>
                  </a:lnTo>
                  <a:lnTo>
                    <a:pt x="48" y="26"/>
                  </a:lnTo>
                  <a:lnTo>
                    <a:pt x="48" y="27"/>
                  </a:lnTo>
                  <a:lnTo>
                    <a:pt x="46" y="27"/>
                  </a:lnTo>
                  <a:lnTo>
                    <a:pt x="46" y="29"/>
                  </a:lnTo>
                  <a:lnTo>
                    <a:pt x="46" y="29"/>
                  </a:lnTo>
                  <a:lnTo>
                    <a:pt x="46" y="29"/>
                  </a:lnTo>
                  <a:lnTo>
                    <a:pt x="48" y="27"/>
                  </a:lnTo>
                  <a:lnTo>
                    <a:pt x="49" y="27"/>
                  </a:lnTo>
                  <a:lnTo>
                    <a:pt x="49" y="27"/>
                  </a:lnTo>
                  <a:lnTo>
                    <a:pt x="48" y="24"/>
                  </a:lnTo>
                  <a:lnTo>
                    <a:pt x="48" y="22"/>
                  </a:lnTo>
                  <a:lnTo>
                    <a:pt x="48" y="21"/>
                  </a:lnTo>
                  <a:lnTo>
                    <a:pt x="49" y="21"/>
                  </a:lnTo>
                  <a:lnTo>
                    <a:pt x="49" y="21"/>
                  </a:lnTo>
                  <a:lnTo>
                    <a:pt x="51" y="21"/>
                  </a:lnTo>
                  <a:lnTo>
                    <a:pt x="52" y="22"/>
                  </a:lnTo>
                  <a:lnTo>
                    <a:pt x="56" y="22"/>
                  </a:lnTo>
                  <a:lnTo>
                    <a:pt x="56" y="22"/>
                  </a:lnTo>
                  <a:lnTo>
                    <a:pt x="56" y="22"/>
                  </a:lnTo>
                  <a:lnTo>
                    <a:pt x="56" y="21"/>
                  </a:lnTo>
                  <a:lnTo>
                    <a:pt x="57" y="21"/>
                  </a:lnTo>
                  <a:lnTo>
                    <a:pt x="59" y="21"/>
                  </a:lnTo>
                  <a:lnTo>
                    <a:pt x="60" y="18"/>
                  </a:lnTo>
                  <a:lnTo>
                    <a:pt x="62" y="18"/>
                  </a:lnTo>
                  <a:lnTo>
                    <a:pt x="62" y="18"/>
                  </a:lnTo>
                  <a:lnTo>
                    <a:pt x="62" y="16"/>
                  </a:lnTo>
                  <a:lnTo>
                    <a:pt x="60" y="16"/>
                  </a:lnTo>
                  <a:lnTo>
                    <a:pt x="59" y="18"/>
                  </a:lnTo>
                  <a:lnTo>
                    <a:pt x="57" y="18"/>
                  </a:lnTo>
                  <a:lnTo>
                    <a:pt x="54" y="16"/>
                  </a:lnTo>
                  <a:lnTo>
                    <a:pt x="52" y="16"/>
                  </a:lnTo>
                  <a:lnTo>
                    <a:pt x="52" y="16"/>
                  </a:lnTo>
                  <a:lnTo>
                    <a:pt x="54" y="15"/>
                  </a:lnTo>
                  <a:lnTo>
                    <a:pt x="56" y="16"/>
                  </a:lnTo>
                  <a:lnTo>
                    <a:pt x="56" y="15"/>
                  </a:lnTo>
                  <a:lnTo>
                    <a:pt x="57" y="15"/>
                  </a:lnTo>
                  <a:lnTo>
                    <a:pt x="57" y="15"/>
                  </a:lnTo>
                  <a:lnTo>
                    <a:pt x="57" y="15"/>
                  </a:lnTo>
                  <a:lnTo>
                    <a:pt x="57" y="15"/>
                  </a:lnTo>
                  <a:lnTo>
                    <a:pt x="56" y="15"/>
                  </a:lnTo>
                  <a:lnTo>
                    <a:pt x="54" y="15"/>
                  </a:lnTo>
                  <a:lnTo>
                    <a:pt x="54" y="13"/>
                  </a:lnTo>
                  <a:lnTo>
                    <a:pt x="56" y="13"/>
                  </a:lnTo>
                  <a:lnTo>
                    <a:pt x="56" y="13"/>
                  </a:lnTo>
                  <a:lnTo>
                    <a:pt x="57" y="13"/>
                  </a:lnTo>
                  <a:lnTo>
                    <a:pt x="57" y="11"/>
                  </a:lnTo>
                  <a:lnTo>
                    <a:pt x="59" y="11"/>
                  </a:lnTo>
                  <a:lnTo>
                    <a:pt x="59" y="10"/>
                  </a:lnTo>
                  <a:lnTo>
                    <a:pt x="60" y="10"/>
                  </a:lnTo>
                  <a:lnTo>
                    <a:pt x="59" y="10"/>
                  </a:lnTo>
                  <a:lnTo>
                    <a:pt x="59" y="8"/>
                  </a:lnTo>
                  <a:lnTo>
                    <a:pt x="59" y="8"/>
                  </a:lnTo>
                  <a:lnTo>
                    <a:pt x="60" y="8"/>
                  </a:lnTo>
                  <a:lnTo>
                    <a:pt x="60" y="8"/>
                  </a:lnTo>
                  <a:lnTo>
                    <a:pt x="62" y="8"/>
                  </a:lnTo>
                  <a:lnTo>
                    <a:pt x="62" y="8"/>
                  </a:lnTo>
                  <a:lnTo>
                    <a:pt x="63" y="8"/>
                  </a:lnTo>
                  <a:lnTo>
                    <a:pt x="63" y="8"/>
                  </a:lnTo>
                  <a:lnTo>
                    <a:pt x="62" y="7"/>
                  </a:lnTo>
                  <a:lnTo>
                    <a:pt x="62" y="7"/>
                  </a:lnTo>
                  <a:lnTo>
                    <a:pt x="62" y="7"/>
                  </a:lnTo>
                  <a:lnTo>
                    <a:pt x="62" y="5"/>
                  </a:lnTo>
                  <a:lnTo>
                    <a:pt x="62" y="5"/>
                  </a:lnTo>
                  <a:lnTo>
                    <a:pt x="63" y="5"/>
                  </a:lnTo>
                  <a:lnTo>
                    <a:pt x="63" y="5"/>
                  </a:lnTo>
                  <a:lnTo>
                    <a:pt x="63" y="5"/>
                  </a:lnTo>
                  <a:lnTo>
                    <a:pt x="63" y="4"/>
                  </a:lnTo>
                  <a:lnTo>
                    <a:pt x="63" y="4"/>
                  </a:lnTo>
                  <a:lnTo>
                    <a:pt x="65" y="2"/>
                  </a:lnTo>
                  <a:lnTo>
                    <a:pt x="67" y="2"/>
                  </a:lnTo>
                  <a:lnTo>
                    <a:pt x="70" y="4"/>
                  </a:lnTo>
                  <a:lnTo>
                    <a:pt x="73" y="5"/>
                  </a:lnTo>
                  <a:lnTo>
                    <a:pt x="76" y="7"/>
                  </a:lnTo>
                  <a:lnTo>
                    <a:pt x="79" y="8"/>
                  </a:lnTo>
                  <a:lnTo>
                    <a:pt x="81" y="10"/>
                  </a:lnTo>
                  <a:lnTo>
                    <a:pt x="84" y="11"/>
                  </a:lnTo>
                  <a:lnTo>
                    <a:pt x="87" y="15"/>
                  </a:lnTo>
                  <a:lnTo>
                    <a:pt x="90" y="16"/>
                  </a:lnTo>
                  <a:lnTo>
                    <a:pt x="93" y="18"/>
                  </a:lnTo>
                  <a:lnTo>
                    <a:pt x="97" y="19"/>
                  </a:lnTo>
                  <a:lnTo>
                    <a:pt x="100" y="21"/>
                  </a:lnTo>
                  <a:lnTo>
                    <a:pt x="103" y="22"/>
                  </a:lnTo>
                  <a:lnTo>
                    <a:pt x="106" y="24"/>
                  </a:lnTo>
                  <a:lnTo>
                    <a:pt x="109" y="26"/>
                  </a:lnTo>
                  <a:lnTo>
                    <a:pt x="112" y="27"/>
                  </a:lnTo>
                  <a:lnTo>
                    <a:pt x="115" y="29"/>
                  </a:lnTo>
                  <a:lnTo>
                    <a:pt x="117" y="30"/>
                  </a:lnTo>
                  <a:lnTo>
                    <a:pt x="117" y="30"/>
                  </a:lnTo>
                  <a:lnTo>
                    <a:pt x="117" y="32"/>
                  </a:lnTo>
                  <a:lnTo>
                    <a:pt x="117" y="34"/>
                  </a:lnTo>
                  <a:lnTo>
                    <a:pt x="117" y="34"/>
                  </a:lnTo>
                  <a:lnTo>
                    <a:pt x="117" y="35"/>
                  </a:lnTo>
                  <a:lnTo>
                    <a:pt x="117" y="37"/>
                  </a:lnTo>
                  <a:lnTo>
                    <a:pt x="117" y="37"/>
                  </a:lnTo>
                  <a:lnTo>
                    <a:pt x="117" y="37"/>
                  </a:lnTo>
                  <a:lnTo>
                    <a:pt x="117" y="37"/>
                  </a:lnTo>
                  <a:lnTo>
                    <a:pt x="119" y="37"/>
                  </a:lnTo>
                  <a:lnTo>
                    <a:pt x="119" y="37"/>
                  </a:lnTo>
                  <a:lnTo>
                    <a:pt x="119" y="38"/>
                  </a:lnTo>
                  <a:lnTo>
                    <a:pt x="119" y="40"/>
                  </a:lnTo>
                  <a:lnTo>
                    <a:pt x="120" y="40"/>
                  </a:lnTo>
                  <a:lnTo>
                    <a:pt x="123" y="41"/>
                  </a:lnTo>
                  <a:lnTo>
                    <a:pt x="125" y="43"/>
                  </a:lnTo>
                  <a:lnTo>
                    <a:pt x="127" y="45"/>
                  </a:lnTo>
                  <a:lnTo>
                    <a:pt x="130" y="46"/>
                  </a:lnTo>
                  <a:lnTo>
                    <a:pt x="131" y="48"/>
                  </a:lnTo>
                  <a:lnTo>
                    <a:pt x="134" y="49"/>
                  </a:lnTo>
                  <a:lnTo>
                    <a:pt x="136" y="51"/>
                  </a:lnTo>
                  <a:lnTo>
                    <a:pt x="138" y="52"/>
                  </a:lnTo>
                  <a:lnTo>
                    <a:pt x="139" y="54"/>
                  </a:lnTo>
                  <a:lnTo>
                    <a:pt x="139" y="54"/>
                  </a:lnTo>
                  <a:lnTo>
                    <a:pt x="139" y="56"/>
                  </a:lnTo>
                  <a:lnTo>
                    <a:pt x="138" y="57"/>
                  </a:lnTo>
                  <a:lnTo>
                    <a:pt x="138" y="59"/>
                  </a:lnTo>
                  <a:lnTo>
                    <a:pt x="138" y="60"/>
                  </a:lnTo>
                  <a:lnTo>
                    <a:pt x="138" y="62"/>
                  </a:lnTo>
                  <a:lnTo>
                    <a:pt x="136" y="65"/>
                  </a:lnTo>
                  <a:lnTo>
                    <a:pt x="136" y="67"/>
                  </a:lnTo>
                  <a:lnTo>
                    <a:pt x="134" y="71"/>
                  </a:lnTo>
                  <a:lnTo>
                    <a:pt x="134" y="73"/>
                  </a:lnTo>
                  <a:lnTo>
                    <a:pt x="134" y="76"/>
                  </a:lnTo>
                  <a:lnTo>
                    <a:pt x="134" y="78"/>
                  </a:lnTo>
                  <a:lnTo>
                    <a:pt x="136" y="79"/>
                  </a:lnTo>
                  <a:lnTo>
                    <a:pt x="138" y="79"/>
                  </a:lnTo>
                  <a:lnTo>
                    <a:pt x="138" y="81"/>
                  </a:lnTo>
                  <a:lnTo>
                    <a:pt x="139" y="82"/>
                  </a:lnTo>
                  <a:lnTo>
                    <a:pt x="141" y="84"/>
                  </a:lnTo>
                  <a:lnTo>
                    <a:pt x="144" y="86"/>
                  </a:lnTo>
                  <a:lnTo>
                    <a:pt x="144" y="87"/>
                  </a:lnTo>
                  <a:lnTo>
                    <a:pt x="144" y="89"/>
                  </a:lnTo>
                  <a:lnTo>
                    <a:pt x="142" y="90"/>
                  </a:lnTo>
                  <a:lnTo>
                    <a:pt x="142" y="92"/>
                  </a:lnTo>
                  <a:lnTo>
                    <a:pt x="141" y="95"/>
                  </a:lnTo>
                  <a:lnTo>
                    <a:pt x="141" y="98"/>
                  </a:lnTo>
                  <a:lnTo>
                    <a:pt x="141" y="98"/>
                  </a:lnTo>
                  <a:lnTo>
                    <a:pt x="142" y="98"/>
                  </a:lnTo>
                  <a:lnTo>
                    <a:pt x="142" y="101"/>
                  </a:lnTo>
                  <a:lnTo>
                    <a:pt x="141" y="104"/>
                  </a:lnTo>
                  <a:lnTo>
                    <a:pt x="141" y="106"/>
                  </a:lnTo>
                  <a:lnTo>
                    <a:pt x="141" y="108"/>
                  </a:lnTo>
                  <a:lnTo>
                    <a:pt x="142" y="112"/>
                  </a:lnTo>
                  <a:lnTo>
                    <a:pt x="144" y="114"/>
                  </a:lnTo>
                  <a:lnTo>
                    <a:pt x="144" y="114"/>
                  </a:lnTo>
                  <a:lnTo>
                    <a:pt x="142" y="115"/>
                  </a:lnTo>
                  <a:lnTo>
                    <a:pt x="145" y="119"/>
                  </a:lnTo>
                  <a:lnTo>
                    <a:pt x="145" y="122"/>
                  </a:lnTo>
                  <a:lnTo>
                    <a:pt x="147" y="125"/>
                  </a:lnTo>
                  <a:lnTo>
                    <a:pt x="147" y="126"/>
                  </a:lnTo>
                  <a:lnTo>
                    <a:pt x="147" y="128"/>
                  </a:lnTo>
                  <a:lnTo>
                    <a:pt x="149" y="130"/>
                  </a:lnTo>
                  <a:lnTo>
                    <a:pt x="147" y="130"/>
                  </a:lnTo>
                  <a:lnTo>
                    <a:pt x="149" y="131"/>
                  </a:lnTo>
                  <a:lnTo>
                    <a:pt x="150" y="131"/>
                  </a:lnTo>
                  <a:lnTo>
                    <a:pt x="150" y="133"/>
                  </a:lnTo>
                  <a:lnTo>
                    <a:pt x="152" y="133"/>
                  </a:lnTo>
                  <a:lnTo>
                    <a:pt x="153" y="133"/>
                  </a:lnTo>
                  <a:lnTo>
                    <a:pt x="153" y="134"/>
                  </a:lnTo>
                  <a:lnTo>
                    <a:pt x="156" y="136"/>
                  </a:lnTo>
                  <a:lnTo>
                    <a:pt x="156" y="136"/>
                  </a:lnTo>
                  <a:lnTo>
                    <a:pt x="158" y="137"/>
                  </a:lnTo>
                  <a:lnTo>
                    <a:pt x="158" y="137"/>
                  </a:lnTo>
                  <a:lnTo>
                    <a:pt x="156" y="139"/>
                  </a:lnTo>
                  <a:lnTo>
                    <a:pt x="153" y="141"/>
                  </a:lnTo>
                  <a:lnTo>
                    <a:pt x="150" y="142"/>
                  </a:lnTo>
                  <a:lnTo>
                    <a:pt x="149" y="144"/>
                  </a:lnTo>
                  <a:lnTo>
                    <a:pt x="147" y="144"/>
                  </a:lnTo>
                  <a:lnTo>
                    <a:pt x="145" y="144"/>
                  </a:lnTo>
                  <a:lnTo>
                    <a:pt x="142" y="145"/>
                  </a:lnTo>
                  <a:lnTo>
                    <a:pt x="141" y="147"/>
                  </a:lnTo>
                  <a:lnTo>
                    <a:pt x="139" y="147"/>
                  </a:lnTo>
                  <a:lnTo>
                    <a:pt x="136" y="147"/>
                  </a:lnTo>
                  <a:lnTo>
                    <a:pt x="133" y="149"/>
                  </a:lnTo>
                  <a:lnTo>
                    <a:pt x="131" y="150"/>
                  </a:lnTo>
                  <a:lnTo>
                    <a:pt x="130" y="150"/>
                  </a:lnTo>
                  <a:lnTo>
                    <a:pt x="127" y="150"/>
                  </a:lnTo>
                  <a:lnTo>
                    <a:pt x="125" y="149"/>
                  </a:lnTo>
                  <a:lnTo>
                    <a:pt x="122" y="149"/>
                  </a:lnTo>
                  <a:lnTo>
                    <a:pt x="120" y="149"/>
                  </a:lnTo>
                  <a:lnTo>
                    <a:pt x="120" y="150"/>
                  </a:lnTo>
                  <a:lnTo>
                    <a:pt x="120" y="150"/>
                  </a:lnTo>
                  <a:lnTo>
                    <a:pt x="120" y="152"/>
                  </a:lnTo>
                  <a:lnTo>
                    <a:pt x="119" y="153"/>
                  </a:lnTo>
                  <a:lnTo>
                    <a:pt x="115" y="155"/>
                  </a:lnTo>
                  <a:lnTo>
                    <a:pt x="112" y="155"/>
                  </a:lnTo>
                  <a:lnTo>
                    <a:pt x="111" y="155"/>
                  </a:lnTo>
                  <a:lnTo>
                    <a:pt x="109" y="155"/>
                  </a:lnTo>
                  <a:lnTo>
                    <a:pt x="109" y="153"/>
                  </a:lnTo>
                  <a:lnTo>
                    <a:pt x="108" y="153"/>
                  </a:lnTo>
                  <a:lnTo>
                    <a:pt x="106" y="153"/>
                  </a:lnTo>
                  <a:lnTo>
                    <a:pt x="104" y="153"/>
                  </a:lnTo>
                  <a:lnTo>
                    <a:pt x="103" y="155"/>
                  </a:lnTo>
                  <a:lnTo>
                    <a:pt x="101" y="155"/>
                  </a:lnTo>
                  <a:lnTo>
                    <a:pt x="98" y="155"/>
                  </a:lnTo>
                  <a:lnTo>
                    <a:pt x="97" y="155"/>
                  </a:lnTo>
                  <a:lnTo>
                    <a:pt x="95" y="153"/>
                  </a:lnTo>
                  <a:lnTo>
                    <a:pt x="95" y="153"/>
                  </a:lnTo>
                  <a:lnTo>
                    <a:pt x="92" y="152"/>
                  </a:lnTo>
                  <a:lnTo>
                    <a:pt x="90" y="152"/>
                  </a:lnTo>
                  <a:lnTo>
                    <a:pt x="89" y="153"/>
                  </a:lnTo>
                  <a:lnTo>
                    <a:pt x="87" y="153"/>
                  </a:lnTo>
                  <a:lnTo>
                    <a:pt x="87" y="153"/>
                  </a:lnTo>
                  <a:lnTo>
                    <a:pt x="86" y="153"/>
                  </a:lnTo>
                  <a:lnTo>
                    <a:pt x="86" y="153"/>
                  </a:lnTo>
                  <a:lnTo>
                    <a:pt x="84" y="153"/>
                  </a:lnTo>
                  <a:lnTo>
                    <a:pt x="81" y="153"/>
                  </a:lnTo>
                  <a:lnTo>
                    <a:pt x="78" y="153"/>
                  </a:lnTo>
                  <a:lnTo>
                    <a:pt x="78" y="153"/>
                  </a:lnTo>
                  <a:lnTo>
                    <a:pt x="78" y="152"/>
                  </a:lnTo>
                  <a:lnTo>
                    <a:pt x="78" y="150"/>
                  </a:lnTo>
                  <a:lnTo>
                    <a:pt x="76" y="150"/>
                  </a:lnTo>
                  <a:lnTo>
                    <a:pt x="76" y="150"/>
                  </a:lnTo>
                  <a:lnTo>
                    <a:pt x="76" y="150"/>
                  </a:lnTo>
                  <a:lnTo>
                    <a:pt x="75" y="149"/>
                  </a:lnTo>
                  <a:lnTo>
                    <a:pt x="75" y="149"/>
                  </a:lnTo>
                  <a:lnTo>
                    <a:pt x="75" y="147"/>
                  </a:lnTo>
                  <a:lnTo>
                    <a:pt x="73" y="147"/>
                  </a:lnTo>
                  <a:lnTo>
                    <a:pt x="73" y="145"/>
                  </a:lnTo>
                  <a:lnTo>
                    <a:pt x="73" y="145"/>
                  </a:lnTo>
                  <a:lnTo>
                    <a:pt x="73" y="145"/>
                  </a:lnTo>
                  <a:lnTo>
                    <a:pt x="73" y="142"/>
                  </a:lnTo>
                  <a:lnTo>
                    <a:pt x="75" y="142"/>
                  </a:lnTo>
                  <a:lnTo>
                    <a:pt x="75" y="141"/>
                  </a:lnTo>
                  <a:lnTo>
                    <a:pt x="73" y="139"/>
                  </a:lnTo>
                  <a:lnTo>
                    <a:pt x="73" y="137"/>
                  </a:lnTo>
                  <a:lnTo>
                    <a:pt x="73" y="137"/>
                  </a:lnTo>
                  <a:lnTo>
                    <a:pt x="73" y="136"/>
                  </a:lnTo>
                  <a:lnTo>
                    <a:pt x="73" y="136"/>
                  </a:lnTo>
                  <a:lnTo>
                    <a:pt x="73" y="134"/>
                  </a:lnTo>
                  <a:lnTo>
                    <a:pt x="73" y="134"/>
                  </a:lnTo>
                  <a:lnTo>
                    <a:pt x="71" y="131"/>
                  </a:lnTo>
                  <a:lnTo>
                    <a:pt x="71" y="131"/>
                  </a:lnTo>
                  <a:lnTo>
                    <a:pt x="71" y="130"/>
                  </a:lnTo>
                  <a:lnTo>
                    <a:pt x="68" y="126"/>
                  </a:lnTo>
                  <a:lnTo>
                    <a:pt x="68" y="126"/>
                  </a:lnTo>
                  <a:lnTo>
                    <a:pt x="65" y="123"/>
                  </a:lnTo>
                  <a:lnTo>
                    <a:pt x="63" y="123"/>
                  </a:lnTo>
                  <a:lnTo>
                    <a:pt x="63" y="123"/>
                  </a:lnTo>
                  <a:lnTo>
                    <a:pt x="63" y="123"/>
                  </a:lnTo>
                  <a:lnTo>
                    <a:pt x="63" y="125"/>
                  </a:lnTo>
                  <a:lnTo>
                    <a:pt x="63" y="125"/>
                  </a:lnTo>
                  <a:lnTo>
                    <a:pt x="63" y="125"/>
                  </a:lnTo>
                  <a:lnTo>
                    <a:pt x="62" y="125"/>
                  </a:lnTo>
                  <a:lnTo>
                    <a:pt x="62" y="125"/>
                  </a:lnTo>
                  <a:lnTo>
                    <a:pt x="60" y="125"/>
                  </a:lnTo>
                  <a:lnTo>
                    <a:pt x="60" y="125"/>
                  </a:lnTo>
                  <a:lnTo>
                    <a:pt x="57" y="125"/>
                  </a:lnTo>
                  <a:lnTo>
                    <a:pt x="57" y="125"/>
                  </a:lnTo>
                  <a:lnTo>
                    <a:pt x="56" y="125"/>
                  </a:lnTo>
                  <a:lnTo>
                    <a:pt x="54" y="123"/>
                  </a:lnTo>
                  <a:lnTo>
                    <a:pt x="52" y="123"/>
                  </a:lnTo>
                  <a:lnTo>
                    <a:pt x="52" y="123"/>
                  </a:lnTo>
                  <a:lnTo>
                    <a:pt x="49" y="122"/>
                  </a:lnTo>
                  <a:lnTo>
                    <a:pt x="49" y="122"/>
                  </a:lnTo>
                  <a:lnTo>
                    <a:pt x="49" y="122"/>
                  </a:lnTo>
                  <a:lnTo>
                    <a:pt x="48" y="122"/>
                  </a:lnTo>
                  <a:lnTo>
                    <a:pt x="46" y="120"/>
                  </a:lnTo>
                  <a:lnTo>
                    <a:pt x="45" y="120"/>
                  </a:lnTo>
                  <a:lnTo>
                    <a:pt x="43" y="119"/>
                  </a:lnTo>
                  <a:lnTo>
                    <a:pt x="41" y="119"/>
                  </a:lnTo>
                  <a:lnTo>
                    <a:pt x="40" y="117"/>
                  </a:lnTo>
                  <a:lnTo>
                    <a:pt x="38" y="117"/>
                  </a:lnTo>
                  <a:lnTo>
                    <a:pt x="37" y="117"/>
                  </a:lnTo>
                  <a:lnTo>
                    <a:pt x="35" y="117"/>
                  </a:lnTo>
                  <a:lnTo>
                    <a:pt x="35" y="117"/>
                  </a:lnTo>
                  <a:lnTo>
                    <a:pt x="34" y="115"/>
                  </a:lnTo>
                  <a:lnTo>
                    <a:pt x="34" y="115"/>
                  </a:lnTo>
                  <a:lnTo>
                    <a:pt x="34" y="115"/>
                  </a:lnTo>
                  <a:lnTo>
                    <a:pt x="32" y="114"/>
                  </a:lnTo>
                  <a:lnTo>
                    <a:pt x="32" y="114"/>
                  </a:lnTo>
                  <a:lnTo>
                    <a:pt x="30" y="114"/>
                  </a:lnTo>
                  <a:lnTo>
                    <a:pt x="30" y="114"/>
                  </a:lnTo>
                  <a:lnTo>
                    <a:pt x="30" y="114"/>
                  </a:lnTo>
                  <a:lnTo>
                    <a:pt x="29" y="112"/>
                  </a:lnTo>
                  <a:lnTo>
                    <a:pt x="29" y="112"/>
                  </a:lnTo>
                  <a:lnTo>
                    <a:pt x="27" y="111"/>
                  </a:lnTo>
                  <a:lnTo>
                    <a:pt x="26" y="111"/>
                  </a:lnTo>
                  <a:lnTo>
                    <a:pt x="24" y="111"/>
                  </a:lnTo>
                  <a:lnTo>
                    <a:pt x="24" y="111"/>
                  </a:lnTo>
                  <a:lnTo>
                    <a:pt x="22" y="109"/>
                  </a:lnTo>
                  <a:lnTo>
                    <a:pt x="22" y="109"/>
                  </a:lnTo>
                  <a:lnTo>
                    <a:pt x="22" y="108"/>
                  </a:lnTo>
                  <a:lnTo>
                    <a:pt x="22" y="108"/>
                  </a:lnTo>
                  <a:lnTo>
                    <a:pt x="21" y="106"/>
                  </a:lnTo>
                  <a:lnTo>
                    <a:pt x="21" y="104"/>
                  </a:lnTo>
                  <a:lnTo>
                    <a:pt x="21" y="104"/>
                  </a:lnTo>
                  <a:lnTo>
                    <a:pt x="21" y="104"/>
                  </a:lnTo>
                  <a:lnTo>
                    <a:pt x="21" y="103"/>
                  </a:lnTo>
                  <a:lnTo>
                    <a:pt x="21" y="103"/>
                  </a:lnTo>
                  <a:lnTo>
                    <a:pt x="19" y="103"/>
                  </a:lnTo>
                  <a:lnTo>
                    <a:pt x="19" y="103"/>
                  </a:lnTo>
                  <a:lnTo>
                    <a:pt x="19" y="101"/>
                  </a:lnTo>
                  <a:lnTo>
                    <a:pt x="18" y="100"/>
                  </a:lnTo>
                  <a:lnTo>
                    <a:pt x="16" y="97"/>
                  </a:lnTo>
                  <a:lnTo>
                    <a:pt x="16" y="95"/>
                  </a:lnTo>
                  <a:lnTo>
                    <a:pt x="15" y="95"/>
                  </a:lnTo>
                  <a:lnTo>
                    <a:pt x="15" y="93"/>
                  </a:lnTo>
                  <a:lnTo>
                    <a:pt x="15" y="92"/>
                  </a:lnTo>
                  <a:lnTo>
                    <a:pt x="15" y="90"/>
                  </a:lnTo>
                  <a:lnTo>
                    <a:pt x="15" y="89"/>
                  </a:lnTo>
                  <a:lnTo>
                    <a:pt x="15" y="89"/>
                  </a:lnTo>
                  <a:lnTo>
                    <a:pt x="15" y="89"/>
                  </a:lnTo>
                  <a:lnTo>
                    <a:pt x="15" y="89"/>
                  </a:lnTo>
                  <a:lnTo>
                    <a:pt x="15" y="89"/>
                  </a:lnTo>
                  <a:lnTo>
                    <a:pt x="15" y="87"/>
                  </a:lnTo>
                  <a:lnTo>
                    <a:pt x="15" y="86"/>
                  </a:lnTo>
                  <a:lnTo>
                    <a:pt x="13" y="86"/>
                  </a:lnTo>
                  <a:lnTo>
                    <a:pt x="11" y="84"/>
                  </a:lnTo>
                  <a:lnTo>
                    <a:pt x="11" y="82"/>
                  </a:lnTo>
                  <a:lnTo>
                    <a:pt x="11" y="81"/>
                  </a:lnTo>
                  <a:lnTo>
                    <a:pt x="8" y="79"/>
                  </a:lnTo>
                  <a:lnTo>
                    <a:pt x="8" y="79"/>
                  </a:lnTo>
                  <a:lnTo>
                    <a:pt x="8" y="79"/>
                  </a:lnTo>
                  <a:lnTo>
                    <a:pt x="8" y="79"/>
                  </a:lnTo>
                  <a:lnTo>
                    <a:pt x="7" y="79"/>
                  </a:lnTo>
                  <a:lnTo>
                    <a:pt x="7" y="79"/>
                  </a:lnTo>
                  <a:lnTo>
                    <a:pt x="5" y="79"/>
                  </a:lnTo>
                  <a:lnTo>
                    <a:pt x="5" y="79"/>
                  </a:lnTo>
                  <a:lnTo>
                    <a:pt x="4" y="78"/>
                  </a:lnTo>
                  <a:lnTo>
                    <a:pt x="4" y="76"/>
                  </a:lnTo>
                  <a:lnTo>
                    <a:pt x="2" y="76"/>
                  </a:lnTo>
                  <a:lnTo>
                    <a:pt x="2" y="76"/>
                  </a:lnTo>
                  <a:lnTo>
                    <a:pt x="2" y="74"/>
                  </a:lnTo>
                  <a:lnTo>
                    <a:pt x="4" y="73"/>
                  </a:lnTo>
                  <a:lnTo>
                    <a:pt x="4" y="73"/>
                  </a:lnTo>
                  <a:lnTo>
                    <a:pt x="4" y="73"/>
                  </a:lnTo>
                  <a:lnTo>
                    <a:pt x="4" y="73"/>
                  </a:lnTo>
                  <a:lnTo>
                    <a:pt x="5" y="73"/>
                  </a:lnTo>
                  <a:lnTo>
                    <a:pt x="5" y="71"/>
                  </a:lnTo>
                  <a:lnTo>
                    <a:pt x="5" y="71"/>
                  </a:lnTo>
                  <a:lnTo>
                    <a:pt x="5" y="70"/>
                  </a:lnTo>
                  <a:lnTo>
                    <a:pt x="5" y="70"/>
                  </a:lnTo>
                  <a:lnTo>
                    <a:pt x="5" y="67"/>
                  </a:lnTo>
                  <a:lnTo>
                    <a:pt x="4" y="65"/>
                  </a:lnTo>
                  <a:lnTo>
                    <a:pt x="4" y="65"/>
                  </a:lnTo>
                  <a:lnTo>
                    <a:pt x="4" y="63"/>
                  </a:lnTo>
                  <a:lnTo>
                    <a:pt x="4" y="63"/>
                  </a:lnTo>
                  <a:lnTo>
                    <a:pt x="4" y="62"/>
                  </a:lnTo>
                  <a:lnTo>
                    <a:pt x="4" y="62"/>
                  </a:lnTo>
                  <a:lnTo>
                    <a:pt x="4" y="60"/>
                  </a:lnTo>
                  <a:lnTo>
                    <a:pt x="4" y="60"/>
                  </a:lnTo>
                  <a:lnTo>
                    <a:pt x="4" y="60"/>
                  </a:lnTo>
                  <a:lnTo>
                    <a:pt x="4" y="59"/>
                  </a:lnTo>
                  <a:lnTo>
                    <a:pt x="4" y="57"/>
                  </a:lnTo>
                  <a:lnTo>
                    <a:pt x="2" y="57"/>
                  </a:lnTo>
                  <a:lnTo>
                    <a:pt x="0" y="57"/>
                  </a:lnTo>
                  <a:lnTo>
                    <a:pt x="0" y="57"/>
                  </a:lnTo>
                  <a:lnTo>
                    <a:pt x="0" y="57"/>
                  </a:lnTo>
                  <a:lnTo>
                    <a:pt x="0" y="57"/>
                  </a:lnTo>
                  <a:lnTo>
                    <a:pt x="0" y="56"/>
                  </a:lnTo>
                  <a:lnTo>
                    <a:pt x="2" y="51"/>
                  </a:lnTo>
                  <a:lnTo>
                    <a:pt x="2" y="51"/>
                  </a:lnTo>
                  <a:lnTo>
                    <a:pt x="2" y="51"/>
                  </a:lnTo>
                  <a:lnTo>
                    <a:pt x="4" y="49"/>
                  </a:lnTo>
                  <a:lnTo>
                    <a:pt x="5" y="48"/>
                  </a:lnTo>
                  <a:lnTo>
                    <a:pt x="8" y="45"/>
                  </a:lnTo>
                  <a:lnTo>
                    <a:pt x="10" y="43"/>
                  </a:lnTo>
                  <a:lnTo>
                    <a:pt x="10" y="41"/>
                  </a:lnTo>
                  <a:lnTo>
                    <a:pt x="11" y="40"/>
                  </a:lnTo>
                  <a:lnTo>
                    <a:pt x="11" y="40"/>
                  </a:lnTo>
                  <a:lnTo>
                    <a:pt x="11" y="38"/>
                  </a:lnTo>
                  <a:lnTo>
                    <a:pt x="13" y="38"/>
                  </a:lnTo>
                  <a:lnTo>
                    <a:pt x="15" y="37"/>
                  </a:lnTo>
                  <a:lnTo>
                    <a:pt x="16" y="35"/>
                  </a:lnTo>
                  <a:lnTo>
                    <a:pt x="16" y="35"/>
                  </a:lnTo>
                  <a:lnTo>
                    <a:pt x="15" y="35"/>
                  </a:lnTo>
                  <a:lnTo>
                    <a:pt x="16" y="35"/>
                  </a:lnTo>
                  <a:lnTo>
                    <a:pt x="16" y="34"/>
                  </a:lnTo>
                  <a:lnTo>
                    <a:pt x="18" y="34"/>
                  </a:lnTo>
                  <a:lnTo>
                    <a:pt x="18" y="32"/>
                  </a:lnTo>
                  <a:lnTo>
                    <a:pt x="18" y="30"/>
                  </a:lnTo>
                  <a:lnTo>
                    <a:pt x="18" y="30"/>
                  </a:lnTo>
                  <a:lnTo>
                    <a:pt x="18" y="30"/>
                  </a:lnTo>
                  <a:lnTo>
                    <a:pt x="18" y="29"/>
                  </a:lnTo>
                  <a:lnTo>
                    <a:pt x="16" y="29"/>
                  </a:lnTo>
                  <a:lnTo>
                    <a:pt x="15" y="29"/>
                  </a:lnTo>
                  <a:lnTo>
                    <a:pt x="15" y="29"/>
                  </a:lnTo>
                  <a:lnTo>
                    <a:pt x="13" y="27"/>
                  </a:lnTo>
                  <a:lnTo>
                    <a:pt x="13" y="27"/>
                  </a:lnTo>
                  <a:lnTo>
                    <a:pt x="13" y="27"/>
                  </a:lnTo>
                  <a:lnTo>
                    <a:pt x="13" y="26"/>
                  </a:lnTo>
                  <a:lnTo>
                    <a:pt x="13" y="26"/>
                  </a:lnTo>
                  <a:lnTo>
                    <a:pt x="13" y="26"/>
                  </a:lnTo>
                  <a:lnTo>
                    <a:pt x="13" y="24"/>
                  </a:lnTo>
                  <a:lnTo>
                    <a:pt x="13" y="24"/>
                  </a:lnTo>
                  <a:lnTo>
                    <a:pt x="13" y="24"/>
                  </a:lnTo>
                  <a:lnTo>
                    <a:pt x="15" y="21"/>
                  </a:lnTo>
                  <a:lnTo>
                    <a:pt x="15" y="21"/>
                  </a:lnTo>
                  <a:lnTo>
                    <a:pt x="15" y="21"/>
                  </a:lnTo>
                  <a:lnTo>
                    <a:pt x="16" y="21"/>
                  </a:lnTo>
                  <a:lnTo>
                    <a:pt x="16" y="21"/>
                  </a:lnTo>
                  <a:lnTo>
                    <a:pt x="18" y="21"/>
                  </a:lnTo>
                  <a:lnTo>
                    <a:pt x="18" y="21"/>
                  </a:lnTo>
                  <a:lnTo>
                    <a:pt x="18" y="19"/>
                  </a:lnTo>
                  <a:lnTo>
                    <a:pt x="19" y="19"/>
                  </a:lnTo>
                  <a:lnTo>
                    <a:pt x="19" y="18"/>
                  </a:lnTo>
                  <a:lnTo>
                    <a:pt x="19" y="16"/>
                  </a:lnTo>
                  <a:lnTo>
                    <a:pt x="18" y="15"/>
                  </a:lnTo>
                  <a:lnTo>
                    <a:pt x="18" y="13"/>
                  </a:lnTo>
                  <a:lnTo>
                    <a:pt x="18" y="10"/>
                  </a:lnTo>
                  <a:lnTo>
                    <a:pt x="18" y="8"/>
                  </a:lnTo>
                  <a:lnTo>
                    <a:pt x="18" y="7"/>
                  </a:lnTo>
                  <a:lnTo>
                    <a:pt x="16" y="7"/>
                  </a:lnTo>
                  <a:lnTo>
                    <a:pt x="16" y="7"/>
                  </a:lnTo>
                  <a:lnTo>
                    <a:pt x="13" y="4"/>
                  </a:lnTo>
                  <a:lnTo>
                    <a:pt x="13" y="2"/>
                  </a:lnTo>
                  <a:lnTo>
                    <a:pt x="13" y="2"/>
                  </a:lnTo>
                  <a:lnTo>
                    <a:pt x="13" y="2"/>
                  </a:lnTo>
                  <a:lnTo>
                    <a:pt x="15" y="2"/>
                  </a:lnTo>
                  <a:lnTo>
                    <a:pt x="15" y="2"/>
                  </a:lnTo>
                  <a:lnTo>
                    <a:pt x="16" y="2"/>
                  </a:lnTo>
                  <a:lnTo>
                    <a:pt x="18" y="0"/>
                  </a:lnTo>
                  <a:lnTo>
                    <a:pt x="1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35" name="Freeform 31">
              <a:extLst>
                <a:ext uri="{FF2B5EF4-FFF2-40B4-BE49-F238E27FC236}">
                  <a16:creationId xmlns:a16="http://schemas.microsoft.com/office/drawing/2014/main" id="{9ECB3B34-B670-69DE-39B6-EE8DFE0E9FD6}"/>
                </a:ext>
              </a:extLst>
            </p:cNvPr>
            <p:cNvSpPr>
              <a:spLocks noEditPoints="1"/>
            </p:cNvSpPr>
            <p:nvPr/>
          </p:nvSpPr>
          <p:spPr bwMode="auto">
            <a:xfrm>
              <a:off x="9096213" y="3694711"/>
              <a:ext cx="105258" cy="97461"/>
            </a:xfrm>
            <a:custGeom>
              <a:avLst/>
              <a:gdLst>
                <a:gd name="T0" fmla="*/ 4 w 54"/>
                <a:gd name="T1" fmla="*/ 13 h 50"/>
                <a:gd name="T2" fmla="*/ 0 w 54"/>
                <a:gd name="T3" fmla="*/ 13 h 50"/>
                <a:gd name="T4" fmla="*/ 2 w 54"/>
                <a:gd name="T5" fmla="*/ 13 h 50"/>
                <a:gd name="T6" fmla="*/ 48 w 54"/>
                <a:gd name="T7" fmla="*/ 0 h 50"/>
                <a:gd name="T8" fmla="*/ 49 w 54"/>
                <a:gd name="T9" fmla="*/ 0 h 50"/>
                <a:gd name="T10" fmla="*/ 51 w 54"/>
                <a:gd name="T11" fmla="*/ 2 h 50"/>
                <a:gd name="T12" fmla="*/ 52 w 54"/>
                <a:gd name="T13" fmla="*/ 3 h 50"/>
                <a:gd name="T14" fmla="*/ 52 w 54"/>
                <a:gd name="T15" fmla="*/ 6 h 50"/>
                <a:gd name="T16" fmla="*/ 52 w 54"/>
                <a:gd name="T17" fmla="*/ 8 h 50"/>
                <a:gd name="T18" fmla="*/ 52 w 54"/>
                <a:gd name="T19" fmla="*/ 11 h 50"/>
                <a:gd name="T20" fmla="*/ 49 w 54"/>
                <a:gd name="T21" fmla="*/ 17 h 50"/>
                <a:gd name="T22" fmla="*/ 48 w 54"/>
                <a:gd name="T23" fmla="*/ 22 h 50"/>
                <a:gd name="T24" fmla="*/ 46 w 54"/>
                <a:gd name="T25" fmla="*/ 28 h 50"/>
                <a:gd name="T26" fmla="*/ 45 w 54"/>
                <a:gd name="T27" fmla="*/ 33 h 50"/>
                <a:gd name="T28" fmla="*/ 43 w 54"/>
                <a:gd name="T29" fmla="*/ 38 h 50"/>
                <a:gd name="T30" fmla="*/ 40 w 54"/>
                <a:gd name="T31" fmla="*/ 43 h 50"/>
                <a:gd name="T32" fmla="*/ 38 w 54"/>
                <a:gd name="T33" fmla="*/ 46 h 50"/>
                <a:gd name="T34" fmla="*/ 38 w 54"/>
                <a:gd name="T35" fmla="*/ 49 h 50"/>
                <a:gd name="T36" fmla="*/ 37 w 54"/>
                <a:gd name="T37" fmla="*/ 50 h 50"/>
                <a:gd name="T38" fmla="*/ 35 w 54"/>
                <a:gd name="T39" fmla="*/ 47 h 50"/>
                <a:gd name="T40" fmla="*/ 33 w 54"/>
                <a:gd name="T41" fmla="*/ 44 h 50"/>
                <a:gd name="T42" fmla="*/ 30 w 54"/>
                <a:gd name="T43" fmla="*/ 43 h 50"/>
                <a:gd name="T44" fmla="*/ 30 w 54"/>
                <a:gd name="T45" fmla="*/ 41 h 50"/>
                <a:gd name="T46" fmla="*/ 29 w 54"/>
                <a:gd name="T47" fmla="*/ 39 h 50"/>
                <a:gd name="T48" fmla="*/ 27 w 54"/>
                <a:gd name="T49" fmla="*/ 33 h 50"/>
                <a:gd name="T50" fmla="*/ 27 w 54"/>
                <a:gd name="T51" fmla="*/ 32 h 50"/>
                <a:gd name="T52" fmla="*/ 27 w 54"/>
                <a:gd name="T53" fmla="*/ 30 h 50"/>
                <a:gd name="T54" fmla="*/ 27 w 54"/>
                <a:gd name="T55" fmla="*/ 27 h 50"/>
                <a:gd name="T56" fmla="*/ 27 w 54"/>
                <a:gd name="T57" fmla="*/ 24 h 50"/>
                <a:gd name="T58" fmla="*/ 37 w 54"/>
                <a:gd name="T59" fmla="*/ 9 h 50"/>
                <a:gd name="T60" fmla="*/ 38 w 54"/>
                <a:gd name="T61" fmla="*/ 6 h 50"/>
                <a:gd name="T62" fmla="*/ 40 w 54"/>
                <a:gd name="T63" fmla="*/ 3 h 50"/>
                <a:gd name="T64" fmla="*/ 45 w 54"/>
                <a:gd name="T65" fmla="*/ 2 h 50"/>
                <a:gd name="T66" fmla="*/ 48 w 54"/>
                <a:gd name="T6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4" h="50">
                  <a:moveTo>
                    <a:pt x="2" y="11"/>
                  </a:moveTo>
                  <a:lnTo>
                    <a:pt x="4" y="13"/>
                  </a:lnTo>
                  <a:lnTo>
                    <a:pt x="4" y="13"/>
                  </a:lnTo>
                  <a:lnTo>
                    <a:pt x="0" y="13"/>
                  </a:lnTo>
                  <a:lnTo>
                    <a:pt x="0" y="13"/>
                  </a:lnTo>
                  <a:lnTo>
                    <a:pt x="2" y="13"/>
                  </a:lnTo>
                  <a:lnTo>
                    <a:pt x="2" y="11"/>
                  </a:lnTo>
                  <a:close/>
                  <a:moveTo>
                    <a:pt x="48" y="0"/>
                  </a:moveTo>
                  <a:lnTo>
                    <a:pt x="49" y="0"/>
                  </a:lnTo>
                  <a:lnTo>
                    <a:pt x="49" y="0"/>
                  </a:lnTo>
                  <a:lnTo>
                    <a:pt x="49" y="2"/>
                  </a:lnTo>
                  <a:lnTo>
                    <a:pt x="51" y="2"/>
                  </a:lnTo>
                  <a:lnTo>
                    <a:pt x="52" y="2"/>
                  </a:lnTo>
                  <a:lnTo>
                    <a:pt x="52" y="3"/>
                  </a:lnTo>
                  <a:lnTo>
                    <a:pt x="54" y="5"/>
                  </a:lnTo>
                  <a:lnTo>
                    <a:pt x="52" y="6"/>
                  </a:lnTo>
                  <a:lnTo>
                    <a:pt x="52" y="6"/>
                  </a:lnTo>
                  <a:lnTo>
                    <a:pt x="52" y="8"/>
                  </a:lnTo>
                  <a:lnTo>
                    <a:pt x="52" y="9"/>
                  </a:lnTo>
                  <a:lnTo>
                    <a:pt x="52" y="11"/>
                  </a:lnTo>
                  <a:lnTo>
                    <a:pt x="51" y="14"/>
                  </a:lnTo>
                  <a:lnTo>
                    <a:pt x="49" y="17"/>
                  </a:lnTo>
                  <a:lnTo>
                    <a:pt x="49" y="19"/>
                  </a:lnTo>
                  <a:lnTo>
                    <a:pt x="48" y="22"/>
                  </a:lnTo>
                  <a:lnTo>
                    <a:pt x="48" y="24"/>
                  </a:lnTo>
                  <a:lnTo>
                    <a:pt x="46" y="28"/>
                  </a:lnTo>
                  <a:lnTo>
                    <a:pt x="46" y="32"/>
                  </a:lnTo>
                  <a:lnTo>
                    <a:pt x="45" y="33"/>
                  </a:lnTo>
                  <a:lnTo>
                    <a:pt x="45" y="35"/>
                  </a:lnTo>
                  <a:lnTo>
                    <a:pt x="43" y="38"/>
                  </a:lnTo>
                  <a:lnTo>
                    <a:pt x="40" y="39"/>
                  </a:lnTo>
                  <a:lnTo>
                    <a:pt x="40" y="43"/>
                  </a:lnTo>
                  <a:lnTo>
                    <a:pt x="38" y="44"/>
                  </a:lnTo>
                  <a:lnTo>
                    <a:pt x="38" y="46"/>
                  </a:lnTo>
                  <a:lnTo>
                    <a:pt x="38" y="47"/>
                  </a:lnTo>
                  <a:lnTo>
                    <a:pt x="38" y="49"/>
                  </a:lnTo>
                  <a:lnTo>
                    <a:pt x="38" y="50"/>
                  </a:lnTo>
                  <a:lnTo>
                    <a:pt x="37" y="50"/>
                  </a:lnTo>
                  <a:lnTo>
                    <a:pt x="35" y="49"/>
                  </a:lnTo>
                  <a:lnTo>
                    <a:pt x="35" y="47"/>
                  </a:lnTo>
                  <a:lnTo>
                    <a:pt x="33" y="44"/>
                  </a:lnTo>
                  <a:lnTo>
                    <a:pt x="33" y="44"/>
                  </a:lnTo>
                  <a:lnTo>
                    <a:pt x="32" y="43"/>
                  </a:lnTo>
                  <a:lnTo>
                    <a:pt x="30" y="43"/>
                  </a:lnTo>
                  <a:lnTo>
                    <a:pt x="30" y="41"/>
                  </a:lnTo>
                  <a:lnTo>
                    <a:pt x="30" y="41"/>
                  </a:lnTo>
                  <a:lnTo>
                    <a:pt x="29" y="39"/>
                  </a:lnTo>
                  <a:lnTo>
                    <a:pt x="29" y="39"/>
                  </a:lnTo>
                  <a:lnTo>
                    <a:pt x="27" y="35"/>
                  </a:lnTo>
                  <a:lnTo>
                    <a:pt x="27" y="33"/>
                  </a:lnTo>
                  <a:lnTo>
                    <a:pt x="27" y="33"/>
                  </a:lnTo>
                  <a:lnTo>
                    <a:pt x="27" y="32"/>
                  </a:lnTo>
                  <a:lnTo>
                    <a:pt x="27" y="32"/>
                  </a:lnTo>
                  <a:lnTo>
                    <a:pt x="27" y="30"/>
                  </a:lnTo>
                  <a:lnTo>
                    <a:pt x="27" y="28"/>
                  </a:lnTo>
                  <a:lnTo>
                    <a:pt x="27" y="27"/>
                  </a:lnTo>
                  <a:lnTo>
                    <a:pt x="27" y="24"/>
                  </a:lnTo>
                  <a:lnTo>
                    <a:pt x="27" y="24"/>
                  </a:lnTo>
                  <a:lnTo>
                    <a:pt x="35" y="13"/>
                  </a:lnTo>
                  <a:lnTo>
                    <a:pt x="37" y="9"/>
                  </a:lnTo>
                  <a:lnTo>
                    <a:pt x="38" y="8"/>
                  </a:lnTo>
                  <a:lnTo>
                    <a:pt x="38" y="6"/>
                  </a:lnTo>
                  <a:lnTo>
                    <a:pt x="40" y="5"/>
                  </a:lnTo>
                  <a:lnTo>
                    <a:pt x="40" y="3"/>
                  </a:lnTo>
                  <a:lnTo>
                    <a:pt x="41" y="3"/>
                  </a:lnTo>
                  <a:lnTo>
                    <a:pt x="45" y="2"/>
                  </a:lnTo>
                  <a:lnTo>
                    <a:pt x="46" y="0"/>
                  </a:lnTo>
                  <a:lnTo>
                    <a:pt x="4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36" name="Freeform 32">
              <a:extLst>
                <a:ext uri="{FF2B5EF4-FFF2-40B4-BE49-F238E27FC236}">
                  <a16:creationId xmlns:a16="http://schemas.microsoft.com/office/drawing/2014/main" id="{09D2A2C9-4C9D-D36D-9FC3-ECAF107F92A5}"/>
                </a:ext>
              </a:extLst>
            </p:cNvPr>
            <p:cNvSpPr>
              <a:spLocks noEditPoints="1"/>
            </p:cNvSpPr>
            <p:nvPr/>
          </p:nvSpPr>
          <p:spPr bwMode="auto">
            <a:xfrm>
              <a:off x="4018492" y="4096251"/>
              <a:ext cx="40934" cy="37036"/>
            </a:xfrm>
            <a:custGeom>
              <a:avLst/>
              <a:gdLst>
                <a:gd name="T0" fmla="*/ 15 w 21"/>
                <a:gd name="T1" fmla="*/ 8 h 19"/>
                <a:gd name="T2" fmla="*/ 15 w 21"/>
                <a:gd name="T3" fmla="*/ 10 h 19"/>
                <a:gd name="T4" fmla="*/ 13 w 21"/>
                <a:gd name="T5" fmla="*/ 11 h 19"/>
                <a:gd name="T6" fmla="*/ 13 w 21"/>
                <a:gd name="T7" fmla="*/ 13 h 19"/>
                <a:gd name="T8" fmla="*/ 13 w 21"/>
                <a:gd name="T9" fmla="*/ 13 h 19"/>
                <a:gd name="T10" fmla="*/ 13 w 21"/>
                <a:gd name="T11" fmla="*/ 15 h 19"/>
                <a:gd name="T12" fmla="*/ 15 w 21"/>
                <a:gd name="T13" fmla="*/ 16 h 19"/>
                <a:gd name="T14" fmla="*/ 15 w 21"/>
                <a:gd name="T15" fmla="*/ 16 h 19"/>
                <a:gd name="T16" fmla="*/ 15 w 21"/>
                <a:gd name="T17" fmla="*/ 18 h 19"/>
                <a:gd name="T18" fmla="*/ 13 w 21"/>
                <a:gd name="T19" fmla="*/ 18 h 19"/>
                <a:gd name="T20" fmla="*/ 11 w 21"/>
                <a:gd name="T21" fmla="*/ 19 h 19"/>
                <a:gd name="T22" fmla="*/ 5 w 21"/>
                <a:gd name="T23" fmla="*/ 19 h 19"/>
                <a:gd name="T24" fmla="*/ 2 w 21"/>
                <a:gd name="T25" fmla="*/ 19 h 19"/>
                <a:gd name="T26" fmla="*/ 0 w 21"/>
                <a:gd name="T27" fmla="*/ 19 h 19"/>
                <a:gd name="T28" fmla="*/ 5 w 21"/>
                <a:gd name="T29" fmla="*/ 18 h 19"/>
                <a:gd name="T30" fmla="*/ 5 w 21"/>
                <a:gd name="T31" fmla="*/ 16 h 19"/>
                <a:gd name="T32" fmla="*/ 7 w 21"/>
                <a:gd name="T33" fmla="*/ 16 h 19"/>
                <a:gd name="T34" fmla="*/ 7 w 21"/>
                <a:gd name="T35" fmla="*/ 16 h 19"/>
                <a:gd name="T36" fmla="*/ 7 w 21"/>
                <a:gd name="T37" fmla="*/ 13 h 19"/>
                <a:gd name="T38" fmla="*/ 7 w 21"/>
                <a:gd name="T39" fmla="*/ 11 h 19"/>
                <a:gd name="T40" fmla="*/ 7 w 21"/>
                <a:gd name="T41" fmla="*/ 11 h 19"/>
                <a:gd name="T42" fmla="*/ 7 w 21"/>
                <a:gd name="T43" fmla="*/ 11 h 19"/>
                <a:gd name="T44" fmla="*/ 5 w 21"/>
                <a:gd name="T45" fmla="*/ 10 h 19"/>
                <a:gd name="T46" fmla="*/ 5 w 21"/>
                <a:gd name="T47" fmla="*/ 10 h 19"/>
                <a:gd name="T48" fmla="*/ 5 w 21"/>
                <a:gd name="T49" fmla="*/ 10 h 19"/>
                <a:gd name="T50" fmla="*/ 7 w 21"/>
                <a:gd name="T51" fmla="*/ 10 h 19"/>
                <a:gd name="T52" fmla="*/ 8 w 21"/>
                <a:gd name="T53" fmla="*/ 8 h 19"/>
                <a:gd name="T54" fmla="*/ 11 w 21"/>
                <a:gd name="T55" fmla="*/ 8 h 19"/>
                <a:gd name="T56" fmla="*/ 13 w 21"/>
                <a:gd name="T57" fmla="*/ 8 h 19"/>
                <a:gd name="T58" fmla="*/ 15 w 21"/>
                <a:gd name="T59" fmla="*/ 8 h 19"/>
                <a:gd name="T60" fmla="*/ 21 w 21"/>
                <a:gd name="T61" fmla="*/ 0 h 19"/>
                <a:gd name="T62" fmla="*/ 21 w 21"/>
                <a:gd name="T63" fmla="*/ 2 h 19"/>
                <a:gd name="T64" fmla="*/ 18 w 21"/>
                <a:gd name="T65" fmla="*/ 4 h 19"/>
                <a:gd name="T66" fmla="*/ 16 w 21"/>
                <a:gd name="T67" fmla="*/ 4 h 19"/>
                <a:gd name="T68" fmla="*/ 16 w 21"/>
                <a:gd name="T69" fmla="*/ 4 h 19"/>
                <a:gd name="T70" fmla="*/ 18 w 21"/>
                <a:gd name="T71" fmla="*/ 2 h 19"/>
                <a:gd name="T72" fmla="*/ 21 w 21"/>
                <a:gd name="T73" fmla="*/ 2 h 19"/>
                <a:gd name="T74" fmla="*/ 21 w 21"/>
                <a:gd name="T7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1" h="19">
                  <a:moveTo>
                    <a:pt x="15" y="8"/>
                  </a:moveTo>
                  <a:lnTo>
                    <a:pt x="15" y="10"/>
                  </a:lnTo>
                  <a:lnTo>
                    <a:pt x="13" y="11"/>
                  </a:lnTo>
                  <a:lnTo>
                    <a:pt x="13" y="13"/>
                  </a:lnTo>
                  <a:lnTo>
                    <a:pt x="13" y="13"/>
                  </a:lnTo>
                  <a:lnTo>
                    <a:pt x="13" y="15"/>
                  </a:lnTo>
                  <a:lnTo>
                    <a:pt x="15" y="16"/>
                  </a:lnTo>
                  <a:lnTo>
                    <a:pt x="15" y="16"/>
                  </a:lnTo>
                  <a:lnTo>
                    <a:pt x="15" y="18"/>
                  </a:lnTo>
                  <a:lnTo>
                    <a:pt x="13" y="18"/>
                  </a:lnTo>
                  <a:lnTo>
                    <a:pt x="11" y="19"/>
                  </a:lnTo>
                  <a:lnTo>
                    <a:pt x="5" y="19"/>
                  </a:lnTo>
                  <a:lnTo>
                    <a:pt x="2" y="19"/>
                  </a:lnTo>
                  <a:lnTo>
                    <a:pt x="0" y="19"/>
                  </a:lnTo>
                  <a:lnTo>
                    <a:pt x="5" y="18"/>
                  </a:lnTo>
                  <a:lnTo>
                    <a:pt x="5" y="16"/>
                  </a:lnTo>
                  <a:lnTo>
                    <a:pt x="7" y="16"/>
                  </a:lnTo>
                  <a:lnTo>
                    <a:pt x="7" y="16"/>
                  </a:lnTo>
                  <a:lnTo>
                    <a:pt x="7" y="13"/>
                  </a:lnTo>
                  <a:lnTo>
                    <a:pt x="7" y="11"/>
                  </a:lnTo>
                  <a:lnTo>
                    <a:pt x="7" y="11"/>
                  </a:lnTo>
                  <a:lnTo>
                    <a:pt x="7" y="11"/>
                  </a:lnTo>
                  <a:lnTo>
                    <a:pt x="5" y="10"/>
                  </a:lnTo>
                  <a:lnTo>
                    <a:pt x="5" y="10"/>
                  </a:lnTo>
                  <a:lnTo>
                    <a:pt x="5" y="10"/>
                  </a:lnTo>
                  <a:lnTo>
                    <a:pt x="7" y="10"/>
                  </a:lnTo>
                  <a:lnTo>
                    <a:pt x="8" y="8"/>
                  </a:lnTo>
                  <a:lnTo>
                    <a:pt x="11" y="8"/>
                  </a:lnTo>
                  <a:lnTo>
                    <a:pt x="13" y="8"/>
                  </a:lnTo>
                  <a:lnTo>
                    <a:pt x="15" y="8"/>
                  </a:lnTo>
                  <a:close/>
                  <a:moveTo>
                    <a:pt x="21" y="0"/>
                  </a:moveTo>
                  <a:lnTo>
                    <a:pt x="21" y="2"/>
                  </a:lnTo>
                  <a:lnTo>
                    <a:pt x="18" y="4"/>
                  </a:lnTo>
                  <a:lnTo>
                    <a:pt x="16" y="4"/>
                  </a:lnTo>
                  <a:lnTo>
                    <a:pt x="16" y="4"/>
                  </a:lnTo>
                  <a:lnTo>
                    <a:pt x="18" y="2"/>
                  </a:lnTo>
                  <a:lnTo>
                    <a:pt x="21" y="2"/>
                  </a:lnTo>
                  <a:lnTo>
                    <a:pt x="2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37" name="Freeform 33">
              <a:extLst>
                <a:ext uri="{FF2B5EF4-FFF2-40B4-BE49-F238E27FC236}">
                  <a16:creationId xmlns:a16="http://schemas.microsoft.com/office/drawing/2014/main" id="{B4ACB806-0D42-7307-6470-EA673D2BFF19}"/>
                </a:ext>
              </a:extLst>
            </p:cNvPr>
            <p:cNvSpPr>
              <a:spLocks noEditPoints="1"/>
            </p:cNvSpPr>
            <p:nvPr/>
          </p:nvSpPr>
          <p:spPr bwMode="auto">
            <a:xfrm>
              <a:off x="6488155" y="3162573"/>
              <a:ext cx="539935" cy="206617"/>
            </a:xfrm>
            <a:custGeom>
              <a:avLst/>
              <a:gdLst>
                <a:gd name="T0" fmla="*/ 135 w 277"/>
                <a:gd name="T1" fmla="*/ 0 h 106"/>
                <a:gd name="T2" fmla="*/ 149 w 277"/>
                <a:gd name="T3" fmla="*/ 7 h 106"/>
                <a:gd name="T4" fmla="*/ 164 w 277"/>
                <a:gd name="T5" fmla="*/ 15 h 106"/>
                <a:gd name="T6" fmla="*/ 205 w 277"/>
                <a:gd name="T7" fmla="*/ 19 h 106"/>
                <a:gd name="T8" fmla="*/ 227 w 277"/>
                <a:gd name="T9" fmla="*/ 11 h 106"/>
                <a:gd name="T10" fmla="*/ 239 w 277"/>
                <a:gd name="T11" fmla="*/ 11 h 106"/>
                <a:gd name="T12" fmla="*/ 247 w 277"/>
                <a:gd name="T13" fmla="*/ 10 h 106"/>
                <a:gd name="T14" fmla="*/ 255 w 277"/>
                <a:gd name="T15" fmla="*/ 16 h 106"/>
                <a:gd name="T16" fmla="*/ 260 w 277"/>
                <a:gd name="T17" fmla="*/ 21 h 106"/>
                <a:gd name="T18" fmla="*/ 260 w 277"/>
                <a:gd name="T19" fmla="*/ 32 h 106"/>
                <a:gd name="T20" fmla="*/ 271 w 277"/>
                <a:gd name="T21" fmla="*/ 37 h 106"/>
                <a:gd name="T22" fmla="*/ 272 w 277"/>
                <a:gd name="T23" fmla="*/ 41 h 106"/>
                <a:gd name="T24" fmla="*/ 266 w 277"/>
                <a:gd name="T25" fmla="*/ 48 h 106"/>
                <a:gd name="T26" fmla="*/ 268 w 277"/>
                <a:gd name="T27" fmla="*/ 54 h 106"/>
                <a:gd name="T28" fmla="*/ 271 w 277"/>
                <a:gd name="T29" fmla="*/ 63 h 106"/>
                <a:gd name="T30" fmla="*/ 268 w 277"/>
                <a:gd name="T31" fmla="*/ 70 h 106"/>
                <a:gd name="T32" fmla="*/ 272 w 277"/>
                <a:gd name="T33" fmla="*/ 76 h 106"/>
                <a:gd name="T34" fmla="*/ 276 w 277"/>
                <a:gd name="T35" fmla="*/ 84 h 106"/>
                <a:gd name="T36" fmla="*/ 269 w 277"/>
                <a:gd name="T37" fmla="*/ 87 h 106"/>
                <a:gd name="T38" fmla="*/ 265 w 277"/>
                <a:gd name="T39" fmla="*/ 81 h 106"/>
                <a:gd name="T40" fmla="*/ 252 w 277"/>
                <a:gd name="T41" fmla="*/ 81 h 106"/>
                <a:gd name="T42" fmla="*/ 239 w 277"/>
                <a:gd name="T43" fmla="*/ 82 h 106"/>
                <a:gd name="T44" fmla="*/ 225 w 277"/>
                <a:gd name="T45" fmla="*/ 86 h 106"/>
                <a:gd name="T46" fmla="*/ 198 w 277"/>
                <a:gd name="T47" fmla="*/ 92 h 106"/>
                <a:gd name="T48" fmla="*/ 181 w 277"/>
                <a:gd name="T49" fmla="*/ 89 h 106"/>
                <a:gd name="T50" fmla="*/ 164 w 277"/>
                <a:gd name="T51" fmla="*/ 92 h 106"/>
                <a:gd name="T52" fmla="*/ 159 w 277"/>
                <a:gd name="T53" fmla="*/ 100 h 106"/>
                <a:gd name="T54" fmla="*/ 151 w 277"/>
                <a:gd name="T55" fmla="*/ 106 h 106"/>
                <a:gd name="T56" fmla="*/ 153 w 277"/>
                <a:gd name="T57" fmla="*/ 90 h 106"/>
                <a:gd name="T58" fmla="*/ 143 w 277"/>
                <a:gd name="T59" fmla="*/ 93 h 106"/>
                <a:gd name="T60" fmla="*/ 119 w 277"/>
                <a:gd name="T61" fmla="*/ 98 h 106"/>
                <a:gd name="T62" fmla="*/ 96 w 277"/>
                <a:gd name="T63" fmla="*/ 98 h 106"/>
                <a:gd name="T64" fmla="*/ 71 w 277"/>
                <a:gd name="T65" fmla="*/ 95 h 106"/>
                <a:gd name="T66" fmla="*/ 58 w 277"/>
                <a:gd name="T67" fmla="*/ 100 h 106"/>
                <a:gd name="T68" fmla="*/ 47 w 277"/>
                <a:gd name="T69" fmla="*/ 92 h 106"/>
                <a:gd name="T70" fmla="*/ 34 w 277"/>
                <a:gd name="T71" fmla="*/ 90 h 106"/>
                <a:gd name="T72" fmla="*/ 34 w 277"/>
                <a:gd name="T73" fmla="*/ 89 h 106"/>
                <a:gd name="T74" fmla="*/ 23 w 277"/>
                <a:gd name="T75" fmla="*/ 86 h 106"/>
                <a:gd name="T76" fmla="*/ 22 w 277"/>
                <a:gd name="T77" fmla="*/ 78 h 106"/>
                <a:gd name="T78" fmla="*/ 17 w 277"/>
                <a:gd name="T79" fmla="*/ 68 h 106"/>
                <a:gd name="T80" fmla="*/ 9 w 277"/>
                <a:gd name="T81" fmla="*/ 63 h 106"/>
                <a:gd name="T82" fmla="*/ 14 w 277"/>
                <a:gd name="T83" fmla="*/ 63 h 106"/>
                <a:gd name="T84" fmla="*/ 19 w 277"/>
                <a:gd name="T85" fmla="*/ 62 h 106"/>
                <a:gd name="T86" fmla="*/ 19 w 277"/>
                <a:gd name="T87" fmla="*/ 54 h 106"/>
                <a:gd name="T88" fmla="*/ 15 w 277"/>
                <a:gd name="T89" fmla="*/ 48 h 106"/>
                <a:gd name="T90" fmla="*/ 6 w 277"/>
                <a:gd name="T91" fmla="*/ 43 h 106"/>
                <a:gd name="T92" fmla="*/ 23 w 277"/>
                <a:gd name="T93" fmla="*/ 29 h 106"/>
                <a:gd name="T94" fmla="*/ 31 w 277"/>
                <a:gd name="T95" fmla="*/ 27 h 106"/>
                <a:gd name="T96" fmla="*/ 49 w 277"/>
                <a:gd name="T97" fmla="*/ 29 h 106"/>
                <a:gd name="T98" fmla="*/ 60 w 277"/>
                <a:gd name="T99" fmla="*/ 24 h 106"/>
                <a:gd name="T100" fmla="*/ 50 w 277"/>
                <a:gd name="T101" fmla="*/ 16 h 106"/>
                <a:gd name="T102" fmla="*/ 93 w 277"/>
                <a:gd name="T103" fmla="*/ 8 h 106"/>
                <a:gd name="T104" fmla="*/ 23 w 277"/>
                <a:gd name="T105" fmla="*/ 0 h 106"/>
                <a:gd name="T106" fmla="*/ 31 w 277"/>
                <a:gd name="T107" fmla="*/ 2 h 106"/>
                <a:gd name="T108" fmla="*/ 49 w 277"/>
                <a:gd name="T109" fmla="*/ 16 h 106"/>
                <a:gd name="T110" fmla="*/ 26 w 277"/>
                <a:gd name="T111" fmla="*/ 19 h 106"/>
                <a:gd name="T112" fmla="*/ 8 w 277"/>
                <a:gd name="T113" fmla="*/ 34 h 106"/>
                <a:gd name="T114" fmla="*/ 9 w 277"/>
                <a:gd name="T115" fmla="*/ 26 h 106"/>
                <a:gd name="T116" fmla="*/ 9 w 277"/>
                <a:gd name="T117" fmla="*/ 19 h 106"/>
                <a:gd name="T118" fmla="*/ 14 w 277"/>
                <a:gd name="T119" fmla="*/ 11 h 106"/>
                <a:gd name="T120" fmla="*/ 9 w 277"/>
                <a:gd name="T121" fmla="*/ 5 h 106"/>
                <a:gd name="T122" fmla="*/ 17 w 277"/>
                <a:gd name="T123" fmla="*/ 2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7" h="106">
                  <a:moveTo>
                    <a:pt x="3" y="32"/>
                  </a:moveTo>
                  <a:lnTo>
                    <a:pt x="4" y="34"/>
                  </a:lnTo>
                  <a:lnTo>
                    <a:pt x="4" y="34"/>
                  </a:lnTo>
                  <a:lnTo>
                    <a:pt x="1" y="35"/>
                  </a:lnTo>
                  <a:lnTo>
                    <a:pt x="0" y="34"/>
                  </a:lnTo>
                  <a:lnTo>
                    <a:pt x="1" y="34"/>
                  </a:lnTo>
                  <a:lnTo>
                    <a:pt x="3" y="32"/>
                  </a:lnTo>
                  <a:lnTo>
                    <a:pt x="3" y="32"/>
                  </a:lnTo>
                  <a:close/>
                  <a:moveTo>
                    <a:pt x="135" y="0"/>
                  </a:moveTo>
                  <a:lnTo>
                    <a:pt x="137" y="2"/>
                  </a:lnTo>
                  <a:lnTo>
                    <a:pt x="137" y="2"/>
                  </a:lnTo>
                  <a:lnTo>
                    <a:pt x="137" y="2"/>
                  </a:lnTo>
                  <a:lnTo>
                    <a:pt x="137" y="4"/>
                  </a:lnTo>
                  <a:lnTo>
                    <a:pt x="138" y="5"/>
                  </a:lnTo>
                  <a:lnTo>
                    <a:pt x="138" y="7"/>
                  </a:lnTo>
                  <a:lnTo>
                    <a:pt x="143" y="8"/>
                  </a:lnTo>
                  <a:lnTo>
                    <a:pt x="148" y="7"/>
                  </a:lnTo>
                  <a:lnTo>
                    <a:pt x="149" y="7"/>
                  </a:lnTo>
                  <a:lnTo>
                    <a:pt x="149" y="7"/>
                  </a:lnTo>
                  <a:lnTo>
                    <a:pt x="151" y="11"/>
                  </a:lnTo>
                  <a:lnTo>
                    <a:pt x="153" y="13"/>
                  </a:lnTo>
                  <a:lnTo>
                    <a:pt x="156" y="15"/>
                  </a:lnTo>
                  <a:lnTo>
                    <a:pt x="157" y="15"/>
                  </a:lnTo>
                  <a:lnTo>
                    <a:pt x="157" y="13"/>
                  </a:lnTo>
                  <a:lnTo>
                    <a:pt x="159" y="13"/>
                  </a:lnTo>
                  <a:lnTo>
                    <a:pt x="160" y="13"/>
                  </a:lnTo>
                  <a:lnTo>
                    <a:pt x="164" y="15"/>
                  </a:lnTo>
                  <a:lnTo>
                    <a:pt x="165" y="16"/>
                  </a:lnTo>
                  <a:lnTo>
                    <a:pt x="170" y="18"/>
                  </a:lnTo>
                  <a:lnTo>
                    <a:pt x="175" y="18"/>
                  </a:lnTo>
                  <a:lnTo>
                    <a:pt x="176" y="19"/>
                  </a:lnTo>
                  <a:lnTo>
                    <a:pt x="184" y="21"/>
                  </a:lnTo>
                  <a:lnTo>
                    <a:pt x="186" y="21"/>
                  </a:lnTo>
                  <a:lnTo>
                    <a:pt x="190" y="19"/>
                  </a:lnTo>
                  <a:lnTo>
                    <a:pt x="198" y="18"/>
                  </a:lnTo>
                  <a:lnTo>
                    <a:pt x="205" y="19"/>
                  </a:lnTo>
                  <a:lnTo>
                    <a:pt x="206" y="19"/>
                  </a:lnTo>
                  <a:lnTo>
                    <a:pt x="208" y="19"/>
                  </a:lnTo>
                  <a:lnTo>
                    <a:pt x="209" y="19"/>
                  </a:lnTo>
                  <a:lnTo>
                    <a:pt x="211" y="19"/>
                  </a:lnTo>
                  <a:lnTo>
                    <a:pt x="217" y="18"/>
                  </a:lnTo>
                  <a:lnTo>
                    <a:pt x="219" y="16"/>
                  </a:lnTo>
                  <a:lnTo>
                    <a:pt x="220" y="16"/>
                  </a:lnTo>
                  <a:lnTo>
                    <a:pt x="222" y="15"/>
                  </a:lnTo>
                  <a:lnTo>
                    <a:pt x="227" y="11"/>
                  </a:lnTo>
                  <a:lnTo>
                    <a:pt x="228" y="10"/>
                  </a:lnTo>
                  <a:lnTo>
                    <a:pt x="230" y="10"/>
                  </a:lnTo>
                  <a:lnTo>
                    <a:pt x="231" y="11"/>
                  </a:lnTo>
                  <a:lnTo>
                    <a:pt x="233" y="11"/>
                  </a:lnTo>
                  <a:lnTo>
                    <a:pt x="233" y="11"/>
                  </a:lnTo>
                  <a:lnTo>
                    <a:pt x="235" y="10"/>
                  </a:lnTo>
                  <a:lnTo>
                    <a:pt x="238" y="10"/>
                  </a:lnTo>
                  <a:lnTo>
                    <a:pt x="239" y="11"/>
                  </a:lnTo>
                  <a:lnTo>
                    <a:pt x="239" y="11"/>
                  </a:lnTo>
                  <a:lnTo>
                    <a:pt x="241" y="11"/>
                  </a:lnTo>
                  <a:lnTo>
                    <a:pt x="242" y="11"/>
                  </a:lnTo>
                  <a:lnTo>
                    <a:pt x="242" y="11"/>
                  </a:lnTo>
                  <a:lnTo>
                    <a:pt x="244" y="10"/>
                  </a:lnTo>
                  <a:lnTo>
                    <a:pt x="244" y="10"/>
                  </a:lnTo>
                  <a:lnTo>
                    <a:pt x="244" y="10"/>
                  </a:lnTo>
                  <a:lnTo>
                    <a:pt x="246" y="8"/>
                  </a:lnTo>
                  <a:lnTo>
                    <a:pt x="247" y="10"/>
                  </a:lnTo>
                  <a:lnTo>
                    <a:pt x="247" y="10"/>
                  </a:lnTo>
                  <a:lnTo>
                    <a:pt x="247" y="11"/>
                  </a:lnTo>
                  <a:lnTo>
                    <a:pt x="249" y="11"/>
                  </a:lnTo>
                  <a:lnTo>
                    <a:pt x="252" y="13"/>
                  </a:lnTo>
                  <a:lnTo>
                    <a:pt x="252" y="15"/>
                  </a:lnTo>
                  <a:lnTo>
                    <a:pt x="253" y="15"/>
                  </a:lnTo>
                  <a:lnTo>
                    <a:pt x="252" y="15"/>
                  </a:lnTo>
                  <a:lnTo>
                    <a:pt x="252" y="15"/>
                  </a:lnTo>
                  <a:lnTo>
                    <a:pt x="253" y="16"/>
                  </a:lnTo>
                  <a:lnTo>
                    <a:pt x="255" y="16"/>
                  </a:lnTo>
                  <a:lnTo>
                    <a:pt x="255" y="16"/>
                  </a:lnTo>
                  <a:lnTo>
                    <a:pt x="257" y="16"/>
                  </a:lnTo>
                  <a:lnTo>
                    <a:pt x="257" y="16"/>
                  </a:lnTo>
                  <a:lnTo>
                    <a:pt x="257" y="18"/>
                  </a:lnTo>
                  <a:lnTo>
                    <a:pt x="257" y="18"/>
                  </a:lnTo>
                  <a:lnTo>
                    <a:pt x="257" y="18"/>
                  </a:lnTo>
                  <a:lnTo>
                    <a:pt x="258" y="19"/>
                  </a:lnTo>
                  <a:lnTo>
                    <a:pt x="258" y="19"/>
                  </a:lnTo>
                  <a:lnTo>
                    <a:pt x="260" y="21"/>
                  </a:lnTo>
                  <a:lnTo>
                    <a:pt x="260" y="22"/>
                  </a:lnTo>
                  <a:lnTo>
                    <a:pt x="261" y="24"/>
                  </a:lnTo>
                  <a:lnTo>
                    <a:pt x="261" y="26"/>
                  </a:lnTo>
                  <a:lnTo>
                    <a:pt x="260" y="26"/>
                  </a:lnTo>
                  <a:lnTo>
                    <a:pt x="258" y="27"/>
                  </a:lnTo>
                  <a:lnTo>
                    <a:pt x="258" y="29"/>
                  </a:lnTo>
                  <a:lnTo>
                    <a:pt x="260" y="29"/>
                  </a:lnTo>
                  <a:lnTo>
                    <a:pt x="260" y="30"/>
                  </a:lnTo>
                  <a:lnTo>
                    <a:pt x="260" y="32"/>
                  </a:lnTo>
                  <a:lnTo>
                    <a:pt x="261" y="34"/>
                  </a:lnTo>
                  <a:lnTo>
                    <a:pt x="260" y="34"/>
                  </a:lnTo>
                  <a:lnTo>
                    <a:pt x="260" y="34"/>
                  </a:lnTo>
                  <a:lnTo>
                    <a:pt x="261" y="35"/>
                  </a:lnTo>
                  <a:lnTo>
                    <a:pt x="265" y="35"/>
                  </a:lnTo>
                  <a:lnTo>
                    <a:pt x="265" y="37"/>
                  </a:lnTo>
                  <a:lnTo>
                    <a:pt x="268" y="35"/>
                  </a:lnTo>
                  <a:lnTo>
                    <a:pt x="269" y="35"/>
                  </a:lnTo>
                  <a:lnTo>
                    <a:pt x="271" y="37"/>
                  </a:lnTo>
                  <a:lnTo>
                    <a:pt x="272" y="38"/>
                  </a:lnTo>
                  <a:lnTo>
                    <a:pt x="276" y="40"/>
                  </a:lnTo>
                  <a:lnTo>
                    <a:pt x="276" y="41"/>
                  </a:lnTo>
                  <a:lnTo>
                    <a:pt x="276" y="41"/>
                  </a:lnTo>
                  <a:lnTo>
                    <a:pt x="277" y="41"/>
                  </a:lnTo>
                  <a:lnTo>
                    <a:pt x="276" y="41"/>
                  </a:lnTo>
                  <a:lnTo>
                    <a:pt x="276" y="41"/>
                  </a:lnTo>
                  <a:lnTo>
                    <a:pt x="274" y="40"/>
                  </a:lnTo>
                  <a:lnTo>
                    <a:pt x="272" y="41"/>
                  </a:lnTo>
                  <a:lnTo>
                    <a:pt x="271" y="41"/>
                  </a:lnTo>
                  <a:lnTo>
                    <a:pt x="271" y="46"/>
                  </a:lnTo>
                  <a:lnTo>
                    <a:pt x="269" y="46"/>
                  </a:lnTo>
                  <a:lnTo>
                    <a:pt x="268" y="46"/>
                  </a:lnTo>
                  <a:lnTo>
                    <a:pt x="266" y="46"/>
                  </a:lnTo>
                  <a:lnTo>
                    <a:pt x="266" y="46"/>
                  </a:lnTo>
                  <a:lnTo>
                    <a:pt x="265" y="46"/>
                  </a:lnTo>
                  <a:lnTo>
                    <a:pt x="265" y="48"/>
                  </a:lnTo>
                  <a:lnTo>
                    <a:pt x="266" y="48"/>
                  </a:lnTo>
                  <a:lnTo>
                    <a:pt x="266" y="49"/>
                  </a:lnTo>
                  <a:lnTo>
                    <a:pt x="266" y="49"/>
                  </a:lnTo>
                  <a:lnTo>
                    <a:pt x="266" y="51"/>
                  </a:lnTo>
                  <a:lnTo>
                    <a:pt x="268" y="51"/>
                  </a:lnTo>
                  <a:lnTo>
                    <a:pt x="268" y="51"/>
                  </a:lnTo>
                  <a:lnTo>
                    <a:pt x="268" y="52"/>
                  </a:lnTo>
                  <a:lnTo>
                    <a:pt x="268" y="52"/>
                  </a:lnTo>
                  <a:lnTo>
                    <a:pt x="266" y="52"/>
                  </a:lnTo>
                  <a:lnTo>
                    <a:pt x="268" y="54"/>
                  </a:lnTo>
                  <a:lnTo>
                    <a:pt x="268" y="56"/>
                  </a:lnTo>
                  <a:lnTo>
                    <a:pt x="269" y="56"/>
                  </a:lnTo>
                  <a:lnTo>
                    <a:pt x="269" y="59"/>
                  </a:lnTo>
                  <a:lnTo>
                    <a:pt x="269" y="59"/>
                  </a:lnTo>
                  <a:lnTo>
                    <a:pt x="269" y="60"/>
                  </a:lnTo>
                  <a:lnTo>
                    <a:pt x="269" y="63"/>
                  </a:lnTo>
                  <a:lnTo>
                    <a:pt x="269" y="63"/>
                  </a:lnTo>
                  <a:lnTo>
                    <a:pt x="269" y="63"/>
                  </a:lnTo>
                  <a:lnTo>
                    <a:pt x="271" y="63"/>
                  </a:lnTo>
                  <a:lnTo>
                    <a:pt x="271" y="63"/>
                  </a:lnTo>
                  <a:lnTo>
                    <a:pt x="271" y="65"/>
                  </a:lnTo>
                  <a:lnTo>
                    <a:pt x="271" y="65"/>
                  </a:lnTo>
                  <a:lnTo>
                    <a:pt x="271" y="65"/>
                  </a:lnTo>
                  <a:lnTo>
                    <a:pt x="271" y="67"/>
                  </a:lnTo>
                  <a:lnTo>
                    <a:pt x="269" y="68"/>
                  </a:lnTo>
                  <a:lnTo>
                    <a:pt x="269" y="68"/>
                  </a:lnTo>
                  <a:lnTo>
                    <a:pt x="269" y="70"/>
                  </a:lnTo>
                  <a:lnTo>
                    <a:pt x="268" y="70"/>
                  </a:lnTo>
                  <a:lnTo>
                    <a:pt x="268" y="71"/>
                  </a:lnTo>
                  <a:lnTo>
                    <a:pt x="268" y="71"/>
                  </a:lnTo>
                  <a:lnTo>
                    <a:pt x="269" y="71"/>
                  </a:lnTo>
                  <a:lnTo>
                    <a:pt x="271" y="73"/>
                  </a:lnTo>
                  <a:lnTo>
                    <a:pt x="272" y="74"/>
                  </a:lnTo>
                  <a:lnTo>
                    <a:pt x="274" y="74"/>
                  </a:lnTo>
                  <a:lnTo>
                    <a:pt x="272" y="76"/>
                  </a:lnTo>
                  <a:lnTo>
                    <a:pt x="272" y="76"/>
                  </a:lnTo>
                  <a:lnTo>
                    <a:pt x="272" y="76"/>
                  </a:lnTo>
                  <a:lnTo>
                    <a:pt x="272" y="78"/>
                  </a:lnTo>
                  <a:lnTo>
                    <a:pt x="272" y="78"/>
                  </a:lnTo>
                  <a:lnTo>
                    <a:pt x="272" y="79"/>
                  </a:lnTo>
                  <a:lnTo>
                    <a:pt x="274" y="79"/>
                  </a:lnTo>
                  <a:lnTo>
                    <a:pt x="276" y="81"/>
                  </a:lnTo>
                  <a:lnTo>
                    <a:pt x="276" y="82"/>
                  </a:lnTo>
                  <a:lnTo>
                    <a:pt x="276" y="82"/>
                  </a:lnTo>
                  <a:lnTo>
                    <a:pt x="276" y="82"/>
                  </a:lnTo>
                  <a:lnTo>
                    <a:pt x="276" y="84"/>
                  </a:lnTo>
                  <a:lnTo>
                    <a:pt x="276" y="84"/>
                  </a:lnTo>
                  <a:lnTo>
                    <a:pt x="276" y="84"/>
                  </a:lnTo>
                  <a:lnTo>
                    <a:pt x="274" y="84"/>
                  </a:lnTo>
                  <a:lnTo>
                    <a:pt x="274" y="84"/>
                  </a:lnTo>
                  <a:lnTo>
                    <a:pt x="272" y="84"/>
                  </a:lnTo>
                  <a:lnTo>
                    <a:pt x="272" y="84"/>
                  </a:lnTo>
                  <a:lnTo>
                    <a:pt x="271" y="86"/>
                  </a:lnTo>
                  <a:lnTo>
                    <a:pt x="269" y="87"/>
                  </a:lnTo>
                  <a:lnTo>
                    <a:pt x="269" y="87"/>
                  </a:lnTo>
                  <a:lnTo>
                    <a:pt x="268" y="87"/>
                  </a:lnTo>
                  <a:lnTo>
                    <a:pt x="268" y="87"/>
                  </a:lnTo>
                  <a:lnTo>
                    <a:pt x="268" y="86"/>
                  </a:lnTo>
                  <a:lnTo>
                    <a:pt x="268" y="82"/>
                  </a:lnTo>
                  <a:lnTo>
                    <a:pt x="268" y="82"/>
                  </a:lnTo>
                  <a:lnTo>
                    <a:pt x="268" y="82"/>
                  </a:lnTo>
                  <a:lnTo>
                    <a:pt x="266" y="81"/>
                  </a:lnTo>
                  <a:lnTo>
                    <a:pt x="266" y="81"/>
                  </a:lnTo>
                  <a:lnTo>
                    <a:pt x="265" y="81"/>
                  </a:lnTo>
                  <a:lnTo>
                    <a:pt x="265" y="82"/>
                  </a:lnTo>
                  <a:lnTo>
                    <a:pt x="263" y="82"/>
                  </a:lnTo>
                  <a:lnTo>
                    <a:pt x="260" y="82"/>
                  </a:lnTo>
                  <a:lnTo>
                    <a:pt x="258" y="82"/>
                  </a:lnTo>
                  <a:lnTo>
                    <a:pt x="258" y="82"/>
                  </a:lnTo>
                  <a:lnTo>
                    <a:pt x="255" y="81"/>
                  </a:lnTo>
                  <a:lnTo>
                    <a:pt x="253" y="81"/>
                  </a:lnTo>
                  <a:lnTo>
                    <a:pt x="253" y="81"/>
                  </a:lnTo>
                  <a:lnTo>
                    <a:pt x="252" y="81"/>
                  </a:lnTo>
                  <a:lnTo>
                    <a:pt x="249" y="81"/>
                  </a:lnTo>
                  <a:lnTo>
                    <a:pt x="249" y="81"/>
                  </a:lnTo>
                  <a:lnTo>
                    <a:pt x="247" y="81"/>
                  </a:lnTo>
                  <a:lnTo>
                    <a:pt x="247" y="81"/>
                  </a:lnTo>
                  <a:lnTo>
                    <a:pt x="246" y="82"/>
                  </a:lnTo>
                  <a:lnTo>
                    <a:pt x="242" y="84"/>
                  </a:lnTo>
                  <a:lnTo>
                    <a:pt x="241" y="84"/>
                  </a:lnTo>
                  <a:lnTo>
                    <a:pt x="241" y="82"/>
                  </a:lnTo>
                  <a:lnTo>
                    <a:pt x="239" y="82"/>
                  </a:lnTo>
                  <a:lnTo>
                    <a:pt x="239" y="82"/>
                  </a:lnTo>
                  <a:lnTo>
                    <a:pt x="239" y="81"/>
                  </a:lnTo>
                  <a:lnTo>
                    <a:pt x="238" y="82"/>
                  </a:lnTo>
                  <a:lnTo>
                    <a:pt x="236" y="82"/>
                  </a:lnTo>
                  <a:lnTo>
                    <a:pt x="235" y="84"/>
                  </a:lnTo>
                  <a:lnTo>
                    <a:pt x="231" y="84"/>
                  </a:lnTo>
                  <a:lnTo>
                    <a:pt x="228" y="86"/>
                  </a:lnTo>
                  <a:lnTo>
                    <a:pt x="227" y="86"/>
                  </a:lnTo>
                  <a:lnTo>
                    <a:pt x="225" y="86"/>
                  </a:lnTo>
                  <a:lnTo>
                    <a:pt x="224" y="86"/>
                  </a:lnTo>
                  <a:lnTo>
                    <a:pt x="220" y="84"/>
                  </a:lnTo>
                  <a:lnTo>
                    <a:pt x="219" y="84"/>
                  </a:lnTo>
                  <a:lnTo>
                    <a:pt x="217" y="86"/>
                  </a:lnTo>
                  <a:lnTo>
                    <a:pt x="214" y="87"/>
                  </a:lnTo>
                  <a:lnTo>
                    <a:pt x="208" y="89"/>
                  </a:lnTo>
                  <a:lnTo>
                    <a:pt x="203" y="90"/>
                  </a:lnTo>
                  <a:lnTo>
                    <a:pt x="200" y="92"/>
                  </a:lnTo>
                  <a:lnTo>
                    <a:pt x="198" y="92"/>
                  </a:lnTo>
                  <a:lnTo>
                    <a:pt x="194" y="92"/>
                  </a:lnTo>
                  <a:lnTo>
                    <a:pt x="190" y="92"/>
                  </a:lnTo>
                  <a:lnTo>
                    <a:pt x="189" y="92"/>
                  </a:lnTo>
                  <a:lnTo>
                    <a:pt x="187" y="92"/>
                  </a:lnTo>
                  <a:lnTo>
                    <a:pt x="186" y="90"/>
                  </a:lnTo>
                  <a:lnTo>
                    <a:pt x="184" y="89"/>
                  </a:lnTo>
                  <a:lnTo>
                    <a:pt x="184" y="89"/>
                  </a:lnTo>
                  <a:lnTo>
                    <a:pt x="183" y="89"/>
                  </a:lnTo>
                  <a:lnTo>
                    <a:pt x="181" y="89"/>
                  </a:lnTo>
                  <a:lnTo>
                    <a:pt x="176" y="90"/>
                  </a:lnTo>
                  <a:lnTo>
                    <a:pt x="175" y="90"/>
                  </a:lnTo>
                  <a:lnTo>
                    <a:pt x="175" y="90"/>
                  </a:lnTo>
                  <a:lnTo>
                    <a:pt x="171" y="92"/>
                  </a:lnTo>
                  <a:lnTo>
                    <a:pt x="170" y="92"/>
                  </a:lnTo>
                  <a:lnTo>
                    <a:pt x="168" y="92"/>
                  </a:lnTo>
                  <a:lnTo>
                    <a:pt x="167" y="92"/>
                  </a:lnTo>
                  <a:lnTo>
                    <a:pt x="165" y="92"/>
                  </a:lnTo>
                  <a:lnTo>
                    <a:pt x="164" y="92"/>
                  </a:lnTo>
                  <a:lnTo>
                    <a:pt x="162" y="90"/>
                  </a:lnTo>
                  <a:lnTo>
                    <a:pt x="160" y="90"/>
                  </a:lnTo>
                  <a:lnTo>
                    <a:pt x="159" y="90"/>
                  </a:lnTo>
                  <a:lnTo>
                    <a:pt x="159" y="90"/>
                  </a:lnTo>
                  <a:lnTo>
                    <a:pt x="157" y="92"/>
                  </a:lnTo>
                  <a:lnTo>
                    <a:pt x="157" y="95"/>
                  </a:lnTo>
                  <a:lnTo>
                    <a:pt x="157" y="95"/>
                  </a:lnTo>
                  <a:lnTo>
                    <a:pt x="159" y="98"/>
                  </a:lnTo>
                  <a:lnTo>
                    <a:pt x="159" y="100"/>
                  </a:lnTo>
                  <a:lnTo>
                    <a:pt x="157" y="100"/>
                  </a:lnTo>
                  <a:lnTo>
                    <a:pt x="156" y="100"/>
                  </a:lnTo>
                  <a:lnTo>
                    <a:pt x="156" y="100"/>
                  </a:lnTo>
                  <a:lnTo>
                    <a:pt x="154" y="100"/>
                  </a:lnTo>
                  <a:lnTo>
                    <a:pt x="154" y="103"/>
                  </a:lnTo>
                  <a:lnTo>
                    <a:pt x="153" y="103"/>
                  </a:lnTo>
                  <a:lnTo>
                    <a:pt x="153" y="104"/>
                  </a:lnTo>
                  <a:lnTo>
                    <a:pt x="151" y="106"/>
                  </a:lnTo>
                  <a:lnTo>
                    <a:pt x="151" y="106"/>
                  </a:lnTo>
                  <a:lnTo>
                    <a:pt x="149" y="104"/>
                  </a:lnTo>
                  <a:lnTo>
                    <a:pt x="148" y="104"/>
                  </a:lnTo>
                  <a:lnTo>
                    <a:pt x="148" y="103"/>
                  </a:lnTo>
                  <a:lnTo>
                    <a:pt x="148" y="100"/>
                  </a:lnTo>
                  <a:lnTo>
                    <a:pt x="146" y="98"/>
                  </a:lnTo>
                  <a:lnTo>
                    <a:pt x="148" y="97"/>
                  </a:lnTo>
                  <a:lnTo>
                    <a:pt x="149" y="95"/>
                  </a:lnTo>
                  <a:lnTo>
                    <a:pt x="153" y="92"/>
                  </a:lnTo>
                  <a:lnTo>
                    <a:pt x="153" y="90"/>
                  </a:lnTo>
                  <a:lnTo>
                    <a:pt x="151" y="90"/>
                  </a:lnTo>
                  <a:lnTo>
                    <a:pt x="151" y="89"/>
                  </a:lnTo>
                  <a:lnTo>
                    <a:pt x="149" y="89"/>
                  </a:lnTo>
                  <a:lnTo>
                    <a:pt x="148" y="89"/>
                  </a:lnTo>
                  <a:lnTo>
                    <a:pt x="146" y="90"/>
                  </a:lnTo>
                  <a:lnTo>
                    <a:pt x="145" y="90"/>
                  </a:lnTo>
                  <a:lnTo>
                    <a:pt x="145" y="92"/>
                  </a:lnTo>
                  <a:lnTo>
                    <a:pt x="143" y="92"/>
                  </a:lnTo>
                  <a:lnTo>
                    <a:pt x="143" y="93"/>
                  </a:lnTo>
                  <a:lnTo>
                    <a:pt x="140" y="93"/>
                  </a:lnTo>
                  <a:lnTo>
                    <a:pt x="137" y="92"/>
                  </a:lnTo>
                  <a:lnTo>
                    <a:pt x="134" y="92"/>
                  </a:lnTo>
                  <a:lnTo>
                    <a:pt x="132" y="90"/>
                  </a:lnTo>
                  <a:lnTo>
                    <a:pt x="131" y="90"/>
                  </a:lnTo>
                  <a:lnTo>
                    <a:pt x="129" y="90"/>
                  </a:lnTo>
                  <a:lnTo>
                    <a:pt x="124" y="93"/>
                  </a:lnTo>
                  <a:lnTo>
                    <a:pt x="121" y="98"/>
                  </a:lnTo>
                  <a:lnTo>
                    <a:pt x="119" y="98"/>
                  </a:lnTo>
                  <a:lnTo>
                    <a:pt x="116" y="100"/>
                  </a:lnTo>
                  <a:lnTo>
                    <a:pt x="113" y="101"/>
                  </a:lnTo>
                  <a:lnTo>
                    <a:pt x="112" y="100"/>
                  </a:lnTo>
                  <a:lnTo>
                    <a:pt x="107" y="101"/>
                  </a:lnTo>
                  <a:lnTo>
                    <a:pt x="105" y="101"/>
                  </a:lnTo>
                  <a:lnTo>
                    <a:pt x="102" y="103"/>
                  </a:lnTo>
                  <a:lnTo>
                    <a:pt x="99" y="101"/>
                  </a:lnTo>
                  <a:lnTo>
                    <a:pt x="97" y="100"/>
                  </a:lnTo>
                  <a:lnTo>
                    <a:pt x="96" y="98"/>
                  </a:lnTo>
                  <a:lnTo>
                    <a:pt x="93" y="95"/>
                  </a:lnTo>
                  <a:lnTo>
                    <a:pt x="91" y="93"/>
                  </a:lnTo>
                  <a:lnTo>
                    <a:pt x="88" y="93"/>
                  </a:lnTo>
                  <a:lnTo>
                    <a:pt x="82" y="90"/>
                  </a:lnTo>
                  <a:lnTo>
                    <a:pt x="80" y="89"/>
                  </a:lnTo>
                  <a:lnTo>
                    <a:pt x="77" y="89"/>
                  </a:lnTo>
                  <a:lnTo>
                    <a:pt x="72" y="89"/>
                  </a:lnTo>
                  <a:lnTo>
                    <a:pt x="71" y="90"/>
                  </a:lnTo>
                  <a:lnTo>
                    <a:pt x="71" y="95"/>
                  </a:lnTo>
                  <a:lnTo>
                    <a:pt x="69" y="95"/>
                  </a:lnTo>
                  <a:lnTo>
                    <a:pt x="69" y="98"/>
                  </a:lnTo>
                  <a:lnTo>
                    <a:pt x="69" y="98"/>
                  </a:lnTo>
                  <a:lnTo>
                    <a:pt x="67" y="100"/>
                  </a:lnTo>
                  <a:lnTo>
                    <a:pt x="67" y="98"/>
                  </a:lnTo>
                  <a:lnTo>
                    <a:pt x="66" y="98"/>
                  </a:lnTo>
                  <a:lnTo>
                    <a:pt x="64" y="98"/>
                  </a:lnTo>
                  <a:lnTo>
                    <a:pt x="60" y="100"/>
                  </a:lnTo>
                  <a:lnTo>
                    <a:pt x="58" y="100"/>
                  </a:lnTo>
                  <a:lnTo>
                    <a:pt x="53" y="98"/>
                  </a:lnTo>
                  <a:lnTo>
                    <a:pt x="52" y="98"/>
                  </a:lnTo>
                  <a:lnTo>
                    <a:pt x="50" y="97"/>
                  </a:lnTo>
                  <a:lnTo>
                    <a:pt x="50" y="95"/>
                  </a:lnTo>
                  <a:lnTo>
                    <a:pt x="49" y="93"/>
                  </a:lnTo>
                  <a:lnTo>
                    <a:pt x="49" y="92"/>
                  </a:lnTo>
                  <a:lnTo>
                    <a:pt x="49" y="92"/>
                  </a:lnTo>
                  <a:lnTo>
                    <a:pt x="47" y="92"/>
                  </a:lnTo>
                  <a:lnTo>
                    <a:pt x="47" y="92"/>
                  </a:lnTo>
                  <a:lnTo>
                    <a:pt x="45" y="92"/>
                  </a:lnTo>
                  <a:lnTo>
                    <a:pt x="44" y="92"/>
                  </a:lnTo>
                  <a:lnTo>
                    <a:pt x="41" y="90"/>
                  </a:lnTo>
                  <a:lnTo>
                    <a:pt x="37" y="90"/>
                  </a:lnTo>
                  <a:lnTo>
                    <a:pt x="36" y="92"/>
                  </a:lnTo>
                  <a:lnTo>
                    <a:pt x="36" y="92"/>
                  </a:lnTo>
                  <a:lnTo>
                    <a:pt x="34" y="92"/>
                  </a:lnTo>
                  <a:lnTo>
                    <a:pt x="34" y="92"/>
                  </a:lnTo>
                  <a:lnTo>
                    <a:pt x="34" y="90"/>
                  </a:lnTo>
                  <a:lnTo>
                    <a:pt x="31" y="90"/>
                  </a:lnTo>
                  <a:lnTo>
                    <a:pt x="28" y="92"/>
                  </a:lnTo>
                  <a:lnTo>
                    <a:pt x="26" y="92"/>
                  </a:lnTo>
                  <a:lnTo>
                    <a:pt x="25" y="92"/>
                  </a:lnTo>
                  <a:lnTo>
                    <a:pt x="26" y="90"/>
                  </a:lnTo>
                  <a:lnTo>
                    <a:pt x="26" y="90"/>
                  </a:lnTo>
                  <a:lnTo>
                    <a:pt x="28" y="90"/>
                  </a:lnTo>
                  <a:lnTo>
                    <a:pt x="33" y="90"/>
                  </a:lnTo>
                  <a:lnTo>
                    <a:pt x="34" y="89"/>
                  </a:lnTo>
                  <a:lnTo>
                    <a:pt x="34" y="87"/>
                  </a:lnTo>
                  <a:lnTo>
                    <a:pt x="37" y="87"/>
                  </a:lnTo>
                  <a:lnTo>
                    <a:pt x="37" y="86"/>
                  </a:lnTo>
                  <a:lnTo>
                    <a:pt x="36" y="86"/>
                  </a:lnTo>
                  <a:lnTo>
                    <a:pt x="28" y="87"/>
                  </a:lnTo>
                  <a:lnTo>
                    <a:pt x="25" y="86"/>
                  </a:lnTo>
                  <a:lnTo>
                    <a:pt x="23" y="87"/>
                  </a:lnTo>
                  <a:lnTo>
                    <a:pt x="23" y="87"/>
                  </a:lnTo>
                  <a:lnTo>
                    <a:pt x="23" y="86"/>
                  </a:lnTo>
                  <a:lnTo>
                    <a:pt x="23" y="84"/>
                  </a:lnTo>
                  <a:lnTo>
                    <a:pt x="25" y="84"/>
                  </a:lnTo>
                  <a:lnTo>
                    <a:pt x="26" y="84"/>
                  </a:lnTo>
                  <a:lnTo>
                    <a:pt x="26" y="82"/>
                  </a:lnTo>
                  <a:lnTo>
                    <a:pt x="25" y="81"/>
                  </a:lnTo>
                  <a:lnTo>
                    <a:pt x="25" y="81"/>
                  </a:lnTo>
                  <a:lnTo>
                    <a:pt x="23" y="81"/>
                  </a:lnTo>
                  <a:lnTo>
                    <a:pt x="22" y="81"/>
                  </a:lnTo>
                  <a:lnTo>
                    <a:pt x="22" y="78"/>
                  </a:lnTo>
                  <a:lnTo>
                    <a:pt x="22" y="76"/>
                  </a:lnTo>
                  <a:lnTo>
                    <a:pt x="20" y="76"/>
                  </a:lnTo>
                  <a:lnTo>
                    <a:pt x="20" y="74"/>
                  </a:lnTo>
                  <a:lnTo>
                    <a:pt x="22" y="74"/>
                  </a:lnTo>
                  <a:lnTo>
                    <a:pt x="23" y="71"/>
                  </a:lnTo>
                  <a:lnTo>
                    <a:pt x="22" y="70"/>
                  </a:lnTo>
                  <a:lnTo>
                    <a:pt x="22" y="70"/>
                  </a:lnTo>
                  <a:lnTo>
                    <a:pt x="19" y="68"/>
                  </a:lnTo>
                  <a:lnTo>
                    <a:pt x="17" y="68"/>
                  </a:lnTo>
                  <a:lnTo>
                    <a:pt x="17" y="68"/>
                  </a:lnTo>
                  <a:lnTo>
                    <a:pt x="14" y="67"/>
                  </a:lnTo>
                  <a:lnTo>
                    <a:pt x="14" y="67"/>
                  </a:lnTo>
                  <a:lnTo>
                    <a:pt x="12" y="67"/>
                  </a:lnTo>
                  <a:lnTo>
                    <a:pt x="12" y="67"/>
                  </a:lnTo>
                  <a:lnTo>
                    <a:pt x="11" y="67"/>
                  </a:lnTo>
                  <a:lnTo>
                    <a:pt x="9" y="67"/>
                  </a:lnTo>
                  <a:lnTo>
                    <a:pt x="9" y="65"/>
                  </a:lnTo>
                  <a:lnTo>
                    <a:pt x="9" y="63"/>
                  </a:lnTo>
                  <a:lnTo>
                    <a:pt x="11" y="63"/>
                  </a:lnTo>
                  <a:lnTo>
                    <a:pt x="11" y="62"/>
                  </a:lnTo>
                  <a:lnTo>
                    <a:pt x="11" y="60"/>
                  </a:lnTo>
                  <a:lnTo>
                    <a:pt x="11" y="59"/>
                  </a:lnTo>
                  <a:lnTo>
                    <a:pt x="11" y="59"/>
                  </a:lnTo>
                  <a:lnTo>
                    <a:pt x="12" y="59"/>
                  </a:lnTo>
                  <a:lnTo>
                    <a:pt x="14" y="60"/>
                  </a:lnTo>
                  <a:lnTo>
                    <a:pt x="14" y="62"/>
                  </a:lnTo>
                  <a:lnTo>
                    <a:pt x="14" y="63"/>
                  </a:lnTo>
                  <a:lnTo>
                    <a:pt x="14" y="63"/>
                  </a:lnTo>
                  <a:lnTo>
                    <a:pt x="14" y="65"/>
                  </a:lnTo>
                  <a:lnTo>
                    <a:pt x="15" y="63"/>
                  </a:lnTo>
                  <a:lnTo>
                    <a:pt x="15" y="63"/>
                  </a:lnTo>
                  <a:lnTo>
                    <a:pt x="15" y="63"/>
                  </a:lnTo>
                  <a:lnTo>
                    <a:pt x="17" y="63"/>
                  </a:lnTo>
                  <a:lnTo>
                    <a:pt x="20" y="63"/>
                  </a:lnTo>
                  <a:lnTo>
                    <a:pt x="22" y="62"/>
                  </a:lnTo>
                  <a:lnTo>
                    <a:pt x="19" y="62"/>
                  </a:lnTo>
                  <a:lnTo>
                    <a:pt x="17" y="62"/>
                  </a:lnTo>
                  <a:lnTo>
                    <a:pt x="17" y="60"/>
                  </a:lnTo>
                  <a:lnTo>
                    <a:pt x="15" y="59"/>
                  </a:lnTo>
                  <a:lnTo>
                    <a:pt x="15" y="59"/>
                  </a:lnTo>
                  <a:lnTo>
                    <a:pt x="15" y="59"/>
                  </a:lnTo>
                  <a:lnTo>
                    <a:pt x="15" y="57"/>
                  </a:lnTo>
                  <a:lnTo>
                    <a:pt x="17" y="57"/>
                  </a:lnTo>
                  <a:lnTo>
                    <a:pt x="19" y="56"/>
                  </a:lnTo>
                  <a:lnTo>
                    <a:pt x="19" y="54"/>
                  </a:lnTo>
                  <a:lnTo>
                    <a:pt x="19" y="54"/>
                  </a:lnTo>
                  <a:lnTo>
                    <a:pt x="17" y="54"/>
                  </a:lnTo>
                  <a:lnTo>
                    <a:pt x="17" y="54"/>
                  </a:lnTo>
                  <a:lnTo>
                    <a:pt x="17" y="52"/>
                  </a:lnTo>
                  <a:lnTo>
                    <a:pt x="17" y="52"/>
                  </a:lnTo>
                  <a:lnTo>
                    <a:pt x="17" y="51"/>
                  </a:lnTo>
                  <a:lnTo>
                    <a:pt x="15" y="49"/>
                  </a:lnTo>
                  <a:lnTo>
                    <a:pt x="14" y="48"/>
                  </a:lnTo>
                  <a:lnTo>
                    <a:pt x="15" y="48"/>
                  </a:lnTo>
                  <a:lnTo>
                    <a:pt x="17" y="46"/>
                  </a:lnTo>
                  <a:lnTo>
                    <a:pt x="19" y="45"/>
                  </a:lnTo>
                  <a:lnTo>
                    <a:pt x="17" y="45"/>
                  </a:lnTo>
                  <a:lnTo>
                    <a:pt x="17" y="43"/>
                  </a:lnTo>
                  <a:lnTo>
                    <a:pt x="12" y="45"/>
                  </a:lnTo>
                  <a:lnTo>
                    <a:pt x="9" y="45"/>
                  </a:lnTo>
                  <a:lnTo>
                    <a:pt x="6" y="45"/>
                  </a:lnTo>
                  <a:lnTo>
                    <a:pt x="6" y="45"/>
                  </a:lnTo>
                  <a:lnTo>
                    <a:pt x="6" y="43"/>
                  </a:lnTo>
                  <a:lnTo>
                    <a:pt x="8" y="41"/>
                  </a:lnTo>
                  <a:lnTo>
                    <a:pt x="8" y="38"/>
                  </a:lnTo>
                  <a:lnTo>
                    <a:pt x="8" y="37"/>
                  </a:lnTo>
                  <a:lnTo>
                    <a:pt x="9" y="35"/>
                  </a:lnTo>
                  <a:lnTo>
                    <a:pt x="12" y="34"/>
                  </a:lnTo>
                  <a:lnTo>
                    <a:pt x="15" y="29"/>
                  </a:lnTo>
                  <a:lnTo>
                    <a:pt x="19" y="29"/>
                  </a:lnTo>
                  <a:lnTo>
                    <a:pt x="20" y="29"/>
                  </a:lnTo>
                  <a:lnTo>
                    <a:pt x="23" y="29"/>
                  </a:lnTo>
                  <a:lnTo>
                    <a:pt x="23" y="29"/>
                  </a:lnTo>
                  <a:lnTo>
                    <a:pt x="23" y="30"/>
                  </a:lnTo>
                  <a:lnTo>
                    <a:pt x="26" y="30"/>
                  </a:lnTo>
                  <a:lnTo>
                    <a:pt x="30" y="30"/>
                  </a:lnTo>
                  <a:lnTo>
                    <a:pt x="31" y="30"/>
                  </a:lnTo>
                  <a:lnTo>
                    <a:pt x="31" y="30"/>
                  </a:lnTo>
                  <a:lnTo>
                    <a:pt x="30" y="29"/>
                  </a:lnTo>
                  <a:lnTo>
                    <a:pt x="30" y="27"/>
                  </a:lnTo>
                  <a:lnTo>
                    <a:pt x="31" y="27"/>
                  </a:lnTo>
                  <a:lnTo>
                    <a:pt x="33" y="27"/>
                  </a:lnTo>
                  <a:lnTo>
                    <a:pt x="33" y="29"/>
                  </a:lnTo>
                  <a:lnTo>
                    <a:pt x="33" y="29"/>
                  </a:lnTo>
                  <a:lnTo>
                    <a:pt x="33" y="30"/>
                  </a:lnTo>
                  <a:lnTo>
                    <a:pt x="33" y="30"/>
                  </a:lnTo>
                  <a:lnTo>
                    <a:pt x="37" y="29"/>
                  </a:lnTo>
                  <a:lnTo>
                    <a:pt x="42" y="30"/>
                  </a:lnTo>
                  <a:lnTo>
                    <a:pt x="44" y="29"/>
                  </a:lnTo>
                  <a:lnTo>
                    <a:pt x="49" y="29"/>
                  </a:lnTo>
                  <a:lnTo>
                    <a:pt x="49" y="29"/>
                  </a:lnTo>
                  <a:lnTo>
                    <a:pt x="47" y="29"/>
                  </a:lnTo>
                  <a:lnTo>
                    <a:pt x="47" y="27"/>
                  </a:lnTo>
                  <a:lnTo>
                    <a:pt x="45" y="27"/>
                  </a:lnTo>
                  <a:lnTo>
                    <a:pt x="45" y="27"/>
                  </a:lnTo>
                  <a:lnTo>
                    <a:pt x="47" y="26"/>
                  </a:lnTo>
                  <a:lnTo>
                    <a:pt x="49" y="26"/>
                  </a:lnTo>
                  <a:lnTo>
                    <a:pt x="55" y="24"/>
                  </a:lnTo>
                  <a:lnTo>
                    <a:pt x="60" y="24"/>
                  </a:lnTo>
                  <a:lnTo>
                    <a:pt x="60" y="22"/>
                  </a:lnTo>
                  <a:lnTo>
                    <a:pt x="60" y="22"/>
                  </a:lnTo>
                  <a:lnTo>
                    <a:pt x="53" y="22"/>
                  </a:lnTo>
                  <a:lnTo>
                    <a:pt x="52" y="22"/>
                  </a:lnTo>
                  <a:lnTo>
                    <a:pt x="50" y="21"/>
                  </a:lnTo>
                  <a:lnTo>
                    <a:pt x="49" y="19"/>
                  </a:lnTo>
                  <a:lnTo>
                    <a:pt x="49" y="19"/>
                  </a:lnTo>
                  <a:lnTo>
                    <a:pt x="49" y="18"/>
                  </a:lnTo>
                  <a:lnTo>
                    <a:pt x="50" y="16"/>
                  </a:lnTo>
                  <a:lnTo>
                    <a:pt x="50" y="15"/>
                  </a:lnTo>
                  <a:lnTo>
                    <a:pt x="53" y="15"/>
                  </a:lnTo>
                  <a:lnTo>
                    <a:pt x="61" y="16"/>
                  </a:lnTo>
                  <a:lnTo>
                    <a:pt x="67" y="16"/>
                  </a:lnTo>
                  <a:lnTo>
                    <a:pt x="74" y="18"/>
                  </a:lnTo>
                  <a:lnTo>
                    <a:pt x="80" y="18"/>
                  </a:lnTo>
                  <a:lnTo>
                    <a:pt x="82" y="16"/>
                  </a:lnTo>
                  <a:lnTo>
                    <a:pt x="83" y="13"/>
                  </a:lnTo>
                  <a:lnTo>
                    <a:pt x="93" y="8"/>
                  </a:lnTo>
                  <a:lnTo>
                    <a:pt x="96" y="7"/>
                  </a:lnTo>
                  <a:lnTo>
                    <a:pt x="99" y="5"/>
                  </a:lnTo>
                  <a:lnTo>
                    <a:pt x="105" y="4"/>
                  </a:lnTo>
                  <a:lnTo>
                    <a:pt x="110" y="2"/>
                  </a:lnTo>
                  <a:lnTo>
                    <a:pt x="112" y="2"/>
                  </a:lnTo>
                  <a:lnTo>
                    <a:pt x="123" y="2"/>
                  </a:lnTo>
                  <a:lnTo>
                    <a:pt x="131" y="2"/>
                  </a:lnTo>
                  <a:lnTo>
                    <a:pt x="135" y="0"/>
                  </a:lnTo>
                  <a:close/>
                  <a:moveTo>
                    <a:pt x="23" y="0"/>
                  </a:moveTo>
                  <a:lnTo>
                    <a:pt x="23" y="0"/>
                  </a:lnTo>
                  <a:lnTo>
                    <a:pt x="25" y="2"/>
                  </a:lnTo>
                  <a:lnTo>
                    <a:pt x="26" y="4"/>
                  </a:lnTo>
                  <a:lnTo>
                    <a:pt x="26" y="4"/>
                  </a:lnTo>
                  <a:lnTo>
                    <a:pt x="28" y="4"/>
                  </a:lnTo>
                  <a:lnTo>
                    <a:pt x="28" y="2"/>
                  </a:lnTo>
                  <a:lnTo>
                    <a:pt x="30" y="2"/>
                  </a:lnTo>
                  <a:lnTo>
                    <a:pt x="31" y="2"/>
                  </a:lnTo>
                  <a:lnTo>
                    <a:pt x="31" y="2"/>
                  </a:lnTo>
                  <a:lnTo>
                    <a:pt x="31" y="2"/>
                  </a:lnTo>
                  <a:lnTo>
                    <a:pt x="34" y="2"/>
                  </a:lnTo>
                  <a:lnTo>
                    <a:pt x="33" y="5"/>
                  </a:lnTo>
                  <a:lnTo>
                    <a:pt x="34" y="7"/>
                  </a:lnTo>
                  <a:lnTo>
                    <a:pt x="36" y="10"/>
                  </a:lnTo>
                  <a:lnTo>
                    <a:pt x="39" y="11"/>
                  </a:lnTo>
                  <a:lnTo>
                    <a:pt x="47" y="15"/>
                  </a:lnTo>
                  <a:lnTo>
                    <a:pt x="49" y="15"/>
                  </a:lnTo>
                  <a:lnTo>
                    <a:pt x="49" y="16"/>
                  </a:lnTo>
                  <a:lnTo>
                    <a:pt x="49" y="18"/>
                  </a:lnTo>
                  <a:lnTo>
                    <a:pt x="47" y="19"/>
                  </a:lnTo>
                  <a:lnTo>
                    <a:pt x="45" y="19"/>
                  </a:lnTo>
                  <a:lnTo>
                    <a:pt x="37" y="18"/>
                  </a:lnTo>
                  <a:lnTo>
                    <a:pt x="36" y="18"/>
                  </a:lnTo>
                  <a:lnTo>
                    <a:pt x="34" y="18"/>
                  </a:lnTo>
                  <a:lnTo>
                    <a:pt x="33" y="19"/>
                  </a:lnTo>
                  <a:lnTo>
                    <a:pt x="30" y="19"/>
                  </a:lnTo>
                  <a:lnTo>
                    <a:pt x="26" y="19"/>
                  </a:lnTo>
                  <a:lnTo>
                    <a:pt x="25" y="22"/>
                  </a:lnTo>
                  <a:lnTo>
                    <a:pt x="23" y="24"/>
                  </a:lnTo>
                  <a:lnTo>
                    <a:pt x="19" y="27"/>
                  </a:lnTo>
                  <a:lnTo>
                    <a:pt x="15" y="27"/>
                  </a:lnTo>
                  <a:lnTo>
                    <a:pt x="11" y="32"/>
                  </a:lnTo>
                  <a:lnTo>
                    <a:pt x="9" y="34"/>
                  </a:lnTo>
                  <a:lnTo>
                    <a:pt x="9" y="35"/>
                  </a:lnTo>
                  <a:lnTo>
                    <a:pt x="8" y="35"/>
                  </a:lnTo>
                  <a:lnTo>
                    <a:pt x="8" y="34"/>
                  </a:lnTo>
                  <a:lnTo>
                    <a:pt x="9" y="34"/>
                  </a:lnTo>
                  <a:lnTo>
                    <a:pt x="8" y="32"/>
                  </a:lnTo>
                  <a:lnTo>
                    <a:pt x="8" y="30"/>
                  </a:lnTo>
                  <a:lnTo>
                    <a:pt x="9" y="29"/>
                  </a:lnTo>
                  <a:lnTo>
                    <a:pt x="11" y="29"/>
                  </a:lnTo>
                  <a:lnTo>
                    <a:pt x="15" y="27"/>
                  </a:lnTo>
                  <a:lnTo>
                    <a:pt x="15" y="26"/>
                  </a:lnTo>
                  <a:lnTo>
                    <a:pt x="12" y="26"/>
                  </a:lnTo>
                  <a:lnTo>
                    <a:pt x="9" y="26"/>
                  </a:lnTo>
                  <a:lnTo>
                    <a:pt x="8" y="26"/>
                  </a:lnTo>
                  <a:lnTo>
                    <a:pt x="6" y="26"/>
                  </a:lnTo>
                  <a:lnTo>
                    <a:pt x="6" y="24"/>
                  </a:lnTo>
                  <a:lnTo>
                    <a:pt x="6" y="24"/>
                  </a:lnTo>
                  <a:lnTo>
                    <a:pt x="6" y="24"/>
                  </a:lnTo>
                  <a:lnTo>
                    <a:pt x="6" y="24"/>
                  </a:lnTo>
                  <a:lnTo>
                    <a:pt x="8" y="22"/>
                  </a:lnTo>
                  <a:lnTo>
                    <a:pt x="8" y="21"/>
                  </a:lnTo>
                  <a:lnTo>
                    <a:pt x="9" y="19"/>
                  </a:lnTo>
                  <a:lnTo>
                    <a:pt x="9" y="19"/>
                  </a:lnTo>
                  <a:lnTo>
                    <a:pt x="9" y="18"/>
                  </a:lnTo>
                  <a:lnTo>
                    <a:pt x="9" y="18"/>
                  </a:lnTo>
                  <a:lnTo>
                    <a:pt x="9" y="18"/>
                  </a:lnTo>
                  <a:lnTo>
                    <a:pt x="9" y="16"/>
                  </a:lnTo>
                  <a:lnTo>
                    <a:pt x="9" y="15"/>
                  </a:lnTo>
                  <a:lnTo>
                    <a:pt x="12" y="13"/>
                  </a:lnTo>
                  <a:lnTo>
                    <a:pt x="14" y="13"/>
                  </a:lnTo>
                  <a:lnTo>
                    <a:pt x="14" y="11"/>
                  </a:lnTo>
                  <a:lnTo>
                    <a:pt x="14" y="10"/>
                  </a:lnTo>
                  <a:lnTo>
                    <a:pt x="12" y="8"/>
                  </a:lnTo>
                  <a:lnTo>
                    <a:pt x="12" y="8"/>
                  </a:lnTo>
                  <a:lnTo>
                    <a:pt x="12" y="8"/>
                  </a:lnTo>
                  <a:lnTo>
                    <a:pt x="11" y="8"/>
                  </a:lnTo>
                  <a:lnTo>
                    <a:pt x="11" y="7"/>
                  </a:lnTo>
                  <a:lnTo>
                    <a:pt x="9" y="7"/>
                  </a:lnTo>
                  <a:lnTo>
                    <a:pt x="9" y="7"/>
                  </a:lnTo>
                  <a:lnTo>
                    <a:pt x="9" y="5"/>
                  </a:lnTo>
                  <a:lnTo>
                    <a:pt x="9" y="5"/>
                  </a:lnTo>
                  <a:lnTo>
                    <a:pt x="12" y="5"/>
                  </a:lnTo>
                  <a:lnTo>
                    <a:pt x="12" y="5"/>
                  </a:lnTo>
                  <a:lnTo>
                    <a:pt x="12" y="4"/>
                  </a:lnTo>
                  <a:lnTo>
                    <a:pt x="12" y="4"/>
                  </a:lnTo>
                  <a:lnTo>
                    <a:pt x="14" y="2"/>
                  </a:lnTo>
                  <a:lnTo>
                    <a:pt x="14" y="2"/>
                  </a:lnTo>
                  <a:lnTo>
                    <a:pt x="15" y="2"/>
                  </a:lnTo>
                  <a:lnTo>
                    <a:pt x="17" y="2"/>
                  </a:lnTo>
                  <a:lnTo>
                    <a:pt x="19" y="2"/>
                  </a:lnTo>
                  <a:lnTo>
                    <a:pt x="19" y="0"/>
                  </a:lnTo>
                  <a:lnTo>
                    <a:pt x="22" y="0"/>
                  </a:lnTo>
                  <a:lnTo>
                    <a:pt x="2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38" name="Freeform 34">
              <a:extLst>
                <a:ext uri="{FF2B5EF4-FFF2-40B4-BE49-F238E27FC236}">
                  <a16:creationId xmlns:a16="http://schemas.microsoft.com/office/drawing/2014/main" id="{F5489346-5932-1AA4-67BD-4085DDA194D2}"/>
                </a:ext>
              </a:extLst>
            </p:cNvPr>
            <p:cNvSpPr>
              <a:spLocks noEditPoints="1"/>
            </p:cNvSpPr>
            <p:nvPr/>
          </p:nvSpPr>
          <p:spPr bwMode="auto">
            <a:xfrm>
              <a:off x="10965517" y="4942213"/>
              <a:ext cx="42883" cy="81867"/>
            </a:xfrm>
            <a:custGeom>
              <a:avLst/>
              <a:gdLst>
                <a:gd name="T0" fmla="*/ 8 w 22"/>
                <a:gd name="T1" fmla="*/ 41 h 42"/>
                <a:gd name="T2" fmla="*/ 8 w 22"/>
                <a:gd name="T3" fmla="*/ 42 h 42"/>
                <a:gd name="T4" fmla="*/ 6 w 22"/>
                <a:gd name="T5" fmla="*/ 42 h 42"/>
                <a:gd name="T6" fmla="*/ 6 w 22"/>
                <a:gd name="T7" fmla="*/ 42 h 42"/>
                <a:gd name="T8" fmla="*/ 8 w 22"/>
                <a:gd name="T9" fmla="*/ 41 h 42"/>
                <a:gd name="T10" fmla="*/ 8 w 22"/>
                <a:gd name="T11" fmla="*/ 41 h 42"/>
                <a:gd name="T12" fmla="*/ 2 w 22"/>
                <a:gd name="T13" fmla="*/ 37 h 42"/>
                <a:gd name="T14" fmla="*/ 2 w 22"/>
                <a:gd name="T15" fmla="*/ 37 h 42"/>
                <a:gd name="T16" fmla="*/ 2 w 22"/>
                <a:gd name="T17" fmla="*/ 37 h 42"/>
                <a:gd name="T18" fmla="*/ 3 w 22"/>
                <a:gd name="T19" fmla="*/ 37 h 42"/>
                <a:gd name="T20" fmla="*/ 3 w 22"/>
                <a:gd name="T21" fmla="*/ 39 h 42"/>
                <a:gd name="T22" fmla="*/ 3 w 22"/>
                <a:gd name="T23" fmla="*/ 39 h 42"/>
                <a:gd name="T24" fmla="*/ 3 w 22"/>
                <a:gd name="T25" fmla="*/ 39 h 42"/>
                <a:gd name="T26" fmla="*/ 3 w 22"/>
                <a:gd name="T27" fmla="*/ 39 h 42"/>
                <a:gd name="T28" fmla="*/ 5 w 22"/>
                <a:gd name="T29" fmla="*/ 39 h 42"/>
                <a:gd name="T30" fmla="*/ 5 w 22"/>
                <a:gd name="T31" fmla="*/ 37 h 42"/>
                <a:gd name="T32" fmla="*/ 5 w 22"/>
                <a:gd name="T33" fmla="*/ 39 h 42"/>
                <a:gd name="T34" fmla="*/ 3 w 22"/>
                <a:gd name="T35" fmla="*/ 41 h 42"/>
                <a:gd name="T36" fmla="*/ 3 w 22"/>
                <a:gd name="T37" fmla="*/ 39 h 42"/>
                <a:gd name="T38" fmla="*/ 2 w 22"/>
                <a:gd name="T39" fmla="*/ 39 h 42"/>
                <a:gd name="T40" fmla="*/ 0 w 22"/>
                <a:gd name="T41" fmla="*/ 37 h 42"/>
                <a:gd name="T42" fmla="*/ 2 w 22"/>
                <a:gd name="T43" fmla="*/ 37 h 42"/>
                <a:gd name="T44" fmla="*/ 21 w 22"/>
                <a:gd name="T45" fmla="*/ 0 h 42"/>
                <a:gd name="T46" fmla="*/ 22 w 22"/>
                <a:gd name="T47" fmla="*/ 0 h 42"/>
                <a:gd name="T48" fmla="*/ 22 w 22"/>
                <a:gd name="T49" fmla="*/ 1 h 42"/>
                <a:gd name="T50" fmla="*/ 21 w 22"/>
                <a:gd name="T51" fmla="*/ 1 h 42"/>
                <a:gd name="T52" fmla="*/ 21 w 22"/>
                <a:gd name="T53" fmla="*/ 1 h 42"/>
                <a:gd name="T54" fmla="*/ 21 w 22"/>
                <a:gd name="T55" fmla="*/ 1 h 42"/>
                <a:gd name="T56" fmla="*/ 19 w 22"/>
                <a:gd name="T57" fmla="*/ 1 h 42"/>
                <a:gd name="T58" fmla="*/ 19 w 22"/>
                <a:gd name="T59" fmla="*/ 1 h 42"/>
                <a:gd name="T60" fmla="*/ 21 w 22"/>
                <a:gd name="T61" fmla="*/ 0 h 42"/>
                <a:gd name="T62" fmla="*/ 21 w 22"/>
                <a:gd name="T6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42">
                  <a:moveTo>
                    <a:pt x="8" y="41"/>
                  </a:moveTo>
                  <a:lnTo>
                    <a:pt x="8" y="42"/>
                  </a:lnTo>
                  <a:lnTo>
                    <a:pt x="6" y="42"/>
                  </a:lnTo>
                  <a:lnTo>
                    <a:pt x="6" y="42"/>
                  </a:lnTo>
                  <a:lnTo>
                    <a:pt x="8" y="41"/>
                  </a:lnTo>
                  <a:lnTo>
                    <a:pt x="8" y="41"/>
                  </a:lnTo>
                  <a:close/>
                  <a:moveTo>
                    <a:pt x="2" y="37"/>
                  </a:moveTo>
                  <a:lnTo>
                    <a:pt x="2" y="37"/>
                  </a:lnTo>
                  <a:lnTo>
                    <a:pt x="2" y="37"/>
                  </a:lnTo>
                  <a:lnTo>
                    <a:pt x="3" y="37"/>
                  </a:lnTo>
                  <a:lnTo>
                    <a:pt x="3" y="39"/>
                  </a:lnTo>
                  <a:lnTo>
                    <a:pt x="3" y="39"/>
                  </a:lnTo>
                  <a:lnTo>
                    <a:pt x="3" y="39"/>
                  </a:lnTo>
                  <a:lnTo>
                    <a:pt x="3" y="39"/>
                  </a:lnTo>
                  <a:lnTo>
                    <a:pt x="5" y="39"/>
                  </a:lnTo>
                  <a:lnTo>
                    <a:pt x="5" y="37"/>
                  </a:lnTo>
                  <a:lnTo>
                    <a:pt x="5" y="39"/>
                  </a:lnTo>
                  <a:lnTo>
                    <a:pt x="3" y="41"/>
                  </a:lnTo>
                  <a:lnTo>
                    <a:pt x="3" y="39"/>
                  </a:lnTo>
                  <a:lnTo>
                    <a:pt x="2" y="39"/>
                  </a:lnTo>
                  <a:lnTo>
                    <a:pt x="0" y="37"/>
                  </a:lnTo>
                  <a:lnTo>
                    <a:pt x="2" y="37"/>
                  </a:lnTo>
                  <a:close/>
                  <a:moveTo>
                    <a:pt x="21" y="0"/>
                  </a:moveTo>
                  <a:lnTo>
                    <a:pt x="22" y="0"/>
                  </a:lnTo>
                  <a:lnTo>
                    <a:pt x="22" y="1"/>
                  </a:lnTo>
                  <a:lnTo>
                    <a:pt x="21" y="1"/>
                  </a:lnTo>
                  <a:lnTo>
                    <a:pt x="21" y="1"/>
                  </a:lnTo>
                  <a:lnTo>
                    <a:pt x="21" y="1"/>
                  </a:lnTo>
                  <a:lnTo>
                    <a:pt x="19" y="1"/>
                  </a:lnTo>
                  <a:lnTo>
                    <a:pt x="19" y="1"/>
                  </a:lnTo>
                  <a:lnTo>
                    <a:pt x="21" y="0"/>
                  </a:lnTo>
                  <a:lnTo>
                    <a:pt x="2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39" name="Freeform 35">
              <a:extLst>
                <a:ext uri="{FF2B5EF4-FFF2-40B4-BE49-F238E27FC236}">
                  <a16:creationId xmlns:a16="http://schemas.microsoft.com/office/drawing/2014/main" id="{C087FC13-CA7F-F921-F040-172466EEE3B6}"/>
                </a:ext>
              </a:extLst>
            </p:cNvPr>
            <p:cNvSpPr>
              <a:spLocks noEditPoints="1"/>
            </p:cNvSpPr>
            <p:nvPr/>
          </p:nvSpPr>
          <p:spPr bwMode="auto">
            <a:xfrm>
              <a:off x="5977459" y="3320461"/>
              <a:ext cx="113055" cy="224161"/>
            </a:xfrm>
            <a:custGeom>
              <a:avLst/>
              <a:gdLst>
                <a:gd name="T0" fmla="*/ 50 w 58"/>
                <a:gd name="T1" fmla="*/ 58 h 115"/>
                <a:gd name="T2" fmla="*/ 49 w 58"/>
                <a:gd name="T3" fmla="*/ 60 h 115"/>
                <a:gd name="T4" fmla="*/ 47 w 58"/>
                <a:gd name="T5" fmla="*/ 60 h 115"/>
                <a:gd name="T6" fmla="*/ 46 w 58"/>
                <a:gd name="T7" fmla="*/ 58 h 115"/>
                <a:gd name="T8" fmla="*/ 49 w 58"/>
                <a:gd name="T9" fmla="*/ 57 h 115"/>
                <a:gd name="T10" fmla="*/ 53 w 58"/>
                <a:gd name="T11" fmla="*/ 42 h 115"/>
                <a:gd name="T12" fmla="*/ 53 w 58"/>
                <a:gd name="T13" fmla="*/ 41 h 115"/>
                <a:gd name="T14" fmla="*/ 33 w 58"/>
                <a:gd name="T15" fmla="*/ 0 h 115"/>
                <a:gd name="T16" fmla="*/ 33 w 58"/>
                <a:gd name="T17" fmla="*/ 3 h 115"/>
                <a:gd name="T18" fmla="*/ 33 w 58"/>
                <a:gd name="T19" fmla="*/ 1 h 115"/>
                <a:gd name="T20" fmla="*/ 38 w 58"/>
                <a:gd name="T21" fmla="*/ 1 h 115"/>
                <a:gd name="T22" fmla="*/ 39 w 58"/>
                <a:gd name="T23" fmla="*/ 9 h 115"/>
                <a:gd name="T24" fmla="*/ 44 w 58"/>
                <a:gd name="T25" fmla="*/ 8 h 115"/>
                <a:gd name="T26" fmla="*/ 50 w 58"/>
                <a:gd name="T27" fmla="*/ 5 h 115"/>
                <a:gd name="T28" fmla="*/ 50 w 58"/>
                <a:gd name="T29" fmla="*/ 8 h 115"/>
                <a:gd name="T30" fmla="*/ 44 w 58"/>
                <a:gd name="T31" fmla="*/ 16 h 115"/>
                <a:gd name="T32" fmla="*/ 42 w 58"/>
                <a:gd name="T33" fmla="*/ 19 h 115"/>
                <a:gd name="T34" fmla="*/ 46 w 58"/>
                <a:gd name="T35" fmla="*/ 25 h 115"/>
                <a:gd name="T36" fmla="*/ 50 w 58"/>
                <a:gd name="T37" fmla="*/ 30 h 115"/>
                <a:gd name="T38" fmla="*/ 52 w 58"/>
                <a:gd name="T39" fmla="*/ 34 h 115"/>
                <a:gd name="T40" fmla="*/ 46 w 58"/>
                <a:gd name="T41" fmla="*/ 44 h 115"/>
                <a:gd name="T42" fmla="*/ 38 w 58"/>
                <a:gd name="T43" fmla="*/ 50 h 115"/>
                <a:gd name="T44" fmla="*/ 36 w 58"/>
                <a:gd name="T45" fmla="*/ 53 h 115"/>
                <a:gd name="T46" fmla="*/ 42 w 58"/>
                <a:gd name="T47" fmla="*/ 60 h 115"/>
                <a:gd name="T48" fmla="*/ 46 w 58"/>
                <a:gd name="T49" fmla="*/ 63 h 115"/>
                <a:gd name="T50" fmla="*/ 49 w 58"/>
                <a:gd name="T51" fmla="*/ 61 h 115"/>
                <a:gd name="T52" fmla="*/ 53 w 58"/>
                <a:gd name="T53" fmla="*/ 66 h 115"/>
                <a:gd name="T54" fmla="*/ 52 w 58"/>
                <a:gd name="T55" fmla="*/ 66 h 115"/>
                <a:gd name="T56" fmla="*/ 55 w 58"/>
                <a:gd name="T57" fmla="*/ 68 h 115"/>
                <a:gd name="T58" fmla="*/ 57 w 58"/>
                <a:gd name="T59" fmla="*/ 71 h 115"/>
                <a:gd name="T60" fmla="*/ 57 w 58"/>
                <a:gd name="T61" fmla="*/ 77 h 115"/>
                <a:gd name="T62" fmla="*/ 57 w 58"/>
                <a:gd name="T63" fmla="*/ 80 h 115"/>
                <a:gd name="T64" fmla="*/ 50 w 58"/>
                <a:gd name="T65" fmla="*/ 83 h 115"/>
                <a:gd name="T66" fmla="*/ 46 w 58"/>
                <a:gd name="T67" fmla="*/ 86 h 115"/>
                <a:gd name="T68" fmla="*/ 42 w 58"/>
                <a:gd name="T69" fmla="*/ 90 h 115"/>
                <a:gd name="T70" fmla="*/ 39 w 58"/>
                <a:gd name="T71" fmla="*/ 91 h 115"/>
                <a:gd name="T72" fmla="*/ 38 w 58"/>
                <a:gd name="T73" fmla="*/ 96 h 115"/>
                <a:gd name="T74" fmla="*/ 39 w 58"/>
                <a:gd name="T75" fmla="*/ 104 h 115"/>
                <a:gd name="T76" fmla="*/ 38 w 58"/>
                <a:gd name="T77" fmla="*/ 109 h 115"/>
                <a:gd name="T78" fmla="*/ 35 w 58"/>
                <a:gd name="T79" fmla="*/ 112 h 115"/>
                <a:gd name="T80" fmla="*/ 28 w 58"/>
                <a:gd name="T81" fmla="*/ 115 h 115"/>
                <a:gd name="T82" fmla="*/ 27 w 58"/>
                <a:gd name="T83" fmla="*/ 105 h 115"/>
                <a:gd name="T84" fmla="*/ 24 w 58"/>
                <a:gd name="T85" fmla="*/ 93 h 115"/>
                <a:gd name="T86" fmla="*/ 20 w 58"/>
                <a:gd name="T87" fmla="*/ 85 h 115"/>
                <a:gd name="T88" fmla="*/ 14 w 58"/>
                <a:gd name="T89" fmla="*/ 80 h 115"/>
                <a:gd name="T90" fmla="*/ 9 w 58"/>
                <a:gd name="T91" fmla="*/ 72 h 115"/>
                <a:gd name="T92" fmla="*/ 5 w 58"/>
                <a:gd name="T93" fmla="*/ 68 h 115"/>
                <a:gd name="T94" fmla="*/ 1 w 58"/>
                <a:gd name="T95" fmla="*/ 64 h 115"/>
                <a:gd name="T96" fmla="*/ 0 w 58"/>
                <a:gd name="T97" fmla="*/ 58 h 115"/>
                <a:gd name="T98" fmla="*/ 0 w 58"/>
                <a:gd name="T99" fmla="*/ 53 h 115"/>
                <a:gd name="T100" fmla="*/ 6 w 58"/>
                <a:gd name="T101" fmla="*/ 47 h 115"/>
                <a:gd name="T102" fmla="*/ 9 w 58"/>
                <a:gd name="T103" fmla="*/ 44 h 115"/>
                <a:gd name="T104" fmla="*/ 11 w 58"/>
                <a:gd name="T105" fmla="*/ 39 h 115"/>
                <a:gd name="T106" fmla="*/ 11 w 58"/>
                <a:gd name="T107" fmla="*/ 33 h 115"/>
                <a:gd name="T108" fmla="*/ 11 w 58"/>
                <a:gd name="T109" fmla="*/ 28 h 115"/>
                <a:gd name="T110" fmla="*/ 9 w 58"/>
                <a:gd name="T111" fmla="*/ 23 h 115"/>
                <a:gd name="T112" fmla="*/ 11 w 58"/>
                <a:gd name="T113" fmla="*/ 16 h 115"/>
                <a:gd name="T114" fmla="*/ 9 w 58"/>
                <a:gd name="T115" fmla="*/ 14 h 115"/>
                <a:gd name="T116" fmla="*/ 12 w 58"/>
                <a:gd name="T117" fmla="*/ 11 h 115"/>
                <a:gd name="T118" fmla="*/ 16 w 58"/>
                <a:gd name="T119" fmla="*/ 8 h 115"/>
                <a:gd name="T120" fmla="*/ 19 w 58"/>
                <a:gd name="T121" fmla="*/ 6 h 115"/>
                <a:gd name="T122" fmla="*/ 31 w 58"/>
                <a:gd name="T123"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 h="115">
                  <a:moveTo>
                    <a:pt x="49" y="57"/>
                  </a:moveTo>
                  <a:lnTo>
                    <a:pt x="50" y="58"/>
                  </a:lnTo>
                  <a:lnTo>
                    <a:pt x="50" y="58"/>
                  </a:lnTo>
                  <a:lnTo>
                    <a:pt x="50" y="58"/>
                  </a:lnTo>
                  <a:lnTo>
                    <a:pt x="50" y="58"/>
                  </a:lnTo>
                  <a:lnTo>
                    <a:pt x="49" y="60"/>
                  </a:lnTo>
                  <a:lnTo>
                    <a:pt x="49" y="60"/>
                  </a:lnTo>
                  <a:lnTo>
                    <a:pt x="49" y="60"/>
                  </a:lnTo>
                  <a:lnTo>
                    <a:pt x="47" y="60"/>
                  </a:lnTo>
                  <a:lnTo>
                    <a:pt x="47" y="60"/>
                  </a:lnTo>
                  <a:lnTo>
                    <a:pt x="46" y="60"/>
                  </a:lnTo>
                  <a:lnTo>
                    <a:pt x="46" y="58"/>
                  </a:lnTo>
                  <a:lnTo>
                    <a:pt x="46" y="57"/>
                  </a:lnTo>
                  <a:lnTo>
                    <a:pt x="46" y="57"/>
                  </a:lnTo>
                  <a:lnTo>
                    <a:pt x="49" y="57"/>
                  </a:lnTo>
                  <a:close/>
                  <a:moveTo>
                    <a:pt x="53" y="41"/>
                  </a:moveTo>
                  <a:lnTo>
                    <a:pt x="53" y="42"/>
                  </a:lnTo>
                  <a:lnTo>
                    <a:pt x="53" y="42"/>
                  </a:lnTo>
                  <a:lnTo>
                    <a:pt x="52" y="44"/>
                  </a:lnTo>
                  <a:lnTo>
                    <a:pt x="52" y="42"/>
                  </a:lnTo>
                  <a:lnTo>
                    <a:pt x="53" y="41"/>
                  </a:lnTo>
                  <a:close/>
                  <a:moveTo>
                    <a:pt x="31" y="0"/>
                  </a:moveTo>
                  <a:lnTo>
                    <a:pt x="31" y="0"/>
                  </a:lnTo>
                  <a:lnTo>
                    <a:pt x="33" y="0"/>
                  </a:lnTo>
                  <a:lnTo>
                    <a:pt x="33" y="1"/>
                  </a:lnTo>
                  <a:lnTo>
                    <a:pt x="31" y="1"/>
                  </a:lnTo>
                  <a:lnTo>
                    <a:pt x="33" y="3"/>
                  </a:lnTo>
                  <a:lnTo>
                    <a:pt x="35" y="3"/>
                  </a:lnTo>
                  <a:lnTo>
                    <a:pt x="33" y="1"/>
                  </a:lnTo>
                  <a:lnTo>
                    <a:pt x="33" y="1"/>
                  </a:lnTo>
                  <a:lnTo>
                    <a:pt x="35" y="1"/>
                  </a:lnTo>
                  <a:lnTo>
                    <a:pt x="36" y="1"/>
                  </a:lnTo>
                  <a:lnTo>
                    <a:pt x="38" y="1"/>
                  </a:lnTo>
                  <a:lnTo>
                    <a:pt x="38" y="5"/>
                  </a:lnTo>
                  <a:lnTo>
                    <a:pt x="41" y="8"/>
                  </a:lnTo>
                  <a:lnTo>
                    <a:pt x="39" y="9"/>
                  </a:lnTo>
                  <a:lnTo>
                    <a:pt x="41" y="9"/>
                  </a:lnTo>
                  <a:lnTo>
                    <a:pt x="42" y="9"/>
                  </a:lnTo>
                  <a:lnTo>
                    <a:pt x="44" y="8"/>
                  </a:lnTo>
                  <a:lnTo>
                    <a:pt x="46" y="6"/>
                  </a:lnTo>
                  <a:lnTo>
                    <a:pt x="49" y="5"/>
                  </a:lnTo>
                  <a:lnTo>
                    <a:pt x="50" y="5"/>
                  </a:lnTo>
                  <a:lnTo>
                    <a:pt x="50" y="6"/>
                  </a:lnTo>
                  <a:lnTo>
                    <a:pt x="52" y="8"/>
                  </a:lnTo>
                  <a:lnTo>
                    <a:pt x="50" y="8"/>
                  </a:lnTo>
                  <a:lnTo>
                    <a:pt x="49" y="9"/>
                  </a:lnTo>
                  <a:lnTo>
                    <a:pt x="47" y="14"/>
                  </a:lnTo>
                  <a:lnTo>
                    <a:pt x="44" y="16"/>
                  </a:lnTo>
                  <a:lnTo>
                    <a:pt x="42" y="17"/>
                  </a:lnTo>
                  <a:lnTo>
                    <a:pt x="42" y="17"/>
                  </a:lnTo>
                  <a:lnTo>
                    <a:pt x="42" y="19"/>
                  </a:lnTo>
                  <a:lnTo>
                    <a:pt x="42" y="22"/>
                  </a:lnTo>
                  <a:lnTo>
                    <a:pt x="44" y="23"/>
                  </a:lnTo>
                  <a:lnTo>
                    <a:pt x="46" y="25"/>
                  </a:lnTo>
                  <a:lnTo>
                    <a:pt x="47" y="25"/>
                  </a:lnTo>
                  <a:lnTo>
                    <a:pt x="50" y="28"/>
                  </a:lnTo>
                  <a:lnTo>
                    <a:pt x="50" y="30"/>
                  </a:lnTo>
                  <a:lnTo>
                    <a:pt x="50" y="31"/>
                  </a:lnTo>
                  <a:lnTo>
                    <a:pt x="50" y="33"/>
                  </a:lnTo>
                  <a:lnTo>
                    <a:pt x="52" y="34"/>
                  </a:lnTo>
                  <a:lnTo>
                    <a:pt x="49" y="38"/>
                  </a:lnTo>
                  <a:lnTo>
                    <a:pt x="47" y="41"/>
                  </a:lnTo>
                  <a:lnTo>
                    <a:pt x="46" y="44"/>
                  </a:lnTo>
                  <a:lnTo>
                    <a:pt x="42" y="45"/>
                  </a:lnTo>
                  <a:lnTo>
                    <a:pt x="38" y="49"/>
                  </a:lnTo>
                  <a:lnTo>
                    <a:pt x="38" y="50"/>
                  </a:lnTo>
                  <a:lnTo>
                    <a:pt x="36" y="52"/>
                  </a:lnTo>
                  <a:lnTo>
                    <a:pt x="36" y="52"/>
                  </a:lnTo>
                  <a:lnTo>
                    <a:pt x="36" y="53"/>
                  </a:lnTo>
                  <a:lnTo>
                    <a:pt x="38" y="57"/>
                  </a:lnTo>
                  <a:lnTo>
                    <a:pt x="39" y="60"/>
                  </a:lnTo>
                  <a:lnTo>
                    <a:pt x="42" y="60"/>
                  </a:lnTo>
                  <a:lnTo>
                    <a:pt x="46" y="60"/>
                  </a:lnTo>
                  <a:lnTo>
                    <a:pt x="46" y="61"/>
                  </a:lnTo>
                  <a:lnTo>
                    <a:pt x="46" y="63"/>
                  </a:lnTo>
                  <a:lnTo>
                    <a:pt x="47" y="63"/>
                  </a:lnTo>
                  <a:lnTo>
                    <a:pt x="49" y="63"/>
                  </a:lnTo>
                  <a:lnTo>
                    <a:pt x="49" y="61"/>
                  </a:lnTo>
                  <a:lnTo>
                    <a:pt x="50" y="61"/>
                  </a:lnTo>
                  <a:lnTo>
                    <a:pt x="52" y="64"/>
                  </a:lnTo>
                  <a:lnTo>
                    <a:pt x="53" y="66"/>
                  </a:lnTo>
                  <a:lnTo>
                    <a:pt x="53" y="66"/>
                  </a:lnTo>
                  <a:lnTo>
                    <a:pt x="53" y="66"/>
                  </a:lnTo>
                  <a:lnTo>
                    <a:pt x="52" y="66"/>
                  </a:lnTo>
                  <a:lnTo>
                    <a:pt x="53" y="68"/>
                  </a:lnTo>
                  <a:lnTo>
                    <a:pt x="55" y="68"/>
                  </a:lnTo>
                  <a:lnTo>
                    <a:pt x="55" y="68"/>
                  </a:lnTo>
                  <a:lnTo>
                    <a:pt x="57" y="68"/>
                  </a:lnTo>
                  <a:lnTo>
                    <a:pt x="57" y="68"/>
                  </a:lnTo>
                  <a:lnTo>
                    <a:pt x="57" y="71"/>
                  </a:lnTo>
                  <a:lnTo>
                    <a:pt x="57" y="72"/>
                  </a:lnTo>
                  <a:lnTo>
                    <a:pt x="57" y="74"/>
                  </a:lnTo>
                  <a:lnTo>
                    <a:pt x="57" y="77"/>
                  </a:lnTo>
                  <a:lnTo>
                    <a:pt x="58" y="79"/>
                  </a:lnTo>
                  <a:lnTo>
                    <a:pt x="58" y="79"/>
                  </a:lnTo>
                  <a:lnTo>
                    <a:pt x="57" y="80"/>
                  </a:lnTo>
                  <a:lnTo>
                    <a:pt x="55" y="82"/>
                  </a:lnTo>
                  <a:lnTo>
                    <a:pt x="52" y="83"/>
                  </a:lnTo>
                  <a:lnTo>
                    <a:pt x="50" y="83"/>
                  </a:lnTo>
                  <a:lnTo>
                    <a:pt x="47" y="85"/>
                  </a:lnTo>
                  <a:lnTo>
                    <a:pt x="47" y="86"/>
                  </a:lnTo>
                  <a:lnTo>
                    <a:pt x="46" y="86"/>
                  </a:lnTo>
                  <a:lnTo>
                    <a:pt x="44" y="88"/>
                  </a:lnTo>
                  <a:lnTo>
                    <a:pt x="44" y="88"/>
                  </a:lnTo>
                  <a:lnTo>
                    <a:pt x="42" y="90"/>
                  </a:lnTo>
                  <a:lnTo>
                    <a:pt x="42" y="91"/>
                  </a:lnTo>
                  <a:lnTo>
                    <a:pt x="39" y="91"/>
                  </a:lnTo>
                  <a:lnTo>
                    <a:pt x="39" y="91"/>
                  </a:lnTo>
                  <a:lnTo>
                    <a:pt x="38" y="93"/>
                  </a:lnTo>
                  <a:lnTo>
                    <a:pt x="38" y="94"/>
                  </a:lnTo>
                  <a:lnTo>
                    <a:pt x="38" y="96"/>
                  </a:lnTo>
                  <a:lnTo>
                    <a:pt x="38" y="99"/>
                  </a:lnTo>
                  <a:lnTo>
                    <a:pt x="39" y="102"/>
                  </a:lnTo>
                  <a:lnTo>
                    <a:pt x="39" y="104"/>
                  </a:lnTo>
                  <a:lnTo>
                    <a:pt x="39" y="105"/>
                  </a:lnTo>
                  <a:lnTo>
                    <a:pt x="38" y="105"/>
                  </a:lnTo>
                  <a:lnTo>
                    <a:pt x="38" y="109"/>
                  </a:lnTo>
                  <a:lnTo>
                    <a:pt x="36" y="109"/>
                  </a:lnTo>
                  <a:lnTo>
                    <a:pt x="35" y="112"/>
                  </a:lnTo>
                  <a:lnTo>
                    <a:pt x="35" y="112"/>
                  </a:lnTo>
                  <a:lnTo>
                    <a:pt x="33" y="113"/>
                  </a:lnTo>
                  <a:lnTo>
                    <a:pt x="30" y="113"/>
                  </a:lnTo>
                  <a:lnTo>
                    <a:pt x="28" y="115"/>
                  </a:lnTo>
                  <a:lnTo>
                    <a:pt x="28" y="112"/>
                  </a:lnTo>
                  <a:lnTo>
                    <a:pt x="27" y="109"/>
                  </a:lnTo>
                  <a:lnTo>
                    <a:pt x="27" y="105"/>
                  </a:lnTo>
                  <a:lnTo>
                    <a:pt x="25" y="101"/>
                  </a:lnTo>
                  <a:lnTo>
                    <a:pt x="24" y="97"/>
                  </a:lnTo>
                  <a:lnTo>
                    <a:pt x="24" y="93"/>
                  </a:lnTo>
                  <a:lnTo>
                    <a:pt x="22" y="90"/>
                  </a:lnTo>
                  <a:lnTo>
                    <a:pt x="22" y="85"/>
                  </a:lnTo>
                  <a:lnTo>
                    <a:pt x="20" y="85"/>
                  </a:lnTo>
                  <a:lnTo>
                    <a:pt x="19" y="83"/>
                  </a:lnTo>
                  <a:lnTo>
                    <a:pt x="16" y="82"/>
                  </a:lnTo>
                  <a:lnTo>
                    <a:pt x="14" y="80"/>
                  </a:lnTo>
                  <a:lnTo>
                    <a:pt x="11" y="79"/>
                  </a:lnTo>
                  <a:lnTo>
                    <a:pt x="11" y="75"/>
                  </a:lnTo>
                  <a:lnTo>
                    <a:pt x="9" y="72"/>
                  </a:lnTo>
                  <a:lnTo>
                    <a:pt x="8" y="69"/>
                  </a:lnTo>
                  <a:lnTo>
                    <a:pt x="8" y="69"/>
                  </a:lnTo>
                  <a:lnTo>
                    <a:pt x="5" y="68"/>
                  </a:lnTo>
                  <a:lnTo>
                    <a:pt x="3" y="68"/>
                  </a:lnTo>
                  <a:lnTo>
                    <a:pt x="3" y="66"/>
                  </a:lnTo>
                  <a:lnTo>
                    <a:pt x="1" y="64"/>
                  </a:lnTo>
                  <a:lnTo>
                    <a:pt x="1" y="61"/>
                  </a:lnTo>
                  <a:lnTo>
                    <a:pt x="0" y="60"/>
                  </a:lnTo>
                  <a:lnTo>
                    <a:pt x="0" y="58"/>
                  </a:lnTo>
                  <a:lnTo>
                    <a:pt x="0" y="55"/>
                  </a:lnTo>
                  <a:lnTo>
                    <a:pt x="0" y="53"/>
                  </a:lnTo>
                  <a:lnTo>
                    <a:pt x="0" y="53"/>
                  </a:lnTo>
                  <a:lnTo>
                    <a:pt x="3" y="50"/>
                  </a:lnTo>
                  <a:lnTo>
                    <a:pt x="5" y="49"/>
                  </a:lnTo>
                  <a:lnTo>
                    <a:pt x="6" y="47"/>
                  </a:lnTo>
                  <a:lnTo>
                    <a:pt x="8" y="47"/>
                  </a:lnTo>
                  <a:lnTo>
                    <a:pt x="8" y="45"/>
                  </a:lnTo>
                  <a:lnTo>
                    <a:pt x="9" y="44"/>
                  </a:lnTo>
                  <a:lnTo>
                    <a:pt x="9" y="42"/>
                  </a:lnTo>
                  <a:lnTo>
                    <a:pt x="9" y="41"/>
                  </a:lnTo>
                  <a:lnTo>
                    <a:pt x="11" y="39"/>
                  </a:lnTo>
                  <a:lnTo>
                    <a:pt x="11" y="38"/>
                  </a:lnTo>
                  <a:lnTo>
                    <a:pt x="12" y="34"/>
                  </a:lnTo>
                  <a:lnTo>
                    <a:pt x="11" y="33"/>
                  </a:lnTo>
                  <a:lnTo>
                    <a:pt x="11" y="31"/>
                  </a:lnTo>
                  <a:lnTo>
                    <a:pt x="11" y="28"/>
                  </a:lnTo>
                  <a:lnTo>
                    <a:pt x="11" y="28"/>
                  </a:lnTo>
                  <a:lnTo>
                    <a:pt x="11" y="27"/>
                  </a:lnTo>
                  <a:lnTo>
                    <a:pt x="9" y="25"/>
                  </a:lnTo>
                  <a:lnTo>
                    <a:pt x="9" y="23"/>
                  </a:lnTo>
                  <a:lnTo>
                    <a:pt x="11" y="22"/>
                  </a:lnTo>
                  <a:lnTo>
                    <a:pt x="11" y="19"/>
                  </a:lnTo>
                  <a:lnTo>
                    <a:pt x="11" y="16"/>
                  </a:lnTo>
                  <a:lnTo>
                    <a:pt x="11" y="16"/>
                  </a:lnTo>
                  <a:lnTo>
                    <a:pt x="11" y="14"/>
                  </a:lnTo>
                  <a:lnTo>
                    <a:pt x="9" y="14"/>
                  </a:lnTo>
                  <a:lnTo>
                    <a:pt x="9" y="14"/>
                  </a:lnTo>
                  <a:lnTo>
                    <a:pt x="9" y="12"/>
                  </a:lnTo>
                  <a:lnTo>
                    <a:pt x="12" y="11"/>
                  </a:lnTo>
                  <a:lnTo>
                    <a:pt x="12" y="9"/>
                  </a:lnTo>
                  <a:lnTo>
                    <a:pt x="14" y="9"/>
                  </a:lnTo>
                  <a:lnTo>
                    <a:pt x="16" y="8"/>
                  </a:lnTo>
                  <a:lnTo>
                    <a:pt x="16" y="8"/>
                  </a:lnTo>
                  <a:lnTo>
                    <a:pt x="14" y="6"/>
                  </a:lnTo>
                  <a:lnTo>
                    <a:pt x="19" y="6"/>
                  </a:lnTo>
                  <a:lnTo>
                    <a:pt x="22" y="3"/>
                  </a:lnTo>
                  <a:lnTo>
                    <a:pt x="24" y="3"/>
                  </a:lnTo>
                  <a:lnTo>
                    <a:pt x="3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0" name="Freeform 36">
              <a:extLst>
                <a:ext uri="{FF2B5EF4-FFF2-40B4-BE49-F238E27FC236}">
                  <a16:creationId xmlns:a16="http://schemas.microsoft.com/office/drawing/2014/main" id="{16690DAF-BE4E-59BB-D614-111C6CDDEAD4}"/>
                </a:ext>
              </a:extLst>
            </p:cNvPr>
            <p:cNvSpPr>
              <a:spLocks noEditPoints="1"/>
            </p:cNvSpPr>
            <p:nvPr/>
          </p:nvSpPr>
          <p:spPr bwMode="auto">
            <a:xfrm>
              <a:off x="7244453" y="3139182"/>
              <a:ext cx="399591" cy="251450"/>
            </a:xfrm>
            <a:custGeom>
              <a:avLst/>
              <a:gdLst>
                <a:gd name="T0" fmla="*/ 7 w 205"/>
                <a:gd name="T1" fmla="*/ 63 h 129"/>
                <a:gd name="T2" fmla="*/ 97 w 205"/>
                <a:gd name="T3" fmla="*/ 6 h 129"/>
                <a:gd name="T4" fmla="*/ 108 w 205"/>
                <a:gd name="T5" fmla="*/ 11 h 129"/>
                <a:gd name="T6" fmla="*/ 110 w 205"/>
                <a:gd name="T7" fmla="*/ 16 h 129"/>
                <a:gd name="T8" fmla="*/ 110 w 205"/>
                <a:gd name="T9" fmla="*/ 20 h 129"/>
                <a:gd name="T10" fmla="*/ 116 w 205"/>
                <a:gd name="T11" fmla="*/ 28 h 129"/>
                <a:gd name="T12" fmla="*/ 129 w 205"/>
                <a:gd name="T13" fmla="*/ 27 h 129"/>
                <a:gd name="T14" fmla="*/ 137 w 205"/>
                <a:gd name="T15" fmla="*/ 33 h 129"/>
                <a:gd name="T16" fmla="*/ 146 w 205"/>
                <a:gd name="T17" fmla="*/ 50 h 129"/>
                <a:gd name="T18" fmla="*/ 168 w 205"/>
                <a:gd name="T19" fmla="*/ 66 h 129"/>
                <a:gd name="T20" fmla="*/ 189 w 205"/>
                <a:gd name="T21" fmla="*/ 79 h 129"/>
                <a:gd name="T22" fmla="*/ 198 w 205"/>
                <a:gd name="T23" fmla="*/ 80 h 129"/>
                <a:gd name="T24" fmla="*/ 203 w 205"/>
                <a:gd name="T25" fmla="*/ 88 h 129"/>
                <a:gd name="T26" fmla="*/ 192 w 205"/>
                <a:gd name="T27" fmla="*/ 90 h 129"/>
                <a:gd name="T28" fmla="*/ 178 w 205"/>
                <a:gd name="T29" fmla="*/ 96 h 129"/>
                <a:gd name="T30" fmla="*/ 168 w 205"/>
                <a:gd name="T31" fmla="*/ 113 h 129"/>
                <a:gd name="T32" fmla="*/ 159 w 205"/>
                <a:gd name="T33" fmla="*/ 116 h 129"/>
                <a:gd name="T34" fmla="*/ 152 w 205"/>
                <a:gd name="T35" fmla="*/ 121 h 129"/>
                <a:gd name="T36" fmla="*/ 145 w 205"/>
                <a:gd name="T37" fmla="*/ 127 h 129"/>
                <a:gd name="T38" fmla="*/ 137 w 205"/>
                <a:gd name="T39" fmla="*/ 124 h 129"/>
                <a:gd name="T40" fmla="*/ 127 w 205"/>
                <a:gd name="T41" fmla="*/ 121 h 129"/>
                <a:gd name="T42" fmla="*/ 124 w 205"/>
                <a:gd name="T43" fmla="*/ 115 h 129"/>
                <a:gd name="T44" fmla="*/ 118 w 205"/>
                <a:gd name="T45" fmla="*/ 104 h 129"/>
                <a:gd name="T46" fmla="*/ 100 w 205"/>
                <a:gd name="T47" fmla="*/ 94 h 129"/>
                <a:gd name="T48" fmla="*/ 91 w 205"/>
                <a:gd name="T49" fmla="*/ 86 h 129"/>
                <a:gd name="T50" fmla="*/ 82 w 205"/>
                <a:gd name="T51" fmla="*/ 85 h 129"/>
                <a:gd name="T52" fmla="*/ 69 w 205"/>
                <a:gd name="T53" fmla="*/ 82 h 129"/>
                <a:gd name="T54" fmla="*/ 59 w 205"/>
                <a:gd name="T55" fmla="*/ 77 h 129"/>
                <a:gd name="T56" fmla="*/ 53 w 205"/>
                <a:gd name="T57" fmla="*/ 80 h 129"/>
                <a:gd name="T58" fmla="*/ 34 w 205"/>
                <a:gd name="T59" fmla="*/ 86 h 129"/>
                <a:gd name="T60" fmla="*/ 20 w 205"/>
                <a:gd name="T61" fmla="*/ 93 h 129"/>
                <a:gd name="T62" fmla="*/ 18 w 205"/>
                <a:gd name="T63" fmla="*/ 71 h 129"/>
                <a:gd name="T64" fmla="*/ 15 w 205"/>
                <a:gd name="T65" fmla="*/ 61 h 129"/>
                <a:gd name="T66" fmla="*/ 9 w 205"/>
                <a:gd name="T67" fmla="*/ 58 h 129"/>
                <a:gd name="T68" fmla="*/ 14 w 205"/>
                <a:gd name="T69" fmla="*/ 53 h 129"/>
                <a:gd name="T70" fmla="*/ 7 w 205"/>
                <a:gd name="T71" fmla="*/ 49 h 129"/>
                <a:gd name="T72" fmla="*/ 4 w 205"/>
                <a:gd name="T73" fmla="*/ 39 h 129"/>
                <a:gd name="T74" fmla="*/ 12 w 205"/>
                <a:gd name="T75" fmla="*/ 34 h 129"/>
                <a:gd name="T76" fmla="*/ 25 w 205"/>
                <a:gd name="T77" fmla="*/ 36 h 129"/>
                <a:gd name="T78" fmla="*/ 31 w 205"/>
                <a:gd name="T79" fmla="*/ 33 h 129"/>
                <a:gd name="T80" fmla="*/ 25 w 205"/>
                <a:gd name="T81" fmla="*/ 25 h 129"/>
                <a:gd name="T82" fmla="*/ 18 w 205"/>
                <a:gd name="T83" fmla="*/ 12 h 129"/>
                <a:gd name="T84" fmla="*/ 4 w 205"/>
                <a:gd name="T85" fmla="*/ 19 h 129"/>
                <a:gd name="T86" fmla="*/ 1 w 205"/>
                <a:gd name="T87" fmla="*/ 22 h 129"/>
                <a:gd name="T88" fmla="*/ 17 w 205"/>
                <a:gd name="T89" fmla="*/ 9 h 129"/>
                <a:gd name="T90" fmla="*/ 34 w 205"/>
                <a:gd name="T91" fmla="*/ 14 h 129"/>
                <a:gd name="T92" fmla="*/ 42 w 205"/>
                <a:gd name="T93" fmla="*/ 25 h 129"/>
                <a:gd name="T94" fmla="*/ 53 w 205"/>
                <a:gd name="T95" fmla="*/ 25 h 129"/>
                <a:gd name="T96" fmla="*/ 66 w 205"/>
                <a:gd name="T97" fmla="*/ 25 h 129"/>
                <a:gd name="T98" fmla="*/ 66 w 205"/>
                <a:gd name="T99" fmla="*/ 17 h 129"/>
                <a:gd name="T100" fmla="*/ 75 w 205"/>
                <a:gd name="T101" fmla="*/ 20 h 129"/>
                <a:gd name="T102" fmla="*/ 74 w 205"/>
                <a:gd name="T103" fmla="*/ 11 h 129"/>
                <a:gd name="T104" fmla="*/ 80 w 205"/>
                <a:gd name="T105" fmla="*/ 6 h 129"/>
                <a:gd name="T106" fmla="*/ 85 w 205"/>
                <a:gd name="T107" fmla="*/ 9 h 129"/>
                <a:gd name="T108" fmla="*/ 82 w 205"/>
                <a:gd name="T109" fmla="*/ 5 h 129"/>
                <a:gd name="T110" fmla="*/ 88 w 205"/>
                <a:gd name="T111" fmla="*/ 0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05" h="129">
                  <a:moveTo>
                    <a:pt x="7" y="63"/>
                  </a:moveTo>
                  <a:lnTo>
                    <a:pt x="9" y="63"/>
                  </a:lnTo>
                  <a:lnTo>
                    <a:pt x="7" y="64"/>
                  </a:lnTo>
                  <a:lnTo>
                    <a:pt x="9" y="69"/>
                  </a:lnTo>
                  <a:lnTo>
                    <a:pt x="9" y="69"/>
                  </a:lnTo>
                  <a:lnTo>
                    <a:pt x="7" y="68"/>
                  </a:lnTo>
                  <a:lnTo>
                    <a:pt x="7" y="64"/>
                  </a:lnTo>
                  <a:lnTo>
                    <a:pt x="7" y="63"/>
                  </a:lnTo>
                  <a:close/>
                  <a:moveTo>
                    <a:pt x="88" y="0"/>
                  </a:moveTo>
                  <a:lnTo>
                    <a:pt x="89" y="1"/>
                  </a:lnTo>
                  <a:lnTo>
                    <a:pt x="93" y="5"/>
                  </a:lnTo>
                  <a:lnTo>
                    <a:pt x="93" y="5"/>
                  </a:lnTo>
                  <a:lnTo>
                    <a:pt x="94" y="5"/>
                  </a:lnTo>
                  <a:lnTo>
                    <a:pt x="96" y="5"/>
                  </a:lnTo>
                  <a:lnTo>
                    <a:pt x="96" y="5"/>
                  </a:lnTo>
                  <a:lnTo>
                    <a:pt x="97" y="6"/>
                  </a:lnTo>
                  <a:lnTo>
                    <a:pt x="97" y="8"/>
                  </a:lnTo>
                  <a:lnTo>
                    <a:pt x="99" y="8"/>
                  </a:lnTo>
                  <a:lnTo>
                    <a:pt x="100" y="9"/>
                  </a:lnTo>
                  <a:lnTo>
                    <a:pt x="105" y="9"/>
                  </a:lnTo>
                  <a:lnTo>
                    <a:pt x="107" y="9"/>
                  </a:lnTo>
                  <a:lnTo>
                    <a:pt x="107" y="9"/>
                  </a:lnTo>
                  <a:lnTo>
                    <a:pt x="108" y="11"/>
                  </a:lnTo>
                  <a:lnTo>
                    <a:pt x="108" y="11"/>
                  </a:lnTo>
                  <a:lnTo>
                    <a:pt x="108" y="11"/>
                  </a:lnTo>
                  <a:lnTo>
                    <a:pt x="108" y="11"/>
                  </a:lnTo>
                  <a:lnTo>
                    <a:pt x="108" y="12"/>
                  </a:lnTo>
                  <a:lnTo>
                    <a:pt x="108" y="14"/>
                  </a:lnTo>
                  <a:lnTo>
                    <a:pt x="107" y="14"/>
                  </a:lnTo>
                  <a:lnTo>
                    <a:pt x="107" y="14"/>
                  </a:lnTo>
                  <a:lnTo>
                    <a:pt x="108" y="14"/>
                  </a:lnTo>
                  <a:lnTo>
                    <a:pt x="110" y="16"/>
                  </a:lnTo>
                  <a:lnTo>
                    <a:pt x="110" y="17"/>
                  </a:lnTo>
                  <a:lnTo>
                    <a:pt x="111" y="17"/>
                  </a:lnTo>
                  <a:lnTo>
                    <a:pt x="111" y="17"/>
                  </a:lnTo>
                  <a:lnTo>
                    <a:pt x="110" y="17"/>
                  </a:lnTo>
                  <a:lnTo>
                    <a:pt x="110" y="17"/>
                  </a:lnTo>
                  <a:lnTo>
                    <a:pt x="110" y="19"/>
                  </a:lnTo>
                  <a:lnTo>
                    <a:pt x="110" y="19"/>
                  </a:lnTo>
                  <a:lnTo>
                    <a:pt x="110" y="20"/>
                  </a:lnTo>
                  <a:lnTo>
                    <a:pt x="110" y="20"/>
                  </a:lnTo>
                  <a:lnTo>
                    <a:pt x="110" y="22"/>
                  </a:lnTo>
                  <a:lnTo>
                    <a:pt x="108" y="23"/>
                  </a:lnTo>
                  <a:lnTo>
                    <a:pt x="108" y="23"/>
                  </a:lnTo>
                  <a:lnTo>
                    <a:pt x="110" y="25"/>
                  </a:lnTo>
                  <a:lnTo>
                    <a:pt x="111" y="25"/>
                  </a:lnTo>
                  <a:lnTo>
                    <a:pt x="115" y="27"/>
                  </a:lnTo>
                  <a:lnTo>
                    <a:pt x="116" y="28"/>
                  </a:lnTo>
                  <a:lnTo>
                    <a:pt x="119" y="27"/>
                  </a:lnTo>
                  <a:lnTo>
                    <a:pt x="121" y="27"/>
                  </a:lnTo>
                  <a:lnTo>
                    <a:pt x="121" y="27"/>
                  </a:lnTo>
                  <a:lnTo>
                    <a:pt x="124" y="28"/>
                  </a:lnTo>
                  <a:lnTo>
                    <a:pt x="126" y="28"/>
                  </a:lnTo>
                  <a:lnTo>
                    <a:pt x="126" y="28"/>
                  </a:lnTo>
                  <a:lnTo>
                    <a:pt x="127" y="28"/>
                  </a:lnTo>
                  <a:lnTo>
                    <a:pt x="129" y="27"/>
                  </a:lnTo>
                  <a:lnTo>
                    <a:pt x="129" y="27"/>
                  </a:lnTo>
                  <a:lnTo>
                    <a:pt x="129" y="27"/>
                  </a:lnTo>
                  <a:lnTo>
                    <a:pt x="130" y="27"/>
                  </a:lnTo>
                  <a:lnTo>
                    <a:pt x="132" y="27"/>
                  </a:lnTo>
                  <a:lnTo>
                    <a:pt x="134" y="28"/>
                  </a:lnTo>
                  <a:lnTo>
                    <a:pt x="135" y="30"/>
                  </a:lnTo>
                  <a:lnTo>
                    <a:pt x="137" y="31"/>
                  </a:lnTo>
                  <a:lnTo>
                    <a:pt x="137" y="33"/>
                  </a:lnTo>
                  <a:lnTo>
                    <a:pt x="138" y="36"/>
                  </a:lnTo>
                  <a:lnTo>
                    <a:pt x="140" y="39"/>
                  </a:lnTo>
                  <a:lnTo>
                    <a:pt x="141" y="41"/>
                  </a:lnTo>
                  <a:lnTo>
                    <a:pt x="143" y="42"/>
                  </a:lnTo>
                  <a:lnTo>
                    <a:pt x="143" y="47"/>
                  </a:lnTo>
                  <a:lnTo>
                    <a:pt x="145" y="49"/>
                  </a:lnTo>
                  <a:lnTo>
                    <a:pt x="145" y="49"/>
                  </a:lnTo>
                  <a:lnTo>
                    <a:pt x="146" y="50"/>
                  </a:lnTo>
                  <a:lnTo>
                    <a:pt x="151" y="53"/>
                  </a:lnTo>
                  <a:lnTo>
                    <a:pt x="152" y="55"/>
                  </a:lnTo>
                  <a:lnTo>
                    <a:pt x="156" y="57"/>
                  </a:lnTo>
                  <a:lnTo>
                    <a:pt x="159" y="58"/>
                  </a:lnTo>
                  <a:lnTo>
                    <a:pt x="162" y="61"/>
                  </a:lnTo>
                  <a:lnTo>
                    <a:pt x="162" y="63"/>
                  </a:lnTo>
                  <a:lnTo>
                    <a:pt x="165" y="64"/>
                  </a:lnTo>
                  <a:lnTo>
                    <a:pt x="168" y="66"/>
                  </a:lnTo>
                  <a:lnTo>
                    <a:pt x="170" y="66"/>
                  </a:lnTo>
                  <a:lnTo>
                    <a:pt x="173" y="68"/>
                  </a:lnTo>
                  <a:lnTo>
                    <a:pt x="175" y="69"/>
                  </a:lnTo>
                  <a:lnTo>
                    <a:pt x="176" y="69"/>
                  </a:lnTo>
                  <a:lnTo>
                    <a:pt x="178" y="71"/>
                  </a:lnTo>
                  <a:lnTo>
                    <a:pt x="181" y="72"/>
                  </a:lnTo>
                  <a:lnTo>
                    <a:pt x="186" y="75"/>
                  </a:lnTo>
                  <a:lnTo>
                    <a:pt x="189" y="79"/>
                  </a:lnTo>
                  <a:lnTo>
                    <a:pt x="190" y="79"/>
                  </a:lnTo>
                  <a:lnTo>
                    <a:pt x="190" y="79"/>
                  </a:lnTo>
                  <a:lnTo>
                    <a:pt x="192" y="77"/>
                  </a:lnTo>
                  <a:lnTo>
                    <a:pt x="193" y="77"/>
                  </a:lnTo>
                  <a:lnTo>
                    <a:pt x="195" y="77"/>
                  </a:lnTo>
                  <a:lnTo>
                    <a:pt x="197" y="79"/>
                  </a:lnTo>
                  <a:lnTo>
                    <a:pt x="197" y="79"/>
                  </a:lnTo>
                  <a:lnTo>
                    <a:pt x="198" y="80"/>
                  </a:lnTo>
                  <a:lnTo>
                    <a:pt x="200" y="80"/>
                  </a:lnTo>
                  <a:lnTo>
                    <a:pt x="200" y="82"/>
                  </a:lnTo>
                  <a:lnTo>
                    <a:pt x="203" y="82"/>
                  </a:lnTo>
                  <a:lnTo>
                    <a:pt x="203" y="82"/>
                  </a:lnTo>
                  <a:lnTo>
                    <a:pt x="205" y="83"/>
                  </a:lnTo>
                  <a:lnTo>
                    <a:pt x="205" y="83"/>
                  </a:lnTo>
                  <a:lnTo>
                    <a:pt x="203" y="85"/>
                  </a:lnTo>
                  <a:lnTo>
                    <a:pt x="203" y="88"/>
                  </a:lnTo>
                  <a:lnTo>
                    <a:pt x="203" y="91"/>
                  </a:lnTo>
                  <a:lnTo>
                    <a:pt x="203" y="93"/>
                  </a:lnTo>
                  <a:lnTo>
                    <a:pt x="201" y="93"/>
                  </a:lnTo>
                  <a:lnTo>
                    <a:pt x="200" y="93"/>
                  </a:lnTo>
                  <a:lnTo>
                    <a:pt x="197" y="91"/>
                  </a:lnTo>
                  <a:lnTo>
                    <a:pt x="193" y="90"/>
                  </a:lnTo>
                  <a:lnTo>
                    <a:pt x="192" y="90"/>
                  </a:lnTo>
                  <a:lnTo>
                    <a:pt x="192" y="90"/>
                  </a:lnTo>
                  <a:lnTo>
                    <a:pt x="190" y="90"/>
                  </a:lnTo>
                  <a:lnTo>
                    <a:pt x="190" y="91"/>
                  </a:lnTo>
                  <a:lnTo>
                    <a:pt x="189" y="93"/>
                  </a:lnTo>
                  <a:lnTo>
                    <a:pt x="189" y="94"/>
                  </a:lnTo>
                  <a:lnTo>
                    <a:pt x="184" y="94"/>
                  </a:lnTo>
                  <a:lnTo>
                    <a:pt x="182" y="94"/>
                  </a:lnTo>
                  <a:lnTo>
                    <a:pt x="179" y="96"/>
                  </a:lnTo>
                  <a:lnTo>
                    <a:pt x="178" y="96"/>
                  </a:lnTo>
                  <a:lnTo>
                    <a:pt x="178" y="98"/>
                  </a:lnTo>
                  <a:lnTo>
                    <a:pt x="176" y="99"/>
                  </a:lnTo>
                  <a:lnTo>
                    <a:pt x="176" y="102"/>
                  </a:lnTo>
                  <a:lnTo>
                    <a:pt x="175" y="105"/>
                  </a:lnTo>
                  <a:lnTo>
                    <a:pt x="175" y="109"/>
                  </a:lnTo>
                  <a:lnTo>
                    <a:pt x="173" y="110"/>
                  </a:lnTo>
                  <a:lnTo>
                    <a:pt x="171" y="112"/>
                  </a:lnTo>
                  <a:lnTo>
                    <a:pt x="168" y="113"/>
                  </a:lnTo>
                  <a:lnTo>
                    <a:pt x="167" y="113"/>
                  </a:lnTo>
                  <a:lnTo>
                    <a:pt x="167" y="113"/>
                  </a:lnTo>
                  <a:lnTo>
                    <a:pt x="167" y="115"/>
                  </a:lnTo>
                  <a:lnTo>
                    <a:pt x="167" y="115"/>
                  </a:lnTo>
                  <a:lnTo>
                    <a:pt x="165" y="115"/>
                  </a:lnTo>
                  <a:lnTo>
                    <a:pt x="164" y="115"/>
                  </a:lnTo>
                  <a:lnTo>
                    <a:pt x="162" y="115"/>
                  </a:lnTo>
                  <a:lnTo>
                    <a:pt x="159" y="116"/>
                  </a:lnTo>
                  <a:lnTo>
                    <a:pt x="156" y="118"/>
                  </a:lnTo>
                  <a:lnTo>
                    <a:pt x="154" y="118"/>
                  </a:lnTo>
                  <a:lnTo>
                    <a:pt x="154" y="118"/>
                  </a:lnTo>
                  <a:lnTo>
                    <a:pt x="152" y="118"/>
                  </a:lnTo>
                  <a:lnTo>
                    <a:pt x="154" y="120"/>
                  </a:lnTo>
                  <a:lnTo>
                    <a:pt x="154" y="120"/>
                  </a:lnTo>
                  <a:lnTo>
                    <a:pt x="154" y="120"/>
                  </a:lnTo>
                  <a:lnTo>
                    <a:pt x="152" y="121"/>
                  </a:lnTo>
                  <a:lnTo>
                    <a:pt x="152" y="123"/>
                  </a:lnTo>
                  <a:lnTo>
                    <a:pt x="152" y="124"/>
                  </a:lnTo>
                  <a:lnTo>
                    <a:pt x="151" y="124"/>
                  </a:lnTo>
                  <a:lnTo>
                    <a:pt x="149" y="126"/>
                  </a:lnTo>
                  <a:lnTo>
                    <a:pt x="148" y="127"/>
                  </a:lnTo>
                  <a:lnTo>
                    <a:pt x="146" y="127"/>
                  </a:lnTo>
                  <a:lnTo>
                    <a:pt x="146" y="127"/>
                  </a:lnTo>
                  <a:lnTo>
                    <a:pt x="145" y="127"/>
                  </a:lnTo>
                  <a:lnTo>
                    <a:pt x="143" y="127"/>
                  </a:lnTo>
                  <a:lnTo>
                    <a:pt x="143" y="127"/>
                  </a:lnTo>
                  <a:lnTo>
                    <a:pt x="141" y="129"/>
                  </a:lnTo>
                  <a:lnTo>
                    <a:pt x="141" y="129"/>
                  </a:lnTo>
                  <a:lnTo>
                    <a:pt x="141" y="127"/>
                  </a:lnTo>
                  <a:lnTo>
                    <a:pt x="140" y="126"/>
                  </a:lnTo>
                  <a:lnTo>
                    <a:pt x="138" y="126"/>
                  </a:lnTo>
                  <a:lnTo>
                    <a:pt x="137" y="124"/>
                  </a:lnTo>
                  <a:lnTo>
                    <a:pt x="137" y="124"/>
                  </a:lnTo>
                  <a:lnTo>
                    <a:pt x="135" y="124"/>
                  </a:lnTo>
                  <a:lnTo>
                    <a:pt x="134" y="124"/>
                  </a:lnTo>
                  <a:lnTo>
                    <a:pt x="132" y="124"/>
                  </a:lnTo>
                  <a:lnTo>
                    <a:pt x="130" y="124"/>
                  </a:lnTo>
                  <a:lnTo>
                    <a:pt x="129" y="123"/>
                  </a:lnTo>
                  <a:lnTo>
                    <a:pt x="127" y="121"/>
                  </a:lnTo>
                  <a:lnTo>
                    <a:pt x="127" y="121"/>
                  </a:lnTo>
                  <a:lnTo>
                    <a:pt x="126" y="121"/>
                  </a:lnTo>
                  <a:lnTo>
                    <a:pt x="126" y="121"/>
                  </a:lnTo>
                  <a:lnTo>
                    <a:pt x="126" y="120"/>
                  </a:lnTo>
                  <a:lnTo>
                    <a:pt x="126" y="120"/>
                  </a:lnTo>
                  <a:lnTo>
                    <a:pt x="126" y="116"/>
                  </a:lnTo>
                  <a:lnTo>
                    <a:pt x="126" y="116"/>
                  </a:lnTo>
                  <a:lnTo>
                    <a:pt x="124" y="115"/>
                  </a:lnTo>
                  <a:lnTo>
                    <a:pt x="124" y="115"/>
                  </a:lnTo>
                  <a:lnTo>
                    <a:pt x="126" y="115"/>
                  </a:lnTo>
                  <a:lnTo>
                    <a:pt x="126" y="113"/>
                  </a:lnTo>
                  <a:lnTo>
                    <a:pt x="126" y="112"/>
                  </a:lnTo>
                  <a:lnTo>
                    <a:pt x="126" y="110"/>
                  </a:lnTo>
                  <a:lnTo>
                    <a:pt x="124" y="109"/>
                  </a:lnTo>
                  <a:lnTo>
                    <a:pt x="126" y="105"/>
                  </a:lnTo>
                  <a:lnTo>
                    <a:pt x="124" y="104"/>
                  </a:lnTo>
                  <a:lnTo>
                    <a:pt x="118" y="104"/>
                  </a:lnTo>
                  <a:lnTo>
                    <a:pt x="113" y="104"/>
                  </a:lnTo>
                  <a:lnTo>
                    <a:pt x="113" y="104"/>
                  </a:lnTo>
                  <a:lnTo>
                    <a:pt x="110" y="101"/>
                  </a:lnTo>
                  <a:lnTo>
                    <a:pt x="108" y="99"/>
                  </a:lnTo>
                  <a:lnTo>
                    <a:pt x="107" y="98"/>
                  </a:lnTo>
                  <a:lnTo>
                    <a:pt x="104" y="96"/>
                  </a:lnTo>
                  <a:lnTo>
                    <a:pt x="102" y="96"/>
                  </a:lnTo>
                  <a:lnTo>
                    <a:pt x="100" y="94"/>
                  </a:lnTo>
                  <a:lnTo>
                    <a:pt x="99" y="93"/>
                  </a:lnTo>
                  <a:lnTo>
                    <a:pt x="99" y="91"/>
                  </a:lnTo>
                  <a:lnTo>
                    <a:pt x="99" y="91"/>
                  </a:lnTo>
                  <a:lnTo>
                    <a:pt x="97" y="90"/>
                  </a:lnTo>
                  <a:lnTo>
                    <a:pt x="97" y="90"/>
                  </a:lnTo>
                  <a:lnTo>
                    <a:pt x="97" y="90"/>
                  </a:lnTo>
                  <a:lnTo>
                    <a:pt x="93" y="88"/>
                  </a:lnTo>
                  <a:lnTo>
                    <a:pt x="91" y="86"/>
                  </a:lnTo>
                  <a:lnTo>
                    <a:pt x="89" y="88"/>
                  </a:lnTo>
                  <a:lnTo>
                    <a:pt x="88" y="88"/>
                  </a:lnTo>
                  <a:lnTo>
                    <a:pt x="88" y="86"/>
                  </a:lnTo>
                  <a:lnTo>
                    <a:pt x="86" y="88"/>
                  </a:lnTo>
                  <a:lnTo>
                    <a:pt x="85" y="88"/>
                  </a:lnTo>
                  <a:lnTo>
                    <a:pt x="83" y="88"/>
                  </a:lnTo>
                  <a:lnTo>
                    <a:pt x="83" y="88"/>
                  </a:lnTo>
                  <a:lnTo>
                    <a:pt x="82" y="85"/>
                  </a:lnTo>
                  <a:lnTo>
                    <a:pt x="78" y="85"/>
                  </a:lnTo>
                  <a:lnTo>
                    <a:pt x="77" y="85"/>
                  </a:lnTo>
                  <a:lnTo>
                    <a:pt x="75" y="83"/>
                  </a:lnTo>
                  <a:lnTo>
                    <a:pt x="72" y="83"/>
                  </a:lnTo>
                  <a:lnTo>
                    <a:pt x="70" y="83"/>
                  </a:lnTo>
                  <a:lnTo>
                    <a:pt x="70" y="82"/>
                  </a:lnTo>
                  <a:lnTo>
                    <a:pt x="69" y="82"/>
                  </a:lnTo>
                  <a:lnTo>
                    <a:pt x="69" y="82"/>
                  </a:lnTo>
                  <a:lnTo>
                    <a:pt x="69" y="80"/>
                  </a:lnTo>
                  <a:lnTo>
                    <a:pt x="69" y="80"/>
                  </a:lnTo>
                  <a:lnTo>
                    <a:pt x="69" y="79"/>
                  </a:lnTo>
                  <a:lnTo>
                    <a:pt x="67" y="79"/>
                  </a:lnTo>
                  <a:lnTo>
                    <a:pt x="66" y="79"/>
                  </a:lnTo>
                  <a:lnTo>
                    <a:pt x="63" y="79"/>
                  </a:lnTo>
                  <a:lnTo>
                    <a:pt x="61" y="77"/>
                  </a:lnTo>
                  <a:lnTo>
                    <a:pt x="59" y="77"/>
                  </a:lnTo>
                  <a:lnTo>
                    <a:pt x="58" y="77"/>
                  </a:lnTo>
                  <a:lnTo>
                    <a:pt x="56" y="77"/>
                  </a:lnTo>
                  <a:lnTo>
                    <a:pt x="56" y="79"/>
                  </a:lnTo>
                  <a:lnTo>
                    <a:pt x="55" y="79"/>
                  </a:lnTo>
                  <a:lnTo>
                    <a:pt x="55" y="80"/>
                  </a:lnTo>
                  <a:lnTo>
                    <a:pt x="55" y="80"/>
                  </a:lnTo>
                  <a:lnTo>
                    <a:pt x="53" y="80"/>
                  </a:lnTo>
                  <a:lnTo>
                    <a:pt x="53" y="80"/>
                  </a:lnTo>
                  <a:lnTo>
                    <a:pt x="52" y="80"/>
                  </a:lnTo>
                  <a:lnTo>
                    <a:pt x="48" y="80"/>
                  </a:lnTo>
                  <a:lnTo>
                    <a:pt x="44" y="80"/>
                  </a:lnTo>
                  <a:lnTo>
                    <a:pt x="42" y="82"/>
                  </a:lnTo>
                  <a:lnTo>
                    <a:pt x="39" y="82"/>
                  </a:lnTo>
                  <a:lnTo>
                    <a:pt x="37" y="83"/>
                  </a:lnTo>
                  <a:lnTo>
                    <a:pt x="34" y="85"/>
                  </a:lnTo>
                  <a:lnTo>
                    <a:pt x="34" y="86"/>
                  </a:lnTo>
                  <a:lnTo>
                    <a:pt x="33" y="90"/>
                  </a:lnTo>
                  <a:lnTo>
                    <a:pt x="31" y="91"/>
                  </a:lnTo>
                  <a:lnTo>
                    <a:pt x="31" y="91"/>
                  </a:lnTo>
                  <a:lnTo>
                    <a:pt x="29" y="91"/>
                  </a:lnTo>
                  <a:lnTo>
                    <a:pt x="28" y="91"/>
                  </a:lnTo>
                  <a:lnTo>
                    <a:pt x="26" y="93"/>
                  </a:lnTo>
                  <a:lnTo>
                    <a:pt x="25" y="93"/>
                  </a:lnTo>
                  <a:lnTo>
                    <a:pt x="20" y="93"/>
                  </a:lnTo>
                  <a:lnTo>
                    <a:pt x="20" y="91"/>
                  </a:lnTo>
                  <a:lnTo>
                    <a:pt x="18" y="88"/>
                  </a:lnTo>
                  <a:lnTo>
                    <a:pt x="18" y="83"/>
                  </a:lnTo>
                  <a:lnTo>
                    <a:pt x="18" y="82"/>
                  </a:lnTo>
                  <a:lnTo>
                    <a:pt x="20" y="77"/>
                  </a:lnTo>
                  <a:lnTo>
                    <a:pt x="18" y="75"/>
                  </a:lnTo>
                  <a:lnTo>
                    <a:pt x="18" y="74"/>
                  </a:lnTo>
                  <a:lnTo>
                    <a:pt x="18" y="71"/>
                  </a:lnTo>
                  <a:lnTo>
                    <a:pt x="20" y="69"/>
                  </a:lnTo>
                  <a:lnTo>
                    <a:pt x="20" y="68"/>
                  </a:lnTo>
                  <a:lnTo>
                    <a:pt x="20" y="66"/>
                  </a:lnTo>
                  <a:lnTo>
                    <a:pt x="18" y="64"/>
                  </a:lnTo>
                  <a:lnTo>
                    <a:pt x="17" y="63"/>
                  </a:lnTo>
                  <a:lnTo>
                    <a:pt x="17" y="63"/>
                  </a:lnTo>
                  <a:lnTo>
                    <a:pt x="17" y="61"/>
                  </a:lnTo>
                  <a:lnTo>
                    <a:pt x="15" y="61"/>
                  </a:lnTo>
                  <a:lnTo>
                    <a:pt x="15" y="61"/>
                  </a:lnTo>
                  <a:lnTo>
                    <a:pt x="14" y="60"/>
                  </a:lnTo>
                  <a:lnTo>
                    <a:pt x="12" y="60"/>
                  </a:lnTo>
                  <a:lnTo>
                    <a:pt x="11" y="60"/>
                  </a:lnTo>
                  <a:lnTo>
                    <a:pt x="11" y="60"/>
                  </a:lnTo>
                  <a:lnTo>
                    <a:pt x="9" y="61"/>
                  </a:lnTo>
                  <a:lnTo>
                    <a:pt x="9" y="60"/>
                  </a:lnTo>
                  <a:lnTo>
                    <a:pt x="9" y="58"/>
                  </a:lnTo>
                  <a:lnTo>
                    <a:pt x="11" y="55"/>
                  </a:lnTo>
                  <a:lnTo>
                    <a:pt x="11" y="55"/>
                  </a:lnTo>
                  <a:lnTo>
                    <a:pt x="12" y="57"/>
                  </a:lnTo>
                  <a:lnTo>
                    <a:pt x="14" y="57"/>
                  </a:lnTo>
                  <a:lnTo>
                    <a:pt x="15" y="57"/>
                  </a:lnTo>
                  <a:lnTo>
                    <a:pt x="15" y="55"/>
                  </a:lnTo>
                  <a:lnTo>
                    <a:pt x="15" y="55"/>
                  </a:lnTo>
                  <a:lnTo>
                    <a:pt x="14" y="53"/>
                  </a:lnTo>
                  <a:lnTo>
                    <a:pt x="14" y="52"/>
                  </a:lnTo>
                  <a:lnTo>
                    <a:pt x="14" y="52"/>
                  </a:lnTo>
                  <a:lnTo>
                    <a:pt x="14" y="50"/>
                  </a:lnTo>
                  <a:lnTo>
                    <a:pt x="14" y="49"/>
                  </a:lnTo>
                  <a:lnTo>
                    <a:pt x="12" y="49"/>
                  </a:lnTo>
                  <a:lnTo>
                    <a:pt x="11" y="49"/>
                  </a:lnTo>
                  <a:lnTo>
                    <a:pt x="9" y="49"/>
                  </a:lnTo>
                  <a:lnTo>
                    <a:pt x="7" y="49"/>
                  </a:lnTo>
                  <a:lnTo>
                    <a:pt x="6" y="50"/>
                  </a:lnTo>
                  <a:lnTo>
                    <a:pt x="7" y="52"/>
                  </a:lnTo>
                  <a:lnTo>
                    <a:pt x="6" y="50"/>
                  </a:lnTo>
                  <a:lnTo>
                    <a:pt x="6" y="50"/>
                  </a:lnTo>
                  <a:lnTo>
                    <a:pt x="4" y="47"/>
                  </a:lnTo>
                  <a:lnTo>
                    <a:pt x="3" y="44"/>
                  </a:lnTo>
                  <a:lnTo>
                    <a:pt x="3" y="41"/>
                  </a:lnTo>
                  <a:lnTo>
                    <a:pt x="4" y="39"/>
                  </a:lnTo>
                  <a:lnTo>
                    <a:pt x="4" y="36"/>
                  </a:lnTo>
                  <a:lnTo>
                    <a:pt x="6" y="33"/>
                  </a:lnTo>
                  <a:lnTo>
                    <a:pt x="6" y="30"/>
                  </a:lnTo>
                  <a:lnTo>
                    <a:pt x="7" y="31"/>
                  </a:lnTo>
                  <a:lnTo>
                    <a:pt x="7" y="33"/>
                  </a:lnTo>
                  <a:lnTo>
                    <a:pt x="9" y="34"/>
                  </a:lnTo>
                  <a:lnTo>
                    <a:pt x="9" y="34"/>
                  </a:lnTo>
                  <a:lnTo>
                    <a:pt x="12" y="34"/>
                  </a:lnTo>
                  <a:lnTo>
                    <a:pt x="14" y="34"/>
                  </a:lnTo>
                  <a:lnTo>
                    <a:pt x="14" y="34"/>
                  </a:lnTo>
                  <a:lnTo>
                    <a:pt x="15" y="34"/>
                  </a:lnTo>
                  <a:lnTo>
                    <a:pt x="17" y="36"/>
                  </a:lnTo>
                  <a:lnTo>
                    <a:pt x="18" y="38"/>
                  </a:lnTo>
                  <a:lnTo>
                    <a:pt x="20" y="38"/>
                  </a:lnTo>
                  <a:lnTo>
                    <a:pt x="23" y="36"/>
                  </a:lnTo>
                  <a:lnTo>
                    <a:pt x="25" y="36"/>
                  </a:lnTo>
                  <a:lnTo>
                    <a:pt x="25" y="36"/>
                  </a:lnTo>
                  <a:lnTo>
                    <a:pt x="26" y="36"/>
                  </a:lnTo>
                  <a:lnTo>
                    <a:pt x="26" y="36"/>
                  </a:lnTo>
                  <a:lnTo>
                    <a:pt x="26" y="34"/>
                  </a:lnTo>
                  <a:lnTo>
                    <a:pt x="26" y="34"/>
                  </a:lnTo>
                  <a:lnTo>
                    <a:pt x="26" y="33"/>
                  </a:lnTo>
                  <a:lnTo>
                    <a:pt x="29" y="34"/>
                  </a:lnTo>
                  <a:lnTo>
                    <a:pt x="31" y="33"/>
                  </a:lnTo>
                  <a:lnTo>
                    <a:pt x="31" y="33"/>
                  </a:lnTo>
                  <a:lnTo>
                    <a:pt x="31" y="33"/>
                  </a:lnTo>
                  <a:lnTo>
                    <a:pt x="31" y="31"/>
                  </a:lnTo>
                  <a:lnTo>
                    <a:pt x="31" y="31"/>
                  </a:lnTo>
                  <a:lnTo>
                    <a:pt x="31" y="30"/>
                  </a:lnTo>
                  <a:lnTo>
                    <a:pt x="31" y="30"/>
                  </a:lnTo>
                  <a:lnTo>
                    <a:pt x="29" y="28"/>
                  </a:lnTo>
                  <a:lnTo>
                    <a:pt x="25" y="25"/>
                  </a:lnTo>
                  <a:lnTo>
                    <a:pt x="25" y="23"/>
                  </a:lnTo>
                  <a:lnTo>
                    <a:pt x="23" y="22"/>
                  </a:lnTo>
                  <a:lnTo>
                    <a:pt x="22" y="20"/>
                  </a:lnTo>
                  <a:lnTo>
                    <a:pt x="22" y="17"/>
                  </a:lnTo>
                  <a:lnTo>
                    <a:pt x="20" y="16"/>
                  </a:lnTo>
                  <a:lnTo>
                    <a:pt x="18" y="12"/>
                  </a:lnTo>
                  <a:lnTo>
                    <a:pt x="18" y="12"/>
                  </a:lnTo>
                  <a:lnTo>
                    <a:pt x="18" y="12"/>
                  </a:lnTo>
                  <a:lnTo>
                    <a:pt x="15" y="11"/>
                  </a:lnTo>
                  <a:lnTo>
                    <a:pt x="14" y="12"/>
                  </a:lnTo>
                  <a:lnTo>
                    <a:pt x="11" y="12"/>
                  </a:lnTo>
                  <a:lnTo>
                    <a:pt x="9" y="12"/>
                  </a:lnTo>
                  <a:lnTo>
                    <a:pt x="9" y="12"/>
                  </a:lnTo>
                  <a:lnTo>
                    <a:pt x="6" y="14"/>
                  </a:lnTo>
                  <a:lnTo>
                    <a:pt x="6" y="16"/>
                  </a:lnTo>
                  <a:lnTo>
                    <a:pt x="4" y="19"/>
                  </a:lnTo>
                  <a:lnTo>
                    <a:pt x="6" y="20"/>
                  </a:lnTo>
                  <a:lnTo>
                    <a:pt x="6" y="20"/>
                  </a:lnTo>
                  <a:lnTo>
                    <a:pt x="4" y="25"/>
                  </a:lnTo>
                  <a:lnTo>
                    <a:pt x="4" y="28"/>
                  </a:lnTo>
                  <a:lnTo>
                    <a:pt x="4" y="28"/>
                  </a:lnTo>
                  <a:lnTo>
                    <a:pt x="4" y="27"/>
                  </a:lnTo>
                  <a:lnTo>
                    <a:pt x="3" y="25"/>
                  </a:lnTo>
                  <a:lnTo>
                    <a:pt x="1" y="22"/>
                  </a:lnTo>
                  <a:lnTo>
                    <a:pt x="0" y="17"/>
                  </a:lnTo>
                  <a:lnTo>
                    <a:pt x="3" y="16"/>
                  </a:lnTo>
                  <a:lnTo>
                    <a:pt x="4" y="12"/>
                  </a:lnTo>
                  <a:lnTo>
                    <a:pt x="7" y="12"/>
                  </a:lnTo>
                  <a:lnTo>
                    <a:pt x="7" y="11"/>
                  </a:lnTo>
                  <a:lnTo>
                    <a:pt x="11" y="11"/>
                  </a:lnTo>
                  <a:lnTo>
                    <a:pt x="14" y="9"/>
                  </a:lnTo>
                  <a:lnTo>
                    <a:pt x="17" y="9"/>
                  </a:lnTo>
                  <a:lnTo>
                    <a:pt x="20" y="8"/>
                  </a:lnTo>
                  <a:lnTo>
                    <a:pt x="22" y="8"/>
                  </a:lnTo>
                  <a:lnTo>
                    <a:pt x="23" y="8"/>
                  </a:lnTo>
                  <a:lnTo>
                    <a:pt x="25" y="9"/>
                  </a:lnTo>
                  <a:lnTo>
                    <a:pt x="25" y="9"/>
                  </a:lnTo>
                  <a:lnTo>
                    <a:pt x="28" y="11"/>
                  </a:lnTo>
                  <a:lnTo>
                    <a:pt x="31" y="12"/>
                  </a:lnTo>
                  <a:lnTo>
                    <a:pt x="34" y="14"/>
                  </a:lnTo>
                  <a:lnTo>
                    <a:pt x="34" y="16"/>
                  </a:lnTo>
                  <a:lnTo>
                    <a:pt x="34" y="16"/>
                  </a:lnTo>
                  <a:lnTo>
                    <a:pt x="36" y="17"/>
                  </a:lnTo>
                  <a:lnTo>
                    <a:pt x="37" y="20"/>
                  </a:lnTo>
                  <a:lnTo>
                    <a:pt x="39" y="22"/>
                  </a:lnTo>
                  <a:lnTo>
                    <a:pt x="39" y="23"/>
                  </a:lnTo>
                  <a:lnTo>
                    <a:pt x="41" y="23"/>
                  </a:lnTo>
                  <a:lnTo>
                    <a:pt x="42" y="25"/>
                  </a:lnTo>
                  <a:lnTo>
                    <a:pt x="42" y="27"/>
                  </a:lnTo>
                  <a:lnTo>
                    <a:pt x="42" y="27"/>
                  </a:lnTo>
                  <a:lnTo>
                    <a:pt x="44" y="27"/>
                  </a:lnTo>
                  <a:lnTo>
                    <a:pt x="45" y="27"/>
                  </a:lnTo>
                  <a:lnTo>
                    <a:pt x="48" y="25"/>
                  </a:lnTo>
                  <a:lnTo>
                    <a:pt x="50" y="25"/>
                  </a:lnTo>
                  <a:lnTo>
                    <a:pt x="50" y="25"/>
                  </a:lnTo>
                  <a:lnTo>
                    <a:pt x="53" y="25"/>
                  </a:lnTo>
                  <a:lnTo>
                    <a:pt x="58" y="27"/>
                  </a:lnTo>
                  <a:lnTo>
                    <a:pt x="61" y="27"/>
                  </a:lnTo>
                  <a:lnTo>
                    <a:pt x="63" y="27"/>
                  </a:lnTo>
                  <a:lnTo>
                    <a:pt x="64" y="27"/>
                  </a:lnTo>
                  <a:lnTo>
                    <a:pt x="66" y="27"/>
                  </a:lnTo>
                  <a:lnTo>
                    <a:pt x="66" y="27"/>
                  </a:lnTo>
                  <a:lnTo>
                    <a:pt x="66" y="25"/>
                  </a:lnTo>
                  <a:lnTo>
                    <a:pt x="66" y="25"/>
                  </a:lnTo>
                  <a:lnTo>
                    <a:pt x="66" y="25"/>
                  </a:lnTo>
                  <a:lnTo>
                    <a:pt x="66" y="25"/>
                  </a:lnTo>
                  <a:lnTo>
                    <a:pt x="66" y="23"/>
                  </a:lnTo>
                  <a:lnTo>
                    <a:pt x="64" y="20"/>
                  </a:lnTo>
                  <a:lnTo>
                    <a:pt x="64" y="17"/>
                  </a:lnTo>
                  <a:lnTo>
                    <a:pt x="66" y="16"/>
                  </a:lnTo>
                  <a:lnTo>
                    <a:pt x="66" y="16"/>
                  </a:lnTo>
                  <a:lnTo>
                    <a:pt x="66" y="17"/>
                  </a:lnTo>
                  <a:lnTo>
                    <a:pt x="66" y="19"/>
                  </a:lnTo>
                  <a:lnTo>
                    <a:pt x="66" y="19"/>
                  </a:lnTo>
                  <a:lnTo>
                    <a:pt x="67" y="19"/>
                  </a:lnTo>
                  <a:lnTo>
                    <a:pt x="69" y="20"/>
                  </a:lnTo>
                  <a:lnTo>
                    <a:pt x="70" y="22"/>
                  </a:lnTo>
                  <a:lnTo>
                    <a:pt x="70" y="22"/>
                  </a:lnTo>
                  <a:lnTo>
                    <a:pt x="72" y="20"/>
                  </a:lnTo>
                  <a:lnTo>
                    <a:pt x="75" y="20"/>
                  </a:lnTo>
                  <a:lnTo>
                    <a:pt x="77" y="19"/>
                  </a:lnTo>
                  <a:lnTo>
                    <a:pt x="77" y="17"/>
                  </a:lnTo>
                  <a:lnTo>
                    <a:pt x="77" y="17"/>
                  </a:lnTo>
                  <a:lnTo>
                    <a:pt x="75" y="16"/>
                  </a:lnTo>
                  <a:lnTo>
                    <a:pt x="75" y="14"/>
                  </a:lnTo>
                  <a:lnTo>
                    <a:pt x="74" y="12"/>
                  </a:lnTo>
                  <a:lnTo>
                    <a:pt x="74" y="12"/>
                  </a:lnTo>
                  <a:lnTo>
                    <a:pt x="74" y="11"/>
                  </a:lnTo>
                  <a:lnTo>
                    <a:pt x="74" y="11"/>
                  </a:lnTo>
                  <a:lnTo>
                    <a:pt x="75" y="11"/>
                  </a:lnTo>
                  <a:lnTo>
                    <a:pt x="77" y="11"/>
                  </a:lnTo>
                  <a:lnTo>
                    <a:pt x="77" y="9"/>
                  </a:lnTo>
                  <a:lnTo>
                    <a:pt x="78" y="8"/>
                  </a:lnTo>
                  <a:lnTo>
                    <a:pt x="78" y="6"/>
                  </a:lnTo>
                  <a:lnTo>
                    <a:pt x="78" y="6"/>
                  </a:lnTo>
                  <a:lnTo>
                    <a:pt x="80" y="6"/>
                  </a:lnTo>
                  <a:lnTo>
                    <a:pt x="80" y="6"/>
                  </a:lnTo>
                  <a:lnTo>
                    <a:pt x="82" y="6"/>
                  </a:lnTo>
                  <a:lnTo>
                    <a:pt x="83" y="6"/>
                  </a:lnTo>
                  <a:lnTo>
                    <a:pt x="83" y="6"/>
                  </a:lnTo>
                  <a:lnTo>
                    <a:pt x="85" y="8"/>
                  </a:lnTo>
                  <a:lnTo>
                    <a:pt x="85" y="8"/>
                  </a:lnTo>
                  <a:lnTo>
                    <a:pt x="85" y="9"/>
                  </a:lnTo>
                  <a:lnTo>
                    <a:pt x="85" y="9"/>
                  </a:lnTo>
                  <a:lnTo>
                    <a:pt x="85" y="9"/>
                  </a:lnTo>
                  <a:lnTo>
                    <a:pt x="86" y="9"/>
                  </a:lnTo>
                  <a:lnTo>
                    <a:pt x="86" y="9"/>
                  </a:lnTo>
                  <a:lnTo>
                    <a:pt x="86" y="8"/>
                  </a:lnTo>
                  <a:lnTo>
                    <a:pt x="86" y="8"/>
                  </a:lnTo>
                  <a:lnTo>
                    <a:pt x="85" y="6"/>
                  </a:lnTo>
                  <a:lnTo>
                    <a:pt x="83" y="5"/>
                  </a:lnTo>
                  <a:lnTo>
                    <a:pt x="82" y="5"/>
                  </a:lnTo>
                  <a:lnTo>
                    <a:pt x="82" y="3"/>
                  </a:lnTo>
                  <a:lnTo>
                    <a:pt x="82" y="3"/>
                  </a:lnTo>
                  <a:lnTo>
                    <a:pt x="82" y="3"/>
                  </a:lnTo>
                  <a:lnTo>
                    <a:pt x="83" y="1"/>
                  </a:lnTo>
                  <a:lnTo>
                    <a:pt x="85" y="3"/>
                  </a:lnTo>
                  <a:lnTo>
                    <a:pt x="86" y="3"/>
                  </a:lnTo>
                  <a:lnTo>
                    <a:pt x="86" y="1"/>
                  </a:lnTo>
                  <a:lnTo>
                    <a:pt x="8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1" name="Freeform 37">
              <a:extLst>
                <a:ext uri="{FF2B5EF4-FFF2-40B4-BE49-F238E27FC236}">
                  <a16:creationId xmlns:a16="http://schemas.microsoft.com/office/drawing/2014/main" id="{D281C87E-E5B5-040A-2DF6-B0FB50FFAABB}"/>
                </a:ext>
              </a:extLst>
            </p:cNvPr>
            <p:cNvSpPr>
              <a:spLocks noEditPoints="1"/>
            </p:cNvSpPr>
            <p:nvPr/>
          </p:nvSpPr>
          <p:spPr bwMode="auto">
            <a:xfrm>
              <a:off x="9259948" y="4643981"/>
              <a:ext cx="91614" cy="38984"/>
            </a:xfrm>
            <a:custGeom>
              <a:avLst/>
              <a:gdLst>
                <a:gd name="T0" fmla="*/ 6 w 47"/>
                <a:gd name="T1" fmla="*/ 16 h 20"/>
                <a:gd name="T2" fmla="*/ 5 w 47"/>
                <a:gd name="T3" fmla="*/ 17 h 20"/>
                <a:gd name="T4" fmla="*/ 3 w 47"/>
                <a:gd name="T5" fmla="*/ 19 h 20"/>
                <a:gd name="T6" fmla="*/ 2 w 47"/>
                <a:gd name="T7" fmla="*/ 19 h 20"/>
                <a:gd name="T8" fmla="*/ 0 w 47"/>
                <a:gd name="T9" fmla="*/ 19 h 20"/>
                <a:gd name="T10" fmla="*/ 2 w 47"/>
                <a:gd name="T11" fmla="*/ 17 h 20"/>
                <a:gd name="T12" fmla="*/ 43 w 47"/>
                <a:gd name="T13" fmla="*/ 3 h 20"/>
                <a:gd name="T14" fmla="*/ 46 w 47"/>
                <a:gd name="T15" fmla="*/ 3 h 20"/>
                <a:gd name="T16" fmla="*/ 47 w 47"/>
                <a:gd name="T17" fmla="*/ 5 h 20"/>
                <a:gd name="T18" fmla="*/ 41 w 47"/>
                <a:gd name="T19" fmla="*/ 9 h 20"/>
                <a:gd name="T20" fmla="*/ 38 w 47"/>
                <a:gd name="T21" fmla="*/ 9 h 20"/>
                <a:gd name="T22" fmla="*/ 35 w 47"/>
                <a:gd name="T23" fmla="*/ 11 h 20"/>
                <a:gd name="T24" fmla="*/ 31 w 47"/>
                <a:gd name="T25" fmla="*/ 12 h 20"/>
                <a:gd name="T26" fmla="*/ 30 w 47"/>
                <a:gd name="T27" fmla="*/ 14 h 20"/>
                <a:gd name="T28" fmla="*/ 27 w 47"/>
                <a:gd name="T29" fmla="*/ 14 h 20"/>
                <a:gd name="T30" fmla="*/ 24 w 47"/>
                <a:gd name="T31" fmla="*/ 16 h 20"/>
                <a:gd name="T32" fmla="*/ 17 w 47"/>
                <a:gd name="T33" fmla="*/ 19 h 20"/>
                <a:gd name="T34" fmla="*/ 14 w 47"/>
                <a:gd name="T35" fmla="*/ 19 h 20"/>
                <a:gd name="T36" fmla="*/ 13 w 47"/>
                <a:gd name="T37" fmla="*/ 17 h 20"/>
                <a:gd name="T38" fmla="*/ 13 w 47"/>
                <a:gd name="T39" fmla="*/ 16 h 20"/>
                <a:gd name="T40" fmla="*/ 16 w 47"/>
                <a:gd name="T41" fmla="*/ 16 h 20"/>
                <a:gd name="T42" fmla="*/ 16 w 47"/>
                <a:gd name="T43" fmla="*/ 14 h 20"/>
                <a:gd name="T44" fmla="*/ 16 w 47"/>
                <a:gd name="T45" fmla="*/ 12 h 20"/>
                <a:gd name="T46" fmla="*/ 13 w 47"/>
                <a:gd name="T47" fmla="*/ 14 h 20"/>
                <a:gd name="T48" fmla="*/ 13 w 47"/>
                <a:gd name="T49" fmla="*/ 12 h 20"/>
                <a:gd name="T50" fmla="*/ 16 w 47"/>
                <a:gd name="T51" fmla="*/ 9 h 20"/>
                <a:gd name="T52" fmla="*/ 19 w 47"/>
                <a:gd name="T53" fmla="*/ 6 h 20"/>
                <a:gd name="T54" fmla="*/ 25 w 47"/>
                <a:gd name="T55" fmla="*/ 6 h 20"/>
                <a:gd name="T56" fmla="*/ 31 w 47"/>
                <a:gd name="T57" fmla="*/ 6 h 20"/>
                <a:gd name="T58" fmla="*/ 38 w 47"/>
                <a:gd name="T59" fmla="*/ 5 h 20"/>
                <a:gd name="T60" fmla="*/ 41 w 47"/>
                <a:gd name="T61" fmla="*/ 5 h 20"/>
                <a:gd name="T62" fmla="*/ 43 w 47"/>
                <a:gd name="T63" fmla="*/ 3 h 20"/>
                <a:gd name="T64" fmla="*/ 22 w 47"/>
                <a:gd name="T65" fmla="*/ 3 h 20"/>
                <a:gd name="T66" fmla="*/ 22 w 47"/>
                <a:gd name="T67" fmla="*/ 1 h 20"/>
                <a:gd name="T68" fmla="*/ 24 w 47"/>
                <a:gd name="T6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 h="20">
                  <a:moveTo>
                    <a:pt x="6" y="16"/>
                  </a:moveTo>
                  <a:lnTo>
                    <a:pt x="6" y="16"/>
                  </a:lnTo>
                  <a:lnTo>
                    <a:pt x="5" y="17"/>
                  </a:lnTo>
                  <a:lnTo>
                    <a:pt x="5" y="17"/>
                  </a:lnTo>
                  <a:lnTo>
                    <a:pt x="5" y="19"/>
                  </a:lnTo>
                  <a:lnTo>
                    <a:pt x="3" y="19"/>
                  </a:lnTo>
                  <a:lnTo>
                    <a:pt x="2" y="19"/>
                  </a:lnTo>
                  <a:lnTo>
                    <a:pt x="2" y="19"/>
                  </a:lnTo>
                  <a:lnTo>
                    <a:pt x="0" y="19"/>
                  </a:lnTo>
                  <a:lnTo>
                    <a:pt x="0" y="19"/>
                  </a:lnTo>
                  <a:lnTo>
                    <a:pt x="0" y="17"/>
                  </a:lnTo>
                  <a:lnTo>
                    <a:pt x="2" y="17"/>
                  </a:lnTo>
                  <a:lnTo>
                    <a:pt x="6" y="16"/>
                  </a:lnTo>
                  <a:close/>
                  <a:moveTo>
                    <a:pt x="43" y="3"/>
                  </a:moveTo>
                  <a:lnTo>
                    <a:pt x="44" y="3"/>
                  </a:lnTo>
                  <a:lnTo>
                    <a:pt x="46" y="3"/>
                  </a:lnTo>
                  <a:lnTo>
                    <a:pt x="46" y="5"/>
                  </a:lnTo>
                  <a:lnTo>
                    <a:pt x="47" y="5"/>
                  </a:lnTo>
                  <a:lnTo>
                    <a:pt x="44" y="6"/>
                  </a:lnTo>
                  <a:lnTo>
                    <a:pt x="41" y="9"/>
                  </a:lnTo>
                  <a:lnTo>
                    <a:pt x="39" y="9"/>
                  </a:lnTo>
                  <a:lnTo>
                    <a:pt x="38" y="9"/>
                  </a:lnTo>
                  <a:lnTo>
                    <a:pt x="36" y="11"/>
                  </a:lnTo>
                  <a:lnTo>
                    <a:pt x="35" y="11"/>
                  </a:lnTo>
                  <a:lnTo>
                    <a:pt x="33" y="12"/>
                  </a:lnTo>
                  <a:lnTo>
                    <a:pt x="31" y="12"/>
                  </a:lnTo>
                  <a:lnTo>
                    <a:pt x="30" y="12"/>
                  </a:lnTo>
                  <a:lnTo>
                    <a:pt x="30" y="14"/>
                  </a:lnTo>
                  <a:lnTo>
                    <a:pt x="27" y="14"/>
                  </a:lnTo>
                  <a:lnTo>
                    <a:pt x="27" y="14"/>
                  </a:lnTo>
                  <a:lnTo>
                    <a:pt x="25" y="14"/>
                  </a:lnTo>
                  <a:lnTo>
                    <a:pt x="24" y="16"/>
                  </a:lnTo>
                  <a:lnTo>
                    <a:pt x="19" y="17"/>
                  </a:lnTo>
                  <a:lnTo>
                    <a:pt x="17" y="19"/>
                  </a:lnTo>
                  <a:lnTo>
                    <a:pt x="14" y="20"/>
                  </a:lnTo>
                  <a:lnTo>
                    <a:pt x="14" y="19"/>
                  </a:lnTo>
                  <a:lnTo>
                    <a:pt x="14" y="17"/>
                  </a:lnTo>
                  <a:lnTo>
                    <a:pt x="13" y="17"/>
                  </a:lnTo>
                  <a:lnTo>
                    <a:pt x="13" y="17"/>
                  </a:lnTo>
                  <a:lnTo>
                    <a:pt x="13" y="16"/>
                  </a:lnTo>
                  <a:lnTo>
                    <a:pt x="14" y="16"/>
                  </a:lnTo>
                  <a:lnTo>
                    <a:pt x="16" y="16"/>
                  </a:lnTo>
                  <a:lnTo>
                    <a:pt x="16" y="14"/>
                  </a:lnTo>
                  <a:lnTo>
                    <a:pt x="16" y="14"/>
                  </a:lnTo>
                  <a:lnTo>
                    <a:pt x="16" y="12"/>
                  </a:lnTo>
                  <a:lnTo>
                    <a:pt x="16" y="12"/>
                  </a:lnTo>
                  <a:lnTo>
                    <a:pt x="14" y="14"/>
                  </a:lnTo>
                  <a:lnTo>
                    <a:pt x="13" y="14"/>
                  </a:lnTo>
                  <a:lnTo>
                    <a:pt x="13" y="14"/>
                  </a:lnTo>
                  <a:lnTo>
                    <a:pt x="13" y="12"/>
                  </a:lnTo>
                  <a:lnTo>
                    <a:pt x="14" y="11"/>
                  </a:lnTo>
                  <a:lnTo>
                    <a:pt x="16" y="9"/>
                  </a:lnTo>
                  <a:lnTo>
                    <a:pt x="16" y="8"/>
                  </a:lnTo>
                  <a:lnTo>
                    <a:pt x="19" y="6"/>
                  </a:lnTo>
                  <a:lnTo>
                    <a:pt x="19" y="6"/>
                  </a:lnTo>
                  <a:lnTo>
                    <a:pt x="25" y="6"/>
                  </a:lnTo>
                  <a:lnTo>
                    <a:pt x="27" y="6"/>
                  </a:lnTo>
                  <a:lnTo>
                    <a:pt x="31" y="6"/>
                  </a:lnTo>
                  <a:lnTo>
                    <a:pt x="36" y="5"/>
                  </a:lnTo>
                  <a:lnTo>
                    <a:pt x="38" y="5"/>
                  </a:lnTo>
                  <a:lnTo>
                    <a:pt x="39" y="5"/>
                  </a:lnTo>
                  <a:lnTo>
                    <a:pt x="41" y="5"/>
                  </a:lnTo>
                  <a:lnTo>
                    <a:pt x="41" y="3"/>
                  </a:lnTo>
                  <a:lnTo>
                    <a:pt x="43" y="3"/>
                  </a:lnTo>
                  <a:close/>
                  <a:moveTo>
                    <a:pt x="24" y="0"/>
                  </a:moveTo>
                  <a:lnTo>
                    <a:pt x="22" y="3"/>
                  </a:lnTo>
                  <a:lnTo>
                    <a:pt x="20" y="3"/>
                  </a:lnTo>
                  <a:lnTo>
                    <a:pt x="22" y="1"/>
                  </a:lnTo>
                  <a:lnTo>
                    <a:pt x="22" y="0"/>
                  </a:lnTo>
                  <a:lnTo>
                    <a:pt x="2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2" name="Freeform 38">
              <a:extLst>
                <a:ext uri="{FF2B5EF4-FFF2-40B4-BE49-F238E27FC236}">
                  <a16:creationId xmlns:a16="http://schemas.microsoft.com/office/drawing/2014/main" id="{52790172-7AFE-2DD0-3225-128EAF617EA5}"/>
                </a:ext>
              </a:extLst>
            </p:cNvPr>
            <p:cNvSpPr>
              <a:spLocks noEditPoints="1"/>
            </p:cNvSpPr>
            <p:nvPr/>
          </p:nvSpPr>
          <p:spPr bwMode="auto">
            <a:xfrm>
              <a:off x="7661586" y="3197659"/>
              <a:ext cx="218313" cy="144242"/>
            </a:xfrm>
            <a:custGeom>
              <a:avLst/>
              <a:gdLst>
                <a:gd name="T0" fmla="*/ 49 w 112"/>
                <a:gd name="T1" fmla="*/ 22 h 74"/>
                <a:gd name="T2" fmla="*/ 47 w 112"/>
                <a:gd name="T3" fmla="*/ 1 h 74"/>
                <a:gd name="T4" fmla="*/ 47 w 112"/>
                <a:gd name="T5" fmla="*/ 1 h 74"/>
                <a:gd name="T6" fmla="*/ 49 w 112"/>
                <a:gd name="T7" fmla="*/ 4 h 74"/>
                <a:gd name="T8" fmla="*/ 49 w 112"/>
                <a:gd name="T9" fmla="*/ 6 h 74"/>
                <a:gd name="T10" fmla="*/ 44 w 112"/>
                <a:gd name="T11" fmla="*/ 12 h 74"/>
                <a:gd name="T12" fmla="*/ 49 w 112"/>
                <a:gd name="T13" fmla="*/ 16 h 74"/>
                <a:gd name="T14" fmla="*/ 47 w 112"/>
                <a:gd name="T15" fmla="*/ 17 h 74"/>
                <a:gd name="T16" fmla="*/ 44 w 112"/>
                <a:gd name="T17" fmla="*/ 17 h 74"/>
                <a:gd name="T18" fmla="*/ 32 w 112"/>
                <a:gd name="T19" fmla="*/ 17 h 74"/>
                <a:gd name="T20" fmla="*/ 30 w 112"/>
                <a:gd name="T21" fmla="*/ 19 h 74"/>
                <a:gd name="T22" fmla="*/ 28 w 112"/>
                <a:gd name="T23" fmla="*/ 27 h 74"/>
                <a:gd name="T24" fmla="*/ 38 w 112"/>
                <a:gd name="T25" fmla="*/ 27 h 74"/>
                <a:gd name="T26" fmla="*/ 44 w 112"/>
                <a:gd name="T27" fmla="*/ 25 h 74"/>
                <a:gd name="T28" fmla="*/ 50 w 112"/>
                <a:gd name="T29" fmla="*/ 28 h 74"/>
                <a:gd name="T30" fmla="*/ 58 w 112"/>
                <a:gd name="T31" fmla="*/ 25 h 74"/>
                <a:gd name="T32" fmla="*/ 60 w 112"/>
                <a:gd name="T33" fmla="*/ 27 h 74"/>
                <a:gd name="T34" fmla="*/ 65 w 112"/>
                <a:gd name="T35" fmla="*/ 30 h 74"/>
                <a:gd name="T36" fmla="*/ 71 w 112"/>
                <a:gd name="T37" fmla="*/ 31 h 74"/>
                <a:gd name="T38" fmla="*/ 77 w 112"/>
                <a:gd name="T39" fmla="*/ 28 h 74"/>
                <a:gd name="T40" fmla="*/ 88 w 112"/>
                <a:gd name="T41" fmla="*/ 28 h 74"/>
                <a:gd name="T42" fmla="*/ 91 w 112"/>
                <a:gd name="T43" fmla="*/ 31 h 74"/>
                <a:gd name="T44" fmla="*/ 93 w 112"/>
                <a:gd name="T45" fmla="*/ 36 h 74"/>
                <a:gd name="T46" fmla="*/ 95 w 112"/>
                <a:gd name="T47" fmla="*/ 42 h 74"/>
                <a:gd name="T48" fmla="*/ 101 w 112"/>
                <a:gd name="T49" fmla="*/ 41 h 74"/>
                <a:gd name="T50" fmla="*/ 107 w 112"/>
                <a:gd name="T51" fmla="*/ 49 h 74"/>
                <a:gd name="T52" fmla="*/ 110 w 112"/>
                <a:gd name="T53" fmla="*/ 55 h 74"/>
                <a:gd name="T54" fmla="*/ 112 w 112"/>
                <a:gd name="T55" fmla="*/ 63 h 74"/>
                <a:gd name="T56" fmla="*/ 109 w 112"/>
                <a:gd name="T57" fmla="*/ 64 h 74"/>
                <a:gd name="T58" fmla="*/ 101 w 112"/>
                <a:gd name="T59" fmla="*/ 61 h 74"/>
                <a:gd name="T60" fmla="*/ 91 w 112"/>
                <a:gd name="T61" fmla="*/ 64 h 74"/>
                <a:gd name="T62" fmla="*/ 91 w 112"/>
                <a:gd name="T63" fmla="*/ 61 h 74"/>
                <a:gd name="T64" fmla="*/ 80 w 112"/>
                <a:gd name="T65" fmla="*/ 64 h 74"/>
                <a:gd name="T66" fmla="*/ 65 w 112"/>
                <a:gd name="T67" fmla="*/ 74 h 74"/>
                <a:gd name="T68" fmla="*/ 60 w 112"/>
                <a:gd name="T69" fmla="*/ 66 h 74"/>
                <a:gd name="T70" fmla="*/ 61 w 112"/>
                <a:gd name="T71" fmla="*/ 53 h 74"/>
                <a:gd name="T72" fmla="*/ 57 w 112"/>
                <a:gd name="T73" fmla="*/ 52 h 74"/>
                <a:gd name="T74" fmla="*/ 47 w 112"/>
                <a:gd name="T75" fmla="*/ 47 h 74"/>
                <a:gd name="T76" fmla="*/ 41 w 112"/>
                <a:gd name="T77" fmla="*/ 53 h 74"/>
                <a:gd name="T78" fmla="*/ 38 w 112"/>
                <a:gd name="T79" fmla="*/ 60 h 74"/>
                <a:gd name="T80" fmla="*/ 30 w 112"/>
                <a:gd name="T81" fmla="*/ 61 h 74"/>
                <a:gd name="T82" fmla="*/ 27 w 112"/>
                <a:gd name="T83" fmla="*/ 66 h 74"/>
                <a:gd name="T84" fmla="*/ 22 w 112"/>
                <a:gd name="T85" fmla="*/ 63 h 74"/>
                <a:gd name="T86" fmla="*/ 17 w 112"/>
                <a:gd name="T87" fmla="*/ 66 h 74"/>
                <a:gd name="T88" fmla="*/ 11 w 112"/>
                <a:gd name="T89" fmla="*/ 69 h 74"/>
                <a:gd name="T90" fmla="*/ 6 w 112"/>
                <a:gd name="T91" fmla="*/ 60 h 74"/>
                <a:gd name="T92" fmla="*/ 14 w 112"/>
                <a:gd name="T93" fmla="*/ 52 h 74"/>
                <a:gd name="T94" fmla="*/ 13 w 112"/>
                <a:gd name="T95" fmla="*/ 45 h 74"/>
                <a:gd name="T96" fmla="*/ 11 w 112"/>
                <a:gd name="T97" fmla="*/ 36 h 74"/>
                <a:gd name="T98" fmla="*/ 5 w 112"/>
                <a:gd name="T99" fmla="*/ 34 h 74"/>
                <a:gd name="T100" fmla="*/ 0 w 112"/>
                <a:gd name="T101" fmla="*/ 31 h 74"/>
                <a:gd name="T102" fmla="*/ 8 w 112"/>
                <a:gd name="T103" fmla="*/ 25 h 74"/>
                <a:gd name="T104" fmla="*/ 17 w 112"/>
                <a:gd name="T105" fmla="*/ 25 h 74"/>
                <a:gd name="T106" fmla="*/ 20 w 112"/>
                <a:gd name="T107" fmla="*/ 20 h 74"/>
                <a:gd name="T108" fmla="*/ 22 w 112"/>
                <a:gd name="T109" fmla="*/ 20 h 74"/>
                <a:gd name="T110" fmla="*/ 24 w 112"/>
                <a:gd name="T111" fmla="*/ 17 h 74"/>
                <a:gd name="T112" fmla="*/ 19 w 112"/>
                <a:gd name="T113" fmla="*/ 16 h 74"/>
                <a:gd name="T114" fmla="*/ 27 w 112"/>
                <a:gd name="T115" fmla="*/ 16 h 74"/>
                <a:gd name="T116" fmla="*/ 28 w 112"/>
                <a:gd name="T117" fmla="*/ 8 h 74"/>
                <a:gd name="T118" fmla="*/ 33 w 112"/>
                <a:gd name="T119" fmla="*/ 6 h 74"/>
                <a:gd name="T120" fmla="*/ 43 w 112"/>
                <a:gd name="T121" fmla="*/ 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2" h="74">
                  <a:moveTo>
                    <a:pt x="46" y="20"/>
                  </a:moveTo>
                  <a:lnTo>
                    <a:pt x="46" y="20"/>
                  </a:lnTo>
                  <a:lnTo>
                    <a:pt x="47" y="20"/>
                  </a:lnTo>
                  <a:lnTo>
                    <a:pt x="49" y="20"/>
                  </a:lnTo>
                  <a:lnTo>
                    <a:pt x="49" y="20"/>
                  </a:lnTo>
                  <a:lnTo>
                    <a:pt x="49" y="22"/>
                  </a:lnTo>
                  <a:lnTo>
                    <a:pt x="47" y="22"/>
                  </a:lnTo>
                  <a:lnTo>
                    <a:pt x="47" y="22"/>
                  </a:lnTo>
                  <a:lnTo>
                    <a:pt x="46" y="22"/>
                  </a:lnTo>
                  <a:lnTo>
                    <a:pt x="46" y="20"/>
                  </a:lnTo>
                  <a:lnTo>
                    <a:pt x="46" y="20"/>
                  </a:lnTo>
                  <a:close/>
                  <a:moveTo>
                    <a:pt x="47" y="1"/>
                  </a:moveTo>
                  <a:lnTo>
                    <a:pt x="47" y="1"/>
                  </a:lnTo>
                  <a:lnTo>
                    <a:pt x="47" y="1"/>
                  </a:lnTo>
                  <a:lnTo>
                    <a:pt x="49" y="3"/>
                  </a:lnTo>
                  <a:lnTo>
                    <a:pt x="47" y="3"/>
                  </a:lnTo>
                  <a:lnTo>
                    <a:pt x="47" y="1"/>
                  </a:lnTo>
                  <a:lnTo>
                    <a:pt x="47" y="1"/>
                  </a:lnTo>
                  <a:lnTo>
                    <a:pt x="47" y="1"/>
                  </a:lnTo>
                  <a:close/>
                  <a:moveTo>
                    <a:pt x="44" y="0"/>
                  </a:moveTo>
                  <a:lnTo>
                    <a:pt x="46" y="1"/>
                  </a:lnTo>
                  <a:lnTo>
                    <a:pt x="47" y="3"/>
                  </a:lnTo>
                  <a:lnTo>
                    <a:pt x="49" y="4"/>
                  </a:lnTo>
                  <a:lnTo>
                    <a:pt x="49" y="4"/>
                  </a:lnTo>
                  <a:lnTo>
                    <a:pt x="47" y="4"/>
                  </a:lnTo>
                  <a:lnTo>
                    <a:pt x="47" y="4"/>
                  </a:lnTo>
                  <a:lnTo>
                    <a:pt x="49" y="6"/>
                  </a:lnTo>
                  <a:lnTo>
                    <a:pt x="49" y="6"/>
                  </a:lnTo>
                  <a:lnTo>
                    <a:pt x="49" y="6"/>
                  </a:lnTo>
                  <a:lnTo>
                    <a:pt x="49" y="6"/>
                  </a:lnTo>
                  <a:lnTo>
                    <a:pt x="49" y="8"/>
                  </a:lnTo>
                  <a:lnTo>
                    <a:pt x="47" y="9"/>
                  </a:lnTo>
                  <a:lnTo>
                    <a:pt x="44" y="11"/>
                  </a:lnTo>
                  <a:lnTo>
                    <a:pt x="44" y="11"/>
                  </a:lnTo>
                  <a:lnTo>
                    <a:pt x="44" y="11"/>
                  </a:lnTo>
                  <a:lnTo>
                    <a:pt x="44" y="12"/>
                  </a:lnTo>
                  <a:lnTo>
                    <a:pt x="44" y="12"/>
                  </a:lnTo>
                  <a:lnTo>
                    <a:pt x="46" y="12"/>
                  </a:lnTo>
                  <a:lnTo>
                    <a:pt x="46" y="12"/>
                  </a:lnTo>
                  <a:lnTo>
                    <a:pt x="47" y="14"/>
                  </a:lnTo>
                  <a:lnTo>
                    <a:pt x="47" y="14"/>
                  </a:lnTo>
                  <a:lnTo>
                    <a:pt x="49" y="16"/>
                  </a:lnTo>
                  <a:lnTo>
                    <a:pt x="52" y="14"/>
                  </a:lnTo>
                  <a:lnTo>
                    <a:pt x="52" y="14"/>
                  </a:lnTo>
                  <a:lnTo>
                    <a:pt x="52" y="14"/>
                  </a:lnTo>
                  <a:lnTo>
                    <a:pt x="52" y="16"/>
                  </a:lnTo>
                  <a:lnTo>
                    <a:pt x="49" y="16"/>
                  </a:lnTo>
                  <a:lnTo>
                    <a:pt x="47" y="17"/>
                  </a:lnTo>
                  <a:lnTo>
                    <a:pt x="47" y="19"/>
                  </a:lnTo>
                  <a:lnTo>
                    <a:pt x="47" y="19"/>
                  </a:lnTo>
                  <a:lnTo>
                    <a:pt x="47" y="19"/>
                  </a:lnTo>
                  <a:lnTo>
                    <a:pt x="46" y="19"/>
                  </a:lnTo>
                  <a:lnTo>
                    <a:pt x="46" y="17"/>
                  </a:lnTo>
                  <a:lnTo>
                    <a:pt x="44" y="17"/>
                  </a:lnTo>
                  <a:lnTo>
                    <a:pt x="43" y="17"/>
                  </a:lnTo>
                  <a:lnTo>
                    <a:pt x="39" y="16"/>
                  </a:lnTo>
                  <a:lnTo>
                    <a:pt x="38" y="16"/>
                  </a:lnTo>
                  <a:lnTo>
                    <a:pt x="35" y="16"/>
                  </a:lnTo>
                  <a:lnTo>
                    <a:pt x="32" y="17"/>
                  </a:lnTo>
                  <a:lnTo>
                    <a:pt x="32" y="17"/>
                  </a:lnTo>
                  <a:lnTo>
                    <a:pt x="32" y="17"/>
                  </a:lnTo>
                  <a:lnTo>
                    <a:pt x="32" y="19"/>
                  </a:lnTo>
                  <a:lnTo>
                    <a:pt x="32" y="19"/>
                  </a:lnTo>
                  <a:lnTo>
                    <a:pt x="32" y="20"/>
                  </a:lnTo>
                  <a:lnTo>
                    <a:pt x="30" y="20"/>
                  </a:lnTo>
                  <a:lnTo>
                    <a:pt x="30" y="19"/>
                  </a:lnTo>
                  <a:lnTo>
                    <a:pt x="28" y="19"/>
                  </a:lnTo>
                  <a:lnTo>
                    <a:pt x="28" y="20"/>
                  </a:lnTo>
                  <a:lnTo>
                    <a:pt x="28" y="22"/>
                  </a:lnTo>
                  <a:lnTo>
                    <a:pt x="27" y="22"/>
                  </a:lnTo>
                  <a:lnTo>
                    <a:pt x="28" y="23"/>
                  </a:lnTo>
                  <a:lnTo>
                    <a:pt x="28" y="27"/>
                  </a:lnTo>
                  <a:lnTo>
                    <a:pt x="30" y="27"/>
                  </a:lnTo>
                  <a:lnTo>
                    <a:pt x="32" y="27"/>
                  </a:lnTo>
                  <a:lnTo>
                    <a:pt x="33" y="25"/>
                  </a:lnTo>
                  <a:lnTo>
                    <a:pt x="33" y="25"/>
                  </a:lnTo>
                  <a:lnTo>
                    <a:pt x="35" y="25"/>
                  </a:lnTo>
                  <a:lnTo>
                    <a:pt x="38" y="27"/>
                  </a:lnTo>
                  <a:lnTo>
                    <a:pt x="39" y="25"/>
                  </a:lnTo>
                  <a:lnTo>
                    <a:pt x="41" y="25"/>
                  </a:lnTo>
                  <a:lnTo>
                    <a:pt x="41" y="25"/>
                  </a:lnTo>
                  <a:lnTo>
                    <a:pt x="41" y="25"/>
                  </a:lnTo>
                  <a:lnTo>
                    <a:pt x="43" y="27"/>
                  </a:lnTo>
                  <a:lnTo>
                    <a:pt x="44" y="25"/>
                  </a:lnTo>
                  <a:lnTo>
                    <a:pt x="46" y="25"/>
                  </a:lnTo>
                  <a:lnTo>
                    <a:pt x="47" y="25"/>
                  </a:lnTo>
                  <a:lnTo>
                    <a:pt x="47" y="25"/>
                  </a:lnTo>
                  <a:lnTo>
                    <a:pt x="49" y="27"/>
                  </a:lnTo>
                  <a:lnTo>
                    <a:pt x="49" y="28"/>
                  </a:lnTo>
                  <a:lnTo>
                    <a:pt x="50" y="28"/>
                  </a:lnTo>
                  <a:lnTo>
                    <a:pt x="54" y="28"/>
                  </a:lnTo>
                  <a:lnTo>
                    <a:pt x="54" y="27"/>
                  </a:lnTo>
                  <a:lnTo>
                    <a:pt x="55" y="27"/>
                  </a:lnTo>
                  <a:lnTo>
                    <a:pt x="57" y="27"/>
                  </a:lnTo>
                  <a:lnTo>
                    <a:pt x="57" y="27"/>
                  </a:lnTo>
                  <a:lnTo>
                    <a:pt x="58" y="25"/>
                  </a:lnTo>
                  <a:lnTo>
                    <a:pt x="58" y="25"/>
                  </a:lnTo>
                  <a:lnTo>
                    <a:pt x="60" y="25"/>
                  </a:lnTo>
                  <a:lnTo>
                    <a:pt x="60" y="25"/>
                  </a:lnTo>
                  <a:lnTo>
                    <a:pt x="60" y="25"/>
                  </a:lnTo>
                  <a:lnTo>
                    <a:pt x="60" y="27"/>
                  </a:lnTo>
                  <a:lnTo>
                    <a:pt x="60" y="27"/>
                  </a:lnTo>
                  <a:lnTo>
                    <a:pt x="61" y="28"/>
                  </a:lnTo>
                  <a:lnTo>
                    <a:pt x="63" y="28"/>
                  </a:lnTo>
                  <a:lnTo>
                    <a:pt x="63" y="28"/>
                  </a:lnTo>
                  <a:lnTo>
                    <a:pt x="63" y="28"/>
                  </a:lnTo>
                  <a:lnTo>
                    <a:pt x="63" y="30"/>
                  </a:lnTo>
                  <a:lnTo>
                    <a:pt x="65" y="30"/>
                  </a:lnTo>
                  <a:lnTo>
                    <a:pt x="65" y="30"/>
                  </a:lnTo>
                  <a:lnTo>
                    <a:pt x="68" y="30"/>
                  </a:lnTo>
                  <a:lnTo>
                    <a:pt x="68" y="30"/>
                  </a:lnTo>
                  <a:lnTo>
                    <a:pt x="69" y="30"/>
                  </a:lnTo>
                  <a:lnTo>
                    <a:pt x="69" y="31"/>
                  </a:lnTo>
                  <a:lnTo>
                    <a:pt x="71" y="31"/>
                  </a:lnTo>
                  <a:lnTo>
                    <a:pt x="71" y="31"/>
                  </a:lnTo>
                  <a:lnTo>
                    <a:pt x="71" y="31"/>
                  </a:lnTo>
                  <a:lnTo>
                    <a:pt x="73" y="30"/>
                  </a:lnTo>
                  <a:lnTo>
                    <a:pt x="74" y="30"/>
                  </a:lnTo>
                  <a:lnTo>
                    <a:pt x="76" y="28"/>
                  </a:lnTo>
                  <a:lnTo>
                    <a:pt x="77" y="28"/>
                  </a:lnTo>
                  <a:lnTo>
                    <a:pt x="80" y="30"/>
                  </a:lnTo>
                  <a:lnTo>
                    <a:pt x="82" y="30"/>
                  </a:lnTo>
                  <a:lnTo>
                    <a:pt x="84" y="30"/>
                  </a:lnTo>
                  <a:lnTo>
                    <a:pt x="85" y="28"/>
                  </a:lnTo>
                  <a:lnTo>
                    <a:pt x="87" y="28"/>
                  </a:lnTo>
                  <a:lnTo>
                    <a:pt x="88" y="28"/>
                  </a:lnTo>
                  <a:lnTo>
                    <a:pt x="88" y="28"/>
                  </a:lnTo>
                  <a:lnTo>
                    <a:pt x="90" y="28"/>
                  </a:lnTo>
                  <a:lnTo>
                    <a:pt x="91" y="28"/>
                  </a:lnTo>
                  <a:lnTo>
                    <a:pt x="91" y="28"/>
                  </a:lnTo>
                  <a:lnTo>
                    <a:pt x="91" y="30"/>
                  </a:lnTo>
                  <a:lnTo>
                    <a:pt x="91" y="31"/>
                  </a:lnTo>
                  <a:lnTo>
                    <a:pt x="91" y="33"/>
                  </a:lnTo>
                  <a:lnTo>
                    <a:pt x="93" y="34"/>
                  </a:lnTo>
                  <a:lnTo>
                    <a:pt x="93" y="34"/>
                  </a:lnTo>
                  <a:lnTo>
                    <a:pt x="93" y="36"/>
                  </a:lnTo>
                  <a:lnTo>
                    <a:pt x="93" y="36"/>
                  </a:lnTo>
                  <a:lnTo>
                    <a:pt x="93" y="36"/>
                  </a:lnTo>
                  <a:lnTo>
                    <a:pt x="93" y="38"/>
                  </a:lnTo>
                  <a:lnTo>
                    <a:pt x="91" y="38"/>
                  </a:lnTo>
                  <a:lnTo>
                    <a:pt x="93" y="38"/>
                  </a:lnTo>
                  <a:lnTo>
                    <a:pt x="93" y="41"/>
                  </a:lnTo>
                  <a:lnTo>
                    <a:pt x="93" y="42"/>
                  </a:lnTo>
                  <a:lnTo>
                    <a:pt x="95" y="42"/>
                  </a:lnTo>
                  <a:lnTo>
                    <a:pt x="96" y="42"/>
                  </a:lnTo>
                  <a:lnTo>
                    <a:pt x="96" y="42"/>
                  </a:lnTo>
                  <a:lnTo>
                    <a:pt x="98" y="42"/>
                  </a:lnTo>
                  <a:lnTo>
                    <a:pt x="98" y="41"/>
                  </a:lnTo>
                  <a:lnTo>
                    <a:pt x="99" y="41"/>
                  </a:lnTo>
                  <a:lnTo>
                    <a:pt x="101" y="41"/>
                  </a:lnTo>
                  <a:lnTo>
                    <a:pt x="104" y="42"/>
                  </a:lnTo>
                  <a:lnTo>
                    <a:pt x="107" y="44"/>
                  </a:lnTo>
                  <a:lnTo>
                    <a:pt x="109" y="44"/>
                  </a:lnTo>
                  <a:lnTo>
                    <a:pt x="109" y="45"/>
                  </a:lnTo>
                  <a:lnTo>
                    <a:pt x="107" y="47"/>
                  </a:lnTo>
                  <a:lnTo>
                    <a:pt x="107" y="49"/>
                  </a:lnTo>
                  <a:lnTo>
                    <a:pt x="107" y="50"/>
                  </a:lnTo>
                  <a:lnTo>
                    <a:pt x="109" y="52"/>
                  </a:lnTo>
                  <a:lnTo>
                    <a:pt x="109" y="53"/>
                  </a:lnTo>
                  <a:lnTo>
                    <a:pt x="109" y="55"/>
                  </a:lnTo>
                  <a:lnTo>
                    <a:pt x="110" y="55"/>
                  </a:lnTo>
                  <a:lnTo>
                    <a:pt x="110" y="55"/>
                  </a:lnTo>
                  <a:lnTo>
                    <a:pt x="110" y="56"/>
                  </a:lnTo>
                  <a:lnTo>
                    <a:pt x="109" y="58"/>
                  </a:lnTo>
                  <a:lnTo>
                    <a:pt x="110" y="60"/>
                  </a:lnTo>
                  <a:lnTo>
                    <a:pt x="110" y="60"/>
                  </a:lnTo>
                  <a:lnTo>
                    <a:pt x="112" y="61"/>
                  </a:lnTo>
                  <a:lnTo>
                    <a:pt x="112" y="63"/>
                  </a:lnTo>
                  <a:lnTo>
                    <a:pt x="112" y="63"/>
                  </a:lnTo>
                  <a:lnTo>
                    <a:pt x="110" y="64"/>
                  </a:lnTo>
                  <a:lnTo>
                    <a:pt x="110" y="64"/>
                  </a:lnTo>
                  <a:lnTo>
                    <a:pt x="109" y="64"/>
                  </a:lnTo>
                  <a:lnTo>
                    <a:pt x="109" y="64"/>
                  </a:lnTo>
                  <a:lnTo>
                    <a:pt x="109" y="64"/>
                  </a:lnTo>
                  <a:lnTo>
                    <a:pt x="107" y="63"/>
                  </a:lnTo>
                  <a:lnTo>
                    <a:pt x="106" y="61"/>
                  </a:lnTo>
                  <a:lnTo>
                    <a:pt x="104" y="63"/>
                  </a:lnTo>
                  <a:lnTo>
                    <a:pt x="102" y="61"/>
                  </a:lnTo>
                  <a:lnTo>
                    <a:pt x="101" y="61"/>
                  </a:lnTo>
                  <a:lnTo>
                    <a:pt x="101" y="61"/>
                  </a:lnTo>
                  <a:lnTo>
                    <a:pt x="99" y="63"/>
                  </a:lnTo>
                  <a:lnTo>
                    <a:pt x="99" y="63"/>
                  </a:lnTo>
                  <a:lnTo>
                    <a:pt x="98" y="63"/>
                  </a:lnTo>
                  <a:lnTo>
                    <a:pt x="96" y="64"/>
                  </a:lnTo>
                  <a:lnTo>
                    <a:pt x="93" y="64"/>
                  </a:lnTo>
                  <a:lnTo>
                    <a:pt x="91" y="64"/>
                  </a:lnTo>
                  <a:lnTo>
                    <a:pt x="91" y="64"/>
                  </a:lnTo>
                  <a:lnTo>
                    <a:pt x="91" y="64"/>
                  </a:lnTo>
                  <a:lnTo>
                    <a:pt x="93" y="63"/>
                  </a:lnTo>
                  <a:lnTo>
                    <a:pt x="93" y="63"/>
                  </a:lnTo>
                  <a:lnTo>
                    <a:pt x="93" y="61"/>
                  </a:lnTo>
                  <a:lnTo>
                    <a:pt x="91" y="61"/>
                  </a:lnTo>
                  <a:lnTo>
                    <a:pt x="91" y="61"/>
                  </a:lnTo>
                  <a:lnTo>
                    <a:pt x="91" y="61"/>
                  </a:lnTo>
                  <a:lnTo>
                    <a:pt x="88" y="61"/>
                  </a:lnTo>
                  <a:lnTo>
                    <a:pt x="88" y="61"/>
                  </a:lnTo>
                  <a:lnTo>
                    <a:pt x="85" y="61"/>
                  </a:lnTo>
                  <a:lnTo>
                    <a:pt x="80" y="64"/>
                  </a:lnTo>
                  <a:lnTo>
                    <a:pt x="79" y="66"/>
                  </a:lnTo>
                  <a:lnTo>
                    <a:pt x="77" y="68"/>
                  </a:lnTo>
                  <a:lnTo>
                    <a:pt x="73" y="69"/>
                  </a:lnTo>
                  <a:lnTo>
                    <a:pt x="69" y="71"/>
                  </a:lnTo>
                  <a:lnTo>
                    <a:pt x="66" y="72"/>
                  </a:lnTo>
                  <a:lnTo>
                    <a:pt x="65" y="74"/>
                  </a:lnTo>
                  <a:lnTo>
                    <a:pt x="63" y="74"/>
                  </a:lnTo>
                  <a:lnTo>
                    <a:pt x="63" y="74"/>
                  </a:lnTo>
                  <a:lnTo>
                    <a:pt x="61" y="72"/>
                  </a:lnTo>
                  <a:lnTo>
                    <a:pt x="61" y="71"/>
                  </a:lnTo>
                  <a:lnTo>
                    <a:pt x="60" y="68"/>
                  </a:lnTo>
                  <a:lnTo>
                    <a:pt x="60" y="66"/>
                  </a:lnTo>
                  <a:lnTo>
                    <a:pt x="60" y="64"/>
                  </a:lnTo>
                  <a:lnTo>
                    <a:pt x="60" y="61"/>
                  </a:lnTo>
                  <a:lnTo>
                    <a:pt x="60" y="58"/>
                  </a:lnTo>
                  <a:lnTo>
                    <a:pt x="61" y="55"/>
                  </a:lnTo>
                  <a:lnTo>
                    <a:pt x="61" y="55"/>
                  </a:lnTo>
                  <a:lnTo>
                    <a:pt x="61" y="53"/>
                  </a:lnTo>
                  <a:lnTo>
                    <a:pt x="61" y="53"/>
                  </a:lnTo>
                  <a:lnTo>
                    <a:pt x="60" y="53"/>
                  </a:lnTo>
                  <a:lnTo>
                    <a:pt x="58" y="53"/>
                  </a:lnTo>
                  <a:lnTo>
                    <a:pt x="58" y="53"/>
                  </a:lnTo>
                  <a:lnTo>
                    <a:pt x="57" y="53"/>
                  </a:lnTo>
                  <a:lnTo>
                    <a:pt x="57" y="52"/>
                  </a:lnTo>
                  <a:lnTo>
                    <a:pt x="58" y="49"/>
                  </a:lnTo>
                  <a:lnTo>
                    <a:pt x="57" y="47"/>
                  </a:lnTo>
                  <a:lnTo>
                    <a:pt x="54" y="45"/>
                  </a:lnTo>
                  <a:lnTo>
                    <a:pt x="52" y="44"/>
                  </a:lnTo>
                  <a:lnTo>
                    <a:pt x="49" y="45"/>
                  </a:lnTo>
                  <a:lnTo>
                    <a:pt x="47" y="47"/>
                  </a:lnTo>
                  <a:lnTo>
                    <a:pt x="46" y="49"/>
                  </a:lnTo>
                  <a:lnTo>
                    <a:pt x="44" y="50"/>
                  </a:lnTo>
                  <a:lnTo>
                    <a:pt x="43" y="52"/>
                  </a:lnTo>
                  <a:lnTo>
                    <a:pt x="43" y="53"/>
                  </a:lnTo>
                  <a:lnTo>
                    <a:pt x="41" y="53"/>
                  </a:lnTo>
                  <a:lnTo>
                    <a:pt x="41" y="53"/>
                  </a:lnTo>
                  <a:lnTo>
                    <a:pt x="43" y="56"/>
                  </a:lnTo>
                  <a:lnTo>
                    <a:pt x="43" y="58"/>
                  </a:lnTo>
                  <a:lnTo>
                    <a:pt x="41" y="58"/>
                  </a:lnTo>
                  <a:lnTo>
                    <a:pt x="41" y="60"/>
                  </a:lnTo>
                  <a:lnTo>
                    <a:pt x="39" y="60"/>
                  </a:lnTo>
                  <a:lnTo>
                    <a:pt x="38" y="60"/>
                  </a:lnTo>
                  <a:lnTo>
                    <a:pt x="38" y="58"/>
                  </a:lnTo>
                  <a:lnTo>
                    <a:pt x="36" y="58"/>
                  </a:lnTo>
                  <a:lnTo>
                    <a:pt x="33" y="58"/>
                  </a:lnTo>
                  <a:lnTo>
                    <a:pt x="32" y="60"/>
                  </a:lnTo>
                  <a:lnTo>
                    <a:pt x="30" y="61"/>
                  </a:lnTo>
                  <a:lnTo>
                    <a:pt x="30" y="61"/>
                  </a:lnTo>
                  <a:lnTo>
                    <a:pt x="30" y="64"/>
                  </a:lnTo>
                  <a:lnTo>
                    <a:pt x="30" y="64"/>
                  </a:lnTo>
                  <a:lnTo>
                    <a:pt x="30" y="66"/>
                  </a:lnTo>
                  <a:lnTo>
                    <a:pt x="28" y="66"/>
                  </a:lnTo>
                  <a:lnTo>
                    <a:pt x="28" y="66"/>
                  </a:lnTo>
                  <a:lnTo>
                    <a:pt x="27" y="66"/>
                  </a:lnTo>
                  <a:lnTo>
                    <a:pt x="25" y="64"/>
                  </a:lnTo>
                  <a:lnTo>
                    <a:pt x="24" y="63"/>
                  </a:lnTo>
                  <a:lnTo>
                    <a:pt x="24" y="63"/>
                  </a:lnTo>
                  <a:lnTo>
                    <a:pt x="22" y="63"/>
                  </a:lnTo>
                  <a:lnTo>
                    <a:pt x="22" y="63"/>
                  </a:lnTo>
                  <a:lnTo>
                    <a:pt x="22" y="63"/>
                  </a:lnTo>
                  <a:lnTo>
                    <a:pt x="22" y="64"/>
                  </a:lnTo>
                  <a:lnTo>
                    <a:pt x="20" y="64"/>
                  </a:lnTo>
                  <a:lnTo>
                    <a:pt x="20" y="64"/>
                  </a:lnTo>
                  <a:lnTo>
                    <a:pt x="19" y="64"/>
                  </a:lnTo>
                  <a:lnTo>
                    <a:pt x="19" y="64"/>
                  </a:lnTo>
                  <a:lnTo>
                    <a:pt x="17" y="66"/>
                  </a:lnTo>
                  <a:lnTo>
                    <a:pt x="16" y="66"/>
                  </a:lnTo>
                  <a:lnTo>
                    <a:pt x="14" y="68"/>
                  </a:lnTo>
                  <a:lnTo>
                    <a:pt x="14" y="68"/>
                  </a:lnTo>
                  <a:lnTo>
                    <a:pt x="14" y="68"/>
                  </a:lnTo>
                  <a:lnTo>
                    <a:pt x="13" y="68"/>
                  </a:lnTo>
                  <a:lnTo>
                    <a:pt x="11" y="69"/>
                  </a:lnTo>
                  <a:lnTo>
                    <a:pt x="9" y="69"/>
                  </a:lnTo>
                  <a:lnTo>
                    <a:pt x="8" y="68"/>
                  </a:lnTo>
                  <a:lnTo>
                    <a:pt x="6" y="66"/>
                  </a:lnTo>
                  <a:lnTo>
                    <a:pt x="6" y="66"/>
                  </a:lnTo>
                  <a:lnTo>
                    <a:pt x="6" y="64"/>
                  </a:lnTo>
                  <a:lnTo>
                    <a:pt x="6" y="60"/>
                  </a:lnTo>
                  <a:lnTo>
                    <a:pt x="8" y="60"/>
                  </a:lnTo>
                  <a:lnTo>
                    <a:pt x="9" y="56"/>
                  </a:lnTo>
                  <a:lnTo>
                    <a:pt x="11" y="55"/>
                  </a:lnTo>
                  <a:lnTo>
                    <a:pt x="13" y="53"/>
                  </a:lnTo>
                  <a:lnTo>
                    <a:pt x="13" y="53"/>
                  </a:lnTo>
                  <a:lnTo>
                    <a:pt x="14" y="52"/>
                  </a:lnTo>
                  <a:lnTo>
                    <a:pt x="14" y="50"/>
                  </a:lnTo>
                  <a:lnTo>
                    <a:pt x="14" y="49"/>
                  </a:lnTo>
                  <a:lnTo>
                    <a:pt x="14" y="49"/>
                  </a:lnTo>
                  <a:lnTo>
                    <a:pt x="14" y="49"/>
                  </a:lnTo>
                  <a:lnTo>
                    <a:pt x="14" y="47"/>
                  </a:lnTo>
                  <a:lnTo>
                    <a:pt x="13" y="45"/>
                  </a:lnTo>
                  <a:lnTo>
                    <a:pt x="11" y="44"/>
                  </a:lnTo>
                  <a:lnTo>
                    <a:pt x="11" y="42"/>
                  </a:lnTo>
                  <a:lnTo>
                    <a:pt x="11" y="41"/>
                  </a:lnTo>
                  <a:lnTo>
                    <a:pt x="13" y="38"/>
                  </a:lnTo>
                  <a:lnTo>
                    <a:pt x="11" y="36"/>
                  </a:lnTo>
                  <a:lnTo>
                    <a:pt x="11" y="36"/>
                  </a:lnTo>
                  <a:lnTo>
                    <a:pt x="11" y="36"/>
                  </a:lnTo>
                  <a:lnTo>
                    <a:pt x="9" y="36"/>
                  </a:lnTo>
                  <a:lnTo>
                    <a:pt x="8" y="36"/>
                  </a:lnTo>
                  <a:lnTo>
                    <a:pt x="6" y="36"/>
                  </a:lnTo>
                  <a:lnTo>
                    <a:pt x="5" y="34"/>
                  </a:lnTo>
                  <a:lnTo>
                    <a:pt x="5" y="34"/>
                  </a:lnTo>
                  <a:lnTo>
                    <a:pt x="5" y="33"/>
                  </a:lnTo>
                  <a:lnTo>
                    <a:pt x="5" y="33"/>
                  </a:lnTo>
                  <a:lnTo>
                    <a:pt x="5" y="33"/>
                  </a:lnTo>
                  <a:lnTo>
                    <a:pt x="2" y="31"/>
                  </a:lnTo>
                  <a:lnTo>
                    <a:pt x="0" y="31"/>
                  </a:lnTo>
                  <a:lnTo>
                    <a:pt x="0" y="31"/>
                  </a:lnTo>
                  <a:lnTo>
                    <a:pt x="2" y="27"/>
                  </a:lnTo>
                  <a:lnTo>
                    <a:pt x="2" y="27"/>
                  </a:lnTo>
                  <a:lnTo>
                    <a:pt x="3" y="27"/>
                  </a:lnTo>
                  <a:lnTo>
                    <a:pt x="3" y="25"/>
                  </a:lnTo>
                  <a:lnTo>
                    <a:pt x="6" y="25"/>
                  </a:lnTo>
                  <a:lnTo>
                    <a:pt x="8" y="25"/>
                  </a:lnTo>
                  <a:lnTo>
                    <a:pt x="11" y="25"/>
                  </a:lnTo>
                  <a:lnTo>
                    <a:pt x="13" y="27"/>
                  </a:lnTo>
                  <a:lnTo>
                    <a:pt x="14" y="27"/>
                  </a:lnTo>
                  <a:lnTo>
                    <a:pt x="16" y="27"/>
                  </a:lnTo>
                  <a:lnTo>
                    <a:pt x="16" y="27"/>
                  </a:lnTo>
                  <a:lnTo>
                    <a:pt x="17" y="25"/>
                  </a:lnTo>
                  <a:lnTo>
                    <a:pt x="19" y="25"/>
                  </a:lnTo>
                  <a:lnTo>
                    <a:pt x="19" y="22"/>
                  </a:lnTo>
                  <a:lnTo>
                    <a:pt x="19" y="20"/>
                  </a:lnTo>
                  <a:lnTo>
                    <a:pt x="19" y="20"/>
                  </a:lnTo>
                  <a:lnTo>
                    <a:pt x="20" y="20"/>
                  </a:lnTo>
                  <a:lnTo>
                    <a:pt x="20" y="20"/>
                  </a:lnTo>
                  <a:lnTo>
                    <a:pt x="20" y="20"/>
                  </a:lnTo>
                  <a:lnTo>
                    <a:pt x="20" y="20"/>
                  </a:lnTo>
                  <a:lnTo>
                    <a:pt x="22" y="20"/>
                  </a:lnTo>
                  <a:lnTo>
                    <a:pt x="22" y="20"/>
                  </a:lnTo>
                  <a:lnTo>
                    <a:pt x="22" y="20"/>
                  </a:lnTo>
                  <a:lnTo>
                    <a:pt x="22" y="20"/>
                  </a:lnTo>
                  <a:lnTo>
                    <a:pt x="22" y="19"/>
                  </a:lnTo>
                  <a:lnTo>
                    <a:pt x="22" y="19"/>
                  </a:lnTo>
                  <a:lnTo>
                    <a:pt x="20" y="19"/>
                  </a:lnTo>
                  <a:lnTo>
                    <a:pt x="20" y="17"/>
                  </a:lnTo>
                  <a:lnTo>
                    <a:pt x="22" y="17"/>
                  </a:lnTo>
                  <a:lnTo>
                    <a:pt x="24" y="17"/>
                  </a:lnTo>
                  <a:lnTo>
                    <a:pt x="24" y="17"/>
                  </a:lnTo>
                  <a:lnTo>
                    <a:pt x="24" y="17"/>
                  </a:lnTo>
                  <a:lnTo>
                    <a:pt x="24" y="16"/>
                  </a:lnTo>
                  <a:lnTo>
                    <a:pt x="24" y="16"/>
                  </a:lnTo>
                  <a:lnTo>
                    <a:pt x="20" y="16"/>
                  </a:lnTo>
                  <a:lnTo>
                    <a:pt x="19" y="16"/>
                  </a:lnTo>
                  <a:lnTo>
                    <a:pt x="19" y="16"/>
                  </a:lnTo>
                  <a:lnTo>
                    <a:pt x="19" y="16"/>
                  </a:lnTo>
                  <a:lnTo>
                    <a:pt x="19" y="16"/>
                  </a:lnTo>
                  <a:lnTo>
                    <a:pt x="24" y="14"/>
                  </a:lnTo>
                  <a:lnTo>
                    <a:pt x="25" y="14"/>
                  </a:lnTo>
                  <a:lnTo>
                    <a:pt x="27" y="16"/>
                  </a:lnTo>
                  <a:lnTo>
                    <a:pt x="28" y="16"/>
                  </a:lnTo>
                  <a:lnTo>
                    <a:pt x="27" y="14"/>
                  </a:lnTo>
                  <a:lnTo>
                    <a:pt x="28" y="14"/>
                  </a:lnTo>
                  <a:lnTo>
                    <a:pt x="28" y="12"/>
                  </a:lnTo>
                  <a:lnTo>
                    <a:pt x="27" y="9"/>
                  </a:lnTo>
                  <a:lnTo>
                    <a:pt x="28" y="8"/>
                  </a:lnTo>
                  <a:lnTo>
                    <a:pt x="28" y="8"/>
                  </a:lnTo>
                  <a:lnTo>
                    <a:pt x="28" y="6"/>
                  </a:lnTo>
                  <a:lnTo>
                    <a:pt x="30" y="4"/>
                  </a:lnTo>
                  <a:lnTo>
                    <a:pt x="30" y="4"/>
                  </a:lnTo>
                  <a:lnTo>
                    <a:pt x="32" y="4"/>
                  </a:lnTo>
                  <a:lnTo>
                    <a:pt x="33" y="6"/>
                  </a:lnTo>
                  <a:lnTo>
                    <a:pt x="35" y="8"/>
                  </a:lnTo>
                  <a:lnTo>
                    <a:pt x="35" y="8"/>
                  </a:lnTo>
                  <a:lnTo>
                    <a:pt x="35" y="6"/>
                  </a:lnTo>
                  <a:lnTo>
                    <a:pt x="39" y="4"/>
                  </a:lnTo>
                  <a:lnTo>
                    <a:pt x="41" y="4"/>
                  </a:lnTo>
                  <a:lnTo>
                    <a:pt x="43" y="3"/>
                  </a:lnTo>
                  <a:lnTo>
                    <a:pt x="43" y="3"/>
                  </a:lnTo>
                  <a:lnTo>
                    <a:pt x="44" y="1"/>
                  </a:lnTo>
                  <a:lnTo>
                    <a:pt x="4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3" name="Freeform 39">
              <a:extLst>
                <a:ext uri="{FF2B5EF4-FFF2-40B4-BE49-F238E27FC236}">
                  <a16:creationId xmlns:a16="http://schemas.microsoft.com/office/drawing/2014/main" id="{11BD2427-AA0C-97B3-67E2-242E6E1343A8}"/>
                </a:ext>
              </a:extLst>
            </p:cNvPr>
            <p:cNvSpPr>
              <a:spLocks noEditPoints="1"/>
            </p:cNvSpPr>
            <p:nvPr/>
          </p:nvSpPr>
          <p:spPr bwMode="auto">
            <a:xfrm>
              <a:off x="8507548" y="3835055"/>
              <a:ext cx="231958" cy="424930"/>
            </a:xfrm>
            <a:custGeom>
              <a:avLst/>
              <a:gdLst>
                <a:gd name="T0" fmla="*/ 25 w 119"/>
                <a:gd name="T1" fmla="*/ 191 h 218"/>
                <a:gd name="T2" fmla="*/ 14 w 119"/>
                <a:gd name="T3" fmla="*/ 182 h 218"/>
                <a:gd name="T4" fmla="*/ 14 w 119"/>
                <a:gd name="T5" fmla="*/ 182 h 218"/>
                <a:gd name="T6" fmla="*/ 39 w 119"/>
                <a:gd name="T7" fmla="*/ 163 h 218"/>
                <a:gd name="T8" fmla="*/ 39 w 119"/>
                <a:gd name="T9" fmla="*/ 158 h 218"/>
                <a:gd name="T10" fmla="*/ 75 w 119"/>
                <a:gd name="T11" fmla="*/ 130 h 218"/>
                <a:gd name="T12" fmla="*/ 71 w 119"/>
                <a:gd name="T13" fmla="*/ 123 h 218"/>
                <a:gd name="T14" fmla="*/ 42 w 119"/>
                <a:gd name="T15" fmla="*/ 2 h 218"/>
                <a:gd name="T16" fmla="*/ 44 w 119"/>
                <a:gd name="T17" fmla="*/ 12 h 218"/>
                <a:gd name="T18" fmla="*/ 56 w 119"/>
                <a:gd name="T19" fmla="*/ 15 h 218"/>
                <a:gd name="T20" fmla="*/ 53 w 119"/>
                <a:gd name="T21" fmla="*/ 30 h 218"/>
                <a:gd name="T22" fmla="*/ 53 w 119"/>
                <a:gd name="T23" fmla="*/ 45 h 218"/>
                <a:gd name="T24" fmla="*/ 64 w 119"/>
                <a:gd name="T25" fmla="*/ 37 h 218"/>
                <a:gd name="T26" fmla="*/ 75 w 119"/>
                <a:gd name="T27" fmla="*/ 38 h 218"/>
                <a:gd name="T28" fmla="*/ 83 w 119"/>
                <a:gd name="T29" fmla="*/ 37 h 218"/>
                <a:gd name="T30" fmla="*/ 89 w 119"/>
                <a:gd name="T31" fmla="*/ 30 h 218"/>
                <a:gd name="T32" fmla="*/ 105 w 119"/>
                <a:gd name="T33" fmla="*/ 45 h 218"/>
                <a:gd name="T34" fmla="*/ 113 w 119"/>
                <a:gd name="T35" fmla="*/ 65 h 218"/>
                <a:gd name="T36" fmla="*/ 119 w 119"/>
                <a:gd name="T37" fmla="*/ 73 h 218"/>
                <a:gd name="T38" fmla="*/ 118 w 119"/>
                <a:gd name="T39" fmla="*/ 87 h 218"/>
                <a:gd name="T40" fmla="*/ 112 w 119"/>
                <a:gd name="T41" fmla="*/ 93 h 218"/>
                <a:gd name="T42" fmla="*/ 96 w 119"/>
                <a:gd name="T43" fmla="*/ 90 h 218"/>
                <a:gd name="T44" fmla="*/ 80 w 119"/>
                <a:gd name="T45" fmla="*/ 93 h 218"/>
                <a:gd name="T46" fmla="*/ 72 w 119"/>
                <a:gd name="T47" fmla="*/ 103 h 218"/>
                <a:gd name="T48" fmla="*/ 78 w 119"/>
                <a:gd name="T49" fmla="*/ 120 h 218"/>
                <a:gd name="T50" fmla="*/ 75 w 119"/>
                <a:gd name="T51" fmla="*/ 122 h 218"/>
                <a:gd name="T52" fmla="*/ 66 w 119"/>
                <a:gd name="T53" fmla="*/ 117 h 218"/>
                <a:gd name="T54" fmla="*/ 52 w 119"/>
                <a:gd name="T55" fmla="*/ 111 h 218"/>
                <a:gd name="T56" fmla="*/ 41 w 119"/>
                <a:gd name="T57" fmla="*/ 104 h 218"/>
                <a:gd name="T58" fmla="*/ 36 w 119"/>
                <a:gd name="T59" fmla="*/ 127 h 218"/>
                <a:gd name="T60" fmla="*/ 26 w 119"/>
                <a:gd name="T61" fmla="*/ 150 h 218"/>
                <a:gd name="T62" fmla="*/ 34 w 119"/>
                <a:gd name="T63" fmla="*/ 164 h 218"/>
                <a:gd name="T64" fmla="*/ 41 w 119"/>
                <a:gd name="T65" fmla="*/ 175 h 218"/>
                <a:gd name="T66" fmla="*/ 42 w 119"/>
                <a:gd name="T67" fmla="*/ 190 h 218"/>
                <a:gd name="T68" fmla="*/ 45 w 119"/>
                <a:gd name="T69" fmla="*/ 196 h 218"/>
                <a:gd name="T70" fmla="*/ 64 w 119"/>
                <a:gd name="T71" fmla="*/ 205 h 218"/>
                <a:gd name="T72" fmla="*/ 63 w 119"/>
                <a:gd name="T73" fmla="*/ 215 h 218"/>
                <a:gd name="T74" fmla="*/ 53 w 119"/>
                <a:gd name="T75" fmla="*/ 216 h 218"/>
                <a:gd name="T76" fmla="*/ 52 w 119"/>
                <a:gd name="T77" fmla="*/ 208 h 218"/>
                <a:gd name="T78" fmla="*/ 41 w 119"/>
                <a:gd name="T79" fmla="*/ 202 h 218"/>
                <a:gd name="T80" fmla="*/ 33 w 119"/>
                <a:gd name="T81" fmla="*/ 193 h 218"/>
                <a:gd name="T82" fmla="*/ 23 w 119"/>
                <a:gd name="T83" fmla="*/ 183 h 218"/>
                <a:gd name="T84" fmla="*/ 14 w 119"/>
                <a:gd name="T85" fmla="*/ 180 h 218"/>
                <a:gd name="T86" fmla="*/ 20 w 119"/>
                <a:gd name="T87" fmla="*/ 150 h 218"/>
                <a:gd name="T88" fmla="*/ 30 w 119"/>
                <a:gd name="T89" fmla="*/ 134 h 218"/>
                <a:gd name="T90" fmla="*/ 30 w 119"/>
                <a:gd name="T91" fmla="*/ 120 h 218"/>
                <a:gd name="T92" fmla="*/ 26 w 119"/>
                <a:gd name="T93" fmla="*/ 108 h 218"/>
                <a:gd name="T94" fmla="*/ 17 w 119"/>
                <a:gd name="T95" fmla="*/ 89 h 218"/>
                <a:gd name="T96" fmla="*/ 15 w 119"/>
                <a:gd name="T97" fmla="*/ 76 h 218"/>
                <a:gd name="T98" fmla="*/ 22 w 119"/>
                <a:gd name="T99" fmla="*/ 62 h 218"/>
                <a:gd name="T100" fmla="*/ 17 w 119"/>
                <a:gd name="T101" fmla="*/ 54 h 218"/>
                <a:gd name="T102" fmla="*/ 6 w 119"/>
                <a:gd name="T103" fmla="*/ 38 h 218"/>
                <a:gd name="T104" fmla="*/ 1 w 119"/>
                <a:gd name="T105" fmla="*/ 29 h 218"/>
                <a:gd name="T106" fmla="*/ 6 w 119"/>
                <a:gd name="T107" fmla="*/ 21 h 218"/>
                <a:gd name="T108" fmla="*/ 15 w 119"/>
                <a:gd name="T109" fmla="*/ 12 h 218"/>
                <a:gd name="T110" fmla="*/ 25 w 119"/>
                <a:gd name="T111" fmla="*/ 7 h 218"/>
                <a:gd name="T112" fmla="*/ 31 w 119"/>
                <a:gd name="T113" fmla="*/ 4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19" h="218">
                  <a:moveTo>
                    <a:pt x="33" y="202"/>
                  </a:moveTo>
                  <a:lnTo>
                    <a:pt x="34" y="204"/>
                  </a:lnTo>
                  <a:lnTo>
                    <a:pt x="33" y="205"/>
                  </a:lnTo>
                  <a:lnTo>
                    <a:pt x="33" y="205"/>
                  </a:lnTo>
                  <a:lnTo>
                    <a:pt x="33" y="204"/>
                  </a:lnTo>
                  <a:lnTo>
                    <a:pt x="33" y="202"/>
                  </a:lnTo>
                  <a:close/>
                  <a:moveTo>
                    <a:pt x="25" y="188"/>
                  </a:moveTo>
                  <a:lnTo>
                    <a:pt x="25" y="190"/>
                  </a:lnTo>
                  <a:lnTo>
                    <a:pt x="25" y="191"/>
                  </a:lnTo>
                  <a:lnTo>
                    <a:pt x="25" y="191"/>
                  </a:lnTo>
                  <a:lnTo>
                    <a:pt x="25" y="190"/>
                  </a:lnTo>
                  <a:lnTo>
                    <a:pt x="25" y="188"/>
                  </a:lnTo>
                  <a:lnTo>
                    <a:pt x="25" y="188"/>
                  </a:lnTo>
                  <a:close/>
                  <a:moveTo>
                    <a:pt x="17" y="182"/>
                  </a:moveTo>
                  <a:lnTo>
                    <a:pt x="19" y="183"/>
                  </a:lnTo>
                  <a:lnTo>
                    <a:pt x="19" y="185"/>
                  </a:lnTo>
                  <a:lnTo>
                    <a:pt x="19" y="185"/>
                  </a:lnTo>
                  <a:lnTo>
                    <a:pt x="17" y="182"/>
                  </a:lnTo>
                  <a:close/>
                  <a:moveTo>
                    <a:pt x="14" y="182"/>
                  </a:moveTo>
                  <a:lnTo>
                    <a:pt x="14" y="182"/>
                  </a:lnTo>
                  <a:lnTo>
                    <a:pt x="15" y="182"/>
                  </a:lnTo>
                  <a:lnTo>
                    <a:pt x="15" y="183"/>
                  </a:lnTo>
                  <a:lnTo>
                    <a:pt x="15" y="185"/>
                  </a:lnTo>
                  <a:lnTo>
                    <a:pt x="15" y="186"/>
                  </a:lnTo>
                  <a:lnTo>
                    <a:pt x="14" y="186"/>
                  </a:lnTo>
                  <a:lnTo>
                    <a:pt x="14" y="186"/>
                  </a:lnTo>
                  <a:lnTo>
                    <a:pt x="14" y="186"/>
                  </a:lnTo>
                  <a:lnTo>
                    <a:pt x="14" y="185"/>
                  </a:lnTo>
                  <a:lnTo>
                    <a:pt x="14" y="182"/>
                  </a:lnTo>
                  <a:lnTo>
                    <a:pt x="14" y="182"/>
                  </a:lnTo>
                  <a:close/>
                  <a:moveTo>
                    <a:pt x="14" y="167"/>
                  </a:moveTo>
                  <a:lnTo>
                    <a:pt x="14" y="167"/>
                  </a:lnTo>
                  <a:lnTo>
                    <a:pt x="14" y="167"/>
                  </a:lnTo>
                  <a:lnTo>
                    <a:pt x="14" y="169"/>
                  </a:lnTo>
                  <a:lnTo>
                    <a:pt x="14" y="167"/>
                  </a:lnTo>
                  <a:lnTo>
                    <a:pt x="14" y="167"/>
                  </a:lnTo>
                  <a:lnTo>
                    <a:pt x="14" y="167"/>
                  </a:lnTo>
                  <a:close/>
                  <a:moveTo>
                    <a:pt x="39" y="160"/>
                  </a:moveTo>
                  <a:lnTo>
                    <a:pt x="39" y="161"/>
                  </a:lnTo>
                  <a:lnTo>
                    <a:pt x="39" y="163"/>
                  </a:lnTo>
                  <a:lnTo>
                    <a:pt x="37" y="163"/>
                  </a:lnTo>
                  <a:lnTo>
                    <a:pt x="37" y="163"/>
                  </a:lnTo>
                  <a:lnTo>
                    <a:pt x="37" y="161"/>
                  </a:lnTo>
                  <a:lnTo>
                    <a:pt x="37" y="161"/>
                  </a:lnTo>
                  <a:lnTo>
                    <a:pt x="39" y="161"/>
                  </a:lnTo>
                  <a:lnTo>
                    <a:pt x="39" y="160"/>
                  </a:lnTo>
                  <a:close/>
                  <a:moveTo>
                    <a:pt x="37" y="158"/>
                  </a:moveTo>
                  <a:lnTo>
                    <a:pt x="39" y="158"/>
                  </a:lnTo>
                  <a:lnTo>
                    <a:pt x="39" y="158"/>
                  </a:lnTo>
                  <a:lnTo>
                    <a:pt x="39" y="158"/>
                  </a:lnTo>
                  <a:lnTo>
                    <a:pt x="39" y="160"/>
                  </a:lnTo>
                  <a:lnTo>
                    <a:pt x="39" y="158"/>
                  </a:lnTo>
                  <a:lnTo>
                    <a:pt x="39" y="158"/>
                  </a:lnTo>
                  <a:lnTo>
                    <a:pt x="37" y="158"/>
                  </a:lnTo>
                  <a:close/>
                  <a:moveTo>
                    <a:pt x="75" y="130"/>
                  </a:moveTo>
                  <a:lnTo>
                    <a:pt x="75" y="130"/>
                  </a:lnTo>
                  <a:lnTo>
                    <a:pt x="75" y="131"/>
                  </a:lnTo>
                  <a:lnTo>
                    <a:pt x="75" y="131"/>
                  </a:lnTo>
                  <a:lnTo>
                    <a:pt x="75" y="130"/>
                  </a:lnTo>
                  <a:lnTo>
                    <a:pt x="75" y="130"/>
                  </a:lnTo>
                  <a:close/>
                  <a:moveTo>
                    <a:pt x="71" y="123"/>
                  </a:moveTo>
                  <a:lnTo>
                    <a:pt x="72" y="123"/>
                  </a:lnTo>
                  <a:lnTo>
                    <a:pt x="72" y="125"/>
                  </a:lnTo>
                  <a:lnTo>
                    <a:pt x="74" y="125"/>
                  </a:lnTo>
                  <a:lnTo>
                    <a:pt x="74" y="125"/>
                  </a:lnTo>
                  <a:lnTo>
                    <a:pt x="74" y="127"/>
                  </a:lnTo>
                  <a:lnTo>
                    <a:pt x="72" y="125"/>
                  </a:lnTo>
                  <a:lnTo>
                    <a:pt x="72" y="125"/>
                  </a:lnTo>
                  <a:lnTo>
                    <a:pt x="72" y="125"/>
                  </a:lnTo>
                  <a:lnTo>
                    <a:pt x="71" y="123"/>
                  </a:lnTo>
                  <a:lnTo>
                    <a:pt x="71" y="123"/>
                  </a:lnTo>
                  <a:close/>
                  <a:moveTo>
                    <a:pt x="37" y="0"/>
                  </a:moveTo>
                  <a:lnTo>
                    <a:pt x="37" y="2"/>
                  </a:lnTo>
                  <a:lnTo>
                    <a:pt x="39" y="2"/>
                  </a:lnTo>
                  <a:lnTo>
                    <a:pt x="41" y="2"/>
                  </a:lnTo>
                  <a:lnTo>
                    <a:pt x="41" y="4"/>
                  </a:lnTo>
                  <a:lnTo>
                    <a:pt x="41" y="4"/>
                  </a:lnTo>
                  <a:lnTo>
                    <a:pt x="41" y="4"/>
                  </a:lnTo>
                  <a:lnTo>
                    <a:pt x="42" y="2"/>
                  </a:lnTo>
                  <a:lnTo>
                    <a:pt x="42" y="2"/>
                  </a:lnTo>
                  <a:lnTo>
                    <a:pt x="42" y="2"/>
                  </a:lnTo>
                  <a:lnTo>
                    <a:pt x="44" y="2"/>
                  </a:lnTo>
                  <a:lnTo>
                    <a:pt x="45" y="4"/>
                  </a:lnTo>
                  <a:lnTo>
                    <a:pt x="45" y="5"/>
                  </a:lnTo>
                  <a:lnTo>
                    <a:pt x="45" y="5"/>
                  </a:lnTo>
                  <a:lnTo>
                    <a:pt x="47" y="5"/>
                  </a:lnTo>
                  <a:lnTo>
                    <a:pt x="47" y="7"/>
                  </a:lnTo>
                  <a:lnTo>
                    <a:pt x="45" y="7"/>
                  </a:lnTo>
                  <a:lnTo>
                    <a:pt x="45" y="10"/>
                  </a:lnTo>
                  <a:lnTo>
                    <a:pt x="44" y="12"/>
                  </a:lnTo>
                  <a:lnTo>
                    <a:pt x="44" y="13"/>
                  </a:lnTo>
                  <a:lnTo>
                    <a:pt x="45" y="15"/>
                  </a:lnTo>
                  <a:lnTo>
                    <a:pt x="47" y="15"/>
                  </a:lnTo>
                  <a:lnTo>
                    <a:pt x="48" y="15"/>
                  </a:lnTo>
                  <a:lnTo>
                    <a:pt x="50" y="15"/>
                  </a:lnTo>
                  <a:lnTo>
                    <a:pt x="50" y="13"/>
                  </a:lnTo>
                  <a:lnTo>
                    <a:pt x="52" y="13"/>
                  </a:lnTo>
                  <a:lnTo>
                    <a:pt x="52" y="13"/>
                  </a:lnTo>
                  <a:lnTo>
                    <a:pt x="55" y="13"/>
                  </a:lnTo>
                  <a:lnTo>
                    <a:pt x="56" y="15"/>
                  </a:lnTo>
                  <a:lnTo>
                    <a:pt x="56" y="15"/>
                  </a:lnTo>
                  <a:lnTo>
                    <a:pt x="56" y="18"/>
                  </a:lnTo>
                  <a:lnTo>
                    <a:pt x="56" y="19"/>
                  </a:lnTo>
                  <a:lnTo>
                    <a:pt x="56" y="21"/>
                  </a:lnTo>
                  <a:lnTo>
                    <a:pt x="56" y="23"/>
                  </a:lnTo>
                  <a:lnTo>
                    <a:pt x="56" y="26"/>
                  </a:lnTo>
                  <a:lnTo>
                    <a:pt x="55" y="29"/>
                  </a:lnTo>
                  <a:lnTo>
                    <a:pt x="55" y="29"/>
                  </a:lnTo>
                  <a:lnTo>
                    <a:pt x="53" y="30"/>
                  </a:lnTo>
                  <a:lnTo>
                    <a:pt x="53" y="30"/>
                  </a:lnTo>
                  <a:lnTo>
                    <a:pt x="53" y="32"/>
                  </a:lnTo>
                  <a:lnTo>
                    <a:pt x="55" y="32"/>
                  </a:lnTo>
                  <a:lnTo>
                    <a:pt x="55" y="34"/>
                  </a:lnTo>
                  <a:lnTo>
                    <a:pt x="55" y="34"/>
                  </a:lnTo>
                  <a:lnTo>
                    <a:pt x="55" y="35"/>
                  </a:lnTo>
                  <a:lnTo>
                    <a:pt x="55" y="37"/>
                  </a:lnTo>
                  <a:lnTo>
                    <a:pt x="53" y="40"/>
                  </a:lnTo>
                  <a:lnTo>
                    <a:pt x="52" y="43"/>
                  </a:lnTo>
                  <a:lnTo>
                    <a:pt x="52" y="45"/>
                  </a:lnTo>
                  <a:lnTo>
                    <a:pt x="53" y="45"/>
                  </a:lnTo>
                  <a:lnTo>
                    <a:pt x="55" y="45"/>
                  </a:lnTo>
                  <a:lnTo>
                    <a:pt x="55" y="45"/>
                  </a:lnTo>
                  <a:lnTo>
                    <a:pt x="56" y="43"/>
                  </a:lnTo>
                  <a:lnTo>
                    <a:pt x="60" y="41"/>
                  </a:lnTo>
                  <a:lnTo>
                    <a:pt x="61" y="40"/>
                  </a:lnTo>
                  <a:lnTo>
                    <a:pt x="61" y="40"/>
                  </a:lnTo>
                  <a:lnTo>
                    <a:pt x="63" y="38"/>
                  </a:lnTo>
                  <a:lnTo>
                    <a:pt x="64" y="38"/>
                  </a:lnTo>
                  <a:lnTo>
                    <a:pt x="64" y="37"/>
                  </a:lnTo>
                  <a:lnTo>
                    <a:pt x="64" y="37"/>
                  </a:lnTo>
                  <a:lnTo>
                    <a:pt x="66" y="37"/>
                  </a:lnTo>
                  <a:lnTo>
                    <a:pt x="66" y="37"/>
                  </a:lnTo>
                  <a:lnTo>
                    <a:pt x="67" y="35"/>
                  </a:lnTo>
                  <a:lnTo>
                    <a:pt x="69" y="34"/>
                  </a:lnTo>
                  <a:lnTo>
                    <a:pt x="69" y="34"/>
                  </a:lnTo>
                  <a:lnTo>
                    <a:pt x="71" y="35"/>
                  </a:lnTo>
                  <a:lnTo>
                    <a:pt x="72" y="37"/>
                  </a:lnTo>
                  <a:lnTo>
                    <a:pt x="74" y="37"/>
                  </a:lnTo>
                  <a:lnTo>
                    <a:pt x="75" y="38"/>
                  </a:lnTo>
                  <a:lnTo>
                    <a:pt x="75" y="38"/>
                  </a:lnTo>
                  <a:lnTo>
                    <a:pt x="75" y="40"/>
                  </a:lnTo>
                  <a:lnTo>
                    <a:pt x="77" y="40"/>
                  </a:lnTo>
                  <a:lnTo>
                    <a:pt x="77" y="40"/>
                  </a:lnTo>
                  <a:lnTo>
                    <a:pt x="77" y="40"/>
                  </a:lnTo>
                  <a:lnTo>
                    <a:pt x="77" y="40"/>
                  </a:lnTo>
                  <a:lnTo>
                    <a:pt x="77" y="38"/>
                  </a:lnTo>
                  <a:lnTo>
                    <a:pt x="78" y="38"/>
                  </a:lnTo>
                  <a:lnTo>
                    <a:pt x="80" y="38"/>
                  </a:lnTo>
                  <a:lnTo>
                    <a:pt x="82" y="37"/>
                  </a:lnTo>
                  <a:lnTo>
                    <a:pt x="83" y="37"/>
                  </a:lnTo>
                  <a:lnTo>
                    <a:pt x="83" y="35"/>
                  </a:lnTo>
                  <a:lnTo>
                    <a:pt x="83" y="34"/>
                  </a:lnTo>
                  <a:lnTo>
                    <a:pt x="85" y="34"/>
                  </a:lnTo>
                  <a:lnTo>
                    <a:pt x="85" y="34"/>
                  </a:lnTo>
                  <a:lnTo>
                    <a:pt x="86" y="32"/>
                  </a:lnTo>
                  <a:lnTo>
                    <a:pt x="85" y="32"/>
                  </a:lnTo>
                  <a:lnTo>
                    <a:pt x="85" y="32"/>
                  </a:lnTo>
                  <a:lnTo>
                    <a:pt x="86" y="32"/>
                  </a:lnTo>
                  <a:lnTo>
                    <a:pt x="86" y="30"/>
                  </a:lnTo>
                  <a:lnTo>
                    <a:pt x="89" y="30"/>
                  </a:lnTo>
                  <a:lnTo>
                    <a:pt x="91" y="32"/>
                  </a:lnTo>
                  <a:lnTo>
                    <a:pt x="93" y="32"/>
                  </a:lnTo>
                  <a:lnTo>
                    <a:pt x="94" y="34"/>
                  </a:lnTo>
                  <a:lnTo>
                    <a:pt x="96" y="32"/>
                  </a:lnTo>
                  <a:lnTo>
                    <a:pt x="97" y="34"/>
                  </a:lnTo>
                  <a:lnTo>
                    <a:pt x="99" y="37"/>
                  </a:lnTo>
                  <a:lnTo>
                    <a:pt x="101" y="40"/>
                  </a:lnTo>
                  <a:lnTo>
                    <a:pt x="102" y="41"/>
                  </a:lnTo>
                  <a:lnTo>
                    <a:pt x="104" y="43"/>
                  </a:lnTo>
                  <a:lnTo>
                    <a:pt x="105" y="45"/>
                  </a:lnTo>
                  <a:lnTo>
                    <a:pt x="107" y="45"/>
                  </a:lnTo>
                  <a:lnTo>
                    <a:pt x="108" y="48"/>
                  </a:lnTo>
                  <a:lnTo>
                    <a:pt x="107" y="51"/>
                  </a:lnTo>
                  <a:lnTo>
                    <a:pt x="107" y="54"/>
                  </a:lnTo>
                  <a:lnTo>
                    <a:pt x="107" y="57"/>
                  </a:lnTo>
                  <a:lnTo>
                    <a:pt x="108" y="60"/>
                  </a:lnTo>
                  <a:lnTo>
                    <a:pt x="110" y="62"/>
                  </a:lnTo>
                  <a:lnTo>
                    <a:pt x="112" y="63"/>
                  </a:lnTo>
                  <a:lnTo>
                    <a:pt x="112" y="65"/>
                  </a:lnTo>
                  <a:lnTo>
                    <a:pt x="113" y="65"/>
                  </a:lnTo>
                  <a:lnTo>
                    <a:pt x="115" y="67"/>
                  </a:lnTo>
                  <a:lnTo>
                    <a:pt x="116" y="67"/>
                  </a:lnTo>
                  <a:lnTo>
                    <a:pt x="116" y="68"/>
                  </a:lnTo>
                  <a:lnTo>
                    <a:pt x="116" y="68"/>
                  </a:lnTo>
                  <a:lnTo>
                    <a:pt x="116" y="70"/>
                  </a:lnTo>
                  <a:lnTo>
                    <a:pt x="118" y="70"/>
                  </a:lnTo>
                  <a:lnTo>
                    <a:pt x="119" y="71"/>
                  </a:lnTo>
                  <a:lnTo>
                    <a:pt x="119" y="71"/>
                  </a:lnTo>
                  <a:lnTo>
                    <a:pt x="119" y="71"/>
                  </a:lnTo>
                  <a:lnTo>
                    <a:pt x="119" y="73"/>
                  </a:lnTo>
                  <a:lnTo>
                    <a:pt x="119" y="75"/>
                  </a:lnTo>
                  <a:lnTo>
                    <a:pt x="119" y="76"/>
                  </a:lnTo>
                  <a:lnTo>
                    <a:pt x="118" y="76"/>
                  </a:lnTo>
                  <a:lnTo>
                    <a:pt x="118" y="76"/>
                  </a:lnTo>
                  <a:lnTo>
                    <a:pt x="118" y="78"/>
                  </a:lnTo>
                  <a:lnTo>
                    <a:pt x="118" y="79"/>
                  </a:lnTo>
                  <a:lnTo>
                    <a:pt x="118" y="81"/>
                  </a:lnTo>
                  <a:lnTo>
                    <a:pt x="118" y="82"/>
                  </a:lnTo>
                  <a:lnTo>
                    <a:pt x="118" y="84"/>
                  </a:lnTo>
                  <a:lnTo>
                    <a:pt x="118" y="87"/>
                  </a:lnTo>
                  <a:lnTo>
                    <a:pt x="118" y="87"/>
                  </a:lnTo>
                  <a:lnTo>
                    <a:pt x="118" y="89"/>
                  </a:lnTo>
                  <a:lnTo>
                    <a:pt x="116" y="89"/>
                  </a:lnTo>
                  <a:lnTo>
                    <a:pt x="116" y="90"/>
                  </a:lnTo>
                  <a:lnTo>
                    <a:pt x="115" y="90"/>
                  </a:lnTo>
                  <a:lnTo>
                    <a:pt x="113" y="92"/>
                  </a:lnTo>
                  <a:lnTo>
                    <a:pt x="113" y="92"/>
                  </a:lnTo>
                  <a:lnTo>
                    <a:pt x="113" y="92"/>
                  </a:lnTo>
                  <a:lnTo>
                    <a:pt x="112" y="93"/>
                  </a:lnTo>
                  <a:lnTo>
                    <a:pt x="112" y="93"/>
                  </a:lnTo>
                  <a:lnTo>
                    <a:pt x="110" y="92"/>
                  </a:lnTo>
                  <a:lnTo>
                    <a:pt x="110" y="92"/>
                  </a:lnTo>
                  <a:lnTo>
                    <a:pt x="110" y="90"/>
                  </a:lnTo>
                  <a:lnTo>
                    <a:pt x="108" y="90"/>
                  </a:lnTo>
                  <a:lnTo>
                    <a:pt x="107" y="90"/>
                  </a:lnTo>
                  <a:lnTo>
                    <a:pt x="105" y="90"/>
                  </a:lnTo>
                  <a:lnTo>
                    <a:pt x="102" y="90"/>
                  </a:lnTo>
                  <a:lnTo>
                    <a:pt x="99" y="90"/>
                  </a:lnTo>
                  <a:lnTo>
                    <a:pt x="97" y="90"/>
                  </a:lnTo>
                  <a:lnTo>
                    <a:pt x="96" y="90"/>
                  </a:lnTo>
                  <a:lnTo>
                    <a:pt x="94" y="90"/>
                  </a:lnTo>
                  <a:lnTo>
                    <a:pt x="94" y="90"/>
                  </a:lnTo>
                  <a:lnTo>
                    <a:pt x="93" y="90"/>
                  </a:lnTo>
                  <a:lnTo>
                    <a:pt x="91" y="90"/>
                  </a:lnTo>
                  <a:lnTo>
                    <a:pt x="89" y="90"/>
                  </a:lnTo>
                  <a:lnTo>
                    <a:pt x="88" y="90"/>
                  </a:lnTo>
                  <a:lnTo>
                    <a:pt x="86" y="90"/>
                  </a:lnTo>
                  <a:lnTo>
                    <a:pt x="85" y="92"/>
                  </a:lnTo>
                  <a:lnTo>
                    <a:pt x="82" y="92"/>
                  </a:lnTo>
                  <a:lnTo>
                    <a:pt x="80" y="93"/>
                  </a:lnTo>
                  <a:lnTo>
                    <a:pt x="80" y="95"/>
                  </a:lnTo>
                  <a:lnTo>
                    <a:pt x="78" y="97"/>
                  </a:lnTo>
                  <a:lnTo>
                    <a:pt x="78" y="98"/>
                  </a:lnTo>
                  <a:lnTo>
                    <a:pt x="77" y="100"/>
                  </a:lnTo>
                  <a:lnTo>
                    <a:pt x="75" y="101"/>
                  </a:lnTo>
                  <a:lnTo>
                    <a:pt x="75" y="101"/>
                  </a:lnTo>
                  <a:lnTo>
                    <a:pt x="75" y="103"/>
                  </a:lnTo>
                  <a:lnTo>
                    <a:pt x="74" y="103"/>
                  </a:lnTo>
                  <a:lnTo>
                    <a:pt x="72" y="103"/>
                  </a:lnTo>
                  <a:lnTo>
                    <a:pt x="72" y="103"/>
                  </a:lnTo>
                  <a:lnTo>
                    <a:pt x="72" y="106"/>
                  </a:lnTo>
                  <a:lnTo>
                    <a:pt x="72" y="108"/>
                  </a:lnTo>
                  <a:lnTo>
                    <a:pt x="74" y="109"/>
                  </a:lnTo>
                  <a:lnTo>
                    <a:pt x="74" y="111"/>
                  </a:lnTo>
                  <a:lnTo>
                    <a:pt x="74" y="114"/>
                  </a:lnTo>
                  <a:lnTo>
                    <a:pt x="74" y="115"/>
                  </a:lnTo>
                  <a:lnTo>
                    <a:pt x="77" y="117"/>
                  </a:lnTo>
                  <a:lnTo>
                    <a:pt x="77" y="119"/>
                  </a:lnTo>
                  <a:lnTo>
                    <a:pt x="78" y="119"/>
                  </a:lnTo>
                  <a:lnTo>
                    <a:pt x="78" y="120"/>
                  </a:lnTo>
                  <a:lnTo>
                    <a:pt x="77" y="122"/>
                  </a:lnTo>
                  <a:lnTo>
                    <a:pt x="78" y="123"/>
                  </a:lnTo>
                  <a:lnTo>
                    <a:pt x="80" y="130"/>
                  </a:lnTo>
                  <a:lnTo>
                    <a:pt x="80" y="130"/>
                  </a:lnTo>
                  <a:lnTo>
                    <a:pt x="80" y="130"/>
                  </a:lnTo>
                  <a:lnTo>
                    <a:pt x="80" y="128"/>
                  </a:lnTo>
                  <a:lnTo>
                    <a:pt x="78" y="127"/>
                  </a:lnTo>
                  <a:lnTo>
                    <a:pt x="78" y="125"/>
                  </a:lnTo>
                  <a:lnTo>
                    <a:pt x="77" y="123"/>
                  </a:lnTo>
                  <a:lnTo>
                    <a:pt x="75" y="122"/>
                  </a:lnTo>
                  <a:lnTo>
                    <a:pt x="75" y="123"/>
                  </a:lnTo>
                  <a:lnTo>
                    <a:pt x="75" y="123"/>
                  </a:lnTo>
                  <a:lnTo>
                    <a:pt x="74" y="123"/>
                  </a:lnTo>
                  <a:lnTo>
                    <a:pt x="72" y="122"/>
                  </a:lnTo>
                  <a:lnTo>
                    <a:pt x="71" y="120"/>
                  </a:lnTo>
                  <a:lnTo>
                    <a:pt x="71" y="120"/>
                  </a:lnTo>
                  <a:lnTo>
                    <a:pt x="71" y="120"/>
                  </a:lnTo>
                  <a:lnTo>
                    <a:pt x="69" y="119"/>
                  </a:lnTo>
                  <a:lnTo>
                    <a:pt x="67" y="117"/>
                  </a:lnTo>
                  <a:lnTo>
                    <a:pt x="66" y="117"/>
                  </a:lnTo>
                  <a:lnTo>
                    <a:pt x="66" y="117"/>
                  </a:lnTo>
                  <a:lnTo>
                    <a:pt x="64" y="115"/>
                  </a:lnTo>
                  <a:lnTo>
                    <a:pt x="63" y="115"/>
                  </a:lnTo>
                  <a:lnTo>
                    <a:pt x="60" y="117"/>
                  </a:lnTo>
                  <a:lnTo>
                    <a:pt x="55" y="115"/>
                  </a:lnTo>
                  <a:lnTo>
                    <a:pt x="52" y="117"/>
                  </a:lnTo>
                  <a:lnTo>
                    <a:pt x="52" y="115"/>
                  </a:lnTo>
                  <a:lnTo>
                    <a:pt x="50" y="115"/>
                  </a:lnTo>
                  <a:lnTo>
                    <a:pt x="52" y="114"/>
                  </a:lnTo>
                  <a:lnTo>
                    <a:pt x="52" y="111"/>
                  </a:lnTo>
                  <a:lnTo>
                    <a:pt x="52" y="108"/>
                  </a:lnTo>
                  <a:lnTo>
                    <a:pt x="52" y="106"/>
                  </a:lnTo>
                  <a:lnTo>
                    <a:pt x="52" y="106"/>
                  </a:lnTo>
                  <a:lnTo>
                    <a:pt x="52" y="104"/>
                  </a:lnTo>
                  <a:lnTo>
                    <a:pt x="52" y="104"/>
                  </a:lnTo>
                  <a:lnTo>
                    <a:pt x="48" y="103"/>
                  </a:lnTo>
                  <a:lnTo>
                    <a:pt x="47" y="103"/>
                  </a:lnTo>
                  <a:lnTo>
                    <a:pt x="45" y="103"/>
                  </a:lnTo>
                  <a:lnTo>
                    <a:pt x="42" y="104"/>
                  </a:lnTo>
                  <a:lnTo>
                    <a:pt x="41" y="104"/>
                  </a:lnTo>
                  <a:lnTo>
                    <a:pt x="39" y="106"/>
                  </a:lnTo>
                  <a:lnTo>
                    <a:pt x="37" y="108"/>
                  </a:lnTo>
                  <a:lnTo>
                    <a:pt x="39" y="108"/>
                  </a:lnTo>
                  <a:lnTo>
                    <a:pt x="39" y="111"/>
                  </a:lnTo>
                  <a:lnTo>
                    <a:pt x="37" y="114"/>
                  </a:lnTo>
                  <a:lnTo>
                    <a:pt x="37" y="115"/>
                  </a:lnTo>
                  <a:lnTo>
                    <a:pt x="39" y="120"/>
                  </a:lnTo>
                  <a:lnTo>
                    <a:pt x="37" y="123"/>
                  </a:lnTo>
                  <a:lnTo>
                    <a:pt x="37" y="125"/>
                  </a:lnTo>
                  <a:lnTo>
                    <a:pt x="36" y="127"/>
                  </a:lnTo>
                  <a:lnTo>
                    <a:pt x="36" y="130"/>
                  </a:lnTo>
                  <a:lnTo>
                    <a:pt x="34" y="130"/>
                  </a:lnTo>
                  <a:lnTo>
                    <a:pt x="33" y="133"/>
                  </a:lnTo>
                  <a:lnTo>
                    <a:pt x="33" y="138"/>
                  </a:lnTo>
                  <a:lnTo>
                    <a:pt x="31" y="139"/>
                  </a:lnTo>
                  <a:lnTo>
                    <a:pt x="31" y="142"/>
                  </a:lnTo>
                  <a:lnTo>
                    <a:pt x="28" y="145"/>
                  </a:lnTo>
                  <a:lnTo>
                    <a:pt x="28" y="149"/>
                  </a:lnTo>
                  <a:lnTo>
                    <a:pt x="26" y="150"/>
                  </a:lnTo>
                  <a:lnTo>
                    <a:pt x="26" y="150"/>
                  </a:lnTo>
                  <a:lnTo>
                    <a:pt x="26" y="152"/>
                  </a:lnTo>
                  <a:lnTo>
                    <a:pt x="26" y="155"/>
                  </a:lnTo>
                  <a:lnTo>
                    <a:pt x="26" y="158"/>
                  </a:lnTo>
                  <a:lnTo>
                    <a:pt x="26" y="160"/>
                  </a:lnTo>
                  <a:lnTo>
                    <a:pt x="28" y="163"/>
                  </a:lnTo>
                  <a:lnTo>
                    <a:pt x="28" y="164"/>
                  </a:lnTo>
                  <a:lnTo>
                    <a:pt x="28" y="164"/>
                  </a:lnTo>
                  <a:lnTo>
                    <a:pt x="28" y="166"/>
                  </a:lnTo>
                  <a:lnTo>
                    <a:pt x="30" y="166"/>
                  </a:lnTo>
                  <a:lnTo>
                    <a:pt x="34" y="164"/>
                  </a:lnTo>
                  <a:lnTo>
                    <a:pt x="36" y="164"/>
                  </a:lnTo>
                  <a:lnTo>
                    <a:pt x="36" y="166"/>
                  </a:lnTo>
                  <a:lnTo>
                    <a:pt x="37" y="167"/>
                  </a:lnTo>
                  <a:lnTo>
                    <a:pt x="37" y="174"/>
                  </a:lnTo>
                  <a:lnTo>
                    <a:pt x="37" y="175"/>
                  </a:lnTo>
                  <a:lnTo>
                    <a:pt x="39" y="175"/>
                  </a:lnTo>
                  <a:lnTo>
                    <a:pt x="41" y="177"/>
                  </a:lnTo>
                  <a:lnTo>
                    <a:pt x="41" y="177"/>
                  </a:lnTo>
                  <a:lnTo>
                    <a:pt x="41" y="177"/>
                  </a:lnTo>
                  <a:lnTo>
                    <a:pt x="41" y="175"/>
                  </a:lnTo>
                  <a:lnTo>
                    <a:pt x="42" y="177"/>
                  </a:lnTo>
                  <a:lnTo>
                    <a:pt x="42" y="180"/>
                  </a:lnTo>
                  <a:lnTo>
                    <a:pt x="45" y="191"/>
                  </a:lnTo>
                  <a:lnTo>
                    <a:pt x="45" y="193"/>
                  </a:lnTo>
                  <a:lnTo>
                    <a:pt x="47" y="194"/>
                  </a:lnTo>
                  <a:lnTo>
                    <a:pt x="45" y="194"/>
                  </a:lnTo>
                  <a:lnTo>
                    <a:pt x="44" y="191"/>
                  </a:lnTo>
                  <a:lnTo>
                    <a:pt x="44" y="190"/>
                  </a:lnTo>
                  <a:lnTo>
                    <a:pt x="44" y="190"/>
                  </a:lnTo>
                  <a:lnTo>
                    <a:pt x="42" y="190"/>
                  </a:lnTo>
                  <a:lnTo>
                    <a:pt x="42" y="190"/>
                  </a:lnTo>
                  <a:lnTo>
                    <a:pt x="44" y="188"/>
                  </a:lnTo>
                  <a:lnTo>
                    <a:pt x="42" y="188"/>
                  </a:lnTo>
                  <a:lnTo>
                    <a:pt x="42" y="186"/>
                  </a:lnTo>
                  <a:lnTo>
                    <a:pt x="41" y="188"/>
                  </a:lnTo>
                  <a:lnTo>
                    <a:pt x="41" y="190"/>
                  </a:lnTo>
                  <a:lnTo>
                    <a:pt x="41" y="191"/>
                  </a:lnTo>
                  <a:lnTo>
                    <a:pt x="44" y="194"/>
                  </a:lnTo>
                  <a:lnTo>
                    <a:pt x="44" y="194"/>
                  </a:lnTo>
                  <a:lnTo>
                    <a:pt x="45" y="196"/>
                  </a:lnTo>
                  <a:lnTo>
                    <a:pt x="47" y="196"/>
                  </a:lnTo>
                  <a:lnTo>
                    <a:pt x="48" y="196"/>
                  </a:lnTo>
                  <a:lnTo>
                    <a:pt x="50" y="197"/>
                  </a:lnTo>
                  <a:lnTo>
                    <a:pt x="53" y="199"/>
                  </a:lnTo>
                  <a:lnTo>
                    <a:pt x="55" y="199"/>
                  </a:lnTo>
                  <a:lnTo>
                    <a:pt x="56" y="199"/>
                  </a:lnTo>
                  <a:lnTo>
                    <a:pt x="58" y="199"/>
                  </a:lnTo>
                  <a:lnTo>
                    <a:pt x="60" y="199"/>
                  </a:lnTo>
                  <a:lnTo>
                    <a:pt x="61" y="201"/>
                  </a:lnTo>
                  <a:lnTo>
                    <a:pt x="64" y="205"/>
                  </a:lnTo>
                  <a:lnTo>
                    <a:pt x="69" y="208"/>
                  </a:lnTo>
                  <a:lnTo>
                    <a:pt x="69" y="210"/>
                  </a:lnTo>
                  <a:lnTo>
                    <a:pt x="67" y="210"/>
                  </a:lnTo>
                  <a:lnTo>
                    <a:pt x="66" y="213"/>
                  </a:lnTo>
                  <a:lnTo>
                    <a:pt x="66" y="213"/>
                  </a:lnTo>
                  <a:lnTo>
                    <a:pt x="66" y="215"/>
                  </a:lnTo>
                  <a:lnTo>
                    <a:pt x="64" y="215"/>
                  </a:lnTo>
                  <a:lnTo>
                    <a:pt x="63" y="215"/>
                  </a:lnTo>
                  <a:lnTo>
                    <a:pt x="63" y="215"/>
                  </a:lnTo>
                  <a:lnTo>
                    <a:pt x="63" y="215"/>
                  </a:lnTo>
                  <a:lnTo>
                    <a:pt x="61" y="213"/>
                  </a:lnTo>
                  <a:lnTo>
                    <a:pt x="61" y="213"/>
                  </a:lnTo>
                  <a:lnTo>
                    <a:pt x="61" y="213"/>
                  </a:lnTo>
                  <a:lnTo>
                    <a:pt x="58" y="215"/>
                  </a:lnTo>
                  <a:lnTo>
                    <a:pt x="56" y="215"/>
                  </a:lnTo>
                  <a:lnTo>
                    <a:pt x="56" y="216"/>
                  </a:lnTo>
                  <a:lnTo>
                    <a:pt x="55" y="216"/>
                  </a:lnTo>
                  <a:lnTo>
                    <a:pt x="55" y="218"/>
                  </a:lnTo>
                  <a:lnTo>
                    <a:pt x="55" y="218"/>
                  </a:lnTo>
                  <a:lnTo>
                    <a:pt x="53" y="216"/>
                  </a:lnTo>
                  <a:lnTo>
                    <a:pt x="53" y="216"/>
                  </a:lnTo>
                  <a:lnTo>
                    <a:pt x="53" y="215"/>
                  </a:lnTo>
                  <a:lnTo>
                    <a:pt x="53" y="215"/>
                  </a:lnTo>
                  <a:lnTo>
                    <a:pt x="53" y="213"/>
                  </a:lnTo>
                  <a:lnTo>
                    <a:pt x="55" y="212"/>
                  </a:lnTo>
                  <a:lnTo>
                    <a:pt x="53" y="210"/>
                  </a:lnTo>
                  <a:lnTo>
                    <a:pt x="53" y="208"/>
                  </a:lnTo>
                  <a:lnTo>
                    <a:pt x="53" y="208"/>
                  </a:lnTo>
                  <a:lnTo>
                    <a:pt x="53" y="208"/>
                  </a:lnTo>
                  <a:lnTo>
                    <a:pt x="52" y="208"/>
                  </a:lnTo>
                  <a:lnTo>
                    <a:pt x="50" y="207"/>
                  </a:lnTo>
                  <a:lnTo>
                    <a:pt x="50" y="205"/>
                  </a:lnTo>
                  <a:lnTo>
                    <a:pt x="48" y="205"/>
                  </a:lnTo>
                  <a:lnTo>
                    <a:pt x="48" y="205"/>
                  </a:lnTo>
                  <a:lnTo>
                    <a:pt x="47" y="205"/>
                  </a:lnTo>
                  <a:lnTo>
                    <a:pt x="47" y="205"/>
                  </a:lnTo>
                  <a:lnTo>
                    <a:pt x="44" y="204"/>
                  </a:lnTo>
                  <a:lnTo>
                    <a:pt x="42" y="202"/>
                  </a:lnTo>
                  <a:lnTo>
                    <a:pt x="42" y="202"/>
                  </a:lnTo>
                  <a:lnTo>
                    <a:pt x="41" y="202"/>
                  </a:lnTo>
                  <a:lnTo>
                    <a:pt x="41" y="202"/>
                  </a:lnTo>
                  <a:lnTo>
                    <a:pt x="41" y="205"/>
                  </a:lnTo>
                  <a:lnTo>
                    <a:pt x="41" y="205"/>
                  </a:lnTo>
                  <a:lnTo>
                    <a:pt x="36" y="202"/>
                  </a:lnTo>
                  <a:lnTo>
                    <a:pt x="34" y="199"/>
                  </a:lnTo>
                  <a:lnTo>
                    <a:pt x="34" y="196"/>
                  </a:lnTo>
                  <a:lnTo>
                    <a:pt x="34" y="196"/>
                  </a:lnTo>
                  <a:lnTo>
                    <a:pt x="33" y="196"/>
                  </a:lnTo>
                  <a:lnTo>
                    <a:pt x="31" y="194"/>
                  </a:lnTo>
                  <a:lnTo>
                    <a:pt x="33" y="193"/>
                  </a:lnTo>
                  <a:lnTo>
                    <a:pt x="31" y="193"/>
                  </a:lnTo>
                  <a:lnTo>
                    <a:pt x="30" y="193"/>
                  </a:lnTo>
                  <a:lnTo>
                    <a:pt x="30" y="193"/>
                  </a:lnTo>
                  <a:lnTo>
                    <a:pt x="28" y="190"/>
                  </a:lnTo>
                  <a:lnTo>
                    <a:pt x="28" y="190"/>
                  </a:lnTo>
                  <a:lnTo>
                    <a:pt x="26" y="188"/>
                  </a:lnTo>
                  <a:lnTo>
                    <a:pt x="25" y="188"/>
                  </a:lnTo>
                  <a:lnTo>
                    <a:pt x="25" y="186"/>
                  </a:lnTo>
                  <a:lnTo>
                    <a:pt x="25" y="185"/>
                  </a:lnTo>
                  <a:lnTo>
                    <a:pt x="23" y="183"/>
                  </a:lnTo>
                  <a:lnTo>
                    <a:pt x="22" y="183"/>
                  </a:lnTo>
                  <a:lnTo>
                    <a:pt x="20" y="183"/>
                  </a:lnTo>
                  <a:lnTo>
                    <a:pt x="20" y="180"/>
                  </a:lnTo>
                  <a:lnTo>
                    <a:pt x="19" y="179"/>
                  </a:lnTo>
                  <a:lnTo>
                    <a:pt x="19" y="179"/>
                  </a:lnTo>
                  <a:lnTo>
                    <a:pt x="17" y="179"/>
                  </a:lnTo>
                  <a:lnTo>
                    <a:pt x="17" y="180"/>
                  </a:lnTo>
                  <a:lnTo>
                    <a:pt x="15" y="180"/>
                  </a:lnTo>
                  <a:lnTo>
                    <a:pt x="15" y="180"/>
                  </a:lnTo>
                  <a:lnTo>
                    <a:pt x="14" y="180"/>
                  </a:lnTo>
                  <a:lnTo>
                    <a:pt x="12" y="177"/>
                  </a:lnTo>
                  <a:lnTo>
                    <a:pt x="12" y="175"/>
                  </a:lnTo>
                  <a:lnTo>
                    <a:pt x="12" y="172"/>
                  </a:lnTo>
                  <a:lnTo>
                    <a:pt x="14" y="169"/>
                  </a:lnTo>
                  <a:lnTo>
                    <a:pt x="15" y="164"/>
                  </a:lnTo>
                  <a:lnTo>
                    <a:pt x="15" y="161"/>
                  </a:lnTo>
                  <a:lnTo>
                    <a:pt x="17" y="161"/>
                  </a:lnTo>
                  <a:lnTo>
                    <a:pt x="17" y="156"/>
                  </a:lnTo>
                  <a:lnTo>
                    <a:pt x="20" y="152"/>
                  </a:lnTo>
                  <a:lnTo>
                    <a:pt x="20" y="150"/>
                  </a:lnTo>
                  <a:lnTo>
                    <a:pt x="20" y="149"/>
                  </a:lnTo>
                  <a:lnTo>
                    <a:pt x="20" y="149"/>
                  </a:lnTo>
                  <a:lnTo>
                    <a:pt x="20" y="147"/>
                  </a:lnTo>
                  <a:lnTo>
                    <a:pt x="20" y="145"/>
                  </a:lnTo>
                  <a:lnTo>
                    <a:pt x="20" y="145"/>
                  </a:lnTo>
                  <a:lnTo>
                    <a:pt x="20" y="144"/>
                  </a:lnTo>
                  <a:lnTo>
                    <a:pt x="22" y="142"/>
                  </a:lnTo>
                  <a:lnTo>
                    <a:pt x="25" y="141"/>
                  </a:lnTo>
                  <a:lnTo>
                    <a:pt x="26" y="139"/>
                  </a:lnTo>
                  <a:lnTo>
                    <a:pt x="30" y="134"/>
                  </a:lnTo>
                  <a:lnTo>
                    <a:pt x="30" y="131"/>
                  </a:lnTo>
                  <a:lnTo>
                    <a:pt x="31" y="131"/>
                  </a:lnTo>
                  <a:lnTo>
                    <a:pt x="31" y="131"/>
                  </a:lnTo>
                  <a:lnTo>
                    <a:pt x="33" y="130"/>
                  </a:lnTo>
                  <a:lnTo>
                    <a:pt x="33" y="130"/>
                  </a:lnTo>
                  <a:lnTo>
                    <a:pt x="33" y="128"/>
                  </a:lnTo>
                  <a:lnTo>
                    <a:pt x="31" y="123"/>
                  </a:lnTo>
                  <a:lnTo>
                    <a:pt x="31" y="122"/>
                  </a:lnTo>
                  <a:lnTo>
                    <a:pt x="30" y="120"/>
                  </a:lnTo>
                  <a:lnTo>
                    <a:pt x="30" y="120"/>
                  </a:lnTo>
                  <a:lnTo>
                    <a:pt x="30" y="119"/>
                  </a:lnTo>
                  <a:lnTo>
                    <a:pt x="30" y="117"/>
                  </a:lnTo>
                  <a:lnTo>
                    <a:pt x="30" y="117"/>
                  </a:lnTo>
                  <a:lnTo>
                    <a:pt x="28" y="115"/>
                  </a:lnTo>
                  <a:lnTo>
                    <a:pt x="26" y="114"/>
                  </a:lnTo>
                  <a:lnTo>
                    <a:pt x="26" y="112"/>
                  </a:lnTo>
                  <a:lnTo>
                    <a:pt x="26" y="111"/>
                  </a:lnTo>
                  <a:lnTo>
                    <a:pt x="26" y="111"/>
                  </a:lnTo>
                  <a:lnTo>
                    <a:pt x="25" y="109"/>
                  </a:lnTo>
                  <a:lnTo>
                    <a:pt x="26" y="108"/>
                  </a:lnTo>
                  <a:lnTo>
                    <a:pt x="26" y="108"/>
                  </a:lnTo>
                  <a:lnTo>
                    <a:pt x="26" y="103"/>
                  </a:lnTo>
                  <a:lnTo>
                    <a:pt x="26" y="103"/>
                  </a:lnTo>
                  <a:lnTo>
                    <a:pt x="26" y="100"/>
                  </a:lnTo>
                  <a:lnTo>
                    <a:pt x="25" y="98"/>
                  </a:lnTo>
                  <a:lnTo>
                    <a:pt x="25" y="97"/>
                  </a:lnTo>
                  <a:lnTo>
                    <a:pt x="23" y="95"/>
                  </a:lnTo>
                  <a:lnTo>
                    <a:pt x="20" y="93"/>
                  </a:lnTo>
                  <a:lnTo>
                    <a:pt x="17" y="90"/>
                  </a:lnTo>
                  <a:lnTo>
                    <a:pt x="17" y="89"/>
                  </a:lnTo>
                  <a:lnTo>
                    <a:pt x="15" y="87"/>
                  </a:lnTo>
                  <a:lnTo>
                    <a:pt x="14" y="86"/>
                  </a:lnTo>
                  <a:lnTo>
                    <a:pt x="12" y="84"/>
                  </a:lnTo>
                  <a:lnTo>
                    <a:pt x="12" y="82"/>
                  </a:lnTo>
                  <a:lnTo>
                    <a:pt x="12" y="79"/>
                  </a:lnTo>
                  <a:lnTo>
                    <a:pt x="12" y="79"/>
                  </a:lnTo>
                  <a:lnTo>
                    <a:pt x="12" y="78"/>
                  </a:lnTo>
                  <a:lnTo>
                    <a:pt x="14" y="78"/>
                  </a:lnTo>
                  <a:lnTo>
                    <a:pt x="14" y="78"/>
                  </a:lnTo>
                  <a:lnTo>
                    <a:pt x="15" y="76"/>
                  </a:lnTo>
                  <a:lnTo>
                    <a:pt x="17" y="76"/>
                  </a:lnTo>
                  <a:lnTo>
                    <a:pt x="17" y="76"/>
                  </a:lnTo>
                  <a:lnTo>
                    <a:pt x="17" y="76"/>
                  </a:lnTo>
                  <a:lnTo>
                    <a:pt x="17" y="73"/>
                  </a:lnTo>
                  <a:lnTo>
                    <a:pt x="17" y="70"/>
                  </a:lnTo>
                  <a:lnTo>
                    <a:pt x="17" y="68"/>
                  </a:lnTo>
                  <a:lnTo>
                    <a:pt x="19" y="67"/>
                  </a:lnTo>
                  <a:lnTo>
                    <a:pt x="22" y="63"/>
                  </a:lnTo>
                  <a:lnTo>
                    <a:pt x="22" y="63"/>
                  </a:lnTo>
                  <a:lnTo>
                    <a:pt x="22" y="62"/>
                  </a:lnTo>
                  <a:lnTo>
                    <a:pt x="22" y="62"/>
                  </a:lnTo>
                  <a:lnTo>
                    <a:pt x="22" y="60"/>
                  </a:lnTo>
                  <a:lnTo>
                    <a:pt x="22" y="60"/>
                  </a:lnTo>
                  <a:lnTo>
                    <a:pt x="20" y="62"/>
                  </a:lnTo>
                  <a:lnTo>
                    <a:pt x="19" y="62"/>
                  </a:lnTo>
                  <a:lnTo>
                    <a:pt x="19" y="59"/>
                  </a:lnTo>
                  <a:lnTo>
                    <a:pt x="17" y="59"/>
                  </a:lnTo>
                  <a:lnTo>
                    <a:pt x="17" y="57"/>
                  </a:lnTo>
                  <a:lnTo>
                    <a:pt x="17" y="56"/>
                  </a:lnTo>
                  <a:lnTo>
                    <a:pt x="17" y="54"/>
                  </a:lnTo>
                  <a:lnTo>
                    <a:pt x="15" y="52"/>
                  </a:lnTo>
                  <a:lnTo>
                    <a:pt x="14" y="49"/>
                  </a:lnTo>
                  <a:lnTo>
                    <a:pt x="12" y="48"/>
                  </a:lnTo>
                  <a:lnTo>
                    <a:pt x="11" y="46"/>
                  </a:lnTo>
                  <a:lnTo>
                    <a:pt x="9" y="45"/>
                  </a:lnTo>
                  <a:lnTo>
                    <a:pt x="6" y="41"/>
                  </a:lnTo>
                  <a:lnTo>
                    <a:pt x="6" y="40"/>
                  </a:lnTo>
                  <a:lnTo>
                    <a:pt x="6" y="40"/>
                  </a:lnTo>
                  <a:lnTo>
                    <a:pt x="4" y="40"/>
                  </a:lnTo>
                  <a:lnTo>
                    <a:pt x="6" y="38"/>
                  </a:lnTo>
                  <a:lnTo>
                    <a:pt x="6" y="37"/>
                  </a:lnTo>
                  <a:lnTo>
                    <a:pt x="4" y="35"/>
                  </a:lnTo>
                  <a:lnTo>
                    <a:pt x="4" y="34"/>
                  </a:lnTo>
                  <a:lnTo>
                    <a:pt x="4" y="34"/>
                  </a:lnTo>
                  <a:lnTo>
                    <a:pt x="4" y="32"/>
                  </a:lnTo>
                  <a:lnTo>
                    <a:pt x="3" y="34"/>
                  </a:lnTo>
                  <a:lnTo>
                    <a:pt x="1" y="32"/>
                  </a:lnTo>
                  <a:lnTo>
                    <a:pt x="1" y="30"/>
                  </a:lnTo>
                  <a:lnTo>
                    <a:pt x="0" y="29"/>
                  </a:lnTo>
                  <a:lnTo>
                    <a:pt x="1" y="29"/>
                  </a:lnTo>
                  <a:lnTo>
                    <a:pt x="3" y="30"/>
                  </a:lnTo>
                  <a:lnTo>
                    <a:pt x="3" y="30"/>
                  </a:lnTo>
                  <a:lnTo>
                    <a:pt x="3" y="29"/>
                  </a:lnTo>
                  <a:lnTo>
                    <a:pt x="4" y="29"/>
                  </a:lnTo>
                  <a:lnTo>
                    <a:pt x="6" y="29"/>
                  </a:lnTo>
                  <a:lnTo>
                    <a:pt x="6" y="29"/>
                  </a:lnTo>
                  <a:lnTo>
                    <a:pt x="6" y="27"/>
                  </a:lnTo>
                  <a:lnTo>
                    <a:pt x="6" y="24"/>
                  </a:lnTo>
                  <a:lnTo>
                    <a:pt x="6" y="23"/>
                  </a:lnTo>
                  <a:lnTo>
                    <a:pt x="6" y="21"/>
                  </a:lnTo>
                  <a:lnTo>
                    <a:pt x="6" y="18"/>
                  </a:lnTo>
                  <a:lnTo>
                    <a:pt x="7" y="16"/>
                  </a:lnTo>
                  <a:lnTo>
                    <a:pt x="7" y="13"/>
                  </a:lnTo>
                  <a:lnTo>
                    <a:pt x="9" y="13"/>
                  </a:lnTo>
                  <a:lnTo>
                    <a:pt x="9" y="12"/>
                  </a:lnTo>
                  <a:lnTo>
                    <a:pt x="11" y="12"/>
                  </a:lnTo>
                  <a:lnTo>
                    <a:pt x="11" y="12"/>
                  </a:lnTo>
                  <a:lnTo>
                    <a:pt x="12" y="12"/>
                  </a:lnTo>
                  <a:lnTo>
                    <a:pt x="14" y="12"/>
                  </a:lnTo>
                  <a:lnTo>
                    <a:pt x="15" y="12"/>
                  </a:lnTo>
                  <a:lnTo>
                    <a:pt x="15" y="12"/>
                  </a:lnTo>
                  <a:lnTo>
                    <a:pt x="17" y="12"/>
                  </a:lnTo>
                  <a:lnTo>
                    <a:pt x="20" y="12"/>
                  </a:lnTo>
                  <a:lnTo>
                    <a:pt x="22" y="12"/>
                  </a:lnTo>
                  <a:lnTo>
                    <a:pt x="22" y="12"/>
                  </a:lnTo>
                  <a:lnTo>
                    <a:pt x="23" y="12"/>
                  </a:lnTo>
                  <a:lnTo>
                    <a:pt x="23" y="10"/>
                  </a:lnTo>
                  <a:lnTo>
                    <a:pt x="23" y="10"/>
                  </a:lnTo>
                  <a:lnTo>
                    <a:pt x="25" y="7"/>
                  </a:lnTo>
                  <a:lnTo>
                    <a:pt x="25" y="7"/>
                  </a:lnTo>
                  <a:lnTo>
                    <a:pt x="25" y="7"/>
                  </a:lnTo>
                  <a:lnTo>
                    <a:pt x="26" y="5"/>
                  </a:lnTo>
                  <a:lnTo>
                    <a:pt x="26" y="5"/>
                  </a:lnTo>
                  <a:lnTo>
                    <a:pt x="28" y="7"/>
                  </a:lnTo>
                  <a:lnTo>
                    <a:pt x="28" y="7"/>
                  </a:lnTo>
                  <a:lnTo>
                    <a:pt x="30" y="7"/>
                  </a:lnTo>
                  <a:lnTo>
                    <a:pt x="31" y="5"/>
                  </a:lnTo>
                  <a:lnTo>
                    <a:pt x="31" y="5"/>
                  </a:lnTo>
                  <a:lnTo>
                    <a:pt x="31" y="5"/>
                  </a:lnTo>
                  <a:lnTo>
                    <a:pt x="31" y="4"/>
                  </a:lnTo>
                  <a:lnTo>
                    <a:pt x="30" y="2"/>
                  </a:lnTo>
                  <a:lnTo>
                    <a:pt x="31" y="2"/>
                  </a:lnTo>
                  <a:lnTo>
                    <a:pt x="31" y="2"/>
                  </a:lnTo>
                  <a:lnTo>
                    <a:pt x="33" y="2"/>
                  </a:lnTo>
                  <a:lnTo>
                    <a:pt x="34" y="2"/>
                  </a:lnTo>
                  <a:lnTo>
                    <a:pt x="34" y="2"/>
                  </a:lnTo>
                  <a:lnTo>
                    <a:pt x="36" y="2"/>
                  </a:lnTo>
                  <a:lnTo>
                    <a:pt x="3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4" name="Freeform 40">
              <a:extLst>
                <a:ext uri="{FF2B5EF4-FFF2-40B4-BE49-F238E27FC236}">
                  <a16:creationId xmlns:a16="http://schemas.microsoft.com/office/drawing/2014/main" id="{389AE2D8-0189-ED56-D114-256E543768AE}"/>
                </a:ext>
              </a:extLst>
            </p:cNvPr>
            <p:cNvSpPr>
              <a:spLocks/>
            </p:cNvSpPr>
            <p:nvPr/>
          </p:nvSpPr>
          <p:spPr bwMode="auto">
            <a:xfrm>
              <a:off x="5761096" y="4104048"/>
              <a:ext cx="52630" cy="144242"/>
            </a:xfrm>
            <a:custGeom>
              <a:avLst/>
              <a:gdLst>
                <a:gd name="T0" fmla="*/ 4 w 27"/>
                <a:gd name="T1" fmla="*/ 1 h 74"/>
                <a:gd name="T2" fmla="*/ 8 w 27"/>
                <a:gd name="T3" fmla="*/ 3 h 74"/>
                <a:gd name="T4" fmla="*/ 10 w 27"/>
                <a:gd name="T5" fmla="*/ 3 h 74"/>
                <a:gd name="T6" fmla="*/ 15 w 27"/>
                <a:gd name="T7" fmla="*/ 3 h 74"/>
                <a:gd name="T8" fmla="*/ 13 w 27"/>
                <a:gd name="T9" fmla="*/ 6 h 74"/>
                <a:gd name="T10" fmla="*/ 13 w 27"/>
                <a:gd name="T11" fmla="*/ 11 h 74"/>
                <a:gd name="T12" fmla="*/ 13 w 27"/>
                <a:gd name="T13" fmla="*/ 11 h 74"/>
                <a:gd name="T14" fmla="*/ 19 w 27"/>
                <a:gd name="T15" fmla="*/ 15 h 74"/>
                <a:gd name="T16" fmla="*/ 21 w 27"/>
                <a:gd name="T17" fmla="*/ 17 h 74"/>
                <a:gd name="T18" fmla="*/ 21 w 27"/>
                <a:gd name="T19" fmla="*/ 23 h 74"/>
                <a:gd name="T20" fmla="*/ 21 w 27"/>
                <a:gd name="T21" fmla="*/ 26 h 74"/>
                <a:gd name="T22" fmla="*/ 24 w 27"/>
                <a:gd name="T23" fmla="*/ 29 h 74"/>
                <a:gd name="T24" fmla="*/ 24 w 27"/>
                <a:gd name="T25" fmla="*/ 34 h 74"/>
                <a:gd name="T26" fmla="*/ 26 w 27"/>
                <a:gd name="T27" fmla="*/ 42 h 74"/>
                <a:gd name="T28" fmla="*/ 24 w 27"/>
                <a:gd name="T29" fmla="*/ 59 h 74"/>
                <a:gd name="T30" fmla="*/ 24 w 27"/>
                <a:gd name="T31" fmla="*/ 63 h 74"/>
                <a:gd name="T32" fmla="*/ 24 w 27"/>
                <a:gd name="T33" fmla="*/ 64 h 74"/>
                <a:gd name="T34" fmla="*/ 26 w 27"/>
                <a:gd name="T35" fmla="*/ 66 h 74"/>
                <a:gd name="T36" fmla="*/ 27 w 27"/>
                <a:gd name="T37" fmla="*/ 70 h 74"/>
                <a:gd name="T38" fmla="*/ 26 w 27"/>
                <a:gd name="T39" fmla="*/ 70 h 74"/>
                <a:gd name="T40" fmla="*/ 19 w 27"/>
                <a:gd name="T41" fmla="*/ 74 h 74"/>
                <a:gd name="T42" fmla="*/ 18 w 27"/>
                <a:gd name="T43" fmla="*/ 72 h 74"/>
                <a:gd name="T44" fmla="*/ 16 w 27"/>
                <a:gd name="T45" fmla="*/ 72 h 74"/>
                <a:gd name="T46" fmla="*/ 16 w 27"/>
                <a:gd name="T47" fmla="*/ 69 h 74"/>
                <a:gd name="T48" fmla="*/ 13 w 27"/>
                <a:gd name="T49" fmla="*/ 69 h 74"/>
                <a:gd name="T50" fmla="*/ 12 w 27"/>
                <a:gd name="T51" fmla="*/ 67 h 74"/>
                <a:gd name="T52" fmla="*/ 12 w 27"/>
                <a:gd name="T53" fmla="*/ 66 h 74"/>
                <a:gd name="T54" fmla="*/ 10 w 27"/>
                <a:gd name="T55" fmla="*/ 64 h 74"/>
                <a:gd name="T56" fmla="*/ 10 w 27"/>
                <a:gd name="T57" fmla="*/ 63 h 74"/>
                <a:gd name="T58" fmla="*/ 10 w 27"/>
                <a:gd name="T59" fmla="*/ 61 h 74"/>
                <a:gd name="T60" fmla="*/ 10 w 27"/>
                <a:gd name="T61" fmla="*/ 59 h 74"/>
                <a:gd name="T62" fmla="*/ 10 w 27"/>
                <a:gd name="T63" fmla="*/ 58 h 74"/>
                <a:gd name="T64" fmla="*/ 12 w 27"/>
                <a:gd name="T65" fmla="*/ 55 h 74"/>
                <a:gd name="T66" fmla="*/ 10 w 27"/>
                <a:gd name="T67" fmla="*/ 55 h 74"/>
                <a:gd name="T68" fmla="*/ 8 w 27"/>
                <a:gd name="T69" fmla="*/ 53 h 74"/>
                <a:gd name="T70" fmla="*/ 10 w 27"/>
                <a:gd name="T71" fmla="*/ 50 h 74"/>
                <a:gd name="T72" fmla="*/ 10 w 27"/>
                <a:gd name="T73" fmla="*/ 42 h 74"/>
                <a:gd name="T74" fmla="*/ 12 w 27"/>
                <a:gd name="T75" fmla="*/ 41 h 74"/>
                <a:gd name="T76" fmla="*/ 10 w 27"/>
                <a:gd name="T77" fmla="*/ 39 h 74"/>
                <a:gd name="T78" fmla="*/ 8 w 27"/>
                <a:gd name="T79" fmla="*/ 36 h 74"/>
                <a:gd name="T80" fmla="*/ 7 w 27"/>
                <a:gd name="T81" fmla="*/ 34 h 74"/>
                <a:gd name="T82" fmla="*/ 8 w 27"/>
                <a:gd name="T83" fmla="*/ 33 h 74"/>
                <a:gd name="T84" fmla="*/ 8 w 27"/>
                <a:gd name="T85" fmla="*/ 31 h 74"/>
                <a:gd name="T86" fmla="*/ 8 w 27"/>
                <a:gd name="T87" fmla="*/ 28 h 74"/>
                <a:gd name="T88" fmla="*/ 10 w 27"/>
                <a:gd name="T89" fmla="*/ 25 h 74"/>
                <a:gd name="T90" fmla="*/ 8 w 27"/>
                <a:gd name="T91" fmla="*/ 23 h 74"/>
                <a:gd name="T92" fmla="*/ 5 w 27"/>
                <a:gd name="T93" fmla="*/ 25 h 74"/>
                <a:gd name="T94" fmla="*/ 5 w 27"/>
                <a:gd name="T95" fmla="*/ 25 h 74"/>
                <a:gd name="T96" fmla="*/ 5 w 27"/>
                <a:gd name="T97" fmla="*/ 23 h 74"/>
                <a:gd name="T98" fmla="*/ 5 w 27"/>
                <a:gd name="T99" fmla="*/ 23 h 74"/>
                <a:gd name="T100" fmla="*/ 7 w 27"/>
                <a:gd name="T101" fmla="*/ 22 h 74"/>
                <a:gd name="T102" fmla="*/ 5 w 27"/>
                <a:gd name="T103" fmla="*/ 22 h 74"/>
                <a:gd name="T104" fmla="*/ 5 w 27"/>
                <a:gd name="T105" fmla="*/ 22 h 74"/>
                <a:gd name="T106" fmla="*/ 7 w 27"/>
                <a:gd name="T107" fmla="*/ 22 h 74"/>
                <a:gd name="T108" fmla="*/ 7 w 27"/>
                <a:gd name="T109" fmla="*/ 18 h 74"/>
                <a:gd name="T110" fmla="*/ 7 w 27"/>
                <a:gd name="T111" fmla="*/ 14 h 74"/>
                <a:gd name="T112" fmla="*/ 7 w 27"/>
                <a:gd name="T113" fmla="*/ 12 h 74"/>
                <a:gd name="T114" fmla="*/ 5 w 27"/>
                <a:gd name="T115" fmla="*/ 11 h 74"/>
                <a:gd name="T116" fmla="*/ 4 w 27"/>
                <a:gd name="T117" fmla="*/ 9 h 74"/>
                <a:gd name="T118" fmla="*/ 0 w 27"/>
                <a:gd name="T119" fmla="*/ 7 h 74"/>
                <a:gd name="T120" fmla="*/ 0 w 27"/>
                <a:gd name="T121" fmla="*/ 6 h 74"/>
                <a:gd name="T122" fmla="*/ 2 w 27"/>
                <a:gd name="T123" fmla="*/ 3 h 74"/>
                <a:gd name="T124" fmla="*/ 2 w 27"/>
                <a:gd name="T125" fmla="*/ 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 h="74">
                  <a:moveTo>
                    <a:pt x="0" y="0"/>
                  </a:moveTo>
                  <a:lnTo>
                    <a:pt x="4" y="1"/>
                  </a:lnTo>
                  <a:lnTo>
                    <a:pt x="8" y="3"/>
                  </a:lnTo>
                  <a:lnTo>
                    <a:pt x="8" y="3"/>
                  </a:lnTo>
                  <a:lnTo>
                    <a:pt x="8" y="3"/>
                  </a:lnTo>
                  <a:lnTo>
                    <a:pt x="10" y="3"/>
                  </a:lnTo>
                  <a:lnTo>
                    <a:pt x="12" y="3"/>
                  </a:lnTo>
                  <a:lnTo>
                    <a:pt x="15" y="3"/>
                  </a:lnTo>
                  <a:lnTo>
                    <a:pt x="15" y="4"/>
                  </a:lnTo>
                  <a:lnTo>
                    <a:pt x="13" y="6"/>
                  </a:lnTo>
                  <a:lnTo>
                    <a:pt x="13" y="6"/>
                  </a:lnTo>
                  <a:lnTo>
                    <a:pt x="13" y="11"/>
                  </a:lnTo>
                  <a:lnTo>
                    <a:pt x="13" y="11"/>
                  </a:lnTo>
                  <a:lnTo>
                    <a:pt x="13" y="11"/>
                  </a:lnTo>
                  <a:lnTo>
                    <a:pt x="16" y="12"/>
                  </a:lnTo>
                  <a:lnTo>
                    <a:pt x="19" y="15"/>
                  </a:lnTo>
                  <a:lnTo>
                    <a:pt x="21" y="17"/>
                  </a:lnTo>
                  <a:lnTo>
                    <a:pt x="21" y="17"/>
                  </a:lnTo>
                  <a:lnTo>
                    <a:pt x="21" y="20"/>
                  </a:lnTo>
                  <a:lnTo>
                    <a:pt x="21" y="23"/>
                  </a:lnTo>
                  <a:lnTo>
                    <a:pt x="21" y="25"/>
                  </a:lnTo>
                  <a:lnTo>
                    <a:pt x="21" y="26"/>
                  </a:lnTo>
                  <a:lnTo>
                    <a:pt x="23" y="26"/>
                  </a:lnTo>
                  <a:lnTo>
                    <a:pt x="24" y="29"/>
                  </a:lnTo>
                  <a:lnTo>
                    <a:pt x="24" y="29"/>
                  </a:lnTo>
                  <a:lnTo>
                    <a:pt x="24" y="34"/>
                  </a:lnTo>
                  <a:lnTo>
                    <a:pt x="26" y="37"/>
                  </a:lnTo>
                  <a:lnTo>
                    <a:pt x="26" y="42"/>
                  </a:lnTo>
                  <a:lnTo>
                    <a:pt x="26" y="59"/>
                  </a:lnTo>
                  <a:lnTo>
                    <a:pt x="24" y="59"/>
                  </a:lnTo>
                  <a:lnTo>
                    <a:pt x="24" y="61"/>
                  </a:lnTo>
                  <a:lnTo>
                    <a:pt x="24" y="63"/>
                  </a:lnTo>
                  <a:lnTo>
                    <a:pt x="24" y="64"/>
                  </a:lnTo>
                  <a:lnTo>
                    <a:pt x="24" y="64"/>
                  </a:lnTo>
                  <a:lnTo>
                    <a:pt x="24" y="66"/>
                  </a:lnTo>
                  <a:lnTo>
                    <a:pt x="26" y="66"/>
                  </a:lnTo>
                  <a:lnTo>
                    <a:pt x="27" y="67"/>
                  </a:lnTo>
                  <a:lnTo>
                    <a:pt x="27" y="70"/>
                  </a:lnTo>
                  <a:lnTo>
                    <a:pt x="26" y="70"/>
                  </a:lnTo>
                  <a:lnTo>
                    <a:pt x="26" y="70"/>
                  </a:lnTo>
                  <a:lnTo>
                    <a:pt x="21" y="72"/>
                  </a:lnTo>
                  <a:lnTo>
                    <a:pt x="19" y="74"/>
                  </a:lnTo>
                  <a:lnTo>
                    <a:pt x="19" y="72"/>
                  </a:lnTo>
                  <a:lnTo>
                    <a:pt x="18" y="72"/>
                  </a:lnTo>
                  <a:lnTo>
                    <a:pt x="18" y="72"/>
                  </a:lnTo>
                  <a:lnTo>
                    <a:pt x="16" y="72"/>
                  </a:lnTo>
                  <a:lnTo>
                    <a:pt x="16" y="70"/>
                  </a:lnTo>
                  <a:lnTo>
                    <a:pt x="16" y="69"/>
                  </a:lnTo>
                  <a:lnTo>
                    <a:pt x="15" y="69"/>
                  </a:lnTo>
                  <a:lnTo>
                    <a:pt x="13" y="69"/>
                  </a:lnTo>
                  <a:lnTo>
                    <a:pt x="13" y="67"/>
                  </a:lnTo>
                  <a:lnTo>
                    <a:pt x="12" y="67"/>
                  </a:lnTo>
                  <a:lnTo>
                    <a:pt x="12" y="66"/>
                  </a:lnTo>
                  <a:lnTo>
                    <a:pt x="12" y="66"/>
                  </a:lnTo>
                  <a:lnTo>
                    <a:pt x="12" y="66"/>
                  </a:lnTo>
                  <a:lnTo>
                    <a:pt x="10" y="64"/>
                  </a:lnTo>
                  <a:lnTo>
                    <a:pt x="10" y="63"/>
                  </a:lnTo>
                  <a:lnTo>
                    <a:pt x="10" y="63"/>
                  </a:lnTo>
                  <a:lnTo>
                    <a:pt x="10" y="61"/>
                  </a:lnTo>
                  <a:lnTo>
                    <a:pt x="10" y="61"/>
                  </a:lnTo>
                  <a:lnTo>
                    <a:pt x="10" y="59"/>
                  </a:lnTo>
                  <a:lnTo>
                    <a:pt x="10" y="59"/>
                  </a:lnTo>
                  <a:lnTo>
                    <a:pt x="10" y="59"/>
                  </a:lnTo>
                  <a:lnTo>
                    <a:pt x="10" y="58"/>
                  </a:lnTo>
                  <a:lnTo>
                    <a:pt x="10" y="56"/>
                  </a:lnTo>
                  <a:lnTo>
                    <a:pt x="12" y="55"/>
                  </a:lnTo>
                  <a:lnTo>
                    <a:pt x="10" y="55"/>
                  </a:lnTo>
                  <a:lnTo>
                    <a:pt x="10" y="55"/>
                  </a:lnTo>
                  <a:lnTo>
                    <a:pt x="8" y="53"/>
                  </a:lnTo>
                  <a:lnTo>
                    <a:pt x="8" y="53"/>
                  </a:lnTo>
                  <a:lnTo>
                    <a:pt x="8" y="52"/>
                  </a:lnTo>
                  <a:lnTo>
                    <a:pt x="10" y="50"/>
                  </a:lnTo>
                  <a:lnTo>
                    <a:pt x="10" y="44"/>
                  </a:lnTo>
                  <a:lnTo>
                    <a:pt x="10" y="42"/>
                  </a:lnTo>
                  <a:lnTo>
                    <a:pt x="12" y="42"/>
                  </a:lnTo>
                  <a:lnTo>
                    <a:pt x="12" y="41"/>
                  </a:lnTo>
                  <a:lnTo>
                    <a:pt x="12" y="41"/>
                  </a:lnTo>
                  <a:lnTo>
                    <a:pt x="10" y="39"/>
                  </a:lnTo>
                  <a:lnTo>
                    <a:pt x="8" y="37"/>
                  </a:lnTo>
                  <a:lnTo>
                    <a:pt x="8" y="36"/>
                  </a:lnTo>
                  <a:lnTo>
                    <a:pt x="7" y="34"/>
                  </a:lnTo>
                  <a:lnTo>
                    <a:pt x="7" y="34"/>
                  </a:lnTo>
                  <a:lnTo>
                    <a:pt x="8" y="34"/>
                  </a:lnTo>
                  <a:lnTo>
                    <a:pt x="8" y="33"/>
                  </a:lnTo>
                  <a:lnTo>
                    <a:pt x="8" y="33"/>
                  </a:lnTo>
                  <a:lnTo>
                    <a:pt x="8" y="31"/>
                  </a:lnTo>
                  <a:lnTo>
                    <a:pt x="8" y="29"/>
                  </a:lnTo>
                  <a:lnTo>
                    <a:pt x="8" y="28"/>
                  </a:lnTo>
                  <a:lnTo>
                    <a:pt x="10" y="26"/>
                  </a:lnTo>
                  <a:lnTo>
                    <a:pt x="10" y="25"/>
                  </a:lnTo>
                  <a:lnTo>
                    <a:pt x="8" y="23"/>
                  </a:lnTo>
                  <a:lnTo>
                    <a:pt x="8" y="23"/>
                  </a:lnTo>
                  <a:lnTo>
                    <a:pt x="7" y="23"/>
                  </a:lnTo>
                  <a:lnTo>
                    <a:pt x="5" y="25"/>
                  </a:lnTo>
                  <a:lnTo>
                    <a:pt x="5" y="25"/>
                  </a:lnTo>
                  <a:lnTo>
                    <a:pt x="5" y="25"/>
                  </a:lnTo>
                  <a:lnTo>
                    <a:pt x="5" y="25"/>
                  </a:lnTo>
                  <a:lnTo>
                    <a:pt x="5" y="23"/>
                  </a:lnTo>
                  <a:lnTo>
                    <a:pt x="5" y="23"/>
                  </a:lnTo>
                  <a:lnTo>
                    <a:pt x="5" y="23"/>
                  </a:lnTo>
                  <a:lnTo>
                    <a:pt x="7" y="22"/>
                  </a:lnTo>
                  <a:lnTo>
                    <a:pt x="7" y="22"/>
                  </a:lnTo>
                  <a:lnTo>
                    <a:pt x="5" y="22"/>
                  </a:lnTo>
                  <a:lnTo>
                    <a:pt x="5" y="22"/>
                  </a:lnTo>
                  <a:lnTo>
                    <a:pt x="5" y="22"/>
                  </a:lnTo>
                  <a:lnTo>
                    <a:pt x="5" y="22"/>
                  </a:lnTo>
                  <a:lnTo>
                    <a:pt x="7" y="22"/>
                  </a:lnTo>
                  <a:lnTo>
                    <a:pt x="7" y="22"/>
                  </a:lnTo>
                  <a:lnTo>
                    <a:pt x="7" y="18"/>
                  </a:lnTo>
                  <a:lnTo>
                    <a:pt x="7" y="18"/>
                  </a:lnTo>
                  <a:lnTo>
                    <a:pt x="7" y="17"/>
                  </a:lnTo>
                  <a:lnTo>
                    <a:pt x="7" y="14"/>
                  </a:lnTo>
                  <a:lnTo>
                    <a:pt x="7" y="12"/>
                  </a:lnTo>
                  <a:lnTo>
                    <a:pt x="7" y="12"/>
                  </a:lnTo>
                  <a:lnTo>
                    <a:pt x="7" y="12"/>
                  </a:lnTo>
                  <a:lnTo>
                    <a:pt x="5" y="11"/>
                  </a:lnTo>
                  <a:lnTo>
                    <a:pt x="4" y="11"/>
                  </a:lnTo>
                  <a:lnTo>
                    <a:pt x="4" y="9"/>
                  </a:lnTo>
                  <a:lnTo>
                    <a:pt x="2" y="9"/>
                  </a:lnTo>
                  <a:lnTo>
                    <a:pt x="0" y="7"/>
                  </a:lnTo>
                  <a:lnTo>
                    <a:pt x="0" y="6"/>
                  </a:lnTo>
                  <a:lnTo>
                    <a:pt x="0" y="6"/>
                  </a:lnTo>
                  <a:lnTo>
                    <a:pt x="0" y="4"/>
                  </a:lnTo>
                  <a:lnTo>
                    <a:pt x="2" y="3"/>
                  </a:lnTo>
                  <a:lnTo>
                    <a:pt x="2" y="1"/>
                  </a:lnTo>
                  <a:lnTo>
                    <a:pt x="2" y="1"/>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5" name="Freeform 41">
              <a:extLst>
                <a:ext uri="{FF2B5EF4-FFF2-40B4-BE49-F238E27FC236}">
                  <a16:creationId xmlns:a16="http://schemas.microsoft.com/office/drawing/2014/main" id="{D340A508-6D4D-5478-E9C1-A39E039B1DB4}"/>
                </a:ext>
              </a:extLst>
            </p:cNvPr>
            <p:cNvSpPr>
              <a:spLocks noEditPoints="1"/>
            </p:cNvSpPr>
            <p:nvPr/>
          </p:nvSpPr>
          <p:spPr bwMode="auto">
            <a:xfrm>
              <a:off x="7219113" y="5817413"/>
              <a:ext cx="534087" cy="118903"/>
            </a:xfrm>
            <a:custGeom>
              <a:avLst/>
              <a:gdLst>
                <a:gd name="T0" fmla="*/ 257 w 274"/>
                <a:gd name="T1" fmla="*/ 47 h 61"/>
                <a:gd name="T2" fmla="*/ 255 w 274"/>
                <a:gd name="T3" fmla="*/ 49 h 61"/>
                <a:gd name="T4" fmla="*/ 254 w 274"/>
                <a:gd name="T5" fmla="*/ 50 h 61"/>
                <a:gd name="T6" fmla="*/ 254 w 274"/>
                <a:gd name="T7" fmla="*/ 49 h 61"/>
                <a:gd name="T8" fmla="*/ 254 w 274"/>
                <a:gd name="T9" fmla="*/ 47 h 61"/>
                <a:gd name="T10" fmla="*/ 255 w 274"/>
                <a:gd name="T11" fmla="*/ 45 h 61"/>
                <a:gd name="T12" fmla="*/ 252 w 274"/>
                <a:gd name="T13" fmla="*/ 42 h 61"/>
                <a:gd name="T14" fmla="*/ 252 w 274"/>
                <a:gd name="T15" fmla="*/ 44 h 61"/>
                <a:gd name="T16" fmla="*/ 254 w 274"/>
                <a:gd name="T17" fmla="*/ 45 h 61"/>
                <a:gd name="T18" fmla="*/ 252 w 274"/>
                <a:gd name="T19" fmla="*/ 47 h 61"/>
                <a:gd name="T20" fmla="*/ 252 w 274"/>
                <a:gd name="T21" fmla="*/ 50 h 61"/>
                <a:gd name="T22" fmla="*/ 255 w 274"/>
                <a:gd name="T23" fmla="*/ 50 h 61"/>
                <a:gd name="T24" fmla="*/ 259 w 274"/>
                <a:gd name="T25" fmla="*/ 49 h 61"/>
                <a:gd name="T26" fmla="*/ 260 w 274"/>
                <a:gd name="T27" fmla="*/ 50 h 61"/>
                <a:gd name="T28" fmla="*/ 260 w 274"/>
                <a:gd name="T29" fmla="*/ 50 h 61"/>
                <a:gd name="T30" fmla="*/ 257 w 274"/>
                <a:gd name="T31" fmla="*/ 52 h 61"/>
                <a:gd name="T32" fmla="*/ 260 w 274"/>
                <a:gd name="T33" fmla="*/ 53 h 61"/>
                <a:gd name="T34" fmla="*/ 262 w 274"/>
                <a:gd name="T35" fmla="*/ 53 h 61"/>
                <a:gd name="T36" fmla="*/ 265 w 274"/>
                <a:gd name="T37" fmla="*/ 52 h 61"/>
                <a:gd name="T38" fmla="*/ 268 w 274"/>
                <a:gd name="T39" fmla="*/ 50 h 61"/>
                <a:gd name="T40" fmla="*/ 270 w 274"/>
                <a:gd name="T41" fmla="*/ 50 h 61"/>
                <a:gd name="T42" fmla="*/ 273 w 274"/>
                <a:gd name="T43" fmla="*/ 50 h 61"/>
                <a:gd name="T44" fmla="*/ 274 w 274"/>
                <a:gd name="T45" fmla="*/ 52 h 61"/>
                <a:gd name="T46" fmla="*/ 273 w 274"/>
                <a:gd name="T47" fmla="*/ 55 h 61"/>
                <a:gd name="T48" fmla="*/ 271 w 274"/>
                <a:gd name="T49" fmla="*/ 56 h 61"/>
                <a:gd name="T50" fmla="*/ 271 w 274"/>
                <a:gd name="T51" fmla="*/ 56 h 61"/>
                <a:gd name="T52" fmla="*/ 270 w 274"/>
                <a:gd name="T53" fmla="*/ 55 h 61"/>
                <a:gd name="T54" fmla="*/ 265 w 274"/>
                <a:gd name="T55" fmla="*/ 55 h 61"/>
                <a:gd name="T56" fmla="*/ 265 w 274"/>
                <a:gd name="T57" fmla="*/ 55 h 61"/>
                <a:gd name="T58" fmla="*/ 263 w 274"/>
                <a:gd name="T59" fmla="*/ 56 h 61"/>
                <a:gd name="T60" fmla="*/ 262 w 274"/>
                <a:gd name="T61" fmla="*/ 56 h 61"/>
                <a:gd name="T62" fmla="*/ 263 w 274"/>
                <a:gd name="T63" fmla="*/ 58 h 61"/>
                <a:gd name="T64" fmla="*/ 266 w 274"/>
                <a:gd name="T65" fmla="*/ 60 h 61"/>
                <a:gd name="T66" fmla="*/ 268 w 274"/>
                <a:gd name="T67" fmla="*/ 58 h 61"/>
                <a:gd name="T68" fmla="*/ 270 w 274"/>
                <a:gd name="T69" fmla="*/ 60 h 61"/>
                <a:gd name="T70" fmla="*/ 270 w 274"/>
                <a:gd name="T71" fmla="*/ 60 h 61"/>
                <a:gd name="T72" fmla="*/ 268 w 274"/>
                <a:gd name="T73" fmla="*/ 61 h 61"/>
                <a:gd name="T74" fmla="*/ 265 w 274"/>
                <a:gd name="T75" fmla="*/ 61 h 61"/>
                <a:gd name="T76" fmla="*/ 263 w 274"/>
                <a:gd name="T77" fmla="*/ 60 h 61"/>
                <a:gd name="T78" fmla="*/ 262 w 274"/>
                <a:gd name="T79" fmla="*/ 60 h 61"/>
                <a:gd name="T80" fmla="*/ 259 w 274"/>
                <a:gd name="T81" fmla="*/ 60 h 61"/>
                <a:gd name="T82" fmla="*/ 255 w 274"/>
                <a:gd name="T83" fmla="*/ 58 h 61"/>
                <a:gd name="T84" fmla="*/ 252 w 274"/>
                <a:gd name="T85" fmla="*/ 61 h 61"/>
                <a:gd name="T86" fmla="*/ 249 w 274"/>
                <a:gd name="T87" fmla="*/ 61 h 61"/>
                <a:gd name="T88" fmla="*/ 247 w 274"/>
                <a:gd name="T89" fmla="*/ 61 h 61"/>
                <a:gd name="T90" fmla="*/ 249 w 274"/>
                <a:gd name="T91" fmla="*/ 58 h 61"/>
                <a:gd name="T92" fmla="*/ 249 w 274"/>
                <a:gd name="T93" fmla="*/ 56 h 61"/>
                <a:gd name="T94" fmla="*/ 249 w 274"/>
                <a:gd name="T95" fmla="*/ 55 h 61"/>
                <a:gd name="T96" fmla="*/ 249 w 274"/>
                <a:gd name="T97" fmla="*/ 53 h 61"/>
                <a:gd name="T98" fmla="*/ 249 w 274"/>
                <a:gd name="T99" fmla="*/ 52 h 61"/>
                <a:gd name="T100" fmla="*/ 249 w 274"/>
                <a:gd name="T101" fmla="*/ 50 h 61"/>
                <a:gd name="T102" fmla="*/ 247 w 274"/>
                <a:gd name="T103" fmla="*/ 50 h 61"/>
                <a:gd name="T104" fmla="*/ 249 w 274"/>
                <a:gd name="T105" fmla="*/ 47 h 61"/>
                <a:gd name="T106" fmla="*/ 249 w 274"/>
                <a:gd name="T107" fmla="*/ 44 h 61"/>
                <a:gd name="T108" fmla="*/ 251 w 274"/>
                <a:gd name="T109" fmla="*/ 42 h 61"/>
                <a:gd name="T110" fmla="*/ 1 w 274"/>
                <a:gd name="T111" fmla="*/ 0 h 61"/>
                <a:gd name="T112" fmla="*/ 3 w 274"/>
                <a:gd name="T113" fmla="*/ 0 h 61"/>
                <a:gd name="T114" fmla="*/ 1 w 274"/>
                <a:gd name="T115" fmla="*/ 1 h 61"/>
                <a:gd name="T116" fmla="*/ 0 w 274"/>
                <a:gd name="T1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4" h="61">
                  <a:moveTo>
                    <a:pt x="255" y="45"/>
                  </a:moveTo>
                  <a:lnTo>
                    <a:pt x="257" y="47"/>
                  </a:lnTo>
                  <a:lnTo>
                    <a:pt x="257" y="47"/>
                  </a:lnTo>
                  <a:lnTo>
                    <a:pt x="255" y="49"/>
                  </a:lnTo>
                  <a:lnTo>
                    <a:pt x="255" y="50"/>
                  </a:lnTo>
                  <a:lnTo>
                    <a:pt x="254" y="50"/>
                  </a:lnTo>
                  <a:lnTo>
                    <a:pt x="254" y="49"/>
                  </a:lnTo>
                  <a:lnTo>
                    <a:pt x="254" y="49"/>
                  </a:lnTo>
                  <a:lnTo>
                    <a:pt x="254" y="47"/>
                  </a:lnTo>
                  <a:lnTo>
                    <a:pt x="254" y="47"/>
                  </a:lnTo>
                  <a:lnTo>
                    <a:pt x="254" y="45"/>
                  </a:lnTo>
                  <a:lnTo>
                    <a:pt x="255" y="45"/>
                  </a:lnTo>
                  <a:close/>
                  <a:moveTo>
                    <a:pt x="252" y="42"/>
                  </a:moveTo>
                  <a:lnTo>
                    <a:pt x="252" y="42"/>
                  </a:lnTo>
                  <a:lnTo>
                    <a:pt x="252" y="44"/>
                  </a:lnTo>
                  <a:lnTo>
                    <a:pt x="252" y="44"/>
                  </a:lnTo>
                  <a:lnTo>
                    <a:pt x="252" y="44"/>
                  </a:lnTo>
                  <a:lnTo>
                    <a:pt x="254" y="45"/>
                  </a:lnTo>
                  <a:lnTo>
                    <a:pt x="252" y="47"/>
                  </a:lnTo>
                  <a:lnTo>
                    <a:pt x="252" y="47"/>
                  </a:lnTo>
                  <a:lnTo>
                    <a:pt x="252" y="49"/>
                  </a:lnTo>
                  <a:lnTo>
                    <a:pt x="252" y="50"/>
                  </a:lnTo>
                  <a:lnTo>
                    <a:pt x="254" y="50"/>
                  </a:lnTo>
                  <a:lnTo>
                    <a:pt x="255" y="50"/>
                  </a:lnTo>
                  <a:lnTo>
                    <a:pt x="255" y="50"/>
                  </a:lnTo>
                  <a:lnTo>
                    <a:pt x="259" y="49"/>
                  </a:lnTo>
                  <a:lnTo>
                    <a:pt x="260" y="47"/>
                  </a:lnTo>
                  <a:lnTo>
                    <a:pt x="260" y="50"/>
                  </a:lnTo>
                  <a:lnTo>
                    <a:pt x="260" y="50"/>
                  </a:lnTo>
                  <a:lnTo>
                    <a:pt x="260" y="50"/>
                  </a:lnTo>
                  <a:lnTo>
                    <a:pt x="257" y="50"/>
                  </a:lnTo>
                  <a:lnTo>
                    <a:pt x="257" y="52"/>
                  </a:lnTo>
                  <a:lnTo>
                    <a:pt x="259" y="53"/>
                  </a:lnTo>
                  <a:lnTo>
                    <a:pt x="260" y="53"/>
                  </a:lnTo>
                  <a:lnTo>
                    <a:pt x="260" y="53"/>
                  </a:lnTo>
                  <a:lnTo>
                    <a:pt x="262" y="53"/>
                  </a:lnTo>
                  <a:lnTo>
                    <a:pt x="263" y="52"/>
                  </a:lnTo>
                  <a:lnTo>
                    <a:pt x="265" y="52"/>
                  </a:lnTo>
                  <a:lnTo>
                    <a:pt x="266" y="50"/>
                  </a:lnTo>
                  <a:lnTo>
                    <a:pt x="268" y="50"/>
                  </a:lnTo>
                  <a:lnTo>
                    <a:pt x="270" y="50"/>
                  </a:lnTo>
                  <a:lnTo>
                    <a:pt x="270" y="50"/>
                  </a:lnTo>
                  <a:lnTo>
                    <a:pt x="271" y="50"/>
                  </a:lnTo>
                  <a:lnTo>
                    <a:pt x="273" y="50"/>
                  </a:lnTo>
                  <a:lnTo>
                    <a:pt x="273" y="50"/>
                  </a:lnTo>
                  <a:lnTo>
                    <a:pt x="274" y="52"/>
                  </a:lnTo>
                  <a:lnTo>
                    <a:pt x="273" y="53"/>
                  </a:lnTo>
                  <a:lnTo>
                    <a:pt x="273" y="55"/>
                  </a:lnTo>
                  <a:lnTo>
                    <a:pt x="271" y="55"/>
                  </a:lnTo>
                  <a:lnTo>
                    <a:pt x="271" y="56"/>
                  </a:lnTo>
                  <a:lnTo>
                    <a:pt x="271" y="56"/>
                  </a:lnTo>
                  <a:lnTo>
                    <a:pt x="271" y="56"/>
                  </a:lnTo>
                  <a:lnTo>
                    <a:pt x="270" y="56"/>
                  </a:lnTo>
                  <a:lnTo>
                    <a:pt x="270" y="55"/>
                  </a:lnTo>
                  <a:lnTo>
                    <a:pt x="268" y="55"/>
                  </a:lnTo>
                  <a:lnTo>
                    <a:pt x="265" y="55"/>
                  </a:lnTo>
                  <a:lnTo>
                    <a:pt x="265" y="55"/>
                  </a:lnTo>
                  <a:lnTo>
                    <a:pt x="265" y="55"/>
                  </a:lnTo>
                  <a:lnTo>
                    <a:pt x="263" y="56"/>
                  </a:lnTo>
                  <a:lnTo>
                    <a:pt x="263" y="56"/>
                  </a:lnTo>
                  <a:lnTo>
                    <a:pt x="262" y="56"/>
                  </a:lnTo>
                  <a:lnTo>
                    <a:pt x="262" y="56"/>
                  </a:lnTo>
                  <a:lnTo>
                    <a:pt x="263" y="58"/>
                  </a:lnTo>
                  <a:lnTo>
                    <a:pt x="263" y="58"/>
                  </a:lnTo>
                  <a:lnTo>
                    <a:pt x="265" y="60"/>
                  </a:lnTo>
                  <a:lnTo>
                    <a:pt x="266" y="60"/>
                  </a:lnTo>
                  <a:lnTo>
                    <a:pt x="266" y="58"/>
                  </a:lnTo>
                  <a:lnTo>
                    <a:pt x="268" y="58"/>
                  </a:lnTo>
                  <a:lnTo>
                    <a:pt x="270" y="58"/>
                  </a:lnTo>
                  <a:lnTo>
                    <a:pt x="270" y="60"/>
                  </a:lnTo>
                  <a:lnTo>
                    <a:pt x="270" y="60"/>
                  </a:lnTo>
                  <a:lnTo>
                    <a:pt x="270" y="60"/>
                  </a:lnTo>
                  <a:lnTo>
                    <a:pt x="268" y="61"/>
                  </a:lnTo>
                  <a:lnTo>
                    <a:pt x="268" y="61"/>
                  </a:lnTo>
                  <a:lnTo>
                    <a:pt x="266" y="61"/>
                  </a:lnTo>
                  <a:lnTo>
                    <a:pt x="265" y="61"/>
                  </a:lnTo>
                  <a:lnTo>
                    <a:pt x="263" y="60"/>
                  </a:lnTo>
                  <a:lnTo>
                    <a:pt x="263" y="60"/>
                  </a:lnTo>
                  <a:lnTo>
                    <a:pt x="262" y="60"/>
                  </a:lnTo>
                  <a:lnTo>
                    <a:pt x="262" y="60"/>
                  </a:lnTo>
                  <a:lnTo>
                    <a:pt x="260" y="61"/>
                  </a:lnTo>
                  <a:lnTo>
                    <a:pt x="259" y="60"/>
                  </a:lnTo>
                  <a:lnTo>
                    <a:pt x="257" y="58"/>
                  </a:lnTo>
                  <a:lnTo>
                    <a:pt x="255" y="58"/>
                  </a:lnTo>
                  <a:lnTo>
                    <a:pt x="254" y="58"/>
                  </a:lnTo>
                  <a:lnTo>
                    <a:pt x="252" y="61"/>
                  </a:lnTo>
                  <a:lnTo>
                    <a:pt x="251" y="61"/>
                  </a:lnTo>
                  <a:lnTo>
                    <a:pt x="249" y="61"/>
                  </a:lnTo>
                  <a:lnTo>
                    <a:pt x="249" y="61"/>
                  </a:lnTo>
                  <a:lnTo>
                    <a:pt x="247" y="61"/>
                  </a:lnTo>
                  <a:lnTo>
                    <a:pt x="247" y="60"/>
                  </a:lnTo>
                  <a:lnTo>
                    <a:pt x="249" y="58"/>
                  </a:lnTo>
                  <a:lnTo>
                    <a:pt x="249" y="58"/>
                  </a:lnTo>
                  <a:lnTo>
                    <a:pt x="249" y="56"/>
                  </a:lnTo>
                  <a:lnTo>
                    <a:pt x="249" y="55"/>
                  </a:lnTo>
                  <a:lnTo>
                    <a:pt x="249" y="55"/>
                  </a:lnTo>
                  <a:lnTo>
                    <a:pt x="249" y="53"/>
                  </a:lnTo>
                  <a:lnTo>
                    <a:pt x="249" y="53"/>
                  </a:lnTo>
                  <a:lnTo>
                    <a:pt x="249" y="52"/>
                  </a:lnTo>
                  <a:lnTo>
                    <a:pt x="249" y="52"/>
                  </a:lnTo>
                  <a:lnTo>
                    <a:pt x="249" y="50"/>
                  </a:lnTo>
                  <a:lnTo>
                    <a:pt x="249" y="50"/>
                  </a:lnTo>
                  <a:lnTo>
                    <a:pt x="247" y="50"/>
                  </a:lnTo>
                  <a:lnTo>
                    <a:pt x="247" y="50"/>
                  </a:lnTo>
                  <a:lnTo>
                    <a:pt x="247" y="49"/>
                  </a:lnTo>
                  <a:lnTo>
                    <a:pt x="249" y="47"/>
                  </a:lnTo>
                  <a:lnTo>
                    <a:pt x="249" y="45"/>
                  </a:lnTo>
                  <a:lnTo>
                    <a:pt x="249" y="44"/>
                  </a:lnTo>
                  <a:lnTo>
                    <a:pt x="251" y="42"/>
                  </a:lnTo>
                  <a:lnTo>
                    <a:pt x="251" y="42"/>
                  </a:lnTo>
                  <a:lnTo>
                    <a:pt x="252" y="42"/>
                  </a:lnTo>
                  <a:close/>
                  <a:moveTo>
                    <a:pt x="1" y="0"/>
                  </a:moveTo>
                  <a:lnTo>
                    <a:pt x="3" y="0"/>
                  </a:lnTo>
                  <a:lnTo>
                    <a:pt x="3" y="0"/>
                  </a:lnTo>
                  <a:lnTo>
                    <a:pt x="3" y="1"/>
                  </a:lnTo>
                  <a:lnTo>
                    <a:pt x="1" y="1"/>
                  </a:lnTo>
                  <a:lnTo>
                    <a:pt x="1" y="1"/>
                  </a:lnTo>
                  <a:lnTo>
                    <a:pt x="0" y="0"/>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6" name="Freeform 42">
              <a:extLst>
                <a:ext uri="{FF2B5EF4-FFF2-40B4-BE49-F238E27FC236}">
                  <a16:creationId xmlns:a16="http://schemas.microsoft.com/office/drawing/2014/main" id="{EE0968BA-8971-FE4F-6744-8F8393F4D859}"/>
                </a:ext>
              </a:extLst>
            </p:cNvPr>
            <p:cNvSpPr>
              <a:spLocks/>
            </p:cNvSpPr>
            <p:nvPr/>
          </p:nvSpPr>
          <p:spPr bwMode="auto">
            <a:xfrm>
              <a:off x="6143143" y="3749289"/>
              <a:ext cx="298231" cy="458068"/>
            </a:xfrm>
            <a:custGeom>
              <a:avLst/>
              <a:gdLst>
                <a:gd name="T0" fmla="*/ 63 w 153"/>
                <a:gd name="T1" fmla="*/ 13 h 235"/>
                <a:gd name="T2" fmla="*/ 98 w 153"/>
                <a:gd name="T3" fmla="*/ 30 h 235"/>
                <a:gd name="T4" fmla="*/ 131 w 153"/>
                <a:gd name="T5" fmla="*/ 48 h 235"/>
                <a:gd name="T6" fmla="*/ 153 w 153"/>
                <a:gd name="T7" fmla="*/ 73 h 235"/>
                <a:gd name="T8" fmla="*/ 153 w 153"/>
                <a:gd name="T9" fmla="*/ 106 h 235"/>
                <a:gd name="T10" fmla="*/ 151 w 153"/>
                <a:gd name="T11" fmla="*/ 115 h 235"/>
                <a:gd name="T12" fmla="*/ 140 w 153"/>
                <a:gd name="T13" fmla="*/ 115 h 235"/>
                <a:gd name="T14" fmla="*/ 137 w 153"/>
                <a:gd name="T15" fmla="*/ 123 h 235"/>
                <a:gd name="T16" fmla="*/ 134 w 153"/>
                <a:gd name="T17" fmla="*/ 128 h 235"/>
                <a:gd name="T18" fmla="*/ 131 w 153"/>
                <a:gd name="T19" fmla="*/ 131 h 235"/>
                <a:gd name="T20" fmla="*/ 131 w 153"/>
                <a:gd name="T21" fmla="*/ 136 h 235"/>
                <a:gd name="T22" fmla="*/ 131 w 153"/>
                <a:gd name="T23" fmla="*/ 139 h 235"/>
                <a:gd name="T24" fmla="*/ 126 w 153"/>
                <a:gd name="T25" fmla="*/ 142 h 235"/>
                <a:gd name="T26" fmla="*/ 126 w 153"/>
                <a:gd name="T27" fmla="*/ 147 h 235"/>
                <a:gd name="T28" fmla="*/ 126 w 153"/>
                <a:gd name="T29" fmla="*/ 152 h 235"/>
                <a:gd name="T30" fmla="*/ 121 w 153"/>
                <a:gd name="T31" fmla="*/ 158 h 235"/>
                <a:gd name="T32" fmla="*/ 128 w 153"/>
                <a:gd name="T33" fmla="*/ 159 h 235"/>
                <a:gd name="T34" fmla="*/ 131 w 153"/>
                <a:gd name="T35" fmla="*/ 167 h 235"/>
                <a:gd name="T36" fmla="*/ 132 w 153"/>
                <a:gd name="T37" fmla="*/ 174 h 235"/>
                <a:gd name="T38" fmla="*/ 136 w 153"/>
                <a:gd name="T39" fmla="*/ 178 h 235"/>
                <a:gd name="T40" fmla="*/ 137 w 153"/>
                <a:gd name="T41" fmla="*/ 183 h 235"/>
                <a:gd name="T42" fmla="*/ 131 w 153"/>
                <a:gd name="T43" fmla="*/ 185 h 235"/>
                <a:gd name="T44" fmla="*/ 125 w 153"/>
                <a:gd name="T45" fmla="*/ 186 h 235"/>
                <a:gd name="T46" fmla="*/ 120 w 153"/>
                <a:gd name="T47" fmla="*/ 189 h 235"/>
                <a:gd name="T48" fmla="*/ 120 w 153"/>
                <a:gd name="T49" fmla="*/ 194 h 235"/>
                <a:gd name="T50" fmla="*/ 115 w 153"/>
                <a:gd name="T51" fmla="*/ 199 h 235"/>
                <a:gd name="T52" fmla="*/ 107 w 153"/>
                <a:gd name="T53" fmla="*/ 205 h 235"/>
                <a:gd name="T54" fmla="*/ 103 w 153"/>
                <a:gd name="T55" fmla="*/ 208 h 235"/>
                <a:gd name="T56" fmla="*/ 90 w 153"/>
                <a:gd name="T57" fmla="*/ 213 h 235"/>
                <a:gd name="T58" fmla="*/ 80 w 153"/>
                <a:gd name="T59" fmla="*/ 213 h 235"/>
                <a:gd name="T60" fmla="*/ 82 w 153"/>
                <a:gd name="T61" fmla="*/ 216 h 235"/>
                <a:gd name="T62" fmla="*/ 80 w 153"/>
                <a:gd name="T63" fmla="*/ 219 h 235"/>
                <a:gd name="T64" fmla="*/ 74 w 153"/>
                <a:gd name="T65" fmla="*/ 226 h 235"/>
                <a:gd name="T66" fmla="*/ 63 w 153"/>
                <a:gd name="T67" fmla="*/ 227 h 235"/>
                <a:gd name="T68" fmla="*/ 55 w 153"/>
                <a:gd name="T69" fmla="*/ 230 h 235"/>
                <a:gd name="T70" fmla="*/ 49 w 153"/>
                <a:gd name="T71" fmla="*/ 234 h 235"/>
                <a:gd name="T72" fmla="*/ 44 w 153"/>
                <a:gd name="T73" fmla="*/ 229 h 235"/>
                <a:gd name="T74" fmla="*/ 38 w 153"/>
                <a:gd name="T75" fmla="*/ 234 h 235"/>
                <a:gd name="T76" fmla="*/ 30 w 153"/>
                <a:gd name="T77" fmla="*/ 234 h 235"/>
                <a:gd name="T78" fmla="*/ 30 w 153"/>
                <a:gd name="T79" fmla="*/ 230 h 235"/>
                <a:gd name="T80" fmla="*/ 22 w 153"/>
                <a:gd name="T81" fmla="*/ 218 h 235"/>
                <a:gd name="T82" fmla="*/ 16 w 153"/>
                <a:gd name="T83" fmla="*/ 213 h 235"/>
                <a:gd name="T84" fmla="*/ 8 w 153"/>
                <a:gd name="T85" fmla="*/ 204 h 235"/>
                <a:gd name="T86" fmla="*/ 14 w 153"/>
                <a:gd name="T87" fmla="*/ 199 h 235"/>
                <a:gd name="T88" fmla="*/ 25 w 153"/>
                <a:gd name="T89" fmla="*/ 199 h 235"/>
                <a:gd name="T90" fmla="*/ 28 w 153"/>
                <a:gd name="T91" fmla="*/ 196 h 235"/>
                <a:gd name="T92" fmla="*/ 24 w 153"/>
                <a:gd name="T93" fmla="*/ 182 h 235"/>
                <a:gd name="T94" fmla="*/ 24 w 153"/>
                <a:gd name="T95" fmla="*/ 174 h 235"/>
                <a:gd name="T96" fmla="*/ 21 w 153"/>
                <a:gd name="T97" fmla="*/ 166 h 235"/>
                <a:gd name="T98" fmla="*/ 16 w 153"/>
                <a:gd name="T99" fmla="*/ 155 h 235"/>
                <a:gd name="T100" fmla="*/ 5 w 153"/>
                <a:gd name="T101" fmla="*/ 147 h 235"/>
                <a:gd name="T102" fmla="*/ 3 w 153"/>
                <a:gd name="T103" fmla="*/ 131 h 235"/>
                <a:gd name="T104" fmla="*/ 25 w 153"/>
                <a:gd name="T105" fmla="*/ 101 h 235"/>
                <a:gd name="T106" fmla="*/ 32 w 153"/>
                <a:gd name="T107" fmla="*/ 70 h 235"/>
                <a:gd name="T108" fmla="*/ 36 w 153"/>
                <a:gd name="T109" fmla="*/ 48 h 235"/>
                <a:gd name="T110" fmla="*/ 30 w 153"/>
                <a:gd name="T111" fmla="*/ 38 h 235"/>
                <a:gd name="T112" fmla="*/ 25 w 153"/>
                <a:gd name="T113" fmla="*/ 27 h 235"/>
                <a:gd name="T114" fmla="*/ 32 w 153"/>
                <a:gd name="T115" fmla="*/ 2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3" h="235">
                  <a:moveTo>
                    <a:pt x="36" y="0"/>
                  </a:moveTo>
                  <a:lnTo>
                    <a:pt x="41" y="2"/>
                  </a:lnTo>
                  <a:lnTo>
                    <a:pt x="49" y="5"/>
                  </a:lnTo>
                  <a:lnTo>
                    <a:pt x="55" y="10"/>
                  </a:lnTo>
                  <a:lnTo>
                    <a:pt x="63" y="13"/>
                  </a:lnTo>
                  <a:lnTo>
                    <a:pt x="69" y="16"/>
                  </a:lnTo>
                  <a:lnTo>
                    <a:pt x="76" y="19"/>
                  </a:lnTo>
                  <a:lnTo>
                    <a:pt x="84" y="24"/>
                  </a:lnTo>
                  <a:lnTo>
                    <a:pt x="90" y="27"/>
                  </a:lnTo>
                  <a:lnTo>
                    <a:pt x="98" y="30"/>
                  </a:lnTo>
                  <a:lnTo>
                    <a:pt x="104" y="33"/>
                  </a:lnTo>
                  <a:lnTo>
                    <a:pt x="110" y="38"/>
                  </a:lnTo>
                  <a:lnTo>
                    <a:pt x="118" y="41"/>
                  </a:lnTo>
                  <a:lnTo>
                    <a:pt x="125" y="44"/>
                  </a:lnTo>
                  <a:lnTo>
                    <a:pt x="131" y="48"/>
                  </a:lnTo>
                  <a:lnTo>
                    <a:pt x="139" y="52"/>
                  </a:lnTo>
                  <a:lnTo>
                    <a:pt x="145" y="56"/>
                  </a:lnTo>
                  <a:lnTo>
                    <a:pt x="153" y="59"/>
                  </a:lnTo>
                  <a:lnTo>
                    <a:pt x="153" y="65"/>
                  </a:lnTo>
                  <a:lnTo>
                    <a:pt x="153" y="73"/>
                  </a:lnTo>
                  <a:lnTo>
                    <a:pt x="153" y="79"/>
                  </a:lnTo>
                  <a:lnTo>
                    <a:pt x="153" y="85"/>
                  </a:lnTo>
                  <a:lnTo>
                    <a:pt x="153" y="92"/>
                  </a:lnTo>
                  <a:lnTo>
                    <a:pt x="153" y="98"/>
                  </a:lnTo>
                  <a:lnTo>
                    <a:pt x="153" y="106"/>
                  </a:lnTo>
                  <a:lnTo>
                    <a:pt x="153" y="112"/>
                  </a:lnTo>
                  <a:lnTo>
                    <a:pt x="153" y="114"/>
                  </a:lnTo>
                  <a:lnTo>
                    <a:pt x="153" y="115"/>
                  </a:lnTo>
                  <a:lnTo>
                    <a:pt x="151" y="115"/>
                  </a:lnTo>
                  <a:lnTo>
                    <a:pt x="151" y="115"/>
                  </a:lnTo>
                  <a:lnTo>
                    <a:pt x="148" y="114"/>
                  </a:lnTo>
                  <a:lnTo>
                    <a:pt x="147" y="114"/>
                  </a:lnTo>
                  <a:lnTo>
                    <a:pt x="145" y="115"/>
                  </a:lnTo>
                  <a:lnTo>
                    <a:pt x="142" y="115"/>
                  </a:lnTo>
                  <a:lnTo>
                    <a:pt x="140" y="115"/>
                  </a:lnTo>
                  <a:lnTo>
                    <a:pt x="139" y="117"/>
                  </a:lnTo>
                  <a:lnTo>
                    <a:pt x="137" y="117"/>
                  </a:lnTo>
                  <a:lnTo>
                    <a:pt x="137" y="122"/>
                  </a:lnTo>
                  <a:lnTo>
                    <a:pt x="137" y="122"/>
                  </a:lnTo>
                  <a:lnTo>
                    <a:pt x="137" y="123"/>
                  </a:lnTo>
                  <a:lnTo>
                    <a:pt x="136" y="125"/>
                  </a:lnTo>
                  <a:lnTo>
                    <a:pt x="136" y="125"/>
                  </a:lnTo>
                  <a:lnTo>
                    <a:pt x="134" y="125"/>
                  </a:lnTo>
                  <a:lnTo>
                    <a:pt x="134" y="126"/>
                  </a:lnTo>
                  <a:lnTo>
                    <a:pt x="134" y="128"/>
                  </a:lnTo>
                  <a:lnTo>
                    <a:pt x="134" y="128"/>
                  </a:lnTo>
                  <a:lnTo>
                    <a:pt x="134" y="130"/>
                  </a:lnTo>
                  <a:lnTo>
                    <a:pt x="132" y="130"/>
                  </a:lnTo>
                  <a:lnTo>
                    <a:pt x="131" y="131"/>
                  </a:lnTo>
                  <a:lnTo>
                    <a:pt x="131" y="131"/>
                  </a:lnTo>
                  <a:lnTo>
                    <a:pt x="129" y="131"/>
                  </a:lnTo>
                  <a:lnTo>
                    <a:pt x="129" y="133"/>
                  </a:lnTo>
                  <a:lnTo>
                    <a:pt x="129" y="133"/>
                  </a:lnTo>
                  <a:lnTo>
                    <a:pt x="129" y="134"/>
                  </a:lnTo>
                  <a:lnTo>
                    <a:pt x="131" y="136"/>
                  </a:lnTo>
                  <a:lnTo>
                    <a:pt x="131" y="136"/>
                  </a:lnTo>
                  <a:lnTo>
                    <a:pt x="131" y="137"/>
                  </a:lnTo>
                  <a:lnTo>
                    <a:pt x="131" y="137"/>
                  </a:lnTo>
                  <a:lnTo>
                    <a:pt x="131" y="137"/>
                  </a:lnTo>
                  <a:lnTo>
                    <a:pt x="131" y="139"/>
                  </a:lnTo>
                  <a:lnTo>
                    <a:pt x="129" y="139"/>
                  </a:lnTo>
                  <a:lnTo>
                    <a:pt x="129" y="139"/>
                  </a:lnTo>
                  <a:lnTo>
                    <a:pt x="128" y="141"/>
                  </a:lnTo>
                  <a:lnTo>
                    <a:pt x="128" y="141"/>
                  </a:lnTo>
                  <a:lnTo>
                    <a:pt x="126" y="142"/>
                  </a:lnTo>
                  <a:lnTo>
                    <a:pt x="126" y="142"/>
                  </a:lnTo>
                  <a:lnTo>
                    <a:pt x="125" y="144"/>
                  </a:lnTo>
                  <a:lnTo>
                    <a:pt x="125" y="144"/>
                  </a:lnTo>
                  <a:lnTo>
                    <a:pt x="126" y="145"/>
                  </a:lnTo>
                  <a:lnTo>
                    <a:pt x="126" y="147"/>
                  </a:lnTo>
                  <a:lnTo>
                    <a:pt x="128" y="148"/>
                  </a:lnTo>
                  <a:lnTo>
                    <a:pt x="128" y="148"/>
                  </a:lnTo>
                  <a:lnTo>
                    <a:pt x="128" y="150"/>
                  </a:lnTo>
                  <a:lnTo>
                    <a:pt x="126" y="152"/>
                  </a:lnTo>
                  <a:lnTo>
                    <a:pt x="126" y="152"/>
                  </a:lnTo>
                  <a:lnTo>
                    <a:pt x="123" y="153"/>
                  </a:lnTo>
                  <a:lnTo>
                    <a:pt x="123" y="155"/>
                  </a:lnTo>
                  <a:lnTo>
                    <a:pt x="121" y="156"/>
                  </a:lnTo>
                  <a:lnTo>
                    <a:pt x="121" y="158"/>
                  </a:lnTo>
                  <a:lnTo>
                    <a:pt x="121" y="158"/>
                  </a:lnTo>
                  <a:lnTo>
                    <a:pt x="121" y="159"/>
                  </a:lnTo>
                  <a:lnTo>
                    <a:pt x="123" y="159"/>
                  </a:lnTo>
                  <a:lnTo>
                    <a:pt x="123" y="159"/>
                  </a:lnTo>
                  <a:lnTo>
                    <a:pt x="126" y="159"/>
                  </a:lnTo>
                  <a:lnTo>
                    <a:pt x="128" y="159"/>
                  </a:lnTo>
                  <a:lnTo>
                    <a:pt x="129" y="159"/>
                  </a:lnTo>
                  <a:lnTo>
                    <a:pt x="129" y="161"/>
                  </a:lnTo>
                  <a:lnTo>
                    <a:pt x="129" y="163"/>
                  </a:lnTo>
                  <a:lnTo>
                    <a:pt x="129" y="164"/>
                  </a:lnTo>
                  <a:lnTo>
                    <a:pt x="131" y="167"/>
                  </a:lnTo>
                  <a:lnTo>
                    <a:pt x="131" y="169"/>
                  </a:lnTo>
                  <a:lnTo>
                    <a:pt x="131" y="169"/>
                  </a:lnTo>
                  <a:lnTo>
                    <a:pt x="132" y="169"/>
                  </a:lnTo>
                  <a:lnTo>
                    <a:pt x="132" y="169"/>
                  </a:lnTo>
                  <a:lnTo>
                    <a:pt x="132" y="174"/>
                  </a:lnTo>
                  <a:lnTo>
                    <a:pt x="132" y="175"/>
                  </a:lnTo>
                  <a:lnTo>
                    <a:pt x="132" y="177"/>
                  </a:lnTo>
                  <a:lnTo>
                    <a:pt x="134" y="177"/>
                  </a:lnTo>
                  <a:lnTo>
                    <a:pt x="134" y="177"/>
                  </a:lnTo>
                  <a:lnTo>
                    <a:pt x="136" y="178"/>
                  </a:lnTo>
                  <a:lnTo>
                    <a:pt x="136" y="178"/>
                  </a:lnTo>
                  <a:lnTo>
                    <a:pt x="137" y="178"/>
                  </a:lnTo>
                  <a:lnTo>
                    <a:pt x="137" y="180"/>
                  </a:lnTo>
                  <a:lnTo>
                    <a:pt x="137" y="182"/>
                  </a:lnTo>
                  <a:lnTo>
                    <a:pt x="137" y="183"/>
                  </a:lnTo>
                  <a:lnTo>
                    <a:pt x="136" y="185"/>
                  </a:lnTo>
                  <a:lnTo>
                    <a:pt x="136" y="185"/>
                  </a:lnTo>
                  <a:lnTo>
                    <a:pt x="134" y="185"/>
                  </a:lnTo>
                  <a:lnTo>
                    <a:pt x="132" y="185"/>
                  </a:lnTo>
                  <a:lnTo>
                    <a:pt x="131" y="185"/>
                  </a:lnTo>
                  <a:lnTo>
                    <a:pt x="129" y="185"/>
                  </a:lnTo>
                  <a:lnTo>
                    <a:pt x="128" y="185"/>
                  </a:lnTo>
                  <a:lnTo>
                    <a:pt x="126" y="186"/>
                  </a:lnTo>
                  <a:lnTo>
                    <a:pt x="126" y="186"/>
                  </a:lnTo>
                  <a:lnTo>
                    <a:pt x="125" y="186"/>
                  </a:lnTo>
                  <a:lnTo>
                    <a:pt x="125" y="186"/>
                  </a:lnTo>
                  <a:lnTo>
                    <a:pt x="125" y="186"/>
                  </a:lnTo>
                  <a:lnTo>
                    <a:pt x="123" y="188"/>
                  </a:lnTo>
                  <a:lnTo>
                    <a:pt x="120" y="189"/>
                  </a:lnTo>
                  <a:lnTo>
                    <a:pt x="120" y="189"/>
                  </a:lnTo>
                  <a:lnTo>
                    <a:pt x="120" y="189"/>
                  </a:lnTo>
                  <a:lnTo>
                    <a:pt x="120" y="191"/>
                  </a:lnTo>
                  <a:lnTo>
                    <a:pt x="120" y="191"/>
                  </a:lnTo>
                  <a:lnTo>
                    <a:pt x="120" y="193"/>
                  </a:lnTo>
                  <a:lnTo>
                    <a:pt x="120" y="194"/>
                  </a:lnTo>
                  <a:lnTo>
                    <a:pt x="118" y="196"/>
                  </a:lnTo>
                  <a:lnTo>
                    <a:pt x="118" y="196"/>
                  </a:lnTo>
                  <a:lnTo>
                    <a:pt x="117" y="196"/>
                  </a:lnTo>
                  <a:lnTo>
                    <a:pt x="117" y="196"/>
                  </a:lnTo>
                  <a:lnTo>
                    <a:pt x="115" y="199"/>
                  </a:lnTo>
                  <a:lnTo>
                    <a:pt x="115" y="199"/>
                  </a:lnTo>
                  <a:lnTo>
                    <a:pt x="114" y="199"/>
                  </a:lnTo>
                  <a:lnTo>
                    <a:pt x="109" y="202"/>
                  </a:lnTo>
                  <a:lnTo>
                    <a:pt x="109" y="204"/>
                  </a:lnTo>
                  <a:lnTo>
                    <a:pt x="107" y="205"/>
                  </a:lnTo>
                  <a:lnTo>
                    <a:pt x="106" y="207"/>
                  </a:lnTo>
                  <a:lnTo>
                    <a:pt x="104" y="208"/>
                  </a:lnTo>
                  <a:lnTo>
                    <a:pt x="104" y="208"/>
                  </a:lnTo>
                  <a:lnTo>
                    <a:pt x="104" y="208"/>
                  </a:lnTo>
                  <a:lnTo>
                    <a:pt x="103" y="208"/>
                  </a:lnTo>
                  <a:lnTo>
                    <a:pt x="99" y="211"/>
                  </a:lnTo>
                  <a:lnTo>
                    <a:pt x="96" y="211"/>
                  </a:lnTo>
                  <a:lnTo>
                    <a:pt x="95" y="211"/>
                  </a:lnTo>
                  <a:lnTo>
                    <a:pt x="93" y="211"/>
                  </a:lnTo>
                  <a:lnTo>
                    <a:pt x="90" y="213"/>
                  </a:lnTo>
                  <a:lnTo>
                    <a:pt x="90" y="213"/>
                  </a:lnTo>
                  <a:lnTo>
                    <a:pt x="87" y="213"/>
                  </a:lnTo>
                  <a:lnTo>
                    <a:pt x="82" y="213"/>
                  </a:lnTo>
                  <a:lnTo>
                    <a:pt x="80" y="213"/>
                  </a:lnTo>
                  <a:lnTo>
                    <a:pt x="80" y="213"/>
                  </a:lnTo>
                  <a:lnTo>
                    <a:pt x="79" y="215"/>
                  </a:lnTo>
                  <a:lnTo>
                    <a:pt x="79" y="215"/>
                  </a:lnTo>
                  <a:lnTo>
                    <a:pt x="79" y="215"/>
                  </a:lnTo>
                  <a:lnTo>
                    <a:pt x="79" y="215"/>
                  </a:lnTo>
                  <a:lnTo>
                    <a:pt x="82" y="216"/>
                  </a:lnTo>
                  <a:lnTo>
                    <a:pt x="82" y="218"/>
                  </a:lnTo>
                  <a:lnTo>
                    <a:pt x="82" y="219"/>
                  </a:lnTo>
                  <a:lnTo>
                    <a:pt x="80" y="219"/>
                  </a:lnTo>
                  <a:lnTo>
                    <a:pt x="80" y="219"/>
                  </a:lnTo>
                  <a:lnTo>
                    <a:pt x="80" y="219"/>
                  </a:lnTo>
                  <a:lnTo>
                    <a:pt x="79" y="221"/>
                  </a:lnTo>
                  <a:lnTo>
                    <a:pt x="77" y="224"/>
                  </a:lnTo>
                  <a:lnTo>
                    <a:pt x="76" y="224"/>
                  </a:lnTo>
                  <a:lnTo>
                    <a:pt x="76" y="226"/>
                  </a:lnTo>
                  <a:lnTo>
                    <a:pt x="74" y="226"/>
                  </a:lnTo>
                  <a:lnTo>
                    <a:pt x="74" y="227"/>
                  </a:lnTo>
                  <a:lnTo>
                    <a:pt x="73" y="227"/>
                  </a:lnTo>
                  <a:lnTo>
                    <a:pt x="69" y="227"/>
                  </a:lnTo>
                  <a:lnTo>
                    <a:pt x="65" y="227"/>
                  </a:lnTo>
                  <a:lnTo>
                    <a:pt x="63" y="227"/>
                  </a:lnTo>
                  <a:lnTo>
                    <a:pt x="62" y="227"/>
                  </a:lnTo>
                  <a:lnTo>
                    <a:pt x="58" y="229"/>
                  </a:lnTo>
                  <a:lnTo>
                    <a:pt x="58" y="229"/>
                  </a:lnTo>
                  <a:lnTo>
                    <a:pt x="57" y="229"/>
                  </a:lnTo>
                  <a:lnTo>
                    <a:pt x="55" y="230"/>
                  </a:lnTo>
                  <a:lnTo>
                    <a:pt x="54" y="232"/>
                  </a:lnTo>
                  <a:lnTo>
                    <a:pt x="52" y="232"/>
                  </a:lnTo>
                  <a:lnTo>
                    <a:pt x="50" y="232"/>
                  </a:lnTo>
                  <a:lnTo>
                    <a:pt x="49" y="234"/>
                  </a:lnTo>
                  <a:lnTo>
                    <a:pt x="49" y="234"/>
                  </a:lnTo>
                  <a:lnTo>
                    <a:pt x="47" y="232"/>
                  </a:lnTo>
                  <a:lnTo>
                    <a:pt x="46" y="230"/>
                  </a:lnTo>
                  <a:lnTo>
                    <a:pt x="46" y="230"/>
                  </a:lnTo>
                  <a:lnTo>
                    <a:pt x="44" y="229"/>
                  </a:lnTo>
                  <a:lnTo>
                    <a:pt x="44" y="229"/>
                  </a:lnTo>
                  <a:lnTo>
                    <a:pt x="44" y="230"/>
                  </a:lnTo>
                  <a:lnTo>
                    <a:pt x="43" y="230"/>
                  </a:lnTo>
                  <a:lnTo>
                    <a:pt x="43" y="232"/>
                  </a:lnTo>
                  <a:lnTo>
                    <a:pt x="39" y="234"/>
                  </a:lnTo>
                  <a:lnTo>
                    <a:pt x="38" y="234"/>
                  </a:lnTo>
                  <a:lnTo>
                    <a:pt x="36" y="235"/>
                  </a:lnTo>
                  <a:lnTo>
                    <a:pt x="35" y="235"/>
                  </a:lnTo>
                  <a:lnTo>
                    <a:pt x="33" y="235"/>
                  </a:lnTo>
                  <a:lnTo>
                    <a:pt x="32" y="234"/>
                  </a:lnTo>
                  <a:lnTo>
                    <a:pt x="30" y="234"/>
                  </a:lnTo>
                  <a:lnTo>
                    <a:pt x="30" y="234"/>
                  </a:lnTo>
                  <a:lnTo>
                    <a:pt x="30" y="232"/>
                  </a:lnTo>
                  <a:lnTo>
                    <a:pt x="30" y="230"/>
                  </a:lnTo>
                  <a:lnTo>
                    <a:pt x="30" y="230"/>
                  </a:lnTo>
                  <a:lnTo>
                    <a:pt x="30" y="230"/>
                  </a:lnTo>
                  <a:lnTo>
                    <a:pt x="28" y="229"/>
                  </a:lnTo>
                  <a:lnTo>
                    <a:pt x="28" y="226"/>
                  </a:lnTo>
                  <a:lnTo>
                    <a:pt x="27" y="223"/>
                  </a:lnTo>
                  <a:lnTo>
                    <a:pt x="24" y="219"/>
                  </a:lnTo>
                  <a:lnTo>
                    <a:pt x="22" y="218"/>
                  </a:lnTo>
                  <a:lnTo>
                    <a:pt x="21" y="216"/>
                  </a:lnTo>
                  <a:lnTo>
                    <a:pt x="21" y="216"/>
                  </a:lnTo>
                  <a:lnTo>
                    <a:pt x="19" y="215"/>
                  </a:lnTo>
                  <a:lnTo>
                    <a:pt x="19" y="215"/>
                  </a:lnTo>
                  <a:lnTo>
                    <a:pt x="16" y="213"/>
                  </a:lnTo>
                  <a:lnTo>
                    <a:pt x="13" y="210"/>
                  </a:lnTo>
                  <a:lnTo>
                    <a:pt x="13" y="208"/>
                  </a:lnTo>
                  <a:lnTo>
                    <a:pt x="11" y="207"/>
                  </a:lnTo>
                  <a:lnTo>
                    <a:pt x="9" y="205"/>
                  </a:lnTo>
                  <a:lnTo>
                    <a:pt x="8" y="204"/>
                  </a:lnTo>
                  <a:lnTo>
                    <a:pt x="8" y="204"/>
                  </a:lnTo>
                  <a:lnTo>
                    <a:pt x="9" y="202"/>
                  </a:lnTo>
                  <a:lnTo>
                    <a:pt x="9" y="200"/>
                  </a:lnTo>
                  <a:lnTo>
                    <a:pt x="11" y="199"/>
                  </a:lnTo>
                  <a:lnTo>
                    <a:pt x="14" y="199"/>
                  </a:lnTo>
                  <a:lnTo>
                    <a:pt x="17" y="199"/>
                  </a:lnTo>
                  <a:lnTo>
                    <a:pt x="21" y="199"/>
                  </a:lnTo>
                  <a:lnTo>
                    <a:pt x="24" y="199"/>
                  </a:lnTo>
                  <a:lnTo>
                    <a:pt x="25" y="199"/>
                  </a:lnTo>
                  <a:lnTo>
                    <a:pt x="25" y="199"/>
                  </a:lnTo>
                  <a:lnTo>
                    <a:pt x="27" y="199"/>
                  </a:lnTo>
                  <a:lnTo>
                    <a:pt x="30" y="199"/>
                  </a:lnTo>
                  <a:lnTo>
                    <a:pt x="32" y="199"/>
                  </a:lnTo>
                  <a:lnTo>
                    <a:pt x="30" y="197"/>
                  </a:lnTo>
                  <a:lnTo>
                    <a:pt x="28" y="196"/>
                  </a:lnTo>
                  <a:lnTo>
                    <a:pt x="27" y="193"/>
                  </a:lnTo>
                  <a:lnTo>
                    <a:pt x="25" y="191"/>
                  </a:lnTo>
                  <a:lnTo>
                    <a:pt x="25" y="189"/>
                  </a:lnTo>
                  <a:lnTo>
                    <a:pt x="24" y="186"/>
                  </a:lnTo>
                  <a:lnTo>
                    <a:pt x="24" y="182"/>
                  </a:lnTo>
                  <a:lnTo>
                    <a:pt x="24" y="180"/>
                  </a:lnTo>
                  <a:lnTo>
                    <a:pt x="24" y="178"/>
                  </a:lnTo>
                  <a:lnTo>
                    <a:pt x="24" y="175"/>
                  </a:lnTo>
                  <a:lnTo>
                    <a:pt x="24" y="175"/>
                  </a:lnTo>
                  <a:lnTo>
                    <a:pt x="24" y="174"/>
                  </a:lnTo>
                  <a:lnTo>
                    <a:pt x="24" y="172"/>
                  </a:lnTo>
                  <a:lnTo>
                    <a:pt x="24" y="171"/>
                  </a:lnTo>
                  <a:lnTo>
                    <a:pt x="22" y="167"/>
                  </a:lnTo>
                  <a:lnTo>
                    <a:pt x="22" y="167"/>
                  </a:lnTo>
                  <a:lnTo>
                    <a:pt x="21" y="166"/>
                  </a:lnTo>
                  <a:lnTo>
                    <a:pt x="21" y="163"/>
                  </a:lnTo>
                  <a:lnTo>
                    <a:pt x="19" y="159"/>
                  </a:lnTo>
                  <a:lnTo>
                    <a:pt x="17" y="159"/>
                  </a:lnTo>
                  <a:lnTo>
                    <a:pt x="16" y="158"/>
                  </a:lnTo>
                  <a:lnTo>
                    <a:pt x="16" y="155"/>
                  </a:lnTo>
                  <a:lnTo>
                    <a:pt x="14" y="155"/>
                  </a:lnTo>
                  <a:lnTo>
                    <a:pt x="11" y="153"/>
                  </a:lnTo>
                  <a:lnTo>
                    <a:pt x="9" y="153"/>
                  </a:lnTo>
                  <a:lnTo>
                    <a:pt x="8" y="152"/>
                  </a:lnTo>
                  <a:lnTo>
                    <a:pt x="5" y="147"/>
                  </a:lnTo>
                  <a:lnTo>
                    <a:pt x="3" y="144"/>
                  </a:lnTo>
                  <a:lnTo>
                    <a:pt x="2" y="137"/>
                  </a:lnTo>
                  <a:lnTo>
                    <a:pt x="0" y="134"/>
                  </a:lnTo>
                  <a:lnTo>
                    <a:pt x="2" y="133"/>
                  </a:lnTo>
                  <a:lnTo>
                    <a:pt x="3" y="131"/>
                  </a:lnTo>
                  <a:lnTo>
                    <a:pt x="5" y="126"/>
                  </a:lnTo>
                  <a:lnTo>
                    <a:pt x="11" y="119"/>
                  </a:lnTo>
                  <a:lnTo>
                    <a:pt x="14" y="114"/>
                  </a:lnTo>
                  <a:lnTo>
                    <a:pt x="19" y="109"/>
                  </a:lnTo>
                  <a:lnTo>
                    <a:pt x="25" y="101"/>
                  </a:lnTo>
                  <a:lnTo>
                    <a:pt x="30" y="98"/>
                  </a:lnTo>
                  <a:lnTo>
                    <a:pt x="30" y="90"/>
                  </a:lnTo>
                  <a:lnTo>
                    <a:pt x="30" y="82"/>
                  </a:lnTo>
                  <a:lnTo>
                    <a:pt x="32" y="76"/>
                  </a:lnTo>
                  <a:lnTo>
                    <a:pt x="32" y="70"/>
                  </a:lnTo>
                  <a:lnTo>
                    <a:pt x="32" y="63"/>
                  </a:lnTo>
                  <a:lnTo>
                    <a:pt x="33" y="59"/>
                  </a:lnTo>
                  <a:lnTo>
                    <a:pt x="33" y="52"/>
                  </a:lnTo>
                  <a:lnTo>
                    <a:pt x="33" y="52"/>
                  </a:lnTo>
                  <a:lnTo>
                    <a:pt x="36" y="48"/>
                  </a:lnTo>
                  <a:lnTo>
                    <a:pt x="36" y="46"/>
                  </a:lnTo>
                  <a:lnTo>
                    <a:pt x="36" y="46"/>
                  </a:lnTo>
                  <a:lnTo>
                    <a:pt x="32" y="41"/>
                  </a:lnTo>
                  <a:lnTo>
                    <a:pt x="32" y="40"/>
                  </a:lnTo>
                  <a:lnTo>
                    <a:pt x="30" y="38"/>
                  </a:lnTo>
                  <a:lnTo>
                    <a:pt x="32" y="37"/>
                  </a:lnTo>
                  <a:lnTo>
                    <a:pt x="27" y="30"/>
                  </a:lnTo>
                  <a:lnTo>
                    <a:pt x="25" y="29"/>
                  </a:lnTo>
                  <a:lnTo>
                    <a:pt x="25" y="29"/>
                  </a:lnTo>
                  <a:lnTo>
                    <a:pt x="25" y="27"/>
                  </a:lnTo>
                  <a:lnTo>
                    <a:pt x="25" y="22"/>
                  </a:lnTo>
                  <a:lnTo>
                    <a:pt x="24" y="15"/>
                  </a:lnTo>
                  <a:lnTo>
                    <a:pt x="22" y="7"/>
                  </a:lnTo>
                  <a:lnTo>
                    <a:pt x="27" y="4"/>
                  </a:lnTo>
                  <a:lnTo>
                    <a:pt x="32" y="2"/>
                  </a:lnTo>
                  <a:lnTo>
                    <a:pt x="3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7" name="Freeform 43">
              <a:extLst>
                <a:ext uri="{FF2B5EF4-FFF2-40B4-BE49-F238E27FC236}">
                  <a16:creationId xmlns:a16="http://schemas.microsoft.com/office/drawing/2014/main" id="{9C834F0B-72B8-5B98-F9F9-7350A563939B}"/>
                </a:ext>
              </a:extLst>
            </p:cNvPr>
            <p:cNvSpPr>
              <a:spLocks noEditPoints="1"/>
            </p:cNvSpPr>
            <p:nvPr/>
          </p:nvSpPr>
          <p:spPr bwMode="auto">
            <a:xfrm>
              <a:off x="3728057" y="3792172"/>
              <a:ext cx="17544" cy="7797"/>
            </a:xfrm>
            <a:custGeom>
              <a:avLst/>
              <a:gdLst>
                <a:gd name="T0" fmla="*/ 0 w 9"/>
                <a:gd name="T1" fmla="*/ 2 h 4"/>
                <a:gd name="T2" fmla="*/ 1 w 9"/>
                <a:gd name="T3" fmla="*/ 2 h 4"/>
                <a:gd name="T4" fmla="*/ 1 w 9"/>
                <a:gd name="T5" fmla="*/ 2 h 4"/>
                <a:gd name="T6" fmla="*/ 1 w 9"/>
                <a:gd name="T7" fmla="*/ 2 h 4"/>
                <a:gd name="T8" fmla="*/ 1 w 9"/>
                <a:gd name="T9" fmla="*/ 4 h 4"/>
                <a:gd name="T10" fmla="*/ 1 w 9"/>
                <a:gd name="T11" fmla="*/ 4 h 4"/>
                <a:gd name="T12" fmla="*/ 0 w 9"/>
                <a:gd name="T13" fmla="*/ 4 h 4"/>
                <a:gd name="T14" fmla="*/ 0 w 9"/>
                <a:gd name="T15" fmla="*/ 4 h 4"/>
                <a:gd name="T16" fmla="*/ 0 w 9"/>
                <a:gd name="T17" fmla="*/ 2 h 4"/>
                <a:gd name="T18" fmla="*/ 0 w 9"/>
                <a:gd name="T19" fmla="*/ 2 h 4"/>
                <a:gd name="T20" fmla="*/ 8 w 9"/>
                <a:gd name="T21" fmla="*/ 2 h 4"/>
                <a:gd name="T22" fmla="*/ 9 w 9"/>
                <a:gd name="T23" fmla="*/ 2 h 4"/>
                <a:gd name="T24" fmla="*/ 9 w 9"/>
                <a:gd name="T25" fmla="*/ 2 h 4"/>
                <a:gd name="T26" fmla="*/ 9 w 9"/>
                <a:gd name="T27" fmla="*/ 4 h 4"/>
                <a:gd name="T28" fmla="*/ 9 w 9"/>
                <a:gd name="T29" fmla="*/ 4 h 4"/>
                <a:gd name="T30" fmla="*/ 8 w 9"/>
                <a:gd name="T31" fmla="*/ 2 h 4"/>
                <a:gd name="T32" fmla="*/ 6 w 9"/>
                <a:gd name="T33" fmla="*/ 2 h 4"/>
                <a:gd name="T34" fmla="*/ 6 w 9"/>
                <a:gd name="T35" fmla="*/ 2 h 4"/>
                <a:gd name="T36" fmla="*/ 8 w 9"/>
                <a:gd name="T37" fmla="*/ 2 h 4"/>
                <a:gd name="T38" fmla="*/ 4 w 9"/>
                <a:gd name="T39" fmla="*/ 0 h 4"/>
                <a:gd name="T40" fmla="*/ 6 w 9"/>
                <a:gd name="T41" fmla="*/ 2 h 4"/>
                <a:gd name="T42" fmla="*/ 6 w 9"/>
                <a:gd name="T43" fmla="*/ 2 h 4"/>
                <a:gd name="T44" fmla="*/ 6 w 9"/>
                <a:gd name="T45" fmla="*/ 2 h 4"/>
                <a:gd name="T46" fmla="*/ 4 w 9"/>
                <a:gd name="T47" fmla="*/ 2 h 4"/>
                <a:gd name="T48" fmla="*/ 4 w 9"/>
                <a:gd name="T49" fmla="*/ 0 h 4"/>
                <a:gd name="T50" fmla="*/ 4 w 9"/>
                <a:gd name="T51" fmla="*/ 0 h 4"/>
                <a:gd name="T52" fmla="*/ 4 w 9"/>
                <a:gd name="T53" fmla="*/ 0 h 4"/>
                <a:gd name="T54" fmla="*/ 4 w 9"/>
                <a:gd name="T55" fmla="*/ 0 h 4"/>
                <a:gd name="T56" fmla="*/ 4 w 9"/>
                <a:gd name="T5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 h="4">
                  <a:moveTo>
                    <a:pt x="0" y="2"/>
                  </a:moveTo>
                  <a:lnTo>
                    <a:pt x="1" y="2"/>
                  </a:lnTo>
                  <a:lnTo>
                    <a:pt x="1" y="2"/>
                  </a:lnTo>
                  <a:lnTo>
                    <a:pt x="1" y="2"/>
                  </a:lnTo>
                  <a:lnTo>
                    <a:pt x="1" y="4"/>
                  </a:lnTo>
                  <a:lnTo>
                    <a:pt x="1" y="4"/>
                  </a:lnTo>
                  <a:lnTo>
                    <a:pt x="0" y="4"/>
                  </a:lnTo>
                  <a:lnTo>
                    <a:pt x="0" y="4"/>
                  </a:lnTo>
                  <a:lnTo>
                    <a:pt x="0" y="2"/>
                  </a:lnTo>
                  <a:lnTo>
                    <a:pt x="0" y="2"/>
                  </a:lnTo>
                  <a:close/>
                  <a:moveTo>
                    <a:pt x="8" y="2"/>
                  </a:moveTo>
                  <a:lnTo>
                    <a:pt x="9" y="2"/>
                  </a:lnTo>
                  <a:lnTo>
                    <a:pt x="9" y="2"/>
                  </a:lnTo>
                  <a:lnTo>
                    <a:pt x="9" y="4"/>
                  </a:lnTo>
                  <a:lnTo>
                    <a:pt x="9" y="4"/>
                  </a:lnTo>
                  <a:lnTo>
                    <a:pt x="8" y="2"/>
                  </a:lnTo>
                  <a:lnTo>
                    <a:pt x="6" y="2"/>
                  </a:lnTo>
                  <a:lnTo>
                    <a:pt x="6" y="2"/>
                  </a:lnTo>
                  <a:lnTo>
                    <a:pt x="8" y="2"/>
                  </a:lnTo>
                  <a:close/>
                  <a:moveTo>
                    <a:pt x="4" y="0"/>
                  </a:moveTo>
                  <a:lnTo>
                    <a:pt x="6" y="2"/>
                  </a:lnTo>
                  <a:lnTo>
                    <a:pt x="6" y="2"/>
                  </a:lnTo>
                  <a:lnTo>
                    <a:pt x="6" y="2"/>
                  </a:lnTo>
                  <a:lnTo>
                    <a:pt x="4" y="2"/>
                  </a:lnTo>
                  <a:lnTo>
                    <a:pt x="4" y="0"/>
                  </a:lnTo>
                  <a:lnTo>
                    <a:pt x="4" y="0"/>
                  </a:lnTo>
                  <a:lnTo>
                    <a:pt x="4" y="0"/>
                  </a:lnTo>
                  <a:lnTo>
                    <a:pt x="4" y="0"/>
                  </a:lnTo>
                  <a:lnTo>
                    <a:pt x="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8" name="Freeform 44">
              <a:extLst>
                <a:ext uri="{FF2B5EF4-FFF2-40B4-BE49-F238E27FC236}">
                  <a16:creationId xmlns:a16="http://schemas.microsoft.com/office/drawing/2014/main" id="{A58D873E-2C5A-4C33-A273-61B6380A2EC9}"/>
                </a:ext>
              </a:extLst>
            </p:cNvPr>
            <p:cNvSpPr>
              <a:spLocks/>
            </p:cNvSpPr>
            <p:nvPr/>
          </p:nvSpPr>
          <p:spPr bwMode="auto">
            <a:xfrm>
              <a:off x="6632397" y="5152729"/>
              <a:ext cx="37036" cy="46781"/>
            </a:xfrm>
            <a:custGeom>
              <a:avLst/>
              <a:gdLst>
                <a:gd name="T0" fmla="*/ 8 w 19"/>
                <a:gd name="T1" fmla="*/ 0 h 24"/>
                <a:gd name="T2" fmla="*/ 9 w 19"/>
                <a:gd name="T3" fmla="*/ 0 h 24"/>
                <a:gd name="T4" fmla="*/ 12 w 19"/>
                <a:gd name="T5" fmla="*/ 2 h 24"/>
                <a:gd name="T6" fmla="*/ 16 w 19"/>
                <a:gd name="T7" fmla="*/ 4 h 24"/>
                <a:gd name="T8" fmla="*/ 16 w 19"/>
                <a:gd name="T9" fmla="*/ 4 h 24"/>
                <a:gd name="T10" fmla="*/ 17 w 19"/>
                <a:gd name="T11" fmla="*/ 4 h 24"/>
                <a:gd name="T12" fmla="*/ 17 w 19"/>
                <a:gd name="T13" fmla="*/ 4 h 24"/>
                <a:gd name="T14" fmla="*/ 19 w 19"/>
                <a:gd name="T15" fmla="*/ 5 h 24"/>
                <a:gd name="T16" fmla="*/ 19 w 19"/>
                <a:gd name="T17" fmla="*/ 5 h 24"/>
                <a:gd name="T18" fmla="*/ 19 w 19"/>
                <a:gd name="T19" fmla="*/ 7 h 24"/>
                <a:gd name="T20" fmla="*/ 19 w 19"/>
                <a:gd name="T21" fmla="*/ 8 h 24"/>
                <a:gd name="T22" fmla="*/ 19 w 19"/>
                <a:gd name="T23" fmla="*/ 10 h 24"/>
                <a:gd name="T24" fmla="*/ 19 w 19"/>
                <a:gd name="T25" fmla="*/ 11 h 24"/>
                <a:gd name="T26" fmla="*/ 19 w 19"/>
                <a:gd name="T27" fmla="*/ 11 h 24"/>
                <a:gd name="T28" fmla="*/ 19 w 19"/>
                <a:gd name="T29" fmla="*/ 18 h 24"/>
                <a:gd name="T30" fmla="*/ 19 w 19"/>
                <a:gd name="T31" fmla="*/ 16 h 24"/>
                <a:gd name="T32" fmla="*/ 17 w 19"/>
                <a:gd name="T33" fmla="*/ 16 h 24"/>
                <a:gd name="T34" fmla="*/ 17 w 19"/>
                <a:gd name="T35" fmla="*/ 16 h 24"/>
                <a:gd name="T36" fmla="*/ 17 w 19"/>
                <a:gd name="T37" fmla="*/ 19 h 24"/>
                <a:gd name="T38" fmla="*/ 17 w 19"/>
                <a:gd name="T39" fmla="*/ 22 h 24"/>
                <a:gd name="T40" fmla="*/ 17 w 19"/>
                <a:gd name="T41" fmla="*/ 24 h 24"/>
                <a:gd name="T42" fmla="*/ 14 w 19"/>
                <a:gd name="T43" fmla="*/ 24 h 24"/>
                <a:gd name="T44" fmla="*/ 9 w 19"/>
                <a:gd name="T45" fmla="*/ 24 h 24"/>
                <a:gd name="T46" fmla="*/ 8 w 19"/>
                <a:gd name="T47" fmla="*/ 22 h 24"/>
                <a:gd name="T48" fmla="*/ 4 w 19"/>
                <a:gd name="T49" fmla="*/ 21 h 24"/>
                <a:gd name="T50" fmla="*/ 1 w 19"/>
                <a:gd name="T51" fmla="*/ 18 h 24"/>
                <a:gd name="T52" fmla="*/ 1 w 19"/>
                <a:gd name="T53" fmla="*/ 16 h 24"/>
                <a:gd name="T54" fmla="*/ 0 w 19"/>
                <a:gd name="T55" fmla="*/ 16 h 24"/>
                <a:gd name="T56" fmla="*/ 0 w 19"/>
                <a:gd name="T57" fmla="*/ 16 h 24"/>
                <a:gd name="T58" fmla="*/ 0 w 19"/>
                <a:gd name="T59" fmla="*/ 13 h 24"/>
                <a:gd name="T60" fmla="*/ 0 w 19"/>
                <a:gd name="T61" fmla="*/ 11 h 24"/>
                <a:gd name="T62" fmla="*/ 0 w 19"/>
                <a:gd name="T63" fmla="*/ 10 h 24"/>
                <a:gd name="T64" fmla="*/ 1 w 19"/>
                <a:gd name="T65" fmla="*/ 7 h 24"/>
                <a:gd name="T66" fmla="*/ 3 w 19"/>
                <a:gd name="T67" fmla="*/ 5 h 24"/>
                <a:gd name="T68" fmla="*/ 4 w 19"/>
                <a:gd name="T69" fmla="*/ 4 h 24"/>
                <a:gd name="T70" fmla="*/ 6 w 19"/>
                <a:gd name="T71" fmla="*/ 2 h 24"/>
                <a:gd name="T72" fmla="*/ 8 w 19"/>
                <a:gd name="T73" fmla="*/ 0 h 24"/>
                <a:gd name="T74" fmla="*/ 8 w 19"/>
                <a:gd name="T7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 h="24">
                  <a:moveTo>
                    <a:pt x="8" y="0"/>
                  </a:moveTo>
                  <a:lnTo>
                    <a:pt x="9" y="0"/>
                  </a:lnTo>
                  <a:lnTo>
                    <a:pt x="12" y="2"/>
                  </a:lnTo>
                  <a:lnTo>
                    <a:pt x="16" y="4"/>
                  </a:lnTo>
                  <a:lnTo>
                    <a:pt x="16" y="4"/>
                  </a:lnTo>
                  <a:lnTo>
                    <a:pt x="17" y="4"/>
                  </a:lnTo>
                  <a:lnTo>
                    <a:pt x="17" y="4"/>
                  </a:lnTo>
                  <a:lnTo>
                    <a:pt x="19" y="5"/>
                  </a:lnTo>
                  <a:lnTo>
                    <a:pt x="19" y="5"/>
                  </a:lnTo>
                  <a:lnTo>
                    <a:pt x="19" y="7"/>
                  </a:lnTo>
                  <a:lnTo>
                    <a:pt x="19" y="8"/>
                  </a:lnTo>
                  <a:lnTo>
                    <a:pt x="19" y="10"/>
                  </a:lnTo>
                  <a:lnTo>
                    <a:pt x="19" y="11"/>
                  </a:lnTo>
                  <a:lnTo>
                    <a:pt x="19" y="11"/>
                  </a:lnTo>
                  <a:lnTo>
                    <a:pt x="19" y="18"/>
                  </a:lnTo>
                  <a:lnTo>
                    <a:pt x="19" y="16"/>
                  </a:lnTo>
                  <a:lnTo>
                    <a:pt x="17" y="16"/>
                  </a:lnTo>
                  <a:lnTo>
                    <a:pt x="17" y="16"/>
                  </a:lnTo>
                  <a:lnTo>
                    <a:pt x="17" y="19"/>
                  </a:lnTo>
                  <a:lnTo>
                    <a:pt x="17" y="22"/>
                  </a:lnTo>
                  <a:lnTo>
                    <a:pt x="17" y="24"/>
                  </a:lnTo>
                  <a:lnTo>
                    <a:pt x="14" y="24"/>
                  </a:lnTo>
                  <a:lnTo>
                    <a:pt x="9" y="24"/>
                  </a:lnTo>
                  <a:lnTo>
                    <a:pt x="8" y="22"/>
                  </a:lnTo>
                  <a:lnTo>
                    <a:pt x="4" y="21"/>
                  </a:lnTo>
                  <a:lnTo>
                    <a:pt x="1" y="18"/>
                  </a:lnTo>
                  <a:lnTo>
                    <a:pt x="1" y="16"/>
                  </a:lnTo>
                  <a:lnTo>
                    <a:pt x="0" y="16"/>
                  </a:lnTo>
                  <a:lnTo>
                    <a:pt x="0" y="16"/>
                  </a:lnTo>
                  <a:lnTo>
                    <a:pt x="0" y="13"/>
                  </a:lnTo>
                  <a:lnTo>
                    <a:pt x="0" y="11"/>
                  </a:lnTo>
                  <a:lnTo>
                    <a:pt x="0" y="10"/>
                  </a:lnTo>
                  <a:lnTo>
                    <a:pt x="1" y="7"/>
                  </a:lnTo>
                  <a:lnTo>
                    <a:pt x="3" y="5"/>
                  </a:lnTo>
                  <a:lnTo>
                    <a:pt x="4" y="4"/>
                  </a:lnTo>
                  <a:lnTo>
                    <a:pt x="6" y="2"/>
                  </a:lnTo>
                  <a:lnTo>
                    <a:pt x="8" y="0"/>
                  </a:lnTo>
                  <a:lnTo>
                    <a:pt x="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49" name="Freeform 45">
              <a:extLst>
                <a:ext uri="{FF2B5EF4-FFF2-40B4-BE49-F238E27FC236}">
                  <a16:creationId xmlns:a16="http://schemas.microsoft.com/office/drawing/2014/main" id="{38E29D7E-E655-13B2-E851-CA6F8C6AE843}"/>
                </a:ext>
              </a:extLst>
            </p:cNvPr>
            <p:cNvSpPr>
              <a:spLocks/>
            </p:cNvSpPr>
            <p:nvPr/>
          </p:nvSpPr>
          <p:spPr bwMode="auto">
            <a:xfrm>
              <a:off x="6772741" y="3320461"/>
              <a:ext cx="185177" cy="159836"/>
            </a:xfrm>
            <a:custGeom>
              <a:avLst/>
              <a:gdLst>
                <a:gd name="T0" fmla="*/ 93 w 95"/>
                <a:gd name="T1" fmla="*/ 1 h 82"/>
                <a:gd name="T2" fmla="*/ 95 w 95"/>
                <a:gd name="T3" fmla="*/ 5 h 82"/>
                <a:gd name="T4" fmla="*/ 92 w 95"/>
                <a:gd name="T5" fmla="*/ 8 h 82"/>
                <a:gd name="T6" fmla="*/ 85 w 95"/>
                <a:gd name="T7" fmla="*/ 12 h 82"/>
                <a:gd name="T8" fmla="*/ 79 w 95"/>
                <a:gd name="T9" fmla="*/ 16 h 82"/>
                <a:gd name="T10" fmla="*/ 79 w 95"/>
                <a:gd name="T11" fmla="*/ 20 h 82"/>
                <a:gd name="T12" fmla="*/ 81 w 95"/>
                <a:gd name="T13" fmla="*/ 27 h 82"/>
                <a:gd name="T14" fmla="*/ 79 w 95"/>
                <a:gd name="T15" fmla="*/ 31 h 82"/>
                <a:gd name="T16" fmla="*/ 78 w 95"/>
                <a:gd name="T17" fmla="*/ 41 h 82"/>
                <a:gd name="T18" fmla="*/ 76 w 95"/>
                <a:gd name="T19" fmla="*/ 47 h 82"/>
                <a:gd name="T20" fmla="*/ 66 w 95"/>
                <a:gd name="T21" fmla="*/ 52 h 82"/>
                <a:gd name="T22" fmla="*/ 55 w 95"/>
                <a:gd name="T23" fmla="*/ 58 h 82"/>
                <a:gd name="T24" fmla="*/ 43 w 95"/>
                <a:gd name="T25" fmla="*/ 64 h 82"/>
                <a:gd name="T26" fmla="*/ 33 w 95"/>
                <a:gd name="T27" fmla="*/ 71 h 82"/>
                <a:gd name="T28" fmla="*/ 22 w 95"/>
                <a:gd name="T29" fmla="*/ 77 h 82"/>
                <a:gd name="T30" fmla="*/ 10 w 95"/>
                <a:gd name="T31" fmla="*/ 82 h 82"/>
                <a:gd name="T32" fmla="*/ 7 w 95"/>
                <a:gd name="T33" fmla="*/ 79 h 82"/>
                <a:gd name="T34" fmla="*/ 2 w 95"/>
                <a:gd name="T35" fmla="*/ 75 h 82"/>
                <a:gd name="T36" fmla="*/ 2 w 95"/>
                <a:gd name="T37" fmla="*/ 72 h 82"/>
                <a:gd name="T38" fmla="*/ 2 w 95"/>
                <a:gd name="T39" fmla="*/ 71 h 82"/>
                <a:gd name="T40" fmla="*/ 2 w 95"/>
                <a:gd name="T41" fmla="*/ 68 h 82"/>
                <a:gd name="T42" fmla="*/ 0 w 95"/>
                <a:gd name="T43" fmla="*/ 66 h 82"/>
                <a:gd name="T44" fmla="*/ 2 w 95"/>
                <a:gd name="T45" fmla="*/ 63 h 82"/>
                <a:gd name="T46" fmla="*/ 3 w 95"/>
                <a:gd name="T47" fmla="*/ 61 h 82"/>
                <a:gd name="T48" fmla="*/ 3 w 95"/>
                <a:gd name="T49" fmla="*/ 61 h 82"/>
                <a:gd name="T50" fmla="*/ 3 w 95"/>
                <a:gd name="T51" fmla="*/ 58 h 82"/>
                <a:gd name="T52" fmla="*/ 5 w 95"/>
                <a:gd name="T53" fmla="*/ 57 h 82"/>
                <a:gd name="T54" fmla="*/ 8 w 95"/>
                <a:gd name="T55" fmla="*/ 58 h 82"/>
                <a:gd name="T56" fmla="*/ 7 w 95"/>
                <a:gd name="T57" fmla="*/ 57 h 82"/>
                <a:gd name="T58" fmla="*/ 8 w 95"/>
                <a:gd name="T59" fmla="*/ 55 h 82"/>
                <a:gd name="T60" fmla="*/ 11 w 95"/>
                <a:gd name="T61" fmla="*/ 52 h 82"/>
                <a:gd name="T62" fmla="*/ 10 w 95"/>
                <a:gd name="T63" fmla="*/ 47 h 82"/>
                <a:gd name="T64" fmla="*/ 8 w 95"/>
                <a:gd name="T65" fmla="*/ 47 h 82"/>
                <a:gd name="T66" fmla="*/ 8 w 95"/>
                <a:gd name="T67" fmla="*/ 44 h 82"/>
                <a:gd name="T68" fmla="*/ 5 w 95"/>
                <a:gd name="T69" fmla="*/ 44 h 82"/>
                <a:gd name="T70" fmla="*/ 2 w 95"/>
                <a:gd name="T71" fmla="*/ 39 h 82"/>
                <a:gd name="T72" fmla="*/ 2 w 95"/>
                <a:gd name="T73" fmla="*/ 33 h 82"/>
                <a:gd name="T74" fmla="*/ 0 w 95"/>
                <a:gd name="T75" fmla="*/ 30 h 82"/>
                <a:gd name="T76" fmla="*/ 3 w 95"/>
                <a:gd name="T77" fmla="*/ 23 h 82"/>
                <a:gd name="T78" fmla="*/ 7 w 95"/>
                <a:gd name="T79" fmla="*/ 23 h 82"/>
                <a:gd name="T80" fmla="*/ 8 w 95"/>
                <a:gd name="T81" fmla="*/ 19 h 82"/>
                <a:gd name="T82" fmla="*/ 11 w 95"/>
                <a:gd name="T83" fmla="*/ 19 h 82"/>
                <a:gd name="T84" fmla="*/ 11 w 95"/>
                <a:gd name="T85" fmla="*/ 14 h 82"/>
                <a:gd name="T86" fmla="*/ 13 w 95"/>
                <a:gd name="T87" fmla="*/ 9 h 82"/>
                <a:gd name="T88" fmla="*/ 16 w 95"/>
                <a:gd name="T89" fmla="*/ 9 h 82"/>
                <a:gd name="T90" fmla="*/ 21 w 95"/>
                <a:gd name="T91" fmla="*/ 11 h 82"/>
                <a:gd name="T92" fmla="*/ 25 w 95"/>
                <a:gd name="T93" fmla="*/ 11 h 82"/>
                <a:gd name="T94" fmla="*/ 30 w 95"/>
                <a:gd name="T95" fmla="*/ 9 h 82"/>
                <a:gd name="T96" fmla="*/ 38 w 95"/>
                <a:gd name="T97" fmla="*/ 8 h 82"/>
                <a:gd name="T98" fmla="*/ 41 w 95"/>
                <a:gd name="T99" fmla="*/ 11 h 82"/>
                <a:gd name="T100" fmla="*/ 48 w 95"/>
                <a:gd name="T101" fmla="*/ 11 h 82"/>
                <a:gd name="T102" fmla="*/ 57 w 95"/>
                <a:gd name="T103" fmla="*/ 9 h 82"/>
                <a:gd name="T104" fmla="*/ 71 w 95"/>
                <a:gd name="T105" fmla="*/ 5 h 82"/>
                <a:gd name="T106" fmla="*/ 78 w 95"/>
                <a:gd name="T107" fmla="*/ 5 h 82"/>
                <a:gd name="T108" fmla="*/ 82 w 95"/>
                <a:gd name="T109" fmla="*/ 5 h 82"/>
                <a:gd name="T110" fmla="*/ 90 w 95"/>
                <a:gd name="T111" fmla="*/ 1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 h="82">
                  <a:moveTo>
                    <a:pt x="93" y="0"/>
                  </a:moveTo>
                  <a:lnTo>
                    <a:pt x="93" y="1"/>
                  </a:lnTo>
                  <a:lnTo>
                    <a:pt x="93" y="1"/>
                  </a:lnTo>
                  <a:lnTo>
                    <a:pt x="95" y="1"/>
                  </a:lnTo>
                  <a:lnTo>
                    <a:pt x="95" y="3"/>
                  </a:lnTo>
                  <a:lnTo>
                    <a:pt x="95" y="5"/>
                  </a:lnTo>
                  <a:lnTo>
                    <a:pt x="95" y="5"/>
                  </a:lnTo>
                  <a:lnTo>
                    <a:pt x="93" y="6"/>
                  </a:lnTo>
                  <a:lnTo>
                    <a:pt x="92" y="8"/>
                  </a:lnTo>
                  <a:lnTo>
                    <a:pt x="90" y="9"/>
                  </a:lnTo>
                  <a:lnTo>
                    <a:pt x="87" y="12"/>
                  </a:lnTo>
                  <a:lnTo>
                    <a:pt x="85" y="12"/>
                  </a:lnTo>
                  <a:lnTo>
                    <a:pt x="81" y="14"/>
                  </a:lnTo>
                  <a:lnTo>
                    <a:pt x="81" y="14"/>
                  </a:lnTo>
                  <a:lnTo>
                    <a:pt x="79" y="16"/>
                  </a:lnTo>
                  <a:lnTo>
                    <a:pt x="79" y="17"/>
                  </a:lnTo>
                  <a:lnTo>
                    <a:pt x="79" y="19"/>
                  </a:lnTo>
                  <a:lnTo>
                    <a:pt x="79" y="20"/>
                  </a:lnTo>
                  <a:lnTo>
                    <a:pt x="79" y="23"/>
                  </a:lnTo>
                  <a:lnTo>
                    <a:pt x="81" y="25"/>
                  </a:lnTo>
                  <a:lnTo>
                    <a:pt x="81" y="27"/>
                  </a:lnTo>
                  <a:lnTo>
                    <a:pt x="81" y="28"/>
                  </a:lnTo>
                  <a:lnTo>
                    <a:pt x="79" y="30"/>
                  </a:lnTo>
                  <a:lnTo>
                    <a:pt x="79" y="31"/>
                  </a:lnTo>
                  <a:lnTo>
                    <a:pt x="79" y="33"/>
                  </a:lnTo>
                  <a:lnTo>
                    <a:pt x="78" y="38"/>
                  </a:lnTo>
                  <a:lnTo>
                    <a:pt x="78" y="41"/>
                  </a:lnTo>
                  <a:lnTo>
                    <a:pt x="78" y="42"/>
                  </a:lnTo>
                  <a:lnTo>
                    <a:pt x="78" y="44"/>
                  </a:lnTo>
                  <a:lnTo>
                    <a:pt x="76" y="47"/>
                  </a:lnTo>
                  <a:lnTo>
                    <a:pt x="74" y="49"/>
                  </a:lnTo>
                  <a:lnTo>
                    <a:pt x="71" y="49"/>
                  </a:lnTo>
                  <a:lnTo>
                    <a:pt x="66" y="52"/>
                  </a:lnTo>
                  <a:lnTo>
                    <a:pt x="63" y="53"/>
                  </a:lnTo>
                  <a:lnTo>
                    <a:pt x="59" y="57"/>
                  </a:lnTo>
                  <a:lnTo>
                    <a:pt x="55" y="58"/>
                  </a:lnTo>
                  <a:lnTo>
                    <a:pt x="51" y="61"/>
                  </a:lnTo>
                  <a:lnTo>
                    <a:pt x="48" y="63"/>
                  </a:lnTo>
                  <a:lnTo>
                    <a:pt x="43" y="64"/>
                  </a:lnTo>
                  <a:lnTo>
                    <a:pt x="40" y="68"/>
                  </a:lnTo>
                  <a:lnTo>
                    <a:pt x="35" y="69"/>
                  </a:lnTo>
                  <a:lnTo>
                    <a:pt x="33" y="71"/>
                  </a:lnTo>
                  <a:lnTo>
                    <a:pt x="29" y="74"/>
                  </a:lnTo>
                  <a:lnTo>
                    <a:pt x="25" y="75"/>
                  </a:lnTo>
                  <a:lnTo>
                    <a:pt x="22" y="77"/>
                  </a:lnTo>
                  <a:lnTo>
                    <a:pt x="19" y="79"/>
                  </a:lnTo>
                  <a:lnTo>
                    <a:pt x="14" y="82"/>
                  </a:lnTo>
                  <a:lnTo>
                    <a:pt x="10" y="82"/>
                  </a:lnTo>
                  <a:lnTo>
                    <a:pt x="8" y="80"/>
                  </a:lnTo>
                  <a:lnTo>
                    <a:pt x="7" y="80"/>
                  </a:lnTo>
                  <a:lnTo>
                    <a:pt x="7" y="79"/>
                  </a:lnTo>
                  <a:lnTo>
                    <a:pt x="3" y="79"/>
                  </a:lnTo>
                  <a:lnTo>
                    <a:pt x="2" y="75"/>
                  </a:lnTo>
                  <a:lnTo>
                    <a:pt x="2" y="75"/>
                  </a:lnTo>
                  <a:lnTo>
                    <a:pt x="0" y="75"/>
                  </a:lnTo>
                  <a:lnTo>
                    <a:pt x="0" y="74"/>
                  </a:lnTo>
                  <a:lnTo>
                    <a:pt x="2" y="72"/>
                  </a:lnTo>
                  <a:lnTo>
                    <a:pt x="2" y="72"/>
                  </a:lnTo>
                  <a:lnTo>
                    <a:pt x="2" y="71"/>
                  </a:lnTo>
                  <a:lnTo>
                    <a:pt x="2" y="71"/>
                  </a:lnTo>
                  <a:lnTo>
                    <a:pt x="2" y="69"/>
                  </a:lnTo>
                  <a:lnTo>
                    <a:pt x="2" y="69"/>
                  </a:lnTo>
                  <a:lnTo>
                    <a:pt x="2" y="68"/>
                  </a:lnTo>
                  <a:lnTo>
                    <a:pt x="2" y="66"/>
                  </a:lnTo>
                  <a:lnTo>
                    <a:pt x="0" y="66"/>
                  </a:lnTo>
                  <a:lnTo>
                    <a:pt x="0" y="66"/>
                  </a:lnTo>
                  <a:lnTo>
                    <a:pt x="0" y="64"/>
                  </a:lnTo>
                  <a:lnTo>
                    <a:pt x="2" y="64"/>
                  </a:lnTo>
                  <a:lnTo>
                    <a:pt x="2" y="63"/>
                  </a:lnTo>
                  <a:lnTo>
                    <a:pt x="2" y="63"/>
                  </a:lnTo>
                  <a:lnTo>
                    <a:pt x="3" y="63"/>
                  </a:lnTo>
                  <a:lnTo>
                    <a:pt x="3" y="61"/>
                  </a:lnTo>
                  <a:lnTo>
                    <a:pt x="3" y="61"/>
                  </a:lnTo>
                  <a:lnTo>
                    <a:pt x="3" y="61"/>
                  </a:lnTo>
                  <a:lnTo>
                    <a:pt x="3" y="61"/>
                  </a:lnTo>
                  <a:lnTo>
                    <a:pt x="2" y="60"/>
                  </a:lnTo>
                  <a:lnTo>
                    <a:pt x="3" y="60"/>
                  </a:lnTo>
                  <a:lnTo>
                    <a:pt x="3" y="58"/>
                  </a:lnTo>
                  <a:lnTo>
                    <a:pt x="3" y="58"/>
                  </a:lnTo>
                  <a:lnTo>
                    <a:pt x="5" y="58"/>
                  </a:lnTo>
                  <a:lnTo>
                    <a:pt x="5" y="57"/>
                  </a:lnTo>
                  <a:lnTo>
                    <a:pt x="7" y="57"/>
                  </a:lnTo>
                  <a:lnTo>
                    <a:pt x="7" y="57"/>
                  </a:lnTo>
                  <a:lnTo>
                    <a:pt x="8" y="58"/>
                  </a:lnTo>
                  <a:lnTo>
                    <a:pt x="8" y="57"/>
                  </a:lnTo>
                  <a:lnTo>
                    <a:pt x="8" y="57"/>
                  </a:lnTo>
                  <a:lnTo>
                    <a:pt x="7" y="57"/>
                  </a:lnTo>
                  <a:lnTo>
                    <a:pt x="7" y="57"/>
                  </a:lnTo>
                  <a:lnTo>
                    <a:pt x="8" y="55"/>
                  </a:lnTo>
                  <a:lnTo>
                    <a:pt x="8" y="55"/>
                  </a:lnTo>
                  <a:lnTo>
                    <a:pt x="10" y="53"/>
                  </a:lnTo>
                  <a:lnTo>
                    <a:pt x="10" y="53"/>
                  </a:lnTo>
                  <a:lnTo>
                    <a:pt x="11" y="52"/>
                  </a:lnTo>
                  <a:lnTo>
                    <a:pt x="11" y="52"/>
                  </a:lnTo>
                  <a:lnTo>
                    <a:pt x="10" y="47"/>
                  </a:lnTo>
                  <a:lnTo>
                    <a:pt x="10" y="47"/>
                  </a:lnTo>
                  <a:lnTo>
                    <a:pt x="8" y="47"/>
                  </a:lnTo>
                  <a:lnTo>
                    <a:pt x="8" y="47"/>
                  </a:lnTo>
                  <a:lnTo>
                    <a:pt x="8" y="47"/>
                  </a:lnTo>
                  <a:lnTo>
                    <a:pt x="8" y="45"/>
                  </a:lnTo>
                  <a:lnTo>
                    <a:pt x="10" y="44"/>
                  </a:lnTo>
                  <a:lnTo>
                    <a:pt x="8" y="44"/>
                  </a:lnTo>
                  <a:lnTo>
                    <a:pt x="8" y="44"/>
                  </a:lnTo>
                  <a:lnTo>
                    <a:pt x="7" y="44"/>
                  </a:lnTo>
                  <a:lnTo>
                    <a:pt x="5" y="44"/>
                  </a:lnTo>
                  <a:lnTo>
                    <a:pt x="3" y="44"/>
                  </a:lnTo>
                  <a:lnTo>
                    <a:pt x="2" y="41"/>
                  </a:lnTo>
                  <a:lnTo>
                    <a:pt x="2" y="39"/>
                  </a:lnTo>
                  <a:lnTo>
                    <a:pt x="2" y="38"/>
                  </a:lnTo>
                  <a:lnTo>
                    <a:pt x="2" y="34"/>
                  </a:lnTo>
                  <a:lnTo>
                    <a:pt x="2" y="33"/>
                  </a:lnTo>
                  <a:lnTo>
                    <a:pt x="2" y="33"/>
                  </a:lnTo>
                  <a:lnTo>
                    <a:pt x="2" y="31"/>
                  </a:lnTo>
                  <a:lnTo>
                    <a:pt x="0" y="30"/>
                  </a:lnTo>
                  <a:lnTo>
                    <a:pt x="0" y="25"/>
                  </a:lnTo>
                  <a:lnTo>
                    <a:pt x="2" y="23"/>
                  </a:lnTo>
                  <a:lnTo>
                    <a:pt x="3" y="23"/>
                  </a:lnTo>
                  <a:lnTo>
                    <a:pt x="5" y="25"/>
                  </a:lnTo>
                  <a:lnTo>
                    <a:pt x="5" y="25"/>
                  </a:lnTo>
                  <a:lnTo>
                    <a:pt x="7" y="23"/>
                  </a:lnTo>
                  <a:lnTo>
                    <a:pt x="7" y="22"/>
                  </a:lnTo>
                  <a:lnTo>
                    <a:pt x="8" y="22"/>
                  </a:lnTo>
                  <a:lnTo>
                    <a:pt x="8" y="19"/>
                  </a:lnTo>
                  <a:lnTo>
                    <a:pt x="10" y="19"/>
                  </a:lnTo>
                  <a:lnTo>
                    <a:pt x="10" y="19"/>
                  </a:lnTo>
                  <a:lnTo>
                    <a:pt x="11" y="19"/>
                  </a:lnTo>
                  <a:lnTo>
                    <a:pt x="13" y="19"/>
                  </a:lnTo>
                  <a:lnTo>
                    <a:pt x="13" y="17"/>
                  </a:lnTo>
                  <a:lnTo>
                    <a:pt x="11" y="14"/>
                  </a:lnTo>
                  <a:lnTo>
                    <a:pt x="11" y="14"/>
                  </a:lnTo>
                  <a:lnTo>
                    <a:pt x="11" y="11"/>
                  </a:lnTo>
                  <a:lnTo>
                    <a:pt x="13" y="9"/>
                  </a:lnTo>
                  <a:lnTo>
                    <a:pt x="13" y="9"/>
                  </a:lnTo>
                  <a:lnTo>
                    <a:pt x="14" y="9"/>
                  </a:lnTo>
                  <a:lnTo>
                    <a:pt x="16" y="9"/>
                  </a:lnTo>
                  <a:lnTo>
                    <a:pt x="18" y="11"/>
                  </a:lnTo>
                  <a:lnTo>
                    <a:pt x="19" y="11"/>
                  </a:lnTo>
                  <a:lnTo>
                    <a:pt x="21" y="11"/>
                  </a:lnTo>
                  <a:lnTo>
                    <a:pt x="22" y="11"/>
                  </a:lnTo>
                  <a:lnTo>
                    <a:pt x="24" y="11"/>
                  </a:lnTo>
                  <a:lnTo>
                    <a:pt x="25" y="11"/>
                  </a:lnTo>
                  <a:lnTo>
                    <a:pt x="29" y="9"/>
                  </a:lnTo>
                  <a:lnTo>
                    <a:pt x="29" y="9"/>
                  </a:lnTo>
                  <a:lnTo>
                    <a:pt x="30" y="9"/>
                  </a:lnTo>
                  <a:lnTo>
                    <a:pt x="35" y="8"/>
                  </a:lnTo>
                  <a:lnTo>
                    <a:pt x="37" y="8"/>
                  </a:lnTo>
                  <a:lnTo>
                    <a:pt x="38" y="8"/>
                  </a:lnTo>
                  <a:lnTo>
                    <a:pt x="38" y="8"/>
                  </a:lnTo>
                  <a:lnTo>
                    <a:pt x="40" y="9"/>
                  </a:lnTo>
                  <a:lnTo>
                    <a:pt x="41" y="11"/>
                  </a:lnTo>
                  <a:lnTo>
                    <a:pt x="43" y="11"/>
                  </a:lnTo>
                  <a:lnTo>
                    <a:pt x="44" y="11"/>
                  </a:lnTo>
                  <a:lnTo>
                    <a:pt x="48" y="11"/>
                  </a:lnTo>
                  <a:lnTo>
                    <a:pt x="52" y="11"/>
                  </a:lnTo>
                  <a:lnTo>
                    <a:pt x="54" y="11"/>
                  </a:lnTo>
                  <a:lnTo>
                    <a:pt x="57" y="9"/>
                  </a:lnTo>
                  <a:lnTo>
                    <a:pt x="62" y="8"/>
                  </a:lnTo>
                  <a:lnTo>
                    <a:pt x="68" y="6"/>
                  </a:lnTo>
                  <a:lnTo>
                    <a:pt x="71" y="5"/>
                  </a:lnTo>
                  <a:lnTo>
                    <a:pt x="73" y="3"/>
                  </a:lnTo>
                  <a:lnTo>
                    <a:pt x="74" y="3"/>
                  </a:lnTo>
                  <a:lnTo>
                    <a:pt x="78" y="5"/>
                  </a:lnTo>
                  <a:lnTo>
                    <a:pt x="79" y="5"/>
                  </a:lnTo>
                  <a:lnTo>
                    <a:pt x="81" y="5"/>
                  </a:lnTo>
                  <a:lnTo>
                    <a:pt x="82" y="5"/>
                  </a:lnTo>
                  <a:lnTo>
                    <a:pt x="85" y="3"/>
                  </a:lnTo>
                  <a:lnTo>
                    <a:pt x="89" y="3"/>
                  </a:lnTo>
                  <a:lnTo>
                    <a:pt x="90" y="1"/>
                  </a:lnTo>
                  <a:lnTo>
                    <a:pt x="92" y="1"/>
                  </a:lnTo>
                  <a:lnTo>
                    <a:pt x="9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50" name="Freeform 46">
              <a:extLst>
                <a:ext uri="{FF2B5EF4-FFF2-40B4-BE49-F238E27FC236}">
                  <a16:creationId xmlns:a16="http://schemas.microsoft.com/office/drawing/2014/main" id="{006A3B5B-3507-E169-8426-39900E48BBDF}"/>
                </a:ext>
              </a:extLst>
            </p:cNvPr>
            <p:cNvSpPr>
              <a:spLocks/>
            </p:cNvSpPr>
            <p:nvPr/>
          </p:nvSpPr>
          <p:spPr bwMode="auto">
            <a:xfrm>
              <a:off x="3985354" y="3907176"/>
              <a:ext cx="3898" cy="0"/>
            </a:xfrm>
            <a:custGeom>
              <a:avLst/>
              <a:gdLst>
                <a:gd name="T0" fmla="*/ 0 w 2"/>
                <a:gd name="T1" fmla="*/ 2 w 2"/>
                <a:gd name="T2" fmla="*/ 2 w 2"/>
                <a:gd name="T3" fmla="*/ 2 w 2"/>
                <a:gd name="T4" fmla="*/ 0 w 2"/>
                <a:gd name="T5" fmla="*/ 0 w 2"/>
                <a:gd name="T6" fmla="*/ 0 w 2"/>
              </a:gdLst>
              <a:ahLst/>
              <a:cxnLst>
                <a:cxn ang="0">
                  <a:pos x="T0" y="0"/>
                </a:cxn>
                <a:cxn ang="0">
                  <a:pos x="T1" y="0"/>
                </a:cxn>
                <a:cxn ang="0">
                  <a:pos x="T2" y="0"/>
                </a:cxn>
                <a:cxn ang="0">
                  <a:pos x="T3" y="0"/>
                </a:cxn>
                <a:cxn ang="0">
                  <a:pos x="T4" y="0"/>
                </a:cxn>
                <a:cxn ang="0">
                  <a:pos x="T5" y="0"/>
                </a:cxn>
                <a:cxn ang="0">
                  <a:pos x="T6" y="0"/>
                </a:cxn>
              </a:cxnLst>
              <a:rect l="0" t="0" r="r" b="b"/>
              <a:pathLst>
                <a:path w="2">
                  <a:moveTo>
                    <a:pt x="0" y="0"/>
                  </a:moveTo>
                  <a:lnTo>
                    <a:pt x="2" y="0"/>
                  </a:lnTo>
                  <a:lnTo>
                    <a:pt x="2" y="0"/>
                  </a:lnTo>
                  <a:lnTo>
                    <a:pt x="2" y="0"/>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51" name="Freeform 47">
              <a:extLst>
                <a:ext uri="{FF2B5EF4-FFF2-40B4-BE49-F238E27FC236}">
                  <a16:creationId xmlns:a16="http://schemas.microsoft.com/office/drawing/2014/main" id="{17E8D841-146E-C5BE-D3E4-B5B5B7CB5764}"/>
                </a:ext>
              </a:extLst>
            </p:cNvPr>
            <p:cNvSpPr>
              <a:spLocks/>
            </p:cNvSpPr>
            <p:nvPr/>
          </p:nvSpPr>
          <p:spPr bwMode="auto">
            <a:xfrm>
              <a:off x="3227108" y="4010485"/>
              <a:ext cx="66274" cy="35086"/>
            </a:xfrm>
            <a:custGeom>
              <a:avLst/>
              <a:gdLst>
                <a:gd name="T0" fmla="*/ 9 w 34"/>
                <a:gd name="T1" fmla="*/ 0 h 18"/>
                <a:gd name="T2" fmla="*/ 11 w 34"/>
                <a:gd name="T3" fmla="*/ 0 h 18"/>
                <a:gd name="T4" fmla="*/ 14 w 34"/>
                <a:gd name="T5" fmla="*/ 0 h 18"/>
                <a:gd name="T6" fmla="*/ 15 w 34"/>
                <a:gd name="T7" fmla="*/ 2 h 18"/>
                <a:gd name="T8" fmla="*/ 17 w 34"/>
                <a:gd name="T9" fmla="*/ 3 h 18"/>
                <a:gd name="T10" fmla="*/ 19 w 34"/>
                <a:gd name="T11" fmla="*/ 5 h 18"/>
                <a:gd name="T12" fmla="*/ 20 w 34"/>
                <a:gd name="T13" fmla="*/ 7 h 18"/>
                <a:gd name="T14" fmla="*/ 22 w 34"/>
                <a:gd name="T15" fmla="*/ 7 h 18"/>
                <a:gd name="T16" fmla="*/ 22 w 34"/>
                <a:gd name="T17" fmla="*/ 8 h 18"/>
                <a:gd name="T18" fmla="*/ 23 w 34"/>
                <a:gd name="T19" fmla="*/ 8 h 18"/>
                <a:gd name="T20" fmla="*/ 26 w 34"/>
                <a:gd name="T21" fmla="*/ 7 h 18"/>
                <a:gd name="T22" fmla="*/ 28 w 34"/>
                <a:gd name="T23" fmla="*/ 7 h 18"/>
                <a:gd name="T24" fmla="*/ 30 w 34"/>
                <a:gd name="T25" fmla="*/ 8 h 18"/>
                <a:gd name="T26" fmla="*/ 33 w 34"/>
                <a:gd name="T27" fmla="*/ 8 h 18"/>
                <a:gd name="T28" fmla="*/ 34 w 34"/>
                <a:gd name="T29" fmla="*/ 8 h 18"/>
                <a:gd name="T30" fmla="*/ 33 w 34"/>
                <a:gd name="T31" fmla="*/ 13 h 18"/>
                <a:gd name="T32" fmla="*/ 33 w 34"/>
                <a:gd name="T33" fmla="*/ 13 h 18"/>
                <a:gd name="T34" fmla="*/ 33 w 34"/>
                <a:gd name="T35" fmla="*/ 14 h 18"/>
                <a:gd name="T36" fmla="*/ 33 w 34"/>
                <a:gd name="T37" fmla="*/ 14 h 18"/>
                <a:gd name="T38" fmla="*/ 31 w 34"/>
                <a:gd name="T39" fmla="*/ 18 h 18"/>
                <a:gd name="T40" fmla="*/ 30 w 34"/>
                <a:gd name="T41" fmla="*/ 18 h 18"/>
                <a:gd name="T42" fmla="*/ 23 w 34"/>
                <a:gd name="T43" fmla="*/ 18 h 18"/>
                <a:gd name="T44" fmla="*/ 20 w 34"/>
                <a:gd name="T45" fmla="*/ 16 h 18"/>
                <a:gd name="T46" fmla="*/ 22 w 34"/>
                <a:gd name="T47" fmla="*/ 18 h 18"/>
                <a:gd name="T48" fmla="*/ 22 w 34"/>
                <a:gd name="T49" fmla="*/ 18 h 18"/>
                <a:gd name="T50" fmla="*/ 11 w 34"/>
                <a:gd name="T51" fmla="*/ 14 h 18"/>
                <a:gd name="T52" fmla="*/ 4 w 34"/>
                <a:gd name="T53" fmla="*/ 13 h 18"/>
                <a:gd name="T54" fmla="*/ 0 w 34"/>
                <a:gd name="T55" fmla="*/ 10 h 18"/>
                <a:gd name="T56" fmla="*/ 0 w 34"/>
                <a:gd name="T57" fmla="*/ 8 h 18"/>
                <a:gd name="T58" fmla="*/ 1 w 34"/>
                <a:gd name="T59" fmla="*/ 7 h 18"/>
                <a:gd name="T60" fmla="*/ 3 w 34"/>
                <a:gd name="T61" fmla="*/ 5 h 18"/>
                <a:gd name="T62" fmla="*/ 4 w 34"/>
                <a:gd name="T63" fmla="*/ 5 h 18"/>
                <a:gd name="T64" fmla="*/ 6 w 34"/>
                <a:gd name="T65" fmla="*/ 3 h 18"/>
                <a:gd name="T66" fmla="*/ 7 w 34"/>
                <a:gd name="T67" fmla="*/ 2 h 18"/>
                <a:gd name="T68" fmla="*/ 7 w 34"/>
                <a:gd name="T69" fmla="*/ 2 h 18"/>
                <a:gd name="T70" fmla="*/ 7 w 34"/>
                <a:gd name="T71" fmla="*/ 0 h 18"/>
                <a:gd name="T72" fmla="*/ 9 w 34"/>
                <a:gd name="T7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4" h="18">
                  <a:moveTo>
                    <a:pt x="9" y="0"/>
                  </a:moveTo>
                  <a:lnTo>
                    <a:pt x="9" y="0"/>
                  </a:lnTo>
                  <a:lnTo>
                    <a:pt x="11" y="0"/>
                  </a:lnTo>
                  <a:lnTo>
                    <a:pt x="11" y="0"/>
                  </a:lnTo>
                  <a:lnTo>
                    <a:pt x="12" y="0"/>
                  </a:lnTo>
                  <a:lnTo>
                    <a:pt x="14" y="0"/>
                  </a:lnTo>
                  <a:lnTo>
                    <a:pt x="14" y="2"/>
                  </a:lnTo>
                  <a:lnTo>
                    <a:pt x="15" y="2"/>
                  </a:lnTo>
                  <a:lnTo>
                    <a:pt x="15" y="2"/>
                  </a:lnTo>
                  <a:lnTo>
                    <a:pt x="17" y="3"/>
                  </a:lnTo>
                  <a:lnTo>
                    <a:pt x="17" y="5"/>
                  </a:lnTo>
                  <a:lnTo>
                    <a:pt x="19" y="5"/>
                  </a:lnTo>
                  <a:lnTo>
                    <a:pt x="20" y="5"/>
                  </a:lnTo>
                  <a:lnTo>
                    <a:pt x="20" y="7"/>
                  </a:lnTo>
                  <a:lnTo>
                    <a:pt x="22" y="7"/>
                  </a:lnTo>
                  <a:lnTo>
                    <a:pt x="22" y="7"/>
                  </a:lnTo>
                  <a:lnTo>
                    <a:pt x="22" y="7"/>
                  </a:lnTo>
                  <a:lnTo>
                    <a:pt x="22" y="8"/>
                  </a:lnTo>
                  <a:lnTo>
                    <a:pt x="23" y="8"/>
                  </a:lnTo>
                  <a:lnTo>
                    <a:pt x="23" y="8"/>
                  </a:lnTo>
                  <a:lnTo>
                    <a:pt x="23" y="8"/>
                  </a:lnTo>
                  <a:lnTo>
                    <a:pt x="26" y="7"/>
                  </a:lnTo>
                  <a:lnTo>
                    <a:pt x="28" y="7"/>
                  </a:lnTo>
                  <a:lnTo>
                    <a:pt x="28" y="7"/>
                  </a:lnTo>
                  <a:lnTo>
                    <a:pt x="30" y="8"/>
                  </a:lnTo>
                  <a:lnTo>
                    <a:pt x="30" y="8"/>
                  </a:lnTo>
                  <a:lnTo>
                    <a:pt x="31" y="8"/>
                  </a:lnTo>
                  <a:lnTo>
                    <a:pt x="33" y="8"/>
                  </a:lnTo>
                  <a:lnTo>
                    <a:pt x="34" y="8"/>
                  </a:lnTo>
                  <a:lnTo>
                    <a:pt x="34" y="8"/>
                  </a:lnTo>
                  <a:lnTo>
                    <a:pt x="33" y="11"/>
                  </a:lnTo>
                  <a:lnTo>
                    <a:pt x="33" y="13"/>
                  </a:lnTo>
                  <a:lnTo>
                    <a:pt x="33" y="13"/>
                  </a:lnTo>
                  <a:lnTo>
                    <a:pt x="33" y="13"/>
                  </a:lnTo>
                  <a:lnTo>
                    <a:pt x="34" y="14"/>
                  </a:lnTo>
                  <a:lnTo>
                    <a:pt x="33" y="14"/>
                  </a:lnTo>
                  <a:lnTo>
                    <a:pt x="33" y="14"/>
                  </a:lnTo>
                  <a:lnTo>
                    <a:pt x="33" y="14"/>
                  </a:lnTo>
                  <a:lnTo>
                    <a:pt x="33" y="16"/>
                  </a:lnTo>
                  <a:lnTo>
                    <a:pt x="31" y="18"/>
                  </a:lnTo>
                  <a:lnTo>
                    <a:pt x="31" y="18"/>
                  </a:lnTo>
                  <a:lnTo>
                    <a:pt x="30" y="18"/>
                  </a:lnTo>
                  <a:lnTo>
                    <a:pt x="26" y="18"/>
                  </a:lnTo>
                  <a:lnTo>
                    <a:pt x="23" y="18"/>
                  </a:lnTo>
                  <a:lnTo>
                    <a:pt x="22" y="16"/>
                  </a:lnTo>
                  <a:lnTo>
                    <a:pt x="20" y="16"/>
                  </a:lnTo>
                  <a:lnTo>
                    <a:pt x="20" y="18"/>
                  </a:lnTo>
                  <a:lnTo>
                    <a:pt x="22" y="18"/>
                  </a:lnTo>
                  <a:lnTo>
                    <a:pt x="23" y="18"/>
                  </a:lnTo>
                  <a:lnTo>
                    <a:pt x="22" y="18"/>
                  </a:lnTo>
                  <a:lnTo>
                    <a:pt x="17" y="16"/>
                  </a:lnTo>
                  <a:lnTo>
                    <a:pt x="11" y="14"/>
                  </a:lnTo>
                  <a:lnTo>
                    <a:pt x="7" y="13"/>
                  </a:lnTo>
                  <a:lnTo>
                    <a:pt x="4" y="13"/>
                  </a:lnTo>
                  <a:lnTo>
                    <a:pt x="1" y="11"/>
                  </a:lnTo>
                  <a:lnTo>
                    <a:pt x="0" y="10"/>
                  </a:lnTo>
                  <a:lnTo>
                    <a:pt x="0" y="10"/>
                  </a:lnTo>
                  <a:lnTo>
                    <a:pt x="0" y="8"/>
                  </a:lnTo>
                  <a:lnTo>
                    <a:pt x="0" y="8"/>
                  </a:lnTo>
                  <a:lnTo>
                    <a:pt x="1" y="7"/>
                  </a:lnTo>
                  <a:lnTo>
                    <a:pt x="3" y="5"/>
                  </a:lnTo>
                  <a:lnTo>
                    <a:pt x="3" y="5"/>
                  </a:lnTo>
                  <a:lnTo>
                    <a:pt x="4" y="5"/>
                  </a:lnTo>
                  <a:lnTo>
                    <a:pt x="4" y="5"/>
                  </a:lnTo>
                  <a:lnTo>
                    <a:pt x="4" y="3"/>
                  </a:lnTo>
                  <a:lnTo>
                    <a:pt x="6" y="3"/>
                  </a:lnTo>
                  <a:lnTo>
                    <a:pt x="7" y="3"/>
                  </a:lnTo>
                  <a:lnTo>
                    <a:pt x="7" y="2"/>
                  </a:lnTo>
                  <a:lnTo>
                    <a:pt x="7" y="2"/>
                  </a:lnTo>
                  <a:lnTo>
                    <a:pt x="7" y="2"/>
                  </a:lnTo>
                  <a:lnTo>
                    <a:pt x="7" y="0"/>
                  </a:lnTo>
                  <a:lnTo>
                    <a:pt x="7" y="0"/>
                  </a:lnTo>
                  <a:lnTo>
                    <a:pt x="7" y="0"/>
                  </a:lnTo>
                  <a:lnTo>
                    <a:pt x="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52" name="Freeform 48">
              <a:extLst>
                <a:ext uri="{FF2B5EF4-FFF2-40B4-BE49-F238E27FC236}">
                  <a16:creationId xmlns:a16="http://schemas.microsoft.com/office/drawing/2014/main" id="{05D02282-7C51-E0F2-52A4-A3724579A612}"/>
                </a:ext>
              </a:extLst>
            </p:cNvPr>
            <p:cNvSpPr>
              <a:spLocks noEditPoints="1"/>
            </p:cNvSpPr>
            <p:nvPr/>
          </p:nvSpPr>
          <p:spPr bwMode="auto">
            <a:xfrm>
              <a:off x="5946271" y="4371090"/>
              <a:ext cx="27289" cy="44833"/>
            </a:xfrm>
            <a:custGeom>
              <a:avLst/>
              <a:gdLst>
                <a:gd name="T0" fmla="*/ 3 w 14"/>
                <a:gd name="T1" fmla="*/ 17 h 23"/>
                <a:gd name="T2" fmla="*/ 5 w 14"/>
                <a:gd name="T3" fmla="*/ 19 h 23"/>
                <a:gd name="T4" fmla="*/ 5 w 14"/>
                <a:gd name="T5" fmla="*/ 20 h 23"/>
                <a:gd name="T6" fmla="*/ 3 w 14"/>
                <a:gd name="T7" fmla="*/ 22 h 23"/>
                <a:gd name="T8" fmla="*/ 2 w 14"/>
                <a:gd name="T9" fmla="*/ 23 h 23"/>
                <a:gd name="T10" fmla="*/ 2 w 14"/>
                <a:gd name="T11" fmla="*/ 22 h 23"/>
                <a:gd name="T12" fmla="*/ 0 w 14"/>
                <a:gd name="T13" fmla="*/ 22 h 23"/>
                <a:gd name="T14" fmla="*/ 0 w 14"/>
                <a:gd name="T15" fmla="*/ 20 h 23"/>
                <a:gd name="T16" fmla="*/ 0 w 14"/>
                <a:gd name="T17" fmla="*/ 20 h 23"/>
                <a:gd name="T18" fmla="*/ 2 w 14"/>
                <a:gd name="T19" fmla="*/ 19 h 23"/>
                <a:gd name="T20" fmla="*/ 3 w 14"/>
                <a:gd name="T21" fmla="*/ 17 h 23"/>
                <a:gd name="T22" fmla="*/ 3 w 14"/>
                <a:gd name="T23" fmla="*/ 17 h 23"/>
                <a:gd name="T24" fmla="*/ 14 w 14"/>
                <a:gd name="T25" fmla="*/ 0 h 23"/>
                <a:gd name="T26" fmla="*/ 14 w 14"/>
                <a:gd name="T27" fmla="*/ 0 h 23"/>
                <a:gd name="T28" fmla="*/ 14 w 14"/>
                <a:gd name="T29" fmla="*/ 0 h 23"/>
                <a:gd name="T30" fmla="*/ 14 w 14"/>
                <a:gd name="T31" fmla="*/ 0 h 23"/>
                <a:gd name="T32" fmla="*/ 14 w 14"/>
                <a:gd name="T33" fmla="*/ 1 h 23"/>
                <a:gd name="T34" fmla="*/ 14 w 14"/>
                <a:gd name="T35" fmla="*/ 1 h 23"/>
                <a:gd name="T36" fmla="*/ 13 w 14"/>
                <a:gd name="T37" fmla="*/ 1 h 23"/>
                <a:gd name="T38" fmla="*/ 13 w 14"/>
                <a:gd name="T39" fmla="*/ 0 h 23"/>
                <a:gd name="T40" fmla="*/ 14 w 14"/>
                <a:gd name="T41" fmla="*/ 0 h 23"/>
                <a:gd name="T42" fmla="*/ 14 w 14"/>
                <a:gd name="T4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23">
                  <a:moveTo>
                    <a:pt x="3" y="17"/>
                  </a:moveTo>
                  <a:lnTo>
                    <a:pt x="5" y="19"/>
                  </a:lnTo>
                  <a:lnTo>
                    <a:pt x="5" y="20"/>
                  </a:lnTo>
                  <a:lnTo>
                    <a:pt x="3" y="22"/>
                  </a:lnTo>
                  <a:lnTo>
                    <a:pt x="2" y="23"/>
                  </a:lnTo>
                  <a:lnTo>
                    <a:pt x="2" y="22"/>
                  </a:lnTo>
                  <a:lnTo>
                    <a:pt x="0" y="22"/>
                  </a:lnTo>
                  <a:lnTo>
                    <a:pt x="0" y="20"/>
                  </a:lnTo>
                  <a:lnTo>
                    <a:pt x="0" y="20"/>
                  </a:lnTo>
                  <a:lnTo>
                    <a:pt x="2" y="19"/>
                  </a:lnTo>
                  <a:lnTo>
                    <a:pt x="3" y="17"/>
                  </a:lnTo>
                  <a:lnTo>
                    <a:pt x="3" y="17"/>
                  </a:lnTo>
                  <a:close/>
                  <a:moveTo>
                    <a:pt x="14" y="0"/>
                  </a:moveTo>
                  <a:lnTo>
                    <a:pt x="14" y="0"/>
                  </a:lnTo>
                  <a:lnTo>
                    <a:pt x="14" y="0"/>
                  </a:lnTo>
                  <a:lnTo>
                    <a:pt x="14" y="0"/>
                  </a:lnTo>
                  <a:lnTo>
                    <a:pt x="14" y="1"/>
                  </a:lnTo>
                  <a:lnTo>
                    <a:pt x="14" y="1"/>
                  </a:lnTo>
                  <a:lnTo>
                    <a:pt x="13" y="1"/>
                  </a:lnTo>
                  <a:lnTo>
                    <a:pt x="13" y="0"/>
                  </a:lnTo>
                  <a:lnTo>
                    <a:pt x="14" y="0"/>
                  </a:lnTo>
                  <a:lnTo>
                    <a:pt x="1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53" name="Freeform 49">
              <a:extLst>
                <a:ext uri="{FF2B5EF4-FFF2-40B4-BE49-F238E27FC236}">
                  <a16:creationId xmlns:a16="http://schemas.microsoft.com/office/drawing/2014/main" id="{5EE63513-2E36-1320-D97B-A1A4D3EAD99E}"/>
                </a:ext>
              </a:extLst>
            </p:cNvPr>
            <p:cNvSpPr>
              <a:spLocks/>
            </p:cNvSpPr>
            <p:nvPr/>
          </p:nvSpPr>
          <p:spPr bwMode="auto">
            <a:xfrm>
              <a:off x="6445272" y="4072860"/>
              <a:ext cx="311875" cy="245602"/>
            </a:xfrm>
            <a:custGeom>
              <a:avLst/>
              <a:gdLst>
                <a:gd name="T0" fmla="*/ 129 w 160"/>
                <a:gd name="T1" fmla="*/ 8 h 126"/>
                <a:gd name="T2" fmla="*/ 129 w 160"/>
                <a:gd name="T3" fmla="*/ 9 h 126"/>
                <a:gd name="T4" fmla="*/ 130 w 160"/>
                <a:gd name="T5" fmla="*/ 22 h 126"/>
                <a:gd name="T6" fmla="*/ 135 w 160"/>
                <a:gd name="T7" fmla="*/ 25 h 126"/>
                <a:gd name="T8" fmla="*/ 141 w 160"/>
                <a:gd name="T9" fmla="*/ 33 h 126"/>
                <a:gd name="T10" fmla="*/ 141 w 160"/>
                <a:gd name="T11" fmla="*/ 34 h 126"/>
                <a:gd name="T12" fmla="*/ 140 w 160"/>
                <a:gd name="T13" fmla="*/ 39 h 126"/>
                <a:gd name="T14" fmla="*/ 143 w 160"/>
                <a:gd name="T15" fmla="*/ 41 h 126"/>
                <a:gd name="T16" fmla="*/ 143 w 160"/>
                <a:gd name="T17" fmla="*/ 53 h 126"/>
                <a:gd name="T18" fmla="*/ 135 w 160"/>
                <a:gd name="T19" fmla="*/ 55 h 126"/>
                <a:gd name="T20" fmla="*/ 127 w 160"/>
                <a:gd name="T21" fmla="*/ 61 h 126"/>
                <a:gd name="T22" fmla="*/ 135 w 160"/>
                <a:gd name="T23" fmla="*/ 66 h 126"/>
                <a:gd name="T24" fmla="*/ 143 w 160"/>
                <a:gd name="T25" fmla="*/ 71 h 126"/>
                <a:gd name="T26" fmla="*/ 151 w 160"/>
                <a:gd name="T27" fmla="*/ 80 h 126"/>
                <a:gd name="T28" fmla="*/ 157 w 160"/>
                <a:gd name="T29" fmla="*/ 93 h 126"/>
                <a:gd name="T30" fmla="*/ 157 w 160"/>
                <a:gd name="T31" fmla="*/ 101 h 126"/>
                <a:gd name="T32" fmla="*/ 138 w 160"/>
                <a:gd name="T33" fmla="*/ 120 h 126"/>
                <a:gd name="T34" fmla="*/ 127 w 160"/>
                <a:gd name="T35" fmla="*/ 121 h 126"/>
                <a:gd name="T36" fmla="*/ 116 w 160"/>
                <a:gd name="T37" fmla="*/ 124 h 126"/>
                <a:gd name="T38" fmla="*/ 113 w 160"/>
                <a:gd name="T39" fmla="*/ 124 h 126"/>
                <a:gd name="T40" fmla="*/ 105 w 160"/>
                <a:gd name="T41" fmla="*/ 124 h 126"/>
                <a:gd name="T42" fmla="*/ 97 w 160"/>
                <a:gd name="T43" fmla="*/ 126 h 126"/>
                <a:gd name="T44" fmla="*/ 94 w 160"/>
                <a:gd name="T45" fmla="*/ 124 h 126"/>
                <a:gd name="T46" fmla="*/ 91 w 160"/>
                <a:gd name="T47" fmla="*/ 121 h 126"/>
                <a:gd name="T48" fmla="*/ 80 w 160"/>
                <a:gd name="T49" fmla="*/ 110 h 126"/>
                <a:gd name="T50" fmla="*/ 71 w 160"/>
                <a:gd name="T51" fmla="*/ 113 h 126"/>
                <a:gd name="T52" fmla="*/ 61 w 160"/>
                <a:gd name="T53" fmla="*/ 115 h 126"/>
                <a:gd name="T54" fmla="*/ 55 w 160"/>
                <a:gd name="T55" fmla="*/ 112 h 126"/>
                <a:gd name="T56" fmla="*/ 50 w 160"/>
                <a:gd name="T57" fmla="*/ 107 h 126"/>
                <a:gd name="T58" fmla="*/ 44 w 160"/>
                <a:gd name="T59" fmla="*/ 97 h 126"/>
                <a:gd name="T60" fmla="*/ 41 w 160"/>
                <a:gd name="T61" fmla="*/ 93 h 126"/>
                <a:gd name="T62" fmla="*/ 33 w 160"/>
                <a:gd name="T63" fmla="*/ 86 h 126"/>
                <a:gd name="T64" fmla="*/ 30 w 160"/>
                <a:gd name="T65" fmla="*/ 79 h 126"/>
                <a:gd name="T66" fmla="*/ 17 w 160"/>
                <a:gd name="T67" fmla="*/ 69 h 126"/>
                <a:gd name="T68" fmla="*/ 12 w 160"/>
                <a:gd name="T69" fmla="*/ 61 h 126"/>
                <a:gd name="T70" fmla="*/ 1 w 160"/>
                <a:gd name="T71" fmla="*/ 57 h 126"/>
                <a:gd name="T72" fmla="*/ 1 w 160"/>
                <a:gd name="T73" fmla="*/ 50 h 126"/>
                <a:gd name="T74" fmla="*/ 7 w 160"/>
                <a:gd name="T75" fmla="*/ 44 h 126"/>
                <a:gd name="T76" fmla="*/ 9 w 160"/>
                <a:gd name="T77" fmla="*/ 39 h 126"/>
                <a:gd name="T78" fmla="*/ 12 w 160"/>
                <a:gd name="T79" fmla="*/ 31 h 126"/>
                <a:gd name="T80" fmla="*/ 17 w 160"/>
                <a:gd name="T81" fmla="*/ 28 h 126"/>
                <a:gd name="T82" fmla="*/ 25 w 160"/>
                <a:gd name="T83" fmla="*/ 30 h 126"/>
                <a:gd name="T84" fmla="*/ 36 w 160"/>
                <a:gd name="T85" fmla="*/ 39 h 126"/>
                <a:gd name="T86" fmla="*/ 53 w 160"/>
                <a:gd name="T87" fmla="*/ 38 h 126"/>
                <a:gd name="T88" fmla="*/ 69 w 160"/>
                <a:gd name="T89" fmla="*/ 39 h 126"/>
                <a:gd name="T90" fmla="*/ 77 w 160"/>
                <a:gd name="T91" fmla="*/ 36 h 126"/>
                <a:gd name="T92" fmla="*/ 83 w 160"/>
                <a:gd name="T93" fmla="*/ 28 h 126"/>
                <a:gd name="T94" fmla="*/ 96 w 160"/>
                <a:gd name="T95" fmla="*/ 36 h 126"/>
                <a:gd name="T96" fmla="*/ 102 w 160"/>
                <a:gd name="T97" fmla="*/ 36 h 126"/>
                <a:gd name="T98" fmla="*/ 113 w 160"/>
                <a:gd name="T99" fmla="*/ 23 h 126"/>
                <a:gd name="T100" fmla="*/ 118 w 160"/>
                <a:gd name="T101" fmla="*/ 12 h 126"/>
                <a:gd name="T102" fmla="*/ 115 w 160"/>
                <a:gd name="T103" fmla="*/ 3 h 126"/>
                <a:gd name="T104" fmla="*/ 124 w 160"/>
                <a:gd name="T105" fmla="*/ 1 h 126"/>
                <a:gd name="T106" fmla="*/ 124 w 160"/>
                <a:gd name="T107"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0" h="126">
                  <a:moveTo>
                    <a:pt x="124" y="0"/>
                  </a:moveTo>
                  <a:lnTo>
                    <a:pt x="130" y="0"/>
                  </a:lnTo>
                  <a:lnTo>
                    <a:pt x="130" y="1"/>
                  </a:lnTo>
                  <a:lnTo>
                    <a:pt x="130" y="5"/>
                  </a:lnTo>
                  <a:lnTo>
                    <a:pt x="130" y="6"/>
                  </a:lnTo>
                  <a:lnTo>
                    <a:pt x="129" y="8"/>
                  </a:lnTo>
                  <a:lnTo>
                    <a:pt x="129" y="8"/>
                  </a:lnTo>
                  <a:lnTo>
                    <a:pt x="129" y="8"/>
                  </a:lnTo>
                  <a:lnTo>
                    <a:pt x="129" y="9"/>
                  </a:lnTo>
                  <a:lnTo>
                    <a:pt x="129" y="9"/>
                  </a:lnTo>
                  <a:lnTo>
                    <a:pt x="129" y="9"/>
                  </a:lnTo>
                  <a:lnTo>
                    <a:pt x="129" y="9"/>
                  </a:lnTo>
                  <a:lnTo>
                    <a:pt x="129" y="9"/>
                  </a:lnTo>
                  <a:lnTo>
                    <a:pt x="130" y="20"/>
                  </a:lnTo>
                  <a:lnTo>
                    <a:pt x="130" y="20"/>
                  </a:lnTo>
                  <a:lnTo>
                    <a:pt x="130" y="20"/>
                  </a:lnTo>
                  <a:lnTo>
                    <a:pt x="130" y="22"/>
                  </a:lnTo>
                  <a:lnTo>
                    <a:pt x="130" y="22"/>
                  </a:lnTo>
                  <a:lnTo>
                    <a:pt x="130" y="22"/>
                  </a:lnTo>
                  <a:lnTo>
                    <a:pt x="130" y="22"/>
                  </a:lnTo>
                  <a:lnTo>
                    <a:pt x="134" y="23"/>
                  </a:lnTo>
                  <a:lnTo>
                    <a:pt x="134" y="23"/>
                  </a:lnTo>
                  <a:lnTo>
                    <a:pt x="134" y="23"/>
                  </a:lnTo>
                  <a:lnTo>
                    <a:pt x="135" y="25"/>
                  </a:lnTo>
                  <a:lnTo>
                    <a:pt x="141" y="30"/>
                  </a:lnTo>
                  <a:lnTo>
                    <a:pt x="141" y="30"/>
                  </a:lnTo>
                  <a:lnTo>
                    <a:pt x="141" y="31"/>
                  </a:lnTo>
                  <a:lnTo>
                    <a:pt x="141" y="31"/>
                  </a:lnTo>
                  <a:lnTo>
                    <a:pt x="141" y="31"/>
                  </a:lnTo>
                  <a:lnTo>
                    <a:pt x="141" y="33"/>
                  </a:lnTo>
                  <a:lnTo>
                    <a:pt x="141" y="33"/>
                  </a:lnTo>
                  <a:lnTo>
                    <a:pt x="141" y="34"/>
                  </a:lnTo>
                  <a:lnTo>
                    <a:pt x="141" y="34"/>
                  </a:lnTo>
                  <a:lnTo>
                    <a:pt x="141" y="34"/>
                  </a:lnTo>
                  <a:lnTo>
                    <a:pt x="141" y="34"/>
                  </a:lnTo>
                  <a:lnTo>
                    <a:pt x="141" y="34"/>
                  </a:lnTo>
                  <a:lnTo>
                    <a:pt x="141" y="34"/>
                  </a:lnTo>
                  <a:lnTo>
                    <a:pt x="141" y="36"/>
                  </a:lnTo>
                  <a:lnTo>
                    <a:pt x="140" y="38"/>
                  </a:lnTo>
                  <a:lnTo>
                    <a:pt x="140" y="39"/>
                  </a:lnTo>
                  <a:lnTo>
                    <a:pt x="140" y="39"/>
                  </a:lnTo>
                  <a:lnTo>
                    <a:pt x="140" y="39"/>
                  </a:lnTo>
                  <a:lnTo>
                    <a:pt x="140" y="41"/>
                  </a:lnTo>
                  <a:lnTo>
                    <a:pt x="140" y="41"/>
                  </a:lnTo>
                  <a:lnTo>
                    <a:pt x="140" y="41"/>
                  </a:lnTo>
                  <a:lnTo>
                    <a:pt x="140" y="41"/>
                  </a:lnTo>
                  <a:lnTo>
                    <a:pt x="143" y="41"/>
                  </a:lnTo>
                  <a:lnTo>
                    <a:pt x="143" y="41"/>
                  </a:lnTo>
                  <a:lnTo>
                    <a:pt x="143" y="41"/>
                  </a:lnTo>
                  <a:lnTo>
                    <a:pt x="143" y="44"/>
                  </a:lnTo>
                  <a:lnTo>
                    <a:pt x="143" y="47"/>
                  </a:lnTo>
                  <a:lnTo>
                    <a:pt x="143" y="50"/>
                  </a:lnTo>
                  <a:lnTo>
                    <a:pt x="143" y="52"/>
                  </a:lnTo>
                  <a:lnTo>
                    <a:pt x="143" y="53"/>
                  </a:lnTo>
                  <a:lnTo>
                    <a:pt x="143" y="53"/>
                  </a:lnTo>
                  <a:lnTo>
                    <a:pt x="143" y="55"/>
                  </a:lnTo>
                  <a:lnTo>
                    <a:pt x="141" y="55"/>
                  </a:lnTo>
                  <a:lnTo>
                    <a:pt x="140" y="55"/>
                  </a:lnTo>
                  <a:lnTo>
                    <a:pt x="137" y="55"/>
                  </a:lnTo>
                  <a:lnTo>
                    <a:pt x="135" y="55"/>
                  </a:lnTo>
                  <a:lnTo>
                    <a:pt x="134" y="55"/>
                  </a:lnTo>
                  <a:lnTo>
                    <a:pt x="132" y="55"/>
                  </a:lnTo>
                  <a:lnTo>
                    <a:pt x="130" y="55"/>
                  </a:lnTo>
                  <a:lnTo>
                    <a:pt x="130" y="58"/>
                  </a:lnTo>
                  <a:lnTo>
                    <a:pt x="129" y="61"/>
                  </a:lnTo>
                  <a:lnTo>
                    <a:pt x="127" y="61"/>
                  </a:lnTo>
                  <a:lnTo>
                    <a:pt x="127" y="63"/>
                  </a:lnTo>
                  <a:lnTo>
                    <a:pt x="127" y="63"/>
                  </a:lnTo>
                  <a:lnTo>
                    <a:pt x="129" y="64"/>
                  </a:lnTo>
                  <a:lnTo>
                    <a:pt x="130" y="64"/>
                  </a:lnTo>
                  <a:lnTo>
                    <a:pt x="134" y="66"/>
                  </a:lnTo>
                  <a:lnTo>
                    <a:pt x="135" y="66"/>
                  </a:lnTo>
                  <a:lnTo>
                    <a:pt x="137" y="66"/>
                  </a:lnTo>
                  <a:lnTo>
                    <a:pt x="137" y="66"/>
                  </a:lnTo>
                  <a:lnTo>
                    <a:pt x="141" y="69"/>
                  </a:lnTo>
                  <a:lnTo>
                    <a:pt x="141" y="69"/>
                  </a:lnTo>
                  <a:lnTo>
                    <a:pt x="143" y="71"/>
                  </a:lnTo>
                  <a:lnTo>
                    <a:pt x="143" y="71"/>
                  </a:lnTo>
                  <a:lnTo>
                    <a:pt x="143" y="72"/>
                  </a:lnTo>
                  <a:lnTo>
                    <a:pt x="145" y="74"/>
                  </a:lnTo>
                  <a:lnTo>
                    <a:pt x="146" y="75"/>
                  </a:lnTo>
                  <a:lnTo>
                    <a:pt x="149" y="77"/>
                  </a:lnTo>
                  <a:lnTo>
                    <a:pt x="151" y="79"/>
                  </a:lnTo>
                  <a:lnTo>
                    <a:pt x="151" y="80"/>
                  </a:lnTo>
                  <a:lnTo>
                    <a:pt x="153" y="80"/>
                  </a:lnTo>
                  <a:lnTo>
                    <a:pt x="153" y="82"/>
                  </a:lnTo>
                  <a:lnTo>
                    <a:pt x="154" y="86"/>
                  </a:lnTo>
                  <a:lnTo>
                    <a:pt x="156" y="88"/>
                  </a:lnTo>
                  <a:lnTo>
                    <a:pt x="156" y="90"/>
                  </a:lnTo>
                  <a:lnTo>
                    <a:pt x="157" y="93"/>
                  </a:lnTo>
                  <a:lnTo>
                    <a:pt x="157" y="93"/>
                  </a:lnTo>
                  <a:lnTo>
                    <a:pt x="157" y="94"/>
                  </a:lnTo>
                  <a:lnTo>
                    <a:pt x="159" y="96"/>
                  </a:lnTo>
                  <a:lnTo>
                    <a:pt x="160" y="97"/>
                  </a:lnTo>
                  <a:lnTo>
                    <a:pt x="160" y="97"/>
                  </a:lnTo>
                  <a:lnTo>
                    <a:pt x="157" y="101"/>
                  </a:lnTo>
                  <a:lnTo>
                    <a:pt x="156" y="102"/>
                  </a:lnTo>
                  <a:lnTo>
                    <a:pt x="151" y="107"/>
                  </a:lnTo>
                  <a:lnTo>
                    <a:pt x="148" y="110"/>
                  </a:lnTo>
                  <a:lnTo>
                    <a:pt x="145" y="113"/>
                  </a:lnTo>
                  <a:lnTo>
                    <a:pt x="141" y="116"/>
                  </a:lnTo>
                  <a:lnTo>
                    <a:pt x="138" y="120"/>
                  </a:lnTo>
                  <a:lnTo>
                    <a:pt x="137" y="121"/>
                  </a:lnTo>
                  <a:lnTo>
                    <a:pt x="135" y="123"/>
                  </a:lnTo>
                  <a:lnTo>
                    <a:pt x="135" y="123"/>
                  </a:lnTo>
                  <a:lnTo>
                    <a:pt x="132" y="123"/>
                  </a:lnTo>
                  <a:lnTo>
                    <a:pt x="130" y="123"/>
                  </a:lnTo>
                  <a:lnTo>
                    <a:pt x="127" y="121"/>
                  </a:lnTo>
                  <a:lnTo>
                    <a:pt x="126" y="121"/>
                  </a:lnTo>
                  <a:lnTo>
                    <a:pt x="124" y="123"/>
                  </a:lnTo>
                  <a:lnTo>
                    <a:pt x="123" y="123"/>
                  </a:lnTo>
                  <a:lnTo>
                    <a:pt x="121" y="123"/>
                  </a:lnTo>
                  <a:lnTo>
                    <a:pt x="118" y="123"/>
                  </a:lnTo>
                  <a:lnTo>
                    <a:pt x="116" y="124"/>
                  </a:lnTo>
                  <a:lnTo>
                    <a:pt x="116" y="124"/>
                  </a:lnTo>
                  <a:lnTo>
                    <a:pt x="116" y="126"/>
                  </a:lnTo>
                  <a:lnTo>
                    <a:pt x="115" y="126"/>
                  </a:lnTo>
                  <a:lnTo>
                    <a:pt x="115" y="126"/>
                  </a:lnTo>
                  <a:lnTo>
                    <a:pt x="115" y="126"/>
                  </a:lnTo>
                  <a:lnTo>
                    <a:pt x="113" y="124"/>
                  </a:lnTo>
                  <a:lnTo>
                    <a:pt x="112" y="123"/>
                  </a:lnTo>
                  <a:lnTo>
                    <a:pt x="112" y="123"/>
                  </a:lnTo>
                  <a:lnTo>
                    <a:pt x="110" y="121"/>
                  </a:lnTo>
                  <a:lnTo>
                    <a:pt x="108" y="123"/>
                  </a:lnTo>
                  <a:lnTo>
                    <a:pt x="107" y="124"/>
                  </a:lnTo>
                  <a:lnTo>
                    <a:pt x="105" y="124"/>
                  </a:lnTo>
                  <a:lnTo>
                    <a:pt x="104" y="123"/>
                  </a:lnTo>
                  <a:lnTo>
                    <a:pt x="102" y="123"/>
                  </a:lnTo>
                  <a:lnTo>
                    <a:pt x="100" y="123"/>
                  </a:lnTo>
                  <a:lnTo>
                    <a:pt x="99" y="123"/>
                  </a:lnTo>
                  <a:lnTo>
                    <a:pt x="97" y="124"/>
                  </a:lnTo>
                  <a:lnTo>
                    <a:pt x="97" y="126"/>
                  </a:lnTo>
                  <a:lnTo>
                    <a:pt x="97" y="126"/>
                  </a:lnTo>
                  <a:lnTo>
                    <a:pt x="96" y="126"/>
                  </a:lnTo>
                  <a:lnTo>
                    <a:pt x="96" y="126"/>
                  </a:lnTo>
                  <a:lnTo>
                    <a:pt x="96" y="124"/>
                  </a:lnTo>
                  <a:lnTo>
                    <a:pt x="94" y="124"/>
                  </a:lnTo>
                  <a:lnTo>
                    <a:pt x="94" y="124"/>
                  </a:lnTo>
                  <a:lnTo>
                    <a:pt x="93" y="124"/>
                  </a:lnTo>
                  <a:lnTo>
                    <a:pt x="93" y="124"/>
                  </a:lnTo>
                  <a:lnTo>
                    <a:pt x="93" y="123"/>
                  </a:lnTo>
                  <a:lnTo>
                    <a:pt x="93" y="123"/>
                  </a:lnTo>
                  <a:lnTo>
                    <a:pt x="91" y="121"/>
                  </a:lnTo>
                  <a:lnTo>
                    <a:pt x="91" y="121"/>
                  </a:lnTo>
                  <a:lnTo>
                    <a:pt x="88" y="120"/>
                  </a:lnTo>
                  <a:lnTo>
                    <a:pt x="85" y="116"/>
                  </a:lnTo>
                  <a:lnTo>
                    <a:pt x="83" y="115"/>
                  </a:lnTo>
                  <a:lnTo>
                    <a:pt x="83" y="115"/>
                  </a:lnTo>
                  <a:lnTo>
                    <a:pt x="82" y="112"/>
                  </a:lnTo>
                  <a:lnTo>
                    <a:pt x="80" y="110"/>
                  </a:lnTo>
                  <a:lnTo>
                    <a:pt x="78" y="110"/>
                  </a:lnTo>
                  <a:lnTo>
                    <a:pt x="77" y="110"/>
                  </a:lnTo>
                  <a:lnTo>
                    <a:pt x="75" y="112"/>
                  </a:lnTo>
                  <a:lnTo>
                    <a:pt x="74" y="113"/>
                  </a:lnTo>
                  <a:lnTo>
                    <a:pt x="72" y="113"/>
                  </a:lnTo>
                  <a:lnTo>
                    <a:pt x="71" y="113"/>
                  </a:lnTo>
                  <a:lnTo>
                    <a:pt x="69" y="112"/>
                  </a:lnTo>
                  <a:lnTo>
                    <a:pt x="66" y="112"/>
                  </a:lnTo>
                  <a:lnTo>
                    <a:pt x="64" y="112"/>
                  </a:lnTo>
                  <a:lnTo>
                    <a:pt x="63" y="113"/>
                  </a:lnTo>
                  <a:lnTo>
                    <a:pt x="61" y="115"/>
                  </a:lnTo>
                  <a:lnTo>
                    <a:pt x="61" y="115"/>
                  </a:lnTo>
                  <a:lnTo>
                    <a:pt x="59" y="115"/>
                  </a:lnTo>
                  <a:lnTo>
                    <a:pt x="59" y="113"/>
                  </a:lnTo>
                  <a:lnTo>
                    <a:pt x="58" y="113"/>
                  </a:lnTo>
                  <a:lnTo>
                    <a:pt x="56" y="113"/>
                  </a:lnTo>
                  <a:lnTo>
                    <a:pt x="56" y="112"/>
                  </a:lnTo>
                  <a:lnTo>
                    <a:pt x="55" y="112"/>
                  </a:lnTo>
                  <a:lnTo>
                    <a:pt x="55" y="110"/>
                  </a:lnTo>
                  <a:lnTo>
                    <a:pt x="53" y="110"/>
                  </a:lnTo>
                  <a:lnTo>
                    <a:pt x="53" y="110"/>
                  </a:lnTo>
                  <a:lnTo>
                    <a:pt x="52" y="109"/>
                  </a:lnTo>
                  <a:lnTo>
                    <a:pt x="52" y="109"/>
                  </a:lnTo>
                  <a:lnTo>
                    <a:pt x="50" y="107"/>
                  </a:lnTo>
                  <a:lnTo>
                    <a:pt x="48" y="105"/>
                  </a:lnTo>
                  <a:lnTo>
                    <a:pt x="47" y="104"/>
                  </a:lnTo>
                  <a:lnTo>
                    <a:pt x="47" y="102"/>
                  </a:lnTo>
                  <a:lnTo>
                    <a:pt x="45" y="102"/>
                  </a:lnTo>
                  <a:lnTo>
                    <a:pt x="45" y="101"/>
                  </a:lnTo>
                  <a:lnTo>
                    <a:pt x="44" y="97"/>
                  </a:lnTo>
                  <a:lnTo>
                    <a:pt x="44" y="96"/>
                  </a:lnTo>
                  <a:lnTo>
                    <a:pt x="44" y="96"/>
                  </a:lnTo>
                  <a:lnTo>
                    <a:pt x="44" y="94"/>
                  </a:lnTo>
                  <a:lnTo>
                    <a:pt x="44" y="94"/>
                  </a:lnTo>
                  <a:lnTo>
                    <a:pt x="42" y="93"/>
                  </a:lnTo>
                  <a:lnTo>
                    <a:pt x="41" y="93"/>
                  </a:lnTo>
                  <a:lnTo>
                    <a:pt x="37" y="91"/>
                  </a:lnTo>
                  <a:lnTo>
                    <a:pt x="37" y="90"/>
                  </a:lnTo>
                  <a:lnTo>
                    <a:pt x="36" y="90"/>
                  </a:lnTo>
                  <a:lnTo>
                    <a:pt x="34" y="90"/>
                  </a:lnTo>
                  <a:lnTo>
                    <a:pt x="33" y="88"/>
                  </a:lnTo>
                  <a:lnTo>
                    <a:pt x="33" y="86"/>
                  </a:lnTo>
                  <a:lnTo>
                    <a:pt x="31" y="85"/>
                  </a:lnTo>
                  <a:lnTo>
                    <a:pt x="31" y="85"/>
                  </a:lnTo>
                  <a:lnTo>
                    <a:pt x="31" y="83"/>
                  </a:lnTo>
                  <a:lnTo>
                    <a:pt x="31" y="82"/>
                  </a:lnTo>
                  <a:lnTo>
                    <a:pt x="31" y="80"/>
                  </a:lnTo>
                  <a:lnTo>
                    <a:pt x="30" y="79"/>
                  </a:lnTo>
                  <a:lnTo>
                    <a:pt x="28" y="77"/>
                  </a:lnTo>
                  <a:lnTo>
                    <a:pt x="26" y="77"/>
                  </a:lnTo>
                  <a:lnTo>
                    <a:pt x="25" y="75"/>
                  </a:lnTo>
                  <a:lnTo>
                    <a:pt x="20" y="72"/>
                  </a:lnTo>
                  <a:lnTo>
                    <a:pt x="17" y="71"/>
                  </a:lnTo>
                  <a:lnTo>
                    <a:pt x="17" y="69"/>
                  </a:lnTo>
                  <a:lnTo>
                    <a:pt x="15" y="68"/>
                  </a:lnTo>
                  <a:lnTo>
                    <a:pt x="15" y="68"/>
                  </a:lnTo>
                  <a:lnTo>
                    <a:pt x="15" y="66"/>
                  </a:lnTo>
                  <a:lnTo>
                    <a:pt x="15" y="66"/>
                  </a:lnTo>
                  <a:lnTo>
                    <a:pt x="15" y="64"/>
                  </a:lnTo>
                  <a:lnTo>
                    <a:pt x="12" y="61"/>
                  </a:lnTo>
                  <a:lnTo>
                    <a:pt x="11" y="60"/>
                  </a:lnTo>
                  <a:lnTo>
                    <a:pt x="9" y="58"/>
                  </a:lnTo>
                  <a:lnTo>
                    <a:pt x="4" y="58"/>
                  </a:lnTo>
                  <a:lnTo>
                    <a:pt x="3" y="58"/>
                  </a:lnTo>
                  <a:lnTo>
                    <a:pt x="1" y="57"/>
                  </a:lnTo>
                  <a:lnTo>
                    <a:pt x="1" y="57"/>
                  </a:lnTo>
                  <a:lnTo>
                    <a:pt x="0" y="55"/>
                  </a:lnTo>
                  <a:lnTo>
                    <a:pt x="1" y="52"/>
                  </a:lnTo>
                  <a:lnTo>
                    <a:pt x="1" y="52"/>
                  </a:lnTo>
                  <a:lnTo>
                    <a:pt x="0" y="52"/>
                  </a:lnTo>
                  <a:lnTo>
                    <a:pt x="0" y="52"/>
                  </a:lnTo>
                  <a:lnTo>
                    <a:pt x="1" y="50"/>
                  </a:lnTo>
                  <a:lnTo>
                    <a:pt x="3" y="50"/>
                  </a:lnTo>
                  <a:lnTo>
                    <a:pt x="6" y="49"/>
                  </a:lnTo>
                  <a:lnTo>
                    <a:pt x="6" y="49"/>
                  </a:lnTo>
                  <a:lnTo>
                    <a:pt x="6" y="47"/>
                  </a:lnTo>
                  <a:lnTo>
                    <a:pt x="6" y="45"/>
                  </a:lnTo>
                  <a:lnTo>
                    <a:pt x="7" y="44"/>
                  </a:lnTo>
                  <a:lnTo>
                    <a:pt x="7" y="44"/>
                  </a:lnTo>
                  <a:lnTo>
                    <a:pt x="7" y="42"/>
                  </a:lnTo>
                  <a:lnTo>
                    <a:pt x="7" y="41"/>
                  </a:lnTo>
                  <a:lnTo>
                    <a:pt x="7" y="41"/>
                  </a:lnTo>
                  <a:lnTo>
                    <a:pt x="9" y="39"/>
                  </a:lnTo>
                  <a:lnTo>
                    <a:pt x="9" y="39"/>
                  </a:lnTo>
                  <a:lnTo>
                    <a:pt x="9" y="38"/>
                  </a:lnTo>
                  <a:lnTo>
                    <a:pt x="9" y="36"/>
                  </a:lnTo>
                  <a:lnTo>
                    <a:pt x="9" y="34"/>
                  </a:lnTo>
                  <a:lnTo>
                    <a:pt x="12" y="33"/>
                  </a:lnTo>
                  <a:lnTo>
                    <a:pt x="12" y="31"/>
                  </a:lnTo>
                  <a:lnTo>
                    <a:pt x="12" y="31"/>
                  </a:lnTo>
                  <a:lnTo>
                    <a:pt x="12" y="30"/>
                  </a:lnTo>
                  <a:lnTo>
                    <a:pt x="12" y="30"/>
                  </a:lnTo>
                  <a:lnTo>
                    <a:pt x="14" y="28"/>
                  </a:lnTo>
                  <a:lnTo>
                    <a:pt x="14" y="28"/>
                  </a:lnTo>
                  <a:lnTo>
                    <a:pt x="15" y="28"/>
                  </a:lnTo>
                  <a:lnTo>
                    <a:pt x="17" y="28"/>
                  </a:lnTo>
                  <a:lnTo>
                    <a:pt x="23" y="27"/>
                  </a:lnTo>
                  <a:lnTo>
                    <a:pt x="25" y="27"/>
                  </a:lnTo>
                  <a:lnTo>
                    <a:pt x="25" y="28"/>
                  </a:lnTo>
                  <a:lnTo>
                    <a:pt x="25" y="28"/>
                  </a:lnTo>
                  <a:lnTo>
                    <a:pt x="25" y="30"/>
                  </a:lnTo>
                  <a:lnTo>
                    <a:pt x="25" y="30"/>
                  </a:lnTo>
                  <a:lnTo>
                    <a:pt x="26" y="31"/>
                  </a:lnTo>
                  <a:lnTo>
                    <a:pt x="28" y="31"/>
                  </a:lnTo>
                  <a:lnTo>
                    <a:pt x="28" y="33"/>
                  </a:lnTo>
                  <a:lnTo>
                    <a:pt x="30" y="33"/>
                  </a:lnTo>
                  <a:lnTo>
                    <a:pt x="34" y="39"/>
                  </a:lnTo>
                  <a:lnTo>
                    <a:pt x="36" y="39"/>
                  </a:lnTo>
                  <a:lnTo>
                    <a:pt x="37" y="39"/>
                  </a:lnTo>
                  <a:lnTo>
                    <a:pt x="41" y="38"/>
                  </a:lnTo>
                  <a:lnTo>
                    <a:pt x="42" y="38"/>
                  </a:lnTo>
                  <a:lnTo>
                    <a:pt x="53" y="38"/>
                  </a:lnTo>
                  <a:lnTo>
                    <a:pt x="53" y="38"/>
                  </a:lnTo>
                  <a:lnTo>
                    <a:pt x="53" y="38"/>
                  </a:lnTo>
                  <a:lnTo>
                    <a:pt x="55" y="41"/>
                  </a:lnTo>
                  <a:lnTo>
                    <a:pt x="56" y="42"/>
                  </a:lnTo>
                  <a:lnTo>
                    <a:pt x="67" y="42"/>
                  </a:lnTo>
                  <a:lnTo>
                    <a:pt x="67" y="41"/>
                  </a:lnTo>
                  <a:lnTo>
                    <a:pt x="67" y="41"/>
                  </a:lnTo>
                  <a:lnTo>
                    <a:pt x="69" y="39"/>
                  </a:lnTo>
                  <a:lnTo>
                    <a:pt x="69" y="38"/>
                  </a:lnTo>
                  <a:lnTo>
                    <a:pt x="69" y="38"/>
                  </a:lnTo>
                  <a:lnTo>
                    <a:pt x="71" y="38"/>
                  </a:lnTo>
                  <a:lnTo>
                    <a:pt x="72" y="38"/>
                  </a:lnTo>
                  <a:lnTo>
                    <a:pt x="74" y="36"/>
                  </a:lnTo>
                  <a:lnTo>
                    <a:pt x="77" y="36"/>
                  </a:lnTo>
                  <a:lnTo>
                    <a:pt x="78" y="34"/>
                  </a:lnTo>
                  <a:lnTo>
                    <a:pt x="78" y="33"/>
                  </a:lnTo>
                  <a:lnTo>
                    <a:pt x="78" y="31"/>
                  </a:lnTo>
                  <a:lnTo>
                    <a:pt x="78" y="31"/>
                  </a:lnTo>
                  <a:lnTo>
                    <a:pt x="80" y="31"/>
                  </a:lnTo>
                  <a:lnTo>
                    <a:pt x="83" y="28"/>
                  </a:lnTo>
                  <a:lnTo>
                    <a:pt x="85" y="28"/>
                  </a:lnTo>
                  <a:lnTo>
                    <a:pt x="91" y="33"/>
                  </a:lnTo>
                  <a:lnTo>
                    <a:pt x="96" y="36"/>
                  </a:lnTo>
                  <a:lnTo>
                    <a:pt x="96" y="36"/>
                  </a:lnTo>
                  <a:lnTo>
                    <a:pt x="96" y="36"/>
                  </a:lnTo>
                  <a:lnTo>
                    <a:pt x="96" y="36"/>
                  </a:lnTo>
                  <a:lnTo>
                    <a:pt x="96" y="36"/>
                  </a:lnTo>
                  <a:lnTo>
                    <a:pt x="96" y="36"/>
                  </a:lnTo>
                  <a:lnTo>
                    <a:pt x="96" y="36"/>
                  </a:lnTo>
                  <a:lnTo>
                    <a:pt x="97" y="36"/>
                  </a:lnTo>
                  <a:lnTo>
                    <a:pt x="100" y="36"/>
                  </a:lnTo>
                  <a:lnTo>
                    <a:pt x="102" y="36"/>
                  </a:lnTo>
                  <a:lnTo>
                    <a:pt x="108" y="30"/>
                  </a:lnTo>
                  <a:lnTo>
                    <a:pt x="110" y="27"/>
                  </a:lnTo>
                  <a:lnTo>
                    <a:pt x="110" y="27"/>
                  </a:lnTo>
                  <a:lnTo>
                    <a:pt x="112" y="25"/>
                  </a:lnTo>
                  <a:lnTo>
                    <a:pt x="112" y="23"/>
                  </a:lnTo>
                  <a:lnTo>
                    <a:pt x="113" y="23"/>
                  </a:lnTo>
                  <a:lnTo>
                    <a:pt x="119" y="17"/>
                  </a:lnTo>
                  <a:lnTo>
                    <a:pt x="119" y="17"/>
                  </a:lnTo>
                  <a:lnTo>
                    <a:pt x="119" y="16"/>
                  </a:lnTo>
                  <a:lnTo>
                    <a:pt x="118" y="14"/>
                  </a:lnTo>
                  <a:lnTo>
                    <a:pt x="118" y="14"/>
                  </a:lnTo>
                  <a:lnTo>
                    <a:pt x="118" y="12"/>
                  </a:lnTo>
                  <a:lnTo>
                    <a:pt x="118" y="9"/>
                  </a:lnTo>
                  <a:lnTo>
                    <a:pt x="118" y="8"/>
                  </a:lnTo>
                  <a:lnTo>
                    <a:pt x="118" y="8"/>
                  </a:lnTo>
                  <a:lnTo>
                    <a:pt x="118" y="8"/>
                  </a:lnTo>
                  <a:lnTo>
                    <a:pt x="118" y="8"/>
                  </a:lnTo>
                  <a:lnTo>
                    <a:pt x="115" y="3"/>
                  </a:lnTo>
                  <a:lnTo>
                    <a:pt x="124" y="3"/>
                  </a:lnTo>
                  <a:lnTo>
                    <a:pt x="124" y="3"/>
                  </a:lnTo>
                  <a:lnTo>
                    <a:pt x="124" y="3"/>
                  </a:lnTo>
                  <a:lnTo>
                    <a:pt x="124" y="3"/>
                  </a:lnTo>
                  <a:lnTo>
                    <a:pt x="124" y="1"/>
                  </a:lnTo>
                  <a:lnTo>
                    <a:pt x="124" y="1"/>
                  </a:lnTo>
                  <a:lnTo>
                    <a:pt x="124" y="1"/>
                  </a:lnTo>
                  <a:lnTo>
                    <a:pt x="124" y="1"/>
                  </a:lnTo>
                  <a:lnTo>
                    <a:pt x="124" y="1"/>
                  </a:lnTo>
                  <a:lnTo>
                    <a:pt x="124" y="0"/>
                  </a:lnTo>
                  <a:lnTo>
                    <a:pt x="124" y="0"/>
                  </a:lnTo>
                  <a:lnTo>
                    <a:pt x="124" y="0"/>
                  </a:lnTo>
                  <a:lnTo>
                    <a:pt x="124" y="0"/>
                  </a:lnTo>
                  <a:lnTo>
                    <a:pt x="12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54" name="Freeform 50">
              <a:extLst>
                <a:ext uri="{FF2B5EF4-FFF2-40B4-BE49-F238E27FC236}">
                  <a16:creationId xmlns:a16="http://schemas.microsoft.com/office/drawing/2014/main" id="{7E4D1EFE-D9E4-CE9B-4460-9CA914238BCD}"/>
                </a:ext>
              </a:extLst>
            </p:cNvPr>
            <p:cNvSpPr>
              <a:spLocks/>
            </p:cNvSpPr>
            <p:nvPr/>
          </p:nvSpPr>
          <p:spPr bwMode="auto">
            <a:xfrm>
              <a:off x="4129597" y="4248290"/>
              <a:ext cx="115005" cy="115005"/>
            </a:xfrm>
            <a:custGeom>
              <a:avLst/>
              <a:gdLst>
                <a:gd name="T0" fmla="*/ 52 w 59"/>
                <a:gd name="T1" fmla="*/ 1 h 59"/>
                <a:gd name="T2" fmla="*/ 57 w 59"/>
                <a:gd name="T3" fmla="*/ 4 h 59"/>
                <a:gd name="T4" fmla="*/ 55 w 59"/>
                <a:gd name="T5" fmla="*/ 9 h 59"/>
                <a:gd name="T6" fmla="*/ 52 w 59"/>
                <a:gd name="T7" fmla="*/ 14 h 59"/>
                <a:gd name="T8" fmla="*/ 51 w 59"/>
                <a:gd name="T9" fmla="*/ 17 h 59"/>
                <a:gd name="T10" fmla="*/ 52 w 59"/>
                <a:gd name="T11" fmla="*/ 20 h 59"/>
                <a:gd name="T12" fmla="*/ 52 w 59"/>
                <a:gd name="T13" fmla="*/ 25 h 59"/>
                <a:gd name="T14" fmla="*/ 52 w 59"/>
                <a:gd name="T15" fmla="*/ 26 h 59"/>
                <a:gd name="T16" fmla="*/ 54 w 59"/>
                <a:gd name="T17" fmla="*/ 31 h 59"/>
                <a:gd name="T18" fmla="*/ 57 w 59"/>
                <a:gd name="T19" fmla="*/ 33 h 59"/>
                <a:gd name="T20" fmla="*/ 59 w 59"/>
                <a:gd name="T21" fmla="*/ 34 h 59"/>
                <a:gd name="T22" fmla="*/ 57 w 59"/>
                <a:gd name="T23" fmla="*/ 39 h 59"/>
                <a:gd name="T24" fmla="*/ 55 w 59"/>
                <a:gd name="T25" fmla="*/ 44 h 59"/>
                <a:gd name="T26" fmla="*/ 54 w 59"/>
                <a:gd name="T27" fmla="*/ 47 h 59"/>
                <a:gd name="T28" fmla="*/ 51 w 59"/>
                <a:gd name="T29" fmla="*/ 53 h 59"/>
                <a:gd name="T30" fmla="*/ 49 w 59"/>
                <a:gd name="T31" fmla="*/ 53 h 59"/>
                <a:gd name="T32" fmla="*/ 47 w 59"/>
                <a:gd name="T33" fmla="*/ 52 h 59"/>
                <a:gd name="T34" fmla="*/ 46 w 59"/>
                <a:gd name="T35" fmla="*/ 52 h 59"/>
                <a:gd name="T36" fmla="*/ 44 w 59"/>
                <a:gd name="T37" fmla="*/ 50 h 59"/>
                <a:gd name="T38" fmla="*/ 43 w 59"/>
                <a:gd name="T39" fmla="*/ 50 h 59"/>
                <a:gd name="T40" fmla="*/ 41 w 59"/>
                <a:gd name="T41" fmla="*/ 50 h 59"/>
                <a:gd name="T42" fmla="*/ 38 w 59"/>
                <a:gd name="T43" fmla="*/ 52 h 59"/>
                <a:gd name="T44" fmla="*/ 30 w 59"/>
                <a:gd name="T45" fmla="*/ 50 h 59"/>
                <a:gd name="T46" fmla="*/ 30 w 59"/>
                <a:gd name="T47" fmla="*/ 50 h 59"/>
                <a:gd name="T48" fmla="*/ 29 w 59"/>
                <a:gd name="T49" fmla="*/ 53 h 59"/>
                <a:gd name="T50" fmla="*/ 27 w 59"/>
                <a:gd name="T51" fmla="*/ 53 h 59"/>
                <a:gd name="T52" fmla="*/ 30 w 59"/>
                <a:gd name="T53" fmla="*/ 56 h 59"/>
                <a:gd name="T54" fmla="*/ 30 w 59"/>
                <a:gd name="T55" fmla="*/ 59 h 59"/>
                <a:gd name="T56" fmla="*/ 25 w 59"/>
                <a:gd name="T57" fmla="*/ 59 h 59"/>
                <a:gd name="T58" fmla="*/ 22 w 59"/>
                <a:gd name="T59" fmla="*/ 58 h 59"/>
                <a:gd name="T60" fmla="*/ 21 w 59"/>
                <a:gd name="T61" fmla="*/ 58 h 59"/>
                <a:gd name="T62" fmla="*/ 18 w 59"/>
                <a:gd name="T63" fmla="*/ 55 h 59"/>
                <a:gd name="T64" fmla="*/ 16 w 59"/>
                <a:gd name="T65" fmla="*/ 52 h 59"/>
                <a:gd name="T66" fmla="*/ 14 w 59"/>
                <a:gd name="T67" fmla="*/ 50 h 59"/>
                <a:gd name="T68" fmla="*/ 14 w 59"/>
                <a:gd name="T69" fmla="*/ 48 h 59"/>
                <a:gd name="T70" fmla="*/ 13 w 59"/>
                <a:gd name="T71" fmla="*/ 47 h 59"/>
                <a:gd name="T72" fmla="*/ 11 w 59"/>
                <a:gd name="T73" fmla="*/ 45 h 59"/>
                <a:gd name="T74" fmla="*/ 11 w 59"/>
                <a:gd name="T75" fmla="*/ 44 h 59"/>
                <a:gd name="T76" fmla="*/ 11 w 59"/>
                <a:gd name="T77" fmla="*/ 41 h 59"/>
                <a:gd name="T78" fmla="*/ 11 w 59"/>
                <a:gd name="T79" fmla="*/ 39 h 59"/>
                <a:gd name="T80" fmla="*/ 8 w 59"/>
                <a:gd name="T81" fmla="*/ 37 h 59"/>
                <a:gd name="T82" fmla="*/ 6 w 59"/>
                <a:gd name="T83" fmla="*/ 37 h 59"/>
                <a:gd name="T84" fmla="*/ 5 w 59"/>
                <a:gd name="T85" fmla="*/ 36 h 59"/>
                <a:gd name="T86" fmla="*/ 2 w 59"/>
                <a:gd name="T87" fmla="*/ 33 h 59"/>
                <a:gd name="T88" fmla="*/ 0 w 59"/>
                <a:gd name="T89" fmla="*/ 28 h 59"/>
                <a:gd name="T90" fmla="*/ 2 w 59"/>
                <a:gd name="T91" fmla="*/ 23 h 59"/>
                <a:gd name="T92" fmla="*/ 2 w 59"/>
                <a:gd name="T93" fmla="*/ 20 h 59"/>
                <a:gd name="T94" fmla="*/ 2 w 59"/>
                <a:gd name="T95" fmla="*/ 19 h 59"/>
                <a:gd name="T96" fmla="*/ 2 w 59"/>
                <a:gd name="T97" fmla="*/ 15 h 59"/>
                <a:gd name="T98" fmla="*/ 5 w 59"/>
                <a:gd name="T99" fmla="*/ 15 h 59"/>
                <a:gd name="T100" fmla="*/ 8 w 59"/>
                <a:gd name="T101" fmla="*/ 14 h 59"/>
                <a:gd name="T102" fmla="*/ 10 w 59"/>
                <a:gd name="T103" fmla="*/ 14 h 59"/>
                <a:gd name="T104" fmla="*/ 11 w 59"/>
                <a:gd name="T105" fmla="*/ 12 h 59"/>
                <a:gd name="T106" fmla="*/ 11 w 59"/>
                <a:gd name="T107" fmla="*/ 11 h 59"/>
                <a:gd name="T108" fmla="*/ 11 w 59"/>
                <a:gd name="T109" fmla="*/ 9 h 59"/>
                <a:gd name="T110" fmla="*/ 11 w 59"/>
                <a:gd name="T111" fmla="*/ 6 h 59"/>
                <a:gd name="T112" fmla="*/ 13 w 59"/>
                <a:gd name="T113" fmla="*/ 4 h 59"/>
                <a:gd name="T114" fmla="*/ 16 w 59"/>
                <a:gd name="T115" fmla="*/ 0 h 59"/>
                <a:gd name="T116" fmla="*/ 30 w 59"/>
                <a:gd name="T117" fmla="*/ 3 h 59"/>
                <a:gd name="T118" fmla="*/ 30 w 59"/>
                <a:gd name="T119" fmla="*/ 1 h 59"/>
                <a:gd name="T120" fmla="*/ 38 w 59"/>
                <a:gd name="T121" fmla="*/ 1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9" h="59">
                  <a:moveTo>
                    <a:pt x="41" y="0"/>
                  </a:moveTo>
                  <a:lnTo>
                    <a:pt x="46" y="0"/>
                  </a:lnTo>
                  <a:lnTo>
                    <a:pt x="52" y="1"/>
                  </a:lnTo>
                  <a:lnTo>
                    <a:pt x="55" y="3"/>
                  </a:lnTo>
                  <a:lnTo>
                    <a:pt x="57" y="3"/>
                  </a:lnTo>
                  <a:lnTo>
                    <a:pt x="57" y="4"/>
                  </a:lnTo>
                  <a:lnTo>
                    <a:pt x="57" y="6"/>
                  </a:lnTo>
                  <a:lnTo>
                    <a:pt x="57" y="7"/>
                  </a:lnTo>
                  <a:lnTo>
                    <a:pt x="55" y="9"/>
                  </a:lnTo>
                  <a:lnTo>
                    <a:pt x="55" y="11"/>
                  </a:lnTo>
                  <a:lnTo>
                    <a:pt x="54" y="12"/>
                  </a:lnTo>
                  <a:lnTo>
                    <a:pt x="52" y="14"/>
                  </a:lnTo>
                  <a:lnTo>
                    <a:pt x="52" y="15"/>
                  </a:lnTo>
                  <a:lnTo>
                    <a:pt x="51" y="15"/>
                  </a:lnTo>
                  <a:lnTo>
                    <a:pt x="51" y="17"/>
                  </a:lnTo>
                  <a:lnTo>
                    <a:pt x="51" y="19"/>
                  </a:lnTo>
                  <a:lnTo>
                    <a:pt x="52" y="19"/>
                  </a:lnTo>
                  <a:lnTo>
                    <a:pt x="52" y="20"/>
                  </a:lnTo>
                  <a:lnTo>
                    <a:pt x="52" y="22"/>
                  </a:lnTo>
                  <a:lnTo>
                    <a:pt x="52" y="23"/>
                  </a:lnTo>
                  <a:lnTo>
                    <a:pt x="52" y="25"/>
                  </a:lnTo>
                  <a:lnTo>
                    <a:pt x="52" y="25"/>
                  </a:lnTo>
                  <a:lnTo>
                    <a:pt x="52" y="26"/>
                  </a:lnTo>
                  <a:lnTo>
                    <a:pt x="52" y="26"/>
                  </a:lnTo>
                  <a:lnTo>
                    <a:pt x="54" y="26"/>
                  </a:lnTo>
                  <a:lnTo>
                    <a:pt x="54" y="28"/>
                  </a:lnTo>
                  <a:lnTo>
                    <a:pt x="54" y="31"/>
                  </a:lnTo>
                  <a:lnTo>
                    <a:pt x="55" y="31"/>
                  </a:lnTo>
                  <a:lnTo>
                    <a:pt x="57" y="33"/>
                  </a:lnTo>
                  <a:lnTo>
                    <a:pt x="57" y="33"/>
                  </a:lnTo>
                  <a:lnTo>
                    <a:pt x="57" y="34"/>
                  </a:lnTo>
                  <a:lnTo>
                    <a:pt x="59" y="34"/>
                  </a:lnTo>
                  <a:lnTo>
                    <a:pt x="59" y="34"/>
                  </a:lnTo>
                  <a:lnTo>
                    <a:pt x="59" y="36"/>
                  </a:lnTo>
                  <a:lnTo>
                    <a:pt x="59" y="37"/>
                  </a:lnTo>
                  <a:lnTo>
                    <a:pt x="57" y="39"/>
                  </a:lnTo>
                  <a:lnTo>
                    <a:pt x="55" y="41"/>
                  </a:lnTo>
                  <a:lnTo>
                    <a:pt x="55" y="41"/>
                  </a:lnTo>
                  <a:lnTo>
                    <a:pt x="55" y="44"/>
                  </a:lnTo>
                  <a:lnTo>
                    <a:pt x="55" y="45"/>
                  </a:lnTo>
                  <a:lnTo>
                    <a:pt x="55" y="45"/>
                  </a:lnTo>
                  <a:lnTo>
                    <a:pt x="54" y="47"/>
                  </a:lnTo>
                  <a:lnTo>
                    <a:pt x="52" y="52"/>
                  </a:lnTo>
                  <a:lnTo>
                    <a:pt x="51" y="52"/>
                  </a:lnTo>
                  <a:lnTo>
                    <a:pt x="51" y="53"/>
                  </a:lnTo>
                  <a:lnTo>
                    <a:pt x="51" y="53"/>
                  </a:lnTo>
                  <a:lnTo>
                    <a:pt x="49" y="53"/>
                  </a:lnTo>
                  <a:lnTo>
                    <a:pt x="49" y="53"/>
                  </a:lnTo>
                  <a:lnTo>
                    <a:pt x="49" y="53"/>
                  </a:lnTo>
                  <a:lnTo>
                    <a:pt x="47" y="53"/>
                  </a:lnTo>
                  <a:lnTo>
                    <a:pt x="47" y="52"/>
                  </a:lnTo>
                  <a:lnTo>
                    <a:pt x="47" y="52"/>
                  </a:lnTo>
                  <a:lnTo>
                    <a:pt x="47" y="52"/>
                  </a:lnTo>
                  <a:lnTo>
                    <a:pt x="46" y="52"/>
                  </a:lnTo>
                  <a:lnTo>
                    <a:pt x="46" y="52"/>
                  </a:lnTo>
                  <a:lnTo>
                    <a:pt x="44" y="50"/>
                  </a:lnTo>
                  <a:lnTo>
                    <a:pt x="44" y="50"/>
                  </a:lnTo>
                  <a:lnTo>
                    <a:pt x="44" y="48"/>
                  </a:lnTo>
                  <a:lnTo>
                    <a:pt x="44" y="48"/>
                  </a:lnTo>
                  <a:lnTo>
                    <a:pt x="43" y="50"/>
                  </a:lnTo>
                  <a:lnTo>
                    <a:pt x="43" y="50"/>
                  </a:lnTo>
                  <a:lnTo>
                    <a:pt x="41" y="50"/>
                  </a:lnTo>
                  <a:lnTo>
                    <a:pt x="41" y="50"/>
                  </a:lnTo>
                  <a:lnTo>
                    <a:pt x="40" y="50"/>
                  </a:lnTo>
                  <a:lnTo>
                    <a:pt x="38" y="50"/>
                  </a:lnTo>
                  <a:lnTo>
                    <a:pt x="38" y="52"/>
                  </a:lnTo>
                  <a:lnTo>
                    <a:pt x="35" y="52"/>
                  </a:lnTo>
                  <a:lnTo>
                    <a:pt x="33" y="52"/>
                  </a:lnTo>
                  <a:lnTo>
                    <a:pt x="30" y="50"/>
                  </a:lnTo>
                  <a:lnTo>
                    <a:pt x="30" y="50"/>
                  </a:lnTo>
                  <a:lnTo>
                    <a:pt x="30" y="50"/>
                  </a:lnTo>
                  <a:lnTo>
                    <a:pt x="30" y="50"/>
                  </a:lnTo>
                  <a:lnTo>
                    <a:pt x="29" y="50"/>
                  </a:lnTo>
                  <a:lnTo>
                    <a:pt x="29" y="52"/>
                  </a:lnTo>
                  <a:lnTo>
                    <a:pt x="29" y="53"/>
                  </a:lnTo>
                  <a:lnTo>
                    <a:pt x="29" y="53"/>
                  </a:lnTo>
                  <a:lnTo>
                    <a:pt x="27" y="53"/>
                  </a:lnTo>
                  <a:lnTo>
                    <a:pt x="27" y="53"/>
                  </a:lnTo>
                  <a:lnTo>
                    <a:pt x="29" y="55"/>
                  </a:lnTo>
                  <a:lnTo>
                    <a:pt x="29" y="55"/>
                  </a:lnTo>
                  <a:lnTo>
                    <a:pt x="30" y="56"/>
                  </a:lnTo>
                  <a:lnTo>
                    <a:pt x="30" y="56"/>
                  </a:lnTo>
                  <a:lnTo>
                    <a:pt x="30" y="58"/>
                  </a:lnTo>
                  <a:lnTo>
                    <a:pt x="30" y="59"/>
                  </a:lnTo>
                  <a:lnTo>
                    <a:pt x="30" y="59"/>
                  </a:lnTo>
                  <a:lnTo>
                    <a:pt x="29" y="59"/>
                  </a:lnTo>
                  <a:lnTo>
                    <a:pt x="25" y="59"/>
                  </a:lnTo>
                  <a:lnTo>
                    <a:pt x="24" y="59"/>
                  </a:lnTo>
                  <a:lnTo>
                    <a:pt x="22" y="58"/>
                  </a:lnTo>
                  <a:lnTo>
                    <a:pt x="22" y="58"/>
                  </a:lnTo>
                  <a:lnTo>
                    <a:pt x="22" y="58"/>
                  </a:lnTo>
                  <a:lnTo>
                    <a:pt x="21" y="58"/>
                  </a:lnTo>
                  <a:lnTo>
                    <a:pt x="21" y="58"/>
                  </a:lnTo>
                  <a:lnTo>
                    <a:pt x="19" y="58"/>
                  </a:lnTo>
                  <a:lnTo>
                    <a:pt x="18" y="56"/>
                  </a:lnTo>
                  <a:lnTo>
                    <a:pt x="18" y="55"/>
                  </a:lnTo>
                  <a:lnTo>
                    <a:pt x="18" y="53"/>
                  </a:lnTo>
                  <a:lnTo>
                    <a:pt x="16" y="53"/>
                  </a:lnTo>
                  <a:lnTo>
                    <a:pt x="16" y="52"/>
                  </a:lnTo>
                  <a:lnTo>
                    <a:pt x="16" y="52"/>
                  </a:lnTo>
                  <a:lnTo>
                    <a:pt x="14" y="50"/>
                  </a:lnTo>
                  <a:lnTo>
                    <a:pt x="14" y="50"/>
                  </a:lnTo>
                  <a:lnTo>
                    <a:pt x="14" y="48"/>
                  </a:lnTo>
                  <a:lnTo>
                    <a:pt x="14" y="48"/>
                  </a:lnTo>
                  <a:lnTo>
                    <a:pt x="14" y="48"/>
                  </a:lnTo>
                  <a:lnTo>
                    <a:pt x="14" y="48"/>
                  </a:lnTo>
                  <a:lnTo>
                    <a:pt x="13" y="47"/>
                  </a:lnTo>
                  <a:lnTo>
                    <a:pt x="13" y="47"/>
                  </a:lnTo>
                  <a:lnTo>
                    <a:pt x="13" y="47"/>
                  </a:lnTo>
                  <a:lnTo>
                    <a:pt x="13" y="45"/>
                  </a:lnTo>
                  <a:lnTo>
                    <a:pt x="11" y="45"/>
                  </a:lnTo>
                  <a:lnTo>
                    <a:pt x="11" y="45"/>
                  </a:lnTo>
                  <a:lnTo>
                    <a:pt x="11" y="44"/>
                  </a:lnTo>
                  <a:lnTo>
                    <a:pt x="11" y="44"/>
                  </a:lnTo>
                  <a:lnTo>
                    <a:pt x="11" y="42"/>
                  </a:lnTo>
                  <a:lnTo>
                    <a:pt x="11" y="42"/>
                  </a:lnTo>
                  <a:lnTo>
                    <a:pt x="11" y="41"/>
                  </a:lnTo>
                  <a:lnTo>
                    <a:pt x="11" y="41"/>
                  </a:lnTo>
                  <a:lnTo>
                    <a:pt x="11" y="41"/>
                  </a:lnTo>
                  <a:lnTo>
                    <a:pt x="11" y="39"/>
                  </a:lnTo>
                  <a:lnTo>
                    <a:pt x="10" y="37"/>
                  </a:lnTo>
                  <a:lnTo>
                    <a:pt x="8" y="37"/>
                  </a:lnTo>
                  <a:lnTo>
                    <a:pt x="8" y="37"/>
                  </a:lnTo>
                  <a:lnTo>
                    <a:pt x="8" y="39"/>
                  </a:lnTo>
                  <a:lnTo>
                    <a:pt x="6" y="39"/>
                  </a:lnTo>
                  <a:lnTo>
                    <a:pt x="6" y="37"/>
                  </a:lnTo>
                  <a:lnTo>
                    <a:pt x="5" y="37"/>
                  </a:lnTo>
                  <a:lnTo>
                    <a:pt x="5" y="37"/>
                  </a:lnTo>
                  <a:lnTo>
                    <a:pt x="5" y="36"/>
                  </a:lnTo>
                  <a:lnTo>
                    <a:pt x="5" y="34"/>
                  </a:lnTo>
                  <a:lnTo>
                    <a:pt x="3" y="34"/>
                  </a:lnTo>
                  <a:lnTo>
                    <a:pt x="2" y="33"/>
                  </a:lnTo>
                  <a:lnTo>
                    <a:pt x="2" y="31"/>
                  </a:lnTo>
                  <a:lnTo>
                    <a:pt x="0" y="30"/>
                  </a:lnTo>
                  <a:lnTo>
                    <a:pt x="0" y="28"/>
                  </a:lnTo>
                  <a:lnTo>
                    <a:pt x="0" y="26"/>
                  </a:lnTo>
                  <a:lnTo>
                    <a:pt x="0" y="25"/>
                  </a:lnTo>
                  <a:lnTo>
                    <a:pt x="2" y="23"/>
                  </a:lnTo>
                  <a:lnTo>
                    <a:pt x="2" y="22"/>
                  </a:lnTo>
                  <a:lnTo>
                    <a:pt x="2" y="22"/>
                  </a:lnTo>
                  <a:lnTo>
                    <a:pt x="2" y="20"/>
                  </a:lnTo>
                  <a:lnTo>
                    <a:pt x="2" y="20"/>
                  </a:lnTo>
                  <a:lnTo>
                    <a:pt x="2" y="19"/>
                  </a:lnTo>
                  <a:lnTo>
                    <a:pt x="2" y="19"/>
                  </a:lnTo>
                  <a:lnTo>
                    <a:pt x="2" y="17"/>
                  </a:lnTo>
                  <a:lnTo>
                    <a:pt x="2" y="17"/>
                  </a:lnTo>
                  <a:lnTo>
                    <a:pt x="2" y="15"/>
                  </a:lnTo>
                  <a:lnTo>
                    <a:pt x="3" y="15"/>
                  </a:lnTo>
                  <a:lnTo>
                    <a:pt x="3" y="15"/>
                  </a:lnTo>
                  <a:lnTo>
                    <a:pt x="5" y="15"/>
                  </a:lnTo>
                  <a:lnTo>
                    <a:pt x="5" y="14"/>
                  </a:lnTo>
                  <a:lnTo>
                    <a:pt x="6" y="14"/>
                  </a:lnTo>
                  <a:lnTo>
                    <a:pt x="8" y="14"/>
                  </a:lnTo>
                  <a:lnTo>
                    <a:pt x="10" y="14"/>
                  </a:lnTo>
                  <a:lnTo>
                    <a:pt x="10" y="14"/>
                  </a:lnTo>
                  <a:lnTo>
                    <a:pt x="10" y="14"/>
                  </a:lnTo>
                  <a:lnTo>
                    <a:pt x="11" y="12"/>
                  </a:lnTo>
                  <a:lnTo>
                    <a:pt x="11" y="12"/>
                  </a:lnTo>
                  <a:lnTo>
                    <a:pt x="11" y="12"/>
                  </a:lnTo>
                  <a:lnTo>
                    <a:pt x="11" y="12"/>
                  </a:lnTo>
                  <a:lnTo>
                    <a:pt x="11" y="11"/>
                  </a:lnTo>
                  <a:lnTo>
                    <a:pt x="11" y="11"/>
                  </a:lnTo>
                  <a:lnTo>
                    <a:pt x="11" y="11"/>
                  </a:lnTo>
                  <a:lnTo>
                    <a:pt x="10" y="9"/>
                  </a:lnTo>
                  <a:lnTo>
                    <a:pt x="11" y="9"/>
                  </a:lnTo>
                  <a:lnTo>
                    <a:pt x="11" y="7"/>
                  </a:lnTo>
                  <a:lnTo>
                    <a:pt x="11" y="7"/>
                  </a:lnTo>
                  <a:lnTo>
                    <a:pt x="11" y="6"/>
                  </a:lnTo>
                  <a:lnTo>
                    <a:pt x="13" y="7"/>
                  </a:lnTo>
                  <a:lnTo>
                    <a:pt x="13" y="6"/>
                  </a:lnTo>
                  <a:lnTo>
                    <a:pt x="13" y="4"/>
                  </a:lnTo>
                  <a:lnTo>
                    <a:pt x="13" y="3"/>
                  </a:lnTo>
                  <a:lnTo>
                    <a:pt x="14" y="1"/>
                  </a:lnTo>
                  <a:lnTo>
                    <a:pt x="16" y="0"/>
                  </a:lnTo>
                  <a:lnTo>
                    <a:pt x="22" y="1"/>
                  </a:lnTo>
                  <a:lnTo>
                    <a:pt x="25" y="1"/>
                  </a:lnTo>
                  <a:lnTo>
                    <a:pt x="30" y="3"/>
                  </a:lnTo>
                  <a:lnTo>
                    <a:pt x="30" y="4"/>
                  </a:lnTo>
                  <a:lnTo>
                    <a:pt x="30" y="3"/>
                  </a:lnTo>
                  <a:lnTo>
                    <a:pt x="30" y="1"/>
                  </a:lnTo>
                  <a:lnTo>
                    <a:pt x="32" y="1"/>
                  </a:lnTo>
                  <a:lnTo>
                    <a:pt x="35" y="0"/>
                  </a:lnTo>
                  <a:lnTo>
                    <a:pt x="38" y="1"/>
                  </a:lnTo>
                  <a:lnTo>
                    <a:pt x="4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55" name="Freeform 51">
              <a:extLst>
                <a:ext uri="{FF2B5EF4-FFF2-40B4-BE49-F238E27FC236}">
                  <a16:creationId xmlns:a16="http://schemas.microsoft.com/office/drawing/2014/main" id="{FDC63DF3-BC04-C385-C01F-E170FBA69401}"/>
                </a:ext>
              </a:extLst>
            </p:cNvPr>
            <p:cNvSpPr>
              <a:spLocks/>
            </p:cNvSpPr>
            <p:nvPr/>
          </p:nvSpPr>
          <p:spPr bwMode="auto">
            <a:xfrm>
              <a:off x="6916983" y="4078707"/>
              <a:ext cx="296282" cy="383997"/>
            </a:xfrm>
            <a:custGeom>
              <a:avLst/>
              <a:gdLst>
                <a:gd name="T0" fmla="*/ 149 w 152"/>
                <a:gd name="T1" fmla="*/ 5 h 197"/>
                <a:gd name="T2" fmla="*/ 147 w 152"/>
                <a:gd name="T3" fmla="*/ 14 h 197"/>
                <a:gd name="T4" fmla="*/ 147 w 152"/>
                <a:gd name="T5" fmla="*/ 22 h 197"/>
                <a:gd name="T6" fmla="*/ 149 w 152"/>
                <a:gd name="T7" fmla="*/ 22 h 197"/>
                <a:gd name="T8" fmla="*/ 152 w 152"/>
                <a:gd name="T9" fmla="*/ 22 h 197"/>
                <a:gd name="T10" fmla="*/ 149 w 152"/>
                <a:gd name="T11" fmla="*/ 24 h 197"/>
                <a:gd name="T12" fmla="*/ 144 w 152"/>
                <a:gd name="T13" fmla="*/ 30 h 197"/>
                <a:gd name="T14" fmla="*/ 141 w 152"/>
                <a:gd name="T15" fmla="*/ 42 h 197"/>
                <a:gd name="T16" fmla="*/ 133 w 152"/>
                <a:gd name="T17" fmla="*/ 55 h 197"/>
                <a:gd name="T18" fmla="*/ 125 w 152"/>
                <a:gd name="T19" fmla="*/ 68 h 197"/>
                <a:gd name="T20" fmla="*/ 117 w 152"/>
                <a:gd name="T21" fmla="*/ 85 h 197"/>
                <a:gd name="T22" fmla="*/ 95 w 152"/>
                <a:gd name="T23" fmla="*/ 117 h 197"/>
                <a:gd name="T24" fmla="*/ 59 w 152"/>
                <a:gd name="T25" fmla="*/ 148 h 197"/>
                <a:gd name="T26" fmla="*/ 37 w 152"/>
                <a:gd name="T27" fmla="*/ 164 h 197"/>
                <a:gd name="T28" fmla="*/ 22 w 152"/>
                <a:gd name="T29" fmla="*/ 180 h 197"/>
                <a:gd name="T30" fmla="*/ 16 w 152"/>
                <a:gd name="T31" fmla="*/ 187 h 197"/>
                <a:gd name="T32" fmla="*/ 11 w 152"/>
                <a:gd name="T33" fmla="*/ 194 h 197"/>
                <a:gd name="T34" fmla="*/ 8 w 152"/>
                <a:gd name="T35" fmla="*/ 195 h 197"/>
                <a:gd name="T36" fmla="*/ 0 w 152"/>
                <a:gd name="T37" fmla="*/ 186 h 197"/>
                <a:gd name="T38" fmla="*/ 0 w 152"/>
                <a:gd name="T39" fmla="*/ 154 h 197"/>
                <a:gd name="T40" fmla="*/ 0 w 152"/>
                <a:gd name="T41" fmla="*/ 132 h 197"/>
                <a:gd name="T42" fmla="*/ 13 w 152"/>
                <a:gd name="T43" fmla="*/ 118 h 197"/>
                <a:gd name="T44" fmla="*/ 19 w 152"/>
                <a:gd name="T45" fmla="*/ 113 h 197"/>
                <a:gd name="T46" fmla="*/ 29 w 152"/>
                <a:gd name="T47" fmla="*/ 110 h 197"/>
                <a:gd name="T48" fmla="*/ 35 w 152"/>
                <a:gd name="T49" fmla="*/ 106 h 197"/>
                <a:gd name="T50" fmla="*/ 43 w 152"/>
                <a:gd name="T51" fmla="*/ 102 h 197"/>
                <a:gd name="T52" fmla="*/ 54 w 152"/>
                <a:gd name="T53" fmla="*/ 102 h 197"/>
                <a:gd name="T54" fmla="*/ 65 w 152"/>
                <a:gd name="T55" fmla="*/ 94 h 197"/>
                <a:gd name="T56" fmla="*/ 79 w 152"/>
                <a:gd name="T57" fmla="*/ 80 h 197"/>
                <a:gd name="T58" fmla="*/ 95 w 152"/>
                <a:gd name="T59" fmla="*/ 66 h 197"/>
                <a:gd name="T60" fmla="*/ 87 w 152"/>
                <a:gd name="T61" fmla="*/ 58 h 197"/>
                <a:gd name="T62" fmla="*/ 67 w 152"/>
                <a:gd name="T63" fmla="*/ 52 h 197"/>
                <a:gd name="T64" fmla="*/ 49 w 152"/>
                <a:gd name="T65" fmla="*/ 46 h 197"/>
                <a:gd name="T66" fmla="*/ 40 w 152"/>
                <a:gd name="T67" fmla="*/ 39 h 197"/>
                <a:gd name="T68" fmla="*/ 35 w 152"/>
                <a:gd name="T69" fmla="*/ 35 h 197"/>
                <a:gd name="T70" fmla="*/ 30 w 152"/>
                <a:gd name="T71" fmla="*/ 30 h 197"/>
                <a:gd name="T72" fmla="*/ 27 w 152"/>
                <a:gd name="T73" fmla="*/ 24 h 197"/>
                <a:gd name="T74" fmla="*/ 26 w 152"/>
                <a:gd name="T75" fmla="*/ 20 h 197"/>
                <a:gd name="T76" fmla="*/ 29 w 152"/>
                <a:gd name="T77" fmla="*/ 16 h 197"/>
                <a:gd name="T78" fmla="*/ 33 w 152"/>
                <a:gd name="T79" fmla="*/ 8 h 197"/>
                <a:gd name="T80" fmla="*/ 48 w 152"/>
                <a:gd name="T81" fmla="*/ 22 h 197"/>
                <a:gd name="T82" fmla="*/ 63 w 152"/>
                <a:gd name="T83" fmla="*/ 20 h 197"/>
                <a:gd name="T84" fmla="*/ 78 w 152"/>
                <a:gd name="T85" fmla="*/ 19 h 197"/>
                <a:gd name="T86" fmla="*/ 92 w 152"/>
                <a:gd name="T87" fmla="*/ 14 h 197"/>
                <a:gd name="T88" fmla="*/ 103 w 152"/>
                <a:gd name="T89" fmla="*/ 13 h 197"/>
                <a:gd name="T90" fmla="*/ 115 w 152"/>
                <a:gd name="T91" fmla="*/ 11 h 197"/>
                <a:gd name="T92" fmla="*/ 127 w 152"/>
                <a:gd name="T93" fmla="*/ 8 h 197"/>
                <a:gd name="T94" fmla="*/ 141 w 152"/>
                <a:gd name="T95" fmla="*/ 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2" h="197">
                  <a:moveTo>
                    <a:pt x="142" y="0"/>
                  </a:moveTo>
                  <a:lnTo>
                    <a:pt x="149" y="3"/>
                  </a:lnTo>
                  <a:lnTo>
                    <a:pt x="150" y="3"/>
                  </a:lnTo>
                  <a:lnTo>
                    <a:pt x="149" y="5"/>
                  </a:lnTo>
                  <a:lnTo>
                    <a:pt x="149" y="5"/>
                  </a:lnTo>
                  <a:lnTo>
                    <a:pt x="149" y="8"/>
                  </a:lnTo>
                  <a:lnTo>
                    <a:pt x="147" y="9"/>
                  </a:lnTo>
                  <a:lnTo>
                    <a:pt x="147" y="14"/>
                  </a:lnTo>
                  <a:lnTo>
                    <a:pt x="149" y="20"/>
                  </a:lnTo>
                  <a:lnTo>
                    <a:pt x="149" y="20"/>
                  </a:lnTo>
                  <a:lnTo>
                    <a:pt x="147" y="22"/>
                  </a:lnTo>
                  <a:lnTo>
                    <a:pt x="147" y="22"/>
                  </a:lnTo>
                  <a:lnTo>
                    <a:pt x="147" y="22"/>
                  </a:lnTo>
                  <a:lnTo>
                    <a:pt x="147" y="24"/>
                  </a:lnTo>
                  <a:lnTo>
                    <a:pt x="147" y="24"/>
                  </a:lnTo>
                  <a:lnTo>
                    <a:pt x="149" y="22"/>
                  </a:lnTo>
                  <a:lnTo>
                    <a:pt x="149" y="22"/>
                  </a:lnTo>
                  <a:lnTo>
                    <a:pt x="149" y="22"/>
                  </a:lnTo>
                  <a:lnTo>
                    <a:pt x="150" y="22"/>
                  </a:lnTo>
                  <a:lnTo>
                    <a:pt x="152" y="22"/>
                  </a:lnTo>
                  <a:lnTo>
                    <a:pt x="152" y="24"/>
                  </a:lnTo>
                  <a:lnTo>
                    <a:pt x="152" y="24"/>
                  </a:lnTo>
                  <a:lnTo>
                    <a:pt x="150" y="24"/>
                  </a:lnTo>
                  <a:lnTo>
                    <a:pt x="149" y="24"/>
                  </a:lnTo>
                  <a:lnTo>
                    <a:pt x="147" y="24"/>
                  </a:lnTo>
                  <a:lnTo>
                    <a:pt x="145" y="25"/>
                  </a:lnTo>
                  <a:lnTo>
                    <a:pt x="144" y="25"/>
                  </a:lnTo>
                  <a:lnTo>
                    <a:pt x="144" y="30"/>
                  </a:lnTo>
                  <a:lnTo>
                    <a:pt x="144" y="33"/>
                  </a:lnTo>
                  <a:lnTo>
                    <a:pt x="144" y="38"/>
                  </a:lnTo>
                  <a:lnTo>
                    <a:pt x="141" y="41"/>
                  </a:lnTo>
                  <a:lnTo>
                    <a:pt x="141" y="42"/>
                  </a:lnTo>
                  <a:lnTo>
                    <a:pt x="138" y="46"/>
                  </a:lnTo>
                  <a:lnTo>
                    <a:pt x="136" y="49"/>
                  </a:lnTo>
                  <a:lnTo>
                    <a:pt x="136" y="50"/>
                  </a:lnTo>
                  <a:lnTo>
                    <a:pt x="133" y="55"/>
                  </a:lnTo>
                  <a:lnTo>
                    <a:pt x="130" y="58"/>
                  </a:lnTo>
                  <a:lnTo>
                    <a:pt x="128" y="63"/>
                  </a:lnTo>
                  <a:lnTo>
                    <a:pt x="127" y="66"/>
                  </a:lnTo>
                  <a:lnTo>
                    <a:pt x="125" y="68"/>
                  </a:lnTo>
                  <a:lnTo>
                    <a:pt x="122" y="72"/>
                  </a:lnTo>
                  <a:lnTo>
                    <a:pt x="120" y="76"/>
                  </a:lnTo>
                  <a:lnTo>
                    <a:pt x="119" y="82"/>
                  </a:lnTo>
                  <a:lnTo>
                    <a:pt x="117" y="85"/>
                  </a:lnTo>
                  <a:lnTo>
                    <a:pt x="112" y="94"/>
                  </a:lnTo>
                  <a:lnTo>
                    <a:pt x="106" y="102"/>
                  </a:lnTo>
                  <a:lnTo>
                    <a:pt x="103" y="109"/>
                  </a:lnTo>
                  <a:lnTo>
                    <a:pt x="95" y="117"/>
                  </a:lnTo>
                  <a:lnTo>
                    <a:pt x="87" y="126"/>
                  </a:lnTo>
                  <a:lnTo>
                    <a:pt x="74" y="139"/>
                  </a:lnTo>
                  <a:lnTo>
                    <a:pt x="71" y="140"/>
                  </a:lnTo>
                  <a:lnTo>
                    <a:pt x="59" y="148"/>
                  </a:lnTo>
                  <a:lnTo>
                    <a:pt x="49" y="153"/>
                  </a:lnTo>
                  <a:lnTo>
                    <a:pt x="45" y="157"/>
                  </a:lnTo>
                  <a:lnTo>
                    <a:pt x="41" y="161"/>
                  </a:lnTo>
                  <a:lnTo>
                    <a:pt x="37" y="164"/>
                  </a:lnTo>
                  <a:lnTo>
                    <a:pt x="26" y="176"/>
                  </a:lnTo>
                  <a:lnTo>
                    <a:pt x="26" y="176"/>
                  </a:lnTo>
                  <a:lnTo>
                    <a:pt x="24" y="178"/>
                  </a:lnTo>
                  <a:lnTo>
                    <a:pt x="22" y="180"/>
                  </a:lnTo>
                  <a:lnTo>
                    <a:pt x="22" y="181"/>
                  </a:lnTo>
                  <a:lnTo>
                    <a:pt x="19" y="184"/>
                  </a:lnTo>
                  <a:lnTo>
                    <a:pt x="18" y="186"/>
                  </a:lnTo>
                  <a:lnTo>
                    <a:pt x="16" y="187"/>
                  </a:lnTo>
                  <a:lnTo>
                    <a:pt x="15" y="189"/>
                  </a:lnTo>
                  <a:lnTo>
                    <a:pt x="15" y="191"/>
                  </a:lnTo>
                  <a:lnTo>
                    <a:pt x="13" y="191"/>
                  </a:lnTo>
                  <a:lnTo>
                    <a:pt x="11" y="194"/>
                  </a:lnTo>
                  <a:lnTo>
                    <a:pt x="10" y="195"/>
                  </a:lnTo>
                  <a:lnTo>
                    <a:pt x="10" y="197"/>
                  </a:lnTo>
                  <a:lnTo>
                    <a:pt x="10" y="197"/>
                  </a:lnTo>
                  <a:lnTo>
                    <a:pt x="8" y="195"/>
                  </a:lnTo>
                  <a:lnTo>
                    <a:pt x="8" y="194"/>
                  </a:lnTo>
                  <a:lnTo>
                    <a:pt x="5" y="191"/>
                  </a:lnTo>
                  <a:lnTo>
                    <a:pt x="4" y="189"/>
                  </a:lnTo>
                  <a:lnTo>
                    <a:pt x="0" y="186"/>
                  </a:lnTo>
                  <a:lnTo>
                    <a:pt x="0" y="184"/>
                  </a:lnTo>
                  <a:lnTo>
                    <a:pt x="0" y="178"/>
                  </a:lnTo>
                  <a:lnTo>
                    <a:pt x="0" y="165"/>
                  </a:lnTo>
                  <a:lnTo>
                    <a:pt x="0" y="154"/>
                  </a:lnTo>
                  <a:lnTo>
                    <a:pt x="0" y="142"/>
                  </a:lnTo>
                  <a:lnTo>
                    <a:pt x="0" y="135"/>
                  </a:lnTo>
                  <a:lnTo>
                    <a:pt x="0" y="132"/>
                  </a:lnTo>
                  <a:lnTo>
                    <a:pt x="0" y="132"/>
                  </a:lnTo>
                  <a:lnTo>
                    <a:pt x="4" y="131"/>
                  </a:lnTo>
                  <a:lnTo>
                    <a:pt x="7" y="128"/>
                  </a:lnTo>
                  <a:lnTo>
                    <a:pt x="10" y="121"/>
                  </a:lnTo>
                  <a:lnTo>
                    <a:pt x="13" y="118"/>
                  </a:lnTo>
                  <a:lnTo>
                    <a:pt x="15" y="117"/>
                  </a:lnTo>
                  <a:lnTo>
                    <a:pt x="15" y="115"/>
                  </a:lnTo>
                  <a:lnTo>
                    <a:pt x="16" y="113"/>
                  </a:lnTo>
                  <a:lnTo>
                    <a:pt x="19" y="113"/>
                  </a:lnTo>
                  <a:lnTo>
                    <a:pt x="21" y="113"/>
                  </a:lnTo>
                  <a:lnTo>
                    <a:pt x="27" y="112"/>
                  </a:lnTo>
                  <a:lnTo>
                    <a:pt x="29" y="112"/>
                  </a:lnTo>
                  <a:lnTo>
                    <a:pt x="29" y="110"/>
                  </a:lnTo>
                  <a:lnTo>
                    <a:pt x="29" y="110"/>
                  </a:lnTo>
                  <a:lnTo>
                    <a:pt x="30" y="107"/>
                  </a:lnTo>
                  <a:lnTo>
                    <a:pt x="32" y="107"/>
                  </a:lnTo>
                  <a:lnTo>
                    <a:pt x="35" y="106"/>
                  </a:lnTo>
                  <a:lnTo>
                    <a:pt x="38" y="104"/>
                  </a:lnTo>
                  <a:lnTo>
                    <a:pt x="38" y="104"/>
                  </a:lnTo>
                  <a:lnTo>
                    <a:pt x="43" y="102"/>
                  </a:lnTo>
                  <a:lnTo>
                    <a:pt x="43" y="102"/>
                  </a:lnTo>
                  <a:lnTo>
                    <a:pt x="45" y="102"/>
                  </a:lnTo>
                  <a:lnTo>
                    <a:pt x="45" y="102"/>
                  </a:lnTo>
                  <a:lnTo>
                    <a:pt x="51" y="102"/>
                  </a:lnTo>
                  <a:lnTo>
                    <a:pt x="54" y="102"/>
                  </a:lnTo>
                  <a:lnTo>
                    <a:pt x="59" y="102"/>
                  </a:lnTo>
                  <a:lnTo>
                    <a:pt x="59" y="102"/>
                  </a:lnTo>
                  <a:lnTo>
                    <a:pt x="62" y="99"/>
                  </a:lnTo>
                  <a:lnTo>
                    <a:pt x="65" y="94"/>
                  </a:lnTo>
                  <a:lnTo>
                    <a:pt x="68" y="91"/>
                  </a:lnTo>
                  <a:lnTo>
                    <a:pt x="73" y="87"/>
                  </a:lnTo>
                  <a:lnTo>
                    <a:pt x="76" y="83"/>
                  </a:lnTo>
                  <a:lnTo>
                    <a:pt x="79" y="80"/>
                  </a:lnTo>
                  <a:lnTo>
                    <a:pt x="84" y="77"/>
                  </a:lnTo>
                  <a:lnTo>
                    <a:pt x="87" y="72"/>
                  </a:lnTo>
                  <a:lnTo>
                    <a:pt x="90" y="69"/>
                  </a:lnTo>
                  <a:lnTo>
                    <a:pt x="95" y="66"/>
                  </a:lnTo>
                  <a:lnTo>
                    <a:pt x="98" y="61"/>
                  </a:lnTo>
                  <a:lnTo>
                    <a:pt x="103" y="58"/>
                  </a:lnTo>
                  <a:lnTo>
                    <a:pt x="87" y="58"/>
                  </a:lnTo>
                  <a:lnTo>
                    <a:pt x="87" y="58"/>
                  </a:lnTo>
                  <a:lnTo>
                    <a:pt x="82" y="57"/>
                  </a:lnTo>
                  <a:lnTo>
                    <a:pt x="78" y="55"/>
                  </a:lnTo>
                  <a:lnTo>
                    <a:pt x="71" y="54"/>
                  </a:lnTo>
                  <a:lnTo>
                    <a:pt x="67" y="52"/>
                  </a:lnTo>
                  <a:lnTo>
                    <a:pt x="62" y="50"/>
                  </a:lnTo>
                  <a:lnTo>
                    <a:pt x="57" y="49"/>
                  </a:lnTo>
                  <a:lnTo>
                    <a:pt x="54" y="47"/>
                  </a:lnTo>
                  <a:lnTo>
                    <a:pt x="49" y="46"/>
                  </a:lnTo>
                  <a:lnTo>
                    <a:pt x="45" y="44"/>
                  </a:lnTo>
                  <a:lnTo>
                    <a:pt x="45" y="44"/>
                  </a:lnTo>
                  <a:lnTo>
                    <a:pt x="43" y="41"/>
                  </a:lnTo>
                  <a:lnTo>
                    <a:pt x="40" y="39"/>
                  </a:lnTo>
                  <a:lnTo>
                    <a:pt x="38" y="39"/>
                  </a:lnTo>
                  <a:lnTo>
                    <a:pt x="37" y="38"/>
                  </a:lnTo>
                  <a:lnTo>
                    <a:pt x="37" y="36"/>
                  </a:lnTo>
                  <a:lnTo>
                    <a:pt x="35" y="35"/>
                  </a:lnTo>
                  <a:lnTo>
                    <a:pt x="33" y="33"/>
                  </a:lnTo>
                  <a:lnTo>
                    <a:pt x="33" y="31"/>
                  </a:lnTo>
                  <a:lnTo>
                    <a:pt x="32" y="30"/>
                  </a:lnTo>
                  <a:lnTo>
                    <a:pt x="30" y="30"/>
                  </a:lnTo>
                  <a:lnTo>
                    <a:pt x="29" y="27"/>
                  </a:lnTo>
                  <a:lnTo>
                    <a:pt x="29" y="27"/>
                  </a:lnTo>
                  <a:lnTo>
                    <a:pt x="27" y="25"/>
                  </a:lnTo>
                  <a:lnTo>
                    <a:pt x="27" y="24"/>
                  </a:lnTo>
                  <a:lnTo>
                    <a:pt x="26" y="22"/>
                  </a:lnTo>
                  <a:lnTo>
                    <a:pt x="26" y="20"/>
                  </a:lnTo>
                  <a:lnTo>
                    <a:pt x="26" y="20"/>
                  </a:lnTo>
                  <a:lnTo>
                    <a:pt x="26" y="20"/>
                  </a:lnTo>
                  <a:lnTo>
                    <a:pt x="27" y="17"/>
                  </a:lnTo>
                  <a:lnTo>
                    <a:pt x="27" y="17"/>
                  </a:lnTo>
                  <a:lnTo>
                    <a:pt x="29" y="16"/>
                  </a:lnTo>
                  <a:lnTo>
                    <a:pt x="29" y="16"/>
                  </a:lnTo>
                  <a:lnTo>
                    <a:pt x="29" y="14"/>
                  </a:lnTo>
                  <a:lnTo>
                    <a:pt x="30" y="13"/>
                  </a:lnTo>
                  <a:lnTo>
                    <a:pt x="32" y="9"/>
                  </a:lnTo>
                  <a:lnTo>
                    <a:pt x="33" y="8"/>
                  </a:lnTo>
                  <a:lnTo>
                    <a:pt x="37" y="9"/>
                  </a:lnTo>
                  <a:lnTo>
                    <a:pt x="40" y="14"/>
                  </a:lnTo>
                  <a:lnTo>
                    <a:pt x="43" y="17"/>
                  </a:lnTo>
                  <a:lnTo>
                    <a:pt x="48" y="22"/>
                  </a:lnTo>
                  <a:lnTo>
                    <a:pt x="49" y="22"/>
                  </a:lnTo>
                  <a:lnTo>
                    <a:pt x="51" y="24"/>
                  </a:lnTo>
                  <a:lnTo>
                    <a:pt x="59" y="24"/>
                  </a:lnTo>
                  <a:lnTo>
                    <a:pt x="63" y="20"/>
                  </a:lnTo>
                  <a:lnTo>
                    <a:pt x="70" y="17"/>
                  </a:lnTo>
                  <a:lnTo>
                    <a:pt x="71" y="17"/>
                  </a:lnTo>
                  <a:lnTo>
                    <a:pt x="74" y="17"/>
                  </a:lnTo>
                  <a:lnTo>
                    <a:pt x="78" y="19"/>
                  </a:lnTo>
                  <a:lnTo>
                    <a:pt x="81" y="19"/>
                  </a:lnTo>
                  <a:lnTo>
                    <a:pt x="82" y="19"/>
                  </a:lnTo>
                  <a:lnTo>
                    <a:pt x="87" y="16"/>
                  </a:lnTo>
                  <a:lnTo>
                    <a:pt x="92" y="14"/>
                  </a:lnTo>
                  <a:lnTo>
                    <a:pt x="93" y="13"/>
                  </a:lnTo>
                  <a:lnTo>
                    <a:pt x="95" y="13"/>
                  </a:lnTo>
                  <a:lnTo>
                    <a:pt x="98" y="13"/>
                  </a:lnTo>
                  <a:lnTo>
                    <a:pt x="103" y="13"/>
                  </a:lnTo>
                  <a:lnTo>
                    <a:pt x="109" y="11"/>
                  </a:lnTo>
                  <a:lnTo>
                    <a:pt x="111" y="11"/>
                  </a:lnTo>
                  <a:lnTo>
                    <a:pt x="112" y="11"/>
                  </a:lnTo>
                  <a:lnTo>
                    <a:pt x="115" y="11"/>
                  </a:lnTo>
                  <a:lnTo>
                    <a:pt x="115" y="11"/>
                  </a:lnTo>
                  <a:lnTo>
                    <a:pt x="119" y="11"/>
                  </a:lnTo>
                  <a:lnTo>
                    <a:pt x="123" y="9"/>
                  </a:lnTo>
                  <a:lnTo>
                    <a:pt x="127" y="8"/>
                  </a:lnTo>
                  <a:lnTo>
                    <a:pt x="133" y="8"/>
                  </a:lnTo>
                  <a:lnTo>
                    <a:pt x="138" y="5"/>
                  </a:lnTo>
                  <a:lnTo>
                    <a:pt x="139" y="3"/>
                  </a:lnTo>
                  <a:lnTo>
                    <a:pt x="141" y="2"/>
                  </a:lnTo>
                  <a:lnTo>
                    <a:pt x="14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56" name="Freeform 52">
              <a:extLst>
                <a:ext uri="{FF2B5EF4-FFF2-40B4-BE49-F238E27FC236}">
                  <a16:creationId xmlns:a16="http://schemas.microsoft.com/office/drawing/2014/main" id="{D4556451-2554-CF13-830F-8A1DD90CDE09}"/>
                </a:ext>
              </a:extLst>
            </p:cNvPr>
            <p:cNvSpPr>
              <a:spLocks/>
            </p:cNvSpPr>
            <p:nvPr/>
          </p:nvSpPr>
          <p:spPr bwMode="auto">
            <a:xfrm>
              <a:off x="5269892" y="3946160"/>
              <a:ext cx="171531" cy="122802"/>
            </a:xfrm>
            <a:custGeom>
              <a:avLst/>
              <a:gdLst>
                <a:gd name="T0" fmla="*/ 44 w 88"/>
                <a:gd name="T1" fmla="*/ 0 h 63"/>
                <a:gd name="T2" fmla="*/ 52 w 88"/>
                <a:gd name="T3" fmla="*/ 6 h 63"/>
                <a:gd name="T4" fmla="*/ 55 w 88"/>
                <a:gd name="T5" fmla="*/ 6 h 63"/>
                <a:gd name="T6" fmla="*/ 59 w 88"/>
                <a:gd name="T7" fmla="*/ 8 h 63"/>
                <a:gd name="T8" fmla="*/ 59 w 88"/>
                <a:gd name="T9" fmla="*/ 8 h 63"/>
                <a:gd name="T10" fmla="*/ 62 w 88"/>
                <a:gd name="T11" fmla="*/ 14 h 63"/>
                <a:gd name="T12" fmla="*/ 65 w 88"/>
                <a:gd name="T13" fmla="*/ 16 h 63"/>
                <a:gd name="T14" fmla="*/ 66 w 88"/>
                <a:gd name="T15" fmla="*/ 18 h 63"/>
                <a:gd name="T16" fmla="*/ 68 w 88"/>
                <a:gd name="T17" fmla="*/ 21 h 63"/>
                <a:gd name="T18" fmla="*/ 71 w 88"/>
                <a:gd name="T19" fmla="*/ 24 h 63"/>
                <a:gd name="T20" fmla="*/ 76 w 88"/>
                <a:gd name="T21" fmla="*/ 27 h 63"/>
                <a:gd name="T22" fmla="*/ 77 w 88"/>
                <a:gd name="T23" fmla="*/ 32 h 63"/>
                <a:gd name="T24" fmla="*/ 81 w 88"/>
                <a:gd name="T25" fmla="*/ 36 h 63"/>
                <a:gd name="T26" fmla="*/ 81 w 88"/>
                <a:gd name="T27" fmla="*/ 41 h 63"/>
                <a:gd name="T28" fmla="*/ 79 w 88"/>
                <a:gd name="T29" fmla="*/ 44 h 63"/>
                <a:gd name="T30" fmla="*/ 82 w 88"/>
                <a:gd name="T31" fmla="*/ 49 h 63"/>
                <a:gd name="T32" fmla="*/ 84 w 88"/>
                <a:gd name="T33" fmla="*/ 47 h 63"/>
                <a:gd name="T34" fmla="*/ 87 w 88"/>
                <a:gd name="T35" fmla="*/ 51 h 63"/>
                <a:gd name="T36" fmla="*/ 88 w 88"/>
                <a:gd name="T37" fmla="*/ 54 h 63"/>
                <a:gd name="T38" fmla="*/ 88 w 88"/>
                <a:gd name="T39" fmla="*/ 58 h 63"/>
                <a:gd name="T40" fmla="*/ 88 w 88"/>
                <a:gd name="T41" fmla="*/ 63 h 63"/>
                <a:gd name="T42" fmla="*/ 82 w 88"/>
                <a:gd name="T43" fmla="*/ 63 h 63"/>
                <a:gd name="T44" fmla="*/ 74 w 88"/>
                <a:gd name="T45" fmla="*/ 63 h 63"/>
                <a:gd name="T46" fmla="*/ 70 w 88"/>
                <a:gd name="T47" fmla="*/ 62 h 63"/>
                <a:gd name="T48" fmla="*/ 66 w 88"/>
                <a:gd name="T49" fmla="*/ 60 h 63"/>
                <a:gd name="T50" fmla="*/ 65 w 88"/>
                <a:gd name="T51" fmla="*/ 60 h 63"/>
                <a:gd name="T52" fmla="*/ 63 w 88"/>
                <a:gd name="T53" fmla="*/ 58 h 63"/>
                <a:gd name="T54" fmla="*/ 55 w 88"/>
                <a:gd name="T55" fmla="*/ 58 h 63"/>
                <a:gd name="T56" fmla="*/ 38 w 88"/>
                <a:gd name="T57" fmla="*/ 58 h 63"/>
                <a:gd name="T58" fmla="*/ 25 w 88"/>
                <a:gd name="T59" fmla="*/ 62 h 63"/>
                <a:gd name="T60" fmla="*/ 16 w 88"/>
                <a:gd name="T61" fmla="*/ 63 h 63"/>
                <a:gd name="T62" fmla="*/ 11 w 88"/>
                <a:gd name="T63" fmla="*/ 63 h 63"/>
                <a:gd name="T64" fmla="*/ 14 w 88"/>
                <a:gd name="T65" fmla="*/ 60 h 63"/>
                <a:gd name="T66" fmla="*/ 16 w 88"/>
                <a:gd name="T67" fmla="*/ 58 h 63"/>
                <a:gd name="T68" fmla="*/ 13 w 88"/>
                <a:gd name="T69" fmla="*/ 60 h 63"/>
                <a:gd name="T70" fmla="*/ 11 w 88"/>
                <a:gd name="T71" fmla="*/ 58 h 63"/>
                <a:gd name="T72" fmla="*/ 11 w 88"/>
                <a:gd name="T73" fmla="*/ 52 h 63"/>
                <a:gd name="T74" fmla="*/ 19 w 88"/>
                <a:gd name="T75" fmla="*/ 52 h 63"/>
                <a:gd name="T76" fmla="*/ 25 w 88"/>
                <a:gd name="T77" fmla="*/ 49 h 63"/>
                <a:gd name="T78" fmla="*/ 33 w 88"/>
                <a:gd name="T79" fmla="*/ 47 h 63"/>
                <a:gd name="T80" fmla="*/ 35 w 88"/>
                <a:gd name="T81" fmla="*/ 46 h 63"/>
                <a:gd name="T82" fmla="*/ 40 w 88"/>
                <a:gd name="T83" fmla="*/ 47 h 63"/>
                <a:gd name="T84" fmla="*/ 51 w 88"/>
                <a:gd name="T85" fmla="*/ 49 h 63"/>
                <a:gd name="T86" fmla="*/ 52 w 88"/>
                <a:gd name="T87" fmla="*/ 46 h 63"/>
                <a:gd name="T88" fmla="*/ 46 w 88"/>
                <a:gd name="T89" fmla="*/ 46 h 63"/>
                <a:gd name="T90" fmla="*/ 41 w 88"/>
                <a:gd name="T91" fmla="*/ 44 h 63"/>
                <a:gd name="T92" fmla="*/ 35 w 88"/>
                <a:gd name="T93" fmla="*/ 41 h 63"/>
                <a:gd name="T94" fmla="*/ 27 w 88"/>
                <a:gd name="T95" fmla="*/ 46 h 63"/>
                <a:gd name="T96" fmla="*/ 14 w 88"/>
                <a:gd name="T97" fmla="*/ 44 h 63"/>
                <a:gd name="T98" fmla="*/ 11 w 88"/>
                <a:gd name="T99" fmla="*/ 40 h 63"/>
                <a:gd name="T100" fmla="*/ 11 w 88"/>
                <a:gd name="T101" fmla="*/ 40 h 63"/>
                <a:gd name="T102" fmla="*/ 8 w 88"/>
                <a:gd name="T103" fmla="*/ 33 h 63"/>
                <a:gd name="T104" fmla="*/ 3 w 88"/>
                <a:gd name="T105" fmla="*/ 29 h 63"/>
                <a:gd name="T106" fmla="*/ 2 w 88"/>
                <a:gd name="T107" fmla="*/ 27 h 63"/>
                <a:gd name="T108" fmla="*/ 14 w 88"/>
                <a:gd name="T109" fmla="*/ 13 h 63"/>
                <a:gd name="T110" fmla="*/ 16 w 88"/>
                <a:gd name="T111" fmla="*/ 6 h 63"/>
                <a:gd name="T112" fmla="*/ 21 w 88"/>
                <a:gd name="T113" fmla="*/ 2 h 63"/>
                <a:gd name="T114" fmla="*/ 25 w 88"/>
                <a:gd name="T115" fmla="*/ 3 h 63"/>
                <a:gd name="T116" fmla="*/ 33 w 88"/>
                <a:gd name="T117" fmla="*/ 2 h 63"/>
                <a:gd name="T118" fmla="*/ 36 w 88"/>
                <a:gd name="T119"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8" h="63">
                  <a:moveTo>
                    <a:pt x="38" y="0"/>
                  </a:moveTo>
                  <a:lnTo>
                    <a:pt x="38" y="0"/>
                  </a:lnTo>
                  <a:lnTo>
                    <a:pt x="40" y="0"/>
                  </a:lnTo>
                  <a:lnTo>
                    <a:pt x="44" y="0"/>
                  </a:lnTo>
                  <a:lnTo>
                    <a:pt x="48" y="2"/>
                  </a:lnTo>
                  <a:lnTo>
                    <a:pt x="51" y="3"/>
                  </a:lnTo>
                  <a:lnTo>
                    <a:pt x="52" y="5"/>
                  </a:lnTo>
                  <a:lnTo>
                    <a:pt x="52" y="6"/>
                  </a:lnTo>
                  <a:lnTo>
                    <a:pt x="52" y="6"/>
                  </a:lnTo>
                  <a:lnTo>
                    <a:pt x="54" y="8"/>
                  </a:lnTo>
                  <a:lnTo>
                    <a:pt x="54" y="8"/>
                  </a:lnTo>
                  <a:lnTo>
                    <a:pt x="55" y="6"/>
                  </a:lnTo>
                  <a:lnTo>
                    <a:pt x="55" y="8"/>
                  </a:lnTo>
                  <a:lnTo>
                    <a:pt x="55" y="8"/>
                  </a:lnTo>
                  <a:lnTo>
                    <a:pt x="57" y="8"/>
                  </a:lnTo>
                  <a:lnTo>
                    <a:pt x="59" y="8"/>
                  </a:lnTo>
                  <a:lnTo>
                    <a:pt x="59" y="8"/>
                  </a:lnTo>
                  <a:lnTo>
                    <a:pt x="59" y="8"/>
                  </a:lnTo>
                  <a:lnTo>
                    <a:pt x="59" y="8"/>
                  </a:lnTo>
                  <a:lnTo>
                    <a:pt x="59" y="8"/>
                  </a:lnTo>
                  <a:lnTo>
                    <a:pt x="60" y="10"/>
                  </a:lnTo>
                  <a:lnTo>
                    <a:pt x="60" y="10"/>
                  </a:lnTo>
                  <a:lnTo>
                    <a:pt x="62" y="11"/>
                  </a:lnTo>
                  <a:lnTo>
                    <a:pt x="62" y="14"/>
                  </a:lnTo>
                  <a:lnTo>
                    <a:pt x="63" y="16"/>
                  </a:lnTo>
                  <a:lnTo>
                    <a:pt x="63" y="16"/>
                  </a:lnTo>
                  <a:lnTo>
                    <a:pt x="65" y="16"/>
                  </a:lnTo>
                  <a:lnTo>
                    <a:pt x="65" y="16"/>
                  </a:lnTo>
                  <a:lnTo>
                    <a:pt x="65" y="18"/>
                  </a:lnTo>
                  <a:lnTo>
                    <a:pt x="65" y="18"/>
                  </a:lnTo>
                  <a:lnTo>
                    <a:pt x="66" y="18"/>
                  </a:lnTo>
                  <a:lnTo>
                    <a:pt x="66" y="18"/>
                  </a:lnTo>
                  <a:lnTo>
                    <a:pt x="68" y="19"/>
                  </a:lnTo>
                  <a:lnTo>
                    <a:pt x="68" y="21"/>
                  </a:lnTo>
                  <a:lnTo>
                    <a:pt x="68" y="21"/>
                  </a:lnTo>
                  <a:lnTo>
                    <a:pt x="68" y="21"/>
                  </a:lnTo>
                  <a:lnTo>
                    <a:pt x="68" y="21"/>
                  </a:lnTo>
                  <a:lnTo>
                    <a:pt x="70" y="22"/>
                  </a:lnTo>
                  <a:lnTo>
                    <a:pt x="70" y="22"/>
                  </a:lnTo>
                  <a:lnTo>
                    <a:pt x="71" y="24"/>
                  </a:lnTo>
                  <a:lnTo>
                    <a:pt x="73" y="24"/>
                  </a:lnTo>
                  <a:lnTo>
                    <a:pt x="74" y="25"/>
                  </a:lnTo>
                  <a:lnTo>
                    <a:pt x="74" y="25"/>
                  </a:lnTo>
                  <a:lnTo>
                    <a:pt x="76" y="27"/>
                  </a:lnTo>
                  <a:lnTo>
                    <a:pt x="76" y="27"/>
                  </a:lnTo>
                  <a:lnTo>
                    <a:pt x="77" y="30"/>
                  </a:lnTo>
                  <a:lnTo>
                    <a:pt x="77" y="30"/>
                  </a:lnTo>
                  <a:lnTo>
                    <a:pt x="77" y="32"/>
                  </a:lnTo>
                  <a:lnTo>
                    <a:pt x="77" y="33"/>
                  </a:lnTo>
                  <a:lnTo>
                    <a:pt x="79" y="35"/>
                  </a:lnTo>
                  <a:lnTo>
                    <a:pt x="79" y="35"/>
                  </a:lnTo>
                  <a:lnTo>
                    <a:pt x="81" y="36"/>
                  </a:lnTo>
                  <a:lnTo>
                    <a:pt x="81" y="38"/>
                  </a:lnTo>
                  <a:lnTo>
                    <a:pt x="81" y="40"/>
                  </a:lnTo>
                  <a:lnTo>
                    <a:pt x="81" y="40"/>
                  </a:lnTo>
                  <a:lnTo>
                    <a:pt x="81" y="41"/>
                  </a:lnTo>
                  <a:lnTo>
                    <a:pt x="81" y="41"/>
                  </a:lnTo>
                  <a:lnTo>
                    <a:pt x="81" y="43"/>
                  </a:lnTo>
                  <a:lnTo>
                    <a:pt x="79" y="43"/>
                  </a:lnTo>
                  <a:lnTo>
                    <a:pt x="79" y="44"/>
                  </a:lnTo>
                  <a:lnTo>
                    <a:pt x="81" y="46"/>
                  </a:lnTo>
                  <a:lnTo>
                    <a:pt x="82" y="47"/>
                  </a:lnTo>
                  <a:lnTo>
                    <a:pt x="82" y="47"/>
                  </a:lnTo>
                  <a:lnTo>
                    <a:pt x="82" y="49"/>
                  </a:lnTo>
                  <a:lnTo>
                    <a:pt x="82" y="49"/>
                  </a:lnTo>
                  <a:lnTo>
                    <a:pt x="84" y="49"/>
                  </a:lnTo>
                  <a:lnTo>
                    <a:pt x="84" y="49"/>
                  </a:lnTo>
                  <a:lnTo>
                    <a:pt x="84" y="47"/>
                  </a:lnTo>
                  <a:lnTo>
                    <a:pt x="85" y="47"/>
                  </a:lnTo>
                  <a:lnTo>
                    <a:pt x="85" y="49"/>
                  </a:lnTo>
                  <a:lnTo>
                    <a:pt x="87" y="49"/>
                  </a:lnTo>
                  <a:lnTo>
                    <a:pt x="87" y="51"/>
                  </a:lnTo>
                  <a:lnTo>
                    <a:pt x="87" y="51"/>
                  </a:lnTo>
                  <a:lnTo>
                    <a:pt x="87" y="52"/>
                  </a:lnTo>
                  <a:lnTo>
                    <a:pt x="88" y="54"/>
                  </a:lnTo>
                  <a:lnTo>
                    <a:pt x="88" y="54"/>
                  </a:lnTo>
                  <a:lnTo>
                    <a:pt x="88" y="55"/>
                  </a:lnTo>
                  <a:lnTo>
                    <a:pt x="88" y="57"/>
                  </a:lnTo>
                  <a:lnTo>
                    <a:pt x="88" y="57"/>
                  </a:lnTo>
                  <a:lnTo>
                    <a:pt x="88" y="58"/>
                  </a:lnTo>
                  <a:lnTo>
                    <a:pt x="88" y="60"/>
                  </a:lnTo>
                  <a:lnTo>
                    <a:pt x="88" y="60"/>
                  </a:lnTo>
                  <a:lnTo>
                    <a:pt x="88" y="62"/>
                  </a:lnTo>
                  <a:lnTo>
                    <a:pt x="88" y="63"/>
                  </a:lnTo>
                  <a:lnTo>
                    <a:pt x="88" y="62"/>
                  </a:lnTo>
                  <a:lnTo>
                    <a:pt x="87" y="62"/>
                  </a:lnTo>
                  <a:lnTo>
                    <a:pt x="84" y="63"/>
                  </a:lnTo>
                  <a:lnTo>
                    <a:pt x="82" y="63"/>
                  </a:lnTo>
                  <a:lnTo>
                    <a:pt x="79" y="63"/>
                  </a:lnTo>
                  <a:lnTo>
                    <a:pt x="77" y="63"/>
                  </a:lnTo>
                  <a:lnTo>
                    <a:pt x="76" y="63"/>
                  </a:lnTo>
                  <a:lnTo>
                    <a:pt x="74" y="63"/>
                  </a:lnTo>
                  <a:lnTo>
                    <a:pt x="74" y="63"/>
                  </a:lnTo>
                  <a:lnTo>
                    <a:pt x="73" y="63"/>
                  </a:lnTo>
                  <a:lnTo>
                    <a:pt x="71" y="63"/>
                  </a:lnTo>
                  <a:lnTo>
                    <a:pt x="70" y="62"/>
                  </a:lnTo>
                  <a:lnTo>
                    <a:pt x="68" y="62"/>
                  </a:lnTo>
                  <a:lnTo>
                    <a:pt x="68" y="60"/>
                  </a:lnTo>
                  <a:lnTo>
                    <a:pt x="66" y="60"/>
                  </a:lnTo>
                  <a:lnTo>
                    <a:pt x="66" y="60"/>
                  </a:lnTo>
                  <a:lnTo>
                    <a:pt x="66" y="62"/>
                  </a:lnTo>
                  <a:lnTo>
                    <a:pt x="66" y="62"/>
                  </a:lnTo>
                  <a:lnTo>
                    <a:pt x="65" y="62"/>
                  </a:lnTo>
                  <a:lnTo>
                    <a:pt x="65" y="60"/>
                  </a:lnTo>
                  <a:lnTo>
                    <a:pt x="65" y="60"/>
                  </a:lnTo>
                  <a:lnTo>
                    <a:pt x="65" y="60"/>
                  </a:lnTo>
                  <a:lnTo>
                    <a:pt x="65" y="58"/>
                  </a:lnTo>
                  <a:lnTo>
                    <a:pt x="63" y="58"/>
                  </a:lnTo>
                  <a:lnTo>
                    <a:pt x="63" y="58"/>
                  </a:lnTo>
                  <a:lnTo>
                    <a:pt x="60" y="58"/>
                  </a:lnTo>
                  <a:lnTo>
                    <a:pt x="60" y="58"/>
                  </a:lnTo>
                  <a:lnTo>
                    <a:pt x="55" y="58"/>
                  </a:lnTo>
                  <a:lnTo>
                    <a:pt x="51" y="58"/>
                  </a:lnTo>
                  <a:lnTo>
                    <a:pt x="46" y="58"/>
                  </a:lnTo>
                  <a:lnTo>
                    <a:pt x="41" y="58"/>
                  </a:lnTo>
                  <a:lnTo>
                    <a:pt x="38" y="58"/>
                  </a:lnTo>
                  <a:lnTo>
                    <a:pt x="33" y="58"/>
                  </a:lnTo>
                  <a:lnTo>
                    <a:pt x="32" y="60"/>
                  </a:lnTo>
                  <a:lnTo>
                    <a:pt x="29" y="62"/>
                  </a:lnTo>
                  <a:lnTo>
                    <a:pt x="25" y="62"/>
                  </a:lnTo>
                  <a:lnTo>
                    <a:pt x="21" y="62"/>
                  </a:lnTo>
                  <a:lnTo>
                    <a:pt x="19" y="62"/>
                  </a:lnTo>
                  <a:lnTo>
                    <a:pt x="18" y="63"/>
                  </a:lnTo>
                  <a:lnTo>
                    <a:pt x="16" y="63"/>
                  </a:lnTo>
                  <a:lnTo>
                    <a:pt x="14" y="63"/>
                  </a:lnTo>
                  <a:lnTo>
                    <a:pt x="13" y="63"/>
                  </a:lnTo>
                  <a:lnTo>
                    <a:pt x="13" y="63"/>
                  </a:lnTo>
                  <a:lnTo>
                    <a:pt x="11" y="63"/>
                  </a:lnTo>
                  <a:lnTo>
                    <a:pt x="11" y="62"/>
                  </a:lnTo>
                  <a:lnTo>
                    <a:pt x="11" y="60"/>
                  </a:lnTo>
                  <a:lnTo>
                    <a:pt x="13" y="60"/>
                  </a:lnTo>
                  <a:lnTo>
                    <a:pt x="14" y="60"/>
                  </a:lnTo>
                  <a:lnTo>
                    <a:pt x="16" y="60"/>
                  </a:lnTo>
                  <a:lnTo>
                    <a:pt x="16" y="60"/>
                  </a:lnTo>
                  <a:lnTo>
                    <a:pt x="16" y="60"/>
                  </a:lnTo>
                  <a:lnTo>
                    <a:pt x="16" y="58"/>
                  </a:lnTo>
                  <a:lnTo>
                    <a:pt x="14" y="58"/>
                  </a:lnTo>
                  <a:lnTo>
                    <a:pt x="14" y="58"/>
                  </a:lnTo>
                  <a:lnTo>
                    <a:pt x="13" y="58"/>
                  </a:lnTo>
                  <a:lnTo>
                    <a:pt x="13" y="60"/>
                  </a:lnTo>
                  <a:lnTo>
                    <a:pt x="13" y="60"/>
                  </a:lnTo>
                  <a:lnTo>
                    <a:pt x="11" y="60"/>
                  </a:lnTo>
                  <a:lnTo>
                    <a:pt x="11" y="58"/>
                  </a:lnTo>
                  <a:lnTo>
                    <a:pt x="11" y="58"/>
                  </a:lnTo>
                  <a:lnTo>
                    <a:pt x="11" y="58"/>
                  </a:lnTo>
                  <a:lnTo>
                    <a:pt x="11" y="55"/>
                  </a:lnTo>
                  <a:lnTo>
                    <a:pt x="11" y="54"/>
                  </a:lnTo>
                  <a:lnTo>
                    <a:pt x="11" y="52"/>
                  </a:lnTo>
                  <a:lnTo>
                    <a:pt x="13" y="52"/>
                  </a:lnTo>
                  <a:lnTo>
                    <a:pt x="13" y="52"/>
                  </a:lnTo>
                  <a:lnTo>
                    <a:pt x="16" y="52"/>
                  </a:lnTo>
                  <a:lnTo>
                    <a:pt x="19" y="52"/>
                  </a:lnTo>
                  <a:lnTo>
                    <a:pt x="22" y="52"/>
                  </a:lnTo>
                  <a:lnTo>
                    <a:pt x="25" y="52"/>
                  </a:lnTo>
                  <a:lnTo>
                    <a:pt x="25" y="49"/>
                  </a:lnTo>
                  <a:lnTo>
                    <a:pt x="25" y="49"/>
                  </a:lnTo>
                  <a:lnTo>
                    <a:pt x="27" y="49"/>
                  </a:lnTo>
                  <a:lnTo>
                    <a:pt x="30" y="49"/>
                  </a:lnTo>
                  <a:lnTo>
                    <a:pt x="33" y="47"/>
                  </a:lnTo>
                  <a:lnTo>
                    <a:pt x="33" y="47"/>
                  </a:lnTo>
                  <a:lnTo>
                    <a:pt x="33" y="47"/>
                  </a:lnTo>
                  <a:lnTo>
                    <a:pt x="35" y="46"/>
                  </a:lnTo>
                  <a:lnTo>
                    <a:pt x="35" y="46"/>
                  </a:lnTo>
                  <a:lnTo>
                    <a:pt x="35" y="46"/>
                  </a:lnTo>
                  <a:lnTo>
                    <a:pt x="36" y="46"/>
                  </a:lnTo>
                  <a:lnTo>
                    <a:pt x="38" y="47"/>
                  </a:lnTo>
                  <a:lnTo>
                    <a:pt x="40" y="47"/>
                  </a:lnTo>
                  <a:lnTo>
                    <a:pt x="40" y="47"/>
                  </a:lnTo>
                  <a:lnTo>
                    <a:pt x="41" y="49"/>
                  </a:lnTo>
                  <a:lnTo>
                    <a:pt x="44" y="51"/>
                  </a:lnTo>
                  <a:lnTo>
                    <a:pt x="48" y="51"/>
                  </a:lnTo>
                  <a:lnTo>
                    <a:pt x="51" y="49"/>
                  </a:lnTo>
                  <a:lnTo>
                    <a:pt x="54" y="49"/>
                  </a:lnTo>
                  <a:lnTo>
                    <a:pt x="54" y="47"/>
                  </a:lnTo>
                  <a:lnTo>
                    <a:pt x="54" y="47"/>
                  </a:lnTo>
                  <a:lnTo>
                    <a:pt x="52" y="46"/>
                  </a:lnTo>
                  <a:lnTo>
                    <a:pt x="49" y="46"/>
                  </a:lnTo>
                  <a:lnTo>
                    <a:pt x="49" y="46"/>
                  </a:lnTo>
                  <a:lnTo>
                    <a:pt x="48" y="46"/>
                  </a:lnTo>
                  <a:lnTo>
                    <a:pt x="46" y="46"/>
                  </a:lnTo>
                  <a:lnTo>
                    <a:pt x="46" y="46"/>
                  </a:lnTo>
                  <a:lnTo>
                    <a:pt x="44" y="46"/>
                  </a:lnTo>
                  <a:lnTo>
                    <a:pt x="43" y="44"/>
                  </a:lnTo>
                  <a:lnTo>
                    <a:pt x="41" y="44"/>
                  </a:lnTo>
                  <a:lnTo>
                    <a:pt x="40" y="44"/>
                  </a:lnTo>
                  <a:lnTo>
                    <a:pt x="38" y="43"/>
                  </a:lnTo>
                  <a:lnTo>
                    <a:pt x="36" y="43"/>
                  </a:lnTo>
                  <a:lnTo>
                    <a:pt x="35" y="41"/>
                  </a:lnTo>
                  <a:lnTo>
                    <a:pt x="33" y="43"/>
                  </a:lnTo>
                  <a:lnTo>
                    <a:pt x="30" y="43"/>
                  </a:lnTo>
                  <a:lnTo>
                    <a:pt x="30" y="46"/>
                  </a:lnTo>
                  <a:lnTo>
                    <a:pt x="27" y="46"/>
                  </a:lnTo>
                  <a:lnTo>
                    <a:pt x="22" y="46"/>
                  </a:lnTo>
                  <a:lnTo>
                    <a:pt x="18" y="44"/>
                  </a:lnTo>
                  <a:lnTo>
                    <a:pt x="14" y="46"/>
                  </a:lnTo>
                  <a:lnTo>
                    <a:pt x="14" y="44"/>
                  </a:lnTo>
                  <a:lnTo>
                    <a:pt x="13" y="43"/>
                  </a:lnTo>
                  <a:lnTo>
                    <a:pt x="11" y="41"/>
                  </a:lnTo>
                  <a:lnTo>
                    <a:pt x="11" y="41"/>
                  </a:lnTo>
                  <a:lnTo>
                    <a:pt x="11" y="40"/>
                  </a:lnTo>
                  <a:lnTo>
                    <a:pt x="13" y="40"/>
                  </a:lnTo>
                  <a:lnTo>
                    <a:pt x="13" y="38"/>
                  </a:lnTo>
                  <a:lnTo>
                    <a:pt x="13" y="38"/>
                  </a:lnTo>
                  <a:lnTo>
                    <a:pt x="11" y="40"/>
                  </a:lnTo>
                  <a:lnTo>
                    <a:pt x="11" y="40"/>
                  </a:lnTo>
                  <a:lnTo>
                    <a:pt x="11" y="38"/>
                  </a:lnTo>
                  <a:lnTo>
                    <a:pt x="10" y="36"/>
                  </a:lnTo>
                  <a:lnTo>
                    <a:pt x="8" y="33"/>
                  </a:lnTo>
                  <a:lnTo>
                    <a:pt x="7" y="32"/>
                  </a:lnTo>
                  <a:lnTo>
                    <a:pt x="5" y="30"/>
                  </a:lnTo>
                  <a:lnTo>
                    <a:pt x="5" y="29"/>
                  </a:lnTo>
                  <a:lnTo>
                    <a:pt x="3" y="29"/>
                  </a:lnTo>
                  <a:lnTo>
                    <a:pt x="2" y="29"/>
                  </a:lnTo>
                  <a:lnTo>
                    <a:pt x="2" y="30"/>
                  </a:lnTo>
                  <a:lnTo>
                    <a:pt x="0" y="29"/>
                  </a:lnTo>
                  <a:lnTo>
                    <a:pt x="2" y="27"/>
                  </a:lnTo>
                  <a:lnTo>
                    <a:pt x="7" y="25"/>
                  </a:lnTo>
                  <a:lnTo>
                    <a:pt x="10" y="21"/>
                  </a:lnTo>
                  <a:lnTo>
                    <a:pt x="14" y="14"/>
                  </a:lnTo>
                  <a:lnTo>
                    <a:pt x="14" y="13"/>
                  </a:lnTo>
                  <a:lnTo>
                    <a:pt x="16" y="11"/>
                  </a:lnTo>
                  <a:lnTo>
                    <a:pt x="16" y="8"/>
                  </a:lnTo>
                  <a:lnTo>
                    <a:pt x="16" y="6"/>
                  </a:lnTo>
                  <a:lnTo>
                    <a:pt x="16" y="6"/>
                  </a:lnTo>
                  <a:lnTo>
                    <a:pt x="18" y="5"/>
                  </a:lnTo>
                  <a:lnTo>
                    <a:pt x="18" y="3"/>
                  </a:lnTo>
                  <a:lnTo>
                    <a:pt x="19" y="2"/>
                  </a:lnTo>
                  <a:lnTo>
                    <a:pt x="21" y="2"/>
                  </a:lnTo>
                  <a:lnTo>
                    <a:pt x="21" y="2"/>
                  </a:lnTo>
                  <a:lnTo>
                    <a:pt x="21" y="2"/>
                  </a:lnTo>
                  <a:lnTo>
                    <a:pt x="22" y="2"/>
                  </a:lnTo>
                  <a:lnTo>
                    <a:pt x="25" y="3"/>
                  </a:lnTo>
                  <a:lnTo>
                    <a:pt x="29" y="2"/>
                  </a:lnTo>
                  <a:lnTo>
                    <a:pt x="30" y="2"/>
                  </a:lnTo>
                  <a:lnTo>
                    <a:pt x="32" y="2"/>
                  </a:lnTo>
                  <a:lnTo>
                    <a:pt x="33" y="2"/>
                  </a:lnTo>
                  <a:lnTo>
                    <a:pt x="35" y="0"/>
                  </a:lnTo>
                  <a:lnTo>
                    <a:pt x="35" y="0"/>
                  </a:lnTo>
                  <a:lnTo>
                    <a:pt x="35" y="0"/>
                  </a:lnTo>
                  <a:lnTo>
                    <a:pt x="36" y="0"/>
                  </a:lnTo>
                  <a:lnTo>
                    <a:pt x="36" y="0"/>
                  </a:lnTo>
                  <a:lnTo>
                    <a:pt x="36" y="0"/>
                  </a:lnTo>
                  <a:lnTo>
                    <a:pt x="3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57" name="Freeform 53">
              <a:extLst>
                <a:ext uri="{FF2B5EF4-FFF2-40B4-BE49-F238E27FC236}">
                  <a16:creationId xmlns:a16="http://schemas.microsoft.com/office/drawing/2014/main" id="{8893FE8E-3E0B-AF08-7A86-5D018CC85813}"/>
                </a:ext>
              </a:extLst>
            </p:cNvPr>
            <p:cNvSpPr>
              <a:spLocks/>
            </p:cNvSpPr>
            <p:nvPr/>
          </p:nvSpPr>
          <p:spPr bwMode="auto">
            <a:xfrm>
              <a:off x="6111956" y="3098249"/>
              <a:ext cx="5848" cy="3898"/>
            </a:xfrm>
            <a:custGeom>
              <a:avLst/>
              <a:gdLst>
                <a:gd name="T0" fmla="*/ 2 w 3"/>
                <a:gd name="T1" fmla="*/ 0 h 2"/>
                <a:gd name="T2" fmla="*/ 3 w 3"/>
                <a:gd name="T3" fmla="*/ 0 h 2"/>
                <a:gd name="T4" fmla="*/ 2 w 3"/>
                <a:gd name="T5" fmla="*/ 2 h 2"/>
                <a:gd name="T6" fmla="*/ 2 w 3"/>
                <a:gd name="T7" fmla="*/ 2 h 2"/>
                <a:gd name="T8" fmla="*/ 0 w 3"/>
                <a:gd name="T9" fmla="*/ 2 h 2"/>
                <a:gd name="T10" fmla="*/ 2 w 3"/>
                <a:gd name="T11" fmla="*/ 0 h 2"/>
                <a:gd name="T12" fmla="*/ 2 w 3"/>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3" h="2">
                  <a:moveTo>
                    <a:pt x="2" y="0"/>
                  </a:moveTo>
                  <a:lnTo>
                    <a:pt x="3" y="0"/>
                  </a:lnTo>
                  <a:lnTo>
                    <a:pt x="2" y="2"/>
                  </a:lnTo>
                  <a:lnTo>
                    <a:pt x="2" y="2"/>
                  </a:lnTo>
                  <a:lnTo>
                    <a:pt x="0" y="2"/>
                  </a:lnTo>
                  <a:lnTo>
                    <a:pt x="2"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58" name="Freeform 54">
              <a:extLst>
                <a:ext uri="{FF2B5EF4-FFF2-40B4-BE49-F238E27FC236}">
                  <a16:creationId xmlns:a16="http://schemas.microsoft.com/office/drawing/2014/main" id="{70F75C1D-7F5B-3272-49DC-72D3BD685255}"/>
                </a:ext>
              </a:extLst>
            </p:cNvPr>
            <p:cNvSpPr>
              <a:spLocks/>
            </p:cNvSpPr>
            <p:nvPr/>
          </p:nvSpPr>
          <p:spPr bwMode="auto">
            <a:xfrm>
              <a:off x="6139245" y="2996890"/>
              <a:ext cx="89664" cy="52630"/>
            </a:xfrm>
            <a:custGeom>
              <a:avLst/>
              <a:gdLst>
                <a:gd name="T0" fmla="*/ 43 w 46"/>
                <a:gd name="T1" fmla="*/ 2 h 27"/>
                <a:gd name="T2" fmla="*/ 45 w 46"/>
                <a:gd name="T3" fmla="*/ 4 h 27"/>
                <a:gd name="T4" fmla="*/ 45 w 46"/>
                <a:gd name="T5" fmla="*/ 5 h 27"/>
                <a:gd name="T6" fmla="*/ 45 w 46"/>
                <a:gd name="T7" fmla="*/ 7 h 27"/>
                <a:gd name="T8" fmla="*/ 43 w 46"/>
                <a:gd name="T9" fmla="*/ 7 h 27"/>
                <a:gd name="T10" fmla="*/ 43 w 46"/>
                <a:gd name="T11" fmla="*/ 10 h 27"/>
                <a:gd name="T12" fmla="*/ 38 w 46"/>
                <a:gd name="T13" fmla="*/ 11 h 27"/>
                <a:gd name="T14" fmla="*/ 37 w 46"/>
                <a:gd name="T15" fmla="*/ 11 h 27"/>
                <a:gd name="T16" fmla="*/ 34 w 46"/>
                <a:gd name="T17" fmla="*/ 13 h 27"/>
                <a:gd name="T18" fmla="*/ 34 w 46"/>
                <a:gd name="T19" fmla="*/ 16 h 27"/>
                <a:gd name="T20" fmla="*/ 34 w 46"/>
                <a:gd name="T21" fmla="*/ 19 h 27"/>
                <a:gd name="T22" fmla="*/ 29 w 46"/>
                <a:gd name="T23" fmla="*/ 21 h 27"/>
                <a:gd name="T24" fmla="*/ 30 w 46"/>
                <a:gd name="T25" fmla="*/ 22 h 27"/>
                <a:gd name="T26" fmla="*/ 29 w 46"/>
                <a:gd name="T27" fmla="*/ 24 h 27"/>
                <a:gd name="T28" fmla="*/ 29 w 46"/>
                <a:gd name="T29" fmla="*/ 27 h 27"/>
                <a:gd name="T30" fmla="*/ 23 w 46"/>
                <a:gd name="T31" fmla="*/ 26 h 27"/>
                <a:gd name="T32" fmla="*/ 21 w 46"/>
                <a:gd name="T33" fmla="*/ 26 h 27"/>
                <a:gd name="T34" fmla="*/ 19 w 46"/>
                <a:gd name="T35" fmla="*/ 22 h 27"/>
                <a:gd name="T36" fmla="*/ 18 w 46"/>
                <a:gd name="T37" fmla="*/ 24 h 27"/>
                <a:gd name="T38" fmla="*/ 15 w 46"/>
                <a:gd name="T39" fmla="*/ 26 h 27"/>
                <a:gd name="T40" fmla="*/ 10 w 46"/>
                <a:gd name="T41" fmla="*/ 26 h 27"/>
                <a:gd name="T42" fmla="*/ 10 w 46"/>
                <a:gd name="T43" fmla="*/ 26 h 27"/>
                <a:gd name="T44" fmla="*/ 4 w 46"/>
                <a:gd name="T45" fmla="*/ 26 h 27"/>
                <a:gd name="T46" fmla="*/ 7 w 46"/>
                <a:gd name="T47" fmla="*/ 24 h 27"/>
                <a:gd name="T48" fmla="*/ 8 w 46"/>
                <a:gd name="T49" fmla="*/ 22 h 27"/>
                <a:gd name="T50" fmla="*/ 4 w 46"/>
                <a:gd name="T51" fmla="*/ 19 h 27"/>
                <a:gd name="T52" fmla="*/ 4 w 46"/>
                <a:gd name="T53" fmla="*/ 16 h 27"/>
                <a:gd name="T54" fmla="*/ 2 w 46"/>
                <a:gd name="T55" fmla="*/ 16 h 27"/>
                <a:gd name="T56" fmla="*/ 5 w 46"/>
                <a:gd name="T57" fmla="*/ 15 h 27"/>
                <a:gd name="T58" fmla="*/ 4 w 46"/>
                <a:gd name="T59" fmla="*/ 13 h 27"/>
                <a:gd name="T60" fmla="*/ 2 w 46"/>
                <a:gd name="T61" fmla="*/ 13 h 27"/>
                <a:gd name="T62" fmla="*/ 2 w 46"/>
                <a:gd name="T63" fmla="*/ 11 h 27"/>
                <a:gd name="T64" fmla="*/ 5 w 46"/>
                <a:gd name="T65" fmla="*/ 8 h 27"/>
                <a:gd name="T66" fmla="*/ 7 w 46"/>
                <a:gd name="T67" fmla="*/ 7 h 27"/>
                <a:gd name="T68" fmla="*/ 10 w 46"/>
                <a:gd name="T69" fmla="*/ 8 h 27"/>
                <a:gd name="T70" fmla="*/ 16 w 46"/>
                <a:gd name="T71" fmla="*/ 8 h 27"/>
                <a:gd name="T72" fmla="*/ 18 w 46"/>
                <a:gd name="T73" fmla="*/ 10 h 27"/>
                <a:gd name="T74" fmla="*/ 19 w 46"/>
                <a:gd name="T75" fmla="*/ 8 h 27"/>
                <a:gd name="T76" fmla="*/ 23 w 46"/>
                <a:gd name="T77" fmla="*/ 5 h 27"/>
                <a:gd name="T78" fmla="*/ 24 w 46"/>
                <a:gd name="T79" fmla="*/ 5 h 27"/>
                <a:gd name="T80" fmla="*/ 32 w 46"/>
                <a:gd name="T81" fmla="*/ 5 h 27"/>
                <a:gd name="T82" fmla="*/ 35 w 46"/>
                <a:gd name="T83" fmla="*/ 4 h 27"/>
                <a:gd name="T84" fmla="*/ 38 w 46"/>
                <a:gd name="T85" fmla="*/ 4 h 27"/>
                <a:gd name="T86" fmla="*/ 40 w 46"/>
                <a:gd name="T8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6" h="27">
                  <a:moveTo>
                    <a:pt x="40" y="0"/>
                  </a:moveTo>
                  <a:lnTo>
                    <a:pt x="43" y="0"/>
                  </a:lnTo>
                  <a:lnTo>
                    <a:pt x="43" y="2"/>
                  </a:lnTo>
                  <a:lnTo>
                    <a:pt x="43" y="2"/>
                  </a:lnTo>
                  <a:lnTo>
                    <a:pt x="45" y="4"/>
                  </a:lnTo>
                  <a:lnTo>
                    <a:pt x="45" y="4"/>
                  </a:lnTo>
                  <a:lnTo>
                    <a:pt x="45" y="4"/>
                  </a:lnTo>
                  <a:lnTo>
                    <a:pt x="45" y="5"/>
                  </a:lnTo>
                  <a:lnTo>
                    <a:pt x="45" y="5"/>
                  </a:lnTo>
                  <a:lnTo>
                    <a:pt x="46" y="7"/>
                  </a:lnTo>
                  <a:lnTo>
                    <a:pt x="46" y="7"/>
                  </a:lnTo>
                  <a:lnTo>
                    <a:pt x="45" y="7"/>
                  </a:lnTo>
                  <a:lnTo>
                    <a:pt x="43" y="7"/>
                  </a:lnTo>
                  <a:lnTo>
                    <a:pt x="43" y="7"/>
                  </a:lnTo>
                  <a:lnTo>
                    <a:pt x="43" y="7"/>
                  </a:lnTo>
                  <a:lnTo>
                    <a:pt x="43" y="8"/>
                  </a:lnTo>
                  <a:lnTo>
                    <a:pt x="43" y="10"/>
                  </a:lnTo>
                  <a:lnTo>
                    <a:pt x="43" y="10"/>
                  </a:lnTo>
                  <a:lnTo>
                    <a:pt x="40" y="10"/>
                  </a:lnTo>
                  <a:lnTo>
                    <a:pt x="40" y="10"/>
                  </a:lnTo>
                  <a:lnTo>
                    <a:pt x="38" y="11"/>
                  </a:lnTo>
                  <a:lnTo>
                    <a:pt x="38" y="11"/>
                  </a:lnTo>
                  <a:lnTo>
                    <a:pt x="37" y="11"/>
                  </a:lnTo>
                  <a:lnTo>
                    <a:pt x="37" y="11"/>
                  </a:lnTo>
                  <a:lnTo>
                    <a:pt x="35" y="13"/>
                  </a:lnTo>
                  <a:lnTo>
                    <a:pt x="34" y="13"/>
                  </a:lnTo>
                  <a:lnTo>
                    <a:pt x="34" y="13"/>
                  </a:lnTo>
                  <a:lnTo>
                    <a:pt x="34" y="15"/>
                  </a:lnTo>
                  <a:lnTo>
                    <a:pt x="34" y="15"/>
                  </a:lnTo>
                  <a:lnTo>
                    <a:pt x="34" y="16"/>
                  </a:lnTo>
                  <a:lnTo>
                    <a:pt x="35" y="16"/>
                  </a:lnTo>
                  <a:lnTo>
                    <a:pt x="34" y="18"/>
                  </a:lnTo>
                  <a:lnTo>
                    <a:pt x="34" y="19"/>
                  </a:lnTo>
                  <a:lnTo>
                    <a:pt x="34" y="19"/>
                  </a:lnTo>
                  <a:lnTo>
                    <a:pt x="30" y="19"/>
                  </a:lnTo>
                  <a:lnTo>
                    <a:pt x="29" y="21"/>
                  </a:lnTo>
                  <a:lnTo>
                    <a:pt x="29" y="21"/>
                  </a:lnTo>
                  <a:lnTo>
                    <a:pt x="30" y="22"/>
                  </a:lnTo>
                  <a:lnTo>
                    <a:pt x="30" y="22"/>
                  </a:lnTo>
                  <a:lnTo>
                    <a:pt x="29" y="24"/>
                  </a:lnTo>
                  <a:lnTo>
                    <a:pt x="29" y="24"/>
                  </a:lnTo>
                  <a:lnTo>
                    <a:pt x="29" y="24"/>
                  </a:lnTo>
                  <a:lnTo>
                    <a:pt x="29" y="26"/>
                  </a:lnTo>
                  <a:lnTo>
                    <a:pt x="29" y="26"/>
                  </a:lnTo>
                  <a:lnTo>
                    <a:pt x="29" y="27"/>
                  </a:lnTo>
                  <a:lnTo>
                    <a:pt x="26" y="26"/>
                  </a:lnTo>
                  <a:lnTo>
                    <a:pt x="24" y="26"/>
                  </a:lnTo>
                  <a:lnTo>
                    <a:pt x="23" y="26"/>
                  </a:lnTo>
                  <a:lnTo>
                    <a:pt x="23" y="26"/>
                  </a:lnTo>
                  <a:lnTo>
                    <a:pt x="21" y="26"/>
                  </a:lnTo>
                  <a:lnTo>
                    <a:pt x="21" y="26"/>
                  </a:lnTo>
                  <a:lnTo>
                    <a:pt x="19" y="24"/>
                  </a:lnTo>
                  <a:lnTo>
                    <a:pt x="19" y="24"/>
                  </a:lnTo>
                  <a:lnTo>
                    <a:pt x="19" y="22"/>
                  </a:lnTo>
                  <a:lnTo>
                    <a:pt x="18" y="22"/>
                  </a:lnTo>
                  <a:lnTo>
                    <a:pt x="18" y="22"/>
                  </a:lnTo>
                  <a:lnTo>
                    <a:pt x="18" y="24"/>
                  </a:lnTo>
                  <a:lnTo>
                    <a:pt x="16" y="26"/>
                  </a:lnTo>
                  <a:lnTo>
                    <a:pt x="16" y="26"/>
                  </a:lnTo>
                  <a:lnTo>
                    <a:pt x="15" y="26"/>
                  </a:lnTo>
                  <a:lnTo>
                    <a:pt x="13" y="26"/>
                  </a:lnTo>
                  <a:lnTo>
                    <a:pt x="11" y="26"/>
                  </a:lnTo>
                  <a:lnTo>
                    <a:pt x="10" y="26"/>
                  </a:lnTo>
                  <a:lnTo>
                    <a:pt x="10" y="26"/>
                  </a:lnTo>
                  <a:lnTo>
                    <a:pt x="10" y="26"/>
                  </a:lnTo>
                  <a:lnTo>
                    <a:pt x="10" y="26"/>
                  </a:lnTo>
                  <a:lnTo>
                    <a:pt x="8" y="27"/>
                  </a:lnTo>
                  <a:lnTo>
                    <a:pt x="5" y="26"/>
                  </a:lnTo>
                  <a:lnTo>
                    <a:pt x="4" y="26"/>
                  </a:lnTo>
                  <a:lnTo>
                    <a:pt x="5" y="24"/>
                  </a:lnTo>
                  <a:lnTo>
                    <a:pt x="7" y="24"/>
                  </a:lnTo>
                  <a:lnTo>
                    <a:pt x="7" y="24"/>
                  </a:lnTo>
                  <a:lnTo>
                    <a:pt x="8" y="24"/>
                  </a:lnTo>
                  <a:lnTo>
                    <a:pt x="8" y="24"/>
                  </a:lnTo>
                  <a:lnTo>
                    <a:pt x="8" y="22"/>
                  </a:lnTo>
                  <a:lnTo>
                    <a:pt x="7" y="21"/>
                  </a:lnTo>
                  <a:lnTo>
                    <a:pt x="5" y="21"/>
                  </a:lnTo>
                  <a:lnTo>
                    <a:pt x="4" y="19"/>
                  </a:lnTo>
                  <a:lnTo>
                    <a:pt x="4" y="19"/>
                  </a:lnTo>
                  <a:lnTo>
                    <a:pt x="5" y="18"/>
                  </a:lnTo>
                  <a:lnTo>
                    <a:pt x="4" y="16"/>
                  </a:lnTo>
                  <a:lnTo>
                    <a:pt x="4" y="16"/>
                  </a:lnTo>
                  <a:lnTo>
                    <a:pt x="2" y="16"/>
                  </a:lnTo>
                  <a:lnTo>
                    <a:pt x="2" y="16"/>
                  </a:lnTo>
                  <a:lnTo>
                    <a:pt x="2" y="16"/>
                  </a:lnTo>
                  <a:lnTo>
                    <a:pt x="4" y="15"/>
                  </a:lnTo>
                  <a:lnTo>
                    <a:pt x="5" y="15"/>
                  </a:lnTo>
                  <a:lnTo>
                    <a:pt x="5" y="13"/>
                  </a:lnTo>
                  <a:lnTo>
                    <a:pt x="5" y="13"/>
                  </a:lnTo>
                  <a:lnTo>
                    <a:pt x="4" y="13"/>
                  </a:lnTo>
                  <a:lnTo>
                    <a:pt x="2" y="13"/>
                  </a:lnTo>
                  <a:lnTo>
                    <a:pt x="2" y="13"/>
                  </a:lnTo>
                  <a:lnTo>
                    <a:pt x="2" y="13"/>
                  </a:lnTo>
                  <a:lnTo>
                    <a:pt x="2" y="13"/>
                  </a:lnTo>
                  <a:lnTo>
                    <a:pt x="0" y="11"/>
                  </a:lnTo>
                  <a:lnTo>
                    <a:pt x="2" y="11"/>
                  </a:lnTo>
                  <a:lnTo>
                    <a:pt x="2" y="10"/>
                  </a:lnTo>
                  <a:lnTo>
                    <a:pt x="4" y="8"/>
                  </a:lnTo>
                  <a:lnTo>
                    <a:pt x="5" y="8"/>
                  </a:lnTo>
                  <a:lnTo>
                    <a:pt x="5" y="8"/>
                  </a:lnTo>
                  <a:lnTo>
                    <a:pt x="5" y="7"/>
                  </a:lnTo>
                  <a:lnTo>
                    <a:pt x="7" y="7"/>
                  </a:lnTo>
                  <a:lnTo>
                    <a:pt x="8" y="7"/>
                  </a:lnTo>
                  <a:lnTo>
                    <a:pt x="8" y="7"/>
                  </a:lnTo>
                  <a:lnTo>
                    <a:pt x="10" y="8"/>
                  </a:lnTo>
                  <a:lnTo>
                    <a:pt x="11" y="8"/>
                  </a:lnTo>
                  <a:lnTo>
                    <a:pt x="15" y="8"/>
                  </a:lnTo>
                  <a:lnTo>
                    <a:pt x="16" y="8"/>
                  </a:lnTo>
                  <a:lnTo>
                    <a:pt x="16" y="8"/>
                  </a:lnTo>
                  <a:lnTo>
                    <a:pt x="18" y="8"/>
                  </a:lnTo>
                  <a:lnTo>
                    <a:pt x="18" y="10"/>
                  </a:lnTo>
                  <a:lnTo>
                    <a:pt x="18" y="8"/>
                  </a:lnTo>
                  <a:lnTo>
                    <a:pt x="19" y="8"/>
                  </a:lnTo>
                  <a:lnTo>
                    <a:pt x="19" y="8"/>
                  </a:lnTo>
                  <a:lnTo>
                    <a:pt x="21" y="7"/>
                  </a:lnTo>
                  <a:lnTo>
                    <a:pt x="23" y="7"/>
                  </a:lnTo>
                  <a:lnTo>
                    <a:pt x="23" y="5"/>
                  </a:lnTo>
                  <a:lnTo>
                    <a:pt x="23" y="5"/>
                  </a:lnTo>
                  <a:lnTo>
                    <a:pt x="24" y="5"/>
                  </a:lnTo>
                  <a:lnTo>
                    <a:pt x="24" y="5"/>
                  </a:lnTo>
                  <a:lnTo>
                    <a:pt x="27" y="5"/>
                  </a:lnTo>
                  <a:lnTo>
                    <a:pt x="30" y="5"/>
                  </a:lnTo>
                  <a:lnTo>
                    <a:pt x="32" y="5"/>
                  </a:lnTo>
                  <a:lnTo>
                    <a:pt x="34" y="4"/>
                  </a:lnTo>
                  <a:lnTo>
                    <a:pt x="35" y="4"/>
                  </a:lnTo>
                  <a:lnTo>
                    <a:pt x="35" y="4"/>
                  </a:lnTo>
                  <a:lnTo>
                    <a:pt x="38" y="4"/>
                  </a:lnTo>
                  <a:lnTo>
                    <a:pt x="38" y="4"/>
                  </a:lnTo>
                  <a:lnTo>
                    <a:pt x="38" y="4"/>
                  </a:lnTo>
                  <a:lnTo>
                    <a:pt x="38" y="2"/>
                  </a:lnTo>
                  <a:lnTo>
                    <a:pt x="40" y="0"/>
                  </a:lnTo>
                  <a:lnTo>
                    <a:pt x="4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59" name="Freeform 55">
              <a:extLst>
                <a:ext uri="{FF2B5EF4-FFF2-40B4-BE49-F238E27FC236}">
                  <a16:creationId xmlns:a16="http://schemas.microsoft.com/office/drawing/2014/main" id="{4F20AF11-70AA-EC09-46B5-145FE7B331BE}"/>
                </a:ext>
              </a:extLst>
            </p:cNvPr>
            <p:cNvSpPr>
              <a:spLocks noEditPoints="1"/>
            </p:cNvSpPr>
            <p:nvPr/>
          </p:nvSpPr>
          <p:spPr bwMode="auto">
            <a:xfrm>
              <a:off x="5390744" y="4137184"/>
              <a:ext cx="85766" cy="85766"/>
            </a:xfrm>
            <a:custGeom>
              <a:avLst/>
              <a:gdLst>
                <a:gd name="T0" fmla="*/ 11 w 44"/>
                <a:gd name="T1" fmla="*/ 35 h 44"/>
                <a:gd name="T2" fmla="*/ 11 w 44"/>
                <a:gd name="T3" fmla="*/ 35 h 44"/>
                <a:gd name="T4" fmla="*/ 11 w 44"/>
                <a:gd name="T5" fmla="*/ 36 h 44"/>
                <a:gd name="T6" fmla="*/ 4 w 44"/>
                <a:gd name="T7" fmla="*/ 35 h 44"/>
                <a:gd name="T8" fmla="*/ 9 w 44"/>
                <a:gd name="T9" fmla="*/ 33 h 44"/>
                <a:gd name="T10" fmla="*/ 30 w 44"/>
                <a:gd name="T11" fmla="*/ 0 h 44"/>
                <a:gd name="T12" fmla="*/ 31 w 44"/>
                <a:gd name="T13" fmla="*/ 1 h 44"/>
                <a:gd name="T14" fmla="*/ 33 w 44"/>
                <a:gd name="T15" fmla="*/ 5 h 44"/>
                <a:gd name="T16" fmla="*/ 36 w 44"/>
                <a:gd name="T17" fmla="*/ 8 h 44"/>
                <a:gd name="T18" fmla="*/ 38 w 44"/>
                <a:gd name="T19" fmla="*/ 9 h 44"/>
                <a:gd name="T20" fmla="*/ 38 w 44"/>
                <a:gd name="T21" fmla="*/ 11 h 44"/>
                <a:gd name="T22" fmla="*/ 36 w 44"/>
                <a:gd name="T23" fmla="*/ 12 h 44"/>
                <a:gd name="T24" fmla="*/ 38 w 44"/>
                <a:gd name="T25" fmla="*/ 12 h 44"/>
                <a:gd name="T26" fmla="*/ 39 w 44"/>
                <a:gd name="T27" fmla="*/ 16 h 44"/>
                <a:gd name="T28" fmla="*/ 41 w 44"/>
                <a:gd name="T29" fmla="*/ 19 h 44"/>
                <a:gd name="T30" fmla="*/ 38 w 44"/>
                <a:gd name="T31" fmla="*/ 20 h 44"/>
                <a:gd name="T32" fmla="*/ 38 w 44"/>
                <a:gd name="T33" fmla="*/ 24 h 44"/>
                <a:gd name="T34" fmla="*/ 38 w 44"/>
                <a:gd name="T35" fmla="*/ 24 h 44"/>
                <a:gd name="T36" fmla="*/ 39 w 44"/>
                <a:gd name="T37" fmla="*/ 24 h 44"/>
                <a:gd name="T38" fmla="*/ 41 w 44"/>
                <a:gd name="T39" fmla="*/ 24 h 44"/>
                <a:gd name="T40" fmla="*/ 42 w 44"/>
                <a:gd name="T41" fmla="*/ 22 h 44"/>
                <a:gd name="T42" fmla="*/ 44 w 44"/>
                <a:gd name="T43" fmla="*/ 22 h 44"/>
                <a:gd name="T44" fmla="*/ 42 w 44"/>
                <a:gd name="T45" fmla="*/ 25 h 44"/>
                <a:gd name="T46" fmla="*/ 39 w 44"/>
                <a:gd name="T47" fmla="*/ 27 h 44"/>
                <a:gd name="T48" fmla="*/ 38 w 44"/>
                <a:gd name="T49" fmla="*/ 30 h 44"/>
                <a:gd name="T50" fmla="*/ 38 w 44"/>
                <a:gd name="T51" fmla="*/ 31 h 44"/>
                <a:gd name="T52" fmla="*/ 33 w 44"/>
                <a:gd name="T53" fmla="*/ 36 h 44"/>
                <a:gd name="T54" fmla="*/ 30 w 44"/>
                <a:gd name="T55" fmla="*/ 38 h 44"/>
                <a:gd name="T56" fmla="*/ 28 w 44"/>
                <a:gd name="T57" fmla="*/ 41 h 44"/>
                <a:gd name="T58" fmla="*/ 25 w 44"/>
                <a:gd name="T59" fmla="*/ 44 h 44"/>
                <a:gd name="T60" fmla="*/ 22 w 44"/>
                <a:gd name="T61" fmla="*/ 41 h 44"/>
                <a:gd name="T62" fmla="*/ 14 w 44"/>
                <a:gd name="T63" fmla="*/ 38 h 44"/>
                <a:gd name="T64" fmla="*/ 11 w 44"/>
                <a:gd name="T65" fmla="*/ 36 h 44"/>
                <a:gd name="T66" fmla="*/ 11 w 44"/>
                <a:gd name="T67" fmla="*/ 33 h 44"/>
                <a:gd name="T68" fmla="*/ 11 w 44"/>
                <a:gd name="T69" fmla="*/ 31 h 44"/>
                <a:gd name="T70" fmla="*/ 8 w 44"/>
                <a:gd name="T71" fmla="*/ 33 h 44"/>
                <a:gd name="T72" fmla="*/ 6 w 44"/>
                <a:gd name="T73" fmla="*/ 31 h 44"/>
                <a:gd name="T74" fmla="*/ 4 w 44"/>
                <a:gd name="T75" fmla="*/ 28 h 44"/>
                <a:gd name="T76" fmla="*/ 3 w 44"/>
                <a:gd name="T77" fmla="*/ 25 h 44"/>
                <a:gd name="T78" fmla="*/ 1 w 44"/>
                <a:gd name="T79" fmla="*/ 24 h 44"/>
                <a:gd name="T80" fmla="*/ 0 w 44"/>
                <a:gd name="T81" fmla="*/ 22 h 44"/>
                <a:gd name="T82" fmla="*/ 1 w 44"/>
                <a:gd name="T83" fmla="*/ 22 h 44"/>
                <a:gd name="T84" fmla="*/ 4 w 44"/>
                <a:gd name="T85" fmla="*/ 20 h 44"/>
                <a:gd name="T86" fmla="*/ 6 w 44"/>
                <a:gd name="T87" fmla="*/ 19 h 44"/>
                <a:gd name="T88" fmla="*/ 4 w 44"/>
                <a:gd name="T89" fmla="*/ 19 h 44"/>
                <a:gd name="T90" fmla="*/ 3 w 44"/>
                <a:gd name="T91" fmla="*/ 20 h 44"/>
                <a:gd name="T92" fmla="*/ 1 w 44"/>
                <a:gd name="T93" fmla="*/ 19 h 44"/>
                <a:gd name="T94" fmla="*/ 1 w 44"/>
                <a:gd name="T95" fmla="*/ 16 h 44"/>
                <a:gd name="T96" fmla="*/ 3 w 44"/>
                <a:gd name="T97" fmla="*/ 16 h 44"/>
                <a:gd name="T98" fmla="*/ 0 w 44"/>
                <a:gd name="T99" fmla="*/ 14 h 44"/>
                <a:gd name="T100" fmla="*/ 0 w 44"/>
                <a:gd name="T101" fmla="*/ 12 h 44"/>
                <a:gd name="T102" fmla="*/ 1 w 44"/>
                <a:gd name="T103" fmla="*/ 12 h 44"/>
                <a:gd name="T104" fmla="*/ 3 w 44"/>
                <a:gd name="T105" fmla="*/ 12 h 44"/>
                <a:gd name="T106" fmla="*/ 4 w 44"/>
                <a:gd name="T107" fmla="*/ 9 h 44"/>
                <a:gd name="T108" fmla="*/ 8 w 44"/>
                <a:gd name="T109" fmla="*/ 8 h 44"/>
                <a:gd name="T110" fmla="*/ 9 w 44"/>
                <a:gd name="T111" fmla="*/ 6 h 44"/>
                <a:gd name="T112" fmla="*/ 9 w 44"/>
                <a:gd name="T113" fmla="*/ 5 h 44"/>
                <a:gd name="T114" fmla="*/ 11 w 44"/>
                <a:gd name="T115" fmla="*/ 3 h 44"/>
                <a:gd name="T116" fmla="*/ 11 w 44"/>
                <a:gd name="T117" fmla="*/ 1 h 44"/>
                <a:gd name="T118" fmla="*/ 14 w 44"/>
                <a:gd name="T119" fmla="*/ 0 h 44"/>
                <a:gd name="T120" fmla="*/ 19 w 44"/>
                <a:gd name="T121" fmla="*/ 0 h 44"/>
                <a:gd name="T122" fmla="*/ 22 w 44"/>
                <a:gd name="T123" fmla="*/ 0 h 44"/>
                <a:gd name="T124" fmla="*/ 28 w 44"/>
                <a:gd name="T125"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 h="44">
                  <a:moveTo>
                    <a:pt x="9" y="33"/>
                  </a:moveTo>
                  <a:lnTo>
                    <a:pt x="11" y="35"/>
                  </a:lnTo>
                  <a:lnTo>
                    <a:pt x="11" y="35"/>
                  </a:lnTo>
                  <a:lnTo>
                    <a:pt x="11" y="35"/>
                  </a:lnTo>
                  <a:lnTo>
                    <a:pt x="11" y="36"/>
                  </a:lnTo>
                  <a:lnTo>
                    <a:pt x="11" y="36"/>
                  </a:lnTo>
                  <a:lnTo>
                    <a:pt x="9" y="36"/>
                  </a:lnTo>
                  <a:lnTo>
                    <a:pt x="4" y="35"/>
                  </a:lnTo>
                  <a:lnTo>
                    <a:pt x="6" y="35"/>
                  </a:lnTo>
                  <a:lnTo>
                    <a:pt x="9" y="33"/>
                  </a:lnTo>
                  <a:close/>
                  <a:moveTo>
                    <a:pt x="28" y="0"/>
                  </a:moveTo>
                  <a:lnTo>
                    <a:pt x="30" y="0"/>
                  </a:lnTo>
                  <a:lnTo>
                    <a:pt x="30" y="0"/>
                  </a:lnTo>
                  <a:lnTo>
                    <a:pt x="31" y="1"/>
                  </a:lnTo>
                  <a:lnTo>
                    <a:pt x="33" y="3"/>
                  </a:lnTo>
                  <a:lnTo>
                    <a:pt x="33" y="5"/>
                  </a:lnTo>
                  <a:lnTo>
                    <a:pt x="34" y="6"/>
                  </a:lnTo>
                  <a:lnTo>
                    <a:pt x="36" y="8"/>
                  </a:lnTo>
                  <a:lnTo>
                    <a:pt x="38" y="9"/>
                  </a:lnTo>
                  <a:lnTo>
                    <a:pt x="38" y="9"/>
                  </a:lnTo>
                  <a:lnTo>
                    <a:pt x="38" y="9"/>
                  </a:lnTo>
                  <a:lnTo>
                    <a:pt x="38" y="11"/>
                  </a:lnTo>
                  <a:lnTo>
                    <a:pt x="36" y="12"/>
                  </a:lnTo>
                  <a:lnTo>
                    <a:pt x="36" y="12"/>
                  </a:lnTo>
                  <a:lnTo>
                    <a:pt x="36" y="12"/>
                  </a:lnTo>
                  <a:lnTo>
                    <a:pt x="38" y="12"/>
                  </a:lnTo>
                  <a:lnTo>
                    <a:pt x="39" y="14"/>
                  </a:lnTo>
                  <a:lnTo>
                    <a:pt x="39" y="16"/>
                  </a:lnTo>
                  <a:lnTo>
                    <a:pt x="39" y="17"/>
                  </a:lnTo>
                  <a:lnTo>
                    <a:pt x="41" y="19"/>
                  </a:lnTo>
                  <a:lnTo>
                    <a:pt x="41" y="19"/>
                  </a:lnTo>
                  <a:lnTo>
                    <a:pt x="38" y="20"/>
                  </a:lnTo>
                  <a:lnTo>
                    <a:pt x="38" y="22"/>
                  </a:lnTo>
                  <a:lnTo>
                    <a:pt x="38" y="24"/>
                  </a:lnTo>
                  <a:lnTo>
                    <a:pt x="38" y="24"/>
                  </a:lnTo>
                  <a:lnTo>
                    <a:pt x="38" y="24"/>
                  </a:lnTo>
                  <a:lnTo>
                    <a:pt x="38" y="24"/>
                  </a:lnTo>
                  <a:lnTo>
                    <a:pt x="39" y="24"/>
                  </a:lnTo>
                  <a:lnTo>
                    <a:pt x="39" y="24"/>
                  </a:lnTo>
                  <a:lnTo>
                    <a:pt x="41" y="24"/>
                  </a:lnTo>
                  <a:lnTo>
                    <a:pt x="42" y="22"/>
                  </a:lnTo>
                  <a:lnTo>
                    <a:pt x="42" y="22"/>
                  </a:lnTo>
                  <a:lnTo>
                    <a:pt x="44" y="22"/>
                  </a:lnTo>
                  <a:lnTo>
                    <a:pt x="44" y="22"/>
                  </a:lnTo>
                  <a:lnTo>
                    <a:pt x="42" y="24"/>
                  </a:lnTo>
                  <a:lnTo>
                    <a:pt x="42" y="25"/>
                  </a:lnTo>
                  <a:lnTo>
                    <a:pt x="42" y="27"/>
                  </a:lnTo>
                  <a:lnTo>
                    <a:pt x="39" y="27"/>
                  </a:lnTo>
                  <a:lnTo>
                    <a:pt x="39" y="27"/>
                  </a:lnTo>
                  <a:lnTo>
                    <a:pt x="38" y="30"/>
                  </a:lnTo>
                  <a:lnTo>
                    <a:pt x="38" y="31"/>
                  </a:lnTo>
                  <a:lnTo>
                    <a:pt x="38" y="31"/>
                  </a:lnTo>
                  <a:lnTo>
                    <a:pt x="34" y="35"/>
                  </a:lnTo>
                  <a:lnTo>
                    <a:pt x="33" y="36"/>
                  </a:lnTo>
                  <a:lnTo>
                    <a:pt x="31" y="38"/>
                  </a:lnTo>
                  <a:lnTo>
                    <a:pt x="30" y="38"/>
                  </a:lnTo>
                  <a:lnTo>
                    <a:pt x="30" y="39"/>
                  </a:lnTo>
                  <a:lnTo>
                    <a:pt x="28" y="41"/>
                  </a:lnTo>
                  <a:lnTo>
                    <a:pt x="26" y="44"/>
                  </a:lnTo>
                  <a:lnTo>
                    <a:pt x="25" y="44"/>
                  </a:lnTo>
                  <a:lnTo>
                    <a:pt x="25" y="44"/>
                  </a:lnTo>
                  <a:lnTo>
                    <a:pt x="22" y="41"/>
                  </a:lnTo>
                  <a:lnTo>
                    <a:pt x="19" y="41"/>
                  </a:lnTo>
                  <a:lnTo>
                    <a:pt x="14" y="38"/>
                  </a:lnTo>
                  <a:lnTo>
                    <a:pt x="11" y="38"/>
                  </a:lnTo>
                  <a:lnTo>
                    <a:pt x="11" y="36"/>
                  </a:lnTo>
                  <a:lnTo>
                    <a:pt x="12" y="35"/>
                  </a:lnTo>
                  <a:lnTo>
                    <a:pt x="11" y="33"/>
                  </a:lnTo>
                  <a:lnTo>
                    <a:pt x="11" y="31"/>
                  </a:lnTo>
                  <a:lnTo>
                    <a:pt x="11" y="31"/>
                  </a:lnTo>
                  <a:lnTo>
                    <a:pt x="11" y="33"/>
                  </a:lnTo>
                  <a:lnTo>
                    <a:pt x="8" y="33"/>
                  </a:lnTo>
                  <a:lnTo>
                    <a:pt x="8" y="31"/>
                  </a:lnTo>
                  <a:lnTo>
                    <a:pt x="6" y="31"/>
                  </a:lnTo>
                  <a:lnTo>
                    <a:pt x="6" y="30"/>
                  </a:lnTo>
                  <a:lnTo>
                    <a:pt x="4" y="28"/>
                  </a:lnTo>
                  <a:lnTo>
                    <a:pt x="4" y="27"/>
                  </a:lnTo>
                  <a:lnTo>
                    <a:pt x="3" y="25"/>
                  </a:lnTo>
                  <a:lnTo>
                    <a:pt x="1" y="25"/>
                  </a:lnTo>
                  <a:lnTo>
                    <a:pt x="1" y="24"/>
                  </a:lnTo>
                  <a:lnTo>
                    <a:pt x="0" y="22"/>
                  </a:lnTo>
                  <a:lnTo>
                    <a:pt x="0" y="22"/>
                  </a:lnTo>
                  <a:lnTo>
                    <a:pt x="1" y="22"/>
                  </a:lnTo>
                  <a:lnTo>
                    <a:pt x="1" y="22"/>
                  </a:lnTo>
                  <a:lnTo>
                    <a:pt x="3" y="22"/>
                  </a:lnTo>
                  <a:lnTo>
                    <a:pt x="4" y="20"/>
                  </a:lnTo>
                  <a:lnTo>
                    <a:pt x="4" y="20"/>
                  </a:lnTo>
                  <a:lnTo>
                    <a:pt x="6" y="19"/>
                  </a:lnTo>
                  <a:lnTo>
                    <a:pt x="4" y="19"/>
                  </a:lnTo>
                  <a:lnTo>
                    <a:pt x="4" y="19"/>
                  </a:lnTo>
                  <a:lnTo>
                    <a:pt x="3" y="19"/>
                  </a:lnTo>
                  <a:lnTo>
                    <a:pt x="3" y="20"/>
                  </a:lnTo>
                  <a:lnTo>
                    <a:pt x="1" y="20"/>
                  </a:lnTo>
                  <a:lnTo>
                    <a:pt x="1" y="19"/>
                  </a:lnTo>
                  <a:lnTo>
                    <a:pt x="1" y="17"/>
                  </a:lnTo>
                  <a:lnTo>
                    <a:pt x="1" y="16"/>
                  </a:lnTo>
                  <a:lnTo>
                    <a:pt x="3" y="16"/>
                  </a:lnTo>
                  <a:lnTo>
                    <a:pt x="3" y="16"/>
                  </a:lnTo>
                  <a:lnTo>
                    <a:pt x="1" y="16"/>
                  </a:lnTo>
                  <a:lnTo>
                    <a:pt x="0" y="14"/>
                  </a:lnTo>
                  <a:lnTo>
                    <a:pt x="0" y="12"/>
                  </a:lnTo>
                  <a:lnTo>
                    <a:pt x="0" y="12"/>
                  </a:lnTo>
                  <a:lnTo>
                    <a:pt x="1" y="12"/>
                  </a:lnTo>
                  <a:lnTo>
                    <a:pt x="1" y="12"/>
                  </a:lnTo>
                  <a:lnTo>
                    <a:pt x="3" y="12"/>
                  </a:lnTo>
                  <a:lnTo>
                    <a:pt x="3" y="12"/>
                  </a:lnTo>
                  <a:lnTo>
                    <a:pt x="4" y="12"/>
                  </a:lnTo>
                  <a:lnTo>
                    <a:pt x="4" y="9"/>
                  </a:lnTo>
                  <a:lnTo>
                    <a:pt x="6" y="9"/>
                  </a:lnTo>
                  <a:lnTo>
                    <a:pt x="8" y="8"/>
                  </a:lnTo>
                  <a:lnTo>
                    <a:pt x="9" y="6"/>
                  </a:lnTo>
                  <a:lnTo>
                    <a:pt x="9" y="6"/>
                  </a:lnTo>
                  <a:lnTo>
                    <a:pt x="9" y="5"/>
                  </a:lnTo>
                  <a:lnTo>
                    <a:pt x="9" y="5"/>
                  </a:lnTo>
                  <a:lnTo>
                    <a:pt x="9" y="5"/>
                  </a:lnTo>
                  <a:lnTo>
                    <a:pt x="11" y="3"/>
                  </a:lnTo>
                  <a:lnTo>
                    <a:pt x="11" y="3"/>
                  </a:lnTo>
                  <a:lnTo>
                    <a:pt x="11" y="1"/>
                  </a:lnTo>
                  <a:lnTo>
                    <a:pt x="12" y="1"/>
                  </a:lnTo>
                  <a:lnTo>
                    <a:pt x="14" y="0"/>
                  </a:lnTo>
                  <a:lnTo>
                    <a:pt x="15" y="1"/>
                  </a:lnTo>
                  <a:lnTo>
                    <a:pt x="19" y="0"/>
                  </a:lnTo>
                  <a:lnTo>
                    <a:pt x="20" y="0"/>
                  </a:lnTo>
                  <a:lnTo>
                    <a:pt x="22" y="0"/>
                  </a:lnTo>
                  <a:lnTo>
                    <a:pt x="26" y="0"/>
                  </a:lnTo>
                  <a:lnTo>
                    <a:pt x="2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60" name="Freeform 56">
              <a:extLst>
                <a:ext uri="{FF2B5EF4-FFF2-40B4-BE49-F238E27FC236}">
                  <a16:creationId xmlns:a16="http://schemas.microsoft.com/office/drawing/2014/main" id="{AA55E9C1-99AE-6140-C5FE-472EFB6157E6}"/>
                </a:ext>
              </a:extLst>
            </p:cNvPr>
            <p:cNvSpPr>
              <a:spLocks/>
            </p:cNvSpPr>
            <p:nvPr/>
          </p:nvSpPr>
          <p:spPr bwMode="auto">
            <a:xfrm>
              <a:off x="6238654" y="2899429"/>
              <a:ext cx="159836" cy="68223"/>
            </a:xfrm>
            <a:custGeom>
              <a:avLst/>
              <a:gdLst>
                <a:gd name="T0" fmla="*/ 39 w 82"/>
                <a:gd name="T1" fmla="*/ 2 h 35"/>
                <a:gd name="T2" fmla="*/ 41 w 82"/>
                <a:gd name="T3" fmla="*/ 3 h 35"/>
                <a:gd name="T4" fmla="*/ 42 w 82"/>
                <a:gd name="T5" fmla="*/ 5 h 35"/>
                <a:gd name="T6" fmla="*/ 42 w 82"/>
                <a:gd name="T7" fmla="*/ 8 h 35"/>
                <a:gd name="T8" fmla="*/ 44 w 82"/>
                <a:gd name="T9" fmla="*/ 8 h 35"/>
                <a:gd name="T10" fmla="*/ 47 w 82"/>
                <a:gd name="T11" fmla="*/ 6 h 35"/>
                <a:gd name="T12" fmla="*/ 50 w 82"/>
                <a:gd name="T13" fmla="*/ 5 h 35"/>
                <a:gd name="T14" fmla="*/ 52 w 82"/>
                <a:gd name="T15" fmla="*/ 5 h 35"/>
                <a:gd name="T16" fmla="*/ 55 w 82"/>
                <a:gd name="T17" fmla="*/ 5 h 35"/>
                <a:gd name="T18" fmla="*/ 58 w 82"/>
                <a:gd name="T19" fmla="*/ 6 h 35"/>
                <a:gd name="T20" fmla="*/ 61 w 82"/>
                <a:gd name="T21" fmla="*/ 3 h 35"/>
                <a:gd name="T22" fmla="*/ 66 w 82"/>
                <a:gd name="T23" fmla="*/ 3 h 35"/>
                <a:gd name="T24" fmla="*/ 72 w 82"/>
                <a:gd name="T25" fmla="*/ 5 h 35"/>
                <a:gd name="T26" fmla="*/ 76 w 82"/>
                <a:gd name="T27" fmla="*/ 8 h 35"/>
                <a:gd name="T28" fmla="*/ 82 w 82"/>
                <a:gd name="T29" fmla="*/ 9 h 35"/>
                <a:gd name="T30" fmla="*/ 80 w 82"/>
                <a:gd name="T31" fmla="*/ 13 h 35"/>
                <a:gd name="T32" fmla="*/ 79 w 82"/>
                <a:gd name="T33" fmla="*/ 17 h 35"/>
                <a:gd name="T34" fmla="*/ 77 w 82"/>
                <a:gd name="T35" fmla="*/ 22 h 35"/>
                <a:gd name="T36" fmla="*/ 71 w 82"/>
                <a:gd name="T37" fmla="*/ 24 h 35"/>
                <a:gd name="T38" fmla="*/ 69 w 82"/>
                <a:gd name="T39" fmla="*/ 22 h 35"/>
                <a:gd name="T40" fmla="*/ 66 w 82"/>
                <a:gd name="T41" fmla="*/ 20 h 35"/>
                <a:gd name="T42" fmla="*/ 61 w 82"/>
                <a:gd name="T43" fmla="*/ 20 h 35"/>
                <a:gd name="T44" fmla="*/ 55 w 82"/>
                <a:gd name="T45" fmla="*/ 20 h 35"/>
                <a:gd name="T46" fmla="*/ 50 w 82"/>
                <a:gd name="T47" fmla="*/ 25 h 35"/>
                <a:gd name="T48" fmla="*/ 44 w 82"/>
                <a:gd name="T49" fmla="*/ 28 h 35"/>
                <a:gd name="T50" fmla="*/ 41 w 82"/>
                <a:gd name="T51" fmla="*/ 25 h 35"/>
                <a:gd name="T52" fmla="*/ 38 w 82"/>
                <a:gd name="T53" fmla="*/ 28 h 35"/>
                <a:gd name="T54" fmla="*/ 28 w 82"/>
                <a:gd name="T55" fmla="*/ 30 h 35"/>
                <a:gd name="T56" fmla="*/ 28 w 82"/>
                <a:gd name="T57" fmla="*/ 33 h 35"/>
                <a:gd name="T58" fmla="*/ 24 w 82"/>
                <a:gd name="T59" fmla="*/ 35 h 35"/>
                <a:gd name="T60" fmla="*/ 14 w 82"/>
                <a:gd name="T61" fmla="*/ 35 h 35"/>
                <a:gd name="T62" fmla="*/ 8 w 82"/>
                <a:gd name="T63" fmla="*/ 30 h 35"/>
                <a:gd name="T64" fmla="*/ 5 w 82"/>
                <a:gd name="T65" fmla="*/ 30 h 35"/>
                <a:gd name="T66" fmla="*/ 3 w 82"/>
                <a:gd name="T67" fmla="*/ 28 h 35"/>
                <a:gd name="T68" fmla="*/ 0 w 82"/>
                <a:gd name="T69" fmla="*/ 22 h 35"/>
                <a:gd name="T70" fmla="*/ 1 w 82"/>
                <a:gd name="T71" fmla="*/ 19 h 35"/>
                <a:gd name="T72" fmla="*/ 3 w 82"/>
                <a:gd name="T73" fmla="*/ 16 h 35"/>
                <a:gd name="T74" fmla="*/ 6 w 82"/>
                <a:gd name="T75" fmla="*/ 14 h 35"/>
                <a:gd name="T76" fmla="*/ 14 w 82"/>
                <a:gd name="T77" fmla="*/ 14 h 35"/>
                <a:gd name="T78" fmla="*/ 16 w 82"/>
                <a:gd name="T79" fmla="*/ 11 h 35"/>
                <a:gd name="T80" fmla="*/ 19 w 82"/>
                <a:gd name="T81" fmla="*/ 11 h 35"/>
                <a:gd name="T82" fmla="*/ 19 w 82"/>
                <a:gd name="T83" fmla="*/ 8 h 35"/>
                <a:gd name="T84" fmla="*/ 22 w 82"/>
                <a:gd name="T85" fmla="*/ 5 h 35"/>
                <a:gd name="T86" fmla="*/ 25 w 82"/>
                <a:gd name="T87" fmla="*/ 3 h 35"/>
                <a:gd name="T88" fmla="*/ 28 w 82"/>
                <a:gd name="T89" fmla="*/ 2 h 35"/>
                <a:gd name="T90" fmla="*/ 30 w 82"/>
                <a:gd name="T91" fmla="*/ 2 h 35"/>
                <a:gd name="T92" fmla="*/ 33 w 82"/>
                <a:gd name="T93" fmla="*/ 5 h 35"/>
                <a:gd name="T94" fmla="*/ 38 w 82"/>
                <a:gd name="T95"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2" h="35">
                  <a:moveTo>
                    <a:pt x="38" y="0"/>
                  </a:moveTo>
                  <a:lnTo>
                    <a:pt x="38" y="0"/>
                  </a:lnTo>
                  <a:lnTo>
                    <a:pt x="39" y="2"/>
                  </a:lnTo>
                  <a:lnTo>
                    <a:pt x="39" y="3"/>
                  </a:lnTo>
                  <a:lnTo>
                    <a:pt x="41" y="3"/>
                  </a:lnTo>
                  <a:lnTo>
                    <a:pt x="41" y="3"/>
                  </a:lnTo>
                  <a:lnTo>
                    <a:pt x="41" y="5"/>
                  </a:lnTo>
                  <a:lnTo>
                    <a:pt x="42" y="5"/>
                  </a:lnTo>
                  <a:lnTo>
                    <a:pt x="42" y="5"/>
                  </a:lnTo>
                  <a:lnTo>
                    <a:pt x="42" y="6"/>
                  </a:lnTo>
                  <a:lnTo>
                    <a:pt x="42" y="6"/>
                  </a:lnTo>
                  <a:lnTo>
                    <a:pt x="42" y="8"/>
                  </a:lnTo>
                  <a:lnTo>
                    <a:pt x="42" y="8"/>
                  </a:lnTo>
                  <a:lnTo>
                    <a:pt x="42" y="8"/>
                  </a:lnTo>
                  <a:lnTo>
                    <a:pt x="44" y="8"/>
                  </a:lnTo>
                  <a:lnTo>
                    <a:pt x="44" y="8"/>
                  </a:lnTo>
                  <a:lnTo>
                    <a:pt x="47" y="8"/>
                  </a:lnTo>
                  <a:lnTo>
                    <a:pt x="47" y="6"/>
                  </a:lnTo>
                  <a:lnTo>
                    <a:pt x="49" y="6"/>
                  </a:lnTo>
                  <a:lnTo>
                    <a:pt x="49" y="5"/>
                  </a:lnTo>
                  <a:lnTo>
                    <a:pt x="50" y="5"/>
                  </a:lnTo>
                  <a:lnTo>
                    <a:pt x="50" y="5"/>
                  </a:lnTo>
                  <a:lnTo>
                    <a:pt x="52" y="5"/>
                  </a:lnTo>
                  <a:lnTo>
                    <a:pt x="52" y="5"/>
                  </a:lnTo>
                  <a:lnTo>
                    <a:pt x="52" y="5"/>
                  </a:lnTo>
                  <a:lnTo>
                    <a:pt x="54" y="5"/>
                  </a:lnTo>
                  <a:lnTo>
                    <a:pt x="55" y="5"/>
                  </a:lnTo>
                  <a:lnTo>
                    <a:pt x="57" y="5"/>
                  </a:lnTo>
                  <a:lnTo>
                    <a:pt x="57" y="5"/>
                  </a:lnTo>
                  <a:lnTo>
                    <a:pt x="58" y="6"/>
                  </a:lnTo>
                  <a:lnTo>
                    <a:pt x="60" y="6"/>
                  </a:lnTo>
                  <a:lnTo>
                    <a:pt x="60" y="5"/>
                  </a:lnTo>
                  <a:lnTo>
                    <a:pt x="61" y="3"/>
                  </a:lnTo>
                  <a:lnTo>
                    <a:pt x="63" y="3"/>
                  </a:lnTo>
                  <a:lnTo>
                    <a:pt x="63" y="3"/>
                  </a:lnTo>
                  <a:lnTo>
                    <a:pt x="66" y="3"/>
                  </a:lnTo>
                  <a:lnTo>
                    <a:pt x="69" y="3"/>
                  </a:lnTo>
                  <a:lnTo>
                    <a:pt x="71" y="5"/>
                  </a:lnTo>
                  <a:lnTo>
                    <a:pt x="72" y="5"/>
                  </a:lnTo>
                  <a:lnTo>
                    <a:pt x="74" y="6"/>
                  </a:lnTo>
                  <a:lnTo>
                    <a:pt x="76" y="6"/>
                  </a:lnTo>
                  <a:lnTo>
                    <a:pt x="76" y="8"/>
                  </a:lnTo>
                  <a:lnTo>
                    <a:pt x="77" y="8"/>
                  </a:lnTo>
                  <a:lnTo>
                    <a:pt x="82" y="9"/>
                  </a:lnTo>
                  <a:lnTo>
                    <a:pt x="82" y="9"/>
                  </a:lnTo>
                  <a:lnTo>
                    <a:pt x="82" y="11"/>
                  </a:lnTo>
                  <a:lnTo>
                    <a:pt x="82" y="11"/>
                  </a:lnTo>
                  <a:lnTo>
                    <a:pt x="80" y="13"/>
                  </a:lnTo>
                  <a:lnTo>
                    <a:pt x="80" y="14"/>
                  </a:lnTo>
                  <a:lnTo>
                    <a:pt x="80" y="16"/>
                  </a:lnTo>
                  <a:lnTo>
                    <a:pt x="79" y="17"/>
                  </a:lnTo>
                  <a:lnTo>
                    <a:pt x="77" y="19"/>
                  </a:lnTo>
                  <a:lnTo>
                    <a:pt x="77" y="22"/>
                  </a:lnTo>
                  <a:lnTo>
                    <a:pt x="77" y="22"/>
                  </a:lnTo>
                  <a:lnTo>
                    <a:pt x="71" y="24"/>
                  </a:lnTo>
                  <a:lnTo>
                    <a:pt x="71" y="24"/>
                  </a:lnTo>
                  <a:lnTo>
                    <a:pt x="71" y="24"/>
                  </a:lnTo>
                  <a:lnTo>
                    <a:pt x="69" y="22"/>
                  </a:lnTo>
                  <a:lnTo>
                    <a:pt x="69" y="22"/>
                  </a:lnTo>
                  <a:lnTo>
                    <a:pt x="69" y="22"/>
                  </a:lnTo>
                  <a:lnTo>
                    <a:pt x="68" y="20"/>
                  </a:lnTo>
                  <a:lnTo>
                    <a:pt x="68" y="20"/>
                  </a:lnTo>
                  <a:lnTo>
                    <a:pt x="66" y="20"/>
                  </a:lnTo>
                  <a:lnTo>
                    <a:pt x="66" y="20"/>
                  </a:lnTo>
                  <a:lnTo>
                    <a:pt x="63" y="20"/>
                  </a:lnTo>
                  <a:lnTo>
                    <a:pt x="61" y="20"/>
                  </a:lnTo>
                  <a:lnTo>
                    <a:pt x="60" y="20"/>
                  </a:lnTo>
                  <a:lnTo>
                    <a:pt x="58" y="20"/>
                  </a:lnTo>
                  <a:lnTo>
                    <a:pt x="55" y="20"/>
                  </a:lnTo>
                  <a:lnTo>
                    <a:pt x="54" y="20"/>
                  </a:lnTo>
                  <a:lnTo>
                    <a:pt x="54" y="20"/>
                  </a:lnTo>
                  <a:lnTo>
                    <a:pt x="50" y="25"/>
                  </a:lnTo>
                  <a:lnTo>
                    <a:pt x="47" y="25"/>
                  </a:lnTo>
                  <a:lnTo>
                    <a:pt x="46" y="27"/>
                  </a:lnTo>
                  <a:lnTo>
                    <a:pt x="44" y="28"/>
                  </a:lnTo>
                  <a:lnTo>
                    <a:pt x="42" y="27"/>
                  </a:lnTo>
                  <a:lnTo>
                    <a:pt x="41" y="27"/>
                  </a:lnTo>
                  <a:lnTo>
                    <a:pt x="41" y="25"/>
                  </a:lnTo>
                  <a:lnTo>
                    <a:pt x="39" y="27"/>
                  </a:lnTo>
                  <a:lnTo>
                    <a:pt x="39" y="27"/>
                  </a:lnTo>
                  <a:lnTo>
                    <a:pt x="38" y="28"/>
                  </a:lnTo>
                  <a:lnTo>
                    <a:pt x="35" y="28"/>
                  </a:lnTo>
                  <a:lnTo>
                    <a:pt x="30" y="28"/>
                  </a:lnTo>
                  <a:lnTo>
                    <a:pt x="28" y="30"/>
                  </a:lnTo>
                  <a:lnTo>
                    <a:pt x="28" y="31"/>
                  </a:lnTo>
                  <a:lnTo>
                    <a:pt x="28" y="31"/>
                  </a:lnTo>
                  <a:lnTo>
                    <a:pt x="28" y="33"/>
                  </a:lnTo>
                  <a:lnTo>
                    <a:pt x="28" y="33"/>
                  </a:lnTo>
                  <a:lnTo>
                    <a:pt x="27" y="35"/>
                  </a:lnTo>
                  <a:lnTo>
                    <a:pt x="24" y="35"/>
                  </a:lnTo>
                  <a:lnTo>
                    <a:pt x="19" y="35"/>
                  </a:lnTo>
                  <a:lnTo>
                    <a:pt x="16" y="35"/>
                  </a:lnTo>
                  <a:lnTo>
                    <a:pt x="14" y="35"/>
                  </a:lnTo>
                  <a:lnTo>
                    <a:pt x="11" y="33"/>
                  </a:lnTo>
                  <a:lnTo>
                    <a:pt x="9" y="31"/>
                  </a:lnTo>
                  <a:lnTo>
                    <a:pt x="8" y="30"/>
                  </a:lnTo>
                  <a:lnTo>
                    <a:pt x="6" y="30"/>
                  </a:lnTo>
                  <a:lnTo>
                    <a:pt x="6" y="30"/>
                  </a:lnTo>
                  <a:lnTo>
                    <a:pt x="5" y="30"/>
                  </a:lnTo>
                  <a:lnTo>
                    <a:pt x="5" y="30"/>
                  </a:lnTo>
                  <a:lnTo>
                    <a:pt x="3" y="30"/>
                  </a:lnTo>
                  <a:lnTo>
                    <a:pt x="3" y="28"/>
                  </a:lnTo>
                  <a:lnTo>
                    <a:pt x="1" y="27"/>
                  </a:lnTo>
                  <a:lnTo>
                    <a:pt x="0" y="24"/>
                  </a:lnTo>
                  <a:lnTo>
                    <a:pt x="0" y="22"/>
                  </a:lnTo>
                  <a:lnTo>
                    <a:pt x="1" y="20"/>
                  </a:lnTo>
                  <a:lnTo>
                    <a:pt x="1" y="20"/>
                  </a:lnTo>
                  <a:lnTo>
                    <a:pt x="1" y="19"/>
                  </a:lnTo>
                  <a:lnTo>
                    <a:pt x="1" y="19"/>
                  </a:lnTo>
                  <a:lnTo>
                    <a:pt x="3" y="17"/>
                  </a:lnTo>
                  <a:lnTo>
                    <a:pt x="3" y="16"/>
                  </a:lnTo>
                  <a:lnTo>
                    <a:pt x="5" y="14"/>
                  </a:lnTo>
                  <a:lnTo>
                    <a:pt x="5" y="14"/>
                  </a:lnTo>
                  <a:lnTo>
                    <a:pt x="6" y="14"/>
                  </a:lnTo>
                  <a:lnTo>
                    <a:pt x="9" y="14"/>
                  </a:lnTo>
                  <a:lnTo>
                    <a:pt x="11" y="14"/>
                  </a:lnTo>
                  <a:lnTo>
                    <a:pt x="14" y="14"/>
                  </a:lnTo>
                  <a:lnTo>
                    <a:pt x="14" y="13"/>
                  </a:lnTo>
                  <a:lnTo>
                    <a:pt x="16" y="13"/>
                  </a:lnTo>
                  <a:lnTo>
                    <a:pt x="16" y="11"/>
                  </a:lnTo>
                  <a:lnTo>
                    <a:pt x="16" y="11"/>
                  </a:lnTo>
                  <a:lnTo>
                    <a:pt x="17" y="11"/>
                  </a:lnTo>
                  <a:lnTo>
                    <a:pt x="19" y="11"/>
                  </a:lnTo>
                  <a:lnTo>
                    <a:pt x="19" y="9"/>
                  </a:lnTo>
                  <a:lnTo>
                    <a:pt x="19" y="8"/>
                  </a:lnTo>
                  <a:lnTo>
                    <a:pt x="19" y="8"/>
                  </a:lnTo>
                  <a:lnTo>
                    <a:pt x="19" y="6"/>
                  </a:lnTo>
                  <a:lnTo>
                    <a:pt x="22" y="5"/>
                  </a:lnTo>
                  <a:lnTo>
                    <a:pt x="22" y="5"/>
                  </a:lnTo>
                  <a:lnTo>
                    <a:pt x="24" y="5"/>
                  </a:lnTo>
                  <a:lnTo>
                    <a:pt x="24" y="3"/>
                  </a:lnTo>
                  <a:lnTo>
                    <a:pt x="25" y="3"/>
                  </a:lnTo>
                  <a:lnTo>
                    <a:pt x="25" y="2"/>
                  </a:lnTo>
                  <a:lnTo>
                    <a:pt x="27" y="3"/>
                  </a:lnTo>
                  <a:lnTo>
                    <a:pt x="28" y="2"/>
                  </a:lnTo>
                  <a:lnTo>
                    <a:pt x="28" y="2"/>
                  </a:lnTo>
                  <a:lnTo>
                    <a:pt x="28" y="2"/>
                  </a:lnTo>
                  <a:lnTo>
                    <a:pt x="30" y="2"/>
                  </a:lnTo>
                  <a:lnTo>
                    <a:pt x="31" y="3"/>
                  </a:lnTo>
                  <a:lnTo>
                    <a:pt x="31" y="5"/>
                  </a:lnTo>
                  <a:lnTo>
                    <a:pt x="33" y="5"/>
                  </a:lnTo>
                  <a:lnTo>
                    <a:pt x="35" y="2"/>
                  </a:lnTo>
                  <a:lnTo>
                    <a:pt x="36" y="2"/>
                  </a:lnTo>
                  <a:lnTo>
                    <a:pt x="38" y="2"/>
                  </a:lnTo>
                  <a:lnTo>
                    <a:pt x="3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61" name="Freeform 57">
              <a:extLst>
                <a:ext uri="{FF2B5EF4-FFF2-40B4-BE49-F238E27FC236}">
                  <a16:creationId xmlns:a16="http://schemas.microsoft.com/office/drawing/2014/main" id="{F8342491-7651-B888-836A-D91049AF10FE}"/>
                </a:ext>
              </a:extLst>
            </p:cNvPr>
            <p:cNvSpPr>
              <a:spLocks noEditPoints="1"/>
            </p:cNvSpPr>
            <p:nvPr/>
          </p:nvSpPr>
          <p:spPr bwMode="auto">
            <a:xfrm>
              <a:off x="5359556" y="4638134"/>
              <a:ext cx="245602" cy="230008"/>
            </a:xfrm>
            <a:custGeom>
              <a:avLst/>
              <a:gdLst>
                <a:gd name="T0" fmla="*/ 124 w 126"/>
                <a:gd name="T1" fmla="*/ 116 h 118"/>
                <a:gd name="T2" fmla="*/ 126 w 126"/>
                <a:gd name="T3" fmla="*/ 116 h 118"/>
                <a:gd name="T4" fmla="*/ 126 w 126"/>
                <a:gd name="T5" fmla="*/ 118 h 118"/>
                <a:gd name="T6" fmla="*/ 126 w 126"/>
                <a:gd name="T7" fmla="*/ 118 h 118"/>
                <a:gd name="T8" fmla="*/ 124 w 126"/>
                <a:gd name="T9" fmla="*/ 118 h 118"/>
                <a:gd name="T10" fmla="*/ 124 w 126"/>
                <a:gd name="T11" fmla="*/ 118 h 118"/>
                <a:gd name="T12" fmla="*/ 124 w 126"/>
                <a:gd name="T13" fmla="*/ 116 h 118"/>
                <a:gd name="T14" fmla="*/ 0 w 126"/>
                <a:gd name="T15" fmla="*/ 0 h 118"/>
                <a:gd name="T16" fmla="*/ 0 w 126"/>
                <a:gd name="T17" fmla="*/ 0 h 118"/>
                <a:gd name="T18" fmla="*/ 0 w 126"/>
                <a:gd name="T19" fmla="*/ 0 h 118"/>
                <a:gd name="T20" fmla="*/ 2 w 126"/>
                <a:gd name="T21" fmla="*/ 0 h 118"/>
                <a:gd name="T22" fmla="*/ 2 w 126"/>
                <a:gd name="T23" fmla="*/ 1 h 118"/>
                <a:gd name="T24" fmla="*/ 0 w 126"/>
                <a:gd name="T25" fmla="*/ 1 h 118"/>
                <a:gd name="T26" fmla="*/ 0 w 126"/>
                <a:gd name="T27" fmla="*/ 1 h 118"/>
                <a:gd name="T28" fmla="*/ 0 w 126"/>
                <a:gd name="T29" fmla="*/ 1 h 118"/>
                <a:gd name="T30" fmla="*/ 0 w 126"/>
                <a:gd name="T31" fmla="*/ 1 h 118"/>
                <a:gd name="T32" fmla="*/ 0 w 126"/>
                <a:gd name="T33" fmla="*/ 0 h 118"/>
                <a:gd name="T34" fmla="*/ 0 w 126"/>
                <a:gd name="T35"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6" h="118">
                  <a:moveTo>
                    <a:pt x="124" y="116"/>
                  </a:moveTo>
                  <a:lnTo>
                    <a:pt x="126" y="116"/>
                  </a:lnTo>
                  <a:lnTo>
                    <a:pt x="126" y="118"/>
                  </a:lnTo>
                  <a:lnTo>
                    <a:pt x="126" y="118"/>
                  </a:lnTo>
                  <a:lnTo>
                    <a:pt x="124" y="118"/>
                  </a:lnTo>
                  <a:lnTo>
                    <a:pt x="124" y="118"/>
                  </a:lnTo>
                  <a:lnTo>
                    <a:pt x="124" y="116"/>
                  </a:lnTo>
                  <a:close/>
                  <a:moveTo>
                    <a:pt x="0" y="0"/>
                  </a:moveTo>
                  <a:lnTo>
                    <a:pt x="0" y="0"/>
                  </a:lnTo>
                  <a:lnTo>
                    <a:pt x="0" y="0"/>
                  </a:lnTo>
                  <a:lnTo>
                    <a:pt x="2" y="0"/>
                  </a:lnTo>
                  <a:lnTo>
                    <a:pt x="2" y="1"/>
                  </a:lnTo>
                  <a:lnTo>
                    <a:pt x="0" y="1"/>
                  </a:lnTo>
                  <a:lnTo>
                    <a:pt x="0" y="1"/>
                  </a:lnTo>
                  <a:lnTo>
                    <a:pt x="0" y="1"/>
                  </a:lnTo>
                  <a:lnTo>
                    <a:pt x="0" y="1"/>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62" name="Freeform 58">
              <a:extLst>
                <a:ext uri="{FF2B5EF4-FFF2-40B4-BE49-F238E27FC236}">
                  <a16:creationId xmlns:a16="http://schemas.microsoft.com/office/drawing/2014/main" id="{A3E235FA-9C2A-D4E9-21D9-9A5712E9B67B}"/>
                </a:ext>
              </a:extLst>
            </p:cNvPr>
            <p:cNvSpPr>
              <a:spLocks/>
            </p:cNvSpPr>
            <p:nvPr/>
          </p:nvSpPr>
          <p:spPr bwMode="auto">
            <a:xfrm>
              <a:off x="8684928" y="4376939"/>
              <a:ext cx="9747" cy="5848"/>
            </a:xfrm>
            <a:custGeom>
              <a:avLst/>
              <a:gdLst>
                <a:gd name="T0" fmla="*/ 3 w 5"/>
                <a:gd name="T1" fmla="*/ 0 h 3"/>
                <a:gd name="T2" fmla="*/ 3 w 5"/>
                <a:gd name="T3" fmla="*/ 0 h 3"/>
                <a:gd name="T4" fmla="*/ 5 w 5"/>
                <a:gd name="T5" fmla="*/ 0 h 3"/>
                <a:gd name="T6" fmla="*/ 5 w 5"/>
                <a:gd name="T7" fmla="*/ 1 h 3"/>
                <a:gd name="T8" fmla="*/ 5 w 5"/>
                <a:gd name="T9" fmla="*/ 1 h 3"/>
                <a:gd name="T10" fmla="*/ 3 w 5"/>
                <a:gd name="T11" fmla="*/ 3 h 3"/>
                <a:gd name="T12" fmla="*/ 0 w 5"/>
                <a:gd name="T13" fmla="*/ 1 h 3"/>
                <a:gd name="T14" fmla="*/ 2 w 5"/>
                <a:gd name="T15" fmla="*/ 0 h 3"/>
                <a:gd name="T16" fmla="*/ 3 w 5"/>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
                  <a:moveTo>
                    <a:pt x="3" y="0"/>
                  </a:moveTo>
                  <a:lnTo>
                    <a:pt x="3" y="0"/>
                  </a:lnTo>
                  <a:lnTo>
                    <a:pt x="5" y="0"/>
                  </a:lnTo>
                  <a:lnTo>
                    <a:pt x="5" y="1"/>
                  </a:lnTo>
                  <a:lnTo>
                    <a:pt x="5" y="1"/>
                  </a:lnTo>
                  <a:lnTo>
                    <a:pt x="3" y="3"/>
                  </a:lnTo>
                  <a:lnTo>
                    <a:pt x="0" y="1"/>
                  </a:lnTo>
                  <a:lnTo>
                    <a:pt x="2" y="0"/>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63" name="Freeform 59">
              <a:extLst>
                <a:ext uri="{FF2B5EF4-FFF2-40B4-BE49-F238E27FC236}">
                  <a16:creationId xmlns:a16="http://schemas.microsoft.com/office/drawing/2014/main" id="{88C29D77-2041-5F0F-7C05-8A1C577D8BF7}"/>
                </a:ext>
              </a:extLst>
            </p:cNvPr>
            <p:cNvSpPr>
              <a:spLocks noEditPoints="1"/>
            </p:cNvSpPr>
            <p:nvPr/>
          </p:nvSpPr>
          <p:spPr bwMode="auto">
            <a:xfrm>
              <a:off x="6078818" y="2082704"/>
              <a:ext cx="366454" cy="598412"/>
            </a:xfrm>
            <a:custGeom>
              <a:avLst/>
              <a:gdLst>
                <a:gd name="T0" fmla="*/ 77 w 188"/>
                <a:gd name="T1" fmla="*/ 288 h 307"/>
                <a:gd name="T2" fmla="*/ 83 w 188"/>
                <a:gd name="T3" fmla="*/ 269 h 307"/>
                <a:gd name="T4" fmla="*/ 110 w 188"/>
                <a:gd name="T5" fmla="*/ 265 h 307"/>
                <a:gd name="T6" fmla="*/ 102 w 188"/>
                <a:gd name="T7" fmla="*/ 276 h 307"/>
                <a:gd name="T8" fmla="*/ 102 w 188"/>
                <a:gd name="T9" fmla="*/ 261 h 307"/>
                <a:gd name="T10" fmla="*/ 118 w 188"/>
                <a:gd name="T11" fmla="*/ 254 h 307"/>
                <a:gd name="T12" fmla="*/ 104 w 188"/>
                <a:gd name="T13" fmla="*/ 231 h 307"/>
                <a:gd name="T14" fmla="*/ 107 w 188"/>
                <a:gd name="T15" fmla="*/ 222 h 307"/>
                <a:gd name="T16" fmla="*/ 147 w 188"/>
                <a:gd name="T17" fmla="*/ 6 h 307"/>
                <a:gd name="T18" fmla="*/ 169 w 188"/>
                <a:gd name="T19" fmla="*/ 16 h 307"/>
                <a:gd name="T20" fmla="*/ 178 w 188"/>
                <a:gd name="T21" fmla="*/ 30 h 307"/>
                <a:gd name="T22" fmla="*/ 181 w 188"/>
                <a:gd name="T23" fmla="*/ 39 h 307"/>
                <a:gd name="T24" fmla="*/ 184 w 188"/>
                <a:gd name="T25" fmla="*/ 52 h 307"/>
                <a:gd name="T26" fmla="*/ 181 w 188"/>
                <a:gd name="T27" fmla="*/ 63 h 307"/>
                <a:gd name="T28" fmla="*/ 184 w 188"/>
                <a:gd name="T29" fmla="*/ 79 h 307"/>
                <a:gd name="T30" fmla="*/ 164 w 188"/>
                <a:gd name="T31" fmla="*/ 79 h 307"/>
                <a:gd name="T32" fmla="*/ 158 w 188"/>
                <a:gd name="T33" fmla="*/ 83 h 307"/>
                <a:gd name="T34" fmla="*/ 151 w 188"/>
                <a:gd name="T35" fmla="*/ 88 h 307"/>
                <a:gd name="T36" fmla="*/ 148 w 188"/>
                <a:gd name="T37" fmla="*/ 91 h 307"/>
                <a:gd name="T38" fmla="*/ 147 w 188"/>
                <a:gd name="T39" fmla="*/ 104 h 307"/>
                <a:gd name="T40" fmla="*/ 134 w 188"/>
                <a:gd name="T41" fmla="*/ 126 h 307"/>
                <a:gd name="T42" fmla="*/ 121 w 188"/>
                <a:gd name="T43" fmla="*/ 134 h 307"/>
                <a:gd name="T44" fmla="*/ 110 w 188"/>
                <a:gd name="T45" fmla="*/ 140 h 307"/>
                <a:gd name="T46" fmla="*/ 106 w 188"/>
                <a:gd name="T47" fmla="*/ 146 h 307"/>
                <a:gd name="T48" fmla="*/ 98 w 188"/>
                <a:gd name="T49" fmla="*/ 146 h 307"/>
                <a:gd name="T50" fmla="*/ 96 w 188"/>
                <a:gd name="T51" fmla="*/ 156 h 307"/>
                <a:gd name="T52" fmla="*/ 93 w 188"/>
                <a:gd name="T53" fmla="*/ 162 h 307"/>
                <a:gd name="T54" fmla="*/ 87 w 188"/>
                <a:gd name="T55" fmla="*/ 173 h 307"/>
                <a:gd name="T56" fmla="*/ 87 w 188"/>
                <a:gd name="T57" fmla="*/ 186 h 307"/>
                <a:gd name="T58" fmla="*/ 93 w 188"/>
                <a:gd name="T59" fmla="*/ 198 h 307"/>
                <a:gd name="T60" fmla="*/ 107 w 188"/>
                <a:gd name="T61" fmla="*/ 208 h 307"/>
                <a:gd name="T62" fmla="*/ 109 w 188"/>
                <a:gd name="T63" fmla="*/ 219 h 307"/>
                <a:gd name="T64" fmla="*/ 102 w 188"/>
                <a:gd name="T65" fmla="*/ 225 h 307"/>
                <a:gd name="T66" fmla="*/ 104 w 188"/>
                <a:gd name="T67" fmla="*/ 228 h 307"/>
                <a:gd name="T68" fmla="*/ 87 w 188"/>
                <a:gd name="T69" fmla="*/ 238 h 307"/>
                <a:gd name="T70" fmla="*/ 83 w 188"/>
                <a:gd name="T71" fmla="*/ 242 h 307"/>
                <a:gd name="T72" fmla="*/ 79 w 188"/>
                <a:gd name="T73" fmla="*/ 260 h 307"/>
                <a:gd name="T74" fmla="*/ 76 w 188"/>
                <a:gd name="T75" fmla="*/ 280 h 307"/>
                <a:gd name="T76" fmla="*/ 57 w 188"/>
                <a:gd name="T77" fmla="*/ 291 h 307"/>
                <a:gd name="T78" fmla="*/ 44 w 188"/>
                <a:gd name="T79" fmla="*/ 299 h 307"/>
                <a:gd name="T80" fmla="*/ 27 w 188"/>
                <a:gd name="T81" fmla="*/ 302 h 307"/>
                <a:gd name="T82" fmla="*/ 24 w 188"/>
                <a:gd name="T83" fmla="*/ 290 h 307"/>
                <a:gd name="T84" fmla="*/ 22 w 188"/>
                <a:gd name="T85" fmla="*/ 280 h 307"/>
                <a:gd name="T86" fmla="*/ 8 w 188"/>
                <a:gd name="T87" fmla="*/ 258 h 307"/>
                <a:gd name="T88" fmla="*/ 1 w 188"/>
                <a:gd name="T89" fmla="*/ 235 h 307"/>
                <a:gd name="T90" fmla="*/ 8 w 188"/>
                <a:gd name="T91" fmla="*/ 231 h 307"/>
                <a:gd name="T92" fmla="*/ 13 w 188"/>
                <a:gd name="T93" fmla="*/ 213 h 307"/>
                <a:gd name="T94" fmla="*/ 19 w 188"/>
                <a:gd name="T95" fmla="*/ 195 h 307"/>
                <a:gd name="T96" fmla="*/ 25 w 188"/>
                <a:gd name="T97" fmla="*/ 183 h 307"/>
                <a:gd name="T98" fmla="*/ 17 w 188"/>
                <a:gd name="T99" fmla="*/ 161 h 307"/>
                <a:gd name="T100" fmla="*/ 13 w 188"/>
                <a:gd name="T101" fmla="*/ 137 h 307"/>
                <a:gd name="T102" fmla="*/ 31 w 188"/>
                <a:gd name="T103" fmla="*/ 120 h 307"/>
                <a:gd name="T104" fmla="*/ 36 w 188"/>
                <a:gd name="T105" fmla="*/ 107 h 307"/>
                <a:gd name="T106" fmla="*/ 50 w 188"/>
                <a:gd name="T107" fmla="*/ 75 h 307"/>
                <a:gd name="T108" fmla="*/ 74 w 188"/>
                <a:gd name="T109" fmla="*/ 50 h 307"/>
                <a:gd name="T110" fmla="*/ 79 w 188"/>
                <a:gd name="T111" fmla="*/ 35 h 307"/>
                <a:gd name="T112" fmla="*/ 101 w 188"/>
                <a:gd name="T113" fmla="*/ 17 h 307"/>
                <a:gd name="T114" fmla="*/ 126 w 188"/>
                <a:gd name="T115" fmla="*/ 16 h 307"/>
                <a:gd name="T116" fmla="*/ 132 w 188"/>
                <a:gd name="T117" fmla="*/ 1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8" h="307">
                  <a:moveTo>
                    <a:pt x="85" y="266"/>
                  </a:moveTo>
                  <a:lnTo>
                    <a:pt x="85" y="268"/>
                  </a:lnTo>
                  <a:lnTo>
                    <a:pt x="87" y="268"/>
                  </a:lnTo>
                  <a:lnTo>
                    <a:pt x="85" y="268"/>
                  </a:lnTo>
                  <a:lnTo>
                    <a:pt x="85" y="269"/>
                  </a:lnTo>
                  <a:lnTo>
                    <a:pt x="85" y="269"/>
                  </a:lnTo>
                  <a:lnTo>
                    <a:pt x="83" y="274"/>
                  </a:lnTo>
                  <a:lnTo>
                    <a:pt x="82" y="277"/>
                  </a:lnTo>
                  <a:lnTo>
                    <a:pt x="82" y="277"/>
                  </a:lnTo>
                  <a:lnTo>
                    <a:pt x="77" y="288"/>
                  </a:lnTo>
                  <a:lnTo>
                    <a:pt x="77" y="290"/>
                  </a:lnTo>
                  <a:lnTo>
                    <a:pt x="76" y="290"/>
                  </a:lnTo>
                  <a:lnTo>
                    <a:pt x="76" y="288"/>
                  </a:lnTo>
                  <a:lnTo>
                    <a:pt x="76" y="285"/>
                  </a:lnTo>
                  <a:lnTo>
                    <a:pt x="76" y="283"/>
                  </a:lnTo>
                  <a:lnTo>
                    <a:pt x="79" y="277"/>
                  </a:lnTo>
                  <a:lnTo>
                    <a:pt x="80" y="276"/>
                  </a:lnTo>
                  <a:lnTo>
                    <a:pt x="82" y="272"/>
                  </a:lnTo>
                  <a:lnTo>
                    <a:pt x="83" y="271"/>
                  </a:lnTo>
                  <a:lnTo>
                    <a:pt x="83" y="269"/>
                  </a:lnTo>
                  <a:lnTo>
                    <a:pt x="85" y="268"/>
                  </a:lnTo>
                  <a:lnTo>
                    <a:pt x="85" y="266"/>
                  </a:lnTo>
                  <a:close/>
                  <a:moveTo>
                    <a:pt x="112" y="255"/>
                  </a:moveTo>
                  <a:lnTo>
                    <a:pt x="113" y="255"/>
                  </a:lnTo>
                  <a:lnTo>
                    <a:pt x="115" y="257"/>
                  </a:lnTo>
                  <a:lnTo>
                    <a:pt x="113" y="257"/>
                  </a:lnTo>
                  <a:lnTo>
                    <a:pt x="112" y="258"/>
                  </a:lnTo>
                  <a:lnTo>
                    <a:pt x="112" y="258"/>
                  </a:lnTo>
                  <a:lnTo>
                    <a:pt x="110" y="260"/>
                  </a:lnTo>
                  <a:lnTo>
                    <a:pt x="110" y="265"/>
                  </a:lnTo>
                  <a:lnTo>
                    <a:pt x="112" y="266"/>
                  </a:lnTo>
                  <a:lnTo>
                    <a:pt x="112" y="266"/>
                  </a:lnTo>
                  <a:lnTo>
                    <a:pt x="110" y="266"/>
                  </a:lnTo>
                  <a:lnTo>
                    <a:pt x="110" y="268"/>
                  </a:lnTo>
                  <a:lnTo>
                    <a:pt x="109" y="269"/>
                  </a:lnTo>
                  <a:lnTo>
                    <a:pt x="107" y="269"/>
                  </a:lnTo>
                  <a:lnTo>
                    <a:pt x="106" y="271"/>
                  </a:lnTo>
                  <a:lnTo>
                    <a:pt x="104" y="272"/>
                  </a:lnTo>
                  <a:lnTo>
                    <a:pt x="104" y="274"/>
                  </a:lnTo>
                  <a:lnTo>
                    <a:pt x="102" y="276"/>
                  </a:lnTo>
                  <a:lnTo>
                    <a:pt x="101" y="276"/>
                  </a:lnTo>
                  <a:lnTo>
                    <a:pt x="102" y="274"/>
                  </a:lnTo>
                  <a:lnTo>
                    <a:pt x="102" y="272"/>
                  </a:lnTo>
                  <a:lnTo>
                    <a:pt x="102" y="271"/>
                  </a:lnTo>
                  <a:lnTo>
                    <a:pt x="101" y="269"/>
                  </a:lnTo>
                  <a:lnTo>
                    <a:pt x="101" y="268"/>
                  </a:lnTo>
                  <a:lnTo>
                    <a:pt x="101" y="266"/>
                  </a:lnTo>
                  <a:lnTo>
                    <a:pt x="101" y="265"/>
                  </a:lnTo>
                  <a:lnTo>
                    <a:pt x="101" y="263"/>
                  </a:lnTo>
                  <a:lnTo>
                    <a:pt x="102" y="261"/>
                  </a:lnTo>
                  <a:lnTo>
                    <a:pt x="102" y="260"/>
                  </a:lnTo>
                  <a:lnTo>
                    <a:pt x="106" y="258"/>
                  </a:lnTo>
                  <a:lnTo>
                    <a:pt x="107" y="257"/>
                  </a:lnTo>
                  <a:lnTo>
                    <a:pt x="109" y="257"/>
                  </a:lnTo>
                  <a:lnTo>
                    <a:pt x="110" y="257"/>
                  </a:lnTo>
                  <a:lnTo>
                    <a:pt x="112" y="255"/>
                  </a:lnTo>
                  <a:lnTo>
                    <a:pt x="112" y="255"/>
                  </a:lnTo>
                  <a:close/>
                  <a:moveTo>
                    <a:pt x="115" y="254"/>
                  </a:moveTo>
                  <a:lnTo>
                    <a:pt x="118" y="254"/>
                  </a:lnTo>
                  <a:lnTo>
                    <a:pt x="118" y="254"/>
                  </a:lnTo>
                  <a:lnTo>
                    <a:pt x="115" y="255"/>
                  </a:lnTo>
                  <a:lnTo>
                    <a:pt x="115" y="257"/>
                  </a:lnTo>
                  <a:lnTo>
                    <a:pt x="115" y="255"/>
                  </a:lnTo>
                  <a:lnTo>
                    <a:pt x="113" y="255"/>
                  </a:lnTo>
                  <a:lnTo>
                    <a:pt x="115" y="254"/>
                  </a:lnTo>
                  <a:close/>
                  <a:moveTo>
                    <a:pt x="106" y="230"/>
                  </a:moveTo>
                  <a:lnTo>
                    <a:pt x="106" y="230"/>
                  </a:lnTo>
                  <a:lnTo>
                    <a:pt x="106" y="231"/>
                  </a:lnTo>
                  <a:lnTo>
                    <a:pt x="104" y="231"/>
                  </a:lnTo>
                  <a:lnTo>
                    <a:pt x="104" y="231"/>
                  </a:lnTo>
                  <a:lnTo>
                    <a:pt x="104" y="230"/>
                  </a:lnTo>
                  <a:lnTo>
                    <a:pt x="104" y="230"/>
                  </a:lnTo>
                  <a:lnTo>
                    <a:pt x="106" y="230"/>
                  </a:lnTo>
                  <a:close/>
                  <a:moveTo>
                    <a:pt x="109" y="220"/>
                  </a:moveTo>
                  <a:lnTo>
                    <a:pt x="109" y="220"/>
                  </a:lnTo>
                  <a:lnTo>
                    <a:pt x="109" y="220"/>
                  </a:lnTo>
                  <a:lnTo>
                    <a:pt x="109" y="222"/>
                  </a:lnTo>
                  <a:lnTo>
                    <a:pt x="107" y="222"/>
                  </a:lnTo>
                  <a:lnTo>
                    <a:pt x="107" y="222"/>
                  </a:lnTo>
                  <a:lnTo>
                    <a:pt x="107" y="222"/>
                  </a:lnTo>
                  <a:lnTo>
                    <a:pt x="107" y="222"/>
                  </a:lnTo>
                  <a:lnTo>
                    <a:pt x="107" y="220"/>
                  </a:lnTo>
                  <a:lnTo>
                    <a:pt x="109" y="220"/>
                  </a:lnTo>
                  <a:close/>
                  <a:moveTo>
                    <a:pt x="137" y="0"/>
                  </a:moveTo>
                  <a:lnTo>
                    <a:pt x="140" y="1"/>
                  </a:lnTo>
                  <a:lnTo>
                    <a:pt x="140" y="1"/>
                  </a:lnTo>
                  <a:lnTo>
                    <a:pt x="140" y="1"/>
                  </a:lnTo>
                  <a:lnTo>
                    <a:pt x="142" y="3"/>
                  </a:lnTo>
                  <a:lnTo>
                    <a:pt x="145" y="5"/>
                  </a:lnTo>
                  <a:lnTo>
                    <a:pt x="147" y="6"/>
                  </a:lnTo>
                  <a:lnTo>
                    <a:pt x="148" y="8"/>
                  </a:lnTo>
                  <a:lnTo>
                    <a:pt x="150" y="8"/>
                  </a:lnTo>
                  <a:lnTo>
                    <a:pt x="151" y="9"/>
                  </a:lnTo>
                  <a:lnTo>
                    <a:pt x="153" y="11"/>
                  </a:lnTo>
                  <a:lnTo>
                    <a:pt x="154" y="11"/>
                  </a:lnTo>
                  <a:lnTo>
                    <a:pt x="156" y="12"/>
                  </a:lnTo>
                  <a:lnTo>
                    <a:pt x="159" y="14"/>
                  </a:lnTo>
                  <a:lnTo>
                    <a:pt x="162" y="14"/>
                  </a:lnTo>
                  <a:lnTo>
                    <a:pt x="169" y="16"/>
                  </a:lnTo>
                  <a:lnTo>
                    <a:pt x="169" y="16"/>
                  </a:lnTo>
                  <a:lnTo>
                    <a:pt x="170" y="17"/>
                  </a:lnTo>
                  <a:lnTo>
                    <a:pt x="173" y="19"/>
                  </a:lnTo>
                  <a:lnTo>
                    <a:pt x="173" y="22"/>
                  </a:lnTo>
                  <a:lnTo>
                    <a:pt x="177" y="22"/>
                  </a:lnTo>
                  <a:lnTo>
                    <a:pt x="177" y="23"/>
                  </a:lnTo>
                  <a:lnTo>
                    <a:pt x="178" y="25"/>
                  </a:lnTo>
                  <a:lnTo>
                    <a:pt x="181" y="27"/>
                  </a:lnTo>
                  <a:lnTo>
                    <a:pt x="180" y="27"/>
                  </a:lnTo>
                  <a:lnTo>
                    <a:pt x="178" y="28"/>
                  </a:lnTo>
                  <a:lnTo>
                    <a:pt x="178" y="30"/>
                  </a:lnTo>
                  <a:lnTo>
                    <a:pt x="178" y="33"/>
                  </a:lnTo>
                  <a:lnTo>
                    <a:pt x="180" y="35"/>
                  </a:lnTo>
                  <a:lnTo>
                    <a:pt x="180" y="36"/>
                  </a:lnTo>
                  <a:lnTo>
                    <a:pt x="178" y="36"/>
                  </a:lnTo>
                  <a:lnTo>
                    <a:pt x="178" y="38"/>
                  </a:lnTo>
                  <a:lnTo>
                    <a:pt x="178" y="38"/>
                  </a:lnTo>
                  <a:lnTo>
                    <a:pt x="178" y="39"/>
                  </a:lnTo>
                  <a:lnTo>
                    <a:pt x="178" y="39"/>
                  </a:lnTo>
                  <a:lnTo>
                    <a:pt x="180" y="39"/>
                  </a:lnTo>
                  <a:lnTo>
                    <a:pt x="181" y="39"/>
                  </a:lnTo>
                  <a:lnTo>
                    <a:pt x="181" y="39"/>
                  </a:lnTo>
                  <a:lnTo>
                    <a:pt x="183" y="42"/>
                  </a:lnTo>
                  <a:lnTo>
                    <a:pt x="183" y="42"/>
                  </a:lnTo>
                  <a:lnTo>
                    <a:pt x="181" y="44"/>
                  </a:lnTo>
                  <a:lnTo>
                    <a:pt x="180" y="44"/>
                  </a:lnTo>
                  <a:lnTo>
                    <a:pt x="180" y="46"/>
                  </a:lnTo>
                  <a:lnTo>
                    <a:pt x="181" y="47"/>
                  </a:lnTo>
                  <a:lnTo>
                    <a:pt x="181" y="49"/>
                  </a:lnTo>
                  <a:lnTo>
                    <a:pt x="183" y="50"/>
                  </a:lnTo>
                  <a:lnTo>
                    <a:pt x="184" y="52"/>
                  </a:lnTo>
                  <a:lnTo>
                    <a:pt x="184" y="53"/>
                  </a:lnTo>
                  <a:lnTo>
                    <a:pt x="186" y="53"/>
                  </a:lnTo>
                  <a:lnTo>
                    <a:pt x="186" y="55"/>
                  </a:lnTo>
                  <a:lnTo>
                    <a:pt x="184" y="55"/>
                  </a:lnTo>
                  <a:lnTo>
                    <a:pt x="184" y="57"/>
                  </a:lnTo>
                  <a:lnTo>
                    <a:pt x="184" y="60"/>
                  </a:lnTo>
                  <a:lnTo>
                    <a:pt x="184" y="60"/>
                  </a:lnTo>
                  <a:lnTo>
                    <a:pt x="183" y="61"/>
                  </a:lnTo>
                  <a:lnTo>
                    <a:pt x="181" y="63"/>
                  </a:lnTo>
                  <a:lnTo>
                    <a:pt x="181" y="63"/>
                  </a:lnTo>
                  <a:lnTo>
                    <a:pt x="181" y="64"/>
                  </a:lnTo>
                  <a:lnTo>
                    <a:pt x="181" y="68"/>
                  </a:lnTo>
                  <a:lnTo>
                    <a:pt x="181" y="68"/>
                  </a:lnTo>
                  <a:lnTo>
                    <a:pt x="181" y="69"/>
                  </a:lnTo>
                  <a:lnTo>
                    <a:pt x="183" y="69"/>
                  </a:lnTo>
                  <a:lnTo>
                    <a:pt x="184" y="71"/>
                  </a:lnTo>
                  <a:lnTo>
                    <a:pt x="186" y="72"/>
                  </a:lnTo>
                  <a:lnTo>
                    <a:pt x="186" y="74"/>
                  </a:lnTo>
                  <a:lnTo>
                    <a:pt x="188" y="79"/>
                  </a:lnTo>
                  <a:lnTo>
                    <a:pt x="184" y="79"/>
                  </a:lnTo>
                  <a:lnTo>
                    <a:pt x="181" y="79"/>
                  </a:lnTo>
                  <a:lnTo>
                    <a:pt x="180" y="79"/>
                  </a:lnTo>
                  <a:lnTo>
                    <a:pt x="177" y="79"/>
                  </a:lnTo>
                  <a:lnTo>
                    <a:pt x="175" y="79"/>
                  </a:lnTo>
                  <a:lnTo>
                    <a:pt x="173" y="80"/>
                  </a:lnTo>
                  <a:lnTo>
                    <a:pt x="173" y="80"/>
                  </a:lnTo>
                  <a:lnTo>
                    <a:pt x="170" y="79"/>
                  </a:lnTo>
                  <a:lnTo>
                    <a:pt x="167" y="77"/>
                  </a:lnTo>
                  <a:lnTo>
                    <a:pt x="165" y="79"/>
                  </a:lnTo>
                  <a:lnTo>
                    <a:pt x="164" y="79"/>
                  </a:lnTo>
                  <a:lnTo>
                    <a:pt x="164" y="77"/>
                  </a:lnTo>
                  <a:lnTo>
                    <a:pt x="162" y="77"/>
                  </a:lnTo>
                  <a:lnTo>
                    <a:pt x="162" y="79"/>
                  </a:lnTo>
                  <a:lnTo>
                    <a:pt x="162" y="79"/>
                  </a:lnTo>
                  <a:lnTo>
                    <a:pt x="161" y="80"/>
                  </a:lnTo>
                  <a:lnTo>
                    <a:pt x="161" y="80"/>
                  </a:lnTo>
                  <a:lnTo>
                    <a:pt x="161" y="83"/>
                  </a:lnTo>
                  <a:lnTo>
                    <a:pt x="161" y="83"/>
                  </a:lnTo>
                  <a:lnTo>
                    <a:pt x="158" y="83"/>
                  </a:lnTo>
                  <a:lnTo>
                    <a:pt x="158" y="83"/>
                  </a:lnTo>
                  <a:lnTo>
                    <a:pt x="159" y="85"/>
                  </a:lnTo>
                  <a:lnTo>
                    <a:pt x="159" y="85"/>
                  </a:lnTo>
                  <a:lnTo>
                    <a:pt x="158" y="85"/>
                  </a:lnTo>
                  <a:lnTo>
                    <a:pt x="156" y="85"/>
                  </a:lnTo>
                  <a:lnTo>
                    <a:pt x="156" y="87"/>
                  </a:lnTo>
                  <a:lnTo>
                    <a:pt x="156" y="87"/>
                  </a:lnTo>
                  <a:lnTo>
                    <a:pt x="156" y="88"/>
                  </a:lnTo>
                  <a:lnTo>
                    <a:pt x="154" y="88"/>
                  </a:lnTo>
                  <a:lnTo>
                    <a:pt x="153" y="88"/>
                  </a:lnTo>
                  <a:lnTo>
                    <a:pt x="151" y="88"/>
                  </a:lnTo>
                  <a:lnTo>
                    <a:pt x="150" y="88"/>
                  </a:lnTo>
                  <a:lnTo>
                    <a:pt x="150" y="90"/>
                  </a:lnTo>
                  <a:lnTo>
                    <a:pt x="150" y="90"/>
                  </a:lnTo>
                  <a:lnTo>
                    <a:pt x="151" y="90"/>
                  </a:lnTo>
                  <a:lnTo>
                    <a:pt x="151" y="91"/>
                  </a:lnTo>
                  <a:lnTo>
                    <a:pt x="151" y="91"/>
                  </a:lnTo>
                  <a:lnTo>
                    <a:pt x="151" y="91"/>
                  </a:lnTo>
                  <a:lnTo>
                    <a:pt x="148" y="90"/>
                  </a:lnTo>
                  <a:lnTo>
                    <a:pt x="148" y="90"/>
                  </a:lnTo>
                  <a:lnTo>
                    <a:pt x="148" y="91"/>
                  </a:lnTo>
                  <a:lnTo>
                    <a:pt x="150" y="93"/>
                  </a:lnTo>
                  <a:lnTo>
                    <a:pt x="150" y="93"/>
                  </a:lnTo>
                  <a:lnTo>
                    <a:pt x="151" y="94"/>
                  </a:lnTo>
                  <a:lnTo>
                    <a:pt x="151" y="94"/>
                  </a:lnTo>
                  <a:lnTo>
                    <a:pt x="148" y="98"/>
                  </a:lnTo>
                  <a:lnTo>
                    <a:pt x="147" y="99"/>
                  </a:lnTo>
                  <a:lnTo>
                    <a:pt x="145" y="101"/>
                  </a:lnTo>
                  <a:lnTo>
                    <a:pt x="145" y="102"/>
                  </a:lnTo>
                  <a:lnTo>
                    <a:pt x="145" y="104"/>
                  </a:lnTo>
                  <a:lnTo>
                    <a:pt x="147" y="104"/>
                  </a:lnTo>
                  <a:lnTo>
                    <a:pt x="147" y="107"/>
                  </a:lnTo>
                  <a:lnTo>
                    <a:pt x="148" y="109"/>
                  </a:lnTo>
                  <a:lnTo>
                    <a:pt x="150" y="110"/>
                  </a:lnTo>
                  <a:lnTo>
                    <a:pt x="150" y="112"/>
                  </a:lnTo>
                  <a:lnTo>
                    <a:pt x="150" y="112"/>
                  </a:lnTo>
                  <a:lnTo>
                    <a:pt x="147" y="115"/>
                  </a:lnTo>
                  <a:lnTo>
                    <a:pt x="142" y="116"/>
                  </a:lnTo>
                  <a:lnTo>
                    <a:pt x="139" y="124"/>
                  </a:lnTo>
                  <a:lnTo>
                    <a:pt x="137" y="126"/>
                  </a:lnTo>
                  <a:lnTo>
                    <a:pt x="134" y="126"/>
                  </a:lnTo>
                  <a:lnTo>
                    <a:pt x="134" y="127"/>
                  </a:lnTo>
                  <a:lnTo>
                    <a:pt x="131" y="129"/>
                  </a:lnTo>
                  <a:lnTo>
                    <a:pt x="126" y="131"/>
                  </a:lnTo>
                  <a:lnTo>
                    <a:pt x="124" y="132"/>
                  </a:lnTo>
                  <a:lnTo>
                    <a:pt x="124" y="134"/>
                  </a:lnTo>
                  <a:lnTo>
                    <a:pt x="123" y="134"/>
                  </a:lnTo>
                  <a:lnTo>
                    <a:pt x="121" y="132"/>
                  </a:lnTo>
                  <a:lnTo>
                    <a:pt x="121" y="132"/>
                  </a:lnTo>
                  <a:lnTo>
                    <a:pt x="120" y="134"/>
                  </a:lnTo>
                  <a:lnTo>
                    <a:pt x="121" y="134"/>
                  </a:lnTo>
                  <a:lnTo>
                    <a:pt x="118" y="134"/>
                  </a:lnTo>
                  <a:lnTo>
                    <a:pt x="118" y="134"/>
                  </a:lnTo>
                  <a:lnTo>
                    <a:pt x="117" y="137"/>
                  </a:lnTo>
                  <a:lnTo>
                    <a:pt x="113" y="139"/>
                  </a:lnTo>
                  <a:lnTo>
                    <a:pt x="110" y="139"/>
                  </a:lnTo>
                  <a:lnTo>
                    <a:pt x="110" y="139"/>
                  </a:lnTo>
                  <a:lnTo>
                    <a:pt x="112" y="139"/>
                  </a:lnTo>
                  <a:lnTo>
                    <a:pt x="112" y="140"/>
                  </a:lnTo>
                  <a:lnTo>
                    <a:pt x="110" y="140"/>
                  </a:lnTo>
                  <a:lnTo>
                    <a:pt x="110" y="140"/>
                  </a:lnTo>
                  <a:lnTo>
                    <a:pt x="109" y="140"/>
                  </a:lnTo>
                  <a:lnTo>
                    <a:pt x="107" y="140"/>
                  </a:lnTo>
                  <a:lnTo>
                    <a:pt x="107" y="142"/>
                  </a:lnTo>
                  <a:lnTo>
                    <a:pt x="107" y="143"/>
                  </a:lnTo>
                  <a:lnTo>
                    <a:pt x="106" y="143"/>
                  </a:lnTo>
                  <a:lnTo>
                    <a:pt x="104" y="143"/>
                  </a:lnTo>
                  <a:lnTo>
                    <a:pt x="104" y="145"/>
                  </a:lnTo>
                  <a:lnTo>
                    <a:pt x="106" y="145"/>
                  </a:lnTo>
                  <a:lnTo>
                    <a:pt x="106" y="145"/>
                  </a:lnTo>
                  <a:lnTo>
                    <a:pt x="106" y="146"/>
                  </a:lnTo>
                  <a:lnTo>
                    <a:pt x="106" y="146"/>
                  </a:lnTo>
                  <a:lnTo>
                    <a:pt x="102" y="148"/>
                  </a:lnTo>
                  <a:lnTo>
                    <a:pt x="102" y="148"/>
                  </a:lnTo>
                  <a:lnTo>
                    <a:pt x="101" y="150"/>
                  </a:lnTo>
                  <a:lnTo>
                    <a:pt x="99" y="150"/>
                  </a:lnTo>
                  <a:lnTo>
                    <a:pt x="101" y="148"/>
                  </a:lnTo>
                  <a:lnTo>
                    <a:pt x="101" y="148"/>
                  </a:lnTo>
                  <a:lnTo>
                    <a:pt x="98" y="148"/>
                  </a:lnTo>
                  <a:lnTo>
                    <a:pt x="98" y="146"/>
                  </a:lnTo>
                  <a:lnTo>
                    <a:pt x="98" y="146"/>
                  </a:lnTo>
                  <a:lnTo>
                    <a:pt x="98" y="148"/>
                  </a:lnTo>
                  <a:lnTo>
                    <a:pt x="98" y="150"/>
                  </a:lnTo>
                  <a:lnTo>
                    <a:pt x="99" y="151"/>
                  </a:lnTo>
                  <a:lnTo>
                    <a:pt x="98" y="151"/>
                  </a:lnTo>
                  <a:lnTo>
                    <a:pt x="98" y="151"/>
                  </a:lnTo>
                  <a:lnTo>
                    <a:pt x="98" y="153"/>
                  </a:lnTo>
                  <a:lnTo>
                    <a:pt x="99" y="153"/>
                  </a:lnTo>
                  <a:lnTo>
                    <a:pt x="99" y="153"/>
                  </a:lnTo>
                  <a:lnTo>
                    <a:pt x="98" y="154"/>
                  </a:lnTo>
                  <a:lnTo>
                    <a:pt x="96" y="156"/>
                  </a:lnTo>
                  <a:lnTo>
                    <a:pt x="95" y="156"/>
                  </a:lnTo>
                  <a:lnTo>
                    <a:pt x="95" y="156"/>
                  </a:lnTo>
                  <a:lnTo>
                    <a:pt x="93" y="156"/>
                  </a:lnTo>
                  <a:lnTo>
                    <a:pt x="91" y="156"/>
                  </a:lnTo>
                  <a:lnTo>
                    <a:pt x="90" y="156"/>
                  </a:lnTo>
                  <a:lnTo>
                    <a:pt x="90" y="156"/>
                  </a:lnTo>
                  <a:lnTo>
                    <a:pt x="90" y="157"/>
                  </a:lnTo>
                  <a:lnTo>
                    <a:pt x="91" y="159"/>
                  </a:lnTo>
                  <a:lnTo>
                    <a:pt x="93" y="161"/>
                  </a:lnTo>
                  <a:lnTo>
                    <a:pt x="93" y="162"/>
                  </a:lnTo>
                  <a:lnTo>
                    <a:pt x="93" y="162"/>
                  </a:lnTo>
                  <a:lnTo>
                    <a:pt x="91" y="162"/>
                  </a:lnTo>
                  <a:lnTo>
                    <a:pt x="91" y="167"/>
                  </a:lnTo>
                  <a:lnTo>
                    <a:pt x="90" y="167"/>
                  </a:lnTo>
                  <a:lnTo>
                    <a:pt x="90" y="170"/>
                  </a:lnTo>
                  <a:lnTo>
                    <a:pt x="90" y="172"/>
                  </a:lnTo>
                  <a:lnTo>
                    <a:pt x="90" y="172"/>
                  </a:lnTo>
                  <a:lnTo>
                    <a:pt x="91" y="173"/>
                  </a:lnTo>
                  <a:lnTo>
                    <a:pt x="90" y="173"/>
                  </a:lnTo>
                  <a:lnTo>
                    <a:pt x="87" y="173"/>
                  </a:lnTo>
                  <a:lnTo>
                    <a:pt x="88" y="175"/>
                  </a:lnTo>
                  <a:lnTo>
                    <a:pt x="87" y="176"/>
                  </a:lnTo>
                  <a:lnTo>
                    <a:pt x="87" y="178"/>
                  </a:lnTo>
                  <a:lnTo>
                    <a:pt x="87" y="178"/>
                  </a:lnTo>
                  <a:lnTo>
                    <a:pt x="87" y="181"/>
                  </a:lnTo>
                  <a:lnTo>
                    <a:pt x="87" y="181"/>
                  </a:lnTo>
                  <a:lnTo>
                    <a:pt x="87" y="183"/>
                  </a:lnTo>
                  <a:lnTo>
                    <a:pt x="87" y="183"/>
                  </a:lnTo>
                  <a:lnTo>
                    <a:pt x="87" y="183"/>
                  </a:lnTo>
                  <a:lnTo>
                    <a:pt x="87" y="186"/>
                  </a:lnTo>
                  <a:lnTo>
                    <a:pt x="88" y="189"/>
                  </a:lnTo>
                  <a:lnTo>
                    <a:pt x="88" y="191"/>
                  </a:lnTo>
                  <a:lnTo>
                    <a:pt x="88" y="192"/>
                  </a:lnTo>
                  <a:lnTo>
                    <a:pt x="88" y="194"/>
                  </a:lnTo>
                  <a:lnTo>
                    <a:pt x="88" y="195"/>
                  </a:lnTo>
                  <a:lnTo>
                    <a:pt x="90" y="197"/>
                  </a:lnTo>
                  <a:lnTo>
                    <a:pt x="91" y="197"/>
                  </a:lnTo>
                  <a:lnTo>
                    <a:pt x="93" y="197"/>
                  </a:lnTo>
                  <a:lnTo>
                    <a:pt x="93" y="197"/>
                  </a:lnTo>
                  <a:lnTo>
                    <a:pt x="93" y="198"/>
                  </a:lnTo>
                  <a:lnTo>
                    <a:pt x="95" y="198"/>
                  </a:lnTo>
                  <a:lnTo>
                    <a:pt x="95" y="198"/>
                  </a:lnTo>
                  <a:lnTo>
                    <a:pt x="98" y="198"/>
                  </a:lnTo>
                  <a:lnTo>
                    <a:pt x="98" y="198"/>
                  </a:lnTo>
                  <a:lnTo>
                    <a:pt x="99" y="200"/>
                  </a:lnTo>
                  <a:lnTo>
                    <a:pt x="101" y="202"/>
                  </a:lnTo>
                  <a:lnTo>
                    <a:pt x="102" y="203"/>
                  </a:lnTo>
                  <a:lnTo>
                    <a:pt x="104" y="203"/>
                  </a:lnTo>
                  <a:lnTo>
                    <a:pt x="107" y="205"/>
                  </a:lnTo>
                  <a:lnTo>
                    <a:pt x="107" y="208"/>
                  </a:lnTo>
                  <a:lnTo>
                    <a:pt x="107" y="208"/>
                  </a:lnTo>
                  <a:lnTo>
                    <a:pt x="110" y="209"/>
                  </a:lnTo>
                  <a:lnTo>
                    <a:pt x="112" y="209"/>
                  </a:lnTo>
                  <a:lnTo>
                    <a:pt x="112" y="211"/>
                  </a:lnTo>
                  <a:lnTo>
                    <a:pt x="112" y="211"/>
                  </a:lnTo>
                  <a:lnTo>
                    <a:pt x="113" y="214"/>
                  </a:lnTo>
                  <a:lnTo>
                    <a:pt x="113" y="216"/>
                  </a:lnTo>
                  <a:lnTo>
                    <a:pt x="112" y="216"/>
                  </a:lnTo>
                  <a:lnTo>
                    <a:pt x="109" y="217"/>
                  </a:lnTo>
                  <a:lnTo>
                    <a:pt x="109" y="219"/>
                  </a:lnTo>
                  <a:lnTo>
                    <a:pt x="107" y="220"/>
                  </a:lnTo>
                  <a:lnTo>
                    <a:pt x="106" y="222"/>
                  </a:lnTo>
                  <a:lnTo>
                    <a:pt x="104" y="222"/>
                  </a:lnTo>
                  <a:lnTo>
                    <a:pt x="102" y="222"/>
                  </a:lnTo>
                  <a:lnTo>
                    <a:pt x="102" y="224"/>
                  </a:lnTo>
                  <a:lnTo>
                    <a:pt x="101" y="222"/>
                  </a:lnTo>
                  <a:lnTo>
                    <a:pt x="98" y="224"/>
                  </a:lnTo>
                  <a:lnTo>
                    <a:pt x="99" y="225"/>
                  </a:lnTo>
                  <a:lnTo>
                    <a:pt x="101" y="225"/>
                  </a:lnTo>
                  <a:lnTo>
                    <a:pt x="102" y="225"/>
                  </a:lnTo>
                  <a:lnTo>
                    <a:pt x="102" y="224"/>
                  </a:lnTo>
                  <a:lnTo>
                    <a:pt x="104" y="224"/>
                  </a:lnTo>
                  <a:lnTo>
                    <a:pt x="104" y="224"/>
                  </a:lnTo>
                  <a:lnTo>
                    <a:pt x="106" y="224"/>
                  </a:lnTo>
                  <a:lnTo>
                    <a:pt x="106" y="224"/>
                  </a:lnTo>
                  <a:lnTo>
                    <a:pt x="107" y="224"/>
                  </a:lnTo>
                  <a:lnTo>
                    <a:pt x="107" y="225"/>
                  </a:lnTo>
                  <a:lnTo>
                    <a:pt x="106" y="225"/>
                  </a:lnTo>
                  <a:lnTo>
                    <a:pt x="106" y="225"/>
                  </a:lnTo>
                  <a:lnTo>
                    <a:pt x="104" y="228"/>
                  </a:lnTo>
                  <a:lnTo>
                    <a:pt x="104" y="230"/>
                  </a:lnTo>
                  <a:lnTo>
                    <a:pt x="102" y="230"/>
                  </a:lnTo>
                  <a:lnTo>
                    <a:pt x="101" y="230"/>
                  </a:lnTo>
                  <a:lnTo>
                    <a:pt x="99" y="231"/>
                  </a:lnTo>
                  <a:lnTo>
                    <a:pt x="96" y="233"/>
                  </a:lnTo>
                  <a:lnTo>
                    <a:pt x="96" y="233"/>
                  </a:lnTo>
                  <a:lnTo>
                    <a:pt x="95" y="233"/>
                  </a:lnTo>
                  <a:lnTo>
                    <a:pt x="91" y="235"/>
                  </a:lnTo>
                  <a:lnTo>
                    <a:pt x="90" y="236"/>
                  </a:lnTo>
                  <a:lnTo>
                    <a:pt x="87" y="238"/>
                  </a:lnTo>
                  <a:lnTo>
                    <a:pt x="83" y="239"/>
                  </a:lnTo>
                  <a:lnTo>
                    <a:pt x="79" y="239"/>
                  </a:lnTo>
                  <a:lnTo>
                    <a:pt x="74" y="239"/>
                  </a:lnTo>
                  <a:lnTo>
                    <a:pt x="72" y="239"/>
                  </a:lnTo>
                  <a:lnTo>
                    <a:pt x="74" y="239"/>
                  </a:lnTo>
                  <a:lnTo>
                    <a:pt x="76" y="241"/>
                  </a:lnTo>
                  <a:lnTo>
                    <a:pt x="77" y="241"/>
                  </a:lnTo>
                  <a:lnTo>
                    <a:pt x="80" y="241"/>
                  </a:lnTo>
                  <a:lnTo>
                    <a:pt x="82" y="241"/>
                  </a:lnTo>
                  <a:lnTo>
                    <a:pt x="83" y="242"/>
                  </a:lnTo>
                  <a:lnTo>
                    <a:pt x="82" y="244"/>
                  </a:lnTo>
                  <a:lnTo>
                    <a:pt x="79" y="244"/>
                  </a:lnTo>
                  <a:lnTo>
                    <a:pt x="80" y="247"/>
                  </a:lnTo>
                  <a:lnTo>
                    <a:pt x="82" y="249"/>
                  </a:lnTo>
                  <a:lnTo>
                    <a:pt x="80" y="250"/>
                  </a:lnTo>
                  <a:lnTo>
                    <a:pt x="80" y="255"/>
                  </a:lnTo>
                  <a:lnTo>
                    <a:pt x="79" y="255"/>
                  </a:lnTo>
                  <a:lnTo>
                    <a:pt x="79" y="257"/>
                  </a:lnTo>
                  <a:lnTo>
                    <a:pt x="79" y="258"/>
                  </a:lnTo>
                  <a:lnTo>
                    <a:pt x="79" y="260"/>
                  </a:lnTo>
                  <a:lnTo>
                    <a:pt x="79" y="261"/>
                  </a:lnTo>
                  <a:lnTo>
                    <a:pt x="79" y="263"/>
                  </a:lnTo>
                  <a:lnTo>
                    <a:pt x="79" y="265"/>
                  </a:lnTo>
                  <a:lnTo>
                    <a:pt x="77" y="268"/>
                  </a:lnTo>
                  <a:lnTo>
                    <a:pt x="77" y="269"/>
                  </a:lnTo>
                  <a:lnTo>
                    <a:pt x="77" y="271"/>
                  </a:lnTo>
                  <a:lnTo>
                    <a:pt x="77" y="272"/>
                  </a:lnTo>
                  <a:lnTo>
                    <a:pt x="77" y="276"/>
                  </a:lnTo>
                  <a:lnTo>
                    <a:pt x="76" y="277"/>
                  </a:lnTo>
                  <a:lnTo>
                    <a:pt x="76" y="280"/>
                  </a:lnTo>
                  <a:lnTo>
                    <a:pt x="72" y="282"/>
                  </a:lnTo>
                  <a:lnTo>
                    <a:pt x="72" y="283"/>
                  </a:lnTo>
                  <a:lnTo>
                    <a:pt x="69" y="290"/>
                  </a:lnTo>
                  <a:lnTo>
                    <a:pt x="69" y="291"/>
                  </a:lnTo>
                  <a:lnTo>
                    <a:pt x="68" y="291"/>
                  </a:lnTo>
                  <a:lnTo>
                    <a:pt x="66" y="291"/>
                  </a:lnTo>
                  <a:lnTo>
                    <a:pt x="65" y="291"/>
                  </a:lnTo>
                  <a:lnTo>
                    <a:pt x="63" y="291"/>
                  </a:lnTo>
                  <a:lnTo>
                    <a:pt x="60" y="291"/>
                  </a:lnTo>
                  <a:lnTo>
                    <a:pt x="57" y="291"/>
                  </a:lnTo>
                  <a:lnTo>
                    <a:pt x="52" y="291"/>
                  </a:lnTo>
                  <a:lnTo>
                    <a:pt x="52" y="291"/>
                  </a:lnTo>
                  <a:lnTo>
                    <a:pt x="52" y="293"/>
                  </a:lnTo>
                  <a:lnTo>
                    <a:pt x="50" y="294"/>
                  </a:lnTo>
                  <a:lnTo>
                    <a:pt x="49" y="293"/>
                  </a:lnTo>
                  <a:lnTo>
                    <a:pt x="47" y="294"/>
                  </a:lnTo>
                  <a:lnTo>
                    <a:pt x="47" y="294"/>
                  </a:lnTo>
                  <a:lnTo>
                    <a:pt x="46" y="296"/>
                  </a:lnTo>
                  <a:lnTo>
                    <a:pt x="44" y="298"/>
                  </a:lnTo>
                  <a:lnTo>
                    <a:pt x="44" y="299"/>
                  </a:lnTo>
                  <a:lnTo>
                    <a:pt x="46" y="302"/>
                  </a:lnTo>
                  <a:lnTo>
                    <a:pt x="46" y="304"/>
                  </a:lnTo>
                  <a:lnTo>
                    <a:pt x="44" y="307"/>
                  </a:lnTo>
                  <a:lnTo>
                    <a:pt x="42" y="307"/>
                  </a:lnTo>
                  <a:lnTo>
                    <a:pt x="38" y="306"/>
                  </a:lnTo>
                  <a:lnTo>
                    <a:pt x="31" y="307"/>
                  </a:lnTo>
                  <a:lnTo>
                    <a:pt x="25" y="306"/>
                  </a:lnTo>
                  <a:lnTo>
                    <a:pt x="25" y="306"/>
                  </a:lnTo>
                  <a:lnTo>
                    <a:pt x="25" y="304"/>
                  </a:lnTo>
                  <a:lnTo>
                    <a:pt x="27" y="302"/>
                  </a:lnTo>
                  <a:lnTo>
                    <a:pt x="27" y="301"/>
                  </a:lnTo>
                  <a:lnTo>
                    <a:pt x="27" y="299"/>
                  </a:lnTo>
                  <a:lnTo>
                    <a:pt x="25" y="298"/>
                  </a:lnTo>
                  <a:lnTo>
                    <a:pt x="24" y="296"/>
                  </a:lnTo>
                  <a:lnTo>
                    <a:pt x="20" y="291"/>
                  </a:lnTo>
                  <a:lnTo>
                    <a:pt x="20" y="290"/>
                  </a:lnTo>
                  <a:lnTo>
                    <a:pt x="19" y="288"/>
                  </a:lnTo>
                  <a:lnTo>
                    <a:pt x="19" y="288"/>
                  </a:lnTo>
                  <a:lnTo>
                    <a:pt x="22" y="290"/>
                  </a:lnTo>
                  <a:lnTo>
                    <a:pt x="24" y="290"/>
                  </a:lnTo>
                  <a:lnTo>
                    <a:pt x="24" y="288"/>
                  </a:lnTo>
                  <a:lnTo>
                    <a:pt x="24" y="287"/>
                  </a:lnTo>
                  <a:lnTo>
                    <a:pt x="22" y="287"/>
                  </a:lnTo>
                  <a:lnTo>
                    <a:pt x="22" y="285"/>
                  </a:lnTo>
                  <a:lnTo>
                    <a:pt x="24" y="285"/>
                  </a:lnTo>
                  <a:lnTo>
                    <a:pt x="25" y="285"/>
                  </a:lnTo>
                  <a:lnTo>
                    <a:pt x="25" y="283"/>
                  </a:lnTo>
                  <a:lnTo>
                    <a:pt x="25" y="282"/>
                  </a:lnTo>
                  <a:lnTo>
                    <a:pt x="24" y="280"/>
                  </a:lnTo>
                  <a:lnTo>
                    <a:pt x="22" y="280"/>
                  </a:lnTo>
                  <a:lnTo>
                    <a:pt x="20" y="277"/>
                  </a:lnTo>
                  <a:lnTo>
                    <a:pt x="19" y="276"/>
                  </a:lnTo>
                  <a:lnTo>
                    <a:pt x="14" y="269"/>
                  </a:lnTo>
                  <a:lnTo>
                    <a:pt x="13" y="265"/>
                  </a:lnTo>
                  <a:lnTo>
                    <a:pt x="11" y="265"/>
                  </a:lnTo>
                  <a:lnTo>
                    <a:pt x="11" y="263"/>
                  </a:lnTo>
                  <a:lnTo>
                    <a:pt x="11" y="261"/>
                  </a:lnTo>
                  <a:lnTo>
                    <a:pt x="11" y="260"/>
                  </a:lnTo>
                  <a:lnTo>
                    <a:pt x="8" y="258"/>
                  </a:lnTo>
                  <a:lnTo>
                    <a:pt x="8" y="258"/>
                  </a:lnTo>
                  <a:lnTo>
                    <a:pt x="8" y="254"/>
                  </a:lnTo>
                  <a:lnTo>
                    <a:pt x="6" y="254"/>
                  </a:lnTo>
                  <a:lnTo>
                    <a:pt x="5" y="250"/>
                  </a:lnTo>
                  <a:lnTo>
                    <a:pt x="5" y="246"/>
                  </a:lnTo>
                  <a:lnTo>
                    <a:pt x="3" y="246"/>
                  </a:lnTo>
                  <a:lnTo>
                    <a:pt x="1" y="246"/>
                  </a:lnTo>
                  <a:lnTo>
                    <a:pt x="1" y="244"/>
                  </a:lnTo>
                  <a:lnTo>
                    <a:pt x="1" y="242"/>
                  </a:lnTo>
                  <a:lnTo>
                    <a:pt x="1" y="239"/>
                  </a:lnTo>
                  <a:lnTo>
                    <a:pt x="1" y="235"/>
                  </a:lnTo>
                  <a:lnTo>
                    <a:pt x="0" y="233"/>
                  </a:lnTo>
                  <a:lnTo>
                    <a:pt x="0" y="231"/>
                  </a:lnTo>
                  <a:lnTo>
                    <a:pt x="0" y="231"/>
                  </a:lnTo>
                  <a:lnTo>
                    <a:pt x="0" y="230"/>
                  </a:lnTo>
                  <a:lnTo>
                    <a:pt x="1" y="230"/>
                  </a:lnTo>
                  <a:lnTo>
                    <a:pt x="3" y="231"/>
                  </a:lnTo>
                  <a:lnTo>
                    <a:pt x="5" y="235"/>
                  </a:lnTo>
                  <a:lnTo>
                    <a:pt x="6" y="235"/>
                  </a:lnTo>
                  <a:lnTo>
                    <a:pt x="6" y="233"/>
                  </a:lnTo>
                  <a:lnTo>
                    <a:pt x="8" y="231"/>
                  </a:lnTo>
                  <a:lnTo>
                    <a:pt x="9" y="228"/>
                  </a:lnTo>
                  <a:lnTo>
                    <a:pt x="9" y="225"/>
                  </a:lnTo>
                  <a:lnTo>
                    <a:pt x="8" y="222"/>
                  </a:lnTo>
                  <a:lnTo>
                    <a:pt x="6" y="220"/>
                  </a:lnTo>
                  <a:lnTo>
                    <a:pt x="6" y="219"/>
                  </a:lnTo>
                  <a:lnTo>
                    <a:pt x="9" y="217"/>
                  </a:lnTo>
                  <a:lnTo>
                    <a:pt x="11" y="216"/>
                  </a:lnTo>
                  <a:lnTo>
                    <a:pt x="11" y="214"/>
                  </a:lnTo>
                  <a:lnTo>
                    <a:pt x="13" y="213"/>
                  </a:lnTo>
                  <a:lnTo>
                    <a:pt x="13" y="213"/>
                  </a:lnTo>
                  <a:lnTo>
                    <a:pt x="14" y="213"/>
                  </a:lnTo>
                  <a:lnTo>
                    <a:pt x="16" y="211"/>
                  </a:lnTo>
                  <a:lnTo>
                    <a:pt x="17" y="209"/>
                  </a:lnTo>
                  <a:lnTo>
                    <a:pt x="19" y="208"/>
                  </a:lnTo>
                  <a:lnTo>
                    <a:pt x="20" y="205"/>
                  </a:lnTo>
                  <a:lnTo>
                    <a:pt x="20" y="203"/>
                  </a:lnTo>
                  <a:lnTo>
                    <a:pt x="20" y="203"/>
                  </a:lnTo>
                  <a:lnTo>
                    <a:pt x="20" y="200"/>
                  </a:lnTo>
                  <a:lnTo>
                    <a:pt x="20" y="198"/>
                  </a:lnTo>
                  <a:lnTo>
                    <a:pt x="19" y="195"/>
                  </a:lnTo>
                  <a:lnTo>
                    <a:pt x="17" y="191"/>
                  </a:lnTo>
                  <a:lnTo>
                    <a:pt x="17" y="189"/>
                  </a:lnTo>
                  <a:lnTo>
                    <a:pt x="17" y="189"/>
                  </a:lnTo>
                  <a:lnTo>
                    <a:pt x="19" y="187"/>
                  </a:lnTo>
                  <a:lnTo>
                    <a:pt x="22" y="187"/>
                  </a:lnTo>
                  <a:lnTo>
                    <a:pt x="22" y="187"/>
                  </a:lnTo>
                  <a:lnTo>
                    <a:pt x="22" y="186"/>
                  </a:lnTo>
                  <a:lnTo>
                    <a:pt x="24" y="184"/>
                  </a:lnTo>
                  <a:lnTo>
                    <a:pt x="24" y="184"/>
                  </a:lnTo>
                  <a:lnTo>
                    <a:pt x="25" y="183"/>
                  </a:lnTo>
                  <a:lnTo>
                    <a:pt x="25" y="181"/>
                  </a:lnTo>
                  <a:lnTo>
                    <a:pt x="24" y="179"/>
                  </a:lnTo>
                  <a:lnTo>
                    <a:pt x="20" y="176"/>
                  </a:lnTo>
                  <a:lnTo>
                    <a:pt x="19" y="176"/>
                  </a:lnTo>
                  <a:lnTo>
                    <a:pt x="16" y="175"/>
                  </a:lnTo>
                  <a:lnTo>
                    <a:pt x="14" y="173"/>
                  </a:lnTo>
                  <a:lnTo>
                    <a:pt x="16" y="167"/>
                  </a:lnTo>
                  <a:lnTo>
                    <a:pt x="16" y="162"/>
                  </a:lnTo>
                  <a:lnTo>
                    <a:pt x="17" y="162"/>
                  </a:lnTo>
                  <a:lnTo>
                    <a:pt x="17" y="161"/>
                  </a:lnTo>
                  <a:lnTo>
                    <a:pt x="14" y="153"/>
                  </a:lnTo>
                  <a:lnTo>
                    <a:pt x="14" y="151"/>
                  </a:lnTo>
                  <a:lnTo>
                    <a:pt x="14" y="151"/>
                  </a:lnTo>
                  <a:lnTo>
                    <a:pt x="14" y="148"/>
                  </a:lnTo>
                  <a:lnTo>
                    <a:pt x="14" y="146"/>
                  </a:lnTo>
                  <a:lnTo>
                    <a:pt x="14" y="145"/>
                  </a:lnTo>
                  <a:lnTo>
                    <a:pt x="16" y="145"/>
                  </a:lnTo>
                  <a:lnTo>
                    <a:pt x="14" y="142"/>
                  </a:lnTo>
                  <a:lnTo>
                    <a:pt x="14" y="142"/>
                  </a:lnTo>
                  <a:lnTo>
                    <a:pt x="13" y="137"/>
                  </a:lnTo>
                  <a:lnTo>
                    <a:pt x="16" y="132"/>
                  </a:lnTo>
                  <a:lnTo>
                    <a:pt x="14" y="131"/>
                  </a:lnTo>
                  <a:lnTo>
                    <a:pt x="17" y="129"/>
                  </a:lnTo>
                  <a:lnTo>
                    <a:pt x="20" y="124"/>
                  </a:lnTo>
                  <a:lnTo>
                    <a:pt x="22" y="123"/>
                  </a:lnTo>
                  <a:lnTo>
                    <a:pt x="22" y="123"/>
                  </a:lnTo>
                  <a:lnTo>
                    <a:pt x="24" y="121"/>
                  </a:lnTo>
                  <a:lnTo>
                    <a:pt x="27" y="120"/>
                  </a:lnTo>
                  <a:lnTo>
                    <a:pt x="30" y="120"/>
                  </a:lnTo>
                  <a:lnTo>
                    <a:pt x="31" y="120"/>
                  </a:lnTo>
                  <a:lnTo>
                    <a:pt x="36" y="120"/>
                  </a:lnTo>
                  <a:lnTo>
                    <a:pt x="41" y="121"/>
                  </a:lnTo>
                  <a:lnTo>
                    <a:pt x="41" y="120"/>
                  </a:lnTo>
                  <a:lnTo>
                    <a:pt x="42" y="120"/>
                  </a:lnTo>
                  <a:lnTo>
                    <a:pt x="42" y="116"/>
                  </a:lnTo>
                  <a:lnTo>
                    <a:pt x="44" y="115"/>
                  </a:lnTo>
                  <a:lnTo>
                    <a:pt x="42" y="112"/>
                  </a:lnTo>
                  <a:lnTo>
                    <a:pt x="42" y="110"/>
                  </a:lnTo>
                  <a:lnTo>
                    <a:pt x="39" y="109"/>
                  </a:lnTo>
                  <a:lnTo>
                    <a:pt x="36" y="107"/>
                  </a:lnTo>
                  <a:lnTo>
                    <a:pt x="39" y="102"/>
                  </a:lnTo>
                  <a:lnTo>
                    <a:pt x="42" y="99"/>
                  </a:lnTo>
                  <a:lnTo>
                    <a:pt x="46" y="94"/>
                  </a:lnTo>
                  <a:lnTo>
                    <a:pt x="47" y="91"/>
                  </a:lnTo>
                  <a:lnTo>
                    <a:pt x="49" y="91"/>
                  </a:lnTo>
                  <a:lnTo>
                    <a:pt x="49" y="83"/>
                  </a:lnTo>
                  <a:lnTo>
                    <a:pt x="50" y="80"/>
                  </a:lnTo>
                  <a:lnTo>
                    <a:pt x="50" y="79"/>
                  </a:lnTo>
                  <a:lnTo>
                    <a:pt x="50" y="79"/>
                  </a:lnTo>
                  <a:lnTo>
                    <a:pt x="50" y="75"/>
                  </a:lnTo>
                  <a:lnTo>
                    <a:pt x="49" y="71"/>
                  </a:lnTo>
                  <a:lnTo>
                    <a:pt x="55" y="71"/>
                  </a:lnTo>
                  <a:lnTo>
                    <a:pt x="57" y="71"/>
                  </a:lnTo>
                  <a:lnTo>
                    <a:pt x="58" y="69"/>
                  </a:lnTo>
                  <a:lnTo>
                    <a:pt x="61" y="68"/>
                  </a:lnTo>
                  <a:lnTo>
                    <a:pt x="63" y="68"/>
                  </a:lnTo>
                  <a:lnTo>
                    <a:pt x="61" y="63"/>
                  </a:lnTo>
                  <a:lnTo>
                    <a:pt x="63" y="61"/>
                  </a:lnTo>
                  <a:lnTo>
                    <a:pt x="68" y="55"/>
                  </a:lnTo>
                  <a:lnTo>
                    <a:pt x="74" y="50"/>
                  </a:lnTo>
                  <a:lnTo>
                    <a:pt x="76" y="49"/>
                  </a:lnTo>
                  <a:lnTo>
                    <a:pt x="76" y="47"/>
                  </a:lnTo>
                  <a:lnTo>
                    <a:pt x="76" y="46"/>
                  </a:lnTo>
                  <a:lnTo>
                    <a:pt x="76" y="44"/>
                  </a:lnTo>
                  <a:lnTo>
                    <a:pt x="74" y="42"/>
                  </a:lnTo>
                  <a:lnTo>
                    <a:pt x="72" y="39"/>
                  </a:lnTo>
                  <a:lnTo>
                    <a:pt x="72" y="38"/>
                  </a:lnTo>
                  <a:lnTo>
                    <a:pt x="74" y="38"/>
                  </a:lnTo>
                  <a:lnTo>
                    <a:pt x="77" y="36"/>
                  </a:lnTo>
                  <a:lnTo>
                    <a:pt x="79" y="35"/>
                  </a:lnTo>
                  <a:lnTo>
                    <a:pt x="79" y="35"/>
                  </a:lnTo>
                  <a:lnTo>
                    <a:pt x="82" y="28"/>
                  </a:lnTo>
                  <a:lnTo>
                    <a:pt x="87" y="25"/>
                  </a:lnTo>
                  <a:lnTo>
                    <a:pt x="90" y="23"/>
                  </a:lnTo>
                  <a:lnTo>
                    <a:pt x="93" y="23"/>
                  </a:lnTo>
                  <a:lnTo>
                    <a:pt x="98" y="27"/>
                  </a:lnTo>
                  <a:lnTo>
                    <a:pt x="99" y="23"/>
                  </a:lnTo>
                  <a:lnTo>
                    <a:pt x="101" y="22"/>
                  </a:lnTo>
                  <a:lnTo>
                    <a:pt x="101" y="20"/>
                  </a:lnTo>
                  <a:lnTo>
                    <a:pt x="101" y="17"/>
                  </a:lnTo>
                  <a:lnTo>
                    <a:pt x="101" y="14"/>
                  </a:lnTo>
                  <a:lnTo>
                    <a:pt x="101" y="12"/>
                  </a:lnTo>
                  <a:lnTo>
                    <a:pt x="104" y="11"/>
                  </a:lnTo>
                  <a:lnTo>
                    <a:pt x="104" y="11"/>
                  </a:lnTo>
                  <a:lnTo>
                    <a:pt x="110" y="12"/>
                  </a:lnTo>
                  <a:lnTo>
                    <a:pt x="112" y="12"/>
                  </a:lnTo>
                  <a:lnTo>
                    <a:pt x="113" y="12"/>
                  </a:lnTo>
                  <a:lnTo>
                    <a:pt x="117" y="14"/>
                  </a:lnTo>
                  <a:lnTo>
                    <a:pt x="123" y="16"/>
                  </a:lnTo>
                  <a:lnTo>
                    <a:pt x="126" y="16"/>
                  </a:lnTo>
                  <a:lnTo>
                    <a:pt x="128" y="17"/>
                  </a:lnTo>
                  <a:lnTo>
                    <a:pt x="129" y="16"/>
                  </a:lnTo>
                  <a:lnTo>
                    <a:pt x="131" y="14"/>
                  </a:lnTo>
                  <a:lnTo>
                    <a:pt x="128" y="12"/>
                  </a:lnTo>
                  <a:lnTo>
                    <a:pt x="129" y="11"/>
                  </a:lnTo>
                  <a:lnTo>
                    <a:pt x="131" y="9"/>
                  </a:lnTo>
                  <a:lnTo>
                    <a:pt x="132" y="6"/>
                  </a:lnTo>
                  <a:lnTo>
                    <a:pt x="132" y="5"/>
                  </a:lnTo>
                  <a:lnTo>
                    <a:pt x="132" y="3"/>
                  </a:lnTo>
                  <a:lnTo>
                    <a:pt x="132" y="1"/>
                  </a:lnTo>
                  <a:lnTo>
                    <a:pt x="129" y="0"/>
                  </a:lnTo>
                  <a:lnTo>
                    <a:pt x="136" y="0"/>
                  </a:lnTo>
                  <a:lnTo>
                    <a:pt x="13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64" name="Freeform 60">
              <a:extLst>
                <a:ext uri="{FF2B5EF4-FFF2-40B4-BE49-F238E27FC236}">
                  <a16:creationId xmlns:a16="http://schemas.microsoft.com/office/drawing/2014/main" id="{969008AA-F48B-3D2C-D8B7-0F56A48F477D}"/>
                </a:ext>
              </a:extLst>
            </p:cNvPr>
            <p:cNvSpPr>
              <a:spLocks/>
            </p:cNvSpPr>
            <p:nvPr/>
          </p:nvSpPr>
          <p:spPr bwMode="auto">
            <a:xfrm>
              <a:off x="6378998" y="3784375"/>
              <a:ext cx="473661" cy="389844"/>
            </a:xfrm>
            <a:custGeom>
              <a:avLst/>
              <a:gdLst>
                <a:gd name="T0" fmla="*/ 190 w 243"/>
                <a:gd name="T1" fmla="*/ 3 h 200"/>
                <a:gd name="T2" fmla="*/ 223 w 243"/>
                <a:gd name="T3" fmla="*/ 17 h 200"/>
                <a:gd name="T4" fmla="*/ 223 w 243"/>
                <a:gd name="T5" fmla="*/ 25 h 200"/>
                <a:gd name="T6" fmla="*/ 227 w 243"/>
                <a:gd name="T7" fmla="*/ 52 h 200"/>
                <a:gd name="T8" fmla="*/ 237 w 243"/>
                <a:gd name="T9" fmla="*/ 60 h 200"/>
                <a:gd name="T10" fmla="*/ 240 w 243"/>
                <a:gd name="T11" fmla="*/ 66 h 200"/>
                <a:gd name="T12" fmla="*/ 237 w 243"/>
                <a:gd name="T13" fmla="*/ 69 h 200"/>
                <a:gd name="T14" fmla="*/ 232 w 243"/>
                <a:gd name="T15" fmla="*/ 71 h 200"/>
                <a:gd name="T16" fmla="*/ 227 w 243"/>
                <a:gd name="T17" fmla="*/ 74 h 200"/>
                <a:gd name="T18" fmla="*/ 220 w 243"/>
                <a:gd name="T19" fmla="*/ 77 h 200"/>
                <a:gd name="T20" fmla="*/ 218 w 243"/>
                <a:gd name="T21" fmla="*/ 88 h 200"/>
                <a:gd name="T22" fmla="*/ 212 w 243"/>
                <a:gd name="T23" fmla="*/ 105 h 200"/>
                <a:gd name="T24" fmla="*/ 210 w 243"/>
                <a:gd name="T25" fmla="*/ 127 h 200"/>
                <a:gd name="T26" fmla="*/ 207 w 243"/>
                <a:gd name="T27" fmla="*/ 140 h 200"/>
                <a:gd name="T28" fmla="*/ 199 w 243"/>
                <a:gd name="T29" fmla="*/ 143 h 200"/>
                <a:gd name="T30" fmla="*/ 191 w 243"/>
                <a:gd name="T31" fmla="*/ 160 h 200"/>
                <a:gd name="T32" fmla="*/ 188 w 243"/>
                <a:gd name="T33" fmla="*/ 170 h 200"/>
                <a:gd name="T34" fmla="*/ 180 w 243"/>
                <a:gd name="T35" fmla="*/ 173 h 200"/>
                <a:gd name="T36" fmla="*/ 177 w 243"/>
                <a:gd name="T37" fmla="*/ 187 h 200"/>
                <a:gd name="T38" fmla="*/ 174 w 243"/>
                <a:gd name="T39" fmla="*/ 187 h 200"/>
                <a:gd name="T40" fmla="*/ 175 w 243"/>
                <a:gd name="T41" fmla="*/ 182 h 200"/>
                <a:gd name="T42" fmla="*/ 175 w 243"/>
                <a:gd name="T43" fmla="*/ 179 h 200"/>
                <a:gd name="T44" fmla="*/ 168 w 243"/>
                <a:gd name="T45" fmla="*/ 171 h 200"/>
                <a:gd name="T46" fmla="*/ 164 w 243"/>
                <a:gd name="T47" fmla="*/ 168 h 200"/>
                <a:gd name="T48" fmla="*/ 163 w 243"/>
                <a:gd name="T49" fmla="*/ 156 h 200"/>
                <a:gd name="T50" fmla="*/ 158 w 243"/>
                <a:gd name="T51" fmla="*/ 148 h 200"/>
                <a:gd name="T52" fmla="*/ 158 w 243"/>
                <a:gd name="T53" fmla="*/ 149 h 200"/>
                <a:gd name="T54" fmla="*/ 152 w 243"/>
                <a:gd name="T55" fmla="*/ 156 h 200"/>
                <a:gd name="T56" fmla="*/ 152 w 243"/>
                <a:gd name="T57" fmla="*/ 162 h 200"/>
                <a:gd name="T58" fmla="*/ 144 w 243"/>
                <a:gd name="T59" fmla="*/ 175 h 200"/>
                <a:gd name="T60" fmla="*/ 130 w 243"/>
                <a:gd name="T61" fmla="*/ 184 h 200"/>
                <a:gd name="T62" fmla="*/ 119 w 243"/>
                <a:gd name="T63" fmla="*/ 176 h 200"/>
                <a:gd name="T64" fmla="*/ 111 w 243"/>
                <a:gd name="T65" fmla="*/ 184 h 200"/>
                <a:gd name="T66" fmla="*/ 101 w 243"/>
                <a:gd name="T67" fmla="*/ 189 h 200"/>
                <a:gd name="T68" fmla="*/ 87 w 243"/>
                <a:gd name="T69" fmla="*/ 186 h 200"/>
                <a:gd name="T70" fmla="*/ 62 w 243"/>
                <a:gd name="T71" fmla="*/ 181 h 200"/>
                <a:gd name="T72" fmla="*/ 59 w 243"/>
                <a:gd name="T73" fmla="*/ 175 h 200"/>
                <a:gd name="T74" fmla="*/ 46 w 243"/>
                <a:gd name="T75" fmla="*/ 178 h 200"/>
                <a:gd name="T76" fmla="*/ 43 w 243"/>
                <a:gd name="T77" fmla="*/ 187 h 200"/>
                <a:gd name="T78" fmla="*/ 40 w 243"/>
                <a:gd name="T79" fmla="*/ 193 h 200"/>
                <a:gd name="T80" fmla="*/ 34 w 243"/>
                <a:gd name="T81" fmla="*/ 200 h 200"/>
                <a:gd name="T82" fmla="*/ 24 w 243"/>
                <a:gd name="T83" fmla="*/ 195 h 200"/>
                <a:gd name="T84" fmla="*/ 27 w 243"/>
                <a:gd name="T85" fmla="*/ 184 h 200"/>
                <a:gd name="T86" fmla="*/ 16 w 243"/>
                <a:gd name="T87" fmla="*/ 168 h 200"/>
                <a:gd name="T88" fmla="*/ 15 w 243"/>
                <a:gd name="T89" fmla="*/ 160 h 200"/>
                <a:gd name="T90" fmla="*/ 11 w 243"/>
                <a:gd name="T91" fmla="*/ 151 h 200"/>
                <a:gd name="T92" fmla="*/ 8 w 243"/>
                <a:gd name="T93" fmla="*/ 141 h 200"/>
                <a:gd name="T94" fmla="*/ 0 w 243"/>
                <a:gd name="T95" fmla="*/ 140 h 200"/>
                <a:gd name="T96" fmla="*/ 7 w 243"/>
                <a:gd name="T97" fmla="*/ 130 h 200"/>
                <a:gd name="T98" fmla="*/ 5 w 243"/>
                <a:gd name="T99" fmla="*/ 124 h 200"/>
                <a:gd name="T100" fmla="*/ 10 w 243"/>
                <a:gd name="T101" fmla="*/ 119 h 200"/>
                <a:gd name="T102" fmla="*/ 8 w 243"/>
                <a:gd name="T103" fmla="*/ 113 h 200"/>
                <a:gd name="T104" fmla="*/ 13 w 243"/>
                <a:gd name="T105" fmla="*/ 108 h 200"/>
                <a:gd name="T106" fmla="*/ 16 w 243"/>
                <a:gd name="T107" fmla="*/ 99 h 200"/>
                <a:gd name="T108" fmla="*/ 30 w 243"/>
                <a:gd name="T109" fmla="*/ 97 h 200"/>
                <a:gd name="T110" fmla="*/ 32 w 243"/>
                <a:gd name="T111" fmla="*/ 74 h 200"/>
                <a:gd name="T112" fmla="*/ 38 w 243"/>
                <a:gd name="T113" fmla="*/ 33 h 200"/>
                <a:gd name="T114" fmla="*/ 46 w 243"/>
                <a:gd name="T115" fmla="*/ 19 h 200"/>
                <a:gd name="T116" fmla="*/ 136 w 243"/>
                <a:gd name="T117" fmla="*/ 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3" h="200">
                  <a:moveTo>
                    <a:pt x="139" y="0"/>
                  </a:moveTo>
                  <a:lnTo>
                    <a:pt x="139" y="1"/>
                  </a:lnTo>
                  <a:lnTo>
                    <a:pt x="139" y="1"/>
                  </a:lnTo>
                  <a:lnTo>
                    <a:pt x="139" y="3"/>
                  </a:lnTo>
                  <a:lnTo>
                    <a:pt x="139" y="3"/>
                  </a:lnTo>
                  <a:lnTo>
                    <a:pt x="185" y="3"/>
                  </a:lnTo>
                  <a:lnTo>
                    <a:pt x="190" y="3"/>
                  </a:lnTo>
                  <a:lnTo>
                    <a:pt x="218" y="3"/>
                  </a:lnTo>
                  <a:lnTo>
                    <a:pt x="218" y="8"/>
                  </a:lnTo>
                  <a:lnTo>
                    <a:pt x="218" y="9"/>
                  </a:lnTo>
                  <a:lnTo>
                    <a:pt x="221" y="14"/>
                  </a:lnTo>
                  <a:lnTo>
                    <a:pt x="223" y="15"/>
                  </a:lnTo>
                  <a:lnTo>
                    <a:pt x="223" y="17"/>
                  </a:lnTo>
                  <a:lnTo>
                    <a:pt x="223" y="17"/>
                  </a:lnTo>
                  <a:lnTo>
                    <a:pt x="223" y="19"/>
                  </a:lnTo>
                  <a:lnTo>
                    <a:pt x="223" y="17"/>
                  </a:lnTo>
                  <a:lnTo>
                    <a:pt x="221" y="17"/>
                  </a:lnTo>
                  <a:lnTo>
                    <a:pt x="221" y="19"/>
                  </a:lnTo>
                  <a:lnTo>
                    <a:pt x="221" y="20"/>
                  </a:lnTo>
                  <a:lnTo>
                    <a:pt x="223" y="23"/>
                  </a:lnTo>
                  <a:lnTo>
                    <a:pt x="223" y="25"/>
                  </a:lnTo>
                  <a:lnTo>
                    <a:pt x="223" y="28"/>
                  </a:lnTo>
                  <a:lnTo>
                    <a:pt x="223" y="31"/>
                  </a:lnTo>
                  <a:lnTo>
                    <a:pt x="223" y="36"/>
                  </a:lnTo>
                  <a:lnTo>
                    <a:pt x="223" y="39"/>
                  </a:lnTo>
                  <a:lnTo>
                    <a:pt x="224" y="47"/>
                  </a:lnTo>
                  <a:lnTo>
                    <a:pt x="226" y="52"/>
                  </a:lnTo>
                  <a:lnTo>
                    <a:pt x="227" y="52"/>
                  </a:lnTo>
                  <a:lnTo>
                    <a:pt x="227" y="53"/>
                  </a:lnTo>
                  <a:lnTo>
                    <a:pt x="231" y="53"/>
                  </a:lnTo>
                  <a:lnTo>
                    <a:pt x="232" y="55"/>
                  </a:lnTo>
                  <a:lnTo>
                    <a:pt x="235" y="56"/>
                  </a:lnTo>
                  <a:lnTo>
                    <a:pt x="235" y="58"/>
                  </a:lnTo>
                  <a:lnTo>
                    <a:pt x="237" y="60"/>
                  </a:lnTo>
                  <a:lnTo>
                    <a:pt x="237" y="60"/>
                  </a:lnTo>
                  <a:lnTo>
                    <a:pt x="239" y="60"/>
                  </a:lnTo>
                  <a:lnTo>
                    <a:pt x="239" y="60"/>
                  </a:lnTo>
                  <a:lnTo>
                    <a:pt x="242" y="63"/>
                  </a:lnTo>
                  <a:lnTo>
                    <a:pt x="243" y="63"/>
                  </a:lnTo>
                  <a:lnTo>
                    <a:pt x="242" y="64"/>
                  </a:lnTo>
                  <a:lnTo>
                    <a:pt x="240" y="66"/>
                  </a:lnTo>
                  <a:lnTo>
                    <a:pt x="240" y="66"/>
                  </a:lnTo>
                  <a:lnTo>
                    <a:pt x="240" y="67"/>
                  </a:lnTo>
                  <a:lnTo>
                    <a:pt x="240" y="67"/>
                  </a:lnTo>
                  <a:lnTo>
                    <a:pt x="239" y="67"/>
                  </a:lnTo>
                  <a:lnTo>
                    <a:pt x="239" y="69"/>
                  </a:lnTo>
                  <a:lnTo>
                    <a:pt x="239" y="69"/>
                  </a:lnTo>
                  <a:lnTo>
                    <a:pt x="237" y="69"/>
                  </a:lnTo>
                  <a:lnTo>
                    <a:pt x="237" y="69"/>
                  </a:lnTo>
                  <a:lnTo>
                    <a:pt x="237" y="69"/>
                  </a:lnTo>
                  <a:lnTo>
                    <a:pt x="237" y="71"/>
                  </a:lnTo>
                  <a:lnTo>
                    <a:pt x="235" y="71"/>
                  </a:lnTo>
                  <a:lnTo>
                    <a:pt x="234" y="71"/>
                  </a:lnTo>
                  <a:lnTo>
                    <a:pt x="234" y="71"/>
                  </a:lnTo>
                  <a:lnTo>
                    <a:pt x="232" y="71"/>
                  </a:lnTo>
                  <a:lnTo>
                    <a:pt x="232" y="71"/>
                  </a:lnTo>
                  <a:lnTo>
                    <a:pt x="231" y="71"/>
                  </a:lnTo>
                  <a:lnTo>
                    <a:pt x="231" y="71"/>
                  </a:lnTo>
                  <a:lnTo>
                    <a:pt x="231" y="72"/>
                  </a:lnTo>
                  <a:lnTo>
                    <a:pt x="229" y="72"/>
                  </a:lnTo>
                  <a:lnTo>
                    <a:pt x="227" y="74"/>
                  </a:lnTo>
                  <a:lnTo>
                    <a:pt x="227" y="74"/>
                  </a:lnTo>
                  <a:lnTo>
                    <a:pt x="227" y="74"/>
                  </a:lnTo>
                  <a:lnTo>
                    <a:pt x="226" y="77"/>
                  </a:lnTo>
                  <a:lnTo>
                    <a:pt x="226" y="77"/>
                  </a:lnTo>
                  <a:lnTo>
                    <a:pt x="224" y="77"/>
                  </a:lnTo>
                  <a:lnTo>
                    <a:pt x="223" y="77"/>
                  </a:lnTo>
                  <a:lnTo>
                    <a:pt x="223" y="77"/>
                  </a:lnTo>
                  <a:lnTo>
                    <a:pt x="221" y="77"/>
                  </a:lnTo>
                  <a:lnTo>
                    <a:pt x="220" y="77"/>
                  </a:lnTo>
                  <a:lnTo>
                    <a:pt x="220" y="78"/>
                  </a:lnTo>
                  <a:lnTo>
                    <a:pt x="220" y="80"/>
                  </a:lnTo>
                  <a:lnTo>
                    <a:pt x="220" y="82"/>
                  </a:lnTo>
                  <a:lnTo>
                    <a:pt x="218" y="82"/>
                  </a:lnTo>
                  <a:lnTo>
                    <a:pt x="218" y="83"/>
                  </a:lnTo>
                  <a:lnTo>
                    <a:pt x="218" y="86"/>
                  </a:lnTo>
                  <a:lnTo>
                    <a:pt x="218" y="88"/>
                  </a:lnTo>
                  <a:lnTo>
                    <a:pt x="216" y="93"/>
                  </a:lnTo>
                  <a:lnTo>
                    <a:pt x="216" y="93"/>
                  </a:lnTo>
                  <a:lnTo>
                    <a:pt x="215" y="96"/>
                  </a:lnTo>
                  <a:lnTo>
                    <a:pt x="215" y="97"/>
                  </a:lnTo>
                  <a:lnTo>
                    <a:pt x="213" y="102"/>
                  </a:lnTo>
                  <a:lnTo>
                    <a:pt x="213" y="104"/>
                  </a:lnTo>
                  <a:lnTo>
                    <a:pt x="212" y="105"/>
                  </a:lnTo>
                  <a:lnTo>
                    <a:pt x="212" y="108"/>
                  </a:lnTo>
                  <a:lnTo>
                    <a:pt x="212" y="112"/>
                  </a:lnTo>
                  <a:lnTo>
                    <a:pt x="212" y="115"/>
                  </a:lnTo>
                  <a:lnTo>
                    <a:pt x="213" y="118"/>
                  </a:lnTo>
                  <a:lnTo>
                    <a:pt x="212" y="123"/>
                  </a:lnTo>
                  <a:lnTo>
                    <a:pt x="212" y="124"/>
                  </a:lnTo>
                  <a:lnTo>
                    <a:pt x="210" y="127"/>
                  </a:lnTo>
                  <a:lnTo>
                    <a:pt x="210" y="129"/>
                  </a:lnTo>
                  <a:lnTo>
                    <a:pt x="210" y="130"/>
                  </a:lnTo>
                  <a:lnTo>
                    <a:pt x="209" y="130"/>
                  </a:lnTo>
                  <a:lnTo>
                    <a:pt x="209" y="132"/>
                  </a:lnTo>
                  <a:lnTo>
                    <a:pt x="207" y="135"/>
                  </a:lnTo>
                  <a:lnTo>
                    <a:pt x="207" y="138"/>
                  </a:lnTo>
                  <a:lnTo>
                    <a:pt x="207" y="140"/>
                  </a:lnTo>
                  <a:lnTo>
                    <a:pt x="207" y="140"/>
                  </a:lnTo>
                  <a:lnTo>
                    <a:pt x="207" y="141"/>
                  </a:lnTo>
                  <a:lnTo>
                    <a:pt x="205" y="141"/>
                  </a:lnTo>
                  <a:lnTo>
                    <a:pt x="202" y="141"/>
                  </a:lnTo>
                  <a:lnTo>
                    <a:pt x="201" y="141"/>
                  </a:lnTo>
                  <a:lnTo>
                    <a:pt x="201" y="141"/>
                  </a:lnTo>
                  <a:lnTo>
                    <a:pt x="199" y="143"/>
                  </a:lnTo>
                  <a:lnTo>
                    <a:pt x="198" y="146"/>
                  </a:lnTo>
                  <a:lnTo>
                    <a:pt x="196" y="149"/>
                  </a:lnTo>
                  <a:lnTo>
                    <a:pt x="194" y="153"/>
                  </a:lnTo>
                  <a:lnTo>
                    <a:pt x="193" y="154"/>
                  </a:lnTo>
                  <a:lnTo>
                    <a:pt x="191" y="156"/>
                  </a:lnTo>
                  <a:lnTo>
                    <a:pt x="191" y="157"/>
                  </a:lnTo>
                  <a:lnTo>
                    <a:pt x="191" y="160"/>
                  </a:lnTo>
                  <a:lnTo>
                    <a:pt x="190" y="162"/>
                  </a:lnTo>
                  <a:lnTo>
                    <a:pt x="190" y="164"/>
                  </a:lnTo>
                  <a:lnTo>
                    <a:pt x="190" y="167"/>
                  </a:lnTo>
                  <a:lnTo>
                    <a:pt x="190" y="168"/>
                  </a:lnTo>
                  <a:lnTo>
                    <a:pt x="190" y="168"/>
                  </a:lnTo>
                  <a:lnTo>
                    <a:pt x="188" y="170"/>
                  </a:lnTo>
                  <a:lnTo>
                    <a:pt x="188" y="170"/>
                  </a:lnTo>
                  <a:lnTo>
                    <a:pt x="187" y="168"/>
                  </a:lnTo>
                  <a:lnTo>
                    <a:pt x="185" y="168"/>
                  </a:lnTo>
                  <a:lnTo>
                    <a:pt x="185" y="168"/>
                  </a:lnTo>
                  <a:lnTo>
                    <a:pt x="183" y="168"/>
                  </a:lnTo>
                  <a:lnTo>
                    <a:pt x="182" y="168"/>
                  </a:lnTo>
                  <a:lnTo>
                    <a:pt x="182" y="171"/>
                  </a:lnTo>
                  <a:lnTo>
                    <a:pt x="180" y="173"/>
                  </a:lnTo>
                  <a:lnTo>
                    <a:pt x="180" y="176"/>
                  </a:lnTo>
                  <a:lnTo>
                    <a:pt x="180" y="178"/>
                  </a:lnTo>
                  <a:lnTo>
                    <a:pt x="180" y="179"/>
                  </a:lnTo>
                  <a:lnTo>
                    <a:pt x="179" y="181"/>
                  </a:lnTo>
                  <a:lnTo>
                    <a:pt x="179" y="182"/>
                  </a:lnTo>
                  <a:lnTo>
                    <a:pt x="179" y="184"/>
                  </a:lnTo>
                  <a:lnTo>
                    <a:pt x="177" y="187"/>
                  </a:lnTo>
                  <a:lnTo>
                    <a:pt x="177" y="189"/>
                  </a:lnTo>
                  <a:lnTo>
                    <a:pt x="177" y="189"/>
                  </a:lnTo>
                  <a:lnTo>
                    <a:pt x="174" y="189"/>
                  </a:lnTo>
                  <a:lnTo>
                    <a:pt x="174" y="189"/>
                  </a:lnTo>
                  <a:lnTo>
                    <a:pt x="174" y="189"/>
                  </a:lnTo>
                  <a:lnTo>
                    <a:pt x="174" y="189"/>
                  </a:lnTo>
                  <a:lnTo>
                    <a:pt x="174" y="187"/>
                  </a:lnTo>
                  <a:lnTo>
                    <a:pt x="174" y="187"/>
                  </a:lnTo>
                  <a:lnTo>
                    <a:pt x="174" y="187"/>
                  </a:lnTo>
                  <a:lnTo>
                    <a:pt x="174" y="186"/>
                  </a:lnTo>
                  <a:lnTo>
                    <a:pt x="175" y="184"/>
                  </a:lnTo>
                  <a:lnTo>
                    <a:pt x="175" y="182"/>
                  </a:lnTo>
                  <a:lnTo>
                    <a:pt x="175" y="182"/>
                  </a:lnTo>
                  <a:lnTo>
                    <a:pt x="175" y="182"/>
                  </a:lnTo>
                  <a:lnTo>
                    <a:pt x="175" y="182"/>
                  </a:lnTo>
                  <a:lnTo>
                    <a:pt x="175" y="182"/>
                  </a:lnTo>
                  <a:lnTo>
                    <a:pt x="175" y="182"/>
                  </a:lnTo>
                  <a:lnTo>
                    <a:pt x="175" y="181"/>
                  </a:lnTo>
                  <a:lnTo>
                    <a:pt x="175" y="181"/>
                  </a:lnTo>
                  <a:lnTo>
                    <a:pt x="175" y="179"/>
                  </a:lnTo>
                  <a:lnTo>
                    <a:pt x="175" y="179"/>
                  </a:lnTo>
                  <a:lnTo>
                    <a:pt x="175" y="179"/>
                  </a:lnTo>
                  <a:lnTo>
                    <a:pt x="175" y="178"/>
                  </a:lnTo>
                  <a:lnTo>
                    <a:pt x="175" y="178"/>
                  </a:lnTo>
                  <a:lnTo>
                    <a:pt x="169" y="173"/>
                  </a:lnTo>
                  <a:lnTo>
                    <a:pt x="168" y="171"/>
                  </a:lnTo>
                  <a:lnTo>
                    <a:pt x="168" y="171"/>
                  </a:lnTo>
                  <a:lnTo>
                    <a:pt x="168" y="171"/>
                  </a:lnTo>
                  <a:lnTo>
                    <a:pt x="164" y="170"/>
                  </a:lnTo>
                  <a:lnTo>
                    <a:pt x="164" y="170"/>
                  </a:lnTo>
                  <a:lnTo>
                    <a:pt x="164" y="170"/>
                  </a:lnTo>
                  <a:lnTo>
                    <a:pt x="164" y="170"/>
                  </a:lnTo>
                  <a:lnTo>
                    <a:pt x="164" y="168"/>
                  </a:lnTo>
                  <a:lnTo>
                    <a:pt x="164" y="168"/>
                  </a:lnTo>
                  <a:lnTo>
                    <a:pt x="164" y="168"/>
                  </a:lnTo>
                  <a:lnTo>
                    <a:pt x="163" y="157"/>
                  </a:lnTo>
                  <a:lnTo>
                    <a:pt x="163" y="157"/>
                  </a:lnTo>
                  <a:lnTo>
                    <a:pt x="163" y="157"/>
                  </a:lnTo>
                  <a:lnTo>
                    <a:pt x="163" y="157"/>
                  </a:lnTo>
                  <a:lnTo>
                    <a:pt x="163" y="157"/>
                  </a:lnTo>
                  <a:lnTo>
                    <a:pt x="163" y="156"/>
                  </a:lnTo>
                  <a:lnTo>
                    <a:pt x="163" y="156"/>
                  </a:lnTo>
                  <a:lnTo>
                    <a:pt x="163" y="156"/>
                  </a:lnTo>
                  <a:lnTo>
                    <a:pt x="164" y="154"/>
                  </a:lnTo>
                  <a:lnTo>
                    <a:pt x="164" y="153"/>
                  </a:lnTo>
                  <a:lnTo>
                    <a:pt x="164" y="149"/>
                  </a:lnTo>
                  <a:lnTo>
                    <a:pt x="164" y="148"/>
                  </a:lnTo>
                  <a:lnTo>
                    <a:pt x="158" y="148"/>
                  </a:lnTo>
                  <a:lnTo>
                    <a:pt x="158" y="148"/>
                  </a:lnTo>
                  <a:lnTo>
                    <a:pt x="158" y="148"/>
                  </a:lnTo>
                  <a:lnTo>
                    <a:pt x="158" y="148"/>
                  </a:lnTo>
                  <a:lnTo>
                    <a:pt x="158" y="148"/>
                  </a:lnTo>
                  <a:lnTo>
                    <a:pt x="158" y="149"/>
                  </a:lnTo>
                  <a:lnTo>
                    <a:pt x="158" y="149"/>
                  </a:lnTo>
                  <a:lnTo>
                    <a:pt x="158" y="149"/>
                  </a:lnTo>
                  <a:lnTo>
                    <a:pt x="158" y="149"/>
                  </a:lnTo>
                  <a:lnTo>
                    <a:pt x="158" y="149"/>
                  </a:lnTo>
                  <a:lnTo>
                    <a:pt x="158" y="151"/>
                  </a:lnTo>
                  <a:lnTo>
                    <a:pt x="158" y="151"/>
                  </a:lnTo>
                  <a:lnTo>
                    <a:pt x="158" y="151"/>
                  </a:lnTo>
                  <a:lnTo>
                    <a:pt x="158" y="151"/>
                  </a:lnTo>
                  <a:lnTo>
                    <a:pt x="149" y="151"/>
                  </a:lnTo>
                  <a:lnTo>
                    <a:pt x="152" y="156"/>
                  </a:lnTo>
                  <a:lnTo>
                    <a:pt x="152" y="156"/>
                  </a:lnTo>
                  <a:lnTo>
                    <a:pt x="152" y="156"/>
                  </a:lnTo>
                  <a:lnTo>
                    <a:pt x="152" y="156"/>
                  </a:lnTo>
                  <a:lnTo>
                    <a:pt x="152" y="157"/>
                  </a:lnTo>
                  <a:lnTo>
                    <a:pt x="152" y="160"/>
                  </a:lnTo>
                  <a:lnTo>
                    <a:pt x="152" y="162"/>
                  </a:lnTo>
                  <a:lnTo>
                    <a:pt x="152" y="162"/>
                  </a:lnTo>
                  <a:lnTo>
                    <a:pt x="153" y="164"/>
                  </a:lnTo>
                  <a:lnTo>
                    <a:pt x="153" y="165"/>
                  </a:lnTo>
                  <a:lnTo>
                    <a:pt x="153" y="165"/>
                  </a:lnTo>
                  <a:lnTo>
                    <a:pt x="147" y="171"/>
                  </a:lnTo>
                  <a:lnTo>
                    <a:pt x="146" y="171"/>
                  </a:lnTo>
                  <a:lnTo>
                    <a:pt x="146" y="173"/>
                  </a:lnTo>
                  <a:lnTo>
                    <a:pt x="144" y="175"/>
                  </a:lnTo>
                  <a:lnTo>
                    <a:pt x="144" y="175"/>
                  </a:lnTo>
                  <a:lnTo>
                    <a:pt x="142" y="178"/>
                  </a:lnTo>
                  <a:lnTo>
                    <a:pt x="136" y="184"/>
                  </a:lnTo>
                  <a:lnTo>
                    <a:pt x="134" y="184"/>
                  </a:lnTo>
                  <a:lnTo>
                    <a:pt x="131" y="184"/>
                  </a:lnTo>
                  <a:lnTo>
                    <a:pt x="130" y="184"/>
                  </a:lnTo>
                  <a:lnTo>
                    <a:pt x="130" y="184"/>
                  </a:lnTo>
                  <a:lnTo>
                    <a:pt x="130" y="184"/>
                  </a:lnTo>
                  <a:lnTo>
                    <a:pt x="130" y="184"/>
                  </a:lnTo>
                  <a:lnTo>
                    <a:pt x="130" y="184"/>
                  </a:lnTo>
                  <a:lnTo>
                    <a:pt x="130" y="184"/>
                  </a:lnTo>
                  <a:lnTo>
                    <a:pt x="130" y="184"/>
                  </a:lnTo>
                  <a:lnTo>
                    <a:pt x="125" y="181"/>
                  </a:lnTo>
                  <a:lnTo>
                    <a:pt x="119" y="176"/>
                  </a:lnTo>
                  <a:lnTo>
                    <a:pt x="117" y="176"/>
                  </a:lnTo>
                  <a:lnTo>
                    <a:pt x="114" y="179"/>
                  </a:lnTo>
                  <a:lnTo>
                    <a:pt x="112" y="179"/>
                  </a:lnTo>
                  <a:lnTo>
                    <a:pt x="112" y="179"/>
                  </a:lnTo>
                  <a:lnTo>
                    <a:pt x="112" y="181"/>
                  </a:lnTo>
                  <a:lnTo>
                    <a:pt x="112" y="182"/>
                  </a:lnTo>
                  <a:lnTo>
                    <a:pt x="111" y="184"/>
                  </a:lnTo>
                  <a:lnTo>
                    <a:pt x="108" y="184"/>
                  </a:lnTo>
                  <a:lnTo>
                    <a:pt x="106" y="186"/>
                  </a:lnTo>
                  <a:lnTo>
                    <a:pt x="105" y="186"/>
                  </a:lnTo>
                  <a:lnTo>
                    <a:pt x="103" y="186"/>
                  </a:lnTo>
                  <a:lnTo>
                    <a:pt x="103" y="186"/>
                  </a:lnTo>
                  <a:lnTo>
                    <a:pt x="103" y="187"/>
                  </a:lnTo>
                  <a:lnTo>
                    <a:pt x="101" y="189"/>
                  </a:lnTo>
                  <a:lnTo>
                    <a:pt x="101" y="189"/>
                  </a:lnTo>
                  <a:lnTo>
                    <a:pt x="101" y="190"/>
                  </a:lnTo>
                  <a:lnTo>
                    <a:pt x="90" y="190"/>
                  </a:lnTo>
                  <a:lnTo>
                    <a:pt x="89" y="189"/>
                  </a:lnTo>
                  <a:lnTo>
                    <a:pt x="87" y="186"/>
                  </a:lnTo>
                  <a:lnTo>
                    <a:pt x="87" y="186"/>
                  </a:lnTo>
                  <a:lnTo>
                    <a:pt x="87" y="186"/>
                  </a:lnTo>
                  <a:lnTo>
                    <a:pt x="76" y="186"/>
                  </a:lnTo>
                  <a:lnTo>
                    <a:pt x="75" y="186"/>
                  </a:lnTo>
                  <a:lnTo>
                    <a:pt x="71" y="187"/>
                  </a:lnTo>
                  <a:lnTo>
                    <a:pt x="70" y="187"/>
                  </a:lnTo>
                  <a:lnTo>
                    <a:pt x="68" y="187"/>
                  </a:lnTo>
                  <a:lnTo>
                    <a:pt x="64" y="181"/>
                  </a:lnTo>
                  <a:lnTo>
                    <a:pt x="62" y="181"/>
                  </a:lnTo>
                  <a:lnTo>
                    <a:pt x="62" y="179"/>
                  </a:lnTo>
                  <a:lnTo>
                    <a:pt x="60" y="179"/>
                  </a:lnTo>
                  <a:lnTo>
                    <a:pt x="59" y="178"/>
                  </a:lnTo>
                  <a:lnTo>
                    <a:pt x="59" y="178"/>
                  </a:lnTo>
                  <a:lnTo>
                    <a:pt x="59" y="176"/>
                  </a:lnTo>
                  <a:lnTo>
                    <a:pt x="59" y="176"/>
                  </a:lnTo>
                  <a:lnTo>
                    <a:pt x="59" y="175"/>
                  </a:lnTo>
                  <a:lnTo>
                    <a:pt x="57" y="175"/>
                  </a:lnTo>
                  <a:lnTo>
                    <a:pt x="51" y="176"/>
                  </a:lnTo>
                  <a:lnTo>
                    <a:pt x="49" y="176"/>
                  </a:lnTo>
                  <a:lnTo>
                    <a:pt x="48" y="176"/>
                  </a:lnTo>
                  <a:lnTo>
                    <a:pt x="48" y="176"/>
                  </a:lnTo>
                  <a:lnTo>
                    <a:pt x="46" y="178"/>
                  </a:lnTo>
                  <a:lnTo>
                    <a:pt x="46" y="178"/>
                  </a:lnTo>
                  <a:lnTo>
                    <a:pt x="46" y="179"/>
                  </a:lnTo>
                  <a:lnTo>
                    <a:pt x="46" y="179"/>
                  </a:lnTo>
                  <a:lnTo>
                    <a:pt x="46" y="181"/>
                  </a:lnTo>
                  <a:lnTo>
                    <a:pt x="43" y="182"/>
                  </a:lnTo>
                  <a:lnTo>
                    <a:pt x="43" y="184"/>
                  </a:lnTo>
                  <a:lnTo>
                    <a:pt x="43" y="186"/>
                  </a:lnTo>
                  <a:lnTo>
                    <a:pt x="43" y="187"/>
                  </a:lnTo>
                  <a:lnTo>
                    <a:pt x="43" y="187"/>
                  </a:lnTo>
                  <a:lnTo>
                    <a:pt x="41" y="189"/>
                  </a:lnTo>
                  <a:lnTo>
                    <a:pt x="41" y="189"/>
                  </a:lnTo>
                  <a:lnTo>
                    <a:pt x="41" y="190"/>
                  </a:lnTo>
                  <a:lnTo>
                    <a:pt x="41" y="192"/>
                  </a:lnTo>
                  <a:lnTo>
                    <a:pt x="41" y="192"/>
                  </a:lnTo>
                  <a:lnTo>
                    <a:pt x="40" y="193"/>
                  </a:lnTo>
                  <a:lnTo>
                    <a:pt x="40" y="195"/>
                  </a:lnTo>
                  <a:lnTo>
                    <a:pt x="40" y="197"/>
                  </a:lnTo>
                  <a:lnTo>
                    <a:pt x="40" y="197"/>
                  </a:lnTo>
                  <a:lnTo>
                    <a:pt x="37" y="198"/>
                  </a:lnTo>
                  <a:lnTo>
                    <a:pt x="35" y="198"/>
                  </a:lnTo>
                  <a:lnTo>
                    <a:pt x="34" y="200"/>
                  </a:lnTo>
                  <a:lnTo>
                    <a:pt x="34" y="200"/>
                  </a:lnTo>
                  <a:lnTo>
                    <a:pt x="32" y="200"/>
                  </a:lnTo>
                  <a:lnTo>
                    <a:pt x="30" y="200"/>
                  </a:lnTo>
                  <a:lnTo>
                    <a:pt x="27" y="198"/>
                  </a:lnTo>
                  <a:lnTo>
                    <a:pt x="26" y="198"/>
                  </a:lnTo>
                  <a:lnTo>
                    <a:pt x="26" y="198"/>
                  </a:lnTo>
                  <a:lnTo>
                    <a:pt x="26" y="195"/>
                  </a:lnTo>
                  <a:lnTo>
                    <a:pt x="24" y="195"/>
                  </a:lnTo>
                  <a:lnTo>
                    <a:pt x="24" y="195"/>
                  </a:lnTo>
                  <a:lnTo>
                    <a:pt x="24" y="193"/>
                  </a:lnTo>
                  <a:lnTo>
                    <a:pt x="24" y="193"/>
                  </a:lnTo>
                  <a:lnTo>
                    <a:pt x="26" y="190"/>
                  </a:lnTo>
                  <a:lnTo>
                    <a:pt x="26" y="190"/>
                  </a:lnTo>
                  <a:lnTo>
                    <a:pt x="27" y="186"/>
                  </a:lnTo>
                  <a:lnTo>
                    <a:pt x="27" y="184"/>
                  </a:lnTo>
                  <a:lnTo>
                    <a:pt x="27" y="182"/>
                  </a:lnTo>
                  <a:lnTo>
                    <a:pt x="26" y="179"/>
                  </a:lnTo>
                  <a:lnTo>
                    <a:pt x="24" y="178"/>
                  </a:lnTo>
                  <a:lnTo>
                    <a:pt x="23" y="175"/>
                  </a:lnTo>
                  <a:lnTo>
                    <a:pt x="21" y="173"/>
                  </a:lnTo>
                  <a:lnTo>
                    <a:pt x="16" y="170"/>
                  </a:lnTo>
                  <a:lnTo>
                    <a:pt x="16" y="168"/>
                  </a:lnTo>
                  <a:lnTo>
                    <a:pt x="15" y="167"/>
                  </a:lnTo>
                  <a:lnTo>
                    <a:pt x="16" y="165"/>
                  </a:lnTo>
                  <a:lnTo>
                    <a:pt x="16" y="164"/>
                  </a:lnTo>
                  <a:lnTo>
                    <a:pt x="16" y="162"/>
                  </a:lnTo>
                  <a:lnTo>
                    <a:pt x="16" y="160"/>
                  </a:lnTo>
                  <a:lnTo>
                    <a:pt x="15" y="160"/>
                  </a:lnTo>
                  <a:lnTo>
                    <a:pt x="15" y="160"/>
                  </a:lnTo>
                  <a:lnTo>
                    <a:pt x="13" y="159"/>
                  </a:lnTo>
                  <a:lnTo>
                    <a:pt x="13" y="159"/>
                  </a:lnTo>
                  <a:lnTo>
                    <a:pt x="11" y="159"/>
                  </a:lnTo>
                  <a:lnTo>
                    <a:pt x="11" y="157"/>
                  </a:lnTo>
                  <a:lnTo>
                    <a:pt x="11" y="156"/>
                  </a:lnTo>
                  <a:lnTo>
                    <a:pt x="11" y="151"/>
                  </a:lnTo>
                  <a:lnTo>
                    <a:pt x="11" y="151"/>
                  </a:lnTo>
                  <a:lnTo>
                    <a:pt x="10" y="151"/>
                  </a:lnTo>
                  <a:lnTo>
                    <a:pt x="10" y="151"/>
                  </a:lnTo>
                  <a:lnTo>
                    <a:pt x="10" y="149"/>
                  </a:lnTo>
                  <a:lnTo>
                    <a:pt x="8" y="146"/>
                  </a:lnTo>
                  <a:lnTo>
                    <a:pt x="8" y="145"/>
                  </a:lnTo>
                  <a:lnTo>
                    <a:pt x="8" y="143"/>
                  </a:lnTo>
                  <a:lnTo>
                    <a:pt x="8" y="141"/>
                  </a:lnTo>
                  <a:lnTo>
                    <a:pt x="7" y="141"/>
                  </a:lnTo>
                  <a:lnTo>
                    <a:pt x="5" y="141"/>
                  </a:lnTo>
                  <a:lnTo>
                    <a:pt x="2" y="141"/>
                  </a:lnTo>
                  <a:lnTo>
                    <a:pt x="2" y="141"/>
                  </a:lnTo>
                  <a:lnTo>
                    <a:pt x="0" y="141"/>
                  </a:lnTo>
                  <a:lnTo>
                    <a:pt x="0" y="140"/>
                  </a:lnTo>
                  <a:lnTo>
                    <a:pt x="0" y="140"/>
                  </a:lnTo>
                  <a:lnTo>
                    <a:pt x="0" y="138"/>
                  </a:lnTo>
                  <a:lnTo>
                    <a:pt x="2" y="137"/>
                  </a:lnTo>
                  <a:lnTo>
                    <a:pt x="2" y="135"/>
                  </a:lnTo>
                  <a:lnTo>
                    <a:pt x="5" y="134"/>
                  </a:lnTo>
                  <a:lnTo>
                    <a:pt x="5" y="134"/>
                  </a:lnTo>
                  <a:lnTo>
                    <a:pt x="7" y="132"/>
                  </a:lnTo>
                  <a:lnTo>
                    <a:pt x="7" y="130"/>
                  </a:lnTo>
                  <a:lnTo>
                    <a:pt x="7" y="130"/>
                  </a:lnTo>
                  <a:lnTo>
                    <a:pt x="5" y="129"/>
                  </a:lnTo>
                  <a:lnTo>
                    <a:pt x="5" y="127"/>
                  </a:lnTo>
                  <a:lnTo>
                    <a:pt x="4" y="126"/>
                  </a:lnTo>
                  <a:lnTo>
                    <a:pt x="4" y="126"/>
                  </a:lnTo>
                  <a:lnTo>
                    <a:pt x="5" y="124"/>
                  </a:lnTo>
                  <a:lnTo>
                    <a:pt x="5" y="124"/>
                  </a:lnTo>
                  <a:lnTo>
                    <a:pt x="7" y="123"/>
                  </a:lnTo>
                  <a:lnTo>
                    <a:pt x="7" y="123"/>
                  </a:lnTo>
                  <a:lnTo>
                    <a:pt x="8" y="121"/>
                  </a:lnTo>
                  <a:lnTo>
                    <a:pt x="8" y="121"/>
                  </a:lnTo>
                  <a:lnTo>
                    <a:pt x="10" y="121"/>
                  </a:lnTo>
                  <a:lnTo>
                    <a:pt x="10" y="119"/>
                  </a:lnTo>
                  <a:lnTo>
                    <a:pt x="10" y="119"/>
                  </a:lnTo>
                  <a:lnTo>
                    <a:pt x="10" y="119"/>
                  </a:lnTo>
                  <a:lnTo>
                    <a:pt x="10" y="118"/>
                  </a:lnTo>
                  <a:lnTo>
                    <a:pt x="10" y="118"/>
                  </a:lnTo>
                  <a:lnTo>
                    <a:pt x="8" y="116"/>
                  </a:lnTo>
                  <a:lnTo>
                    <a:pt x="8" y="115"/>
                  </a:lnTo>
                  <a:lnTo>
                    <a:pt x="8" y="115"/>
                  </a:lnTo>
                  <a:lnTo>
                    <a:pt x="8" y="113"/>
                  </a:lnTo>
                  <a:lnTo>
                    <a:pt x="10" y="113"/>
                  </a:lnTo>
                  <a:lnTo>
                    <a:pt x="10" y="113"/>
                  </a:lnTo>
                  <a:lnTo>
                    <a:pt x="11" y="112"/>
                  </a:lnTo>
                  <a:lnTo>
                    <a:pt x="13" y="112"/>
                  </a:lnTo>
                  <a:lnTo>
                    <a:pt x="13" y="110"/>
                  </a:lnTo>
                  <a:lnTo>
                    <a:pt x="13" y="110"/>
                  </a:lnTo>
                  <a:lnTo>
                    <a:pt x="13" y="108"/>
                  </a:lnTo>
                  <a:lnTo>
                    <a:pt x="13" y="107"/>
                  </a:lnTo>
                  <a:lnTo>
                    <a:pt x="15" y="107"/>
                  </a:lnTo>
                  <a:lnTo>
                    <a:pt x="15" y="107"/>
                  </a:lnTo>
                  <a:lnTo>
                    <a:pt x="16" y="105"/>
                  </a:lnTo>
                  <a:lnTo>
                    <a:pt x="16" y="104"/>
                  </a:lnTo>
                  <a:lnTo>
                    <a:pt x="16" y="104"/>
                  </a:lnTo>
                  <a:lnTo>
                    <a:pt x="16" y="99"/>
                  </a:lnTo>
                  <a:lnTo>
                    <a:pt x="18" y="99"/>
                  </a:lnTo>
                  <a:lnTo>
                    <a:pt x="19" y="97"/>
                  </a:lnTo>
                  <a:lnTo>
                    <a:pt x="21" y="97"/>
                  </a:lnTo>
                  <a:lnTo>
                    <a:pt x="24" y="97"/>
                  </a:lnTo>
                  <a:lnTo>
                    <a:pt x="26" y="96"/>
                  </a:lnTo>
                  <a:lnTo>
                    <a:pt x="27" y="96"/>
                  </a:lnTo>
                  <a:lnTo>
                    <a:pt x="30" y="97"/>
                  </a:lnTo>
                  <a:lnTo>
                    <a:pt x="30" y="97"/>
                  </a:lnTo>
                  <a:lnTo>
                    <a:pt x="32" y="97"/>
                  </a:lnTo>
                  <a:lnTo>
                    <a:pt x="32" y="96"/>
                  </a:lnTo>
                  <a:lnTo>
                    <a:pt x="32" y="94"/>
                  </a:lnTo>
                  <a:lnTo>
                    <a:pt x="32" y="88"/>
                  </a:lnTo>
                  <a:lnTo>
                    <a:pt x="32" y="80"/>
                  </a:lnTo>
                  <a:lnTo>
                    <a:pt x="32" y="74"/>
                  </a:lnTo>
                  <a:lnTo>
                    <a:pt x="32" y="67"/>
                  </a:lnTo>
                  <a:lnTo>
                    <a:pt x="32" y="61"/>
                  </a:lnTo>
                  <a:lnTo>
                    <a:pt x="32" y="55"/>
                  </a:lnTo>
                  <a:lnTo>
                    <a:pt x="32" y="47"/>
                  </a:lnTo>
                  <a:lnTo>
                    <a:pt x="32" y="41"/>
                  </a:lnTo>
                  <a:lnTo>
                    <a:pt x="32" y="33"/>
                  </a:lnTo>
                  <a:lnTo>
                    <a:pt x="38" y="33"/>
                  </a:lnTo>
                  <a:lnTo>
                    <a:pt x="41" y="33"/>
                  </a:lnTo>
                  <a:lnTo>
                    <a:pt x="46" y="33"/>
                  </a:lnTo>
                  <a:lnTo>
                    <a:pt x="46" y="33"/>
                  </a:lnTo>
                  <a:lnTo>
                    <a:pt x="46" y="33"/>
                  </a:lnTo>
                  <a:lnTo>
                    <a:pt x="46" y="33"/>
                  </a:lnTo>
                  <a:lnTo>
                    <a:pt x="46" y="33"/>
                  </a:lnTo>
                  <a:lnTo>
                    <a:pt x="46" y="19"/>
                  </a:lnTo>
                  <a:lnTo>
                    <a:pt x="46" y="11"/>
                  </a:lnTo>
                  <a:lnTo>
                    <a:pt x="46" y="3"/>
                  </a:lnTo>
                  <a:lnTo>
                    <a:pt x="51" y="3"/>
                  </a:lnTo>
                  <a:lnTo>
                    <a:pt x="57" y="3"/>
                  </a:lnTo>
                  <a:lnTo>
                    <a:pt x="95" y="3"/>
                  </a:lnTo>
                  <a:lnTo>
                    <a:pt x="101" y="3"/>
                  </a:lnTo>
                  <a:lnTo>
                    <a:pt x="136" y="3"/>
                  </a:lnTo>
                  <a:lnTo>
                    <a:pt x="136" y="3"/>
                  </a:lnTo>
                  <a:lnTo>
                    <a:pt x="138" y="1"/>
                  </a:lnTo>
                  <a:lnTo>
                    <a:pt x="13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65" name="Freeform 61">
              <a:extLst>
                <a:ext uri="{FF2B5EF4-FFF2-40B4-BE49-F238E27FC236}">
                  <a16:creationId xmlns:a16="http://schemas.microsoft.com/office/drawing/2014/main" id="{ED6A5AA8-BCD8-5C5C-0ED3-346356233852}"/>
                </a:ext>
              </a:extLst>
            </p:cNvPr>
            <p:cNvSpPr>
              <a:spLocks noEditPoints="1"/>
            </p:cNvSpPr>
            <p:nvPr/>
          </p:nvSpPr>
          <p:spPr bwMode="auto">
            <a:xfrm>
              <a:off x="10150742" y="4601098"/>
              <a:ext cx="317724" cy="146192"/>
            </a:xfrm>
            <a:custGeom>
              <a:avLst/>
              <a:gdLst>
                <a:gd name="T0" fmla="*/ 161 w 163"/>
                <a:gd name="T1" fmla="*/ 74 h 75"/>
                <a:gd name="T2" fmla="*/ 71 w 163"/>
                <a:gd name="T3" fmla="*/ 75 h 75"/>
                <a:gd name="T4" fmla="*/ 66 w 163"/>
                <a:gd name="T5" fmla="*/ 74 h 75"/>
                <a:gd name="T6" fmla="*/ 62 w 163"/>
                <a:gd name="T7" fmla="*/ 71 h 75"/>
                <a:gd name="T8" fmla="*/ 152 w 163"/>
                <a:gd name="T9" fmla="*/ 60 h 75"/>
                <a:gd name="T10" fmla="*/ 147 w 163"/>
                <a:gd name="T11" fmla="*/ 61 h 75"/>
                <a:gd name="T12" fmla="*/ 150 w 163"/>
                <a:gd name="T13" fmla="*/ 60 h 75"/>
                <a:gd name="T14" fmla="*/ 87 w 163"/>
                <a:gd name="T15" fmla="*/ 55 h 75"/>
                <a:gd name="T16" fmla="*/ 96 w 163"/>
                <a:gd name="T17" fmla="*/ 60 h 75"/>
                <a:gd name="T18" fmla="*/ 92 w 163"/>
                <a:gd name="T19" fmla="*/ 61 h 75"/>
                <a:gd name="T20" fmla="*/ 84 w 163"/>
                <a:gd name="T21" fmla="*/ 55 h 75"/>
                <a:gd name="T22" fmla="*/ 84 w 163"/>
                <a:gd name="T23" fmla="*/ 41 h 75"/>
                <a:gd name="T24" fmla="*/ 84 w 163"/>
                <a:gd name="T25" fmla="*/ 44 h 75"/>
                <a:gd name="T26" fmla="*/ 59 w 163"/>
                <a:gd name="T27" fmla="*/ 39 h 75"/>
                <a:gd name="T28" fmla="*/ 73 w 163"/>
                <a:gd name="T29" fmla="*/ 45 h 75"/>
                <a:gd name="T30" fmla="*/ 73 w 163"/>
                <a:gd name="T31" fmla="*/ 49 h 75"/>
                <a:gd name="T32" fmla="*/ 59 w 163"/>
                <a:gd name="T33" fmla="*/ 45 h 75"/>
                <a:gd name="T34" fmla="*/ 59 w 163"/>
                <a:gd name="T35" fmla="*/ 39 h 75"/>
                <a:gd name="T36" fmla="*/ 68 w 163"/>
                <a:gd name="T37" fmla="*/ 38 h 75"/>
                <a:gd name="T38" fmla="*/ 65 w 163"/>
                <a:gd name="T39" fmla="*/ 36 h 75"/>
                <a:gd name="T40" fmla="*/ 52 w 163"/>
                <a:gd name="T41" fmla="*/ 36 h 75"/>
                <a:gd name="T42" fmla="*/ 49 w 163"/>
                <a:gd name="T43" fmla="*/ 36 h 75"/>
                <a:gd name="T44" fmla="*/ 29 w 163"/>
                <a:gd name="T45" fmla="*/ 31 h 75"/>
                <a:gd name="T46" fmla="*/ 36 w 163"/>
                <a:gd name="T47" fmla="*/ 30 h 75"/>
                <a:gd name="T48" fmla="*/ 36 w 163"/>
                <a:gd name="T49" fmla="*/ 30 h 75"/>
                <a:gd name="T50" fmla="*/ 35 w 163"/>
                <a:gd name="T51" fmla="*/ 30 h 75"/>
                <a:gd name="T52" fmla="*/ 32 w 163"/>
                <a:gd name="T53" fmla="*/ 28 h 75"/>
                <a:gd name="T54" fmla="*/ 25 w 163"/>
                <a:gd name="T55" fmla="*/ 28 h 75"/>
                <a:gd name="T56" fmla="*/ 22 w 163"/>
                <a:gd name="T57" fmla="*/ 28 h 75"/>
                <a:gd name="T58" fmla="*/ 57 w 163"/>
                <a:gd name="T59" fmla="*/ 27 h 75"/>
                <a:gd name="T60" fmla="*/ 57 w 163"/>
                <a:gd name="T61" fmla="*/ 27 h 75"/>
                <a:gd name="T62" fmla="*/ 77 w 163"/>
                <a:gd name="T63" fmla="*/ 33 h 75"/>
                <a:gd name="T64" fmla="*/ 81 w 163"/>
                <a:gd name="T65" fmla="*/ 39 h 75"/>
                <a:gd name="T66" fmla="*/ 77 w 163"/>
                <a:gd name="T67" fmla="*/ 39 h 75"/>
                <a:gd name="T68" fmla="*/ 71 w 163"/>
                <a:gd name="T69" fmla="*/ 25 h 75"/>
                <a:gd name="T70" fmla="*/ 27 w 163"/>
                <a:gd name="T71" fmla="*/ 20 h 75"/>
                <a:gd name="T72" fmla="*/ 32 w 163"/>
                <a:gd name="T73" fmla="*/ 28 h 75"/>
                <a:gd name="T74" fmla="*/ 29 w 163"/>
                <a:gd name="T75" fmla="*/ 27 h 75"/>
                <a:gd name="T76" fmla="*/ 22 w 163"/>
                <a:gd name="T77" fmla="*/ 25 h 75"/>
                <a:gd name="T78" fmla="*/ 27 w 163"/>
                <a:gd name="T79" fmla="*/ 20 h 75"/>
                <a:gd name="T80" fmla="*/ 13 w 163"/>
                <a:gd name="T81" fmla="*/ 20 h 75"/>
                <a:gd name="T82" fmla="*/ 22 w 163"/>
                <a:gd name="T83" fmla="*/ 20 h 75"/>
                <a:gd name="T84" fmla="*/ 19 w 163"/>
                <a:gd name="T85" fmla="*/ 19 h 75"/>
                <a:gd name="T86" fmla="*/ 16 w 163"/>
                <a:gd name="T87" fmla="*/ 17 h 75"/>
                <a:gd name="T88" fmla="*/ 14 w 163"/>
                <a:gd name="T89" fmla="*/ 19 h 75"/>
                <a:gd name="T90" fmla="*/ 44 w 163"/>
                <a:gd name="T91" fmla="*/ 14 h 75"/>
                <a:gd name="T92" fmla="*/ 52 w 163"/>
                <a:gd name="T93" fmla="*/ 20 h 75"/>
                <a:gd name="T94" fmla="*/ 62 w 163"/>
                <a:gd name="T95" fmla="*/ 28 h 75"/>
                <a:gd name="T96" fmla="*/ 52 w 163"/>
                <a:gd name="T97" fmla="*/ 23 h 75"/>
                <a:gd name="T98" fmla="*/ 44 w 163"/>
                <a:gd name="T99" fmla="*/ 17 h 75"/>
                <a:gd name="T100" fmla="*/ 3 w 163"/>
                <a:gd name="T101" fmla="*/ 6 h 75"/>
                <a:gd name="T102" fmla="*/ 11 w 163"/>
                <a:gd name="T103" fmla="*/ 0 h 75"/>
                <a:gd name="T104" fmla="*/ 22 w 163"/>
                <a:gd name="T105" fmla="*/ 8 h 75"/>
                <a:gd name="T106" fmla="*/ 25 w 163"/>
                <a:gd name="T107" fmla="*/ 12 h 75"/>
                <a:gd name="T108" fmla="*/ 18 w 163"/>
                <a:gd name="T109" fmla="*/ 9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3" h="75">
                  <a:moveTo>
                    <a:pt x="161" y="72"/>
                  </a:moveTo>
                  <a:lnTo>
                    <a:pt x="161" y="72"/>
                  </a:lnTo>
                  <a:lnTo>
                    <a:pt x="163" y="72"/>
                  </a:lnTo>
                  <a:lnTo>
                    <a:pt x="163" y="74"/>
                  </a:lnTo>
                  <a:lnTo>
                    <a:pt x="161" y="74"/>
                  </a:lnTo>
                  <a:lnTo>
                    <a:pt x="161" y="74"/>
                  </a:lnTo>
                  <a:lnTo>
                    <a:pt x="159" y="72"/>
                  </a:lnTo>
                  <a:lnTo>
                    <a:pt x="161" y="72"/>
                  </a:lnTo>
                  <a:close/>
                  <a:moveTo>
                    <a:pt x="63" y="71"/>
                  </a:moveTo>
                  <a:lnTo>
                    <a:pt x="63" y="71"/>
                  </a:lnTo>
                  <a:lnTo>
                    <a:pt x="70" y="74"/>
                  </a:lnTo>
                  <a:lnTo>
                    <a:pt x="71" y="75"/>
                  </a:lnTo>
                  <a:lnTo>
                    <a:pt x="71" y="75"/>
                  </a:lnTo>
                  <a:lnTo>
                    <a:pt x="70" y="75"/>
                  </a:lnTo>
                  <a:lnTo>
                    <a:pt x="70" y="75"/>
                  </a:lnTo>
                  <a:lnTo>
                    <a:pt x="68" y="75"/>
                  </a:lnTo>
                  <a:lnTo>
                    <a:pt x="68" y="74"/>
                  </a:lnTo>
                  <a:lnTo>
                    <a:pt x="66" y="74"/>
                  </a:lnTo>
                  <a:lnTo>
                    <a:pt x="65" y="74"/>
                  </a:lnTo>
                  <a:lnTo>
                    <a:pt x="65" y="72"/>
                  </a:lnTo>
                  <a:lnTo>
                    <a:pt x="63" y="72"/>
                  </a:lnTo>
                  <a:lnTo>
                    <a:pt x="63" y="72"/>
                  </a:lnTo>
                  <a:lnTo>
                    <a:pt x="62" y="72"/>
                  </a:lnTo>
                  <a:lnTo>
                    <a:pt x="62" y="71"/>
                  </a:lnTo>
                  <a:lnTo>
                    <a:pt x="63" y="71"/>
                  </a:lnTo>
                  <a:close/>
                  <a:moveTo>
                    <a:pt x="150" y="60"/>
                  </a:moveTo>
                  <a:lnTo>
                    <a:pt x="152" y="60"/>
                  </a:lnTo>
                  <a:lnTo>
                    <a:pt x="152" y="60"/>
                  </a:lnTo>
                  <a:lnTo>
                    <a:pt x="152" y="60"/>
                  </a:lnTo>
                  <a:lnTo>
                    <a:pt x="152" y="60"/>
                  </a:lnTo>
                  <a:lnTo>
                    <a:pt x="150" y="61"/>
                  </a:lnTo>
                  <a:lnTo>
                    <a:pt x="150" y="61"/>
                  </a:lnTo>
                  <a:lnTo>
                    <a:pt x="148" y="61"/>
                  </a:lnTo>
                  <a:lnTo>
                    <a:pt x="148" y="61"/>
                  </a:lnTo>
                  <a:lnTo>
                    <a:pt x="147" y="61"/>
                  </a:lnTo>
                  <a:lnTo>
                    <a:pt x="147" y="61"/>
                  </a:lnTo>
                  <a:lnTo>
                    <a:pt x="147" y="61"/>
                  </a:lnTo>
                  <a:lnTo>
                    <a:pt x="147" y="60"/>
                  </a:lnTo>
                  <a:lnTo>
                    <a:pt x="147" y="60"/>
                  </a:lnTo>
                  <a:lnTo>
                    <a:pt x="147" y="60"/>
                  </a:lnTo>
                  <a:lnTo>
                    <a:pt x="148" y="60"/>
                  </a:lnTo>
                  <a:lnTo>
                    <a:pt x="150" y="60"/>
                  </a:lnTo>
                  <a:close/>
                  <a:moveTo>
                    <a:pt x="82" y="52"/>
                  </a:moveTo>
                  <a:lnTo>
                    <a:pt x="82" y="52"/>
                  </a:lnTo>
                  <a:lnTo>
                    <a:pt x="84" y="53"/>
                  </a:lnTo>
                  <a:lnTo>
                    <a:pt x="87" y="55"/>
                  </a:lnTo>
                  <a:lnTo>
                    <a:pt x="87" y="55"/>
                  </a:lnTo>
                  <a:lnTo>
                    <a:pt x="87" y="55"/>
                  </a:lnTo>
                  <a:lnTo>
                    <a:pt x="89" y="56"/>
                  </a:lnTo>
                  <a:lnTo>
                    <a:pt x="90" y="55"/>
                  </a:lnTo>
                  <a:lnTo>
                    <a:pt x="92" y="56"/>
                  </a:lnTo>
                  <a:lnTo>
                    <a:pt x="93" y="56"/>
                  </a:lnTo>
                  <a:lnTo>
                    <a:pt x="93" y="56"/>
                  </a:lnTo>
                  <a:lnTo>
                    <a:pt x="96" y="60"/>
                  </a:lnTo>
                  <a:lnTo>
                    <a:pt x="96" y="61"/>
                  </a:lnTo>
                  <a:lnTo>
                    <a:pt x="96" y="61"/>
                  </a:lnTo>
                  <a:lnTo>
                    <a:pt x="96" y="61"/>
                  </a:lnTo>
                  <a:lnTo>
                    <a:pt x="95" y="61"/>
                  </a:lnTo>
                  <a:lnTo>
                    <a:pt x="93" y="61"/>
                  </a:lnTo>
                  <a:lnTo>
                    <a:pt x="92" y="61"/>
                  </a:lnTo>
                  <a:lnTo>
                    <a:pt x="90" y="60"/>
                  </a:lnTo>
                  <a:lnTo>
                    <a:pt x="89" y="60"/>
                  </a:lnTo>
                  <a:lnTo>
                    <a:pt x="85" y="58"/>
                  </a:lnTo>
                  <a:lnTo>
                    <a:pt x="85" y="56"/>
                  </a:lnTo>
                  <a:lnTo>
                    <a:pt x="84" y="56"/>
                  </a:lnTo>
                  <a:lnTo>
                    <a:pt x="84" y="55"/>
                  </a:lnTo>
                  <a:lnTo>
                    <a:pt x="82" y="53"/>
                  </a:lnTo>
                  <a:lnTo>
                    <a:pt x="81" y="53"/>
                  </a:lnTo>
                  <a:lnTo>
                    <a:pt x="81" y="53"/>
                  </a:lnTo>
                  <a:lnTo>
                    <a:pt x="82" y="52"/>
                  </a:lnTo>
                  <a:close/>
                  <a:moveTo>
                    <a:pt x="82" y="39"/>
                  </a:moveTo>
                  <a:lnTo>
                    <a:pt x="84" y="41"/>
                  </a:lnTo>
                  <a:lnTo>
                    <a:pt x="85" y="44"/>
                  </a:lnTo>
                  <a:lnTo>
                    <a:pt x="85" y="45"/>
                  </a:lnTo>
                  <a:lnTo>
                    <a:pt x="85" y="45"/>
                  </a:lnTo>
                  <a:lnTo>
                    <a:pt x="84" y="45"/>
                  </a:lnTo>
                  <a:lnTo>
                    <a:pt x="84" y="45"/>
                  </a:lnTo>
                  <a:lnTo>
                    <a:pt x="84" y="44"/>
                  </a:lnTo>
                  <a:lnTo>
                    <a:pt x="84" y="44"/>
                  </a:lnTo>
                  <a:lnTo>
                    <a:pt x="84" y="42"/>
                  </a:lnTo>
                  <a:lnTo>
                    <a:pt x="82" y="41"/>
                  </a:lnTo>
                  <a:lnTo>
                    <a:pt x="82" y="39"/>
                  </a:lnTo>
                  <a:close/>
                  <a:moveTo>
                    <a:pt x="59" y="39"/>
                  </a:moveTo>
                  <a:lnTo>
                    <a:pt x="59" y="39"/>
                  </a:lnTo>
                  <a:lnTo>
                    <a:pt x="62" y="41"/>
                  </a:lnTo>
                  <a:lnTo>
                    <a:pt x="63" y="41"/>
                  </a:lnTo>
                  <a:lnTo>
                    <a:pt x="68" y="41"/>
                  </a:lnTo>
                  <a:lnTo>
                    <a:pt x="70" y="42"/>
                  </a:lnTo>
                  <a:lnTo>
                    <a:pt x="71" y="44"/>
                  </a:lnTo>
                  <a:lnTo>
                    <a:pt x="73" y="45"/>
                  </a:lnTo>
                  <a:lnTo>
                    <a:pt x="74" y="45"/>
                  </a:lnTo>
                  <a:lnTo>
                    <a:pt x="74" y="45"/>
                  </a:lnTo>
                  <a:lnTo>
                    <a:pt x="74" y="47"/>
                  </a:lnTo>
                  <a:lnTo>
                    <a:pt x="74" y="47"/>
                  </a:lnTo>
                  <a:lnTo>
                    <a:pt x="73" y="49"/>
                  </a:lnTo>
                  <a:lnTo>
                    <a:pt x="73" y="49"/>
                  </a:lnTo>
                  <a:lnTo>
                    <a:pt x="70" y="47"/>
                  </a:lnTo>
                  <a:lnTo>
                    <a:pt x="68" y="47"/>
                  </a:lnTo>
                  <a:lnTo>
                    <a:pt x="63" y="47"/>
                  </a:lnTo>
                  <a:lnTo>
                    <a:pt x="60" y="47"/>
                  </a:lnTo>
                  <a:lnTo>
                    <a:pt x="60" y="45"/>
                  </a:lnTo>
                  <a:lnTo>
                    <a:pt x="59" y="45"/>
                  </a:lnTo>
                  <a:lnTo>
                    <a:pt x="59" y="44"/>
                  </a:lnTo>
                  <a:lnTo>
                    <a:pt x="57" y="42"/>
                  </a:lnTo>
                  <a:lnTo>
                    <a:pt x="57" y="42"/>
                  </a:lnTo>
                  <a:lnTo>
                    <a:pt x="57" y="39"/>
                  </a:lnTo>
                  <a:lnTo>
                    <a:pt x="57" y="39"/>
                  </a:lnTo>
                  <a:lnTo>
                    <a:pt x="59" y="39"/>
                  </a:lnTo>
                  <a:close/>
                  <a:moveTo>
                    <a:pt x="65" y="34"/>
                  </a:moveTo>
                  <a:lnTo>
                    <a:pt x="66" y="34"/>
                  </a:lnTo>
                  <a:lnTo>
                    <a:pt x="66" y="34"/>
                  </a:lnTo>
                  <a:lnTo>
                    <a:pt x="68" y="36"/>
                  </a:lnTo>
                  <a:lnTo>
                    <a:pt x="68" y="38"/>
                  </a:lnTo>
                  <a:lnTo>
                    <a:pt x="68" y="38"/>
                  </a:lnTo>
                  <a:lnTo>
                    <a:pt x="66" y="38"/>
                  </a:lnTo>
                  <a:lnTo>
                    <a:pt x="66" y="38"/>
                  </a:lnTo>
                  <a:lnTo>
                    <a:pt x="66" y="38"/>
                  </a:lnTo>
                  <a:lnTo>
                    <a:pt x="66" y="36"/>
                  </a:lnTo>
                  <a:lnTo>
                    <a:pt x="65" y="36"/>
                  </a:lnTo>
                  <a:lnTo>
                    <a:pt x="65" y="36"/>
                  </a:lnTo>
                  <a:lnTo>
                    <a:pt x="63" y="36"/>
                  </a:lnTo>
                  <a:lnTo>
                    <a:pt x="65" y="34"/>
                  </a:lnTo>
                  <a:close/>
                  <a:moveTo>
                    <a:pt x="51" y="34"/>
                  </a:moveTo>
                  <a:lnTo>
                    <a:pt x="51" y="34"/>
                  </a:lnTo>
                  <a:lnTo>
                    <a:pt x="51" y="34"/>
                  </a:lnTo>
                  <a:lnTo>
                    <a:pt x="52" y="36"/>
                  </a:lnTo>
                  <a:lnTo>
                    <a:pt x="52" y="36"/>
                  </a:lnTo>
                  <a:lnTo>
                    <a:pt x="51" y="36"/>
                  </a:lnTo>
                  <a:lnTo>
                    <a:pt x="51" y="36"/>
                  </a:lnTo>
                  <a:lnTo>
                    <a:pt x="51" y="36"/>
                  </a:lnTo>
                  <a:lnTo>
                    <a:pt x="49" y="36"/>
                  </a:lnTo>
                  <a:lnTo>
                    <a:pt x="49" y="36"/>
                  </a:lnTo>
                  <a:lnTo>
                    <a:pt x="49" y="34"/>
                  </a:lnTo>
                  <a:lnTo>
                    <a:pt x="51" y="34"/>
                  </a:lnTo>
                  <a:close/>
                  <a:moveTo>
                    <a:pt x="27" y="30"/>
                  </a:moveTo>
                  <a:lnTo>
                    <a:pt x="27" y="31"/>
                  </a:lnTo>
                  <a:lnTo>
                    <a:pt x="29" y="31"/>
                  </a:lnTo>
                  <a:lnTo>
                    <a:pt x="29" y="31"/>
                  </a:lnTo>
                  <a:lnTo>
                    <a:pt x="29" y="31"/>
                  </a:lnTo>
                  <a:lnTo>
                    <a:pt x="27" y="31"/>
                  </a:lnTo>
                  <a:lnTo>
                    <a:pt x="25" y="31"/>
                  </a:lnTo>
                  <a:lnTo>
                    <a:pt x="25" y="31"/>
                  </a:lnTo>
                  <a:lnTo>
                    <a:pt x="27" y="30"/>
                  </a:lnTo>
                  <a:close/>
                  <a:moveTo>
                    <a:pt x="36" y="30"/>
                  </a:moveTo>
                  <a:lnTo>
                    <a:pt x="36" y="31"/>
                  </a:lnTo>
                  <a:lnTo>
                    <a:pt x="38" y="31"/>
                  </a:lnTo>
                  <a:lnTo>
                    <a:pt x="36" y="33"/>
                  </a:lnTo>
                  <a:lnTo>
                    <a:pt x="36" y="33"/>
                  </a:lnTo>
                  <a:lnTo>
                    <a:pt x="36" y="31"/>
                  </a:lnTo>
                  <a:lnTo>
                    <a:pt x="36" y="30"/>
                  </a:lnTo>
                  <a:close/>
                  <a:moveTo>
                    <a:pt x="33" y="28"/>
                  </a:moveTo>
                  <a:lnTo>
                    <a:pt x="35" y="28"/>
                  </a:lnTo>
                  <a:lnTo>
                    <a:pt x="35" y="28"/>
                  </a:lnTo>
                  <a:lnTo>
                    <a:pt x="35" y="30"/>
                  </a:lnTo>
                  <a:lnTo>
                    <a:pt x="35" y="30"/>
                  </a:lnTo>
                  <a:lnTo>
                    <a:pt x="35" y="30"/>
                  </a:lnTo>
                  <a:lnTo>
                    <a:pt x="35" y="30"/>
                  </a:lnTo>
                  <a:lnTo>
                    <a:pt x="33" y="31"/>
                  </a:lnTo>
                  <a:lnTo>
                    <a:pt x="33" y="31"/>
                  </a:lnTo>
                  <a:lnTo>
                    <a:pt x="32" y="30"/>
                  </a:lnTo>
                  <a:lnTo>
                    <a:pt x="32" y="28"/>
                  </a:lnTo>
                  <a:lnTo>
                    <a:pt x="32" y="28"/>
                  </a:lnTo>
                  <a:lnTo>
                    <a:pt x="33" y="28"/>
                  </a:lnTo>
                  <a:lnTo>
                    <a:pt x="33" y="28"/>
                  </a:lnTo>
                  <a:lnTo>
                    <a:pt x="33" y="28"/>
                  </a:lnTo>
                  <a:close/>
                  <a:moveTo>
                    <a:pt x="25" y="27"/>
                  </a:moveTo>
                  <a:lnTo>
                    <a:pt x="25" y="27"/>
                  </a:lnTo>
                  <a:lnTo>
                    <a:pt x="25" y="28"/>
                  </a:lnTo>
                  <a:lnTo>
                    <a:pt x="24" y="28"/>
                  </a:lnTo>
                  <a:lnTo>
                    <a:pt x="24" y="30"/>
                  </a:lnTo>
                  <a:lnTo>
                    <a:pt x="25" y="31"/>
                  </a:lnTo>
                  <a:lnTo>
                    <a:pt x="25" y="31"/>
                  </a:lnTo>
                  <a:lnTo>
                    <a:pt x="24" y="30"/>
                  </a:lnTo>
                  <a:lnTo>
                    <a:pt x="22" y="28"/>
                  </a:lnTo>
                  <a:lnTo>
                    <a:pt x="22" y="28"/>
                  </a:lnTo>
                  <a:lnTo>
                    <a:pt x="24" y="27"/>
                  </a:lnTo>
                  <a:lnTo>
                    <a:pt x="25" y="27"/>
                  </a:lnTo>
                  <a:close/>
                  <a:moveTo>
                    <a:pt x="57" y="27"/>
                  </a:moveTo>
                  <a:lnTo>
                    <a:pt x="57" y="27"/>
                  </a:lnTo>
                  <a:lnTo>
                    <a:pt x="57" y="27"/>
                  </a:lnTo>
                  <a:lnTo>
                    <a:pt x="59" y="28"/>
                  </a:lnTo>
                  <a:lnTo>
                    <a:pt x="57" y="28"/>
                  </a:lnTo>
                  <a:lnTo>
                    <a:pt x="57" y="28"/>
                  </a:lnTo>
                  <a:lnTo>
                    <a:pt x="55" y="27"/>
                  </a:lnTo>
                  <a:lnTo>
                    <a:pt x="57" y="27"/>
                  </a:lnTo>
                  <a:lnTo>
                    <a:pt x="57" y="27"/>
                  </a:lnTo>
                  <a:close/>
                  <a:moveTo>
                    <a:pt x="73" y="25"/>
                  </a:moveTo>
                  <a:lnTo>
                    <a:pt x="77" y="30"/>
                  </a:lnTo>
                  <a:lnTo>
                    <a:pt x="77" y="30"/>
                  </a:lnTo>
                  <a:lnTo>
                    <a:pt x="76" y="30"/>
                  </a:lnTo>
                  <a:lnTo>
                    <a:pt x="76" y="31"/>
                  </a:lnTo>
                  <a:lnTo>
                    <a:pt x="77" y="33"/>
                  </a:lnTo>
                  <a:lnTo>
                    <a:pt x="77" y="33"/>
                  </a:lnTo>
                  <a:lnTo>
                    <a:pt x="79" y="34"/>
                  </a:lnTo>
                  <a:lnTo>
                    <a:pt x="81" y="36"/>
                  </a:lnTo>
                  <a:lnTo>
                    <a:pt x="81" y="36"/>
                  </a:lnTo>
                  <a:lnTo>
                    <a:pt x="81" y="38"/>
                  </a:lnTo>
                  <a:lnTo>
                    <a:pt x="81" y="39"/>
                  </a:lnTo>
                  <a:lnTo>
                    <a:pt x="82" y="42"/>
                  </a:lnTo>
                  <a:lnTo>
                    <a:pt x="82" y="44"/>
                  </a:lnTo>
                  <a:lnTo>
                    <a:pt x="82" y="44"/>
                  </a:lnTo>
                  <a:lnTo>
                    <a:pt x="82" y="44"/>
                  </a:lnTo>
                  <a:lnTo>
                    <a:pt x="81" y="41"/>
                  </a:lnTo>
                  <a:lnTo>
                    <a:pt x="77" y="39"/>
                  </a:lnTo>
                  <a:lnTo>
                    <a:pt x="77" y="39"/>
                  </a:lnTo>
                  <a:lnTo>
                    <a:pt x="76" y="38"/>
                  </a:lnTo>
                  <a:lnTo>
                    <a:pt x="74" y="34"/>
                  </a:lnTo>
                  <a:lnTo>
                    <a:pt x="73" y="30"/>
                  </a:lnTo>
                  <a:lnTo>
                    <a:pt x="73" y="28"/>
                  </a:lnTo>
                  <a:lnTo>
                    <a:pt x="71" y="25"/>
                  </a:lnTo>
                  <a:lnTo>
                    <a:pt x="71" y="25"/>
                  </a:lnTo>
                  <a:lnTo>
                    <a:pt x="73" y="25"/>
                  </a:lnTo>
                  <a:lnTo>
                    <a:pt x="73" y="25"/>
                  </a:lnTo>
                  <a:lnTo>
                    <a:pt x="73" y="25"/>
                  </a:lnTo>
                  <a:lnTo>
                    <a:pt x="73" y="25"/>
                  </a:lnTo>
                  <a:close/>
                  <a:moveTo>
                    <a:pt x="27" y="20"/>
                  </a:moveTo>
                  <a:lnTo>
                    <a:pt x="29" y="20"/>
                  </a:lnTo>
                  <a:lnTo>
                    <a:pt x="29" y="23"/>
                  </a:lnTo>
                  <a:lnTo>
                    <a:pt x="29" y="23"/>
                  </a:lnTo>
                  <a:lnTo>
                    <a:pt x="30" y="23"/>
                  </a:lnTo>
                  <a:lnTo>
                    <a:pt x="32" y="25"/>
                  </a:lnTo>
                  <a:lnTo>
                    <a:pt x="32" y="28"/>
                  </a:lnTo>
                  <a:lnTo>
                    <a:pt x="32" y="28"/>
                  </a:lnTo>
                  <a:lnTo>
                    <a:pt x="32" y="28"/>
                  </a:lnTo>
                  <a:lnTo>
                    <a:pt x="32" y="30"/>
                  </a:lnTo>
                  <a:lnTo>
                    <a:pt x="30" y="28"/>
                  </a:lnTo>
                  <a:lnTo>
                    <a:pt x="29" y="28"/>
                  </a:lnTo>
                  <a:lnTo>
                    <a:pt x="29" y="27"/>
                  </a:lnTo>
                  <a:lnTo>
                    <a:pt x="27" y="25"/>
                  </a:lnTo>
                  <a:lnTo>
                    <a:pt x="27" y="25"/>
                  </a:lnTo>
                  <a:lnTo>
                    <a:pt x="27" y="23"/>
                  </a:lnTo>
                  <a:lnTo>
                    <a:pt x="24" y="25"/>
                  </a:lnTo>
                  <a:lnTo>
                    <a:pt x="24" y="25"/>
                  </a:lnTo>
                  <a:lnTo>
                    <a:pt x="22" y="25"/>
                  </a:lnTo>
                  <a:lnTo>
                    <a:pt x="22" y="23"/>
                  </a:lnTo>
                  <a:lnTo>
                    <a:pt x="22" y="23"/>
                  </a:lnTo>
                  <a:lnTo>
                    <a:pt x="24" y="23"/>
                  </a:lnTo>
                  <a:lnTo>
                    <a:pt x="24" y="22"/>
                  </a:lnTo>
                  <a:lnTo>
                    <a:pt x="25" y="20"/>
                  </a:lnTo>
                  <a:lnTo>
                    <a:pt x="27" y="20"/>
                  </a:lnTo>
                  <a:close/>
                  <a:moveTo>
                    <a:pt x="13" y="20"/>
                  </a:moveTo>
                  <a:lnTo>
                    <a:pt x="14" y="22"/>
                  </a:lnTo>
                  <a:lnTo>
                    <a:pt x="13" y="23"/>
                  </a:lnTo>
                  <a:lnTo>
                    <a:pt x="13" y="23"/>
                  </a:lnTo>
                  <a:lnTo>
                    <a:pt x="13" y="22"/>
                  </a:lnTo>
                  <a:lnTo>
                    <a:pt x="13" y="20"/>
                  </a:lnTo>
                  <a:lnTo>
                    <a:pt x="13" y="20"/>
                  </a:lnTo>
                  <a:lnTo>
                    <a:pt x="13" y="20"/>
                  </a:lnTo>
                  <a:close/>
                  <a:moveTo>
                    <a:pt x="21" y="19"/>
                  </a:moveTo>
                  <a:lnTo>
                    <a:pt x="21" y="19"/>
                  </a:lnTo>
                  <a:lnTo>
                    <a:pt x="22" y="20"/>
                  </a:lnTo>
                  <a:lnTo>
                    <a:pt x="22" y="20"/>
                  </a:lnTo>
                  <a:lnTo>
                    <a:pt x="22" y="22"/>
                  </a:lnTo>
                  <a:lnTo>
                    <a:pt x="22" y="22"/>
                  </a:lnTo>
                  <a:lnTo>
                    <a:pt x="21" y="22"/>
                  </a:lnTo>
                  <a:lnTo>
                    <a:pt x="19" y="22"/>
                  </a:lnTo>
                  <a:lnTo>
                    <a:pt x="19" y="20"/>
                  </a:lnTo>
                  <a:lnTo>
                    <a:pt x="19" y="19"/>
                  </a:lnTo>
                  <a:lnTo>
                    <a:pt x="19" y="19"/>
                  </a:lnTo>
                  <a:lnTo>
                    <a:pt x="21" y="19"/>
                  </a:lnTo>
                  <a:close/>
                  <a:moveTo>
                    <a:pt x="13" y="14"/>
                  </a:moveTo>
                  <a:lnTo>
                    <a:pt x="14" y="16"/>
                  </a:lnTo>
                  <a:lnTo>
                    <a:pt x="16" y="16"/>
                  </a:lnTo>
                  <a:lnTo>
                    <a:pt x="16" y="17"/>
                  </a:lnTo>
                  <a:lnTo>
                    <a:pt x="16" y="17"/>
                  </a:lnTo>
                  <a:lnTo>
                    <a:pt x="14" y="19"/>
                  </a:lnTo>
                  <a:lnTo>
                    <a:pt x="14" y="19"/>
                  </a:lnTo>
                  <a:lnTo>
                    <a:pt x="14" y="19"/>
                  </a:lnTo>
                  <a:lnTo>
                    <a:pt x="14" y="19"/>
                  </a:lnTo>
                  <a:lnTo>
                    <a:pt x="14" y="19"/>
                  </a:lnTo>
                  <a:lnTo>
                    <a:pt x="14" y="17"/>
                  </a:lnTo>
                  <a:lnTo>
                    <a:pt x="13" y="16"/>
                  </a:lnTo>
                  <a:lnTo>
                    <a:pt x="13" y="16"/>
                  </a:lnTo>
                  <a:lnTo>
                    <a:pt x="13" y="14"/>
                  </a:lnTo>
                  <a:close/>
                  <a:moveTo>
                    <a:pt x="40" y="14"/>
                  </a:moveTo>
                  <a:lnTo>
                    <a:pt x="44" y="14"/>
                  </a:lnTo>
                  <a:lnTo>
                    <a:pt x="46" y="17"/>
                  </a:lnTo>
                  <a:lnTo>
                    <a:pt x="48" y="17"/>
                  </a:lnTo>
                  <a:lnTo>
                    <a:pt x="49" y="19"/>
                  </a:lnTo>
                  <a:lnTo>
                    <a:pt x="49" y="19"/>
                  </a:lnTo>
                  <a:lnTo>
                    <a:pt x="51" y="19"/>
                  </a:lnTo>
                  <a:lnTo>
                    <a:pt x="52" y="20"/>
                  </a:lnTo>
                  <a:lnTo>
                    <a:pt x="54" y="20"/>
                  </a:lnTo>
                  <a:lnTo>
                    <a:pt x="54" y="20"/>
                  </a:lnTo>
                  <a:lnTo>
                    <a:pt x="60" y="25"/>
                  </a:lnTo>
                  <a:lnTo>
                    <a:pt x="60" y="27"/>
                  </a:lnTo>
                  <a:lnTo>
                    <a:pt x="60" y="27"/>
                  </a:lnTo>
                  <a:lnTo>
                    <a:pt x="62" y="28"/>
                  </a:lnTo>
                  <a:lnTo>
                    <a:pt x="62" y="28"/>
                  </a:lnTo>
                  <a:lnTo>
                    <a:pt x="59" y="27"/>
                  </a:lnTo>
                  <a:lnTo>
                    <a:pt x="57" y="25"/>
                  </a:lnTo>
                  <a:lnTo>
                    <a:pt x="54" y="23"/>
                  </a:lnTo>
                  <a:lnTo>
                    <a:pt x="52" y="23"/>
                  </a:lnTo>
                  <a:lnTo>
                    <a:pt x="52" y="23"/>
                  </a:lnTo>
                  <a:lnTo>
                    <a:pt x="49" y="22"/>
                  </a:lnTo>
                  <a:lnTo>
                    <a:pt x="48" y="20"/>
                  </a:lnTo>
                  <a:lnTo>
                    <a:pt x="46" y="20"/>
                  </a:lnTo>
                  <a:lnTo>
                    <a:pt x="46" y="19"/>
                  </a:lnTo>
                  <a:lnTo>
                    <a:pt x="44" y="19"/>
                  </a:lnTo>
                  <a:lnTo>
                    <a:pt x="44" y="17"/>
                  </a:lnTo>
                  <a:lnTo>
                    <a:pt x="43" y="17"/>
                  </a:lnTo>
                  <a:lnTo>
                    <a:pt x="41" y="16"/>
                  </a:lnTo>
                  <a:lnTo>
                    <a:pt x="41" y="14"/>
                  </a:lnTo>
                  <a:lnTo>
                    <a:pt x="40" y="14"/>
                  </a:lnTo>
                  <a:close/>
                  <a:moveTo>
                    <a:pt x="2" y="6"/>
                  </a:moveTo>
                  <a:lnTo>
                    <a:pt x="3" y="6"/>
                  </a:lnTo>
                  <a:lnTo>
                    <a:pt x="2" y="8"/>
                  </a:lnTo>
                  <a:lnTo>
                    <a:pt x="2" y="8"/>
                  </a:lnTo>
                  <a:lnTo>
                    <a:pt x="0" y="8"/>
                  </a:lnTo>
                  <a:lnTo>
                    <a:pt x="0" y="6"/>
                  </a:lnTo>
                  <a:lnTo>
                    <a:pt x="2" y="6"/>
                  </a:lnTo>
                  <a:close/>
                  <a:moveTo>
                    <a:pt x="11" y="0"/>
                  </a:moveTo>
                  <a:lnTo>
                    <a:pt x="13" y="1"/>
                  </a:lnTo>
                  <a:lnTo>
                    <a:pt x="16" y="3"/>
                  </a:lnTo>
                  <a:lnTo>
                    <a:pt x="19" y="5"/>
                  </a:lnTo>
                  <a:lnTo>
                    <a:pt x="21" y="6"/>
                  </a:lnTo>
                  <a:lnTo>
                    <a:pt x="21" y="8"/>
                  </a:lnTo>
                  <a:lnTo>
                    <a:pt x="22" y="8"/>
                  </a:lnTo>
                  <a:lnTo>
                    <a:pt x="24" y="9"/>
                  </a:lnTo>
                  <a:lnTo>
                    <a:pt x="25" y="11"/>
                  </a:lnTo>
                  <a:lnTo>
                    <a:pt x="25" y="11"/>
                  </a:lnTo>
                  <a:lnTo>
                    <a:pt x="27" y="11"/>
                  </a:lnTo>
                  <a:lnTo>
                    <a:pt x="27" y="11"/>
                  </a:lnTo>
                  <a:lnTo>
                    <a:pt x="25" y="12"/>
                  </a:lnTo>
                  <a:lnTo>
                    <a:pt x="24" y="12"/>
                  </a:lnTo>
                  <a:lnTo>
                    <a:pt x="24" y="11"/>
                  </a:lnTo>
                  <a:lnTo>
                    <a:pt x="24" y="11"/>
                  </a:lnTo>
                  <a:lnTo>
                    <a:pt x="22" y="11"/>
                  </a:lnTo>
                  <a:lnTo>
                    <a:pt x="21" y="11"/>
                  </a:lnTo>
                  <a:lnTo>
                    <a:pt x="18" y="9"/>
                  </a:lnTo>
                  <a:lnTo>
                    <a:pt x="14" y="5"/>
                  </a:lnTo>
                  <a:lnTo>
                    <a:pt x="11" y="3"/>
                  </a:lnTo>
                  <a:lnTo>
                    <a:pt x="11" y="1"/>
                  </a:lnTo>
                  <a:lnTo>
                    <a:pt x="11" y="1"/>
                  </a:lnTo>
                  <a:lnTo>
                    <a:pt x="1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66" name="Freeform 62">
              <a:extLst>
                <a:ext uri="{FF2B5EF4-FFF2-40B4-BE49-F238E27FC236}">
                  <a16:creationId xmlns:a16="http://schemas.microsoft.com/office/drawing/2014/main" id="{B97AFA9E-F531-3422-A155-7ACA9B8DED46}"/>
                </a:ext>
              </a:extLst>
            </p:cNvPr>
            <p:cNvSpPr>
              <a:spLocks noEditPoints="1"/>
            </p:cNvSpPr>
            <p:nvPr/>
          </p:nvSpPr>
          <p:spPr bwMode="auto">
            <a:xfrm>
              <a:off x="6739605" y="3486144"/>
              <a:ext cx="592563" cy="469763"/>
            </a:xfrm>
            <a:custGeom>
              <a:avLst/>
              <a:gdLst>
                <a:gd name="T0" fmla="*/ 107 w 304"/>
                <a:gd name="T1" fmla="*/ 235 h 241"/>
                <a:gd name="T2" fmla="*/ 109 w 304"/>
                <a:gd name="T3" fmla="*/ 238 h 241"/>
                <a:gd name="T4" fmla="*/ 104 w 304"/>
                <a:gd name="T5" fmla="*/ 235 h 241"/>
                <a:gd name="T6" fmla="*/ 28 w 304"/>
                <a:gd name="T7" fmla="*/ 101 h 241"/>
                <a:gd name="T8" fmla="*/ 31 w 304"/>
                <a:gd name="T9" fmla="*/ 104 h 241"/>
                <a:gd name="T10" fmla="*/ 28 w 304"/>
                <a:gd name="T11" fmla="*/ 99 h 241"/>
                <a:gd name="T12" fmla="*/ 66 w 304"/>
                <a:gd name="T13" fmla="*/ 0 h 241"/>
                <a:gd name="T14" fmla="*/ 93 w 304"/>
                <a:gd name="T15" fmla="*/ 8 h 241"/>
                <a:gd name="T16" fmla="*/ 120 w 304"/>
                <a:gd name="T17" fmla="*/ 25 h 241"/>
                <a:gd name="T18" fmla="*/ 147 w 304"/>
                <a:gd name="T19" fmla="*/ 46 h 241"/>
                <a:gd name="T20" fmla="*/ 180 w 304"/>
                <a:gd name="T21" fmla="*/ 49 h 241"/>
                <a:gd name="T22" fmla="*/ 192 w 304"/>
                <a:gd name="T23" fmla="*/ 57 h 241"/>
                <a:gd name="T24" fmla="*/ 205 w 304"/>
                <a:gd name="T25" fmla="*/ 66 h 241"/>
                <a:gd name="T26" fmla="*/ 210 w 304"/>
                <a:gd name="T27" fmla="*/ 72 h 241"/>
                <a:gd name="T28" fmla="*/ 222 w 304"/>
                <a:gd name="T29" fmla="*/ 83 h 241"/>
                <a:gd name="T30" fmla="*/ 222 w 304"/>
                <a:gd name="T31" fmla="*/ 88 h 241"/>
                <a:gd name="T32" fmla="*/ 224 w 304"/>
                <a:gd name="T33" fmla="*/ 94 h 241"/>
                <a:gd name="T34" fmla="*/ 229 w 304"/>
                <a:gd name="T35" fmla="*/ 104 h 241"/>
                <a:gd name="T36" fmla="*/ 236 w 304"/>
                <a:gd name="T37" fmla="*/ 116 h 241"/>
                <a:gd name="T38" fmla="*/ 243 w 304"/>
                <a:gd name="T39" fmla="*/ 118 h 241"/>
                <a:gd name="T40" fmla="*/ 246 w 304"/>
                <a:gd name="T41" fmla="*/ 121 h 241"/>
                <a:gd name="T42" fmla="*/ 249 w 304"/>
                <a:gd name="T43" fmla="*/ 129 h 241"/>
                <a:gd name="T44" fmla="*/ 254 w 304"/>
                <a:gd name="T45" fmla="*/ 135 h 241"/>
                <a:gd name="T46" fmla="*/ 260 w 304"/>
                <a:gd name="T47" fmla="*/ 142 h 241"/>
                <a:gd name="T48" fmla="*/ 271 w 304"/>
                <a:gd name="T49" fmla="*/ 143 h 241"/>
                <a:gd name="T50" fmla="*/ 292 w 304"/>
                <a:gd name="T51" fmla="*/ 146 h 241"/>
                <a:gd name="T52" fmla="*/ 298 w 304"/>
                <a:gd name="T53" fmla="*/ 148 h 241"/>
                <a:gd name="T54" fmla="*/ 303 w 304"/>
                <a:gd name="T55" fmla="*/ 159 h 241"/>
                <a:gd name="T56" fmla="*/ 300 w 304"/>
                <a:gd name="T57" fmla="*/ 172 h 241"/>
                <a:gd name="T58" fmla="*/ 296 w 304"/>
                <a:gd name="T59" fmla="*/ 183 h 241"/>
                <a:gd name="T60" fmla="*/ 284 w 304"/>
                <a:gd name="T61" fmla="*/ 191 h 241"/>
                <a:gd name="T62" fmla="*/ 265 w 304"/>
                <a:gd name="T63" fmla="*/ 197 h 241"/>
                <a:gd name="T64" fmla="*/ 247 w 304"/>
                <a:gd name="T65" fmla="*/ 202 h 241"/>
                <a:gd name="T66" fmla="*/ 219 w 304"/>
                <a:gd name="T67" fmla="*/ 206 h 241"/>
                <a:gd name="T68" fmla="*/ 195 w 304"/>
                <a:gd name="T69" fmla="*/ 214 h 241"/>
                <a:gd name="T70" fmla="*/ 186 w 304"/>
                <a:gd name="T71" fmla="*/ 230 h 241"/>
                <a:gd name="T72" fmla="*/ 175 w 304"/>
                <a:gd name="T73" fmla="*/ 227 h 241"/>
                <a:gd name="T74" fmla="*/ 156 w 304"/>
                <a:gd name="T75" fmla="*/ 227 h 241"/>
                <a:gd name="T76" fmla="*/ 140 w 304"/>
                <a:gd name="T77" fmla="*/ 225 h 241"/>
                <a:gd name="T78" fmla="*/ 132 w 304"/>
                <a:gd name="T79" fmla="*/ 227 h 241"/>
                <a:gd name="T80" fmla="*/ 126 w 304"/>
                <a:gd name="T81" fmla="*/ 224 h 241"/>
                <a:gd name="T82" fmla="*/ 123 w 304"/>
                <a:gd name="T83" fmla="*/ 230 h 241"/>
                <a:gd name="T84" fmla="*/ 123 w 304"/>
                <a:gd name="T85" fmla="*/ 236 h 241"/>
                <a:gd name="T86" fmla="*/ 117 w 304"/>
                <a:gd name="T87" fmla="*/ 236 h 241"/>
                <a:gd name="T88" fmla="*/ 112 w 304"/>
                <a:gd name="T89" fmla="*/ 227 h 241"/>
                <a:gd name="T90" fmla="*/ 96 w 304"/>
                <a:gd name="T91" fmla="*/ 206 h 241"/>
                <a:gd name="T92" fmla="*/ 90 w 304"/>
                <a:gd name="T93" fmla="*/ 192 h 241"/>
                <a:gd name="T94" fmla="*/ 74 w 304"/>
                <a:gd name="T95" fmla="*/ 181 h 241"/>
                <a:gd name="T96" fmla="*/ 65 w 304"/>
                <a:gd name="T97" fmla="*/ 162 h 241"/>
                <a:gd name="T98" fmla="*/ 65 w 304"/>
                <a:gd name="T99" fmla="*/ 148 h 241"/>
                <a:gd name="T100" fmla="*/ 60 w 304"/>
                <a:gd name="T101" fmla="*/ 140 h 241"/>
                <a:gd name="T102" fmla="*/ 49 w 304"/>
                <a:gd name="T103" fmla="*/ 124 h 241"/>
                <a:gd name="T104" fmla="*/ 39 w 304"/>
                <a:gd name="T105" fmla="*/ 116 h 241"/>
                <a:gd name="T106" fmla="*/ 33 w 304"/>
                <a:gd name="T107" fmla="*/ 101 h 241"/>
                <a:gd name="T108" fmla="*/ 22 w 304"/>
                <a:gd name="T109" fmla="*/ 83 h 241"/>
                <a:gd name="T110" fmla="*/ 6 w 304"/>
                <a:gd name="T111" fmla="*/ 63 h 241"/>
                <a:gd name="T112" fmla="*/ 3 w 304"/>
                <a:gd name="T113" fmla="*/ 53 h 241"/>
                <a:gd name="T114" fmla="*/ 20 w 304"/>
                <a:gd name="T115" fmla="*/ 46 h 241"/>
                <a:gd name="T116" fmla="*/ 38 w 304"/>
                <a:gd name="T117" fmla="*/ 35 h 241"/>
                <a:gd name="T118" fmla="*/ 47 w 304"/>
                <a:gd name="T119" fmla="*/ 27 h 241"/>
                <a:gd name="T120" fmla="*/ 35 w 304"/>
                <a:gd name="T121" fmla="*/ 9 h 241"/>
                <a:gd name="T122" fmla="*/ 63 w 304"/>
                <a:gd name="T123" fmla="*/ 1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4" h="241">
                  <a:moveTo>
                    <a:pt x="106" y="231"/>
                  </a:moveTo>
                  <a:lnTo>
                    <a:pt x="106" y="231"/>
                  </a:lnTo>
                  <a:lnTo>
                    <a:pt x="106" y="231"/>
                  </a:lnTo>
                  <a:lnTo>
                    <a:pt x="106" y="235"/>
                  </a:lnTo>
                  <a:lnTo>
                    <a:pt x="106" y="235"/>
                  </a:lnTo>
                  <a:lnTo>
                    <a:pt x="106" y="235"/>
                  </a:lnTo>
                  <a:lnTo>
                    <a:pt x="107" y="235"/>
                  </a:lnTo>
                  <a:lnTo>
                    <a:pt x="107" y="235"/>
                  </a:lnTo>
                  <a:lnTo>
                    <a:pt x="107" y="235"/>
                  </a:lnTo>
                  <a:lnTo>
                    <a:pt x="107" y="235"/>
                  </a:lnTo>
                  <a:lnTo>
                    <a:pt x="107" y="235"/>
                  </a:lnTo>
                  <a:lnTo>
                    <a:pt x="109" y="235"/>
                  </a:lnTo>
                  <a:lnTo>
                    <a:pt x="109" y="238"/>
                  </a:lnTo>
                  <a:lnTo>
                    <a:pt x="109" y="238"/>
                  </a:lnTo>
                  <a:lnTo>
                    <a:pt x="109" y="238"/>
                  </a:lnTo>
                  <a:lnTo>
                    <a:pt x="109" y="236"/>
                  </a:lnTo>
                  <a:lnTo>
                    <a:pt x="109" y="236"/>
                  </a:lnTo>
                  <a:lnTo>
                    <a:pt x="107" y="236"/>
                  </a:lnTo>
                  <a:lnTo>
                    <a:pt x="107" y="236"/>
                  </a:lnTo>
                  <a:lnTo>
                    <a:pt x="106" y="236"/>
                  </a:lnTo>
                  <a:lnTo>
                    <a:pt x="104" y="235"/>
                  </a:lnTo>
                  <a:lnTo>
                    <a:pt x="104" y="233"/>
                  </a:lnTo>
                  <a:lnTo>
                    <a:pt x="104" y="233"/>
                  </a:lnTo>
                  <a:lnTo>
                    <a:pt x="106" y="233"/>
                  </a:lnTo>
                  <a:lnTo>
                    <a:pt x="106" y="231"/>
                  </a:lnTo>
                  <a:lnTo>
                    <a:pt x="106" y="231"/>
                  </a:lnTo>
                  <a:close/>
                  <a:moveTo>
                    <a:pt x="28" y="101"/>
                  </a:moveTo>
                  <a:lnTo>
                    <a:pt x="28" y="101"/>
                  </a:lnTo>
                  <a:lnTo>
                    <a:pt x="28" y="101"/>
                  </a:lnTo>
                  <a:lnTo>
                    <a:pt x="31" y="102"/>
                  </a:lnTo>
                  <a:lnTo>
                    <a:pt x="33" y="104"/>
                  </a:lnTo>
                  <a:lnTo>
                    <a:pt x="35" y="104"/>
                  </a:lnTo>
                  <a:lnTo>
                    <a:pt x="33" y="105"/>
                  </a:lnTo>
                  <a:lnTo>
                    <a:pt x="33" y="105"/>
                  </a:lnTo>
                  <a:lnTo>
                    <a:pt x="31" y="104"/>
                  </a:lnTo>
                  <a:lnTo>
                    <a:pt x="31" y="104"/>
                  </a:lnTo>
                  <a:lnTo>
                    <a:pt x="30" y="102"/>
                  </a:lnTo>
                  <a:lnTo>
                    <a:pt x="28" y="102"/>
                  </a:lnTo>
                  <a:lnTo>
                    <a:pt x="27" y="101"/>
                  </a:lnTo>
                  <a:lnTo>
                    <a:pt x="28" y="101"/>
                  </a:lnTo>
                  <a:close/>
                  <a:moveTo>
                    <a:pt x="28" y="98"/>
                  </a:moveTo>
                  <a:lnTo>
                    <a:pt x="28" y="99"/>
                  </a:lnTo>
                  <a:lnTo>
                    <a:pt x="28" y="99"/>
                  </a:lnTo>
                  <a:lnTo>
                    <a:pt x="28" y="101"/>
                  </a:lnTo>
                  <a:lnTo>
                    <a:pt x="28" y="101"/>
                  </a:lnTo>
                  <a:lnTo>
                    <a:pt x="28" y="99"/>
                  </a:lnTo>
                  <a:lnTo>
                    <a:pt x="28" y="99"/>
                  </a:lnTo>
                  <a:lnTo>
                    <a:pt x="28" y="98"/>
                  </a:lnTo>
                  <a:close/>
                  <a:moveTo>
                    <a:pt x="66" y="0"/>
                  </a:moveTo>
                  <a:lnTo>
                    <a:pt x="69" y="0"/>
                  </a:lnTo>
                  <a:lnTo>
                    <a:pt x="74" y="1"/>
                  </a:lnTo>
                  <a:lnTo>
                    <a:pt x="79" y="1"/>
                  </a:lnTo>
                  <a:lnTo>
                    <a:pt x="83" y="3"/>
                  </a:lnTo>
                  <a:lnTo>
                    <a:pt x="85" y="3"/>
                  </a:lnTo>
                  <a:lnTo>
                    <a:pt x="90" y="6"/>
                  </a:lnTo>
                  <a:lnTo>
                    <a:pt x="93" y="8"/>
                  </a:lnTo>
                  <a:lnTo>
                    <a:pt x="96" y="9"/>
                  </a:lnTo>
                  <a:lnTo>
                    <a:pt x="101" y="12"/>
                  </a:lnTo>
                  <a:lnTo>
                    <a:pt x="104" y="14"/>
                  </a:lnTo>
                  <a:lnTo>
                    <a:pt x="109" y="16"/>
                  </a:lnTo>
                  <a:lnTo>
                    <a:pt x="110" y="19"/>
                  </a:lnTo>
                  <a:lnTo>
                    <a:pt x="115" y="22"/>
                  </a:lnTo>
                  <a:lnTo>
                    <a:pt x="120" y="25"/>
                  </a:lnTo>
                  <a:lnTo>
                    <a:pt x="123" y="28"/>
                  </a:lnTo>
                  <a:lnTo>
                    <a:pt x="128" y="31"/>
                  </a:lnTo>
                  <a:lnTo>
                    <a:pt x="132" y="36"/>
                  </a:lnTo>
                  <a:lnTo>
                    <a:pt x="137" y="39"/>
                  </a:lnTo>
                  <a:lnTo>
                    <a:pt x="140" y="42"/>
                  </a:lnTo>
                  <a:lnTo>
                    <a:pt x="147" y="46"/>
                  </a:lnTo>
                  <a:lnTo>
                    <a:pt x="147" y="46"/>
                  </a:lnTo>
                  <a:lnTo>
                    <a:pt x="151" y="47"/>
                  </a:lnTo>
                  <a:lnTo>
                    <a:pt x="158" y="47"/>
                  </a:lnTo>
                  <a:lnTo>
                    <a:pt x="164" y="47"/>
                  </a:lnTo>
                  <a:lnTo>
                    <a:pt x="170" y="49"/>
                  </a:lnTo>
                  <a:lnTo>
                    <a:pt x="172" y="47"/>
                  </a:lnTo>
                  <a:lnTo>
                    <a:pt x="175" y="49"/>
                  </a:lnTo>
                  <a:lnTo>
                    <a:pt x="180" y="49"/>
                  </a:lnTo>
                  <a:lnTo>
                    <a:pt x="181" y="49"/>
                  </a:lnTo>
                  <a:lnTo>
                    <a:pt x="186" y="49"/>
                  </a:lnTo>
                  <a:lnTo>
                    <a:pt x="186" y="52"/>
                  </a:lnTo>
                  <a:lnTo>
                    <a:pt x="188" y="53"/>
                  </a:lnTo>
                  <a:lnTo>
                    <a:pt x="188" y="55"/>
                  </a:lnTo>
                  <a:lnTo>
                    <a:pt x="189" y="57"/>
                  </a:lnTo>
                  <a:lnTo>
                    <a:pt x="192" y="57"/>
                  </a:lnTo>
                  <a:lnTo>
                    <a:pt x="194" y="57"/>
                  </a:lnTo>
                  <a:lnTo>
                    <a:pt x="197" y="57"/>
                  </a:lnTo>
                  <a:lnTo>
                    <a:pt x="200" y="57"/>
                  </a:lnTo>
                  <a:lnTo>
                    <a:pt x="200" y="58"/>
                  </a:lnTo>
                  <a:lnTo>
                    <a:pt x="202" y="60"/>
                  </a:lnTo>
                  <a:lnTo>
                    <a:pt x="203" y="63"/>
                  </a:lnTo>
                  <a:lnTo>
                    <a:pt x="205" y="66"/>
                  </a:lnTo>
                  <a:lnTo>
                    <a:pt x="205" y="66"/>
                  </a:lnTo>
                  <a:lnTo>
                    <a:pt x="205" y="68"/>
                  </a:lnTo>
                  <a:lnTo>
                    <a:pt x="205" y="68"/>
                  </a:lnTo>
                  <a:lnTo>
                    <a:pt x="205" y="69"/>
                  </a:lnTo>
                  <a:lnTo>
                    <a:pt x="206" y="71"/>
                  </a:lnTo>
                  <a:lnTo>
                    <a:pt x="210" y="72"/>
                  </a:lnTo>
                  <a:lnTo>
                    <a:pt x="210" y="72"/>
                  </a:lnTo>
                  <a:lnTo>
                    <a:pt x="211" y="72"/>
                  </a:lnTo>
                  <a:lnTo>
                    <a:pt x="211" y="74"/>
                  </a:lnTo>
                  <a:lnTo>
                    <a:pt x="213" y="75"/>
                  </a:lnTo>
                  <a:lnTo>
                    <a:pt x="214" y="77"/>
                  </a:lnTo>
                  <a:lnTo>
                    <a:pt x="216" y="77"/>
                  </a:lnTo>
                  <a:lnTo>
                    <a:pt x="219" y="80"/>
                  </a:lnTo>
                  <a:lnTo>
                    <a:pt x="222" y="83"/>
                  </a:lnTo>
                  <a:lnTo>
                    <a:pt x="225" y="85"/>
                  </a:lnTo>
                  <a:lnTo>
                    <a:pt x="224" y="85"/>
                  </a:lnTo>
                  <a:lnTo>
                    <a:pt x="224" y="85"/>
                  </a:lnTo>
                  <a:lnTo>
                    <a:pt x="222" y="85"/>
                  </a:lnTo>
                  <a:lnTo>
                    <a:pt x="222" y="85"/>
                  </a:lnTo>
                  <a:lnTo>
                    <a:pt x="222" y="87"/>
                  </a:lnTo>
                  <a:lnTo>
                    <a:pt x="222" y="88"/>
                  </a:lnTo>
                  <a:lnTo>
                    <a:pt x="224" y="88"/>
                  </a:lnTo>
                  <a:lnTo>
                    <a:pt x="225" y="90"/>
                  </a:lnTo>
                  <a:lnTo>
                    <a:pt x="225" y="91"/>
                  </a:lnTo>
                  <a:lnTo>
                    <a:pt x="225" y="94"/>
                  </a:lnTo>
                  <a:lnTo>
                    <a:pt x="224" y="94"/>
                  </a:lnTo>
                  <a:lnTo>
                    <a:pt x="224" y="94"/>
                  </a:lnTo>
                  <a:lnTo>
                    <a:pt x="224" y="94"/>
                  </a:lnTo>
                  <a:lnTo>
                    <a:pt x="222" y="94"/>
                  </a:lnTo>
                  <a:lnTo>
                    <a:pt x="224" y="96"/>
                  </a:lnTo>
                  <a:lnTo>
                    <a:pt x="224" y="98"/>
                  </a:lnTo>
                  <a:lnTo>
                    <a:pt x="225" y="99"/>
                  </a:lnTo>
                  <a:lnTo>
                    <a:pt x="225" y="101"/>
                  </a:lnTo>
                  <a:lnTo>
                    <a:pt x="227" y="102"/>
                  </a:lnTo>
                  <a:lnTo>
                    <a:pt x="229" y="104"/>
                  </a:lnTo>
                  <a:lnTo>
                    <a:pt x="230" y="107"/>
                  </a:lnTo>
                  <a:lnTo>
                    <a:pt x="230" y="110"/>
                  </a:lnTo>
                  <a:lnTo>
                    <a:pt x="232" y="112"/>
                  </a:lnTo>
                  <a:lnTo>
                    <a:pt x="233" y="113"/>
                  </a:lnTo>
                  <a:lnTo>
                    <a:pt x="235" y="115"/>
                  </a:lnTo>
                  <a:lnTo>
                    <a:pt x="235" y="116"/>
                  </a:lnTo>
                  <a:lnTo>
                    <a:pt x="236" y="116"/>
                  </a:lnTo>
                  <a:lnTo>
                    <a:pt x="236" y="118"/>
                  </a:lnTo>
                  <a:lnTo>
                    <a:pt x="238" y="118"/>
                  </a:lnTo>
                  <a:lnTo>
                    <a:pt x="238" y="118"/>
                  </a:lnTo>
                  <a:lnTo>
                    <a:pt x="240" y="118"/>
                  </a:lnTo>
                  <a:lnTo>
                    <a:pt x="241" y="116"/>
                  </a:lnTo>
                  <a:lnTo>
                    <a:pt x="241" y="118"/>
                  </a:lnTo>
                  <a:lnTo>
                    <a:pt x="243" y="118"/>
                  </a:lnTo>
                  <a:lnTo>
                    <a:pt x="243" y="118"/>
                  </a:lnTo>
                  <a:lnTo>
                    <a:pt x="243" y="120"/>
                  </a:lnTo>
                  <a:lnTo>
                    <a:pt x="241" y="121"/>
                  </a:lnTo>
                  <a:lnTo>
                    <a:pt x="243" y="121"/>
                  </a:lnTo>
                  <a:lnTo>
                    <a:pt x="244" y="121"/>
                  </a:lnTo>
                  <a:lnTo>
                    <a:pt x="244" y="121"/>
                  </a:lnTo>
                  <a:lnTo>
                    <a:pt x="246" y="121"/>
                  </a:lnTo>
                  <a:lnTo>
                    <a:pt x="246" y="123"/>
                  </a:lnTo>
                  <a:lnTo>
                    <a:pt x="246" y="124"/>
                  </a:lnTo>
                  <a:lnTo>
                    <a:pt x="246" y="124"/>
                  </a:lnTo>
                  <a:lnTo>
                    <a:pt x="246" y="126"/>
                  </a:lnTo>
                  <a:lnTo>
                    <a:pt x="247" y="126"/>
                  </a:lnTo>
                  <a:lnTo>
                    <a:pt x="247" y="127"/>
                  </a:lnTo>
                  <a:lnTo>
                    <a:pt x="249" y="129"/>
                  </a:lnTo>
                  <a:lnTo>
                    <a:pt x="249" y="129"/>
                  </a:lnTo>
                  <a:lnTo>
                    <a:pt x="251" y="131"/>
                  </a:lnTo>
                  <a:lnTo>
                    <a:pt x="251" y="131"/>
                  </a:lnTo>
                  <a:lnTo>
                    <a:pt x="252" y="132"/>
                  </a:lnTo>
                  <a:lnTo>
                    <a:pt x="252" y="134"/>
                  </a:lnTo>
                  <a:lnTo>
                    <a:pt x="254" y="135"/>
                  </a:lnTo>
                  <a:lnTo>
                    <a:pt x="254" y="135"/>
                  </a:lnTo>
                  <a:lnTo>
                    <a:pt x="255" y="137"/>
                  </a:lnTo>
                  <a:lnTo>
                    <a:pt x="255" y="137"/>
                  </a:lnTo>
                  <a:lnTo>
                    <a:pt x="257" y="139"/>
                  </a:lnTo>
                  <a:lnTo>
                    <a:pt x="257" y="140"/>
                  </a:lnTo>
                  <a:lnTo>
                    <a:pt x="259" y="140"/>
                  </a:lnTo>
                  <a:lnTo>
                    <a:pt x="259" y="142"/>
                  </a:lnTo>
                  <a:lnTo>
                    <a:pt x="260" y="142"/>
                  </a:lnTo>
                  <a:lnTo>
                    <a:pt x="260" y="143"/>
                  </a:lnTo>
                  <a:lnTo>
                    <a:pt x="262" y="143"/>
                  </a:lnTo>
                  <a:lnTo>
                    <a:pt x="262" y="143"/>
                  </a:lnTo>
                  <a:lnTo>
                    <a:pt x="263" y="143"/>
                  </a:lnTo>
                  <a:lnTo>
                    <a:pt x="266" y="143"/>
                  </a:lnTo>
                  <a:lnTo>
                    <a:pt x="268" y="143"/>
                  </a:lnTo>
                  <a:lnTo>
                    <a:pt x="271" y="143"/>
                  </a:lnTo>
                  <a:lnTo>
                    <a:pt x="274" y="145"/>
                  </a:lnTo>
                  <a:lnTo>
                    <a:pt x="277" y="145"/>
                  </a:lnTo>
                  <a:lnTo>
                    <a:pt x="281" y="145"/>
                  </a:lnTo>
                  <a:lnTo>
                    <a:pt x="284" y="145"/>
                  </a:lnTo>
                  <a:lnTo>
                    <a:pt x="287" y="146"/>
                  </a:lnTo>
                  <a:lnTo>
                    <a:pt x="290" y="146"/>
                  </a:lnTo>
                  <a:lnTo>
                    <a:pt x="292" y="146"/>
                  </a:lnTo>
                  <a:lnTo>
                    <a:pt x="293" y="146"/>
                  </a:lnTo>
                  <a:lnTo>
                    <a:pt x="295" y="146"/>
                  </a:lnTo>
                  <a:lnTo>
                    <a:pt x="295" y="146"/>
                  </a:lnTo>
                  <a:lnTo>
                    <a:pt x="296" y="146"/>
                  </a:lnTo>
                  <a:lnTo>
                    <a:pt x="296" y="146"/>
                  </a:lnTo>
                  <a:lnTo>
                    <a:pt x="298" y="146"/>
                  </a:lnTo>
                  <a:lnTo>
                    <a:pt x="298" y="148"/>
                  </a:lnTo>
                  <a:lnTo>
                    <a:pt x="300" y="150"/>
                  </a:lnTo>
                  <a:lnTo>
                    <a:pt x="301" y="151"/>
                  </a:lnTo>
                  <a:lnTo>
                    <a:pt x="303" y="153"/>
                  </a:lnTo>
                  <a:lnTo>
                    <a:pt x="303" y="154"/>
                  </a:lnTo>
                  <a:lnTo>
                    <a:pt x="304" y="156"/>
                  </a:lnTo>
                  <a:lnTo>
                    <a:pt x="304" y="157"/>
                  </a:lnTo>
                  <a:lnTo>
                    <a:pt x="303" y="159"/>
                  </a:lnTo>
                  <a:lnTo>
                    <a:pt x="303" y="161"/>
                  </a:lnTo>
                  <a:lnTo>
                    <a:pt x="303" y="164"/>
                  </a:lnTo>
                  <a:lnTo>
                    <a:pt x="301" y="165"/>
                  </a:lnTo>
                  <a:lnTo>
                    <a:pt x="301" y="167"/>
                  </a:lnTo>
                  <a:lnTo>
                    <a:pt x="301" y="168"/>
                  </a:lnTo>
                  <a:lnTo>
                    <a:pt x="300" y="170"/>
                  </a:lnTo>
                  <a:lnTo>
                    <a:pt x="300" y="172"/>
                  </a:lnTo>
                  <a:lnTo>
                    <a:pt x="300" y="173"/>
                  </a:lnTo>
                  <a:lnTo>
                    <a:pt x="298" y="175"/>
                  </a:lnTo>
                  <a:lnTo>
                    <a:pt x="298" y="176"/>
                  </a:lnTo>
                  <a:lnTo>
                    <a:pt x="298" y="178"/>
                  </a:lnTo>
                  <a:lnTo>
                    <a:pt x="296" y="179"/>
                  </a:lnTo>
                  <a:lnTo>
                    <a:pt x="296" y="181"/>
                  </a:lnTo>
                  <a:lnTo>
                    <a:pt x="296" y="183"/>
                  </a:lnTo>
                  <a:lnTo>
                    <a:pt x="295" y="184"/>
                  </a:lnTo>
                  <a:lnTo>
                    <a:pt x="295" y="186"/>
                  </a:lnTo>
                  <a:lnTo>
                    <a:pt x="293" y="187"/>
                  </a:lnTo>
                  <a:lnTo>
                    <a:pt x="290" y="187"/>
                  </a:lnTo>
                  <a:lnTo>
                    <a:pt x="288" y="189"/>
                  </a:lnTo>
                  <a:lnTo>
                    <a:pt x="285" y="189"/>
                  </a:lnTo>
                  <a:lnTo>
                    <a:pt x="284" y="191"/>
                  </a:lnTo>
                  <a:lnTo>
                    <a:pt x="281" y="192"/>
                  </a:lnTo>
                  <a:lnTo>
                    <a:pt x="277" y="192"/>
                  </a:lnTo>
                  <a:lnTo>
                    <a:pt x="276" y="194"/>
                  </a:lnTo>
                  <a:lnTo>
                    <a:pt x="273" y="194"/>
                  </a:lnTo>
                  <a:lnTo>
                    <a:pt x="271" y="195"/>
                  </a:lnTo>
                  <a:lnTo>
                    <a:pt x="268" y="195"/>
                  </a:lnTo>
                  <a:lnTo>
                    <a:pt x="265" y="197"/>
                  </a:lnTo>
                  <a:lnTo>
                    <a:pt x="263" y="197"/>
                  </a:lnTo>
                  <a:lnTo>
                    <a:pt x="260" y="198"/>
                  </a:lnTo>
                  <a:lnTo>
                    <a:pt x="259" y="198"/>
                  </a:lnTo>
                  <a:lnTo>
                    <a:pt x="255" y="200"/>
                  </a:lnTo>
                  <a:lnTo>
                    <a:pt x="254" y="202"/>
                  </a:lnTo>
                  <a:lnTo>
                    <a:pt x="251" y="202"/>
                  </a:lnTo>
                  <a:lnTo>
                    <a:pt x="247" y="202"/>
                  </a:lnTo>
                  <a:lnTo>
                    <a:pt x="244" y="203"/>
                  </a:lnTo>
                  <a:lnTo>
                    <a:pt x="241" y="203"/>
                  </a:lnTo>
                  <a:lnTo>
                    <a:pt x="236" y="203"/>
                  </a:lnTo>
                  <a:lnTo>
                    <a:pt x="233" y="205"/>
                  </a:lnTo>
                  <a:lnTo>
                    <a:pt x="227" y="205"/>
                  </a:lnTo>
                  <a:lnTo>
                    <a:pt x="224" y="205"/>
                  </a:lnTo>
                  <a:lnTo>
                    <a:pt x="219" y="206"/>
                  </a:lnTo>
                  <a:lnTo>
                    <a:pt x="214" y="206"/>
                  </a:lnTo>
                  <a:lnTo>
                    <a:pt x="211" y="206"/>
                  </a:lnTo>
                  <a:lnTo>
                    <a:pt x="208" y="208"/>
                  </a:lnTo>
                  <a:lnTo>
                    <a:pt x="206" y="209"/>
                  </a:lnTo>
                  <a:lnTo>
                    <a:pt x="202" y="211"/>
                  </a:lnTo>
                  <a:lnTo>
                    <a:pt x="199" y="213"/>
                  </a:lnTo>
                  <a:lnTo>
                    <a:pt x="195" y="214"/>
                  </a:lnTo>
                  <a:lnTo>
                    <a:pt x="194" y="217"/>
                  </a:lnTo>
                  <a:lnTo>
                    <a:pt x="192" y="217"/>
                  </a:lnTo>
                  <a:lnTo>
                    <a:pt x="191" y="220"/>
                  </a:lnTo>
                  <a:lnTo>
                    <a:pt x="189" y="222"/>
                  </a:lnTo>
                  <a:lnTo>
                    <a:pt x="188" y="225"/>
                  </a:lnTo>
                  <a:lnTo>
                    <a:pt x="186" y="227"/>
                  </a:lnTo>
                  <a:lnTo>
                    <a:pt x="186" y="230"/>
                  </a:lnTo>
                  <a:lnTo>
                    <a:pt x="184" y="230"/>
                  </a:lnTo>
                  <a:lnTo>
                    <a:pt x="183" y="231"/>
                  </a:lnTo>
                  <a:lnTo>
                    <a:pt x="181" y="231"/>
                  </a:lnTo>
                  <a:lnTo>
                    <a:pt x="178" y="231"/>
                  </a:lnTo>
                  <a:lnTo>
                    <a:pt x="178" y="230"/>
                  </a:lnTo>
                  <a:lnTo>
                    <a:pt x="177" y="228"/>
                  </a:lnTo>
                  <a:lnTo>
                    <a:pt x="175" y="227"/>
                  </a:lnTo>
                  <a:lnTo>
                    <a:pt x="175" y="227"/>
                  </a:lnTo>
                  <a:lnTo>
                    <a:pt x="172" y="227"/>
                  </a:lnTo>
                  <a:lnTo>
                    <a:pt x="169" y="228"/>
                  </a:lnTo>
                  <a:lnTo>
                    <a:pt x="165" y="227"/>
                  </a:lnTo>
                  <a:lnTo>
                    <a:pt x="162" y="227"/>
                  </a:lnTo>
                  <a:lnTo>
                    <a:pt x="158" y="227"/>
                  </a:lnTo>
                  <a:lnTo>
                    <a:pt x="156" y="227"/>
                  </a:lnTo>
                  <a:lnTo>
                    <a:pt x="154" y="225"/>
                  </a:lnTo>
                  <a:lnTo>
                    <a:pt x="153" y="225"/>
                  </a:lnTo>
                  <a:lnTo>
                    <a:pt x="153" y="225"/>
                  </a:lnTo>
                  <a:lnTo>
                    <a:pt x="150" y="225"/>
                  </a:lnTo>
                  <a:lnTo>
                    <a:pt x="147" y="225"/>
                  </a:lnTo>
                  <a:lnTo>
                    <a:pt x="143" y="225"/>
                  </a:lnTo>
                  <a:lnTo>
                    <a:pt x="140" y="225"/>
                  </a:lnTo>
                  <a:lnTo>
                    <a:pt x="139" y="225"/>
                  </a:lnTo>
                  <a:lnTo>
                    <a:pt x="137" y="225"/>
                  </a:lnTo>
                  <a:lnTo>
                    <a:pt x="136" y="225"/>
                  </a:lnTo>
                  <a:lnTo>
                    <a:pt x="136" y="227"/>
                  </a:lnTo>
                  <a:lnTo>
                    <a:pt x="134" y="227"/>
                  </a:lnTo>
                  <a:lnTo>
                    <a:pt x="134" y="225"/>
                  </a:lnTo>
                  <a:lnTo>
                    <a:pt x="132" y="227"/>
                  </a:lnTo>
                  <a:lnTo>
                    <a:pt x="132" y="225"/>
                  </a:lnTo>
                  <a:lnTo>
                    <a:pt x="131" y="225"/>
                  </a:lnTo>
                  <a:lnTo>
                    <a:pt x="129" y="224"/>
                  </a:lnTo>
                  <a:lnTo>
                    <a:pt x="129" y="224"/>
                  </a:lnTo>
                  <a:lnTo>
                    <a:pt x="128" y="224"/>
                  </a:lnTo>
                  <a:lnTo>
                    <a:pt x="128" y="224"/>
                  </a:lnTo>
                  <a:lnTo>
                    <a:pt x="126" y="224"/>
                  </a:lnTo>
                  <a:lnTo>
                    <a:pt x="126" y="224"/>
                  </a:lnTo>
                  <a:lnTo>
                    <a:pt x="124" y="225"/>
                  </a:lnTo>
                  <a:lnTo>
                    <a:pt x="124" y="227"/>
                  </a:lnTo>
                  <a:lnTo>
                    <a:pt x="124" y="227"/>
                  </a:lnTo>
                  <a:lnTo>
                    <a:pt x="124" y="227"/>
                  </a:lnTo>
                  <a:lnTo>
                    <a:pt x="123" y="228"/>
                  </a:lnTo>
                  <a:lnTo>
                    <a:pt x="123" y="230"/>
                  </a:lnTo>
                  <a:lnTo>
                    <a:pt x="123" y="230"/>
                  </a:lnTo>
                  <a:lnTo>
                    <a:pt x="123" y="231"/>
                  </a:lnTo>
                  <a:lnTo>
                    <a:pt x="123" y="233"/>
                  </a:lnTo>
                  <a:lnTo>
                    <a:pt x="124" y="235"/>
                  </a:lnTo>
                  <a:lnTo>
                    <a:pt x="124" y="235"/>
                  </a:lnTo>
                  <a:lnTo>
                    <a:pt x="124" y="236"/>
                  </a:lnTo>
                  <a:lnTo>
                    <a:pt x="123" y="236"/>
                  </a:lnTo>
                  <a:lnTo>
                    <a:pt x="123" y="238"/>
                  </a:lnTo>
                  <a:lnTo>
                    <a:pt x="121" y="238"/>
                  </a:lnTo>
                  <a:lnTo>
                    <a:pt x="121" y="238"/>
                  </a:lnTo>
                  <a:lnTo>
                    <a:pt x="118" y="241"/>
                  </a:lnTo>
                  <a:lnTo>
                    <a:pt x="118" y="239"/>
                  </a:lnTo>
                  <a:lnTo>
                    <a:pt x="118" y="238"/>
                  </a:lnTo>
                  <a:lnTo>
                    <a:pt x="117" y="236"/>
                  </a:lnTo>
                  <a:lnTo>
                    <a:pt x="117" y="235"/>
                  </a:lnTo>
                  <a:lnTo>
                    <a:pt x="117" y="235"/>
                  </a:lnTo>
                  <a:lnTo>
                    <a:pt x="115" y="233"/>
                  </a:lnTo>
                  <a:lnTo>
                    <a:pt x="115" y="231"/>
                  </a:lnTo>
                  <a:lnTo>
                    <a:pt x="113" y="230"/>
                  </a:lnTo>
                  <a:lnTo>
                    <a:pt x="112" y="230"/>
                  </a:lnTo>
                  <a:lnTo>
                    <a:pt x="112" y="227"/>
                  </a:lnTo>
                  <a:lnTo>
                    <a:pt x="112" y="225"/>
                  </a:lnTo>
                  <a:lnTo>
                    <a:pt x="107" y="220"/>
                  </a:lnTo>
                  <a:lnTo>
                    <a:pt x="104" y="217"/>
                  </a:lnTo>
                  <a:lnTo>
                    <a:pt x="102" y="216"/>
                  </a:lnTo>
                  <a:lnTo>
                    <a:pt x="99" y="213"/>
                  </a:lnTo>
                  <a:lnTo>
                    <a:pt x="99" y="209"/>
                  </a:lnTo>
                  <a:lnTo>
                    <a:pt x="96" y="206"/>
                  </a:lnTo>
                  <a:lnTo>
                    <a:pt x="96" y="205"/>
                  </a:lnTo>
                  <a:lnTo>
                    <a:pt x="95" y="203"/>
                  </a:lnTo>
                  <a:lnTo>
                    <a:pt x="95" y="202"/>
                  </a:lnTo>
                  <a:lnTo>
                    <a:pt x="95" y="200"/>
                  </a:lnTo>
                  <a:lnTo>
                    <a:pt x="91" y="194"/>
                  </a:lnTo>
                  <a:lnTo>
                    <a:pt x="90" y="194"/>
                  </a:lnTo>
                  <a:lnTo>
                    <a:pt x="90" y="192"/>
                  </a:lnTo>
                  <a:lnTo>
                    <a:pt x="90" y="191"/>
                  </a:lnTo>
                  <a:lnTo>
                    <a:pt x="88" y="191"/>
                  </a:lnTo>
                  <a:lnTo>
                    <a:pt x="87" y="189"/>
                  </a:lnTo>
                  <a:lnTo>
                    <a:pt x="85" y="187"/>
                  </a:lnTo>
                  <a:lnTo>
                    <a:pt x="79" y="183"/>
                  </a:lnTo>
                  <a:lnTo>
                    <a:pt x="76" y="183"/>
                  </a:lnTo>
                  <a:lnTo>
                    <a:pt x="74" y="181"/>
                  </a:lnTo>
                  <a:lnTo>
                    <a:pt x="72" y="179"/>
                  </a:lnTo>
                  <a:lnTo>
                    <a:pt x="71" y="175"/>
                  </a:lnTo>
                  <a:lnTo>
                    <a:pt x="68" y="172"/>
                  </a:lnTo>
                  <a:lnTo>
                    <a:pt x="65" y="167"/>
                  </a:lnTo>
                  <a:lnTo>
                    <a:pt x="66" y="165"/>
                  </a:lnTo>
                  <a:lnTo>
                    <a:pt x="66" y="164"/>
                  </a:lnTo>
                  <a:lnTo>
                    <a:pt x="65" y="162"/>
                  </a:lnTo>
                  <a:lnTo>
                    <a:pt x="65" y="161"/>
                  </a:lnTo>
                  <a:lnTo>
                    <a:pt x="63" y="159"/>
                  </a:lnTo>
                  <a:lnTo>
                    <a:pt x="65" y="156"/>
                  </a:lnTo>
                  <a:lnTo>
                    <a:pt x="65" y="153"/>
                  </a:lnTo>
                  <a:lnTo>
                    <a:pt x="65" y="153"/>
                  </a:lnTo>
                  <a:lnTo>
                    <a:pt x="65" y="151"/>
                  </a:lnTo>
                  <a:lnTo>
                    <a:pt x="65" y="148"/>
                  </a:lnTo>
                  <a:lnTo>
                    <a:pt x="63" y="146"/>
                  </a:lnTo>
                  <a:lnTo>
                    <a:pt x="63" y="145"/>
                  </a:lnTo>
                  <a:lnTo>
                    <a:pt x="63" y="145"/>
                  </a:lnTo>
                  <a:lnTo>
                    <a:pt x="61" y="143"/>
                  </a:lnTo>
                  <a:lnTo>
                    <a:pt x="63" y="143"/>
                  </a:lnTo>
                  <a:lnTo>
                    <a:pt x="61" y="142"/>
                  </a:lnTo>
                  <a:lnTo>
                    <a:pt x="60" y="140"/>
                  </a:lnTo>
                  <a:lnTo>
                    <a:pt x="60" y="139"/>
                  </a:lnTo>
                  <a:lnTo>
                    <a:pt x="60" y="137"/>
                  </a:lnTo>
                  <a:lnTo>
                    <a:pt x="57" y="132"/>
                  </a:lnTo>
                  <a:lnTo>
                    <a:pt x="55" y="131"/>
                  </a:lnTo>
                  <a:lnTo>
                    <a:pt x="54" y="127"/>
                  </a:lnTo>
                  <a:lnTo>
                    <a:pt x="50" y="126"/>
                  </a:lnTo>
                  <a:lnTo>
                    <a:pt x="49" y="124"/>
                  </a:lnTo>
                  <a:lnTo>
                    <a:pt x="47" y="123"/>
                  </a:lnTo>
                  <a:lnTo>
                    <a:pt x="47" y="123"/>
                  </a:lnTo>
                  <a:lnTo>
                    <a:pt x="46" y="123"/>
                  </a:lnTo>
                  <a:lnTo>
                    <a:pt x="44" y="123"/>
                  </a:lnTo>
                  <a:lnTo>
                    <a:pt x="42" y="121"/>
                  </a:lnTo>
                  <a:lnTo>
                    <a:pt x="41" y="120"/>
                  </a:lnTo>
                  <a:lnTo>
                    <a:pt x="39" y="116"/>
                  </a:lnTo>
                  <a:lnTo>
                    <a:pt x="38" y="113"/>
                  </a:lnTo>
                  <a:lnTo>
                    <a:pt x="38" y="113"/>
                  </a:lnTo>
                  <a:lnTo>
                    <a:pt x="38" y="112"/>
                  </a:lnTo>
                  <a:lnTo>
                    <a:pt x="38" y="110"/>
                  </a:lnTo>
                  <a:lnTo>
                    <a:pt x="38" y="109"/>
                  </a:lnTo>
                  <a:lnTo>
                    <a:pt x="36" y="107"/>
                  </a:lnTo>
                  <a:lnTo>
                    <a:pt x="33" y="101"/>
                  </a:lnTo>
                  <a:lnTo>
                    <a:pt x="33" y="101"/>
                  </a:lnTo>
                  <a:lnTo>
                    <a:pt x="31" y="99"/>
                  </a:lnTo>
                  <a:lnTo>
                    <a:pt x="30" y="98"/>
                  </a:lnTo>
                  <a:lnTo>
                    <a:pt x="30" y="94"/>
                  </a:lnTo>
                  <a:lnTo>
                    <a:pt x="28" y="94"/>
                  </a:lnTo>
                  <a:lnTo>
                    <a:pt x="24" y="87"/>
                  </a:lnTo>
                  <a:lnTo>
                    <a:pt x="22" y="83"/>
                  </a:lnTo>
                  <a:lnTo>
                    <a:pt x="20" y="82"/>
                  </a:lnTo>
                  <a:lnTo>
                    <a:pt x="17" y="79"/>
                  </a:lnTo>
                  <a:lnTo>
                    <a:pt x="17" y="75"/>
                  </a:lnTo>
                  <a:lnTo>
                    <a:pt x="14" y="74"/>
                  </a:lnTo>
                  <a:lnTo>
                    <a:pt x="13" y="69"/>
                  </a:lnTo>
                  <a:lnTo>
                    <a:pt x="8" y="64"/>
                  </a:lnTo>
                  <a:lnTo>
                    <a:pt x="6" y="63"/>
                  </a:lnTo>
                  <a:lnTo>
                    <a:pt x="3" y="63"/>
                  </a:lnTo>
                  <a:lnTo>
                    <a:pt x="2" y="63"/>
                  </a:lnTo>
                  <a:lnTo>
                    <a:pt x="0" y="64"/>
                  </a:lnTo>
                  <a:lnTo>
                    <a:pt x="0" y="63"/>
                  </a:lnTo>
                  <a:lnTo>
                    <a:pt x="2" y="61"/>
                  </a:lnTo>
                  <a:lnTo>
                    <a:pt x="3" y="57"/>
                  </a:lnTo>
                  <a:lnTo>
                    <a:pt x="3" y="53"/>
                  </a:lnTo>
                  <a:lnTo>
                    <a:pt x="5" y="44"/>
                  </a:lnTo>
                  <a:lnTo>
                    <a:pt x="8" y="44"/>
                  </a:lnTo>
                  <a:lnTo>
                    <a:pt x="11" y="44"/>
                  </a:lnTo>
                  <a:lnTo>
                    <a:pt x="14" y="46"/>
                  </a:lnTo>
                  <a:lnTo>
                    <a:pt x="19" y="46"/>
                  </a:lnTo>
                  <a:lnTo>
                    <a:pt x="20" y="46"/>
                  </a:lnTo>
                  <a:lnTo>
                    <a:pt x="20" y="46"/>
                  </a:lnTo>
                  <a:lnTo>
                    <a:pt x="24" y="44"/>
                  </a:lnTo>
                  <a:lnTo>
                    <a:pt x="27" y="41"/>
                  </a:lnTo>
                  <a:lnTo>
                    <a:pt x="28" y="39"/>
                  </a:lnTo>
                  <a:lnTo>
                    <a:pt x="30" y="36"/>
                  </a:lnTo>
                  <a:lnTo>
                    <a:pt x="31" y="36"/>
                  </a:lnTo>
                  <a:lnTo>
                    <a:pt x="33" y="35"/>
                  </a:lnTo>
                  <a:lnTo>
                    <a:pt x="38" y="35"/>
                  </a:lnTo>
                  <a:lnTo>
                    <a:pt x="41" y="33"/>
                  </a:lnTo>
                  <a:lnTo>
                    <a:pt x="41" y="33"/>
                  </a:lnTo>
                  <a:lnTo>
                    <a:pt x="42" y="31"/>
                  </a:lnTo>
                  <a:lnTo>
                    <a:pt x="44" y="28"/>
                  </a:lnTo>
                  <a:lnTo>
                    <a:pt x="44" y="28"/>
                  </a:lnTo>
                  <a:lnTo>
                    <a:pt x="44" y="28"/>
                  </a:lnTo>
                  <a:lnTo>
                    <a:pt x="47" y="27"/>
                  </a:lnTo>
                  <a:lnTo>
                    <a:pt x="49" y="25"/>
                  </a:lnTo>
                  <a:lnTo>
                    <a:pt x="46" y="24"/>
                  </a:lnTo>
                  <a:lnTo>
                    <a:pt x="44" y="20"/>
                  </a:lnTo>
                  <a:lnTo>
                    <a:pt x="41" y="17"/>
                  </a:lnTo>
                  <a:lnTo>
                    <a:pt x="39" y="16"/>
                  </a:lnTo>
                  <a:lnTo>
                    <a:pt x="36" y="12"/>
                  </a:lnTo>
                  <a:lnTo>
                    <a:pt x="35" y="9"/>
                  </a:lnTo>
                  <a:lnTo>
                    <a:pt x="38" y="9"/>
                  </a:lnTo>
                  <a:lnTo>
                    <a:pt x="42" y="8"/>
                  </a:lnTo>
                  <a:lnTo>
                    <a:pt x="46" y="6"/>
                  </a:lnTo>
                  <a:lnTo>
                    <a:pt x="50" y="5"/>
                  </a:lnTo>
                  <a:lnTo>
                    <a:pt x="55" y="5"/>
                  </a:lnTo>
                  <a:lnTo>
                    <a:pt x="60" y="3"/>
                  </a:lnTo>
                  <a:lnTo>
                    <a:pt x="63" y="1"/>
                  </a:lnTo>
                  <a:lnTo>
                    <a:pt x="63" y="1"/>
                  </a:lnTo>
                  <a:lnTo>
                    <a:pt x="6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67" name="Freeform 63">
              <a:extLst>
                <a:ext uri="{FF2B5EF4-FFF2-40B4-BE49-F238E27FC236}">
                  <a16:creationId xmlns:a16="http://schemas.microsoft.com/office/drawing/2014/main" id="{D0C1ACA6-CE47-EEB7-6444-77F8B229A84E}"/>
                </a:ext>
              </a:extLst>
            </p:cNvPr>
            <p:cNvSpPr>
              <a:spLocks/>
            </p:cNvSpPr>
            <p:nvPr/>
          </p:nvSpPr>
          <p:spPr bwMode="auto">
            <a:xfrm>
              <a:off x="6575870" y="4447111"/>
              <a:ext cx="58477" cy="48731"/>
            </a:xfrm>
            <a:custGeom>
              <a:avLst/>
              <a:gdLst>
                <a:gd name="T0" fmla="*/ 24 w 30"/>
                <a:gd name="T1" fmla="*/ 0 h 25"/>
                <a:gd name="T2" fmla="*/ 24 w 30"/>
                <a:gd name="T3" fmla="*/ 0 h 25"/>
                <a:gd name="T4" fmla="*/ 24 w 30"/>
                <a:gd name="T5" fmla="*/ 2 h 25"/>
                <a:gd name="T6" fmla="*/ 27 w 30"/>
                <a:gd name="T7" fmla="*/ 5 h 25"/>
                <a:gd name="T8" fmla="*/ 29 w 30"/>
                <a:gd name="T9" fmla="*/ 6 h 25"/>
                <a:gd name="T10" fmla="*/ 29 w 30"/>
                <a:gd name="T11" fmla="*/ 11 h 25"/>
                <a:gd name="T12" fmla="*/ 30 w 30"/>
                <a:gd name="T13" fmla="*/ 14 h 25"/>
                <a:gd name="T14" fmla="*/ 30 w 30"/>
                <a:gd name="T15" fmla="*/ 17 h 25"/>
                <a:gd name="T16" fmla="*/ 29 w 30"/>
                <a:gd name="T17" fmla="*/ 19 h 25"/>
                <a:gd name="T18" fmla="*/ 27 w 30"/>
                <a:gd name="T19" fmla="*/ 19 h 25"/>
                <a:gd name="T20" fmla="*/ 26 w 30"/>
                <a:gd name="T21" fmla="*/ 19 h 25"/>
                <a:gd name="T22" fmla="*/ 26 w 30"/>
                <a:gd name="T23" fmla="*/ 19 h 25"/>
                <a:gd name="T24" fmla="*/ 24 w 30"/>
                <a:gd name="T25" fmla="*/ 17 h 25"/>
                <a:gd name="T26" fmla="*/ 21 w 30"/>
                <a:gd name="T27" fmla="*/ 17 h 25"/>
                <a:gd name="T28" fmla="*/ 19 w 30"/>
                <a:gd name="T29" fmla="*/ 19 h 25"/>
                <a:gd name="T30" fmla="*/ 19 w 30"/>
                <a:gd name="T31" fmla="*/ 19 h 25"/>
                <a:gd name="T32" fmla="*/ 16 w 30"/>
                <a:gd name="T33" fmla="*/ 17 h 25"/>
                <a:gd name="T34" fmla="*/ 16 w 30"/>
                <a:gd name="T35" fmla="*/ 22 h 25"/>
                <a:gd name="T36" fmla="*/ 15 w 30"/>
                <a:gd name="T37" fmla="*/ 24 h 25"/>
                <a:gd name="T38" fmla="*/ 13 w 30"/>
                <a:gd name="T39" fmla="*/ 24 h 25"/>
                <a:gd name="T40" fmla="*/ 8 w 30"/>
                <a:gd name="T41" fmla="*/ 25 h 25"/>
                <a:gd name="T42" fmla="*/ 7 w 30"/>
                <a:gd name="T43" fmla="*/ 22 h 25"/>
                <a:gd name="T44" fmla="*/ 5 w 30"/>
                <a:gd name="T45" fmla="*/ 22 h 25"/>
                <a:gd name="T46" fmla="*/ 4 w 30"/>
                <a:gd name="T47" fmla="*/ 22 h 25"/>
                <a:gd name="T48" fmla="*/ 2 w 30"/>
                <a:gd name="T49" fmla="*/ 22 h 25"/>
                <a:gd name="T50" fmla="*/ 2 w 30"/>
                <a:gd name="T51" fmla="*/ 20 h 25"/>
                <a:gd name="T52" fmla="*/ 0 w 30"/>
                <a:gd name="T53" fmla="*/ 19 h 25"/>
                <a:gd name="T54" fmla="*/ 4 w 30"/>
                <a:gd name="T55" fmla="*/ 19 h 25"/>
                <a:gd name="T56" fmla="*/ 4 w 30"/>
                <a:gd name="T57" fmla="*/ 17 h 25"/>
                <a:gd name="T58" fmla="*/ 5 w 30"/>
                <a:gd name="T59" fmla="*/ 17 h 25"/>
                <a:gd name="T60" fmla="*/ 7 w 30"/>
                <a:gd name="T61" fmla="*/ 14 h 25"/>
                <a:gd name="T62" fmla="*/ 8 w 30"/>
                <a:gd name="T63" fmla="*/ 14 h 25"/>
                <a:gd name="T64" fmla="*/ 7 w 30"/>
                <a:gd name="T65" fmla="*/ 11 h 25"/>
                <a:gd name="T66" fmla="*/ 7 w 30"/>
                <a:gd name="T67" fmla="*/ 8 h 25"/>
                <a:gd name="T68" fmla="*/ 8 w 30"/>
                <a:gd name="T69" fmla="*/ 6 h 25"/>
                <a:gd name="T70" fmla="*/ 10 w 30"/>
                <a:gd name="T71" fmla="*/ 5 h 25"/>
                <a:gd name="T72" fmla="*/ 11 w 30"/>
                <a:gd name="T73" fmla="*/ 5 h 25"/>
                <a:gd name="T74" fmla="*/ 15 w 30"/>
                <a:gd name="T75" fmla="*/ 3 h 25"/>
                <a:gd name="T76" fmla="*/ 16 w 30"/>
                <a:gd name="T77" fmla="*/ 5 h 25"/>
                <a:gd name="T78" fmla="*/ 16 w 30"/>
                <a:gd name="T79" fmla="*/ 5 h 25"/>
                <a:gd name="T80" fmla="*/ 19 w 30"/>
                <a:gd name="T81" fmla="*/ 5 h 25"/>
                <a:gd name="T82" fmla="*/ 21 w 30"/>
                <a:gd name="T83" fmla="*/ 2 h 25"/>
                <a:gd name="T84" fmla="*/ 22 w 30"/>
                <a:gd name="T85" fmla="*/ 0 h 25"/>
                <a:gd name="T86" fmla="*/ 24 w 30"/>
                <a:gd name="T8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0" h="25">
                  <a:moveTo>
                    <a:pt x="24" y="0"/>
                  </a:moveTo>
                  <a:lnTo>
                    <a:pt x="24" y="0"/>
                  </a:lnTo>
                  <a:lnTo>
                    <a:pt x="24" y="0"/>
                  </a:lnTo>
                  <a:lnTo>
                    <a:pt x="24" y="0"/>
                  </a:lnTo>
                  <a:lnTo>
                    <a:pt x="24" y="0"/>
                  </a:lnTo>
                  <a:lnTo>
                    <a:pt x="24" y="2"/>
                  </a:lnTo>
                  <a:lnTo>
                    <a:pt x="27" y="5"/>
                  </a:lnTo>
                  <a:lnTo>
                    <a:pt x="27" y="5"/>
                  </a:lnTo>
                  <a:lnTo>
                    <a:pt x="29" y="5"/>
                  </a:lnTo>
                  <a:lnTo>
                    <a:pt x="29" y="6"/>
                  </a:lnTo>
                  <a:lnTo>
                    <a:pt x="29" y="8"/>
                  </a:lnTo>
                  <a:lnTo>
                    <a:pt x="29" y="11"/>
                  </a:lnTo>
                  <a:lnTo>
                    <a:pt x="29" y="13"/>
                  </a:lnTo>
                  <a:lnTo>
                    <a:pt x="30" y="14"/>
                  </a:lnTo>
                  <a:lnTo>
                    <a:pt x="30" y="16"/>
                  </a:lnTo>
                  <a:lnTo>
                    <a:pt x="30" y="17"/>
                  </a:lnTo>
                  <a:lnTo>
                    <a:pt x="29" y="17"/>
                  </a:lnTo>
                  <a:lnTo>
                    <a:pt x="29" y="19"/>
                  </a:lnTo>
                  <a:lnTo>
                    <a:pt x="29" y="19"/>
                  </a:lnTo>
                  <a:lnTo>
                    <a:pt x="27" y="19"/>
                  </a:lnTo>
                  <a:lnTo>
                    <a:pt x="27" y="19"/>
                  </a:lnTo>
                  <a:lnTo>
                    <a:pt x="26" y="19"/>
                  </a:lnTo>
                  <a:lnTo>
                    <a:pt x="26" y="19"/>
                  </a:lnTo>
                  <a:lnTo>
                    <a:pt x="26" y="19"/>
                  </a:lnTo>
                  <a:lnTo>
                    <a:pt x="24" y="19"/>
                  </a:lnTo>
                  <a:lnTo>
                    <a:pt x="24" y="17"/>
                  </a:lnTo>
                  <a:lnTo>
                    <a:pt x="21" y="17"/>
                  </a:lnTo>
                  <a:lnTo>
                    <a:pt x="21" y="17"/>
                  </a:lnTo>
                  <a:lnTo>
                    <a:pt x="21" y="19"/>
                  </a:lnTo>
                  <a:lnTo>
                    <a:pt x="19" y="19"/>
                  </a:lnTo>
                  <a:lnTo>
                    <a:pt x="19" y="19"/>
                  </a:lnTo>
                  <a:lnTo>
                    <a:pt x="19" y="19"/>
                  </a:lnTo>
                  <a:lnTo>
                    <a:pt x="18" y="17"/>
                  </a:lnTo>
                  <a:lnTo>
                    <a:pt x="16" y="17"/>
                  </a:lnTo>
                  <a:lnTo>
                    <a:pt x="16" y="20"/>
                  </a:lnTo>
                  <a:lnTo>
                    <a:pt x="16" y="22"/>
                  </a:lnTo>
                  <a:lnTo>
                    <a:pt x="16" y="24"/>
                  </a:lnTo>
                  <a:lnTo>
                    <a:pt x="15" y="24"/>
                  </a:lnTo>
                  <a:lnTo>
                    <a:pt x="13" y="25"/>
                  </a:lnTo>
                  <a:lnTo>
                    <a:pt x="13" y="24"/>
                  </a:lnTo>
                  <a:lnTo>
                    <a:pt x="10" y="25"/>
                  </a:lnTo>
                  <a:lnTo>
                    <a:pt x="8" y="25"/>
                  </a:lnTo>
                  <a:lnTo>
                    <a:pt x="8" y="24"/>
                  </a:lnTo>
                  <a:lnTo>
                    <a:pt x="7" y="22"/>
                  </a:lnTo>
                  <a:lnTo>
                    <a:pt x="5" y="22"/>
                  </a:lnTo>
                  <a:lnTo>
                    <a:pt x="5" y="22"/>
                  </a:lnTo>
                  <a:lnTo>
                    <a:pt x="4" y="22"/>
                  </a:lnTo>
                  <a:lnTo>
                    <a:pt x="4" y="22"/>
                  </a:lnTo>
                  <a:lnTo>
                    <a:pt x="4" y="24"/>
                  </a:lnTo>
                  <a:lnTo>
                    <a:pt x="2" y="22"/>
                  </a:lnTo>
                  <a:lnTo>
                    <a:pt x="2" y="22"/>
                  </a:lnTo>
                  <a:lnTo>
                    <a:pt x="2" y="20"/>
                  </a:lnTo>
                  <a:lnTo>
                    <a:pt x="0" y="19"/>
                  </a:lnTo>
                  <a:lnTo>
                    <a:pt x="0" y="19"/>
                  </a:lnTo>
                  <a:lnTo>
                    <a:pt x="2" y="19"/>
                  </a:lnTo>
                  <a:lnTo>
                    <a:pt x="4" y="19"/>
                  </a:lnTo>
                  <a:lnTo>
                    <a:pt x="4" y="19"/>
                  </a:lnTo>
                  <a:lnTo>
                    <a:pt x="4" y="17"/>
                  </a:lnTo>
                  <a:lnTo>
                    <a:pt x="5" y="17"/>
                  </a:lnTo>
                  <a:lnTo>
                    <a:pt x="5" y="17"/>
                  </a:lnTo>
                  <a:lnTo>
                    <a:pt x="7" y="16"/>
                  </a:lnTo>
                  <a:lnTo>
                    <a:pt x="7" y="14"/>
                  </a:lnTo>
                  <a:lnTo>
                    <a:pt x="7" y="14"/>
                  </a:lnTo>
                  <a:lnTo>
                    <a:pt x="8" y="14"/>
                  </a:lnTo>
                  <a:lnTo>
                    <a:pt x="8" y="13"/>
                  </a:lnTo>
                  <a:lnTo>
                    <a:pt x="7" y="11"/>
                  </a:lnTo>
                  <a:lnTo>
                    <a:pt x="7" y="9"/>
                  </a:lnTo>
                  <a:lnTo>
                    <a:pt x="7" y="8"/>
                  </a:lnTo>
                  <a:lnTo>
                    <a:pt x="7" y="8"/>
                  </a:lnTo>
                  <a:lnTo>
                    <a:pt x="8" y="6"/>
                  </a:lnTo>
                  <a:lnTo>
                    <a:pt x="8" y="6"/>
                  </a:lnTo>
                  <a:lnTo>
                    <a:pt x="10" y="5"/>
                  </a:lnTo>
                  <a:lnTo>
                    <a:pt x="11" y="5"/>
                  </a:lnTo>
                  <a:lnTo>
                    <a:pt x="11" y="5"/>
                  </a:lnTo>
                  <a:lnTo>
                    <a:pt x="11" y="5"/>
                  </a:lnTo>
                  <a:lnTo>
                    <a:pt x="15" y="3"/>
                  </a:lnTo>
                  <a:lnTo>
                    <a:pt x="15" y="3"/>
                  </a:lnTo>
                  <a:lnTo>
                    <a:pt x="16" y="5"/>
                  </a:lnTo>
                  <a:lnTo>
                    <a:pt x="16" y="5"/>
                  </a:lnTo>
                  <a:lnTo>
                    <a:pt x="16" y="5"/>
                  </a:lnTo>
                  <a:lnTo>
                    <a:pt x="18" y="5"/>
                  </a:lnTo>
                  <a:lnTo>
                    <a:pt x="19" y="5"/>
                  </a:lnTo>
                  <a:lnTo>
                    <a:pt x="19" y="3"/>
                  </a:lnTo>
                  <a:lnTo>
                    <a:pt x="21" y="2"/>
                  </a:lnTo>
                  <a:lnTo>
                    <a:pt x="21" y="2"/>
                  </a:lnTo>
                  <a:lnTo>
                    <a:pt x="22" y="0"/>
                  </a:lnTo>
                  <a:lnTo>
                    <a:pt x="22" y="0"/>
                  </a:lnTo>
                  <a:lnTo>
                    <a:pt x="2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68" name="Freeform 64">
              <a:extLst>
                <a:ext uri="{FF2B5EF4-FFF2-40B4-BE49-F238E27FC236}">
                  <a16:creationId xmlns:a16="http://schemas.microsoft.com/office/drawing/2014/main" id="{46430124-9765-3930-A9FD-053A7C10B796}"/>
                </a:ext>
              </a:extLst>
            </p:cNvPr>
            <p:cNvSpPr>
              <a:spLocks/>
            </p:cNvSpPr>
            <p:nvPr/>
          </p:nvSpPr>
          <p:spPr bwMode="auto">
            <a:xfrm>
              <a:off x="8141094" y="1794220"/>
              <a:ext cx="15594" cy="5848"/>
            </a:xfrm>
            <a:custGeom>
              <a:avLst/>
              <a:gdLst>
                <a:gd name="T0" fmla="*/ 8 w 8"/>
                <a:gd name="T1" fmla="*/ 0 h 3"/>
                <a:gd name="T2" fmla="*/ 6 w 8"/>
                <a:gd name="T3" fmla="*/ 1 h 3"/>
                <a:gd name="T4" fmla="*/ 5 w 8"/>
                <a:gd name="T5" fmla="*/ 3 h 3"/>
                <a:gd name="T6" fmla="*/ 2 w 8"/>
                <a:gd name="T7" fmla="*/ 3 h 3"/>
                <a:gd name="T8" fmla="*/ 0 w 8"/>
                <a:gd name="T9" fmla="*/ 1 h 3"/>
                <a:gd name="T10" fmla="*/ 3 w 8"/>
                <a:gd name="T11" fmla="*/ 0 h 3"/>
                <a:gd name="T12" fmla="*/ 5 w 8"/>
                <a:gd name="T13" fmla="*/ 0 h 3"/>
                <a:gd name="T14" fmla="*/ 8 w 8"/>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3">
                  <a:moveTo>
                    <a:pt x="8" y="0"/>
                  </a:moveTo>
                  <a:lnTo>
                    <a:pt x="6" y="1"/>
                  </a:lnTo>
                  <a:lnTo>
                    <a:pt x="5" y="3"/>
                  </a:lnTo>
                  <a:lnTo>
                    <a:pt x="2" y="3"/>
                  </a:lnTo>
                  <a:lnTo>
                    <a:pt x="0" y="1"/>
                  </a:lnTo>
                  <a:lnTo>
                    <a:pt x="3" y="0"/>
                  </a:lnTo>
                  <a:lnTo>
                    <a:pt x="5" y="0"/>
                  </a:lnTo>
                  <a:lnTo>
                    <a:pt x="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69" name="Freeform 65">
              <a:extLst>
                <a:ext uri="{FF2B5EF4-FFF2-40B4-BE49-F238E27FC236}">
                  <a16:creationId xmlns:a16="http://schemas.microsoft.com/office/drawing/2014/main" id="{58C6D9FB-631C-8CD8-76F2-533ABD3ED1CF}"/>
                </a:ext>
              </a:extLst>
            </p:cNvPr>
            <p:cNvSpPr>
              <a:spLocks/>
            </p:cNvSpPr>
            <p:nvPr/>
          </p:nvSpPr>
          <p:spPr bwMode="auto">
            <a:xfrm>
              <a:off x="8195673" y="1766931"/>
              <a:ext cx="25340" cy="7797"/>
            </a:xfrm>
            <a:custGeom>
              <a:avLst/>
              <a:gdLst>
                <a:gd name="T0" fmla="*/ 5 w 13"/>
                <a:gd name="T1" fmla="*/ 0 h 4"/>
                <a:gd name="T2" fmla="*/ 5 w 13"/>
                <a:gd name="T3" fmla="*/ 0 h 4"/>
                <a:gd name="T4" fmla="*/ 7 w 13"/>
                <a:gd name="T5" fmla="*/ 1 h 4"/>
                <a:gd name="T6" fmla="*/ 10 w 13"/>
                <a:gd name="T7" fmla="*/ 0 h 4"/>
                <a:gd name="T8" fmla="*/ 11 w 13"/>
                <a:gd name="T9" fmla="*/ 0 h 4"/>
                <a:gd name="T10" fmla="*/ 13 w 13"/>
                <a:gd name="T11" fmla="*/ 1 h 4"/>
                <a:gd name="T12" fmla="*/ 10 w 13"/>
                <a:gd name="T13" fmla="*/ 4 h 4"/>
                <a:gd name="T14" fmla="*/ 10 w 13"/>
                <a:gd name="T15" fmla="*/ 4 h 4"/>
                <a:gd name="T16" fmla="*/ 7 w 13"/>
                <a:gd name="T17" fmla="*/ 4 h 4"/>
                <a:gd name="T18" fmla="*/ 2 w 13"/>
                <a:gd name="T19" fmla="*/ 4 h 4"/>
                <a:gd name="T20" fmla="*/ 0 w 13"/>
                <a:gd name="T21" fmla="*/ 3 h 4"/>
                <a:gd name="T22" fmla="*/ 0 w 13"/>
                <a:gd name="T23" fmla="*/ 1 h 4"/>
                <a:gd name="T24" fmla="*/ 4 w 13"/>
                <a:gd name="T25" fmla="*/ 1 h 4"/>
                <a:gd name="T26" fmla="*/ 5 w 13"/>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4">
                  <a:moveTo>
                    <a:pt x="5" y="0"/>
                  </a:moveTo>
                  <a:lnTo>
                    <a:pt x="5" y="0"/>
                  </a:lnTo>
                  <a:lnTo>
                    <a:pt x="7" y="1"/>
                  </a:lnTo>
                  <a:lnTo>
                    <a:pt x="10" y="0"/>
                  </a:lnTo>
                  <a:lnTo>
                    <a:pt x="11" y="0"/>
                  </a:lnTo>
                  <a:lnTo>
                    <a:pt x="13" y="1"/>
                  </a:lnTo>
                  <a:lnTo>
                    <a:pt x="10" y="4"/>
                  </a:lnTo>
                  <a:lnTo>
                    <a:pt x="10" y="4"/>
                  </a:lnTo>
                  <a:lnTo>
                    <a:pt x="7" y="4"/>
                  </a:lnTo>
                  <a:lnTo>
                    <a:pt x="2" y="4"/>
                  </a:lnTo>
                  <a:lnTo>
                    <a:pt x="0" y="3"/>
                  </a:lnTo>
                  <a:lnTo>
                    <a:pt x="0" y="1"/>
                  </a:lnTo>
                  <a:lnTo>
                    <a:pt x="4" y="1"/>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70" name="Freeform 66">
              <a:extLst>
                <a:ext uri="{FF2B5EF4-FFF2-40B4-BE49-F238E27FC236}">
                  <a16:creationId xmlns:a16="http://schemas.microsoft.com/office/drawing/2014/main" id="{76D08347-A177-CDEA-869C-E8C72BDF90C0}"/>
                </a:ext>
              </a:extLst>
            </p:cNvPr>
            <p:cNvSpPr>
              <a:spLocks/>
            </p:cNvSpPr>
            <p:nvPr/>
          </p:nvSpPr>
          <p:spPr bwMode="auto">
            <a:xfrm>
              <a:off x="8275591" y="1630485"/>
              <a:ext cx="15594" cy="9747"/>
            </a:xfrm>
            <a:custGeom>
              <a:avLst/>
              <a:gdLst>
                <a:gd name="T0" fmla="*/ 7 w 8"/>
                <a:gd name="T1" fmla="*/ 0 h 5"/>
                <a:gd name="T2" fmla="*/ 8 w 8"/>
                <a:gd name="T3" fmla="*/ 2 h 5"/>
                <a:gd name="T4" fmla="*/ 8 w 8"/>
                <a:gd name="T5" fmla="*/ 2 h 5"/>
                <a:gd name="T6" fmla="*/ 5 w 8"/>
                <a:gd name="T7" fmla="*/ 5 h 5"/>
                <a:gd name="T8" fmla="*/ 2 w 8"/>
                <a:gd name="T9" fmla="*/ 5 h 5"/>
                <a:gd name="T10" fmla="*/ 0 w 8"/>
                <a:gd name="T11" fmla="*/ 3 h 5"/>
                <a:gd name="T12" fmla="*/ 0 w 8"/>
                <a:gd name="T13" fmla="*/ 3 h 5"/>
                <a:gd name="T14" fmla="*/ 2 w 8"/>
                <a:gd name="T15" fmla="*/ 2 h 5"/>
                <a:gd name="T16" fmla="*/ 2 w 8"/>
                <a:gd name="T17" fmla="*/ 2 h 5"/>
                <a:gd name="T18" fmla="*/ 7 w 8"/>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5">
                  <a:moveTo>
                    <a:pt x="7" y="0"/>
                  </a:moveTo>
                  <a:lnTo>
                    <a:pt x="8" y="2"/>
                  </a:lnTo>
                  <a:lnTo>
                    <a:pt x="8" y="2"/>
                  </a:lnTo>
                  <a:lnTo>
                    <a:pt x="5" y="5"/>
                  </a:lnTo>
                  <a:lnTo>
                    <a:pt x="2" y="5"/>
                  </a:lnTo>
                  <a:lnTo>
                    <a:pt x="0" y="3"/>
                  </a:lnTo>
                  <a:lnTo>
                    <a:pt x="0" y="3"/>
                  </a:lnTo>
                  <a:lnTo>
                    <a:pt x="2" y="2"/>
                  </a:lnTo>
                  <a:lnTo>
                    <a:pt x="2" y="2"/>
                  </a:lnTo>
                  <a:lnTo>
                    <a:pt x="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71" name="Freeform 67">
              <a:extLst>
                <a:ext uri="{FF2B5EF4-FFF2-40B4-BE49-F238E27FC236}">
                  <a16:creationId xmlns:a16="http://schemas.microsoft.com/office/drawing/2014/main" id="{BE58C376-1BA5-2B63-5C62-DCF5D6FC169B}"/>
                </a:ext>
              </a:extLst>
            </p:cNvPr>
            <p:cNvSpPr>
              <a:spLocks/>
            </p:cNvSpPr>
            <p:nvPr/>
          </p:nvSpPr>
          <p:spPr bwMode="auto">
            <a:xfrm>
              <a:off x="8451021" y="1692860"/>
              <a:ext cx="37036" cy="9747"/>
            </a:xfrm>
            <a:custGeom>
              <a:avLst/>
              <a:gdLst>
                <a:gd name="T0" fmla="*/ 13 w 19"/>
                <a:gd name="T1" fmla="*/ 0 h 5"/>
                <a:gd name="T2" fmla="*/ 18 w 19"/>
                <a:gd name="T3" fmla="*/ 0 h 5"/>
                <a:gd name="T4" fmla="*/ 19 w 19"/>
                <a:gd name="T5" fmla="*/ 1 h 5"/>
                <a:gd name="T6" fmla="*/ 18 w 19"/>
                <a:gd name="T7" fmla="*/ 1 h 5"/>
                <a:gd name="T8" fmla="*/ 16 w 19"/>
                <a:gd name="T9" fmla="*/ 1 h 5"/>
                <a:gd name="T10" fmla="*/ 14 w 19"/>
                <a:gd name="T11" fmla="*/ 1 h 5"/>
                <a:gd name="T12" fmla="*/ 14 w 19"/>
                <a:gd name="T13" fmla="*/ 3 h 5"/>
                <a:gd name="T14" fmla="*/ 14 w 19"/>
                <a:gd name="T15" fmla="*/ 5 h 5"/>
                <a:gd name="T16" fmla="*/ 11 w 19"/>
                <a:gd name="T17" fmla="*/ 5 h 5"/>
                <a:gd name="T18" fmla="*/ 7 w 19"/>
                <a:gd name="T19" fmla="*/ 3 h 5"/>
                <a:gd name="T20" fmla="*/ 5 w 19"/>
                <a:gd name="T21" fmla="*/ 3 h 5"/>
                <a:gd name="T22" fmla="*/ 0 w 19"/>
                <a:gd name="T23" fmla="*/ 1 h 5"/>
                <a:gd name="T24" fmla="*/ 0 w 19"/>
                <a:gd name="T25" fmla="*/ 1 h 5"/>
                <a:gd name="T26" fmla="*/ 0 w 19"/>
                <a:gd name="T27" fmla="*/ 0 h 5"/>
                <a:gd name="T28" fmla="*/ 3 w 19"/>
                <a:gd name="T29" fmla="*/ 1 h 5"/>
                <a:gd name="T30" fmla="*/ 7 w 19"/>
                <a:gd name="T31" fmla="*/ 0 h 5"/>
                <a:gd name="T32" fmla="*/ 11 w 19"/>
                <a:gd name="T33" fmla="*/ 0 h 5"/>
                <a:gd name="T34" fmla="*/ 13 w 19"/>
                <a:gd name="T3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 h="5">
                  <a:moveTo>
                    <a:pt x="13" y="0"/>
                  </a:moveTo>
                  <a:lnTo>
                    <a:pt x="18" y="0"/>
                  </a:lnTo>
                  <a:lnTo>
                    <a:pt x="19" y="1"/>
                  </a:lnTo>
                  <a:lnTo>
                    <a:pt x="18" y="1"/>
                  </a:lnTo>
                  <a:lnTo>
                    <a:pt x="16" y="1"/>
                  </a:lnTo>
                  <a:lnTo>
                    <a:pt x="14" y="1"/>
                  </a:lnTo>
                  <a:lnTo>
                    <a:pt x="14" y="3"/>
                  </a:lnTo>
                  <a:lnTo>
                    <a:pt x="14" y="5"/>
                  </a:lnTo>
                  <a:lnTo>
                    <a:pt x="11" y="5"/>
                  </a:lnTo>
                  <a:lnTo>
                    <a:pt x="7" y="3"/>
                  </a:lnTo>
                  <a:lnTo>
                    <a:pt x="5" y="3"/>
                  </a:lnTo>
                  <a:lnTo>
                    <a:pt x="0" y="1"/>
                  </a:lnTo>
                  <a:lnTo>
                    <a:pt x="0" y="1"/>
                  </a:lnTo>
                  <a:lnTo>
                    <a:pt x="0" y="0"/>
                  </a:lnTo>
                  <a:lnTo>
                    <a:pt x="3" y="1"/>
                  </a:lnTo>
                  <a:lnTo>
                    <a:pt x="7" y="0"/>
                  </a:lnTo>
                  <a:lnTo>
                    <a:pt x="11" y="0"/>
                  </a:lnTo>
                  <a:lnTo>
                    <a:pt x="1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72" name="Freeform 68">
              <a:extLst>
                <a:ext uri="{FF2B5EF4-FFF2-40B4-BE49-F238E27FC236}">
                  <a16:creationId xmlns:a16="http://schemas.microsoft.com/office/drawing/2014/main" id="{93E6F688-66C2-005C-057F-B8DBC6E9B892}"/>
                </a:ext>
              </a:extLst>
            </p:cNvPr>
            <p:cNvSpPr>
              <a:spLocks/>
            </p:cNvSpPr>
            <p:nvPr/>
          </p:nvSpPr>
          <p:spPr bwMode="auto">
            <a:xfrm>
              <a:off x="8491954" y="1688962"/>
              <a:ext cx="7797" cy="9747"/>
            </a:xfrm>
            <a:custGeom>
              <a:avLst/>
              <a:gdLst>
                <a:gd name="T0" fmla="*/ 1 w 4"/>
                <a:gd name="T1" fmla="*/ 0 h 5"/>
                <a:gd name="T2" fmla="*/ 3 w 4"/>
                <a:gd name="T3" fmla="*/ 0 h 5"/>
                <a:gd name="T4" fmla="*/ 3 w 4"/>
                <a:gd name="T5" fmla="*/ 2 h 5"/>
                <a:gd name="T6" fmla="*/ 4 w 4"/>
                <a:gd name="T7" fmla="*/ 2 h 5"/>
                <a:gd name="T8" fmla="*/ 3 w 4"/>
                <a:gd name="T9" fmla="*/ 3 h 5"/>
                <a:gd name="T10" fmla="*/ 1 w 4"/>
                <a:gd name="T11" fmla="*/ 5 h 5"/>
                <a:gd name="T12" fmla="*/ 0 w 4"/>
                <a:gd name="T13" fmla="*/ 5 h 5"/>
                <a:gd name="T14" fmla="*/ 0 w 4"/>
                <a:gd name="T15" fmla="*/ 5 h 5"/>
                <a:gd name="T16" fmla="*/ 0 w 4"/>
                <a:gd name="T17" fmla="*/ 5 h 5"/>
                <a:gd name="T18" fmla="*/ 0 w 4"/>
                <a:gd name="T19" fmla="*/ 3 h 5"/>
                <a:gd name="T20" fmla="*/ 1 w 4"/>
                <a:gd name="T21" fmla="*/ 0 h 5"/>
                <a:gd name="T22" fmla="*/ 1 w 4"/>
                <a:gd name="T23" fmla="*/ 0 h 5"/>
                <a:gd name="T24" fmla="*/ 1 w 4"/>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5">
                  <a:moveTo>
                    <a:pt x="1" y="0"/>
                  </a:moveTo>
                  <a:lnTo>
                    <a:pt x="3" y="0"/>
                  </a:lnTo>
                  <a:lnTo>
                    <a:pt x="3" y="2"/>
                  </a:lnTo>
                  <a:lnTo>
                    <a:pt x="4" y="2"/>
                  </a:lnTo>
                  <a:lnTo>
                    <a:pt x="3" y="3"/>
                  </a:lnTo>
                  <a:lnTo>
                    <a:pt x="1" y="5"/>
                  </a:lnTo>
                  <a:lnTo>
                    <a:pt x="0" y="5"/>
                  </a:lnTo>
                  <a:lnTo>
                    <a:pt x="0" y="5"/>
                  </a:lnTo>
                  <a:lnTo>
                    <a:pt x="0" y="5"/>
                  </a:lnTo>
                  <a:lnTo>
                    <a:pt x="0" y="3"/>
                  </a:lnTo>
                  <a:lnTo>
                    <a:pt x="1" y="0"/>
                  </a:lnTo>
                  <a:lnTo>
                    <a:pt x="1" y="0"/>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73" name="Freeform 69">
              <a:extLst>
                <a:ext uri="{FF2B5EF4-FFF2-40B4-BE49-F238E27FC236}">
                  <a16:creationId xmlns:a16="http://schemas.microsoft.com/office/drawing/2014/main" id="{4915E1E4-2D58-19DF-79EA-DF47E95C0B82}"/>
                </a:ext>
              </a:extLst>
            </p:cNvPr>
            <p:cNvSpPr>
              <a:spLocks/>
            </p:cNvSpPr>
            <p:nvPr/>
          </p:nvSpPr>
          <p:spPr bwMode="auto">
            <a:xfrm>
              <a:off x="8086516" y="1811763"/>
              <a:ext cx="7797" cy="5848"/>
            </a:xfrm>
            <a:custGeom>
              <a:avLst/>
              <a:gdLst>
                <a:gd name="T0" fmla="*/ 1 w 4"/>
                <a:gd name="T1" fmla="*/ 0 h 3"/>
                <a:gd name="T2" fmla="*/ 3 w 4"/>
                <a:gd name="T3" fmla="*/ 2 h 3"/>
                <a:gd name="T4" fmla="*/ 4 w 4"/>
                <a:gd name="T5" fmla="*/ 2 h 3"/>
                <a:gd name="T6" fmla="*/ 4 w 4"/>
                <a:gd name="T7" fmla="*/ 3 h 3"/>
                <a:gd name="T8" fmla="*/ 3 w 4"/>
                <a:gd name="T9" fmla="*/ 3 h 3"/>
                <a:gd name="T10" fmla="*/ 1 w 4"/>
                <a:gd name="T11" fmla="*/ 3 h 3"/>
                <a:gd name="T12" fmla="*/ 0 w 4"/>
                <a:gd name="T13" fmla="*/ 3 h 3"/>
                <a:gd name="T14" fmla="*/ 0 w 4"/>
                <a:gd name="T15" fmla="*/ 2 h 3"/>
                <a:gd name="T16" fmla="*/ 0 w 4"/>
                <a:gd name="T17" fmla="*/ 2 h 3"/>
                <a:gd name="T18" fmla="*/ 1 w 4"/>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1" y="0"/>
                  </a:moveTo>
                  <a:lnTo>
                    <a:pt x="3" y="2"/>
                  </a:lnTo>
                  <a:lnTo>
                    <a:pt x="4" y="2"/>
                  </a:lnTo>
                  <a:lnTo>
                    <a:pt x="4" y="3"/>
                  </a:lnTo>
                  <a:lnTo>
                    <a:pt x="3" y="3"/>
                  </a:lnTo>
                  <a:lnTo>
                    <a:pt x="1" y="3"/>
                  </a:lnTo>
                  <a:lnTo>
                    <a:pt x="0" y="3"/>
                  </a:lnTo>
                  <a:lnTo>
                    <a:pt x="0" y="2"/>
                  </a:lnTo>
                  <a:lnTo>
                    <a:pt x="0" y="2"/>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74" name="Freeform 70">
              <a:extLst>
                <a:ext uri="{FF2B5EF4-FFF2-40B4-BE49-F238E27FC236}">
                  <a16:creationId xmlns:a16="http://schemas.microsoft.com/office/drawing/2014/main" id="{B99B3401-8BE6-18D5-B9A9-39F58583B7E1}"/>
                </a:ext>
              </a:extLst>
            </p:cNvPr>
            <p:cNvSpPr>
              <a:spLocks/>
            </p:cNvSpPr>
            <p:nvPr/>
          </p:nvSpPr>
          <p:spPr bwMode="auto">
            <a:xfrm>
              <a:off x="8098212" y="1815662"/>
              <a:ext cx="21442" cy="5848"/>
            </a:xfrm>
            <a:custGeom>
              <a:avLst/>
              <a:gdLst>
                <a:gd name="T0" fmla="*/ 5 w 11"/>
                <a:gd name="T1" fmla="*/ 0 h 3"/>
                <a:gd name="T2" fmla="*/ 9 w 11"/>
                <a:gd name="T3" fmla="*/ 0 h 3"/>
                <a:gd name="T4" fmla="*/ 11 w 11"/>
                <a:gd name="T5" fmla="*/ 1 h 3"/>
                <a:gd name="T6" fmla="*/ 11 w 11"/>
                <a:gd name="T7" fmla="*/ 1 h 3"/>
                <a:gd name="T8" fmla="*/ 9 w 11"/>
                <a:gd name="T9" fmla="*/ 1 h 3"/>
                <a:gd name="T10" fmla="*/ 9 w 11"/>
                <a:gd name="T11" fmla="*/ 1 h 3"/>
                <a:gd name="T12" fmla="*/ 8 w 11"/>
                <a:gd name="T13" fmla="*/ 3 h 3"/>
                <a:gd name="T14" fmla="*/ 5 w 11"/>
                <a:gd name="T15" fmla="*/ 1 h 3"/>
                <a:gd name="T16" fmla="*/ 0 w 11"/>
                <a:gd name="T17" fmla="*/ 1 h 3"/>
                <a:gd name="T18" fmla="*/ 1 w 11"/>
                <a:gd name="T19" fmla="*/ 0 h 3"/>
                <a:gd name="T20" fmla="*/ 5 w 11"/>
                <a:gd name="T2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3">
                  <a:moveTo>
                    <a:pt x="5" y="0"/>
                  </a:moveTo>
                  <a:lnTo>
                    <a:pt x="9" y="0"/>
                  </a:lnTo>
                  <a:lnTo>
                    <a:pt x="11" y="1"/>
                  </a:lnTo>
                  <a:lnTo>
                    <a:pt x="11" y="1"/>
                  </a:lnTo>
                  <a:lnTo>
                    <a:pt x="9" y="1"/>
                  </a:lnTo>
                  <a:lnTo>
                    <a:pt x="9" y="1"/>
                  </a:lnTo>
                  <a:lnTo>
                    <a:pt x="8" y="3"/>
                  </a:lnTo>
                  <a:lnTo>
                    <a:pt x="5" y="1"/>
                  </a:lnTo>
                  <a:lnTo>
                    <a:pt x="0" y="1"/>
                  </a:lnTo>
                  <a:lnTo>
                    <a:pt x="1" y="0"/>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75" name="Freeform 71">
              <a:extLst>
                <a:ext uri="{FF2B5EF4-FFF2-40B4-BE49-F238E27FC236}">
                  <a16:creationId xmlns:a16="http://schemas.microsoft.com/office/drawing/2014/main" id="{C0926173-B1C7-E9D9-F2DF-735F5810AD5F}"/>
                </a:ext>
              </a:extLst>
            </p:cNvPr>
            <p:cNvSpPr>
              <a:spLocks/>
            </p:cNvSpPr>
            <p:nvPr/>
          </p:nvSpPr>
          <p:spPr bwMode="auto">
            <a:xfrm>
              <a:off x="8297032" y="1384883"/>
              <a:ext cx="46781" cy="9747"/>
            </a:xfrm>
            <a:custGeom>
              <a:avLst/>
              <a:gdLst>
                <a:gd name="T0" fmla="*/ 4 w 24"/>
                <a:gd name="T1" fmla="*/ 0 h 5"/>
                <a:gd name="T2" fmla="*/ 18 w 24"/>
                <a:gd name="T3" fmla="*/ 0 h 5"/>
                <a:gd name="T4" fmla="*/ 22 w 24"/>
                <a:gd name="T5" fmla="*/ 2 h 5"/>
                <a:gd name="T6" fmla="*/ 24 w 24"/>
                <a:gd name="T7" fmla="*/ 3 h 5"/>
                <a:gd name="T8" fmla="*/ 19 w 24"/>
                <a:gd name="T9" fmla="*/ 5 h 5"/>
                <a:gd name="T10" fmla="*/ 2 w 24"/>
                <a:gd name="T11" fmla="*/ 3 h 5"/>
                <a:gd name="T12" fmla="*/ 0 w 24"/>
                <a:gd name="T13" fmla="*/ 2 h 5"/>
                <a:gd name="T14" fmla="*/ 0 w 24"/>
                <a:gd name="T15" fmla="*/ 2 h 5"/>
                <a:gd name="T16" fmla="*/ 4 w 24"/>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5">
                  <a:moveTo>
                    <a:pt x="4" y="0"/>
                  </a:moveTo>
                  <a:lnTo>
                    <a:pt x="18" y="0"/>
                  </a:lnTo>
                  <a:lnTo>
                    <a:pt x="22" y="2"/>
                  </a:lnTo>
                  <a:lnTo>
                    <a:pt x="24" y="3"/>
                  </a:lnTo>
                  <a:lnTo>
                    <a:pt x="19" y="5"/>
                  </a:lnTo>
                  <a:lnTo>
                    <a:pt x="2" y="3"/>
                  </a:lnTo>
                  <a:lnTo>
                    <a:pt x="0" y="2"/>
                  </a:lnTo>
                  <a:lnTo>
                    <a:pt x="0" y="2"/>
                  </a:lnTo>
                  <a:lnTo>
                    <a:pt x="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76" name="Freeform 72">
              <a:extLst>
                <a:ext uri="{FF2B5EF4-FFF2-40B4-BE49-F238E27FC236}">
                  <a16:creationId xmlns:a16="http://schemas.microsoft.com/office/drawing/2014/main" id="{4D3C5C24-34A4-4155-1894-662E7CC4903B}"/>
                </a:ext>
              </a:extLst>
            </p:cNvPr>
            <p:cNvSpPr>
              <a:spLocks/>
            </p:cNvSpPr>
            <p:nvPr/>
          </p:nvSpPr>
          <p:spPr bwMode="auto">
            <a:xfrm>
              <a:off x="8332118" y="1462852"/>
              <a:ext cx="76020" cy="23391"/>
            </a:xfrm>
            <a:custGeom>
              <a:avLst/>
              <a:gdLst>
                <a:gd name="T0" fmla="*/ 9 w 39"/>
                <a:gd name="T1" fmla="*/ 0 h 12"/>
                <a:gd name="T2" fmla="*/ 15 w 39"/>
                <a:gd name="T3" fmla="*/ 0 h 12"/>
                <a:gd name="T4" fmla="*/ 22 w 39"/>
                <a:gd name="T5" fmla="*/ 1 h 12"/>
                <a:gd name="T6" fmla="*/ 34 w 39"/>
                <a:gd name="T7" fmla="*/ 3 h 12"/>
                <a:gd name="T8" fmla="*/ 39 w 39"/>
                <a:gd name="T9" fmla="*/ 4 h 12"/>
                <a:gd name="T10" fmla="*/ 36 w 39"/>
                <a:gd name="T11" fmla="*/ 7 h 12"/>
                <a:gd name="T12" fmla="*/ 33 w 39"/>
                <a:gd name="T13" fmla="*/ 7 h 12"/>
                <a:gd name="T14" fmla="*/ 30 w 39"/>
                <a:gd name="T15" fmla="*/ 9 h 12"/>
                <a:gd name="T16" fmla="*/ 27 w 39"/>
                <a:gd name="T17" fmla="*/ 11 h 12"/>
                <a:gd name="T18" fmla="*/ 22 w 39"/>
                <a:gd name="T19" fmla="*/ 12 h 12"/>
                <a:gd name="T20" fmla="*/ 19 w 39"/>
                <a:gd name="T21" fmla="*/ 12 h 12"/>
                <a:gd name="T22" fmla="*/ 15 w 39"/>
                <a:gd name="T23" fmla="*/ 12 h 12"/>
                <a:gd name="T24" fmla="*/ 8 w 39"/>
                <a:gd name="T25" fmla="*/ 7 h 12"/>
                <a:gd name="T26" fmla="*/ 3 w 39"/>
                <a:gd name="T27" fmla="*/ 6 h 12"/>
                <a:gd name="T28" fmla="*/ 0 w 39"/>
                <a:gd name="T29" fmla="*/ 4 h 12"/>
                <a:gd name="T30" fmla="*/ 0 w 39"/>
                <a:gd name="T31" fmla="*/ 1 h 12"/>
                <a:gd name="T32" fmla="*/ 1 w 39"/>
                <a:gd name="T33" fmla="*/ 0 h 12"/>
                <a:gd name="T34" fmla="*/ 4 w 39"/>
                <a:gd name="T35" fmla="*/ 0 h 12"/>
                <a:gd name="T36" fmla="*/ 9 w 39"/>
                <a:gd name="T3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9" h="12">
                  <a:moveTo>
                    <a:pt x="9" y="0"/>
                  </a:moveTo>
                  <a:lnTo>
                    <a:pt x="15" y="0"/>
                  </a:lnTo>
                  <a:lnTo>
                    <a:pt x="22" y="1"/>
                  </a:lnTo>
                  <a:lnTo>
                    <a:pt x="34" y="3"/>
                  </a:lnTo>
                  <a:lnTo>
                    <a:pt x="39" y="4"/>
                  </a:lnTo>
                  <a:lnTo>
                    <a:pt x="36" y="7"/>
                  </a:lnTo>
                  <a:lnTo>
                    <a:pt x="33" y="7"/>
                  </a:lnTo>
                  <a:lnTo>
                    <a:pt x="30" y="9"/>
                  </a:lnTo>
                  <a:lnTo>
                    <a:pt x="27" y="11"/>
                  </a:lnTo>
                  <a:lnTo>
                    <a:pt x="22" y="12"/>
                  </a:lnTo>
                  <a:lnTo>
                    <a:pt x="19" y="12"/>
                  </a:lnTo>
                  <a:lnTo>
                    <a:pt x="15" y="12"/>
                  </a:lnTo>
                  <a:lnTo>
                    <a:pt x="8" y="7"/>
                  </a:lnTo>
                  <a:lnTo>
                    <a:pt x="3" y="6"/>
                  </a:lnTo>
                  <a:lnTo>
                    <a:pt x="0" y="4"/>
                  </a:lnTo>
                  <a:lnTo>
                    <a:pt x="0" y="1"/>
                  </a:lnTo>
                  <a:lnTo>
                    <a:pt x="1" y="0"/>
                  </a:lnTo>
                  <a:lnTo>
                    <a:pt x="4" y="0"/>
                  </a:lnTo>
                  <a:lnTo>
                    <a:pt x="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77" name="Freeform 73">
              <a:extLst>
                <a:ext uri="{FF2B5EF4-FFF2-40B4-BE49-F238E27FC236}">
                  <a16:creationId xmlns:a16="http://schemas.microsoft.com/office/drawing/2014/main" id="{97F4F45B-6161-B228-5146-44F73520BAF8}"/>
                </a:ext>
              </a:extLst>
            </p:cNvPr>
            <p:cNvSpPr>
              <a:spLocks/>
            </p:cNvSpPr>
            <p:nvPr/>
          </p:nvSpPr>
          <p:spPr bwMode="auto">
            <a:xfrm>
              <a:off x="8449071" y="1636333"/>
              <a:ext cx="37036" cy="15594"/>
            </a:xfrm>
            <a:custGeom>
              <a:avLst/>
              <a:gdLst>
                <a:gd name="T0" fmla="*/ 19 w 19"/>
                <a:gd name="T1" fmla="*/ 0 h 8"/>
                <a:gd name="T2" fmla="*/ 19 w 19"/>
                <a:gd name="T3" fmla="*/ 2 h 8"/>
                <a:gd name="T4" fmla="*/ 19 w 19"/>
                <a:gd name="T5" fmla="*/ 4 h 8"/>
                <a:gd name="T6" fmla="*/ 17 w 19"/>
                <a:gd name="T7" fmla="*/ 5 h 8"/>
                <a:gd name="T8" fmla="*/ 15 w 19"/>
                <a:gd name="T9" fmla="*/ 7 h 8"/>
                <a:gd name="T10" fmla="*/ 14 w 19"/>
                <a:gd name="T11" fmla="*/ 7 h 8"/>
                <a:gd name="T12" fmla="*/ 14 w 19"/>
                <a:gd name="T13" fmla="*/ 8 h 8"/>
                <a:gd name="T14" fmla="*/ 12 w 19"/>
                <a:gd name="T15" fmla="*/ 7 h 8"/>
                <a:gd name="T16" fmla="*/ 9 w 19"/>
                <a:gd name="T17" fmla="*/ 8 h 8"/>
                <a:gd name="T18" fmla="*/ 8 w 19"/>
                <a:gd name="T19" fmla="*/ 8 h 8"/>
                <a:gd name="T20" fmla="*/ 6 w 19"/>
                <a:gd name="T21" fmla="*/ 7 h 8"/>
                <a:gd name="T22" fmla="*/ 1 w 19"/>
                <a:gd name="T23" fmla="*/ 7 h 8"/>
                <a:gd name="T24" fmla="*/ 0 w 19"/>
                <a:gd name="T25" fmla="*/ 7 h 8"/>
                <a:gd name="T26" fmla="*/ 3 w 19"/>
                <a:gd name="T27" fmla="*/ 5 h 8"/>
                <a:gd name="T28" fmla="*/ 9 w 19"/>
                <a:gd name="T29" fmla="*/ 5 h 8"/>
                <a:gd name="T30" fmla="*/ 19 w 19"/>
                <a:gd name="T3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8">
                  <a:moveTo>
                    <a:pt x="19" y="0"/>
                  </a:moveTo>
                  <a:lnTo>
                    <a:pt x="19" y="2"/>
                  </a:lnTo>
                  <a:lnTo>
                    <a:pt x="19" y="4"/>
                  </a:lnTo>
                  <a:lnTo>
                    <a:pt x="17" y="5"/>
                  </a:lnTo>
                  <a:lnTo>
                    <a:pt x="15" y="7"/>
                  </a:lnTo>
                  <a:lnTo>
                    <a:pt x="14" y="7"/>
                  </a:lnTo>
                  <a:lnTo>
                    <a:pt x="14" y="8"/>
                  </a:lnTo>
                  <a:lnTo>
                    <a:pt x="12" y="7"/>
                  </a:lnTo>
                  <a:lnTo>
                    <a:pt x="9" y="8"/>
                  </a:lnTo>
                  <a:lnTo>
                    <a:pt x="8" y="8"/>
                  </a:lnTo>
                  <a:lnTo>
                    <a:pt x="6" y="7"/>
                  </a:lnTo>
                  <a:lnTo>
                    <a:pt x="1" y="7"/>
                  </a:lnTo>
                  <a:lnTo>
                    <a:pt x="0" y="7"/>
                  </a:lnTo>
                  <a:lnTo>
                    <a:pt x="3" y="5"/>
                  </a:lnTo>
                  <a:lnTo>
                    <a:pt x="9" y="5"/>
                  </a:lnTo>
                  <a:lnTo>
                    <a:pt x="1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78" name="Freeform 74">
              <a:extLst>
                <a:ext uri="{FF2B5EF4-FFF2-40B4-BE49-F238E27FC236}">
                  <a16:creationId xmlns:a16="http://schemas.microsoft.com/office/drawing/2014/main" id="{11148288-97AF-3209-F27D-696DAB603F86}"/>
                </a:ext>
              </a:extLst>
            </p:cNvPr>
            <p:cNvSpPr>
              <a:spLocks/>
            </p:cNvSpPr>
            <p:nvPr/>
          </p:nvSpPr>
          <p:spPr bwMode="auto">
            <a:xfrm>
              <a:off x="8343813" y="1382935"/>
              <a:ext cx="177380" cy="81867"/>
            </a:xfrm>
            <a:custGeom>
              <a:avLst/>
              <a:gdLst>
                <a:gd name="T0" fmla="*/ 63 w 91"/>
                <a:gd name="T1" fmla="*/ 0 h 42"/>
                <a:gd name="T2" fmla="*/ 66 w 91"/>
                <a:gd name="T3" fmla="*/ 1 h 42"/>
                <a:gd name="T4" fmla="*/ 71 w 91"/>
                <a:gd name="T5" fmla="*/ 4 h 42"/>
                <a:gd name="T6" fmla="*/ 73 w 91"/>
                <a:gd name="T7" fmla="*/ 8 h 42"/>
                <a:gd name="T8" fmla="*/ 76 w 91"/>
                <a:gd name="T9" fmla="*/ 11 h 42"/>
                <a:gd name="T10" fmla="*/ 90 w 91"/>
                <a:gd name="T11" fmla="*/ 14 h 42"/>
                <a:gd name="T12" fmla="*/ 91 w 91"/>
                <a:gd name="T13" fmla="*/ 17 h 42"/>
                <a:gd name="T14" fmla="*/ 90 w 91"/>
                <a:gd name="T15" fmla="*/ 19 h 42"/>
                <a:gd name="T16" fmla="*/ 82 w 91"/>
                <a:gd name="T17" fmla="*/ 20 h 42"/>
                <a:gd name="T18" fmla="*/ 79 w 91"/>
                <a:gd name="T19" fmla="*/ 25 h 42"/>
                <a:gd name="T20" fmla="*/ 80 w 91"/>
                <a:gd name="T21" fmla="*/ 25 h 42"/>
                <a:gd name="T22" fmla="*/ 84 w 91"/>
                <a:gd name="T23" fmla="*/ 31 h 42"/>
                <a:gd name="T24" fmla="*/ 84 w 91"/>
                <a:gd name="T25" fmla="*/ 33 h 42"/>
                <a:gd name="T26" fmla="*/ 63 w 91"/>
                <a:gd name="T27" fmla="*/ 36 h 42"/>
                <a:gd name="T28" fmla="*/ 46 w 91"/>
                <a:gd name="T29" fmla="*/ 37 h 42"/>
                <a:gd name="T30" fmla="*/ 41 w 91"/>
                <a:gd name="T31" fmla="*/ 39 h 42"/>
                <a:gd name="T32" fmla="*/ 30 w 91"/>
                <a:gd name="T33" fmla="*/ 42 h 42"/>
                <a:gd name="T34" fmla="*/ 9 w 91"/>
                <a:gd name="T35" fmla="*/ 36 h 42"/>
                <a:gd name="T36" fmla="*/ 5 w 91"/>
                <a:gd name="T37" fmla="*/ 34 h 42"/>
                <a:gd name="T38" fmla="*/ 0 w 91"/>
                <a:gd name="T39" fmla="*/ 30 h 42"/>
                <a:gd name="T40" fmla="*/ 5 w 91"/>
                <a:gd name="T41" fmla="*/ 26 h 42"/>
                <a:gd name="T42" fmla="*/ 16 w 91"/>
                <a:gd name="T43" fmla="*/ 25 h 42"/>
                <a:gd name="T44" fmla="*/ 21 w 91"/>
                <a:gd name="T45" fmla="*/ 19 h 42"/>
                <a:gd name="T46" fmla="*/ 17 w 91"/>
                <a:gd name="T47" fmla="*/ 17 h 42"/>
                <a:gd name="T48" fmla="*/ 16 w 91"/>
                <a:gd name="T49" fmla="*/ 15 h 42"/>
                <a:gd name="T50" fmla="*/ 17 w 91"/>
                <a:gd name="T51" fmla="*/ 12 h 42"/>
                <a:gd name="T52" fmla="*/ 22 w 91"/>
                <a:gd name="T53" fmla="*/ 9 h 42"/>
                <a:gd name="T54" fmla="*/ 28 w 91"/>
                <a:gd name="T55" fmla="*/ 8 h 42"/>
                <a:gd name="T56" fmla="*/ 35 w 91"/>
                <a:gd name="T57" fmla="*/ 6 h 42"/>
                <a:gd name="T58" fmla="*/ 41 w 91"/>
                <a:gd name="T59" fmla="*/ 4 h 42"/>
                <a:gd name="T60" fmla="*/ 47 w 91"/>
                <a:gd name="T61" fmla="*/ 4 h 42"/>
                <a:gd name="T62" fmla="*/ 52 w 91"/>
                <a:gd name="T6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1" h="42">
                  <a:moveTo>
                    <a:pt x="62" y="0"/>
                  </a:moveTo>
                  <a:lnTo>
                    <a:pt x="63" y="0"/>
                  </a:lnTo>
                  <a:lnTo>
                    <a:pt x="65" y="1"/>
                  </a:lnTo>
                  <a:lnTo>
                    <a:pt x="66" y="1"/>
                  </a:lnTo>
                  <a:lnTo>
                    <a:pt x="68" y="3"/>
                  </a:lnTo>
                  <a:lnTo>
                    <a:pt x="71" y="4"/>
                  </a:lnTo>
                  <a:lnTo>
                    <a:pt x="73" y="6"/>
                  </a:lnTo>
                  <a:lnTo>
                    <a:pt x="73" y="8"/>
                  </a:lnTo>
                  <a:lnTo>
                    <a:pt x="74" y="9"/>
                  </a:lnTo>
                  <a:lnTo>
                    <a:pt x="76" y="11"/>
                  </a:lnTo>
                  <a:lnTo>
                    <a:pt x="85" y="14"/>
                  </a:lnTo>
                  <a:lnTo>
                    <a:pt x="90" y="14"/>
                  </a:lnTo>
                  <a:lnTo>
                    <a:pt x="91" y="15"/>
                  </a:lnTo>
                  <a:lnTo>
                    <a:pt x="91" y="17"/>
                  </a:lnTo>
                  <a:lnTo>
                    <a:pt x="91" y="19"/>
                  </a:lnTo>
                  <a:lnTo>
                    <a:pt x="90" y="19"/>
                  </a:lnTo>
                  <a:lnTo>
                    <a:pt x="88" y="20"/>
                  </a:lnTo>
                  <a:lnTo>
                    <a:pt x="82" y="20"/>
                  </a:lnTo>
                  <a:lnTo>
                    <a:pt x="80" y="22"/>
                  </a:lnTo>
                  <a:lnTo>
                    <a:pt x="79" y="25"/>
                  </a:lnTo>
                  <a:lnTo>
                    <a:pt x="80" y="25"/>
                  </a:lnTo>
                  <a:lnTo>
                    <a:pt x="80" y="25"/>
                  </a:lnTo>
                  <a:lnTo>
                    <a:pt x="82" y="30"/>
                  </a:lnTo>
                  <a:lnTo>
                    <a:pt x="84" y="31"/>
                  </a:lnTo>
                  <a:lnTo>
                    <a:pt x="85" y="31"/>
                  </a:lnTo>
                  <a:lnTo>
                    <a:pt x="84" y="33"/>
                  </a:lnTo>
                  <a:lnTo>
                    <a:pt x="82" y="34"/>
                  </a:lnTo>
                  <a:lnTo>
                    <a:pt x="63" y="36"/>
                  </a:lnTo>
                  <a:lnTo>
                    <a:pt x="49" y="37"/>
                  </a:lnTo>
                  <a:lnTo>
                    <a:pt x="46" y="37"/>
                  </a:lnTo>
                  <a:lnTo>
                    <a:pt x="44" y="37"/>
                  </a:lnTo>
                  <a:lnTo>
                    <a:pt x="41" y="39"/>
                  </a:lnTo>
                  <a:lnTo>
                    <a:pt x="33" y="42"/>
                  </a:lnTo>
                  <a:lnTo>
                    <a:pt x="30" y="42"/>
                  </a:lnTo>
                  <a:lnTo>
                    <a:pt x="21" y="39"/>
                  </a:lnTo>
                  <a:lnTo>
                    <a:pt x="9" y="36"/>
                  </a:lnTo>
                  <a:lnTo>
                    <a:pt x="8" y="34"/>
                  </a:lnTo>
                  <a:lnTo>
                    <a:pt x="5" y="34"/>
                  </a:lnTo>
                  <a:lnTo>
                    <a:pt x="2" y="33"/>
                  </a:lnTo>
                  <a:lnTo>
                    <a:pt x="0" y="30"/>
                  </a:lnTo>
                  <a:lnTo>
                    <a:pt x="2" y="28"/>
                  </a:lnTo>
                  <a:lnTo>
                    <a:pt x="5" y="26"/>
                  </a:lnTo>
                  <a:lnTo>
                    <a:pt x="9" y="25"/>
                  </a:lnTo>
                  <a:lnTo>
                    <a:pt x="16" y="25"/>
                  </a:lnTo>
                  <a:lnTo>
                    <a:pt x="19" y="22"/>
                  </a:lnTo>
                  <a:lnTo>
                    <a:pt x="21" y="19"/>
                  </a:lnTo>
                  <a:lnTo>
                    <a:pt x="25" y="15"/>
                  </a:lnTo>
                  <a:lnTo>
                    <a:pt x="17" y="17"/>
                  </a:lnTo>
                  <a:lnTo>
                    <a:pt x="16" y="15"/>
                  </a:lnTo>
                  <a:lnTo>
                    <a:pt x="16" y="15"/>
                  </a:lnTo>
                  <a:lnTo>
                    <a:pt x="17" y="12"/>
                  </a:lnTo>
                  <a:lnTo>
                    <a:pt x="17" y="12"/>
                  </a:lnTo>
                  <a:lnTo>
                    <a:pt x="21" y="11"/>
                  </a:lnTo>
                  <a:lnTo>
                    <a:pt x="22" y="9"/>
                  </a:lnTo>
                  <a:lnTo>
                    <a:pt x="27" y="8"/>
                  </a:lnTo>
                  <a:lnTo>
                    <a:pt x="28" y="8"/>
                  </a:lnTo>
                  <a:lnTo>
                    <a:pt x="30" y="8"/>
                  </a:lnTo>
                  <a:lnTo>
                    <a:pt x="35" y="6"/>
                  </a:lnTo>
                  <a:lnTo>
                    <a:pt x="38" y="6"/>
                  </a:lnTo>
                  <a:lnTo>
                    <a:pt x="41" y="4"/>
                  </a:lnTo>
                  <a:lnTo>
                    <a:pt x="44" y="4"/>
                  </a:lnTo>
                  <a:lnTo>
                    <a:pt x="47" y="4"/>
                  </a:lnTo>
                  <a:lnTo>
                    <a:pt x="50" y="3"/>
                  </a:lnTo>
                  <a:lnTo>
                    <a:pt x="52" y="0"/>
                  </a:lnTo>
                  <a:lnTo>
                    <a:pt x="6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79" name="Freeform 75">
              <a:extLst>
                <a:ext uri="{FF2B5EF4-FFF2-40B4-BE49-F238E27FC236}">
                  <a16:creationId xmlns:a16="http://schemas.microsoft.com/office/drawing/2014/main" id="{0BDCE055-6D0A-6E02-5726-168559DF1E74}"/>
                </a:ext>
              </a:extLst>
            </p:cNvPr>
            <p:cNvSpPr>
              <a:spLocks/>
            </p:cNvSpPr>
            <p:nvPr/>
          </p:nvSpPr>
          <p:spPr bwMode="auto">
            <a:xfrm>
              <a:off x="7991005" y="1400477"/>
              <a:ext cx="38984" cy="11695"/>
            </a:xfrm>
            <a:custGeom>
              <a:avLst/>
              <a:gdLst>
                <a:gd name="T0" fmla="*/ 11 w 20"/>
                <a:gd name="T1" fmla="*/ 0 h 6"/>
                <a:gd name="T2" fmla="*/ 19 w 20"/>
                <a:gd name="T3" fmla="*/ 2 h 6"/>
                <a:gd name="T4" fmla="*/ 20 w 20"/>
                <a:gd name="T5" fmla="*/ 2 h 6"/>
                <a:gd name="T6" fmla="*/ 20 w 20"/>
                <a:gd name="T7" fmla="*/ 3 h 6"/>
                <a:gd name="T8" fmla="*/ 19 w 20"/>
                <a:gd name="T9" fmla="*/ 3 h 6"/>
                <a:gd name="T10" fmla="*/ 14 w 20"/>
                <a:gd name="T11" fmla="*/ 5 h 6"/>
                <a:gd name="T12" fmla="*/ 1 w 20"/>
                <a:gd name="T13" fmla="*/ 6 h 6"/>
                <a:gd name="T14" fmla="*/ 0 w 20"/>
                <a:gd name="T15" fmla="*/ 5 h 6"/>
                <a:gd name="T16" fmla="*/ 0 w 20"/>
                <a:gd name="T17" fmla="*/ 5 h 6"/>
                <a:gd name="T18" fmla="*/ 1 w 20"/>
                <a:gd name="T19" fmla="*/ 2 h 6"/>
                <a:gd name="T20" fmla="*/ 3 w 20"/>
                <a:gd name="T21" fmla="*/ 0 h 6"/>
                <a:gd name="T22" fmla="*/ 11 w 20"/>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 h="6">
                  <a:moveTo>
                    <a:pt x="11" y="0"/>
                  </a:moveTo>
                  <a:lnTo>
                    <a:pt x="19" y="2"/>
                  </a:lnTo>
                  <a:lnTo>
                    <a:pt x="20" y="2"/>
                  </a:lnTo>
                  <a:lnTo>
                    <a:pt x="20" y="3"/>
                  </a:lnTo>
                  <a:lnTo>
                    <a:pt x="19" y="3"/>
                  </a:lnTo>
                  <a:lnTo>
                    <a:pt x="14" y="5"/>
                  </a:lnTo>
                  <a:lnTo>
                    <a:pt x="1" y="6"/>
                  </a:lnTo>
                  <a:lnTo>
                    <a:pt x="0" y="5"/>
                  </a:lnTo>
                  <a:lnTo>
                    <a:pt x="0" y="5"/>
                  </a:lnTo>
                  <a:lnTo>
                    <a:pt x="1" y="2"/>
                  </a:lnTo>
                  <a:lnTo>
                    <a:pt x="3" y="0"/>
                  </a:lnTo>
                  <a:lnTo>
                    <a:pt x="1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0" name="Freeform 76">
              <a:extLst>
                <a:ext uri="{FF2B5EF4-FFF2-40B4-BE49-F238E27FC236}">
                  <a16:creationId xmlns:a16="http://schemas.microsoft.com/office/drawing/2014/main" id="{B696C915-86D8-78D0-7727-92DE83311799}"/>
                </a:ext>
              </a:extLst>
            </p:cNvPr>
            <p:cNvSpPr>
              <a:spLocks/>
            </p:cNvSpPr>
            <p:nvPr/>
          </p:nvSpPr>
          <p:spPr bwMode="auto">
            <a:xfrm>
              <a:off x="7279539" y="1649977"/>
              <a:ext cx="428829" cy="210516"/>
            </a:xfrm>
            <a:custGeom>
              <a:avLst/>
              <a:gdLst>
                <a:gd name="T0" fmla="*/ 216 w 220"/>
                <a:gd name="T1" fmla="*/ 4 h 108"/>
                <a:gd name="T2" fmla="*/ 218 w 220"/>
                <a:gd name="T3" fmla="*/ 11 h 108"/>
                <a:gd name="T4" fmla="*/ 209 w 220"/>
                <a:gd name="T5" fmla="*/ 22 h 108"/>
                <a:gd name="T6" fmla="*/ 193 w 220"/>
                <a:gd name="T7" fmla="*/ 27 h 108"/>
                <a:gd name="T8" fmla="*/ 171 w 220"/>
                <a:gd name="T9" fmla="*/ 33 h 108"/>
                <a:gd name="T10" fmla="*/ 144 w 220"/>
                <a:gd name="T11" fmla="*/ 41 h 108"/>
                <a:gd name="T12" fmla="*/ 120 w 220"/>
                <a:gd name="T13" fmla="*/ 47 h 108"/>
                <a:gd name="T14" fmla="*/ 108 w 220"/>
                <a:gd name="T15" fmla="*/ 52 h 108"/>
                <a:gd name="T16" fmla="*/ 100 w 220"/>
                <a:gd name="T17" fmla="*/ 58 h 108"/>
                <a:gd name="T18" fmla="*/ 93 w 220"/>
                <a:gd name="T19" fmla="*/ 60 h 108"/>
                <a:gd name="T20" fmla="*/ 97 w 220"/>
                <a:gd name="T21" fmla="*/ 63 h 108"/>
                <a:gd name="T22" fmla="*/ 90 w 220"/>
                <a:gd name="T23" fmla="*/ 67 h 108"/>
                <a:gd name="T24" fmla="*/ 87 w 220"/>
                <a:gd name="T25" fmla="*/ 71 h 108"/>
                <a:gd name="T26" fmla="*/ 78 w 220"/>
                <a:gd name="T27" fmla="*/ 69 h 108"/>
                <a:gd name="T28" fmla="*/ 76 w 220"/>
                <a:gd name="T29" fmla="*/ 75 h 108"/>
                <a:gd name="T30" fmla="*/ 70 w 220"/>
                <a:gd name="T31" fmla="*/ 77 h 108"/>
                <a:gd name="T32" fmla="*/ 68 w 220"/>
                <a:gd name="T33" fmla="*/ 85 h 108"/>
                <a:gd name="T34" fmla="*/ 59 w 220"/>
                <a:gd name="T35" fmla="*/ 93 h 108"/>
                <a:gd name="T36" fmla="*/ 56 w 220"/>
                <a:gd name="T37" fmla="*/ 94 h 108"/>
                <a:gd name="T38" fmla="*/ 54 w 220"/>
                <a:gd name="T39" fmla="*/ 96 h 108"/>
                <a:gd name="T40" fmla="*/ 46 w 220"/>
                <a:gd name="T41" fmla="*/ 107 h 108"/>
                <a:gd name="T42" fmla="*/ 32 w 220"/>
                <a:gd name="T43" fmla="*/ 107 h 108"/>
                <a:gd name="T44" fmla="*/ 15 w 220"/>
                <a:gd name="T45" fmla="*/ 104 h 108"/>
                <a:gd name="T46" fmla="*/ 7 w 220"/>
                <a:gd name="T47" fmla="*/ 101 h 108"/>
                <a:gd name="T48" fmla="*/ 4 w 220"/>
                <a:gd name="T49" fmla="*/ 94 h 108"/>
                <a:gd name="T50" fmla="*/ 13 w 220"/>
                <a:gd name="T51" fmla="*/ 90 h 108"/>
                <a:gd name="T52" fmla="*/ 18 w 220"/>
                <a:gd name="T53" fmla="*/ 83 h 108"/>
                <a:gd name="T54" fmla="*/ 34 w 220"/>
                <a:gd name="T55" fmla="*/ 74 h 108"/>
                <a:gd name="T56" fmla="*/ 27 w 220"/>
                <a:gd name="T57" fmla="*/ 72 h 108"/>
                <a:gd name="T58" fmla="*/ 35 w 220"/>
                <a:gd name="T59" fmla="*/ 63 h 108"/>
                <a:gd name="T60" fmla="*/ 32 w 220"/>
                <a:gd name="T61" fmla="*/ 60 h 108"/>
                <a:gd name="T62" fmla="*/ 30 w 220"/>
                <a:gd name="T63" fmla="*/ 55 h 108"/>
                <a:gd name="T64" fmla="*/ 38 w 220"/>
                <a:gd name="T65" fmla="*/ 56 h 108"/>
                <a:gd name="T66" fmla="*/ 45 w 220"/>
                <a:gd name="T67" fmla="*/ 52 h 108"/>
                <a:gd name="T68" fmla="*/ 48 w 220"/>
                <a:gd name="T69" fmla="*/ 49 h 108"/>
                <a:gd name="T70" fmla="*/ 57 w 220"/>
                <a:gd name="T71" fmla="*/ 47 h 108"/>
                <a:gd name="T72" fmla="*/ 62 w 220"/>
                <a:gd name="T73" fmla="*/ 41 h 108"/>
                <a:gd name="T74" fmla="*/ 76 w 220"/>
                <a:gd name="T75" fmla="*/ 34 h 108"/>
                <a:gd name="T76" fmla="*/ 90 w 220"/>
                <a:gd name="T77" fmla="*/ 31 h 108"/>
                <a:gd name="T78" fmla="*/ 101 w 220"/>
                <a:gd name="T79" fmla="*/ 28 h 108"/>
                <a:gd name="T80" fmla="*/ 106 w 220"/>
                <a:gd name="T81" fmla="*/ 27 h 108"/>
                <a:gd name="T82" fmla="*/ 108 w 220"/>
                <a:gd name="T83" fmla="*/ 22 h 108"/>
                <a:gd name="T84" fmla="*/ 127 w 220"/>
                <a:gd name="T85" fmla="*/ 23 h 108"/>
                <a:gd name="T86" fmla="*/ 155 w 220"/>
                <a:gd name="T87" fmla="*/ 19 h 108"/>
                <a:gd name="T88" fmla="*/ 164 w 220"/>
                <a:gd name="T89" fmla="*/ 15 h 108"/>
                <a:gd name="T90" fmla="*/ 174 w 220"/>
                <a:gd name="T91" fmla="*/ 14 h 108"/>
                <a:gd name="T92" fmla="*/ 182 w 220"/>
                <a:gd name="T93" fmla="*/ 6 h 108"/>
                <a:gd name="T94" fmla="*/ 201 w 220"/>
                <a:gd name="T95" fmla="*/ 0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0" h="108">
                  <a:moveTo>
                    <a:pt x="201" y="0"/>
                  </a:moveTo>
                  <a:lnTo>
                    <a:pt x="205" y="1"/>
                  </a:lnTo>
                  <a:lnTo>
                    <a:pt x="213" y="3"/>
                  </a:lnTo>
                  <a:lnTo>
                    <a:pt x="216" y="4"/>
                  </a:lnTo>
                  <a:lnTo>
                    <a:pt x="218" y="6"/>
                  </a:lnTo>
                  <a:lnTo>
                    <a:pt x="220" y="8"/>
                  </a:lnTo>
                  <a:lnTo>
                    <a:pt x="220" y="9"/>
                  </a:lnTo>
                  <a:lnTo>
                    <a:pt x="218" y="11"/>
                  </a:lnTo>
                  <a:lnTo>
                    <a:pt x="218" y="12"/>
                  </a:lnTo>
                  <a:lnTo>
                    <a:pt x="218" y="14"/>
                  </a:lnTo>
                  <a:lnTo>
                    <a:pt x="213" y="17"/>
                  </a:lnTo>
                  <a:lnTo>
                    <a:pt x="209" y="22"/>
                  </a:lnTo>
                  <a:lnTo>
                    <a:pt x="209" y="22"/>
                  </a:lnTo>
                  <a:lnTo>
                    <a:pt x="202" y="23"/>
                  </a:lnTo>
                  <a:lnTo>
                    <a:pt x="196" y="25"/>
                  </a:lnTo>
                  <a:lnTo>
                    <a:pt x="193" y="27"/>
                  </a:lnTo>
                  <a:lnTo>
                    <a:pt x="190" y="28"/>
                  </a:lnTo>
                  <a:lnTo>
                    <a:pt x="187" y="30"/>
                  </a:lnTo>
                  <a:lnTo>
                    <a:pt x="180" y="31"/>
                  </a:lnTo>
                  <a:lnTo>
                    <a:pt x="171" y="33"/>
                  </a:lnTo>
                  <a:lnTo>
                    <a:pt x="166" y="36"/>
                  </a:lnTo>
                  <a:lnTo>
                    <a:pt x="158" y="36"/>
                  </a:lnTo>
                  <a:lnTo>
                    <a:pt x="152" y="39"/>
                  </a:lnTo>
                  <a:lnTo>
                    <a:pt x="144" y="41"/>
                  </a:lnTo>
                  <a:lnTo>
                    <a:pt x="142" y="41"/>
                  </a:lnTo>
                  <a:lnTo>
                    <a:pt x="138" y="42"/>
                  </a:lnTo>
                  <a:lnTo>
                    <a:pt x="134" y="42"/>
                  </a:lnTo>
                  <a:lnTo>
                    <a:pt x="120" y="47"/>
                  </a:lnTo>
                  <a:lnTo>
                    <a:pt x="114" y="50"/>
                  </a:lnTo>
                  <a:lnTo>
                    <a:pt x="111" y="50"/>
                  </a:lnTo>
                  <a:lnTo>
                    <a:pt x="109" y="50"/>
                  </a:lnTo>
                  <a:lnTo>
                    <a:pt x="108" y="52"/>
                  </a:lnTo>
                  <a:lnTo>
                    <a:pt x="106" y="53"/>
                  </a:lnTo>
                  <a:lnTo>
                    <a:pt x="103" y="55"/>
                  </a:lnTo>
                  <a:lnTo>
                    <a:pt x="101" y="56"/>
                  </a:lnTo>
                  <a:lnTo>
                    <a:pt x="100" y="58"/>
                  </a:lnTo>
                  <a:lnTo>
                    <a:pt x="100" y="58"/>
                  </a:lnTo>
                  <a:lnTo>
                    <a:pt x="98" y="58"/>
                  </a:lnTo>
                  <a:lnTo>
                    <a:pt x="97" y="58"/>
                  </a:lnTo>
                  <a:lnTo>
                    <a:pt x="93" y="60"/>
                  </a:lnTo>
                  <a:lnTo>
                    <a:pt x="93" y="61"/>
                  </a:lnTo>
                  <a:lnTo>
                    <a:pt x="97" y="61"/>
                  </a:lnTo>
                  <a:lnTo>
                    <a:pt x="97" y="63"/>
                  </a:lnTo>
                  <a:lnTo>
                    <a:pt x="97" y="63"/>
                  </a:lnTo>
                  <a:lnTo>
                    <a:pt x="95" y="64"/>
                  </a:lnTo>
                  <a:lnTo>
                    <a:pt x="93" y="66"/>
                  </a:lnTo>
                  <a:lnTo>
                    <a:pt x="92" y="67"/>
                  </a:lnTo>
                  <a:lnTo>
                    <a:pt x="90" y="67"/>
                  </a:lnTo>
                  <a:lnTo>
                    <a:pt x="87" y="67"/>
                  </a:lnTo>
                  <a:lnTo>
                    <a:pt x="86" y="69"/>
                  </a:lnTo>
                  <a:lnTo>
                    <a:pt x="87" y="69"/>
                  </a:lnTo>
                  <a:lnTo>
                    <a:pt x="87" y="71"/>
                  </a:lnTo>
                  <a:lnTo>
                    <a:pt x="86" y="71"/>
                  </a:lnTo>
                  <a:lnTo>
                    <a:pt x="84" y="71"/>
                  </a:lnTo>
                  <a:lnTo>
                    <a:pt x="79" y="69"/>
                  </a:lnTo>
                  <a:lnTo>
                    <a:pt x="78" y="69"/>
                  </a:lnTo>
                  <a:lnTo>
                    <a:pt x="78" y="71"/>
                  </a:lnTo>
                  <a:lnTo>
                    <a:pt x="78" y="72"/>
                  </a:lnTo>
                  <a:lnTo>
                    <a:pt x="78" y="74"/>
                  </a:lnTo>
                  <a:lnTo>
                    <a:pt x="76" y="75"/>
                  </a:lnTo>
                  <a:lnTo>
                    <a:pt x="75" y="75"/>
                  </a:lnTo>
                  <a:lnTo>
                    <a:pt x="68" y="74"/>
                  </a:lnTo>
                  <a:lnTo>
                    <a:pt x="68" y="75"/>
                  </a:lnTo>
                  <a:lnTo>
                    <a:pt x="70" y="77"/>
                  </a:lnTo>
                  <a:lnTo>
                    <a:pt x="70" y="78"/>
                  </a:lnTo>
                  <a:lnTo>
                    <a:pt x="71" y="80"/>
                  </a:lnTo>
                  <a:lnTo>
                    <a:pt x="70" y="82"/>
                  </a:lnTo>
                  <a:lnTo>
                    <a:pt x="68" y="85"/>
                  </a:lnTo>
                  <a:lnTo>
                    <a:pt x="57" y="88"/>
                  </a:lnTo>
                  <a:lnTo>
                    <a:pt x="57" y="90"/>
                  </a:lnTo>
                  <a:lnTo>
                    <a:pt x="59" y="91"/>
                  </a:lnTo>
                  <a:lnTo>
                    <a:pt x="59" y="93"/>
                  </a:lnTo>
                  <a:lnTo>
                    <a:pt x="59" y="94"/>
                  </a:lnTo>
                  <a:lnTo>
                    <a:pt x="57" y="94"/>
                  </a:lnTo>
                  <a:lnTo>
                    <a:pt x="56" y="94"/>
                  </a:lnTo>
                  <a:lnTo>
                    <a:pt x="56" y="94"/>
                  </a:lnTo>
                  <a:lnTo>
                    <a:pt x="52" y="93"/>
                  </a:lnTo>
                  <a:lnTo>
                    <a:pt x="51" y="93"/>
                  </a:lnTo>
                  <a:lnTo>
                    <a:pt x="51" y="94"/>
                  </a:lnTo>
                  <a:lnTo>
                    <a:pt x="54" y="96"/>
                  </a:lnTo>
                  <a:lnTo>
                    <a:pt x="54" y="97"/>
                  </a:lnTo>
                  <a:lnTo>
                    <a:pt x="54" y="99"/>
                  </a:lnTo>
                  <a:lnTo>
                    <a:pt x="49" y="102"/>
                  </a:lnTo>
                  <a:lnTo>
                    <a:pt x="46" y="107"/>
                  </a:lnTo>
                  <a:lnTo>
                    <a:pt x="41" y="108"/>
                  </a:lnTo>
                  <a:lnTo>
                    <a:pt x="38" y="108"/>
                  </a:lnTo>
                  <a:lnTo>
                    <a:pt x="35" y="108"/>
                  </a:lnTo>
                  <a:lnTo>
                    <a:pt x="32" y="107"/>
                  </a:lnTo>
                  <a:lnTo>
                    <a:pt x="26" y="107"/>
                  </a:lnTo>
                  <a:lnTo>
                    <a:pt x="23" y="105"/>
                  </a:lnTo>
                  <a:lnTo>
                    <a:pt x="18" y="104"/>
                  </a:lnTo>
                  <a:lnTo>
                    <a:pt x="15" y="104"/>
                  </a:lnTo>
                  <a:lnTo>
                    <a:pt x="11" y="105"/>
                  </a:lnTo>
                  <a:lnTo>
                    <a:pt x="8" y="107"/>
                  </a:lnTo>
                  <a:lnTo>
                    <a:pt x="5" y="104"/>
                  </a:lnTo>
                  <a:lnTo>
                    <a:pt x="7" y="101"/>
                  </a:lnTo>
                  <a:lnTo>
                    <a:pt x="0" y="97"/>
                  </a:lnTo>
                  <a:lnTo>
                    <a:pt x="0" y="96"/>
                  </a:lnTo>
                  <a:lnTo>
                    <a:pt x="0" y="94"/>
                  </a:lnTo>
                  <a:lnTo>
                    <a:pt x="4" y="94"/>
                  </a:lnTo>
                  <a:lnTo>
                    <a:pt x="5" y="91"/>
                  </a:lnTo>
                  <a:lnTo>
                    <a:pt x="8" y="90"/>
                  </a:lnTo>
                  <a:lnTo>
                    <a:pt x="11" y="90"/>
                  </a:lnTo>
                  <a:lnTo>
                    <a:pt x="13" y="90"/>
                  </a:lnTo>
                  <a:lnTo>
                    <a:pt x="15" y="88"/>
                  </a:lnTo>
                  <a:lnTo>
                    <a:pt x="15" y="86"/>
                  </a:lnTo>
                  <a:lnTo>
                    <a:pt x="16" y="85"/>
                  </a:lnTo>
                  <a:lnTo>
                    <a:pt x="18" y="83"/>
                  </a:lnTo>
                  <a:lnTo>
                    <a:pt x="23" y="77"/>
                  </a:lnTo>
                  <a:lnTo>
                    <a:pt x="24" y="75"/>
                  </a:lnTo>
                  <a:lnTo>
                    <a:pt x="34" y="75"/>
                  </a:lnTo>
                  <a:lnTo>
                    <a:pt x="34" y="74"/>
                  </a:lnTo>
                  <a:lnTo>
                    <a:pt x="32" y="74"/>
                  </a:lnTo>
                  <a:lnTo>
                    <a:pt x="29" y="74"/>
                  </a:lnTo>
                  <a:lnTo>
                    <a:pt x="27" y="72"/>
                  </a:lnTo>
                  <a:lnTo>
                    <a:pt x="27" y="72"/>
                  </a:lnTo>
                  <a:lnTo>
                    <a:pt x="26" y="71"/>
                  </a:lnTo>
                  <a:lnTo>
                    <a:pt x="27" y="69"/>
                  </a:lnTo>
                  <a:lnTo>
                    <a:pt x="30" y="66"/>
                  </a:lnTo>
                  <a:lnTo>
                    <a:pt x="35" y="63"/>
                  </a:lnTo>
                  <a:lnTo>
                    <a:pt x="40" y="61"/>
                  </a:lnTo>
                  <a:lnTo>
                    <a:pt x="38" y="61"/>
                  </a:lnTo>
                  <a:lnTo>
                    <a:pt x="37" y="60"/>
                  </a:lnTo>
                  <a:lnTo>
                    <a:pt x="32" y="60"/>
                  </a:lnTo>
                  <a:lnTo>
                    <a:pt x="30" y="58"/>
                  </a:lnTo>
                  <a:lnTo>
                    <a:pt x="30" y="56"/>
                  </a:lnTo>
                  <a:lnTo>
                    <a:pt x="29" y="56"/>
                  </a:lnTo>
                  <a:lnTo>
                    <a:pt x="30" y="55"/>
                  </a:lnTo>
                  <a:lnTo>
                    <a:pt x="34" y="55"/>
                  </a:lnTo>
                  <a:lnTo>
                    <a:pt x="35" y="55"/>
                  </a:lnTo>
                  <a:lnTo>
                    <a:pt x="37" y="55"/>
                  </a:lnTo>
                  <a:lnTo>
                    <a:pt x="38" y="56"/>
                  </a:lnTo>
                  <a:lnTo>
                    <a:pt x="40" y="56"/>
                  </a:lnTo>
                  <a:lnTo>
                    <a:pt x="40" y="56"/>
                  </a:lnTo>
                  <a:lnTo>
                    <a:pt x="45" y="53"/>
                  </a:lnTo>
                  <a:lnTo>
                    <a:pt x="45" y="52"/>
                  </a:lnTo>
                  <a:lnTo>
                    <a:pt x="45" y="50"/>
                  </a:lnTo>
                  <a:lnTo>
                    <a:pt x="45" y="50"/>
                  </a:lnTo>
                  <a:lnTo>
                    <a:pt x="46" y="49"/>
                  </a:lnTo>
                  <a:lnTo>
                    <a:pt x="48" y="49"/>
                  </a:lnTo>
                  <a:lnTo>
                    <a:pt x="51" y="49"/>
                  </a:lnTo>
                  <a:lnTo>
                    <a:pt x="56" y="50"/>
                  </a:lnTo>
                  <a:lnTo>
                    <a:pt x="56" y="50"/>
                  </a:lnTo>
                  <a:lnTo>
                    <a:pt x="57" y="47"/>
                  </a:lnTo>
                  <a:lnTo>
                    <a:pt x="59" y="45"/>
                  </a:lnTo>
                  <a:lnTo>
                    <a:pt x="62" y="42"/>
                  </a:lnTo>
                  <a:lnTo>
                    <a:pt x="62" y="42"/>
                  </a:lnTo>
                  <a:lnTo>
                    <a:pt x="62" y="41"/>
                  </a:lnTo>
                  <a:lnTo>
                    <a:pt x="67" y="39"/>
                  </a:lnTo>
                  <a:lnTo>
                    <a:pt x="71" y="38"/>
                  </a:lnTo>
                  <a:lnTo>
                    <a:pt x="75" y="34"/>
                  </a:lnTo>
                  <a:lnTo>
                    <a:pt x="76" y="34"/>
                  </a:lnTo>
                  <a:lnTo>
                    <a:pt x="78" y="34"/>
                  </a:lnTo>
                  <a:lnTo>
                    <a:pt x="81" y="33"/>
                  </a:lnTo>
                  <a:lnTo>
                    <a:pt x="87" y="33"/>
                  </a:lnTo>
                  <a:lnTo>
                    <a:pt x="90" y="31"/>
                  </a:lnTo>
                  <a:lnTo>
                    <a:pt x="92" y="28"/>
                  </a:lnTo>
                  <a:lnTo>
                    <a:pt x="93" y="28"/>
                  </a:lnTo>
                  <a:lnTo>
                    <a:pt x="98" y="27"/>
                  </a:lnTo>
                  <a:lnTo>
                    <a:pt x="101" y="28"/>
                  </a:lnTo>
                  <a:lnTo>
                    <a:pt x="101" y="28"/>
                  </a:lnTo>
                  <a:lnTo>
                    <a:pt x="103" y="28"/>
                  </a:lnTo>
                  <a:lnTo>
                    <a:pt x="105" y="28"/>
                  </a:lnTo>
                  <a:lnTo>
                    <a:pt x="106" y="27"/>
                  </a:lnTo>
                  <a:lnTo>
                    <a:pt x="105" y="25"/>
                  </a:lnTo>
                  <a:lnTo>
                    <a:pt x="105" y="23"/>
                  </a:lnTo>
                  <a:lnTo>
                    <a:pt x="106" y="22"/>
                  </a:lnTo>
                  <a:lnTo>
                    <a:pt x="108" y="22"/>
                  </a:lnTo>
                  <a:lnTo>
                    <a:pt x="112" y="22"/>
                  </a:lnTo>
                  <a:lnTo>
                    <a:pt x="116" y="22"/>
                  </a:lnTo>
                  <a:lnTo>
                    <a:pt x="122" y="23"/>
                  </a:lnTo>
                  <a:lnTo>
                    <a:pt x="127" y="23"/>
                  </a:lnTo>
                  <a:lnTo>
                    <a:pt x="130" y="23"/>
                  </a:lnTo>
                  <a:lnTo>
                    <a:pt x="133" y="23"/>
                  </a:lnTo>
                  <a:lnTo>
                    <a:pt x="141" y="22"/>
                  </a:lnTo>
                  <a:lnTo>
                    <a:pt x="155" y="19"/>
                  </a:lnTo>
                  <a:lnTo>
                    <a:pt x="158" y="17"/>
                  </a:lnTo>
                  <a:lnTo>
                    <a:pt x="161" y="15"/>
                  </a:lnTo>
                  <a:lnTo>
                    <a:pt x="163" y="15"/>
                  </a:lnTo>
                  <a:lnTo>
                    <a:pt x="164" y="15"/>
                  </a:lnTo>
                  <a:lnTo>
                    <a:pt x="168" y="15"/>
                  </a:lnTo>
                  <a:lnTo>
                    <a:pt x="171" y="14"/>
                  </a:lnTo>
                  <a:lnTo>
                    <a:pt x="172" y="14"/>
                  </a:lnTo>
                  <a:lnTo>
                    <a:pt x="174" y="14"/>
                  </a:lnTo>
                  <a:lnTo>
                    <a:pt x="175" y="12"/>
                  </a:lnTo>
                  <a:lnTo>
                    <a:pt x="175" y="9"/>
                  </a:lnTo>
                  <a:lnTo>
                    <a:pt x="177" y="8"/>
                  </a:lnTo>
                  <a:lnTo>
                    <a:pt x="182" y="6"/>
                  </a:lnTo>
                  <a:lnTo>
                    <a:pt x="188" y="3"/>
                  </a:lnTo>
                  <a:lnTo>
                    <a:pt x="194" y="1"/>
                  </a:lnTo>
                  <a:lnTo>
                    <a:pt x="199" y="0"/>
                  </a:lnTo>
                  <a:lnTo>
                    <a:pt x="20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1" name="Freeform 77">
              <a:extLst>
                <a:ext uri="{FF2B5EF4-FFF2-40B4-BE49-F238E27FC236}">
                  <a16:creationId xmlns:a16="http://schemas.microsoft.com/office/drawing/2014/main" id="{7EFC9E4C-A80A-79C6-0648-18759893E1B4}"/>
                </a:ext>
              </a:extLst>
            </p:cNvPr>
            <p:cNvSpPr>
              <a:spLocks/>
            </p:cNvSpPr>
            <p:nvPr/>
          </p:nvSpPr>
          <p:spPr bwMode="auto">
            <a:xfrm>
              <a:off x="7634297" y="1993040"/>
              <a:ext cx="5848" cy="15594"/>
            </a:xfrm>
            <a:custGeom>
              <a:avLst/>
              <a:gdLst>
                <a:gd name="T0" fmla="*/ 1 w 3"/>
                <a:gd name="T1" fmla="*/ 0 h 8"/>
                <a:gd name="T2" fmla="*/ 1 w 3"/>
                <a:gd name="T3" fmla="*/ 0 h 8"/>
                <a:gd name="T4" fmla="*/ 1 w 3"/>
                <a:gd name="T5" fmla="*/ 2 h 8"/>
                <a:gd name="T6" fmla="*/ 3 w 3"/>
                <a:gd name="T7" fmla="*/ 6 h 8"/>
                <a:gd name="T8" fmla="*/ 3 w 3"/>
                <a:gd name="T9" fmla="*/ 8 h 8"/>
                <a:gd name="T10" fmla="*/ 3 w 3"/>
                <a:gd name="T11" fmla="*/ 6 h 8"/>
                <a:gd name="T12" fmla="*/ 1 w 3"/>
                <a:gd name="T13" fmla="*/ 6 h 8"/>
                <a:gd name="T14" fmla="*/ 1 w 3"/>
                <a:gd name="T15" fmla="*/ 5 h 8"/>
                <a:gd name="T16" fmla="*/ 0 w 3"/>
                <a:gd name="T17" fmla="*/ 2 h 8"/>
                <a:gd name="T18" fmla="*/ 1 w 3"/>
                <a:gd name="T19" fmla="*/ 0 h 8"/>
                <a:gd name="T20" fmla="*/ 1 w 3"/>
                <a:gd name="T2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8">
                  <a:moveTo>
                    <a:pt x="1" y="0"/>
                  </a:moveTo>
                  <a:lnTo>
                    <a:pt x="1" y="0"/>
                  </a:lnTo>
                  <a:lnTo>
                    <a:pt x="1" y="2"/>
                  </a:lnTo>
                  <a:lnTo>
                    <a:pt x="3" y="6"/>
                  </a:lnTo>
                  <a:lnTo>
                    <a:pt x="3" y="8"/>
                  </a:lnTo>
                  <a:lnTo>
                    <a:pt x="3" y="6"/>
                  </a:lnTo>
                  <a:lnTo>
                    <a:pt x="1" y="6"/>
                  </a:lnTo>
                  <a:lnTo>
                    <a:pt x="1" y="5"/>
                  </a:lnTo>
                  <a:lnTo>
                    <a:pt x="0" y="2"/>
                  </a:lnTo>
                  <a:lnTo>
                    <a:pt x="1" y="0"/>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2" name="Freeform 78">
              <a:extLst>
                <a:ext uri="{FF2B5EF4-FFF2-40B4-BE49-F238E27FC236}">
                  <a16:creationId xmlns:a16="http://schemas.microsoft.com/office/drawing/2014/main" id="{C9C006B6-7FE6-B25D-CC04-67AB0DD2E033}"/>
                </a:ext>
              </a:extLst>
            </p:cNvPr>
            <p:cNvSpPr>
              <a:spLocks/>
            </p:cNvSpPr>
            <p:nvPr/>
          </p:nvSpPr>
          <p:spPr bwMode="auto">
            <a:xfrm>
              <a:off x="7981258" y="1870240"/>
              <a:ext cx="25340" cy="21442"/>
            </a:xfrm>
            <a:custGeom>
              <a:avLst/>
              <a:gdLst>
                <a:gd name="T0" fmla="*/ 8 w 13"/>
                <a:gd name="T1" fmla="*/ 0 h 11"/>
                <a:gd name="T2" fmla="*/ 9 w 13"/>
                <a:gd name="T3" fmla="*/ 2 h 11"/>
                <a:gd name="T4" fmla="*/ 11 w 13"/>
                <a:gd name="T5" fmla="*/ 3 h 11"/>
                <a:gd name="T6" fmla="*/ 13 w 13"/>
                <a:gd name="T7" fmla="*/ 5 h 11"/>
                <a:gd name="T8" fmla="*/ 13 w 13"/>
                <a:gd name="T9" fmla="*/ 10 h 11"/>
                <a:gd name="T10" fmla="*/ 13 w 13"/>
                <a:gd name="T11" fmla="*/ 11 h 11"/>
                <a:gd name="T12" fmla="*/ 11 w 13"/>
                <a:gd name="T13" fmla="*/ 11 h 11"/>
                <a:gd name="T14" fmla="*/ 3 w 13"/>
                <a:gd name="T15" fmla="*/ 10 h 11"/>
                <a:gd name="T16" fmla="*/ 0 w 13"/>
                <a:gd name="T17" fmla="*/ 10 h 11"/>
                <a:gd name="T18" fmla="*/ 0 w 13"/>
                <a:gd name="T19" fmla="*/ 8 h 11"/>
                <a:gd name="T20" fmla="*/ 0 w 13"/>
                <a:gd name="T21" fmla="*/ 6 h 11"/>
                <a:gd name="T22" fmla="*/ 8 w 13"/>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11">
                  <a:moveTo>
                    <a:pt x="8" y="0"/>
                  </a:moveTo>
                  <a:lnTo>
                    <a:pt x="9" y="2"/>
                  </a:lnTo>
                  <a:lnTo>
                    <a:pt x="11" y="3"/>
                  </a:lnTo>
                  <a:lnTo>
                    <a:pt x="13" y="5"/>
                  </a:lnTo>
                  <a:lnTo>
                    <a:pt x="13" y="10"/>
                  </a:lnTo>
                  <a:lnTo>
                    <a:pt x="13" y="11"/>
                  </a:lnTo>
                  <a:lnTo>
                    <a:pt x="11" y="11"/>
                  </a:lnTo>
                  <a:lnTo>
                    <a:pt x="3" y="10"/>
                  </a:lnTo>
                  <a:lnTo>
                    <a:pt x="0" y="10"/>
                  </a:lnTo>
                  <a:lnTo>
                    <a:pt x="0" y="8"/>
                  </a:lnTo>
                  <a:lnTo>
                    <a:pt x="0" y="6"/>
                  </a:lnTo>
                  <a:lnTo>
                    <a:pt x="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3" name="Freeform 79">
              <a:extLst>
                <a:ext uri="{FF2B5EF4-FFF2-40B4-BE49-F238E27FC236}">
                  <a16:creationId xmlns:a16="http://schemas.microsoft.com/office/drawing/2014/main" id="{3FB3E738-CF79-85AB-17C4-4814168206C2}"/>
                </a:ext>
              </a:extLst>
            </p:cNvPr>
            <p:cNvSpPr>
              <a:spLocks/>
            </p:cNvSpPr>
            <p:nvPr/>
          </p:nvSpPr>
          <p:spPr bwMode="auto">
            <a:xfrm>
              <a:off x="7412086" y="2008634"/>
              <a:ext cx="56528" cy="40934"/>
            </a:xfrm>
            <a:custGeom>
              <a:avLst/>
              <a:gdLst>
                <a:gd name="T0" fmla="*/ 8 w 29"/>
                <a:gd name="T1" fmla="*/ 0 h 21"/>
                <a:gd name="T2" fmla="*/ 8 w 29"/>
                <a:gd name="T3" fmla="*/ 0 h 21"/>
                <a:gd name="T4" fmla="*/ 8 w 29"/>
                <a:gd name="T5" fmla="*/ 2 h 21"/>
                <a:gd name="T6" fmla="*/ 13 w 29"/>
                <a:gd name="T7" fmla="*/ 3 h 21"/>
                <a:gd name="T8" fmla="*/ 14 w 29"/>
                <a:gd name="T9" fmla="*/ 5 h 21"/>
                <a:gd name="T10" fmla="*/ 16 w 29"/>
                <a:gd name="T11" fmla="*/ 6 h 21"/>
                <a:gd name="T12" fmla="*/ 18 w 29"/>
                <a:gd name="T13" fmla="*/ 8 h 21"/>
                <a:gd name="T14" fmla="*/ 21 w 29"/>
                <a:gd name="T15" fmla="*/ 10 h 21"/>
                <a:gd name="T16" fmla="*/ 24 w 29"/>
                <a:gd name="T17" fmla="*/ 13 h 21"/>
                <a:gd name="T18" fmla="*/ 27 w 29"/>
                <a:gd name="T19" fmla="*/ 14 h 21"/>
                <a:gd name="T20" fmla="*/ 29 w 29"/>
                <a:gd name="T21" fmla="*/ 14 h 21"/>
                <a:gd name="T22" fmla="*/ 29 w 29"/>
                <a:gd name="T23" fmla="*/ 16 h 21"/>
                <a:gd name="T24" fmla="*/ 29 w 29"/>
                <a:gd name="T25" fmla="*/ 17 h 21"/>
                <a:gd name="T26" fmla="*/ 29 w 29"/>
                <a:gd name="T27" fmla="*/ 19 h 21"/>
                <a:gd name="T28" fmla="*/ 27 w 29"/>
                <a:gd name="T29" fmla="*/ 21 h 21"/>
                <a:gd name="T30" fmla="*/ 25 w 29"/>
                <a:gd name="T31" fmla="*/ 21 h 21"/>
                <a:gd name="T32" fmla="*/ 22 w 29"/>
                <a:gd name="T33" fmla="*/ 21 h 21"/>
                <a:gd name="T34" fmla="*/ 21 w 29"/>
                <a:gd name="T35" fmla="*/ 21 h 21"/>
                <a:gd name="T36" fmla="*/ 19 w 29"/>
                <a:gd name="T37" fmla="*/ 21 h 21"/>
                <a:gd name="T38" fmla="*/ 18 w 29"/>
                <a:gd name="T39" fmla="*/ 21 h 21"/>
                <a:gd name="T40" fmla="*/ 18 w 29"/>
                <a:gd name="T41" fmla="*/ 21 h 21"/>
                <a:gd name="T42" fmla="*/ 16 w 29"/>
                <a:gd name="T43" fmla="*/ 19 h 21"/>
                <a:gd name="T44" fmla="*/ 16 w 29"/>
                <a:gd name="T45" fmla="*/ 17 h 21"/>
                <a:gd name="T46" fmla="*/ 14 w 29"/>
                <a:gd name="T47" fmla="*/ 16 h 21"/>
                <a:gd name="T48" fmla="*/ 13 w 29"/>
                <a:gd name="T49" fmla="*/ 16 h 21"/>
                <a:gd name="T50" fmla="*/ 11 w 29"/>
                <a:gd name="T51" fmla="*/ 16 h 21"/>
                <a:gd name="T52" fmla="*/ 10 w 29"/>
                <a:gd name="T53" fmla="*/ 14 h 21"/>
                <a:gd name="T54" fmla="*/ 8 w 29"/>
                <a:gd name="T55" fmla="*/ 14 h 21"/>
                <a:gd name="T56" fmla="*/ 8 w 29"/>
                <a:gd name="T57" fmla="*/ 16 h 21"/>
                <a:gd name="T58" fmla="*/ 7 w 29"/>
                <a:gd name="T59" fmla="*/ 16 h 21"/>
                <a:gd name="T60" fmla="*/ 3 w 29"/>
                <a:gd name="T61" fmla="*/ 11 h 21"/>
                <a:gd name="T62" fmla="*/ 2 w 29"/>
                <a:gd name="T63" fmla="*/ 11 h 21"/>
                <a:gd name="T64" fmla="*/ 2 w 29"/>
                <a:gd name="T65" fmla="*/ 10 h 21"/>
                <a:gd name="T66" fmla="*/ 2 w 29"/>
                <a:gd name="T67" fmla="*/ 8 h 21"/>
                <a:gd name="T68" fmla="*/ 0 w 29"/>
                <a:gd name="T69" fmla="*/ 6 h 21"/>
                <a:gd name="T70" fmla="*/ 0 w 29"/>
                <a:gd name="T71" fmla="*/ 5 h 21"/>
                <a:gd name="T72" fmla="*/ 2 w 29"/>
                <a:gd name="T73" fmla="*/ 3 h 21"/>
                <a:gd name="T74" fmla="*/ 3 w 29"/>
                <a:gd name="T75" fmla="*/ 3 h 21"/>
                <a:gd name="T76" fmla="*/ 5 w 29"/>
                <a:gd name="T77" fmla="*/ 2 h 21"/>
                <a:gd name="T78" fmla="*/ 8 w 29"/>
                <a:gd name="T7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 h="21">
                  <a:moveTo>
                    <a:pt x="8" y="0"/>
                  </a:moveTo>
                  <a:lnTo>
                    <a:pt x="8" y="0"/>
                  </a:lnTo>
                  <a:lnTo>
                    <a:pt x="8" y="2"/>
                  </a:lnTo>
                  <a:lnTo>
                    <a:pt x="13" y="3"/>
                  </a:lnTo>
                  <a:lnTo>
                    <a:pt x="14" y="5"/>
                  </a:lnTo>
                  <a:lnTo>
                    <a:pt x="16" y="6"/>
                  </a:lnTo>
                  <a:lnTo>
                    <a:pt x="18" y="8"/>
                  </a:lnTo>
                  <a:lnTo>
                    <a:pt x="21" y="10"/>
                  </a:lnTo>
                  <a:lnTo>
                    <a:pt x="24" y="13"/>
                  </a:lnTo>
                  <a:lnTo>
                    <a:pt x="27" y="14"/>
                  </a:lnTo>
                  <a:lnTo>
                    <a:pt x="29" y="14"/>
                  </a:lnTo>
                  <a:lnTo>
                    <a:pt x="29" y="16"/>
                  </a:lnTo>
                  <a:lnTo>
                    <a:pt x="29" y="17"/>
                  </a:lnTo>
                  <a:lnTo>
                    <a:pt x="29" y="19"/>
                  </a:lnTo>
                  <a:lnTo>
                    <a:pt x="27" y="21"/>
                  </a:lnTo>
                  <a:lnTo>
                    <a:pt x="25" y="21"/>
                  </a:lnTo>
                  <a:lnTo>
                    <a:pt x="22" y="21"/>
                  </a:lnTo>
                  <a:lnTo>
                    <a:pt x="21" y="21"/>
                  </a:lnTo>
                  <a:lnTo>
                    <a:pt x="19" y="21"/>
                  </a:lnTo>
                  <a:lnTo>
                    <a:pt x="18" y="21"/>
                  </a:lnTo>
                  <a:lnTo>
                    <a:pt x="18" y="21"/>
                  </a:lnTo>
                  <a:lnTo>
                    <a:pt x="16" y="19"/>
                  </a:lnTo>
                  <a:lnTo>
                    <a:pt x="16" y="17"/>
                  </a:lnTo>
                  <a:lnTo>
                    <a:pt x="14" y="16"/>
                  </a:lnTo>
                  <a:lnTo>
                    <a:pt x="13" y="16"/>
                  </a:lnTo>
                  <a:lnTo>
                    <a:pt x="11" y="16"/>
                  </a:lnTo>
                  <a:lnTo>
                    <a:pt x="10" y="14"/>
                  </a:lnTo>
                  <a:lnTo>
                    <a:pt x="8" y="14"/>
                  </a:lnTo>
                  <a:lnTo>
                    <a:pt x="8" y="16"/>
                  </a:lnTo>
                  <a:lnTo>
                    <a:pt x="7" y="16"/>
                  </a:lnTo>
                  <a:lnTo>
                    <a:pt x="3" y="11"/>
                  </a:lnTo>
                  <a:lnTo>
                    <a:pt x="2" y="11"/>
                  </a:lnTo>
                  <a:lnTo>
                    <a:pt x="2" y="10"/>
                  </a:lnTo>
                  <a:lnTo>
                    <a:pt x="2" y="8"/>
                  </a:lnTo>
                  <a:lnTo>
                    <a:pt x="0" y="6"/>
                  </a:lnTo>
                  <a:lnTo>
                    <a:pt x="0" y="5"/>
                  </a:lnTo>
                  <a:lnTo>
                    <a:pt x="2" y="3"/>
                  </a:lnTo>
                  <a:lnTo>
                    <a:pt x="3" y="3"/>
                  </a:lnTo>
                  <a:lnTo>
                    <a:pt x="5" y="2"/>
                  </a:lnTo>
                  <a:lnTo>
                    <a:pt x="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4" name="Freeform 80">
              <a:extLst>
                <a:ext uri="{FF2B5EF4-FFF2-40B4-BE49-F238E27FC236}">
                  <a16:creationId xmlns:a16="http://schemas.microsoft.com/office/drawing/2014/main" id="{ECF3460F-9AD4-1DBF-172B-4BD776A26DAF}"/>
                </a:ext>
              </a:extLst>
            </p:cNvPr>
            <p:cNvSpPr>
              <a:spLocks/>
            </p:cNvSpPr>
            <p:nvPr/>
          </p:nvSpPr>
          <p:spPr bwMode="auto">
            <a:xfrm>
              <a:off x="7336067" y="1441411"/>
              <a:ext cx="37036" cy="17544"/>
            </a:xfrm>
            <a:custGeom>
              <a:avLst/>
              <a:gdLst>
                <a:gd name="T0" fmla="*/ 17 w 19"/>
                <a:gd name="T1" fmla="*/ 0 h 9"/>
                <a:gd name="T2" fmla="*/ 19 w 19"/>
                <a:gd name="T3" fmla="*/ 1 h 9"/>
                <a:gd name="T4" fmla="*/ 19 w 19"/>
                <a:gd name="T5" fmla="*/ 1 h 9"/>
                <a:gd name="T6" fmla="*/ 19 w 19"/>
                <a:gd name="T7" fmla="*/ 6 h 9"/>
                <a:gd name="T8" fmla="*/ 19 w 19"/>
                <a:gd name="T9" fmla="*/ 7 h 9"/>
                <a:gd name="T10" fmla="*/ 19 w 19"/>
                <a:gd name="T11" fmla="*/ 9 h 9"/>
                <a:gd name="T12" fmla="*/ 17 w 19"/>
                <a:gd name="T13" fmla="*/ 9 h 9"/>
                <a:gd name="T14" fmla="*/ 6 w 19"/>
                <a:gd name="T15" fmla="*/ 9 h 9"/>
                <a:gd name="T16" fmla="*/ 0 w 19"/>
                <a:gd name="T17" fmla="*/ 9 h 9"/>
                <a:gd name="T18" fmla="*/ 0 w 19"/>
                <a:gd name="T19" fmla="*/ 9 h 9"/>
                <a:gd name="T20" fmla="*/ 3 w 19"/>
                <a:gd name="T21" fmla="*/ 7 h 9"/>
                <a:gd name="T22" fmla="*/ 3 w 19"/>
                <a:gd name="T23" fmla="*/ 6 h 9"/>
                <a:gd name="T24" fmla="*/ 3 w 19"/>
                <a:gd name="T25" fmla="*/ 1 h 9"/>
                <a:gd name="T26" fmla="*/ 3 w 19"/>
                <a:gd name="T27" fmla="*/ 1 h 9"/>
                <a:gd name="T28" fmla="*/ 12 w 19"/>
                <a:gd name="T29" fmla="*/ 1 h 9"/>
                <a:gd name="T30" fmla="*/ 14 w 19"/>
                <a:gd name="T31" fmla="*/ 0 h 9"/>
                <a:gd name="T32" fmla="*/ 17 w 19"/>
                <a:gd name="T3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9" h="9">
                  <a:moveTo>
                    <a:pt x="17" y="0"/>
                  </a:moveTo>
                  <a:lnTo>
                    <a:pt x="19" y="1"/>
                  </a:lnTo>
                  <a:lnTo>
                    <a:pt x="19" y="1"/>
                  </a:lnTo>
                  <a:lnTo>
                    <a:pt x="19" y="6"/>
                  </a:lnTo>
                  <a:lnTo>
                    <a:pt x="19" y="7"/>
                  </a:lnTo>
                  <a:lnTo>
                    <a:pt x="19" y="9"/>
                  </a:lnTo>
                  <a:lnTo>
                    <a:pt x="17" y="9"/>
                  </a:lnTo>
                  <a:lnTo>
                    <a:pt x="6" y="9"/>
                  </a:lnTo>
                  <a:lnTo>
                    <a:pt x="0" y="9"/>
                  </a:lnTo>
                  <a:lnTo>
                    <a:pt x="0" y="9"/>
                  </a:lnTo>
                  <a:lnTo>
                    <a:pt x="3" y="7"/>
                  </a:lnTo>
                  <a:lnTo>
                    <a:pt x="3" y="6"/>
                  </a:lnTo>
                  <a:lnTo>
                    <a:pt x="3" y="1"/>
                  </a:lnTo>
                  <a:lnTo>
                    <a:pt x="3" y="1"/>
                  </a:lnTo>
                  <a:lnTo>
                    <a:pt x="12" y="1"/>
                  </a:lnTo>
                  <a:lnTo>
                    <a:pt x="14" y="0"/>
                  </a:lnTo>
                  <a:lnTo>
                    <a:pt x="1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5" name="Freeform 81">
              <a:extLst>
                <a:ext uri="{FF2B5EF4-FFF2-40B4-BE49-F238E27FC236}">
                  <a16:creationId xmlns:a16="http://schemas.microsoft.com/office/drawing/2014/main" id="{7E1F7B96-CB6E-6DB9-699F-CF4B9431AD9B}"/>
                </a:ext>
              </a:extLst>
            </p:cNvPr>
            <p:cNvSpPr>
              <a:spLocks/>
            </p:cNvSpPr>
            <p:nvPr/>
          </p:nvSpPr>
          <p:spPr bwMode="auto">
            <a:xfrm>
              <a:off x="7314625" y="1443360"/>
              <a:ext cx="11695" cy="5848"/>
            </a:xfrm>
            <a:custGeom>
              <a:avLst/>
              <a:gdLst>
                <a:gd name="T0" fmla="*/ 3 w 6"/>
                <a:gd name="T1" fmla="*/ 0 h 3"/>
                <a:gd name="T2" fmla="*/ 5 w 6"/>
                <a:gd name="T3" fmla="*/ 0 h 3"/>
                <a:gd name="T4" fmla="*/ 6 w 6"/>
                <a:gd name="T5" fmla="*/ 2 h 3"/>
                <a:gd name="T6" fmla="*/ 6 w 6"/>
                <a:gd name="T7" fmla="*/ 2 h 3"/>
                <a:gd name="T8" fmla="*/ 3 w 6"/>
                <a:gd name="T9" fmla="*/ 3 h 3"/>
                <a:gd name="T10" fmla="*/ 0 w 6"/>
                <a:gd name="T11" fmla="*/ 3 h 3"/>
                <a:gd name="T12" fmla="*/ 0 w 6"/>
                <a:gd name="T13" fmla="*/ 3 h 3"/>
                <a:gd name="T14" fmla="*/ 1 w 6"/>
                <a:gd name="T15" fmla="*/ 2 h 3"/>
                <a:gd name="T16" fmla="*/ 3 w 6"/>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3">
                  <a:moveTo>
                    <a:pt x="3" y="0"/>
                  </a:moveTo>
                  <a:lnTo>
                    <a:pt x="5" y="0"/>
                  </a:lnTo>
                  <a:lnTo>
                    <a:pt x="6" y="2"/>
                  </a:lnTo>
                  <a:lnTo>
                    <a:pt x="6" y="2"/>
                  </a:lnTo>
                  <a:lnTo>
                    <a:pt x="3" y="3"/>
                  </a:lnTo>
                  <a:lnTo>
                    <a:pt x="0" y="3"/>
                  </a:lnTo>
                  <a:lnTo>
                    <a:pt x="0" y="3"/>
                  </a:lnTo>
                  <a:lnTo>
                    <a:pt x="1" y="2"/>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6" name="Freeform 82">
              <a:extLst>
                <a:ext uri="{FF2B5EF4-FFF2-40B4-BE49-F238E27FC236}">
                  <a16:creationId xmlns:a16="http://schemas.microsoft.com/office/drawing/2014/main" id="{0084ABB8-ADE4-5693-9DDC-CF35A35AE2C3}"/>
                </a:ext>
              </a:extLst>
            </p:cNvPr>
            <p:cNvSpPr>
              <a:spLocks/>
            </p:cNvSpPr>
            <p:nvPr/>
          </p:nvSpPr>
          <p:spPr bwMode="auto">
            <a:xfrm>
              <a:off x="7735656" y="1848798"/>
              <a:ext cx="44833" cy="25340"/>
            </a:xfrm>
            <a:custGeom>
              <a:avLst/>
              <a:gdLst>
                <a:gd name="T0" fmla="*/ 14 w 23"/>
                <a:gd name="T1" fmla="*/ 0 h 13"/>
                <a:gd name="T2" fmla="*/ 16 w 23"/>
                <a:gd name="T3" fmla="*/ 0 h 13"/>
                <a:gd name="T4" fmla="*/ 17 w 23"/>
                <a:gd name="T5" fmla="*/ 2 h 13"/>
                <a:gd name="T6" fmla="*/ 19 w 23"/>
                <a:gd name="T7" fmla="*/ 2 h 13"/>
                <a:gd name="T8" fmla="*/ 20 w 23"/>
                <a:gd name="T9" fmla="*/ 5 h 13"/>
                <a:gd name="T10" fmla="*/ 22 w 23"/>
                <a:gd name="T11" fmla="*/ 5 h 13"/>
                <a:gd name="T12" fmla="*/ 23 w 23"/>
                <a:gd name="T13" fmla="*/ 6 h 13"/>
                <a:gd name="T14" fmla="*/ 23 w 23"/>
                <a:gd name="T15" fmla="*/ 8 h 13"/>
                <a:gd name="T16" fmla="*/ 23 w 23"/>
                <a:gd name="T17" fmla="*/ 10 h 13"/>
                <a:gd name="T18" fmla="*/ 20 w 23"/>
                <a:gd name="T19" fmla="*/ 10 h 13"/>
                <a:gd name="T20" fmla="*/ 14 w 23"/>
                <a:gd name="T21" fmla="*/ 11 h 13"/>
                <a:gd name="T22" fmla="*/ 11 w 23"/>
                <a:gd name="T23" fmla="*/ 11 h 13"/>
                <a:gd name="T24" fmla="*/ 6 w 23"/>
                <a:gd name="T25" fmla="*/ 13 h 13"/>
                <a:gd name="T26" fmla="*/ 5 w 23"/>
                <a:gd name="T27" fmla="*/ 13 h 13"/>
                <a:gd name="T28" fmla="*/ 3 w 23"/>
                <a:gd name="T29" fmla="*/ 13 h 13"/>
                <a:gd name="T30" fmla="*/ 1 w 23"/>
                <a:gd name="T31" fmla="*/ 13 h 13"/>
                <a:gd name="T32" fmla="*/ 0 w 23"/>
                <a:gd name="T33" fmla="*/ 13 h 13"/>
                <a:gd name="T34" fmla="*/ 0 w 23"/>
                <a:gd name="T35" fmla="*/ 11 h 13"/>
                <a:gd name="T36" fmla="*/ 0 w 23"/>
                <a:gd name="T37" fmla="*/ 10 h 13"/>
                <a:gd name="T38" fmla="*/ 1 w 23"/>
                <a:gd name="T39" fmla="*/ 8 h 13"/>
                <a:gd name="T40" fmla="*/ 0 w 23"/>
                <a:gd name="T41" fmla="*/ 5 h 13"/>
                <a:gd name="T42" fmla="*/ 3 w 23"/>
                <a:gd name="T43" fmla="*/ 2 h 13"/>
                <a:gd name="T44" fmla="*/ 6 w 23"/>
                <a:gd name="T45" fmla="*/ 2 h 13"/>
                <a:gd name="T46" fmla="*/ 14 w 23"/>
                <a:gd name="T4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3" h="13">
                  <a:moveTo>
                    <a:pt x="14" y="0"/>
                  </a:moveTo>
                  <a:lnTo>
                    <a:pt x="16" y="0"/>
                  </a:lnTo>
                  <a:lnTo>
                    <a:pt x="17" y="2"/>
                  </a:lnTo>
                  <a:lnTo>
                    <a:pt x="19" y="2"/>
                  </a:lnTo>
                  <a:lnTo>
                    <a:pt x="20" y="5"/>
                  </a:lnTo>
                  <a:lnTo>
                    <a:pt x="22" y="5"/>
                  </a:lnTo>
                  <a:lnTo>
                    <a:pt x="23" y="6"/>
                  </a:lnTo>
                  <a:lnTo>
                    <a:pt x="23" y="8"/>
                  </a:lnTo>
                  <a:lnTo>
                    <a:pt x="23" y="10"/>
                  </a:lnTo>
                  <a:lnTo>
                    <a:pt x="20" y="10"/>
                  </a:lnTo>
                  <a:lnTo>
                    <a:pt x="14" y="11"/>
                  </a:lnTo>
                  <a:lnTo>
                    <a:pt x="11" y="11"/>
                  </a:lnTo>
                  <a:lnTo>
                    <a:pt x="6" y="13"/>
                  </a:lnTo>
                  <a:lnTo>
                    <a:pt x="5" y="13"/>
                  </a:lnTo>
                  <a:lnTo>
                    <a:pt x="3" y="13"/>
                  </a:lnTo>
                  <a:lnTo>
                    <a:pt x="1" y="13"/>
                  </a:lnTo>
                  <a:lnTo>
                    <a:pt x="0" y="13"/>
                  </a:lnTo>
                  <a:lnTo>
                    <a:pt x="0" y="11"/>
                  </a:lnTo>
                  <a:lnTo>
                    <a:pt x="0" y="10"/>
                  </a:lnTo>
                  <a:lnTo>
                    <a:pt x="1" y="8"/>
                  </a:lnTo>
                  <a:lnTo>
                    <a:pt x="0" y="5"/>
                  </a:lnTo>
                  <a:lnTo>
                    <a:pt x="3" y="2"/>
                  </a:lnTo>
                  <a:lnTo>
                    <a:pt x="6" y="2"/>
                  </a:lnTo>
                  <a:lnTo>
                    <a:pt x="1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7" name="Freeform 83">
              <a:extLst>
                <a:ext uri="{FF2B5EF4-FFF2-40B4-BE49-F238E27FC236}">
                  <a16:creationId xmlns:a16="http://schemas.microsoft.com/office/drawing/2014/main" id="{1A96F956-FD92-F502-DDD3-129B4900B986}"/>
                </a:ext>
              </a:extLst>
            </p:cNvPr>
            <p:cNvSpPr>
              <a:spLocks/>
            </p:cNvSpPr>
            <p:nvPr/>
          </p:nvSpPr>
          <p:spPr bwMode="auto">
            <a:xfrm>
              <a:off x="7932528" y="1897529"/>
              <a:ext cx="38984" cy="19492"/>
            </a:xfrm>
            <a:custGeom>
              <a:avLst/>
              <a:gdLst>
                <a:gd name="T0" fmla="*/ 12 w 20"/>
                <a:gd name="T1" fmla="*/ 0 h 10"/>
                <a:gd name="T2" fmla="*/ 19 w 20"/>
                <a:gd name="T3" fmla="*/ 2 h 10"/>
                <a:gd name="T4" fmla="*/ 20 w 20"/>
                <a:gd name="T5" fmla="*/ 3 h 10"/>
                <a:gd name="T6" fmla="*/ 20 w 20"/>
                <a:gd name="T7" fmla="*/ 3 h 10"/>
                <a:gd name="T8" fmla="*/ 17 w 20"/>
                <a:gd name="T9" fmla="*/ 5 h 10"/>
                <a:gd name="T10" fmla="*/ 16 w 20"/>
                <a:gd name="T11" fmla="*/ 7 h 10"/>
                <a:gd name="T12" fmla="*/ 12 w 20"/>
                <a:gd name="T13" fmla="*/ 8 h 10"/>
                <a:gd name="T14" fmla="*/ 11 w 20"/>
                <a:gd name="T15" fmla="*/ 8 h 10"/>
                <a:gd name="T16" fmla="*/ 3 w 20"/>
                <a:gd name="T17" fmla="*/ 10 h 10"/>
                <a:gd name="T18" fmla="*/ 0 w 20"/>
                <a:gd name="T19" fmla="*/ 8 h 10"/>
                <a:gd name="T20" fmla="*/ 0 w 20"/>
                <a:gd name="T21" fmla="*/ 8 h 10"/>
                <a:gd name="T22" fmla="*/ 0 w 20"/>
                <a:gd name="T23" fmla="*/ 7 h 10"/>
                <a:gd name="T24" fmla="*/ 3 w 20"/>
                <a:gd name="T25" fmla="*/ 5 h 10"/>
                <a:gd name="T26" fmla="*/ 4 w 20"/>
                <a:gd name="T27" fmla="*/ 3 h 10"/>
                <a:gd name="T28" fmla="*/ 6 w 20"/>
                <a:gd name="T29" fmla="*/ 2 h 10"/>
                <a:gd name="T30" fmla="*/ 9 w 20"/>
                <a:gd name="T31" fmla="*/ 0 h 10"/>
                <a:gd name="T32" fmla="*/ 12 w 20"/>
                <a:gd name="T3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 h="10">
                  <a:moveTo>
                    <a:pt x="12" y="0"/>
                  </a:moveTo>
                  <a:lnTo>
                    <a:pt x="19" y="2"/>
                  </a:lnTo>
                  <a:lnTo>
                    <a:pt x="20" y="3"/>
                  </a:lnTo>
                  <a:lnTo>
                    <a:pt x="20" y="3"/>
                  </a:lnTo>
                  <a:lnTo>
                    <a:pt x="17" y="5"/>
                  </a:lnTo>
                  <a:lnTo>
                    <a:pt x="16" y="7"/>
                  </a:lnTo>
                  <a:lnTo>
                    <a:pt x="12" y="8"/>
                  </a:lnTo>
                  <a:lnTo>
                    <a:pt x="11" y="8"/>
                  </a:lnTo>
                  <a:lnTo>
                    <a:pt x="3" y="10"/>
                  </a:lnTo>
                  <a:lnTo>
                    <a:pt x="0" y="8"/>
                  </a:lnTo>
                  <a:lnTo>
                    <a:pt x="0" y="8"/>
                  </a:lnTo>
                  <a:lnTo>
                    <a:pt x="0" y="7"/>
                  </a:lnTo>
                  <a:lnTo>
                    <a:pt x="3" y="5"/>
                  </a:lnTo>
                  <a:lnTo>
                    <a:pt x="4" y="3"/>
                  </a:lnTo>
                  <a:lnTo>
                    <a:pt x="6" y="2"/>
                  </a:lnTo>
                  <a:lnTo>
                    <a:pt x="9" y="0"/>
                  </a:lnTo>
                  <a:lnTo>
                    <a:pt x="1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8" name="Freeform 84">
              <a:extLst>
                <a:ext uri="{FF2B5EF4-FFF2-40B4-BE49-F238E27FC236}">
                  <a16:creationId xmlns:a16="http://schemas.microsoft.com/office/drawing/2014/main" id="{B2A760C7-DAAE-13EC-DAE4-7BC316150CA9}"/>
                </a:ext>
              </a:extLst>
            </p:cNvPr>
            <p:cNvSpPr>
              <a:spLocks/>
            </p:cNvSpPr>
            <p:nvPr/>
          </p:nvSpPr>
          <p:spPr bwMode="auto">
            <a:xfrm>
              <a:off x="7907188" y="1486243"/>
              <a:ext cx="42883" cy="13645"/>
            </a:xfrm>
            <a:custGeom>
              <a:avLst/>
              <a:gdLst>
                <a:gd name="T0" fmla="*/ 2 w 22"/>
                <a:gd name="T1" fmla="*/ 0 h 7"/>
                <a:gd name="T2" fmla="*/ 3 w 22"/>
                <a:gd name="T3" fmla="*/ 0 h 7"/>
                <a:gd name="T4" fmla="*/ 5 w 22"/>
                <a:gd name="T5" fmla="*/ 2 h 7"/>
                <a:gd name="T6" fmla="*/ 6 w 22"/>
                <a:gd name="T7" fmla="*/ 0 h 7"/>
                <a:gd name="T8" fmla="*/ 19 w 22"/>
                <a:gd name="T9" fmla="*/ 3 h 7"/>
                <a:gd name="T10" fmla="*/ 22 w 22"/>
                <a:gd name="T11" fmla="*/ 5 h 7"/>
                <a:gd name="T12" fmla="*/ 22 w 22"/>
                <a:gd name="T13" fmla="*/ 5 h 7"/>
                <a:gd name="T14" fmla="*/ 11 w 22"/>
                <a:gd name="T15" fmla="*/ 7 h 7"/>
                <a:gd name="T16" fmla="*/ 8 w 22"/>
                <a:gd name="T17" fmla="*/ 7 h 7"/>
                <a:gd name="T18" fmla="*/ 8 w 22"/>
                <a:gd name="T19" fmla="*/ 3 h 7"/>
                <a:gd name="T20" fmla="*/ 6 w 22"/>
                <a:gd name="T21" fmla="*/ 3 h 7"/>
                <a:gd name="T22" fmla="*/ 2 w 22"/>
                <a:gd name="T23" fmla="*/ 3 h 7"/>
                <a:gd name="T24" fmla="*/ 0 w 22"/>
                <a:gd name="T25" fmla="*/ 2 h 7"/>
                <a:gd name="T26" fmla="*/ 0 w 22"/>
                <a:gd name="T27" fmla="*/ 0 h 7"/>
                <a:gd name="T28" fmla="*/ 2 w 22"/>
                <a:gd name="T2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 h="7">
                  <a:moveTo>
                    <a:pt x="2" y="0"/>
                  </a:moveTo>
                  <a:lnTo>
                    <a:pt x="3" y="0"/>
                  </a:lnTo>
                  <a:lnTo>
                    <a:pt x="5" y="2"/>
                  </a:lnTo>
                  <a:lnTo>
                    <a:pt x="6" y="0"/>
                  </a:lnTo>
                  <a:lnTo>
                    <a:pt x="19" y="3"/>
                  </a:lnTo>
                  <a:lnTo>
                    <a:pt x="22" y="5"/>
                  </a:lnTo>
                  <a:lnTo>
                    <a:pt x="22" y="5"/>
                  </a:lnTo>
                  <a:lnTo>
                    <a:pt x="11" y="7"/>
                  </a:lnTo>
                  <a:lnTo>
                    <a:pt x="8" y="7"/>
                  </a:lnTo>
                  <a:lnTo>
                    <a:pt x="8" y="3"/>
                  </a:lnTo>
                  <a:lnTo>
                    <a:pt x="6" y="3"/>
                  </a:lnTo>
                  <a:lnTo>
                    <a:pt x="2" y="3"/>
                  </a:lnTo>
                  <a:lnTo>
                    <a:pt x="0" y="2"/>
                  </a:lnTo>
                  <a:lnTo>
                    <a:pt x="0"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89" name="Freeform 85">
              <a:extLst>
                <a:ext uri="{FF2B5EF4-FFF2-40B4-BE49-F238E27FC236}">
                  <a16:creationId xmlns:a16="http://schemas.microsoft.com/office/drawing/2014/main" id="{50A32E46-F65F-EEE8-08EE-5784142B4F27}"/>
                </a:ext>
              </a:extLst>
            </p:cNvPr>
            <p:cNvSpPr>
              <a:spLocks/>
            </p:cNvSpPr>
            <p:nvPr/>
          </p:nvSpPr>
          <p:spPr bwMode="auto">
            <a:xfrm>
              <a:off x="7907188" y="1846849"/>
              <a:ext cx="19492" cy="5848"/>
            </a:xfrm>
            <a:custGeom>
              <a:avLst/>
              <a:gdLst>
                <a:gd name="T0" fmla="*/ 3 w 10"/>
                <a:gd name="T1" fmla="*/ 0 h 3"/>
                <a:gd name="T2" fmla="*/ 10 w 10"/>
                <a:gd name="T3" fmla="*/ 3 h 3"/>
                <a:gd name="T4" fmla="*/ 10 w 10"/>
                <a:gd name="T5" fmla="*/ 3 h 3"/>
                <a:gd name="T6" fmla="*/ 3 w 10"/>
                <a:gd name="T7" fmla="*/ 3 h 3"/>
                <a:gd name="T8" fmla="*/ 0 w 10"/>
                <a:gd name="T9" fmla="*/ 1 h 3"/>
                <a:gd name="T10" fmla="*/ 2 w 10"/>
                <a:gd name="T11" fmla="*/ 0 h 3"/>
                <a:gd name="T12" fmla="*/ 3 w 10"/>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10" h="3">
                  <a:moveTo>
                    <a:pt x="3" y="0"/>
                  </a:moveTo>
                  <a:lnTo>
                    <a:pt x="10" y="3"/>
                  </a:lnTo>
                  <a:lnTo>
                    <a:pt x="10" y="3"/>
                  </a:lnTo>
                  <a:lnTo>
                    <a:pt x="3" y="3"/>
                  </a:lnTo>
                  <a:lnTo>
                    <a:pt x="0" y="1"/>
                  </a:lnTo>
                  <a:lnTo>
                    <a:pt x="2" y="0"/>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0" name="Freeform 86">
              <a:extLst>
                <a:ext uri="{FF2B5EF4-FFF2-40B4-BE49-F238E27FC236}">
                  <a16:creationId xmlns:a16="http://schemas.microsoft.com/office/drawing/2014/main" id="{927ED2FE-5A95-2761-10B9-BF82D1D1AA22}"/>
                </a:ext>
              </a:extLst>
            </p:cNvPr>
            <p:cNvSpPr>
              <a:spLocks/>
            </p:cNvSpPr>
            <p:nvPr/>
          </p:nvSpPr>
          <p:spPr bwMode="auto">
            <a:xfrm>
              <a:off x="7889645" y="1846849"/>
              <a:ext cx="17544" cy="5848"/>
            </a:xfrm>
            <a:custGeom>
              <a:avLst/>
              <a:gdLst>
                <a:gd name="T0" fmla="*/ 8 w 9"/>
                <a:gd name="T1" fmla="*/ 0 h 3"/>
                <a:gd name="T2" fmla="*/ 9 w 9"/>
                <a:gd name="T3" fmla="*/ 0 h 3"/>
                <a:gd name="T4" fmla="*/ 9 w 9"/>
                <a:gd name="T5" fmla="*/ 0 h 3"/>
                <a:gd name="T6" fmla="*/ 8 w 9"/>
                <a:gd name="T7" fmla="*/ 3 h 3"/>
                <a:gd name="T8" fmla="*/ 6 w 9"/>
                <a:gd name="T9" fmla="*/ 3 h 3"/>
                <a:gd name="T10" fmla="*/ 1 w 9"/>
                <a:gd name="T11" fmla="*/ 3 h 3"/>
                <a:gd name="T12" fmla="*/ 0 w 9"/>
                <a:gd name="T13" fmla="*/ 3 h 3"/>
                <a:gd name="T14" fmla="*/ 0 w 9"/>
                <a:gd name="T15" fmla="*/ 3 h 3"/>
                <a:gd name="T16" fmla="*/ 3 w 9"/>
                <a:gd name="T17" fmla="*/ 1 h 3"/>
                <a:gd name="T18" fmla="*/ 8 w 9"/>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3">
                  <a:moveTo>
                    <a:pt x="8" y="0"/>
                  </a:moveTo>
                  <a:lnTo>
                    <a:pt x="9" y="0"/>
                  </a:lnTo>
                  <a:lnTo>
                    <a:pt x="9" y="0"/>
                  </a:lnTo>
                  <a:lnTo>
                    <a:pt x="8" y="3"/>
                  </a:lnTo>
                  <a:lnTo>
                    <a:pt x="6" y="3"/>
                  </a:lnTo>
                  <a:lnTo>
                    <a:pt x="1" y="3"/>
                  </a:lnTo>
                  <a:lnTo>
                    <a:pt x="0" y="3"/>
                  </a:lnTo>
                  <a:lnTo>
                    <a:pt x="0" y="3"/>
                  </a:lnTo>
                  <a:lnTo>
                    <a:pt x="3" y="1"/>
                  </a:lnTo>
                  <a:lnTo>
                    <a:pt x="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1" name="Freeform 87">
              <a:extLst>
                <a:ext uri="{FF2B5EF4-FFF2-40B4-BE49-F238E27FC236}">
                  <a16:creationId xmlns:a16="http://schemas.microsoft.com/office/drawing/2014/main" id="{11FB5890-6608-96B4-57C1-9A39DDB24583}"/>
                </a:ext>
              </a:extLst>
            </p:cNvPr>
            <p:cNvSpPr>
              <a:spLocks/>
            </p:cNvSpPr>
            <p:nvPr/>
          </p:nvSpPr>
          <p:spPr bwMode="auto">
            <a:xfrm>
              <a:off x="7852610" y="1870240"/>
              <a:ext cx="23391" cy="11695"/>
            </a:xfrm>
            <a:custGeom>
              <a:avLst/>
              <a:gdLst>
                <a:gd name="T0" fmla="*/ 4 w 12"/>
                <a:gd name="T1" fmla="*/ 0 h 6"/>
                <a:gd name="T2" fmla="*/ 8 w 12"/>
                <a:gd name="T3" fmla="*/ 0 h 6"/>
                <a:gd name="T4" fmla="*/ 9 w 12"/>
                <a:gd name="T5" fmla="*/ 0 h 6"/>
                <a:gd name="T6" fmla="*/ 12 w 12"/>
                <a:gd name="T7" fmla="*/ 2 h 6"/>
                <a:gd name="T8" fmla="*/ 9 w 12"/>
                <a:gd name="T9" fmla="*/ 2 h 6"/>
                <a:gd name="T10" fmla="*/ 8 w 12"/>
                <a:gd name="T11" fmla="*/ 5 h 6"/>
                <a:gd name="T12" fmla="*/ 8 w 12"/>
                <a:gd name="T13" fmla="*/ 5 h 6"/>
                <a:gd name="T14" fmla="*/ 9 w 12"/>
                <a:gd name="T15" fmla="*/ 6 h 6"/>
                <a:gd name="T16" fmla="*/ 8 w 12"/>
                <a:gd name="T17" fmla="*/ 6 h 6"/>
                <a:gd name="T18" fmla="*/ 8 w 12"/>
                <a:gd name="T19" fmla="*/ 6 h 6"/>
                <a:gd name="T20" fmla="*/ 8 w 12"/>
                <a:gd name="T21" fmla="*/ 6 h 6"/>
                <a:gd name="T22" fmla="*/ 4 w 12"/>
                <a:gd name="T23" fmla="*/ 6 h 6"/>
                <a:gd name="T24" fmla="*/ 1 w 12"/>
                <a:gd name="T25" fmla="*/ 5 h 6"/>
                <a:gd name="T26" fmla="*/ 0 w 12"/>
                <a:gd name="T27" fmla="*/ 3 h 6"/>
                <a:gd name="T28" fmla="*/ 1 w 12"/>
                <a:gd name="T29" fmla="*/ 2 h 6"/>
                <a:gd name="T30" fmla="*/ 1 w 12"/>
                <a:gd name="T31" fmla="*/ 0 h 6"/>
                <a:gd name="T32" fmla="*/ 4 w 12"/>
                <a:gd name="T3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6">
                  <a:moveTo>
                    <a:pt x="4" y="0"/>
                  </a:moveTo>
                  <a:lnTo>
                    <a:pt x="8" y="0"/>
                  </a:lnTo>
                  <a:lnTo>
                    <a:pt x="9" y="0"/>
                  </a:lnTo>
                  <a:lnTo>
                    <a:pt x="12" y="2"/>
                  </a:lnTo>
                  <a:lnTo>
                    <a:pt x="9" y="2"/>
                  </a:lnTo>
                  <a:lnTo>
                    <a:pt x="8" y="5"/>
                  </a:lnTo>
                  <a:lnTo>
                    <a:pt x="8" y="5"/>
                  </a:lnTo>
                  <a:lnTo>
                    <a:pt x="9" y="6"/>
                  </a:lnTo>
                  <a:lnTo>
                    <a:pt x="8" y="6"/>
                  </a:lnTo>
                  <a:lnTo>
                    <a:pt x="8" y="6"/>
                  </a:lnTo>
                  <a:lnTo>
                    <a:pt x="8" y="6"/>
                  </a:lnTo>
                  <a:lnTo>
                    <a:pt x="4" y="6"/>
                  </a:lnTo>
                  <a:lnTo>
                    <a:pt x="1" y="5"/>
                  </a:lnTo>
                  <a:lnTo>
                    <a:pt x="0" y="3"/>
                  </a:lnTo>
                  <a:lnTo>
                    <a:pt x="1" y="2"/>
                  </a:lnTo>
                  <a:lnTo>
                    <a:pt x="1" y="0"/>
                  </a:lnTo>
                  <a:lnTo>
                    <a:pt x="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2" name="Freeform 88">
              <a:extLst>
                <a:ext uri="{FF2B5EF4-FFF2-40B4-BE49-F238E27FC236}">
                  <a16:creationId xmlns:a16="http://schemas.microsoft.com/office/drawing/2014/main" id="{44551BB8-17BA-5890-ED9F-1A68E83502A5}"/>
                </a:ext>
              </a:extLst>
            </p:cNvPr>
            <p:cNvSpPr>
              <a:spLocks/>
            </p:cNvSpPr>
            <p:nvPr/>
          </p:nvSpPr>
          <p:spPr bwMode="auto">
            <a:xfrm>
              <a:off x="9698523" y="1827357"/>
              <a:ext cx="109156" cy="37036"/>
            </a:xfrm>
            <a:custGeom>
              <a:avLst/>
              <a:gdLst>
                <a:gd name="T0" fmla="*/ 34 w 56"/>
                <a:gd name="T1" fmla="*/ 0 h 19"/>
                <a:gd name="T2" fmla="*/ 37 w 56"/>
                <a:gd name="T3" fmla="*/ 0 h 19"/>
                <a:gd name="T4" fmla="*/ 41 w 56"/>
                <a:gd name="T5" fmla="*/ 2 h 19"/>
                <a:gd name="T6" fmla="*/ 43 w 56"/>
                <a:gd name="T7" fmla="*/ 3 h 19"/>
                <a:gd name="T8" fmla="*/ 54 w 56"/>
                <a:gd name="T9" fmla="*/ 10 h 19"/>
                <a:gd name="T10" fmla="*/ 56 w 56"/>
                <a:gd name="T11" fmla="*/ 11 h 19"/>
                <a:gd name="T12" fmla="*/ 56 w 56"/>
                <a:gd name="T13" fmla="*/ 13 h 19"/>
                <a:gd name="T14" fmla="*/ 56 w 56"/>
                <a:gd name="T15" fmla="*/ 19 h 19"/>
                <a:gd name="T16" fmla="*/ 56 w 56"/>
                <a:gd name="T17" fmla="*/ 19 h 19"/>
                <a:gd name="T18" fmla="*/ 52 w 56"/>
                <a:gd name="T19" fmla="*/ 19 h 19"/>
                <a:gd name="T20" fmla="*/ 46 w 56"/>
                <a:gd name="T21" fmla="*/ 19 h 19"/>
                <a:gd name="T22" fmla="*/ 43 w 56"/>
                <a:gd name="T23" fmla="*/ 19 h 19"/>
                <a:gd name="T24" fmla="*/ 40 w 56"/>
                <a:gd name="T25" fmla="*/ 19 h 19"/>
                <a:gd name="T26" fmla="*/ 37 w 56"/>
                <a:gd name="T27" fmla="*/ 17 h 19"/>
                <a:gd name="T28" fmla="*/ 29 w 56"/>
                <a:gd name="T29" fmla="*/ 17 h 19"/>
                <a:gd name="T30" fmla="*/ 22 w 56"/>
                <a:gd name="T31" fmla="*/ 14 h 19"/>
                <a:gd name="T32" fmla="*/ 16 w 56"/>
                <a:gd name="T33" fmla="*/ 13 h 19"/>
                <a:gd name="T34" fmla="*/ 15 w 56"/>
                <a:gd name="T35" fmla="*/ 13 h 19"/>
                <a:gd name="T36" fmla="*/ 11 w 56"/>
                <a:gd name="T37" fmla="*/ 13 h 19"/>
                <a:gd name="T38" fmla="*/ 7 w 56"/>
                <a:gd name="T39" fmla="*/ 16 h 19"/>
                <a:gd name="T40" fmla="*/ 5 w 56"/>
                <a:gd name="T41" fmla="*/ 16 h 19"/>
                <a:gd name="T42" fmla="*/ 2 w 56"/>
                <a:gd name="T43" fmla="*/ 16 h 19"/>
                <a:gd name="T44" fmla="*/ 0 w 56"/>
                <a:gd name="T45" fmla="*/ 14 h 19"/>
                <a:gd name="T46" fmla="*/ 5 w 56"/>
                <a:gd name="T47" fmla="*/ 13 h 19"/>
                <a:gd name="T48" fmla="*/ 8 w 56"/>
                <a:gd name="T49" fmla="*/ 13 h 19"/>
                <a:gd name="T50" fmla="*/ 11 w 56"/>
                <a:gd name="T51" fmla="*/ 13 h 19"/>
                <a:gd name="T52" fmla="*/ 15 w 56"/>
                <a:gd name="T53" fmla="*/ 10 h 19"/>
                <a:gd name="T54" fmla="*/ 16 w 56"/>
                <a:gd name="T55" fmla="*/ 8 h 19"/>
                <a:gd name="T56" fmla="*/ 18 w 56"/>
                <a:gd name="T57" fmla="*/ 3 h 19"/>
                <a:gd name="T58" fmla="*/ 19 w 56"/>
                <a:gd name="T59" fmla="*/ 2 h 19"/>
                <a:gd name="T60" fmla="*/ 21 w 56"/>
                <a:gd name="T61" fmla="*/ 2 h 19"/>
                <a:gd name="T62" fmla="*/ 22 w 56"/>
                <a:gd name="T63" fmla="*/ 2 h 19"/>
                <a:gd name="T64" fmla="*/ 24 w 56"/>
                <a:gd name="T65" fmla="*/ 2 h 19"/>
                <a:gd name="T66" fmla="*/ 30 w 56"/>
                <a:gd name="T67" fmla="*/ 0 h 19"/>
                <a:gd name="T68" fmla="*/ 34 w 56"/>
                <a:gd name="T6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6" h="19">
                  <a:moveTo>
                    <a:pt x="34" y="0"/>
                  </a:moveTo>
                  <a:lnTo>
                    <a:pt x="37" y="0"/>
                  </a:lnTo>
                  <a:lnTo>
                    <a:pt x="41" y="2"/>
                  </a:lnTo>
                  <a:lnTo>
                    <a:pt x="43" y="3"/>
                  </a:lnTo>
                  <a:lnTo>
                    <a:pt x="54" y="10"/>
                  </a:lnTo>
                  <a:lnTo>
                    <a:pt x="56" y="11"/>
                  </a:lnTo>
                  <a:lnTo>
                    <a:pt x="56" y="13"/>
                  </a:lnTo>
                  <a:lnTo>
                    <a:pt x="56" y="19"/>
                  </a:lnTo>
                  <a:lnTo>
                    <a:pt x="56" y="19"/>
                  </a:lnTo>
                  <a:lnTo>
                    <a:pt x="52" y="19"/>
                  </a:lnTo>
                  <a:lnTo>
                    <a:pt x="46" y="19"/>
                  </a:lnTo>
                  <a:lnTo>
                    <a:pt x="43" y="19"/>
                  </a:lnTo>
                  <a:lnTo>
                    <a:pt x="40" y="19"/>
                  </a:lnTo>
                  <a:lnTo>
                    <a:pt x="37" y="17"/>
                  </a:lnTo>
                  <a:lnTo>
                    <a:pt x="29" y="17"/>
                  </a:lnTo>
                  <a:lnTo>
                    <a:pt x="22" y="14"/>
                  </a:lnTo>
                  <a:lnTo>
                    <a:pt x="16" y="13"/>
                  </a:lnTo>
                  <a:lnTo>
                    <a:pt x="15" y="13"/>
                  </a:lnTo>
                  <a:lnTo>
                    <a:pt x="11" y="13"/>
                  </a:lnTo>
                  <a:lnTo>
                    <a:pt x="7" y="16"/>
                  </a:lnTo>
                  <a:lnTo>
                    <a:pt x="5" y="16"/>
                  </a:lnTo>
                  <a:lnTo>
                    <a:pt x="2" y="16"/>
                  </a:lnTo>
                  <a:lnTo>
                    <a:pt x="0" y="14"/>
                  </a:lnTo>
                  <a:lnTo>
                    <a:pt x="5" y="13"/>
                  </a:lnTo>
                  <a:lnTo>
                    <a:pt x="8" y="13"/>
                  </a:lnTo>
                  <a:lnTo>
                    <a:pt x="11" y="13"/>
                  </a:lnTo>
                  <a:lnTo>
                    <a:pt x="15" y="10"/>
                  </a:lnTo>
                  <a:lnTo>
                    <a:pt x="16" y="8"/>
                  </a:lnTo>
                  <a:lnTo>
                    <a:pt x="18" y="3"/>
                  </a:lnTo>
                  <a:lnTo>
                    <a:pt x="19" y="2"/>
                  </a:lnTo>
                  <a:lnTo>
                    <a:pt x="21" y="2"/>
                  </a:lnTo>
                  <a:lnTo>
                    <a:pt x="22" y="2"/>
                  </a:lnTo>
                  <a:lnTo>
                    <a:pt x="24" y="2"/>
                  </a:lnTo>
                  <a:lnTo>
                    <a:pt x="30" y="0"/>
                  </a:lnTo>
                  <a:lnTo>
                    <a:pt x="3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3" name="Freeform 89">
              <a:extLst>
                <a:ext uri="{FF2B5EF4-FFF2-40B4-BE49-F238E27FC236}">
                  <a16:creationId xmlns:a16="http://schemas.microsoft.com/office/drawing/2014/main" id="{E4E5143E-BDB6-7CF9-4022-3706C6225DE3}"/>
                </a:ext>
              </a:extLst>
            </p:cNvPr>
            <p:cNvSpPr>
              <a:spLocks/>
            </p:cNvSpPr>
            <p:nvPr/>
          </p:nvSpPr>
          <p:spPr bwMode="auto">
            <a:xfrm>
              <a:off x="8507548" y="1667521"/>
              <a:ext cx="5848" cy="5848"/>
            </a:xfrm>
            <a:custGeom>
              <a:avLst/>
              <a:gdLst>
                <a:gd name="T0" fmla="*/ 1 w 3"/>
                <a:gd name="T1" fmla="*/ 0 h 3"/>
                <a:gd name="T2" fmla="*/ 3 w 3"/>
                <a:gd name="T3" fmla="*/ 3 h 3"/>
                <a:gd name="T4" fmla="*/ 3 w 3"/>
                <a:gd name="T5" fmla="*/ 3 h 3"/>
                <a:gd name="T6" fmla="*/ 1 w 3"/>
                <a:gd name="T7" fmla="*/ 3 h 3"/>
                <a:gd name="T8" fmla="*/ 0 w 3"/>
                <a:gd name="T9" fmla="*/ 3 h 3"/>
                <a:gd name="T10" fmla="*/ 0 w 3"/>
                <a:gd name="T11" fmla="*/ 0 h 3"/>
                <a:gd name="T12" fmla="*/ 1 w 3"/>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3" h="3">
                  <a:moveTo>
                    <a:pt x="1" y="0"/>
                  </a:moveTo>
                  <a:lnTo>
                    <a:pt x="3" y="3"/>
                  </a:lnTo>
                  <a:lnTo>
                    <a:pt x="3" y="3"/>
                  </a:lnTo>
                  <a:lnTo>
                    <a:pt x="1" y="3"/>
                  </a:lnTo>
                  <a:lnTo>
                    <a:pt x="0" y="3"/>
                  </a:lnTo>
                  <a:lnTo>
                    <a:pt x="0" y="0"/>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4" name="Freeform 90">
              <a:extLst>
                <a:ext uri="{FF2B5EF4-FFF2-40B4-BE49-F238E27FC236}">
                  <a16:creationId xmlns:a16="http://schemas.microsoft.com/office/drawing/2014/main" id="{6B5ADF7E-C147-DC8C-D023-18991C0204D5}"/>
                </a:ext>
              </a:extLst>
            </p:cNvPr>
            <p:cNvSpPr>
              <a:spLocks/>
            </p:cNvSpPr>
            <p:nvPr/>
          </p:nvSpPr>
          <p:spPr bwMode="auto">
            <a:xfrm>
              <a:off x="9883698" y="1731845"/>
              <a:ext cx="128649" cy="46781"/>
            </a:xfrm>
            <a:custGeom>
              <a:avLst/>
              <a:gdLst>
                <a:gd name="T0" fmla="*/ 5 w 66"/>
                <a:gd name="T1" fmla="*/ 0 h 24"/>
                <a:gd name="T2" fmla="*/ 8 w 66"/>
                <a:gd name="T3" fmla="*/ 3 h 24"/>
                <a:gd name="T4" fmla="*/ 8 w 66"/>
                <a:gd name="T5" fmla="*/ 5 h 24"/>
                <a:gd name="T6" fmla="*/ 9 w 66"/>
                <a:gd name="T7" fmla="*/ 7 h 24"/>
                <a:gd name="T8" fmla="*/ 13 w 66"/>
                <a:gd name="T9" fmla="*/ 7 h 24"/>
                <a:gd name="T10" fmla="*/ 19 w 66"/>
                <a:gd name="T11" fmla="*/ 5 h 24"/>
                <a:gd name="T12" fmla="*/ 19 w 66"/>
                <a:gd name="T13" fmla="*/ 5 h 24"/>
                <a:gd name="T14" fmla="*/ 33 w 66"/>
                <a:gd name="T15" fmla="*/ 5 h 24"/>
                <a:gd name="T16" fmla="*/ 33 w 66"/>
                <a:gd name="T17" fmla="*/ 7 h 24"/>
                <a:gd name="T18" fmla="*/ 33 w 66"/>
                <a:gd name="T19" fmla="*/ 8 h 24"/>
                <a:gd name="T20" fmla="*/ 33 w 66"/>
                <a:gd name="T21" fmla="*/ 8 h 24"/>
                <a:gd name="T22" fmla="*/ 33 w 66"/>
                <a:gd name="T23" fmla="*/ 10 h 24"/>
                <a:gd name="T24" fmla="*/ 35 w 66"/>
                <a:gd name="T25" fmla="*/ 11 h 24"/>
                <a:gd name="T26" fmla="*/ 39 w 66"/>
                <a:gd name="T27" fmla="*/ 11 h 24"/>
                <a:gd name="T28" fmla="*/ 43 w 66"/>
                <a:gd name="T29" fmla="*/ 10 h 24"/>
                <a:gd name="T30" fmla="*/ 50 w 66"/>
                <a:gd name="T31" fmla="*/ 11 h 24"/>
                <a:gd name="T32" fmla="*/ 57 w 66"/>
                <a:gd name="T33" fmla="*/ 11 h 24"/>
                <a:gd name="T34" fmla="*/ 60 w 66"/>
                <a:gd name="T35" fmla="*/ 13 h 24"/>
                <a:gd name="T36" fmla="*/ 62 w 66"/>
                <a:gd name="T37" fmla="*/ 14 h 24"/>
                <a:gd name="T38" fmla="*/ 63 w 66"/>
                <a:gd name="T39" fmla="*/ 14 h 24"/>
                <a:gd name="T40" fmla="*/ 65 w 66"/>
                <a:gd name="T41" fmla="*/ 14 h 24"/>
                <a:gd name="T42" fmla="*/ 65 w 66"/>
                <a:gd name="T43" fmla="*/ 13 h 24"/>
                <a:gd name="T44" fmla="*/ 66 w 66"/>
                <a:gd name="T45" fmla="*/ 13 h 24"/>
                <a:gd name="T46" fmla="*/ 66 w 66"/>
                <a:gd name="T47" fmla="*/ 13 h 24"/>
                <a:gd name="T48" fmla="*/ 65 w 66"/>
                <a:gd name="T49" fmla="*/ 19 h 24"/>
                <a:gd name="T50" fmla="*/ 63 w 66"/>
                <a:gd name="T51" fmla="*/ 21 h 24"/>
                <a:gd name="T52" fmla="*/ 60 w 66"/>
                <a:gd name="T53" fmla="*/ 22 h 24"/>
                <a:gd name="T54" fmla="*/ 52 w 66"/>
                <a:gd name="T55" fmla="*/ 24 h 24"/>
                <a:gd name="T56" fmla="*/ 49 w 66"/>
                <a:gd name="T57" fmla="*/ 24 h 24"/>
                <a:gd name="T58" fmla="*/ 41 w 66"/>
                <a:gd name="T59" fmla="*/ 24 h 24"/>
                <a:gd name="T60" fmla="*/ 30 w 66"/>
                <a:gd name="T61" fmla="*/ 24 h 24"/>
                <a:gd name="T62" fmla="*/ 27 w 66"/>
                <a:gd name="T63" fmla="*/ 22 h 24"/>
                <a:gd name="T64" fmla="*/ 25 w 66"/>
                <a:gd name="T65" fmla="*/ 22 h 24"/>
                <a:gd name="T66" fmla="*/ 22 w 66"/>
                <a:gd name="T67" fmla="*/ 19 h 24"/>
                <a:gd name="T68" fmla="*/ 21 w 66"/>
                <a:gd name="T69" fmla="*/ 19 h 24"/>
                <a:gd name="T70" fmla="*/ 16 w 66"/>
                <a:gd name="T71" fmla="*/ 18 h 24"/>
                <a:gd name="T72" fmla="*/ 14 w 66"/>
                <a:gd name="T73" fmla="*/ 18 h 24"/>
                <a:gd name="T74" fmla="*/ 11 w 66"/>
                <a:gd name="T75" fmla="*/ 16 h 24"/>
                <a:gd name="T76" fmla="*/ 8 w 66"/>
                <a:gd name="T77" fmla="*/ 14 h 24"/>
                <a:gd name="T78" fmla="*/ 0 w 66"/>
                <a:gd name="T79" fmla="*/ 11 h 24"/>
                <a:gd name="T80" fmla="*/ 0 w 66"/>
                <a:gd name="T81" fmla="*/ 10 h 24"/>
                <a:gd name="T82" fmla="*/ 2 w 66"/>
                <a:gd name="T83" fmla="*/ 7 h 24"/>
                <a:gd name="T84" fmla="*/ 2 w 66"/>
                <a:gd name="T85" fmla="*/ 3 h 24"/>
                <a:gd name="T86" fmla="*/ 3 w 66"/>
                <a:gd name="T87" fmla="*/ 2 h 24"/>
                <a:gd name="T88" fmla="*/ 5 w 66"/>
                <a:gd name="T8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6" h="24">
                  <a:moveTo>
                    <a:pt x="5" y="0"/>
                  </a:moveTo>
                  <a:lnTo>
                    <a:pt x="8" y="3"/>
                  </a:lnTo>
                  <a:lnTo>
                    <a:pt x="8" y="5"/>
                  </a:lnTo>
                  <a:lnTo>
                    <a:pt x="9" y="7"/>
                  </a:lnTo>
                  <a:lnTo>
                    <a:pt x="13" y="7"/>
                  </a:lnTo>
                  <a:lnTo>
                    <a:pt x="19" y="5"/>
                  </a:lnTo>
                  <a:lnTo>
                    <a:pt x="19" y="5"/>
                  </a:lnTo>
                  <a:lnTo>
                    <a:pt x="33" y="5"/>
                  </a:lnTo>
                  <a:lnTo>
                    <a:pt x="33" y="7"/>
                  </a:lnTo>
                  <a:lnTo>
                    <a:pt x="33" y="8"/>
                  </a:lnTo>
                  <a:lnTo>
                    <a:pt x="33" y="8"/>
                  </a:lnTo>
                  <a:lnTo>
                    <a:pt x="33" y="10"/>
                  </a:lnTo>
                  <a:lnTo>
                    <a:pt x="35" y="11"/>
                  </a:lnTo>
                  <a:lnTo>
                    <a:pt x="39" y="11"/>
                  </a:lnTo>
                  <a:lnTo>
                    <a:pt x="43" y="10"/>
                  </a:lnTo>
                  <a:lnTo>
                    <a:pt x="50" y="11"/>
                  </a:lnTo>
                  <a:lnTo>
                    <a:pt x="57" y="11"/>
                  </a:lnTo>
                  <a:lnTo>
                    <a:pt x="60" y="13"/>
                  </a:lnTo>
                  <a:lnTo>
                    <a:pt x="62" y="14"/>
                  </a:lnTo>
                  <a:lnTo>
                    <a:pt x="63" y="14"/>
                  </a:lnTo>
                  <a:lnTo>
                    <a:pt x="65" y="14"/>
                  </a:lnTo>
                  <a:lnTo>
                    <a:pt x="65" y="13"/>
                  </a:lnTo>
                  <a:lnTo>
                    <a:pt x="66" y="13"/>
                  </a:lnTo>
                  <a:lnTo>
                    <a:pt x="66" y="13"/>
                  </a:lnTo>
                  <a:lnTo>
                    <a:pt x="65" y="19"/>
                  </a:lnTo>
                  <a:lnTo>
                    <a:pt x="63" y="21"/>
                  </a:lnTo>
                  <a:lnTo>
                    <a:pt x="60" y="22"/>
                  </a:lnTo>
                  <a:lnTo>
                    <a:pt x="52" y="24"/>
                  </a:lnTo>
                  <a:lnTo>
                    <a:pt x="49" y="24"/>
                  </a:lnTo>
                  <a:lnTo>
                    <a:pt x="41" y="24"/>
                  </a:lnTo>
                  <a:lnTo>
                    <a:pt x="30" y="24"/>
                  </a:lnTo>
                  <a:lnTo>
                    <a:pt x="27" y="22"/>
                  </a:lnTo>
                  <a:lnTo>
                    <a:pt x="25" y="22"/>
                  </a:lnTo>
                  <a:lnTo>
                    <a:pt x="22" y="19"/>
                  </a:lnTo>
                  <a:lnTo>
                    <a:pt x="21" y="19"/>
                  </a:lnTo>
                  <a:lnTo>
                    <a:pt x="16" y="18"/>
                  </a:lnTo>
                  <a:lnTo>
                    <a:pt x="14" y="18"/>
                  </a:lnTo>
                  <a:lnTo>
                    <a:pt x="11" y="16"/>
                  </a:lnTo>
                  <a:lnTo>
                    <a:pt x="8" y="14"/>
                  </a:lnTo>
                  <a:lnTo>
                    <a:pt x="0" y="11"/>
                  </a:lnTo>
                  <a:lnTo>
                    <a:pt x="0" y="10"/>
                  </a:lnTo>
                  <a:lnTo>
                    <a:pt x="2" y="7"/>
                  </a:lnTo>
                  <a:lnTo>
                    <a:pt x="2" y="3"/>
                  </a:lnTo>
                  <a:lnTo>
                    <a:pt x="3" y="2"/>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5" name="Freeform 91">
              <a:extLst>
                <a:ext uri="{FF2B5EF4-FFF2-40B4-BE49-F238E27FC236}">
                  <a16:creationId xmlns:a16="http://schemas.microsoft.com/office/drawing/2014/main" id="{CC2D3EBB-D7A6-0E0B-9E19-F7C702EA091A}"/>
                </a:ext>
              </a:extLst>
            </p:cNvPr>
            <p:cNvSpPr>
              <a:spLocks/>
            </p:cNvSpPr>
            <p:nvPr/>
          </p:nvSpPr>
          <p:spPr bwMode="auto">
            <a:xfrm>
              <a:off x="9946073" y="1665571"/>
              <a:ext cx="27289" cy="5848"/>
            </a:xfrm>
            <a:custGeom>
              <a:avLst/>
              <a:gdLst>
                <a:gd name="T0" fmla="*/ 14 w 14"/>
                <a:gd name="T1" fmla="*/ 0 h 3"/>
                <a:gd name="T2" fmla="*/ 12 w 14"/>
                <a:gd name="T3" fmla="*/ 0 h 3"/>
                <a:gd name="T4" fmla="*/ 12 w 14"/>
                <a:gd name="T5" fmla="*/ 3 h 3"/>
                <a:gd name="T6" fmla="*/ 11 w 14"/>
                <a:gd name="T7" fmla="*/ 3 h 3"/>
                <a:gd name="T8" fmla="*/ 0 w 14"/>
                <a:gd name="T9" fmla="*/ 3 h 3"/>
                <a:gd name="T10" fmla="*/ 1 w 14"/>
                <a:gd name="T11" fmla="*/ 3 h 3"/>
                <a:gd name="T12" fmla="*/ 4 w 14"/>
                <a:gd name="T13" fmla="*/ 0 h 3"/>
                <a:gd name="T14" fmla="*/ 14 w 14"/>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3">
                  <a:moveTo>
                    <a:pt x="14" y="0"/>
                  </a:moveTo>
                  <a:lnTo>
                    <a:pt x="12" y="0"/>
                  </a:lnTo>
                  <a:lnTo>
                    <a:pt x="12" y="3"/>
                  </a:lnTo>
                  <a:lnTo>
                    <a:pt x="11" y="3"/>
                  </a:lnTo>
                  <a:lnTo>
                    <a:pt x="0" y="3"/>
                  </a:lnTo>
                  <a:lnTo>
                    <a:pt x="1" y="3"/>
                  </a:lnTo>
                  <a:lnTo>
                    <a:pt x="4" y="0"/>
                  </a:lnTo>
                  <a:lnTo>
                    <a:pt x="1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6" name="Freeform 92">
              <a:extLst>
                <a:ext uri="{FF2B5EF4-FFF2-40B4-BE49-F238E27FC236}">
                  <a16:creationId xmlns:a16="http://schemas.microsoft.com/office/drawing/2014/main" id="{73A4A220-3085-0222-212B-E9C4DB64B4A4}"/>
                </a:ext>
              </a:extLst>
            </p:cNvPr>
            <p:cNvSpPr>
              <a:spLocks/>
            </p:cNvSpPr>
            <p:nvPr/>
          </p:nvSpPr>
          <p:spPr bwMode="auto">
            <a:xfrm>
              <a:off x="10061078" y="1698708"/>
              <a:ext cx="9747" cy="5848"/>
            </a:xfrm>
            <a:custGeom>
              <a:avLst/>
              <a:gdLst>
                <a:gd name="T0" fmla="*/ 5 w 5"/>
                <a:gd name="T1" fmla="*/ 0 h 3"/>
                <a:gd name="T2" fmla="*/ 5 w 5"/>
                <a:gd name="T3" fmla="*/ 0 h 3"/>
                <a:gd name="T4" fmla="*/ 5 w 5"/>
                <a:gd name="T5" fmla="*/ 0 h 3"/>
                <a:gd name="T6" fmla="*/ 5 w 5"/>
                <a:gd name="T7" fmla="*/ 2 h 3"/>
                <a:gd name="T8" fmla="*/ 4 w 5"/>
                <a:gd name="T9" fmla="*/ 3 h 3"/>
                <a:gd name="T10" fmla="*/ 0 w 5"/>
                <a:gd name="T11" fmla="*/ 2 h 3"/>
                <a:gd name="T12" fmla="*/ 2 w 5"/>
                <a:gd name="T13" fmla="*/ 0 h 3"/>
                <a:gd name="T14" fmla="*/ 5 w 5"/>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5" y="0"/>
                  </a:moveTo>
                  <a:lnTo>
                    <a:pt x="5" y="0"/>
                  </a:lnTo>
                  <a:lnTo>
                    <a:pt x="5" y="0"/>
                  </a:lnTo>
                  <a:lnTo>
                    <a:pt x="5" y="2"/>
                  </a:lnTo>
                  <a:lnTo>
                    <a:pt x="4" y="3"/>
                  </a:lnTo>
                  <a:lnTo>
                    <a:pt x="0" y="2"/>
                  </a:lnTo>
                  <a:lnTo>
                    <a:pt x="2" y="0"/>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7" name="Freeform 93">
              <a:extLst>
                <a:ext uri="{FF2B5EF4-FFF2-40B4-BE49-F238E27FC236}">
                  <a16:creationId xmlns:a16="http://schemas.microsoft.com/office/drawing/2014/main" id="{6E3642CB-5B74-A210-BFC0-63DACF1E551D}"/>
                </a:ext>
              </a:extLst>
            </p:cNvPr>
            <p:cNvSpPr>
              <a:spLocks/>
            </p:cNvSpPr>
            <p:nvPr/>
          </p:nvSpPr>
          <p:spPr bwMode="auto">
            <a:xfrm>
              <a:off x="7375051" y="1390731"/>
              <a:ext cx="50680" cy="25340"/>
            </a:xfrm>
            <a:custGeom>
              <a:avLst/>
              <a:gdLst>
                <a:gd name="T0" fmla="*/ 13 w 26"/>
                <a:gd name="T1" fmla="*/ 0 h 13"/>
                <a:gd name="T2" fmla="*/ 13 w 26"/>
                <a:gd name="T3" fmla="*/ 0 h 13"/>
                <a:gd name="T4" fmla="*/ 15 w 26"/>
                <a:gd name="T5" fmla="*/ 2 h 13"/>
                <a:gd name="T6" fmla="*/ 19 w 26"/>
                <a:gd name="T7" fmla="*/ 2 h 13"/>
                <a:gd name="T8" fmla="*/ 21 w 26"/>
                <a:gd name="T9" fmla="*/ 4 h 13"/>
                <a:gd name="T10" fmla="*/ 22 w 26"/>
                <a:gd name="T11" fmla="*/ 5 h 13"/>
                <a:gd name="T12" fmla="*/ 24 w 26"/>
                <a:gd name="T13" fmla="*/ 7 h 13"/>
                <a:gd name="T14" fmla="*/ 26 w 26"/>
                <a:gd name="T15" fmla="*/ 8 h 13"/>
                <a:gd name="T16" fmla="*/ 26 w 26"/>
                <a:gd name="T17" fmla="*/ 10 h 13"/>
                <a:gd name="T18" fmla="*/ 24 w 26"/>
                <a:gd name="T19" fmla="*/ 11 h 13"/>
                <a:gd name="T20" fmla="*/ 21 w 26"/>
                <a:gd name="T21" fmla="*/ 13 h 13"/>
                <a:gd name="T22" fmla="*/ 16 w 26"/>
                <a:gd name="T23" fmla="*/ 13 h 13"/>
                <a:gd name="T24" fmla="*/ 11 w 26"/>
                <a:gd name="T25" fmla="*/ 11 h 13"/>
                <a:gd name="T26" fmla="*/ 8 w 26"/>
                <a:gd name="T27" fmla="*/ 8 h 13"/>
                <a:gd name="T28" fmla="*/ 3 w 26"/>
                <a:gd name="T29" fmla="*/ 7 h 13"/>
                <a:gd name="T30" fmla="*/ 0 w 26"/>
                <a:gd name="T31" fmla="*/ 4 h 13"/>
                <a:gd name="T32" fmla="*/ 3 w 26"/>
                <a:gd name="T33" fmla="*/ 4 h 13"/>
                <a:gd name="T34" fmla="*/ 7 w 26"/>
                <a:gd name="T35" fmla="*/ 4 h 13"/>
                <a:gd name="T36" fmla="*/ 13 w 26"/>
                <a:gd name="T3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13">
                  <a:moveTo>
                    <a:pt x="13" y="0"/>
                  </a:moveTo>
                  <a:lnTo>
                    <a:pt x="13" y="0"/>
                  </a:lnTo>
                  <a:lnTo>
                    <a:pt x="15" y="2"/>
                  </a:lnTo>
                  <a:lnTo>
                    <a:pt x="19" y="2"/>
                  </a:lnTo>
                  <a:lnTo>
                    <a:pt x="21" y="4"/>
                  </a:lnTo>
                  <a:lnTo>
                    <a:pt x="22" y="5"/>
                  </a:lnTo>
                  <a:lnTo>
                    <a:pt x="24" y="7"/>
                  </a:lnTo>
                  <a:lnTo>
                    <a:pt x="26" y="8"/>
                  </a:lnTo>
                  <a:lnTo>
                    <a:pt x="26" y="10"/>
                  </a:lnTo>
                  <a:lnTo>
                    <a:pt x="24" y="11"/>
                  </a:lnTo>
                  <a:lnTo>
                    <a:pt x="21" y="13"/>
                  </a:lnTo>
                  <a:lnTo>
                    <a:pt x="16" y="13"/>
                  </a:lnTo>
                  <a:lnTo>
                    <a:pt x="11" y="11"/>
                  </a:lnTo>
                  <a:lnTo>
                    <a:pt x="8" y="8"/>
                  </a:lnTo>
                  <a:lnTo>
                    <a:pt x="3" y="7"/>
                  </a:lnTo>
                  <a:lnTo>
                    <a:pt x="0" y="4"/>
                  </a:lnTo>
                  <a:lnTo>
                    <a:pt x="3" y="4"/>
                  </a:lnTo>
                  <a:lnTo>
                    <a:pt x="7" y="4"/>
                  </a:lnTo>
                  <a:lnTo>
                    <a:pt x="1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8" name="Freeform 94">
              <a:extLst>
                <a:ext uri="{FF2B5EF4-FFF2-40B4-BE49-F238E27FC236}">
                  <a16:creationId xmlns:a16="http://schemas.microsoft.com/office/drawing/2014/main" id="{A7F53595-B0D6-631A-2619-1143A4A67A69}"/>
                </a:ext>
              </a:extLst>
            </p:cNvPr>
            <p:cNvSpPr>
              <a:spLocks/>
            </p:cNvSpPr>
            <p:nvPr/>
          </p:nvSpPr>
          <p:spPr bwMode="auto">
            <a:xfrm>
              <a:off x="9712167" y="1805915"/>
              <a:ext cx="27289" cy="21442"/>
            </a:xfrm>
            <a:custGeom>
              <a:avLst/>
              <a:gdLst>
                <a:gd name="T0" fmla="*/ 11 w 14"/>
                <a:gd name="T1" fmla="*/ 0 h 11"/>
                <a:gd name="T2" fmla="*/ 12 w 14"/>
                <a:gd name="T3" fmla="*/ 2 h 11"/>
                <a:gd name="T4" fmla="*/ 14 w 14"/>
                <a:gd name="T5" fmla="*/ 2 h 11"/>
                <a:gd name="T6" fmla="*/ 14 w 14"/>
                <a:gd name="T7" fmla="*/ 3 h 11"/>
                <a:gd name="T8" fmla="*/ 14 w 14"/>
                <a:gd name="T9" fmla="*/ 3 h 11"/>
                <a:gd name="T10" fmla="*/ 14 w 14"/>
                <a:gd name="T11" fmla="*/ 6 h 11"/>
                <a:gd name="T12" fmla="*/ 14 w 14"/>
                <a:gd name="T13" fmla="*/ 8 h 11"/>
                <a:gd name="T14" fmla="*/ 6 w 14"/>
                <a:gd name="T15" fmla="*/ 11 h 11"/>
                <a:gd name="T16" fmla="*/ 4 w 14"/>
                <a:gd name="T17" fmla="*/ 11 h 11"/>
                <a:gd name="T18" fmla="*/ 1 w 14"/>
                <a:gd name="T19" fmla="*/ 8 h 11"/>
                <a:gd name="T20" fmla="*/ 0 w 14"/>
                <a:gd name="T21" fmla="*/ 3 h 11"/>
                <a:gd name="T22" fmla="*/ 1 w 14"/>
                <a:gd name="T23" fmla="*/ 2 h 11"/>
                <a:gd name="T24" fmla="*/ 3 w 14"/>
                <a:gd name="T25" fmla="*/ 2 h 11"/>
                <a:gd name="T26" fmla="*/ 4 w 14"/>
                <a:gd name="T27" fmla="*/ 2 h 11"/>
                <a:gd name="T28" fmla="*/ 11 w 14"/>
                <a:gd name="T2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 h="11">
                  <a:moveTo>
                    <a:pt x="11" y="0"/>
                  </a:moveTo>
                  <a:lnTo>
                    <a:pt x="12" y="2"/>
                  </a:lnTo>
                  <a:lnTo>
                    <a:pt x="14" y="2"/>
                  </a:lnTo>
                  <a:lnTo>
                    <a:pt x="14" y="3"/>
                  </a:lnTo>
                  <a:lnTo>
                    <a:pt x="14" y="3"/>
                  </a:lnTo>
                  <a:lnTo>
                    <a:pt x="14" y="6"/>
                  </a:lnTo>
                  <a:lnTo>
                    <a:pt x="14" y="8"/>
                  </a:lnTo>
                  <a:lnTo>
                    <a:pt x="6" y="11"/>
                  </a:lnTo>
                  <a:lnTo>
                    <a:pt x="4" y="11"/>
                  </a:lnTo>
                  <a:lnTo>
                    <a:pt x="1" y="8"/>
                  </a:lnTo>
                  <a:lnTo>
                    <a:pt x="0" y="3"/>
                  </a:lnTo>
                  <a:lnTo>
                    <a:pt x="1" y="2"/>
                  </a:lnTo>
                  <a:lnTo>
                    <a:pt x="3" y="2"/>
                  </a:lnTo>
                  <a:lnTo>
                    <a:pt x="4" y="2"/>
                  </a:lnTo>
                  <a:lnTo>
                    <a:pt x="1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199" name="Freeform 95">
              <a:extLst>
                <a:ext uri="{FF2B5EF4-FFF2-40B4-BE49-F238E27FC236}">
                  <a16:creationId xmlns:a16="http://schemas.microsoft.com/office/drawing/2014/main" id="{A49333F5-A494-70AA-882D-D5D769E248CB}"/>
                </a:ext>
              </a:extLst>
            </p:cNvPr>
            <p:cNvSpPr>
              <a:spLocks/>
            </p:cNvSpPr>
            <p:nvPr/>
          </p:nvSpPr>
          <p:spPr bwMode="auto">
            <a:xfrm>
              <a:off x="9626401" y="1950157"/>
              <a:ext cx="27289" cy="9747"/>
            </a:xfrm>
            <a:custGeom>
              <a:avLst/>
              <a:gdLst>
                <a:gd name="T0" fmla="*/ 11 w 14"/>
                <a:gd name="T1" fmla="*/ 0 h 5"/>
                <a:gd name="T2" fmla="*/ 12 w 14"/>
                <a:gd name="T3" fmla="*/ 2 h 5"/>
                <a:gd name="T4" fmla="*/ 12 w 14"/>
                <a:gd name="T5" fmla="*/ 2 h 5"/>
                <a:gd name="T6" fmla="*/ 14 w 14"/>
                <a:gd name="T7" fmla="*/ 3 h 5"/>
                <a:gd name="T8" fmla="*/ 9 w 14"/>
                <a:gd name="T9" fmla="*/ 5 h 5"/>
                <a:gd name="T10" fmla="*/ 7 w 14"/>
                <a:gd name="T11" fmla="*/ 5 h 5"/>
                <a:gd name="T12" fmla="*/ 6 w 14"/>
                <a:gd name="T13" fmla="*/ 3 h 5"/>
                <a:gd name="T14" fmla="*/ 6 w 14"/>
                <a:gd name="T15" fmla="*/ 3 h 5"/>
                <a:gd name="T16" fmla="*/ 4 w 14"/>
                <a:gd name="T17" fmla="*/ 3 h 5"/>
                <a:gd name="T18" fmla="*/ 4 w 14"/>
                <a:gd name="T19" fmla="*/ 5 h 5"/>
                <a:gd name="T20" fmla="*/ 3 w 14"/>
                <a:gd name="T21" fmla="*/ 5 h 5"/>
                <a:gd name="T22" fmla="*/ 0 w 14"/>
                <a:gd name="T23" fmla="*/ 3 h 5"/>
                <a:gd name="T24" fmla="*/ 0 w 14"/>
                <a:gd name="T25" fmla="*/ 2 h 5"/>
                <a:gd name="T26" fmla="*/ 1 w 14"/>
                <a:gd name="T27" fmla="*/ 2 h 5"/>
                <a:gd name="T28" fmla="*/ 1 w 14"/>
                <a:gd name="T29" fmla="*/ 2 h 5"/>
                <a:gd name="T30" fmla="*/ 1 w 14"/>
                <a:gd name="T31" fmla="*/ 2 h 5"/>
                <a:gd name="T32" fmla="*/ 3 w 14"/>
                <a:gd name="T33" fmla="*/ 2 h 5"/>
                <a:gd name="T34" fmla="*/ 11 w 14"/>
                <a:gd name="T3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5">
                  <a:moveTo>
                    <a:pt x="11" y="0"/>
                  </a:moveTo>
                  <a:lnTo>
                    <a:pt x="12" y="2"/>
                  </a:lnTo>
                  <a:lnTo>
                    <a:pt x="12" y="2"/>
                  </a:lnTo>
                  <a:lnTo>
                    <a:pt x="14" y="3"/>
                  </a:lnTo>
                  <a:lnTo>
                    <a:pt x="9" y="5"/>
                  </a:lnTo>
                  <a:lnTo>
                    <a:pt x="7" y="5"/>
                  </a:lnTo>
                  <a:lnTo>
                    <a:pt x="6" y="3"/>
                  </a:lnTo>
                  <a:lnTo>
                    <a:pt x="6" y="3"/>
                  </a:lnTo>
                  <a:lnTo>
                    <a:pt x="4" y="3"/>
                  </a:lnTo>
                  <a:lnTo>
                    <a:pt x="4" y="5"/>
                  </a:lnTo>
                  <a:lnTo>
                    <a:pt x="3" y="5"/>
                  </a:lnTo>
                  <a:lnTo>
                    <a:pt x="0" y="3"/>
                  </a:lnTo>
                  <a:lnTo>
                    <a:pt x="0" y="2"/>
                  </a:lnTo>
                  <a:lnTo>
                    <a:pt x="1" y="2"/>
                  </a:lnTo>
                  <a:lnTo>
                    <a:pt x="1" y="2"/>
                  </a:lnTo>
                  <a:lnTo>
                    <a:pt x="1" y="2"/>
                  </a:lnTo>
                  <a:lnTo>
                    <a:pt x="3" y="2"/>
                  </a:lnTo>
                  <a:lnTo>
                    <a:pt x="1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0" name="Freeform 96">
              <a:extLst>
                <a:ext uri="{FF2B5EF4-FFF2-40B4-BE49-F238E27FC236}">
                  <a16:creationId xmlns:a16="http://schemas.microsoft.com/office/drawing/2014/main" id="{E064268A-84B4-CFDE-2A5A-FE2D4736F867}"/>
                </a:ext>
              </a:extLst>
            </p:cNvPr>
            <p:cNvSpPr>
              <a:spLocks/>
            </p:cNvSpPr>
            <p:nvPr/>
          </p:nvSpPr>
          <p:spPr bwMode="auto">
            <a:xfrm>
              <a:off x="10287188" y="1987193"/>
              <a:ext cx="5848" cy="5848"/>
            </a:xfrm>
            <a:custGeom>
              <a:avLst/>
              <a:gdLst>
                <a:gd name="T0" fmla="*/ 0 w 3"/>
                <a:gd name="T1" fmla="*/ 0 h 3"/>
                <a:gd name="T2" fmla="*/ 1 w 3"/>
                <a:gd name="T3" fmla="*/ 0 h 3"/>
                <a:gd name="T4" fmla="*/ 3 w 3"/>
                <a:gd name="T5" fmla="*/ 0 h 3"/>
                <a:gd name="T6" fmla="*/ 3 w 3"/>
                <a:gd name="T7" fmla="*/ 2 h 3"/>
                <a:gd name="T8" fmla="*/ 3 w 3"/>
                <a:gd name="T9" fmla="*/ 3 h 3"/>
                <a:gd name="T10" fmla="*/ 0 w 3"/>
                <a:gd name="T11" fmla="*/ 2 h 3"/>
                <a:gd name="T12" fmla="*/ 0 w 3"/>
                <a:gd name="T13" fmla="*/ 2 h 3"/>
                <a:gd name="T14" fmla="*/ 0 w 3"/>
                <a:gd name="T15" fmla="*/ 0 h 3"/>
                <a:gd name="T16" fmla="*/ 0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0" y="0"/>
                  </a:moveTo>
                  <a:lnTo>
                    <a:pt x="1" y="0"/>
                  </a:lnTo>
                  <a:lnTo>
                    <a:pt x="3" y="0"/>
                  </a:lnTo>
                  <a:lnTo>
                    <a:pt x="3" y="2"/>
                  </a:lnTo>
                  <a:lnTo>
                    <a:pt x="3" y="3"/>
                  </a:lnTo>
                  <a:lnTo>
                    <a:pt x="0" y="2"/>
                  </a:lnTo>
                  <a:lnTo>
                    <a:pt x="0" y="2"/>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1" name="Freeform 97">
              <a:extLst>
                <a:ext uri="{FF2B5EF4-FFF2-40B4-BE49-F238E27FC236}">
                  <a16:creationId xmlns:a16="http://schemas.microsoft.com/office/drawing/2014/main" id="{2EFA6964-C1D2-DE3C-6E66-3B48332C6C43}"/>
                </a:ext>
              </a:extLst>
            </p:cNvPr>
            <p:cNvSpPr>
              <a:spLocks/>
            </p:cNvSpPr>
            <p:nvPr/>
          </p:nvSpPr>
          <p:spPr bwMode="auto">
            <a:xfrm>
              <a:off x="10304730" y="2051517"/>
              <a:ext cx="11695" cy="37036"/>
            </a:xfrm>
            <a:custGeom>
              <a:avLst/>
              <a:gdLst>
                <a:gd name="T0" fmla="*/ 5 w 6"/>
                <a:gd name="T1" fmla="*/ 0 h 19"/>
                <a:gd name="T2" fmla="*/ 6 w 6"/>
                <a:gd name="T3" fmla="*/ 0 h 19"/>
                <a:gd name="T4" fmla="*/ 6 w 6"/>
                <a:gd name="T5" fmla="*/ 2 h 19"/>
                <a:gd name="T6" fmla="*/ 6 w 6"/>
                <a:gd name="T7" fmla="*/ 3 h 19"/>
                <a:gd name="T8" fmla="*/ 6 w 6"/>
                <a:gd name="T9" fmla="*/ 5 h 19"/>
                <a:gd name="T10" fmla="*/ 3 w 6"/>
                <a:gd name="T11" fmla="*/ 6 h 19"/>
                <a:gd name="T12" fmla="*/ 3 w 6"/>
                <a:gd name="T13" fmla="*/ 6 h 19"/>
                <a:gd name="T14" fmla="*/ 3 w 6"/>
                <a:gd name="T15" fmla="*/ 10 h 19"/>
                <a:gd name="T16" fmla="*/ 3 w 6"/>
                <a:gd name="T17" fmla="*/ 11 h 19"/>
                <a:gd name="T18" fmla="*/ 3 w 6"/>
                <a:gd name="T19" fmla="*/ 14 h 19"/>
                <a:gd name="T20" fmla="*/ 5 w 6"/>
                <a:gd name="T21" fmla="*/ 16 h 19"/>
                <a:gd name="T22" fmla="*/ 6 w 6"/>
                <a:gd name="T23" fmla="*/ 17 h 19"/>
                <a:gd name="T24" fmla="*/ 5 w 6"/>
                <a:gd name="T25" fmla="*/ 17 h 19"/>
                <a:gd name="T26" fmla="*/ 5 w 6"/>
                <a:gd name="T27" fmla="*/ 19 h 19"/>
                <a:gd name="T28" fmla="*/ 5 w 6"/>
                <a:gd name="T29" fmla="*/ 19 h 19"/>
                <a:gd name="T30" fmla="*/ 5 w 6"/>
                <a:gd name="T31" fmla="*/ 17 h 19"/>
                <a:gd name="T32" fmla="*/ 5 w 6"/>
                <a:gd name="T33" fmla="*/ 16 h 19"/>
                <a:gd name="T34" fmla="*/ 3 w 6"/>
                <a:gd name="T35" fmla="*/ 16 h 19"/>
                <a:gd name="T36" fmla="*/ 0 w 6"/>
                <a:gd name="T37" fmla="*/ 14 h 19"/>
                <a:gd name="T38" fmla="*/ 0 w 6"/>
                <a:gd name="T39" fmla="*/ 13 h 19"/>
                <a:gd name="T40" fmla="*/ 0 w 6"/>
                <a:gd name="T41" fmla="*/ 11 h 19"/>
                <a:gd name="T42" fmla="*/ 0 w 6"/>
                <a:gd name="T43" fmla="*/ 8 h 19"/>
                <a:gd name="T44" fmla="*/ 0 w 6"/>
                <a:gd name="T45" fmla="*/ 6 h 19"/>
                <a:gd name="T46" fmla="*/ 0 w 6"/>
                <a:gd name="T47" fmla="*/ 5 h 19"/>
                <a:gd name="T48" fmla="*/ 3 w 6"/>
                <a:gd name="T49" fmla="*/ 3 h 19"/>
                <a:gd name="T50" fmla="*/ 5 w 6"/>
                <a:gd name="T51" fmla="*/ 2 h 19"/>
                <a:gd name="T52" fmla="*/ 5 w 6"/>
                <a:gd name="T53"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 h="19">
                  <a:moveTo>
                    <a:pt x="5" y="0"/>
                  </a:moveTo>
                  <a:lnTo>
                    <a:pt x="6" y="0"/>
                  </a:lnTo>
                  <a:lnTo>
                    <a:pt x="6" y="2"/>
                  </a:lnTo>
                  <a:lnTo>
                    <a:pt x="6" y="3"/>
                  </a:lnTo>
                  <a:lnTo>
                    <a:pt x="6" y="5"/>
                  </a:lnTo>
                  <a:lnTo>
                    <a:pt x="3" y="6"/>
                  </a:lnTo>
                  <a:lnTo>
                    <a:pt x="3" y="6"/>
                  </a:lnTo>
                  <a:lnTo>
                    <a:pt x="3" y="10"/>
                  </a:lnTo>
                  <a:lnTo>
                    <a:pt x="3" y="11"/>
                  </a:lnTo>
                  <a:lnTo>
                    <a:pt x="3" y="14"/>
                  </a:lnTo>
                  <a:lnTo>
                    <a:pt x="5" y="16"/>
                  </a:lnTo>
                  <a:lnTo>
                    <a:pt x="6" y="17"/>
                  </a:lnTo>
                  <a:lnTo>
                    <a:pt x="5" y="17"/>
                  </a:lnTo>
                  <a:lnTo>
                    <a:pt x="5" y="19"/>
                  </a:lnTo>
                  <a:lnTo>
                    <a:pt x="5" y="19"/>
                  </a:lnTo>
                  <a:lnTo>
                    <a:pt x="5" y="17"/>
                  </a:lnTo>
                  <a:lnTo>
                    <a:pt x="5" y="16"/>
                  </a:lnTo>
                  <a:lnTo>
                    <a:pt x="3" y="16"/>
                  </a:lnTo>
                  <a:lnTo>
                    <a:pt x="0" y="14"/>
                  </a:lnTo>
                  <a:lnTo>
                    <a:pt x="0" y="13"/>
                  </a:lnTo>
                  <a:lnTo>
                    <a:pt x="0" y="11"/>
                  </a:lnTo>
                  <a:lnTo>
                    <a:pt x="0" y="8"/>
                  </a:lnTo>
                  <a:lnTo>
                    <a:pt x="0" y="6"/>
                  </a:lnTo>
                  <a:lnTo>
                    <a:pt x="0" y="5"/>
                  </a:lnTo>
                  <a:lnTo>
                    <a:pt x="3" y="3"/>
                  </a:lnTo>
                  <a:lnTo>
                    <a:pt x="5" y="2"/>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2" name="Freeform 98">
              <a:extLst>
                <a:ext uri="{FF2B5EF4-FFF2-40B4-BE49-F238E27FC236}">
                  <a16:creationId xmlns:a16="http://schemas.microsoft.com/office/drawing/2014/main" id="{5571F309-642C-CCDE-B309-21DA026ABA47}"/>
                </a:ext>
              </a:extLst>
            </p:cNvPr>
            <p:cNvSpPr>
              <a:spLocks/>
            </p:cNvSpPr>
            <p:nvPr/>
          </p:nvSpPr>
          <p:spPr bwMode="auto">
            <a:xfrm>
              <a:off x="10491855" y="2033975"/>
              <a:ext cx="46781" cy="21442"/>
            </a:xfrm>
            <a:custGeom>
              <a:avLst/>
              <a:gdLst>
                <a:gd name="T0" fmla="*/ 8 w 24"/>
                <a:gd name="T1" fmla="*/ 0 h 11"/>
                <a:gd name="T2" fmla="*/ 24 w 24"/>
                <a:gd name="T3" fmla="*/ 3 h 11"/>
                <a:gd name="T4" fmla="*/ 24 w 24"/>
                <a:gd name="T5" fmla="*/ 3 h 11"/>
                <a:gd name="T6" fmla="*/ 24 w 24"/>
                <a:gd name="T7" fmla="*/ 4 h 11"/>
                <a:gd name="T8" fmla="*/ 24 w 24"/>
                <a:gd name="T9" fmla="*/ 6 h 11"/>
                <a:gd name="T10" fmla="*/ 22 w 24"/>
                <a:gd name="T11" fmla="*/ 6 h 11"/>
                <a:gd name="T12" fmla="*/ 22 w 24"/>
                <a:gd name="T13" fmla="*/ 6 h 11"/>
                <a:gd name="T14" fmla="*/ 22 w 24"/>
                <a:gd name="T15" fmla="*/ 9 h 11"/>
                <a:gd name="T16" fmla="*/ 21 w 24"/>
                <a:gd name="T17" fmla="*/ 11 h 11"/>
                <a:gd name="T18" fmla="*/ 21 w 24"/>
                <a:gd name="T19" fmla="*/ 11 h 11"/>
                <a:gd name="T20" fmla="*/ 16 w 24"/>
                <a:gd name="T21" fmla="*/ 11 h 11"/>
                <a:gd name="T22" fmla="*/ 8 w 24"/>
                <a:gd name="T23" fmla="*/ 9 h 11"/>
                <a:gd name="T24" fmla="*/ 5 w 24"/>
                <a:gd name="T25" fmla="*/ 8 h 11"/>
                <a:gd name="T26" fmla="*/ 3 w 24"/>
                <a:gd name="T27" fmla="*/ 6 h 11"/>
                <a:gd name="T28" fmla="*/ 0 w 24"/>
                <a:gd name="T29" fmla="*/ 4 h 11"/>
                <a:gd name="T30" fmla="*/ 0 w 24"/>
                <a:gd name="T31" fmla="*/ 4 h 11"/>
                <a:gd name="T32" fmla="*/ 0 w 24"/>
                <a:gd name="T33" fmla="*/ 3 h 11"/>
                <a:gd name="T34" fmla="*/ 2 w 24"/>
                <a:gd name="T35" fmla="*/ 3 h 11"/>
                <a:gd name="T36" fmla="*/ 5 w 24"/>
                <a:gd name="T37" fmla="*/ 0 h 11"/>
                <a:gd name="T38" fmla="*/ 7 w 24"/>
                <a:gd name="T39" fmla="*/ 0 h 11"/>
                <a:gd name="T40" fmla="*/ 8 w 24"/>
                <a:gd name="T4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4" h="11">
                  <a:moveTo>
                    <a:pt x="8" y="0"/>
                  </a:moveTo>
                  <a:lnTo>
                    <a:pt x="24" y="3"/>
                  </a:lnTo>
                  <a:lnTo>
                    <a:pt x="24" y="3"/>
                  </a:lnTo>
                  <a:lnTo>
                    <a:pt x="24" y="4"/>
                  </a:lnTo>
                  <a:lnTo>
                    <a:pt x="24" y="6"/>
                  </a:lnTo>
                  <a:lnTo>
                    <a:pt x="22" y="6"/>
                  </a:lnTo>
                  <a:lnTo>
                    <a:pt x="22" y="6"/>
                  </a:lnTo>
                  <a:lnTo>
                    <a:pt x="22" y="9"/>
                  </a:lnTo>
                  <a:lnTo>
                    <a:pt x="21" y="11"/>
                  </a:lnTo>
                  <a:lnTo>
                    <a:pt x="21" y="11"/>
                  </a:lnTo>
                  <a:lnTo>
                    <a:pt x="16" y="11"/>
                  </a:lnTo>
                  <a:lnTo>
                    <a:pt x="8" y="9"/>
                  </a:lnTo>
                  <a:lnTo>
                    <a:pt x="5" y="8"/>
                  </a:lnTo>
                  <a:lnTo>
                    <a:pt x="3" y="6"/>
                  </a:lnTo>
                  <a:lnTo>
                    <a:pt x="0" y="4"/>
                  </a:lnTo>
                  <a:lnTo>
                    <a:pt x="0" y="4"/>
                  </a:lnTo>
                  <a:lnTo>
                    <a:pt x="0" y="3"/>
                  </a:lnTo>
                  <a:lnTo>
                    <a:pt x="2" y="3"/>
                  </a:lnTo>
                  <a:lnTo>
                    <a:pt x="5" y="0"/>
                  </a:lnTo>
                  <a:lnTo>
                    <a:pt x="7" y="0"/>
                  </a:lnTo>
                  <a:lnTo>
                    <a:pt x="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3" name="Freeform 99">
              <a:extLst>
                <a:ext uri="{FF2B5EF4-FFF2-40B4-BE49-F238E27FC236}">
                  <a16:creationId xmlns:a16="http://schemas.microsoft.com/office/drawing/2014/main" id="{49ED9348-6B4C-E3C7-ED87-54A75AA261B4}"/>
                </a:ext>
              </a:extLst>
            </p:cNvPr>
            <p:cNvSpPr>
              <a:spLocks/>
            </p:cNvSpPr>
            <p:nvPr/>
          </p:nvSpPr>
          <p:spPr bwMode="auto">
            <a:xfrm>
              <a:off x="9622503" y="1698708"/>
              <a:ext cx="235856" cy="85766"/>
            </a:xfrm>
            <a:custGeom>
              <a:avLst/>
              <a:gdLst>
                <a:gd name="T0" fmla="*/ 28 w 121"/>
                <a:gd name="T1" fmla="*/ 0 h 44"/>
                <a:gd name="T2" fmla="*/ 32 w 121"/>
                <a:gd name="T3" fmla="*/ 2 h 44"/>
                <a:gd name="T4" fmla="*/ 38 w 121"/>
                <a:gd name="T5" fmla="*/ 5 h 44"/>
                <a:gd name="T6" fmla="*/ 46 w 121"/>
                <a:gd name="T7" fmla="*/ 11 h 44"/>
                <a:gd name="T8" fmla="*/ 49 w 121"/>
                <a:gd name="T9" fmla="*/ 11 h 44"/>
                <a:gd name="T10" fmla="*/ 52 w 121"/>
                <a:gd name="T11" fmla="*/ 14 h 44"/>
                <a:gd name="T12" fmla="*/ 54 w 121"/>
                <a:gd name="T13" fmla="*/ 16 h 44"/>
                <a:gd name="T14" fmla="*/ 57 w 121"/>
                <a:gd name="T15" fmla="*/ 16 h 44"/>
                <a:gd name="T16" fmla="*/ 58 w 121"/>
                <a:gd name="T17" fmla="*/ 14 h 44"/>
                <a:gd name="T18" fmla="*/ 58 w 121"/>
                <a:gd name="T19" fmla="*/ 11 h 44"/>
                <a:gd name="T20" fmla="*/ 58 w 121"/>
                <a:gd name="T21" fmla="*/ 8 h 44"/>
                <a:gd name="T22" fmla="*/ 60 w 121"/>
                <a:gd name="T23" fmla="*/ 6 h 44"/>
                <a:gd name="T24" fmla="*/ 66 w 121"/>
                <a:gd name="T25" fmla="*/ 2 h 44"/>
                <a:gd name="T26" fmla="*/ 74 w 121"/>
                <a:gd name="T27" fmla="*/ 5 h 44"/>
                <a:gd name="T28" fmla="*/ 84 w 121"/>
                <a:gd name="T29" fmla="*/ 9 h 44"/>
                <a:gd name="T30" fmla="*/ 90 w 121"/>
                <a:gd name="T31" fmla="*/ 11 h 44"/>
                <a:gd name="T32" fmla="*/ 96 w 121"/>
                <a:gd name="T33" fmla="*/ 9 h 44"/>
                <a:gd name="T34" fmla="*/ 120 w 121"/>
                <a:gd name="T35" fmla="*/ 17 h 44"/>
                <a:gd name="T36" fmla="*/ 121 w 121"/>
                <a:gd name="T37" fmla="*/ 19 h 44"/>
                <a:gd name="T38" fmla="*/ 114 w 121"/>
                <a:gd name="T39" fmla="*/ 22 h 44"/>
                <a:gd name="T40" fmla="*/ 114 w 121"/>
                <a:gd name="T41" fmla="*/ 25 h 44"/>
                <a:gd name="T42" fmla="*/ 109 w 121"/>
                <a:gd name="T43" fmla="*/ 31 h 44"/>
                <a:gd name="T44" fmla="*/ 102 w 121"/>
                <a:gd name="T45" fmla="*/ 33 h 44"/>
                <a:gd name="T46" fmla="*/ 93 w 121"/>
                <a:gd name="T47" fmla="*/ 33 h 44"/>
                <a:gd name="T48" fmla="*/ 87 w 121"/>
                <a:gd name="T49" fmla="*/ 28 h 44"/>
                <a:gd name="T50" fmla="*/ 84 w 121"/>
                <a:gd name="T51" fmla="*/ 25 h 44"/>
                <a:gd name="T52" fmla="*/ 84 w 121"/>
                <a:gd name="T53" fmla="*/ 19 h 44"/>
                <a:gd name="T54" fmla="*/ 88 w 121"/>
                <a:gd name="T55" fmla="*/ 16 h 44"/>
                <a:gd name="T56" fmla="*/ 87 w 121"/>
                <a:gd name="T57" fmla="*/ 14 h 44"/>
                <a:gd name="T58" fmla="*/ 77 w 121"/>
                <a:gd name="T59" fmla="*/ 14 h 44"/>
                <a:gd name="T60" fmla="*/ 76 w 121"/>
                <a:gd name="T61" fmla="*/ 22 h 44"/>
                <a:gd name="T62" fmla="*/ 77 w 121"/>
                <a:gd name="T63" fmla="*/ 25 h 44"/>
                <a:gd name="T64" fmla="*/ 84 w 121"/>
                <a:gd name="T65" fmla="*/ 31 h 44"/>
                <a:gd name="T66" fmla="*/ 90 w 121"/>
                <a:gd name="T67" fmla="*/ 36 h 44"/>
                <a:gd name="T68" fmla="*/ 82 w 121"/>
                <a:gd name="T69" fmla="*/ 39 h 44"/>
                <a:gd name="T70" fmla="*/ 79 w 121"/>
                <a:gd name="T71" fmla="*/ 39 h 44"/>
                <a:gd name="T72" fmla="*/ 76 w 121"/>
                <a:gd name="T73" fmla="*/ 38 h 44"/>
                <a:gd name="T74" fmla="*/ 73 w 121"/>
                <a:gd name="T75" fmla="*/ 35 h 44"/>
                <a:gd name="T76" fmla="*/ 66 w 121"/>
                <a:gd name="T77" fmla="*/ 36 h 44"/>
                <a:gd name="T78" fmla="*/ 54 w 121"/>
                <a:gd name="T79" fmla="*/ 38 h 44"/>
                <a:gd name="T80" fmla="*/ 49 w 121"/>
                <a:gd name="T81" fmla="*/ 39 h 44"/>
                <a:gd name="T82" fmla="*/ 41 w 121"/>
                <a:gd name="T83" fmla="*/ 36 h 44"/>
                <a:gd name="T84" fmla="*/ 39 w 121"/>
                <a:gd name="T85" fmla="*/ 36 h 44"/>
                <a:gd name="T86" fmla="*/ 38 w 121"/>
                <a:gd name="T87" fmla="*/ 39 h 44"/>
                <a:gd name="T88" fmla="*/ 35 w 121"/>
                <a:gd name="T89" fmla="*/ 44 h 44"/>
                <a:gd name="T90" fmla="*/ 32 w 121"/>
                <a:gd name="T91" fmla="*/ 44 h 44"/>
                <a:gd name="T92" fmla="*/ 28 w 121"/>
                <a:gd name="T93" fmla="*/ 44 h 44"/>
                <a:gd name="T94" fmla="*/ 16 w 121"/>
                <a:gd name="T95" fmla="*/ 39 h 44"/>
                <a:gd name="T96" fmla="*/ 11 w 121"/>
                <a:gd name="T97" fmla="*/ 35 h 44"/>
                <a:gd name="T98" fmla="*/ 8 w 121"/>
                <a:gd name="T99" fmla="*/ 33 h 44"/>
                <a:gd name="T100" fmla="*/ 2 w 121"/>
                <a:gd name="T101" fmla="*/ 28 h 44"/>
                <a:gd name="T102" fmla="*/ 0 w 121"/>
                <a:gd name="T103" fmla="*/ 25 h 44"/>
                <a:gd name="T104" fmla="*/ 3 w 121"/>
                <a:gd name="T105" fmla="*/ 25 h 44"/>
                <a:gd name="T106" fmla="*/ 5 w 121"/>
                <a:gd name="T107" fmla="*/ 19 h 44"/>
                <a:gd name="T108" fmla="*/ 6 w 121"/>
                <a:gd name="T109" fmla="*/ 13 h 44"/>
                <a:gd name="T110" fmla="*/ 9 w 121"/>
                <a:gd name="T111" fmla="*/ 11 h 44"/>
                <a:gd name="T112" fmla="*/ 9 w 121"/>
                <a:gd name="T113" fmla="*/ 6 h 44"/>
                <a:gd name="T114" fmla="*/ 13 w 121"/>
                <a:gd name="T115" fmla="*/ 5 h 44"/>
                <a:gd name="T116" fmla="*/ 16 w 121"/>
                <a:gd name="T117" fmla="*/ 5 h 44"/>
                <a:gd name="T118" fmla="*/ 19 w 121"/>
                <a:gd name="T119" fmla="*/ 2 h 44"/>
                <a:gd name="T120" fmla="*/ 27 w 121"/>
                <a:gd name="T12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1" h="44">
                  <a:moveTo>
                    <a:pt x="27" y="0"/>
                  </a:moveTo>
                  <a:lnTo>
                    <a:pt x="28" y="0"/>
                  </a:lnTo>
                  <a:lnTo>
                    <a:pt x="30" y="0"/>
                  </a:lnTo>
                  <a:lnTo>
                    <a:pt x="32" y="2"/>
                  </a:lnTo>
                  <a:lnTo>
                    <a:pt x="33" y="3"/>
                  </a:lnTo>
                  <a:lnTo>
                    <a:pt x="38" y="5"/>
                  </a:lnTo>
                  <a:lnTo>
                    <a:pt x="41" y="6"/>
                  </a:lnTo>
                  <a:lnTo>
                    <a:pt x="46" y="11"/>
                  </a:lnTo>
                  <a:lnTo>
                    <a:pt x="47" y="11"/>
                  </a:lnTo>
                  <a:lnTo>
                    <a:pt x="49" y="11"/>
                  </a:lnTo>
                  <a:lnTo>
                    <a:pt x="50" y="11"/>
                  </a:lnTo>
                  <a:lnTo>
                    <a:pt x="52" y="14"/>
                  </a:lnTo>
                  <a:lnTo>
                    <a:pt x="52" y="16"/>
                  </a:lnTo>
                  <a:lnTo>
                    <a:pt x="54" y="16"/>
                  </a:lnTo>
                  <a:lnTo>
                    <a:pt x="54" y="16"/>
                  </a:lnTo>
                  <a:lnTo>
                    <a:pt x="57" y="16"/>
                  </a:lnTo>
                  <a:lnTo>
                    <a:pt x="57" y="16"/>
                  </a:lnTo>
                  <a:lnTo>
                    <a:pt x="58" y="14"/>
                  </a:lnTo>
                  <a:lnTo>
                    <a:pt x="58" y="13"/>
                  </a:lnTo>
                  <a:lnTo>
                    <a:pt x="58" y="11"/>
                  </a:lnTo>
                  <a:lnTo>
                    <a:pt x="58" y="9"/>
                  </a:lnTo>
                  <a:lnTo>
                    <a:pt x="58" y="8"/>
                  </a:lnTo>
                  <a:lnTo>
                    <a:pt x="58" y="6"/>
                  </a:lnTo>
                  <a:lnTo>
                    <a:pt x="60" y="6"/>
                  </a:lnTo>
                  <a:lnTo>
                    <a:pt x="63" y="3"/>
                  </a:lnTo>
                  <a:lnTo>
                    <a:pt x="66" y="2"/>
                  </a:lnTo>
                  <a:lnTo>
                    <a:pt x="69" y="2"/>
                  </a:lnTo>
                  <a:lnTo>
                    <a:pt x="74" y="5"/>
                  </a:lnTo>
                  <a:lnTo>
                    <a:pt x="80" y="8"/>
                  </a:lnTo>
                  <a:lnTo>
                    <a:pt x="84" y="9"/>
                  </a:lnTo>
                  <a:lnTo>
                    <a:pt x="87" y="11"/>
                  </a:lnTo>
                  <a:lnTo>
                    <a:pt x="90" y="11"/>
                  </a:lnTo>
                  <a:lnTo>
                    <a:pt x="93" y="11"/>
                  </a:lnTo>
                  <a:lnTo>
                    <a:pt x="96" y="9"/>
                  </a:lnTo>
                  <a:lnTo>
                    <a:pt x="98" y="9"/>
                  </a:lnTo>
                  <a:lnTo>
                    <a:pt x="120" y="17"/>
                  </a:lnTo>
                  <a:lnTo>
                    <a:pt x="121" y="19"/>
                  </a:lnTo>
                  <a:lnTo>
                    <a:pt x="121" y="19"/>
                  </a:lnTo>
                  <a:lnTo>
                    <a:pt x="117" y="20"/>
                  </a:lnTo>
                  <a:lnTo>
                    <a:pt x="114" y="22"/>
                  </a:lnTo>
                  <a:lnTo>
                    <a:pt x="114" y="24"/>
                  </a:lnTo>
                  <a:lnTo>
                    <a:pt x="114" y="25"/>
                  </a:lnTo>
                  <a:lnTo>
                    <a:pt x="115" y="27"/>
                  </a:lnTo>
                  <a:lnTo>
                    <a:pt x="109" y="31"/>
                  </a:lnTo>
                  <a:lnTo>
                    <a:pt x="106" y="33"/>
                  </a:lnTo>
                  <a:lnTo>
                    <a:pt x="102" y="33"/>
                  </a:lnTo>
                  <a:lnTo>
                    <a:pt x="98" y="33"/>
                  </a:lnTo>
                  <a:lnTo>
                    <a:pt x="93" y="33"/>
                  </a:lnTo>
                  <a:lnTo>
                    <a:pt x="90" y="31"/>
                  </a:lnTo>
                  <a:lnTo>
                    <a:pt x="87" y="28"/>
                  </a:lnTo>
                  <a:lnTo>
                    <a:pt x="85" y="27"/>
                  </a:lnTo>
                  <a:lnTo>
                    <a:pt x="84" y="25"/>
                  </a:lnTo>
                  <a:lnTo>
                    <a:pt x="84" y="22"/>
                  </a:lnTo>
                  <a:lnTo>
                    <a:pt x="84" y="19"/>
                  </a:lnTo>
                  <a:lnTo>
                    <a:pt x="87" y="19"/>
                  </a:lnTo>
                  <a:lnTo>
                    <a:pt x="88" y="16"/>
                  </a:lnTo>
                  <a:lnTo>
                    <a:pt x="88" y="16"/>
                  </a:lnTo>
                  <a:lnTo>
                    <a:pt x="87" y="14"/>
                  </a:lnTo>
                  <a:lnTo>
                    <a:pt x="82" y="14"/>
                  </a:lnTo>
                  <a:lnTo>
                    <a:pt x="77" y="14"/>
                  </a:lnTo>
                  <a:lnTo>
                    <a:pt x="74" y="16"/>
                  </a:lnTo>
                  <a:lnTo>
                    <a:pt x="76" y="22"/>
                  </a:lnTo>
                  <a:lnTo>
                    <a:pt x="76" y="24"/>
                  </a:lnTo>
                  <a:lnTo>
                    <a:pt x="77" y="25"/>
                  </a:lnTo>
                  <a:lnTo>
                    <a:pt x="82" y="31"/>
                  </a:lnTo>
                  <a:lnTo>
                    <a:pt x="84" y="31"/>
                  </a:lnTo>
                  <a:lnTo>
                    <a:pt x="87" y="33"/>
                  </a:lnTo>
                  <a:lnTo>
                    <a:pt x="90" y="36"/>
                  </a:lnTo>
                  <a:lnTo>
                    <a:pt x="85" y="39"/>
                  </a:lnTo>
                  <a:lnTo>
                    <a:pt x="82" y="39"/>
                  </a:lnTo>
                  <a:lnTo>
                    <a:pt x="80" y="39"/>
                  </a:lnTo>
                  <a:lnTo>
                    <a:pt x="79" y="39"/>
                  </a:lnTo>
                  <a:lnTo>
                    <a:pt x="77" y="39"/>
                  </a:lnTo>
                  <a:lnTo>
                    <a:pt x="76" y="38"/>
                  </a:lnTo>
                  <a:lnTo>
                    <a:pt x="76" y="36"/>
                  </a:lnTo>
                  <a:lnTo>
                    <a:pt x="73" y="35"/>
                  </a:lnTo>
                  <a:lnTo>
                    <a:pt x="69" y="35"/>
                  </a:lnTo>
                  <a:lnTo>
                    <a:pt x="66" y="36"/>
                  </a:lnTo>
                  <a:lnTo>
                    <a:pt x="63" y="38"/>
                  </a:lnTo>
                  <a:lnTo>
                    <a:pt x="54" y="38"/>
                  </a:lnTo>
                  <a:lnTo>
                    <a:pt x="52" y="39"/>
                  </a:lnTo>
                  <a:lnTo>
                    <a:pt x="49" y="39"/>
                  </a:lnTo>
                  <a:lnTo>
                    <a:pt x="44" y="38"/>
                  </a:lnTo>
                  <a:lnTo>
                    <a:pt x="41" y="36"/>
                  </a:lnTo>
                  <a:lnTo>
                    <a:pt x="39" y="36"/>
                  </a:lnTo>
                  <a:lnTo>
                    <a:pt x="39" y="36"/>
                  </a:lnTo>
                  <a:lnTo>
                    <a:pt x="38" y="38"/>
                  </a:lnTo>
                  <a:lnTo>
                    <a:pt x="38" y="39"/>
                  </a:lnTo>
                  <a:lnTo>
                    <a:pt x="36" y="42"/>
                  </a:lnTo>
                  <a:lnTo>
                    <a:pt x="35" y="44"/>
                  </a:lnTo>
                  <a:lnTo>
                    <a:pt x="33" y="44"/>
                  </a:lnTo>
                  <a:lnTo>
                    <a:pt x="32" y="44"/>
                  </a:lnTo>
                  <a:lnTo>
                    <a:pt x="30" y="44"/>
                  </a:lnTo>
                  <a:lnTo>
                    <a:pt x="28" y="44"/>
                  </a:lnTo>
                  <a:lnTo>
                    <a:pt x="17" y="41"/>
                  </a:lnTo>
                  <a:lnTo>
                    <a:pt x="16" y="39"/>
                  </a:lnTo>
                  <a:lnTo>
                    <a:pt x="14" y="39"/>
                  </a:lnTo>
                  <a:lnTo>
                    <a:pt x="11" y="35"/>
                  </a:lnTo>
                  <a:lnTo>
                    <a:pt x="9" y="33"/>
                  </a:lnTo>
                  <a:lnTo>
                    <a:pt x="8" y="33"/>
                  </a:lnTo>
                  <a:lnTo>
                    <a:pt x="5" y="31"/>
                  </a:lnTo>
                  <a:lnTo>
                    <a:pt x="2" y="28"/>
                  </a:lnTo>
                  <a:lnTo>
                    <a:pt x="0" y="27"/>
                  </a:lnTo>
                  <a:lnTo>
                    <a:pt x="0" y="25"/>
                  </a:lnTo>
                  <a:lnTo>
                    <a:pt x="2" y="24"/>
                  </a:lnTo>
                  <a:lnTo>
                    <a:pt x="3" y="25"/>
                  </a:lnTo>
                  <a:lnTo>
                    <a:pt x="5" y="25"/>
                  </a:lnTo>
                  <a:lnTo>
                    <a:pt x="5" y="19"/>
                  </a:lnTo>
                  <a:lnTo>
                    <a:pt x="5" y="13"/>
                  </a:lnTo>
                  <a:lnTo>
                    <a:pt x="6" y="13"/>
                  </a:lnTo>
                  <a:lnTo>
                    <a:pt x="11" y="13"/>
                  </a:lnTo>
                  <a:lnTo>
                    <a:pt x="9" y="11"/>
                  </a:lnTo>
                  <a:lnTo>
                    <a:pt x="8" y="8"/>
                  </a:lnTo>
                  <a:lnTo>
                    <a:pt x="9" y="6"/>
                  </a:lnTo>
                  <a:lnTo>
                    <a:pt x="9" y="6"/>
                  </a:lnTo>
                  <a:lnTo>
                    <a:pt x="13" y="5"/>
                  </a:lnTo>
                  <a:lnTo>
                    <a:pt x="16" y="5"/>
                  </a:lnTo>
                  <a:lnTo>
                    <a:pt x="16" y="5"/>
                  </a:lnTo>
                  <a:lnTo>
                    <a:pt x="17" y="3"/>
                  </a:lnTo>
                  <a:lnTo>
                    <a:pt x="19" y="2"/>
                  </a:lnTo>
                  <a:lnTo>
                    <a:pt x="22" y="2"/>
                  </a:lnTo>
                  <a:lnTo>
                    <a:pt x="2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4" name="Freeform 100">
              <a:extLst>
                <a:ext uri="{FF2B5EF4-FFF2-40B4-BE49-F238E27FC236}">
                  <a16:creationId xmlns:a16="http://schemas.microsoft.com/office/drawing/2014/main" id="{9128ECD3-E747-2636-D4F9-AF2310936313}"/>
                </a:ext>
              </a:extLst>
            </p:cNvPr>
            <p:cNvSpPr>
              <a:spLocks/>
            </p:cNvSpPr>
            <p:nvPr/>
          </p:nvSpPr>
          <p:spPr bwMode="auto">
            <a:xfrm>
              <a:off x="8786287" y="1630485"/>
              <a:ext cx="11695" cy="5848"/>
            </a:xfrm>
            <a:custGeom>
              <a:avLst/>
              <a:gdLst>
                <a:gd name="T0" fmla="*/ 3 w 6"/>
                <a:gd name="T1" fmla="*/ 0 h 3"/>
                <a:gd name="T2" fmla="*/ 5 w 6"/>
                <a:gd name="T3" fmla="*/ 0 h 3"/>
                <a:gd name="T4" fmla="*/ 6 w 6"/>
                <a:gd name="T5" fmla="*/ 0 h 3"/>
                <a:gd name="T6" fmla="*/ 6 w 6"/>
                <a:gd name="T7" fmla="*/ 2 h 3"/>
                <a:gd name="T8" fmla="*/ 6 w 6"/>
                <a:gd name="T9" fmla="*/ 2 h 3"/>
                <a:gd name="T10" fmla="*/ 3 w 6"/>
                <a:gd name="T11" fmla="*/ 3 h 3"/>
                <a:gd name="T12" fmla="*/ 2 w 6"/>
                <a:gd name="T13" fmla="*/ 3 h 3"/>
                <a:gd name="T14" fmla="*/ 0 w 6"/>
                <a:gd name="T15" fmla="*/ 2 h 3"/>
                <a:gd name="T16" fmla="*/ 2 w 6"/>
                <a:gd name="T17" fmla="*/ 0 h 3"/>
                <a:gd name="T18" fmla="*/ 3 w 6"/>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3">
                  <a:moveTo>
                    <a:pt x="3" y="0"/>
                  </a:moveTo>
                  <a:lnTo>
                    <a:pt x="5" y="0"/>
                  </a:lnTo>
                  <a:lnTo>
                    <a:pt x="6" y="0"/>
                  </a:lnTo>
                  <a:lnTo>
                    <a:pt x="6" y="2"/>
                  </a:lnTo>
                  <a:lnTo>
                    <a:pt x="6" y="2"/>
                  </a:lnTo>
                  <a:lnTo>
                    <a:pt x="3" y="3"/>
                  </a:lnTo>
                  <a:lnTo>
                    <a:pt x="2" y="3"/>
                  </a:lnTo>
                  <a:lnTo>
                    <a:pt x="0" y="2"/>
                  </a:lnTo>
                  <a:lnTo>
                    <a:pt x="2" y="0"/>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5" name="Freeform 101">
              <a:extLst>
                <a:ext uri="{FF2B5EF4-FFF2-40B4-BE49-F238E27FC236}">
                  <a16:creationId xmlns:a16="http://schemas.microsoft.com/office/drawing/2014/main" id="{458A21AE-B518-274D-F44B-E57AB16E108F}"/>
                </a:ext>
              </a:extLst>
            </p:cNvPr>
            <p:cNvSpPr>
              <a:spLocks/>
            </p:cNvSpPr>
            <p:nvPr/>
          </p:nvSpPr>
          <p:spPr bwMode="auto">
            <a:xfrm>
              <a:off x="8753150" y="1570060"/>
              <a:ext cx="17544" cy="7797"/>
            </a:xfrm>
            <a:custGeom>
              <a:avLst/>
              <a:gdLst>
                <a:gd name="T0" fmla="*/ 6 w 9"/>
                <a:gd name="T1" fmla="*/ 0 h 4"/>
                <a:gd name="T2" fmla="*/ 8 w 9"/>
                <a:gd name="T3" fmla="*/ 0 h 4"/>
                <a:gd name="T4" fmla="*/ 9 w 9"/>
                <a:gd name="T5" fmla="*/ 0 h 4"/>
                <a:gd name="T6" fmla="*/ 9 w 9"/>
                <a:gd name="T7" fmla="*/ 1 h 4"/>
                <a:gd name="T8" fmla="*/ 9 w 9"/>
                <a:gd name="T9" fmla="*/ 3 h 4"/>
                <a:gd name="T10" fmla="*/ 9 w 9"/>
                <a:gd name="T11" fmla="*/ 3 h 4"/>
                <a:gd name="T12" fmla="*/ 6 w 9"/>
                <a:gd name="T13" fmla="*/ 3 h 4"/>
                <a:gd name="T14" fmla="*/ 6 w 9"/>
                <a:gd name="T15" fmla="*/ 3 h 4"/>
                <a:gd name="T16" fmla="*/ 3 w 9"/>
                <a:gd name="T17" fmla="*/ 4 h 4"/>
                <a:gd name="T18" fmla="*/ 1 w 9"/>
                <a:gd name="T19" fmla="*/ 4 h 4"/>
                <a:gd name="T20" fmla="*/ 0 w 9"/>
                <a:gd name="T21" fmla="*/ 3 h 4"/>
                <a:gd name="T22" fmla="*/ 0 w 9"/>
                <a:gd name="T23" fmla="*/ 3 h 4"/>
                <a:gd name="T24" fmla="*/ 4 w 9"/>
                <a:gd name="T25" fmla="*/ 1 h 4"/>
                <a:gd name="T26" fmla="*/ 6 w 9"/>
                <a:gd name="T2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4">
                  <a:moveTo>
                    <a:pt x="6" y="0"/>
                  </a:moveTo>
                  <a:lnTo>
                    <a:pt x="8" y="0"/>
                  </a:lnTo>
                  <a:lnTo>
                    <a:pt x="9" y="0"/>
                  </a:lnTo>
                  <a:lnTo>
                    <a:pt x="9" y="1"/>
                  </a:lnTo>
                  <a:lnTo>
                    <a:pt x="9" y="3"/>
                  </a:lnTo>
                  <a:lnTo>
                    <a:pt x="9" y="3"/>
                  </a:lnTo>
                  <a:lnTo>
                    <a:pt x="6" y="3"/>
                  </a:lnTo>
                  <a:lnTo>
                    <a:pt x="6" y="3"/>
                  </a:lnTo>
                  <a:lnTo>
                    <a:pt x="3" y="4"/>
                  </a:lnTo>
                  <a:lnTo>
                    <a:pt x="1" y="4"/>
                  </a:lnTo>
                  <a:lnTo>
                    <a:pt x="0" y="3"/>
                  </a:lnTo>
                  <a:lnTo>
                    <a:pt x="0" y="3"/>
                  </a:lnTo>
                  <a:lnTo>
                    <a:pt x="4" y="1"/>
                  </a:lnTo>
                  <a:lnTo>
                    <a:pt x="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6" name="Freeform 102">
              <a:extLst>
                <a:ext uri="{FF2B5EF4-FFF2-40B4-BE49-F238E27FC236}">
                  <a16:creationId xmlns:a16="http://schemas.microsoft.com/office/drawing/2014/main" id="{0E6C27E8-FF67-9DD8-DA98-86790005E562}"/>
                </a:ext>
              </a:extLst>
            </p:cNvPr>
            <p:cNvSpPr>
              <a:spLocks/>
            </p:cNvSpPr>
            <p:nvPr/>
          </p:nvSpPr>
          <p:spPr bwMode="auto">
            <a:xfrm>
              <a:off x="8562126" y="1501836"/>
              <a:ext cx="171531" cy="91614"/>
            </a:xfrm>
            <a:custGeom>
              <a:avLst/>
              <a:gdLst>
                <a:gd name="T0" fmla="*/ 50 w 88"/>
                <a:gd name="T1" fmla="*/ 2 h 47"/>
                <a:gd name="T2" fmla="*/ 55 w 88"/>
                <a:gd name="T3" fmla="*/ 5 h 47"/>
                <a:gd name="T4" fmla="*/ 54 w 88"/>
                <a:gd name="T5" fmla="*/ 5 h 47"/>
                <a:gd name="T6" fmla="*/ 50 w 88"/>
                <a:gd name="T7" fmla="*/ 8 h 47"/>
                <a:gd name="T8" fmla="*/ 46 w 88"/>
                <a:gd name="T9" fmla="*/ 17 h 47"/>
                <a:gd name="T10" fmla="*/ 47 w 88"/>
                <a:gd name="T11" fmla="*/ 17 h 47"/>
                <a:gd name="T12" fmla="*/ 52 w 88"/>
                <a:gd name="T13" fmla="*/ 13 h 47"/>
                <a:gd name="T14" fmla="*/ 55 w 88"/>
                <a:gd name="T15" fmla="*/ 13 h 47"/>
                <a:gd name="T16" fmla="*/ 60 w 88"/>
                <a:gd name="T17" fmla="*/ 10 h 47"/>
                <a:gd name="T18" fmla="*/ 65 w 88"/>
                <a:gd name="T19" fmla="*/ 10 h 47"/>
                <a:gd name="T20" fmla="*/ 68 w 88"/>
                <a:gd name="T21" fmla="*/ 11 h 47"/>
                <a:gd name="T22" fmla="*/ 74 w 88"/>
                <a:gd name="T23" fmla="*/ 14 h 47"/>
                <a:gd name="T24" fmla="*/ 76 w 88"/>
                <a:gd name="T25" fmla="*/ 16 h 47"/>
                <a:gd name="T26" fmla="*/ 77 w 88"/>
                <a:gd name="T27" fmla="*/ 19 h 47"/>
                <a:gd name="T28" fmla="*/ 84 w 88"/>
                <a:gd name="T29" fmla="*/ 19 h 47"/>
                <a:gd name="T30" fmla="*/ 85 w 88"/>
                <a:gd name="T31" fmla="*/ 21 h 47"/>
                <a:gd name="T32" fmla="*/ 87 w 88"/>
                <a:gd name="T33" fmla="*/ 24 h 47"/>
                <a:gd name="T34" fmla="*/ 87 w 88"/>
                <a:gd name="T35" fmla="*/ 30 h 47"/>
                <a:gd name="T36" fmla="*/ 79 w 88"/>
                <a:gd name="T37" fmla="*/ 35 h 47"/>
                <a:gd name="T38" fmla="*/ 73 w 88"/>
                <a:gd name="T39" fmla="*/ 35 h 47"/>
                <a:gd name="T40" fmla="*/ 54 w 88"/>
                <a:gd name="T41" fmla="*/ 38 h 47"/>
                <a:gd name="T42" fmla="*/ 50 w 88"/>
                <a:gd name="T43" fmla="*/ 39 h 47"/>
                <a:gd name="T44" fmla="*/ 49 w 88"/>
                <a:gd name="T45" fmla="*/ 38 h 47"/>
                <a:gd name="T46" fmla="*/ 35 w 88"/>
                <a:gd name="T47" fmla="*/ 39 h 47"/>
                <a:gd name="T48" fmla="*/ 25 w 88"/>
                <a:gd name="T49" fmla="*/ 41 h 47"/>
                <a:gd name="T50" fmla="*/ 11 w 88"/>
                <a:gd name="T51" fmla="*/ 46 h 47"/>
                <a:gd name="T52" fmla="*/ 3 w 88"/>
                <a:gd name="T53" fmla="*/ 46 h 47"/>
                <a:gd name="T54" fmla="*/ 0 w 88"/>
                <a:gd name="T55" fmla="*/ 44 h 47"/>
                <a:gd name="T56" fmla="*/ 3 w 88"/>
                <a:gd name="T57" fmla="*/ 39 h 47"/>
                <a:gd name="T58" fmla="*/ 11 w 88"/>
                <a:gd name="T59" fmla="*/ 35 h 47"/>
                <a:gd name="T60" fmla="*/ 13 w 88"/>
                <a:gd name="T61" fmla="*/ 30 h 47"/>
                <a:gd name="T62" fmla="*/ 14 w 88"/>
                <a:gd name="T63" fmla="*/ 28 h 47"/>
                <a:gd name="T64" fmla="*/ 14 w 88"/>
                <a:gd name="T65" fmla="*/ 25 h 47"/>
                <a:gd name="T66" fmla="*/ 16 w 88"/>
                <a:gd name="T67" fmla="*/ 22 h 47"/>
                <a:gd name="T68" fmla="*/ 19 w 88"/>
                <a:gd name="T69" fmla="*/ 21 h 47"/>
                <a:gd name="T70" fmla="*/ 24 w 88"/>
                <a:gd name="T71" fmla="*/ 21 h 47"/>
                <a:gd name="T72" fmla="*/ 22 w 88"/>
                <a:gd name="T73" fmla="*/ 17 h 47"/>
                <a:gd name="T74" fmla="*/ 24 w 88"/>
                <a:gd name="T75" fmla="*/ 14 h 47"/>
                <a:gd name="T76" fmla="*/ 25 w 88"/>
                <a:gd name="T77" fmla="*/ 13 h 47"/>
                <a:gd name="T78" fmla="*/ 25 w 88"/>
                <a:gd name="T79" fmla="*/ 10 h 47"/>
                <a:gd name="T80" fmla="*/ 28 w 88"/>
                <a:gd name="T81" fmla="*/ 6 h 47"/>
                <a:gd name="T82" fmla="*/ 33 w 88"/>
                <a:gd name="T83" fmla="*/ 5 h 47"/>
                <a:gd name="T84" fmla="*/ 33 w 88"/>
                <a:gd name="T85" fmla="*/ 2 h 47"/>
                <a:gd name="T86" fmla="*/ 36 w 88"/>
                <a:gd name="T87" fmla="*/ 2 h 47"/>
                <a:gd name="T88" fmla="*/ 38 w 88"/>
                <a:gd name="T89" fmla="*/ 3 h 47"/>
                <a:gd name="T90" fmla="*/ 41 w 88"/>
                <a:gd name="T91" fmla="*/ 5 h 47"/>
                <a:gd name="T92" fmla="*/ 43 w 88"/>
                <a:gd name="T93" fmla="*/ 3 h 47"/>
                <a:gd name="T94" fmla="*/ 43 w 88"/>
                <a:gd name="T95" fmla="*/ 0 h 47"/>
                <a:gd name="T96" fmla="*/ 46 w 88"/>
                <a:gd name="T9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8" h="47">
                  <a:moveTo>
                    <a:pt x="46" y="0"/>
                  </a:moveTo>
                  <a:lnTo>
                    <a:pt x="50" y="2"/>
                  </a:lnTo>
                  <a:lnTo>
                    <a:pt x="54" y="3"/>
                  </a:lnTo>
                  <a:lnTo>
                    <a:pt x="55" y="5"/>
                  </a:lnTo>
                  <a:lnTo>
                    <a:pt x="55" y="5"/>
                  </a:lnTo>
                  <a:lnTo>
                    <a:pt x="54" y="5"/>
                  </a:lnTo>
                  <a:lnTo>
                    <a:pt x="52" y="5"/>
                  </a:lnTo>
                  <a:lnTo>
                    <a:pt x="50" y="8"/>
                  </a:lnTo>
                  <a:lnTo>
                    <a:pt x="50" y="10"/>
                  </a:lnTo>
                  <a:lnTo>
                    <a:pt x="46" y="17"/>
                  </a:lnTo>
                  <a:lnTo>
                    <a:pt x="46" y="19"/>
                  </a:lnTo>
                  <a:lnTo>
                    <a:pt x="47" y="17"/>
                  </a:lnTo>
                  <a:lnTo>
                    <a:pt x="50" y="16"/>
                  </a:lnTo>
                  <a:lnTo>
                    <a:pt x="52" y="13"/>
                  </a:lnTo>
                  <a:lnTo>
                    <a:pt x="54" y="13"/>
                  </a:lnTo>
                  <a:lnTo>
                    <a:pt x="55" y="13"/>
                  </a:lnTo>
                  <a:lnTo>
                    <a:pt x="57" y="11"/>
                  </a:lnTo>
                  <a:lnTo>
                    <a:pt x="60" y="10"/>
                  </a:lnTo>
                  <a:lnTo>
                    <a:pt x="63" y="10"/>
                  </a:lnTo>
                  <a:lnTo>
                    <a:pt x="65" y="10"/>
                  </a:lnTo>
                  <a:lnTo>
                    <a:pt x="68" y="10"/>
                  </a:lnTo>
                  <a:lnTo>
                    <a:pt x="68" y="11"/>
                  </a:lnTo>
                  <a:lnTo>
                    <a:pt x="69" y="13"/>
                  </a:lnTo>
                  <a:lnTo>
                    <a:pt x="74" y="14"/>
                  </a:lnTo>
                  <a:lnTo>
                    <a:pt x="74" y="14"/>
                  </a:lnTo>
                  <a:lnTo>
                    <a:pt x="76" y="16"/>
                  </a:lnTo>
                  <a:lnTo>
                    <a:pt x="74" y="17"/>
                  </a:lnTo>
                  <a:lnTo>
                    <a:pt x="77" y="19"/>
                  </a:lnTo>
                  <a:lnTo>
                    <a:pt x="80" y="19"/>
                  </a:lnTo>
                  <a:lnTo>
                    <a:pt x="84" y="19"/>
                  </a:lnTo>
                  <a:lnTo>
                    <a:pt x="85" y="19"/>
                  </a:lnTo>
                  <a:lnTo>
                    <a:pt x="85" y="21"/>
                  </a:lnTo>
                  <a:lnTo>
                    <a:pt x="87" y="22"/>
                  </a:lnTo>
                  <a:lnTo>
                    <a:pt x="87" y="24"/>
                  </a:lnTo>
                  <a:lnTo>
                    <a:pt x="88" y="27"/>
                  </a:lnTo>
                  <a:lnTo>
                    <a:pt x="87" y="30"/>
                  </a:lnTo>
                  <a:lnTo>
                    <a:pt x="80" y="35"/>
                  </a:lnTo>
                  <a:lnTo>
                    <a:pt x="79" y="35"/>
                  </a:lnTo>
                  <a:lnTo>
                    <a:pt x="76" y="35"/>
                  </a:lnTo>
                  <a:lnTo>
                    <a:pt x="73" y="35"/>
                  </a:lnTo>
                  <a:lnTo>
                    <a:pt x="65" y="38"/>
                  </a:lnTo>
                  <a:lnTo>
                    <a:pt x="54" y="38"/>
                  </a:lnTo>
                  <a:lnTo>
                    <a:pt x="50" y="39"/>
                  </a:lnTo>
                  <a:lnTo>
                    <a:pt x="50" y="39"/>
                  </a:lnTo>
                  <a:lnTo>
                    <a:pt x="49" y="39"/>
                  </a:lnTo>
                  <a:lnTo>
                    <a:pt x="49" y="38"/>
                  </a:lnTo>
                  <a:lnTo>
                    <a:pt x="43" y="39"/>
                  </a:lnTo>
                  <a:lnTo>
                    <a:pt x="35" y="39"/>
                  </a:lnTo>
                  <a:lnTo>
                    <a:pt x="28" y="39"/>
                  </a:lnTo>
                  <a:lnTo>
                    <a:pt x="25" y="41"/>
                  </a:lnTo>
                  <a:lnTo>
                    <a:pt x="19" y="44"/>
                  </a:lnTo>
                  <a:lnTo>
                    <a:pt x="11" y="46"/>
                  </a:lnTo>
                  <a:lnTo>
                    <a:pt x="8" y="47"/>
                  </a:lnTo>
                  <a:lnTo>
                    <a:pt x="3" y="46"/>
                  </a:lnTo>
                  <a:lnTo>
                    <a:pt x="2" y="46"/>
                  </a:lnTo>
                  <a:lnTo>
                    <a:pt x="0" y="44"/>
                  </a:lnTo>
                  <a:lnTo>
                    <a:pt x="2" y="43"/>
                  </a:lnTo>
                  <a:lnTo>
                    <a:pt x="3" y="39"/>
                  </a:lnTo>
                  <a:lnTo>
                    <a:pt x="6" y="38"/>
                  </a:lnTo>
                  <a:lnTo>
                    <a:pt x="11" y="35"/>
                  </a:lnTo>
                  <a:lnTo>
                    <a:pt x="11" y="33"/>
                  </a:lnTo>
                  <a:lnTo>
                    <a:pt x="13" y="30"/>
                  </a:lnTo>
                  <a:lnTo>
                    <a:pt x="13" y="30"/>
                  </a:lnTo>
                  <a:lnTo>
                    <a:pt x="14" y="28"/>
                  </a:lnTo>
                  <a:lnTo>
                    <a:pt x="14" y="27"/>
                  </a:lnTo>
                  <a:lnTo>
                    <a:pt x="14" y="25"/>
                  </a:lnTo>
                  <a:lnTo>
                    <a:pt x="14" y="24"/>
                  </a:lnTo>
                  <a:lnTo>
                    <a:pt x="16" y="22"/>
                  </a:lnTo>
                  <a:lnTo>
                    <a:pt x="17" y="21"/>
                  </a:lnTo>
                  <a:lnTo>
                    <a:pt x="19" y="21"/>
                  </a:lnTo>
                  <a:lnTo>
                    <a:pt x="24" y="21"/>
                  </a:lnTo>
                  <a:lnTo>
                    <a:pt x="24" y="21"/>
                  </a:lnTo>
                  <a:lnTo>
                    <a:pt x="24" y="19"/>
                  </a:lnTo>
                  <a:lnTo>
                    <a:pt x="22" y="17"/>
                  </a:lnTo>
                  <a:lnTo>
                    <a:pt x="22" y="16"/>
                  </a:lnTo>
                  <a:lnTo>
                    <a:pt x="24" y="14"/>
                  </a:lnTo>
                  <a:lnTo>
                    <a:pt x="24" y="14"/>
                  </a:lnTo>
                  <a:lnTo>
                    <a:pt x="25" y="13"/>
                  </a:lnTo>
                  <a:lnTo>
                    <a:pt x="25" y="11"/>
                  </a:lnTo>
                  <a:lnTo>
                    <a:pt x="25" y="10"/>
                  </a:lnTo>
                  <a:lnTo>
                    <a:pt x="27" y="8"/>
                  </a:lnTo>
                  <a:lnTo>
                    <a:pt x="28" y="6"/>
                  </a:lnTo>
                  <a:lnTo>
                    <a:pt x="30" y="6"/>
                  </a:lnTo>
                  <a:lnTo>
                    <a:pt x="33" y="5"/>
                  </a:lnTo>
                  <a:lnTo>
                    <a:pt x="33" y="3"/>
                  </a:lnTo>
                  <a:lnTo>
                    <a:pt x="33" y="2"/>
                  </a:lnTo>
                  <a:lnTo>
                    <a:pt x="35" y="2"/>
                  </a:lnTo>
                  <a:lnTo>
                    <a:pt x="36" y="2"/>
                  </a:lnTo>
                  <a:lnTo>
                    <a:pt x="36" y="2"/>
                  </a:lnTo>
                  <a:lnTo>
                    <a:pt x="38" y="3"/>
                  </a:lnTo>
                  <a:lnTo>
                    <a:pt x="39" y="5"/>
                  </a:lnTo>
                  <a:lnTo>
                    <a:pt x="41" y="5"/>
                  </a:lnTo>
                  <a:lnTo>
                    <a:pt x="43" y="5"/>
                  </a:lnTo>
                  <a:lnTo>
                    <a:pt x="43" y="3"/>
                  </a:lnTo>
                  <a:lnTo>
                    <a:pt x="43" y="2"/>
                  </a:lnTo>
                  <a:lnTo>
                    <a:pt x="43" y="0"/>
                  </a:lnTo>
                  <a:lnTo>
                    <a:pt x="43" y="0"/>
                  </a:lnTo>
                  <a:lnTo>
                    <a:pt x="4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7" name="Freeform 103">
              <a:extLst>
                <a:ext uri="{FF2B5EF4-FFF2-40B4-BE49-F238E27FC236}">
                  <a16:creationId xmlns:a16="http://schemas.microsoft.com/office/drawing/2014/main" id="{71011D03-6BCD-3297-1C2C-198F054DBE9A}"/>
                </a:ext>
              </a:extLst>
            </p:cNvPr>
            <p:cNvSpPr>
              <a:spLocks/>
            </p:cNvSpPr>
            <p:nvPr/>
          </p:nvSpPr>
          <p:spPr bwMode="auto">
            <a:xfrm>
              <a:off x="8386696" y="1453107"/>
              <a:ext cx="196872" cy="89664"/>
            </a:xfrm>
            <a:custGeom>
              <a:avLst/>
              <a:gdLst>
                <a:gd name="T0" fmla="*/ 66 w 101"/>
                <a:gd name="T1" fmla="*/ 1 h 46"/>
                <a:gd name="T2" fmla="*/ 71 w 101"/>
                <a:gd name="T3" fmla="*/ 5 h 46"/>
                <a:gd name="T4" fmla="*/ 68 w 101"/>
                <a:gd name="T5" fmla="*/ 8 h 46"/>
                <a:gd name="T6" fmla="*/ 66 w 101"/>
                <a:gd name="T7" fmla="*/ 11 h 46"/>
                <a:gd name="T8" fmla="*/ 66 w 101"/>
                <a:gd name="T9" fmla="*/ 14 h 46"/>
                <a:gd name="T10" fmla="*/ 69 w 101"/>
                <a:gd name="T11" fmla="*/ 11 h 46"/>
                <a:gd name="T12" fmla="*/ 76 w 101"/>
                <a:gd name="T13" fmla="*/ 11 h 46"/>
                <a:gd name="T14" fmla="*/ 79 w 101"/>
                <a:gd name="T15" fmla="*/ 8 h 46"/>
                <a:gd name="T16" fmla="*/ 79 w 101"/>
                <a:gd name="T17" fmla="*/ 5 h 46"/>
                <a:gd name="T18" fmla="*/ 84 w 101"/>
                <a:gd name="T19" fmla="*/ 5 h 46"/>
                <a:gd name="T20" fmla="*/ 92 w 101"/>
                <a:gd name="T21" fmla="*/ 6 h 46"/>
                <a:gd name="T22" fmla="*/ 93 w 101"/>
                <a:gd name="T23" fmla="*/ 8 h 46"/>
                <a:gd name="T24" fmla="*/ 98 w 101"/>
                <a:gd name="T25" fmla="*/ 9 h 46"/>
                <a:gd name="T26" fmla="*/ 101 w 101"/>
                <a:gd name="T27" fmla="*/ 14 h 46"/>
                <a:gd name="T28" fmla="*/ 98 w 101"/>
                <a:gd name="T29" fmla="*/ 17 h 46"/>
                <a:gd name="T30" fmla="*/ 98 w 101"/>
                <a:gd name="T31" fmla="*/ 19 h 46"/>
                <a:gd name="T32" fmla="*/ 96 w 101"/>
                <a:gd name="T33" fmla="*/ 22 h 46"/>
                <a:gd name="T34" fmla="*/ 96 w 101"/>
                <a:gd name="T35" fmla="*/ 24 h 46"/>
                <a:gd name="T36" fmla="*/ 96 w 101"/>
                <a:gd name="T37" fmla="*/ 28 h 46"/>
                <a:gd name="T38" fmla="*/ 92 w 101"/>
                <a:gd name="T39" fmla="*/ 30 h 46"/>
                <a:gd name="T40" fmla="*/ 87 w 101"/>
                <a:gd name="T41" fmla="*/ 28 h 46"/>
                <a:gd name="T42" fmla="*/ 90 w 101"/>
                <a:gd name="T43" fmla="*/ 31 h 46"/>
                <a:gd name="T44" fmla="*/ 96 w 101"/>
                <a:gd name="T45" fmla="*/ 35 h 46"/>
                <a:gd name="T46" fmla="*/ 99 w 101"/>
                <a:gd name="T47" fmla="*/ 39 h 46"/>
                <a:gd name="T48" fmla="*/ 93 w 101"/>
                <a:gd name="T49" fmla="*/ 44 h 46"/>
                <a:gd name="T50" fmla="*/ 84 w 101"/>
                <a:gd name="T51" fmla="*/ 44 h 46"/>
                <a:gd name="T52" fmla="*/ 76 w 101"/>
                <a:gd name="T53" fmla="*/ 46 h 46"/>
                <a:gd name="T54" fmla="*/ 69 w 101"/>
                <a:gd name="T55" fmla="*/ 46 h 46"/>
                <a:gd name="T56" fmla="*/ 65 w 101"/>
                <a:gd name="T57" fmla="*/ 44 h 46"/>
                <a:gd name="T58" fmla="*/ 55 w 101"/>
                <a:gd name="T59" fmla="*/ 41 h 46"/>
                <a:gd name="T60" fmla="*/ 54 w 101"/>
                <a:gd name="T61" fmla="*/ 39 h 46"/>
                <a:gd name="T62" fmla="*/ 47 w 101"/>
                <a:gd name="T63" fmla="*/ 38 h 46"/>
                <a:gd name="T64" fmla="*/ 38 w 101"/>
                <a:gd name="T65" fmla="*/ 38 h 46"/>
                <a:gd name="T66" fmla="*/ 35 w 101"/>
                <a:gd name="T67" fmla="*/ 36 h 46"/>
                <a:gd name="T68" fmla="*/ 28 w 101"/>
                <a:gd name="T69" fmla="*/ 38 h 46"/>
                <a:gd name="T70" fmla="*/ 24 w 101"/>
                <a:gd name="T71" fmla="*/ 35 h 46"/>
                <a:gd name="T72" fmla="*/ 22 w 101"/>
                <a:gd name="T73" fmla="*/ 33 h 46"/>
                <a:gd name="T74" fmla="*/ 17 w 101"/>
                <a:gd name="T75" fmla="*/ 28 h 46"/>
                <a:gd name="T76" fmla="*/ 10 w 101"/>
                <a:gd name="T77" fmla="*/ 24 h 46"/>
                <a:gd name="T78" fmla="*/ 3 w 101"/>
                <a:gd name="T79" fmla="*/ 24 h 46"/>
                <a:gd name="T80" fmla="*/ 5 w 101"/>
                <a:gd name="T81" fmla="*/ 19 h 46"/>
                <a:gd name="T82" fmla="*/ 14 w 101"/>
                <a:gd name="T83" fmla="*/ 14 h 46"/>
                <a:gd name="T84" fmla="*/ 19 w 101"/>
                <a:gd name="T85" fmla="*/ 8 h 46"/>
                <a:gd name="T86" fmla="*/ 25 w 101"/>
                <a:gd name="T87" fmla="*/ 5 h 46"/>
                <a:gd name="T88" fmla="*/ 28 w 101"/>
                <a:gd name="T89" fmla="*/ 3 h 46"/>
                <a:gd name="T90" fmla="*/ 33 w 101"/>
                <a:gd name="T91" fmla="*/ 5 h 46"/>
                <a:gd name="T92" fmla="*/ 35 w 101"/>
                <a:gd name="T93" fmla="*/ 3 h 46"/>
                <a:gd name="T94" fmla="*/ 44 w 101"/>
                <a:gd name="T95" fmla="*/ 3 h 46"/>
                <a:gd name="T96" fmla="*/ 49 w 101"/>
                <a:gd name="T97" fmla="*/ 3 h 46"/>
                <a:gd name="T98" fmla="*/ 65 w 101"/>
                <a:gd name="T9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1" h="46">
                  <a:moveTo>
                    <a:pt x="65" y="0"/>
                  </a:moveTo>
                  <a:lnTo>
                    <a:pt x="66" y="1"/>
                  </a:lnTo>
                  <a:lnTo>
                    <a:pt x="69" y="3"/>
                  </a:lnTo>
                  <a:lnTo>
                    <a:pt x="71" y="5"/>
                  </a:lnTo>
                  <a:lnTo>
                    <a:pt x="69" y="6"/>
                  </a:lnTo>
                  <a:lnTo>
                    <a:pt x="68" y="8"/>
                  </a:lnTo>
                  <a:lnTo>
                    <a:pt x="68" y="9"/>
                  </a:lnTo>
                  <a:lnTo>
                    <a:pt x="66" y="11"/>
                  </a:lnTo>
                  <a:lnTo>
                    <a:pt x="65" y="14"/>
                  </a:lnTo>
                  <a:lnTo>
                    <a:pt x="66" y="14"/>
                  </a:lnTo>
                  <a:lnTo>
                    <a:pt x="68" y="14"/>
                  </a:lnTo>
                  <a:lnTo>
                    <a:pt x="69" y="11"/>
                  </a:lnTo>
                  <a:lnTo>
                    <a:pt x="73" y="9"/>
                  </a:lnTo>
                  <a:lnTo>
                    <a:pt x="76" y="11"/>
                  </a:lnTo>
                  <a:lnTo>
                    <a:pt x="76" y="9"/>
                  </a:lnTo>
                  <a:lnTo>
                    <a:pt x="79" y="8"/>
                  </a:lnTo>
                  <a:lnTo>
                    <a:pt x="79" y="6"/>
                  </a:lnTo>
                  <a:lnTo>
                    <a:pt x="79" y="5"/>
                  </a:lnTo>
                  <a:lnTo>
                    <a:pt x="81" y="5"/>
                  </a:lnTo>
                  <a:lnTo>
                    <a:pt x="84" y="5"/>
                  </a:lnTo>
                  <a:lnTo>
                    <a:pt x="90" y="6"/>
                  </a:lnTo>
                  <a:lnTo>
                    <a:pt x="92" y="6"/>
                  </a:lnTo>
                  <a:lnTo>
                    <a:pt x="93" y="8"/>
                  </a:lnTo>
                  <a:lnTo>
                    <a:pt x="93" y="8"/>
                  </a:lnTo>
                  <a:lnTo>
                    <a:pt x="96" y="9"/>
                  </a:lnTo>
                  <a:lnTo>
                    <a:pt x="98" y="9"/>
                  </a:lnTo>
                  <a:lnTo>
                    <a:pt x="99" y="11"/>
                  </a:lnTo>
                  <a:lnTo>
                    <a:pt x="101" y="14"/>
                  </a:lnTo>
                  <a:lnTo>
                    <a:pt x="99" y="14"/>
                  </a:lnTo>
                  <a:lnTo>
                    <a:pt x="98" y="17"/>
                  </a:lnTo>
                  <a:lnTo>
                    <a:pt x="98" y="17"/>
                  </a:lnTo>
                  <a:lnTo>
                    <a:pt x="98" y="19"/>
                  </a:lnTo>
                  <a:lnTo>
                    <a:pt x="96" y="20"/>
                  </a:lnTo>
                  <a:lnTo>
                    <a:pt x="96" y="22"/>
                  </a:lnTo>
                  <a:lnTo>
                    <a:pt x="96" y="24"/>
                  </a:lnTo>
                  <a:lnTo>
                    <a:pt x="96" y="24"/>
                  </a:lnTo>
                  <a:lnTo>
                    <a:pt x="96" y="27"/>
                  </a:lnTo>
                  <a:lnTo>
                    <a:pt x="96" y="28"/>
                  </a:lnTo>
                  <a:lnTo>
                    <a:pt x="93" y="30"/>
                  </a:lnTo>
                  <a:lnTo>
                    <a:pt x="92" y="30"/>
                  </a:lnTo>
                  <a:lnTo>
                    <a:pt x="88" y="28"/>
                  </a:lnTo>
                  <a:lnTo>
                    <a:pt x="87" y="28"/>
                  </a:lnTo>
                  <a:lnTo>
                    <a:pt x="87" y="30"/>
                  </a:lnTo>
                  <a:lnTo>
                    <a:pt x="90" y="31"/>
                  </a:lnTo>
                  <a:lnTo>
                    <a:pt x="93" y="35"/>
                  </a:lnTo>
                  <a:lnTo>
                    <a:pt x="96" y="35"/>
                  </a:lnTo>
                  <a:lnTo>
                    <a:pt x="98" y="36"/>
                  </a:lnTo>
                  <a:lnTo>
                    <a:pt x="99" y="39"/>
                  </a:lnTo>
                  <a:lnTo>
                    <a:pt x="99" y="39"/>
                  </a:lnTo>
                  <a:lnTo>
                    <a:pt x="93" y="44"/>
                  </a:lnTo>
                  <a:lnTo>
                    <a:pt x="92" y="44"/>
                  </a:lnTo>
                  <a:lnTo>
                    <a:pt x="84" y="44"/>
                  </a:lnTo>
                  <a:lnTo>
                    <a:pt x="77" y="46"/>
                  </a:lnTo>
                  <a:lnTo>
                    <a:pt x="76" y="46"/>
                  </a:lnTo>
                  <a:lnTo>
                    <a:pt x="73" y="44"/>
                  </a:lnTo>
                  <a:lnTo>
                    <a:pt x="69" y="46"/>
                  </a:lnTo>
                  <a:lnTo>
                    <a:pt x="66" y="44"/>
                  </a:lnTo>
                  <a:lnTo>
                    <a:pt x="65" y="44"/>
                  </a:lnTo>
                  <a:lnTo>
                    <a:pt x="60" y="42"/>
                  </a:lnTo>
                  <a:lnTo>
                    <a:pt x="55" y="41"/>
                  </a:lnTo>
                  <a:lnTo>
                    <a:pt x="55" y="39"/>
                  </a:lnTo>
                  <a:lnTo>
                    <a:pt x="54" y="39"/>
                  </a:lnTo>
                  <a:lnTo>
                    <a:pt x="49" y="39"/>
                  </a:lnTo>
                  <a:lnTo>
                    <a:pt x="47" y="38"/>
                  </a:lnTo>
                  <a:lnTo>
                    <a:pt x="40" y="39"/>
                  </a:lnTo>
                  <a:lnTo>
                    <a:pt x="38" y="38"/>
                  </a:lnTo>
                  <a:lnTo>
                    <a:pt x="36" y="36"/>
                  </a:lnTo>
                  <a:lnTo>
                    <a:pt x="35" y="36"/>
                  </a:lnTo>
                  <a:lnTo>
                    <a:pt x="30" y="38"/>
                  </a:lnTo>
                  <a:lnTo>
                    <a:pt x="28" y="38"/>
                  </a:lnTo>
                  <a:lnTo>
                    <a:pt x="25" y="36"/>
                  </a:lnTo>
                  <a:lnTo>
                    <a:pt x="24" y="35"/>
                  </a:lnTo>
                  <a:lnTo>
                    <a:pt x="22" y="35"/>
                  </a:lnTo>
                  <a:lnTo>
                    <a:pt x="22" y="33"/>
                  </a:lnTo>
                  <a:lnTo>
                    <a:pt x="21" y="31"/>
                  </a:lnTo>
                  <a:lnTo>
                    <a:pt x="17" y="28"/>
                  </a:lnTo>
                  <a:lnTo>
                    <a:pt x="17" y="25"/>
                  </a:lnTo>
                  <a:lnTo>
                    <a:pt x="10" y="24"/>
                  </a:lnTo>
                  <a:lnTo>
                    <a:pt x="6" y="24"/>
                  </a:lnTo>
                  <a:lnTo>
                    <a:pt x="3" y="24"/>
                  </a:lnTo>
                  <a:lnTo>
                    <a:pt x="0" y="22"/>
                  </a:lnTo>
                  <a:lnTo>
                    <a:pt x="5" y="19"/>
                  </a:lnTo>
                  <a:lnTo>
                    <a:pt x="11" y="16"/>
                  </a:lnTo>
                  <a:lnTo>
                    <a:pt x="14" y="14"/>
                  </a:lnTo>
                  <a:lnTo>
                    <a:pt x="17" y="12"/>
                  </a:lnTo>
                  <a:lnTo>
                    <a:pt x="19" y="8"/>
                  </a:lnTo>
                  <a:lnTo>
                    <a:pt x="24" y="6"/>
                  </a:lnTo>
                  <a:lnTo>
                    <a:pt x="25" y="5"/>
                  </a:lnTo>
                  <a:lnTo>
                    <a:pt x="27" y="3"/>
                  </a:lnTo>
                  <a:lnTo>
                    <a:pt x="28" y="3"/>
                  </a:lnTo>
                  <a:lnTo>
                    <a:pt x="32" y="5"/>
                  </a:lnTo>
                  <a:lnTo>
                    <a:pt x="33" y="5"/>
                  </a:lnTo>
                  <a:lnTo>
                    <a:pt x="33" y="3"/>
                  </a:lnTo>
                  <a:lnTo>
                    <a:pt x="35" y="3"/>
                  </a:lnTo>
                  <a:lnTo>
                    <a:pt x="41" y="3"/>
                  </a:lnTo>
                  <a:lnTo>
                    <a:pt x="44" y="3"/>
                  </a:lnTo>
                  <a:lnTo>
                    <a:pt x="46" y="3"/>
                  </a:lnTo>
                  <a:lnTo>
                    <a:pt x="49" y="3"/>
                  </a:lnTo>
                  <a:lnTo>
                    <a:pt x="58" y="1"/>
                  </a:lnTo>
                  <a:lnTo>
                    <a:pt x="6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8" name="Freeform 104">
              <a:extLst>
                <a:ext uri="{FF2B5EF4-FFF2-40B4-BE49-F238E27FC236}">
                  <a16:creationId xmlns:a16="http://schemas.microsoft.com/office/drawing/2014/main" id="{1FC401DC-5B48-C33F-1504-F2007A207CFF}"/>
                </a:ext>
              </a:extLst>
            </p:cNvPr>
            <p:cNvSpPr>
              <a:spLocks/>
            </p:cNvSpPr>
            <p:nvPr/>
          </p:nvSpPr>
          <p:spPr bwMode="auto">
            <a:xfrm>
              <a:off x="8579670" y="1484294"/>
              <a:ext cx="9747" cy="5848"/>
            </a:xfrm>
            <a:custGeom>
              <a:avLst/>
              <a:gdLst>
                <a:gd name="T0" fmla="*/ 2 w 5"/>
                <a:gd name="T1" fmla="*/ 0 h 3"/>
                <a:gd name="T2" fmla="*/ 4 w 5"/>
                <a:gd name="T3" fmla="*/ 1 h 3"/>
                <a:gd name="T4" fmla="*/ 5 w 5"/>
                <a:gd name="T5" fmla="*/ 1 h 3"/>
                <a:gd name="T6" fmla="*/ 4 w 5"/>
                <a:gd name="T7" fmla="*/ 3 h 3"/>
                <a:gd name="T8" fmla="*/ 0 w 5"/>
                <a:gd name="T9" fmla="*/ 3 h 3"/>
                <a:gd name="T10" fmla="*/ 0 w 5"/>
                <a:gd name="T11" fmla="*/ 1 h 3"/>
                <a:gd name="T12" fmla="*/ 0 w 5"/>
                <a:gd name="T13" fmla="*/ 0 h 3"/>
                <a:gd name="T14" fmla="*/ 2 w 5"/>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2" y="0"/>
                  </a:moveTo>
                  <a:lnTo>
                    <a:pt x="4" y="1"/>
                  </a:lnTo>
                  <a:lnTo>
                    <a:pt x="5" y="1"/>
                  </a:lnTo>
                  <a:lnTo>
                    <a:pt x="4" y="3"/>
                  </a:lnTo>
                  <a:lnTo>
                    <a:pt x="0" y="3"/>
                  </a:lnTo>
                  <a:lnTo>
                    <a:pt x="0" y="1"/>
                  </a:lnTo>
                  <a:lnTo>
                    <a:pt x="0"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09" name="Freeform 105">
              <a:extLst>
                <a:ext uri="{FF2B5EF4-FFF2-40B4-BE49-F238E27FC236}">
                  <a16:creationId xmlns:a16="http://schemas.microsoft.com/office/drawing/2014/main" id="{6E46EEBE-4F48-0000-56B4-F0BB6AAED98B}"/>
                </a:ext>
              </a:extLst>
            </p:cNvPr>
            <p:cNvSpPr>
              <a:spLocks/>
            </p:cNvSpPr>
            <p:nvPr/>
          </p:nvSpPr>
          <p:spPr bwMode="auto">
            <a:xfrm>
              <a:off x="9137147" y="1868290"/>
              <a:ext cx="15594" cy="5848"/>
            </a:xfrm>
            <a:custGeom>
              <a:avLst/>
              <a:gdLst>
                <a:gd name="T0" fmla="*/ 5 w 8"/>
                <a:gd name="T1" fmla="*/ 0 h 3"/>
                <a:gd name="T2" fmla="*/ 6 w 8"/>
                <a:gd name="T3" fmla="*/ 0 h 3"/>
                <a:gd name="T4" fmla="*/ 8 w 8"/>
                <a:gd name="T5" fmla="*/ 1 h 3"/>
                <a:gd name="T6" fmla="*/ 8 w 8"/>
                <a:gd name="T7" fmla="*/ 1 h 3"/>
                <a:gd name="T8" fmla="*/ 5 w 8"/>
                <a:gd name="T9" fmla="*/ 3 h 3"/>
                <a:gd name="T10" fmla="*/ 1 w 8"/>
                <a:gd name="T11" fmla="*/ 3 h 3"/>
                <a:gd name="T12" fmla="*/ 0 w 8"/>
                <a:gd name="T13" fmla="*/ 1 h 3"/>
                <a:gd name="T14" fmla="*/ 1 w 8"/>
                <a:gd name="T15" fmla="*/ 0 h 3"/>
                <a:gd name="T16" fmla="*/ 5 w 8"/>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3">
                  <a:moveTo>
                    <a:pt x="5" y="0"/>
                  </a:moveTo>
                  <a:lnTo>
                    <a:pt x="6" y="0"/>
                  </a:lnTo>
                  <a:lnTo>
                    <a:pt x="8" y="1"/>
                  </a:lnTo>
                  <a:lnTo>
                    <a:pt x="8" y="1"/>
                  </a:lnTo>
                  <a:lnTo>
                    <a:pt x="5" y="3"/>
                  </a:lnTo>
                  <a:lnTo>
                    <a:pt x="1" y="3"/>
                  </a:lnTo>
                  <a:lnTo>
                    <a:pt x="0" y="1"/>
                  </a:lnTo>
                  <a:lnTo>
                    <a:pt x="1" y="0"/>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0" name="Freeform 106">
              <a:extLst>
                <a:ext uri="{FF2B5EF4-FFF2-40B4-BE49-F238E27FC236}">
                  <a16:creationId xmlns:a16="http://schemas.microsoft.com/office/drawing/2014/main" id="{94253EAB-59A1-F5E7-6DE6-D85099421F7A}"/>
                </a:ext>
              </a:extLst>
            </p:cNvPr>
            <p:cNvSpPr>
              <a:spLocks/>
            </p:cNvSpPr>
            <p:nvPr/>
          </p:nvSpPr>
          <p:spPr bwMode="auto">
            <a:xfrm>
              <a:off x="9269694" y="1825407"/>
              <a:ext cx="7797" cy="5848"/>
            </a:xfrm>
            <a:custGeom>
              <a:avLst/>
              <a:gdLst>
                <a:gd name="T0" fmla="*/ 1 w 4"/>
                <a:gd name="T1" fmla="*/ 0 h 3"/>
                <a:gd name="T2" fmla="*/ 3 w 4"/>
                <a:gd name="T3" fmla="*/ 1 h 3"/>
                <a:gd name="T4" fmla="*/ 3 w 4"/>
                <a:gd name="T5" fmla="*/ 1 h 3"/>
                <a:gd name="T6" fmla="*/ 4 w 4"/>
                <a:gd name="T7" fmla="*/ 1 h 3"/>
                <a:gd name="T8" fmla="*/ 3 w 4"/>
                <a:gd name="T9" fmla="*/ 3 h 3"/>
                <a:gd name="T10" fmla="*/ 1 w 4"/>
                <a:gd name="T11" fmla="*/ 3 h 3"/>
                <a:gd name="T12" fmla="*/ 0 w 4"/>
                <a:gd name="T13" fmla="*/ 3 h 3"/>
                <a:gd name="T14" fmla="*/ 0 w 4"/>
                <a:gd name="T15" fmla="*/ 1 h 3"/>
                <a:gd name="T16" fmla="*/ 0 w 4"/>
                <a:gd name="T17" fmla="*/ 1 h 3"/>
                <a:gd name="T18" fmla="*/ 1 w 4"/>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3">
                  <a:moveTo>
                    <a:pt x="1" y="0"/>
                  </a:moveTo>
                  <a:lnTo>
                    <a:pt x="3" y="1"/>
                  </a:lnTo>
                  <a:lnTo>
                    <a:pt x="3" y="1"/>
                  </a:lnTo>
                  <a:lnTo>
                    <a:pt x="4" y="1"/>
                  </a:lnTo>
                  <a:lnTo>
                    <a:pt x="3" y="3"/>
                  </a:lnTo>
                  <a:lnTo>
                    <a:pt x="1" y="3"/>
                  </a:lnTo>
                  <a:lnTo>
                    <a:pt x="0" y="3"/>
                  </a:lnTo>
                  <a:lnTo>
                    <a:pt x="0" y="1"/>
                  </a:lnTo>
                  <a:lnTo>
                    <a:pt x="0" y="1"/>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1" name="Freeform 107">
              <a:extLst>
                <a:ext uri="{FF2B5EF4-FFF2-40B4-BE49-F238E27FC236}">
                  <a16:creationId xmlns:a16="http://schemas.microsoft.com/office/drawing/2014/main" id="{B493C9C0-A5D9-3DDF-52EF-40BC3156DD67}"/>
                </a:ext>
              </a:extLst>
            </p:cNvPr>
            <p:cNvSpPr>
              <a:spLocks/>
            </p:cNvSpPr>
            <p:nvPr/>
          </p:nvSpPr>
          <p:spPr bwMode="auto">
            <a:xfrm>
              <a:off x="9579620" y="1809813"/>
              <a:ext cx="25340" cy="17544"/>
            </a:xfrm>
            <a:custGeom>
              <a:avLst/>
              <a:gdLst>
                <a:gd name="T0" fmla="*/ 0 w 13"/>
                <a:gd name="T1" fmla="*/ 0 h 9"/>
                <a:gd name="T2" fmla="*/ 3 w 13"/>
                <a:gd name="T3" fmla="*/ 0 h 9"/>
                <a:gd name="T4" fmla="*/ 9 w 13"/>
                <a:gd name="T5" fmla="*/ 4 h 9"/>
                <a:gd name="T6" fmla="*/ 13 w 13"/>
                <a:gd name="T7" fmla="*/ 8 h 9"/>
                <a:gd name="T8" fmla="*/ 11 w 13"/>
                <a:gd name="T9" fmla="*/ 9 h 9"/>
                <a:gd name="T10" fmla="*/ 11 w 13"/>
                <a:gd name="T11" fmla="*/ 9 h 9"/>
                <a:gd name="T12" fmla="*/ 9 w 13"/>
                <a:gd name="T13" fmla="*/ 9 h 9"/>
                <a:gd name="T14" fmla="*/ 5 w 13"/>
                <a:gd name="T15" fmla="*/ 4 h 9"/>
                <a:gd name="T16" fmla="*/ 3 w 13"/>
                <a:gd name="T17" fmla="*/ 3 h 9"/>
                <a:gd name="T18" fmla="*/ 2 w 13"/>
                <a:gd name="T19" fmla="*/ 1 h 9"/>
                <a:gd name="T20" fmla="*/ 0 w 13"/>
                <a:gd name="T21" fmla="*/ 1 h 9"/>
                <a:gd name="T22" fmla="*/ 0 w 13"/>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9">
                  <a:moveTo>
                    <a:pt x="0" y="0"/>
                  </a:moveTo>
                  <a:lnTo>
                    <a:pt x="3" y="0"/>
                  </a:lnTo>
                  <a:lnTo>
                    <a:pt x="9" y="4"/>
                  </a:lnTo>
                  <a:lnTo>
                    <a:pt x="13" y="8"/>
                  </a:lnTo>
                  <a:lnTo>
                    <a:pt x="11" y="9"/>
                  </a:lnTo>
                  <a:lnTo>
                    <a:pt x="11" y="9"/>
                  </a:lnTo>
                  <a:lnTo>
                    <a:pt x="9" y="9"/>
                  </a:lnTo>
                  <a:lnTo>
                    <a:pt x="5" y="4"/>
                  </a:lnTo>
                  <a:lnTo>
                    <a:pt x="3" y="3"/>
                  </a:lnTo>
                  <a:lnTo>
                    <a:pt x="2" y="1"/>
                  </a:lnTo>
                  <a:lnTo>
                    <a:pt x="0" y="1"/>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2" name="Freeform 108">
              <a:extLst>
                <a:ext uri="{FF2B5EF4-FFF2-40B4-BE49-F238E27FC236}">
                  <a16:creationId xmlns:a16="http://schemas.microsoft.com/office/drawing/2014/main" id="{B45C2C3B-801B-1574-CF63-2623679B9684}"/>
                </a:ext>
              </a:extLst>
            </p:cNvPr>
            <p:cNvSpPr>
              <a:spLocks/>
            </p:cNvSpPr>
            <p:nvPr/>
          </p:nvSpPr>
          <p:spPr bwMode="auto">
            <a:xfrm>
              <a:off x="8760947" y="1577857"/>
              <a:ext cx="37036" cy="9747"/>
            </a:xfrm>
            <a:custGeom>
              <a:avLst/>
              <a:gdLst>
                <a:gd name="T0" fmla="*/ 16 w 19"/>
                <a:gd name="T1" fmla="*/ 0 h 5"/>
                <a:gd name="T2" fmla="*/ 18 w 19"/>
                <a:gd name="T3" fmla="*/ 0 h 5"/>
                <a:gd name="T4" fmla="*/ 19 w 19"/>
                <a:gd name="T5" fmla="*/ 2 h 5"/>
                <a:gd name="T6" fmla="*/ 18 w 19"/>
                <a:gd name="T7" fmla="*/ 4 h 5"/>
                <a:gd name="T8" fmla="*/ 16 w 19"/>
                <a:gd name="T9" fmla="*/ 5 h 5"/>
                <a:gd name="T10" fmla="*/ 15 w 19"/>
                <a:gd name="T11" fmla="*/ 4 h 5"/>
                <a:gd name="T12" fmla="*/ 10 w 19"/>
                <a:gd name="T13" fmla="*/ 4 h 5"/>
                <a:gd name="T14" fmla="*/ 0 w 19"/>
                <a:gd name="T15" fmla="*/ 2 h 5"/>
                <a:gd name="T16" fmla="*/ 4 w 19"/>
                <a:gd name="T17" fmla="*/ 0 h 5"/>
                <a:gd name="T18" fmla="*/ 16 w 19"/>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5">
                  <a:moveTo>
                    <a:pt x="16" y="0"/>
                  </a:moveTo>
                  <a:lnTo>
                    <a:pt x="18" y="0"/>
                  </a:lnTo>
                  <a:lnTo>
                    <a:pt x="19" y="2"/>
                  </a:lnTo>
                  <a:lnTo>
                    <a:pt x="18" y="4"/>
                  </a:lnTo>
                  <a:lnTo>
                    <a:pt x="16" y="5"/>
                  </a:lnTo>
                  <a:lnTo>
                    <a:pt x="15" y="4"/>
                  </a:lnTo>
                  <a:lnTo>
                    <a:pt x="10" y="4"/>
                  </a:lnTo>
                  <a:lnTo>
                    <a:pt x="0" y="2"/>
                  </a:lnTo>
                  <a:lnTo>
                    <a:pt x="4" y="0"/>
                  </a:lnTo>
                  <a:lnTo>
                    <a:pt x="1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3" name="Freeform 109">
              <a:extLst>
                <a:ext uri="{FF2B5EF4-FFF2-40B4-BE49-F238E27FC236}">
                  <a16:creationId xmlns:a16="http://schemas.microsoft.com/office/drawing/2014/main" id="{FA510EC3-F485-1E5C-32AB-670AF56B47F0}"/>
                </a:ext>
              </a:extLst>
            </p:cNvPr>
            <p:cNvSpPr>
              <a:spLocks/>
            </p:cNvSpPr>
            <p:nvPr/>
          </p:nvSpPr>
          <p:spPr bwMode="auto">
            <a:xfrm>
              <a:off x="8918834" y="1671419"/>
              <a:ext cx="21442" cy="11695"/>
            </a:xfrm>
            <a:custGeom>
              <a:avLst/>
              <a:gdLst>
                <a:gd name="T0" fmla="*/ 6 w 11"/>
                <a:gd name="T1" fmla="*/ 0 h 6"/>
                <a:gd name="T2" fmla="*/ 8 w 11"/>
                <a:gd name="T3" fmla="*/ 1 h 6"/>
                <a:gd name="T4" fmla="*/ 9 w 11"/>
                <a:gd name="T5" fmla="*/ 3 h 6"/>
                <a:gd name="T6" fmla="*/ 11 w 11"/>
                <a:gd name="T7" fmla="*/ 4 h 6"/>
                <a:gd name="T8" fmla="*/ 9 w 11"/>
                <a:gd name="T9" fmla="*/ 4 h 6"/>
                <a:gd name="T10" fmla="*/ 9 w 11"/>
                <a:gd name="T11" fmla="*/ 4 h 6"/>
                <a:gd name="T12" fmla="*/ 9 w 11"/>
                <a:gd name="T13" fmla="*/ 6 h 6"/>
                <a:gd name="T14" fmla="*/ 8 w 11"/>
                <a:gd name="T15" fmla="*/ 6 h 6"/>
                <a:gd name="T16" fmla="*/ 6 w 11"/>
                <a:gd name="T17" fmla="*/ 4 h 6"/>
                <a:gd name="T18" fmla="*/ 5 w 11"/>
                <a:gd name="T19" fmla="*/ 3 h 6"/>
                <a:gd name="T20" fmla="*/ 3 w 11"/>
                <a:gd name="T21" fmla="*/ 3 h 6"/>
                <a:gd name="T22" fmla="*/ 1 w 11"/>
                <a:gd name="T23" fmla="*/ 1 h 6"/>
                <a:gd name="T24" fmla="*/ 0 w 11"/>
                <a:gd name="T25" fmla="*/ 1 h 6"/>
                <a:gd name="T26" fmla="*/ 1 w 11"/>
                <a:gd name="T27" fmla="*/ 0 h 6"/>
                <a:gd name="T28" fmla="*/ 5 w 11"/>
                <a:gd name="T29" fmla="*/ 1 h 6"/>
                <a:gd name="T30" fmla="*/ 6 w 11"/>
                <a:gd name="T3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 h="6">
                  <a:moveTo>
                    <a:pt x="6" y="0"/>
                  </a:moveTo>
                  <a:lnTo>
                    <a:pt x="8" y="1"/>
                  </a:lnTo>
                  <a:lnTo>
                    <a:pt x="9" y="3"/>
                  </a:lnTo>
                  <a:lnTo>
                    <a:pt x="11" y="4"/>
                  </a:lnTo>
                  <a:lnTo>
                    <a:pt x="9" y="4"/>
                  </a:lnTo>
                  <a:lnTo>
                    <a:pt x="9" y="4"/>
                  </a:lnTo>
                  <a:lnTo>
                    <a:pt x="9" y="6"/>
                  </a:lnTo>
                  <a:lnTo>
                    <a:pt x="8" y="6"/>
                  </a:lnTo>
                  <a:lnTo>
                    <a:pt x="6" y="4"/>
                  </a:lnTo>
                  <a:lnTo>
                    <a:pt x="5" y="3"/>
                  </a:lnTo>
                  <a:lnTo>
                    <a:pt x="3" y="3"/>
                  </a:lnTo>
                  <a:lnTo>
                    <a:pt x="1" y="1"/>
                  </a:lnTo>
                  <a:lnTo>
                    <a:pt x="0" y="1"/>
                  </a:lnTo>
                  <a:lnTo>
                    <a:pt x="1" y="0"/>
                  </a:lnTo>
                  <a:lnTo>
                    <a:pt x="5" y="1"/>
                  </a:lnTo>
                  <a:lnTo>
                    <a:pt x="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4" name="Freeform 110">
              <a:extLst>
                <a:ext uri="{FF2B5EF4-FFF2-40B4-BE49-F238E27FC236}">
                  <a16:creationId xmlns:a16="http://schemas.microsoft.com/office/drawing/2014/main" id="{813BF308-0602-520B-7BC8-23CBE264B3AF}"/>
                </a:ext>
              </a:extLst>
            </p:cNvPr>
            <p:cNvSpPr>
              <a:spLocks/>
            </p:cNvSpPr>
            <p:nvPr/>
          </p:nvSpPr>
          <p:spPr bwMode="auto">
            <a:xfrm>
              <a:off x="9583518" y="1716251"/>
              <a:ext cx="17544" cy="29239"/>
            </a:xfrm>
            <a:custGeom>
              <a:avLst/>
              <a:gdLst>
                <a:gd name="T0" fmla="*/ 3 w 9"/>
                <a:gd name="T1" fmla="*/ 0 h 15"/>
                <a:gd name="T2" fmla="*/ 4 w 9"/>
                <a:gd name="T3" fmla="*/ 2 h 15"/>
                <a:gd name="T4" fmla="*/ 4 w 9"/>
                <a:gd name="T5" fmla="*/ 5 h 15"/>
                <a:gd name="T6" fmla="*/ 6 w 9"/>
                <a:gd name="T7" fmla="*/ 5 h 15"/>
                <a:gd name="T8" fmla="*/ 9 w 9"/>
                <a:gd name="T9" fmla="*/ 8 h 15"/>
                <a:gd name="T10" fmla="*/ 9 w 9"/>
                <a:gd name="T11" fmla="*/ 8 h 15"/>
                <a:gd name="T12" fmla="*/ 6 w 9"/>
                <a:gd name="T13" fmla="*/ 10 h 15"/>
                <a:gd name="T14" fmla="*/ 6 w 9"/>
                <a:gd name="T15" fmla="*/ 11 h 15"/>
                <a:gd name="T16" fmla="*/ 7 w 9"/>
                <a:gd name="T17" fmla="*/ 13 h 15"/>
                <a:gd name="T18" fmla="*/ 6 w 9"/>
                <a:gd name="T19" fmla="*/ 15 h 15"/>
                <a:gd name="T20" fmla="*/ 3 w 9"/>
                <a:gd name="T21" fmla="*/ 15 h 15"/>
                <a:gd name="T22" fmla="*/ 0 w 9"/>
                <a:gd name="T23" fmla="*/ 15 h 15"/>
                <a:gd name="T24" fmla="*/ 0 w 9"/>
                <a:gd name="T25" fmla="*/ 13 h 15"/>
                <a:gd name="T26" fmla="*/ 0 w 9"/>
                <a:gd name="T27" fmla="*/ 11 h 15"/>
                <a:gd name="T28" fmla="*/ 1 w 9"/>
                <a:gd name="T29" fmla="*/ 8 h 15"/>
                <a:gd name="T30" fmla="*/ 1 w 9"/>
                <a:gd name="T31" fmla="*/ 7 h 15"/>
                <a:gd name="T32" fmla="*/ 1 w 9"/>
                <a:gd name="T33" fmla="*/ 5 h 15"/>
                <a:gd name="T34" fmla="*/ 1 w 9"/>
                <a:gd name="T35" fmla="*/ 4 h 15"/>
                <a:gd name="T36" fmla="*/ 3 w 9"/>
                <a:gd name="T3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15">
                  <a:moveTo>
                    <a:pt x="3" y="0"/>
                  </a:moveTo>
                  <a:lnTo>
                    <a:pt x="4" y="2"/>
                  </a:lnTo>
                  <a:lnTo>
                    <a:pt x="4" y="5"/>
                  </a:lnTo>
                  <a:lnTo>
                    <a:pt x="6" y="5"/>
                  </a:lnTo>
                  <a:lnTo>
                    <a:pt x="9" y="8"/>
                  </a:lnTo>
                  <a:lnTo>
                    <a:pt x="9" y="8"/>
                  </a:lnTo>
                  <a:lnTo>
                    <a:pt x="6" y="10"/>
                  </a:lnTo>
                  <a:lnTo>
                    <a:pt x="6" y="11"/>
                  </a:lnTo>
                  <a:lnTo>
                    <a:pt x="7" y="13"/>
                  </a:lnTo>
                  <a:lnTo>
                    <a:pt x="6" y="15"/>
                  </a:lnTo>
                  <a:lnTo>
                    <a:pt x="3" y="15"/>
                  </a:lnTo>
                  <a:lnTo>
                    <a:pt x="0" y="15"/>
                  </a:lnTo>
                  <a:lnTo>
                    <a:pt x="0" y="13"/>
                  </a:lnTo>
                  <a:lnTo>
                    <a:pt x="0" y="11"/>
                  </a:lnTo>
                  <a:lnTo>
                    <a:pt x="1" y="8"/>
                  </a:lnTo>
                  <a:lnTo>
                    <a:pt x="1" y="7"/>
                  </a:lnTo>
                  <a:lnTo>
                    <a:pt x="1" y="5"/>
                  </a:lnTo>
                  <a:lnTo>
                    <a:pt x="1" y="4"/>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5" name="Freeform 111">
              <a:extLst>
                <a:ext uri="{FF2B5EF4-FFF2-40B4-BE49-F238E27FC236}">
                  <a16:creationId xmlns:a16="http://schemas.microsoft.com/office/drawing/2014/main" id="{B5C753BE-AB28-0282-786D-10A92F40D8E6}"/>
                </a:ext>
              </a:extLst>
            </p:cNvPr>
            <p:cNvSpPr>
              <a:spLocks/>
            </p:cNvSpPr>
            <p:nvPr/>
          </p:nvSpPr>
          <p:spPr bwMode="auto">
            <a:xfrm>
              <a:off x="8061177" y="1737693"/>
              <a:ext cx="21442" cy="15594"/>
            </a:xfrm>
            <a:custGeom>
              <a:avLst/>
              <a:gdLst>
                <a:gd name="T0" fmla="*/ 9 w 11"/>
                <a:gd name="T1" fmla="*/ 0 h 8"/>
                <a:gd name="T2" fmla="*/ 9 w 11"/>
                <a:gd name="T3" fmla="*/ 2 h 8"/>
                <a:gd name="T4" fmla="*/ 9 w 11"/>
                <a:gd name="T5" fmla="*/ 4 h 8"/>
                <a:gd name="T6" fmla="*/ 11 w 11"/>
                <a:gd name="T7" fmla="*/ 5 h 8"/>
                <a:gd name="T8" fmla="*/ 9 w 11"/>
                <a:gd name="T9" fmla="*/ 5 h 8"/>
                <a:gd name="T10" fmla="*/ 8 w 11"/>
                <a:gd name="T11" fmla="*/ 5 h 8"/>
                <a:gd name="T12" fmla="*/ 6 w 11"/>
                <a:gd name="T13" fmla="*/ 8 h 8"/>
                <a:gd name="T14" fmla="*/ 6 w 11"/>
                <a:gd name="T15" fmla="*/ 7 h 8"/>
                <a:gd name="T16" fmla="*/ 5 w 11"/>
                <a:gd name="T17" fmla="*/ 5 h 8"/>
                <a:gd name="T18" fmla="*/ 3 w 11"/>
                <a:gd name="T19" fmla="*/ 7 h 8"/>
                <a:gd name="T20" fmla="*/ 2 w 11"/>
                <a:gd name="T21" fmla="*/ 7 h 8"/>
                <a:gd name="T22" fmla="*/ 2 w 11"/>
                <a:gd name="T23" fmla="*/ 5 h 8"/>
                <a:gd name="T24" fmla="*/ 0 w 11"/>
                <a:gd name="T25" fmla="*/ 5 h 8"/>
                <a:gd name="T26" fmla="*/ 0 w 11"/>
                <a:gd name="T27" fmla="*/ 4 h 8"/>
                <a:gd name="T28" fmla="*/ 3 w 11"/>
                <a:gd name="T29" fmla="*/ 2 h 8"/>
                <a:gd name="T30" fmla="*/ 5 w 11"/>
                <a:gd name="T31" fmla="*/ 4 h 8"/>
                <a:gd name="T32" fmla="*/ 6 w 11"/>
                <a:gd name="T33" fmla="*/ 4 h 8"/>
                <a:gd name="T34" fmla="*/ 6 w 11"/>
                <a:gd name="T35" fmla="*/ 2 h 8"/>
                <a:gd name="T36" fmla="*/ 6 w 11"/>
                <a:gd name="T37" fmla="*/ 0 h 8"/>
                <a:gd name="T38" fmla="*/ 8 w 11"/>
                <a:gd name="T39" fmla="*/ 0 h 8"/>
                <a:gd name="T40" fmla="*/ 9 w 11"/>
                <a:gd name="T4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 h="8">
                  <a:moveTo>
                    <a:pt x="9" y="0"/>
                  </a:moveTo>
                  <a:lnTo>
                    <a:pt x="9" y="2"/>
                  </a:lnTo>
                  <a:lnTo>
                    <a:pt x="9" y="4"/>
                  </a:lnTo>
                  <a:lnTo>
                    <a:pt x="11" y="5"/>
                  </a:lnTo>
                  <a:lnTo>
                    <a:pt x="9" y="5"/>
                  </a:lnTo>
                  <a:lnTo>
                    <a:pt x="8" y="5"/>
                  </a:lnTo>
                  <a:lnTo>
                    <a:pt x="6" y="8"/>
                  </a:lnTo>
                  <a:lnTo>
                    <a:pt x="6" y="7"/>
                  </a:lnTo>
                  <a:lnTo>
                    <a:pt x="5" y="5"/>
                  </a:lnTo>
                  <a:lnTo>
                    <a:pt x="3" y="7"/>
                  </a:lnTo>
                  <a:lnTo>
                    <a:pt x="2" y="7"/>
                  </a:lnTo>
                  <a:lnTo>
                    <a:pt x="2" y="5"/>
                  </a:lnTo>
                  <a:lnTo>
                    <a:pt x="0" y="5"/>
                  </a:lnTo>
                  <a:lnTo>
                    <a:pt x="0" y="4"/>
                  </a:lnTo>
                  <a:lnTo>
                    <a:pt x="3" y="2"/>
                  </a:lnTo>
                  <a:lnTo>
                    <a:pt x="5" y="4"/>
                  </a:lnTo>
                  <a:lnTo>
                    <a:pt x="6" y="4"/>
                  </a:lnTo>
                  <a:lnTo>
                    <a:pt x="6" y="2"/>
                  </a:lnTo>
                  <a:lnTo>
                    <a:pt x="6" y="0"/>
                  </a:lnTo>
                  <a:lnTo>
                    <a:pt x="8" y="0"/>
                  </a:lnTo>
                  <a:lnTo>
                    <a:pt x="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6" name="Freeform 112">
              <a:extLst>
                <a:ext uri="{FF2B5EF4-FFF2-40B4-BE49-F238E27FC236}">
                  <a16:creationId xmlns:a16="http://schemas.microsoft.com/office/drawing/2014/main" id="{B7878F3A-9D53-9244-54A5-A314962E4071}"/>
                </a:ext>
              </a:extLst>
            </p:cNvPr>
            <p:cNvSpPr>
              <a:spLocks/>
            </p:cNvSpPr>
            <p:nvPr/>
          </p:nvSpPr>
          <p:spPr bwMode="auto">
            <a:xfrm>
              <a:off x="10105910" y="2924768"/>
              <a:ext cx="5848" cy="5848"/>
            </a:xfrm>
            <a:custGeom>
              <a:avLst/>
              <a:gdLst>
                <a:gd name="T0" fmla="*/ 1 w 3"/>
                <a:gd name="T1" fmla="*/ 0 h 3"/>
                <a:gd name="T2" fmla="*/ 3 w 3"/>
                <a:gd name="T3" fmla="*/ 1 h 3"/>
                <a:gd name="T4" fmla="*/ 1 w 3"/>
                <a:gd name="T5" fmla="*/ 1 h 3"/>
                <a:gd name="T6" fmla="*/ 0 w 3"/>
                <a:gd name="T7" fmla="*/ 3 h 3"/>
                <a:gd name="T8" fmla="*/ 0 w 3"/>
                <a:gd name="T9" fmla="*/ 3 h 3"/>
                <a:gd name="T10" fmla="*/ 0 w 3"/>
                <a:gd name="T11" fmla="*/ 3 h 3"/>
                <a:gd name="T12" fmla="*/ 0 w 3"/>
                <a:gd name="T13" fmla="*/ 3 h 3"/>
                <a:gd name="T14" fmla="*/ 0 w 3"/>
                <a:gd name="T15" fmla="*/ 1 h 3"/>
                <a:gd name="T16" fmla="*/ 1 w 3"/>
                <a:gd name="T17" fmla="*/ 0 h 3"/>
                <a:gd name="T18" fmla="*/ 1 w 3"/>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3">
                  <a:moveTo>
                    <a:pt x="1" y="0"/>
                  </a:moveTo>
                  <a:lnTo>
                    <a:pt x="3" y="1"/>
                  </a:lnTo>
                  <a:lnTo>
                    <a:pt x="1" y="1"/>
                  </a:lnTo>
                  <a:lnTo>
                    <a:pt x="0" y="3"/>
                  </a:lnTo>
                  <a:lnTo>
                    <a:pt x="0" y="3"/>
                  </a:lnTo>
                  <a:lnTo>
                    <a:pt x="0" y="3"/>
                  </a:lnTo>
                  <a:lnTo>
                    <a:pt x="0" y="3"/>
                  </a:lnTo>
                  <a:lnTo>
                    <a:pt x="0" y="1"/>
                  </a:lnTo>
                  <a:lnTo>
                    <a:pt x="1" y="0"/>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7" name="Freeform 113">
              <a:extLst>
                <a:ext uri="{FF2B5EF4-FFF2-40B4-BE49-F238E27FC236}">
                  <a16:creationId xmlns:a16="http://schemas.microsoft.com/office/drawing/2014/main" id="{86A01FD6-6C5A-DF87-D14C-019EB4B23DB4}"/>
                </a:ext>
              </a:extLst>
            </p:cNvPr>
            <p:cNvSpPr>
              <a:spLocks/>
            </p:cNvSpPr>
            <p:nvPr/>
          </p:nvSpPr>
          <p:spPr bwMode="auto">
            <a:xfrm>
              <a:off x="10164386" y="2852647"/>
              <a:ext cx="7797" cy="9747"/>
            </a:xfrm>
            <a:custGeom>
              <a:avLst/>
              <a:gdLst>
                <a:gd name="T0" fmla="*/ 3 w 4"/>
                <a:gd name="T1" fmla="*/ 0 h 5"/>
                <a:gd name="T2" fmla="*/ 4 w 4"/>
                <a:gd name="T3" fmla="*/ 0 h 5"/>
                <a:gd name="T4" fmla="*/ 4 w 4"/>
                <a:gd name="T5" fmla="*/ 0 h 5"/>
                <a:gd name="T6" fmla="*/ 4 w 4"/>
                <a:gd name="T7" fmla="*/ 2 h 5"/>
                <a:gd name="T8" fmla="*/ 4 w 4"/>
                <a:gd name="T9" fmla="*/ 5 h 5"/>
                <a:gd name="T10" fmla="*/ 3 w 4"/>
                <a:gd name="T11" fmla="*/ 5 h 5"/>
                <a:gd name="T12" fmla="*/ 3 w 4"/>
                <a:gd name="T13" fmla="*/ 5 h 5"/>
                <a:gd name="T14" fmla="*/ 1 w 4"/>
                <a:gd name="T15" fmla="*/ 3 h 5"/>
                <a:gd name="T16" fmla="*/ 0 w 4"/>
                <a:gd name="T17" fmla="*/ 3 h 5"/>
                <a:gd name="T18" fmla="*/ 1 w 4"/>
                <a:gd name="T19" fmla="*/ 2 h 5"/>
                <a:gd name="T20" fmla="*/ 3 w 4"/>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 h="5">
                  <a:moveTo>
                    <a:pt x="3" y="0"/>
                  </a:moveTo>
                  <a:lnTo>
                    <a:pt x="4" y="0"/>
                  </a:lnTo>
                  <a:lnTo>
                    <a:pt x="4" y="0"/>
                  </a:lnTo>
                  <a:lnTo>
                    <a:pt x="4" y="2"/>
                  </a:lnTo>
                  <a:lnTo>
                    <a:pt x="4" y="5"/>
                  </a:lnTo>
                  <a:lnTo>
                    <a:pt x="3" y="5"/>
                  </a:lnTo>
                  <a:lnTo>
                    <a:pt x="3" y="5"/>
                  </a:lnTo>
                  <a:lnTo>
                    <a:pt x="1" y="3"/>
                  </a:lnTo>
                  <a:lnTo>
                    <a:pt x="0" y="3"/>
                  </a:lnTo>
                  <a:lnTo>
                    <a:pt x="1" y="2"/>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8" name="Freeform 114">
              <a:extLst>
                <a:ext uri="{FF2B5EF4-FFF2-40B4-BE49-F238E27FC236}">
                  <a16:creationId xmlns:a16="http://schemas.microsoft.com/office/drawing/2014/main" id="{D180AC4B-D229-EB04-BEC8-3BA4633A4CC3}"/>
                </a:ext>
              </a:extLst>
            </p:cNvPr>
            <p:cNvSpPr>
              <a:spLocks/>
            </p:cNvSpPr>
            <p:nvPr/>
          </p:nvSpPr>
          <p:spPr bwMode="auto">
            <a:xfrm>
              <a:off x="10074722" y="2963752"/>
              <a:ext cx="1950" cy="3898"/>
            </a:xfrm>
            <a:custGeom>
              <a:avLst/>
              <a:gdLst>
                <a:gd name="T0" fmla="*/ 1 w 1"/>
                <a:gd name="T1" fmla="*/ 0 h 2"/>
                <a:gd name="T2" fmla="*/ 1 w 1"/>
                <a:gd name="T3" fmla="*/ 2 h 2"/>
                <a:gd name="T4" fmla="*/ 1 w 1"/>
                <a:gd name="T5" fmla="*/ 2 h 2"/>
                <a:gd name="T6" fmla="*/ 0 w 1"/>
                <a:gd name="T7" fmla="*/ 2 h 2"/>
                <a:gd name="T8" fmla="*/ 0 w 1"/>
                <a:gd name="T9" fmla="*/ 2 h 2"/>
                <a:gd name="T10" fmla="*/ 1 w 1"/>
                <a:gd name="T11" fmla="*/ 0 h 2"/>
                <a:gd name="T12" fmla="*/ 1 w 1"/>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1" h="2">
                  <a:moveTo>
                    <a:pt x="1" y="0"/>
                  </a:moveTo>
                  <a:lnTo>
                    <a:pt x="1" y="2"/>
                  </a:lnTo>
                  <a:lnTo>
                    <a:pt x="1" y="2"/>
                  </a:lnTo>
                  <a:lnTo>
                    <a:pt x="0" y="2"/>
                  </a:lnTo>
                  <a:lnTo>
                    <a:pt x="0" y="2"/>
                  </a:lnTo>
                  <a:lnTo>
                    <a:pt x="1" y="0"/>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19" name="Freeform 115">
              <a:extLst>
                <a:ext uri="{FF2B5EF4-FFF2-40B4-BE49-F238E27FC236}">
                  <a16:creationId xmlns:a16="http://schemas.microsoft.com/office/drawing/2014/main" id="{A66D3B69-9C9D-EEF0-5DF4-7BB789F86815}"/>
                </a:ext>
              </a:extLst>
            </p:cNvPr>
            <p:cNvSpPr>
              <a:spLocks/>
            </p:cNvSpPr>
            <p:nvPr/>
          </p:nvSpPr>
          <p:spPr bwMode="auto">
            <a:xfrm>
              <a:off x="10144894" y="2850698"/>
              <a:ext cx="5848" cy="5848"/>
            </a:xfrm>
            <a:custGeom>
              <a:avLst/>
              <a:gdLst>
                <a:gd name="T0" fmla="*/ 2 w 3"/>
                <a:gd name="T1" fmla="*/ 0 h 3"/>
                <a:gd name="T2" fmla="*/ 3 w 3"/>
                <a:gd name="T3" fmla="*/ 0 h 3"/>
                <a:gd name="T4" fmla="*/ 3 w 3"/>
                <a:gd name="T5" fmla="*/ 1 h 3"/>
                <a:gd name="T6" fmla="*/ 3 w 3"/>
                <a:gd name="T7" fmla="*/ 3 h 3"/>
                <a:gd name="T8" fmla="*/ 2 w 3"/>
                <a:gd name="T9" fmla="*/ 3 h 3"/>
                <a:gd name="T10" fmla="*/ 0 w 3"/>
                <a:gd name="T11" fmla="*/ 1 h 3"/>
                <a:gd name="T12" fmla="*/ 0 w 3"/>
                <a:gd name="T13" fmla="*/ 1 h 3"/>
                <a:gd name="T14" fmla="*/ 0 w 3"/>
                <a:gd name="T15" fmla="*/ 0 h 3"/>
                <a:gd name="T16" fmla="*/ 2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2" y="0"/>
                  </a:moveTo>
                  <a:lnTo>
                    <a:pt x="3" y="0"/>
                  </a:lnTo>
                  <a:lnTo>
                    <a:pt x="3" y="1"/>
                  </a:lnTo>
                  <a:lnTo>
                    <a:pt x="3" y="3"/>
                  </a:lnTo>
                  <a:lnTo>
                    <a:pt x="2" y="3"/>
                  </a:lnTo>
                  <a:lnTo>
                    <a:pt x="0" y="1"/>
                  </a:lnTo>
                  <a:lnTo>
                    <a:pt x="0" y="1"/>
                  </a:lnTo>
                  <a:lnTo>
                    <a:pt x="0"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0" name="Freeform 116">
              <a:extLst>
                <a:ext uri="{FF2B5EF4-FFF2-40B4-BE49-F238E27FC236}">
                  <a16:creationId xmlns:a16="http://schemas.microsoft.com/office/drawing/2014/main" id="{67B9B473-43A3-AF0C-7F16-4E28B23049CB}"/>
                </a:ext>
              </a:extLst>
            </p:cNvPr>
            <p:cNvSpPr>
              <a:spLocks/>
            </p:cNvSpPr>
            <p:nvPr/>
          </p:nvSpPr>
          <p:spPr bwMode="auto">
            <a:xfrm>
              <a:off x="10139047" y="2856546"/>
              <a:ext cx="25340" cy="27289"/>
            </a:xfrm>
            <a:custGeom>
              <a:avLst/>
              <a:gdLst>
                <a:gd name="T0" fmla="*/ 13 w 13"/>
                <a:gd name="T1" fmla="*/ 0 h 14"/>
                <a:gd name="T2" fmla="*/ 13 w 13"/>
                <a:gd name="T3" fmla="*/ 1 h 14"/>
                <a:gd name="T4" fmla="*/ 13 w 13"/>
                <a:gd name="T5" fmla="*/ 5 h 14"/>
                <a:gd name="T6" fmla="*/ 11 w 13"/>
                <a:gd name="T7" fmla="*/ 6 h 14"/>
                <a:gd name="T8" fmla="*/ 9 w 13"/>
                <a:gd name="T9" fmla="*/ 9 h 14"/>
                <a:gd name="T10" fmla="*/ 8 w 13"/>
                <a:gd name="T11" fmla="*/ 11 h 14"/>
                <a:gd name="T12" fmla="*/ 5 w 13"/>
                <a:gd name="T13" fmla="*/ 11 h 14"/>
                <a:gd name="T14" fmla="*/ 5 w 13"/>
                <a:gd name="T15" fmla="*/ 12 h 14"/>
                <a:gd name="T16" fmla="*/ 3 w 13"/>
                <a:gd name="T17" fmla="*/ 12 h 14"/>
                <a:gd name="T18" fmla="*/ 1 w 13"/>
                <a:gd name="T19" fmla="*/ 14 h 14"/>
                <a:gd name="T20" fmla="*/ 0 w 13"/>
                <a:gd name="T21" fmla="*/ 14 h 14"/>
                <a:gd name="T22" fmla="*/ 0 w 13"/>
                <a:gd name="T23" fmla="*/ 12 h 14"/>
                <a:gd name="T24" fmla="*/ 0 w 13"/>
                <a:gd name="T25" fmla="*/ 11 h 14"/>
                <a:gd name="T26" fmla="*/ 0 w 13"/>
                <a:gd name="T27" fmla="*/ 9 h 14"/>
                <a:gd name="T28" fmla="*/ 0 w 13"/>
                <a:gd name="T29" fmla="*/ 9 h 14"/>
                <a:gd name="T30" fmla="*/ 1 w 13"/>
                <a:gd name="T31" fmla="*/ 9 h 14"/>
                <a:gd name="T32" fmla="*/ 3 w 13"/>
                <a:gd name="T33" fmla="*/ 8 h 14"/>
                <a:gd name="T34" fmla="*/ 6 w 13"/>
                <a:gd name="T35" fmla="*/ 8 h 14"/>
                <a:gd name="T36" fmla="*/ 8 w 13"/>
                <a:gd name="T37" fmla="*/ 6 h 14"/>
                <a:gd name="T38" fmla="*/ 9 w 13"/>
                <a:gd name="T39" fmla="*/ 1 h 14"/>
                <a:gd name="T40" fmla="*/ 11 w 13"/>
                <a:gd name="T41" fmla="*/ 0 h 14"/>
                <a:gd name="T42" fmla="*/ 13 w 13"/>
                <a:gd name="T4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4">
                  <a:moveTo>
                    <a:pt x="13" y="0"/>
                  </a:moveTo>
                  <a:lnTo>
                    <a:pt x="13" y="1"/>
                  </a:lnTo>
                  <a:lnTo>
                    <a:pt x="13" y="5"/>
                  </a:lnTo>
                  <a:lnTo>
                    <a:pt x="11" y="6"/>
                  </a:lnTo>
                  <a:lnTo>
                    <a:pt x="9" y="9"/>
                  </a:lnTo>
                  <a:lnTo>
                    <a:pt x="8" y="11"/>
                  </a:lnTo>
                  <a:lnTo>
                    <a:pt x="5" y="11"/>
                  </a:lnTo>
                  <a:lnTo>
                    <a:pt x="5" y="12"/>
                  </a:lnTo>
                  <a:lnTo>
                    <a:pt x="3" y="12"/>
                  </a:lnTo>
                  <a:lnTo>
                    <a:pt x="1" y="14"/>
                  </a:lnTo>
                  <a:lnTo>
                    <a:pt x="0" y="14"/>
                  </a:lnTo>
                  <a:lnTo>
                    <a:pt x="0" y="12"/>
                  </a:lnTo>
                  <a:lnTo>
                    <a:pt x="0" y="11"/>
                  </a:lnTo>
                  <a:lnTo>
                    <a:pt x="0" y="9"/>
                  </a:lnTo>
                  <a:lnTo>
                    <a:pt x="0" y="9"/>
                  </a:lnTo>
                  <a:lnTo>
                    <a:pt x="1" y="9"/>
                  </a:lnTo>
                  <a:lnTo>
                    <a:pt x="3" y="8"/>
                  </a:lnTo>
                  <a:lnTo>
                    <a:pt x="6" y="8"/>
                  </a:lnTo>
                  <a:lnTo>
                    <a:pt x="8" y="6"/>
                  </a:lnTo>
                  <a:lnTo>
                    <a:pt x="9" y="1"/>
                  </a:lnTo>
                  <a:lnTo>
                    <a:pt x="11" y="0"/>
                  </a:lnTo>
                  <a:lnTo>
                    <a:pt x="1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1" name="Freeform 117">
              <a:extLst>
                <a:ext uri="{FF2B5EF4-FFF2-40B4-BE49-F238E27FC236}">
                  <a16:creationId xmlns:a16="http://schemas.microsoft.com/office/drawing/2014/main" id="{9A7E3984-DF59-4C0E-AFFE-9ED9B764BDF4}"/>
                </a:ext>
              </a:extLst>
            </p:cNvPr>
            <p:cNvSpPr>
              <a:spLocks/>
            </p:cNvSpPr>
            <p:nvPr/>
          </p:nvSpPr>
          <p:spPr bwMode="auto">
            <a:xfrm>
              <a:off x="10039636" y="2989093"/>
              <a:ext cx="15594" cy="11695"/>
            </a:xfrm>
            <a:custGeom>
              <a:avLst/>
              <a:gdLst>
                <a:gd name="T0" fmla="*/ 7 w 8"/>
                <a:gd name="T1" fmla="*/ 0 h 6"/>
                <a:gd name="T2" fmla="*/ 8 w 8"/>
                <a:gd name="T3" fmla="*/ 0 h 6"/>
                <a:gd name="T4" fmla="*/ 4 w 8"/>
                <a:gd name="T5" fmla="*/ 4 h 6"/>
                <a:gd name="T6" fmla="*/ 2 w 8"/>
                <a:gd name="T7" fmla="*/ 6 h 6"/>
                <a:gd name="T8" fmla="*/ 0 w 8"/>
                <a:gd name="T9" fmla="*/ 6 h 6"/>
                <a:gd name="T10" fmla="*/ 0 w 8"/>
                <a:gd name="T11" fmla="*/ 6 h 6"/>
                <a:gd name="T12" fmla="*/ 0 w 8"/>
                <a:gd name="T13" fmla="*/ 4 h 6"/>
                <a:gd name="T14" fmla="*/ 2 w 8"/>
                <a:gd name="T15" fmla="*/ 4 h 6"/>
                <a:gd name="T16" fmla="*/ 5 w 8"/>
                <a:gd name="T17" fmla="*/ 1 h 6"/>
                <a:gd name="T18" fmla="*/ 7 w 8"/>
                <a:gd name="T19" fmla="*/ 0 h 6"/>
                <a:gd name="T20" fmla="*/ 7 w 8"/>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6">
                  <a:moveTo>
                    <a:pt x="7" y="0"/>
                  </a:moveTo>
                  <a:lnTo>
                    <a:pt x="8" y="0"/>
                  </a:lnTo>
                  <a:lnTo>
                    <a:pt x="4" y="4"/>
                  </a:lnTo>
                  <a:lnTo>
                    <a:pt x="2" y="6"/>
                  </a:lnTo>
                  <a:lnTo>
                    <a:pt x="0" y="6"/>
                  </a:lnTo>
                  <a:lnTo>
                    <a:pt x="0" y="6"/>
                  </a:lnTo>
                  <a:lnTo>
                    <a:pt x="0" y="4"/>
                  </a:lnTo>
                  <a:lnTo>
                    <a:pt x="2" y="4"/>
                  </a:lnTo>
                  <a:lnTo>
                    <a:pt x="5" y="1"/>
                  </a:lnTo>
                  <a:lnTo>
                    <a:pt x="7" y="0"/>
                  </a:lnTo>
                  <a:lnTo>
                    <a:pt x="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2" name="Freeform 118">
              <a:extLst>
                <a:ext uri="{FF2B5EF4-FFF2-40B4-BE49-F238E27FC236}">
                  <a16:creationId xmlns:a16="http://schemas.microsoft.com/office/drawing/2014/main" id="{2D0F2525-A805-4860-07C2-DD3E5144ECE7}"/>
                </a:ext>
              </a:extLst>
            </p:cNvPr>
            <p:cNvSpPr>
              <a:spLocks/>
            </p:cNvSpPr>
            <p:nvPr/>
          </p:nvSpPr>
          <p:spPr bwMode="auto">
            <a:xfrm>
              <a:off x="10119555" y="2899429"/>
              <a:ext cx="9747" cy="11695"/>
            </a:xfrm>
            <a:custGeom>
              <a:avLst/>
              <a:gdLst>
                <a:gd name="T0" fmla="*/ 4 w 5"/>
                <a:gd name="T1" fmla="*/ 0 h 6"/>
                <a:gd name="T2" fmla="*/ 5 w 5"/>
                <a:gd name="T3" fmla="*/ 0 h 6"/>
                <a:gd name="T4" fmla="*/ 5 w 5"/>
                <a:gd name="T5" fmla="*/ 2 h 6"/>
                <a:gd name="T6" fmla="*/ 4 w 5"/>
                <a:gd name="T7" fmla="*/ 3 h 6"/>
                <a:gd name="T8" fmla="*/ 4 w 5"/>
                <a:gd name="T9" fmla="*/ 5 h 6"/>
                <a:gd name="T10" fmla="*/ 4 w 5"/>
                <a:gd name="T11" fmla="*/ 6 h 6"/>
                <a:gd name="T12" fmla="*/ 2 w 5"/>
                <a:gd name="T13" fmla="*/ 6 h 6"/>
                <a:gd name="T14" fmla="*/ 0 w 5"/>
                <a:gd name="T15" fmla="*/ 6 h 6"/>
                <a:gd name="T16" fmla="*/ 0 w 5"/>
                <a:gd name="T17" fmla="*/ 5 h 6"/>
                <a:gd name="T18" fmla="*/ 4 w 5"/>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6">
                  <a:moveTo>
                    <a:pt x="4" y="0"/>
                  </a:moveTo>
                  <a:lnTo>
                    <a:pt x="5" y="0"/>
                  </a:lnTo>
                  <a:lnTo>
                    <a:pt x="5" y="2"/>
                  </a:lnTo>
                  <a:lnTo>
                    <a:pt x="4" y="3"/>
                  </a:lnTo>
                  <a:lnTo>
                    <a:pt x="4" y="5"/>
                  </a:lnTo>
                  <a:lnTo>
                    <a:pt x="4" y="6"/>
                  </a:lnTo>
                  <a:lnTo>
                    <a:pt x="2" y="6"/>
                  </a:lnTo>
                  <a:lnTo>
                    <a:pt x="0" y="6"/>
                  </a:lnTo>
                  <a:lnTo>
                    <a:pt x="0" y="5"/>
                  </a:lnTo>
                  <a:lnTo>
                    <a:pt x="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3" name="Freeform 119">
              <a:extLst>
                <a:ext uri="{FF2B5EF4-FFF2-40B4-BE49-F238E27FC236}">
                  <a16:creationId xmlns:a16="http://schemas.microsoft.com/office/drawing/2014/main" id="{98156442-661C-07FA-048A-CD5AF07C3995}"/>
                </a:ext>
              </a:extLst>
            </p:cNvPr>
            <p:cNvSpPr>
              <a:spLocks/>
            </p:cNvSpPr>
            <p:nvPr/>
          </p:nvSpPr>
          <p:spPr bwMode="auto">
            <a:xfrm>
              <a:off x="9862258" y="3080706"/>
              <a:ext cx="31188" cy="31188"/>
            </a:xfrm>
            <a:custGeom>
              <a:avLst/>
              <a:gdLst>
                <a:gd name="T0" fmla="*/ 9 w 16"/>
                <a:gd name="T1" fmla="*/ 0 h 16"/>
                <a:gd name="T2" fmla="*/ 11 w 16"/>
                <a:gd name="T3" fmla="*/ 0 h 16"/>
                <a:gd name="T4" fmla="*/ 14 w 16"/>
                <a:gd name="T5" fmla="*/ 1 h 16"/>
                <a:gd name="T6" fmla="*/ 16 w 16"/>
                <a:gd name="T7" fmla="*/ 1 h 16"/>
                <a:gd name="T8" fmla="*/ 16 w 16"/>
                <a:gd name="T9" fmla="*/ 3 h 16"/>
                <a:gd name="T10" fmla="*/ 14 w 16"/>
                <a:gd name="T11" fmla="*/ 3 h 16"/>
                <a:gd name="T12" fmla="*/ 13 w 16"/>
                <a:gd name="T13" fmla="*/ 5 h 16"/>
                <a:gd name="T14" fmla="*/ 11 w 16"/>
                <a:gd name="T15" fmla="*/ 5 h 16"/>
                <a:gd name="T16" fmla="*/ 9 w 16"/>
                <a:gd name="T17" fmla="*/ 5 h 16"/>
                <a:gd name="T18" fmla="*/ 6 w 16"/>
                <a:gd name="T19" fmla="*/ 8 h 16"/>
                <a:gd name="T20" fmla="*/ 6 w 16"/>
                <a:gd name="T21" fmla="*/ 8 h 16"/>
                <a:gd name="T22" fmla="*/ 5 w 16"/>
                <a:gd name="T23" fmla="*/ 9 h 16"/>
                <a:gd name="T24" fmla="*/ 2 w 16"/>
                <a:gd name="T25" fmla="*/ 13 h 16"/>
                <a:gd name="T26" fmla="*/ 2 w 16"/>
                <a:gd name="T27" fmla="*/ 16 h 16"/>
                <a:gd name="T28" fmla="*/ 0 w 16"/>
                <a:gd name="T29" fmla="*/ 14 h 16"/>
                <a:gd name="T30" fmla="*/ 0 w 16"/>
                <a:gd name="T31" fmla="*/ 13 h 16"/>
                <a:gd name="T32" fmla="*/ 0 w 16"/>
                <a:gd name="T33" fmla="*/ 11 h 16"/>
                <a:gd name="T34" fmla="*/ 3 w 16"/>
                <a:gd name="T35" fmla="*/ 9 h 16"/>
                <a:gd name="T36" fmla="*/ 5 w 16"/>
                <a:gd name="T37" fmla="*/ 8 h 16"/>
                <a:gd name="T38" fmla="*/ 5 w 16"/>
                <a:gd name="T39" fmla="*/ 6 h 16"/>
                <a:gd name="T40" fmla="*/ 6 w 16"/>
                <a:gd name="T41" fmla="*/ 6 h 16"/>
                <a:gd name="T42" fmla="*/ 6 w 16"/>
                <a:gd name="T43" fmla="*/ 5 h 16"/>
                <a:gd name="T44" fmla="*/ 8 w 16"/>
                <a:gd name="T45" fmla="*/ 5 h 16"/>
                <a:gd name="T46" fmla="*/ 9 w 16"/>
                <a:gd name="T4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6" h="16">
                  <a:moveTo>
                    <a:pt x="9" y="0"/>
                  </a:moveTo>
                  <a:lnTo>
                    <a:pt x="11" y="0"/>
                  </a:lnTo>
                  <a:lnTo>
                    <a:pt x="14" y="1"/>
                  </a:lnTo>
                  <a:lnTo>
                    <a:pt x="16" y="1"/>
                  </a:lnTo>
                  <a:lnTo>
                    <a:pt x="16" y="3"/>
                  </a:lnTo>
                  <a:lnTo>
                    <a:pt x="14" y="3"/>
                  </a:lnTo>
                  <a:lnTo>
                    <a:pt x="13" y="5"/>
                  </a:lnTo>
                  <a:lnTo>
                    <a:pt x="11" y="5"/>
                  </a:lnTo>
                  <a:lnTo>
                    <a:pt x="9" y="5"/>
                  </a:lnTo>
                  <a:lnTo>
                    <a:pt x="6" y="8"/>
                  </a:lnTo>
                  <a:lnTo>
                    <a:pt x="6" y="8"/>
                  </a:lnTo>
                  <a:lnTo>
                    <a:pt x="5" y="9"/>
                  </a:lnTo>
                  <a:lnTo>
                    <a:pt x="2" y="13"/>
                  </a:lnTo>
                  <a:lnTo>
                    <a:pt x="2" y="16"/>
                  </a:lnTo>
                  <a:lnTo>
                    <a:pt x="0" y="14"/>
                  </a:lnTo>
                  <a:lnTo>
                    <a:pt x="0" y="13"/>
                  </a:lnTo>
                  <a:lnTo>
                    <a:pt x="0" y="11"/>
                  </a:lnTo>
                  <a:lnTo>
                    <a:pt x="3" y="9"/>
                  </a:lnTo>
                  <a:lnTo>
                    <a:pt x="5" y="8"/>
                  </a:lnTo>
                  <a:lnTo>
                    <a:pt x="5" y="6"/>
                  </a:lnTo>
                  <a:lnTo>
                    <a:pt x="6" y="6"/>
                  </a:lnTo>
                  <a:lnTo>
                    <a:pt x="6" y="5"/>
                  </a:lnTo>
                  <a:lnTo>
                    <a:pt x="8" y="5"/>
                  </a:lnTo>
                  <a:lnTo>
                    <a:pt x="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4" name="Freeform 120">
              <a:extLst>
                <a:ext uri="{FF2B5EF4-FFF2-40B4-BE49-F238E27FC236}">
                  <a16:creationId xmlns:a16="http://schemas.microsoft.com/office/drawing/2014/main" id="{C4F13ACE-118E-E4FD-B64B-AA7AA047AEA5}"/>
                </a:ext>
              </a:extLst>
            </p:cNvPr>
            <p:cNvSpPr>
              <a:spLocks/>
            </p:cNvSpPr>
            <p:nvPr/>
          </p:nvSpPr>
          <p:spPr bwMode="auto">
            <a:xfrm>
              <a:off x="9895394" y="3102148"/>
              <a:ext cx="9747" cy="5848"/>
            </a:xfrm>
            <a:custGeom>
              <a:avLst/>
              <a:gdLst>
                <a:gd name="T0" fmla="*/ 3 w 5"/>
                <a:gd name="T1" fmla="*/ 0 h 3"/>
                <a:gd name="T2" fmla="*/ 3 w 5"/>
                <a:gd name="T3" fmla="*/ 2 h 3"/>
                <a:gd name="T4" fmla="*/ 5 w 5"/>
                <a:gd name="T5" fmla="*/ 2 h 3"/>
                <a:gd name="T6" fmla="*/ 2 w 5"/>
                <a:gd name="T7" fmla="*/ 3 h 3"/>
                <a:gd name="T8" fmla="*/ 2 w 5"/>
                <a:gd name="T9" fmla="*/ 3 h 3"/>
                <a:gd name="T10" fmla="*/ 0 w 5"/>
                <a:gd name="T11" fmla="*/ 3 h 3"/>
                <a:gd name="T12" fmla="*/ 0 w 5"/>
                <a:gd name="T13" fmla="*/ 2 h 3"/>
                <a:gd name="T14" fmla="*/ 0 w 5"/>
                <a:gd name="T15" fmla="*/ 2 h 3"/>
                <a:gd name="T16" fmla="*/ 3 w 5"/>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 h="3">
                  <a:moveTo>
                    <a:pt x="3" y="0"/>
                  </a:moveTo>
                  <a:lnTo>
                    <a:pt x="3" y="2"/>
                  </a:lnTo>
                  <a:lnTo>
                    <a:pt x="5" y="2"/>
                  </a:lnTo>
                  <a:lnTo>
                    <a:pt x="2" y="3"/>
                  </a:lnTo>
                  <a:lnTo>
                    <a:pt x="2" y="3"/>
                  </a:lnTo>
                  <a:lnTo>
                    <a:pt x="0" y="3"/>
                  </a:lnTo>
                  <a:lnTo>
                    <a:pt x="0" y="2"/>
                  </a:lnTo>
                  <a:lnTo>
                    <a:pt x="0" y="2"/>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5" name="Freeform 121">
              <a:extLst>
                <a:ext uri="{FF2B5EF4-FFF2-40B4-BE49-F238E27FC236}">
                  <a16:creationId xmlns:a16="http://schemas.microsoft.com/office/drawing/2014/main" id="{B05D96F0-6111-1A19-5E0C-9C9B8528424B}"/>
                </a:ext>
              </a:extLst>
            </p:cNvPr>
            <p:cNvSpPr>
              <a:spLocks/>
            </p:cNvSpPr>
            <p:nvPr/>
          </p:nvSpPr>
          <p:spPr bwMode="auto">
            <a:xfrm>
              <a:off x="9975312" y="3022229"/>
              <a:ext cx="31188" cy="21442"/>
            </a:xfrm>
            <a:custGeom>
              <a:avLst/>
              <a:gdLst>
                <a:gd name="T0" fmla="*/ 13 w 16"/>
                <a:gd name="T1" fmla="*/ 0 h 11"/>
                <a:gd name="T2" fmla="*/ 16 w 16"/>
                <a:gd name="T3" fmla="*/ 0 h 11"/>
                <a:gd name="T4" fmla="*/ 11 w 16"/>
                <a:gd name="T5" fmla="*/ 3 h 11"/>
                <a:gd name="T6" fmla="*/ 11 w 16"/>
                <a:gd name="T7" fmla="*/ 5 h 11"/>
                <a:gd name="T8" fmla="*/ 8 w 16"/>
                <a:gd name="T9" fmla="*/ 6 h 11"/>
                <a:gd name="T10" fmla="*/ 8 w 16"/>
                <a:gd name="T11" fmla="*/ 6 h 11"/>
                <a:gd name="T12" fmla="*/ 7 w 16"/>
                <a:gd name="T13" fmla="*/ 8 h 11"/>
                <a:gd name="T14" fmla="*/ 3 w 16"/>
                <a:gd name="T15" fmla="*/ 9 h 11"/>
                <a:gd name="T16" fmla="*/ 2 w 16"/>
                <a:gd name="T17" fmla="*/ 11 h 11"/>
                <a:gd name="T18" fmla="*/ 0 w 16"/>
                <a:gd name="T19" fmla="*/ 11 h 11"/>
                <a:gd name="T20" fmla="*/ 3 w 16"/>
                <a:gd name="T21" fmla="*/ 6 h 11"/>
                <a:gd name="T22" fmla="*/ 5 w 16"/>
                <a:gd name="T23" fmla="*/ 6 h 11"/>
                <a:gd name="T24" fmla="*/ 8 w 16"/>
                <a:gd name="T25" fmla="*/ 3 h 11"/>
                <a:gd name="T26" fmla="*/ 13 w 16"/>
                <a:gd name="T27" fmla="*/ 0 h 11"/>
                <a:gd name="T28" fmla="*/ 13 w 16"/>
                <a:gd name="T2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11">
                  <a:moveTo>
                    <a:pt x="13" y="0"/>
                  </a:moveTo>
                  <a:lnTo>
                    <a:pt x="16" y="0"/>
                  </a:lnTo>
                  <a:lnTo>
                    <a:pt x="11" y="3"/>
                  </a:lnTo>
                  <a:lnTo>
                    <a:pt x="11" y="5"/>
                  </a:lnTo>
                  <a:lnTo>
                    <a:pt x="8" y="6"/>
                  </a:lnTo>
                  <a:lnTo>
                    <a:pt x="8" y="6"/>
                  </a:lnTo>
                  <a:lnTo>
                    <a:pt x="7" y="8"/>
                  </a:lnTo>
                  <a:lnTo>
                    <a:pt x="3" y="9"/>
                  </a:lnTo>
                  <a:lnTo>
                    <a:pt x="2" y="11"/>
                  </a:lnTo>
                  <a:lnTo>
                    <a:pt x="0" y="11"/>
                  </a:lnTo>
                  <a:lnTo>
                    <a:pt x="3" y="6"/>
                  </a:lnTo>
                  <a:lnTo>
                    <a:pt x="5" y="6"/>
                  </a:lnTo>
                  <a:lnTo>
                    <a:pt x="8" y="3"/>
                  </a:lnTo>
                  <a:lnTo>
                    <a:pt x="13" y="0"/>
                  </a:lnTo>
                  <a:lnTo>
                    <a:pt x="1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6" name="Freeform 122">
              <a:extLst>
                <a:ext uri="{FF2B5EF4-FFF2-40B4-BE49-F238E27FC236}">
                  <a16:creationId xmlns:a16="http://schemas.microsoft.com/office/drawing/2014/main" id="{C1D2343B-87ED-59E5-7ADF-D95656A949F3}"/>
                </a:ext>
              </a:extLst>
            </p:cNvPr>
            <p:cNvSpPr>
              <a:spLocks/>
            </p:cNvSpPr>
            <p:nvPr/>
          </p:nvSpPr>
          <p:spPr bwMode="auto">
            <a:xfrm>
              <a:off x="9901242" y="3047570"/>
              <a:ext cx="56528" cy="35086"/>
            </a:xfrm>
            <a:custGeom>
              <a:avLst/>
              <a:gdLst>
                <a:gd name="T0" fmla="*/ 29 w 29"/>
                <a:gd name="T1" fmla="*/ 0 h 18"/>
                <a:gd name="T2" fmla="*/ 29 w 29"/>
                <a:gd name="T3" fmla="*/ 0 h 18"/>
                <a:gd name="T4" fmla="*/ 29 w 29"/>
                <a:gd name="T5" fmla="*/ 0 h 18"/>
                <a:gd name="T6" fmla="*/ 29 w 29"/>
                <a:gd name="T7" fmla="*/ 0 h 18"/>
                <a:gd name="T8" fmla="*/ 29 w 29"/>
                <a:gd name="T9" fmla="*/ 1 h 18"/>
                <a:gd name="T10" fmla="*/ 29 w 29"/>
                <a:gd name="T11" fmla="*/ 1 h 18"/>
                <a:gd name="T12" fmla="*/ 29 w 29"/>
                <a:gd name="T13" fmla="*/ 3 h 18"/>
                <a:gd name="T14" fmla="*/ 26 w 29"/>
                <a:gd name="T15" fmla="*/ 3 h 18"/>
                <a:gd name="T16" fmla="*/ 23 w 29"/>
                <a:gd name="T17" fmla="*/ 4 h 18"/>
                <a:gd name="T18" fmla="*/ 21 w 29"/>
                <a:gd name="T19" fmla="*/ 4 h 18"/>
                <a:gd name="T20" fmla="*/ 18 w 29"/>
                <a:gd name="T21" fmla="*/ 7 h 18"/>
                <a:gd name="T22" fmla="*/ 16 w 29"/>
                <a:gd name="T23" fmla="*/ 9 h 18"/>
                <a:gd name="T24" fmla="*/ 15 w 29"/>
                <a:gd name="T25" fmla="*/ 9 h 18"/>
                <a:gd name="T26" fmla="*/ 12 w 29"/>
                <a:gd name="T27" fmla="*/ 9 h 18"/>
                <a:gd name="T28" fmla="*/ 12 w 29"/>
                <a:gd name="T29" fmla="*/ 9 h 18"/>
                <a:gd name="T30" fmla="*/ 12 w 29"/>
                <a:gd name="T31" fmla="*/ 11 h 18"/>
                <a:gd name="T32" fmla="*/ 12 w 29"/>
                <a:gd name="T33" fmla="*/ 11 h 18"/>
                <a:gd name="T34" fmla="*/ 7 w 29"/>
                <a:gd name="T35" fmla="*/ 14 h 18"/>
                <a:gd name="T36" fmla="*/ 5 w 29"/>
                <a:gd name="T37" fmla="*/ 17 h 18"/>
                <a:gd name="T38" fmla="*/ 4 w 29"/>
                <a:gd name="T39" fmla="*/ 17 h 18"/>
                <a:gd name="T40" fmla="*/ 0 w 29"/>
                <a:gd name="T41" fmla="*/ 18 h 18"/>
                <a:gd name="T42" fmla="*/ 2 w 29"/>
                <a:gd name="T43" fmla="*/ 17 h 18"/>
                <a:gd name="T44" fmla="*/ 2 w 29"/>
                <a:gd name="T45" fmla="*/ 15 h 18"/>
                <a:gd name="T46" fmla="*/ 5 w 29"/>
                <a:gd name="T47" fmla="*/ 14 h 18"/>
                <a:gd name="T48" fmla="*/ 5 w 29"/>
                <a:gd name="T49" fmla="*/ 12 h 18"/>
                <a:gd name="T50" fmla="*/ 7 w 29"/>
                <a:gd name="T51" fmla="*/ 11 h 18"/>
                <a:gd name="T52" fmla="*/ 8 w 29"/>
                <a:gd name="T53" fmla="*/ 9 h 18"/>
                <a:gd name="T54" fmla="*/ 12 w 29"/>
                <a:gd name="T55" fmla="*/ 7 h 18"/>
                <a:gd name="T56" fmla="*/ 12 w 29"/>
                <a:gd name="T57" fmla="*/ 6 h 18"/>
                <a:gd name="T58" fmla="*/ 13 w 29"/>
                <a:gd name="T59" fmla="*/ 4 h 18"/>
                <a:gd name="T60" fmla="*/ 16 w 29"/>
                <a:gd name="T61" fmla="*/ 4 h 18"/>
                <a:gd name="T62" fmla="*/ 15 w 29"/>
                <a:gd name="T63" fmla="*/ 3 h 18"/>
                <a:gd name="T64" fmla="*/ 16 w 29"/>
                <a:gd name="T65" fmla="*/ 1 h 18"/>
                <a:gd name="T66" fmla="*/ 16 w 29"/>
                <a:gd name="T67" fmla="*/ 1 h 18"/>
                <a:gd name="T68" fmla="*/ 18 w 29"/>
                <a:gd name="T69" fmla="*/ 4 h 18"/>
                <a:gd name="T70" fmla="*/ 19 w 29"/>
                <a:gd name="T71" fmla="*/ 4 h 18"/>
                <a:gd name="T72" fmla="*/ 23 w 29"/>
                <a:gd name="T73" fmla="*/ 3 h 18"/>
                <a:gd name="T74" fmla="*/ 26 w 29"/>
                <a:gd name="T75" fmla="*/ 0 h 18"/>
                <a:gd name="T76" fmla="*/ 27 w 29"/>
                <a:gd name="T77" fmla="*/ 0 h 18"/>
                <a:gd name="T78" fmla="*/ 29 w 29"/>
                <a:gd name="T7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9" h="18">
                  <a:moveTo>
                    <a:pt x="29" y="0"/>
                  </a:moveTo>
                  <a:lnTo>
                    <a:pt x="29" y="0"/>
                  </a:lnTo>
                  <a:lnTo>
                    <a:pt x="29" y="0"/>
                  </a:lnTo>
                  <a:lnTo>
                    <a:pt x="29" y="0"/>
                  </a:lnTo>
                  <a:lnTo>
                    <a:pt x="29" y="1"/>
                  </a:lnTo>
                  <a:lnTo>
                    <a:pt x="29" y="1"/>
                  </a:lnTo>
                  <a:lnTo>
                    <a:pt x="29" y="3"/>
                  </a:lnTo>
                  <a:lnTo>
                    <a:pt x="26" y="3"/>
                  </a:lnTo>
                  <a:lnTo>
                    <a:pt x="23" y="4"/>
                  </a:lnTo>
                  <a:lnTo>
                    <a:pt x="21" y="4"/>
                  </a:lnTo>
                  <a:lnTo>
                    <a:pt x="18" y="7"/>
                  </a:lnTo>
                  <a:lnTo>
                    <a:pt x="16" y="9"/>
                  </a:lnTo>
                  <a:lnTo>
                    <a:pt x="15" y="9"/>
                  </a:lnTo>
                  <a:lnTo>
                    <a:pt x="12" y="9"/>
                  </a:lnTo>
                  <a:lnTo>
                    <a:pt x="12" y="9"/>
                  </a:lnTo>
                  <a:lnTo>
                    <a:pt x="12" y="11"/>
                  </a:lnTo>
                  <a:lnTo>
                    <a:pt x="12" y="11"/>
                  </a:lnTo>
                  <a:lnTo>
                    <a:pt x="7" y="14"/>
                  </a:lnTo>
                  <a:lnTo>
                    <a:pt x="5" y="17"/>
                  </a:lnTo>
                  <a:lnTo>
                    <a:pt x="4" y="17"/>
                  </a:lnTo>
                  <a:lnTo>
                    <a:pt x="0" y="18"/>
                  </a:lnTo>
                  <a:lnTo>
                    <a:pt x="2" y="17"/>
                  </a:lnTo>
                  <a:lnTo>
                    <a:pt x="2" y="15"/>
                  </a:lnTo>
                  <a:lnTo>
                    <a:pt x="5" y="14"/>
                  </a:lnTo>
                  <a:lnTo>
                    <a:pt x="5" y="12"/>
                  </a:lnTo>
                  <a:lnTo>
                    <a:pt x="7" y="11"/>
                  </a:lnTo>
                  <a:lnTo>
                    <a:pt x="8" y="9"/>
                  </a:lnTo>
                  <a:lnTo>
                    <a:pt x="12" y="7"/>
                  </a:lnTo>
                  <a:lnTo>
                    <a:pt x="12" y="6"/>
                  </a:lnTo>
                  <a:lnTo>
                    <a:pt x="13" y="4"/>
                  </a:lnTo>
                  <a:lnTo>
                    <a:pt x="16" y="4"/>
                  </a:lnTo>
                  <a:lnTo>
                    <a:pt x="15" y="3"/>
                  </a:lnTo>
                  <a:lnTo>
                    <a:pt x="16" y="1"/>
                  </a:lnTo>
                  <a:lnTo>
                    <a:pt x="16" y="1"/>
                  </a:lnTo>
                  <a:lnTo>
                    <a:pt x="18" y="4"/>
                  </a:lnTo>
                  <a:lnTo>
                    <a:pt x="19" y="4"/>
                  </a:lnTo>
                  <a:lnTo>
                    <a:pt x="23" y="3"/>
                  </a:lnTo>
                  <a:lnTo>
                    <a:pt x="26" y="0"/>
                  </a:lnTo>
                  <a:lnTo>
                    <a:pt x="27" y="0"/>
                  </a:lnTo>
                  <a:lnTo>
                    <a:pt x="2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7" name="Freeform 123">
              <a:extLst>
                <a:ext uri="{FF2B5EF4-FFF2-40B4-BE49-F238E27FC236}">
                  <a16:creationId xmlns:a16="http://schemas.microsoft.com/office/drawing/2014/main" id="{D1B1C8B7-8F44-82FF-9EFA-3DF238F69DF3}"/>
                </a:ext>
              </a:extLst>
            </p:cNvPr>
            <p:cNvSpPr>
              <a:spLocks/>
            </p:cNvSpPr>
            <p:nvPr/>
          </p:nvSpPr>
          <p:spPr bwMode="auto">
            <a:xfrm>
              <a:off x="10004550" y="2527127"/>
              <a:ext cx="7797" cy="5848"/>
            </a:xfrm>
            <a:custGeom>
              <a:avLst/>
              <a:gdLst>
                <a:gd name="T0" fmla="*/ 3 w 4"/>
                <a:gd name="T1" fmla="*/ 0 h 3"/>
                <a:gd name="T2" fmla="*/ 3 w 4"/>
                <a:gd name="T3" fmla="*/ 2 h 3"/>
                <a:gd name="T4" fmla="*/ 4 w 4"/>
                <a:gd name="T5" fmla="*/ 2 h 3"/>
                <a:gd name="T6" fmla="*/ 1 w 4"/>
                <a:gd name="T7" fmla="*/ 3 h 3"/>
                <a:gd name="T8" fmla="*/ 1 w 4"/>
                <a:gd name="T9" fmla="*/ 3 h 3"/>
                <a:gd name="T10" fmla="*/ 0 w 4"/>
                <a:gd name="T11" fmla="*/ 3 h 3"/>
                <a:gd name="T12" fmla="*/ 0 w 4"/>
                <a:gd name="T13" fmla="*/ 3 h 3"/>
                <a:gd name="T14" fmla="*/ 1 w 4"/>
                <a:gd name="T15" fmla="*/ 2 h 3"/>
                <a:gd name="T16" fmla="*/ 3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3" y="0"/>
                  </a:moveTo>
                  <a:lnTo>
                    <a:pt x="3" y="2"/>
                  </a:lnTo>
                  <a:lnTo>
                    <a:pt x="4" y="2"/>
                  </a:lnTo>
                  <a:lnTo>
                    <a:pt x="1" y="3"/>
                  </a:lnTo>
                  <a:lnTo>
                    <a:pt x="1" y="3"/>
                  </a:lnTo>
                  <a:lnTo>
                    <a:pt x="0" y="3"/>
                  </a:lnTo>
                  <a:lnTo>
                    <a:pt x="0" y="3"/>
                  </a:lnTo>
                  <a:lnTo>
                    <a:pt x="1" y="2"/>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8" name="Freeform 124">
              <a:extLst>
                <a:ext uri="{FF2B5EF4-FFF2-40B4-BE49-F238E27FC236}">
                  <a16:creationId xmlns:a16="http://schemas.microsoft.com/office/drawing/2014/main" id="{FB898543-A129-7023-DF1C-C6F43C14982C}"/>
                </a:ext>
              </a:extLst>
            </p:cNvPr>
            <p:cNvSpPr>
              <a:spLocks/>
            </p:cNvSpPr>
            <p:nvPr/>
          </p:nvSpPr>
          <p:spPr bwMode="auto">
            <a:xfrm>
              <a:off x="9632249" y="2686963"/>
              <a:ext cx="27289" cy="21442"/>
            </a:xfrm>
            <a:custGeom>
              <a:avLst/>
              <a:gdLst>
                <a:gd name="T0" fmla="*/ 4 w 14"/>
                <a:gd name="T1" fmla="*/ 0 h 11"/>
                <a:gd name="T2" fmla="*/ 9 w 14"/>
                <a:gd name="T3" fmla="*/ 2 h 11"/>
                <a:gd name="T4" fmla="*/ 9 w 14"/>
                <a:gd name="T5" fmla="*/ 3 h 11"/>
                <a:gd name="T6" fmla="*/ 11 w 14"/>
                <a:gd name="T7" fmla="*/ 3 h 11"/>
                <a:gd name="T8" fmla="*/ 14 w 14"/>
                <a:gd name="T9" fmla="*/ 3 h 11"/>
                <a:gd name="T10" fmla="*/ 14 w 14"/>
                <a:gd name="T11" fmla="*/ 3 h 11"/>
                <a:gd name="T12" fmla="*/ 12 w 14"/>
                <a:gd name="T13" fmla="*/ 5 h 11"/>
                <a:gd name="T14" fmla="*/ 11 w 14"/>
                <a:gd name="T15" fmla="*/ 7 h 11"/>
                <a:gd name="T16" fmla="*/ 11 w 14"/>
                <a:gd name="T17" fmla="*/ 8 h 11"/>
                <a:gd name="T18" fmla="*/ 11 w 14"/>
                <a:gd name="T19" fmla="*/ 8 h 11"/>
                <a:gd name="T20" fmla="*/ 9 w 14"/>
                <a:gd name="T21" fmla="*/ 10 h 11"/>
                <a:gd name="T22" fmla="*/ 8 w 14"/>
                <a:gd name="T23" fmla="*/ 11 h 11"/>
                <a:gd name="T24" fmla="*/ 6 w 14"/>
                <a:gd name="T25" fmla="*/ 11 h 11"/>
                <a:gd name="T26" fmla="*/ 6 w 14"/>
                <a:gd name="T27" fmla="*/ 11 h 11"/>
                <a:gd name="T28" fmla="*/ 4 w 14"/>
                <a:gd name="T29" fmla="*/ 8 h 11"/>
                <a:gd name="T30" fmla="*/ 3 w 14"/>
                <a:gd name="T31" fmla="*/ 7 h 11"/>
                <a:gd name="T32" fmla="*/ 0 w 14"/>
                <a:gd name="T33" fmla="*/ 8 h 11"/>
                <a:gd name="T34" fmla="*/ 0 w 14"/>
                <a:gd name="T35" fmla="*/ 8 h 11"/>
                <a:gd name="T36" fmla="*/ 0 w 14"/>
                <a:gd name="T37" fmla="*/ 7 h 11"/>
                <a:gd name="T38" fmla="*/ 1 w 14"/>
                <a:gd name="T39" fmla="*/ 5 h 11"/>
                <a:gd name="T40" fmla="*/ 3 w 14"/>
                <a:gd name="T41" fmla="*/ 5 h 11"/>
                <a:gd name="T42" fmla="*/ 4 w 14"/>
                <a:gd name="T43" fmla="*/ 2 h 11"/>
                <a:gd name="T44" fmla="*/ 4 w 14"/>
                <a:gd name="T45"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1">
                  <a:moveTo>
                    <a:pt x="4" y="0"/>
                  </a:moveTo>
                  <a:lnTo>
                    <a:pt x="9" y="2"/>
                  </a:lnTo>
                  <a:lnTo>
                    <a:pt x="9" y="3"/>
                  </a:lnTo>
                  <a:lnTo>
                    <a:pt x="11" y="3"/>
                  </a:lnTo>
                  <a:lnTo>
                    <a:pt x="14" y="3"/>
                  </a:lnTo>
                  <a:lnTo>
                    <a:pt x="14" y="3"/>
                  </a:lnTo>
                  <a:lnTo>
                    <a:pt x="12" y="5"/>
                  </a:lnTo>
                  <a:lnTo>
                    <a:pt x="11" y="7"/>
                  </a:lnTo>
                  <a:lnTo>
                    <a:pt x="11" y="8"/>
                  </a:lnTo>
                  <a:lnTo>
                    <a:pt x="11" y="8"/>
                  </a:lnTo>
                  <a:lnTo>
                    <a:pt x="9" y="10"/>
                  </a:lnTo>
                  <a:lnTo>
                    <a:pt x="8" y="11"/>
                  </a:lnTo>
                  <a:lnTo>
                    <a:pt x="6" y="11"/>
                  </a:lnTo>
                  <a:lnTo>
                    <a:pt x="6" y="11"/>
                  </a:lnTo>
                  <a:lnTo>
                    <a:pt x="4" y="8"/>
                  </a:lnTo>
                  <a:lnTo>
                    <a:pt x="3" y="7"/>
                  </a:lnTo>
                  <a:lnTo>
                    <a:pt x="0" y="8"/>
                  </a:lnTo>
                  <a:lnTo>
                    <a:pt x="0" y="8"/>
                  </a:lnTo>
                  <a:lnTo>
                    <a:pt x="0" y="7"/>
                  </a:lnTo>
                  <a:lnTo>
                    <a:pt x="1" y="5"/>
                  </a:lnTo>
                  <a:lnTo>
                    <a:pt x="3" y="5"/>
                  </a:lnTo>
                  <a:lnTo>
                    <a:pt x="4" y="2"/>
                  </a:lnTo>
                  <a:lnTo>
                    <a:pt x="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29" name="Freeform 125">
              <a:extLst>
                <a:ext uri="{FF2B5EF4-FFF2-40B4-BE49-F238E27FC236}">
                  <a16:creationId xmlns:a16="http://schemas.microsoft.com/office/drawing/2014/main" id="{F2EC95B4-1BB0-F3CF-A8C9-2C00C7F1E9E8}"/>
                </a:ext>
              </a:extLst>
            </p:cNvPr>
            <p:cNvSpPr>
              <a:spLocks/>
            </p:cNvSpPr>
            <p:nvPr/>
          </p:nvSpPr>
          <p:spPr bwMode="auto">
            <a:xfrm>
              <a:off x="7651840" y="2055415"/>
              <a:ext cx="9747" cy="5848"/>
            </a:xfrm>
            <a:custGeom>
              <a:avLst/>
              <a:gdLst>
                <a:gd name="T0" fmla="*/ 3 w 5"/>
                <a:gd name="T1" fmla="*/ 0 h 3"/>
                <a:gd name="T2" fmla="*/ 5 w 5"/>
                <a:gd name="T3" fmla="*/ 0 h 3"/>
                <a:gd name="T4" fmla="*/ 5 w 5"/>
                <a:gd name="T5" fmla="*/ 1 h 3"/>
                <a:gd name="T6" fmla="*/ 3 w 5"/>
                <a:gd name="T7" fmla="*/ 3 h 3"/>
                <a:gd name="T8" fmla="*/ 2 w 5"/>
                <a:gd name="T9" fmla="*/ 3 h 3"/>
                <a:gd name="T10" fmla="*/ 0 w 5"/>
                <a:gd name="T11" fmla="*/ 3 h 3"/>
                <a:gd name="T12" fmla="*/ 0 w 5"/>
                <a:gd name="T13" fmla="*/ 1 h 3"/>
                <a:gd name="T14" fmla="*/ 3 w 5"/>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
                  <a:moveTo>
                    <a:pt x="3" y="0"/>
                  </a:moveTo>
                  <a:lnTo>
                    <a:pt x="5" y="0"/>
                  </a:lnTo>
                  <a:lnTo>
                    <a:pt x="5" y="1"/>
                  </a:lnTo>
                  <a:lnTo>
                    <a:pt x="3" y="3"/>
                  </a:lnTo>
                  <a:lnTo>
                    <a:pt x="2" y="3"/>
                  </a:lnTo>
                  <a:lnTo>
                    <a:pt x="0" y="3"/>
                  </a:lnTo>
                  <a:lnTo>
                    <a:pt x="0" y="1"/>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30" name="Freeform 126">
              <a:extLst>
                <a:ext uri="{FF2B5EF4-FFF2-40B4-BE49-F238E27FC236}">
                  <a16:creationId xmlns:a16="http://schemas.microsoft.com/office/drawing/2014/main" id="{876E7284-54BB-E210-7DA0-EFFC2BDCF3CA}"/>
                </a:ext>
              </a:extLst>
            </p:cNvPr>
            <p:cNvSpPr>
              <a:spLocks/>
            </p:cNvSpPr>
            <p:nvPr/>
          </p:nvSpPr>
          <p:spPr bwMode="auto">
            <a:xfrm>
              <a:off x="10369055" y="2525178"/>
              <a:ext cx="35086" cy="29239"/>
            </a:xfrm>
            <a:custGeom>
              <a:avLst/>
              <a:gdLst>
                <a:gd name="T0" fmla="*/ 16 w 18"/>
                <a:gd name="T1" fmla="*/ 0 h 15"/>
                <a:gd name="T2" fmla="*/ 18 w 18"/>
                <a:gd name="T3" fmla="*/ 0 h 15"/>
                <a:gd name="T4" fmla="*/ 18 w 18"/>
                <a:gd name="T5" fmla="*/ 3 h 15"/>
                <a:gd name="T6" fmla="*/ 18 w 18"/>
                <a:gd name="T7" fmla="*/ 6 h 15"/>
                <a:gd name="T8" fmla="*/ 18 w 18"/>
                <a:gd name="T9" fmla="*/ 8 h 15"/>
                <a:gd name="T10" fmla="*/ 13 w 18"/>
                <a:gd name="T11" fmla="*/ 8 h 15"/>
                <a:gd name="T12" fmla="*/ 8 w 18"/>
                <a:gd name="T13" fmla="*/ 11 h 15"/>
                <a:gd name="T14" fmla="*/ 3 w 18"/>
                <a:gd name="T15" fmla="*/ 14 h 15"/>
                <a:gd name="T16" fmla="*/ 0 w 18"/>
                <a:gd name="T17" fmla="*/ 15 h 15"/>
                <a:gd name="T18" fmla="*/ 0 w 18"/>
                <a:gd name="T19" fmla="*/ 15 h 15"/>
                <a:gd name="T20" fmla="*/ 0 w 18"/>
                <a:gd name="T21" fmla="*/ 14 h 15"/>
                <a:gd name="T22" fmla="*/ 0 w 18"/>
                <a:gd name="T23" fmla="*/ 14 h 15"/>
                <a:gd name="T24" fmla="*/ 2 w 18"/>
                <a:gd name="T25" fmla="*/ 12 h 15"/>
                <a:gd name="T26" fmla="*/ 5 w 18"/>
                <a:gd name="T27" fmla="*/ 9 h 15"/>
                <a:gd name="T28" fmla="*/ 5 w 18"/>
                <a:gd name="T29" fmla="*/ 6 h 15"/>
                <a:gd name="T30" fmla="*/ 5 w 18"/>
                <a:gd name="T31" fmla="*/ 6 h 15"/>
                <a:gd name="T32" fmla="*/ 5 w 18"/>
                <a:gd name="T33" fmla="*/ 4 h 15"/>
                <a:gd name="T34" fmla="*/ 11 w 18"/>
                <a:gd name="T35" fmla="*/ 3 h 15"/>
                <a:gd name="T36" fmla="*/ 16 w 18"/>
                <a:gd name="T3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8" h="15">
                  <a:moveTo>
                    <a:pt x="16" y="0"/>
                  </a:moveTo>
                  <a:lnTo>
                    <a:pt x="18" y="0"/>
                  </a:lnTo>
                  <a:lnTo>
                    <a:pt x="18" y="3"/>
                  </a:lnTo>
                  <a:lnTo>
                    <a:pt x="18" y="6"/>
                  </a:lnTo>
                  <a:lnTo>
                    <a:pt x="18" y="8"/>
                  </a:lnTo>
                  <a:lnTo>
                    <a:pt x="13" y="8"/>
                  </a:lnTo>
                  <a:lnTo>
                    <a:pt x="8" y="11"/>
                  </a:lnTo>
                  <a:lnTo>
                    <a:pt x="3" y="14"/>
                  </a:lnTo>
                  <a:lnTo>
                    <a:pt x="0" y="15"/>
                  </a:lnTo>
                  <a:lnTo>
                    <a:pt x="0" y="15"/>
                  </a:lnTo>
                  <a:lnTo>
                    <a:pt x="0" y="14"/>
                  </a:lnTo>
                  <a:lnTo>
                    <a:pt x="0" y="14"/>
                  </a:lnTo>
                  <a:lnTo>
                    <a:pt x="2" y="12"/>
                  </a:lnTo>
                  <a:lnTo>
                    <a:pt x="5" y="9"/>
                  </a:lnTo>
                  <a:lnTo>
                    <a:pt x="5" y="6"/>
                  </a:lnTo>
                  <a:lnTo>
                    <a:pt x="5" y="6"/>
                  </a:lnTo>
                  <a:lnTo>
                    <a:pt x="5" y="4"/>
                  </a:lnTo>
                  <a:lnTo>
                    <a:pt x="11" y="3"/>
                  </a:lnTo>
                  <a:lnTo>
                    <a:pt x="1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31" name="Freeform 127">
              <a:extLst>
                <a:ext uri="{FF2B5EF4-FFF2-40B4-BE49-F238E27FC236}">
                  <a16:creationId xmlns:a16="http://schemas.microsoft.com/office/drawing/2014/main" id="{0EEFEA25-B5C4-F18C-45DD-4853067DF253}"/>
                </a:ext>
              </a:extLst>
            </p:cNvPr>
            <p:cNvSpPr>
              <a:spLocks/>
            </p:cNvSpPr>
            <p:nvPr/>
          </p:nvSpPr>
          <p:spPr bwMode="auto">
            <a:xfrm>
              <a:off x="6766894" y="2263983"/>
              <a:ext cx="9747" cy="11695"/>
            </a:xfrm>
            <a:custGeom>
              <a:avLst/>
              <a:gdLst>
                <a:gd name="T0" fmla="*/ 2 w 5"/>
                <a:gd name="T1" fmla="*/ 0 h 6"/>
                <a:gd name="T2" fmla="*/ 3 w 5"/>
                <a:gd name="T3" fmla="*/ 1 h 6"/>
                <a:gd name="T4" fmla="*/ 3 w 5"/>
                <a:gd name="T5" fmla="*/ 1 h 6"/>
                <a:gd name="T6" fmla="*/ 5 w 5"/>
                <a:gd name="T7" fmla="*/ 3 h 6"/>
                <a:gd name="T8" fmla="*/ 3 w 5"/>
                <a:gd name="T9" fmla="*/ 5 h 6"/>
                <a:gd name="T10" fmla="*/ 3 w 5"/>
                <a:gd name="T11" fmla="*/ 5 h 6"/>
                <a:gd name="T12" fmla="*/ 3 w 5"/>
                <a:gd name="T13" fmla="*/ 6 h 6"/>
                <a:gd name="T14" fmla="*/ 2 w 5"/>
                <a:gd name="T15" fmla="*/ 3 h 6"/>
                <a:gd name="T16" fmla="*/ 0 w 5"/>
                <a:gd name="T17" fmla="*/ 3 h 6"/>
                <a:gd name="T18" fmla="*/ 0 w 5"/>
                <a:gd name="T19" fmla="*/ 3 h 6"/>
                <a:gd name="T20" fmla="*/ 0 w 5"/>
                <a:gd name="T21" fmla="*/ 1 h 6"/>
                <a:gd name="T22" fmla="*/ 0 w 5"/>
                <a:gd name="T23" fmla="*/ 1 h 6"/>
                <a:gd name="T24" fmla="*/ 0 w 5"/>
                <a:gd name="T25" fmla="*/ 1 h 6"/>
                <a:gd name="T26" fmla="*/ 2 w 5"/>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 h="6">
                  <a:moveTo>
                    <a:pt x="2" y="0"/>
                  </a:moveTo>
                  <a:lnTo>
                    <a:pt x="3" y="1"/>
                  </a:lnTo>
                  <a:lnTo>
                    <a:pt x="3" y="1"/>
                  </a:lnTo>
                  <a:lnTo>
                    <a:pt x="5" y="3"/>
                  </a:lnTo>
                  <a:lnTo>
                    <a:pt x="3" y="5"/>
                  </a:lnTo>
                  <a:lnTo>
                    <a:pt x="3" y="5"/>
                  </a:lnTo>
                  <a:lnTo>
                    <a:pt x="3" y="6"/>
                  </a:lnTo>
                  <a:lnTo>
                    <a:pt x="2" y="3"/>
                  </a:lnTo>
                  <a:lnTo>
                    <a:pt x="0" y="3"/>
                  </a:lnTo>
                  <a:lnTo>
                    <a:pt x="0" y="3"/>
                  </a:lnTo>
                  <a:lnTo>
                    <a:pt x="0" y="1"/>
                  </a:lnTo>
                  <a:lnTo>
                    <a:pt x="0" y="1"/>
                  </a:lnTo>
                  <a:lnTo>
                    <a:pt x="0" y="1"/>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32" name="Freeform 128">
              <a:extLst>
                <a:ext uri="{FF2B5EF4-FFF2-40B4-BE49-F238E27FC236}">
                  <a16:creationId xmlns:a16="http://schemas.microsoft.com/office/drawing/2014/main" id="{E9951D99-010F-4AFF-726D-549829DC54F4}"/>
                </a:ext>
              </a:extLst>
            </p:cNvPr>
            <p:cNvSpPr>
              <a:spLocks/>
            </p:cNvSpPr>
            <p:nvPr/>
          </p:nvSpPr>
          <p:spPr bwMode="auto">
            <a:xfrm>
              <a:off x="7723961" y="2193811"/>
              <a:ext cx="17544" cy="11695"/>
            </a:xfrm>
            <a:custGeom>
              <a:avLst/>
              <a:gdLst>
                <a:gd name="T0" fmla="*/ 0 w 9"/>
                <a:gd name="T1" fmla="*/ 0 h 6"/>
                <a:gd name="T2" fmla="*/ 1 w 9"/>
                <a:gd name="T3" fmla="*/ 0 h 6"/>
                <a:gd name="T4" fmla="*/ 4 w 9"/>
                <a:gd name="T5" fmla="*/ 0 h 6"/>
                <a:gd name="T6" fmla="*/ 6 w 9"/>
                <a:gd name="T7" fmla="*/ 0 h 6"/>
                <a:gd name="T8" fmla="*/ 7 w 9"/>
                <a:gd name="T9" fmla="*/ 1 h 6"/>
                <a:gd name="T10" fmla="*/ 7 w 9"/>
                <a:gd name="T11" fmla="*/ 3 h 6"/>
                <a:gd name="T12" fmla="*/ 7 w 9"/>
                <a:gd name="T13" fmla="*/ 3 h 6"/>
                <a:gd name="T14" fmla="*/ 9 w 9"/>
                <a:gd name="T15" fmla="*/ 3 h 6"/>
                <a:gd name="T16" fmla="*/ 7 w 9"/>
                <a:gd name="T17" fmla="*/ 4 h 6"/>
                <a:gd name="T18" fmla="*/ 7 w 9"/>
                <a:gd name="T19" fmla="*/ 6 h 6"/>
                <a:gd name="T20" fmla="*/ 4 w 9"/>
                <a:gd name="T21" fmla="*/ 6 h 6"/>
                <a:gd name="T22" fmla="*/ 1 w 9"/>
                <a:gd name="T23" fmla="*/ 4 h 6"/>
                <a:gd name="T24" fmla="*/ 0 w 9"/>
                <a:gd name="T25" fmla="*/ 0 h 6"/>
                <a:gd name="T26" fmla="*/ 0 w 9"/>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 h="6">
                  <a:moveTo>
                    <a:pt x="0" y="0"/>
                  </a:moveTo>
                  <a:lnTo>
                    <a:pt x="1" y="0"/>
                  </a:lnTo>
                  <a:lnTo>
                    <a:pt x="4" y="0"/>
                  </a:lnTo>
                  <a:lnTo>
                    <a:pt x="6" y="0"/>
                  </a:lnTo>
                  <a:lnTo>
                    <a:pt x="7" y="1"/>
                  </a:lnTo>
                  <a:lnTo>
                    <a:pt x="7" y="3"/>
                  </a:lnTo>
                  <a:lnTo>
                    <a:pt x="7" y="3"/>
                  </a:lnTo>
                  <a:lnTo>
                    <a:pt x="9" y="3"/>
                  </a:lnTo>
                  <a:lnTo>
                    <a:pt x="7" y="4"/>
                  </a:lnTo>
                  <a:lnTo>
                    <a:pt x="7" y="6"/>
                  </a:lnTo>
                  <a:lnTo>
                    <a:pt x="4" y="6"/>
                  </a:lnTo>
                  <a:lnTo>
                    <a:pt x="1" y="4"/>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33" name="Freeform 129">
              <a:extLst>
                <a:ext uri="{FF2B5EF4-FFF2-40B4-BE49-F238E27FC236}">
                  <a16:creationId xmlns:a16="http://schemas.microsoft.com/office/drawing/2014/main" id="{B1C5C762-924F-EA16-FE93-B8876B6AB5C6}"/>
                </a:ext>
              </a:extLst>
            </p:cNvPr>
            <p:cNvSpPr>
              <a:spLocks/>
            </p:cNvSpPr>
            <p:nvPr/>
          </p:nvSpPr>
          <p:spPr bwMode="auto">
            <a:xfrm>
              <a:off x="8907139" y="1790321"/>
              <a:ext cx="50680" cy="27289"/>
            </a:xfrm>
            <a:custGeom>
              <a:avLst/>
              <a:gdLst>
                <a:gd name="T0" fmla="*/ 7 w 26"/>
                <a:gd name="T1" fmla="*/ 0 h 14"/>
                <a:gd name="T2" fmla="*/ 20 w 26"/>
                <a:gd name="T3" fmla="*/ 3 h 14"/>
                <a:gd name="T4" fmla="*/ 25 w 26"/>
                <a:gd name="T5" fmla="*/ 3 h 14"/>
                <a:gd name="T6" fmla="*/ 26 w 26"/>
                <a:gd name="T7" fmla="*/ 5 h 14"/>
                <a:gd name="T8" fmla="*/ 26 w 26"/>
                <a:gd name="T9" fmla="*/ 6 h 14"/>
                <a:gd name="T10" fmla="*/ 25 w 26"/>
                <a:gd name="T11" fmla="*/ 8 h 14"/>
                <a:gd name="T12" fmla="*/ 25 w 26"/>
                <a:gd name="T13" fmla="*/ 8 h 14"/>
                <a:gd name="T14" fmla="*/ 23 w 26"/>
                <a:gd name="T15" fmla="*/ 10 h 14"/>
                <a:gd name="T16" fmla="*/ 22 w 26"/>
                <a:gd name="T17" fmla="*/ 11 h 14"/>
                <a:gd name="T18" fmla="*/ 19 w 26"/>
                <a:gd name="T19" fmla="*/ 13 h 14"/>
                <a:gd name="T20" fmla="*/ 19 w 26"/>
                <a:gd name="T21" fmla="*/ 14 h 14"/>
                <a:gd name="T22" fmla="*/ 9 w 26"/>
                <a:gd name="T23" fmla="*/ 13 h 14"/>
                <a:gd name="T24" fmla="*/ 9 w 26"/>
                <a:gd name="T25" fmla="*/ 11 h 14"/>
                <a:gd name="T26" fmla="*/ 6 w 26"/>
                <a:gd name="T27" fmla="*/ 10 h 14"/>
                <a:gd name="T28" fmla="*/ 1 w 26"/>
                <a:gd name="T29" fmla="*/ 8 h 14"/>
                <a:gd name="T30" fmla="*/ 0 w 26"/>
                <a:gd name="T31" fmla="*/ 6 h 14"/>
                <a:gd name="T32" fmla="*/ 1 w 26"/>
                <a:gd name="T33" fmla="*/ 6 h 14"/>
                <a:gd name="T34" fmla="*/ 1 w 26"/>
                <a:gd name="T35" fmla="*/ 6 h 14"/>
                <a:gd name="T36" fmla="*/ 4 w 26"/>
                <a:gd name="T37" fmla="*/ 6 h 14"/>
                <a:gd name="T38" fmla="*/ 6 w 26"/>
                <a:gd name="T39" fmla="*/ 5 h 14"/>
                <a:gd name="T40" fmla="*/ 6 w 26"/>
                <a:gd name="T41" fmla="*/ 3 h 14"/>
                <a:gd name="T42" fmla="*/ 6 w 26"/>
                <a:gd name="T43" fmla="*/ 2 h 14"/>
                <a:gd name="T44" fmla="*/ 7 w 26"/>
                <a:gd name="T45" fmla="*/ 2 h 14"/>
                <a:gd name="T46" fmla="*/ 7 w 26"/>
                <a:gd name="T4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6" h="14">
                  <a:moveTo>
                    <a:pt x="7" y="0"/>
                  </a:moveTo>
                  <a:lnTo>
                    <a:pt x="20" y="3"/>
                  </a:lnTo>
                  <a:lnTo>
                    <a:pt x="25" y="3"/>
                  </a:lnTo>
                  <a:lnTo>
                    <a:pt x="26" y="5"/>
                  </a:lnTo>
                  <a:lnTo>
                    <a:pt x="26" y="6"/>
                  </a:lnTo>
                  <a:lnTo>
                    <a:pt x="25" y="8"/>
                  </a:lnTo>
                  <a:lnTo>
                    <a:pt x="25" y="8"/>
                  </a:lnTo>
                  <a:lnTo>
                    <a:pt x="23" y="10"/>
                  </a:lnTo>
                  <a:lnTo>
                    <a:pt x="22" y="11"/>
                  </a:lnTo>
                  <a:lnTo>
                    <a:pt x="19" y="13"/>
                  </a:lnTo>
                  <a:lnTo>
                    <a:pt x="19" y="14"/>
                  </a:lnTo>
                  <a:lnTo>
                    <a:pt x="9" y="13"/>
                  </a:lnTo>
                  <a:lnTo>
                    <a:pt x="9" y="11"/>
                  </a:lnTo>
                  <a:lnTo>
                    <a:pt x="6" y="10"/>
                  </a:lnTo>
                  <a:lnTo>
                    <a:pt x="1" y="8"/>
                  </a:lnTo>
                  <a:lnTo>
                    <a:pt x="0" y="6"/>
                  </a:lnTo>
                  <a:lnTo>
                    <a:pt x="1" y="6"/>
                  </a:lnTo>
                  <a:lnTo>
                    <a:pt x="1" y="6"/>
                  </a:lnTo>
                  <a:lnTo>
                    <a:pt x="4" y="6"/>
                  </a:lnTo>
                  <a:lnTo>
                    <a:pt x="6" y="5"/>
                  </a:lnTo>
                  <a:lnTo>
                    <a:pt x="6" y="3"/>
                  </a:lnTo>
                  <a:lnTo>
                    <a:pt x="6" y="2"/>
                  </a:lnTo>
                  <a:lnTo>
                    <a:pt x="7" y="2"/>
                  </a:lnTo>
                  <a:lnTo>
                    <a:pt x="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34" name="Freeform 130">
              <a:extLst>
                <a:ext uri="{FF2B5EF4-FFF2-40B4-BE49-F238E27FC236}">
                  <a16:creationId xmlns:a16="http://schemas.microsoft.com/office/drawing/2014/main" id="{F76D0AA9-422E-99F6-4637-81F86801599D}"/>
                </a:ext>
              </a:extLst>
            </p:cNvPr>
            <p:cNvSpPr>
              <a:spLocks/>
            </p:cNvSpPr>
            <p:nvPr/>
          </p:nvSpPr>
          <p:spPr bwMode="auto">
            <a:xfrm>
              <a:off x="7113855" y="3039773"/>
              <a:ext cx="3898" cy="7797"/>
            </a:xfrm>
            <a:custGeom>
              <a:avLst/>
              <a:gdLst>
                <a:gd name="T0" fmla="*/ 0 w 2"/>
                <a:gd name="T1" fmla="*/ 0 h 4"/>
                <a:gd name="T2" fmla="*/ 2 w 2"/>
                <a:gd name="T3" fmla="*/ 2 h 4"/>
                <a:gd name="T4" fmla="*/ 2 w 2"/>
                <a:gd name="T5" fmla="*/ 4 h 4"/>
                <a:gd name="T6" fmla="*/ 2 w 2"/>
                <a:gd name="T7" fmla="*/ 4 h 4"/>
                <a:gd name="T8" fmla="*/ 0 w 2"/>
                <a:gd name="T9" fmla="*/ 2 h 4"/>
                <a:gd name="T10" fmla="*/ 0 w 2"/>
                <a:gd name="T11" fmla="*/ 2 h 4"/>
                <a:gd name="T12" fmla="*/ 0 w 2"/>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2" h="4">
                  <a:moveTo>
                    <a:pt x="0" y="0"/>
                  </a:moveTo>
                  <a:lnTo>
                    <a:pt x="2" y="2"/>
                  </a:lnTo>
                  <a:lnTo>
                    <a:pt x="2" y="4"/>
                  </a:lnTo>
                  <a:lnTo>
                    <a:pt x="2" y="4"/>
                  </a:lnTo>
                  <a:lnTo>
                    <a:pt x="0" y="2"/>
                  </a:lnTo>
                  <a:lnTo>
                    <a:pt x="0" y="2"/>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35" name="Freeform 131">
              <a:extLst>
                <a:ext uri="{FF2B5EF4-FFF2-40B4-BE49-F238E27FC236}">
                  <a16:creationId xmlns:a16="http://schemas.microsoft.com/office/drawing/2014/main" id="{0ECACFA0-985C-E6C4-C33E-2D7D5B35A6AD}"/>
                </a:ext>
              </a:extLst>
            </p:cNvPr>
            <p:cNvSpPr>
              <a:spLocks/>
            </p:cNvSpPr>
            <p:nvPr/>
          </p:nvSpPr>
          <p:spPr bwMode="auto">
            <a:xfrm>
              <a:off x="10433379" y="2681116"/>
              <a:ext cx="27289" cy="27289"/>
            </a:xfrm>
            <a:custGeom>
              <a:avLst/>
              <a:gdLst>
                <a:gd name="T0" fmla="*/ 3 w 14"/>
                <a:gd name="T1" fmla="*/ 0 h 14"/>
                <a:gd name="T2" fmla="*/ 8 w 14"/>
                <a:gd name="T3" fmla="*/ 2 h 14"/>
                <a:gd name="T4" fmla="*/ 8 w 14"/>
                <a:gd name="T5" fmla="*/ 2 h 14"/>
                <a:gd name="T6" fmla="*/ 8 w 14"/>
                <a:gd name="T7" fmla="*/ 3 h 14"/>
                <a:gd name="T8" fmla="*/ 8 w 14"/>
                <a:gd name="T9" fmla="*/ 5 h 14"/>
                <a:gd name="T10" fmla="*/ 10 w 14"/>
                <a:gd name="T11" fmla="*/ 8 h 14"/>
                <a:gd name="T12" fmla="*/ 11 w 14"/>
                <a:gd name="T13" fmla="*/ 8 h 14"/>
                <a:gd name="T14" fmla="*/ 13 w 14"/>
                <a:gd name="T15" fmla="*/ 10 h 14"/>
                <a:gd name="T16" fmla="*/ 14 w 14"/>
                <a:gd name="T17" fmla="*/ 11 h 14"/>
                <a:gd name="T18" fmla="*/ 14 w 14"/>
                <a:gd name="T19" fmla="*/ 14 h 14"/>
                <a:gd name="T20" fmla="*/ 11 w 14"/>
                <a:gd name="T21" fmla="*/ 13 h 14"/>
                <a:gd name="T22" fmla="*/ 11 w 14"/>
                <a:gd name="T23" fmla="*/ 11 h 14"/>
                <a:gd name="T24" fmla="*/ 10 w 14"/>
                <a:gd name="T25" fmla="*/ 11 h 14"/>
                <a:gd name="T26" fmla="*/ 10 w 14"/>
                <a:gd name="T27" fmla="*/ 10 h 14"/>
                <a:gd name="T28" fmla="*/ 8 w 14"/>
                <a:gd name="T29" fmla="*/ 10 h 14"/>
                <a:gd name="T30" fmla="*/ 7 w 14"/>
                <a:gd name="T31" fmla="*/ 6 h 14"/>
                <a:gd name="T32" fmla="*/ 5 w 14"/>
                <a:gd name="T33" fmla="*/ 6 h 14"/>
                <a:gd name="T34" fmla="*/ 5 w 14"/>
                <a:gd name="T35" fmla="*/ 5 h 14"/>
                <a:gd name="T36" fmla="*/ 5 w 14"/>
                <a:gd name="T37" fmla="*/ 3 h 14"/>
                <a:gd name="T38" fmla="*/ 0 w 14"/>
                <a:gd name="T39" fmla="*/ 2 h 14"/>
                <a:gd name="T40" fmla="*/ 2 w 14"/>
                <a:gd name="T41" fmla="*/ 2 h 14"/>
                <a:gd name="T42" fmla="*/ 3 w 14"/>
                <a:gd name="T4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 h="14">
                  <a:moveTo>
                    <a:pt x="3" y="0"/>
                  </a:moveTo>
                  <a:lnTo>
                    <a:pt x="8" y="2"/>
                  </a:lnTo>
                  <a:lnTo>
                    <a:pt x="8" y="2"/>
                  </a:lnTo>
                  <a:lnTo>
                    <a:pt x="8" y="3"/>
                  </a:lnTo>
                  <a:lnTo>
                    <a:pt x="8" y="5"/>
                  </a:lnTo>
                  <a:lnTo>
                    <a:pt x="10" y="8"/>
                  </a:lnTo>
                  <a:lnTo>
                    <a:pt x="11" y="8"/>
                  </a:lnTo>
                  <a:lnTo>
                    <a:pt x="13" y="10"/>
                  </a:lnTo>
                  <a:lnTo>
                    <a:pt x="14" y="11"/>
                  </a:lnTo>
                  <a:lnTo>
                    <a:pt x="14" y="14"/>
                  </a:lnTo>
                  <a:lnTo>
                    <a:pt x="11" y="13"/>
                  </a:lnTo>
                  <a:lnTo>
                    <a:pt x="11" y="11"/>
                  </a:lnTo>
                  <a:lnTo>
                    <a:pt x="10" y="11"/>
                  </a:lnTo>
                  <a:lnTo>
                    <a:pt x="10" y="10"/>
                  </a:lnTo>
                  <a:lnTo>
                    <a:pt x="8" y="10"/>
                  </a:lnTo>
                  <a:lnTo>
                    <a:pt x="7" y="6"/>
                  </a:lnTo>
                  <a:lnTo>
                    <a:pt x="5" y="6"/>
                  </a:lnTo>
                  <a:lnTo>
                    <a:pt x="5" y="5"/>
                  </a:lnTo>
                  <a:lnTo>
                    <a:pt x="5" y="3"/>
                  </a:lnTo>
                  <a:lnTo>
                    <a:pt x="0" y="2"/>
                  </a:lnTo>
                  <a:lnTo>
                    <a:pt x="2" y="2"/>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36" name="Freeform 132">
              <a:extLst>
                <a:ext uri="{FF2B5EF4-FFF2-40B4-BE49-F238E27FC236}">
                  <a16:creationId xmlns:a16="http://schemas.microsoft.com/office/drawing/2014/main" id="{5FEA17C4-ECA3-667C-A572-230510D57E87}"/>
                </a:ext>
              </a:extLst>
            </p:cNvPr>
            <p:cNvSpPr>
              <a:spLocks/>
            </p:cNvSpPr>
            <p:nvPr/>
          </p:nvSpPr>
          <p:spPr bwMode="auto">
            <a:xfrm>
              <a:off x="10484059" y="2702557"/>
              <a:ext cx="17544" cy="11695"/>
            </a:xfrm>
            <a:custGeom>
              <a:avLst/>
              <a:gdLst>
                <a:gd name="T0" fmla="*/ 0 w 9"/>
                <a:gd name="T1" fmla="*/ 0 h 6"/>
                <a:gd name="T2" fmla="*/ 1 w 9"/>
                <a:gd name="T3" fmla="*/ 0 h 6"/>
                <a:gd name="T4" fmla="*/ 3 w 9"/>
                <a:gd name="T5" fmla="*/ 2 h 6"/>
                <a:gd name="T6" fmla="*/ 6 w 9"/>
                <a:gd name="T7" fmla="*/ 3 h 6"/>
                <a:gd name="T8" fmla="*/ 7 w 9"/>
                <a:gd name="T9" fmla="*/ 5 h 6"/>
                <a:gd name="T10" fmla="*/ 9 w 9"/>
                <a:gd name="T11" fmla="*/ 6 h 6"/>
                <a:gd name="T12" fmla="*/ 3 w 9"/>
                <a:gd name="T13" fmla="*/ 3 h 6"/>
                <a:gd name="T14" fmla="*/ 0 w 9"/>
                <a:gd name="T15" fmla="*/ 0 h 6"/>
                <a:gd name="T16" fmla="*/ 0 w 9"/>
                <a:gd name="T17" fmla="*/ 0 h 6"/>
                <a:gd name="T18" fmla="*/ 0 w 9"/>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 h="6">
                  <a:moveTo>
                    <a:pt x="0" y="0"/>
                  </a:moveTo>
                  <a:lnTo>
                    <a:pt x="1" y="0"/>
                  </a:lnTo>
                  <a:lnTo>
                    <a:pt x="3" y="2"/>
                  </a:lnTo>
                  <a:lnTo>
                    <a:pt x="6" y="3"/>
                  </a:lnTo>
                  <a:lnTo>
                    <a:pt x="7" y="5"/>
                  </a:lnTo>
                  <a:lnTo>
                    <a:pt x="9" y="6"/>
                  </a:lnTo>
                  <a:lnTo>
                    <a:pt x="3" y="3"/>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37" name="Freeform 133">
              <a:extLst>
                <a:ext uri="{FF2B5EF4-FFF2-40B4-BE49-F238E27FC236}">
                  <a16:creationId xmlns:a16="http://schemas.microsoft.com/office/drawing/2014/main" id="{84A18E3D-3A45-01EB-1B90-EFB94516FCD7}"/>
                </a:ext>
              </a:extLst>
            </p:cNvPr>
            <p:cNvSpPr>
              <a:spLocks/>
            </p:cNvSpPr>
            <p:nvPr/>
          </p:nvSpPr>
          <p:spPr bwMode="auto">
            <a:xfrm>
              <a:off x="9616656" y="2690862"/>
              <a:ext cx="11695" cy="9747"/>
            </a:xfrm>
            <a:custGeom>
              <a:avLst/>
              <a:gdLst>
                <a:gd name="T0" fmla="*/ 6 w 6"/>
                <a:gd name="T1" fmla="*/ 0 h 5"/>
                <a:gd name="T2" fmla="*/ 6 w 6"/>
                <a:gd name="T3" fmla="*/ 0 h 5"/>
                <a:gd name="T4" fmla="*/ 5 w 6"/>
                <a:gd name="T5" fmla="*/ 5 h 5"/>
                <a:gd name="T6" fmla="*/ 3 w 6"/>
                <a:gd name="T7" fmla="*/ 5 h 5"/>
                <a:gd name="T8" fmla="*/ 3 w 6"/>
                <a:gd name="T9" fmla="*/ 3 h 5"/>
                <a:gd name="T10" fmla="*/ 1 w 6"/>
                <a:gd name="T11" fmla="*/ 3 h 5"/>
                <a:gd name="T12" fmla="*/ 0 w 6"/>
                <a:gd name="T13" fmla="*/ 3 h 5"/>
                <a:gd name="T14" fmla="*/ 1 w 6"/>
                <a:gd name="T15" fmla="*/ 3 h 5"/>
                <a:gd name="T16" fmla="*/ 5 w 6"/>
                <a:gd name="T17" fmla="*/ 1 h 5"/>
                <a:gd name="T18" fmla="*/ 5 w 6"/>
                <a:gd name="T19" fmla="*/ 1 h 5"/>
                <a:gd name="T20" fmla="*/ 6 w 6"/>
                <a:gd name="T2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5">
                  <a:moveTo>
                    <a:pt x="6" y="0"/>
                  </a:moveTo>
                  <a:lnTo>
                    <a:pt x="6" y="0"/>
                  </a:lnTo>
                  <a:lnTo>
                    <a:pt x="5" y="5"/>
                  </a:lnTo>
                  <a:lnTo>
                    <a:pt x="3" y="5"/>
                  </a:lnTo>
                  <a:lnTo>
                    <a:pt x="3" y="3"/>
                  </a:lnTo>
                  <a:lnTo>
                    <a:pt x="1" y="3"/>
                  </a:lnTo>
                  <a:lnTo>
                    <a:pt x="0" y="3"/>
                  </a:lnTo>
                  <a:lnTo>
                    <a:pt x="1" y="3"/>
                  </a:lnTo>
                  <a:lnTo>
                    <a:pt x="5" y="1"/>
                  </a:lnTo>
                  <a:lnTo>
                    <a:pt x="5" y="1"/>
                  </a:lnTo>
                  <a:lnTo>
                    <a:pt x="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38" name="Freeform 134">
              <a:extLst>
                <a:ext uri="{FF2B5EF4-FFF2-40B4-BE49-F238E27FC236}">
                  <a16:creationId xmlns:a16="http://schemas.microsoft.com/office/drawing/2014/main" id="{E57477BE-281C-CF1F-0214-D22A8E19F880}"/>
                </a:ext>
              </a:extLst>
            </p:cNvPr>
            <p:cNvSpPr>
              <a:spLocks/>
            </p:cNvSpPr>
            <p:nvPr/>
          </p:nvSpPr>
          <p:spPr bwMode="auto">
            <a:xfrm>
              <a:off x="6536886" y="1607094"/>
              <a:ext cx="4588467" cy="1586666"/>
            </a:xfrm>
            <a:custGeom>
              <a:avLst/>
              <a:gdLst>
                <a:gd name="T0" fmla="*/ 1246 w 2354"/>
                <a:gd name="T1" fmla="*/ 66 h 814"/>
                <a:gd name="T2" fmla="*/ 1209 w 2354"/>
                <a:gd name="T3" fmla="*/ 112 h 814"/>
                <a:gd name="T4" fmla="*/ 1378 w 2354"/>
                <a:gd name="T5" fmla="*/ 141 h 814"/>
                <a:gd name="T6" fmla="*/ 1468 w 2354"/>
                <a:gd name="T7" fmla="*/ 164 h 814"/>
                <a:gd name="T8" fmla="*/ 1599 w 2354"/>
                <a:gd name="T9" fmla="*/ 182 h 814"/>
                <a:gd name="T10" fmla="*/ 1711 w 2354"/>
                <a:gd name="T11" fmla="*/ 160 h 814"/>
                <a:gd name="T12" fmla="*/ 1916 w 2354"/>
                <a:gd name="T13" fmla="*/ 212 h 814"/>
                <a:gd name="T14" fmla="*/ 2116 w 2354"/>
                <a:gd name="T15" fmla="*/ 222 h 814"/>
                <a:gd name="T16" fmla="*/ 2283 w 2354"/>
                <a:gd name="T17" fmla="*/ 304 h 814"/>
                <a:gd name="T18" fmla="*/ 2345 w 2354"/>
                <a:gd name="T19" fmla="*/ 312 h 814"/>
                <a:gd name="T20" fmla="*/ 2308 w 2354"/>
                <a:gd name="T21" fmla="*/ 349 h 814"/>
                <a:gd name="T22" fmla="*/ 2226 w 2354"/>
                <a:gd name="T23" fmla="*/ 308 h 814"/>
                <a:gd name="T24" fmla="*/ 2151 w 2354"/>
                <a:gd name="T25" fmla="*/ 351 h 814"/>
                <a:gd name="T26" fmla="*/ 2162 w 2354"/>
                <a:gd name="T27" fmla="*/ 398 h 814"/>
                <a:gd name="T28" fmla="*/ 2007 w 2354"/>
                <a:gd name="T29" fmla="*/ 446 h 814"/>
                <a:gd name="T30" fmla="*/ 1965 w 2354"/>
                <a:gd name="T31" fmla="*/ 534 h 814"/>
                <a:gd name="T32" fmla="*/ 1870 w 2354"/>
                <a:gd name="T33" fmla="*/ 636 h 814"/>
                <a:gd name="T34" fmla="*/ 1974 w 2354"/>
                <a:gd name="T35" fmla="*/ 417 h 814"/>
                <a:gd name="T36" fmla="*/ 1909 w 2354"/>
                <a:gd name="T37" fmla="*/ 416 h 814"/>
                <a:gd name="T38" fmla="*/ 1785 w 2354"/>
                <a:gd name="T39" fmla="*/ 464 h 814"/>
                <a:gd name="T40" fmla="*/ 1577 w 2354"/>
                <a:gd name="T41" fmla="*/ 546 h 814"/>
                <a:gd name="T42" fmla="*/ 1641 w 2354"/>
                <a:gd name="T43" fmla="*/ 589 h 814"/>
                <a:gd name="T44" fmla="*/ 1563 w 2354"/>
                <a:gd name="T45" fmla="*/ 765 h 814"/>
                <a:gd name="T46" fmla="*/ 1499 w 2354"/>
                <a:gd name="T47" fmla="*/ 773 h 814"/>
                <a:gd name="T48" fmla="*/ 1542 w 2354"/>
                <a:gd name="T49" fmla="*/ 712 h 814"/>
                <a:gd name="T50" fmla="*/ 1474 w 2354"/>
                <a:gd name="T51" fmla="*/ 668 h 814"/>
                <a:gd name="T52" fmla="*/ 1421 w 2354"/>
                <a:gd name="T53" fmla="*/ 600 h 814"/>
                <a:gd name="T54" fmla="*/ 1324 w 2354"/>
                <a:gd name="T55" fmla="*/ 657 h 814"/>
                <a:gd name="T56" fmla="*/ 1165 w 2354"/>
                <a:gd name="T57" fmla="*/ 663 h 814"/>
                <a:gd name="T58" fmla="*/ 1059 w 2354"/>
                <a:gd name="T59" fmla="*/ 624 h 814"/>
                <a:gd name="T60" fmla="*/ 995 w 2354"/>
                <a:gd name="T61" fmla="*/ 657 h 814"/>
                <a:gd name="T62" fmla="*/ 914 w 2354"/>
                <a:gd name="T63" fmla="*/ 650 h 814"/>
                <a:gd name="T64" fmla="*/ 847 w 2354"/>
                <a:gd name="T65" fmla="*/ 665 h 814"/>
                <a:gd name="T66" fmla="*/ 761 w 2354"/>
                <a:gd name="T67" fmla="*/ 639 h 814"/>
                <a:gd name="T68" fmla="*/ 664 w 2354"/>
                <a:gd name="T69" fmla="*/ 579 h 814"/>
                <a:gd name="T70" fmla="*/ 545 w 2354"/>
                <a:gd name="T71" fmla="*/ 572 h 814"/>
                <a:gd name="T72" fmla="*/ 482 w 2354"/>
                <a:gd name="T73" fmla="*/ 613 h 814"/>
                <a:gd name="T74" fmla="*/ 402 w 2354"/>
                <a:gd name="T75" fmla="*/ 641 h 814"/>
                <a:gd name="T76" fmla="*/ 309 w 2354"/>
                <a:gd name="T77" fmla="*/ 652 h 814"/>
                <a:gd name="T78" fmla="*/ 315 w 2354"/>
                <a:gd name="T79" fmla="*/ 724 h 814"/>
                <a:gd name="T80" fmla="*/ 303 w 2354"/>
                <a:gd name="T81" fmla="*/ 798 h 814"/>
                <a:gd name="T82" fmla="*/ 225 w 2354"/>
                <a:gd name="T83" fmla="*/ 781 h 814"/>
                <a:gd name="T84" fmla="*/ 151 w 2354"/>
                <a:gd name="T85" fmla="*/ 718 h 814"/>
                <a:gd name="T86" fmla="*/ 178 w 2354"/>
                <a:gd name="T87" fmla="*/ 676 h 814"/>
                <a:gd name="T88" fmla="*/ 115 w 2354"/>
                <a:gd name="T89" fmla="*/ 636 h 814"/>
                <a:gd name="T90" fmla="*/ 63 w 2354"/>
                <a:gd name="T91" fmla="*/ 595 h 814"/>
                <a:gd name="T92" fmla="*/ 28 w 2354"/>
                <a:gd name="T93" fmla="*/ 540 h 814"/>
                <a:gd name="T94" fmla="*/ 6 w 2354"/>
                <a:gd name="T95" fmla="*/ 485 h 814"/>
                <a:gd name="T96" fmla="*/ 60 w 2354"/>
                <a:gd name="T97" fmla="*/ 390 h 814"/>
                <a:gd name="T98" fmla="*/ 28 w 2354"/>
                <a:gd name="T99" fmla="*/ 267 h 814"/>
                <a:gd name="T100" fmla="*/ 83 w 2354"/>
                <a:gd name="T101" fmla="*/ 242 h 814"/>
                <a:gd name="T102" fmla="*/ 72 w 2354"/>
                <a:gd name="T103" fmla="*/ 296 h 814"/>
                <a:gd name="T104" fmla="*/ 161 w 2354"/>
                <a:gd name="T105" fmla="*/ 346 h 814"/>
                <a:gd name="T106" fmla="*/ 271 w 2354"/>
                <a:gd name="T107" fmla="*/ 263 h 814"/>
                <a:gd name="T108" fmla="*/ 381 w 2354"/>
                <a:gd name="T109" fmla="*/ 252 h 814"/>
                <a:gd name="T110" fmla="*/ 549 w 2354"/>
                <a:gd name="T111" fmla="*/ 239 h 814"/>
                <a:gd name="T112" fmla="*/ 643 w 2354"/>
                <a:gd name="T113" fmla="*/ 143 h 814"/>
                <a:gd name="T114" fmla="*/ 612 w 2354"/>
                <a:gd name="T115" fmla="*/ 307 h 814"/>
                <a:gd name="T116" fmla="*/ 667 w 2354"/>
                <a:gd name="T117" fmla="*/ 227 h 814"/>
                <a:gd name="T118" fmla="*/ 703 w 2354"/>
                <a:gd name="T119" fmla="*/ 168 h 814"/>
                <a:gd name="T120" fmla="*/ 814 w 2354"/>
                <a:gd name="T121" fmla="*/ 204 h 814"/>
                <a:gd name="T122" fmla="*/ 850 w 2354"/>
                <a:gd name="T123" fmla="*/ 124 h 814"/>
                <a:gd name="T124" fmla="*/ 990 w 2354"/>
                <a:gd name="T125" fmla="*/ 49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54" h="814">
                  <a:moveTo>
                    <a:pt x="1110" y="0"/>
                  </a:moveTo>
                  <a:lnTo>
                    <a:pt x="1119" y="3"/>
                  </a:lnTo>
                  <a:lnTo>
                    <a:pt x="1121" y="4"/>
                  </a:lnTo>
                  <a:lnTo>
                    <a:pt x="1126" y="6"/>
                  </a:lnTo>
                  <a:lnTo>
                    <a:pt x="1132" y="6"/>
                  </a:lnTo>
                  <a:lnTo>
                    <a:pt x="1135" y="8"/>
                  </a:lnTo>
                  <a:lnTo>
                    <a:pt x="1135" y="9"/>
                  </a:lnTo>
                  <a:lnTo>
                    <a:pt x="1137" y="11"/>
                  </a:lnTo>
                  <a:lnTo>
                    <a:pt x="1132" y="12"/>
                  </a:lnTo>
                  <a:lnTo>
                    <a:pt x="1127" y="15"/>
                  </a:lnTo>
                  <a:lnTo>
                    <a:pt x="1121" y="17"/>
                  </a:lnTo>
                  <a:lnTo>
                    <a:pt x="1112" y="19"/>
                  </a:lnTo>
                  <a:lnTo>
                    <a:pt x="1110" y="19"/>
                  </a:lnTo>
                  <a:lnTo>
                    <a:pt x="1126" y="20"/>
                  </a:lnTo>
                  <a:lnTo>
                    <a:pt x="1130" y="19"/>
                  </a:lnTo>
                  <a:lnTo>
                    <a:pt x="1132" y="22"/>
                  </a:lnTo>
                  <a:lnTo>
                    <a:pt x="1134" y="22"/>
                  </a:lnTo>
                  <a:lnTo>
                    <a:pt x="1138" y="22"/>
                  </a:lnTo>
                  <a:lnTo>
                    <a:pt x="1141" y="20"/>
                  </a:lnTo>
                  <a:lnTo>
                    <a:pt x="1146" y="22"/>
                  </a:lnTo>
                  <a:lnTo>
                    <a:pt x="1148" y="22"/>
                  </a:lnTo>
                  <a:lnTo>
                    <a:pt x="1149" y="22"/>
                  </a:lnTo>
                  <a:lnTo>
                    <a:pt x="1154" y="23"/>
                  </a:lnTo>
                  <a:lnTo>
                    <a:pt x="1157" y="25"/>
                  </a:lnTo>
                  <a:lnTo>
                    <a:pt x="1153" y="28"/>
                  </a:lnTo>
                  <a:lnTo>
                    <a:pt x="1149" y="31"/>
                  </a:lnTo>
                  <a:lnTo>
                    <a:pt x="1145" y="36"/>
                  </a:lnTo>
                  <a:lnTo>
                    <a:pt x="1145" y="34"/>
                  </a:lnTo>
                  <a:lnTo>
                    <a:pt x="1141" y="34"/>
                  </a:lnTo>
                  <a:lnTo>
                    <a:pt x="1141" y="37"/>
                  </a:lnTo>
                  <a:lnTo>
                    <a:pt x="1146" y="37"/>
                  </a:lnTo>
                  <a:lnTo>
                    <a:pt x="1148" y="37"/>
                  </a:lnTo>
                  <a:lnTo>
                    <a:pt x="1153" y="37"/>
                  </a:lnTo>
                  <a:lnTo>
                    <a:pt x="1159" y="37"/>
                  </a:lnTo>
                  <a:lnTo>
                    <a:pt x="1160" y="37"/>
                  </a:lnTo>
                  <a:lnTo>
                    <a:pt x="1164" y="36"/>
                  </a:lnTo>
                  <a:lnTo>
                    <a:pt x="1164" y="33"/>
                  </a:lnTo>
                  <a:lnTo>
                    <a:pt x="1165" y="31"/>
                  </a:lnTo>
                  <a:lnTo>
                    <a:pt x="1168" y="30"/>
                  </a:lnTo>
                  <a:lnTo>
                    <a:pt x="1170" y="31"/>
                  </a:lnTo>
                  <a:lnTo>
                    <a:pt x="1175" y="31"/>
                  </a:lnTo>
                  <a:lnTo>
                    <a:pt x="1184" y="30"/>
                  </a:lnTo>
                  <a:lnTo>
                    <a:pt x="1194" y="31"/>
                  </a:lnTo>
                  <a:lnTo>
                    <a:pt x="1201" y="30"/>
                  </a:lnTo>
                  <a:lnTo>
                    <a:pt x="1209" y="31"/>
                  </a:lnTo>
                  <a:lnTo>
                    <a:pt x="1214" y="31"/>
                  </a:lnTo>
                  <a:lnTo>
                    <a:pt x="1217" y="34"/>
                  </a:lnTo>
                  <a:lnTo>
                    <a:pt x="1220" y="34"/>
                  </a:lnTo>
                  <a:lnTo>
                    <a:pt x="1222" y="36"/>
                  </a:lnTo>
                  <a:lnTo>
                    <a:pt x="1223" y="37"/>
                  </a:lnTo>
                  <a:lnTo>
                    <a:pt x="1223" y="41"/>
                  </a:lnTo>
                  <a:lnTo>
                    <a:pt x="1222" y="41"/>
                  </a:lnTo>
                  <a:lnTo>
                    <a:pt x="1225" y="39"/>
                  </a:lnTo>
                  <a:lnTo>
                    <a:pt x="1227" y="39"/>
                  </a:lnTo>
                  <a:lnTo>
                    <a:pt x="1228" y="41"/>
                  </a:lnTo>
                  <a:lnTo>
                    <a:pt x="1231" y="41"/>
                  </a:lnTo>
                  <a:lnTo>
                    <a:pt x="1233" y="45"/>
                  </a:lnTo>
                  <a:lnTo>
                    <a:pt x="1233" y="47"/>
                  </a:lnTo>
                  <a:lnTo>
                    <a:pt x="1235" y="49"/>
                  </a:lnTo>
                  <a:lnTo>
                    <a:pt x="1233" y="50"/>
                  </a:lnTo>
                  <a:lnTo>
                    <a:pt x="1233" y="50"/>
                  </a:lnTo>
                  <a:lnTo>
                    <a:pt x="1235" y="50"/>
                  </a:lnTo>
                  <a:lnTo>
                    <a:pt x="1238" y="49"/>
                  </a:lnTo>
                  <a:lnTo>
                    <a:pt x="1239" y="49"/>
                  </a:lnTo>
                  <a:lnTo>
                    <a:pt x="1239" y="47"/>
                  </a:lnTo>
                  <a:lnTo>
                    <a:pt x="1238" y="45"/>
                  </a:lnTo>
                  <a:lnTo>
                    <a:pt x="1238" y="45"/>
                  </a:lnTo>
                  <a:lnTo>
                    <a:pt x="1239" y="45"/>
                  </a:lnTo>
                  <a:lnTo>
                    <a:pt x="1241" y="45"/>
                  </a:lnTo>
                  <a:lnTo>
                    <a:pt x="1242" y="47"/>
                  </a:lnTo>
                  <a:lnTo>
                    <a:pt x="1244" y="49"/>
                  </a:lnTo>
                  <a:lnTo>
                    <a:pt x="1246" y="56"/>
                  </a:lnTo>
                  <a:lnTo>
                    <a:pt x="1250" y="55"/>
                  </a:lnTo>
                  <a:lnTo>
                    <a:pt x="1250" y="56"/>
                  </a:lnTo>
                  <a:lnTo>
                    <a:pt x="1249" y="61"/>
                  </a:lnTo>
                  <a:lnTo>
                    <a:pt x="1246" y="64"/>
                  </a:lnTo>
                  <a:lnTo>
                    <a:pt x="1246" y="66"/>
                  </a:lnTo>
                  <a:lnTo>
                    <a:pt x="1244" y="66"/>
                  </a:lnTo>
                  <a:lnTo>
                    <a:pt x="1244" y="64"/>
                  </a:lnTo>
                  <a:lnTo>
                    <a:pt x="1244" y="63"/>
                  </a:lnTo>
                  <a:lnTo>
                    <a:pt x="1242" y="63"/>
                  </a:lnTo>
                  <a:lnTo>
                    <a:pt x="1239" y="61"/>
                  </a:lnTo>
                  <a:lnTo>
                    <a:pt x="1231" y="58"/>
                  </a:lnTo>
                  <a:lnTo>
                    <a:pt x="1230" y="56"/>
                  </a:lnTo>
                  <a:lnTo>
                    <a:pt x="1230" y="56"/>
                  </a:lnTo>
                  <a:lnTo>
                    <a:pt x="1230" y="58"/>
                  </a:lnTo>
                  <a:lnTo>
                    <a:pt x="1233" y="60"/>
                  </a:lnTo>
                  <a:lnTo>
                    <a:pt x="1236" y="66"/>
                  </a:lnTo>
                  <a:lnTo>
                    <a:pt x="1239" y="64"/>
                  </a:lnTo>
                  <a:lnTo>
                    <a:pt x="1241" y="64"/>
                  </a:lnTo>
                  <a:lnTo>
                    <a:pt x="1242" y="66"/>
                  </a:lnTo>
                  <a:lnTo>
                    <a:pt x="1246" y="67"/>
                  </a:lnTo>
                  <a:lnTo>
                    <a:pt x="1247" y="69"/>
                  </a:lnTo>
                  <a:lnTo>
                    <a:pt x="1246" y="74"/>
                  </a:lnTo>
                  <a:lnTo>
                    <a:pt x="1236" y="82"/>
                  </a:lnTo>
                  <a:lnTo>
                    <a:pt x="1225" y="86"/>
                  </a:lnTo>
                  <a:lnTo>
                    <a:pt x="1220" y="89"/>
                  </a:lnTo>
                  <a:lnTo>
                    <a:pt x="1212" y="91"/>
                  </a:lnTo>
                  <a:lnTo>
                    <a:pt x="1206" y="94"/>
                  </a:lnTo>
                  <a:lnTo>
                    <a:pt x="1200" y="97"/>
                  </a:lnTo>
                  <a:lnTo>
                    <a:pt x="1197" y="99"/>
                  </a:lnTo>
                  <a:lnTo>
                    <a:pt x="1192" y="102"/>
                  </a:lnTo>
                  <a:lnTo>
                    <a:pt x="1192" y="102"/>
                  </a:lnTo>
                  <a:lnTo>
                    <a:pt x="1192" y="104"/>
                  </a:lnTo>
                  <a:lnTo>
                    <a:pt x="1192" y="105"/>
                  </a:lnTo>
                  <a:lnTo>
                    <a:pt x="1190" y="105"/>
                  </a:lnTo>
                  <a:lnTo>
                    <a:pt x="1187" y="108"/>
                  </a:lnTo>
                  <a:lnTo>
                    <a:pt x="1181" y="110"/>
                  </a:lnTo>
                  <a:lnTo>
                    <a:pt x="1168" y="119"/>
                  </a:lnTo>
                  <a:lnTo>
                    <a:pt x="1162" y="121"/>
                  </a:lnTo>
                  <a:lnTo>
                    <a:pt x="1154" y="121"/>
                  </a:lnTo>
                  <a:lnTo>
                    <a:pt x="1153" y="123"/>
                  </a:lnTo>
                  <a:lnTo>
                    <a:pt x="1148" y="127"/>
                  </a:lnTo>
                  <a:lnTo>
                    <a:pt x="1146" y="129"/>
                  </a:lnTo>
                  <a:lnTo>
                    <a:pt x="1138" y="130"/>
                  </a:lnTo>
                  <a:lnTo>
                    <a:pt x="1132" y="140"/>
                  </a:lnTo>
                  <a:lnTo>
                    <a:pt x="1127" y="143"/>
                  </a:lnTo>
                  <a:lnTo>
                    <a:pt x="1124" y="145"/>
                  </a:lnTo>
                  <a:lnTo>
                    <a:pt x="1127" y="145"/>
                  </a:lnTo>
                  <a:lnTo>
                    <a:pt x="1132" y="143"/>
                  </a:lnTo>
                  <a:lnTo>
                    <a:pt x="1137" y="140"/>
                  </a:lnTo>
                  <a:lnTo>
                    <a:pt x="1138" y="138"/>
                  </a:lnTo>
                  <a:lnTo>
                    <a:pt x="1138" y="137"/>
                  </a:lnTo>
                  <a:lnTo>
                    <a:pt x="1140" y="135"/>
                  </a:lnTo>
                  <a:lnTo>
                    <a:pt x="1143" y="135"/>
                  </a:lnTo>
                  <a:lnTo>
                    <a:pt x="1153" y="134"/>
                  </a:lnTo>
                  <a:lnTo>
                    <a:pt x="1156" y="134"/>
                  </a:lnTo>
                  <a:lnTo>
                    <a:pt x="1162" y="134"/>
                  </a:lnTo>
                  <a:lnTo>
                    <a:pt x="1165" y="132"/>
                  </a:lnTo>
                  <a:lnTo>
                    <a:pt x="1167" y="132"/>
                  </a:lnTo>
                  <a:lnTo>
                    <a:pt x="1170" y="130"/>
                  </a:lnTo>
                  <a:lnTo>
                    <a:pt x="1170" y="130"/>
                  </a:lnTo>
                  <a:lnTo>
                    <a:pt x="1173" y="129"/>
                  </a:lnTo>
                  <a:lnTo>
                    <a:pt x="1181" y="127"/>
                  </a:lnTo>
                  <a:lnTo>
                    <a:pt x="1182" y="127"/>
                  </a:lnTo>
                  <a:lnTo>
                    <a:pt x="1184" y="124"/>
                  </a:lnTo>
                  <a:lnTo>
                    <a:pt x="1189" y="126"/>
                  </a:lnTo>
                  <a:lnTo>
                    <a:pt x="1192" y="126"/>
                  </a:lnTo>
                  <a:lnTo>
                    <a:pt x="1200" y="121"/>
                  </a:lnTo>
                  <a:lnTo>
                    <a:pt x="1205" y="119"/>
                  </a:lnTo>
                  <a:lnTo>
                    <a:pt x="1206" y="118"/>
                  </a:lnTo>
                  <a:lnTo>
                    <a:pt x="1206" y="118"/>
                  </a:lnTo>
                  <a:lnTo>
                    <a:pt x="1205" y="116"/>
                  </a:lnTo>
                  <a:lnTo>
                    <a:pt x="1200" y="118"/>
                  </a:lnTo>
                  <a:lnTo>
                    <a:pt x="1195" y="119"/>
                  </a:lnTo>
                  <a:lnTo>
                    <a:pt x="1190" y="118"/>
                  </a:lnTo>
                  <a:lnTo>
                    <a:pt x="1190" y="118"/>
                  </a:lnTo>
                  <a:lnTo>
                    <a:pt x="1189" y="116"/>
                  </a:lnTo>
                  <a:lnTo>
                    <a:pt x="1190" y="113"/>
                  </a:lnTo>
                  <a:lnTo>
                    <a:pt x="1192" y="113"/>
                  </a:lnTo>
                  <a:lnTo>
                    <a:pt x="1195" y="110"/>
                  </a:lnTo>
                  <a:lnTo>
                    <a:pt x="1198" y="110"/>
                  </a:lnTo>
                  <a:lnTo>
                    <a:pt x="1208" y="112"/>
                  </a:lnTo>
                  <a:lnTo>
                    <a:pt x="1209" y="112"/>
                  </a:lnTo>
                  <a:lnTo>
                    <a:pt x="1211" y="108"/>
                  </a:lnTo>
                  <a:lnTo>
                    <a:pt x="1214" y="108"/>
                  </a:lnTo>
                  <a:lnTo>
                    <a:pt x="1216" y="110"/>
                  </a:lnTo>
                  <a:lnTo>
                    <a:pt x="1216" y="110"/>
                  </a:lnTo>
                  <a:lnTo>
                    <a:pt x="1211" y="112"/>
                  </a:lnTo>
                  <a:lnTo>
                    <a:pt x="1212" y="113"/>
                  </a:lnTo>
                  <a:lnTo>
                    <a:pt x="1214" y="115"/>
                  </a:lnTo>
                  <a:lnTo>
                    <a:pt x="1220" y="118"/>
                  </a:lnTo>
                  <a:lnTo>
                    <a:pt x="1225" y="119"/>
                  </a:lnTo>
                  <a:lnTo>
                    <a:pt x="1228" y="118"/>
                  </a:lnTo>
                  <a:lnTo>
                    <a:pt x="1235" y="118"/>
                  </a:lnTo>
                  <a:lnTo>
                    <a:pt x="1235" y="116"/>
                  </a:lnTo>
                  <a:lnTo>
                    <a:pt x="1236" y="115"/>
                  </a:lnTo>
                  <a:lnTo>
                    <a:pt x="1235" y="112"/>
                  </a:lnTo>
                  <a:lnTo>
                    <a:pt x="1236" y="112"/>
                  </a:lnTo>
                  <a:lnTo>
                    <a:pt x="1238" y="113"/>
                  </a:lnTo>
                  <a:lnTo>
                    <a:pt x="1239" y="115"/>
                  </a:lnTo>
                  <a:lnTo>
                    <a:pt x="1242" y="119"/>
                  </a:lnTo>
                  <a:lnTo>
                    <a:pt x="1244" y="121"/>
                  </a:lnTo>
                  <a:lnTo>
                    <a:pt x="1242" y="123"/>
                  </a:lnTo>
                  <a:lnTo>
                    <a:pt x="1239" y="126"/>
                  </a:lnTo>
                  <a:lnTo>
                    <a:pt x="1241" y="127"/>
                  </a:lnTo>
                  <a:lnTo>
                    <a:pt x="1244" y="129"/>
                  </a:lnTo>
                  <a:lnTo>
                    <a:pt x="1244" y="135"/>
                  </a:lnTo>
                  <a:lnTo>
                    <a:pt x="1244" y="137"/>
                  </a:lnTo>
                  <a:lnTo>
                    <a:pt x="1242" y="140"/>
                  </a:lnTo>
                  <a:lnTo>
                    <a:pt x="1241" y="141"/>
                  </a:lnTo>
                  <a:lnTo>
                    <a:pt x="1239" y="143"/>
                  </a:lnTo>
                  <a:lnTo>
                    <a:pt x="1239" y="145"/>
                  </a:lnTo>
                  <a:lnTo>
                    <a:pt x="1239" y="146"/>
                  </a:lnTo>
                  <a:lnTo>
                    <a:pt x="1242" y="148"/>
                  </a:lnTo>
                  <a:lnTo>
                    <a:pt x="1247" y="148"/>
                  </a:lnTo>
                  <a:lnTo>
                    <a:pt x="1247" y="148"/>
                  </a:lnTo>
                  <a:lnTo>
                    <a:pt x="1247" y="148"/>
                  </a:lnTo>
                  <a:lnTo>
                    <a:pt x="1242" y="146"/>
                  </a:lnTo>
                  <a:lnTo>
                    <a:pt x="1241" y="146"/>
                  </a:lnTo>
                  <a:lnTo>
                    <a:pt x="1241" y="143"/>
                  </a:lnTo>
                  <a:lnTo>
                    <a:pt x="1242" y="141"/>
                  </a:lnTo>
                  <a:lnTo>
                    <a:pt x="1244" y="140"/>
                  </a:lnTo>
                  <a:lnTo>
                    <a:pt x="1246" y="137"/>
                  </a:lnTo>
                  <a:lnTo>
                    <a:pt x="1246" y="135"/>
                  </a:lnTo>
                  <a:lnTo>
                    <a:pt x="1246" y="132"/>
                  </a:lnTo>
                  <a:lnTo>
                    <a:pt x="1247" y="130"/>
                  </a:lnTo>
                  <a:lnTo>
                    <a:pt x="1249" y="129"/>
                  </a:lnTo>
                  <a:lnTo>
                    <a:pt x="1249" y="129"/>
                  </a:lnTo>
                  <a:lnTo>
                    <a:pt x="1250" y="129"/>
                  </a:lnTo>
                  <a:lnTo>
                    <a:pt x="1249" y="129"/>
                  </a:lnTo>
                  <a:lnTo>
                    <a:pt x="1247" y="127"/>
                  </a:lnTo>
                  <a:lnTo>
                    <a:pt x="1246" y="126"/>
                  </a:lnTo>
                  <a:lnTo>
                    <a:pt x="1244" y="124"/>
                  </a:lnTo>
                  <a:lnTo>
                    <a:pt x="1250" y="124"/>
                  </a:lnTo>
                  <a:lnTo>
                    <a:pt x="1252" y="123"/>
                  </a:lnTo>
                  <a:lnTo>
                    <a:pt x="1263" y="121"/>
                  </a:lnTo>
                  <a:lnTo>
                    <a:pt x="1271" y="119"/>
                  </a:lnTo>
                  <a:lnTo>
                    <a:pt x="1288" y="119"/>
                  </a:lnTo>
                  <a:lnTo>
                    <a:pt x="1299" y="121"/>
                  </a:lnTo>
                  <a:lnTo>
                    <a:pt x="1317" y="123"/>
                  </a:lnTo>
                  <a:lnTo>
                    <a:pt x="1323" y="124"/>
                  </a:lnTo>
                  <a:lnTo>
                    <a:pt x="1323" y="124"/>
                  </a:lnTo>
                  <a:lnTo>
                    <a:pt x="1323" y="126"/>
                  </a:lnTo>
                  <a:lnTo>
                    <a:pt x="1320" y="126"/>
                  </a:lnTo>
                  <a:lnTo>
                    <a:pt x="1317" y="126"/>
                  </a:lnTo>
                  <a:lnTo>
                    <a:pt x="1315" y="129"/>
                  </a:lnTo>
                  <a:lnTo>
                    <a:pt x="1317" y="132"/>
                  </a:lnTo>
                  <a:lnTo>
                    <a:pt x="1323" y="135"/>
                  </a:lnTo>
                  <a:lnTo>
                    <a:pt x="1331" y="137"/>
                  </a:lnTo>
                  <a:lnTo>
                    <a:pt x="1335" y="138"/>
                  </a:lnTo>
                  <a:lnTo>
                    <a:pt x="1337" y="140"/>
                  </a:lnTo>
                  <a:lnTo>
                    <a:pt x="1346" y="138"/>
                  </a:lnTo>
                  <a:lnTo>
                    <a:pt x="1353" y="140"/>
                  </a:lnTo>
                  <a:lnTo>
                    <a:pt x="1358" y="140"/>
                  </a:lnTo>
                  <a:lnTo>
                    <a:pt x="1364" y="140"/>
                  </a:lnTo>
                  <a:lnTo>
                    <a:pt x="1365" y="140"/>
                  </a:lnTo>
                  <a:lnTo>
                    <a:pt x="1369" y="141"/>
                  </a:lnTo>
                  <a:lnTo>
                    <a:pt x="1372" y="141"/>
                  </a:lnTo>
                  <a:lnTo>
                    <a:pt x="1375" y="141"/>
                  </a:lnTo>
                  <a:lnTo>
                    <a:pt x="1378" y="141"/>
                  </a:lnTo>
                  <a:lnTo>
                    <a:pt x="1378" y="141"/>
                  </a:lnTo>
                  <a:lnTo>
                    <a:pt x="1378" y="140"/>
                  </a:lnTo>
                  <a:lnTo>
                    <a:pt x="1375" y="140"/>
                  </a:lnTo>
                  <a:lnTo>
                    <a:pt x="1375" y="138"/>
                  </a:lnTo>
                  <a:lnTo>
                    <a:pt x="1376" y="138"/>
                  </a:lnTo>
                  <a:lnTo>
                    <a:pt x="1381" y="140"/>
                  </a:lnTo>
                  <a:lnTo>
                    <a:pt x="1384" y="140"/>
                  </a:lnTo>
                  <a:lnTo>
                    <a:pt x="1386" y="138"/>
                  </a:lnTo>
                  <a:lnTo>
                    <a:pt x="1387" y="137"/>
                  </a:lnTo>
                  <a:lnTo>
                    <a:pt x="1389" y="135"/>
                  </a:lnTo>
                  <a:lnTo>
                    <a:pt x="1389" y="134"/>
                  </a:lnTo>
                  <a:lnTo>
                    <a:pt x="1391" y="134"/>
                  </a:lnTo>
                  <a:lnTo>
                    <a:pt x="1391" y="134"/>
                  </a:lnTo>
                  <a:lnTo>
                    <a:pt x="1389" y="130"/>
                  </a:lnTo>
                  <a:lnTo>
                    <a:pt x="1387" y="129"/>
                  </a:lnTo>
                  <a:lnTo>
                    <a:pt x="1387" y="127"/>
                  </a:lnTo>
                  <a:lnTo>
                    <a:pt x="1386" y="126"/>
                  </a:lnTo>
                  <a:lnTo>
                    <a:pt x="1386" y="124"/>
                  </a:lnTo>
                  <a:lnTo>
                    <a:pt x="1387" y="121"/>
                  </a:lnTo>
                  <a:lnTo>
                    <a:pt x="1389" y="119"/>
                  </a:lnTo>
                  <a:lnTo>
                    <a:pt x="1394" y="121"/>
                  </a:lnTo>
                  <a:lnTo>
                    <a:pt x="1395" y="119"/>
                  </a:lnTo>
                  <a:lnTo>
                    <a:pt x="1397" y="118"/>
                  </a:lnTo>
                  <a:lnTo>
                    <a:pt x="1402" y="118"/>
                  </a:lnTo>
                  <a:lnTo>
                    <a:pt x="1405" y="118"/>
                  </a:lnTo>
                  <a:lnTo>
                    <a:pt x="1408" y="118"/>
                  </a:lnTo>
                  <a:lnTo>
                    <a:pt x="1419" y="124"/>
                  </a:lnTo>
                  <a:lnTo>
                    <a:pt x="1419" y="126"/>
                  </a:lnTo>
                  <a:lnTo>
                    <a:pt x="1422" y="126"/>
                  </a:lnTo>
                  <a:lnTo>
                    <a:pt x="1424" y="124"/>
                  </a:lnTo>
                  <a:lnTo>
                    <a:pt x="1427" y="124"/>
                  </a:lnTo>
                  <a:lnTo>
                    <a:pt x="1428" y="123"/>
                  </a:lnTo>
                  <a:lnTo>
                    <a:pt x="1430" y="124"/>
                  </a:lnTo>
                  <a:lnTo>
                    <a:pt x="1430" y="124"/>
                  </a:lnTo>
                  <a:lnTo>
                    <a:pt x="1430" y="126"/>
                  </a:lnTo>
                  <a:lnTo>
                    <a:pt x="1428" y="127"/>
                  </a:lnTo>
                  <a:lnTo>
                    <a:pt x="1430" y="127"/>
                  </a:lnTo>
                  <a:lnTo>
                    <a:pt x="1430" y="127"/>
                  </a:lnTo>
                  <a:lnTo>
                    <a:pt x="1433" y="129"/>
                  </a:lnTo>
                  <a:lnTo>
                    <a:pt x="1438" y="126"/>
                  </a:lnTo>
                  <a:lnTo>
                    <a:pt x="1440" y="124"/>
                  </a:lnTo>
                  <a:lnTo>
                    <a:pt x="1440" y="123"/>
                  </a:lnTo>
                  <a:lnTo>
                    <a:pt x="1451" y="126"/>
                  </a:lnTo>
                  <a:lnTo>
                    <a:pt x="1454" y="126"/>
                  </a:lnTo>
                  <a:lnTo>
                    <a:pt x="1454" y="127"/>
                  </a:lnTo>
                  <a:lnTo>
                    <a:pt x="1454" y="127"/>
                  </a:lnTo>
                  <a:lnTo>
                    <a:pt x="1457" y="129"/>
                  </a:lnTo>
                  <a:lnTo>
                    <a:pt x="1458" y="129"/>
                  </a:lnTo>
                  <a:lnTo>
                    <a:pt x="1458" y="130"/>
                  </a:lnTo>
                  <a:lnTo>
                    <a:pt x="1458" y="130"/>
                  </a:lnTo>
                  <a:lnTo>
                    <a:pt x="1463" y="130"/>
                  </a:lnTo>
                  <a:lnTo>
                    <a:pt x="1465" y="132"/>
                  </a:lnTo>
                  <a:lnTo>
                    <a:pt x="1466" y="134"/>
                  </a:lnTo>
                  <a:lnTo>
                    <a:pt x="1466" y="135"/>
                  </a:lnTo>
                  <a:lnTo>
                    <a:pt x="1468" y="135"/>
                  </a:lnTo>
                  <a:lnTo>
                    <a:pt x="1469" y="135"/>
                  </a:lnTo>
                  <a:lnTo>
                    <a:pt x="1469" y="135"/>
                  </a:lnTo>
                  <a:lnTo>
                    <a:pt x="1469" y="137"/>
                  </a:lnTo>
                  <a:lnTo>
                    <a:pt x="1466" y="140"/>
                  </a:lnTo>
                  <a:lnTo>
                    <a:pt x="1465" y="140"/>
                  </a:lnTo>
                  <a:lnTo>
                    <a:pt x="1463" y="141"/>
                  </a:lnTo>
                  <a:lnTo>
                    <a:pt x="1463" y="141"/>
                  </a:lnTo>
                  <a:lnTo>
                    <a:pt x="1469" y="141"/>
                  </a:lnTo>
                  <a:lnTo>
                    <a:pt x="1473" y="145"/>
                  </a:lnTo>
                  <a:lnTo>
                    <a:pt x="1473" y="146"/>
                  </a:lnTo>
                  <a:lnTo>
                    <a:pt x="1469" y="148"/>
                  </a:lnTo>
                  <a:lnTo>
                    <a:pt x="1466" y="149"/>
                  </a:lnTo>
                  <a:lnTo>
                    <a:pt x="1463" y="151"/>
                  </a:lnTo>
                  <a:lnTo>
                    <a:pt x="1462" y="151"/>
                  </a:lnTo>
                  <a:lnTo>
                    <a:pt x="1460" y="151"/>
                  </a:lnTo>
                  <a:lnTo>
                    <a:pt x="1462" y="152"/>
                  </a:lnTo>
                  <a:lnTo>
                    <a:pt x="1469" y="152"/>
                  </a:lnTo>
                  <a:lnTo>
                    <a:pt x="1473" y="154"/>
                  </a:lnTo>
                  <a:lnTo>
                    <a:pt x="1474" y="157"/>
                  </a:lnTo>
                  <a:lnTo>
                    <a:pt x="1474" y="162"/>
                  </a:lnTo>
                  <a:lnTo>
                    <a:pt x="1473" y="164"/>
                  </a:lnTo>
                  <a:lnTo>
                    <a:pt x="1468" y="164"/>
                  </a:lnTo>
                  <a:lnTo>
                    <a:pt x="1462" y="159"/>
                  </a:lnTo>
                  <a:lnTo>
                    <a:pt x="1457" y="157"/>
                  </a:lnTo>
                  <a:lnTo>
                    <a:pt x="1451" y="154"/>
                  </a:lnTo>
                  <a:lnTo>
                    <a:pt x="1451" y="154"/>
                  </a:lnTo>
                  <a:lnTo>
                    <a:pt x="1452" y="157"/>
                  </a:lnTo>
                  <a:lnTo>
                    <a:pt x="1454" y="159"/>
                  </a:lnTo>
                  <a:lnTo>
                    <a:pt x="1460" y="164"/>
                  </a:lnTo>
                  <a:lnTo>
                    <a:pt x="1468" y="173"/>
                  </a:lnTo>
                  <a:lnTo>
                    <a:pt x="1469" y="171"/>
                  </a:lnTo>
                  <a:lnTo>
                    <a:pt x="1469" y="170"/>
                  </a:lnTo>
                  <a:lnTo>
                    <a:pt x="1471" y="170"/>
                  </a:lnTo>
                  <a:lnTo>
                    <a:pt x="1471" y="167"/>
                  </a:lnTo>
                  <a:lnTo>
                    <a:pt x="1471" y="168"/>
                  </a:lnTo>
                  <a:lnTo>
                    <a:pt x="1473" y="170"/>
                  </a:lnTo>
                  <a:lnTo>
                    <a:pt x="1476" y="173"/>
                  </a:lnTo>
                  <a:lnTo>
                    <a:pt x="1473" y="173"/>
                  </a:lnTo>
                  <a:lnTo>
                    <a:pt x="1468" y="173"/>
                  </a:lnTo>
                  <a:lnTo>
                    <a:pt x="1466" y="175"/>
                  </a:lnTo>
                  <a:lnTo>
                    <a:pt x="1468" y="176"/>
                  </a:lnTo>
                  <a:lnTo>
                    <a:pt x="1471" y="176"/>
                  </a:lnTo>
                  <a:lnTo>
                    <a:pt x="1471" y="179"/>
                  </a:lnTo>
                  <a:lnTo>
                    <a:pt x="1474" y="182"/>
                  </a:lnTo>
                  <a:lnTo>
                    <a:pt x="1479" y="189"/>
                  </a:lnTo>
                  <a:lnTo>
                    <a:pt x="1484" y="190"/>
                  </a:lnTo>
                  <a:lnTo>
                    <a:pt x="1487" y="193"/>
                  </a:lnTo>
                  <a:lnTo>
                    <a:pt x="1492" y="195"/>
                  </a:lnTo>
                  <a:lnTo>
                    <a:pt x="1493" y="195"/>
                  </a:lnTo>
                  <a:lnTo>
                    <a:pt x="1495" y="193"/>
                  </a:lnTo>
                  <a:lnTo>
                    <a:pt x="1495" y="193"/>
                  </a:lnTo>
                  <a:lnTo>
                    <a:pt x="1496" y="198"/>
                  </a:lnTo>
                  <a:lnTo>
                    <a:pt x="1498" y="200"/>
                  </a:lnTo>
                  <a:lnTo>
                    <a:pt x="1499" y="200"/>
                  </a:lnTo>
                  <a:lnTo>
                    <a:pt x="1501" y="198"/>
                  </a:lnTo>
                  <a:lnTo>
                    <a:pt x="1504" y="197"/>
                  </a:lnTo>
                  <a:lnTo>
                    <a:pt x="1506" y="195"/>
                  </a:lnTo>
                  <a:lnTo>
                    <a:pt x="1509" y="190"/>
                  </a:lnTo>
                  <a:lnTo>
                    <a:pt x="1510" y="187"/>
                  </a:lnTo>
                  <a:lnTo>
                    <a:pt x="1512" y="186"/>
                  </a:lnTo>
                  <a:lnTo>
                    <a:pt x="1512" y="184"/>
                  </a:lnTo>
                  <a:lnTo>
                    <a:pt x="1512" y="182"/>
                  </a:lnTo>
                  <a:lnTo>
                    <a:pt x="1514" y="179"/>
                  </a:lnTo>
                  <a:lnTo>
                    <a:pt x="1515" y="176"/>
                  </a:lnTo>
                  <a:lnTo>
                    <a:pt x="1517" y="173"/>
                  </a:lnTo>
                  <a:lnTo>
                    <a:pt x="1520" y="168"/>
                  </a:lnTo>
                  <a:lnTo>
                    <a:pt x="1522" y="168"/>
                  </a:lnTo>
                  <a:lnTo>
                    <a:pt x="1522" y="170"/>
                  </a:lnTo>
                  <a:lnTo>
                    <a:pt x="1523" y="171"/>
                  </a:lnTo>
                  <a:lnTo>
                    <a:pt x="1523" y="171"/>
                  </a:lnTo>
                  <a:lnTo>
                    <a:pt x="1525" y="173"/>
                  </a:lnTo>
                  <a:lnTo>
                    <a:pt x="1528" y="176"/>
                  </a:lnTo>
                  <a:lnTo>
                    <a:pt x="1533" y="179"/>
                  </a:lnTo>
                  <a:lnTo>
                    <a:pt x="1536" y="181"/>
                  </a:lnTo>
                  <a:lnTo>
                    <a:pt x="1542" y="182"/>
                  </a:lnTo>
                  <a:lnTo>
                    <a:pt x="1551" y="182"/>
                  </a:lnTo>
                  <a:lnTo>
                    <a:pt x="1553" y="181"/>
                  </a:lnTo>
                  <a:lnTo>
                    <a:pt x="1556" y="179"/>
                  </a:lnTo>
                  <a:lnTo>
                    <a:pt x="1561" y="178"/>
                  </a:lnTo>
                  <a:lnTo>
                    <a:pt x="1564" y="176"/>
                  </a:lnTo>
                  <a:lnTo>
                    <a:pt x="1569" y="176"/>
                  </a:lnTo>
                  <a:lnTo>
                    <a:pt x="1570" y="176"/>
                  </a:lnTo>
                  <a:lnTo>
                    <a:pt x="1575" y="178"/>
                  </a:lnTo>
                  <a:lnTo>
                    <a:pt x="1586" y="181"/>
                  </a:lnTo>
                  <a:lnTo>
                    <a:pt x="1589" y="182"/>
                  </a:lnTo>
                  <a:lnTo>
                    <a:pt x="1591" y="184"/>
                  </a:lnTo>
                  <a:lnTo>
                    <a:pt x="1594" y="187"/>
                  </a:lnTo>
                  <a:lnTo>
                    <a:pt x="1596" y="189"/>
                  </a:lnTo>
                  <a:lnTo>
                    <a:pt x="1597" y="189"/>
                  </a:lnTo>
                  <a:lnTo>
                    <a:pt x="1599" y="189"/>
                  </a:lnTo>
                  <a:lnTo>
                    <a:pt x="1599" y="189"/>
                  </a:lnTo>
                  <a:lnTo>
                    <a:pt x="1597" y="187"/>
                  </a:lnTo>
                  <a:lnTo>
                    <a:pt x="1596" y="187"/>
                  </a:lnTo>
                  <a:lnTo>
                    <a:pt x="1599" y="186"/>
                  </a:lnTo>
                  <a:lnTo>
                    <a:pt x="1599" y="186"/>
                  </a:lnTo>
                  <a:lnTo>
                    <a:pt x="1600" y="184"/>
                  </a:lnTo>
                  <a:lnTo>
                    <a:pt x="1604" y="184"/>
                  </a:lnTo>
                  <a:lnTo>
                    <a:pt x="1600" y="182"/>
                  </a:lnTo>
                  <a:lnTo>
                    <a:pt x="1599" y="182"/>
                  </a:lnTo>
                  <a:lnTo>
                    <a:pt x="1597" y="182"/>
                  </a:lnTo>
                  <a:lnTo>
                    <a:pt x="1597" y="181"/>
                  </a:lnTo>
                  <a:lnTo>
                    <a:pt x="1599" y="181"/>
                  </a:lnTo>
                  <a:lnTo>
                    <a:pt x="1599" y="179"/>
                  </a:lnTo>
                  <a:lnTo>
                    <a:pt x="1600" y="178"/>
                  </a:lnTo>
                  <a:lnTo>
                    <a:pt x="1602" y="176"/>
                  </a:lnTo>
                  <a:lnTo>
                    <a:pt x="1604" y="176"/>
                  </a:lnTo>
                  <a:lnTo>
                    <a:pt x="1607" y="178"/>
                  </a:lnTo>
                  <a:lnTo>
                    <a:pt x="1608" y="176"/>
                  </a:lnTo>
                  <a:lnTo>
                    <a:pt x="1610" y="176"/>
                  </a:lnTo>
                  <a:lnTo>
                    <a:pt x="1613" y="178"/>
                  </a:lnTo>
                  <a:lnTo>
                    <a:pt x="1616" y="181"/>
                  </a:lnTo>
                  <a:lnTo>
                    <a:pt x="1618" y="181"/>
                  </a:lnTo>
                  <a:lnTo>
                    <a:pt x="1622" y="179"/>
                  </a:lnTo>
                  <a:lnTo>
                    <a:pt x="1627" y="179"/>
                  </a:lnTo>
                  <a:lnTo>
                    <a:pt x="1627" y="178"/>
                  </a:lnTo>
                  <a:lnTo>
                    <a:pt x="1622" y="175"/>
                  </a:lnTo>
                  <a:lnTo>
                    <a:pt x="1624" y="168"/>
                  </a:lnTo>
                  <a:lnTo>
                    <a:pt x="1621" y="168"/>
                  </a:lnTo>
                  <a:lnTo>
                    <a:pt x="1618" y="167"/>
                  </a:lnTo>
                  <a:lnTo>
                    <a:pt x="1622" y="165"/>
                  </a:lnTo>
                  <a:lnTo>
                    <a:pt x="1626" y="162"/>
                  </a:lnTo>
                  <a:lnTo>
                    <a:pt x="1627" y="162"/>
                  </a:lnTo>
                  <a:lnTo>
                    <a:pt x="1630" y="160"/>
                  </a:lnTo>
                  <a:lnTo>
                    <a:pt x="1629" y="160"/>
                  </a:lnTo>
                  <a:lnTo>
                    <a:pt x="1622" y="160"/>
                  </a:lnTo>
                  <a:lnTo>
                    <a:pt x="1621" y="160"/>
                  </a:lnTo>
                  <a:lnTo>
                    <a:pt x="1619" y="162"/>
                  </a:lnTo>
                  <a:lnTo>
                    <a:pt x="1616" y="162"/>
                  </a:lnTo>
                  <a:lnTo>
                    <a:pt x="1615" y="159"/>
                  </a:lnTo>
                  <a:lnTo>
                    <a:pt x="1615" y="157"/>
                  </a:lnTo>
                  <a:lnTo>
                    <a:pt x="1619" y="152"/>
                  </a:lnTo>
                  <a:lnTo>
                    <a:pt x="1622" y="152"/>
                  </a:lnTo>
                  <a:lnTo>
                    <a:pt x="1633" y="152"/>
                  </a:lnTo>
                  <a:lnTo>
                    <a:pt x="1638" y="151"/>
                  </a:lnTo>
                  <a:lnTo>
                    <a:pt x="1643" y="149"/>
                  </a:lnTo>
                  <a:lnTo>
                    <a:pt x="1641" y="149"/>
                  </a:lnTo>
                  <a:lnTo>
                    <a:pt x="1641" y="146"/>
                  </a:lnTo>
                  <a:lnTo>
                    <a:pt x="1637" y="143"/>
                  </a:lnTo>
                  <a:lnTo>
                    <a:pt x="1637" y="141"/>
                  </a:lnTo>
                  <a:lnTo>
                    <a:pt x="1638" y="141"/>
                  </a:lnTo>
                  <a:lnTo>
                    <a:pt x="1640" y="141"/>
                  </a:lnTo>
                  <a:lnTo>
                    <a:pt x="1646" y="143"/>
                  </a:lnTo>
                  <a:lnTo>
                    <a:pt x="1649" y="145"/>
                  </a:lnTo>
                  <a:lnTo>
                    <a:pt x="1657" y="146"/>
                  </a:lnTo>
                  <a:lnTo>
                    <a:pt x="1678" y="146"/>
                  </a:lnTo>
                  <a:lnTo>
                    <a:pt x="1681" y="148"/>
                  </a:lnTo>
                  <a:lnTo>
                    <a:pt x="1690" y="148"/>
                  </a:lnTo>
                  <a:lnTo>
                    <a:pt x="1693" y="149"/>
                  </a:lnTo>
                  <a:lnTo>
                    <a:pt x="1703" y="151"/>
                  </a:lnTo>
                  <a:lnTo>
                    <a:pt x="1708" y="151"/>
                  </a:lnTo>
                  <a:lnTo>
                    <a:pt x="1711" y="152"/>
                  </a:lnTo>
                  <a:lnTo>
                    <a:pt x="1715" y="152"/>
                  </a:lnTo>
                  <a:lnTo>
                    <a:pt x="1719" y="154"/>
                  </a:lnTo>
                  <a:lnTo>
                    <a:pt x="1717" y="156"/>
                  </a:lnTo>
                  <a:lnTo>
                    <a:pt x="1706" y="156"/>
                  </a:lnTo>
                  <a:lnTo>
                    <a:pt x="1703" y="156"/>
                  </a:lnTo>
                  <a:lnTo>
                    <a:pt x="1698" y="156"/>
                  </a:lnTo>
                  <a:lnTo>
                    <a:pt x="1697" y="156"/>
                  </a:lnTo>
                  <a:lnTo>
                    <a:pt x="1693" y="157"/>
                  </a:lnTo>
                  <a:lnTo>
                    <a:pt x="1690" y="159"/>
                  </a:lnTo>
                  <a:lnTo>
                    <a:pt x="1687" y="159"/>
                  </a:lnTo>
                  <a:lnTo>
                    <a:pt x="1690" y="160"/>
                  </a:lnTo>
                  <a:lnTo>
                    <a:pt x="1692" y="160"/>
                  </a:lnTo>
                  <a:lnTo>
                    <a:pt x="1700" y="159"/>
                  </a:lnTo>
                  <a:lnTo>
                    <a:pt x="1723" y="157"/>
                  </a:lnTo>
                  <a:lnTo>
                    <a:pt x="1726" y="157"/>
                  </a:lnTo>
                  <a:lnTo>
                    <a:pt x="1726" y="159"/>
                  </a:lnTo>
                  <a:lnTo>
                    <a:pt x="1723" y="162"/>
                  </a:lnTo>
                  <a:lnTo>
                    <a:pt x="1720" y="165"/>
                  </a:lnTo>
                  <a:lnTo>
                    <a:pt x="1715" y="167"/>
                  </a:lnTo>
                  <a:lnTo>
                    <a:pt x="1714" y="167"/>
                  </a:lnTo>
                  <a:lnTo>
                    <a:pt x="1717" y="162"/>
                  </a:lnTo>
                  <a:lnTo>
                    <a:pt x="1717" y="162"/>
                  </a:lnTo>
                  <a:lnTo>
                    <a:pt x="1715" y="162"/>
                  </a:lnTo>
                  <a:lnTo>
                    <a:pt x="1711" y="160"/>
                  </a:lnTo>
                  <a:lnTo>
                    <a:pt x="1711" y="160"/>
                  </a:lnTo>
                  <a:lnTo>
                    <a:pt x="1711" y="160"/>
                  </a:lnTo>
                  <a:lnTo>
                    <a:pt x="1711" y="160"/>
                  </a:lnTo>
                  <a:lnTo>
                    <a:pt x="1709" y="164"/>
                  </a:lnTo>
                  <a:lnTo>
                    <a:pt x="1711" y="165"/>
                  </a:lnTo>
                  <a:lnTo>
                    <a:pt x="1711" y="167"/>
                  </a:lnTo>
                  <a:lnTo>
                    <a:pt x="1706" y="168"/>
                  </a:lnTo>
                  <a:lnTo>
                    <a:pt x="1704" y="168"/>
                  </a:lnTo>
                  <a:lnTo>
                    <a:pt x="1701" y="168"/>
                  </a:lnTo>
                  <a:lnTo>
                    <a:pt x="1701" y="168"/>
                  </a:lnTo>
                  <a:lnTo>
                    <a:pt x="1701" y="168"/>
                  </a:lnTo>
                  <a:lnTo>
                    <a:pt x="1701" y="170"/>
                  </a:lnTo>
                  <a:lnTo>
                    <a:pt x="1701" y="170"/>
                  </a:lnTo>
                  <a:lnTo>
                    <a:pt x="1700" y="171"/>
                  </a:lnTo>
                  <a:lnTo>
                    <a:pt x="1700" y="173"/>
                  </a:lnTo>
                  <a:lnTo>
                    <a:pt x="1701" y="173"/>
                  </a:lnTo>
                  <a:lnTo>
                    <a:pt x="1703" y="175"/>
                  </a:lnTo>
                  <a:lnTo>
                    <a:pt x="1711" y="173"/>
                  </a:lnTo>
                  <a:lnTo>
                    <a:pt x="1715" y="171"/>
                  </a:lnTo>
                  <a:lnTo>
                    <a:pt x="1720" y="168"/>
                  </a:lnTo>
                  <a:lnTo>
                    <a:pt x="1726" y="160"/>
                  </a:lnTo>
                  <a:lnTo>
                    <a:pt x="1731" y="157"/>
                  </a:lnTo>
                  <a:lnTo>
                    <a:pt x="1733" y="157"/>
                  </a:lnTo>
                  <a:lnTo>
                    <a:pt x="1734" y="157"/>
                  </a:lnTo>
                  <a:lnTo>
                    <a:pt x="1749" y="157"/>
                  </a:lnTo>
                  <a:lnTo>
                    <a:pt x="1756" y="159"/>
                  </a:lnTo>
                  <a:lnTo>
                    <a:pt x="1764" y="162"/>
                  </a:lnTo>
                  <a:lnTo>
                    <a:pt x="1769" y="164"/>
                  </a:lnTo>
                  <a:lnTo>
                    <a:pt x="1772" y="167"/>
                  </a:lnTo>
                  <a:lnTo>
                    <a:pt x="1772" y="167"/>
                  </a:lnTo>
                  <a:lnTo>
                    <a:pt x="1772" y="168"/>
                  </a:lnTo>
                  <a:lnTo>
                    <a:pt x="1771" y="170"/>
                  </a:lnTo>
                  <a:lnTo>
                    <a:pt x="1761" y="170"/>
                  </a:lnTo>
                  <a:lnTo>
                    <a:pt x="1758" y="171"/>
                  </a:lnTo>
                  <a:lnTo>
                    <a:pt x="1756" y="171"/>
                  </a:lnTo>
                  <a:lnTo>
                    <a:pt x="1756" y="173"/>
                  </a:lnTo>
                  <a:lnTo>
                    <a:pt x="1756" y="173"/>
                  </a:lnTo>
                  <a:lnTo>
                    <a:pt x="1756" y="175"/>
                  </a:lnTo>
                  <a:lnTo>
                    <a:pt x="1761" y="175"/>
                  </a:lnTo>
                  <a:lnTo>
                    <a:pt x="1764" y="175"/>
                  </a:lnTo>
                  <a:lnTo>
                    <a:pt x="1771" y="176"/>
                  </a:lnTo>
                  <a:lnTo>
                    <a:pt x="1771" y="178"/>
                  </a:lnTo>
                  <a:lnTo>
                    <a:pt x="1772" y="179"/>
                  </a:lnTo>
                  <a:lnTo>
                    <a:pt x="1772" y="179"/>
                  </a:lnTo>
                  <a:lnTo>
                    <a:pt x="1780" y="179"/>
                  </a:lnTo>
                  <a:lnTo>
                    <a:pt x="1782" y="179"/>
                  </a:lnTo>
                  <a:lnTo>
                    <a:pt x="1782" y="181"/>
                  </a:lnTo>
                  <a:lnTo>
                    <a:pt x="1780" y="182"/>
                  </a:lnTo>
                  <a:lnTo>
                    <a:pt x="1777" y="184"/>
                  </a:lnTo>
                  <a:lnTo>
                    <a:pt x="1774" y="187"/>
                  </a:lnTo>
                  <a:lnTo>
                    <a:pt x="1775" y="186"/>
                  </a:lnTo>
                  <a:lnTo>
                    <a:pt x="1783" y="182"/>
                  </a:lnTo>
                  <a:lnTo>
                    <a:pt x="1786" y="182"/>
                  </a:lnTo>
                  <a:lnTo>
                    <a:pt x="1788" y="182"/>
                  </a:lnTo>
                  <a:lnTo>
                    <a:pt x="1794" y="186"/>
                  </a:lnTo>
                  <a:lnTo>
                    <a:pt x="1797" y="187"/>
                  </a:lnTo>
                  <a:lnTo>
                    <a:pt x="1802" y="192"/>
                  </a:lnTo>
                  <a:lnTo>
                    <a:pt x="1801" y="192"/>
                  </a:lnTo>
                  <a:lnTo>
                    <a:pt x="1797" y="193"/>
                  </a:lnTo>
                  <a:lnTo>
                    <a:pt x="1808" y="197"/>
                  </a:lnTo>
                  <a:lnTo>
                    <a:pt x="1813" y="197"/>
                  </a:lnTo>
                  <a:lnTo>
                    <a:pt x="1823" y="195"/>
                  </a:lnTo>
                  <a:lnTo>
                    <a:pt x="1827" y="195"/>
                  </a:lnTo>
                  <a:lnTo>
                    <a:pt x="1835" y="193"/>
                  </a:lnTo>
                  <a:lnTo>
                    <a:pt x="1845" y="192"/>
                  </a:lnTo>
                  <a:lnTo>
                    <a:pt x="1853" y="192"/>
                  </a:lnTo>
                  <a:lnTo>
                    <a:pt x="1857" y="190"/>
                  </a:lnTo>
                  <a:lnTo>
                    <a:pt x="1868" y="190"/>
                  </a:lnTo>
                  <a:lnTo>
                    <a:pt x="1879" y="190"/>
                  </a:lnTo>
                  <a:lnTo>
                    <a:pt x="1889" y="192"/>
                  </a:lnTo>
                  <a:lnTo>
                    <a:pt x="1898" y="193"/>
                  </a:lnTo>
                  <a:lnTo>
                    <a:pt x="1908" y="198"/>
                  </a:lnTo>
                  <a:lnTo>
                    <a:pt x="1913" y="201"/>
                  </a:lnTo>
                  <a:lnTo>
                    <a:pt x="1914" y="203"/>
                  </a:lnTo>
                  <a:lnTo>
                    <a:pt x="1916" y="206"/>
                  </a:lnTo>
                  <a:lnTo>
                    <a:pt x="1916" y="208"/>
                  </a:lnTo>
                  <a:lnTo>
                    <a:pt x="1917" y="211"/>
                  </a:lnTo>
                  <a:lnTo>
                    <a:pt x="1916" y="212"/>
                  </a:lnTo>
                  <a:lnTo>
                    <a:pt x="1916" y="214"/>
                  </a:lnTo>
                  <a:lnTo>
                    <a:pt x="1914" y="217"/>
                  </a:lnTo>
                  <a:lnTo>
                    <a:pt x="1914" y="219"/>
                  </a:lnTo>
                  <a:lnTo>
                    <a:pt x="1913" y="222"/>
                  </a:lnTo>
                  <a:lnTo>
                    <a:pt x="1914" y="225"/>
                  </a:lnTo>
                  <a:lnTo>
                    <a:pt x="1919" y="225"/>
                  </a:lnTo>
                  <a:lnTo>
                    <a:pt x="1927" y="228"/>
                  </a:lnTo>
                  <a:lnTo>
                    <a:pt x="1930" y="228"/>
                  </a:lnTo>
                  <a:lnTo>
                    <a:pt x="1930" y="233"/>
                  </a:lnTo>
                  <a:lnTo>
                    <a:pt x="1931" y="236"/>
                  </a:lnTo>
                  <a:lnTo>
                    <a:pt x="1931" y="242"/>
                  </a:lnTo>
                  <a:lnTo>
                    <a:pt x="1933" y="244"/>
                  </a:lnTo>
                  <a:lnTo>
                    <a:pt x="1936" y="245"/>
                  </a:lnTo>
                  <a:lnTo>
                    <a:pt x="1936" y="247"/>
                  </a:lnTo>
                  <a:lnTo>
                    <a:pt x="1933" y="253"/>
                  </a:lnTo>
                  <a:lnTo>
                    <a:pt x="1931" y="255"/>
                  </a:lnTo>
                  <a:lnTo>
                    <a:pt x="1928" y="256"/>
                  </a:lnTo>
                  <a:lnTo>
                    <a:pt x="1933" y="255"/>
                  </a:lnTo>
                  <a:lnTo>
                    <a:pt x="1935" y="253"/>
                  </a:lnTo>
                  <a:lnTo>
                    <a:pt x="1936" y="249"/>
                  </a:lnTo>
                  <a:lnTo>
                    <a:pt x="1938" y="249"/>
                  </a:lnTo>
                  <a:lnTo>
                    <a:pt x="1939" y="247"/>
                  </a:lnTo>
                  <a:lnTo>
                    <a:pt x="1939" y="242"/>
                  </a:lnTo>
                  <a:lnTo>
                    <a:pt x="1938" y="239"/>
                  </a:lnTo>
                  <a:lnTo>
                    <a:pt x="1938" y="236"/>
                  </a:lnTo>
                  <a:lnTo>
                    <a:pt x="1939" y="234"/>
                  </a:lnTo>
                  <a:lnTo>
                    <a:pt x="1944" y="230"/>
                  </a:lnTo>
                  <a:lnTo>
                    <a:pt x="1947" y="228"/>
                  </a:lnTo>
                  <a:lnTo>
                    <a:pt x="1950" y="228"/>
                  </a:lnTo>
                  <a:lnTo>
                    <a:pt x="1960" y="227"/>
                  </a:lnTo>
                  <a:lnTo>
                    <a:pt x="1963" y="227"/>
                  </a:lnTo>
                  <a:lnTo>
                    <a:pt x="1968" y="227"/>
                  </a:lnTo>
                  <a:lnTo>
                    <a:pt x="1971" y="227"/>
                  </a:lnTo>
                  <a:lnTo>
                    <a:pt x="1974" y="225"/>
                  </a:lnTo>
                  <a:lnTo>
                    <a:pt x="1977" y="227"/>
                  </a:lnTo>
                  <a:lnTo>
                    <a:pt x="1982" y="228"/>
                  </a:lnTo>
                  <a:lnTo>
                    <a:pt x="1999" y="230"/>
                  </a:lnTo>
                  <a:lnTo>
                    <a:pt x="2002" y="230"/>
                  </a:lnTo>
                  <a:lnTo>
                    <a:pt x="2015" y="231"/>
                  </a:lnTo>
                  <a:lnTo>
                    <a:pt x="2017" y="231"/>
                  </a:lnTo>
                  <a:lnTo>
                    <a:pt x="2018" y="230"/>
                  </a:lnTo>
                  <a:lnTo>
                    <a:pt x="2028" y="225"/>
                  </a:lnTo>
                  <a:lnTo>
                    <a:pt x="2031" y="225"/>
                  </a:lnTo>
                  <a:lnTo>
                    <a:pt x="2031" y="227"/>
                  </a:lnTo>
                  <a:lnTo>
                    <a:pt x="2032" y="228"/>
                  </a:lnTo>
                  <a:lnTo>
                    <a:pt x="2034" y="230"/>
                  </a:lnTo>
                  <a:lnTo>
                    <a:pt x="2036" y="233"/>
                  </a:lnTo>
                  <a:lnTo>
                    <a:pt x="2037" y="238"/>
                  </a:lnTo>
                  <a:lnTo>
                    <a:pt x="2039" y="238"/>
                  </a:lnTo>
                  <a:lnTo>
                    <a:pt x="2040" y="239"/>
                  </a:lnTo>
                  <a:lnTo>
                    <a:pt x="2047" y="241"/>
                  </a:lnTo>
                  <a:lnTo>
                    <a:pt x="2051" y="242"/>
                  </a:lnTo>
                  <a:lnTo>
                    <a:pt x="2053" y="247"/>
                  </a:lnTo>
                  <a:lnTo>
                    <a:pt x="2056" y="250"/>
                  </a:lnTo>
                  <a:lnTo>
                    <a:pt x="2062" y="250"/>
                  </a:lnTo>
                  <a:lnTo>
                    <a:pt x="2069" y="249"/>
                  </a:lnTo>
                  <a:lnTo>
                    <a:pt x="2075" y="244"/>
                  </a:lnTo>
                  <a:lnTo>
                    <a:pt x="2075" y="241"/>
                  </a:lnTo>
                  <a:lnTo>
                    <a:pt x="2073" y="238"/>
                  </a:lnTo>
                  <a:lnTo>
                    <a:pt x="2072" y="234"/>
                  </a:lnTo>
                  <a:lnTo>
                    <a:pt x="2070" y="230"/>
                  </a:lnTo>
                  <a:lnTo>
                    <a:pt x="2064" y="228"/>
                  </a:lnTo>
                  <a:lnTo>
                    <a:pt x="2064" y="227"/>
                  </a:lnTo>
                  <a:lnTo>
                    <a:pt x="2067" y="225"/>
                  </a:lnTo>
                  <a:lnTo>
                    <a:pt x="2069" y="222"/>
                  </a:lnTo>
                  <a:lnTo>
                    <a:pt x="2069" y="220"/>
                  </a:lnTo>
                  <a:lnTo>
                    <a:pt x="2069" y="216"/>
                  </a:lnTo>
                  <a:lnTo>
                    <a:pt x="2073" y="216"/>
                  </a:lnTo>
                  <a:lnTo>
                    <a:pt x="2080" y="217"/>
                  </a:lnTo>
                  <a:lnTo>
                    <a:pt x="2089" y="219"/>
                  </a:lnTo>
                  <a:lnTo>
                    <a:pt x="2099" y="220"/>
                  </a:lnTo>
                  <a:lnTo>
                    <a:pt x="2103" y="220"/>
                  </a:lnTo>
                  <a:lnTo>
                    <a:pt x="2105" y="222"/>
                  </a:lnTo>
                  <a:lnTo>
                    <a:pt x="2108" y="223"/>
                  </a:lnTo>
                  <a:lnTo>
                    <a:pt x="2110" y="220"/>
                  </a:lnTo>
                  <a:lnTo>
                    <a:pt x="2111" y="220"/>
                  </a:lnTo>
                  <a:lnTo>
                    <a:pt x="2116" y="222"/>
                  </a:lnTo>
                  <a:lnTo>
                    <a:pt x="2118" y="222"/>
                  </a:lnTo>
                  <a:lnTo>
                    <a:pt x="2124" y="222"/>
                  </a:lnTo>
                  <a:lnTo>
                    <a:pt x="2130" y="222"/>
                  </a:lnTo>
                  <a:lnTo>
                    <a:pt x="2138" y="222"/>
                  </a:lnTo>
                  <a:lnTo>
                    <a:pt x="2144" y="222"/>
                  </a:lnTo>
                  <a:lnTo>
                    <a:pt x="2148" y="222"/>
                  </a:lnTo>
                  <a:lnTo>
                    <a:pt x="2149" y="222"/>
                  </a:lnTo>
                  <a:lnTo>
                    <a:pt x="2154" y="225"/>
                  </a:lnTo>
                  <a:lnTo>
                    <a:pt x="2162" y="228"/>
                  </a:lnTo>
                  <a:lnTo>
                    <a:pt x="2168" y="228"/>
                  </a:lnTo>
                  <a:lnTo>
                    <a:pt x="2176" y="231"/>
                  </a:lnTo>
                  <a:lnTo>
                    <a:pt x="2184" y="233"/>
                  </a:lnTo>
                  <a:lnTo>
                    <a:pt x="2189" y="234"/>
                  </a:lnTo>
                  <a:lnTo>
                    <a:pt x="2190" y="234"/>
                  </a:lnTo>
                  <a:lnTo>
                    <a:pt x="2190" y="236"/>
                  </a:lnTo>
                  <a:lnTo>
                    <a:pt x="2190" y="236"/>
                  </a:lnTo>
                  <a:lnTo>
                    <a:pt x="2195" y="238"/>
                  </a:lnTo>
                  <a:lnTo>
                    <a:pt x="2204" y="244"/>
                  </a:lnTo>
                  <a:lnTo>
                    <a:pt x="2206" y="245"/>
                  </a:lnTo>
                  <a:lnTo>
                    <a:pt x="2209" y="245"/>
                  </a:lnTo>
                  <a:lnTo>
                    <a:pt x="2212" y="247"/>
                  </a:lnTo>
                  <a:lnTo>
                    <a:pt x="2212" y="247"/>
                  </a:lnTo>
                  <a:lnTo>
                    <a:pt x="2214" y="247"/>
                  </a:lnTo>
                  <a:lnTo>
                    <a:pt x="2215" y="249"/>
                  </a:lnTo>
                  <a:lnTo>
                    <a:pt x="2217" y="249"/>
                  </a:lnTo>
                  <a:lnTo>
                    <a:pt x="2222" y="250"/>
                  </a:lnTo>
                  <a:lnTo>
                    <a:pt x="2225" y="252"/>
                  </a:lnTo>
                  <a:lnTo>
                    <a:pt x="2226" y="255"/>
                  </a:lnTo>
                  <a:lnTo>
                    <a:pt x="2226" y="255"/>
                  </a:lnTo>
                  <a:lnTo>
                    <a:pt x="2223" y="253"/>
                  </a:lnTo>
                  <a:lnTo>
                    <a:pt x="2225" y="255"/>
                  </a:lnTo>
                  <a:lnTo>
                    <a:pt x="2225" y="256"/>
                  </a:lnTo>
                  <a:lnTo>
                    <a:pt x="2228" y="256"/>
                  </a:lnTo>
                  <a:lnTo>
                    <a:pt x="2231" y="258"/>
                  </a:lnTo>
                  <a:lnTo>
                    <a:pt x="2233" y="258"/>
                  </a:lnTo>
                  <a:lnTo>
                    <a:pt x="2234" y="260"/>
                  </a:lnTo>
                  <a:lnTo>
                    <a:pt x="2234" y="261"/>
                  </a:lnTo>
                  <a:lnTo>
                    <a:pt x="2234" y="263"/>
                  </a:lnTo>
                  <a:lnTo>
                    <a:pt x="2236" y="263"/>
                  </a:lnTo>
                  <a:lnTo>
                    <a:pt x="2237" y="261"/>
                  </a:lnTo>
                  <a:lnTo>
                    <a:pt x="2237" y="260"/>
                  </a:lnTo>
                  <a:lnTo>
                    <a:pt x="2231" y="256"/>
                  </a:lnTo>
                  <a:lnTo>
                    <a:pt x="2230" y="255"/>
                  </a:lnTo>
                  <a:lnTo>
                    <a:pt x="2231" y="256"/>
                  </a:lnTo>
                  <a:lnTo>
                    <a:pt x="2239" y="260"/>
                  </a:lnTo>
                  <a:lnTo>
                    <a:pt x="2242" y="263"/>
                  </a:lnTo>
                  <a:lnTo>
                    <a:pt x="2241" y="263"/>
                  </a:lnTo>
                  <a:lnTo>
                    <a:pt x="2241" y="263"/>
                  </a:lnTo>
                  <a:lnTo>
                    <a:pt x="2241" y="264"/>
                  </a:lnTo>
                  <a:lnTo>
                    <a:pt x="2242" y="263"/>
                  </a:lnTo>
                  <a:lnTo>
                    <a:pt x="2244" y="263"/>
                  </a:lnTo>
                  <a:lnTo>
                    <a:pt x="2245" y="264"/>
                  </a:lnTo>
                  <a:lnTo>
                    <a:pt x="2247" y="264"/>
                  </a:lnTo>
                  <a:lnTo>
                    <a:pt x="2250" y="266"/>
                  </a:lnTo>
                  <a:lnTo>
                    <a:pt x="2274" y="277"/>
                  </a:lnTo>
                  <a:lnTo>
                    <a:pt x="2274" y="279"/>
                  </a:lnTo>
                  <a:lnTo>
                    <a:pt x="2274" y="280"/>
                  </a:lnTo>
                  <a:lnTo>
                    <a:pt x="2275" y="282"/>
                  </a:lnTo>
                  <a:lnTo>
                    <a:pt x="2275" y="283"/>
                  </a:lnTo>
                  <a:lnTo>
                    <a:pt x="2272" y="285"/>
                  </a:lnTo>
                  <a:lnTo>
                    <a:pt x="2275" y="285"/>
                  </a:lnTo>
                  <a:lnTo>
                    <a:pt x="2277" y="285"/>
                  </a:lnTo>
                  <a:lnTo>
                    <a:pt x="2277" y="283"/>
                  </a:lnTo>
                  <a:lnTo>
                    <a:pt x="2278" y="283"/>
                  </a:lnTo>
                  <a:lnTo>
                    <a:pt x="2280" y="285"/>
                  </a:lnTo>
                  <a:lnTo>
                    <a:pt x="2280" y="285"/>
                  </a:lnTo>
                  <a:lnTo>
                    <a:pt x="2280" y="288"/>
                  </a:lnTo>
                  <a:lnTo>
                    <a:pt x="2278" y="290"/>
                  </a:lnTo>
                  <a:lnTo>
                    <a:pt x="2278" y="291"/>
                  </a:lnTo>
                  <a:lnTo>
                    <a:pt x="2280" y="294"/>
                  </a:lnTo>
                  <a:lnTo>
                    <a:pt x="2280" y="294"/>
                  </a:lnTo>
                  <a:lnTo>
                    <a:pt x="2282" y="296"/>
                  </a:lnTo>
                  <a:lnTo>
                    <a:pt x="2282" y="299"/>
                  </a:lnTo>
                  <a:lnTo>
                    <a:pt x="2280" y="301"/>
                  </a:lnTo>
                  <a:lnTo>
                    <a:pt x="2278" y="304"/>
                  </a:lnTo>
                  <a:lnTo>
                    <a:pt x="2280" y="304"/>
                  </a:lnTo>
                  <a:lnTo>
                    <a:pt x="2283" y="304"/>
                  </a:lnTo>
                  <a:lnTo>
                    <a:pt x="2283" y="304"/>
                  </a:lnTo>
                  <a:lnTo>
                    <a:pt x="2285" y="305"/>
                  </a:lnTo>
                  <a:lnTo>
                    <a:pt x="2286" y="307"/>
                  </a:lnTo>
                  <a:lnTo>
                    <a:pt x="2286" y="308"/>
                  </a:lnTo>
                  <a:lnTo>
                    <a:pt x="2286" y="310"/>
                  </a:lnTo>
                  <a:lnTo>
                    <a:pt x="2286" y="310"/>
                  </a:lnTo>
                  <a:lnTo>
                    <a:pt x="2288" y="310"/>
                  </a:lnTo>
                  <a:lnTo>
                    <a:pt x="2289" y="308"/>
                  </a:lnTo>
                  <a:lnTo>
                    <a:pt x="2289" y="307"/>
                  </a:lnTo>
                  <a:lnTo>
                    <a:pt x="2291" y="307"/>
                  </a:lnTo>
                  <a:lnTo>
                    <a:pt x="2293" y="308"/>
                  </a:lnTo>
                  <a:lnTo>
                    <a:pt x="2291" y="313"/>
                  </a:lnTo>
                  <a:lnTo>
                    <a:pt x="2293" y="313"/>
                  </a:lnTo>
                  <a:lnTo>
                    <a:pt x="2293" y="312"/>
                  </a:lnTo>
                  <a:lnTo>
                    <a:pt x="2293" y="312"/>
                  </a:lnTo>
                  <a:lnTo>
                    <a:pt x="2294" y="310"/>
                  </a:lnTo>
                  <a:lnTo>
                    <a:pt x="2296" y="310"/>
                  </a:lnTo>
                  <a:lnTo>
                    <a:pt x="2296" y="308"/>
                  </a:lnTo>
                  <a:lnTo>
                    <a:pt x="2294" y="307"/>
                  </a:lnTo>
                  <a:lnTo>
                    <a:pt x="2294" y="305"/>
                  </a:lnTo>
                  <a:lnTo>
                    <a:pt x="2291" y="305"/>
                  </a:lnTo>
                  <a:lnTo>
                    <a:pt x="2289" y="304"/>
                  </a:lnTo>
                  <a:lnTo>
                    <a:pt x="2289" y="304"/>
                  </a:lnTo>
                  <a:lnTo>
                    <a:pt x="2291" y="302"/>
                  </a:lnTo>
                  <a:lnTo>
                    <a:pt x="2291" y="302"/>
                  </a:lnTo>
                  <a:lnTo>
                    <a:pt x="2293" y="299"/>
                  </a:lnTo>
                  <a:lnTo>
                    <a:pt x="2293" y="299"/>
                  </a:lnTo>
                  <a:lnTo>
                    <a:pt x="2293" y="297"/>
                  </a:lnTo>
                  <a:lnTo>
                    <a:pt x="2291" y="296"/>
                  </a:lnTo>
                  <a:lnTo>
                    <a:pt x="2291" y="294"/>
                  </a:lnTo>
                  <a:lnTo>
                    <a:pt x="2288" y="294"/>
                  </a:lnTo>
                  <a:lnTo>
                    <a:pt x="2288" y="293"/>
                  </a:lnTo>
                  <a:lnTo>
                    <a:pt x="2286" y="293"/>
                  </a:lnTo>
                  <a:lnTo>
                    <a:pt x="2285" y="293"/>
                  </a:lnTo>
                  <a:lnTo>
                    <a:pt x="2285" y="293"/>
                  </a:lnTo>
                  <a:lnTo>
                    <a:pt x="2285" y="291"/>
                  </a:lnTo>
                  <a:lnTo>
                    <a:pt x="2286" y="291"/>
                  </a:lnTo>
                  <a:lnTo>
                    <a:pt x="2294" y="291"/>
                  </a:lnTo>
                  <a:lnTo>
                    <a:pt x="2297" y="291"/>
                  </a:lnTo>
                  <a:lnTo>
                    <a:pt x="2299" y="291"/>
                  </a:lnTo>
                  <a:lnTo>
                    <a:pt x="2300" y="291"/>
                  </a:lnTo>
                  <a:lnTo>
                    <a:pt x="2305" y="293"/>
                  </a:lnTo>
                  <a:lnTo>
                    <a:pt x="2305" y="293"/>
                  </a:lnTo>
                  <a:lnTo>
                    <a:pt x="2304" y="293"/>
                  </a:lnTo>
                  <a:lnTo>
                    <a:pt x="2302" y="296"/>
                  </a:lnTo>
                  <a:lnTo>
                    <a:pt x="2302" y="296"/>
                  </a:lnTo>
                  <a:lnTo>
                    <a:pt x="2302" y="297"/>
                  </a:lnTo>
                  <a:lnTo>
                    <a:pt x="2304" y="297"/>
                  </a:lnTo>
                  <a:lnTo>
                    <a:pt x="2305" y="297"/>
                  </a:lnTo>
                  <a:lnTo>
                    <a:pt x="2304" y="296"/>
                  </a:lnTo>
                  <a:lnTo>
                    <a:pt x="2304" y="294"/>
                  </a:lnTo>
                  <a:lnTo>
                    <a:pt x="2304" y="294"/>
                  </a:lnTo>
                  <a:lnTo>
                    <a:pt x="2305" y="294"/>
                  </a:lnTo>
                  <a:lnTo>
                    <a:pt x="2307" y="296"/>
                  </a:lnTo>
                  <a:lnTo>
                    <a:pt x="2307" y="296"/>
                  </a:lnTo>
                  <a:lnTo>
                    <a:pt x="2312" y="296"/>
                  </a:lnTo>
                  <a:lnTo>
                    <a:pt x="2313" y="296"/>
                  </a:lnTo>
                  <a:lnTo>
                    <a:pt x="2315" y="296"/>
                  </a:lnTo>
                  <a:lnTo>
                    <a:pt x="2313" y="294"/>
                  </a:lnTo>
                  <a:lnTo>
                    <a:pt x="2307" y="293"/>
                  </a:lnTo>
                  <a:lnTo>
                    <a:pt x="2307" y="293"/>
                  </a:lnTo>
                  <a:lnTo>
                    <a:pt x="2313" y="293"/>
                  </a:lnTo>
                  <a:lnTo>
                    <a:pt x="2315" y="294"/>
                  </a:lnTo>
                  <a:lnTo>
                    <a:pt x="2318" y="294"/>
                  </a:lnTo>
                  <a:lnTo>
                    <a:pt x="2321" y="294"/>
                  </a:lnTo>
                  <a:lnTo>
                    <a:pt x="2324" y="296"/>
                  </a:lnTo>
                  <a:lnTo>
                    <a:pt x="2327" y="299"/>
                  </a:lnTo>
                  <a:lnTo>
                    <a:pt x="2330" y="302"/>
                  </a:lnTo>
                  <a:lnTo>
                    <a:pt x="2334" y="304"/>
                  </a:lnTo>
                  <a:lnTo>
                    <a:pt x="2337" y="305"/>
                  </a:lnTo>
                  <a:lnTo>
                    <a:pt x="2343" y="310"/>
                  </a:lnTo>
                  <a:lnTo>
                    <a:pt x="2343" y="310"/>
                  </a:lnTo>
                  <a:lnTo>
                    <a:pt x="2343" y="310"/>
                  </a:lnTo>
                  <a:lnTo>
                    <a:pt x="2343" y="312"/>
                  </a:lnTo>
                  <a:lnTo>
                    <a:pt x="2341" y="312"/>
                  </a:lnTo>
                  <a:lnTo>
                    <a:pt x="2343" y="312"/>
                  </a:lnTo>
                  <a:lnTo>
                    <a:pt x="2345" y="312"/>
                  </a:lnTo>
                  <a:lnTo>
                    <a:pt x="2346" y="312"/>
                  </a:lnTo>
                  <a:lnTo>
                    <a:pt x="2346" y="312"/>
                  </a:lnTo>
                  <a:lnTo>
                    <a:pt x="2348" y="313"/>
                  </a:lnTo>
                  <a:lnTo>
                    <a:pt x="2348" y="313"/>
                  </a:lnTo>
                  <a:lnTo>
                    <a:pt x="2346" y="315"/>
                  </a:lnTo>
                  <a:lnTo>
                    <a:pt x="2353" y="315"/>
                  </a:lnTo>
                  <a:lnTo>
                    <a:pt x="2354" y="315"/>
                  </a:lnTo>
                  <a:lnTo>
                    <a:pt x="2354" y="316"/>
                  </a:lnTo>
                  <a:lnTo>
                    <a:pt x="2353" y="318"/>
                  </a:lnTo>
                  <a:lnTo>
                    <a:pt x="2353" y="318"/>
                  </a:lnTo>
                  <a:lnTo>
                    <a:pt x="2351" y="318"/>
                  </a:lnTo>
                  <a:lnTo>
                    <a:pt x="2351" y="318"/>
                  </a:lnTo>
                  <a:lnTo>
                    <a:pt x="2348" y="318"/>
                  </a:lnTo>
                  <a:lnTo>
                    <a:pt x="2345" y="319"/>
                  </a:lnTo>
                  <a:lnTo>
                    <a:pt x="2343" y="321"/>
                  </a:lnTo>
                  <a:lnTo>
                    <a:pt x="2341" y="323"/>
                  </a:lnTo>
                  <a:lnTo>
                    <a:pt x="2343" y="326"/>
                  </a:lnTo>
                  <a:lnTo>
                    <a:pt x="2341" y="326"/>
                  </a:lnTo>
                  <a:lnTo>
                    <a:pt x="2341" y="327"/>
                  </a:lnTo>
                  <a:lnTo>
                    <a:pt x="2337" y="327"/>
                  </a:lnTo>
                  <a:lnTo>
                    <a:pt x="2335" y="326"/>
                  </a:lnTo>
                  <a:lnTo>
                    <a:pt x="2334" y="326"/>
                  </a:lnTo>
                  <a:lnTo>
                    <a:pt x="2332" y="324"/>
                  </a:lnTo>
                  <a:lnTo>
                    <a:pt x="2330" y="323"/>
                  </a:lnTo>
                  <a:lnTo>
                    <a:pt x="2330" y="323"/>
                  </a:lnTo>
                  <a:lnTo>
                    <a:pt x="2329" y="323"/>
                  </a:lnTo>
                  <a:lnTo>
                    <a:pt x="2330" y="324"/>
                  </a:lnTo>
                  <a:lnTo>
                    <a:pt x="2332" y="326"/>
                  </a:lnTo>
                  <a:lnTo>
                    <a:pt x="2334" y="327"/>
                  </a:lnTo>
                  <a:lnTo>
                    <a:pt x="2335" y="329"/>
                  </a:lnTo>
                  <a:lnTo>
                    <a:pt x="2335" y="331"/>
                  </a:lnTo>
                  <a:lnTo>
                    <a:pt x="2334" y="331"/>
                  </a:lnTo>
                  <a:lnTo>
                    <a:pt x="2332" y="331"/>
                  </a:lnTo>
                  <a:lnTo>
                    <a:pt x="2330" y="329"/>
                  </a:lnTo>
                  <a:lnTo>
                    <a:pt x="2329" y="329"/>
                  </a:lnTo>
                  <a:lnTo>
                    <a:pt x="2324" y="331"/>
                  </a:lnTo>
                  <a:lnTo>
                    <a:pt x="2323" y="331"/>
                  </a:lnTo>
                  <a:lnTo>
                    <a:pt x="2323" y="331"/>
                  </a:lnTo>
                  <a:lnTo>
                    <a:pt x="2323" y="329"/>
                  </a:lnTo>
                  <a:lnTo>
                    <a:pt x="2319" y="329"/>
                  </a:lnTo>
                  <a:lnTo>
                    <a:pt x="2318" y="329"/>
                  </a:lnTo>
                  <a:lnTo>
                    <a:pt x="2318" y="329"/>
                  </a:lnTo>
                  <a:lnTo>
                    <a:pt x="2316" y="327"/>
                  </a:lnTo>
                  <a:lnTo>
                    <a:pt x="2315" y="326"/>
                  </a:lnTo>
                  <a:lnTo>
                    <a:pt x="2313" y="326"/>
                  </a:lnTo>
                  <a:lnTo>
                    <a:pt x="2312" y="326"/>
                  </a:lnTo>
                  <a:lnTo>
                    <a:pt x="2310" y="326"/>
                  </a:lnTo>
                  <a:lnTo>
                    <a:pt x="2313" y="327"/>
                  </a:lnTo>
                  <a:lnTo>
                    <a:pt x="2316" y="331"/>
                  </a:lnTo>
                  <a:lnTo>
                    <a:pt x="2316" y="331"/>
                  </a:lnTo>
                  <a:lnTo>
                    <a:pt x="2315" y="332"/>
                  </a:lnTo>
                  <a:lnTo>
                    <a:pt x="2318" y="332"/>
                  </a:lnTo>
                  <a:lnTo>
                    <a:pt x="2318" y="331"/>
                  </a:lnTo>
                  <a:lnTo>
                    <a:pt x="2318" y="332"/>
                  </a:lnTo>
                  <a:lnTo>
                    <a:pt x="2318" y="335"/>
                  </a:lnTo>
                  <a:lnTo>
                    <a:pt x="2316" y="335"/>
                  </a:lnTo>
                  <a:lnTo>
                    <a:pt x="2312" y="337"/>
                  </a:lnTo>
                  <a:lnTo>
                    <a:pt x="2313" y="337"/>
                  </a:lnTo>
                  <a:lnTo>
                    <a:pt x="2315" y="337"/>
                  </a:lnTo>
                  <a:lnTo>
                    <a:pt x="2316" y="337"/>
                  </a:lnTo>
                  <a:lnTo>
                    <a:pt x="2318" y="337"/>
                  </a:lnTo>
                  <a:lnTo>
                    <a:pt x="2318" y="338"/>
                  </a:lnTo>
                  <a:lnTo>
                    <a:pt x="2318" y="342"/>
                  </a:lnTo>
                  <a:lnTo>
                    <a:pt x="2318" y="342"/>
                  </a:lnTo>
                  <a:lnTo>
                    <a:pt x="2316" y="343"/>
                  </a:lnTo>
                  <a:lnTo>
                    <a:pt x="2313" y="345"/>
                  </a:lnTo>
                  <a:lnTo>
                    <a:pt x="2310" y="345"/>
                  </a:lnTo>
                  <a:lnTo>
                    <a:pt x="2308" y="345"/>
                  </a:lnTo>
                  <a:lnTo>
                    <a:pt x="2307" y="345"/>
                  </a:lnTo>
                  <a:lnTo>
                    <a:pt x="2307" y="346"/>
                  </a:lnTo>
                  <a:lnTo>
                    <a:pt x="2305" y="346"/>
                  </a:lnTo>
                  <a:lnTo>
                    <a:pt x="2307" y="346"/>
                  </a:lnTo>
                  <a:lnTo>
                    <a:pt x="2308" y="346"/>
                  </a:lnTo>
                  <a:lnTo>
                    <a:pt x="2310" y="346"/>
                  </a:lnTo>
                  <a:lnTo>
                    <a:pt x="2310" y="348"/>
                  </a:lnTo>
                  <a:lnTo>
                    <a:pt x="2308" y="348"/>
                  </a:lnTo>
                  <a:lnTo>
                    <a:pt x="2308" y="349"/>
                  </a:lnTo>
                  <a:lnTo>
                    <a:pt x="2308" y="349"/>
                  </a:lnTo>
                  <a:lnTo>
                    <a:pt x="2308" y="351"/>
                  </a:lnTo>
                  <a:lnTo>
                    <a:pt x="2308" y="351"/>
                  </a:lnTo>
                  <a:lnTo>
                    <a:pt x="2310" y="351"/>
                  </a:lnTo>
                  <a:lnTo>
                    <a:pt x="2313" y="353"/>
                  </a:lnTo>
                  <a:lnTo>
                    <a:pt x="2315" y="353"/>
                  </a:lnTo>
                  <a:lnTo>
                    <a:pt x="2315" y="353"/>
                  </a:lnTo>
                  <a:lnTo>
                    <a:pt x="2316" y="354"/>
                  </a:lnTo>
                  <a:lnTo>
                    <a:pt x="2316" y="356"/>
                  </a:lnTo>
                  <a:lnTo>
                    <a:pt x="2316" y="356"/>
                  </a:lnTo>
                  <a:lnTo>
                    <a:pt x="2312" y="356"/>
                  </a:lnTo>
                  <a:lnTo>
                    <a:pt x="2312" y="356"/>
                  </a:lnTo>
                  <a:lnTo>
                    <a:pt x="2310" y="354"/>
                  </a:lnTo>
                  <a:lnTo>
                    <a:pt x="2310" y="354"/>
                  </a:lnTo>
                  <a:lnTo>
                    <a:pt x="2308" y="353"/>
                  </a:lnTo>
                  <a:lnTo>
                    <a:pt x="2308" y="354"/>
                  </a:lnTo>
                  <a:lnTo>
                    <a:pt x="2308" y="357"/>
                  </a:lnTo>
                  <a:lnTo>
                    <a:pt x="2308" y="357"/>
                  </a:lnTo>
                  <a:lnTo>
                    <a:pt x="2307" y="359"/>
                  </a:lnTo>
                  <a:lnTo>
                    <a:pt x="2305" y="359"/>
                  </a:lnTo>
                  <a:lnTo>
                    <a:pt x="2304" y="359"/>
                  </a:lnTo>
                  <a:lnTo>
                    <a:pt x="2302" y="357"/>
                  </a:lnTo>
                  <a:lnTo>
                    <a:pt x="2302" y="356"/>
                  </a:lnTo>
                  <a:lnTo>
                    <a:pt x="2302" y="356"/>
                  </a:lnTo>
                  <a:lnTo>
                    <a:pt x="2302" y="354"/>
                  </a:lnTo>
                  <a:lnTo>
                    <a:pt x="2302" y="353"/>
                  </a:lnTo>
                  <a:lnTo>
                    <a:pt x="2302" y="354"/>
                  </a:lnTo>
                  <a:lnTo>
                    <a:pt x="2300" y="356"/>
                  </a:lnTo>
                  <a:lnTo>
                    <a:pt x="2299" y="357"/>
                  </a:lnTo>
                  <a:lnTo>
                    <a:pt x="2297" y="357"/>
                  </a:lnTo>
                  <a:lnTo>
                    <a:pt x="2296" y="357"/>
                  </a:lnTo>
                  <a:lnTo>
                    <a:pt x="2294" y="356"/>
                  </a:lnTo>
                  <a:lnTo>
                    <a:pt x="2293" y="354"/>
                  </a:lnTo>
                  <a:lnTo>
                    <a:pt x="2289" y="353"/>
                  </a:lnTo>
                  <a:lnTo>
                    <a:pt x="2288" y="351"/>
                  </a:lnTo>
                  <a:lnTo>
                    <a:pt x="2285" y="348"/>
                  </a:lnTo>
                  <a:lnTo>
                    <a:pt x="2280" y="348"/>
                  </a:lnTo>
                  <a:lnTo>
                    <a:pt x="2277" y="346"/>
                  </a:lnTo>
                  <a:lnTo>
                    <a:pt x="2275" y="346"/>
                  </a:lnTo>
                  <a:lnTo>
                    <a:pt x="2274" y="346"/>
                  </a:lnTo>
                  <a:lnTo>
                    <a:pt x="2272" y="346"/>
                  </a:lnTo>
                  <a:lnTo>
                    <a:pt x="2272" y="346"/>
                  </a:lnTo>
                  <a:lnTo>
                    <a:pt x="2271" y="345"/>
                  </a:lnTo>
                  <a:lnTo>
                    <a:pt x="2271" y="345"/>
                  </a:lnTo>
                  <a:lnTo>
                    <a:pt x="2267" y="343"/>
                  </a:lnTo>
                  <a:lnTo>
                    <a:pt x="2266" y="342"/>
                  </a:lnTo>
                  <a:lnTo>
                    <a:pt x="2266" y="340"/>
                  </a:lnTo>
                  <a:lnTo>
                    <a:pt x="2266" y="340"/>
                  </a:lnTo>
                  <a:lnTo>
                    <a:pt x="2266" y="337"/>
                  </a:lnTo>
                  <a:lnTo>
                    <a:pt x="2264" y="334"/>
                  </a:lnTo>
                  <a:lnTo>
                    <a:pt x="2263" y="331"/>
                  </a:lnTo>
                  <a:lnTo>
                    <a:pt x="2256" y="329"/>
                  </a:lnTo>
                  <a:lnTo>
                    <a:pt x="2250" y="327"/>
                  </a:lnTo>
                  <a:lnTo>
                    <a:pt x="2248" y="327"/>
                  </a:lnTo>
                  <a:lnTo>
                    <a:pt x="2247" y="327"/>
                  </a:lnTo>
                  <a:lnTo>
                    <a:pt x="2242" y="331"/>
                  </a:lnTo>
                  <a:lnTo>
                    <a:pt x="2239" y="331"/>
                  </a:lnTo>
                  <a:lnTo>
                    <a:pt x="2230" y="331"/>
                  </a:lnTo>
                  <a:lnTo>
                    <a:pt x="2230" y="331"/>
                  </a:lnTo>
                  <a:lnTo>
                    <a:pt x="2228" y="329"/>
                  </a:lnTo>
                  <a:lnTo>
                    <a:pt x="2226" y="327"/>
                  </a:lnTo>
                  <a:lnTo>
                    <a:pt x="2228" y="326"/>
                  </a:lnTo>
                  <a:lnTo>
                    <a:pt x="2228" y="324"/>
                  </a:lnTo>
                  <a:lnTo>
                    <a:pt x="2226" y="324"/>
                  </a:lnTo>
                  <a:lnTo>
                    <a:pt x="2226" y="324"/>
                  </a:lnTo>
                  <a:lnTo>
                    <a:pt x="2225" y="323"/>
                  </a:lnTo>
                  <a:lnTo>
                    <a:pt x="2223" y="321"/>
                  </a:lnTo>
                  <a:lnTo>
                    <a:pt x="2222" y="319"/>
                  </a:lnTo>
                  <a:lnTo>
                    <a:pt x="2222" y="318"/>
                  </a:lnTo>
                  <a:lnTo>
                    <a:pt x="2222" y="318"/>
                  </a:lnTo>
                  <a:lnTo>
                    <a:pt x="2223" y="318"/>
                  </a:lnTo>
                  <a:lnTo>
                    <a:pt x="2225" y="318"/>
                  </a:lnTo>
                  <a:lnTo>
                    <a:pt x="2225" y="315"/>
                  </a:lnTo>
                  <a:lnTo>
                    <a:pt x="2226" y="315"/>
                  </a:lnTo>
                  <a:lnTo>
                    <a:pt x="2226" y="313"/>
                  </a:lnTo>
                  <a:lnTo>
                    <a:pt x="2226" y="310"/>
                  </a:lnTo>
                  <a:lnTo>
                    <a:pt x="2226" y="308"/>
                  </a:lnTo>
                  <a:lnTo>
                    <a:pt x="2226" y="310"/>
                  </a:lnTo>
                  <a:lnTo>
                    <a:pt x="2223" y="313"/>
                  </a:lnTo>
                  <a:lnTo>
                    <a:pt x="2223" y="313"/>
                  </a:lnTo>
                  <a:lnTo>
                    <a:pt x="2222" y="313"/>
                  </a:lnTo>
                  <a:lnTo>
                    <a:pt x="2222" y="313"/>
                  </a:lnTo>
                  <a:lnTo>
                    <a:pt x="2220" y="313"/>
                  </a:lnTo>
                  <a:lnTo>
                    <a:pt x="2218" y="313"/>
                  </a:lnTo>
                  <a:lnTo>
                    <a:pt x="2218" y="310"/>
                  </a:lnTo>
                  <a:lnTo>
                    <a:pt x="2218" y="308"/>
                  </a:lnTo>
                  <a:lnTo>
                    <a:pt x="2218" y="310"/>
                  </a:lnTo>
                  <a:lnTo>
                    <a:pt x="2217" y="310"/>
                  </a:lnTo>
                  <a:lnTo>
                    <a:pt x="2215" y="312"/>
                  </a:lnTo>
                  <a:lnTo>
                    <a:pt x="2215" y="312"/>
                  </a:lnTo>
                  <a:lnTo>
                    <a:pt x="2215" y="313"/>
                  </a:lnTo>
                  <a:lnTo>
                    <a:pt x="2215" y="315"/>
                  </a:lnTo>
                  <a:lnTo>
                    <a:pt x="2214" y="315"/>
                  </a:lnTo>
                  <a:lnTo>
                    <a:pt x="2211" y="315"/>
                  </a:lnTo>
                  <a:lnTo>
                    <a:pt x="2211" y="313"/>
                  </a:lnTo>
                  <a:lnTo>
                    <a:pt x="2209" y="316"/>
                  </a:lnTo>
                  <a:lnTo>
                    <a:pt x="2209" y="318"/>
                  </a:lnTo>
                  <a:lnTo>
                    <a:pt x="2209" y="321"/>
                  </a:lnTo>
                  <a:lnTo>
                    <a:pt x="2209" y="323"/>
                  </a:lnTo>
                  <a:lnTo>
                    <a:pt x="2211" y="324"/>
                  </a:lnTo>
                  <a:lnTo>
                    <a:pt x="2214" y="326"/>
                  </a:lnTo>
                  <a:lnTo>
                    <a:pt x="2215" y="327"/>
                  </a:lnTo>
                  <a:lnTo>
                    <a:pt x="2215" y="329"/>
                  </a:lnTo>
                  <a:lnTo>
                    <a:pt x="2215" y="329"/>
                  </a:lnTo>
                  <a:lnTo>
                    <a:pt x="2214" y="332"/>
                  </a:lnTo>
                  <a:lnTo>
                    <a:pt x="2212" y="332"/>
                  </a:lnTo>
                  <a:lnTo>
                    <a:pt x="2211" y="337"/>
                  </a:lnTo>
                  <a:lnTo>
                    <a:pt x="2211" y="337"/>
                  </a:lnTo>
                  <a:lnTo>
                    <a:pt x="2206" y="340"/>
                  </a:lnTo>
                  <a:lnTo>
                    <a:pt x="2203" y="342"/>
                  </a:lnTo>
                  <a:lnTo>
                    <a:pt x="2201" y="343"/>
                  </a:lnTo>
                  <a:lnTo>
                    <a:pt x="2198" y="346"/>
                  </a:lnTo>
                  <a:lnTo>
                    <a:pt x="2193" y="346"/>
                  </a:lnTo>
                  <a:lnTo>
                    <a:pt x="2187" y="351"/>
                  </a:lnTo>
                  <a:lnTo>
                    <a:pt x="2184" y="351"/>
                  </a:lnTo>
                  <a:lnTo>
                    <a:pt x="2181" y="349"/>
                  </a:lnTo>
                  <a:lnTo>
                    <a:pt x="2173" y="348"/>
                  </a:lnTo>
                  <a:lnTo>
                    <a:pt x="2171" y="348"/>
                  </a:lnTo>
                  <a:lnTo>
                    <a:pt x="2168" y="343"/>
                  </a:lnTo>
                  <a:lnTo>
                    <a:pt x="2166" y="343"/>
                  </a:lnTo>
                  <a:lnTo>
                    <a:pt x="2165" y="342"/>
                  </a:lnTo>
                  <a:lnTo>
                    <a:pt x="2160" y="340"/>
                  </a:lnTo>
                  <a:lnTo>
                    <a:pt x="2157" y="342"/>
                  </a:lnTo>
                  <a:lnTo>
                    <a:pt x="2154" y="340"/>
                  </a:lnTo>
                  <a:lnTo>
                    <a:pt x="2152" y="342"/>
                  </a:lnTo>
                  <a:lnTo>
                    <a:pt x="2154" y="342"/>
                  </a:lnTo>
                  <a:lnTo>
                    <a:pt x="2157" y="342"/>
                  </a:lnTo>
                  <a:lnTo>
                    <a:pt x="2162" y="342"/>
                  </a:lnTo>
                  <a:lnTo>
                    <a:pt x="2163" y="342"/>
                  </a:lnTo>
                  <a:lnTo>
                    <a:pt x="2165" y="343"/>
                  </a:lnTo>
                  <a:lnTo>
                    <a:pt x="2166" y="345"/>
                  </a:lnTo>
                  <a:lnTo>
                    <a:pt x="2165" y="346"/>
                  </a:lnTo>
                  <a:lnTo>
                    <a:pt x="2163" y="346"/>
                  </a:lnTo>
                  <a:lnTo>
                    <a:pt x="2160" y="345"/>
                  </a:lnTo>
                  <a:lnTo>
                    <a:pt x="2155" y="346"/>
                  </a:lnTo>
                  <a:lnTo>
                    <a:pt x="2154" y="345"/>
                  </a:lnTo>
                  <a:lnTo>
                    <a:pt x="2149" y="343"/>
                  </a:lnTo>
                  <a:lnTo>
                    <a:pt x="2144" y="346"/>
                  </a:lnTo>
                  <a:lnTo>
                    <a:pt x="2140" y="346"/>
                  </a:lnTo>
                  <a:lnTo>
                    <a:pt x="2135" y="348"/>
                  </a:lnTo>
                  <a:lnTo>
                    <a:pt x="2127" y="349"/>
                  </a:lnTo>
                  <a:lnTo>
                    <a:pt x="2129" y="349"/>
                  </a:lnTo>
                  <a:lnTo>
                    <a:pt x="2135" y="348"/>
                  </a:lnTo>
                  <a:lnTo>
                    <a:pt x="2138" y="348"/>
                  </a:lnTo>
                  <a:lnTo>
                    <a:pt x="2143" y="346"/>
                  </a:lnTo>
                  <a:lnTo>
                    <a:pt x="2146" y="346"/>
                  </a:lnTo>
                  <a:lnTo>
                    <a:pt x="2148" y="345"/>
                  </a:lnTo>
                  <a:lnTo>
                    <a:pt x="2149" y="345"/>
                  </a:lnTo>
                  <a:lnTo>
                    <a:pt x="2151" y="345"/>
                  </a:lnTo>
                  <a:lnTo>
                    <a:pt x="2152" y="346"/>
                  </a:lnTo>
                  <a:lnTo>
                    <a:pt x="2152" y="346"/>
                  </a:lnTo>
                  <a:lnTo>
                    <a:pt x="2154" y="349"/>
                  </a:lnTo>
                  <a:lnTo>
                    <a:pt x="2152" y="349"/>
                  </a:lnTo>
                  <a:lnTo>
                    <a:pt x="2151" y="351"/>
                  </a:lnTo>
                  <a:lnTo>
                    <a:pt x="2151" y="351"/>
                  </a:lnTo>
                  <a:lnTo>
                    <a:pt x="2155" y="349"/>
                  </a:lnTo>
                  <a:lnTo>
                    <a:pt x="2159" y="351"/>
                  </a:lnTo>
                  <a:lnTo>
                    <a:pt x="2160" y="351"/>
                  </a:lnTo>
                  <a:lnTo>
                    <a:pt x="2163" y="348"/>
                  </a:lnTo>
                  <a:lnTo>
                    <a:pt x="2168" y="348"/>
                  </a:lnTo>
                  <a:lnTo>
                    <a:pt x="2168" y="348"/>
                  </a:lnTo>
                  <a:lnTo>
                    <a:pt x="2170" y="348"/>
                  </a:lnTo>
                  <a:lnTo>
                    <a:pt x="2168" y="353"/>
                  </a:lnTo>
                  <a:lnTo>
                    <a:pt x="2168" y="354"/>
                  </a:lnTo>
                  <a:lnTo>
                    <a:pt x="2173" y="359"/>
                  </a:lnTo>
                  <a:lnTo>
                    <a:pt x="2176" y="360"/>
                  </a:lnTo>
                  <a:lnTo>
                    <a:pt x="2177" y="360"/>
                  </a:lnTo>
                  <a:lnTo>
                    <a:pt x="2179" y="360"/>
                  </a:lnTo>
                  <a:lnTo>
                    <a:pt x="2179" y="357"/>
                  </a:lnTo>
                  <a:lnTo>
                    <a:pt x="2181" y="357"/>
                  </a:lnTo>
                  <a:lnTo>
                    <a:pt x="2182" y="357"/>
                  </a:lnTo>
                  <a:lnTo>
                    <a:pt x="2182" y="359"/>
                  </a:lnTo>
                  <a:lnTo>
                    <a:pt x="2184" y="362"/>
                  </a:lnTo>
                  <a:lnTo>
                    <a:pt x="2184" y="364"/>
                  </a:lnTo>
                  <a:lnTo>
                    <a:pt x="2184" y="365"/>
                  </a:lnTo>
                  <a:lnTo>
                    <a:pt x="2185" y="365"/>
                  </a:lnTo>
                  <a:lnTo>
                    <a:pt x="2187" y="367"/>
                  </a:lnTo>
                  <a:lnTo>
                    <a:pt x="2187" y="368"/>
                  </a:lnTo>
                  <a:lnTo>
                    <a:pt x="2187" y="373"/>
                  </a:lnTo>
                  <a:lnTo>
                    <a:pt x="2187" y="373"/>
                  </a:lnTo>
                  <a:lnTo>
                    <a:pt x="2185" y="373"/>
                  </a:lnTo>
                  <a:lnTo>
                    <a:pt x="2184" y="375"/>
                  </a:lnTo>
                  <a:lnTo>
                    <a:pt x="2184" y="375"/>
                  </a:lnTo>
                  <a:lnTo>
                    <a:pt x="2187" y="375"/>
                  </a:lnTo>
                  <a:lnTo>
                    <a:pt x="2187" y="376"/>
                  </a:lnTo>
                  <a:lnTo>
                    <a:pt x="2187" y="378"/>
                  </a:lnTo>
                  <a:lnTo>
                    <a:pt x="2187" y="379"/>
                  </a:lnTo>
                  <a:lnTo>
                    <a:pt x="2187" y="379"/>
                  </a:lnTo>
                  <a:lnTo>
                    <a:pt x="2189" y="378"/>
                  </a:lnTo>
                  <a:lnTo>
                    <a:pt x="2189" y="376"/>
                  </a:lnTo>
                  <a:lnTo>
                    <a:pt x="2189" y="376"/>
                  </a:lnTo>
                  <a:lnTo>
                    <a:pt x="2190" y="379"/>
                  </a:lnTo>
                  <a:lnTo>
                    <a:pt x="2190" y="381"/>
                  </a:lnTo>
                  <a:lnTo>
                    <a:pt x="2192" y="381"/>
                  </a:lnTo>
                  <a:lnTo>
                    <a:pt x="2196" y="384"/>
                  </a:lnTo>
                  <a:lnTo>
                    <a:pt x="2196" y="384"/>
                  </a:lnTo>
                  <a:lnTo>
                    <a:pt x="2198" y="386"/>
                  </a:lnTo>
                  <a:lnTo>
                    <a:pt x="2196" y="387"/>
                  </a:lnTo>
                  <a:lnTo>
                    <a:pt x="2195" y="387"/>
                  </a:lnTo>
                  <a:lnTo>
                    <a:pt x="2196" y="389"/>
                  </a:lnTo>
                  <a:lnTo>
                    <a:pt x="2196" y="390"/>
                  </a:lnTo>
                  <a:lnTo>
                    <a:pt x="2198" y="392"/>
                  </a:lnTo>
                  <a:lnTo>
                    <a:pt x="2200" y="394"/>
                  </a:lnTo>
                  <a:lnTo>
                    <a:pt x="2200" y="395"/>
                  </a:lnTo>
                  <a:lnTo>
                    <a:pt x="2198" y="397"/>
                  </a:lnTo>
                  <a:lnTo>
                    <a:pt x="2195" y="400"/>
                  </a:lnTo>
                  <a:lnTo>
                    <a:pt x="2193" y="400"/>
                  </a:lnTo>
                  <a:lnTo>
                    <a:pt x="2193" y="401"/>
                  </a:lnTo>
                  <a:lnTo>
                    <a:pt x="2193" y="403"/>
                  </a:lnTo>
                  <a:lnTo>
                    <a:pt x="2192" y="403"/>
                  </a:lnTo>
                  <a:lnTo>
                    <a:pt x="2190" y="403"/>
                  </a:lnTo>
                  <a:lnTo>
                    <a:pt x="2177" y="398"/>
                  </a:lnTo>
                  <a:lnTo>
                    <a:pt x="2173" y="398"/>
                  </a:lnTo>
                  <a:lnTo>
                    <a:pt x="2168" y="397"/>
                  </a:lnTo>
                  <a:lnTo>
                    <a:pt x="2166" y="397"/>
                  </a:lnTo>
                  <a:lnTo>
                    <a:pt x="2166" y="397"/>
                  </a:lnTo>
                  <a:lnTo>
                    <a:pt x="2166" y="395"/>
                  </a:lnTo>
                  <a:lnTo>
                    <a:pt x="2168" y="394"/>
                  </a:lnTo>
                  <a:lnTo>
                    <a:pt x="2168" y="394"/>
                  </a:lnTo>
                  <a:lnTo>
                    <a:pt x="2166" y="394"/>
                  </a:lnTo>
                  <a:lnTo>
                    <a:pt x="2166" y="394"/>
                  </a:lnTo>
                  <a:lnTo>
                    <a:pt x="2165" y="394"/>
                  </a:lnTo>
                  <a:lnTo>
                    <a:pt x="2163" y="394"/>
                  </a:lnTo>
                  <a:lnTo>
                    <a:pt x="2163" y="394"/>
                  </a:lnTo>
                  <a:lnTo>
                    <a:pt x="2162" y="395"/>
                  </a:lnTo>
                  <a:lnTo>
                    <a:pt x="2162" y="395"/>
                  </a:lnTo>
                  <a:lnTo>
                    <a:pt x="2162" y="395"/>
                  </a:lnTo>
                  <a:lnTo>
                    <a:pt x="2163" y="397"/>
                  </a:lnTo>
                  <a:lnTo>
                    <a:pt x="2165" y="397"/>
                  </a:lnTo>
                  <a:lnTo>
                    <a:pt x="2165" y="398"/>
                  </a:lnTo>
                  <a:lnTo>
                    <a:pt x="2162" y="398"/>
                  </a:lnTo>
                  <a:lnTo>
                    <a:pt x="2159" y="400"/>
                  </a:lnTo>
                  <a:lnTo>
                    <a:pt x="2154" y="401"/>
                  </a:lnTo>
                  <a:lnTo>
                    <a:pt x="2152" y="403"/>
                  </a:lnTo>
                  <a:lnTo>
                    <a:pt x="2143" y="406"/>
                  </a:lnTo>
                  <a:lnTo>
                    <a:pt x="2140" y="408"/>
                  </a:lnTo>
                  <a:lnTo>
                    <a:pt x="2138" y="408"/>
                  </a:lnTo>
                  <a:lnTo>
                    <a:pt x="2138" y="408"/>
                  </a:lnTo>
                  <a:lnTo>
                    <a:pt x="2136" y="409"/>
                  </a:lnTo>
                  <a:lnTo>
                    <a:pt x="2130" y="412"/>
                  </a:lnTo>
                  <a:lnTo>
                    <a:pt x="2130" y="412"/>
                  </a:lnTo>
                  <a:lnTo>
                    <a:pt x="2129" y="414"/>
                  </a:lnTo>
                  <a:lnTo>
                    <a:pt x="2127" y="414"/>
                  </a:lnTo>
                  <a:lnTo>
                    <a:pt x="2124" y="414"/>
                  </a:lnTo>
                  <a:lnTo>
                    <a:pt x="2121" y="416"/>
                  </a:lnTo>
                  <a:lnTo>
                    <a:pt x="2116" y="417"/>
                  </a:lnTo>
                  <a:lnTo>
                    <a:pt x="2114" y="417"/>
                  </a:lnTo>
                  <a:lnTo>
                    <a:pt x="2110" y="420"/>
                  </a:lnTo>
                  <a:lnTo>
                    <a:pt x="2107" y="423"/>
                  </a:lnTo>
                  <a:lnTo>
                    <a:pt x="2105" y="423"/>
                  </a:lnTo>
                  <a:lnTo>
                    <a:pt x="2102" y="422"/>
                  </a:lnTo>
                  <a:lnTo>
                    <a:pt x="2102" y="423"/>
                  </a:lnTo>
                  <a:lnTo>
                    <a:pt x="2102" y="425"/>
                  </a:lnTo>
                  <a:lnTo>
                    <a:pt x="2103" y="427"/>
                  </a:lnTo>
                  <a:lnTo>
                    <a:pt x="2103" y="427"/>
                  </a:lnTo>
                  <a:lnTo>
                    <a:pt x="2102" y="427"/>
                  </a:lnTo>
                  <a:lnTo>
                    <a:pt x="2100" y="425"/>
                  </a:lnTo>
                  <a:lnTo>
                    <a:pt x="2100" y="427"/>
                  </a:lnTo>
                  <a:lnTo>
                    <a:pt x="2100" y="427"/>
                  </a:lnTo>
                  <a:lnTo>
                    <a:pt x="2099" y="428"/>
                  </a:lnTo>
                  <a:lnTo>
                    <a:pt x="2097" y="428"/>
                  </a:lnTo>
                  <a:lnTo>
                    <a:pt x="2095" y="430"/>
                  </a:lnTo>
                  <a:lnTo>
                    <a:pt x="2095" y="430"/>
                  </a:lnTo>
                  <a:lnTo>
                    <a:pt x="2095" y="431"/>
                  </a:lnTo>
                  <a:lnTo>
                    <a:pt x="2094" y="433"/>
                  </a:lnTo>
                  <a:lnTo>
                    <a:pt x="2091" y="435"/>
                  </a:lnTo>
                  <a:lnTo>
                    <a:pt x="2091" y="435"/>
                  </a:lnTo>
                  <a:lnTo>
                    <a:pt x="2089" y="436"/>
                  </a:lnTo>
                  <a:lnTo>
                    <a:pt x="2088" y="436"/>
                  </a:lnTo>
                  <a:lnTo>
                    <a:pt x="2086" y="436"/>
                  </a:lnTo>
                  <a:lnTo>
                    <a:pt x="2083" y="439"/>
                  </a:lnTo>
                  <a:lnTo>
                    <a:pt x="2075" y="442"/>
                  </a:lnTo>
                  <a:lnTo>
                    <a:pt x="2073" y="444"/>
                  </a:lnTo>
                  <a:lnTo>
                    <a:pt x="2070" y="446"/>
                  </a:lnTo>
                  <a:lnTo>
                    <a:pt x="2070" y="446"/>
                  </a:lnTo>
                  <a:lnTo>
                    <a:pt x="2070" y="447"/>
                  </a:lnTo>
                  <a:lnTo>
                    <a:pt x="2069" y="449"/>
                  </a:lnTo>
                  <a:lnTo>
                    <a:pt x="2067" y="453"/>
                  </a:lnTo>
                  <a:lnTo>
                    <a:pt x="2067" y="455"/>
                  </a:lnTo>
                  <a:lnTo>
                    <a:pt x="2067" y="455"/>
                  </a:lnTo>
                  <a:lnTo>
                    <a:pt x="2064" y="455"/>
                  </a:lnTo>
                  <a:lnTo>
                    <a:pt x="2061" y="453"/>
                  </a:lnTo>
                  <a:lnTo>
                    <a:pt x="2061" y="452"/>
                  </a:lnTo>
                  <a:lnTo>
                    <a:pt x="2059" y="452"/>
                  </a:lnTo>
                  <a:lnTo>
                    <a:pt x="2059" y="450"/>
                  </a:lnTo>
                  <a:lnTo>
                    <a:pt x="2059" y="449"/>
                  </a:lnTo>
                  <a:lnTo>
                    <a:pt x="2059" y="449"/>
                  </a:lnTo>
                  <a:lnTo>
                    <a:pt x="2056" y="446"/>
                  </a:lnTo>
                  <a:lnTo>
                    <a:pt x="2051" y="442"/>
                  </a:lnTo>
                  <a:lnTo>
                    <a:pt x="2050" y="441"/>
                  </a:lnTo>
                  <a:lnTo>
                    <a:pt x="2043" y="442"/>
                  </a:lnTo>
                  <a:lnTo>
                    <a:pt x="2042" y="442"/>
                  </a:lnTo>
                  <a:lnTo>
                    <a:pt x="2039" y="442"/>
                  </a:lnTo>
                  <a:lnTo>
                    <a:pt x="2034" y="442"/>
                  </a:lnTo>
                  <a:lnTo>
                    <a:pt x="2029" y="444"/>
                  </a:lnTo>
                  <a:lnTo>
                    <a:pt x="2028" y="444"/>
                  </a:lnTo>
                  <a:lnTo>
                    <a:pt x="2021" y="446"/>
                  </a:lnTo>
                  <a:lnTo>
                    <a:pt x="2017" y="447"/>
                  </a:lnTo>
                  <a:lnTo>
                    <a:pt x="2010" y="455"/>
                  </a:lnTo>
                  <a:lnTo>
                    <a:pt x="2009" y="457"/>
                  </a:lnTo>
                  <a:lnTo>
                    <a:pt x="2007" y="458"/>
                  </a:lnTo>
                  <a:lnTo>
                    <a:pt x="2006" y="458"/>
                  </a:lnTo>
                  <a:lnTo>
                    <a:pt x="2006" y="457"/>
                  </a:lnTo>
                  <a:lnTo>
                    <a:pt x="2006" y="455"/>
                  </a:lnTo>
                  <a:lnTo>
                    <a:pt x="2006" y="452"/>
                  </a:lnTo>
                  <a:lnTo>
                    <a:pt x="2007" y="450"/>
                  </a:lnTo>
                  <a:lnTo>
                    <a:pt x="2007" y="447"/>
                  </a:lnTo>
                  <a:lnTo>
                    <a:pt x="2007" y="446"/>
                  </a:lnTo>
                  <a:lnTo>
                    <a:pt x="2009" y="444"/>
                  </a:lnTo>
                  <a:lnTo>
                    <a:pt x="2006" y="444"/>
                  </a:lnTo>
                  <a:lnTo>
                    <a:pt x="2002" y="447"/>
                  </a:lnTo>
                  <a:lnTo>
                    <a:pt x="1998" y="449"/>
                  </a:lnTo>
                  <a:lnTo>
                    <a:pt x="1995" y="450"/>
                  </a:lnTo>
                  <a:lnTo>
                    <a:pt x="1993" y="452"/>
                  </a:lnTo>
                  <a:lnTo>
                    <a:pt x="1991" y="452"/>
                  </a:lnTo>
                  <a:lnTo>
                    <a:pt x="1990" y="452"/>
                  </a:lnTo>
                  <a:lnTo>
                    <a:pt x="1990" y="455"/>
                  </a:lnTo>
                  <a:lnTo>
                    <a:pt x="1990" y="458"/>
                  </a:lnTo>
                  <a:lnTo>
                    <a:pt x="1988" y="458"/>
                  </a:lnTo>
                  <a:lnTo>
                    <a:pt x="1987" y="458"/>
                  </a:lnTo>
                  <a:lnTo>
                    <a:pt x="1985" y="457"/>
                  </a:lnTo>
                  <a:lnTo>
                    <a:pt x="1984" y="455"/>
                  </a:lnTo>
                  <a:lnTo>
                    <a:pt x="1982" y="453"/>
                  </a:lnTo>
                  <a:lnTo>
                    <a:pt x="1980" y="453"/>
                  </a:lnTo>
                  <a:lnTo>
                    <a:pt x="1980" y="453"/>
                  </a:lnTo>
                  <a:lnTo>
                    <a:pt x="1979" y="455"/>
                  </a:lnTo>
                  <a:lnTo>
                    <a:pt x="1976" y="457"/>
                  </a:lnTo>
                  <a:lnTo>
                    <a:pt x="1977" y="455"/>
                  </a:lnTo>
                  <a:lnTo>
                    <a:pt x="1974" y="453"/>
                  </a:lnTo>
                  <a:lnTo>
                    <a:pt x="1972" y="453"/>
                  </a:lnTo>
                  <a:lnTo>
                    <a:pt x="1971" y="453"/>
                  </a:lnTo>
                  <a:lnTo>
                    <a:pt x="1971" y="453"/>
                  </a:lnTo>
                  <a:lnTo>
                    <a:pt x="1969" y="455"/>
                  </a:lnTo>
                  <a:lnTo>
                    <a:pt x="1968" y="457"/>
                  </a:lnTo>
                  <a:lnTo>
                    <a:pt x="1968" y="457"/>
                  </a:lnTo>
                  <a:lnTo>
                    <a:pt x="1966" y="458"/>
                  </a:lnTo>
                  <a:lnTo>
                    <a:pt x="1965" y="460"/>
                  </a:lnTo>
                  <a:lnTo>
                    <a:pt x="1965" y="461"/>
                  </a:lnTo>
                  <a:lnTo>
                    <a:pt x="1965" y="464"/>
                  </a:lnTo>
                  <a:lnTo>
                    <a:pt x="1965" y="469"/>
                  </a:lnTo>
                  <a:lnTo>
                    <a:pt x="1961" y="474"/>
                  </a:lnTo>
                  <a:lnTo>
                    <a:pt x="1960" y="472"/>
                  </a:lnTo>
                  <a:lnTo>
                    <a:pt x="1960" y="472"/>
                  </a:lnTo>
                  <a:lnTo>
                    <a:pt x="1960" y="474"/>
                  </a:lnTo>
                  <a:lnTo>
                    <a:pt x="1960" y="475"/>
                  </a:lnTo>
                  <a:lnTo>
                    <a:pt x="1960" y="475"/>
                  </a:lnTo>
                  <a:lnTo>
                    <a:pt x="1960" y="477"/>
                  </a:lnTo>
                  <a:lnTo>
                    <a:pt x="1958" y="477"/>
                  </a:lnTo>
                  <a:lnTo>
                    <a:pt x="1955" y="480"/>
                  </a:lnTo>
                  <a:lnTo>
                    <a:pt x="1952" y="482"/>
                  </a:lnTo>
                  <a:lnTo>
                    <a:pt x="1947" y="488"/>
                  </a:lnTo>
                  <a:lnTo>
                    <a:pt x="1946" y="491"/>
                  </a:lnTo>
                  <a:lnTo>
                    <a:pt x="1946" y="496"/>
                  </a:lnTo>
                  <a:lnTo>
                    <a:pt x="1946" y="498"/>
                  </a:lnTo>
                  <a:lnTo>
                    <a:pt x="1946" y="499"/>
                  </a:lnTo>
                  <a:lnTo>
                    <a:pt x="1947" y="499"/>
                  </a:lnTo>
                  <a:lnTo>
                    <a:pt x="1949" y="501"/>
                  </a:lnTo>
                  <a:lnTo>
                    <a:pt x="1952" y="502"/>
                  </a:lnTo>
                  <a:lnTo>
                    <a:pt x="1952" y="502"/>
                  </a:lnTo>
                  <a:lnTo>
                    <a:pt x="1952" y="502"/>
                  </a:lnTo>
                  <a:lnTo>
                    <a:pt x="1952" y="502"/>
                  </a:lnTo>
                  <a:lnTo>
                    <a:pt x="1954" y="499"/>
                  </a:lnTo>
                  <a:lnTo>
                    <a:pt x="1955" y="498"/>
                  </a:lnTo>
                  <a:lnTo>
                    <a:pt x="1957" y="498"/>
                  </a:lnTo>
                  <a:lnTo>
                    <a:pt x="1961" y="501"/>
                  </a:lnTo>
                  <a:lnTo>
                    <a:pt x="1963" y="501"/>
                  </a:lnTo>
                  <a:lnTo>
                    <a:pt x="1963" y="504"/>
                  </a:lnTo>
                  <a:lnTo>
                    <a:pt x="1963" y="505"/>
                  </a:lnTo>
                  <a:lnTo>
                    <a:pt x="1961" y="505"/>
                  </a:lnTo>
                  <a:lnTo>
                    <a:pt x="1960" y="509"/>
                  </a:lnTo>
                  <a:lnTo>
                    <a:pt x="1957" y="510"/>
                  </a:lnTo>
                  <a:lnTo>
                    <a:pt x="1957" y="512"/>
                  </a:lnTo>
                  <a:lnTo>
                    <a:pt x="1957" y="513"/>
                  </a:lnTo>
                  <a:lnTo>
                    <a:pt x="1957" y="516"/>
                  </a:lnTo>
                  <a:lnTo>
                    <a:pt x="1957" y="518"/>
                  </a:lnTo>
                  <a:lnTo>
                    <a:pt x="1957" y="521"/>
                  </a:lnTo>
                  <a:lnTo>
                    <a:pt x="1957" y="521"/>
                  </a:lnTo>
                  <a:lnTo>
                    <a:pt x="1958" y="523"/>
                  </a:lnTo>
                  <a:lnTo>
                    <a:pt x="1958" y="524"/>
                  </a:lnTo>
                  <a:lnTo>
                    <a:pt x="1961" y="523"/>
                  </a:lnTo>
                  <a:lnTo>
                    <a:pt x="1963" y="523"/>
                  </a:lnTo>
                  <a:lnTo>
                    <a:pt x="1963" y="524"/>
                  </a:lnTo>
                  <a:lnTo>
                    <a:pt x="1963" y="527"/>
                  </a:lnTo>
                  <a:lnTo>
                    <a:pt x="1965" y="529"/>
                  </a:lnTo>
                  <a:lnTo>
                    <a:pt x="1965" y="534"/>
                  </a:lnTo>
                  <a:lnTo>
                    <a:pt x="1965" y="535"/>
                  </a:lnTo>
                  <a:lnTo>
                    <a:pt x="1963" y="535"/>
                  </a:lnTo>
                  <a:lnTo>
                    <a:pt x="1961" y="537"/>
                  </a:lnTo>
                  <a:lnTo>
                    <a:pt x="1960" y="537"/>
                  </a:lnTo>
                  <a:lnTo>
                    <a:pt x="1958" y="537"/>
                  </a:lnTo>
                  <a:lnTo>
                    <a:pt x="1955" y="534"/>
                  </a:lnTo>
                  <a:lnTo>
                    <a:pt x="1955" y="532"/>
                  </a:lnTo>
                  <a:lnTo>
                    <a:pt x="1958" y="531"/>
                  </a:lnTo>
                  <a:lnTo>
                    <a:pt x="1960" y="529"/>
                  </a:lnTo>
                  <a:lnTo>
                    <a:pt x="1960" y="527"/>
                  </a:lnTo>
                  <a:lnTo>
                    <a:pt x="1960" y="527"/>
                  </a:lnTo>
                  <a:lnTo>
                    <a:pt x="1958" y="529"/>
                  </a:lnTo>
                  <a:lnTo>
                    <a:pt x="1955" y="529"/>
                  </a:lnTo>
                  <a:lnTo>
                    <a:pt x="1954" y="529"/>
                  </a:lnTo>
                  <a:lnTo>
                    <a:pt x="1952" y="531"/>
                  </a:lnTo>
                  <a:lnTo>
                    <a:pt x="1954" y="534"/>
                  </a:lnTo>
                  <a:lnTo>
                    <a:pt x="1952" y="534"/>
                  </a:lnTo>
                  <a:lnTo>
                    <a:pt x="1950" y="534"/>
                  </a:lnTo>
                  <a:lnTo>
                    <a:pt x="1947" y="535"/>
                  </a:lnTo>
                  <a:lnTo>
                    <a:pt x="1947" y="537"/>
                  </a:lnTo>
                  <a:lnTo>
                    <a:pt x="1944" y="542"/>
                  </a:lnTo>
                  <a:lnTo>
                    <a:pt x="1943" y="545"/>
                  </a:lnTo>
                  <a:lnTo>
                    <a:pt x="1941" y="548"/>
                  </a:lnTo>
                  <a:lnTo>
                    <a:pt x="1941" y="551"/>
                  </a:lnTo>
                  <a:lnTo>
                    <a:pt x="1943" y="554"/>
                  </a:lnTo>
                  <a:lnTo>
                    <a:pt x="1943" y="556"/>
                  </a:lnTo>
                  <a:lnTo>
                    <a:pt x="1946" y="559"/>
                  </a:lnTo>
                  <a:lnTo>
                    <a:pt x="1947" y="561"/>
                  </a:lnTo>
                  <a:lnTo>
                    <a:pt x="1947" y="564"/>
                  </a:lnTo>
                  <a:lnTo>
                    <a:pt x="1946" y="565"/>
                  </a:lnTo>
                  <a:lnTo>
                    <a:pt x="1941" y="568"/>
                  </a:lnTo>
                  <a:lnTo>
                    <a:pt x="1941" y="568"/>
                  </a:lnTo>
                  <a:lnTo>
                    <a:pt x="1935" y="568"/>
                  </a:lnTo>
                  <a:lnTo>
                    <a:pt x="1933" y="567"/>
                  </a:lnTo>
                  <a:lnTo>
                    <a:pt x="1930" y="567"/>
                  </a:lnTo>
                  <a:lnTo>
                    <a:pt x="1928" y="568"/>
                  </a:lnTo>
                  <a:lnTo>
                    <a:pt x="1924" y="570"/>
                  </a:lnTo>
                  <a:lnTo>
                    <a:pt x="1920" y="573"/>
                  </a:lnTo>
                  <a:lnTo>
                    <a:pt x="1917" y="575"/>
                  </a:lnTo>
                  <a:lnTo>
                    <a:pt x="1917" y="576"/>
                  </a:lnTo>
                  <a:lnTo>
                    <a:pt x="1916" y="578"/>
                  </a:lnTo>
                  <a:lnTo>
                    <a:pt x="1914" y="583"/>
                  </a:lnTo>
                  <a:lnTo>
                    <a:pt x="1914" y="586"/>
                  </a:lnTo>
                  <a:lnTo>
                    <a:pt x="1916" y="586"/>
                  </a:lnTo>
                  <a:lnTo>
                    <a:pt x="1916" y="587"/>
                  </a:lnTo>
                  <a:lnTo>
                    <a:pt x="1916" y="589"/>
                  </a:lnTo>
                  <a:lnTo>
                    <a:pt x="1916" y="590"/>
                  </a:lnTo>
                  <a:lnTo>
                    <a:pt x="1917" y="592"/>
                  </a:lnTo>
                  <a:lnTo>
                    <a:pt x="1917" y="595"/>
                  </a:lnTo>
                  <a:lnTo>
                    <a:pt x="1916" y="595"/>
                  </a:lnTo>
                  <a:lnTo>
                    <a:pt x="1914" y="594"/>
                  </a:lnTo>
                  <a:lnTo>
                    <a:pt x="1911" y="594"/>
                  </a:lnTo>
                  <a:lnTo>
                    <a:pt x="1905" y="595"/>
                  </a:lnTo>
                  <a:lnTo>
                    <a:pt x="1902" y="597"/>
                  </a:lnTo>
                  <a:lnTo>
                    <a:pt x="1898" y="600"/>
                  </a:lnTo>
                  <a:lnTo>
                    <a:pt x="1898" y="600"/>
                  </a:lnTo>
                  <a:lnTo>
                    <a:pt x="1897" y="598"/>
                  </a:lnTo>
                  <a:lnTo>
                    <a:pt x="1895" y="597"/>
                  </a:lnTo>
                  <a:lnTo>
                    <a:pt x="1895" y="597"/>
                  </a:lnTo>
                  <a:lnTo>
                    <a:pt x="1894" y="598"/>
                  </a:lnTo>
                  <a:lnTo>
                    <a:pt x="1895" y="600"/>
                  </a:lnTo>
                  <a:lnTo>
                    <a:pt x="1897" y="600"/>
                  </a:lnTo>
                  <a:lnTo>
                    <a:pt x="1895" y="605"/>
                  </a:lnTo>
                  <a:lnTo>
                    <a:pt x="1895" y="606"/>
                  </a:lnTo>
                  <a:lnTo>
                    <a:pt x="1895" y="609"/>
                  </a:lnTo>
                  <a:lnTo>
                    <a:pt x="1895" y="611"/>
                  </a:lnTo>
                  <a:lnTo>
                    <a:pt x="1895" y="611"/>
                  </a:lnTo>
                  <a:lnTo>
                    <a:pt x="1892" y="616"/>
                  </a:lnTo>
                  <a:lnTo>
                    <a:pt x="1889" y="622"/>
                  </a:lnTo>
                  <a:lnTo>
                    <a:pt x="1886" y="625"/>
                  </a:lnTo>
                  <a:lnTo>
                    <a:pt x="1883" y="627"/>
                  </a:lnTo>
                  <a:lnTo>
                    <a:pt x="1881" y="628"/>
                  </a:lnTo>
                  <a:lnTo>
                    <a:pt x="1881" y="628"/>
                  </a:lnTo>
                  <a:lnTo>
                    <a:pt x="1876" y="633"/>
                  </a:lnTo>
                  <a:lnTo>
                    <a:pt x="1872" y="636"/>
                  </a:lnTo>
                  <a:lnTo>
                    <a:pt x="1870" y="638"/>
                  </a:lnTo>
                  <a:lnTo>
                    <a:pt x="1870" y="636"/>
                  </a:lnTo>
                  <a:lnTo>
                    <a:pt x="1868" y="635"/>
                  </a:lnTo>
                  <a:lnTo>
                    <a:pt x="1868" y="633"/>
                  </a:lnTo>
                  <a:lnTo>
                    <a:pt x="1867" y="631"/>
                  </a:lnTo>
                  <a:lnTo>
                    <a:pt x="1867" y="630"/>
                  </a:lnTo>
                  <a:lnTo>
                    <a:pt x="1867" y="628"/>
                  </a:lnTo>
                  <a:lnTo>
                    <a:pt x="1865" y="619"/>
                  </a:lnTo>
                  <a:lnTo>
                    <a:pt x="1864" y="611"/>
                  </a:lnTo>
                  <a:lnTo>
                    <a:pt x="1864" y="608"/>
                  </a:lnTo>
                  <a:lnTo>
                    <a:pt x="1862" y="606"/>
                  </a:lnTo>
                  <a:lnTo>
                    <a:pt x="1861" y="603"/>
                  </a:lnTo>
                  <a:lnTo>
                    <a:pt x="1861" y="602"/>
                  </a:lnTo>
                  <a:lnTo>
                    <a:pt x="1861" y="598"/>
                  </a:lnTo>
                  <a:lnTo>
                    <a:pt x="1857" y="584"/>
                  </a:lnTo>
                  <a:lnTo>
                    <a:pt x="1857" y="579"/>
                  </a:lnTo>
                  <a:lnTo>
                    <a:pt x="1854" y="568"/>
                  </a:lnTo>
                  <a:lnTo>
                    <a:pt x="1853" y="561"/>
                  </a:lnTo>
                  <a:lnTo>
                    <a:pt x="1853" y="554"/>
                  </a:lnTo>
                  <a:lnTo>
                    <a:pt x="1853" y="551"/>
                  </a:lnTo>
                  <a:lnTo>
                    <a:pt x="1854" y="543"/>
                  </a:lnTo>
                  <a:lnTo>
                    <a:pt x="1854" y="537"/>
                  </a:lnTo>
                  <a:lnTo>
                    <a:pt x="1859" y="524"/>
                  </a:lnTo>
                  <a:lnTo>
                    <a:pt x="1859" y="523"/>
                  </a:lnTo>
                  <a:lnTo>
                    <a:pt x="1861" y="523"/>
                  </a:lnTo>
                  <a:lnTo>
                    <a:pt x="1867" y="518"/>
                  </a:lnTo>
                  <a:lnTo>
                    <a:pt x="1870" y="515"/>
                  </a:lnTo>
                  <a:lnTo>
                    <a:pt x="1872" y="512"/>
                  </a:lnTo>
                  <a:lnTo>
                    <a:pt x="1873" y="509"/>
                  </a:lnTo>
                  <a:lnTo>
                    <a:pt x="1873" y="507"/>
                  </a:lnTo>
                  <a:lnTo>
                    <a:pt x="1873" y="505"/>
                  </a:lnTo>
                  <a:lnTo>
                    <a:pt x="1872" y="504"/>
                  </a:lnTo>
                  <a:lnTo>
                    <a:pt x="1870" y="502"/>
                  </a:lnTo>
                  <a:lnTo>
                    <a:pt x="1872" y="502"/>
                  </a:lnTo>
                  <a:lnTo>
                    <a:pt x="1872" y="501"/>
                  </a:lnTo>
                  <a:lnTo>
                    <a:pt x="1873" y="501"/>
                  </a:lnTo>
                  <a:lnTo>
                    <a:pt x="1876" y="502"/>
                  </a:lnTo>
                  <a:lnTo>
                    <a:pt x="1879" y="501"/>
                  </a:lnTo>
                  <a:lnTo>
                    <a:pt x="1883" y="496"/>
                  </a:lnTo>
                  <a:lnTo>
                    <a:pt x="1887" y="498"/>
                  </a:lnTo>
                  <a:lnTo>
                    <a:pt x="1890" y="496"/>
                  </a:lnTo>
                  <a:lnTo>
                    <a:pt x="1892" y="498"/>
                  </a:lnTo>
                  <a:lnTo>
                    <a:pt x="1892" y="496"/>
                  </a:lnTo>
                  <a:lnTo>
                    <a:pt x="1894" y="494"/>
                  </a:lnTo>
                  <a:lnTo>
                    <a:pt x="1898" y="491"/>
                  </a:lnTo>
                  <a:lnTo>
                    <a:pt x="1903" y="488"/>
                  </a:lnTo>
                  <a:lnTo>
                    <a:pt x="1905" y="486"/>
                  </a:lnTo>
                  <a:lnTo>
                    <a:pt x="1906" y="485"/>
                  </a:lnTo>
                  <a:lnTo>
                    <a:pt x="1909" y="482"/>
                  </a:lnTo>
                  <a:lnTo>
                    <a:pt x="1911" y="480"/>
                  </a:lnTo>
                  <a:lnTo>
                    <a:pt x="1914" y="474"/>
                  </a:lnTo>
                  <a:lnTo>
                    <a:pt x="1922" y="468"/>
                  </a:lnTo>
                  <a:lnTo>
                    <a:pt x="1925" y="464"/>
                  </a:lnTo>
                  <a:lnTo>
                    <a:pt x="1927" y="463"/>
                  </a:lnTo>
                  <a:lnTo>
                    <a:pt x="1928" y="463"/>
                  </a:lnTo>
                  <a:lnTo>
                    <a:pt x="1935" y="458"/>
                  </a:lnTo>
                  <a:lnTo>
                    <a:pt x="1938" y="453"/>
                  </a:lnTo>
                  <a:lnTo>
                    <a:pt x="1943" y="452"/>
                  </a:lnTo>
                  <a:lnTo>
                    <a:pt x="1944" y="449"/>
                  </a:lnTo>
                  <a:lnTo>
                    <a:pt x="1946" y="446"/>
                  </a:lnTo>
                  <a:lnTo>
                    <a:pt x="1947" y="444"/>
                  </a:lnTo>
                  <a:lnTo>
                    <a:pt x="1949" y="442"/>
                  </a:lnTo>
                  <a:lnTo>
                    <a:pt x="1955" y="441"/>
                  </a:lnTo>
                  <a:lnTo>
                    <a:pt x="1960" y="438"/>
                  </a:lnTo>
                  <a:lnTo>
                    <a:pt x="1965" y="438"/>
                  </a:lnTo>
                  <a:lnTo>
                    <a:pt x="1966" y="436"/>
                  </a:lnTo>
                  <a:lnTo>
                    <a:pt x="1968" y="436"/>
                  </a:lnTo>
                  <a:lnTo>
                    <a:pt x="1971" y="435"/>
                  </a:lnTo>
                  <a:lnTo>
                    <a:pt x="1968" y="433"/>
                  </a:lnTo>
                  <a:lnTo>
                    <a:pt x="1969" y="431"/>
                  </a:lnTo>
                  <a:lnTo>
                    <a:pt x="1969" y="430"/>
                  </a:lnTo>
                  <a:lnTo>
                    <a:pt x="1972" y="428"/>
                  </a:lnTo>
                  <a:lnTo>
                    <a:pt x="1974" y="425"/>
                  </a:lnTo>
                  <a:lnTo>
                    <a:pt x="1974" y="423"/>
                  </a:lnTo>
                  <a:lnTo>
                    <a:pt x="1974" y="423"/>
                  </a:lnTo>
                  <a:lnTo>
                    <a:pt x="1971" y="422"/>
                  </a:lnTo>
                  <a:lnTo>
                    <a:pt x="1972" y="420"/>
                  </a:lnTo>
                  <a:lnTo>
                    <a:pt x="1972" y="419"/>
                  </a:lnTo>
                  <a:lnTo>
                    <a:pt x="1974" y="417"/>
                  </a:lnTo>
                  <a:lnTo>
                    <a:pt x="1976" y="414"/>
                  </a:lnTo>
                  <a:lnTo>
                    <a:pt x="1976" y="409"/>
                  </a:lnTo>
                  <a:lnTo>
                    <a:pt x="1977" y="405"/>
                  </a:lnTo>
                  <a:lnTo>
                    <a:pt x="1979" y="403"/>
                  </a:lnTo>
                  <a:lnTo>
                    <a:pt x="1984" y="400"/>
                  </a:lnTo>
                  <a:lnTo>
                    <a:pt x="1984" y="400"/>
                  </a:lnTo>
                  <a:lnTo>
                    <a:pt x="1987" y="401"/>
                  </a:lnTo>
                  <a:lnTo>
                    <a:pt x="1991" y="401"/>
                  </a:lnTo>
                  <a:lnTo>
                    <a:pt x="1991" y="403"/>
                  </a:lnTo>
                  <a:lnTo>
                    <a:pt x="1993" y="401"/>
                  </a:lnTo>
                  <a:lnTo>
                    <a:pt x="1991" y="400"/>
                  </a:lnTo>
                  <a:lnTo>
                    <a:pt x="1993" y="400"/>
                  </a:lnTo>
                  <a:lnTo>
                    <a:pt x="1995" y="400"/>
                  </a:lnTo>
                  <a:lnTo>
                    <a:pt x="1995" y="400"/>
                  </a:lnTo>
                  <a:lnTo>
                    <a:pt x="1990" y="398"/>
                  </a:lnTo>
                  <a:lnTo>
                    <a:pt x="1987" y="398"/>
                  </a:lnTo>
                  <a:lnTo>
                    <a:pt x="1982" y="395"/>
                  </a:lnTo>
                  <a:lnTo>
                    <a:pt x="1980" y="395"/>
                  </a:lnTo>
                  <a:lnTo>
                    <a:pt x="1979" y="395"/>
                  </a:lnTo>
                  <a:lnTo>
                    <a:pt x="1965" y="398"/>
                  </a:lnTo>
                  <a:lnTo>
                    <a:pt x="1965" y="400"/>
                  </a:lnTo>
                  <a:lnTo>
                    <a:pt x="1963" y="400"/>
                  </a:lnTo>
                  <a:lnTo>
                    <a:pt x="1965" y="403"/>
                  </a:lnTo>
                  <a:lnTo>
                    <a:pt x="1963" y="403"/>
                  </a:lnTo>
                  <a:lnTo>
                    <a:pt x="1963" y="403"/>
                  </a:lnTo>
                  <a:lnTo>
                    <a:pt x="1963" y="405"/>
                  </a:lnTo>
                  <a:lnTo>
                    <a:pt x="1961" y="408"/>
                  </a:lnTo>
                  <a:lnTo>
                    <a:pt x="1961" y="409"/>
                  </a:lnTo>
                  <a:lnTo>
                    <a:pt x="1960" y="412"/>
                  </a:lnTo>
                  <a:lnTo>
                    <a:pt x="1960" y="416"/>
                  </a:lnTo>
                  <a:lnTo>
                    <a:pt x="1963" y="417"/>
                  </a:lnTo>
                  <a:lnTo>
                    <a:pt x="1963" y="417"/>
                  </a:lnTo>
                  <a:lnTo>
                    <a:pt x="1963" y="419"/>
                  </a:lnTo>
                  <a:lnTo>
                    <a:pt x="1961" y="419"/>
                  </a:lnTo>
                  <a:lnTo>
                    <a:pt x="1961" y="420"/>
                  </a:lnTo>
                  <a:lnTo>
                    <a:pt x="1961" y="420"/>
                  </a:lnTo>
                  <a:lnTo>
                    <a:pt x="1960" y="420"/>
                  </a:lnTo>
                  <a:lnTo>
                    <a:pt x="1958" y="420"/>
                  </a:lnTo>
                  <a:lnTo>
                    <a:pt x="1958" y="417"/>
                  </a:lnTo>
                  <a:lnTo>
                    <a:pt x="1957" y="417"/>
                  </a:lnTo>
                  <a:lnTo>
                    <a:pt x="1957" y="417"/>
                  </a:lnTo>
                  <a:lnTo>
                    <a:pt x="1955" y="419"/>
                  </a:lnTo>
                  <a:lnTo>
                    <a:pt x="1955" y="419"/>
                  </a:lnTo>
                  <a:lnTo>
                    <a:pt x="1954" y="417"/>
                  </a:lnTo>
                  <a:lnTo>
                    <a:pt x="1952" y="419"/>
                  </a:lnTo>
                  <a:lnTo>
                    <a:pt x="1949" y="420"/>
                  </a:lnTo>
                  <a:lnTo>
                    <a:pt x="1931" y="433"/>
                  </a:lnTo>
                  <a:lnTo>
                    <a:pt x="1930" y="435"/>
                  </a:lnTo>
                  <a:lnTo>
                    <a:pt x="1928" y="438"/>
                  </a:lnTo>
                  <a:lnTo>
                    <a:pt x="1924" y="438"/>
                  </a:lnTo>
                  <a:lnTo>
                    <a:pt x="1922" y="439"/>
                  </a:lnTo>
                  <a:lnTo>
                    <a:pt x="1920" y="439"/>
                  </a:lnTo>
                  <a:lnTo>
                    <a:pt x="1919" y="441"/>
                  </a:lnTo>
                  <a:lnTo>
                    <a:pt x="1919" y="439"/>
                  </a:lnTo>
                  <a:lnTo>
                    <a:pt x="1919" y="439"/>
                  </a:lnTo>
                  <a:lnTo>
                    <a:pt x="1920" y="436"/>
                  </a:lnTo>
                  <a:lnTo>
                    <a:pt x="1922" y="433"/>
                  </a:lnTo>
                  <a:lnTo>
                    <a:pt x="1920" y="431"/>
                  </a:lnTo>
                  <a:lnTo>
                    <a:pt x="1919" y="431"/>
                  </a:lnTo>
                  <a:lnTo>
                    <a:pt x="1917" y="433"/>
                  </a:lnTo>
                  <a:lnTo>
                    <a:pt x="1916" y="435"/>
                  </a:lnTo>
                  <a:lnTo>
                    <a:pt x="1914" y="433"/>
                  </a:lnTo>
                  <a:lnTo>
                    <a:pt x="1914" y="433"/>
                  </a:lnTo>
                  <a:lnTo>
                    <a:pt x="1916" y="430"/>
                  </a:lnTo>
                  <a:lnTo>
                    <a:pt x="1916" y="428"/>
                  </a:lnTo>
                  <a:lnTo>
                    <a:pt x="1916" y="427"/>
                  </a:lnTo>
                  <a:lnTo>
                    <a:pt x="1916" y="425"/>
                  </a:lnTo>
                  <a:lnTo>
                    <a:pt x="1919" y="420"/>
                  </a:lnTo>
                  <a:lnTo>
                    <a:pt x="1920" y="419"/>
                  </a:lnTo>
                  <a:lnTo>
                    <a:pt x="1922" y="416"/>
                  </a:lnTo>
                  <a:lnTo>
                    <a:pt x="1922" y="414"/>
                  </a:lnTo>
                  <a:lnTo>
                    <a:pt x="1920" y="412"/>
                  </a:lnTo>
                  <a:lnTo>
                    <a:pt x="1920" y="412"/>
                  </a:lnTo>
                  <a:lnTo>
                    <a:pt x="1919" y="412"/>
                  </a:lnTo>
                  <a:lnTo>
                    <a:pt x="1913" y="416"/>
                  </a:lnTo>
                  <a:lnTo>
                    <a:pt x="1911" y="417"/>
                  </a:lnTo>
                  <a:lnTo>
                    <a:pt x="1909" y="416"/>
                  </a:lnTo>
                  <a:lnTo>
                    <a:pt x="1908" y="416"/>
                  </a:lnTo>
                  <a:lnTo>
                    <a:pt x="1906" y="412"/>
                  </a:lnTo>
                  <a:lnTo>
                    <a:pt x="1905" y="412"/>
                  </a:lnTo>
                  <a:lnTo>
                    <a:pt x="1903" y="412"/>
                  </a:lnTo>
                  <a:lnTo>
                    <a:pt x="1900" y="414"/>
                  </a:lnTo>
                  <a:lnTo>
                    <a:pt x="1895" y="414"/>
                  </a:lnTo>
                  <a:lnTo>
                    <a:pt x="1892" y="414"/>
                  </a:lnTo>
                  <a:lnTo>
                    <a:pt x="1890" y="416"/>
                  </a:lnTo>
                  <a:lnTo>
                    <a:pt x="1889" y="416"/>
                  </a:lnTo>
                  <a:lnTo>
                    <a:pt x="1884" y="416"/>
                  </a:lnTo>
                  <a:lnTo>
                    <a:pt x="1879" y="416"/>
                  </a:lnTo>
                  <a:lnTo>
                    <a:pt x="1879" y="416"/>
                  </a:lnTo>
                  <a:lnTo>
                    <a:pt x="1875" y="417"/>
                  </a:lnTo>
                  <a:lnTo>
                    <a:pt x="1872" y="420"/>
                  </a:lnTo>
                  <a:lnTo>
                    <a:pt x="1870" y="420"/>
                  </a:lnTo>
                  <a:lnTo>
                    <a:pt x="1868" y="422"/>
                  </a:lnTo>
                  <a:lnTo>
                    <a:pt x="1868" y="427"/>
                  </a:lnTo>
                  <a:lnTo>
                    <a:pt x="1865" y="428"/>
                  </a:lnTo>
                  <a:lnTo>
                    <a:pt x="1864" y="430"/>
                  </a:lnTo>
                  <a:lnTo>
                    <a:pt x="1859" y="433"/>
                  </a:lnTo>
                  <a:lnTo>
                    <a:pt x="1857" y="438"/>
                  </a:lnTo>
                  <a:lnTo>
                    <a:pt x="1854" y="439"/>
                  </a:lnTo>
                  <a:lnTo>
                    <a:pt x="1851" y="442"/>
                  </a:lnTo>
                  <a:lnTo>
                    <a:pt x="1845" y="447"/>
                  </a:lnTo>
                  <a:lnTo>
                    <a:pt x="1838" y="452"/>
                  </a:lnTo>
                  <a:lnTo>
                    <a:pt x="1837" y="457"/>
                  </a:lnTo>
                  <a:lnTo>
                    <a:pt x="1835" y="457"/>
                  </a:lnTo>
                  <a:lnTo>
                    <a:pt x="1834" y="458"/>
                  </a:lnTo>
                  <a:lnTo>
                    <a:pt x="1834" y="460"/>
                  </a:lnTo>
                  <a:lnTo>
                    <a:pt x="1834" y="461"/>
                  </a:lnTo>
                  <a:lnTo>
                    <a:pt x="1834" y="463"/>
                  </a:lnTo>
                  <a:lnTo>
                    <a:pt x="1832" y="464"/>
                  </a:lnTo>
                  <a:lnTo>
                    <a:pt x="1834" y="466"/>
                  </a:lnTo>
                  <a:lnTo>
                    <a:pt x="1834" y="466"/>
                  </a:lnTo>
                  <a:lnTo>
                    <a:pt x="1835" y="466"/>
                  </a:lnTo>
                  <a:lnTo>
                    <a:pt x="1838" y="464"/>
                  </a:lnTo>
                  <a:lnTo>
                    <a:pt x="1845" y="466"/>
                  </a:lnTo>
                  <a:lnTo>
                    <a:pt x="1846" y="468"/>
                  </a:lnTo>
                  <a:lnTo>
                    <a:pt x="1846" y="471"/>
                  </a:lnTo>
                  <a:lnTo>
                    <a:pt x="1846" y="472"/>
                  </a:lnTo>
                  <a:lnTo>
                    <a:pt x="1845" y="472"/>
                  </a:lnTo>
                  <a:lnTo>
                    <a:pt x="1842" y="472"/>
                  </a:lnTo>
                  <a:lnTo>
                    <a:pt x="1840" y="472"/>
                  </a:lnTo>
                  <a:lnTo>
                    <a:pt x="1837" y="471"/>
                  </a:lnTo>
                  <a:lnTo>
                    <a:pt x="1835" y="472"/>
                  </a:lnTo>
                  <a:lnTo>
                    <a:pt x="1834" y="474"/>
                  </a:lnTo>
                  <a:lnTo>
                    <a:pt x="1831" y="474"/>
                  </a:lnTo>
                  <a:lnTo>
                    <a:pt x="1829" y="474"/>
                  </a:lnTo>
                  <a:lnTo>
                    <a:pt x="1826" y="471"/>
                  </a:lnTo>
                  <a:lnTo>
                    <a:pt x="1821" y="471"/>
                  </a:lnTo>
                  <a:lnTo>
                    <a:pt x="1820" y="474"/>
                  </a:lnTo>
                  <a:lnTo>
                    <a:pt x="1818" y="474"/>
                  </a:lnTo>
                  <a:lnTo>
                    <a:pt x="1816" y="474"/>
                  </a:lnTo>
                  <a:lnTo>
                    <a:pt x="1813" y="477"/>
                  </a:lnTo>
                  <a:lnTo>
                    <a:pt x="1813" y="477"/>
                  </a:lnTo>
                  <a:lnTo>
                    <a:pt x="1810" y="477"/>
                  </a:lnTo>
                  <a:lnTo>
                    <a:pt x="1807" y="475"/>
                  </a:lnTo>
                  <a:lnTo>
                    <a:pt x="1805" y="475"/>
                  </a:lnTo>
                  <a:lnTo>
                    <a:pt x="1804" y="475"/>
                  </a:lnTo>
                  <a:lnTo>
                    <a:pt x="1802" y="479"/>
                  </a:lnTo>
                  <a:lnTo>
                    <a:pt x="1797" y="479"/>
                  </a:lnTo>
                  <a:lnTo>
                    <a:pt x="1791" y="479"/>
                  </a:lnTo>
                  <a:lnTo>
                    <a:pt x="1788" y="474"/>
                  </a:lnTo>
                  <a:lnTo>
                    <a:pt x="1794" y="472"/>
                  </a:lnTo>
                  <a:lnTo>
                    <a:pt x="1797" y="472"/>
                  </a:lnTo>
                  <a:lnTo>
                    <a:pt x="1801" y="472"/>
                  </a:lnTo>
                  <a:lnTo>
                    <a:pt x="1805" y="471"/>
                  </a:lnTo>
                  <a:lnTo>
                    <a:pt x="1804" y="471"/>
                  </a:lnTo>
                  <a:lnTo>
                    <a:pt x="1802" y="469"/>
                  </a:lnTo>
                  <a:lnTo>
                    <a:pt x="1801" y="469"/>
                  </a:lnTo>
                  <a:lnTo>
                    <a:pt x="1797" y="469"/>
                  </a:lnTo>
                  <a:lnTo>
                    <a:pt x="1794" y="464"/>
                  </a:lnTo>
                  <a:lnTo>
                    <a:pt x="1791" y="464"/>
                  </a:lnTo>
                  <a:lnTo>
                    <a:pt x="1790" y="463"/>
                  </a:lnTo>
                  <a:lnTo>
                    <a:pt x="1786" y="463"/>
                  </a:lnTo>
                  <a:lnTo>
                    <a:pt x="1786" y="464"/>
                  </a:lnTo>
                  <a:lnTo>
                    <a:pt x="1785" y="464"/>
                  </a:lnTo>
                  <a:lnTo>
                    <a:pt x="1785" y="466"/>
                  </a:lnTo>
                  <a:lnTo>
                    <a:pt x="1783" y="466"/>
                  </a:lnTo>
                  <a:lnTo>
                    <a:pt x="1783" y="466"/>
                  </a:lnTo>
                  <a:lnTo>
                    <a:pt x="1782" y="464"/>
                  </a:lnTo>
                  <a:lnTo>
                    <a:pt x="1779" y="466"/>
                  </a:lnTo>
                  <a:lnTo>
                    <a:pt x="1780" y="464"/>
                  </a:lnTo>
                  <a:lnTo>
                    <a:pt x="1782" y="464"/>
                  </a:lnTo>
                  <a:lnTo>
                    <a:pt x="1779" y="463"/>
                  </a:lnTo>
                  <a:lnTo>
                    <a:pt x="1777" y="463"/>
                  </a:lnTo>
                  <a:lnTo>
                    <a:pt x="1775" y="461"/>
                  </a:lnTo>
                  <a:lnTo>
                    <a:pt x="1767" y="460"/>
                  </a:lnTo>
                  <a:lnTo>
                    <a:pt x="1764" y="460"/>
                  </a:lnTo>
                  <a:lnTo>
                    <a:pt x="1761" y="460"/>
                  </a:lnTo>
                  <a:lnTo>
                    <a:pt x="1758" y="463"/>
                  </a:lnTo>
                  <a:lnTo>
                    <a:pt x="1760" y="464"/>
                  </a:lnTo>
                  <a:lnTo>
                    <a:pt x="1760" y="464"/>
                  </a:lnTo>
                  <a:lnTo>
                    <a:pt x="1761" y="466"/>
                  </a:lnTo>
                  <a:lnTo>
                    <a:pt x="1760" y="466"/>
                  </a:lnTo>
                  <a:lnTo>
                    <a:pt x="1756" y="466"/>
                  </a:lnTo>
                  <a:lnTo>
                    <a:pt x="1755" y="464"/>
                  </a:lnTo>
                  <a:lnTo>
                    <a:pt x="1753" y="466"/>
                  </a:lnTo>
                  <a:lnTo>
                    <a:pt x="1753" y="468"/>
                  </a:lnTo>
                  <a:lnTo>
                    <a:pt x="1756" y="468"/>
                  </a:lnTo>
                  <a:lnTo>
                    <a:pt x="1756" y="468"/>
                  </a:lnTo>
                  <a:lnTo>
                    <a:pt x="1756" y="469"/>
                  </a:lnTo>
                  <a:lnTo>
                    <a:pt x="1753" y="471"/>
                  </a:lnTo>
                  <a:lnTo>
                    <a:pt x="1750" y="471"/>
                  </a:lnTo>
                  <a:lnTo>
                    <a:pt x="1747" y="468"/>
                  </a:lnTo>
                  <a:lnTo>
                    <a:pt x="1741" y="468"/>
                  </a:lnTo>
                  <a:lnTo>
                    <a:pt x="1739" y="469"/>
                  </a:lnTo>
                  <a:lnTo>
                    <a:pt x="1736" y="471"/>
                  </a:lnTo>
                  <a:lnTo>
                    <a:pt x="1730" y="468"/>
                  </a:lnTo>
                  <a:lnTo>
                    <a:pt x="1726" y="468"/>
                  </a:lnTo>
                  <a:lnTo>
                    <a:pt x="1722" y="466"/>
                  </a:lnTo>
                  <a:lnTo>
                    <a:pt x="1720" y="466"/>
                  </a:lnTo>
                  <a:lnTo>
                    <a:pt x="1719" y="471"/>
                  </a:lnTo>
                  <a:lnTo>
                    <a:pt x="1715" y="472"/>
                  </a:lnTo>
                  <a:lnTo>
                    <a:pt x="1714" y="472"/>
                  </a:lnTo>
                  <a:lnTo>
                    <a:pt x="1712" y="469"/>
                  </a:lnTo>
                  <a:lnTo>
                    <a:pt x="1711" y="468"/>
                  </a:lnTo>
                  <a:lnTo>
                    <a:pt x="1708" y="468"/>
                  </a:lnTo>
                  <a:lnTo>
                    <a:pt x="1692" y="468"/>
                  </a:lnTo>
                  <a:lnTo>
                    <a:pt x="1687" y="468"/>
                  </a:lnTo>
                  <a:lnTo>
                    <a:pt x="1684" y="468"/>
                  </a:lnTo>
                  <a:lnTo>
                    <a:pt x="1679" y="469"/>
                  </a:lnTo>
                  <a:lnTo>
                    <a:pt x="1674" y="468"/>
                  </a:lnTo>
                  <a:lnTo>
                    <a:pt x="1665" y="471"/>
                  </a:lnTo>
                  <a:lnTo>
                    <a:pt x="1662" y="472"/>
                  </a:lnTo>
                  <a:lnTo>
                    <a:pt x="1657" y="475"/>
                  </a:lnTo>
                  <a:lnTo>
                    <a:pt x="1652" y="482"/>
                  </a:lnTo>
                  <a:lnTo>
                    <a:pt x="1651" y="483"/>
                  </a:lnTo>
                  <a:lnTo>
                    <a:pt x="1648" y="486"/>
                  </a:lnTo>
                  <a:lnTo>
                    <a:pt x="1641" y="488"/>
                  </a:lnTo>
                  <a:lnTo>
                    <a:pt x="1640" y="491"/>
                  </a:lnTo>
                  <a:lnTo>
                    <a:pt x="1638" y="493"/>
                  </a:lnTo>
                  <a:lnTo>
                    <a:pt x="1635" y="499"/>
                  </a:lnTo>
                  <a:lnTo>
                    <a:pt x="1633" y="501"/>
                  </a:lnTo>
                  <a:lnTo>
                    <a:pt x="1627" y="504"/>
                  </a:lnTo>
                  <a:lnTo>
                    <a:pt x="1626" y="507"/>
                  </a:lnTo>
                  <a:lnTo>
                    <a:pt x="1624" y="507"/>
                  </a:lnTo>
                  <a:lnTo>
                    <a:pt x="1622" y="509"/>
                  </a:lnTo>
                  <a:lnTo>
                    <a:pt x="1621" y="510"/>
                  </a:lnTo>
                  <a:lnTo>
                    <a:pt x="1619" y="512"/>
                  </a:lnTo>
                  <a:lnTo>
                    <a:pt x="1616" y="512"/>
                  </a:lnTo>
                  <a:lnTo>
                    <a:pt x="1613" y="516"/>
                  </a:lnTo>
                  <a:lnTo>
                    <a:pt x="1608" y="518"/>
                  </a:lnTo>
                  <a:lnTo>
                    <a:pt x="1602" y="526"/>
                  </a:lnTo>
                  <a:lnTo>
                    <a:pt x="1602" y="526"/>
                  </a:lnTo>
                  <a:lnTo>
                    <a:pt x="1600" y="527"/>
                  </a:lnTo>
                  <a:lnTo>
                    <a:pt x="1600" y="529"/>
                  </a:lnTo>
                  <a:lnTo>
                    <a:pt x="1594" y="535"/>
                  </a:lnTo>
                  <a:lnTo>
                    <a:pt x="1592" y="535"/>
                  </a:lnTo>
                  <a:lnTo>
                    <a:pt x="1589" y="538"/>
                  </a:lnTo>
                  <a:lnTo>
                    <a:pt x="1588" y="540"/>
                  </a:lnTo>
                  <a:lnTo>
                    <a:pt x="1585" y="543"/>
                  </a:lnTo>
                  <a:lnTo>
                    <a:pt x="1581" y="545"/>
                  </a:lnTo>
                  <a:lnTo>
                    <a:pt x="1577" y="546"/>
                  </a:lnTo>
                  <a:lnTo>
                    <a:pt x="1575" y="548"/>
                  </a:lnTo>
                  <a:lnTo>
                    <a:pt x="1572" y="551"/>
                  </a:lnTo>
                  <a:lnTo>
                    <a:pt x="1566" y="556"/>
                  </a:lnTo>
                  <a:lnTo>
                    <a:pt x="1563" y="556"/>
                  </a:lnTo>
                  <a:lnTo>
                    <a:pt x="1559" y="559"/>
                  </a:lnTo>
                  <a:lnTo>
                    <a:pt x="1559" y="561"/>
                  </a:lnTo>
                  <a:lnTo>
                    <a:pt x="1558" y="562"/>
                  </a:lnTo>
                  <a:lnTo>
                    <a:pt x="1559" y="564"/>
                  </a:lnTo>
                  <a:lnTo>
                    <a:pt x="1559" y="564"/>
                  </a:lnTo>
                  <a:lnTo>
                    <a:pt x="1561" y="565"/>
                  </a:lnTo>
                  <a:lnTo>
                    <a:pt x="1567" y="567"/>
                  </a:lnTo>
                  <a:lnTo>
                    <a:pt x="1574" y="567"/>
                  </a:lnTo>
                  <a:lnTo>
                    <a:pt x="1578" y="567"/>
                  </a:lnTo>
                  <a:lnTo>
                    <a:pt x="1580" y="567"/>
                  </a:lnTo>
                  <a:lnTo>
                    <a:pt x="1581" y="567"/>
                  </a:lnTo>
                  <a:lnTo>
                    <a:pt x="1581" y="567"/>
                  </a:lnTo>
                  <a:lnTo>
                    <a:pt x="1581" y="570"/>
                  </a:lnTo>
                  <a:lnTo>
                    <a:pt x="1581" y="572"/>
                  </a:lnTo>
                  <a:lnTo>
                    <a:pt x="1580" y="578"/>
                  </a:lnTo>
                  <a:lnTo>
                    <a:pt x="1580" y="579"/>
                  </a:lnTo>
                  <a:lnTo>
                    <a:pt x="1580" y="583"/>
                  </a:lnTo>
                  <a:lnTo>
                    <a:pt x="1581" y="583"/>
                  </a:lnTo>
                  <a:lnTo>
                    <a:pt x="1583" y="581"/>
                  </a:lnTo>
                  <a:lnTo>
                    <a:pt x="1585" y="581"/>
                  </a:lnTo>
                  <a:lnTo>
                    <a:pt x="1586" y="583"/>
                  </a:lnTo>
                  <a:lnTo>
                    <a:pt x="1588" y="578"/>
                  </a:lnTo>
                  <a:lnTo>
                    <a:pt x="1586" y="578"/>
                  </a:lnTo>
                  <a:lnTo>
                    <a:pt x="1586" y="576"/>
                  </a:lnTo>
                  <a:lnTo>
                    <a:pt x="1586" y="575"/>
                  </a:lnTo>
                  <a:lnTo>
                    <a:pt x="1589" y="573"/>
                  </a:lnTo>
                  <a:lnTo>
                    <a:pt x="1592" y="573"/>
                  </a:lnTo>
                  <a:lnTo>
                    <a:pt x="1594" y="573"/>
                  </a:lnTo>
                  <a:lnTo>
                    <a:pt x="1591" y="575"/>
                  </a:lnTo>
                  <a:lnTo>
                    <a:pt x="1591" y="576"/>
                  </a:lnTo>
                  <a:lnTo>
                    <a:pt x="1589" y="576"/>
                  </a:lnTo>
                  <a:lnTo>
                    <a:pt x="1589" y="576"/>
                  </a:lnTo>
                  <a:lnTo>
                    <a:pt x="1591" y="578"/>
                  </a:lnTo>
                  <a:lnTo>
                    <a:pt x="1592" y="579"/>
                  </a:lnTo>
                  <a:lnTo>
                    <a:pt x="1596" y="579"/>
                  </a:lnTo>
                  <a:lnTo>
                    <a:pt x="1596" y="581"/>
                  </a:lnTo>
                  <a:lnTo>
                    <a:pt x="1594" y="581"/>
                  </a:lnTo>
                  <a:lnTo>
                    <a:pt x="1591" y="584"/>
                  </a:lnTo>
                  <a:lnTo>
                    <a:pt x="1589" y="586"/>
                  </a:lnTo>
                  <a:lnTo>
                    <a:pt x="1588" y="587"/>
                  </a:lnTo>
                  <a:lnTo>
                    <a:pt x="1588" y="587"/>
                  </a:lnTo>
                  <a:lnTo>
                    <a:pt x="1589" y="587"/>
                  </a:lnTo>
                  <a:lnTo>
                    <a:pt x="1596" y="587"/>
                  </a:lnTo>
                  <a:lnTo>
                    <a:pt x="1597" y="586"/>
                  </a:lnTo>
                  <a:lnTo>
                    <a:pt x="1602" y="584"/>
                  </a:lnTo>
                  <a:lnTo>
                    <a:pt x="1604" y="581"/>
                  </a:lnTo>
                  <a:lnTo>
                    <a:pt x="1605" y="579"/>
                  </a:lnTo>
                  <a:lnTo>
                    <a:pt x="1607" y="579"/>
                  </a:lnTo>
                  <a:lnTo>
                    <a:pt x="1607" y="579"/>
                  </a:lnTo>
                  <a:lnTo>
                    <a:pt x="1607" y="583"/>
                  </a:lnTo>
                  <a:lnTo>
                    <a:pt x="1605" y="584"/>
                  </a:lnTo>
                  <a:lnTo>
                    <a:pt x="1604" y="587"/>
                  </a:lnTo>
                  <a:lnTo>
                    <a:pt x="1602" y="587"/>
                  </a:lnTo>
                  <a:lnTo>
                    <a:pt x="1604" y="587"/>
                  </a:lnTo>
                  <a:lnTo>
                    <a:pt x="1605" y="587"/>
                  </a:lnTo>
                  <a:lnTo>
                    <a:pt x="1607" y="587"/>
                  </a:lnTo>
                  <a:lnTo>
                    <a:pt x="1608" y="584"/>
                  </a:lnTo>
                  <a:lnTo>
                    <a:pt x="1608" y="581"/>
                  </a:lnTo>
                  <a:lnTo>
                    <a:pt x="1610" y="578"/>
                  </a:lnTo>
                  <a:lnTo>
                    <a:pt x="1608" y="576"/>
                  </a:lnTo>
                  <a:lnTo>
                    <a:pt x="1608" y="575"/>
                  </a:lnTo>
                  <a:lnTo>
                    <a:pt x="1608" y="573"/>
                  </a:lnTo>
                  <a:lnTo>
                    <a:pt x="1608" y="572"/>
                  </a:lnTo>
                  <a:lnTo>
                    <a:pt x="1615" y="575"/>
                  </a:lnTo>
                  <a:lnTo>
                    <a:pt x="1618" y="575"/>
                  </a:lnTo>
                  <a:lnTo>
                    <a:pt x="1624" y="573"/>
                  </a:lnTo>
                  <a:lnTo>
                    <a:pt x="1624" y="573"/>
                  </a:lnTo>
                  <a:lnTo>
                    <a:pt x="1626" y="575"/>
                  </a:lnTo>
                  <a:lnTo>
                    <a:pt x="1630" y="578"/>
                  </a:lnTo>
                  <a:lnTo>
                    <a:pt x="1630" y="578"/>
                  </a:lnTo>
                  <a:lnTo>
                    <a:pt x="1632" y="583"/>
                  </a:lnTo>
                  <a:lnTo>
                    <a:pt x="1638" y="586"/>
                  </a:lnTo>
                  <a:lnTo>
                    <a:pt x="1641" y="589"/>
                  </a:lnTo>
                  <a:lnTo>
                    <a:pt x="1643" y="589"/>
                  </a:lnTo>
                  <a:lnTo>
                    <a:pt x="1644" y="592"/>
                  </a:lnTo>
                  <a:lnTo>
                    <a:pt x="1648" y="592"/>
                  </a:lnTo>
                  <a:lnTo>
                    <a:pt x="1648" y="595"/>
                  </a:lnTo>
                  <a:lnTo>
                    <a:pt x="1646" y="597"/>
                  </a:lnTo>
                  <a:lnTo>
                    <a:pt x="1644" y="598"/>
                  </a:lnTo>
                  <a:lnTo>
                    <a:pt x="1640" y="597"/>
                  </a:lnTo>
                  <a:lnTo>
                    <a:pt x="1640" y="597"/>
                  </a:lnTo>
                  <a:lnTo>
                    <a:pt x="1640" y="597"/>
                  </a:lnTo>
                  <a:lnTo>
                    <a:pt x="1643" y="600"/>
                  </a:lnTo>
                  <a:lnTo>
                    <a:pt x="1646" y="602"/>
                  </a:lnTo>
                  <a:lnTo>
                    <a:pt x="1646" y="605"/>
                  </a:lnTo>
                  <a:lnTo>
                    <a:pt x="1646" y="606"/>
                  </a:lnTo>
                  <a:lnTo>
                    <a:pt x="1644" y="609"/>
                  </a:lnTo>
                  <a:lnTo>
                    <a:pt x="1644" y="611"/>
                  </a:lnTo>
                  <a:lnTo>
                    <a:pt x="1646" y="613"/>
                  </a:lnTo>
                  <a:lnTo>
                    <a:pt x="1648" y="613"/>
                  </a:lnTo>
                  <a:lnTo>
                    <a:pt x="1649" y="614"/>
                  </a:lnTo>
                  <a:lnTo>
                    <a:pt x="1648" y="617"/>
                  </a:lnTo>
                  <a:lnTo>
                    <a:pt x="1648" y="619"/>
                  </a:lnTo>
                  <a:lnTo>
                    <a:pt x="1646" y="620"/>
                  </a:lnTo>
                  <a:lnTo>
                    <a:pt x="1644" y="624"/>
                  </a:lnTo>
                  <a:lnTo>
                    <a:pt x="1641" y="625"/>
                  </a:lnTo>
                  <a:lnTo>
                    <a:pt x="1640" y="628"/>
                  </a:lnTo>
                  <a:lnTo>
                    <a:pt x="1638" y="633"/>
                  </a:lnTo>
                  <a:lnTo>
                    <a:pt x="1637" y="636"/>
                  </a:lnTo>
                  <a:lnTo>
                    <a:pt x="1637" y="638"/>
                  </a:lnTo>
                  <a:lnTo>
                    <a:pt x="1635" y="641"/>
                  </a:lnTo>
                  <a:lnTo>
                    <a:pt x="1635" y="646"/>
                  </a:lnTo>
                  <a:lnTo>
                    <a:pt x="1635" y="653"/>
                  </a:lnTo>
                  <a:lnTo>
                    <a:pt x="1635" y="653"/>
                  </a:lnTo>
                  <a:lnTo>
                    <a:pt x="1637" y="653"/>
                  </a:lnTo>
                  <a:lnTo>
                    <a:pt x="1637" y="655"/>
                  </a:lnTo>
                  <a:lnTo>
                    <a:pt x="1637" y="655"/>
                  </a:lnTo>
                  <a:lnTo>
                    <a:pt x="1635" y="657"/>
                  </a:lnTo>
                  <a:lnTo>
                    <a:pt x="1635" y="658"/>
                  </a:lnTo>
                  <a:lnTo>
                    <a:pt x="1635" y="660"/>
                  </a:lnTo>
                  <a:lnTo>
                    <a:pt x="1635" y="663"/>
                  </a:lnTo>
                  <a:lnTo>
                    <a:pt x="1633" y="668"/>
                  </a:lnTo>
                  <a:lnTo>
                    <a:pt x="1633" y="669"/>
                  </a:lnTo>
                  <a:lnTo>
                    <a:pt x="1633" y="671"/>
                  </a:lnTo>
                  <a:lnTo>
                    <a:pt x="1632" y="671"/>
                  </a:lnTo>
                  <a:lnTo>
                    <a:pt x="1632" y="672"/>
                  </a:lnTo>
                  <a:lnTo>
                    <a:pt x="1632" y="674"/>
                  </a:lnTo>
                  <a:lnTo>
                    <a:pt x="1632" y="674"/>
                  </a:lnTo>
                  <a:lnTo>
                    <a:pt x="1633" y="676"/>
                  </a:lnTo>
                  <a:lnTo>
                    <a:pt x="1630" y="679"/>
                  </a:lnTo>
                  <a:lnTo>
                    <a:pt x="1630" y="683"/>
                  </a:lnTo>
                  <a:lnTo>
                    <a:pt x="1629" y="685"/>
                  </a:lnTo>
                  <a:lnTo>
                    <a:pt x="1627" y="687"/>
                  </a:lnTo>
                  <a:lnTo>
                    <a:pt x="1624" y="690"/>
                  </a:lnTo>
                  <a:lnTo>
                    <a:pt x="1622" y="691"/>
                  </a:lnTo>
                  <a:lnTo>
                    <a:pt x="1621" y="693"/>
                  </a:lnTo>
                  <a:lnTo>
                    <a:pt x="1619" y="694"/>
                  </a:lnTo>
                  <a:lnTo>
                    <a:pt x="1616" y="699"/>
                  </a:lnTo>
                  <a:lnTo>
                    <a:pt x="1613" y="704"/>
                  </a:lnTo>
                  <a:lnTo>
                    <a:pt x="1607" y="710"/>
                  </a:lnTo>
                  <a:lnTo>
                    <a:pt x="1607" y="712"/>
                  </a:lnTo>
                  <a:lnTo>
                    <a:pt x="1607" y="713"/>
                  </a:lnTo>
                  <a:lnTo>
                    <a:pt x="1605" y="717"/>
                  </a:lnTo>
                  <a:lnTo>
                    <a:pt x="1604" y="720"/>
                  </a:lnTo>
                  <a:lnTo>
                    <a:pt x="1602" y="721"/>
                  </a:lnTo>
                  <a:lnTo>
                    <a:pt x="1600" y="724"/>
                  </a:lnTo>
                  <a:lnTo>
                    <a:pt x="1596" y="731"/>
                  </a:lnTo>
                  <a:lnTo>
                    <a:pt x="1594" y="732"/>
                  </a:lnTo>
                  <a:lnTo>
                    <a:pt x="1591" y="735"/>
                  </a:lnTo>
                  <a:lnTo>
                    <a:pt x="1586" y="740"/>
                  </a:lnTo>
                  <a:lnTo>
                    <a:pt x="1581" y="745"/>
                  </a:lnTo>
                  <a:lnTo>
                    <a:pt x="1580" y="746"/>
                  </a:lnTo>
                  <a:lnTo>
                    <a:pt x="1578" y="748"/>
                  </a:lnTo>
                  <a:lnTo>
                    <a:pt x="1577" y="751"/>
                  </a:lnTo>
                  <a:lnTo>
                    <a:pt x="1574" y="753"/>
                  </a:lnTo>
                  <a:lnTo>
                    <a:pt x="1574" y="754"/>
                  </a:lnTo>
                  <a:lnTo>
                    <a:pt x="1572" y="756"/>
                  </a:lnTo>
                  <a:lnTo>
                    <a:pt x="1569" y="757"/>
                  </a:lnTo>
                  <a:lnTo>
                    <a:pt x="1567" y="759"/>
                  </a:lnTo>
                  <a:lnTo>
                    <a:pt x="1563" y="765"/>
                  </a:lnTo>
                  <a:lnTo>
                    <a:pt x="1563" y="767"/>
                  </a:lnTo>
                  <a:lnTo>
                    <a:pt x="1563" y="769"/>
                  </a:lnTo>
                  <a:lnTo>
                    <a:pt x="1559" y="770"/>
                  </a:lnTo>
                  <a:lnTo>
                    <a:pt x="1558" y="773"/>
                  </a:lnTo>
                  <a:lnTo>
                    <a:pt x="1555" y="775"/>
                  </a:lnTo>
                  <a:lnTo>
                    <a:pt x="1551" y="778"/>
                  </a:lnTo>
                  <a:lnTo>
                    <a:pt x="1544" y="781"/>
                  </a:lnTo>
                  <a:lnTo>
                    <a:pt x="1540" y="783"/>
                  </a:lnTo>
                  <a:lnTo>
                    <a:pt x="1537" y="786"/>
                  </a:lnTo>
                  <a:lnTo>
                    <a:pt x="1534" y="786"/>
                  </a:lnTo>
                  <a:lnTo>
                    <a:pt x="1531" y="787"/>
                  </a:lnTo>
                  <a:lnTo>
                    <a:pt x="1529" y="787"/>
                  </a:lnTo>
                  <a:lnTo>
                    <a:pt x="1528" y="787"/>
                  </a:lnTo>
                  <a:lnTo>
                    <a:pt x="1526" y="786"/>
                  </a:lnTo>
                  <a:lnTo>
                    <a:pt x="1525" y="786"/>
                  </a:lnTo>
                  <a:lnTo>
                    <a:pt x="1525" y="786"/>
                  </a:lnTo>
                  <a:lnTo>
                    <a:pt x="1522" y="784"/>
                  </a:lnTo>
                  <a:lnTo>
                    <a:pt x="1520" y="784"/>
                  </a:lnTo>
                  <a:lnTo>
                    <a:pt x="1518" y="784"/>
                  </a:lnTo>
                  <a:lnTo>
                    <a:pt x="1517" y="784"/>
                  </a:lnTo>
                  <a:lnTo>
                    <a:pt x="1517" y="778"/>
                  </a:lnTo>
                  <a:lnTo>
                    <a:pt x="1517" y="776"/>
                  </a:lnTo>
                  <a:lnTo>
                    <a:pt x="1515" y="778"/>
                  </a:lnTo>
                  <a:lnTo>
                    <a:pt x="1512" y="781"/>
                  </a:lnTo>
                  <a:lnTo>
                    <a:pt x="1510" y="781"/>
                  </a:lnTo>
                  <a:lnTo>
                    <a:pt x="1510" y="781"/>
                  </a:lnTo>
                  <a:lnTo>
                    <a:pt x="1510" y="780"/>
                  </a:lnTo>
                  <a:lnTo>
                    <a:pt x="1512" y="778"/>
                  </a:lnTo>
                  <a:lnTo>
                    <a:pt x="1512" y="778"/>
                  </a:lnTo>
                  <a:lnTo>
                    <a:pt x="1510" y="778"/>
                  </a:lnTo>
                  <a:lnTo>
                    <a:pt x="1509" y="778"/>
                  </a:lnTo>
                  <a:lnTo>
                    <a:pt x="1507" y="780"/>
                  </a:lnTo>
                  <a:lnTo>
                    <a:pt x="1504" y="783"/>
                  </a:lnTo>
                  <a:lnTo>
                    <a:pt x="1503" y="786"/>
                  </a:lnTo>
                  <a:lnTo>
                    <a:pt x="1501" y="786"/>
                  </a:lnTo>
                  <a:lnTo>
                    <a:pt x="1501" y="787"/>
                  </a:lnTo>
                  <a:lnTo>
                    <a:pt x="1499" y="789"/>
                  </a:lnTo>
                  <a:lnTo>
                    <a:pt x="1498" y="789"/>
                  </a:lnTo>
                  <a:lnTo>
                    <a:pt x="1496" y="789"/>
                  </a:lnTo>
                  <a:lnTo>
                    <a:pt x="1495" y="789"/>
                  </a:lnTo>
                  <a:lnTo>
                    <a:pt x="1493" y="789"/>
                  </a:lnTo>
                  <a:lnTo>
                    <a:pt x="1495" y="791"/>
                  </a:lnTo>
                  <a:lnTo>
                    <a:pt x="1493" y="794"/>
                  </a:lnTo>
                  <a:lnTo>
                    <a:pt x="1493" y="795"/>
                  </a:lnTo>
                  <a:lnTo>
                    <a:pt x="1493" y="794"/>
                  </a:lnTo>
                  <a:lnTo>
                    <a:pt x="1493" y="794"/>
                  </a:lnTo>
                  <a:lnTo>
                    <a:pt x="1492" y="792"/>
                  </a:lnTo>
                  <a:lnTo>
                    <a:pt x="1492" y="792"/>
                  </a:lnTo>
                  <a:lnTo>
                    <a:pt x="1490" y="791"/>
                  </a:lnTo>
                  <a:lnTo>
                    <a:pt x="1492" y="791"/>
                  </a:lnTo>
                  <a:lnTo>
                    <a:pt x="1492" y="789"/>
                  </a:lnTo>
                  <a:lnTo>
                    <a:pt x="1490" y="789"/>
                  </a:lnTo>
                  <a:lnTo>
                    <a:pt x="1490" y="787"/>
                  </a:lnTo>
                  <a:lnTo>
                    <a:pt x="1488" y="787"/>
                  </a:lnTo>
                  <a:lnTo>
                    <a:pt x="1488" y="787"/>
                  </a:lnTo>
                  <a:lnTo>
                    <a:pt x="1490" y="787"/>
                  </a:lnTo>
                  <a:lnTo>
                    <a:pt x="1490" y="786"/>
                  </a:lnTo>
                  <a:lnTo>
                    <a:pt x="1492" y="786"/>
                  </a:lnTo>
                  <a:lnTo>
                    <a:pt x="1493" y="786"/>
                  </a:lnTo>
                  <a:lnTo>
                    <a:pt x="1495" y="784"/>
                  </a:lnTo>
                  <a:lnTo>
                    <a:pt x="1496" y="784"/>
                  </a:lnTo>
                  <a:lnTo>
                    <a:pt x="1496" y="786"/>
                  </a:lnTo>
                  <a:lnTo>
                    <a:pt x="1498" y="784"/>
                  </a:lnTo>
                  <a:lnTo>
                    <a:pt x="1498" y="784"/>
                  </a:lnTo>
                  <a:lnTo>
                    <a:pt x="1499" y="783"/>
                  </a:lnTo>
                  <a:lnTo>
                    <a:pt x="1499" y="781"/>
                  </a:lnTo>
                  <a:lnTo>
                    <a:pt x="1499" y="781"/>
                  </a:lnTo>
                  <a:lnTo>
                    <a:pt x="1499" y="781"/>
                  </a:lnTo>
                  <a:lnTo>
                    <a:pt x="1499" y="780"/>
                  </a:lnTo>
                  <a:lnTo>
                    <a:pt x="1501" y="778"/>
                  </a:lnTo>
                  <a:lnTo>
                    <a:pt x="1501" y="776"/>
                  </a:lnTo>
                  <a:lnTo>
                    <a:pt x="1501" y="776"/>
                  </a:lnTo>
                  <a:lnTo>
                    <a:pt x="1501" y="775"/>
                  </a:lnTo>
                  <a:lnTo>
                    <a:pt x="1501" y="775"/>
                  </a:lnTo>
                  <a:lnTo>
                    <a:pt x="1501" y="773"/>
                  </a:lnTo>
                  <a:lnTo>
                    <a:pt x="1499" y="773"/>
                  </a:lnTo>
                  <a:lnTo>
                    <a:pt x="1499" y="773"/>
                  </a:lnTo>
                  <a:lnTo>
                    <a:pt x="1499" y="772"/>
                  </a:lnTo>
                  <a:lnTo>
                    <a:pt x="1499" y="770"/>
                  </a:lnTo>
                  <a:lnTo>
                    <a:pt x="1501" y="765"/>
                  </a:lnTo>
                  <a:lnTo>
                    <a:pt x="1501" y="764"/>
                  </a:lnTo>
                  <a:lnTo>
                    <a:pt x="1499" y="757"/>
                  </a:lnTo>
                  <a:lnTo>
                    <a:pt x="1499" y="754"/>
                  </a:lnTo>
                  <a:lnTo>
                    <a:pt x="1498" y="753"/>
                  </a:lnTo>
                  <a:lnTo>
                    <a:pt x="1498" y="751"/>
                  </a:lnTo>
                  <a:lnTo>
                    <a:pt x="1496" y="751"/>
                  </a:lnTo>
                  <a:lnTo>
                    <a:pt x="1498" y="750"/>
                  </a:lnTo>
                  <a:lnTo>
                    <a:pt x="1498" y="750"/>
                  </a:lnTo>
                  <a:lnTo>
                    <a:pt x="1499" y="750"/>
                  </a:lnTo>
                  <a:lnTo>
                    <a:pt x="1501" y="748"/>
                  </a:lnTo>
                  <a:lnTo>
                    <a:pt x="1501" y="748"/>
                  </a:lnTo>
                  <a:lnTo>
                    <a:pt x="1504" y="748"/>
                  </a:lnTo>
                  <a:lnTo>
                    <a:pt x="1504" y="746"/>
                  </a:lnTo>
                  <a:lnTo>
                    <a:pt x="1506" y="746"/>
                  </a:lnTo>
                  <a:lnTo>
                    <a:pt x="1506" y="745"/>
                  </a:lnTo>
                  <a:lnTo>
                    <a:pt x="1507" y="743"/>
                  </a:lnTo>
                  <a:lnTo>
                    <a:pt x="1509" y="743"/>
                  </a:lnTo>
                  <a:lnTo>
                    <a:pt x="1509" y="742"/>
                  </a:lnTo>
                  <a:lnTo>
                    <a:pt x="1510" y="742"/>
                  </a:lnTo>
                  <a:lnTo>
                    <a:pt x="1510" y="742"/>
                  </a:lnTo>
                  <a:lnTo>
                    <a:pt x="1512" y="743"/>
                  </a:lnTo>
                  <a:lnTo>
                    <a:pt x="1512" y="743"/>
                  </a:lnTo>
                  <a:lnTo>
                    <a:pt x="1512" y="743"/>
                  </a:lnTo>
                  <a:lnTo>
                    <a:pt x="1512" y="745"/>
                  </a:lnTo>
                  <a:lnTo>
                    <a:pt x="1512" y="746"/>
                  </a:lnTo>
                  <a:lnTo>
                    <a:pt x="1514" y="748"/>
                  </a:lnTo>
                  <a:lnTo>
                    <a:pt x="1514" y="750"/>
                  </a:lnTo>
                  <a:lnTo>
                    <a:pt x="1514" y="751"/>
                  </a:lnTo>
                  <a:lnTo>
                    <a:pt x="1514" y="753"/>
                  </a:lnTo>
                  <a:lnTo>
                    <a:pt x="1515" y="754"/>
                  </a:lnTo>
                  <a:lnTo>
                    <a:pt x="1515" y="754"/>
                  </a:lnTo>
                  <a:lnTo>
                    <a:pt x="1515" y="754"/>
                  </a:lnTo>
                  <a:lnTo>
                    <a:pt x="1517" y="756"/>
                  </a:lnTo>
                  <a:lnTo>
                    <a:pt x="1518" y="754"/>
                  </a:lnTo>
                  <a:lnTo>
                    <a:pt x="1522" y="753"/>
                  </a:lnTo>
                  <a:lnTo>
                    <a:pt x="1523" y="748"/>
                  </a:lnTo>
                  <a:lnTo>
                    <a:pt x="1523" y="746"/>
                  </a:lnTo>
                  <a:lnTo>
                    <a:pt x="1523" y="746"/>
                  </a:lnTo>
                  <a:lnTo>
                    <a:pt x="1525" y="746"/>
                  </a:lnTo>
                  <a:lnTo>
                    <a:pt x="1525" y="746"/>
                  </a:lnTo>
                  <a:lnTo>
                    <a:pt x="1526" y="746"/>
                  </a:lnTo>
                  <a:lnTo>
                    <a:pt x="1526" y="746"/>
                  </a:lnTo>
                  <a:lnTo>
                    <a:pt x="1528" y="745"/>
                  </a:lnTo>
                  <a:lnTo>
                    <a:pt x="1528" y="743"/>
                  </a:lnTo>
                  <a:lnTo>
                    <a:pt x="1528" y="742"/>
                  </a:lnTo>
                  <a:lnTo>
                    <a:pt x="1529" y="739"/>
                  </a:lnTo>
                  <a:lnTo>
                    <a:pt x="1531" y="737"/>
                  </a:lnTo>
                  <a:lnTo>
                    <a:pt x="1531" y="737"/>
                  </a:lnTo>
                  <a:lnTo>
                    <a:pt x="1531" y="737"/>
                  </a:lnTo>
                  <a:lnTo>
                    <a:pt x="1533" y="737"/>
                  </a:lnTo>
                  <a:lnTo>
                    <a:pt x="1533" y="735"/>
                  </a:lnTo>
                  <a:lnTo>
                    <a:pt x="1533" y="735"/>
                  </a:lnTo>
                  <a:lnTo>
                    <a:pt x="1533" y="734"/>
                  </a:lnTo>
                  <a:lnTo>
                    <a:pt x="1534" y="732"/>
                  </a:lnTo>
                  <a:lnTo>
                    <a:pt x="1534" y="732"/>
                  </a:lnTo>
                  <a:lnTo>
                    <a:pt x="1534" y="731"/>
                  </a:lnTo>
                  <a:lnTo>
                    <a:pt x="1536" y="731"/>
                  </a:lnTo>
                  <a:lnTo>
                    <a:pt x="1536" y="731"/>
                  </a:lnTo>
                  <a:lnTo>
                    <a:pt x="1536" y="729"/>
                  </a:lnTo>
                  <a:lnTo>
                    <a:pt x="1537" y="728"/>
                  </a:lnTo>
                  <a:lnTo>
                    <a:pt x="1537" y="728"/>
                  </a:lnTo>
                  <a:lnTo>
                    <a:pt x="1537" y="726"/>
                  </a:lnTo>
                  <a:lnTo>
                    <a:pt x="1539" y="726"/>
                  </a:lnTo>
                  <a:lnTo>
                    <a:pt x="1539" y="724"/>
                  </a:lnTo>
                  <a:lnTo>
                    <a:pt x="1539" y="724"/>
                  </a:lnTo>
                  <a:lnTo>
                    <a:pt x="1539" y="723"/>
                  </a:lnTo>
                  <a:lnTo>
                    <a:pt x="1539" y="723"/>
                  </a:lnTo>
                  <a:lnTo>
                    <a:pt x="1539" y="721"/>
                  </a:lnTo>
                  <a:lnTo>
                    <a:pt x="1539" y="720"/>
                  </a:lnTo>
                  <a:lnTo>
                    <a:pt x="1540" y="718"/>
                  </a:lnTo>
                  <a:lnTo>
                    <a:pt x="1540" y="717"/>
                  </a:lnTo>
                  <a:lnTo>
                    <a:pt x="1542" y="713"/>
                  </a:lnTo>
                  <a:lnTo>
                    <a:pt x="1542" y="713"/>
                  </a:lnTo>
                  <a:lnTo>
                    <a:pt x="1542" y="712"/>
                  </a:lnTo>
                  <a:lnTo>
                    <a:pt x="1542" y="712"/>
                  </a:lnTo>
                  <a:lnTo>
                    <a:pt x="1544" y="710"/>
                  </a:lnTo>
                  <a:lnTo>
                    <a:pt x="1544" y="709"/>
                  </a:lnTo>
                  <a:lnTo>
                    <a:pt x="1544" y="707"/>
                  </a:lnTo>
                  <a:lnTo>
                    <a:pt x="1544" y="707"/>
                  </a:lnTo>
                  <a:lnTo>
                    <a:pt x="1544" y="705"/>
                  </a:lnTo>
                  <a:lnTo>
                    <a:pt x="1544" y="705"/>
                  </a:lnTo>
                  <a:lnTo>
                    <a:pt x="1545" y="704"/>
                  </a:lnTo>
                  <a:lnTo>
                    <a:pt x="1545" y="704"/>
                  </a:lnTo>
                  <a:lnTo>
                    <a:pt x="1545" y="704"/>
                  </a:lnTo>
                  <a:lnTo>
                    <a:pt x="1547" y="704"/>
                  </a:lnTo>
                  <a:lnTo>
                    <a:pt x="1548" y="702"/>
                  </a:lnTo>
                  <a:lnTo>
                    <a:pt x="1548" y="702"/>
                  </a:lnTo>
                  <a:lnTo>
                    <a:pt x="1550" y="702"/>
                  </a:lnTo>
                  <a:lnTo>
                    <a:pt x="1551" y="699"/>
                  </a:lnTo>
                  <a:lnTo>
                    <a:pt x="1551" y="699"/>
                  </a:lnTo>
                  <a:lnTo>
                    <a:pt x="1551" y="698"/>
                  </a:lnTo>
                  <a:lnTo>
                    <a:pt x="1551" y="696"/>
                  </a:lnTo>
                  <a:lnTo>
                    <a:pt x="1550" y="696"/>
                  </a:lnTo>
                  <a:lnTo>
                    <a:pt x="1550" y="693"/>
                  </a:lnTo>
                  <a:lnTo>
                    <a:pt x="1548" y="693"/>
                  </a:lnTo>
                  <a:lnTo>
                    <a:pt x="1550" y="691"/>
                  </a:lnTo>
                  <a:lnTo>
                    <a:pt x="1550" y="691"/>
                  </a:lnTo>
                  <a:lnTo>
                    <a:pt x="1550" y="690"/>
                  </a:lnTo>
                  <a:lnTo>
                    <a:pt x="1550" y="690"/>
                  </a:lnTo>
                  <a:lnTo>
                    <a:pt x="1550" y="688"/>
                  </a:lnTo>
                  <a:lnTo>
                    <a:pt x="1548" y="687"/>
                  </a:lnTo>
                  <a:lnTo>
                    <a:pt x="1547" y="687"/>
                  </a:lnTo>
                  <a:lnTo>
                    <a:pt x="1545" y="687"/>
                  </a:lnTo>
                  <a:lnTo>
                    <a:pt x="1545" y="687"/>
                  </a:lnTo>
                  <a:lnTo>
                    <a:pt x="1544" y="687"/>
                  </a:lnTo>
                  <a:lnTo>
                    <a:pt x="1539" y="688"/>
                  </a:lnTo>
                  <a:lnTo>
                    <a:pt x="1536" y="690"/>
                  </a:lnTo>
                  <a:lnTo>
                    <a:pt x="1534" y="690"/>
                  </a:lnTo>
                  <a:lnTo>
                    <a:pt x="1533" y="691"/>
                  </a:lnTo>
                  <a:lnTo>
                    <a:pt x="1531" y="691"/>
                  </a:lnTo>
                  <a:lnTo>
                    <a:pt x="1528" y="691"/>
                  </a:lnTo>
                  <a:lnTo>
                    <a:pt x="1526" y="691"/>
                  </a:lnTo>
                  <a:lnTo>
                    <a:pt x="1525" y="693"/>
                  </a:lnTo>
                  <a:lnTo>
                    <a:pt x="1523" y="694"/>
                  </a:lnTo>
                  <a:lnTo>
                    <a:pt x="1522" y="694"/>
                  </a:lnTo>
                  <a:lnTo>
                    <a:pt x="1522" y="694"/>
                  </a:lnTo>
                  <a:lnTo>
                    <a:pt x="1520" y="698"/>
                  </a:lnTo>
                  <a:lnTo>
                    <a:pt x="1518" y="698"/>
                  </a:lnTo>
                  <a:lnTo>
                    <a:pt x="1517" y="698"/>
                  </a:lnTo>
                  <a:lnTo>
                    <a:pt x="1514" y="698"/>
                  </a:lnTo>
                  <a:lnTo>
                    <a:pt x="1509" y="699"/>
                  </a:lnTo>
                  <a:lnTo>
                    <a:pt x="1506" y="699"/>
                  </a:lnTo>
                  <a:lnTo>
                    <a:pt x="1504" y="698"/>
                  </a:lnTo>
                  <a:lnTo>
                    <a:pt x="1503" y="698"/>
                  </a:lnTo>
                  <a:lnTo>
                    <a:pt x="1499" y="699"/>
                  </a:lnTo>
                  <a:lnTo>
                    <a:pt x="1498" y="699"/>
                  </a:lnTo>
                  <a:lnTo>
                    <a:pt x="1496" y="698"/>
                  </a:lnTo>
                  <a:lnTo>
                    <a:pt x="1496" y="698"/>
                  </a:lnTo>
                  <a:lnTo>
                    <a:pt x="1496" y="696"/>
                  </a:lnTo>
                  <a:lnTo>
                    <a:pt x="1495" y="694"/>
                  </a:lnTo>
                  <a:lnTo>
                    <a:pt x="1493" y="693"/>
                  </a:lnTo>
                  <a:lnTo>
                    <a:pt x="1493" y="691"/>
                  </a:lnTo>
                  <a:lnTo>
                    <a:pt x="1495" y="688"/>
                  </a:lnTo>
                  <a:lnTo>
                    <a:pt x="1495" y="687"/>
                  </a:lnTo>
                  <a:lnTo>
                    <a:pt x="1495" y="685"/>
                  </a:lnTo>
                  <a:lnTo>
                    <a:pt x="1493" y="685"/>
                  </a:lnTo>
                  <a:lnTo>
                    <a:pt x="1493" y="683"/>
                  </a:lnTo>
                  <a:lnTo>
                    <a:pt x="1492" y="682"/>
                  </a:lnTo>
                  <a:lnTo>
                    <a:pt x="1492" y="682"/>
                  </a:lnTo>
                  <a:lnTo>
                    <a:pt x="1492" y="680"/>
                  </a:lnTo>
                  <a:lnTo>
                    <a:pt x="1492" y="679"/>
                  </a:lnTo>
                  <a:lnTo>
                    <a:pt x="1492" y="677"/>
                  </a:lnTo>
                  <a:lnTo>
                    <a:pt x="1488" y="677"/>
                  </a:lnTo>
                  <a:lnTo>
                    <a:pt x="1485" y="677"/>
                  </a:lnTo>
                  <a:lnTo>
                    <a:pt x="1484" y="676"/>
                  </a:lnTo>
                  <a:lnTo>
                    <a:pt x="1481" y="671"/>
                  </a:lnTo>
                  <a:lnTo>
                    <a:pt x="1479" y="669"/>
                  </a:lnTo>
                  <a:lnTo>
                    <a:pt x="1477" y="669"/>
                  </a:lnTo>
                  <a:lnTo>
                    <a:pt x="1476" y="668"/>
                  </a:lnTo>
                  <a:lnTo>
                    <a:pt x="1476" y="668"/>
                  </a:lnTo>
                  <a:lnTo>
                    <a:pt x="1474" y="668"/>
                  </a:lnTo>
                  <a:lnTo>
                    <a:pt x="1474" y="668"/>
                  </a:lnTo>
                  <a:lnTo>
                    <a:pt x="1474" y="668"/>
                  </a:lnTo>
                  <a:lnTo>
                    <a:pt x="1473" y="668"/>
                  </a:lnTo>
                  <a:lnTo>
                    <a:pt x="1473" y="668"/>
                  </a:lnTo>
                  <a:lnTo>
                    <a:pt x="1471" y="668"/>
                  </a:lnTo>
                  <a:lnTo>
                    <a:pt x="1471" y="668"/>
                  </a:lnTo>
                  <a:lnTo>
                    <a:pt x="1469" y="668"/>
                  </a:lnTo>
                  <a:lnTo>
                    <a:pt x="1469" y="666"/>
                  </a:lnTo>
                  <a:lnTo>
                    <a:pt x="1468" y="666"/>
                  </a:lnTo>
                  <a:lnTo>
                    <a:pt x="1466" y="666"/>
                  </a:lnTo>
                  <a:lnTo>
                    <a:pt x="1465" y="665"/>
                  </a:lnTo>
                  <a:lnTo>
                    <a:pt x="1466" y="665"/>
                  </a:lnTo>
                  <a:lnTo>
                    <a:pt x="1465" y="663"/>
                  </a:lnTo>
                  <a:lnTo>
                    <a:pt x="1465" y="663"/>
                  </a:lnTo>
                  <a:lnTo>
                    <a:pt x="1462" y="663"/>
                  </a:lnTo>
                  <a:lnTo>
                    <a:pt x="1457" y="665"/>
                  </a:lnTo>
                  <a:lnTo>
                    <a:pt x="1454" y="665"/>
                  </a:lnTo>
                  <a:lnTo>
                    <a:pt x="1452" y="663"/>
                  </a:lnTo>
                  <a:lnTo>
                    <a:pt x="1451" y="661"/>
                  </a:lnTo>
                  <a:lnTo>
                    <a:pt x="1449" y="661"/>
                  </a:lnTo>
                  <a:lnTo>
                    <a:pt x="1449" y="660"/>
                  </a:lnTo>
                  <a:lnTo>
                    <a:pt x="1447" y="660"/>
                  </a:lnTo>
                  <a:lnTo>
                    <a:pt x="1447" y="658"/>
                  </a:lnTo>
                  <a:lnTo>
                    <a:pt x="1447" y="657"/>
                  </a:lnTo>
                  <a:lnTo>
                    <a:pt x="1447" y="655"/>
                  </a:lnTo>
                  <a:lnTo>
                    <a:pt x="1447" y="652"/>
                  </a:lnTo>
                  <a:lnTo>
                    <a:pt x="1446" y="650"/>
                  </a:lnTo>
                  <a:lnTo>
                    <a:pt x="1444" y="649"/>
                  </a:lnTo>
                  <a:lnTo>
                    <a:pt x="1444" y="649"/>
                  </a:lnTo>
                  <a:lnTo>
                    <a:pt x="1444" y="647"/>
                  </a:lnTo>
                  <a:lnTo>
                    <a:pt x="1444" y="647"/>
                  </a:lnTo>
                  <a:lnTo>
                    <a:pt x="1444" y="646"/>
                  </a:lnTo>
                  <a:lnTo>
                    <a:pt x="1444" y="646"/>
                  </a:lnTo>
                  <a:lnTo>
                    <a:pt x="1444" y="644"/>
                  </a:lnTo>
                  <a:lnTo>
                    <a:pt x="1444" y="642"/>
                  </a:lnTo>
                  <a:lnTo>
                    <a:pt x="1443" y="639"/>
                  </a:lnTo>
                  <a:lnTo>
                    <a:pt x="1440" y="638"/>
                  </a:lnTo>
                  <a:lnTo>
                    <a:pt x="1438" y="635"/>
                  </a:lnTo>
                  <a:lnTo>
                    <a:pt x="1438" y="633"/>
                  </a:lnTo>
                  <a:lnTo>
                    <a:pt x="1438" y="633"/>
                  </a:lnTo>
                  <a:lnTo>
                    <a:pt x="1438" y="631"/>
                  </a:lnTo>
                  <a:lnTo>
                    <a:pt x="1438" y="631"/>
                  </a:lnTo>
                  <a:lnTo>
                    <a:pt x="1438" y="630"/>
                  </a:lnTo>
                  <a:lnTo>
                    <a:pt x="1438" y="628"/>
                  </a:lnTo>
                  <a:lnTo>
                    <a:pt x="1436" y="628"/>
                  </a:lnTo>
                  <a:lnTo>
                    <a:pt x="1436" y="627"/>
                  </a:lnTo>
                  <a:lnTo>
                    <a:pt x="1436" y="627"/>
                  </a:lnTo>
                  <a:lnTo>
                    <a:pt x="1435" y="627"/>
                  </a:lnTo>
                  <a:lnTo>
                    <a:pt x="1435" y="625"/>
                  </a:lnTo>
                  <a:lnTo>
                    <a:pt x="1435" y="624"/>
                  </a:lnTo>
                  <a:lnTo>
                    <a:pt x="1435" y="622"/>
                  </a:lnTo>
                  <a:lnTo>
                    <a:pt x="1433" y="619"/>
                  </a:lnTo>
                  <a:lnTo>
                    <a:pt x="1432" y="617"/>
                  </a:lnTo>
                  <a:lnTo>
                    <a:pt x="1432" y="616"/>
                  </a:lnTo>
                  <a:lnTo>
                    <a:pt x="1432" y="614"/>
                  </a:lnTo>
                  <a:lnTo>
                    <a:pt x="1432" y="614"/>
                  </a:lnTo>
                  <a:lnTo>
                    <a:pt x="1430" y="613"/>
                  </a:lnTo>
                  <a:lnTo>
                    <a:pt x="1430" y="611"/>
                  </a:lnTo>
                  <a:lnTo>
                    <a:pt x="1430" y="611"/>
                  </a:lnTo>
                  <a:lnTo>
                    <a:pt x="1430" y="611"/>
                  </a:lnTo>
                  <a:lnTo>
                    <a:pt x="1430" y="609"/>
                  </a:lnTo>
                  <a:lnTo>
                    <a:pt x="1428" y="609"/>
                  </a:lnTo>
                  <a:lnTo>
                    <a:pt x="1428" y="608"/>
                  </a:lnTo>
                  <a:lnTo>
                    <a:pt x="1428" y="608"/>
                  </a:lnTo>
                  <a:lnTo>
                    <a:pt x="1427" y="606"/>
                  </a:lnTo>
                  <a:lnTo>
                    <a:pt x="1425" y="606"/>
                  </a:lnTo>
                  <a:lnTo>
                    <a:pt x="1425" y="606"/>
                  </a:lnTo>
                  <a:lnTo>
                    <a:pt x="1425" y="605"/>
                  </a:lnTo>
                  <a:lnTo>
                    <a:pt x="1425" y="605"/>
                  </a:lnTo>
                  <a:lnTo>
                    <a:pt x="1425" y="605"/>
                  </a:lnTo>
                  <a:lnTo>
                    <a:pt x="1425" y="603"/>
                  </a:lnTo>
                  <a:lnTo>
                    <a:pt x="1425" y="603"/>
                  </a:lnTo>
                  <a:lnTo>
                    <a:pt x="1425" y="603"/>
                  </a:lnTo>
                  <a:lnTo>
                    <a:pt x="1424" y="602"/>
                  </a:lnTo>
                  <a:lnTo>
                    <a:pt x="1424" y="600"/>
                  </a:lnTo>
                  <a:lnTo>
                    <a:pt x="1422" y="600"/>
                  </a:lnTo>
                  <a:lnTo>
                    <a:pt x="1421" y="600"/>
                  </a:lnTo>
                  <a:lnTo>
                    <a:pt x="1421" y="600"/>
                  </a:lnTo>
                  <a:lnTo>
                    <a:pt x="1421" y="598"/>
                  </a:lnTo>
                  <a:lnTo>
                    <a:pt x="1421" y="598"/>
                  </a:lnTo>
                  <a:lnTo>
                    <a:pt x="1421" y="597"/>
                  </a:lnTo>
                  <a:lnTo>
                    <a:pt x="1419" y="597"/>
                  </a:lnTo>
                  <a:lnTo>
                    <a:pt x="1419" y="597"/>
                  </a:lnTo>
                  <a:lnTo>
                    <a:pt x="1417" y="597"/>
                  </a:lnTo>
                  <a:lnTo>
                    <a:pt x="1414" y="595"/>
                  </a:lnTo>
                  <a:lnTo>
                    <a:pt x="1411" y="594"/>
                  </a:lnTo>
                  <a:lnTo>
                    <a:pt x="1410" y="594"/>
                  </a:lnTo>
                  <a:lnTo>
                    <a:pt x="1410" y="595"/>
                  </a:lnTo>
                  <a:lnTo>
                    <a:pt x="1410" y="595"/>
                  </a:lnTo>
                  <a:lnTo>
                    <a:pt x="1408" y="595"/>
                  </a:lnTo>
                  <a:lnTo>
                    <a:pt x="1405" y="594"/>
                  </a:lnTo>
                  <a:lnTo>
                    <a:pt x="1403" y="594"/>
                  </a:lnTo>
                  <a:lnTo>
                    <a:pt x="1402" y="594"/>
                  </a:lnTo>
                  <a:lnTo>
                    <a:pt x="1400" y="592"/>
                  </a:lnTo>
                  <a:lnTo>
                    <a:pt x="1400" y="590"/>
                  </a:lnTo>
                  <a:lnTo>
                    <a:pt x="1399" y="590"/>
                  </a:lnTo>
                  <a:lnTo>
                    <a:pt x="1397" y="590"/>
                  </a:lnTo>
                  <a:lnTo>
                    <a:pt x="1392" y="589"/>
                  </a:lnTo>
                  <a:lnTo>
                    <a:pt x="1391" y="587"/>
                  </a:lnTo>
                  <a:lnTo>
                    <a:pt x="1391" y="587"/>
                  </a:lnTo>
                  <a:lnTo>
                    <a:pt x="1389" y="587"/>
                  </a:lnTo>
                  <a:lnTo>
                    <a:pt x="1389" y="587"/>
                  </a:lnTo>
                  <a:lnTo>
                    <a:pt x="1387" y="587"/>
                  </a:lnTo>
                  <a:lnTo>
                    <a:pt x="1386" y="587"/>
                  </a:lnTo>
                  <a:lnTo>
                    <a:pt x="1384" y="587"/>
                  </a:lnTo>
                  <a:lnTo>
                    <a:pt x="1381" y="589"/>
                  </a:lnTo>
                  <a:lnTo>
                    <a:pt x="1378" y="589"/>
                  </a:lnTo>
                  <a:lnTo>
                    <a:pt x="1375" y="589"/>
                  </a:lnTo>
                  <a:lnTo>
                    <a:pt x="1373" y="589"/>
                  </a:lnTo>
                  <a:lnTo>
                    <a:pt x="1372" y="589"/>
                  </a:lnTo>
                  <a:lnTo>
                    <a:pt x="1369" y="589"/>
                  </a:lnTo>
                  <a:lnTo>
                    <a:pt x="1364" y="590"/>
                  </a:lnTo>
                  <a:lnTo>
                    <a:pt x="1359" y="592"/>
                  </a:lnTo>
                  <a:lnTo>
                    <a:pt x="1353" y="592"/>
                  </a:lnTo>
                  <a:lnTo>
                    <a:pt x="1348" y="595"/>
                  </a:lnTo>
                  <a:lnTo>
                    <a:pt x="1345" y="598"/>
                  </a:lnTo>
                  <a:lnTo>
                    <a:pt x="1342" y="602"/>
                  </a:lnTo>
                  <a:lnTo>
                    <a:pt x="1340" y="603"/>
                  </a:lnTo>
                  <a:lnTo>
                    <a:pt x="1339" y="603"/>
                  </a:lnTo>
                  <a:lnTo>
                    <a:pt x="1340" y="605"/>
                  </a:lnTo>
                  <a:lnTo>
                    <a:pt x="1340" y="606"/>
                  </a:lnTo>
                  <a:lnTo>
                    <a:pt x="1343" y="606"/>
                  </a:lnTo>
                  <a:lnTo>
                    <a:pt x="1346" y="606"/>
                  </a:lnTo>
                  <a:lnTo>
                    <a:pt x="1348" y="606"/>
                  </a:lnTo>
                  <a:lnTo>
                    <a:pt x="1348" y="608"/>
                  </a:lnTo>
                  <a:lnTo>
                    <a:pt x="1348" y="609"/>
                  </a:lnTo>
                  <a:lnTo>
                    <a:pt x="1348" y="613"/>
                  </a:lnTo>
                  <a:lnTo>
                    <a:pt x="1350" y="614"/>
                  </a:lnTo>
                  <a:lnTo>
                    <a:pt x="1350" y="616"/>
                  </a:lnTo>
                  <a:lnTo>
                    <a:pt x="1348" y="619"/>
                  </a:lnTo>
                  <a:lnTo>
                    <a:pt x="1346" y="620"/>
                  </a:lnTo>
                  <a:lnTo>
                    <a:pt x="1342" y="624"/>
                  </a:lnTo>
                  <a:lnTo>
                    <a:pt x="1340" y="625"/>
                  </a:lnTo>
                  <a:lnTo>
                    <a:pt x="1339" y="628"/>
                  </a:lnTo>
                  <a:lnTo>
                    <a:pt x="1335" y="631"/>
                  </a:lnTo>
                  <a:lnTo>
                    <a:pt x="1335" y="633"/>
                  </a:lnTo>
                  <a:lnTo>
                    <a:pt x="1335" y="635"/>
                  </a:lnTo>
                  <a:lnTo>
                    <a:pt x="1334" y="636"/>
                  </a:lnTo>
                  <a:lnTo>
                    <a:pt x="1332" y="638"/>
                  </a:lnTo>
                  <a:lnTo>
                    <a:pt x="1331" y="639"/>
                  </a:lnTo>
                  <a:lnTo>
                    <a:pt x="1331" y="641"/>
                  </a:lnTo>
                  <a:lnTo>
                    <a:pt x="1331" y="642"/>
                  </a:lnTo>
                  <a:lnTo>
                    <a:pt x="1329" y="644"/>
                  </a:lnTo>
                  <a:lnTo>
                    <a:pt x="1328" y="646"/>
                  </a:lnTo>
                  <a:lnTo>
                    <a:pt x="1328" y="647"/>
                  </a:lnTo>
                  <a:lnTo>
                    <a:pt x="1328" y="647"/>
                  </a:lnTo>
                  <a:lnTo>
                    <a:pt x="1326" y="649"/>
                  </a:lnTo>
                  <a:lnTo>
                    <a:pt x="1328" y="649"/>
                  </a:lnTo>
                  <a:lnTo>
                    <a:pt x="1329" y="649"/>
                  </a:lnTo>
                  <a:lnTo>
                    <a:pt x="1329" y="650"/>
                  </a:lnTo>
                  <a:lnTo>
                    <a:pt x="1329" y="653"/>
                  </a:lnTo>
                  <a:lnTo>
                    <a:pt x="1328" y="655"/>
                  </a:lnTo>
                  <a:lnTo>
                    <a:pt x="1326" y="655"/>
                  </a:lnTo>
                  <a:lnTo>
                    <a:pt x="1324" y="657"/>
                  </a:lnTo>
                  <a:lnTo>
                    <a:pt x="1321" y="657"/>
                  </a:lnTo>
                  <a:lnTo>
                    <a:pt x="1317" y="658"/>
                  </a:lnTo>
                  <a:lnTo>
                    <a:pt x="1312" y="661"/>
                  </a:lnTo>
                  <a:lnTo>
                    <a:pt x="1307" y="665"/>
                  </a:lnTo>
                  <a:lnTo>
                    <a:pt x="1307" y="665"/>
                  </a:lnTo>
                  <a:lnTo>
                    <a:pt x="1305" y="665"/>
                  </a:lnTo>
                  <a:lnTo>
                    <a:pt x="1302" y="663"/>
                  </a:lnTo>
                  <a:lnTo>
                    <a:pt x="1299" y="663"/>
                  </a:lnTo>
                  <a:lnTo>
                    <a:pt x="1296" y="661"/>
                  </a:lnTo>
                  <a:lnTo>
                    <a:pt x="1293" y="661"/>
                  </a:lnTo>
                  <a:lnTo>
                    <a:pt x="1291" y="660"/>
                  </a:lnTo>
                  <a:lnTo>
                    <a:pt x="1290" y="658"/>
                  </a:lnTo>
                  <a:lnTo>
                    <a:pt x="1288" y="657"/>
                  </a:lnTo>
                  <a:lnTo>
                    <a:pt x="1285" y="657"/>
                  </a:lnTo>
                  <a:lnTo>
                    <a:pt x="1283" y="655"/>
                  </a:lnTo>
                  <a:lnTo>
                    <a:pt x="1282" y="655"/>
                  </a:lnTo>
                  <a:lnTo>
                    <a:pt x="1280" y="657"/>
                  </a:lnTo>
                  <a:lnTo>
                    <a:pt x="1277" y="658"/>
                  </a:lnTo>
                  <a:lnTo>
                    <a:pt x="1277" y="658"/>
                  </a:lnTo>
                  <a:lnTo>
                    <a:pt x="1274" y="658"/>
                  </a:lnTo>
                  <a:lnTo>
                    <a:pt x="1272" y="658"/>
                  </a:lnTo>
                  <a:lnTo>
                    <a:pt x="1271" y="657"/>
                  </a:lnTo>
                  <a:lnTo>
                    <a:pt x="1271" y="657"/>
                  </a:lnTo>
                  <a:lnTo>
                    <a:pt x="1268" y="655"/>
                  </a:lnTo>
                  <a:lnTo>
                    <a:pt x="1266" y="653"/>
                  </a:lnTo>
                  <a:lnTo>
                    <a:pt x="1264" y="652"/>
                  </a:lnTo>
                  <a:lnTo>
                    <a:pt x="1263" y="652"/>
                  </a:lnTo>
                  <a:lnTo>
                    <a:pt x="1261" y="650"/>
                  </a:lnTo>
                  <a:lnTo>
                    <a:pt x="1260" y="652"/>
                  </a:lnTo>
                  <a:lnTo>
                    <a:pt x="1257" y="650"/>
                  </a:lnTo>
                  <a:lnTo>
                    <a:pt x="1257" y="650"/>
                  </a:lnTo>
                  <a:lnTo>
                    <a:pt x="1255" y="650"/>
                  </a:lnTo>
                  <a:lnTo>
                    <a:pt x="1253" y="652"/>
                  </a:lnTo>
                  <a:lnTo>
                    <a:pt x="1250" y="653"/>
                  </a:lnTo>
                  <a:lnTo>
                    <a:pt x="1247" y="655"/>
                  </a:lnTo>
                  <a:lnTo>
                    <a:pt x="1246" y="655"/>
                  </a:lnTo>
                  <a:lnTo>
                    <a:pt x="1244" y="657"/>
                  </a:lnTo>
                  <a:lnTo>
                    <a:pt x="1242" y="658"/>
                  </a:lnTo>
                  <a:lnTo>
                    <a:pt x="1239" y="660"/>
                  </a:lnTo>
                  <a:lnTo>
                    <a:pt x="1239" y="661"/>
                  </a:lnTo>
                  <a:lnTo>
                    <a:pt x="1238" y="663"/>
                  </a:lnTo>
                  <a:lnTo>
                    <a:pt x="1236" y="665"/>
                  </a:lnTo>
                  <a:lnTo>
                    <a:pt x="1235" y="665"/>
                  </a:lnTo>
                  <a:lnTo>
                    <a:pt x="1233" y="665"/>
                  </a:lnTo>
                  <a:lnTo>
                    <a:pt x="1230" y="665"/>
                  </a:lnTo>
                  <a:lnTo>
                    <a:pt x="1228" y="665"/>
                  </a:lnTo>
                  <a:lnTo>
                    <a:pt x="1223" y="666"/>
                  </a:lnTo>
                  <a:lnTo>
                    <a:pt x="1222" y="666"/>
                  </a:lnTo>
                  <a:lnTo>
                    <a:pt x="1220" y="668"/>
                  </a:lnTo>
                  <a:lnTo>
                    <a:pt x="1219" y="668"/>
                  </a:lnTo>
                  <a:lnTo>
                    <a:pt x="1217" y="668"/>
                  </a:lnTo>
                  <a:lnTo>
                    <a:pt x="1216" y="668"/>
                  </a:lnTo>
                  <a:lnTo>
                    <a:pt x="1214" y="668"/>
                  </a:lnTo>
                  <a:lnTo>
                    <a:pt x="1212" y="668"/>
                  </a:lnTo>
                  <a:lnTo>
                    <a:pt x="1211" y="669"/>
                  </a:lnTo>
                  <a:lnTo>
                    <a:pt x="1206" y="671"/>
                  </a:lnTo>
                  <a:lnTo>
                    <a:pt x="1205" y="672"/>
                  </a:lnTo>
                  <a:lnTo>
                    <a:pt x="1203" y="672"/>
                  </a:lnTo>
                  <a:lnTo>
                    <a:pt x="1201" y="671"/>
                  </a:lnTo>
                  <a:lnTo>
                    <a:pt x="1200" y="671"/>
                  </a:lnTo>
                  <a:lnTo>
                    <a:pt x="1198" y="671"/>
                  </a:lnTo>
                  <a:lnTo>
                    <a:pt x="1197" y="671"/>
                  </a:lnTo>
                  <a:lnTo>
                    <a:pt x="1194" y="671"/>
                  </a:lnTo>
                  <a:lnTo>
                    <a:pt x="1190" y="669"/>
                  </a:lnTo>
                  <a:lnTo>
                    <a:pt x="1187" y="669"/>
                  </a:lnTo>
                  <a:lnTo>
                    <a:pt x="1186" y="669"/>
                  </a:lnTo>
                  <a:lnTo>
                    <a:pt x="1182" y="668"/>
                  </a:lnTo>
                  <a:lnTo>
                    <a:pt x="1178" y="668"/>
                  </a:lnTo>
                  <a:lnTo>
                    <a:pt x="1176" y="668"/>
                  </a:lnTo>
                  <a:lnTo>
                    <a:pt x="1175" y="668"/>
                  </a:lnTo>
                  <a:lnTo>
                    <a:pt x="1173" y="668"/>
                  </a:lnTo>
                  <a:lnTo>
                    <a:pt x="1171" y="668"/>
                  </a:lnTo>
                  <a:lnTo>
                    <a:pt x="1168" y="665"/>
                  </a:lnTo>
                  <a:lnTo>
                    <a:pt x="1167" y="665"/>
                  </a:lnTo>
                  <a:lnTo>
                    <a:pt x="1165" y="663"/>
                  </a:lnTo>
                  <a:lnTo>
                    <a:pt x="1165" y="663"/>
                  </a:lnTo>
                  <a:lnTo>
                    <a:pt x="1165" y="663"/>
                  </a:lnTo>
                  <a:lnTo>
                    <a:pt x="1164" y="661"/>
                  </a:lnTo>
                  <a:lnTo>
                    <a:pt x="1164" y="661"/>
                  </a:lnTo>
                  <a:lnTo>
                    <a:pt x="1164" y="658"/>
                  </a:lnTo>
                  <a:lnTo>
                    <a:pt x="1164" y="657"/>
                  </a:lnTo>
                  <a:lnTo>
                    <a:pt x="1164" y="657"/>
                  </a:lnTo>
                  <a:lnTo>
                    <a:pt x="1162" y="657"/>
                  </a:lnTo>
                  <a:lnTo>
                    <a:pt x="1160" y="657"/>
                  </a:lnTo>
                  <a:lnTo>
                    <a:pt x="1156" y="657"/>
                  </a:lnTo>
                  <a:lnTo>
                    <a:pt x="1154" y="657"/>
                  </a:lnTo>
                  <a:lnTo>
                    <a:pt x="1153" y="655"/>
                  </a:lnTo>
                  <a:lnTo>
                    <a:pt x="1151" y="653"/>
                  </a:lnTo>
                  <a:lnTo>
                    <a:pt x="1149" y="652"/>
                  </a:lnTo>
                  <a:lnTo>
                    <a:pt x="1148" y="650"/>
                  </a:lnTo>
                  <a:lnTo>
                    <a:pt x="1146" y="650"/>
                  </a:lnTo>
                  <a:lnTo>
                    <a:pt x="1145" y="649"/>
                  </a:lnTo>
                  <a:lnTo>
                    <a:pt x="1141" y="650"/>
                  </a:lnTo>
                  <a:lnTo>
                    <a:pt x="1140" y="650"/>
                  </a:lnTo>
                  <a:lnTo>
                    <a:pt x="1137" y="649"/>
                  </a:lnTo>
                  <a:lnTo>
                    <a:pt x="1137" y="649"/>
                  </a:lnTo>
                  <a:lnTo>
                    <a:pt x="1134" y="649"/>
                  </a:lnTo>
                  <a:lnTo>
                    <a:pt x="1132" y="647"/>
                  </a:lnTo>
                  <a:lnTo>
                    <a:pt x="1129" y="647"/>
                  </a:lnTo>
                  <a:lnTo>
                    <a:pt x="1127" y="647"/>
                  </a:lnTo>
                  <a:lnTo>
                    <a:pt x="1126" y="647"/>
                  </a:lnTo>
                  <a:lnTo>
                    <a:pt x="1124" y="647"/>
                  </a:lnTo>
                  <a:lnTo>
                    <a:pt x="1123" y="649"/>
                  </a:lnTo>
                  <a:lnTo>
                    <a:pt x="1121" y="649"/>
                  </a:lnTo>
                  <a:lnTo>
                    <a:pt x="1118" y="649"/>
                  </a:lnTo>
                  <a:lnTo>
                    <a:pt x="1116" y="650"/>
                  </a:lnTo>
                  <a:lnTo>
                    <a:pt x="1115" y="650"/>
                  </a:lnTo>
                  <a:lnTo>
                    <a:pt x="1112" y="650"/>
                  </a:lnTo>
                  <a:lnTo>
                    <a:pt x="1112" y="652"/>
                  </a:lnTo>
                  <a:lnTo>
                    <a:pt x="1110" y="652"/>
                  </a:lnTo>
                  <a:lnTo>
                    <a:pt x="1108" y="653"/>
                  </a:lnTo>
                  <a:lnTo>
                    <a:pt x="1107" y="653"/>
                  </a:lnTo>
                  <a:lnTo>
                    <a:pt x="1105" y="652"/>
                  </a:lnTo>
                  <a:lnTo>
                    <a:pt x="1104" y="652"/>
                  </a:lnTo>
                  <a:lnTo>
                    <a:pt x="1104" y="653"/>
                  </a:lnTo>
                  <a:lnTo>
                    <a:pt x="1102" y="653"/>
                  </a:lnTo>
                  <a:lnTo>
                    <a:pt x="1100" y="652"/>
                  </a:lnTo>
                  <a:lnTo>
                    <a:pt x="1099" y="652"/>
                  </a:lnTo>
                  <a:lnTo>
                    <a:pt x="1097" y="652"/>
                  </a:lnTo>
                  <a:lnTo>
                    <a:pt x="1096" y="650"/>
                  </a:lnTo>
                  <a:lnTo>
                    <a:pt x="1096" y="650"/>
                  </a:lnTo>
                  <a:lnTo>
                    <a:pt x="1093" y="650"/>
                  </a:lnTo>
                  <a:lnTo>
                    <a:pt x="1091" y="649"/>
                  </a:lnTo>
                  <a:lnTo>
                    <a:pt x="1089" y="649"/>
                  </a:lnTo>
                  <a:lnTo>
                    <a:pt x="1088" y="649"/>
                  </a:lnTo>
                  <a:lnTo>
                    <a:pt x="1086" y="647"/>
                  </a:lnTo>
                  <a:lnTo>
                    <a:pt x="1085" y="646"/>
                  </a:lnTo>
                  <a:lnTo>
                    <a:pt x="1085" y="646"/>
                  </a:lnTo>
                  <a:lnTo>
                    <a:pt x="1083" y="646"/>
                  </a:lnTo>
                  <a:lnTo>
                    <a:pt x="1083" y="644"/>
                  </a:lnTo>
                  <a:lnTo>
                    <a:pt x="1083" y="644"/>
                  </a:lnTo>
                  <a:lnTo>
                    <a:pt x="1083" y="642"/>
                  </a:lnTo>
                  <a:lnTo>
                    <a:pt x="1083" y="642"/>
                  </a:lnTo>
                  <a:lnTo>
                    <a:pt x="1082" y="641"/>
                  </a:lnTo>
                  <a:lnTo>
                    <a:pt x="1082" y="641"/>
                  </a:lnTo>
                  <a:lnTo>
                    <a:pt x="1082" y="639"/>
                  </a:lnTo>
                  <a:lnTo>
                    <a:pt x="1082" y="639"/>
                  </a:lnTo>
                  <a:lnTo>
                    <a:pt x="1082" y="638"/>
                  </a:lnTo>
                  <a:lnTo>
                    <a:pt x="1082" y="636"/>
                  </a:lnTo>
                  <a:lnTo>
                    <a:pt x="1080" y="635"/>
                  </a:lnTo>
                  <a:lnTo>
                    <a:pt x="1080" y="633"/>
                  </a:lnTo>
                  <a:lnTo>
                    <a:pt x="1080" y="631"/>
                  </a:lnTo>
                  <a:lnTo>
                    <a:pt x="1080" y="631"/>
                  </a:lnTo>
                  <a:lnTo>
                    <a:pt x="1080" y="630"/>
                  </a:lnTo>
                  <a:lnTo>
                    <a:pt x="1078" y="630"/>
                  </a:lnTo>
                  <a:lnTo>
                    <a:pt x="1075" y="628"/>
                  </a:lnTo>
                  <a:lnTo>
                    <a:pt x="1072" y="628"/>
                  </a:lnTo>
                  <a:lnTo>
                    <a:pt x="1071" y="628"/>
                  </a:lnTo>
                  <a:lnTo>
                    <a:pt x="1069" y="628"/>
                  </a:lnTo>
                  <a:lnTo>
                    <a:pt x="1069" y="628"/>
                  </a:lnTo>
                  <a:lnTo>
                    <a:pt x="1067" y="627"/>
                  </a:lnTo>
                  <a:lnTo>
                    <a:pt x="1066" y="627"/>
                  </a:lnTo>
                  <a:lnTo>
                    <a:pt x="1063" y="625"/>
                  </a:lnTo>
                  <a:lnTo>
                    <a:pt x="1059" y="624"/>
                  </a:lnTo>
                  <a:lnTo>
                    <a:pt x="1056" y="624"/>
                  </a:lnTo>
                  <a:lnTo>
                    <a:pt x="1056" y="624"/>
                  </a:lnTo>
                  <a:lnTo>
                    <a:pt x="1053" y="624"/>
                  </a:lnTo>
                  <a:lnTo>
                    <a:pt x="1050" y="622"/>
                  </a:lnTo>
                  <a:lnTo>
                    <a:pt x="1048" y="622"/>
                  </a:lnTo>
                  <a:lnTo>
                    <a:pt x="1047" y="620"/>
                  </a:lnTo>
                  <a:lnTo>
                    <a:pt x="1045" y="620"/>
                  </a:lnTo>
                  <a:lnTo>
                    <a:pt x="1044" y="620"/>
                  </a:lnTo>
                  <a:lnTo>
                    <a:pt x="1042" y="619"/>
                  </a:lnTo>
                  <a:lnTo>
                    <a:pt x="1041" y="619"/>
                  </a:lnTo>
                  <a:lnTo>
                    <a:pt x="1037" y="617"/>
                  </a:lnTo>
                  <a:lnTo>
                    <a:pt x="1036" y="617"/>
                  </a:lnTo>
                  <a:lnTo>
                    <a:pt x="1036" y="617"/>
                  </a:lnTo>
                  <a:lnTo>
                    <a:pt x="1034" y="616"/>
                  </a:lnTo>
                  <a:lnTo>
                    <a:pt x="1033" y="616"/>
                  </a:lnTo>
                  <a:lnTo>
                    <a:pt x="1033" y="616"/>
                  </a:lnTo>
                  <a:lnTo>
                    <a:pt x="1033" y="619"/>
                  </a:lnTo>
                  <a:lnTo>
                    <a:pt x="1031" y="619"/>
                  </a:lnTo>
                  <a:lnTo>
                    <a:pt x="1030" y="622"/>
                  </a:lnTo>
                  <a:lnTo>
                    <a:pt x="1025" y="624"/>
                  </a:lnTo>
                  <a:lnTo>
                    <a:pt x="1025" y="624"/>
                  </a:lnTo>
                  <a:lnTo>
                    <a:pt x="1025" y="625"/>
                  </a:lnTo>
                  <a:lnTo>
                    <a:pt x="1023" y="625"/>
                  </a:lnTo>
                  <a:lnTo>
                    <a:pt x="1023" y="627"/>
                  </a:lnTo>
                  <a:lnTo>
                    <a:pt x="1023" y="627"/>
                  </a:lnTo>
                  <a:lnTo>
                    <a:pt x="1022" y="628"/>
                  </a:lnTo>
                  <a:lnTo>
                    <a:pt x="1022" y="628"/>
                  </a:lnTo>
                  <a:lnTo>
                    <a:pt x="1020" y="630"/>
                  </a:lnTo>
                  <a:lnTo>
                    <a:pt x="1020" y="630"/>
                  </a:lnTo>
                  <a:lnTo>
                    <a:pt x="1020" y="631"/>
                  </a:lnTo>
                  <a:lnTo>
                    <a:pt x="1020" y="631"/>
                  </a:lnTo>
                  <a:lnTo>
                    <a:pt x="1018" y="633"/>
                  </a:lnTo>
                  <a:lnTo>
                    <a:pt x="1018" y="633"/>
                  </a:lnTo>
                  <a:lnTo>
                    <a:pt x="1018" y="636"/>
                  </a:lnTo>
                  <a:lnTo>
                    <a:pt x="1018" y="638"/>
                  </a:lnTo>
                  <a:lnTo>
                    <a:pt x="1018" y="638"/>
                  </a:lnTo>
                  <a:lnTo>
                    <a:pt x="1018" y="639"/>
                  </a:lnTo>
                  <a:lnTo>
                    <a:pt x="1020" y="639"/>
                  </a:lnTo>
                  <a:lnTo>
                    <a:pt x="1020" y="641"/>
                  </a:lnTo>
                  <a:lnTo>
                    <a:pt x="1020" y="641"/>
                  </a:lnTo>
                  <a:lnTo>
                    <a:pt x="1020" y="642"/>
                  </a:lnTo>
                  <a:lnTo>
                    <a:pt x="1020" y="644"/>
                  </a:lnTo>
                  <a:lnTo>
                    <a:pt x="1022" y="644"/>
                  </a:lnTo>
                  <a:lnTo>
                    <a:pt x="1023" y="646"/>
                  </a:lnTo>
                  <a:lnTo>
                    <a:pt x="1023" y="646"/>
                  </a:lnTo>
                  <a:lnTo>
                    <a:pt x="1025" y="646"/>
                  </a:lnTo>
                  <a:lnTo>
                    <a:pt x="1025" y="647"/>
                  </a:lnTo>
                  <a:lnTo>
                    <a:pt x="1025" y="647"/>
                  </a:lnTo>
                  <a:lnTo>
                    <a:pt x="1025" y="650"/>
                  </a:lnTo>
                  <a:lnTo>
                    <a:pt x="1023" y="652"/>
                  </a:lnTo>
                  <a:lnTo>
                    <a:pt x="1023" y="652"/>
                  </a:lnTo>
                  <a:lnTo>
                    <a:pt x="1022" y="653"/>
                  </a:lnTo>
                  <a:lnTo>
                    <a:pt x="1022" y="653"/>
                  </a:lnTo>
                  <a:lnTo>
                    <a:pt x="1020" y="655"/>
                  </a:lnTo>
                  <a:lnTo>
                    <a:pt x="1020" y="655"/>
                  </a:lnTo>
                  <a:lnTo>
                    <a:pt x="1018" y="657"/>
                  </a:lnTo>
                  <a:lnTo>
                    <a:pt x="1017" y="657"/>
                  </a:lnTo>
                  <a:lnTo>
                    <a:pt x="1017" y="657"/>
                  </a:lnTo>
                  <a:lnTo>
                    <a:pt x="1015" y="657"/>
                  </a:lnTo>
                  <a:lnTo>
                    <a:pt x="1014" y="657"/>
                  </a:lnTo>
                  <a:lnTo>
                    <a:pt x="1014" y="658"/>
                  </a:lnTo>
                  <a:lnTo>
                    <a:pt x="1012" y="660"/>
                  </a:lnTo>
                  <a:lnTo>
                    <a:pt x="1011" y="661"/>
                  </a:lnTo>
                  <a:lnTo>
                    <a:pt x="1009" y="661"/>
                  </a:lnTo>
                  <a:lnTo>
                    <a:pt x="1007" y="660"/>
                  </a:lnTo>
                  <a:lnTo>
                    <a:pt x="1007" y="660"/>
                  </a:lnTo>
                  <a:lnTo>
                    <a:pt x="1007" y="658"/>
                  </a:lnTo>
                  <a:lnTo>
                    <a:pt x="1006" y="658"/>
                  </a:lnTo>
                  <a:lnTo>
                    <a:pt x="1001" y="657"/>
                  </a:lnTo>
                  <a:lnTo>
                    <a:pt x="1001" y="658"/>
                  </a:lnTo>
                  <a:lnTo>
                    <a:pt x="1000" y="658"/>
                  </a:lnTo>
                  <a:lnTo>
                    <a:pt x="1000" y="658"/>
                  </a:lnTo>
                  <a:lnTo>
                    <a:pt x="1000" y="657"/>
                  </a:lnTo>
                  <a:lnTo>
                    <a:pt x="998" y="657"/>
                  </a:lnTo>
                  <a:lnTo>
                    <a:pt x="996" y="658"/>
                  </a:lnTo>
                  <a:lnTo>
                    <a:pt x="996" y="658"/>
                  </a:lnTo>
                  <a:lnTo>
                    <a:pt x="995" y="657"/>
                  </a:lnTo>
                  <a:lnTo>
                    <a:pt x="993" y="657"/>
                  </a:lnTo>
                  <a:lnTo>
                    <a:pt x="992" y="655"/>
                  </a:lnTo>
                  <a:lnTo>
                    <a:pt x="992" y="655"/>
                  </a:lnTo>
                  <a:lnTo>
                    <a:pt x="992" y="657"/>
                  </a:lnTo>
                  <a:lnTo>
                    <a:pt x="990" y="657"/>
                  </a:lnTo>
                  <a:lnTo>
                    <a:pt x="990" y="657"/>
                  </a:lnTo>
                  <a:lnTo>
                    <a:pt x="990" y="655"/>
                  </a:lnTo>
                  <a:lnTo>
                    <a:pt x="989" y="655"/>
                  </a:lnTo>
                  <a:lnTo>
                    <a:pt x="987" y="657"/>
                  </a:lnTo>
                  <a:lnTo>
                    <a:pt x="985" y="657"/>
                  </a:lnTo>
                  <a:lnTo>
                    <a:pt x="985" y="657"/>
                  </a:lnTo>
                  <a:lnTo>
                    <a:pt x="984" y="657"/>
                  </a:lnTo>
                  <a:lnTo>
                    <a:pt x="982" y="657"/>
                  </a:lnTo>
                  <a:lnTo>
                    <a:pt x="982" y="657"/>
                  </a:lnTo>
                  <a:lnTo>
                    <a:pt x="979" y="657"/>
                  </a:lnTo>
                  <a:lnTo>
                    <a:pt x="979" y="657"/>
                  </a:lnTo>
                  <a:lnTo>
                    <a:pt x="977" y="657"/>
                  </a:lnTo>
                  <a:lnTo>
                    <a:pt x="977" y="655"/>
                  </a:lnTo>
                  <a:lnTo>
                    <a:pt x="976" y="655"/>
                  </a:lnTo>
                  <a:lnTo>
                    <a:pt x="974" y="655"/>
                  </a:lnTo>
                  <a:lnTo>
                    <a:pt x="973" y="655"/>
                  </a:lnTo>
                  <a:lnTo>
                    <a:pt x="973" y="655"/>
                  </a:lnTo>
                  <a:lnTo>
                    <a:pt x="971" y="655"/>
                  </a:lnTo>
                  <a:lnTo>
                    <a:pt x="971" y="653"/>
                  </a:lnTo>
                  <a:lnTo>
                    <a:pt x="970" y="653"/>
                  </a:lnTo>
                  <a:lnTo>
                    <a:pt x="970" y="652"/>
                  </a:lnTo>
                  <a:lnTo>
                    <a:pt x="968" y="652"/>
                  </a:lnTo>
                  <a:lnTo>
                    <a:pt x="968" y="652"/>
                  </a:lnTo>
                  <a:lnTo>
                    <a:pt x="968" y="650"/>
                  </a:lnTo>
                  <a:lnTo>
                    <a:pt x="966" y="649"/>
                  </a:lnTo>
                  <a:lnTo>
                    <a:pt x="966" y="646"/>
                  </a:lnTo>
                  <a:lnTo>
                    <a:pt x="966" y="646"/>
                  </a:lnTo>
                  <a:lnTo>
                    <a:pt x="963" y="646"/>
                  </a:lnTo>
                  <a:lnTo>
                    <a:pt x="962" y="646"/>
                  </a:lnTo>
                  <a:lnTo>
                    <a:pt x="960" y="644"/>
                  </a:lnTo>
                  <a:lnTo>
                    <a:pt x="957" y="644"/>
                  </a:lnTo>
                  <a:lnTo>
                    <a:pt x="957" y="644"/>
                  </a:lnTo>
                  <a:lnTo>
                    <a:pt x="955" y="644"/>
                  </a:lnTo>
                  <a:lnTo>
                    <a:pt x="954" y="644"/>
                  </a:lnTo>
                  <a:lnTo>
                    <a:pt x="952" y="644"/>
                  </a:lnTo>
                  <a:lnTo>
                    <a:pt x="951" y="644"/>
                  </a:lnTo>
                  <a:lnTo>
                    <a:pt x="949" y="644"/>
                  </a:lnTo>
                  <a:lnTo>
                    <a:pt x="948" y="644"/>
                  </a:lnTo>
                  <a:lnTo>
                    <a:pt x="948" y="642"/>
                  </a:lnTo>
                  <a:lnTo>
                    <a:pt x="948" y="641"/>
                  </a:lnTo>
                  <a:lnTo>
                    <a:pt x="948" y="641"/>
                  </a:lnTo>
                  <a:lnTo>
                    <a:pt x="946" y="641"/>
                  </a:lnTo>
                  <a:lnTo>
                    <a:pt x="944" y="641"/>
                  </a:lnTo>
                  <a:lnTo>
                    <a:pt x="944" y="642"/>
                  </a:lnTo>
                  <a:lnTo>
                    <a:pt x="943" y="642"/>
                  </a:lnTo>
                  <a:lnTo>
                    <a:pt x="943" y="642"/>
                  </a:lnTo>
                  <a:lnTo>
                    <a:pt x="943" y="642"/>
                  </a:lnTo>
                  <a:lnTo>
                    <a:pt x="941" y="641"/>
                  </a:lnTo>
                  <a:lnTo>
                    <a:pt x="940" y="641"/>
                  </a:lnTo>
                  <a:lnTo>
                    <a:pt x="938" y="639"/>
                  </a:lnTo>
                  <a:lnTo>
                    <a:pt x="938" y="639"/>
                  </a:lnTo>
                  <a:lnTo>
                    <a:pt x="938" y="641"/>
                  </a:lnTo>
                  <a:lnTo>
                    <a:pt x="938" y="641"/>
                  </a:lnTo>
                  <a:lnTo>
                    <a:pt x="936" y="642"/>
                  </a:lnTo>
                  <a:lnTo>
                    <a:pt x="935" y="642"/>
                  </a:lnTo>
                  <a:lnTo>
                    <a:pt x="933" y="642"/>
                  </a:lnTo>
                  <a:lnTo>
                    <a:pt x="930" y="642"/>
                  </a:lnTo>
                  <a:lnTo>
                    <a:pt x="930" y="642"/>
                  </a:lnTo>
                  <a:lnTo>
                    <a:pt x="929" y="644"/>
                  </a:lnTo>
                  <a:lnTo>
                    <a:pt x="929" y="646"/>
                  </a:lnTo>
                  <a:lnTo>
                    <a:pt x="927" y="646"/>
                  </a:lnTo>
                  <a:lnTo>
                    <a:pt x="925" y="646"/>
                  </a:lnTo>
                  <a:lnTo>
                    <a:pt x="925" y="647"/>
                  </a:lnTo>
                  <a:lnTo>
                    <a:pt x="924" y="647"/>
                  </a:lnTo>
                  <a:lnTo>
                    <a:pt x="924" y="647"/>
                  </a:lnTo>
                  <a:lnTo>
                    <a:pt x="922" y="647"/>
                  </a:lnTo>
                  <a:lnTo>
                    <a:pt x="921" y="647"/>
                  </a:lnTo>
                  <a:lnTo>
                    <a:pt x="919" y="647"/>
                  </a:lnTo>
                  <a:lnTo>
                    <a:pt x="918" y="649"/>
                  </a:lnTo>
                  <a:lnTo>
                    <a:pt x="918" y="650"/>
                  </a:lnTo>
                  <a:lnTo>
                    <a:pt x="916" y="650"/>
                  </a:lnTo>
                  <a:lnTo>
                    <a:pt x="914" y="650"/>
                  </a:lnTo>
                  <a:lnTo>
                    <a:pt x="914" y="652"/>
                  </a:lnTo>
                  <a:lnTo>
                    <a:pt x="913" y="652"/>
                  </a:lnTo>
                  <a:lnTo>
                    <a:pt x="910" y="652"/>
                  </a:lnTo>
                  <a:lnTo>
                    <a:pt x="910" y="653"/>
                  </a:lnTo>
                  <a:lnTo>
                    <a:pt x="908" y="653"/>
                  </a:lnTo>
                  <a:lnTo>
                    <a:pt x="907" y="653"/>
                  </a:lnTo>
                  <a:lnTo>
                    <a:pt x="905" y="653"/>
                  </a:lnTo>
                  <a:lnTo>
                    <a:pt x="905" y="655"/>
                  </a:lnTo>
                  <a:lnTo>
                    <a:pt x="905" y="657"/>
                  </a:lnTo>
                  <a:lnTo>
                    <a:pt x="903" y="657"/>
                  </a:lnTo>
                  <a:lnTo>
                    <a:pt x="902" y="657"/>
                  </a:lnTo>
                  <a:lnTo>
                    <a:pt x="900" y="658"/>
                  </a:lnTo>
                  <a:lnTo>
                    <a:pt x="900" y="660"/>
                  </a:lnTo>
                  <a:lnTo>
                    <a:pt x="900" y="660"/>
                  </a:lnTo>
                  <a:lnTo>
                    <a:pt x="900" y="661"/>
                  </a:lnTo>
                  <a:lnTo>
                    <a:pt x="899" y="661"/>
                  </a:lnTo>
                  <a:lnTo>
                    <a:pt x="897" y="661"/>
                  </a:lnTo>
                  <a:lnTo>
                    <a:pt x="895" y="663"/>
                  </a:lnTo>
                  <a:lnTo>
                    <a:pt x="894" y="663"/>
                  </a:lnTo>
                  <a:lnTo>
                    <a:pt x="894" y="663"/>
                  </a:lnTo>
                  <a:lnTo>
                    <a:pt x="894" y="663"/>
                  </a:lnTo>
                  <a:lnTo>
                    <a:pt x="892" y="665"/>
                  </a:lnTo>
                  <a:lnTo>
                    <a:pt x="892" y="665"/>
                  </a:lnTo>
                  <a:lnTo>
                    <a:pt x="891" y="666"/>
                  </a:lnTo>
                  <a:lnTo>
                    <a:pt x="889" y="666"/>
                  </a:lnTo>
                  <a:lnTo>
                    <a:pt x="889" y="665"/>
                  </a:lnTo>
                  <a:lnTo>
                    <a:pt x="889" y="665"/>
                  </a:lnTo>
                  <a:lnTo>
                    <a:pt x="888" y="665"/>
                  </a:lnTo>
                  <a:lnTo>
                    <a:pt x="888" y="666"/>
                  </a:lnTo>
                  <a:lnTo>
                    <a:pt x="888" y="666"/>
                  </a:lnTo>
                  <a:lnTo>
                    <a:pt x="886" y="666"/>
                  </a:lnTo>
                  <a:lnTo>
                    <a:pt x="886" y="666"/>
                  </a:lnTo>
                  <a:lnTo>
                    <a:pt x="884" y="666"/>
                  </a:lnTo>
                  <a:lnTo>
                    <a:pt x="884" y="666"/>
                  </a:lnTo>
                  <a:lnTo>
                    <a:pt x="883" y="666"/>
                  </a:lnTo>
                  <a:lnTo>
                    <a:pt x="881" y="666"/>
                  </a:lnTo>
                  <a:lnTo>
                    <a:pt x="881" y="666"/>
                  </a:lnTo>
                  <a:lnTo>
                    <a:pt x="878" y="666"/>
                  </a:lnTo>
                  <a:lnTo>
                    <a:pt x="878" y="668"/>
                  </a:lnTo>
                  <a:lnTo>
                    <a:pt x="878" y="669"/>
                  </a:lnTo>
                  <a:lnTo>
                    <a:pt x="878" y="669"/>
                  </a:lnTo>
                  <a:lnTo>
                    <a:pt x="877" y="671"/>
                  </a:lnTo>
                  <a:lnTo>
                    <a:pt x="875" y="671"/>
                  </a:lnTo>
                  <a:lnTo>
                    <a:pt x="875" y="671"/>
                  </a:lnTo>
                  <a:lnTo>
                    <a:pt x="873" y="671"/>
                  </a:lnTo>
                  <a:lnTo>
                    <a:pt x="873" y="671"/>
                  </a:lnTo>
                  <a:lnTo>
                    <a:pt x="872" y="671"/>
                  </a:lnTo>
                  <a:lnTo>
                    <a:pt x="872" y="672"/>
                  </a:lnTo>
                  <a:lnTo>
                    <a:pt x="870" y="672"/>
                  </a:lnTo>
                  <a:lnTo>
                    <a:pt x="869" y="672"/>
                  </a:lnTo>
                  <a:lnTo>
                    <a:pt x="869" y="672"/>
                  </a:lnTo>
                  <a:lnTo>
                    <a:pt x="867" y="672"/>
                  </a:lnTo>
                  <a:lnTo>
                    <a:pt x="866" y="672"/>
                  </a:lnTo>
                  <a:lnTo>
                    <a:pt x="866" y="672"/>
                  </a:lnTo>
                  <a:lnTo>
                    <a:pt x="866" y="671"/>
                  </a:lnTo>
                  <a:lnTo>
                    <a:pt x="864" y="669"/>
                  </a:lnTo>
                  <a:lnTo>
                    <a:pt x="862" y="669"/>
                  </a:lnTo>
                  <a:lnTo>
                    <a:pt x="861" y="669"/>
                  </a:lnTo>
                  <a:lnTo>
                    <a:pt x="861" y="668"/>
                  </a:lnTo>
                  <a:lnTo>
                    <a:pt x="859" y="666"/>
                  </a:lnTo>
                  <a:lnTo>
                    <a:pt x="858" y="665"/>
                  </a:lnTo>
                  <a:lnTo>
                    <a:pt x="856" y="665"/>
                  </a:lnTo>
                  <a:lnTo>
                    <a:pt x="856" y="663"/>
                  </a:lnTo>
                  <a:lnTo>
                    <a:pt x="856" y="663"/>
                  </a:lnTo>
                  <a:lnTo>
                    <a:pt x="858" y="661"/>
                  </a:lnTo>
                  <a:lnTo>
                    <a:pt x="858" y="660"/>
                  </a:lnTo>
                  <a:lnTo>
                    <a:pt x="856" y="660"/>
                  </a:lnTo>
                  <a:lnTo>
                    <a:pt x="856" y="660"/>
                  </a:lnTo>
                  <a:lnTo>
                    <a:pt x="855" y="661"/>
                  </a:lnTo>
                  <a:lnTo>
                    <a:pt x="853" y="663"/>
                  </a:lnTo>
                  <a:lnTo>
                    <a:pt x="851" y="663"/>
                  </a:lnTo>
                  <a:lnTo>
                    <a:pt x="850" y="665"/>
                  </a:lnTo>
                  <a:lnTo>
                    <a:pt x="850" y="665"/>
                  </a:lnTo>
                  <a:lnTo>
                    <a:pt x="848" y="665"/>
                  </a:lnTo>
                  <a:lnTo>
                    <a:pt x="847" y="665"/>
                  </a:lnTo>
                  <a:lnTo>
                    <a:pt x="847" y="665"/>
                  </a:lnTo>
                  <a:lnTo>
                    <a:pt x="847" y="665"/>
                  </a:lnTo>
                  <a:lnTo>
                    <a:pt x="845" y="665"/>
                  </a:lnTo>
                  <a:lnTo>
                    <a:pt x="840" y="663"/>
                  </a:lnTo>
                  <a:lnTo>
                    <a:pt x="837" y="663"/>
                  </a:lnTo>
                  <a:lnTo>
                    <a:pt x="837" y="663"/>
                  </a:lnTo>
                  <a:lnTo>
                    <a:pt x="836" y="663"/>
                  </a:lnTo>
                  <a:lnTo>
                    <a:pt x="836" y="661"/>
                  </a:lnTo>
                  <a:lnTo>
                    <a:pt x="834" y="660"/>
                  </a:lnTo>
                  <a:lnTo>
                    <a:pt x="834" y="660"/>
                  </a:lnTo>
                  <a:lnTo>
                    <a:pt x="832" y="658"/>
                  </a:lnTo>
                  <a:lnTo>
                    <a:pt x="832" y="657"/>
                  </a:lnTo>
                  <a:lnTo>
                    <a:pt x="832" y="655"/>
                  </a:lnTo>
                  <a:lnTo>
                    <a:pt x="832" y="655"/>
                  </a:lnTo>
                  <a:lnTo>
                    <a:pt x="831" y="653"/>
                  </a:lnTo>
                  <a:lnTo>
                    <a:pt x="831" y="653"/>
                  </a:lnTo>
                  <a:lnTo>
                    <a:pt x="826" y="652"/>
                  </a:lnTo>
                  <a:lnTo>
                    <a:pt x="825" y="652"/>
                  </a:lnTo>
                  <a:lnTo>
                    <a:pt x="825" y="652"/>
                  </a:lnTo>
                  <a:lnTo>
                    <a:pt x="823" y="652"/>
                  </a:lnTo>
                  <a:lnTo>
                    <a:pt x="821" y="650"/>
                  </a:lnTo>
                  <a:lnTo>
                    <a:pt x="821" y="647"/>
                  </a:lnTo>
                  <a:lnTo>
                    <a:pt x="820" y="646"/>
                  </a:lnTo>
                  <a:lnTo>
                    <a:pt x="820" y="644"/>
                  </a:lnTo>
                  <a:lnTo>
                    <a:pt x="818" y="642"/>
                  </a:lnTo>
                  <a:lnTo>
                    <a:pt x="817" y="641"/>
                  </a:lnTo>
                  <a:lnTo>
                    <a:pt x="817" y="641"/>
                  </a:lnTo>
                  <a:lnTo>
                    <a:pt x="814" y="639"/>
                  </a:lnTo>
                  <a:lnTo>
                    <a:pt x="812" y="638"/>
                  </a:lnTo>
                  <a:lnTo>
                    <a:pt x="809" y="636"/>
                  </a:lnTo>
                  <a:lnTo>
                    <a:pt x="807" y="636"/>
                  </a:lnTo>
                  <a:lnTo>
                    <a:pt x="806" y="638"/>
                  </a:lnTo>
                  <a:lnTo>
                    <a:pt x="806" y="638"/>
                  </a:lnTo>
                  <a:lnTo>
                    <a:pt x="804" y="639"/>
                  </a:lnTo>
                  <a:lnTo>
                    <a:pt x="802" y="639"/>
                  </a:lnTo>
                  <a:lnTo>
                    <a:pt x="801" y="639"/>
                  </a:lnTo>
                  <a:lnTo>
                    <a:pt x="799" y="639"/>
                  </a:lnTo>
                  <a:lnTo>
                    <a:pt x="799" y="639"/>
                  </a:lnTo>
                  <a:lnTo>
                    <a:pt x="798" y="641"/>
                  </a:lnTo>
                  <a:lnTo>
                    <a:pt x="796" y="642"/>
                  </a:lnTo>
                  <a:lnTo>
                    <a:pt x="795" y="642"/>
                  </a:lnTo>
                  <a:lnTo>
                    <a:pt x="791" y="642"/>
                  </a:lnTo>
                  <a:lnTo>
                    <a:pt x="790" y="642"/>
                  </a:lnTo>
                  <a:lnTo>
                    <a:pt x="788" y="641"/>
                  </a:lnTo>
                  <a:lnTo>
                    <a:pt x="785" y="641"/>
                  </a:lnTo>
                  <a:lnTo>
                    <a:pt x="784" y="642"/>
                  </a:lnTo>
                  <a:lnTo>
                    <a:pt x="782" y="642"/>
                  </a:lnTo>
                  <a:lnTo>
                    <a:pt x="780" y="641"/>
                  </a:lnTo>
                  <a:lnTo>
                    <a:pt x="782" y="641"/>
                  </a:lnTo>
                  <a:lnTo>
                    <a:pt x="780" y="639"/>
                  </a:lnTo>
                  <a:lnTo>
                    <a:pt x="780" y="638"/>
                  </a:lnTo>
                  <a:lnTo>
                    <a:pt x="780" y="638"/>
                  </a:lnTo>
                  <a:lnTo>
                    <a:pt x="779" y="638"/>
                  </a:lnTo>
                  <a:lnTo>
                    <a:pt x="777" y="638"/>
                  </a:lnTo>
                  <a:lnTo>
                    <a:pt x="776" y="638"/>
                  </a:lnTo>
                  <a:lnTo>
                    <a:pt x="776" y="636"/>
                  </a:lnTo>
                  <a:lnTo>
                    <a:pt x="776" y="636"/>
                  </a:lnTo>
                  <a:lnTo>
                    <a:pt x="777" y="635"/>
                  </a:lnTo>
                  <a:lnTo>
                    <a:pt x="777" y="633"/>
                  </a:lnTo>
                  <a:lnTo>
                    <a:pt x="776" y="633"/>
                  </a:lnTo>
                  <a:lnTo>
                    <a:pt x="774" y="633"/>
                  </a:lnTo>
                  <a:lnTo>
                    <a:pt x="774" y="631"/>
                  </a:lnTo>
                  <a:lnTo>
                    <a:pt x="773" y="631"/>
                  </a:lnTo>
                  <a:lnTo>
                    <a:pt x="773" y="631"/>
                  </a:lnTo>
                  <a:lnTo>
                    <a:pt x="771" y="631"/>
                  </a:lnTo>
                  <a:lnTo>
                    <a:pt x="769" y="631"/>
                  </a:lnTo>
                  <a:lnTo>
                    <a:pt x="769" y="633"/>
                  </a:lnTo>
                  <a:lnTo>
                    <a:pt x="768" y="633"/>
                  </a:lnTo>
                  <a:lnTo>
                    <a:pt x="768" y="633"/>
                  </a:lnTo>
                  <a:lnTo>
                    <a:pt x="766" y="633"/>
                  </a:lnTo>
                  <a:lnTo>
                    <a:pt x="766" y="635"/>
                  </a:lnTo>
                  <a:lnTo>
                    <a:pt x="766" y="635"/>
                  </a:lnTo>
                  <a:lnTo>
                    <a:pt x="766" y="636"/>
                  </a:lnTo>
                  <a:lnTo>
                    <a:pt x="766" y="638"/>
                  </a:lnTo>
                  <a:lnTo>
                    <a:pt x="765" y="638"/>
                  </a:lnTo>
                  <a:lnTo>
                    <a:pt x="765" y="638"/>
                  </a:lnTo>
                  <a:lnTo>
                    <a:pt x="763" y="638"/>
                  </a:lnTo>
                  <a:lnTo>
                    <a:pt x="761" y="639"/>
                  </a:lnTo>
                  <a:lnTo>
                    <a:pt x="761" y="639"/>
                  </a:lnTo>
                  <a:lnTo>
                    <a:pt x="761" y="641"/>
                  </a:lnTo>
                  <a:lnTo>
                    <a:pt x="761" y="641"/>
                  </a:lnTo>
                  <a:lnTo>
                    <a:pt x="760" y="641"/>
                  </a:lnTo>
                  <a:lnTo>
                    <a:pt x="758" y="638"/>
                  </a:lnTo>
                  <a:lnTo>
                    <a:pt x="757" y="633"/>
                  </a:lnTo>
                  <a:lnTo>
                    <a:pt x="754" y="630"/>
                  </a:lnTo>
                  <a:lnTo>
                    <a:pt x="752" y="627"/>
                  </a:lnTo>
                  <a:lnTo>
                    <a:pt x="747" y="620"/>
                  </a:lnTo>
                  <a:lnTo>
                    <a:pt x="746" y="617"/>
                  </a:lnTo>
                  <a:lnTo>
                    <a:pt x="741" y="611"/>
                  </a:lnTo>
                  <a:lnTo>
                    <a:pt x="738" y="605"/>
                  </a:lnTo>
                  <a:lnTo>
                    <a:pt x="735" y="600"/>
                  </a:lnTo>
                  <a:lnTo>
                    <a:pt x="732" y="597"/>
                  </a:lnTo>
                  <a:lnTo>
                    <a:pt x="730" y="594"/>
                  </a:lnTo>
                  <a:lnTo>
                    <a:pt x="728" y="592"/>
                  </a:lnTo>
                  <a:lnTo>
                    <a:pt x="727" y="590"/>
                  </a:lnTo>
                  <a:lnTo>
                    <a:pt x="724" y="589"/>
                  </a:lnTo>
                  <a:lnTo>
                    <a:pt x="719" y="586"/>
                  </a:lnTo>
                  <a:lnTo>
                    <a:pt x="714" y="583"/>
                  </a:lnTo>
                  <a:lnTo>
                    <a:pt x="711" y="579"/>
                  </a:lnTo>
                  <a:lnTo>
                    <a:pt x="709" y="578"/>
                  </a:lnTo>
                  <a:lnTo>
                    <a:pt x="709" y="578"/>
                  </a:lnTo>
                  <a:lnTo>
                    <a:pt x="709" y="578"/>
                  </a:lnTo>
                  <a:lnTo>
                    <a:pt x="708" y="576"/>
                  </a:lnTo>
                  <a:lnTo>
                    <a:pt x="708" y="575"/>
                  </a:lnTo>
                  <a:lnTo>
                    <a:pt x="713" y="576"/>
                  </a:lnTo>
                  <a:lnTo>
                    <a:pt x="713" y="575"/>
                  </a:lnTo>
                  <a:lnTo>
                    <a:pt x="714" y="572"/>
                  </a:lnTo>
                  <a:lnTo>
                    <a:pt x="714" y="570"/>
                  </a:lnTo>
                  <a:lnTo>
                    <a:pt x="713" y="570"/>
                  </a:lnTo>
                  <a:lnTo>
                    <a:pt x="711" y="572"/>
                  </a:lnTo>
                  <a:lnTo>
                    <a:pt x="709" y="572"/>
                  </a:lnTo>
                  <a:lnTo>
                    <a:pt x="709" y="572"/>
                  </a:lnTo>
                  <a:lnTo>
                    <a:pt x="706" y="572"/>
                  </a:lnTo>
                  <a:lnTo>
                    <a:pt x="705" y="573"/>
                  </a:lnTo>
                  <a:lnTo>
                    <a:pt x="700" y="575"/>
                  </a:lnTo>
                  <a:lnTo>
                    <a:pt x="698" y="576"/>
                  </a:lnTo>
                  <a:lnTo>
                    <a:pt x="697" y="576"/>
                  </a:lnTo>
                  <a:lnTo>
                    <a:pt x="694" y="576"/>
                  </a:lnTo>
                  <a:lnTo>
                    <a:pt x="694" y="578"/>
                  </a:lnTo>
                  <a:lnTo>
                    <a:pt x="694" y="578"/>
                  </a:lnTo>
                  <a:lnTo>
                    <a:pt x="694" y="579"/>
                  </a:lnTo>
                  <a:lnTo>
                    <a:pt x="691" y="581"/>
                  </a:lnTo>
                  <a:lnTo>
                    <a:pt x="689" y="583"/>
                  </a:lnTo>
                  <a:lnTo>
                    <a:pt x="687" y="583"/>
                  </a:lnTo>
                  <a:lnTo>
                    <a:pt x="686" y="581"/>
                  </a:lnTo>
                  <a:lnTo>
                    <a:pt x="686" y="583"/>
                  </a:lnTo>
                  <a:lnTo>
                    <a:pt x="683" y="583"/>
                  </a:lnTo>
                  <a:lnTo>
                    <a:pt x="679" y="586"/>
                  </a:lnTo>
                  <a:lnTo>
                    <a:pt x="679" y="586"/>
                  </a:lnTo>
                  <a:lnTo>
                    <a:pt x="679" y="587"/>
                  </a:lnTo>
                  <a:lnTo>
                    <a:pt x="679" y="589"/>
                  </a:lnTo>
                  <a:lnTo>
                    <a:pt x="678" y="589"/>
                  </a:lnTo>
                  <a:lnTo>
                    <a:pt x="678" y="587"/>
                  </a:lnTo>
                  <a:lnTo>
                    <a:pt x="676" y="587"/>
                  </a:lnTo>
                  <a:lnTo>
                    <a:pt x="675" y="586"/>
                  </a:lnTo>
                  <a:lnTo>
                    <a:pt x="672" y="586"/>
                  </a:lnTo>
                  <a:lnTo>
                    <a:pt x="670" y="586"/>
                  </a:lnTo>
                  <a:lnTo>
                    <a:pt x="668" y="587"/>
                  </a:lnTo>
                  <a:lnTo>
                    <a:pt x="665" y="589"/>
                  </a:lnTo>
                  <a:lnTo>
                    <a:pt x="665" y="589"/>
                  </a:lnTo>
                  <a:lnTo>
                    <a:pt x="664" y="589"/>
                  </a:lnTo>
                  <a:lnTo>
                    <a:pt x="664" y="589"/>
                  </a:lnTo>
                  <a:lnTo>
                    <a:pt x="664" y="587"/>
                  </a:lnTo>
                  <a:lnTo>
                    <a:pt x="664" y="586"/>
                  </a:lnTo>
                  <a:lnTo>
                    <a:pt x="664" y="584"/>
                  </a:lnTo>
                  <a:lnTo>
                    <a:pt x="665" y="583"/>
                  </a:lnTo>
                  <a:lnTo>
                    <a:pt x="667" y="581"/>
                  </a:lnTo>
                  <a:lnTo>
                    <a:pt x="668" y="579"/>
                  </a:lnTo>
                  <a:lnTo>
                    <a:pt x="670" y="578"/>
                  </a:lnTo>
                  <a:lnTo>
                    <a:pt x="670" y="578"/>
                  </a:lnTo>
                  <a:lnTo>
                    <a:pt x="668" y="578"/>
                  </a:lnTo>
                  <a:lnTo>
                    <a:pt x="668" y="578"/>
                  </a:lnTo>
                  <a:lnTo>
                    <a:pt x="667" y="578"/>
                  </a:lnTo>
                  <a:lnTo>
                    <a:pt x="667" y="578"/>
                  </a:lnTo>
                  <a:lnTo>
                    <a:pt x="665" y="579"/>
                  </a:lnTo>
                  <a:lnTo>
                    <a:pt x="664" y="579"/>
                  </a:lnTo>
                  <a:lnTo>
                    <a:pt x="662" y="579"/>
                  </a:lnTo>
                  <a:lnTo>
                    <a:pt x="661" y="579"/>
                  </a:lnTo>
                  <a:lnTo>
                    <a:pt x="657" y="576"/>
                  </a:lnTo>
                  <a:lnTo>
                    <a:pt x="656" y="576"/>
                  </a:lnTo>
                  <a:lnTo>
                    <a:pt x="654" y="576"/>
                  </a:lnTo>
                  <a:lnTo>
                    <a:pt x="653" y="576"/>
                  </a:lnTo>
                  <a:lnTo>
                    <a:pt x="653" y="576"/>
                  </a:lnTo>
                  <a:lnTo>
                    <a:pt x="653" y="578"/>
                  </a:lnTo>
                  <a:lnTo>
                    <a:pt x="653" y="578"/>
                  </a:lnTo>
                  <a:lnTo>
                    <a:pt x="653" y="578"/>
                  </a:lnTo>
                  <a:lnTo>
                    <a:pt x="653" y="579"/>
                  </a:lnTo>
                  <a:lnTo>
                    <a:pt x="651" y="579"/>
                  </a:lnTo>
                  <a:lnTo>
                    <a:pt x="651" y="579"/>
                  </a:lnTo>
                  <a:lnTo>
                    <a:pt x="650" y="578"/>
                  </a:lnTo>
                  <a:lnTo>
                    <a:pt x="650" y="576"/>
                  </a:lnTo>
                  <a:lnTo>
                    <a:pt x="650" y="575"/>
                  </a:lnTo>
                  <a:lnTo>
                    <a:pt x="648" y="573"/>
                  </a:lnTo>
                  <a:lnTo>
                    <a:pt x="648" y="572"/>
                  </a:lnTo>
                  <a:lnTo>
                    <a:pt x="646" y="573"/>
                  </a:lnTo>
                  <a:lnTo>
                    <a:pt x="645" y="573"/>
                  </a:lnTo>
                  <a:lnTo>
                    <a:pt x="645" y="575"/>
                  </a:lnTo>
                  <a:lnTo>
                    <a:pt x="643" y="575"/>
                  </a:lnTo>
                  <a:lnTo>
                    <a:pt x="640" y="575"/>
                  </a:lnTo>
                  <a:lnTo>
                    <a:pt x="635" y="575"/>
                  </a:lnTo>
                  <a:lnTo>
                    <a:pt x="632" y="575"/>
                  </a:lnTo>
                  <a:lnTo>
                    <a:pt x="631" y="573"/>
                  </a:lnTo>
                  <a:lnTo>
                    <a:pt x="632" y="572"/>
                  </a:lnTo>
                  <a:lnTo>
                    <a:pt x="632" y="570"/>
                  </a:lnTo>
                  <a:lnTo>
                    <a:pt x="632" y="568"/>
                  </a:lnTo>
                  <a:lnTo>
                    <a:pt x="632" y="567"/>
                  </a:lnTo>
                  <a:lnTo>
                    <a:pt x="632" y="564"/>
                  </a:lnTo>
                  <a:lnTo>
                    <a:pt x="631" y="559"/>
                  </a:lnTo>
                  <a:lnTo>
                    <a:pt x="629" y="556"/>
                  </a:lnTo>
                  <a:lnTo>
                    <a:pt x="627" y="553"/>
                  </a:lnTo>
                  <a:lnTo>
                    <a:pt x="626" y="553"/>
                  </a:lnTo>
                  <a:lnTo>
                    <a:pt x="623" y="553"/>
                  </a:lnTo>
                  <a:lnTo>
                    <a:pt x="621" y="554"/>
                  </a:lnTo>
                  <a:lnTo>
                    <a:pt x="621" y="554"/>
                  </a:lnTo>
                  <a:lnTo>
                    <a:pt x="620" y="554"/>
                  </a:lnTo>
                  <a:lnTo>
                    <a:pt x="618" y="556"/>
                  </a:lnTo>
                  <a:lnTo>
                    <a:pt x="616" y="554"/>
                  </a:lnTo>
                  <a:lnTo>
                    <a:pt x="615" y="554"/>
                  </a:lnTo>
                  <a:lnTo>
                    <a:pt x="613" y="554"/>
                  </a:lnTo>
                  <a:lnTo>
                    <a:pt x="612" y="553"/>
                  </a:lnTo>
                  <a:lnTo>
                    <a:pt x="609" y="551"/>
                  </a:lnTo>
                  <a:lnTo>
                    <a:pt x="605" y="551"/>
                  </a:lnTo>
                  <a:lnTo>
                    <a:pt x="601" y="551"/>
                  </a:lnTo>
                  <a:lnTo>
                    <a:pt x="599" y="551"/>
                  </a:lnTo>
                  <a:lnTo>
                    <a:pt x="597" y="553"/>
                  </a:lnTo>
                  <a:lnTo>
                    <a:pt x="594" y="554"/>
                  </a:lnTo>
                  <a:lnTo>
                    <a:pt x="593" y="554"/>
                  </a:lnTo>
                  <a:lnTo>
                    <a:pt x="591" y="554"/>
                  </a:lnTo>
                  <a:lnTo>
                    <a:pt x="590" y="556"/>
                  </a:lnTo>
                  <a:lnTo>
                    <a:pt x="590" y="556"/>
                  </a:lnTo>
                  <a:lnTo>
                    <a:pt x="590" y="557"/>
                  </a:lnTo>
                  <a:lnTo>
                    <a:pt x="590" y="559"/>
                  </a:lnTo>
                  <a:lnTo>
                    <a:pt x="590" y="559"/>
                  </a:lnTo>
                  <a:lnTo>
                    <a:pt x="588" y="559"/>
                  </a:lnTo>
                  <a:lnTo>
                    <a:pt x="586" y="559"/>
                  </a:lnTo>
                  <a:lnTo>
                    <a:pt x="585" y="559"/>
                  </a:lnTo>
                  <a:lnTo>
                    <a:pt x="582" y="561"/>
                  </a:lnTo>
                  <a:lnTo>
                    <a:pt x="579" y="562"/>
                  </a:lnTo>
                  <a:lnTo>
                    <a:pt x="575" y="562"/>
                  </a:lnTo>
                  <a:lnTo>
                    <a:pt x="574" y="562"/>
                  </a:lnTo>
                  <a:lnTo>
                    <a:pt x="569" y="564"/>
                  </a:lnTo>
                  <a:lnTo>
                    <a:pt x="566" y="564"/>
                  </a:lnTo>
                  <a:lnTo>
                    <a:pt x="561" y="565"/>
                  </a:lnTo>
                  <a:lnTo>
                    <a:pt x="556" y="565"/>
                  </a:lnTo>
                  <a:lnTo>
                    <a:pt x="556" y="565"/>
                  </a:lnTo>
                  <a:lnTo>
                    <a:pt x="553" y="567"/>
                  </a:lnTo>
                  <a:lnTo>
                    <a:pt x="550" y="567"/>
                  </a:lnTo>
                  <a:lnTo>
                    <a:pt x="550" y="567"/>
                  </a:lnTo>
                  <a:lnTo>
                    <a:pt x="549" y="567"/>
                  </a:lnTo>
                  <a:lnTo>
                    <a:pt x="549" y="567"/>
                  </a:lnTo>
                  <a:lnTo>
                    <a:pt x="547" y="568"/>
                  </a:lnTo>
                  <a:lnTo>
                    <a:pt x="545" y="570"/>
                  </a:lnTo>
                  <a:lnTo>
                    <a:pt x="545" y="572"/>
                  </a:lnTo>
                  <a:lnTo>
                    <a:pt x="545" y="572"/>
                  </a:lnTo>
                  <a:lnTo>
                    <a:pt x="544" y="572"/>
                  </a:lnTo>
                  <a:lnTo>
                    <a:pt x="542" y="570"/>
                  </a:lnTo>
                  <a:lnTo>
                    <a:pt x="541" y="572"/>
                  </a:lnTo>
                  <a:lnTo>
                    <a:pt x="538" y="572"/>
                  </a:lnTo>
                  <a:lnTo>
                    <a:pt x="536" y="572"/>
                  </a:lnTo>
                  <a:lnTo>
                    <a:pt x="536" y="572"/>
                  </a:lnTo>
                  <a:lnTo>
                    <a:pt x="531" y="572"/>
                  </a:lnTo>
                  <a:lnTo>
                    <a:pt x="530" y="573"/>
                  </a:lnTo>
                  <a:lnTo>
                    <a:pt x="530" y="573"/>
                  </a:lnTo>
                  <a:lnTo>
                    <a:pt x="530" y="573"/>
                  </a:lnTo>
                  <a:lnTo>
                    <a:pt x="527" y="573"/>
                  </a:lnTo>
                  <a:lnTo>
                    <a:pt x="525" y="573"/>
                  </a:lnTo>
                  <a:lnTo>
                    <a:pt x="525" y="573"/>
                  </a:lnTo>
                  <a:lnTo>
                    <a:pt x="523" y="575"/>
                  </a:lnTo>
                  <a:lnTo>
                    <a:pt x="520" y="575"/>
                  </a:lnTo>
                  <a:lnTo>
                    <a:pt x="519" y="575"/>
                  </a:lnTo>
                  <a:lnTo>
                    <a:pt x="517" y="575"/>
                  </a:lnTo>
                  <a:lnTo>
                    <a:pt x="517" y="576"/>
                  </a:lnTo>
                  <a:lnTo>
                    <a:pt x="515" y="576"/>
                  </a:lnTo>
                  <a:lnTo>
                    <a:pt x="509" y="578"/>
                  </a:lnTo>
                  <a:lnTo>
                    <a:pt x="509" y="578"/>
                  </a:lnTo>
                  <a:lnTo>
                    <a:pt x="508" y="578"/>
                  </a:lnTo>
                  <a:lnTo>
                    <a:pt x="501" y="578"/>
                  </a:lnTo>
                  <a:lnTo>
                    <a:pt x="500" y="579"/>
                  </a:lnTo>
                  <a:lnTo>
                    <a:pt x="500" y="579"/>
                  </a:lnTo>
                  <a:lnTo>
                    <a:pt x="500" y="579"/>
                  </a:lnTo>
                  <a:lnTo>
                    <a:pt x="495" y="578"/>
                  </a:lnTo>
                  <a:lnTo>
                    <a:pt x="490" y="578"/>
                  </a:lnTo>
                  <a:lnTo>
                    <a:pt x="489" y="578"/>
                  </a:lnTo>
                  <a:lnTo>
                    <a:pt x="487" y="579"/>
                  </a:lnTo>
                  <a:lnTo>
                    <a:pt x="487" y="581"/>
                  </a:lnTo>
                  <a:lnTo>
                    <a:pt x="487" y="583"/>
                  </a:lnTo>
                  <a:lnTo>
                    <a:pt x="487" y="584"/>
                  </a:lnTo>
                  <a:lnTo>
                    <a:pt x="486" y="586"/>
                  </a:lnTo>
                  <a:lnTo>
                    <a:pt x="486" y="586"/>
                  </a:lnTo>
                  <a:lnTo>
                    <a:pt x="487" y="587"/>
                  </a:lnTo>
                  <a:lnTo>
                    <a:pt x="489" y="587"/>
                  </a:lnTo>
                  <a:lnTo>
                    <a:pt x="490" y="587"/>
                  </a:lnTo>
                  <a:lnTo>
                    <a:pt x="492" y="587"/>
                  </a:lnTo>
                  <a:lnTo>
                    <a:pt x="492" y="587"/>
                  </a:lnTo>
                  <a:lnTo>
                    <a:pt x="493" y="587"/>
                  </a:lnTo>
                  <a:lnTo>
                    <a:pt x="493" y="587"/>
                  </a:lnTo>
                  <a:lnTo>
                    <a:pt x="493" y="589"/>
                  </a:lnTo>
                  <a:lnTo>
                    <a:pt x="493" y="589"/>
                  </a:lnTo>
                  <a:lnTo>
                    <a:pt x="492" y="589"/>
                  </a:lnTo>
                  <a:lnTo>
                    <a:pt x="490" y="589"/>
                  </a:lnTo>
                  <a:lnTo>
                    <a:pt x="489" y="589"/>
                  </a:lnTo>
                  <a:lnTo>
                    <a:pt x="489" y="590"/>
                  </a:lnTo>
                  <a:lnTo>
                    <a:pt x="489" y="592"/>
                  </a:lnTo>
                  <a:lnTo>
                    <a:pt x="489" y="592"/>
                  </a:lnTo>
                  <a:lnTo>
                    <a:pt x="490" y="592"/>
                  </a:lnTo>
                  <a:lnTo>
                    <a:pt x="492" y="594"/>
                  </a:lnTo>
                  <a:lnTo>
                    <a:pt x="493" y="594"/>
                  </a:lnTo>
                  <a:lnTo>
                    <a:pt x="495" y="594"/>
                  </a:lnTo>
                  <a:lnTo>
                    <a:pt x="497" y="595"/>
                  </a:lnTo>
                  <a:lnTo>
                    <a:pt x="500" y="597"/>
                  </a:lnTo>
                  <a:lnTo>
                    <a:pt x="501" y="597"/>
                  </a:lnTo>
                  <a:lnTo>
                    <a:pt x="501" y="598"/>
                  </a:lnTo>
                  <a:lnTo>
                    <a:pt x="501" y="598"/>
                  </a:lnTo>
                  <a:lnTo>
                    <a:pt x="500" y="600"/>
                  </a:lnTo>
                  <a:lnTo>
                    <a:pt x="498" y="598"/>
                  </a:lnTo>
                  <a:lnTo>
                    <a:pt x="497" y="598"/>
                  </a:lnTo>
                  <a:lnTo>
                    <a:pt x="493" y="598"/>
                  </a:lnTo>
                  <a:lnTo>
                    <a:pt x="492" y="598"/>
                  </a:lnTo>
                  <a:lnTo>
                    <a:pt x="489" y="598"/>
                  </a:lnTo>
                  <a:lnTo>
                    <a:pt x="486" y="598"/>
                  </a:lnTo>
                  <a:lnTo>
                    <a:pt x="486" y="600"/>
                  </a:lnTo>
                  <a:lnTo>
                    <a:pt x="486" y="602"/>
                  </a:lnTo>
                  <a:lnTo>
                    <a:pt x="484" y="602"/>
                  </a:lnTo>
                  <a:lnTo>
                    <a:pt x="482" y="603"/>
                  </a:lnTo>
                  <a:lnTo>
                    <a:pt x="482" y="605"/>
                  </a:lnTo>
                  <a:lnTo>
                    <a:pt x="482" y="606"/>
                  </a:lnTo>
                  <a:lnTo>
                    <a:pt x="486" y="609"/>
                  </a:lnTo>
                  <a:lnTo>
                    <a:pt x="486" y="611"/>
                  </a:lnTo>
                  <a:lnTo>
                    <a:pt x="484" y="613"/>
                  </a:lnTo>
                  <a:lnTo>
                    <a:pt x="482" y="613"/>
                  </a:lnTo>
                  <a:lnTo>
                    <a:pt x="481" y="614"/>
                  </a:lnTo>
                  <a:lnTo>
                    <a:pt x="478" y="614"/>
                  </a:lnTo>
                  <a:lnTo>
                    <a:pt x="478" y="616"/>
                  </a:lnTo>
                  <a:lnTo>
                    <a:pt x="474" y="617"/>
                  </a:lnTo>
                  <a:lnTo>
                    <a:pt x="471" y="619"/>
                  </a:lnTo>
                  <a:lnTo>
                    <a:pt x="471" y="619"/>
                  </a:lnTo>
                  <a:lnTo>
                    <a:pt x="471" y="620"/>
                  </a:lnTo>
                  <a:lnTo>
                    <a:pt x="474" y="620"/>
                  </a:lnTo>
                  <a:lnTo>
                    <a:pt x="476" y="622"/>
                  </a:lnTo>
                  <a:lnTo>
                    <a:pt x="478" y="624"/>
                  </a:lnTo>
                  <a:lnTo>
                    <a:pt x="478" y="624"/>
                  </a:lnTo>
                  <a:lnTo>
                    <a:pt x="481" y="625"/>
                  </a:lnTo>
                  <a:lnTo>
                    <a:pt x="486" y="627"/>
                  </a:lnTo>
                  <a:lnTo>
                    <a:pt x="486" y="627"/>
                  </a:lnTo>
                  <a:lnTo>
                    <a:pt x="486" y="627"/>
                  </a:lnTo>
                  <a:lnTo>
                    <a:pt x="490" y="628"/>
                  </a:lnTo>
                  <a:lnTo>
                    <a:pt x="492" y="628"/>
                  </a:lnTo>
                  <a:lnTo>
                    <a:pt x="493" y="630"/>
                  </a:lnTo>
                  <a:lnTo>
                    <a:pt x="493" y="633"/>
                  </a:lnTo>
                  <a:lnTo>
                    <a:pt x="493" y="635"/>
                  </a:lnTo>
                  <a:lnTo>
                    <a:pt x="492" y="638"/>
                  </a:lnTo>
                  <a:lnTo>
                    <a:pt x="492" y="639"/>
                  </a:lnTo>
                  <a:lnTo>
                    <a:pt x="489" y="641"/>
                  </a:lnTo>
                  <a:lnTo>
                    <a:pt x="484" y="642"/>
                  </a:lnTo>
                  <a:lnTo>
                    <a:pt x="481" y="642"/>
                  </a:lnTo>
                  <a:lnTo>
                    <a:pt x="479" y="642"/>
                  </a:lnTo>
                  <a:lnTo>
                    <a:pt x="478" y="642"/>
                  </a:lnTo>
                  <a:lnTo>
                    <a:pt x="474" y="642"/>
                  </a:lnTo>
                  <a:lnTo>
                    <a:pt x="474" y="641"/>
                  </a:lnTo>
                  <a:lnTo>
                    <a:pt x="473" y="639"/>
                  </a:lnTo>
                  <a:lnTo>
                    <a:pt x="471" y="639"/>
                  </a:lnTo>
                  <a:lnTo>
                    <a:pt x="471" y="639"/>
                  </a:lnTo>
                  <a:lnTo>
                    <a:pt x="470" y="641"/>
                  </a:lnTo>
                  <a:lnTo>
                    <a:pt x="470" y="642"/>
                  </a:lnTo>
                  <a:lnTo>
                    <a:pt x="468" y="644"/>
                  </a:lnTo>
                  <a:lnTo>
                    <a:pt x="468" y="646"/>
                  </a:lnTo>
                  <a:lnTo>
                    <a:pt x="463" y="647"/>
                  </a:lnTo>
                  <a:lnTo>
                    <a:pt x="463" y="646"/>
                  </a:lnTo>
                  <a:lnTo>
                    <a:pt x="463" y="644"/>
                  </a:lnTo>
                  <a:lnTo>
                    <a:pt x="463" y="644"/>
                  </a:lnTo>
                  <a:lnTo>
                    <a:pt x="463" y="644"/>
                  </a:lnTo>
                  <a:lnTo>
                    <a:pt x="459" y="644"/>
                  </a:lnTo>
                  <a:lnTo>
                    <a:pt x="457" y="642"/>
                  </a:lnTo>
                  <a:lnTo>
                    <a:pt x="457" y="642"/>
                  </a:lnTo>
                  <a:lnTo>
                    <a:pt x="456" y="642"/>
                  </a:lnTo>
                  <a:lnTo>
                    <a:pt x="454" y="642"/>
                  </a:lnTo>
                  <a:lnTo>
                    <a:pt x="452" y="639"/>
                  </a:lnTo>
                  <a:lnTo>
                    <a:pt x="451" y="638"/>
                  </a:lnTo>
                  <a:lnTo>
                    <a:pt x="448" y="636"/>
                  </a:lnTo>
                  <a:lnTo>
                    <a:pt x="445" y="635"/>
                  </a:lnTo>
                  <a:lnTo>
                    <a:pt x="445" y="636"/>
                  </a:lnTo>
                  <a:lnTo>
                    <a:pt x="443" y="636"/>
                  </a:lnTo>
                  <a:lnTo>
                    <a:pt x="440" y="635"/>
                  </a:lnTo>
                  <a:lnTo>
                    <a:pt x="440" y="635"/>
                  </a:lnTo>
                  <a:lnTo>
                    <a:pt x="438" y="636"/>
                  </a:lnTo>
                  <a:lnTo>
                    <a:pt x="438" y="638"/>
                  </a:lnTo>
                  <a:lnTo>
                    <a:pt x="437" y="638"/>
                  </a:lnTo>
                  <a:lnTo>
                    <a:pt x="435" y="639"/>
                  </a:lnTo>
                  <a:lnTo>
                    <a:pt x="433" y="639"/>
                  </a:lnTo>
                  <a:lnTo>
                    <a:pt x="432" y="638"/>
                  </a:lnTo>
                  <a:lnTo>
                    <a:pt x="430" y="636"/>
                  </a:lnTo>
                  <a:lnTo>
                    <a:pt x="427" y="636"/>
                  </a:lnTo>
                  <a:lnTo>
                    <a:pt x="426" y="636"/>
                  </a:lnTo>
                  <a:lnTo>
                    <a:pt x="424" y="636"/>
                  </a:lnTo>
                  <a:lnTo>
                    <a:pt x="422" y="638"/>
                  </a:lnTo>
                  <a:lnTo>
                    <a:pt x="421" y="636"/>
                  </a:lnTo>
                  <a:lnTo>
                    <a:pt x="421" y="636"/>
                  </a:lnTo>
                  <a:lnTo>
                    <a:pt x="418" y="638"/>
                  </a:lnTo>
                  <a:lnTo>
                    <a:pt x="416" y="639"/>
                  </a:lnTo>
                  <a:lnTo>
                    <a:pt x="415" y="641"/>
                  </a:lnTo>
                  <a:lnTo>
                    <a:pt x="415" y="642"/>
                  </a:lnTo>
                  <a:lnTo>
                    <a:pt x="413" y="644"/>
                  </a:lnTo>
                  <a:lnTo>
                    <a:pt x="410" y="644"/>
                  </a:lnTo>
                  <a:lnTo>
                    <a:pt x="408" y="644"/>
                  </a:lnTo>
                  <a:lnTo>
                    <a:pt x="407" y="644"/>
                  </a:lnTo>
                  <a:lnTo>
                    <a:pt x="404" y="642"/>
                  </a:lnTo>
                  <a:lnTo>
                    <a:pt x="402" y="641"/>
                  </a:lnTo>
                  <a:lnTo>
                    <a:pt x="399" y="639"/>
                  </a:lnTo>
                  <a:lnTo>
                    <a:pt x="397" y="638"/>
                  </a:lnTo>
                  <a:lnTo>
                    <a:pt x="396" y="636"/>
                  </a:lnTo>
                  <a:lnTo>
                    <a:pt x="394" y="636"/>
                  </a:lnTo>
                  <a:lnTo>
                    <a:pt x="392" y="638"/>
                  </a:lnTo>
                  <a:lnTo>
                    <a:pt x="392" y="638"/>
                  </a:lnTo>
                  <a:lnTo>
                    <a:pt x="392" y="638"/>
                  </a:lnTo>
                  <a:lnTo>
                    <a:pt x="392" y="639"/>
                  </a:lnTo>
                  <a:lnTo>
                    <a:pt x="394" y="641"/>
                  </a:lnTo>
                  <a:lnTo>
                    <a:pt x="394" y="642"/>
                  </a:lnTo>
                  <a:lnTo>
                    <a:pt x="394" y="644"/>
                  </a:lnTo>
                  <a:lnTo>
                    <a:pt x="392" y="646"/>
                  </a:lnTo>
                  <a:lnTo>
                    <a:pt x="392" y="646"/>
                  </a:lnTo>
                  <a:lnTo>
                    <a:pt x="392" y="646"/>
                  </a:lnTo>
                  <a:lnTo>
                    <a:pt x="391" y="644"/>
                  </a:lnTo>
                  <a:lnTo>
                    <a:pt x="391" y="642"/>
                  </a:lnTo>
                  <a:lnTo>
                    <a:pt x="391" y="641"/>
                  </a:lnTo>
                  <a:lnTo>
                    <a:pt x="389" y="638"/>
                  </a:lnTo>
                  <a:lnTo>
                    <a:pt x="388" y="636"/>
                  </a:lnTo>
                  <a:lnTo>
                    <a:pt x="386" y="636"/>
                  </a:lnTo>
                  <a:lnTo>
                    <a:pt x="385" y="635"/>
                  </a:lnTo>
                  <a:lnTo>
                    <a:pt x="383" y="633"/>
                  </a:lnTo>
                  <a:lnTo>
                    <a:pt x="381" y="633"/>
                  </a:lnTo>
                  <a:lnTo>
                    <a:pt x="380" y="631"/>
                  </a:lnTo>
                  <a:lnTo>
                    <a:pt x="378" y="630"/>
                  </a:lnTo>
                  <a:lnTo>
                    <a:pt x="377" y="628"/>
                  </a:lnTo>
                  <a:lnTo>
                    <a:pt x="375" y="628"/>
                  </a:lnTo>
                  <a:lnTo>
                    <a:pt x="374" y="627"/>
                  </a:lnTo>
                  <a:lnTo>
                    <a:pt x="374" y="628"/>
                  </a:lnTo>
                  <a:lnTo>
                    <a:pt x="370" y="628"/>
                  </a:lnTo>
                  <a:lnTo>
                    <a:pt x="369" y="628"/>
                  </a:lnTo>
                  <a:lnTo>
                    <a:pt x="367" y="627"/>
                  </a:lnTo>
                  <a:lnTo>
                    <a:pt x="366" y="627"/>
                  </a:lnTo>
                  <a:lnTo>
                    <a:pt x="366" y="627"/>
                  </a:lnTo>
                  <a:lnTo>
                    <a:pt x="364" y="628"/>
                  </a:lnTo>
                  <a:lnTo>
                    <a:pt x="364" y="628"/>
                  </a:lnTo>
                  <a:lnTo>
                    <a:pt x="364" y="628"/>
                  </a:lnTo>
                  <a:lnTo>
                    <a:pt x="363" y="627"/>
                  </a:lnTo>
                  <a:lnTo>
                    <a:pt x="361" y="625"/>
                  </a:lnTo>
                  <a:lnTo>
                    <a:pt x="361" y="624"/>
                  </a:lnTo>
                  <a:lnTo>
                    <a:pt x="359" y="624"/>
                  </a:lnTo>
                  <a:lnTo>
                    <a:pt x="356" y="624"/>
                  </a:lnTo>
                  <a:lnTo>
                    <a:pt x="351" y="627"/>
                  </a:lnTo>
                  <a:lnTo>
                    <a:pt x="350" y="628"/>
                  </a:lnTo>
                  <a:lnTo>
                    <a:pt x="348" y="628"/>
                  </a:lnTo>
                  <a:lnTo>
                    <a:pt x="347" y="628"/>
                  </a:lnTo>
                  <a:lnTo>
                    <a:pt x="347" y="628"/>
                  </a:lnTo>
                  <a:lnTo>
                    <a:pt x="345" y="627"/>
                  </a:lnTo>
                  <a:lnTo>
                    <a:pt x="345" y="627"/>
                  </a:lnTo>
                  <a:lnTo>
                    <a:pt x="345" y="625"/>
                  </a:lnTo>
                  <a:lnTo>
                    <a:pt x="344" y="625"/>
                  </a:lnTo>
                  <a:lnTo>
                    <a:pt x="342" y="624"/>
                  </a:lnTo>
                  <a:lnTo>
                    <a:pt x="339" y="624"/>
                  </a:lnTo>
                  <a:lnTo>
                    <a:pt x="337" y="624"/>
                  </a:lnTo>
                  <a:lnTo>
                    <a:pt x="337" y="624"/>
                  </a:lnTo>
                  <a:lnTo>
                    <a:pt x="336" y="625"/>
                  </a:lnTo>
                  <a:lnTo>
                    <a:pt x="334" y="627"/>
                  </a:lnTo>
                  <a:lnTo>
                    <a:pt x="331" y="630"/>
                  </a:lnTo>
                  <a:lnTo>
                    <a:pt x="331" y="630"/>
                  </a:lnTo>
                  <a:lnTo>
                    <a:pt x="329" y="631"/>
                  </a:lnTo>
                  <a:lnTo>
                    <a:pt x="328" y="631"/>
                  </a:lnTo>
                  <a:lnTo>
                    <a:pt x="326" y="633"/>
                  </a:lnTo>
                  <a:lnTo>
                    <a:pt x="325" y="635"/>
                  </a:lnTo>
                  <a:lnTo>
                    <a:pt x="322" y="635"/>
                  </a:lnTo>
                  <a:lnTo>
                    <a:pt x="320" y="635"/>
                  </a:lnTo>
                  <a:lnTo>
                    <a:pt x="318" y="636"/>
                  </a:lnTo>
                  <a:lnTo>
                    <a:pt x="317" y="638"/>
                  </a:lnTo>
                  <a:lnTo>
                    <a:pt x="317" y="639"/>
                  </a:lnTo>
                  <a:lnTo>
                    <a:pt x="314" y="642"/>
                  </a:lnTo>
                  <a:lnTo>
                    <a:pt x="310" y="644"/>
                  </a:lnTo>
                  <a:lnTo>
                    <a:pt x="309" y="644"/>
                  </a:lnTo>
                  <a:lnTo>
                    <a:pt x="309" y="644"/>
                  </a:lnTo>
                  <a:lnTo>
                    <a:pt x="307" y="644"/>
                  </a:lnTo>
                  <a:lnTo>
                    <a:pt x="307" y="644"/>
                  </a:lnTo>
                  <a:lnTo>
                    <a:pt x="307" y="646"/>
                  </a:lnTo>
                  <a:lnTo>
                    <a:pt x="307" y="649"/>
                  </a:lnTo>
                  <a:lnTo>
                    <a:pt x="309" y="652"/>
                  </a:lnTo>
                  <a:lnTo>
                    <a:pt x="309" y="653"/>
                  </a:lnTo>
                  <a:lnTo>
                    <a:pt x="309" y="653"/>
                  </a:lnTo>
                  <a:lnTo>
                    <a:pt x="310" y="655"/>
                  </a:lnTo>
                  <a:lnTo>
                    <a:pt x="309" y="657"/>
                  </a:lnTo>
                  <a:lnTo>
                    <a:pt x="309" y="657"/>
                  </a:lnTo>
                  <a:lnTo>
                    <a:pt x="306" y="658"/>
                  </a:lnTo>
                  <a:lnTo>
                    <a:pt x="304" y="658"/>
                  </a:lnTo>
                  <a:lnTo>
                    <a:pt x="303" y="658"/>
                  </a:lnTo>
                  <a:lnTo>
                    <a:pt x="301" y="657"/>
                  </a:lnTo>
                  <a:lnTo>
                    <a:pt x="301" y="657"/>
                  </a:lnTo>
                  <a:lnTo>
                    <a:pt x="298" y="653"/>
                  </a:lnTo>
                  <a:lnTo>
                    <a:pt x="295" y="650"/>
                  </a:lnTo>
                  <a:lnTo>
                    <a:pt x="293" y="649"/>
                  </a:lnTo>
                  <a:lnTo>
                    <a:pt x="292" y="647"/>
                  </a:lnTo>
                  <a:lnTo>
                    <a:pt x="290" y="649"/>
                  </a:lnTo>
                  <a:lnTo>
                    <a:pt x="290" y="649"/>
                  </a:lnTo>
                  <a:lnTo>
                    <a:pt x="288" y="650"/>
                  </a:lnTo>
                  <a:lnTo>
                    <a:pt x="288" y="650"/>
                  </a:lnTo>
                  <a:lnTo>
                    <a:pt x="287" y="652"/>
                  </a:lnTo>
                  <a:lnTo>
                    <a:pt x="287" y="653"/>
                  </a:lnTo>
                  <a:lnTo>
                    <a:pt x="287" y="655"/>
                  </a:lnTo>
                  <a:lnTo>
                    <a:pt x="287" y="655"/>
                  </a:lnTo>
                  <a:lnTo>
                    <a:pt x="285" y="657"/>
                  </a:lnTo>
                  <a:lnTo>
                    <a:pt x="284" y="658"/>
                  </a:lnTo>
                  <a:lnTo>
                    <a:pt x="282" y="661"/>
                  </a:lnTo>
                  <a:lnTo>
                    <a:pt x="281" y="665"/>
                  </a:lnTo>
                  <a:lnTo>
                    <a:pt x="281" y="668"/>
                  </a:lnTo>
                  <a:lnTo>
                    <a:pt x="281" y="669"/>
                  </a:lnTo>
                  <a:lnTo>
                    <a:pt x="282" y="669"/>
                  </a:lnTo>
                  <a:lnTo>
                    <a:pt x="284" y="671"/>
                  </a:lnTo>
                  <a:lnTo>
                    <a:pt x="284" y="672"/>
                  </a:lnTo>
                  <a:lnTo>
                    <a:pt x="284" y="672"/>
                  </a:lnTo>
                  <a:lnTo>
                    <a:pt x="282" y="674"/>
                  </a:lnTo>
                  <a:lnTo>
                    <a:pt x="281" y="676"/>
                  </a:lnTo>
                  <a:lnTo>
                    <a:pt x="279" y="679"/>
                  </a:lnTo>
                  <a:lnTo>
                    <a:pt x="277" y="682"/>
                  </a:lnTo>
                  <a:lnTo>
                    <a:pt x="279" y="685"/>
                  </a:lnTo>
                  <a:lnTo>
                    <a:pt x="281" y="687"/>
                  </a:lnTo>
                  <a:lnTo>
                    <a:pt x="284" y="688"/>
                  </a:lnTo>
                  <a:lnTo>
                    <a:pt x="284" y="688"/>
                  </a:lnTo>
                  <a:lnTo>
                    <a:pt x="285" y="691"/>
                  </a:lnTo>
                  <a:lnTo>
                    <a:pt x="285" y="693"/>
                  </a:lnTo>
                  <a:lnTo>
                    <a:pt x="285" y="694"/>
                  </a:lnTo>
                  <a:lnTo>
                    <a:pt x="285" y="694"/>
                  </a:lnTo>
                  <a:lnTo>
                    <a:pt x="287" y="696"/>
                  </a:lnTo>
                  <a:lnTo>
                    <a:pt x="287" y="698"/>
                  </a:lnTo>
                  <a:lnTo>
                    <a:pt x="288" y="698"/>
                  </a:lnTo>
                  <a:lnTo>
                    <a:pt x="290" y="696"/>
                  </a:lnTo>
                  <a:lnTo>
                    <a:pt x="292" y="696"/>
                  </a:lnTo>
                  <a:lnTo>
                    <a:pt x="296" y="698"/>
                  </a:lnTo>
                  <a:lnTo>
                    <a:pt x="299" y="698"/>
                  </a:lnTo>
                  <a:lnTo>
                    <a:pt x="299" y="698"/>
                  </a:lnTo>
                  <a:lnTo>
                    <a:pt x="301" y="701"/>
                  </a:lnTo>
                  <a:lnTo>
                    <a:pt x="304" y="702"/>
                  </a:lnTo>
                  <a:lnTo>
                    <a:pt x="306" y="705"/>
                  </a:lnTo>
                  <a:lnTo>
                    <a:pt x="306" y="707"/>
                  </a:lnTo>
                  <a:lnTo>
                    <a:pt x="307" y="710"/>
                  </a:lnTo>
                  <a:lnTo>
                    <a:pt x="309" y="712"/>
                  </a:lnTo>
                  <a:lnTo>
                    <a:pt x="312" y="715"/>
                  </a:lnTo>
                  <a:lnTo>
                    <a:pt x="312" y="717"/>
                  </a:lnTo>
                  <a:lnTo>
                    <a:pt x="310" y="717"/>
                  </a:lnTo>
                  <a:lnTo>
                    <a:pt x="309" y="717"/>
                  </a:lnTo>
                  <a:lnTo>
                    <a:pt x="307" y="717"/>
                  </a:lnTo>
                  <a:lnTo>
                    <a:pt x="307" y="715"/>
                  </a:lnTo>
                  <a:lnTo>
                    <a:pt x="306" y="715"/>
                  </a:lnTo>
                  <a:lnTo>
                    <a:pt x="306" y="715"/>
                  </a:lnTo>
                  <a:lnTo>
                    <a:pt x="306" y="717"/>
                  </a:lnTo>
                  <a:lnTo>
                    <a:pt x="304" y="717"/>
                  </a:lnTo>
                  <a:lnTo>
                    <a:pt x="306" y="718"/>
                  </a:lnTo>
                  <a:lnTo>
                    <a:pt x="306" y="718"/>
                  </a:lnTo>
                  <a:lnTo>
                    <a:pt x="306" y="720"/>
                  </a:lnTo>
                  <a:lnTo>
                    <a:pt x="306" y="720"/>
                  </a:lnTo>
                  <a:lnTo>
                    <a:pt x="309" y="720"/>
                  </a:lnTo>
                  <a:lnTo>
                    <a:pt x="312" y="721"/>
                  </a:lnTo>
                  <a:lnTo>
                    <a:pt x="315" y="723"/>
                  </a:lnTo>
                  <a:lnTo>
                    <a:pt x="315" y="723"/>
                  </a:lnTo>
                  <a:lnTo>
                    <a:pt x="315" y="724"/>
                  </a:lnTo>
                  <a:lnTo>
                    <a:pt x="314" y="724"/>
                  </a:lnTo>
                  <a:lnTo>
                    <a:pt x="314" y="726"/>
                  </a:lnTo>
                  <a:lnTo>
                    <a:pt x="314" y="726"/>
                  </a:lnTo>
                  <a:lnTo>
                    <a:pt x="309" y="728"/>
                  </a:lnTo>
                  <a:lnTo>
                    <a:pt x="309" y="728"/>
                  </a:lnTo>
                  <a:lnTo>
                    <a:pt x="307" y="728"/>
                  </a:lnTo>
                  <a:lnTo>
                    <a:pt x="307" y="729"/>
                  </a:lnTo>
                  <a:lnTo>
                    <a:pt x="307" y="729"/>
                  </a:lnTo>
                  <a:lnTo>
                    <a:pt x="309" y="731"/>
                  </a:lnTo>
                  <a:lnTo>
                    <a:pt x="309" y="731"/>
                  </a:lnTo>
                  <a:lnTo>
                    <a:pt x="307" y="731"/>
                  </a:lnTo>
                  <a:lnTo>
                    <a:pt x="307" y="731"/>
                  </a:lnTo>
                  <a:lnTo>
                    <a:pt x="306" y="731"/>
                  </a:lnTo>
                  <a:lnTo>
                    <a:pt x="306" y="731"/>
                  </a:lnTo>
                  <a:lnTo>
                    <a:pt x="304" y="731"/>
                  </a:lnTo>
                  <a:lnTo>
                    <a:pt x="301" y="734"/>
                  </a:lnTo>
                  <a:lnTo>
                    <a:pt x="299" y="734"/>
                  </a:lnTo>
                  <a:lnTo>
                    <a:pt x="298" y="734"/>
                  </a:lnTo>
                  <a:lnTo>
                    <a:pt x="295" y="735"/>
                  </a:lnTo>
                  <a:lnTo>
                    <a:pt x="295" y="735"/>
                  </a:lnTo>
                  <a:lnTo>
                    <a:pt x="293" y="735"/>
                  </a:lnTo>
                  <a:lnTo>
                    <a:pt x="293" y="735"/>
                  </a:lnTo>
                  <a:lnTo>
                    <a:pt x="292" y="737"/>
                  </a:lnTo>
                  <a:lnTo>
                    <a:pt x="292" y="735"/>
                  </a:lnTo>
                  <a:lnTo>
                    <a:pt x="290" y="735"/>
                  </a:lnTo>
                  <a:lnTo>
                    <a:pt x="290" y="735"/>
                  </a:lnTo>
                  <a:lnTo>
                    <a:pt x="290" y="735"/>
                  </a:lnTo>
                  <a:lnTo>
                    <a:pt x="290" y="737"/>
                  </a:lnTo>
                  <a:lnTo>
                    <a:pt x="292" y="739"/>
                  </a:lnTo>
                  <a:lnTo>
                    <a:pt x="290" y="739"/>
                  </a:lnTo>
                  <a:lnTo>
                    <a:pt x="290" y="739"/>
                  </a:lnTo>
                  <a:lnTo>
                    <a:pt x="290" y="740"/>
                  </a:lnTo>
                  <a:lnTo>
                    <a:pt x="288" y="740"/>
                  </a:lnTo>
                  <a:lnTo>
                    <a:pt x="288" y="742"/>
                  </a:lnTo>
                  <a:lnTo>
                    <a:pt x="288" y="743"/>
                  </a:lnTo>
                  <a:lnTo>
                    <a:pt x="287" y="745"/>
                  </a:lnTo>
                  <a:lnTo>
                    <a:pt x="287" y="746"/>
                  </a:lnTo>
                  <a:lnTo>
                    <a:pt x="285" y="748"/>
                  </a:lnTo>
                  <a:lnTo>
                    <a:pt x="285" y="750"/>
                  </a:lnTo>
                  <a:lnTo>
                    <a:pt x="284" y="751"/>
                  </a:lnTo>
                  <a:lnTo>
                    <a:pt x="284" y="750"/>
                  </a:lnTo>
                  <a:lnTo>
                    <a:pt x="284" y="750"/>
                  </a:lnTo>
                  <a:lnTo>
                    <a:pt x="284" y="750"/>
                  </a:lnTo>
                  <a:lnTo>
                    <a:pt x="282" y="751"/>
                  </a:lnTo>
                  <a:lnTo>
                    <a:pt x="281" y="753"/>
                  </a:lnTo>
                  <a:lnTo>
                    <a:pt x="279" y="753"/>
                  </a:lnTo>
                  <a:lnTo>
                    <a:pt x="279" y="754"/>
                  </a:lnTo>
                  <a:lnTo>
                    <a:pt x="279" y="756"/>
                  </a:lnTo>
                  <a:lnTo>
                    <a:pt x="279" y="757"/>
                  </a:lnTo>
                  <a:lnTo>
                    <a:pt x="279" y="757"/>
                  </a:lnTo>
                  <a:lnTo>
                    <a:pt x="282" y="757"/>
                  </a:lnTo>
                  <a:lnTo>
                    <a:pt x="284" y="759"/>
                  </a:lnTo>
                  <a:lnTo>
                    <a:pt x="285" y="761"/>
                  </a:lnTo>
                  <a:lnTo>
                    <a:pt x="287" y="762"/>
                  </a:lnTo>
                  <a:lnTo>
                    <a:pt x="287" y="764"/>
                  </a:lnTo>
                  <a:lnTo>
                    <a:pt x="288" y="765"/>
                  </a:lnTo>
                  <a:lnTo>
                    <a:pt x="290" y="769"/>
                  </a:lnTo>
                  <a:lnTo>
                    <a:pt x="290" y="773"/>
                  </a:lnTo>
                  <a:lnTo>
                    <a:pt x="292" y="769"/>
                  </a:lnTo>
                  <a:lnTo>
                    <a:pt x="293" y="767"/>
                  </a:lnTo>
                  <a:lnTo>
                    <a:pt x="292" y="769"/>
                  </a:lnTo>
                  <a:lnTo>
                    <a:pt x="292" y="770"/>
                  </a:lnTo>
                  <a:lnTo>
                    <a:pt x="290" y="773"/>
                  </a:lnTo>
                  <a:lnTo>
                    <a:pt x="290" y="776"/>
                  </a:lnTo>
                  <a:lnTo>
                    <a:pt x="290" y="778"/>
                  </a:lnTo>
                  <a:lnTo>
                    <a:pt x="290" y="778"/>
                  </a:lnTo>
                  <a:lnTo>
                    <a:pt x="290" y="783"/>
                  </a:lnTo>
                  <a:lnTo>
                    <a:pt x="290" y="783"/>
                  </a:lnTo>
                  <a:lnTo>
                    <a:pt x="292" y="783"/>
                  </a:lnTo>
                  <a:lnTo>
                    <a:pt x="292" y="784"/>
                  </a:lnTo>
                  <a:lnTo>
                    <a:pt x="293" y="786"/>
                  </a:lnTo>
                  <a:lnTo>
                    <a:pt x="293" y="787"/>
                  </a:lnTo>
                  <a:lnTo>
                    <a:pt x="295" y="789"/>
                  </a:lnTo>
                  <a:lnTo>
                    <a:pt x="295" y="789"/>
                  </a:lnTo>
                  <a:lnTo>
                    <a:pt x="299" y="794"/>
                  </a:lnTo>
                  <a:lnTo>
                    <a:pt x="301" y="797"/>
                  </a:lnTo>
                  <a:lnTo>
                    <a:pt x="303" y="798"/>
                  </a:lnTo>
                  <a:lnTo>
                    <a:pt x="303" y="800"/>
                  </a:lnTo>
                  <a:lnTo>
                    <a:pt x="304" y="802"/>
                  </a:lnTo>
                  <a:lnTo>
                    <a:pt x="304" y="802"/>
                  </a:lnTo>
                  <a:lnTo>
                    <a:pt x="306" y="803"/>
                  </a:lnTo>
                  <a:lnTo>
                    <a:pt x="306" y="803"/>
                  </a:lnTo>
                  <a:lnTo>
                    <a:pt x="304" y="806"/>
                  </a:lnTo>
                  <a:lnTo>
                    <a:pt x="303" y="806"/>
                  </a:lnTo>
                  <a:lnTo>
                    <a:pt x="303" y="808"/>
                  </a:lnTo>
                  <a:lnTo>
                    <a:pt x="299" y="809"/>
                  </a:lnTo>
                  <a:lnTo>
                    <a:pt x="298" y="809"/>
                  </a:lnTo>
                  <a:lnTo>
                    <a:pt x="298" y="811"/>
                  </a:lnTo>
                  <a:lnTo>
                    <a:pt x="296" y="814"/>
                  </a:lnTo>
                  <a:lnTo>
                    <a:pt x="295" y="814"/>
                  </a:lnTo>
                  <a:lnTo>
                    <a:pt x="292" y="813"/>
                  </a:lnTo>
                  <a:lnTo>
                    <a:pt x="290" y="813"/>
                  </a:lnTo>
                  <a:lnTo>
                    <a:pt x="288" y="813"/>
                  </a:lnTo>
                  <a:lnTo>
                    <a:pt x="287" y="811"/>
                  </a:lnTo>
                  <a:lnTo>
                    <a:pt x="287" y="809"/>
                  </a:lnTo>
                  <a:lnTo>
                    <a:pt x="285" y="808"/>
                  </a:lnTo>
                  <a:lnTo>
                    <a:pt x="284" y="808"/>
                  </a:lnTo>
                  <a:lnTo>
                    <a:pt x="284" y="806"/>
                  </a:lnTo>
                  <a:lnTo>
                    <a:pt x="284" y="806"/>
                  </a:lnTo>
                  <a:lnTo>
                    <a:pt x="282" y="806"/>
                  </a:lnTo>
                  <a:lnTo>
                    <a:pt x="281" y="805"/>
                  </a:lnTo>
                  <a:lnTo>
                    <a:pt x="279" y="803"/>
                  </a:lnTo>
                  <a:lnTo>
                    <a:pt x="279" y="803"/>
                  </a:lnTo>
                  <a:lnTo>
                    <a:pt x="277" y="803"/>
                  </a:lnTo>
                  <a:lnTo>
                    <a:pt x="277" y="803"/>
                  </a:lnTo>
                  <a:lnTo>
                    <a:pt x="277" y="803"/>
                  </a:lnTo>
                  <a:lnTo>
                    <a:pt x="276" y="802"/>
                  </a:lnTo>
                  <a:lnTo>
                    <a:pt x="274" y="802"/>
                  </a:lnTo>
                  <a:lnTo>
                    <a:pt x="274" y="802"/>
                  </a:lnTo>
                  <a:lnTo>
                    <a:pt x="273" y="800"/>
                  </a:lnTo>
                  <a:lnTo>
                    <a:pt x="271" y="800"/>
                  </a:lnTo>
                  <a:lnTo>
                    <a:pt x="271" y="800"/>
                  </a:lnTo>
                  <a:lnTo>
                    <a:pt x="269" y="800"/>
                  </a:lnTo>
                  <a:lnTo>
                    <a:pt x="268" y="800"/>
                  </a:lnTo>
                  <a:lnTo>
                    <a:pt x="268" y="798"/>
                  </a:lnTo>
                  <a:lnTo>
                    <a:pt x="266" y="798"/>
                  </a:lnTo>
                  <a:lnTo>
                    <a:pt x="265" y="797"/>
                  </a:lnTo>
                  <a:lnTo>
                    <a:pt x="263" y="797"/>
                  </a:lnTo>
                  <a:lnTo>
                    <a:pt x="263" y="795"/>
                  </a:lnTo>
                  <a:lnTo>
                    <a:pt x="265" y="794"/>
                  </a:lnTo>
                  <a:lnTo>
                    <a:pt x="265" y="792"/>
                  </a:lnTo>
                  <a:lnTo>
                    <a:pt x="265" y="791"/>
                  </a:lnTo>
                  <a:lnTo>
                    <a:pt x="263" y="791"/>
                  </a:lnTo>
                  <a:lnTo>
                    <a:pt x="262" y="791"/>
                  </a:lnTo>
                  <a:lnTo>
                    <a:pt x="258" y="791"/>
                  </a:lnTo>
                  <a:lnTo>
                    <a:pt x="257" y="789"/>
                  </a:lnTo>
                  <a:lnTo>
                    <a:pt x="257" y="789"/>
                  </a:lnTo>
                  <a:lnTo>
                    <a:pt x="255" y="787"/>
                  </a:lnTo>
                  <a:lnTo>
                    <a:pt x="254" y="787"/>
                  </a:lnTo>
                  <a:lnTo>
                    <a:pt x="252" y="787"/>
                  </a:lnTo>
                  <a:lnTo>
                    <a:pt x="252" y="787"/>
                  </a:lnTo>
                  <a:lnTo>
                    <a:pt x="251" y="789"/>
                  </a:lnTo>
                  <a:lnTo>
                    <a:pt x="251" y="787"/>
                  </a:lnTo>
                  <a:lnTo>
                    <a:pt x="249" y="787"/>
                  </a:lnTo>
                  <a:lnTo>
                    <a:pt x="247" y="787"/>
                  </a:lnTo>
                  <a:lnTo>
                    <a:pt x="247" y="787"/>
                  </a:lnTo>
                  <a:lnTo>
                    <a:pt x="244" y="787"/>
                  </a:lnTo>
                  <a:lnTo>
                    <a:pt x="243" y="789"/>
                  </a:lnTo>
                  <a:lnTo>
                    <a:pt x="241" y="789"/>
                  </a:lnTo>
                  <a:lnTo>
                    <a:pt x="240" y="789"/>
                  </a:lnTo>
                  <a:lnTo>
                    <a:pt x="240" y="791"/>
                  </a:lnTo>
                  <a:lnTo>
                    <a:pt x="238" y="791"/>
                  </a:lnTo>
                  <a:lnTo>
                    <a:pt x="236" y="789"/>
                  </a:lnTo>
                  <a:lnTo>
                    <a:pt x="236" y="789"/>
                  </a:lnTo>
                  <a:lnTo>
                    <a:pt x="236" y="789"/>
                  </a:lnTo>
                  <a:lnTo>
                    <a:pt x="236" y="787"/>
                  </a:lnTo>
                  <a:lnTo>
                    <a:pt x="236" y="787"/>
                  </a:lnTo>
                  <a:lnTo>
                    <a:pt x="236" y="787"/>
                  </a:lnTo>
                  <a:lnTo>
                    <a:pt x="235" y="786"/>
                  </a:lnTo>
                  <a:lnTo>
                    <a:pt x="233" y="786"/>
                  </a:lnTo>
                  <a:lnTo>
                    <a:pt x="230" y="784"/>
                  </a:lnTo>
                  <a:lnTo>
                    <a:pt x="227" y="783"/>
                  </a:lnTo>
                  <a:lnTo>
                    <a:pt x="225" y="781"/>
                  </a:lnTo>
                  <a:lnTo>
                    <a:pt x="225" y="781"/>
                  </a:lnTo>
                  <a:lnTo>
                    <a:pt x="224" y="780"/>
                  </a:lnTo>
                  <a:lnTo>
                    <a:pt x="222" y="780"/>
                  </a:lnTo>
                  <a:lnTo>
                    <a:pt x="221" y="780"/>
                  </a:lnTo>
                  <a:lnTo>
                    <a:pt x="219" y="780"/>
                  </a:lnTo>
                  <a:lnTo>
                    <a:pt x="217" y="778"/>
                  </a:lnTo>
                  <a:lnTo>
                    <a:pt x="214" y="778"/>
                  </a:lnTo>
                  <a:lnTo>
                    <a:pt x="213" y="780"/>
                  </a:lnTo>
                  <a:lnTo>
                    <a:pt x="213" y="780"/>
                  </a:lnTo>
                  <a:lnTo>
                    <a:pt x="211" y="780"/>
                  </a:lnTo>
                  <a:lnTo>
                    <a:pt x="205" y="778"/>
                  </a:lnTo>
                  <a:lnTo>
                    <a:pt x="203" y="778"/>
                  </a:lnTo>
                  <a:lnTo>
                    <a:pt x="202" y="776"/>
                  </a:lnTo>
                  <a:lnTo>
                    <a:pt x="197" y="776"/>
                  </a:lnTo>
                  <a:lnTo>
                    <a:pt x="195" y="775"/>
                  </a:lnTo>
                  <a:lnTo>
                    <a:pt x="194" y="775"/>
                  </a:lnTo>
                  <a:lnTo>
                    <a:pt x="191" y="773"/>
                  </a:lnTo>
                  <a:lnTo>
                    <a:pt x="189" y="773"/>
                  </a:lnTo>
                  <a:lnTo>
                    <a:pt x="187" y="773"/>
                  </a:lnTo>
                  <a:lnTo>
                    <a:pt x="184" y="773"/>
                  </a:lnTo>
                  <a:lnTo>
                    <a:pt x="183" y="773"/>
                  </a:lnTo>
                  <a:lnTo>
                    <a:pt x="183" y="775"/>
                  </a:lnTo>
                  <a:lnTo>
                    <a:pt x="181" y="775"/>
                  </a:lnTo>
                  <a:lnTo>
                    <a:pt x="180" y="775"/>
                  </a:lnTo>
                  <a:lnTo>
                    <a:pt x="175" y="770"/>
                  </a:lnTo>
                  <a:lnTo>
                    <a:pt x="172" y="767"/>
                  </a:lnTo>
                  <a:lnTo>
                    <a:pt x="164" y="761"/>
                  </a:lnTo>
                  <a:lnTo>
                    <a:pt x="162" y="759"/>
                  </a:lnTo>
                  <a:lnTo>
                    <a:pt x="158" y="759"/>
                  </a:lnTo>
                  <a:lnTo>
                    <a:pt x="156" y="757"/>
                  </a:lnTo>
                  <a:lnTo>
                    <a:pt x="151" y="753"/>
                  </a:lnTo>
                  <a:lnTo>
                    <a:pt x="148" y="753"/>
                  </a:lnTo>
                  <a:lnTo>
                    <a:pt x="146" y="753"/>
                  </a:lnTo>
                  <a:lnTo>
                    <a:pt x="146" y="753"/>
                  </a:lnTo>
                  <a:lnTo>
                    <a:pt x="145" y="753"/>
                  </a:lnTo>
                  <a:lnTo>
                    <a:pt x="143" y="751"/>
                  </a:lnTo>
                  <a:lnTo>
                    <a:pt x="143" y="750"/>
                  </a:lnTo>
                  <a:lnTo>
                    <a:pt x="142" y="748"/>
                  </a:lnTo>
                  <a:lnTo>
                    <a:pt x="137" y="746"/>
                  </a:lnTo>
                  <a:lnTo>
                    <a:pt x="134" y="745"/>
                  </a:lnTo>
                  <a:lnTo>
                    <a:pt x="134" y="745"/>
                  </a:lnTo>
                  <a:lnTo>
                    <a:pt x="134" y="743"/>
                  </a:lnTo>
                  <a:lnTo>
                    <a:pt x="137" y="743"/>
                  </a:lnTo>
                  <a:lnTo>
                    <a:pt x="137" y="742"/>
                  </a:lnTo>
                  <a:lnTo>
                    <a:pt x="135" y="742"/>
                  </a:lnTo>
                  <a:lnTo>
                    <a:pt x="135" y="742"/>
                  </a:lnTo>
                  <a:lnTo>
                    <a:pt x="134" y="740"/>
                  </a:lnTo>
                  <a:lnTo>
                    <a:pt x="135" y="740"/>
                  </a:lnTo>
                  <a:lnTo>
                    <a:pt x="137" y="740"/>
                  </a:lnTo>
                  <a:lnTo>
                    <a:pt x="139" y="740"/>
                  </a:lnTo>
                  <a:lnTo>
                    <a:pt x="140" y="742"/>
                  </a:lnTo>
                  <a:lnTo>
                    <a:pt x="142" y="742"/>
                  </a:lnTo>
                  <a:lnTo>
                    <a:pt x="142" y="742"/>
                  </a:lnTo>
                  <a:lnTo>
                    <a:pt x="148" y="740"/>
                  </a:lnTo>
                  <a:lnTo>
                    <a:pt x="148" y="740"/>
                  </a:lnTo>
                  <a:lnTo>
                    <a:pt x="148" y="739"/>
                  </a:lnTo>
                  <a:lnTo>
                    <a:pt x="148" y="739"/>
                  </a:lnTo>
                  <a:lnTo>
                    <a:pt x="148" y="739"/>
                  </a:lnTo>
                  <a:lnTo>
                    <a:pt x="148" y="737"/>
                  </a:lnTo>
                  <a:lnTo>
                    <a:pt x="148" y="735"/>
                  </a:lnTo>
                  <a:lnTo>
                    <a:pt x="151" y="732"/>
                  </a:lnTo>
                  <a:lnTo>
                    <a:pt x="153" y="729"/>
                  </a:lnTo>
                  <a:lnTo>
                    <a:pt x="153" y="729"/>
                  </a:lnTo>
                  <a:lnTo>
                    <a:pt x="154" y="729"/>
                  </a:lnTo>
                  <a:lnTo>
                    <a:pt x="154" y="729"/>
                  </a:lnTo>
                  <a:lnTo>
                    <a:pt x="154" y="731"/>
                  </a:lnTo>
                  <a:lnTo>
                    <a:pt x="154" y="729"/>
                  </a:lnTo>
                  <a:lnTo>
                    <a:pt x="156" y="728"/>
                  </a:lnTo>
                  <a:lnTo>
                    <a:pt x="158" y="728"/>
                  </a:lnTo>
                  <a:lnTo>
                    <a:pt x="159" y="728"/>
                  </a:lnTo>
                  <a:lnTo>
                    <a:pt x="161" y="728"/>
                  </a:lnTo>
                  <a:lnTo>
                    <a:pt x="158" y="724"/>
                  </a:lnTo>
                  <a:lnTo>
                    <a:pt x="154" y="723"/>
                  </a:lnTo>
                  <a:lnTo>
                    <a:pt x="153" y="723"/>
                  </a:lnTo>
                  <a:lnTo>
                    <a:pt x="151" y="721"/>
                  </a:lnTo>
                  <a:lnTo>
                    <a:pt x="150" y="720"/>
                  </a:lnTo>
                  <a:lnTo>
                    <a:pt x="150" y="718"/>
                  </a:lnTo>
                  <a:lnTo>
                    <a:pt x="151" y="718"/>
                  </a:lnTo>
                  <a:lnTo>
                    <a:pt x="153" y="718"/>
                  </a:lnTo>
                  <a:lnTo>
                    <a:pt x="156" y="717"/>
                  </a:lnTo>
                  <a:lnTo>
                    <a:pt x="156" y="717"/>
                  </a:lnTo>
                  <a:lnTo>
                    <a:pt x="158" y="717"/>
                  </a:lnTo>
                  <a:lnTo>
                    <a:pt x="161" y="718"/>
                  </a:lnTo>
                  <a:lnTo>
                    <a:pt x="161" y="717"/>
                  </a:lnTo>
                  <a:lnTo>
                    <a:pt x="159" y="715"/>
                  </a:lnTo>
                  <a:lnTo>
                    <a:pt x="162" y="713"/>
                  </a:lnTo>
                  <a:lnTo>
                    <a:pt x="165" y="713"/>
                  </a:lnTo>
                  <a:lnTo>
                    <a:pt x="169" y="710"/>
                  </a:lnTo>
                  <a:lnTo>
                    <a:pt x="172" y="710"/>
                  </a:lnTo>
                  <a:lnTo>
                    <a:pt x="172" y="710"/>
                  </a:lnTo>
                  <a:lnTo>
                    <a:pt x="172" y="709"/>
                  </a:lnTo>
                  <a:lnTo>
                    <a:pt x="172" y="707"/>
                  </a:lnTo>
                  <a:lnTo>
                    <a:pt x="170" y="707"/>
                  </a:lnTo>
                  <a:lnTo>
                    <a:pt x="169" y="707"/>
                  </a:lnTo>
                  <a:lnTo>
                    <a:pt x="167" y="709"/>
                  </a:lnTo>
                  <a:lnTo>
                    <a:pt x="162" y="709"/>
                  </a:lnTo>
                  <a:lnTo>
                    <a:pt x="161" y="709"/>
                  </a:lnTo>
                  <a:lnTo>
                    <a:pt x="162" y="707"/>
                  </a:lnTo>
                  <a:lnTo>
                    <a:pt x="164" y="707"/>
                  </a:lnTo>
                  <a:lnTo>
                    <a:pt x="164" y="707"/>
                  </a:lnTo>
                  <a:lnTo>
                    <a:pt x="161" y="707"/>
                  </a:lnTo>
                  <a:lnTo>
                    <a:pt x="161" y="709"/>
                  </a:lnTo>
                  <a:lnTo>
                    <a:pt x="156" y="710"/>
                  </a:lnTo>
                  <a:lnTo>
                    <a:pt x="156" y="709"/>
                  </a:lnTo>
                  <a:lnTo>
                    <a:pt x="156" y="709"/>
                  </a:lnTo>
                  <a:lnTo>
                    <a:pt x="156" y="707"/>
                  </a:lnTo>
                  <a:lnTo>
                    <a:pt x="158" y="707"/>
                  </a:lnTo>
                  <a:lnTo>
                    <a:pt x="158" y="707"/>
                  </a:lnTo>
                  <a:lnTo>
                    <a:pt x="158" y="705"/>
                  </a:lnTo>
                  <a:lnTo>
                    <a:pt x="156" y="705"/>
                  </a:lnTo>
                  <a:lnTo>
                    <a:pt x="156" y="705"/>
                  </a:lnTo>
                  <a:lnTo>
                    <a:pt x="156" y="705"/>
                  </a:lnTo>
                  <a:lnTo>
                    <a:pt x="156" y="705"/>
                  </a:lnTo>
                  <a:lnTo>
                    <a:pt x="156" y="704"/>
                  </a:lnTo>
                  <a:lnTo>
                    <a:pt x="158" y="704"/>
                  </a:lnTo>
                  <a:lnTo>
                    <a:pt x="158" y="702"/>
                  </a:lnTo>
                  <a:lnTo>
                    <a:pt x="158" y="701"/>
                  </a:lnTo>
                  <a:lnTo>
                    <a:pt x="159" y="701"/>
                  </a:lnTo>
                  <a:lnTo>
                    <a:pt x="161" y="699"/>
                  </a:lnTo>
                  <a:lnTo>
                    <a:pt x="162" y="699"/>
                  </a:lnTo>
                  <a:lnTo>
                    <a:pt x="164" y="698"/>
                  </a:lnTo>
                  <a:lnTo>
                    <a:pt x="165" y="696"/>
                  </a:lnTo>
                  <a:lnTo>
                    <a:pt x="165" y="696"/>
                  </a:lnTo>
                  <a:lnTo>
                    <a:pt x="169" y="696"/>
                  </a:lnTo>
                  <a:lnTo>
                    <a:pt x="170" y="696"/>
                  </a:lnTo>
                  <a:lnTo>
                    <a:pt x="173" y="696"/>
                  </a:lnTo>
                  <a:lnTo>
                    <a:pt x="176" y="696"/>
                  </a:lnTo>
                  <a:lnTo>
                    <a:pt x="178" y="696"/>
                  </a:lnTo>
                  <a:lnTo>
                    <a:pt x="178" y="694"/>
                  </a:lnTo>
                  <a:lnTo>
                    <a:pt x="178" y="693"/>
                  </a:lnTo>
                  <a:lnTo>
                    <a:pt x="180" y="693"/>
                  </a:lnTo>
                  <a:lnTo>
                    <a:pt x="180" y="690"/>
                  </a:lnTo>
                  <a:lnTo>
                    <a:pt x="181" y="688"/>
                  </a:lnTo>
                  <a:lnTo>
                    <a:pt x="181" y="688"/>
                  </a:lnTo>
                  <a:lnTo>
                    <a:pt x="181" y="688"/>
                  </a:lnTo>
                  <a:lnTo>
                    <a:pt x="180" y="688"/>
                  </a:lnTo>
                  <a:lnTo>
                    <a:pt x="180" y="688"/>
                  </a:lnTo>
                  <a:lnTo>
                    <a:pt x="180" y="687"/>
                  </a:lnTo>
                  <a:lnTo>
                    <a:pt x="180" y="687"/>
                  </a:lnTo>
                  <a:lnTo>
                    <a:pt x="180" y="685"/>
                  </a:lnTo>
                  <a:lnTo>
                    <a:pt x="180" y="683"/>
                  </a:lnTo>
                  <a:lnTo>
                    <a:pt x="180" y="683"/>
                  </a:lnTo>
                  <a:lnTo>
                    <a:pt x="178" y="682"/>
                  </a:lnTo>
                  <a:lnTo>
                    <a:pt x="176" y="682"/>
                  </a:lnTo>
                  <a:lnTo>
                    <a:pt x="176" y="680"/>
                  </a:lnTo>
                  <a:lnTo>
                    <a:pt x="178" y="679"/>
                  </a:lnTo>
                  <a:lnTo>
                    <a:pt x="178" y="679"/>
                  </a:lnTo>
                  <a:lnTo>
                    <a:pt x="180" y="679"/>
                  </a:lnTo>
                  <a:lnTo>
                    <a:pt x="181" y="679"/>
                  </a:lnTo>
                  <a:lnTo>
                    <a:pt x="181" y="679"/>
                  </a:lnTo>
                  <a:lnTo>
                    <a:pt x="183" y="677"/>
                  </a:lnTo>
                  <a:lnTo>
                    <a:pt x="181" y="677"/>
                  </a:lnTo>
                  <a:lnTo>
                    <a:pt x="180" y="677"/>
                  </a:lnTo>
                  <a:lnTo>
                    <a:pt x="178" y="676"/>
                  </a:lnTo>
                  <a:lnTo>
                    <a:pt x="178" y="676"/>
                  </a:lnTo>
                  <a:lnTo>
                    <a:pt x="178" y="674"/>
                  </a:lnTo>
                  <a:lnTo>
                    <a:pt x="178" y="674"/>
                  </a:lnTo>
                  <a:lnTo>
                    <a:pt x="180" y="674"/>
                  </a:lnTo>
                  <a:lnTo>
                    <a:pt x="181" y="672"/>
                  </a:lnTo>
                  <a:lnTo>
                    <a:pt x="183" y="671"/>
                  </a:lnTo>
                  <a:lnTo>
                    <a:pt x="183" y="669"/>
                  </a:lnTo>
                  <a:lnTo>
                    <a:pt x="184" y="669"/>
                  </a:lnTo>
                  <a:lnTo>
                    <a:pt x="184" y="668"/>
                  </a:lnTo>
                  <a:lnTo>
                    <a:pt x="183" y="666"/>
                  </a:lnTo>
                  <a:lnTo>
                    <a:pt x="183" y="665"/>
                  </a:lnTo>
                  <a:lnTo>
                    <a:pt x="183" y="665"/>
                  </a:lnTo>
                  <a:lnTo>
                    <a:pt x="183" y="663"/>
                  </a:lnTo>
                  <a:lnTo>
                    <a:pt x="183" y="663"/>
                  </a:lnTo>
                  <a:lnTo>
                    <a:pt x="181" y="663"/>
                  </a:lnTo>
                  <a:lnTo>
                    <a:pt x="180" y="665"/>
                  </a:lnTo>
                  <a:lnTo>
                    <a:pt x="178" y="665"/>
                  </a:lnTo>
                  <a:lnTo>
                    <a:pt x="176" y="663"/>
                  </a:lnTo>
                  <a:lnTo>
                    <a:pt x="175" y="661"/>
                  </a:lnTo>
                  <a:lnTo>
                    <a:pt x="173" y="661"/>
                  </a:lnTo>
                  <a:lnTo>
                    <a:pt x="172" y="660"/>
                  </a:lnTo>
                  <a:lnTo>
                    <a:pt x="172" y="660"/>
                  </a:lnTo>
                  <a:lnTo>
                    <a:pt x="170" y="658"/>
                  </a:lnTo>
                  <a:lnTo>
                    <a:pt x="170" y="658"/>
                  </a:lnTo>
                  <a:lnTo>
                    <a:pt x="169" y="658"/>
                  </a:lnTo>
                  <a:lnTo>
                    <a:pt x="169" y="660"/>
                  </a:lnTo>
                  <a:lnTo>
                    <a:pt x="167" y="660"/>
                  </a:lnTo>
                  <a:lnTo>
                    <a:pt x="164" y="658"/>
                  </a:lnTo>
                  <a:lnTo>
                    <a:pt x="162" y="657"/>
                  </a:lnTo>
                  <a:lnTo>
                    <a:pt x="161" y="657"/>
                  </a:lnTo>
                  <a:lnTo>
                    <a:pt x="159" y="657"/>
                  </a:lnTo>
                  <a:lnTo>
                    <a:pt x="158" y="655"/>
                  </a:lnTo>
                  <a:lnTo>
                    <a:pt x="156" y="655"/>
                  </a:lnTo>
                  <a:lnTo>
                    <a:pt x="156" y="655"/>
                  </a:lnTo>
                  <a:lnTo>
                    <a:pt x="156" y="657"/>
                  </a:lnTo>
                  <a:lnTo>
                    <a:pt x="156" y="657"/>
                  </a:lnTo>
                  <a:lnTo>
                    <a:pt x="154" y="657"/>
                  </a:lnTo>
                  <a:lnTo>
                    <a:pt x="154" y="657"/>
                  </a:lnTo>
                  <a:lnTo>
                    <a:pt x="153" y="657"/>
                  </a:lnTo>
                  <a:lnTo>
                    <a:pt x="148" y="653"/>
                  </a:lnTo>
                  <a:lnTo>
                    <a:pt x="148" y="652"/>
                  </a:lnTo>
                  <a:lnTo>
                    <a:pt x="146" y="650"/>
                  </a:lnTo>
                  <a:lnTo>
                    <a:pt x="146" y="649"/>
                  </a:lnTo>
                  <a:lnTo>
                    <a:pt x="145" y="647"/>
                  </a:lnTo>
                  <a:lnTo>
                    <a:pt x="143" y="647"/>
                  </a:lnTo>
                  <a:lnTo>
                    <a:pt x="142" y="649"/>
                  </a:lnTo>
                  <a:lnTo>
                    <a:pt x="142" y="649"/>
                  </a:lnTo>
                  <a:lnTo>
                    <a:pt x="140" y="649"/>
                  </a:lnTo>
                  <a:lnTo>
                    <a:pt x="139" y="649"/>
                  </a:lnTo>
                  <a:lnTo>
                    <a:pt x="135" y="650"/>
                  </a:lnTo>
                  <a:lnTo>
                    <a:pt x="134" y="650"/>
                  </a:lnTo>
                  <a:lnTo>
                    <a:pt x="134" y="652"/>
                  </a:lnTo>
                  <a:lnTo>
                    <a:pt x="132" y="652"/>
                  </a:lnTo>
                  <a:lnTo>
                    <a:pt x="131" y="650"/>
                  </a:lnTo>
                  <a:lnTo>
                    <a:pt x="129" y="650"/>
                  </a:lnTo>
                  <a:lnTo>
                    <a:pt x="129" y="650"/>
                  </a:lnTo>
                  <a:lnTo>
                    <a:pt x="128" y="650"/>
                  </a:lnTo>
                  <a:lnTo>
                    <a:pt x="128" y="649"/>
                  </a:lnTo>
                  <a:lnTo>
                    <a:pt x="126" y="649"/>
                  </a:lnTo>
                  <a:lnTo>
                    <a:pt x="124" y="647"/>
                  </a:lnTo>
                  <a:lnTo>
                    <a:pt x="123" y="647"/>
                  </a:lnTo>
                  <a:lnTo>
                    <a:pt x="121" y="649"/>
                  </a:lnTo>
                  <a:lnTo>
                    <a:pt x="120" y="649"/>
                  </a:lnTo>
                  <a:lnTo>
                    <a:pt x="118" y="649"/>
                  </a:lnTo>
                  <a:lnTo>
                    <a:pt x="118" y="647"/>
                  </a:lnTo>
                  <a:lnTo>
                    <a:pt x="117" y="647"/>
                  </a:lnTo>
                  <a:lnTo>
                    <a:pt x="115" y="646"/>
                  </a:lnTo>
                  <a:lnTo>
                    <a:pt x="115" y="644"/>
                  </a:lnTo>
                  <a:lnTo>
                    <a:pt x="115" y="644"/>
                  </a:lnTo>
                  <a:lnTo>
                    <a:pt x="117" y="642"/>
                  </a:lnTo>
                  <a:lnTo>
                    <a:pt x="117" y="642"/>
                  </a:lnTo>
                  <a:lnTo>
                    <a:pt x="115" y="641"/>
                  </a:lnTo>
                  <a:lnTo>
                    <a:pt x="115" y="641"/>
                  </a:lnTo>
                  <a:lnTo>
                    <a:pt x="115" y="639"/>
                  </a:lnTo>
                  <a:lnTo>
                    <a:pt x="115" y="638"/>
                  </a:lnTo>
                  <a:lnTo>
                    <a:pt x="113" y="638"/>
                  </a:lnTo>
                  <a:lnTo>
                    <a:pt x="115" y="636"/>
                  </a:lnTo>
                  <a:lnTo>
                    <a:pt x="115" y="636"/>
                  </a:lnTo>
                  <a:lnTo>
                    <a:pt x="113" y="636"/>
                  </a:lnTo>
                  <a:lnTo>
                    <a:pt x="112" y="636"/>
                  </a:lnTo>
                  <a:lnTo>
                    <a:pt x="112" y="636"/>
                  </a:lnTo>
                  <a:lnTo>
                    <a:pt x="112" y="635"/>
                  </a:lnTo>
                  <a:lnTo>
                    <a:pt x="112" y="633"/>
                  </a:lnTo>
                  <a:lnTo>
                    <a:pt x="110" y="633"/>
                  </a:lnTo>
                  <a:lnTo>
                    <a:pt x="110" y="633"/>
                  </a:lnTo>
                  <a:lnTo>
                    <a:pt x="107" y="633"/>
                  </a:lnTo>
                  <a:lnTo>
                    <a:pt x="106" y="633"/>
                  </a:lnTo>
                  <a:lnTo>
                    <a:pt x="106" y="633"/>
                  </a:lnTo>
                  <a:lnTo>
                    <a:pt x="104" y="633"/>
                  </a:lnTo>
                  <a:lnTo>
                    <a:pt x="102" y="633"/>
                  </a:lnTo>
                  <a:lnTo>
                    <a:pt x="99" y="631"/>
                  </a:lnTo>
                  <a:lnTo>
                    <a:pt x="98" y="631"/>
                  </a:lnTo>
                  <a:lnTo>
                    <a:pt x="99" y="631"/>
                  </a:lnTo>
                  <a:lnTo>
                    <a:pt x="99" y="631"/>
                  </a:lnTo>
                  <a:lnTo>
                    <a:pt x="99" y="630"/>
                  </a:lnTo>
                  <a:lnTo>
                    <a:pt x="99" y="630"/>
                  </a:lnTo>
                  <a:lnTo>
                    <a:pt x="98" y="628"/>
                  </a:lnTo>
                  <a:lnTo>
                    <a:pt x="98" y="628"/>
                  </a:lnTo>
                  <a:lnTo>
                    <a:pt x="98" y="627"/>
                  </a:lnTo>
                  <a:lnTo>
                    <a:pt x="98" y="625"/>
                  </a:lnTo>
                  <a:lnTo>
                    <a:pt x="98" y="625"/>
                  </a:lnTo>
                  <a:lnTo>
                    <a:pt x="98" y="624"/>
                  </a:lnTo>
                  <a:lnTo>
                    <a:pt x="99" y="624"/>
                  </a:lnTo>
                  <a:lnTo>
                    <a:pt x="101" y="624"/>
                  </a:lnTo>
                  <a:lnTo>
                    <a:pt x="101" y="622"/>
                  </a:lnTo>
                  <a:lnTo>
                    <a:pt x="101" y="622"/>
                  </a:lnTo>
                  <a:lnTo>
                    <a:pt x="98" y="617"/>
                  </a:lnTo>
                  <a:lnTo>
                    <a:pt x="96" y="614"/>
                  </a:lnTo>
                  <a:lnTo>
                    <a:pt x="94" y="613"/>
                  </a:lnTo>
                  <a:lnTo>
                    <a:pt x="93" y="611"/>
                  </a:lnTo>
                  <a:lnTo>
                    <a:pt x="91" y="611"/>
                  </a:lnTo>
                  <a:lnTo>
                    <a:pt x="90" y="611"/>
                  </a:lnTo>
                  <a:lnTo>
                    <a:pt x="87" y="611"/>
                  </a:lnTo>
                  <a:lnTo>
                    <a:pt x="85" y="611"/>
                  </a:lnTo>
                  <a:lnTo>
                    <a:pt x="83" y="611"/>
                  </a:lnTo>
                  <a:lnTo>
                    <a:pt x="79" y="613"/>
                  </a:lnTo>
                  <a:lnTo>
                    <a:pt x="79" y="613"/>
                  </a:lnTo>
                  <a:lnTo>
                    <a:pt x="76" y="613"/>
                  </a:lnTo>
                  <a:lnTo>
                    <a:pt x="74" y="611"/>
                  </a:lnTo>
                  <a:lnTo>
                    <a:pt x="72" y="611"/>
                  </a:lnTo>
                  <a:lnTo>
                    <a:pt x="72" y="613"/>
                  </a:lnTo>
                  <a:lnTo>
                    <a:pt x="71" y="613"/>
                  </a:lnTo>
                  <a:lnTo>
                    <a:pt x="71" y="616"/>
                  </a:lnTo>
                  <a:lnTo>
                    <a:pt x="69" y="616"/>
                  </a:lnTo>
                  <a:lnTo>
                    <a:pt x="68" y="617"/>
                  </a:lnTo>
                  <a:lnTo>
                    <a:pt x="68" y="617"/>
                  </a:lnTo>
                  <a:lnTo>
                    <a:pt x="66" y="617"/>
                  </a:lnTo>
                  <a:lnTo>
                    <a:pt x="65" y="616"/>
                  </a:lnTo>
                  <a:lnTo>
                    <a:pt x="63" y="616"/>
                  </a:lnTo>
                  <a:lnTo>
                    <a:pt x="63" y="616"/>
                  </a:lnTo>
                  <a:lnTo>
                    <a:pt x="63" y="616"/>
                  </a:lnTo>
                  <a:lnTo>
                    <a:pt x="61" y="614"/>
                  </a:lnTo>
                  <a:lnTo>
                    <a:pt x="61" y="613"/>
                  </a:lnTo>
                  <a:lnTo>
                    <a:pt x="61" y="613"/>
                  </a:lnTo>
                  <a:lnTo>
                    <a:pt x="60" y="611"/>
                  </a:lnTo>
                  <a:lnTo>
                    <a:pt x="60" y="609"/>
                  </a:lnTo>
                  <a:lnTo>
                    <a:pt x="60" y="608"/>
                  </a:lnTo>
                  <a:lnTo>
                    <a:pt x="61" y="606"/>
                  </a:lnTo>
                  <a:lnTo>
                    <a:pt x="60" y="605"/>
                  </a:lnTo>
                  <a:lnTo>
                    <a:pt x="60" y="605"/>
                  </a:lnTo>
                  <a:lnTo>
                    <a:pt x="60" y="603"/>
                  </a:lnTo>
                  <a:lnTo>
                    <a:pt x="60" y="603"/>
                  </a:lnTo>
                  <a:lnTo>
                    <a:pt x="60" y="602"/>
                  </a:lnTo>
                  <a:lnTo>
                    <a:pt x="58" y="602"/>
                  </a:lnTo>
                  <a:lnTo>
                    <a:pt x="57" y="600"/>
                  </a:lnTo>
                  <a:lnTo>
                    <a:pt x="57" y="598"/>
                  </a:lnTo>
                  <a:lnTo>
                    <a:pt x="55" y="598"/>
                  </a:lnTo>
                  <a:lnTo>
                    <a:pt x="57" y="597"/>
                  </a:lnTo>
                  <a:lnTo>
                    <a:pt x="57" y="595"/>
                  </a:lnTo>
                  <a:lnTo>
                    <a:pt x="58" y="595"/>
                  </a:lnTo>
                  <a:lnTo>
                    <a:pt x="58" y="594"/>
                  </a:lnTo>
                  <a:lnTo>
                    <a:pt x="60" y="594"/>
                  </a:lnTo>
                  <a:lnTo>
                    <a:pt x="61" y="594"/>
                  </a:lnTo>
                  <a:lnTo>
                    <a:pt x="63" y="595"/>
                  </a:lnTo>
                  <a:lnTo>
                    <a:pt x="63" y="595"/>
                  </a:lnTo>
                  <a:lnTo>
                    <a:pt x="65" y="597"/>
                  </a:lnTo>
                  <a:lnTo>
                    <a:pt x="68" y="597"/>
                  </a:lnTo>
                  <a:lnTo>
                    <a:pt x="68" y="597"/>
                  </a:lnTo>
                  <a:lnTo>
                    <a:pt x="69" y="595"/>
                  </a:lnTo>
                  <a:lnTo>
                    <a:pt x="72" y="594"/>
                  </a:lnTo>
                  <a:lnTo>
                    <a:pt x="72" y="594"/>
                  </a:lnTo>
                  <a:lnTo>
                    <a:pt x="74" y="592"/>
                  </a:lnTo>
                  <a:lnTo>
                    <a:pt x="76" y="592"/>
                  </a:lnTo>
                  <a:lnTo>
                    <a:pt x="77" y="592"/>
                  </a:lnTo>
                  <a:lnTo>
                    <a:pt x="77" y="590"/>
                  </a:lnTo>
                  <a:lnTo>
                    <a:pt x="77" y="590"/>
                  </a:lnTo>
                  <a:lnTo>
                    <a:pt x="76" y="589"/>
                  </a:lnTo>
                  <a:lnTo>
                    <a:pt x="72" y="587"/>
                  </a:lnTo>
                  <a:lnTo>
                    <a:pt x="72" y="587"/>
                  </a:lnTo>
                  <a:lnTo>
                    <a:pt x="72" y="586"/>
                  </a:lnTo>
                  <a:lnTo>
                    <a:pt x="72" y="586"/>
                  </a:lnTo>
                  <a:lnTo>
                    <a:pt x="72" y="584"/>
                  </a:lnTo>
                  <a:lnTo>
                    <a:pt x="69" y="583"/>
                  </a:lnTo>
                  <a:lnTo>
                    <a:pt x="66" y="583"/>
                  </a:lnTo>
                  <a:lnTo>
                    <a:pt x="65" y="583"/>
                  </a:lnTo>
                  <a:lnTo>
                    <a:pt x="63" y="583"/>
                  </a:lnTo>
                  <a:lnTo>
                    <a:pt x="63" y="581"/>
                  </a:lnTo>
                  <a:lnTo>
                    <a:pt x="65" y="579"/>
                  </a:lnTo>
                  <a:lnTo>
                    <a:pt x="65" y="578"/>
                  </a:lnTo>
                  <a:lnTo>
                    <a:pt x="65" y="578"/>
                  </a:lnTo>
                  <a:lnTo>
                    <a:pt x="63" y="578"/>
                  </a:lnTo>
                  <a:lnTo>
                    <a:pt x="61" y="576"/>
                  </a:lnTo>
                  <a:lnTo>
                    <a:pt x="58" y="575"/>
                  </a:lnTo>
                  <a:lnTo>
                    <a:pt x="57" y="573"/>
                  </a:lnTo>
                  <a:lnTo>
                    <a:pt x="55" y="570"/>
                  </a:lnTo>
                  <a:lnTo>
                    <a:pt x="55" y="570"/>
                  </a:lnTo>
                  <a:lnTo>
                    <a:pt x="53" y="568"/>
                  </a:lnTo>
                  <a:lnTo>
                    <a:pt x="53" y="568"/>
                  </a:lnTo>
                  <a:lnTo>
                    <a:pt x="53" y="567"/>
                  </a:lnTo>
                  <a:lnTo>
                    <a:pt x="53" y="565"/>
                  </a:lnTo>
                  <a:lnTo>
                    <a:pt x="53" y="565"/>
                  </a:lnTo>
                  <a:lnTo>
                    <a:pt x="52" y="565"/>
                  </a:lnTo>
                  <a:lnTo>
                    <a:pt x="49" y="562"/>
                  </a:lnTo>
                  <a:lnTo>
                    <a:pt x="49" y="562"/>
                  </a:lnTo>
                  <a:lnTo>
                    <a:pt x="49" y="562"/>
                  </a:lnTo>
                  <a:lnTo>
                    <a:pt x="49" y="561"/>
                  </a:lnTo>
                  <a:lnTo>
                    <a:pt x="50" y="559"/>
                  </a:lnTo>
                  <a:lnTo>
                    <a:pt x="52" y="557"/>
                  </a:lnTo>
                  <a:lnTo>
                    <a:pt x="52" y="557"/>
                  </a:lnTo>
                  <a:lnTo>
                    <a:pt x="52" y="556"/>
                  </a:lnTo>
                  <a:lnTo>
                    <a:pt x="50" y="554"/>
                  </a:lnTo>
                  <a:lnTo>
                    <a:pt x="49" y="553"/>
                  </a:lnTo>
                  <a:lnTo>
                    <a:pt x="49" y="553"/>
                  </a:lnTo>
                  <a:lnTo>
                    <a:pt x="49" y="553"/>
                  </a:lnTo>
                  <a:lnTo>
                    <a:pt x="50" y="551"/>
                  </a:lnTo>
                  <a:lnTo>
                    <a:pt x="50" y="551"/>
                  </a:lnTo>
                  <a:lnTo>
                    <a:pt x="50" y="548"/>
                  </a:lnTo>
                  <a:lnTo>
                    <a:pt x="50" y="546"/>
                  </a:lnTo>
                  <a:lnTo>
                    <a:pt x="50" y="546"/>
                  </a:lnTo>
                  <a:lnTo>
                    <a:pt x="50" y="546"/>
                  </a:lnTo>
                  <a:lnTo>
                    <a:pt x="49" y="546"/>
                  </a:lnTo>
                  <a:lnTo>
                    <a:pt x="47" y="546"/>
                  </a:lnTo>
                  <a:lnTo>
                    <a:pt x="47" y="545"/>
                  </a:lnTo>
                  <a:lnTo>
                    <a:pt x="47" y="545"/>
                  </a:lnTo>
                  <a:lnTo>
                    <a:pt x="46" y="545"/>
                  </a:lnTo>
                  <a:lnTo>
                    <a:pt x="44" y="543"/>
                  </a:lnTo>
                  <a:lnTo>
                    <a:pt x="44" y="543"/>
                  </a:lnTo>
                  <a:lnTo>
                    <a:pt x="41" y="542"/>
                  </a:lnTo>
                  <a:lnTo>
                    <a:pt x="38" y="542"/>
                  </a:lnTo>
                  <a:lnTo>
                    <a:pt x="36" y="542"/>
                  </a:lnTo>
                  <a:lnTo>
                    <a:pt x="36" y="542"/>
                  </a:lnTo>
                  <a:lnTo>
                    <a:pt x="35" y="543"/>
                  </a:lnTo>
                  <a:lnTo>
                    <a:pt x="33" y="543"/>
                  </a:lnTo>
                  <a:lnTo>
                    <a:pt x="33" y="543"/>
                  </a:lnTo>
                  <a:lnTo>
                    <a:pt x="31" y="543"/>
                  </a:lnTo>
                  <a:lnTo>
                    <a:pt x="30" y="545"/>
                  </a:lnTo>
                  <a:lnTo>
                    <a:pt x="28" y="543"/>
                  </a:lnTo>
                  <a:lnTo>
                    <a:pt x="28" y="543"/>
                  </a:lnTo>
                  <a:lnTo>
                    <a:pt x="28" y="542"/>
                  </a:lnTo>
                  <a:lnTo>
                    <a:pt x="28" y="540"/>
                  </a:lnTo>
                  <a:lnTo>
                    <a:pt x="28" y="540"/>
                  </a:lnTo>
                  <a:lnTo>
                    <a:pt x="28" y="540"/>
                  </a:lnTo>
                  <a:lnTo>
                    <a:pt x="27" y="538"/>
                  </a:lnTo>
                  <a:lnTo>
                    <a:pt x="24" y="538"/>
                  </a:lnTo>
                  <a:lnTo>
                    <a:pt x="24" y="538"/>
                  </a:lnTo>
                  <a:lnTo>
                    <a:pt x="22" y="538"/>
                  </a:lnTo>
                  <a:lnTo>
                    <a:pt x="20" y="540"/>
                  </a:lnTo>
                  <a:lnTo>
                    <a:pt x="19" y="538"/>
                  </a:lnTo>
                  <a:lnTo>
                    <a:pt x="19" y="538"/>
                  </a:lnTo>
                  <a:lnTo>
                    <a:pt x="17" y="537"/>
                  </a:lnTo>
                  <a:lnTo>
                    <a:pt x="17" y="537"/>
                  </a:lnTo>
                  <a:lnTo>
                    <a:pt x="14" y="537"/>
                  </a:lnTo>
                  <a:lnTo>
                    <a:pt x="14" y="537"/>
                  </a:lnTo>
                  <a:lnTo>
                    <a:pt x="12" y="537"/>
                  </a:lnTo>
                  <a:lnTo>
                    <a:pt x="12" y="537"/>
                  </a:lnTo>
                  <a:lnTo>
                    <a:pt x="11" y="535"/>
                  </a:lnTo>
                  <a:lnTo>
                    <a:pt x="11" y="534"/>
                  </a:lnTo>
                  <a:lnTo>
                    <a:pt x="11" y="534"/>
                  </a:lnTo>
                  <a:lnTo>
                    <a:pt x="11" y="532"/>
                  </a:lnTo>
                  <a:lnTo>
                    <a:pt x="11" y="531"/>
                  </a:lnTo>
                  <a:lnTo>
                    <a:pt x="11" y="527"/>
                  </a:lnTo>
                  <a:lnTo>
                    <a:pt x="9" y="527"/>
                  </a:lnTo>
                  <a:lnTo>
                    <a:pt x="9" y="526"/>
                  </a:lnTo>
                  <a:lnTo>
                    <a:pt x="8" y="526"/>
                  </a:lnTo>
                  <a:lnTo>
                    <a:pt x="8" y="524"/>
                  </a:lnTo>
                  <a:lnTo>
                    <a:pt x="6" y="523"/>
                  </a:lnTo>
                  <a:lnTo>
                    <a:pt x="6" y="521"/>
                  </a:lnTo>
                  <a:lnTo>
                    <a:pt x="6" y="521"/>
                  </a:lnTo>
                  <a:lnTo>
                    <a:pt x="6" y="521"/>
                  </a:lnTo>
                  <a:lnTo>
                    <a:pt x="3" y="521"/>
                  </a:lnTo>
                  <a:lnTo>
                    <a:pt x="3" y="521"/>
                  </a:lnTo>
                  <a:lnTo>
                    <a:pt x="5" y="518"/>
                  </a:lnTo>
                  <a:lnTo>
                    <a:pt x="5" y="516"/>
                  </a:lnTo>
                  <a:lnTo>
                    <a:pt x="5" y="515"/>
                  </a:lnTo>
                  <a:lnTo>
                    <a:pt x="6" y="515"/>
                  </a:lnTo>
                  <a:lnTo>
                    <a:pt x="6" y="513"/>
                  </a:lnTo>
                  <a:lnTo>
                    <a:pt x="6" y="513"/>
                  </a:lnTo>
                  <a:lnTo>
                    <a:pt x="6" y="512"/>
                  </a:lnTo>
                  <a:lnTo>
                    <a:pt x="6" y="512"/>
                  </a:lnTo>
                  <a:lnTo>
                    <a:pt x="3" y="510"/>
                  </a:lnTo>
                  <a:lnTo>
                    <a:pt x="1" y="509"/>
                  </a:lnTo>
                  <a:lnTo>
                    <a:pt x="1" y="507"/>
                  </a:lnTo>
                  <a:lnTo>
                    <a:pt x="1" y="507"/>
                  </a:lnTo>
                  <a:lnTo>
                    <a:pt x="0" y="507"/>
                  </a:lnTo>
                  <a:lnTo>
                    <a:pt x="0" y="507"/>
                  </a:lnTo>
                  <a:lnTo>
                    <a:pt x="0" y="505"/>
                  </a:lnTo>
                  <a:lnTo>
                    <a:pt x="0" y="504"/>
                  </a:lnTo>
                  <a:lnTo>
                    <a:pt x="1" y="502"/>
                  </a:lnTo>
                  <a:lnTo>
                    <a:pt x="1" y="502"/>
                  </a:lnTo>
                  <a:lnTo>
                    <a:pt x="1" y="501"/>
                  </a:lnTo>
                  <a:lnTo>
                    <a:pt x="5" y="501"/>
                  </a:lnTo>
                  <a:lnTo>
                    <a:pt x="5" y="501"/>
                  </a:lnTo>
                  <a:lnTo>
                    <a:pt x="5" y="499"/>
                  </a:lnTo>
                  <a:lnTo>
                    <a:pt x="5" y="499"/>
                  </a:lnTo>
                  <a:lnTo>
                    <a:pt x="5" y="499"/>
                  </a:lnTo>
                  <a:lnTo>
                    <a:pt x="3" y="499"/>
                  </a:lnTo>
                  <a:lnTo>
                    <a:pt x="3" y="498"/>
                  </a:lnTo>
                  <a:lnTo>
                    <a:pt x="3" y="496"/>
                  </a:lnTo>
                  <a:lnTo>
                    <a:pt x="5" y="496"/>
                  </a:lnTo>
                  <a:lnTo>
                    <a:pt x="6" y="498"/>
                  </a:lnTo>
                  <a:lnTo>
                    <a:pt x="6" y="499"/>
                  </a:lnTo>
                  <a:lnTo>
                    <a:pt x="6" y="499"/>
                  </a:lnTo>
                  <a:lnTo>
                    <a:pt x="8" y="499"/>
                  </a:lnTo>
                  <a:lnTo>
                    <a:pt x="8" y="499"/>
                  </a:lnTo>
                  <a:lnTo>
                    <a:pt x="9" y="501"/>
                  </a:lnTo>
                  <a:lnTo>
                    <a:pt x="11" y="499"/>
                  </a:lnTo>
                  <a:lnTo>
                    <a:pt x="11" y="498"/>
                  </a:lnTo>
                  <a:lnTo>
                    <a:pt x="9" y="496"/>
                  </a:lnTo>
                  <a:lnTo>
                    <a:pt x="8" y="494"/>
                  </a:lnTo>
                  <a:lnTo>
                    <a:pt x="6" y="493"/>
                  </a:lnTo>
                  <a:lnTo>
                    <a:pt x="5" y="494"/>
                  </a:lnTo>
                  <a:lnTo>
                    <a:pt x="3" y="493"/>
                  </a:lnTo>
                  <a:lnTo>
                    <a:pt x="3" y="493"/>
                  </a:lnTo>
                  <a:lnTo>
                    <a:pt x="1" y="491"/>
                  </a:lnTo>
                  <a:lnTo>
                    <a:pt x="3" y="491"/>
                  </a:lnTo>
                  <a:lnTo>
                    <a:pt x="5" y="488"/>
                  </a:lnTo>
                  <a:lnTo>
                    <a:pt x="6" y="488"/>
                  </a:lnTo>
                  <a:lnTo>
                    <a:pt x="6" y="486"/>
                  </a:lnTo>
                  <a:lnTo>
                    <a:pt x="6" y="485"/>
                  </a:lnTo>
                  <a:lnTo>
                    <a:pt x="5" y="477"/>
                  </a:lnTo>
                  <a:lnTo>
                    <a:pt x="5" y="477"/>
                  </a:lnTo>
                  <a:lnTo>
                    <a:pt x="3" y="477"/>
                  </a:lnTo>
                  <a:lnTo>
                    <a:pt x="5" y="475"/>
                  </a:lnTo>
                  <a:lnTo>
                    <a:pt x="6" y="472"/>
                  </a:lnTo>
                  <a:lnTo>
                    <a:pt x="8" y="471"/>
                  </a:lnTo>
                  <a:lnTo>
                    <a:pt x="8" y="469"/>
                  </a:lnTo>
                  <a:lnTo>
                    <a:pt x="9" y="469"/>
                  </a:lnTo>
                  <a:lnTo>
                    <a:pt x="9" y="469"/>
                  </a:lnTo>
                  <a:lnTo>
                    <a:pt x="9" y="469"/>
                  </a:lnTo>
                  <a:lnTo>
                    <a:pt x="11" y="468"/>
                  </a:lnTo>
                  <a:lnTo>
                    <a:pt x="11" y="468"/>
                  </a:lnTo>
                  <a:lnTo>
                    <a:pt x="11" y="468"/>
                  </a:lnTo>
                  <a:lnTo>
                    <a:pt x="9" y="466"/>
                  </a:lnTo>
                  <a:lnTo>
                    <a:pt x="9" y="466"/>
                  </a:lnTo>
                  <a:lnTo>
                    <a:pt x="9" y="464"/>
                  </a:lnTo>
                  <a:lnTo>
                    <a:pt x="9" y="463"/>
                  </a:lnTo>
                  <a:lnTo>
                    <a:pt x="9" y="460"/>
                  </a:lnTo>
                  <a:lnTo>
                    <a:pt x="9" y="460"/>
                  </a:lnTo>
                  <a:lnTo>
                    <a:pt x="11" y="460"/>
                  </a:lnTo>
                  <a:lnTo>
                    <a:pt x="11" y="460"/>
                  </a:lnTo>
                  <a:lnTo>
                    <a:pt x="14" y="461"/>
                  </a:lnTo>
                  <a:lnTo>
                    <a:pt x="14" y="460"/>
                  </a:lnTo>
                  <a:lnTo>
                    <a:pt x="16" y="458"/>
                  </a:lnTo>
                  <a:lnTo>
                    <a:pt x="16" y="458"/>
                  </a:lnTo>
                  <a:lnTo>
                    <a:pt x="17" y="458"/>
                  </a:lnTo>
                  <a:lnTo>
                    <a:pt x="19" y="458"/>
                  </a:lnTo>
                  <a:lnTo>
                    <a:pt x="20" y="458"/>
                  </a:lnTo>
                  <a:lnTo>
                    <a:pt x="22" y="458"/>
                  </a:lnTo>
                  <a:lnTo>
                    <a:pt x="22" y="458"/>
                  </a:lnTo>
                  <a:lnTo>
                    <a:pt x="24" y="457"/>
                  </a:lnTo>
                  <a:lnTo>
                    <a:pt x="24" y="455"/>
                  </a:lnTo>
                  <a:lnTo>
                    <a:pt x="25" y="455"/>
                  </a:lnTo>
                  <a:lnTo>
                    <a:pt x="33" y="455"/>
                  </a:lnTo>
                  <a:lnTo>
                    <a:pt x="39" y="457"/>
                  </a:lnTo>
                  <a:lnTo>
                    <a:pt x="39" y="457"/>
                  </a:lnTo>
                  <a:lnTo>
                    <a:pt x="39" y="455"/>
                  </a:lnTo>
                  <a:lnTo>
                    <a:pt x="38" y="455"/>
                  </a:lnTo>
                  <a:lnTo>
                    <a:pt x="38" y="453"/>
                  </a:lnTo>
                  <a:lnTo>
                    <a:pt x="36" y="452"/>
                  </a:lnTo>
                  <a:lnTo>
                    <a:pt x="33" y="450"/>
                  </a:lnTo>
                  <a:lnTo>
                    <a:pt x="31" y="450"/>
                  </a:lnTo>
                  <a:lnTo>
                    <a:pt x="28" y="450"/>
                  </a:lnTo>
                  <a:lnTo>
                    <a:pt x="24" y="450"/>
                  </a:lnTo>
                  <a:lnTo>
                    <a:pt x="20" y="447"/>
                  </a:lnTo>
                  <a:lnTo>
                    <a:pt x="17" y="447"/>
                  </a:lnTo>
                  <a:lnTo>
                    <a:pt x="16" y="444"/>
                  </a:lnTo>
                  <a:lnTo>
                    <a:pt x="16" y="442"/>
                  </a:lnTo>
                  <a:lnTo>
                    <a:pt x="17" y="444"/>
                  </a:lnTo>
                  <a:lnTo>
                    <a:pt x="17" y="442"/>
                  </a:lnTo>
                  <a:lnTo>
                    <a:pt x="17" y="441"/>
                  </a:lnTo>
                  <a:lnTo>
                    <a:pt x="17" y="441"/>
                  </a:lnTo>
                  <a:lnTo>
                    <a:pt x="16" y="439"/>
                  </a:lnTo>
                  <a:lnTo>
                    <a:pt x="11" y="442"/>
                  </a:lnTo>
                  <a:lnTo>
                    <a:pt x="6" y="442"/>
                  </a:lnTo>
                  <a:lnTo>
                    <a:pt x="11" y="438"/>
                  </a:lnTo>
                  <a:lnTo>
                    <a:pt x="14" y="435"/>
                  </a:lnTo>
                  <a:lnTo>
                    <a:pt x="16" y="435"/>
                  </a:lnTo>
                  <a:lnTo>
                    <a:pt x="17" y="433"/>
                  </a:lnTo>
                  <a:lnTo>
                    <a:pt x="19" y="433"/>
                  </a:lnTo>
                  <a:lnTo>
                    <a:pt x="19" y="431"/>
                  </a:lnTo>
                  <a:lnTo>
                    <a:pt x="24" y="430"/>
                  </a:lnTo>
                  <a:lnTo>
                    <a:pt x="27" y="427"/>
                  </a:lnTo>
                  <a:lnTo>
                    <a:pt x="30" y="423"/>
                  </a:lnTo>
                  <a:lnTo>
                    <a:pt x="31" y="422"/>
                  </a:lnTo>
                  <a:lnTo>
                    <a:pt x="33" y="420"/>
                  </a:lnTo>
                  <a:lnTo>
                    <a:pt x="36" y="417"/>
                  </a:lnTo>
                  <a:lnTo>
                    <a:pt x="38" y="416"/>
                  </a:lnTo>
                  <a:lnTo>
                    <a:pt x="42" y="411"/>
                  </a:lnTo>
                  <a:lnTo>
                    <a:pt x="44" y="409"/>
                  </a:lnTo>
                  <a:lnTo>
                    <a:pt x="46" y="408"/>
                  </a:lnTo>
                  <a:lnTo>
                    <a:pt x="50" y="403"/>
                  </a:lnTo>
                  <a:lnTo>
                    <a:pt x="55" y="400"/>
                  </a:lnTo>
                  <a:lnTo>
                    <a:pt x="57" y="398"/>
                  </a:lnTo>
                  <a:lnTo>
                    <a:pt x="57" y="395"/>
                  </a:lnTo>
                  <a:lnTo>
                    <a:pt x="58" y="394"/>
                  </a:lnTo>
                  <a:lnTo>
                    <a:pt x="60" y="390"/>
                  </a:lnTo>
                  <a:lnTo>
                    <a:pt x="60" y="390"/>
                  </a:lnTo>
                  <a:lnTo>
                    <a:pt x="60" y="389"/>
                  </a:lnTo>
                  <a:lnTo>
                    <a:pt x="58" y="387"/>
                  </a:lnTo>
                  <a:lnTo>
                    <a:pt x="57" y="387"/>
                  </a:lnTo>
                  <a:lnTo>
                    <a:pt x="55" y="384"/>
                  </a:lnTo>
                  <a:lnTo>
                    <a:pt x="55" y="384"/>
                  </a:lnTo>
                  <a:lnTo>
                    <a:pt x="52" y="381"/>
                  </a:lnTo>
                  <a:lnTo>
                    <a:pt x="47" y="379"/>
                  </a:lnTo>
                  <a:lnTo>
                    <a:pt x="44" y="376"/>
                  </a:lnTo>
                  <a:lnTo>
                    <a:pt x="38" y="373"/>
                  </a:lnTo>
                  <a:lnTo>
                    <a:pt x="38" y="371"/>
                  </a:lnTo>
                  <a:lnTo>
                    <a:pt x="38" y="371"/>
                  </a:lnTo>
                  <a:lnTo>
                    <a:pt x="41" y="370"/>
                  </a:lnTo>
                  <a:lnTo>
                    <a:pt x="44" y="367"/>
                  </a:lnTo>
                  <a:lnTo>
                    <a:pt x="44" y="365"/>
                  </a:lnTo>
                  <a:lnTo>
                    <a:pt x="46" y="364"/>
                  </a:lnTo>
                  <a:lnTo>
                    <a:pt x="46" y="362"/>
                  </a:lnTo>
                  <a:lnTo>
                    <a:pt x="46" y="360"/>
                  </a:lnTo>
                  <a:lnTo>
                    <a:pt x="44" y="360"/>
                  </a:lnTo>
                  <a:lnTo>
                    <a:pt x="42" y="359"/>
                  </a:lnTo>
                  <a:lnTo>
                    <a:pt x="39" y="357"/>
                  </a:lnTo>
                  <a:lnTo>
                    <a:pt x="38" y="354"/>
                  </a:lnTo>
                  <a:lnTo>
                    <a:pt x="38" y="353"/>
                  </a:lnTo>
                  <a:lnTo>
                    <a:pt x="38" y="353"/>
                  </a:lnTo>
                  <a:lnTo>
                    <a:pt x="39" y="351"/>
                  </a:lnTo>
                  <a:lnTo>
                    <a:pt x="39" y="349"/>
                  </a:lnTo>
                  <a:lnTo>
                    <a:pt x="39" y="348"/>
                  </a:lnTo>
                  <a:lnTo>
                    <a:pt x="38" y="348"/>
                  </a:lnTo>
                  <a:lnTo>
                    <a:pt x="35" y="346"/>
                  </a:lnTo>
                  <a:lnTo>
                    <a:pt x="33" y="346"/>
                  </a:lnTo>
                  <a:lnTo>
                    <a:pt x="33" y="345"/>
                  </a:lnTo>
                  <a:lnTo>
                    <a:pt x="31" y="343"/>
                  </a:lnTo>
                  <a:lnTo>
                    <a:pt x="31" y="342"/>
                  </a:lnTo>
                  <a:lnTo>
                    <a:pt x="31" y="342"/>
                  </a:lnTo>
                  <a:lnTo>
                    <a:pt x="33" y="340"/>
                  </a:lnTo>
                  <a:lnTo>
                    <a:pt x="35" y="340"/>
                  </a:lnTo>
                  <a:lnTo>
                    <a:pt x="35" y="338"/>
                  </a:lnTo>
                  <a:lnTo>
                    <a:pt x="35" y="337"/>
                  </a:lnTo>
                  <a:lnTo>
                    <a:pt x="35" y="337"/>
                  </a:lnTo>
                  <a:lnTo>
                    <a:pt x="31" y="337"/>
                  </a:lnTo>
                  <a:lnTo>
                    <a:pt x="31" y="337"/>
                  </a:lnTo>
                  <a:lnTo>
                    <a:pt x="31" y="337"/>
                  </a:lnTo>
                  <a:lnTo>
                    <a:pt x="31" y="335"/>
                  </a:lnTo>
                  <a:lnTo>
                    <a:pt x="33" y="334"/>
                  </a:lnTo>
                  <a:lnTo>
                    <a:pt x="33" y="331"/>
                  </a:lnTo>
                  <a:lnTo>
                    <a:pt x="35" y="329"/>
                  </a:lnTo>
                  <a:lnTo>
                    <a:pt x="33" y="327"/>
                  </a:lnTo>
                  <a:lnTo>
                    <a:pt x="33" y="327"/>
                  </a:lnTo>
                  <a:lnTo>
                    <a:pt x="36" y="326"/>
                  </a:lnTo>
                  <a:lnTo>
                    <a:pt x="38" y="326"/>
                  </a:lnTo>
                  <a:lnTo>
                    <a:pt x="39" y="326"/>
                  </a:lnTo>
                  <a:lnTo>
                    <a:pt x="39" y="324"/>
                  </a:lnTo>
                  <a:lnTo>
                    <a:pt x="39" y="323"/>
                  </a:lnTo>
                  <a:lnTo>
                    <a:pt x="36" y="318"/>
                  </a:lnTo>
                  <a:lnTo>
                    <a:pt x="36" y="316"/>
                  </a:lnTo>
                  <a:lnTo>
                    <a:pt x="35" y="313"/>
                  </a:lnTo>
                  <a:lnTo>
                    <a:pt x="33" y="313"/>
                  </a:lnTo>
                  <a:lnTo>
                    <a:pt x="33" y="312"/>
                  </a:lnTo>
                  <a:lnTo>
                    <a:pt x="31" y="310"/>
                  </a:lnTo>
                  <a:lnTo>
                    <a:pt x="31" y="307"/>
                  </a:lnTo>
                  <a:lnTo>
                    <a:pt x="30" y="305"/>
                  </a:lnTo>
                  <a:lnTo>
                    <a:pt x="28" y="304"/>
                  </a:lnTo>
                  <a:lnTo>
                    <a:pt x="27" y="302"/>
                  </a:lnTo>
                  <a:lnTo>
                    <a:pt x="25" y="297"/>
                  </a:lnTo>
                  <a:lnTo>
                    <a:pt x="24" y="297"/>
                  </a:lnTo>
                  <a:lnTo>
                    <a:pt x="24" y="296"/>
                  </a:lnTo>
                  <a:lnTo>
                    <a:pt x="24" y="294"/>
                  </a:lnTo>
                  <a:lnTo>
                    <a:pt x="27" y="291"/>
                  </a:lnTo>
                  <a:lnTo>
                    <a:pt x="28" y="290"/>
                  </a:lnTo>
                  <a:lnTo>
                    <a:pt x="31" y="286"/>
                  </a:lnTo>
                  <a:lnTo>
                    <a:pt x="35" y="283"/>
                  </a:lnTo>
                  <a:lnTo>
                    <a:pt x="36" y="280"/>
                  </a:lnTo>
                  <a:lnTo>
                    <a:pt x="38" y="277"/>
                  </a:lnTo>
                  <a:lnTo>
                    <a:pt x="38" y="277"/>
                  </a:lnTo>
                  <a:lnTo>
                    <a:pt x="35" y="275"/>
                  </a:lnTo>
                  <a:lnTo>
                    <a:pt x="30" y="271"/>
                  </a:lnTo>
                  <a:lnTo>
                    <a:pt x="28" y="267"/>
                  </a:lnTo>
                  <a:lnTo>
                    <a:pt x="24" y="266"/>
                  </a:lnTo>
                  <a:lnTo>
                    <a:pt x="19" y="264"/>
                  </a:lnTo>
                  <a:lnTo>
                    <a:pt x="17" y="261"/>
                  </a:lnTo>
                  <a:lnTo>
                    <a:pt x="16" y="256"/>
                  </a:lnTo>
                  <a:lnTo>
                    <a:pt x="16" y="256"/>
                  </a:lnTo>
                  <a:lnTo>
                    <a:pt x="19" y="250"/>
                  </a:lnTo>
                  <a:lnTo>
                    <a:pt x="20" y="249"/>
                  </a:lnTo>
                  <a:lnTo>
                    <a:pt x="20" y="249"/>
                  </a:lnTo>
                  <a:lnTo>
                    <a:pt x="19" y="249"/>
                  </a:lnTo>
                  <a:lnTo>
                    <a:pt x="19" y="247"/>
                  </a:lnTo>
                  <a:lnTo>
                    <a:pt x="16" y="247"/>
                  </a:lnTo>
                  <a:lnTo>
                    <a:pt x="14" y="247"/>
                  </a:lnTo>
                  <a:lnTo>
                    <a:pt x="17" y="245"/>
                  </a:lnTo>
                  <a:lnTo>
                    <a:pt x="19" y="245"/>
                  </a:lnTo>
                  <a:lnTo>
                    <a:pt x="22" y="244"/>
                  </a:lnTo>
                  <a:lnTo>
                    <a:pt x="22" y="244"/>
                  </a:lnTo>
                  <a:lnTo>
                    <a:pt x="25" y="242"/>
                  </a:lnTo>
                  <a:lnTo>
                    <a:pt x="25" y="242"/>
                  </a:lnTo>
                  <a:lnTo>
                    <a:pt x="27" y="242"/>
                  </a:lnTo>
                  <a:lnTo>
                    <a:pt x="28" y="238"/>
                  </a:lnTo>
                  <a:lnTo>
                    <a:pt x="28" y="236"/>
                  </a:lnTo>
                  <a:lnTo>
                    <a:pt x="35" y="234"/>
                  </a:lnTo>
                  <a:lnTo>
                    <a:pt x="38" y="234"/>
                  </a:lnTo>
                  <a:lnTo>
                    <a:pt x="39" y="233"/>
                  </a:lnTo>
                  <a:lnTo>
                    <a:pt x="39" y="233"/>
                  </a:lnTo>
                  <a:lnTo>
                    <a:pt x="39" y="231"/>
                  </a:lnTo>
                  <a:lnTo>
                    <a:pt x="41" y="230"/>
                  </a:lnTo>
                  <a:lnTo>
                    <a:pt x="41" y="230"/>
                  </a:lnTo>
                  <a:lnTo>
                    <a:pt x="39" y="228"/>
                  </a:lnTo>
                  <a:lnTo>
                    <a:pt x="39" y="228"/>
                  </a:lnTo>
                  <a:lnTo>
                    <a:pt x="41" y="228"/>
                  </a:lnTo>
                  <a:lnTo>
                    <a:pt x="42" y="230"/>
                  </a:lnTo>
                  <a:lnTo>
                    <a:pt x="46" y="231"/>
                  </a:lnTo>
                  <a:lnTo>
                    <a:pt x="49" y="231"/>
                  </a:lnTo>
                  <a:lnTo>
                    <a:pt x="50" y="231"/>
                  </a:lnTo>
                  <a:lnTo>
                    <a:pt x="50" y="230"/>
                  </a:lnTo>
                  <a:lnTo>
                    <a:pt x="50" y="228"/>
                  </a:lnTo>
                  <a:lnTo>
                    <a:pt x="50" y="228"/>
                  </a:lnTo>
                  <a:lnTo>
                    <a:pt x="50" y="225"/>
                  </a:lnTo>
                  <a:lnTo>
                    <a:pt x="52" y="225"/>
                  </a:lnTo>
                  <a:lnTo>
                    <a:pt x="58" y="227"/>
                  </a:lnTo>
                  <a:lnTo>
                    <a:pt x="60" y="227"/>
                  </a:lnTo>
                  <a:lnTo>
                    <a:pt x="61" y="227"/>
                  </a:lnTo>
                  <a:lnTo>
                    <a:pt x="63" y="223"/>
                  </a:lnTo>
                  <a:lnTo>
                    <a:pt x="65" y="223"/>
                  </a:lnTo>
                  <a:lnTo>
                    <a:pt x="66" y="223"/>
                  </a:lnTo>
                  <a:lnTo>
                    <a:pt x="66" y="223"/>
                  </a:lnTo>
                  <a:lnTo>
                    <a:pt x="66" y="220"/>
                  </a:lnTo>
                  <a:lnTo>
                    <a:pt x="66" y="220"/>
                  </a:lnTo>
                  <a:lnTo>
                    <a:pt x="72" y="222"/>
                  </a:lnTo>
                  <a:lnTo>
                    <a:pt x="74" y="223"/>
                  </a:lnTo>
                  <a:lnTo>
                    <a:pt x="80" y="225"/>
                  </a:lnTo>
                  <a:lnTo>
                    <a:pt x="80" y="227"/>
                  </a:lnTo>
                  <a:lnTo>
                    <a:pt x="80" y="227"/>
                  </a:lnTo>
                  <a:lnTo>
                    <a:pt x="80" y="228"/>
                  </a:lnTo>
                  <a:lnTo>
                    <a:pt x="80" y="230"/>
                  </a:lnTo>
                  <a:lnTo>
                    <a:pt x="77" y="228"/>
                  </a:lnTo>
                  <a:lnTo>
                    <a:pt x="69" y="227"/>
                  </a:lnTo>
                  <a:lnTo>
                    <a:pt x="68" y="228"/>
                  </a:lnTo>
                  <a:lnTo>
                    <a:pt x="69" y="230"/>
                  </a:lnTo>
                  <a:lnTo>
                    <a:pt x="71" y="230"/>
                  </a:lnTo>
                  <a:lnTo>
                    <a:pt x="72" y="233"/>
                  </a:lnTo>
                  <a:lnTo>
                    <a:pt x="76" y="231"/>
                  </a:lnTo>
                  <a:lnTo>
                    <a:pt x="79" y="233"/>
                  </a:lnTo>
                  <a:lnTo>
                    <a:pt x="80" y="233"/>
                  </a:lnTo>
                  <a:lnTo>
                    <a:pt x="82" y="233"/>
                  </a:lnTo>
                  <a:lnTo>
                    <a:pt x="80" y="234"/>
                  </a:lnTo>
                  <a:lnTo>
                    <a:pt x="80" y="234"/>
                  </a:lnTo>
                  <a:lnTo>
                    <a:pt x="85" y="233"/>
                  </a:lnTo>
                  <a:lnTo>
                    <a:pt x="87" y="233"/>
                  </a:lnTo>
                  <a:lnTo>
                    <a:pt x="87" y="233"/>
                  </a:lnTo>
                  <a:lnTo>
                    <a:pt x="88" y="234"/>
                  </a:lnTo>
                  <a:lnTo>
                    <a:pt x="87" y="236"/>
                  </a:lnTo>
                  <a:lnTo>
                    <a:pt x="87" y="238"/>
                  </a:lnTo>
                  <a:lnTo>
                    <a:pt x="85" y="241"/>
                  </a:lnTo>
                  <a:lnTo>
                    <a:pt x="83" y="241"/>
                  </a:lnTo>
                  <a:lnTo>
                    <a:pt x="83" y="242"/>
                  </a:lnTo>
                  <a:lnTo>
                    <a:pt x="85" y="242"/>
                  </a:lnTo>
                  <a:lnTo>
                    <a:pt x="87" y="241"/>
                  </a:lnTo>
                  <a:lnTo>
                    <a:pt x="90" y="238"/>
                  </a:lnTo>
                  <a:lnTo>
                    <a:pt x="91" y="236"/>
                  </a:lnTo>
                  <a:lnTo>
                    <a:pt x="99" y="236"/>
                  </a:lnTo>
                  <a:lnTo>
                    <a:pt x="101" y="236"/>
                  </a:lnTo>
                  <a:lnTo>
                    <a:pt x="107" y="239"/>
                  </a:lnTo>
                  <a:lnTo>
                    <a:pt x="110" y="239"/>
                  </a:lnTo>
                  <a:lnTo>
                    <a:pt x="112" y="239"/>
                  </a:lnTo>
                  <a:lnTo>
                    <a:pt x="113" y="238"/>
                  </a:lnTo>
                  <a:lnTo>
                    <a:pt x="113" y="238"/>
                  </a:lnTo>
                  <a:lnTo>
                    <a:pt x="123" y="239"/>
                  </a:lnTo>
                  <a:lnTo>
                    <a:pt x="132" y="244"/>
                  </a:lnTo>
                  <a:lnTo>
                    <a:pt x="150" y="252"/>
                  </a:lnTo>
                  <a:lnTo>
                    <a:pt x="158" y="260"/>
                  </a:lnTo>
                  <a:lnTo>
                    <a:pt x="159" y="261"/>
                  </a:lnTo>
                  <a:lnTo>
                    <a:pt x="162" y="261"/>
                  </a:lnTo>
                  <a:lnTo>
                    <a:pt x="164" y="261"/>
                  </a:lnTo>
                  <a:lnTo>
                    <a:pt x="165" y="261"/>
                  </a:lnTo>
                  <a:lnTo>
                    <a:pt x="176" y="267"/>
                  </a:lnTo>
                  <a:lnTo>
                    <a:pt x="180" y="267"/>
                  </a:lnTo>
                  <a:lnTo>
                    <a:pt x="180" y="266"/>
                  </a:lnTo>
                  <a:lnTo>
                    <a:pt x="178" y="266"/>
                  </a:lnTo>
                  <a:lnTo>
                    <a:pt x="180" y="266"/>
                  </a:lnTo>
                  <a:lnTo>
                    <a:pt x="181" y="266"/>
                  </a:lnTo>
                  <a:lnTo>
                    <a:pt x="183" y="269"/>
                  </a:lnTo>
                  <a:lnTo>
                    <a:pt x="184" y="271"/>
                  </a:lnTo>
                  <a:lnTo>
                    <a:pt x="187" y="274"/>
                  </a:lnTo>
                  <a:lnTo>
                    <a:pt x="189" y="275"/>
                  </a:lnTo>
                  <a:lnTo>
                    <a:pt x="192" y="275"/>
                  </a:lnTo>
                  <a:lnTo>
                    <a:pt x="194" y="275"/>
                  </a:lnTo>
                  <a:lnTo>
                    <a:pt x="195" y="277"/>
                  </a:lnTo>
                  <a:lnTo>
                    <a:pt x="197" y="283"/>
                  </a:lnTo>
                  <a:lnTo>
                    <a:pt x="199" y="285"/>
                  </a:lnTo>
                  <a:lnTo>
                    <a:pt x="199" y="288"/>
                  </a:lnTo>
                  <a:lnTo>
                    <a:pt x="200" y="288"/>
                  </a:lnTo>
                  <a:lnTo>
                    <a:pt x="202" y="290"/>
                  </a:lnTo>
                  <a:lnTo>
                    <a:pt x="202" y="291"/>
                  </a:lnTo>
                  <a:lnTo>
                    <a:pt x="200" y="296"/>
                  </a:lnTo>
                  <a:lnTo>
                    <a:pt x="199" y="299"/>
                  </a:lnTo>
                  <a:lnTo>
                    <a:pt x="189" y="307"/>
                  </a:lnTo>
                  <a:lnTo>
                    <a:pt x="183" y="312"/>
                  </a:lnTo>
                  <a:lnTo>
                    <a:pt x="172" y="315"/>
                  </a:lnTo>
                  <a:lnTo>
                    <a:pt x="162" y="316"/>
                  </a:lnTo>
                  <a:lnTo>
                    <a:pt x="159" y="316"/>
                  </a:lnTo>
                  <a:lnTo>
                    <a:pt x="151" y="316"/>
                  </a:lnTo>
                  <a:lnTo>
                    <a:pt x="148" y="315"/>
                  </a:lnTo>
                  <a:lnTo>
                    <a:pt x="143" y="313"/>
                  </a:lnTo>
                  <a:lnTo>
                    <a:pt x="139" y="312"/>
                  </a:lnTo>
                  <a:lnTo>
                    <a:pt x="135" y="312"/>
                  </a:lnTo>
                  <a:lnTo>
                    <a:pt x="129" y="312"/>
                  </a:lnTo>
                  <a:lnTo>
                    <a:pt x="117" y="308"/>
                  </a:lnTo>
                  <a:lnTo>
                    <a:pt x="115" y="308"/>
                  </a:lnTo>
                  <a:lnTo>
                    <a:pt x="107" y="304"/>
                  </a:lnTo>
                  <a:lnTo>
                    <a:pt x="104" y="305"/>
                  </a:lnTo>
                  <a:lnTo>
                    <a:pt x="102" y="305"/>
                  </a:lnTo>
                  <a:lnTo>
                    <a:pt x="101" y="304"/>
                  </a:lnTo>
                  <a:lnTo>
                    <a:pt x="101" y="304"/>
                  </a:lnTo>
                  <a:lnTo>
                    <a:pt x="102" y="302"/>
                  </a:lnTo>
                  <a:lnTo>
                    <a:pt x="98" y="301"/>
                  </a:lnTo>
                  <a:lnTo>
                    <a:pt x="94" y="301"/>
                  </a:lnTo>
                  <a:lnTo>
                    <a:pt x="91" y="301"/>
                  </a:lnTo>
                  <a:lnTo>
                    <a:pt x="90" y="299"/>
                  </a:lnTo>
                  <a:lnTo>
                    <a:pt x="88" y="299"/>
                  </a:lnTo>
                  <a:lnTo>
                    <a:pt x="88" y="299"/>
                  </a:lnTo>
                  <a:lnTo>
                    <a:pt x="83" y="297"/>
                  </a:lnTo>
                  <a:lnTo>
                    <a:pt x="80" y="296"/>
                  </a:lnTo>
                  <a:lnTo>
                    <a:pt x="79" y="294"/>
                  </a:lnTo>
                  <a:lnTo>
                    <a:pt x="79" y="293"/>
                  </a:lnTo>
                  <a:lnTo>
                    <a:pt x="80" y="293"/>
                  </a:lnTo>
                  <a:lnTo>
                    <a:pt x="72" y="290"/>
                  </a:lnTo>
                  <a:lnTo>
                    <a:pt x="65" y="290"/>
                  </a:lnTo>
                  <a:lnTo>
                    <a:pt x="66" y="291"/>
                  </a:lnTo>
                  <a:lnTo>
                    <a:pt x="69" y="291"/>
                  </a:lnTo>
                  <a:lnTo>
                    <a:pt x="71" y="293"/>
                  </a:lnTo>
                  <a:lnTo>
                    <a:pt x="74" y="294"/>
                  </a:lnTo>
                  <a:lnTo>
                    <a:pt x="72" y="296"/>
                  </a:lnTo>
                  <a:lnTo>
                    <a:pt x="76" y="297"/>
                  </a:lnTo>
                  <a:lnTo>
                    <a:pt x="79" y="301"/>
                  </a:lnTo>
                  <a:lnTo>
                    <a:pt x="79" y="301"/>
                  </a:lnTo>
                  <a:lnTo>
                    <a:pt x="80" y="301"/>
                  </a:lnTo>
                  <a:lnTo>
                    <a:pt x="83" y="302"/>
                  </a:lnTo>
                  <a:lnTo>
                    <a:pt x="83" y="304"/>
                  </a:lnTo>
                  <a:lnTo>
                    <a:pt x="83" y="304"/>
                  </a:lnTo>
                  <a:lnTo>
                    <a:pt x="83" y="305"/>
                  </a:lnTo>
                  <a:lnTo>
                    <a:pt x="87" y="307"/>
                  </a:lnTo>
                  <a:lnTo>
                    <a:pt x="88" y="307"/>
                  </a:lnTo>
                  <a:lnTo>
                    <a:pt x="90" y="307"/>
                  </a:lnTo>
                  <a:lnTo>
                    <a:pt x="90" y="308"/>
                  </a:lnTo>
                  <a:lnTo>
                    <a:pt x="88" y="310"/>
                  </a:lnTo>
                  <a:lnTo>
                    <a:pt x="87" y="310"/>
                  </a:lnTo>
                  <a:lnTo>
                    <a:pt x="87" y="310"/>
                  </a:lnTo>
                  <a:lnTo>
                    <a:pt x="90" y="310"/>
                  </a:lnTo>
                  <a:lnTo>
                    <a:pt x="98" y="313"/>
                  </a:lnTo>
                  <a:lnTo>
                    <a:pt x="101" y="315"/>
                  </a:lnTo>
                  <a:lnTo>
                    <a:pt x="106" y="319"/>
                  </a:lnTo>
                  <a:lnTo>
                    <a:pt x="107" y="321"/>
                  </a:lnTo>
                  <a:lnTo>
                    <a:pt x="107" y="323"/>
                  </a:lnTo>
                  <a:lnTo>
                    <a:pt x="107" y="324"/>
                  </a:lnTo>
                  <a:lnTo>
                    <a:pt x="106" y="324"/>
                  </a:lnTo>
                  <a:lnTo>
                    <a:pt x="106" y="326"/>
                  </a:lnTo>
                  <a:lnTo>
                    <a:pt x="104" y="331"/>
                  </a:lnTo>
                  <a:lnTo>
                    <a:pt x="102" y="331"/>
                  </a:lnTo>
                  <a:lnTo>
                    <a:pt x="101" y="332"/>
                  </a:lnTo>
                  <a:lnTo>
                    <a:pt x="102" y="335"/>
                  </a:lnTo>
                  <a:lnTo>
                    <a:pt x="106" y="338"/>
                  </a:lnTo>
                  <a:lnTo>
                    <a:pt x="107" y="342"/>
                  </a:lnTo>
                  <a:lnTo>
                    <a:pt x="107" y="345"/>
                  </a:lnTo>
                  <a:lnTo>
                    <a:pt x="107" y="346"/>
                  </a:lnTo>
                  <a:lnTo>
                    <a:pt x="109" y="348"/>
                  </a:lnTo>
                  <a:lnTo>
                    <a:pt x="109" y="348"/>
                  </a:lnTo>
                  <a:lnTo>
                    <a:pt x="107" y="349"/>
                  </a:lnTo>
                  <a:lnTo>
                    <a:pt x="107" y="353"/>
                  </a:lnTo>
                  <a:lnTo>
                    <a:pt x="110" y="356"/>
                  </a:lnTo>
                  <a:lnTo>
                    <a:pt x="113" y="357"/>
                  </a:lnTo>
                  <a:lnTo>
                    <a:pt x="117" y="357"/>
                  </a:lnTo>
                  <a:lnTo>
                    <a:pt x="120" y="356"/>
                  </a:lnTo>
                  <a:lnTo>
                    <a:pt x="121" y="357"/>
                  </a:lnTo>
                  <a:lnTo>
                    <a:pt x="126" y="360"/>
                  </a:lnTo>
                  <a:lnTo>
                    <a:pt x="129" y="365"/>
                  </a:lnTo>
                  <a:lnTo>
                    <a:pt x="129" y="365"/>
                  </a:lnTo>
                  <a:lnTo>
                    <a:pt x="134" y="367"/>
                  </a:lnTo>
                  <a:lnTo>
                    <a:pt x="139" y="367"/>
                  </a:lnTo>
                  <a:lnTo>
                    <a:pt x="143" y="370"/>
                  </a:lnTo>
                  <a:lnTo>
                    <a:pt x="145" y="370"/>
                  </a:lnTo>
                  <a:lnTo>
                    <a:pt x="148" y="368"/>
                  </a:lnTo>
                  <a:lnTo>
                    <a:pt x="153" y="367"/>
                  </a:lnTo>
                  <a:lnTo>
                    <a:pt x="154" y="365"/>
                  </a:lnTo>
                  <a:lnTo>
                    <a:pt x="154" y="364"/>
                  </a:lnTo>
                  <a:lnTo>
                    <a:pt x="153" y="360"/>
                  </a:lnTo>
                  <a:lnTo>
                    <a:pt x="153" y="357"/>
                  </a:lnTo>
                  <a:lnTo>
                    <a:pt x="151" y="357"/>
                  </a:lnTo>
                  <a:lnTo>
                    <a:pt x="150" y="356"/>
                  </a:lnTo>
                  <a:lnTo>
                    <a:pt x="145" y="357"/>
                  </a:lnTo>
                  <a:lnTo>
                    <a:pt x="143" y="356"/>
                  </a:lnTo>
                  <a:lnTo>
                    <a:pt x="142" y="356"/>
                  </a:lnTo>
                  <a:lnTo>
                    <a:pt x="139" y="354"/>
                  </a:lnTo>
                  <a:lnTo>
                    <a:pt x="135" y="349"/>
                  </a:lnTo>
                  <a:lnTo>
                    <a:pt x="134" y="348"/>
                  </a:lnTo>
                  <a:lnTo>
                    <a:pt x="132" y="346"/>
                  </a:lnTo>
                  <a:lnTo>
                    <a:pt x="132" y="346"/>
                  </a:lnTo>
                  <a:lnTo>
                    <a:pt x="132" y="343"/>
                  </a:lnTo>
                  <a:lnTo>
                    <a:pt x="134" y="343"/>
                  </a:lnTo>
                  <a:lnTo>
                    <a:pt x="135" y="342"/>
                  </a:lnTo>
                  <a:lnTo>
                    <a:pt x="137" y="338"/>
                  </a:lnTo>
                  <a:lnTo>
                    <a:pt x="139" y="337"/>
                  </a:lnTo>
                  <a:lnTo>
                    <a:pt x="140" y="337"/>
                  </a:lnTo>
                  <a:lnTo>
                    <a:pt x="146" y="340"/>
                  </a:lnTo>
                  <a:lnTo>
                    <a:pt x="153" y="345"/>
                  </a:lnTo>
                  <a:lnTo>
                    <a:pt x="154" y="345"/>
                  </a:lnTo>
                  <a:lnTo>
                    <a:pt x="156" y="345"/>
                  </a:lnTo>
                  <a:lnTo>
                    <a:pt x="159" y="345"/>
                  </a:lnTo>
                  <a:lnTo>
                    <a:pt x="159" y="346"/>
                  </a:lnTo>
                  <a:lnTo>
                    <a:pt x="161" y="346"/>
                  </a:lnTo>
                  <a:lnTo>
                    <a:pt x="162" y="346"/>
                  </a:lnTo>
                  <a:lnTo>
                    <a:pt x="169" y="348"/>
                  </a:lnTo>
                  <a:lnTo>
                    <a:pt x="176" y="353"/>
                  </a:lnTo>
                  <a:lnTo>
                    <a:pt x="178" y="353"/>
                  </a:lnTo>
                  <a:lnTo>
                    <a:pt x="180" y="349"/>
                  </a:lnTo>
                  <a:lnTo>
                    <a:pt x="180" y="349"/>
                  </a:lnTo>
                  <a:lnTo>
                    <a:pt x="183" y="348"/>
                  </a:lnTo>
                  <a:lnTo>
                    <a:pt x="184" y="346"/>
                  </a:lnTo>
                  <a:lnTo>
                    <a:pt x="187" y="348"/>
                  </a:lnTo>
                  <a:lnTo>
                    <a:pt x="189" y="348"/>
                  </a:lnTo>
                  <a:lnTo>
                    <a:pt x="187" y="345"/>
                  </a:lnTo>
                  <a:lnTo>
                    <a:pt x="186" y="342"/>
                  </a:lnTo>
                  <a:lnTo>
                    <a:pt x="184" y="340"/>
                  </a:lnTo>
                  <a:lnTo>
                    <a:pt x="181" y="335"/>
                  </a:lnTo>
                  <a:lnTo>
                    <a:pt x="180" y="334"/>
                  </a:lnTo>
                  <a:lnTo>
                    <a:pt x="178" y="332"/>
                  </a:lnTo>
                  <a:lnTo>
                    <a:pt x="178" y="329"/>
                  </a:lnTo>
                  <a:lnTo>
                    <a:pt x="180" y="327"/>
                  </a:lnTo>
                  <a:lnTo>
                    <a:pt x="187" y="324"/>
                  </a:lnTo>
                  <a:lnTo>
                    <a:pt x="189" y="323"/>
                  </a:lnTo>
                  <a:lnTo>
                    <a:pt x="192" y="319"/>
                  </a:lnTo>
                  <a:lnTo>
                    <a:pt x="194" y="318"/>
                  </a:lnTo>
                  <a:lnTo>
                    <a:pt x="197" y="318"/>
                  </a:lnTo>
                  <a:lnTo>
                    <a:pt x="203" y="315"/>
                  </a:lnTo>
                  <a:lnTo>
                    <a:pt x="208" y="312"/>
                  </a:lnTo>
                  <a:lnTo>
                    <a:pt x="213" y="307"/>
                  </a:lnTo>
                  <a:lnTo>
                    <a:pt x="214" y="305"/>
                  </a:lnTo>
                  <a:lnTo>
                    <a:pt x="216" y="305"/>
                  </a:lnTo>
                  <a:lnTo>
                    <a:pt x="217" y="307"/>
                  </a:lnTo>
                  <a:lnTo>
                    <a:pt x="219" y="308"/>
                  </a:lnTo>
                  <a:lnTo>
                    <a:pt x="222" y="308"/>
                  </a:lnTo>
                  <a:lnTo>
                    <a:pt x="225" y="308"/>
                  </a:lnTo>
                  <a:lnTo>
                    <a:pt x="228" y="308"/>
                  </a:lnTo>
                  <a:lnTo>
                    <a:pt x="233" y="310"/>
                  </a:lnTo>
                  <a:lnTo>
                    <a:pt x="235" y="312"/>
                  </a:lnTo>
                  <a:lnTo>
                    <a:pt x="235" y="312"/>
                  </a:lnTo>
                  <a:lnTo>
                    <a:pt x="233" y="315"/>
                  </a:lnTo>
                  <a:lnTo>
                    <a:pt x="233" y="315"/>
                  </a:lnTo>
                  <a:lnTo>
                    <a:pt x="235" y="315"/>
                  </a:lnTo>
                  <a:lnTo>
                    <a:pt x="236" y="315"/>
                  </a:lnTo>
                  <a:lnTo>
                    <a:pt x="238" y="315"/>
                  </a:lnTo>
                  <a:lnTo>
                    <a:pt x="240" y="316"/>
                  </a:lnTo>
                  <a:lnTo>
                    <a:pt x="240" y="316"/>
                  </a:lnTo>
                  <a:lnTo>
                    <a:pt x="241" y="318"/>
                  </a:lnTo>
                  <a:lnTo>
                    <a:pt x="241" y="316"/>
                  </a:lnTo>
                  <a:lnTo>
                    <a:pt x="243" y="315"/>
                  </a:lnTo>
                  <a:lnTo>
                    <a:pt x="241" y="313"/>
                  </a:lnTo>
                  <a:lnTo>
                    <a:pt x="243" y="308"/>
                  </a:lnTo>
                  <a:lnTo>
                    <a:pt x="244" y="307"/>
                  </a:lnTo>
                  <a:lnTo>
                    <a:pt x="247" y="302"/>
                  </a:lnTo>
                  <a:lnTo>
                    <a:pt x="246" y="299"/>
                  </a:lnTo>
                  <a:lnTo>
                    <a:pt x="246" y="296"/>
                  </a:lnTo>
                  <a:lnTo>
                    <a:pt x="246" y="294"/>
                  </a:lnTo>
                  <a:lnTo>
                    <a:pt x="244" y="291"/>
                  </a:lnTo>
                  <a:lnTo>
                    <a:pt x="241" y="290"/>
                  </a:lnTo>
                  <a:lnTo>
                    <a:pt x="238" y="290"/>
                  </a:lnTo>
                  <a:lnTo>
                    <a:pt x="236" y="288"/>
                  </a:lnTo>
                  <a:lnTo>
                    <a:pt x="236" y="286"/>
                  </a:lnTo>
                  <a:lnTo>
                    <a:pt x="238" y="283"/>
                  </a:lnTo>
                  <a:lnTo>
                    <a:pt x="241" y="277"/>
                  </a:lnTo>
                  <a:lnTo>
                    <a:pt x="243" y="269"/>
                  </a:lnTo>
                  <a:lnTo>
                    <a:pt x="243" y="267"/>
                  </a:lnTo>
                  <a:lnTo>
                    <a:pt x="243" y="266"/>
                  </a:lnTo>
                  <a:lnTo>
                    <a:pt x="243" y="266"/>
                  </a:lnTo>
                  <a:lnTo>
                    <a:pt x="243" y="263"/>
                  </a:lnTo>
                  <a:lnTo>
                    <a:pt x="243" y="261"/>
                  </a:lnTo>
                  <a:lnTo>
                    <a:pt x="232" y="255"/>
                  </a:lnTo>
                  <a:lnTo>
                    <a:pt x="230" y="253"/>
                  </a:lnTo>
                  <a:lnTo>
                    <a:pt x="230" y="253"/>
                  </a:lnTo>
                  <a:lnTo>
                    <a:pt x="232" y="252"/>
                  </a:lnTo>
                  <a:lnTo>
                    <a:pt x="232" y="252"/>
                  </a:lnTo>
                  <a:lnTo>
                    <a:pt x="241" y="256"/>
                  </a:lnTo>
                  <a:lnTo>
                    <a:pt x="243" y="256"/>
                  </a:lnTo>
                  <a:lnTo>
                    <a:pt x="255" y="255"/>
                  </a:lnTo>
                  <a:lnTo>
                    <a:pt x="262" y="256"/>
                  </a:lnTo>
                  <a:lnTo>
                    <a:pt x="268" y="258"/>
                  </a:lnTo>
                  <a:lnTo>
                    <a:pt x="271" y="263"/>
                  </a:lnTo>
                  <a:lnTo>
                    <a:pt x="274" y="266"/>
                  </a:lnTo>
                  <a:lnTo>
                    <a:pt x="279" y="271"/>
                  </a:lnTo>
                  <a:lnTo>
                    <a:pt x="279" y="274"/>
                  </a:lnTo>
                  <a:lnTo>
                    <a:pt x="274" y="274"/>
                  </a:lnTo>
                  <a:lnTo>
                    <a:pt x="271" y="274"/>
                  </a:lnTo>
                  <a:lnTo>
                    <a:pt x="262" y="275"/>
                  </a:lnTo>
                  <a:lnTo>
                    <a:pt x="260" y="277"/>
                  </a:lnTo>
                  <a:lnTo>
                    <a:pt x="254" y="282"/>
                  </a:lnTo>
                  <a:lnTo>
                    <a:pt x="252" y="283"/>
                  </a:lnTo>
                  <a:lnTo>
                    <a:pt x="254" y="285"/>
                  </a:lnTo>
                  <a:lnTo>
                    <a:pt x="257" y="286"/>
                  </a:lnTo>
                  <a:lnTo>
                    <a:pt x="262" y="290"/>
                  </a:lnTo>
                  <a:lnTo>
                    <a:pt x="265" y="294"/>
                  </a:lnTo>
                  <a:lnTo>
                    <a:pt x="266" y="297"/>
                  </a:lnTo>
                  <a:lnTo>
                    <a:pt x="268" y="297"/>
                  </a:lnTo>
                  <a:lnTo>
                    <a:pt x="269" y="297"/>
                  </a:lnTo>
                  <a:lnTo>
                    <a:pt x="273" y="297"/>
                  </a:lnTo>
                  <a:lnTo>
                    <a:pt x="276" y="299"/>
                  </a:lnTo>
                  <a:lnTo>
                    <a:pt x="276" y="299"/>
                  </a:lnTo>
                  <a:lnTo>
                    <a:pt x="277" y="299"/>
                  </a:lnTo>
                  <a:lnTo>
                    <a:pt x="279" y="299"/>
                  </a:lnTo>
                  <a:lnTo>
                    <a:pt x="290" y="296"/>
                  </a:lnTo>
                  <a:lnTo>
                    <a:pt x="293" y="294"/>
                  </a:lnTo>
                  <a:lnTo>
                    <a:pt x="293" y="293"/>
                  </a:lnTo>
                  <a:lnTo>
                    <a:pt x="295" y="288"/>
                  </a:lnTo>
                  <a:lnTo>
                    <a:pt x="295" y="285"/>
                  </a:lnTo>
                  <a:lnTo>
                    <a:pt x="296" y="283"/>
                  </a:lnTo>
                  <a:lnTo>
                    <a:pt x="296" y="282"/>
                  </a:lnTo>
                  <a:lnTo>
                    <a:pt x="296" y="280"/>
                  </a:lnTo>
                  <a:lnTo>
                    <a:pt x="301" y="279"/>
                  </a:lnTo>
                  <a:lnTo>
                    <a:pt x="307" y="277"/>
                  </a:lnTo>
                  <a:lnTo>
                    <a:pt x="309" y="277"/>
                  </a:lnTo>
                  <a:lnTo>
                    <a:pt x="310" y="275"/>
                  </a:lnTo>
                  <a:lnTo>
                    <a:pt x="309" y="274"/>
                  </a:lnTo>
                  <a:lnTo>
                    <a:pt x="307" y="272"/>
                  </a:lnTo>
                  <a:lnTo>
                    <a:pt x="309" y="272"/>
                  </a:lnTo>
                  <a:lnTo>
                    <a:pt x="310" y="272"/>
                  </a:lnTo>
                  <a:lnTo>
                    <a:pt x="312" y="274"/>
                  </a:lnTo>
                  <a:lnTo>
                    <a:pt x="314" y="272"/>
                  </a:lnTo>
                  <a:lnTo>
                    <a:pt x="326" y="267"/>
                  </a:lnTo>
                  <a:lnTo>
                    <a:pt x="329" y="264"/>
                  </a:lnTo>
                  <a:lnTo>
                    <a:pt x="333" y="264"/>
                  </a:lnTo>
                  <a:lnTo>
                    <a:pt x="337" y="261"/>
                  </a:lnTo>
                  <a:lnTo>
                    <a:pt x="339" y="261"/>
                  </a:lnTo>
                  <a:lnTo>
                    <a:pt x="342" y="260"/>
                  </a:lnTo>
                  <a:lnTo>
                    <a:pt x="345" y="260"/>
                  </a:lnTo>
                  <a:lnTo>
                    <a:pt x="350" y="258"/>
                  </a:lnTo>
                  <a:lnTo>
                    <a:pt x="355" y="256"/>
                  </a:lnTo>
                  <a:lnTo>
                    <a:pt x="356" y="256"/>
                  </a:lnTo>
                  <a:lnTo>
                    <a:pt x="358" y="256"/>
                  </a:lnTo>
                  <a:lnTo>
                    <a:pt x="359" y="258"/>
                  </a:lnTo>
                  <a:lnTo>
                    <a:pt x="359" y="260"/>
                  </a:lnTo>
                  <a:lnTo>
                    <a:pt x="358" y="260"/>
                  </a:lnTo>
                  <a:lnTo>
                    <a:pt x="359" y="261"/>
                  </a:lnTo>
                  <a:lnTo>
                    <a:pt x="359" y="261"/>
                  </a:lnTo>
                  <a:lnTo>
                    <a:pt x="361" y="261"/>
                  </a:lnTo>
                  <a:lnTo>
                    <a:pt x="363" y="260"/>
                  </a:lnTo>
                  <a:lnTo>
                    <a:pt x="366" y="258"/>
                  </a:lnTo>
                  <a:lnTo>
                    <a:pt x="366" y="258"/>
                  </a:lnTo>
                  <a:lnTo>
                    <a:pt x="364" y="256"/>
                  </a:lnTo>
                  <a:lnTo>
                    <a:pt x="364" y="255"/>
                  </a:lnTo>
                  <a:lnTo>
                    <a:pt x="361" y="255"/>
                  </a:lnTo>
                  <a:lnTo>
                    <a:pt x="361" y="255"/>
                  </a:lnTo>
                  <a:lnTo>
                    <a:pt x="366" y="252"/>
                  </a:lnTo>
                  <a:lnTo>
                    <a:pt x="375" y="247"/>
                  </a:lnTo>
                  <a:lnTo>
                    <a:pt x="381" y="244"/>
                  </a:lnTo>
                  <a:lnTo>
                    <a:pt x="388" y="244"/>
                  </a:lnTo>
                  <a:lnTo>
                    <a:pt x="391" y="244"/>
                  </a:lnTo>
                  <a:lnTo>
                    <a:pt x="389" y="245"/>
                  </a:lnTo>
                  <a:lnTo>
                    <a:pt x="383" y="245"/>
                  </a:lnTo>
                  <a:lnTo>
                    <a:pt x="381" y="247"/>
                  </a:lnTo>
                  <a:lnTo>
                    <a:pt x="381" y="247"/>
                  </a:lnTo>
                  <a:lnTo>
                    <a:pt x="383" y="247"/>
                  </a:lnTo>
                  <a:lnTo>
                    <a:pt x="385" y="249"/>
                  </a:lnTo>
                  <a:lnTo>
                    <a:pt x="383" y="249"/>
                  </a:lnTo>
                  <a:lnTo>
                    <a:pt x="383" y="249"/>
                  </a:lnTo>
                  <a:lnTo>
                    <a:pt x="381" y="252"/>
                  </a:lnTo>
                  <a:lnTo>
                    <a:pt x="381" y="253"/>
                  </a:lnTo>
                  <a:lnTo>
                    <a:pt x="383" y="256"/>
                  </a:lnTo>
                  <a:lnTo>
                    <a:pt x="383" y="258"/>
                  </a:lnTo>
                  <a:lnTo>
                    <a:pt x="381" y="260"/>
                  </a:lnTo>
                  <a:lnTo>
                    <a:pt x="380" y="260"/>
                  </a:lnTo>
                  <a:lnTo>
                    <a:pt x="378" y="260"/>
                  </a:lnTo>
                  <a:lnTo>
                    <a:pt x="375" y="261"/>
                  </a:lnTo>
                  <a:lnTo>
                    <a:pt x="374" y="261"/>
                  </a:lnTo>
                  <a:lnTo>
                    <a:pt x="374" y="263"/>
                  </a:lnTo>
                  <a:lnTo>
                    <a:pt x="375" y="263"/>
                  </a:lnTo>
                  <a:lnTo>
                    <a:pt x="377" y="263"/>
                  </a:lnTo>
                  <a:lnTo>
                    <a:pt x="383" y="264"/>
                  </a:lnTo>
                  <a:lnTo>
                    <a:pt x="385" y="264"/>
                  </a:lnTo>
                  <a:lnTo>
                    <a:pt x="386" y="263"/>
                  </a:lnTo>
                  <a:lnTo>
                    <a:pt x="388" y="263"/>
                  </a:lnTo>
                  <a:lnTo>
                    <a:pt x="389" y="263"/>
                  </a:lnTo>
                  <a:lnTo>
                    <a:pt x="391" y="263"/>
                  </a:lnTo>
                  <a:lnTo>
                    <a:pt x="392" y="263"/>
                  </a:lnTo>
                  <a:lnTo>
                    <a:pt x="394" y="264"/>
                  </a:lnTo>
                  <a:lnTo>
                    <a:pt x="397" y="264"/>
                  </a:lnTo>
                  <a:lnTo>
                    <a:pt x="397" y="260"/>
                  </a:lnTo>
                  <a:lnTo>
                    <a:pt x="400" y="258"/>
                  </a:lnTo>
                  <a:lnTo>
                    <a:pt x="405" y="255"/>
                  </a:lnTo>
                  <a:lnTo>
                    <a:pt x="408" y="255"/>
                  </a:lnTo>
                  <a:lnTo>
                    <a:pt x="411" y="253"/>
                  </a:lnTo>
                  <a:lnTo>
                    <a:pt x="415" y="253"/>
                  </a:lnTo>
                  <a:lnTo>
                    <a:pt x="418" y="253"/>
                  </a:lnTo>
                  <a:lnTo>
                    <a:pt x="422" y="253"/>
                  </a:lnTo>
                  <a:lnTo>
                    <a:pt x="427" y="255"/>
                  </a:lnTo>
                  <a:lnTo>
                    <a:pt x="430" y="255"/>
                  </a:lnTo>
                  <a:lnTo>
                    <a:pt x="433" y="253"/>
                  </a:lnTo>
                  <a:lnTo>
                    <a:pt x="445" y="247"/>
                  </a:lnTo>
                  <a:lnTo>
                    <a:pt x="446" y="249"/>
                  </a:lnTo>
                  <a:lnTo>
                    <a:pt x="448" y="247"/>
                  </a:lnTo>
                  <a:lnTo>
                    <a:pt x="456" y="244"/>
                  </a:lnTo>
                  <a:lnTo>
                    <a:pt x="457" y="244"/>
                  </a:lnTo>
                  <a:lnTo>
                    <a:pt x="457" y="245"/>
                  </a:lnTo>
                  <a:lnTo>
                    <a:pt x="459" y="247"/>
                  </a:lnTo>
                  <a:lnTo>
                    <a:pt x="460" y="249"/>
                  </a:lnTo>
                  <a:lnTo>
                    <a:pt x="462" y="250"/>
                  </a:lnTo>
                  <a:lnTo>
                    <a:pt x="460" y="252"/>
                  </a:lnTo>
                  <a:lnTo>
                    <a:pt x="460" y="252"/>
                  </a:lnTo>
                  <a:lnTo>
                    <a:pt x="459" y="253"/>
                  </a:lnTo>
                  <a:lnTo>
                    <a:pt x="459" y="258"/>
                  </a:lnTo>
                  <a:lnTo>
                    <a:pt x="462" y="260"/>
                  </a:lnTo>
                  <a:lnTo>
                    <a:pt x="465" y="261"/>
                  </a:lnTo>
                  <a:lnTo>
                    <a:pt x="467" y="261"/>
                  </a:lnTo>
                  <a:lnTo>
                    <a:pt x="468" y="260"/>
                  </a:lnTo>
                  <a:lnTo>
                    <a:pt x="470" y="260"/>
                  </a:lnTo>
                  <a:lnTo>
                    <a:pt x="470" y="260"/>
                  </a:lnTo>
                  <a:lnTo>
                    <a:pt x="470" y="258"/>
                  </a:lnTo>
                  <a:lnTo>
                    <a:pt x="470" y="256"/>
                  </a:lnTo>
                  <a:lnTo>
                    <a:pt x="470" y="255"/>
                  </a:lnTo>
                  <a:lnTo>
                    <a:pt x="470" y="252"/>
                  </a:lnTo>
                  <a:lnTo>
                    <a:pt x="473" y="252"/>
                  </a:lnTo>
                  <a:lnTo>
                    <a:pt x="478" y="252"/>
                  </a:lnTo>
                  <a:lnTo>
                    <a:pt x="481" y="250"/>
                  </a:lnTo>
                  <a:lnTo>
                    <a:pt x="482" y="247"/>
                  </a:lnTo>
                  <a:lnTo>
                    <a:pt x="484" y="244"/>
                  </a:lnTo>
                  <a:lnTo>
                    <a:pt x="484" y="241"/>
                  </a:lnTo>
                  <a:lnTo>
                    <a:pt x="481" y="241"/>
                  </a:lnTo>
                  <a:lnTo>
                    <a:pt x="476" y="233"/>
                  </a:lnTo>
                  <a:lnTo>
                    <a:pt x="473" y="230"/>
                  </a:lnTo>
                  <a:lnTo>
                    <a:pt x="474" y="228"/>
                  </a:lnTo>
                  <a:lnTo>
                    <a:pt x="479" y="227"/>
                  </a:lnTo>
                  <a:lnTo>
                    <a:pt x="482" y="223"/>
                  </a:lnTo>
                  <a:lnTo>
                    <a:pt x="484" y="223"/>
                  </a:lnTo>
                  <a:lnTo>
                    <a:pt x="486" y="222"/>
                  </a:lnTo>
                  <a:lnTo>
                    <a:pt x="497" y="225"/>
                  </a:lnTo>
                  <a:lnTo>
                    <a:pt x="509" y="225"/>
                  </a:lnTo>
                  <a:lnTo>
                    <a:pt x="520" y="227"/>
                  </a:lnTo>
                  <a:lnTo>
                    <a:pt x="531" y="231"/>
                  </a:lnTo>
                  <a:lnTo>
                    <a:pt x="538" y="233"/>
                  </a:lnTo>
                  <a:lnTo>
                    <a:pt x="542" y="236"/>
                  </a:lnTo>
                  <a:lnTo>
                    <a:pt x="542" y="238"/>
                  </a:lnTo>
                  <a:lnTo>
                    <a:pt x="544" y="238"/>
                  </a:lnTo>
                  <a:lnTo>
                    <a:pt x="549" y="239"/>
                  </a:lnTo>
                  <a:lnTo>
                    <a:pt x="552" y="239"/>
                  </a:lnTo>
                  <a:lnTo>
                    <a:pt x="553" y="241"/>
                  </a:lnTo>
                  <a:lnTo>
                    <a:pt x="555" y="242"/>
                  </a:lnTo>
                  <a:lnTo>
                    <a:pt x="560" y="244"/>
                  </a:lnTo>
                  <a:lnTo>
                    <a:pt x="563" y="245"/>
                  </a:lnTo>
                  <a:lnTo>
                    <a:pt x="564" y="245"/>
                  </a:lnTo>
                  <a:lnTo>
                    <a:pt x="569" y="247"/>
                  </a:lnTo>
                  <a:lnTo>
                    <a:pt x="572" y="247"/>
                  </a:lnTo>
                  <a:lnTo>
                    <a:pt x="574" y="250"/>
                  </a:lnTo>
                  <a:lnTo>
                    <a:pt x="582" y="255"/>
                  </a:lnTo>
                  <a:lnTo>
                    <a:pt x="583" y="256"/>
                  </a:lnTo>
                  <a:lnTo>
                    <a:pt x="590" y="260"/>
                  </a:lnTo>
                  <a:lnTo>
                    <a:pt x="593" y="261"/>
                  </a:lnTo>
                  <a:lnTo>
                    <a:pt x="594" y="261"/>
                  </a:lnTo>
                  <a:lnTo>
                    <a:pt x="599" y="255"/>
                  </a:lnTo>
                  <a:lnTo>
                    <a:pt x="602" y="249"/>
                  </a:lnTo>
                  <a:lnTo>
                    <a:pt x="604" y="245"/>
                  </a:lnTo>
                  <a:lnTo>
                    <a:pt x="601" y="245"/>
                  </a:lnTo>
                  <a:lnTo>
                    <a:pt x="597" y="247"/>
                  </a:lnTo>
                  <a:lnTo>
                    <a:pt x="596" y="245"/>
                  </a:lnTo>
                  <a:lnTo>
                    <a:pt x="594" y="245"/>
                  </a:lnTo>
                  <a:lnTo>
                    <a:pt x="591" y="242"/>
                  </a:lnTo>
                  <a:lnTo>
                    <a:pt x="588" y="238"/>
                  </a:lnTo>
                  <a:lnTo>
                    <a:pt x="588" y="233"/>
                  </a:lnTo>
                  <a:lnTo>
                    <a:pt x="586" y="233"/>
                  </a:lnTo>
                  <a:lnTo>
                    <a:pt x="583" y="231"/>
                  </a:lnTo>
                  <a:lnTo>
                    <a:pt x="582" y="230"/>
                  </a:lnTo>
                  <a:lnTo>
                    <a:pt x="574" y="227"/>
                  </a:lnTo>
                  <a:lnTo>
                    <a:pt x="572" y="228"/>
                  </a:lnTo>
                  <a:lnTo>
                    <a:pt x="571" y="230"/>
                  </a:lnTo>
                  <a:lnTo>
                    <a:pt x="571" y="230"/>
                  </a:lnTo>
                  <a:lnTo>
                    <a:pt x="571" y="228"/>
                  </a:lnTo>
                  <a:lnTo>
                    <a:pt x="569" y="228"/>
                  </a:lnTo>
                  <a:lnTo>
                    <a:pt x="569" y="225"/>
                  </a:lnTo>
                  <a:lnTo>
                    <a:pt x="569" y="223"/>
                  </a:lnTo>
                  <a:lnTo>
                    <a:pt x="571" y="219"/>
                  </a:lnTo>
                  <a:lnTo>
                    <a:pt x="574" y="219"/>
                  </a:lnTo>
                  <a:lnTo>
                    <a:pt x="574" y="219"/>
                  </a:lnTo>
                  <a:lnTo>
                    <a:pt x="575" y="216"/>
                  </a:lnTo>
                  <a:lnTo>
                    <a:pt x="575" y="214"/>
                  </a:lnTo>
                  <a:lnTo>
                    <a:pt x="574" y="212"/>
                  </a:lnTo>
                  <a:lnTo>
                    <a:pt x="574" y="211"/>
                  </a:lnTo>
                  <a:lnTo>
                    <a:pt x="575" y="206"/>
                  </a:lnTo>
                  <a:lnTo>
                    <a:pt x="577" y="200"/>
                  </a:lnTo>
                  <a:lnTo>
                    <a:pt x="575" y="198"/>
                  </a:lnTo>
                  <a:lnTo>
                    <a:pt x="574" y="197"/>
                  </a:lnTo>
                  <a:lnTo>
                    <a:pt x="569" y="198"/>
                  </a:lnTo>
                  <a:lnTo>
                    <a:pt x="568" y="197"/>
                  </a:lnTo>
                  <a:lnTo>
                    <a:pt x="568" y="197"/>
                  </a:lnTo>
                  <a:lnTo>
                    <a:pt x="568" y="195"/>
                  </a:lnTo>
                  <a:lnTo>
                    <a:pt x="569" y="193"/>
                  </a:lnTo>
                  <a:lnTo>
                    <a:pt x="571" y="190"/>
                  </a:lnTo>
                  <a:lnTo>
                    <a:pt x="568" y="192"/>
                  </a:lnTo>
                  <a:lnTo>
                    <a:pt x="568" y="190"/>
                  </a:lnTo>
                  <a:lnTo>
                    <a:pt x="569" y="189"/>
                  </a:lnTo>
                  <a:lnTo>
                    <a:pt x="571" y="186"/>
                  </a:lnTo>
                  <a:lnTo>
                    <a:pt x="577" y="184"/>
                  </a:lnTo>
                  <a:lnTo>
                    <a:pt x="580" y="181"/>
                  </a:lnTo>
                  <a:lnTo>
                    <a:pt x="586" y="178"/>
                  </a:lnTo>
                  <a:lnTo>
                    <a:pt x="591" y="175"/>
                  </a:lnTo>
                  <a:lnTo>
                    <a:pt x="593" y="170"/>
                  </a:lnTo>
                  <a:lnTo>
                    <a:pt x="596" y="165"/>
                  </a:lnTo>
                  <a:lnTo>
                    <a:pt x="599" y="156"/>
                  </a:lnTo>
                  <a:lnTo>
                    <a:pt x="602" y="148"/>
                  </a:lnTo>
                  <a:lnTo>
                    <a:pt x="607" y="140"/>
                  </a:lnTo>
                  <a:lnTo>
                    <a:pt x="610" y="138"/>
                  </a:lnTo>
                  <a:lnTo>
                    <a:pt x="612" y="138"/>
                  </a:lnTo>
                  <a:lnTo>
                    <a:pt x="612" y="140"/>
                  </a:lnTo>
                  <a:lnTo>
                    <a:pt x="610" y="140"/>
                  </a:lnTo>
                  <a:lnTo>
                    <a:pt x="610" y="141"/>
                  </a:lnTo>
                  <a:lnTo>
                    <a:pt x="612" y="141"/>
                  </a:lnTo>
                  <a:lnTo>
                    <a:pt x="613" y="141"/>
                  </a:lnTo>
                  <a:lnTo>
                    <a:pt x="618" y="141"/>
                  </a:lnTo>
                  <a:lnTo>
                    <a:pt x="626" y="141"/>
                  </a:lnTo>
                  <a:lnTo>
                    <a:pt x="637" y="141"/>
                  </a:lnTo>
                  <a:lnTo>
                    <a:pt x="638" y="141"/>
                  </a:lnTo>
                  <a:lnTo>
                    <a:pt x="643" y="143"/>
                  </a:lnTo>
                  <a:lnTo>
                    <a:pt x="646" y="143"/>
                  </a:lnTo>
                  <a:lnTo>
                    <a:pt x="651" y="145"/>
                  </a:lnTo>
                  <a:lnTo>
                    <a:pt x="654" y="146"/>
                  </a:lnTo>
                  <a:lnTo>
                    <a:pt x="656" y="146"/>
                  </a:lnTo>
                  <a:lnTo>
                    <a:pt x="656" y="152"/>
                  </a:lnTo>
                  <a:lnTo>
                    <a:pt x="656" y="157"/>
                  </a:lnTo>
                  <a:lnTo>
                    <a:pt x="654" y="164"/>
                  </a:lnTo>
                  <a:lnTo>
                    <a:pt x="653" y="165"/>
                  </a:lnTo>
                  <a:lnTo>
                    <a:pt x="650" y="170"/>
                  </a:lnTo>
                  <a:lnTo>
                    <a:pt x="648" y="175"/>
                  </a:lnTo>
                  <a:lnTo>
                    <a:pt x="646" y="176"/>
                  </a:lnTo>
                  <a:lnTo>
                    <a:pt x="643" y="178"/>
                  </a:lnTo>
                  <a:lnTo>
                    <a:pt x="643" y="179"/>
                  </a:lnTo>
                  <a:lnTo>
                    <a:pt x="643" y="181"/>
                  </a:lnTo>
                  <a:lnTo>
                    <a:pt x="646" y="184"/>
                  </a:lnTo>
                  <a:lnTo>
                    <a:pt x="653" y="189"/>
                  </a:lnTo>
                  <a:lnTo>
                    <a:pt x="654" y="193"/>
                  </a:lnTo>
                  <a:lnTo>
                    <a:pt x="656" y="197"/>
                  </a:lnTo>
                  <a:lnTo>
                    <a:pt x="654" y="206"/>
                  </a:lnTo>
                  <a:lnTo>
                    <a:pt x="654" y="208"/>
                  </a:lnTo>
                  <a:lnTo>
                    <a:pt x="653" y="209"/>
                  </a:lnTo>
                  <a:lnTo>
                    <a:pt x="651" y="211"/>
                  </a:lnTo>
                  <a:lnTo>
                    <a:pt x="653" y="214"/>
                  </a:lnTo>
                  <a:lnTo>
                    <a:pt x="653" y="223"/>
                  </a:lnTo>
                  <a:lnTo>
                    <a:pt x="654" y="231"/>
                  </a:lnTo>
                  <a:lnTo>
                    <a:pt x="653" y="234"/>
                  </a:lnTo>
                  <a:lnTo>
                    <a:pt x="653" y="241"/>
                  </a:lnTo>
                  <a:lnTo>
                    <a:pt x="653" y="242"/>
                  </a:lnTo>
                  <a:lnTo>
                    <a:pt x="653" y="245"/>
                  </a:lnTo>
                  <a:lnTo>
                    <a:pt x="654" y="247"/>
                  </a:lnTo>
                  <a:lnTo>
                    <a:pt x="656" y="249"/>
                  </a:lnTo>
                  <a:lnTo>
                    <a:pt x="662" y="252"/>
                  </a:lnTo>
                  <a:lnTo>
                    <a:pt x="667" y="255"/>
                  </a:lnTo>
                  <a:lnTo>
                    <a:pt x="667" y="256"/>
                  </a:lnTo>
                  <a:lnTo>
                    <a:pt x="667" y="258"/>
                  </a:lnTo>
                  <a:lnTo>
                    <a:pt x="665" y="258"/>
                  </a:lnTo>
                  <a:lnTo>
                    <a:pt x="662" y="263"/>
                  </a:lnTo>
                  <a:lnTo>
                    <a:pt x="661" y="264"/>
                  </a:lnTo>
                  <a:lnTo>
                    <a:pt x="661" y="267"/>
                  </a:lnTo>
                  <a:lnTo>
                    <a:pt x="662" y="271"/>
                  </a:lnTo>
                  <a:lnTo>
                    <a:pt x="661" y="272"/>
                  </a:lnTo>
                  <a:lnTo>
                    <a:pt x="661" y="275"/>
                  </a:lnTo>
                  <a:lnTo>
                    <a:pt x="659" y="277"/>
                  </a:lnTo>
                  <a:lnTo>
                    <a:pt x="653" y="280"/>
                  </a:lnTo>
                  <a:lnTo>
                    <a:pt x="642" y="294"/>
                  </a:lnTo>
                  <a:lnTo>
                    <a:pt x="640" y="296"/>
                  </a:lnTo>
                  <a:lnTo>
                    <a:pt x="635" y="294"/>
                  </a:lnTo>
                  <a:lnTo>
                    <a:pt x="637" y="297"/>
                  </a:lnTo>
                  <a:lnTo>
                    <a:pt x="638" y="301"/>
                  </a:lnTo>
                  <a:lnTo>
                    <a:pt x="638" y="302"/>
                  </a:lnTo>
                  <a:lnTo>
                    <a:pt x="635" y="302"/>
                  </a:lnTo>
                  <a:lnTo>
                    <a:pt x="631" y="304"/>
                  </a:lnTo>
                  <a:lnTo>
                    <a:pt x="629" y="305"/>
                  </a:lnTo>
                  <a:lnTo>
                    <a:pt x="626" y="305"/>
                  </a:lnTo>
                  <a:lnTo>
                    <a:pt x="624" y="305"/>
                  </a:lnTo>
                  <a:lnTo>
                    <a:pt x="621" y="304"/>
                  </a:lnTo>
                  <a:lnTo>
                    <a:pt x="621" y="302"/>
                  </a:lnTo>
                  <a:lnTo>
                    <a:pt x="623" y="302"/>
                  </a:lnTo>
                  <a:lnTo>
                    <a:pt x="624" y="301"/>
                  </a:lnTo>
                  <a:lnTo>
                    <a:pt x="626" y="301"/>
                  </a:lnTo>
                  <a:lnTo>
                    <a:pt x="624" y="301"/>
                  </a:lnTo>
                  <a:lnTo>
                    <a:pt x="624" y="301"/>
                  </a:lnTo>
                  <a:lnTo>
                    <a:pt x="623" y="302"/>
                  </a:lnTo>
                  <a:lnTo>
                    <a:pt x="620" y="302"/>
                  </a:lnTo>
                  <a:lnTo>
                    <a:pt x="616" y="301"/>
                  </a:lnTo>
                  <a:lnTo>
                    <a:pt x="615" y="297"/>
                  </a:lnTo>
                  <a:lnTo>
                    <a:pt x="613" y="297"/>
                  </a:lnTo>
                  <a:lnTo>
                    <a:pt x="612" y="299"/>
                  </a:lnTo>
                  <a:lnTo>
                    <a:pt x="604" y="297"/>
                  </a:lnTo>
                  <a:lnTo>
                    <a:pt x="602" y="299"/>
                  </a:lnTo>
                  <a:lnTo>
                    <a:pt x="601" y="299"/>
                  </a:lnTo>
                  <a:lnTo>
                    <a:pt x="602" y="299"/>
                  </a:lnTo>
                  <a:lnTo>
                    <a:pt x="602" y="301"/>
                  </a:lnTo>
                  <a:lnTo>
                    <a:pt x="604" y="302"/>
                  </a:lnTo>
                  <a:lnTo>
                    <a:pt x="604" y="304"/>
                  </a:lnTo>
                  <a:lnTo>
                    <a:pt x="607" y="305"/>
                  </a:lnTo>
                  <a:lnTo>
                    <a:pt x="612" y="307"/>
                  </a:lnTo>
                  <a:lnTo>
                    <a:pt x="615" y="308"/>
                  </a:lnTo>
                  <a:lnTo>
                    <a:pt x="621" y="310"/>
                  </a:lnTo>
                  <a:lnTo>
                    <a:pt x="632" y="310"/>
                  </a:lnTo>
                  <a:lnTo>
                    <a:pt x="635" y="310"/>
                  </a:lnTo>
                  <a:lnTo>
                    <a:pt x="638" y="310"/>
                  </a:lnTo>
                  <a:lnTo>
                    <a:pt x="643" y="312"/>
                  </a:lnTo>
                  <a:lnTo>
                    <a:pt x="645" y="312"/>
                  </a:lnTo>
                  <a:lnTo>
                    <a:pt x="650" y="310"/>
                  </a:lnTo>
                  <a:lnTo>
                    <a:pt x="650" y="305"/>
                  </a:lnTo>
                  <a:lnTo>
                    <a:pt x="651" y="305"/>
                  </a:lnTo>
                  <a:lnTo>
                    <a:pt x="664" y="299"/>
                  </a:lnTo>
                  <a:lnTo>
                    <a:pt x="667" y="297"/>
                  </a:lnTo>
                  <a:lnTo>
                    <a:pt x="670" y="294"/>
                  </a:lnTo>
                  <a:lnTo>
                    <a:pt x="672" y="293"/>
                  </a:lnTo>
                  <a:lnTo>
                    <a:pt x="673" y="286"/>
                  </a:lnTo>
                  <a:lnTo>
                    <a:pt x="675" y="283"/>
                  </a:lnTo>
                  <a:lnTo>
                    <a:pt x="683" y="277"/>
                  </a:lnTo>
                  <a:lnTo>
                    <a:pt x="684" y="275"/>
                  </a:lnTo>
                  <a:lnTo>
                    <a:pt x="684" y="272"/>
                  </a:lnTo>
                  <a:lnTo>
                    <a:pt x="684" y="269"/>
                  </a:lnTo>
                  <a:lnTo>
                    <a:pt x="684" y="267"/>
                  </a:lnTo>
                  <a:lnTo>
                    <a:pt x="683" y="264"/>
                  </a:lnTo>
                  <a:lnTo>
                    <a:pt x="681" y="261"/>
                  </a:lnTo>
                  <a:lnTo>
                    <a:pt x="679" y="260"/>
                  </a:lnTo>
                  <a:lnTo>
                    <a:pt x="681" y="253"/>
                  </a:lnTo>
                  <a:lnTo>
                    <a:pt x="683" y="250"/>
                  </a:lnTo>
                  <a:lnTo>
                    <a:pt x="691" y="247"/>
                  </a:lnTo>
                  <a:lnTo>
                    <a:pt x="697" y="247"/>
                  </a:lnTo>
                  <a:lnTo>
                    <a:pt x="705" y="245"/>
                  </a:lnTo>
                  <a:lnTo>
                    <a:pt x="706" y="244"/>
                  </a:lnTo>
                  <a:lnTo>
                    <a:pt x="709" y="245"/>
                  </a:lnTo>
                  <a:lnTo>
                    <a:pt x="711" y="247"/>
                  </a:lnTo>
                  <a:lnTo>
                    <a:pt x="713" y="250"/>
                  </a:lnTo>
                  <a:lnTo>
                    <a:pt x="719" y="255"/>
                  </a:lnTo>
                  <a:lnTo>
                    <a:pt x="720" y="258"/>
                  </a:lnTo>
                  <a:lnTo>
                    <a:pt x="720" y="261"/>
                  </a:lnTo>
                  <a:lnTo>
                    <a:pt x="720" y="271"/>
                  </a:lnTo>
                  <a:lnTo>
                    <a:pt x="719" y="275"/>
                  </a:lnTo>
                  <a:lnTo>
                    <a:pt x="722" y="275"/>
                  </a:lnTo>
                  <a:lnTo>
                    <a:pt x="722" y="277"/>
                  </a:lnTo>
                  <a:lnTo>
                    <a:pt x="725" y="279"/>
                  </a:lnTo>
                  <a:lnTo>
                    <a:pt x="727" y="280"/>
                  </a:lnTo>
                  <a:lnTo>
                    <a:pt x="728" y="280"/>
                  </a:lnTo>
                  <a:lnTo>
                    <a:pt x="732" y="280"/>
                  </a:lnTo>
                  <a:lnTo>
                    <a:pt x="739" y="280"/>
                  </a:lnTo>
                  <a:lnTo>
                    <a:pt x="744" y="280"/>
                  </a:lnTo>
                  <a:lnTo>
                    <a:pt x="744" y="279"/>
                  </a:lnTo>
                  <a:lnTo>
                    <a:pt x="744" y="279"/>
                  </a:lnTo>
                  <a:lnTo>
                    <a:pt x="739" y="279"/>
                  </a:lnTo>
                  <a:lnTo>
                    <a:pt x="733" y="277"/>
                  </a:lnTo>
                  <a:lnTo>
                    <a:pt x="725" y="275"/>
                  </a:lnTo>
                  <a:lnTo>
                    <a:pt x="724" y="272"/>
                  </a:lnTo>
                  <a:lnTo>
                    <a:pt x="725" y="269"/>
                  </a:lnTo>
                  <a:lnTo>
                    <a:pt x="727" y="264"/>
                  </a:lnTo>
                  <a:lnTo>
                    <a:pt x="728" y="264"/>
                  </a:lnTo>
                  <a:lnTo>
                    <a:pt x="730" y="264"/>
                  </a:lnTo>
                  <a:lnTo>
                    <a:pt x="732" y="263"/>
                  </a:lnTo>
                  <a:lnTo>
                    <a:pt x="730" y="260"/>
                  </a:lnTo>
                  <a:lnTo>
                    <a:pt x="730" y="258"/>
                  </a:lnTo>
                  <a:lnTo>
                    <a:pt x="728" y="253"/>
                  </a:lnTo>
                  <a:lnTo>
                    <a:pt x="727" y="247"/>
                  </a:lnTo>
                  <a:lnTo>
                    <a:pt x="724" y="247"/>
                  </a:lnTo>
                  <a:lnTo>
                    <a:pt x="722" y="245"/>
                  </a:lnTo>
                  <a:lnTo>
                    <a:pt x="711" y="241"/>
                  </a:lnTo>
                  <a:lnTo>
                    <a:pt x="703" y="238"/>
                  </a:lnTo>
                  <a:lnTo>
                    <a:pt x="697" y="238"/>
                  </a:lnTo>
                  <a:lnTo>
                    <a:pt x="694" y="238"/>
                  </a:lnTo>
                  <a:lnTo>
                    <a:pt x="689" y="241"/>
                  </a:lnTo>
                  <a:lnTo>
                    <a:pt x="686" y="242"/>
                  </a:lnTo>
                  <a:lnTo>
                    <a:pt x="679" y="241"/>
                  </a:lnTo>
                  <a:lnTo>
                    <a:pt x="673" y="241"/>
                  </a:lnTo>
                  <a:lnTo>
                    <a:pt x="672" y="241"/>
                  </a:lnTo>
                  <a:lnTo>
                    <a:pt x="670" y="239"/>
                  </a:lnTo>
                  <a:lnTo>
                    <a:pt x="672" y="234"/>
                  </a:lnTo>
                  <a:lnTo>
                    <a:pt x="672" y="231"/>
                  </a:lnTo>
                  <a:lnTo>
                    <a:pt x="668" y="228"/>
                  </a:lnTo>
                  <a:lnTo>
                    <a:pt x="667" y="227"/>
                  </a:lnTo>
                  <a:lnTo>
                    <a:pt x="667" y="223"/>
                  </a:lnTo>
                  <a:lnTo>
                    <a:pt x="672" y="214"/>
                  </a:lnTo>
                  <a:lnTo>
                    <a:pt x="673" y="212"/>
                  </a:lnTo>
                  <a:lnTo>
                    <a:pt x="676" y="208"/>
                  </a:lnTo>
                  <a:lnTo>
                    <a:pt x="678" y="203"/>
                  </a:lnTo>
                  <a:lnTo>
                    <a:pt x="678" y="201"/>
                  </a:lnTo>
                  <a:lnTo>
                    <a:pt x="670" y="190"/>
                  </a:lnTo>
                  <a:lnTo>
                    <a:pt x="667" y="187"/>
                  </a:lnTo>
                  <a:lnTo>
                    <a:pt x="667" y="186"/>
                  </a:lnTo>
                  <a:lnTo>
                    <a:pt x="664" y="184"/>
                  </a:lnTo>
                  <a:lnTo>
                    <a:pt x="661" y="182"/>
                  </a:lnTo>
                  <a:lnTo>
                    <a:pt x="661" y="181"/>
                  </a:lnTo>
                  <a:lnTo>
                    <a:pt x="668" y="170"/>
                  </a:lnTo>
                  <a:lnTo>
                    <a:pt x="673" y="168"/>
                  </a:lnTo>
                  <a:lnTo>
                    <a:pt x="678" y="167"/>
                  </a:lnTo>
                  <a:lnTo>
                    <a:pt x="681" y="165"/>
                  </a:lnTo>
                  <a:lnTo>
                    <a:pt x="686" y="164"/>
                  </a:lnTo>
                  <a:lnTo>
                    <a:pt x="687" y="162"/>
                  </a:lnTo>
                  <a:lnTo>
                    <a:pt x="689" y="160"/>
                  </a:lnTo>
                  <a:lnTo>
                    <a:pt x="689" y="159"/>
                  </a:lnTo>
                  <a:lnTo>
                    <a:pt x="689" y="154"/>
                  </a:lnTo>
                  <a:lnTo>
                    <a:pt x="689" y="151"/>
                  </a:lnTo>
                  <a:lnTo>
                    <a:pt x="687" y="149"/>
                  </a:lnTo>
                  <a:lnTo>
                    <a:pt x="686" y="146"/>
                  </a:lnTo>
                  <a:lnTo>
                    <a:pt x="684" y="143"/>
                  </a:lnTo>
                  <a:lnTo>
                    <a:pt x="686" y="143"/>
                  </a:lnTo>
                  <a:lnTo>
                    <a:pt x="687" y="143"/>
                  </a:lnTo>
                  <a:lnTo>
                    <a:pt x="691" y="143"/>
                  </a:lnTo>
                  <a:lnTo>
                    <a:pt x="694" y="145"/>
                  </a:lnTo>
                  <a:lnTo>
                    <a:pt x="695" y="148"/>
                  </a:lnTo>
                  <a:lnTo>
                    <a:pt x="697" y="149"/>
                  </a:lnTo>
                  <a:lnTo>
                    <a:pt x="697" y="152"/>
                  </a:lnTo>
                  <a:lnTo>
                    <a:pt x="697" y="154"/>
                  </a:lnTo>
                  <a:lnTo>
                    <a:pt x="697" y="156"/>
                  </a:lnTo>
                  <a:lnTo>
                    <a:pt x="698" y="156"/>
                  </a:lnTo>
                  <a:lnTo>
                    <a:pt x="698" y="157"/>
                  </a:lnTo>
                  <a:lnTo>
                    <a:pt x="698" y="159"/>
                  </a:lnTo>
                  <a:lnTo>
                    <a:pt x="697" y="159"/>
                  </a:lnTo>
                  <a:lnTo>
                    <a:pt x="695" y="160"/>
                  </a:lnTo>
                  <a:lnTo>
                    <a:pt x="694" y="167"/>
                  </a:lnTo>
                  <a:lnTo>
                    <a:pt x="692" y="167"/>
                  </a:lnTo>
                  <a:lnTo>
                    <a:pt x="692" y="171"/>
                  </a:lnTo>
                  <a:lnTo>
                    <a:pt x="695" y="175"/>
                  </a:lnTo>
                  <a:lnTo>
                    <a:pt x="695" y="178"/>
                  </a:lnTo>
                  <a:lnTo>
                    <a:pt x="694" y="179"/>
                  </a:lnTo>
                  <a:lnTo>
                    <a:pt x="692" y="181"/>
                  </a:lnTo>
                  <a:lnTo>
                    <a:pt x="692" y="182"/>
                  </a:lnTo>
                  <a:lnTo>
                    <a:pt x="692" y="184"/>
                  </a:lnTo>
                  <a:lnTo>
                    <a:pt x="698" y="186"/>
                  </a:lnTo>
                  <a:lnTo>
                    <a:pt x="705" y="187"/>
                  </a:lnTo>
                  <a:lnTo>
                    <a:pt x="713" y="187"/>
                  </a:lnTo>
                  <a:lnTo>
                    <a:pt x="716" y="189"/>
                  </a:lnTo>
                  <a:lnTo>
                    <a:pt x="717" y="187"/>
                  </a:lnTo>
                  <a:lnTo>
                    <a:pt x="725" y="189"/>
                  </a:lnTo>
                  <a:lnTo>
                    <a:pt x="732" y="193"/>
                  </a:lnTo>
                  <a:lnTo>
                    <a:pt x="736" y="195"/>
                  </a:lnTo>
                  <a:lnTo>
                    <a:pt x="739" y="195"/>
                  </a:lnTo>
                  <a:lnTo>
                    <a:pt x="746" y="195"/>
                  </a:lnTo>
                  <a:lnTo>
                    <a:pt x="746" y="193"/>
                  </a:lnTo>
                  <a:lnTo>
                    <a:pt x="747" y="192"/>
                  </a:lnTo>
                  <a:lnTo>
                    <a:pt x="744" y="192"/>
                  </a:lnTo>
                  <a:lnTo>
                    <a:pt x="743" y="193"/>
                  </a:lnTo>
                  <a:lnTo>
                    <a:pt x="743" y="193"/>
                  </a:lnTo>
                  <a:lnTo>
                    <a:pt x="739" y="192"/>
                  </a:lnTo>
                  <a:lnTo>
                    <a:pt x="738" y="192"/>
                  </a:lnTo>
                  <a:lnTo>
                    <a:pt x="736" y="190"/>
                  </a:lnTo>
                  <a:lnTo>
                    <a:pt x="735" y="186"/>
                  </a:lnTo>
                  <a:lnTo>
                    <a:pt x="730" y="184"/>
                  </a:lnTo>
                  <a:lnTo>
                    <a:pt x="727" y="184"/>
                  </a:lnTo>
                  <a:lnTo>
                    <a:pt x="724" y="184"/>
                  </a:lnTo>
                  <a:lnTo>
                    <a:pt x="719" y="181"/>
                  </a:lnTo>
                  <a:lnTo>
                    <a:pt x="716" y="181"/>
                  </a:lnTo>
                  <a:lnTo>
                    <a:pt x="709" y="178"/>
                  </a:lnTo>
                  <a:lnTo>
                    <a:pt x="706" y="176"/>
                  </a:lnTo>
                  <a:lnTo>
                    <a:pt x="706" y="175"/>
                  </a:lnTo>
                  <a:lnTo>
                    <a:pt x="703" y="170"/>
                  </a:lnTo>
                  <a:lnTo>
                    <a:pt x="703" y="168"/>
                  </a:lnTo>
                  <a:lnTo>
                    <a:pt x="705" y="168"/>
                  </a:lnTo>
                  <a:lnTo>
                    <a:pt x="708" y="165"/>
                  </a:lnTo>
                  <a:lnTo>
                    <a:pt x="716" y="165"/>
                  </a:lnTo>
                  <a:lnTo>
                    <a:pt x="717" y="165"/>
                  </a:lnTo>
                  <a:lnTo>
                    <a:pt x="725" y="170"/>
                  </a:lnTo>
                  <a:lnTo>
                    <a:pt x="728" y="170"/>
                  </a:lnTo>
                  <a:lnTo>
                    <a:pt x="735" y="168"/>
                  </a:lnTo>
                  <a:lnTo>
                    <a:pt x="735" y="167"/>
                  </a:lnTo>
                  <a:lnTo>
                    <a:pt x="733" y="165"/>
                  </a:lnTo>
                  <a:lnTo>
                    <a:pt x="732" y="164"/>
                  </a:lnTo>
                  <a:lnTo>
                    <a:pt x="728" y="162"/>
                  </a:lnTo>
                  <a:lnTo>
                    <a:pt x="724" y="164"/>
                  </a:lnTo>
                  <a:lnTo>
                    <a:pt x="722" y="164"/>
                  </a:lnTo>
                  <a:lnTo>
                    <a:pt x="724" y="162"/>
                  </a:lnTo>
                  <a:lnTo>
                    <a:pt x="724" y="160"/>
                  </a:lnTo>
                  <a:lnTo>
                    <a:pt x="725" y="160"/>
                  </a:lnTo>
                  <a:lnTo>
                    <a:pt x="727" y="159"/>
                  </a:lnTo>
                  <a:lnTo>
                    <a:pt x="732" y="157"/>
                  </a:lnTo>
                  <a:lnTo>
                    <a:pt x="735" y="156"/>
                  </a:lnTo>
                  <a:lnTo>
                    <a:pt x="738" y="156"/>
                  </a:lnTo>
                  <a:lnTo>
                    <a:pt x="752" y="156"/>
                  </a:lnTo>
                  <a:lnTo>
                    <a:pt x="760" y="160"/>
                  </a:lnTo>
                  <a:lnTo>
                    <a:pt x="768" y="162"/>
                  </a:lnTo>
                  <a:lnTo>
                    <a:pt x="771" y="164"/>
                  </a:lnTo>
                  <a:lnTo>
                    <a:pt x="771" y="164"/>
                  </a:lnTo>
                  <a:lnTo>
                    <a:pt x="773" y="164"/>
                  </a:lnTo>
                  <a:lnTo>
                    <a:pt x="773" y="167"/>
                  </a:lnTo>
                  <a:lnTo>
                    <a:pt x="782" y="173"/>
                  </a:lnTo>
                  <a:lnTo>
                    <a:pt x="784" y="173"/>
                  </a:lnTo>
                  <a:lnTo>
                    <a:pt x="790" y="173"/>
                  </a:lnTo>
                  <a:lnTo>
                    <a:pt x="798" y="173"/>
                  </a:lnTo>
                  <a:lnTo>
                    <a:pt x="799" y="171"/>
                  </a:lnTo>
                  <a:lnTo>
                    <a:pt x="804" y="173"/>
                  </a:lnTo>
                  <a:lnTo>
                    <a:pt x="806" y="173"/>
                  </a:lnTo>
                  <a:lnTo>
                    <a:pt x="807" y="175"/>
                  </a:lnTo>
                  <a:lnTo>
                    <a:pt x="806" y="176"/>
                  </a:lnTo>
                  <a:lnTo>
                    <a:pt x="806" y="178"/>
                  </a:lnTo>
                  <a:lnTo>
                    <a:pt x="802" y="181"/>
                  </a:lnTo>
                  <a:lnTo>
                    <a:pt x="802" y="181"/>
                  </a:lnTo>
                  <a:lnTo>
                    <a:pt x="796" y="184"/>
                  </a:lnTo>
                  <a:lnTo>
                    <a:pt x="795" y="186"/>
                  </a:lnTo>
                  <a:lnTo>
                    <a:pt x="793" y="190"/>
                  </a:lnTo>
                  <a:lnTo>
                    <a:pt x="793" y="190"/>
                  </a:lnTo>
                  <a:lnTo>
                    <a:pt x="793" y="192"/>
                  </a:lnTo>
                  <a:lnTo>
                    <a:pt x="793" y="195"/>
                  </a:lnTo>
                  <a:lnTo>
                    <a:pt x="795" y="198"/>
                  </a:lnTo>
                  <a:lnTo>
                    <a:pt x="793" y="200"/>
                  </a:lnTo>
                  <a:lnTo>
                    <a:pt x="791" y="203"/>
                  </a:lnTo>
                  <a:lnTo>
                    <a:pt x="791" y="206"/>
                  </a:lnTo>
                  <a:lnTo>
                    <a:pt x="793" y="208"/>
                  </a:lnTo>
                  <a:lnTo>
                    <a:pt x="793" y="208"/>
                  </a:lnTo>
                  <a:lnTo>
                    <a:pt x="793" y="206"/>
                  </a:lnTo>
                  <a:lnTo>
                    <a:pt x="793" y="204"/>
                  </a:lnTo>
                  <a:lnTo>
                    <a:pt x="796" y="201"/>
                  </a:lnTo>
                  <a:lnTo>
                    <a:pt x="798" y="195"/>
                  </a:lnTo>
                  <a:lnTo>
                    <a:pt x="799" y="193"/>
                  </a:lnTo>
                  <a:lnTo>
                    <a:pt x="802" y="193"/>
                  </a:lnTo>
                  <a:lnTo>
                    <a:pt x="804" y="195"/>
                  </a:lnTo>
                  <a:lnTo>
                    <a:pt x="804" y="197"/>
                  </a:lnTo>
                  <a:lnTo>
                    <a:pt x="804" y="201"/>
                  </a:lnTo>
                  <a:lnTo>
                    <a:pt x="804" y="203"/>
                  </a:lnTo>
                  <a:lnTo>
                    <a:pt x="802" y="208"/>
                  </a:lnTo>
                  <a:lnTo>
                    <a:pt x="799" y="211"/>
                  </a:lnTo>
                  <a:lnTo>
                    <a:pt x="799" y="212"/>
                  </a:lnTo>
                  <a:lnTo>
                    <a:pt x="801" y="214"/>
                  </a:lnTo>
                  <a:lnTo>
                    <a:pt x="801" y="216"/>
                  </a:lnTo>
                  <a:lnTo>
                    <a:pt x="802" y="217"/>
                  </a:lnTo>
                  <a:lnTo>
                    <a:pt x="804" y="216"/>
                  </a:lnTo>
                  <a:lnTo>
                    <a:pt x="806" y="216"/>
                  </a:lnTo>
                  <a:lnTo>
                    <a:pt x="806" y="214"/>
                  </a:lnTo>
                  <a:lnTo>
                    <a:pt x="806" y="212"/>
                  </a:lnTo>
                  <a:lnTo>
                    <a:pt x="804" y="211"/>
                  </a:lnTo>
                  <a:lnTo>
                    <a:pt x="807" y="211"/>
                  </a:lnTo>
                  <a:lnTo>
                    <a:pt x="810" y="209"/>
                  </a:lnTo>
                  <a:lnTo>
                    <a:pt x="814" y="208"/>
                  </a:lnTo>
                  <a:lnTo>
                    <a:pt x="814" y="206"/>
                  </a:lnTo>
                  <a:lnTo>
                    <a:pt x="814" y="204"/>
                  </a:lnTo>
                  <a:lnTo>
                    <a:pt x="814" y="201"/>
                  </a:lnTo>
                  <a:lnTo>
                    <a:pt x="812" y="198"/>
                  </a:lnTo>
                  <a:lnTo>
                    <a:pt x="809" y="193"/>
                  </a:lnTo>
                  <a:lnTo>
                    <a:pt x="806" y="190"/>
                  </a:lnTo>
                  <a:lnTo>
                    <a:pt x="807" y="186"/>
                  </a:lnTo>
                  <a:lnTo>
                    <a:pt x="810" y="181"/>
                  </a:lnTo>
                  <a:lnTo>
                    <a:pt x="812" y="179"/>
                  </a:lnTo>
                  <a:lnTo>
                    <a:pt x="812" y="178"/>
                  </a:lnTo>
                  <a:lnTo>
                    <a:pt x="812" y="176"/>
                  </a:lnTo>
                  <a:lnTo>
                    <a:pt x="812" y="175"/>
                  </a:lnTo>
                  <a:lnTo>
                    <a:pt x="812" y="175"/>
                  </a:lnTo>
                  <a:lnTo>
                    <a:pt x="809" y="170"/>
                  </a:lnTo>
                  <a:lnTo>
                    <a:pt x="807" y="170"/>
                  </a:lnTo>
                  <a:lnTo>
                    <a:pt x="799" y="168"/>
                  </a:lnTo>
                  <a:lnTo>
                    <a:pt x="798" y="168"/>
                  </a:lnTo>
                  <a:lnTo>
                    <a:pt x="793" y="164"/>
                  </a:lnTo>
                  <a:lnTo>
                    <a:pt x="793" y="164"/>
                  </a:lnTo>
                  <a:lnTo>
                    <a:pt x="791" y="160"/>
                  </a:lnTo>
                  <a:lnTo>
                    <a:pt x="791" y="159"/>
                  </a:lnTo>
                  <a:lnTo>
                    <a:pt x="790" y="159"/>
                  </a:lnTo>
                  <a:lnTo>
                    <a:pt x="787" y="157"/>
                  </a:lnTo>
                  <a:lnTo>
                    <a:pt x="784" y="156"/>
                  </a:lnTo>
                  <a:lnTo>
                    <a:pt x="779" y="156"/>
                  </a:lnTo>
                  <a:lnTo>
                    <a:pt x="776" y="156"/>
                  </a:lnTo>
                  <a:lnTo>
                    <a:pt x="773" y="152"/>
                  </a:lnTo>
                  <a:lnTo>
                    <a:pt x="773" y="151"/>
                  </a:lnTo>
                  <a:lnTo>
                    <a:pt x="771" y="148"/>
                  </a:lnTo>
                  <a:lnTo>
                    <a:pt x="769" y="146"/>
                  </a:lnTo>
                  <a:lnTo>
                    <a:pt x="769" y="145"/>
                  </a:lnTo>
                  <a:lnTo>
                    <a:pt x="771" y="143"/>
                  </a:lnTo>
                  <a:lnTo>
                    <a:pt x="773" y="140"/>
                  </a:lnTo>
                  <a:lnTo>
                    <a:pt x="771" y="138"/>
                  </a:lnTo>
                  <a:lnTo>
                    <a:pt x="769" y="137"/>
                  </a:lnTo>
                  <a:lnTo>
                    <a:pt x="768" y="137"/>
                  </a:lnTo>
                  <a:lnTo>
                    <a:pt x="766" y="134"/>
                  </a:lnTo>
                  <a:lnTo>
                    <a:pt x="766" y="132"/>
                  </a:lnTo>
                  <a:lnTo>
                    <a:pt x="766" y="130"/>
                  </a:lnTo>
                  <a:lnTo>
                    <a:pt x="766" y="129"/>
                  </a:lnTo>
                  <a:lnTo>
                    <a:pt x="766" y="127"/>
                  </a:lnTo>
                  <a:lnTo>
                    <a:pt x="769" y="126"/>
                  </a:lnTo>
                  <a:lnTo>
                    <a:pt x="768" y="124"/>
                  </a:lnTo>
                  <a:lnTo>
                    <a:pt x="769" y="123"/>
                  </a:lnTo>
                  <a:lnTo>
                    <a:pt x="782" y="121"/>
                  </a:lnTo>
                  <a:lnTo>
                    <a:pt x="787" y="119"/>
                  </a:lnTo>
                  <a:lnTo>
                    <a:pt x="812" y="119"/>
                  </a:lnTo>
                  <a:lnTo>
                    <a:pt x="814" y="119"/>
                  </a:lnTo>
                  <a:lnTo>
                    <a:pt x="825" y="118"/>
                  </a:lnTo>
                  <a:lnTo>
                    <a:pt x="829" y="118"/>
                  </a:lnTo>
                  <a:lnTo>
                    <a:pt x="834" y="118"/>
                  </a:lnTo>
                  <a:lnTo>
                    <a:pt x="836" y="118"/>
                  </a:lnTo>
                  <a:lnTo>
                    <a:pt x="839" y="118"/>
                  </a:lnTo>
                  <a:lnTo>
                    <a:pt x="842" y="116"/>
                  </a:lnTo>
                  <a:lnTo>
                    <a:pt x="847" y="115"/>
                  </a:lnTo>
                  <a:lnTo>
                    <a:pt x="856" y="113"/>
                  </a:lnTo>
                  <a:lnTo>
                    <a:pt x="859" y="113"/>
                  </a:lnTo>
                  <a:lnTo>
                    <a:pt x="861" y="115"/>
                  </a:lnTo>
                  <a:lnTo>
                    <a:pt x="862" y="115"/>
                  </a:lnTo>
                  <a:lnTo>
                    <a:pt x="858" y="118"/>
                  </a:lnTo>
                  <a:lnTo>
                    <a:pt x="853" y="121"/>
                  </a:lnTo>
                  <a:lnTo>
                    <a:pt x="848" y="123"/>
                  </a:lnTo>
                  <a:lnTo>
                    <a:pt x="845" y="124"/>
                  </a:lnTo>
                  <a:lnTo>
                    <a:pt x="843" y="126"/>
                  </a:lnTo>
                  <a:lnTo>
                    <a:pt x="843" y="126"/>
                  </a:lnTo>
                  <a:lnTo>
                    <a:pt x="843" y="129"/>
                  </a:lnTo>
                  <a:lnTo>
                    <a:pt x="845" y="129"/>
                  </a:lnTo>
                  <a:lnTo>
                    <a:pt x="848" y="130"/>
                  </a:lnTo>
                  <a:lnTo>
                    <a:pt x="851" y="134"/>
                  </a:lnTo>
                  <a:lnTo>
                    <a:pt x="855" y="135"/>
                  </a:lnTo>
                  <a:lnTo>
                    <a:pt x="856" y="135"/>
                  </a:lnTo>
                  <a:lnTo>
                    <a:pt x="858" y="135"/>
                  </a:lnTo>
                  <a:lnTo>
                    <a:pt x="848" y="130"/>
                  </a:lnTo>
                  <a:lnTo>
                    <a:pt x="847" y="129"/>
                  </a:lnTo>
                  <a:lnTo>
                    <a:pt x="845" y="127"/>
                  </a:lnTo>
                  <a:lnTo>
                    <a:pt x="847" y="126"/>
                  </a:lnTo>
                  <a:lnTo>
                    <a:pt x="847" y="124"/>
                  </a:lnTo>
                  <a:lnTo>
                    <a:pt x="848" y="124"/>
                  </a:lnTo>
                  <a:lnTo>
                    <a:pt x="850" y="124"/>
                  </a:lnTo>
                  <a:lnTo>
                    <a:pt x="853" y="123"/>
                  </a:lnTo>
                  <a:lnTo>
                    <a:pt x="862" y="121"/>
                  </a:lnTo>
                  <a:lnTo>
                    <a:pt x="866" y="119"/>
                  </a:lnTo>
                  <a:lnTo>
                    <a:pt x="867" y="118"/>
                  </a:lnTo>
                  <a:lnTo>
                    <a:pt x="870" y="116"/>
                  </a:lnTo>
                  <a:lnTo>
                    <a:pt x="869" y="115"/>
                  </a:lnTo>
                  <a:lnTo>
                    <a:pt x="866" y="115"/>
                  </a:lnTo>
                  <a:lnTo>
                    <a:pt x="864" y="113"/>
                  </a:lnTo>
                  <a:lnTo>
                    <a:pt x="858" y="105"/>
                  </a:lnTo>
                  <a:lnTo>
                    <a:pt x="855" y="104"/>
                  </a:lnTo>
                  <a:lnTo>
                    <a:pt x="850" y="102"/>
                  </a:lnTo>
                  <a:lnTo>
                    <a:pt x="847" y="102"/>
                  </a:lnTo>
                  <a:lnTo>
                    <a:pt x="850" y="99"/>
                  </a:lnTo>
                  <a:lnTo>
                    <a:pt x="853" y="97"/>
                  </a:lnTo>
                  <a:lnTo>
                    <a:pt x="855" y="97"/>
                  </a:lnTo>
                  <a:lnTo>
                    <a:pt x="856" y="99"/>
                  </a:lnTo>
                  <a:lnTo>
                    <a:pt x="859" y="100"/>
                  </a:lnTo>
                  <a:lnTo>
                    <a:pt x="864" y="100"/>
                  </a:lnTo>
                  <a:lnTo>
                    <a:pt x="862" y="99"/>
                  </a:lnTo>
                  <a:lnTo>
                    <a:pt x="859" y="97"/>
                  </a:lnTo>
                  <a:lnTo>
                    <a:pt x="858" y="96"/>
                  </a:lnTo>
                  <a:lnTo>
                    <a:pt x="853" y="94"/>
                  </a:lnTo>
                  <a:lnTo>
                    <a:pt x="848" y="93"/>
                  </a:lnTo>
                  <a:lnTo>
                    <a:pt x="843" y="93"/>
                  </a:lnTo>
                  <a:lnTo>
                    <a:pt x="845" y="89"/>
                  </a:lnTo>
                  <a:lnTo>
                    <a:pt x="848" y="89"/>
                  </a:lnTo>
                  <a:lnTo>
                    <a:pt x="848" y="89"/>
                  </a:lnTo>
                  <a:lnTo>
                    <a:pt x="850" y="88"/>
                  </a:lnTo>
                  <a:lnTo>
                    <a:pt x="856" y="91"/>
                  </a:lnTo>
                  <a:lnTo>
                    <a:pt x="859" y="89"/>
                  </a:lnTo>
                  <a:lnTo>
                    <a:pt x="862" y="88"/>
                  </a:lnTo>
                  <a:lnTo>
                    <a:pt x="867" y="83"/>
                  </a:lnTo>
                  <a:lnTo>
                    <a:pt x="869" y="82"/>
                  </a:lnTo>
                  <a:lnTo>
                    <a:pt x="866" y="80"/>
                  </a:lnTo>
                  <a:lnTo>
                    <a:pt x="864" y="80"/>
                  </a:lnTo>
                  <a:lnTo>
                    <a:pt x="861" y="80"/>
                  </a:lnTo>
                  <a:lnTo>
                    <a:pt x="861" y="78"/>
                  </a:lnTo>
                  <a:lnTo>
                    <a:pt x="861" y="77"/>
                  </a:lnTo>
                  <a:lnTo>
                    <a:pt x="864" y="77"/>
                  </a:lnTo>
                  <a:lnTo>
                    <a:pt x="872" y="78"/>
                  </a:lnTo>
                  <a:lnTo>
                    <a:pt x="883" y="74"/>
                  </a:lnTo>
                  <a:lnTo>
                    <a:pt x="886" y="71"/>
                  </a:lnTo>
                  <a:lnTo>
                    <a:pt x="895" y="67"/>
                  </a:lnTo>
                  <a:lnTo>
                    <a:pt x="899" y="69"/>
                  </a:lnTo>
                  <a:lnTo>
                    <a:pt x="908" y="64"/>
                  </a:lnTo>
                  <a:lnTo>
                    <a:pt x="919" y="63"/>
                  </a:lnTo>
                  <a:lnTo>
                    <a:pt x="925" y="63"/>
                  </a:lnTo>
                  <a:lnTo>
                    <a:pt x="932" y="61"/>
                  </a:lnTo>
                  <a:lnTo>
                    <a:pt x="940" y="60"/>
                  </a:lnTo>
                  <a:lnTo>
                    <a:pt x="943" y="60"/>
                  </a:lnTo>
                  <a:lnTo>
                    <a:pt x="955" y="56"/>
                  </a:lnTo>
                  <a:lnTo>
                    <a:pt x="963" y="55"/>
                  </a:lnTo>
                  <a:lnTo>
                    <a:pt x="965" y="53"/>
                  </a:lnTo>
                  <a:lnTo>
                    <a:pt x="959" y="55"/>
                  </a:lnTo>
                  <a:lnTo>
                    <a:pt x="957" y="53"/>
                  </a:lnTo>
                  <a:lnTo>
                    <a:pt x="955" y="55"/>
                  </a:lnTo>
                  <a:lnTo>
                    <a:pt x="954" y="55"/>
                  </a:lnTo>
                  <a:lnTo>
                    <a:pt x="951" y="53"/>
                  </a:lnTo>
                  <a:lnTo>
                    <a:pt x="949" y="55"/>
                  </a:lnTo>
                  <a:lnTo>
                    <a:pt x="949" y="55"/>
                  </a:lnTo>
                  <a:lnTo>
                    <a:pt x="948" y="55"/>
                  </a:lnTo>
                  <a:lnTo>
                    <a:pt x="946" y="55"/>
                  </a:lnTo>
                  <a:lnTo>
                    <a:pt x="946" y="53"/>
                  </a:lnTo>
                  <a:lnTo>
                    <a:pt x="948" y="50"/>
                  </a:lnTo>
                  <a:lnTo>
                    <a:pt x="949" y="52"/>
                  </a:lnTo>
                  <a:lnTo>
                    <a:pt x="952" y="50"/>
                  </a:lnTo>
                  <a:lnTo>
                    <a:pt x="954" y="50"/>
                  </a:lnTo>
                  <a:lnTo>
                    <a:pt x="957" y="50"/>
                  </a:lnTo>
                  <a:lnTo>
                    <a:pt x="960" y="50"/>
                  </a:lnTo>
                  <a:lnTo>
                    <a:pt x="963" y="49"/>
                  </a:lnTo>
                  <a:lnTo>
                    <a:pt x="968" y="50"/>
                  </a:lnTo>
                  <a:lnTo>
                    <a:pt x="970" y="49"/>
                  </a:lnTo>
                  <a:lnTo>
                    <a:pt x="971" y="49"/>
                  </a:lnTo>
                  <a:lnTo>
                    <a:pt x="977" y="49"/>
                  </a:lnTo>
                  <a:lnTo>
                    <a:pt x="982" y="49"/>
                  </a:lnTo>
                  <a:lnTo>
                    <a:pt x="985" y="49"/>
                  </a:lnTo>
                  <a:lnTo>
                    <a:pt x="990" y="49"/>
                  </a:lnTo>
                  <a:lnTo>
                    <a:pt x="993" y="50"/>
                  </a:lnTo>
                  <a:lnTo>
                    <a:pt x="992" y="52"/>
                  </a:lnTo>
                  <a:lnTo>
                    <a:pt x="987" y="56"/>
                  </a:lnTo>
                  <a:lnTo>
                    <a:pt x="989" y="56"/>
                  </a:lnTo>
                  <a:lnTo>
                    <a:pt x="990" y="55"/>
                  </a:lnTo>
                  <a:lnTo>
                    <a:pt x="1000" y="52"/>
                  </a:lnTo>
                  <a:lnTo>
                    <a:pt x="1000" y="53"/>
                  </a:lnTo>
                  <a:lnTo>
                    <a:pt x="1000" y="55"/>
                  </a:lnTo>
                  <a:lnTo>
                    <a:pt x="998" y="56"/>
                  </a:lnTo>
                  <a:lnTo>
                    <a:pt x="1004" y="55"/>
                  </a:lnTo>
                  <a:lnTo>
                    <a:pt x="1009" y="52"/>
                  </a:lnTo>
                  <a:lnTo>
                    <a:pt x="1011" y="52"/>
                  </a:lnTo>
                  <a:lnTo>
                    <a:pt x="1014" y="53"/>
                  </a:lnTo>
                  <a:lnTo>
                    <a:pt x="1015" y="52"/>
                  </a:lnTo>
                  <a:lnTo>
                    <a:pt x="1015" y="50"/>
                  </a:lnTo>
                  <a:lnTo>
                    <a:pt x="1018" y="50"/>
                  </a:lnTo>
                  <a:lnTo>
                    <a:pt x="1020" y="49"/>
                  </a:lnTo>
                  <a:lnTo>
                    <a:pt x="1023" y="47"/>
                  </a:lnTo>
                  <a:lnTo>
                    <a:pt x="1025" y="47"/>
                  </a:lnTo>
                  <a:lnTo>
                    <a:pt x="1030" y="45"/>
                  </a:lnTo>
                  <a:lnTo>
                    <a:pt x="1031" y="45"/>
                  </a:lnTo>
                  <a:lnTo>
                    <a:pt x="1034" y="47"/>
                  </a:lnTo>
                  <a:lnTo>
                    <a:pt x="1037" y="47"/>
                  </a:lnTo>
                  <a:lnTo>
                    <a:pt x="1044" y="49"/>
                  </a:lnTo>
                  <a:lnTo>
                    <a:pt x="1044" y="50"/>
                  </a:lnTo>
                  <a:lnTo>
                    <a:pt x="1044" y="50"/>
                  </a:lnTo>
                  <a:lnTo>
                    <a:pt x="1045" y="52"/>
                  </a:lnTo>
                  <a:lnTo>
                    <a:pt x="1045" y="53"/>
                  </a:lnTo>
                  <a:lnTo>
                    <a:pt x="1044" y="56"/>
                  </a:lnTo>
                  <a:lnTo>
                    <a:pt x="1041" y="58"/>
                  </a:lnTo>
                  <a:lnTo>
                    <a:pt x="1042" y="58"/>
                  </a:lnTo>
                  <a:lnTo>
                    <a:pt x="1044" y="58"/>
                  </a:lnTo>
                  <a:lnTo>
                    <a:pt x="1045" y="56"/>
                  </a:lnTo>
                  <a:lnTo>
                    <a:pt x="1047" y="55"/>
                  </a:lnTo>
                  <a:lnTo>
                    <a:pt x="1047" y="49"/>
                  </a:lnTo>
                  <a:lnTo>
                    <a:pt x="1044" y="45"/>
                  </a:lnTo>
                  <a:lnTo>
                    <a:pt x="1042" y="44"/>
                  </a:lnTo>
                  <a:lnTo>
                    <a:pt x="1036" y="41"/>
                  </a:lnTo>
                  <a:lnTo>
                    <a:pt x="1034" y="39"/>
                  </a:lnTo>
                  <a:lnTo>
                    <a:pt x="1033" y="37"/>
                  </a:lnTo>
                  <a:lnTo>
                    <a:pt x="1033" y="37"/>
                  </a:lnTo>
                  <a:lnTo>
                    <a:pt x="1044" y="39"/>
                  </a:lnTo>
                  <a:lnTo>
                    <a:pt x="1048" y="37"/>
                  </a:lnTo>
                  <a:lnTo>
                    <a:pt x="1055" y="37"/>
                  </a:lnTo>
                  <a:lnTo>
                    <a:pt x="1061" y="37"/>
                  </a:lnTo>
                  <a:lnTo>
                    <a:pt x="1064" y="37"/>
                  </a:lnTo>
                  <a:lnTo>
                    <a:pt x="1069" y="37"/>
                  </a:lnTo>
                  <a:lnTo>
                    <a:pt x="1072" y="39"/>
                  </a:lnTo>
                  <a:lnTo>
                    <a:pt x="1074" y="37"/>
                  </a:lnTo>
                  <a:lnTo>
                    <a:pt x="1067" y="36"/>
                  </a:lnTo>
                  <a:lnTo>
                    <a:pt x="1064" y="36"/>
                  </a:lnTo>
                  <a:lnTo>
                    <a:pt x="1063" y="36"/>
                  </a:lnTo>
                  <a:lnTo>
                    <a:pt x="1064" y="34"/>
                  </a:lnTo>
                  <a:lnTo>
                    <a:pt x="1066" y="31"/>
                  </a:lnTo>
                  <a:lnTo>
                    <a:pt x="1064" y="30"/>
                  </a:lnTo>
                  <a:lnTo>
                    <a:pt x="1063" y="28"/>
                  </a:lnTo>
                  <a:lnTo>
                    <a:pt x="1063" y="25"/>
                  </a:lnTo>
                  <a:lnTo>
                    <a:pt x="1064" y="23"/>
                  </a:lnTo>
                  <a:lnTo>
                    <a:pt x="1066" y="22"/>
                  </a:lnTo>
                  <a:lnTo>
                    <a:pt x="1067" y="19"/>
                  </a:lnTo>
                  <a:lnTo>
                    <a:pt x="1071" y="17"/>
                  </a:lnTo>
                  <a:lnTo>
                    <a:pt x="1086" y="8"/>
                  </a:lnTo>
                  <a:lnTo>
                    <a:pt x="1094" y="3"/>
                  </a:lnTo>
                  <a:lnTo>
                    <a:pt x="1097" y="3"/>
                  </a:lnTo>
                  <a:lnTo>
                    <a:pt x="1100" y="3"/>
                  </a:lnTo>
                  <a:lnTo>
                    <a:pt x="1107" y="0"/>
                  </a:lnTo>
                  <a:lnTo>
                    <a:pt x="111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39" name="Freeform 135">
              <a:extLst>
                <a:ext uri="{FF2B5EF4-FFF2-40B4-BE49-F238E27FC236}">
                  <a16:creationId xmlns:a16="http://schemas.microsoft.com/office/drawing/2014/main" id="{9E3C3C23-13B5-90A3-E67F-6E1F7BDA1BF2}"/>
                </a:ext>
              </a:extLst>
            </p:cNvPr>
            <p:cNvSpPr>
              <a:spLocks/>
            </p:cNvSpPr>
            <p:nvPr/>
          </p:nvSpPr>
          <p:spPr bwMode="auto">
            <a:xfrm>
              <a:off x="9887597" y="3111893"/>
              <a:ext cx="1950" cy="0"/>
            </a:xfrm>
            <a:custGeom>
              <a:avLst/>
              <a:gdLst>
                <a:gd name="T0" fmla="*/ 0 w 1"/>
                <a:gd name="T1" fmla="*/ 0 w 1"/>
                <a:gd name="T2" fmla="*/ 0 w 1"/>
                <a:gd name="T3" fmla="*/ 1 w 1"/>
                <a:gd name="T4" fmla="*/ 0 w 1"/>
                <a:gd name="T5" fmla="*/ 0 w 1"/>
                <a:gd name="T6" fmla="*/ 0 w 1"/>
                <a:gd name="T7" fmla="*/ 0 w 1"/>
                <a:gd name="T8" fmla="*/ 0 w 1"/>
              </a:gdLst>
              <a:ahLst/>
              <a:cxnLst>
                <a:cxn ang="0">
                  <a:pos x="T0" y="0"/>
                </a:cxn>
                <a:cxn ang="0">
                  <a:pos x="T1" y="0"/>
                </a:cxn>
                <a:cxn ang="0">
                  <a:pos x="T2" y="0"/>
                </a:cxn>
                <a:cxn ang="0">
                  <a:pos x="T3" y="0"/>
                </a:cxn>
                <a:cxn ang="0">
                  <a:pos x="T4" y="0"/>
                </a:cxn>
                <a:cxn ang="0">
                  <a:pos x="T5" y="0"/>
                </a:cxn>
                <a:cxn ang="0">
                  <a:pos x="T6" y="0"/>
                </a:cxn>
                <a:cxn ang="0">
                  <a:pos x="T7" y="0"/>
                </a:cxn>
                <a:cxn ang="0">
                  <a:pos x="T8" y="0"/>
                </a:cxn>
              </a:cxnLst>
              <a:rect l="0" t="0" r="r" b="b"/>
              <a:pathLst>
                <a:path w="1">
                  <a:moveTo>
                    <a:pt x="0" y="0"/>
                  </a:moveTo>
                  <a:lnTo>
                    <a:pt x="0" y="0"/>
                  </a:lnTo>
                  <a:lnTo>
                    <a:pt x="0" y="0"/>
                  </a:lnTo>
                  <a:lnTo>
                    <a:pt x="1" y="0"/>
                  </a:lnTo>
                  <a:lnTo>
                    <a:pt x="0" y="0"/>
                  </a:lnTo>
                  <a:lnTo>
                    <a:pt x="0" y="0"/>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0" name="Freeform 136">
              <a:extLst>
                <a:ext uri="{FF2B5EF4-FFF2-40B4-BE49-F238E27FC236}">
                  <a16:creationId xmlns:a16="http://schemas.microsoft.com/office/drawing/2014/main" id="{0D8063BD-8C8B-5B64-92B6-ECB78934F1E2}"/>
                </a:ext>
              </a:extLst>
            </p:cNvPr>
            <p:cNvSpPr>
              <a:spLocks/>
            </p:cNvSpPr>
            <p:nvPr/>
          </p:nvSpPr>
          <p:spPr bwMode="auto">
            <a:xfrm>
              <a:off x="7425731" y="1455055"/>
              <a:ext cx="27289" cy="15594"/>
            </a:xfrm>
            <a:custGeom>
              <a:avLst/>
              <a:gdLst>
                <a:gd name="T0" fmla="*/ 9 w 14"/>
                <a:gd name="T1" fmla="*/ 0 h 8"/>
                <a:gd name="T2" fmla="*/ 12 w 14"/>
                <a:gd name="T3" fmla="*/ 2 h 8"/>
                <a:gd name="T4" fmla="*/ 14 w 14"/>
                <a:gd name="T5" fmla="*/ 5 h 8"/>
                <a:gd name="T6" fmla="*/ 11 w 14"/>
                <a:gd name="T7" fmla="*/ 7 h 8"/>
                <a:gd name="T8" fmla="*/ 6 w 14"/>
                <a:gd name="T9" fmla="*/ 8 h 8"/>
                <a:gd name="T10" fmla="*/ 4 w 14"/>
                <a:gd name="T11" fmla="*/ 7 h 8"/>
                <a:gd name="T12" fmla="*/ 3 w 14"/>
                <a:gd name="T13" fmla="*/ 7 h 8"/>
                <a:gd name="T14" fmla="*/ 3 w 14"/>
                <a:gd name="T15" fmla="*/ 7 h 8"/>
                <a:gd name="T16" fmla="*/ 0 w 14"/>
                <a:gd name="T17" fmla="*/ 5 h 8"/>
                <a:gd name="T18" fmla="*/ 0 w 14"/>
                <a:gd name="T19" fmla="*/ 4 h 8"/>
                <a:gd name="T20" fmla="*/ 1 w 14"/>
                <a:gd name="T21" fmla="*/ 4 h 8"/>
                <a:gd name="T22" fmla="*/ 9 w 14"/>
                <a:gd name="T23"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8">
                  <a:moveTo>
                    <a:pt x="9" y="0"/>
                  </a:moveTo>
                  <a:lnTo>
                    <a:pt x="12" y="2"/>
                  </a:lnTo>
                  <a:lnTo>
                    <a:pt x="14" y="5"/>
                  </a:lnTo>
                  <a:lnTo>
                    <a:pt x="11" y="7"/>
                  </a:lnTo>
                  <a:lnTo>
                    <a:pt x="6" y="8"/>
                  </a:lnTo>
                  <a:lnTo>
                    <a:pt x="4" y="7"/>
                  </a:lnTo>
                  <a:lnTo>
                    <a:pt x="3" y="7"/>
                  </a:lnTo>
                  <a:lnTo>
                    <a:pt x="3" y="7"/>
                  </a:lnTo>
                  <a:lnTo>
                    <a:pt x="0" y="5"/>
                  </a:lnTo>
                  <a:lnTo>
                    <a:pt x="0" y="4"/>
                  </a:lnTo>
                  <a:lnTo>
                    <a:pt x="1" y="4"/>
                  </a:lnTo>
                  <a:lnTo>
                    <a:pt x="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1" name="Freeform 137">
              <a:extLst>
                <a:ext uri="{FF2B5EF4-FFF2-40B4-BE49-F238E27FC236}">
                  <a16:creationId xmlns:a16="http://schemas.microsoft.com/office/drawing/2014/main" id="{96026404-75B2-B493-4C8D-CECEB5CC7903}"/>
                </a:ext>
              </a:extLst>
            </p:cNvPr>
            <p:cNvSpPr>
              <a:spLocks/>
            </p:cNvSpPr>
            <p:nvPr/>
          </p:nvSpPr>
          <p:spPr bwMode="auto">
            <a:xfrm>
              <a:off x="7326320" y="1361493"/>
              <a:ext cx="89664" cy="29239"/>
            </a:xfrm>
            <a:custGeom>
              <a:avLst/>
              <a:gdLst>
                <a:gd name="T0" fmla="*/ 33 w 46"/>
                <a:gd name="T1" fmla="*/ 0 h 15"/>
                <a:gd name="T2" fmla="*/ 35 w 46"/>
                <a:gd name="T3" fmla="*/ 1 h 15"/>
                <a:gd name="T4" fmla="*/ 35 w 46"/>
                <a:gd name="T5" fmla="*/ 3 h 15"/>
                <a:gd name="T6" fmla="*/ 38 w 46"/>
                <a:gd name="T7" fmla="*/ 3 h 15"/>
                <a:gd name="T8" fmla="*/ 44 w 46"/>
                <a:gd name="T9" fmla="*/ 4 h 15"/>
                <a:gd name="T10" fmla="*/ 46 w 46"/>
                <a:gd name="T11" fmla="*/ 6 h 15"/>
                <a:gd name="T12" fmla="*/ 43 w 46"/>
                <a:gd name="T13" fmla="*/ 6 h 15"/>
                <a:gd name="T14" fmla="*/ 35 w 46"/>
                <a:gd name="T15" fmla="*/ 8 h 15"/>
                <a:gd name="T16" fmla="*/ 36 w 46"/>
                <a:gd name="T17" fmla="*/ 9 h 15"/>
                <a:gd name="T18" fmla="*/ 38 w 46"/>
                <a:gd name="T19" fmla="*/ 11 h 15"/>
                <a:gd name="T20" fmla="*/ 36 w 46"/>
                <a:gd name="T21" fmla="*/ 12 h 15"/>
                <a:gd name="T22" fmla="*/ 33 w 46"/>
                <a:gd name="T23" fmla="*/ 14 h 15"/>
                <a:gd name="T24" fmla="*/ 28 w 46"/>
                <a:gd name="T25" fmla="*/ 15 h 15"/>
                <a:gd name="T26" fmla="*/ 25 w 46"/>
                <a:gd name="T27" fmla="*/ 14 h 15"/>
                <a:gd name="T28" fmla="*/ 21 w 46"/>
                <a:gd name="T29" fmla="*/ 11 h 15"/>
                <a:gd name="T30" fmla="*/ 17 w 46"/>
                <a:gd name="T31" fmla="*/ 12 h 15"/>
                <a:gd name="T32" fmla="*/ 16 w 46"/>
                <a:gd name="T33" fmla="*/ 14 h 15"/>
                <a:gd name="T34" fmla="*/ 14 w 46"/>
                <a:gd name="T35" fmla="*/ 14 h 15"/>
                <a:gd name="T36" fmla="*/ 11 w 46"/>
                <a:gd name="T37" fmla="*/ 12 h 15"/>
                <a:gd name="T38" fmla="*/ 5 w 46"/>
                <a:gd name="T39" fmla="*/ 14 h 15"/>
                <a:gd name="T40" fmla="*/ 2 w 46"/>
                <a:gd name="T41" fmla="*/ 12 h 15"/>
                <a:gd name="T42" fmla="*/ 0 w 46"/>
                <a:gd name="T43" fmla="*/ 9 h 15"/>
                <a:gd name="T44" fmla="*/ 5 w 46"/>
                <a:gd name="T45" fmla="*/ 8 h 15"/>
                <a:gd name="T46" fmla="*/ 11 w 46"/>
                <a:gd name="T47" fmla="*/ 9 h 15"/>
                <a:gd name="T48" fmla="*/ 14 w 46"/>
                <a:gd name="T49" fmla="*/ 6 h 15"/>
                <a:gd name="T50" fmla="*/ 19 w 46"/>
                <a:gd name="T51" fmla="*/ 4 h 15"/>
                <a:gd name="T52" fmla="*/ 22 w 46"/>
                <a:gd name="T53" fmla="*/ 3 h 15"/>
                <a:gd name="T54" fmla="*/ 24 w 46"/>
                <a:gd name="T55" fmla="*/ 1 h 15"/>
                <a:gd name="T56" fmla="*/ 28 w 46"/>
                <a:gd name="T57" fmla="*/ 1 h 15"/>
                <a:gd name="T58" fmla="*/ 30 w 46"/>
                <a:gd name="T59" fmla="*/ 1 h 15"/>
                <a:gd name="T60" fmla="*/ 33 w 46"/>
                <a:gd name="T6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6" h="15">
                  <a:moveTo>
                    <a:pt x="33" y="0"/>
                  </a:moveTo>
                  <a:lnTo>
                    <a:pt x="35" y="1"/>
                  </a:lnTo>
                  <a:lnTo>
                    <a:pt x="35" y="3"/>
                  </a:lnTo>
                  <a:lnTo>
                    <a:pt x="38" y="3"/>
                  </a:lnTo>
                  <a:lnTo>
                    <a:pt x="44" y="4"/>
                  </a:lnTo>
                  <a:lnTo>
                    <a:pt x="46" y="6"/>
                  </a:lnTo>
                  <a:lnTo>
                    <a:pt x="43" y="6"/>
                  </a:lnTo>
                  <a:lnTo>
                    <a:pt x="35" y="8"/>
                  </a:lnTo>
                  <a:lnTo>
                    <a:pt x="36" y="9"/>
                  </a:lnTo>
                  <a:lnTo>
                    <a:pt x="38" y="11"/>
                  </a:lnTo>
                  <a:lnTo>
                    <a:pt x="36" y="12"/>
                  </a:lnTo>
                  <a:lnTo>
                    <a:pt x="33" y="14"/>
                  </a:lnTo>
                  <a:lnTo>
                    <a:pt x="28" y="15"/>
                  </a:lnTo>
                  <a:lnTo>
                    <a:pt x="25" y="14"/>
                  </a:lnTo>
                  <a:lnTo>
                    <a:pt x="21" y="11"/>
                  </a:lnTo>
                  <a:lnTo>
                    <a:pt x="17" y="12"/>
                  </a:lnTo>
                  <a:lnTo>
                    <a:pt x="16" y="14"/>
                  </a:lnTo>
                  <a:lnTo>
                    <a:pt x="14" y="14"/>
                  </a:lnTo>
                  <a:lnTo>
                    <a:pt x="11" y="12"/>
                  </a:lnTo>
                  <a:lnTo>
                    <a:pt x="5" y="14"/>
                  </a:lnTo>
                  <a:lnTo>
                    <a:pt x="2" y="12"/>
                  </a:lnTo>
                  <a:lnTo>
                    <a:pt x="0" y="9"/>
                  </a:lnTo>
                  <a:lnTo>
                    <a:pt x="5" y="8"/>
                  </a:lnTo>
                  <a:lnTo>
                    <a:pt x="11" y="9"/>
                  </a:lnTo>
                  <a:lnTo>
                    <a:pt x="14" y="6"/>
                  </a:lnTo>
                  <a:lnTo>
                    <a:pt x="19" y="4"/>
                  </a:lnTo>
                  <a:lnTo>
                    <a:pt x="22" y="3"/>
                  </a:lnTo>
                  <a:lnTo>
                    <a:pt x="24" y="1"/>
                  </a:lnTo>
                  <a:lnTo>
                    <a:pt x="28" y="1"/>
                  </a:lnTo>
                  <a:lnTo>
                    <a:pt x="30" y="1"/>
                  </a:lnTo>
                  <a:lnTo>
                    <a:pt x="3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2" name="Freeform 138">
              <a:extLst>
                <a:ext uri="{FF2B5EF4-FFF2-40B4-BE49-F238E27FC236}">
                  <a16:creationId xmlns:a16="http://schemas.microsoft.com/office/drawing/2014/main" id="{2567FE2E-18F9-15AA-882C-0EEB4F38ED29}"/>
                </a:ext>
              </a:extLst>
            </p:cNvPr>
            <p:cNvSpPr>
              <a:spLocks/>
            </p:cNvSpPr>
            <p:nvPr/>
          </p:nvSpPr>
          <p:spPr bwMode="auto">
            <a:xfrm>
              <a:off x="7396492" y="1342000"/>
              <a:ext cx="40934" cy="9747"/>
            </a:xfrm>
            <a:custGeom>
              <a:avLst/>
              <a:gdLst>
                <a:gd name="T0" fmla="*/ 19 w 21"/>
                <a:gd name="T1" fmla="*/ 0 h 5"/>
                <a:gd name="T2" fmla="*/ 21 w 21"/>
                <a:gd name="T3" fmla="*/ 2 h 5"/>
                <a:gd name="T4" fmla="*/ 21 w 21"/>
                <a:gd name="T5" fmla="*/ 3 h 5"/>
                <a:gd name="T6" fmla="*/ 21 w 21"/>
                <a:gd name="T7" fmla="*/ 3 h 5"/>
                <a:gd name="T8" fmla="*/ 5 w 21"/>
                <a:gd name="T9" fmla="*/ 5 h 5"/>
                <a:gd name="T10" fmla="*/ 0 w 21"/>
                <a:gd name="T11" fmla="*/ 5 h 5"/>
                <a:gd name="T12" fmla="*/ 0 w 21"/>
                <a:gd name="T13" fmla="*/ 5 h 5"/>
                <a:gd name="T14" fmla="*/ 0 w 21"/>
                <a:gd name="T15" fmla="*/ 5 h 5"/>
                <a:gd name="T16" fmla="*/ 0 w 21"/>
                <a:gd name="T17" fmla="*/ 3 h 5"/>
                <a:gd name="T18" fmla="*/ 0 w 21"/>
                <a:gd name="T19" fmla="*/ 2 h 5"/>
                <a:gd name="T20" fmla="*/ 4 w 21"/>
                <a:gd name="T21" fmla="*/ 0 h 5"/>
                <a:gd name="T22" fmla="*/ 19 w 21"/>
                <a:gd name="T2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1" h="5">
                  <a:moveTo>
                    <a:pt x="19" y="0"/>
                  </a:moveTo>
                  <a:lnTo>
                    <a:pt x="21" y="2"/>
                  </a:lnTo>
                  <a:lnTo>
                    <a:pt x="21" y="3"/>
                  </a:lnTo>
                  <a:lnTo>
                    <a:pt x="21" y="3"/>
                  </a:lnTo>
                  <a:lnTo>
                    <a:pt x="5" y="5"/>
                  </a:lnTo>
                  <a:lnTo>
                    <a:pt x="0" y="5"/>
                  </a:lnTo>
                  <a:lnTo>
                    <a:pt x="0" y="5"/>
                  </a:lnTo>
                  <a:lnTo>
                    <a:pt x="0" y="5"/>
                  </a:lnTo>
                  <a:lnTo>
                    <a:pt x="0" y="3"/>
                  </a:lnTo>
                  <a:lnTo>
                    <a:pt x="0" y="2"/>
                  </a:lnTo>
                  <a:lnTo>
                    <a:pt x="4" y="0"/>
                  </a:lnTo>
                  <a:lnTo>
                    <a:pt x="1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3" name="Freeform 139">
              <a:extLst>
                <a:ext uri="{FF2B5EF4-FFF2-40B4-BE49-F238E27FC236}">
                  <a16:creationId xmlns:a16="http://schemas.microsoft.com/office/drawing/2014/main" id="{C0B211A9-EA7D-89BE-D4A4-850AF2329C52}"/>
                </a:ext>
              </a:extLst>
            </p:cNvPr>
            <p:cNvSpPr>
              <a:spLocks/>
            </p:cNvSpPr>
            <p:nvPr/>
          </p:nvSpPr>
          <p:spPr bwMode="auto">
            <a:xfrm>
              <a:off x="7433528" y="1406325"/>
              <a:ext cx="83817" cy="31188"/>
            </a:xfrm>
            <a:custGeom>
              <a:avLst/>
              <a:gdLst>
                <a:gd name="T0" fmla="*/ 33 w 43"/>
                <a:gd name="T1" fmla="*/ 0 h 16"/>
                <a:gd name="T2" fmla="*/ 38 w 43"/>
                <a:gd name="T3" fmla="*/ 0 h 16"/>
                <a:gd name="T4" fmla="*/ 41 w 43"/>
                <a:gd name="T5" fmla="*/ 2 h 16"/>
                <a:gd name="T6" fmla="*/ 43 w 43"/>
                <a:gd name="T7" fmla="*/ 2 h 16"/>
                <a:gd name="T8" fmla="*/ 43 w 43"/>
                <a:gd name="T9" fmla="*/ 3 h 16"/>
                <a:gd name="T10" fmla="*/ 43 w 43"/>
                <a:gd name="T11" fmla="*/ 5 h 16"/>
                <a:gd name="T12" fmla="*/ 41 w 43"/>
                <a:gd name="T13" fmla="*/ 7 h 16"/>
                <a:gd name="T14" fmla="*/ 41 w 43"/>
                <a:gd name="T15" fmla="*/ 10 h 16"/>
                <a:gd name="T16" fmla="*/ 37 w 43"/>
                <a:gd name="T17" fmla="*/ 10 h 16"/>
                <a:gd name="T18" fmla="*/ 35 w 43"/>
                <a:gd name="T19" fmla="*/ 11 h 16"/>
                <a:gd name="T20" fmla="*/ 33 w 43"/>
                <a:gd name="T21" fmla="*/ 13 h 16"/>
                <a:gd name="T22" fmla="*/ 30 w 43"/>
                <a:gd name="T23" fmla="*/ 13 h 16"/>
                <a:gd name="T24" fmla="*/ 26 w 43"/>
                <a:gd name="T25" fmla="*/ 16 h 16"/>
                <a:gd name="T26" fmla="*/ 21 w 43"/>
                <a:gd name="T27" fmla="*/ 16 h 16"/>
                <a:gd name="T28" fmla="*/ 14 w 43"/>
                <a:gd name="T29" fmla="*/ 13 h 16"/>
                <a:gd name="T30" fmla="*/ 10 w 43"/>
                <a:gd name="T31" fmla="*/ 16 h 16"/>
                <a:gd name="T32" fmla="*/ 7 w 43"/>
                <a:gd name="T33" fmla="*/ 16 h 16"/>
                <a:gd name="T34" fmla="*/ 2 w 43"/>
                <a:gd name="T35" fmla="*/ 13 h 16"/>
                <a:gd name="T36" fmla="*/ 0 w 43"/>
                <a:gd name="T37" fmla="*/ 13 h 16"/>
                <a:gd name="T38" fmla="*/ 0 w 43"/>
                <a:gd name="T39" fmla="*/ 11 h 16"/>
                <a:gd name="T40" fmla="*/ 0 w 43"/>
                <a:gd name="T41" fmla="*/ 10 h 16"/>
                <a:gd name="T42" fmla="*/ 2 w 43"/>
                <a:gd name="T43" fmla="*/ 7 h 16"/>
                <a:gd name="T44" fmla="*/ 3 w 43"/>
                <a:gd name="T45" fmla="*/ 5 h 16"/>
                <a:gd name="T46" fmla="*/ 5 w 43"/>
                <a:gd name="T47" fmla="*/ 3 h 16"/>
                <a:gd name="T48" fmla="*/ 5 w 43"/>
                <a:gd name="T49" fmla="*/ 3 h 16"/>
                <a:gd name="T50" fmla="*/ 7 w 43"/>
                <a:gd name="T51" fmla="*/ 2 h 16"/>
                <a:gd name="T52" fmla="*/ 13 w 43"/>
                <a:gd name="T53" fmla="*/ 2 h 16"/>
                <a:gd name="T54" fmla="*/ 14 w 43"/>
                <a:gd name="T55" fmla="*/ 2 h 16"/>
                <a:gd name="T56" fmla="*/ 14 w 43"/>
                <a:gd name="T57" fmla="*/ 3 h 16"/>
                <a:gd name="T58" fmla="*/ 18 w 43"/>
                <a:gd name="T59" fmla="*/ 3 h 16"/>
                <a:gd name="T60" fmla="*/ 22 w 43"/>
                <a:gd name="T61" fmla="*/ 2 h 16"/>
                <a:gd name="T62" fmla="*/ 30 w 43"/>
                <a:gd name="T63" fmla="*/ 2 h 16"/>
                <a:gd name="T64" fmla="*/ 33 w 43"/>
                <a:gd name="T6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 h="16">
                  <a:moveTo>
                    <a:pt x="33" y="0"/>
                  </a:moveTo>
                  <a:lnTo>
                    <a:pt x="38" y="0"/>
                  </a:lnTo>
                  <a:lnTo>
                    <a:pt x="41" y="2"/>
                  </a:lnTo>
                  <a:lnTo>
                    <a:pt x="43" y="2"/>
                  </a:lnTo>
                  <a:lnTo>
                    <a:pt x="43" y="3"/>
                  </a:lnTo>
                  <a:lnTo>
                    <a:pt x="43" y="5"/>
                  </a:lnTo>
                  <a:lnTo>
                    <a:pt x="41" y="7"/>
                  </a:lnTo>
                  <a:lnTo>
                    <a:pt x="41" y="10"/>
                  </a:lnTo>
                  <a:lnTo>
                    <a:pt x="37" y="10"/>
                  </a:lnTo>
                  <a:lnTo>
                    <a:pt x="35" y="11"/>
                  </a:lnTo>
                  <a:lnTo>
                    <a:pt x="33" y="13"/>
                  </a:lnTo>
                  <a:lnTo>
                    <a:pt x="30" y="13"/>
                  </a:lnTo>
                  <a:lnTo>
                    <a:pt x="26" y="16"/>
                  </a:lnTo>
                  <a:lnTo>
                    <a:pt x="21" y="16"/>
                  </a:lnTo>
                  <a:lnTo>
                    <a:pt x="14" y="13"/>
                  </a:lnTo>
                  <a:lnTo>
                    <a:pt x="10" y="16"/>
                  </a:lnTo>
                  <a:lnTo>
                    <a:pt x="7" y="16"/>
                  </a:lnTo>
                  <a:lnTo>
                    <a:pt x="2" y="13"/>
                  </a:lnTo>
                  <a:lnTo>
                    <a:pt x="0" y="13"/>
                  </a:lnTo>
                  <a:lnTo>
                    <a:pt x="0" y="11"/>
                  </a:lnTo>
                  <a:lnTo>
                    <a:pt x="0" y="10"/>
                  </a:lnTo>
                  <a:lnTo>
                    <a:pt x="2" y="7"/>
                  </a:lnTo>
                  <a:lnTo>
                    <a:pt x="3" y="5"/>
                  </a:lnTo>
                  <a:lnTo>
                    <a:pt x="5" y="3"/>
                  </a:lnTo>
                  <a:lnTo>
                    <a:pt x="5" y="3"/>
                  </a:lnTo>
                  <a:lnTo>
                    <a:pt x="7" y="2"/>
                  </a:lnTo>
                  <a:lnTo>
                    <a:pt x="13" y="2"/>
                  </a:lnTo>
                  <a:lnTo>
                    <a:pt x="14" y="2"/>
                  </a:lnTo>
                  <a:lnTo>
                    <a:pt x="14" y="3"/>
                  </a:lnTo>
                  <a:lnTo>
                    <a:pt x="18" y="3"/>
                  </a:lnTo>
                  <a:lnTo>
                    <a:pt x="22" y="2"/>
                  </a:lnTo>
                  <a:lnTo>
                    <a:pt x="30" y="2"/>
                  </a:lnTo>
                  <a:lnTo>
                    <a:pt x="3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4" name="Freeform 140">
              <a:extLst>
                <a:ext uri="{FF2B5EF4-FFF2-40B4-BE49-F238E27FC236}">
                  <a16:creationId xmlns:a16="http://schemas.microsoft.com/office/drawing/2014/main" id="{7F888FDF-A977-68F9-B624-E2EAF08B59F3}"/>
                </a:ext>
              </a:extLst>
            </p:cNvPr>
            <p:cNvSpPr>
              <a:spLocks/>
            </p:cNvSpPr>
            <p:nvPr/>
          </p:nvSpPr>
          <p:spPr bwMode="auto">
            <a:xfrm>
              <a:off x="7287335" y="1390731"/>
              <a:ext cx="103309" cy="35086"/>
            </a:xfrm>
            <a:custGeom>
              <a:avLst/>
              <a:gdLst>
                <a:gd name="T0" fmla="*/ 9 w 53"/>
                <a:gd name="T1" fmla="*/ 0 h 18"/>
                <a:gd name="T2" fmla="*/ 20 w 53"/>
                <a:gd name="T3" fmla="*/ 4 h 18"/>
                <a:gd name="T4" fmla="*/ 31 w 53"/>
                <a:gd name="T5" fmla="*/ 4 h 18"/>
                <a:gd name="T6" fmla="*/ 36 w 53"/>
                <a:gd name="T7" fmla="*/ 5 h 18"/>
                <a:gd name="T8" fmla="*/ 42 w 53"/>
                <a:gd name="T9" fmla="*/ 8 h 18"/>
                <a:gd name="T10" fmla="*/ 52 w 53"/>
                <a:gd name="T11" fmla="*/ 11 h 18"/>
                <a:gd name="T12" fmla="*/ 53 w 53"/>
                <a:gd name="T13" fmla="*/ 11 h 18"/>
                <a:gd name="T14" fmla="*/ 52 w 53"/>
                <a:gd name="T15" fmla="*/ 13 h 18"/>
                <a:gd name="T16" fmla="*/ 41 w 53"/>
                <a:gd name="T17" fmla="*/ 16 h 18"/>
                <a:gd name="T18" fmla="*/ 33 w 53"/>
                <a:gd name="T19" fmla="*/ 18 h 18"/>
                <a:gd name="T20" fmla="*/ 26 w 53"/>
                <a:gd name="T21" fmla="*/ 18 h 18"/>
                <a:gd name="T22" fmla="*/ 25 w 53"/>
                <a:gd name="T23" fmla="*/ 16 h 18"/>
                <a:gd name="T24" fmla="*/ 22 w 53"/>
                <a:gd name="T25" fmla="*/ 15 h 18"/>
                <a:gd name="T26" fmla="*/ 15 w 53"/>
                <a:gd name="T27" fmla="*/ 13 h 18"/>
                <a:gd name="T28" fmla="*/ 9 w 53"/>
                <a:gd name="T29" fmla="*/ 13 h 18"/>
                <a:gd name="T30" fmla="*/ 9 w 53"/>
                <a:gd name="T31" fmla="*/ 13 h 18"/>
                <a:gd name="T32" fmla="*/ 7 w 53"/>
                <a:gd name="T33" fmla="*/ 11 h 18"/>
                <a:gd name="T34" fmla="*/ 4 w 53"/>
                <a:gd name="T35" fmla="*/ 11 h 18"/>
                <a:gd name="T36" fmla="*/ 0 w 53"/>
                <a:gd name="T37" fmla="*/ 11 h 18"/>
                <a:gd name="T38" fmla="*/ 0 w 53"/>
                <a:gd name="T39" fmla="*/ 8 h 18"/>
                <a:gd name="T40" fmla="*/ 3 w 53"/>
                <a:gd name="T41" fmla="*/ 8 h 18"/>
                <a:gd name="T42" fmla="*/ 4 w 53"/>
                <a:gd name="T43" fmla="*/ 8 h 18"/>
                <a:gd name="T44" fmla="*/ 6 w 53"/>
                <a:gd name="T45" fmla="*/ 5 h 18"/>
                <a:gd name="T46" fmla="*/ 9 w 53"/>
                <a:gd name="T47" fmla="*/ 0 h 18"/>
                <a:gd name="T48" fmla="*/ 9 w 53"/>
                <a:gd name="T4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 h="18">
                  <a:moveTo>
                    <a:pt x="9" y="0"/>
                  </a:moveTo>
                  <a:lnTo>
                    <a:pt x="20" y="4"/>
                  </a:lnTo>
                  <a:lnTo>
                    <a:pt x="31" y="4"/>
                  </a:lnTo>
                  <a:lnTo>
                    <a:pt x="36" y="5"/>
                  </a:lnTo>
                  <a:lnTo>
                    <a:pt x="42" y="8"/>
                  </a:lnTo>
                  <a:lnTo>
                    <a:pt x="52" y="11"/>
                  </a:lnTo>
                  <a:lnTo>
                    <a:pt x="53" y="11"/>
                  </a:lnTo>
                  <a:lnTo>
                    <a:pt x="52" y="13"/>
                  </a:lnTo>
                  <a:lnTo>
                    <a:pt x="41" y="16"/>
                  </a:lnTo>
                  <a:lnTo>
                    <a:pt x="33" y="18"/>
                  </a:lnTo>
                  <a:lnTo>
                    <a:pt x="26" y="18"/>
                  </a:lnTo>
                  <a:lnTo>
                    <a:pt x="25" y="16"/>
                  </a:lnTo>
                  <a:lnTo>
                    <a:pt x="22" y="15"/>
                  </a:lnTo>
                  <a:lnTo>
                    <a:pt x="15" y="13"/>
                  </a:lnTo>
                  <a:lnTo>
                    <a:pt x="9" y="13"/>
                  </a:lnTo>
                  <a:lnTo>
                    <a:pt x="9" y="13"/>
                  </a:lnTo>
                  <a:lnTo>
                    <a:pt x="7" y="11"/>
                  </a:lnTo>
                  <a:lnTo>
                    <a:pt x="4" y="11"/>
                  </a:lnTo>
                  <a:lnTo>
                    <a:pt x="0" y="11"/>
                  </a:lnTo>
                  <a:lnTo>
                    <a:pt x="0" y="8"/>
                  </a:lnTo>
                  <a:lnTo>
                    <a:pt x="3" y="8"/>
                  </a:lnTo>
                  <a:lnTo>
                    <a:pt x="4" y="8"/>
                  </a:lnTo>
                  <a:lnTo>
                    <a:pt x="6" y="5"/>
                  </a:lnTo>
                  <a:lnTo>
                    <a:pt x="9" y="0"/>
                  </a:lnTo>
                  <a:lnTo>
                    <a:pt x="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5" name="Freeform 141">
              <a:extLst>
                <a:ext uri="{FF2B5EF4-FFF2-40B4-BE49-F238E27FC236}">
                  <a16:creationId xmlns:a16="http://schemas.microsoft.com/office/drawing/2014/main" id="{EB2E99E8-0B01-DA1D-19FC-AAF60F43B738}"/>
                </a:ext>
              </a:extLst>
            </p:cNvPr>
            <p:cNvSpPr>
              <a:spLocks/>
            </p:cNvSpPr>
            <p:nvPr/>
          </p:nvSpPr>
          <p:spPr bwMode="auto">
            <a:xfrm>
              <a:off x="7279539" y="1425817"/>
              <a:ext cx="19492" cy="11695"/>
            </a:xfrm>
            <a:custGeom>
              <a:avLst/>
              <a:gdLst>
                <a:gd name="T0" fmla="*/ 2 w 10"/>
                <a:gd name="T1" fmla="*/ 0 h 6"/>
                <a:gd name="T2" fmla="*/ 5 w 10"/>
                <a:gd name="T3" fmla="*/ 1 h 6"/>
                <a:gd name="T4" fmla="*/ 7 w 10"/>
                <a:gd name="T5" fmla="*/ 1 h 6"/>
                <a:gd name="T6" fmla="*/ 10 w 10"/>
                <a:gd name="T7" fmla="*/ 3 h 6"/>
                <a:gd name="T8" fmla="*/ 10 w 10"/>
                <a:gd name="T9" fmla="*/ 3 h 6"/>
                <a:gd name="T10" fmla="*/ 10 w 10"/>
                <a:gd name="T11" fmla="*/ 4 h 6"/>
                <a:gd name="T12" fmla="*/ 7 w 10"/>
                <a:gd name="T13" fmla="*/ 6 h 6"/>
                <a:gd name="T14" fmla="*/ 0 w 10"/>
                <a:gd name="T15" fmla="*/ 4 h 6"/>
                <a:gd name="T16" fmla="*/ 0 w 10"/>
                <a:gd name="T17" fmla="*/ 3 h 6"/>
                <a:gd name="T18" fmla="*/ 2 w 10"/>
                <a:gd name="T19" fmla="*/ 3 h 6"/>
                <a:gd name="T20" fmla="*/ 2 w 10"/>
                <a:gd name="T21" fmla="*/ 1 h 6"/>
                <a:gd name="T22" fmla="*/ 2 w 10"/>
                <a:gd name="T23" fmla="*/ 1 h 6"/>
                <a:gd name="T24" fmla="*/ 2 w 10"/>
                <a:gd name="T25"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 h="6">
                  <a:moveTo>
                    <a:pt x="2" y="0"/>
                  </a:moveTo>
                  <a:lnTo>
                    <a:pt x="5" y="1"/>
                  </a:lnTo>
                  <a:lnTo>
                    <a:pt x="7" y="1"/>
                  </a:lnTo>
                  <a:lnTo>
                    <a:pt x="10" y="3"/>
                  </a:lnTo>
                  <a:lnTo>
                    <a:pt x="10" y="3"/>
                  </a:lnTo>
                  <a:lnTo>
                    <a:pt x="10" y="4"/>
                  </a:lnTo>
                  <a:lnTo>
                    <a:pt x="7" y="6"/>
                  </a:lnTo>
                  <a:lnTo>
                    <a:pt x="0" y="4"/>
                  </a:lnTo>
                  <a:lnTo>
                    <a:pt x="0" y="3"/>
                  </a:lnTo>
                  <a:lnTo>
                    <a:pt x="2" y="3"/>
                  </a:lnTo>
                  <a:lnTo>
                    <a:pt x="2" y="1"/>
                  </a:lnTo>
                  <a:lnTo>
                    <a:pt x="2" y="1"/>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6" name="Freeform 142">
              <a:extLst>
                <a:ext uri="{FF2B5EF4-FFF2-40B4-BE49-F238E27FC236}">
                  <a16:creationId xmlns:a16="http://schemas.microsoft.com/office/drawing/2014/main" id="{B9BD2AB6-98D6-F315-EFF5-998C9273F523}"/>
                </a:ext>
              </a:extLst>
            </p:cNvPr>
            <p:cNvSpPr>
              <a:spLocks/>
            </p:cNvSpPr>
            <p:nvPr/>
          </p:nvSpPr>
          <p:spPr bwMode="auto">
            <a:xfrm>
              <a:off x="7234707" y="1437513"/>
              <a:ext cx="44833" cy="15594"/>
            </a:xfrm>
            <a:custGeom>
              <a:avLst/>
              <a:gdLst>
                <a:gd name="T0" fmla="*/ 14 w 23"/>
                <a:gd name="T1" fmla="*/ 0 h 8"/>
                <a:gd name="T2" fmla="*/ 17 w 23"/>
                <a:gd name="T3" fmla="*/ 0 h 8"/>
                <a:gd name="T4" fmla="*/ 17 w 23"/>
                <a:gd name="T5" fmla="*/ 2 h 8"/>
                <a:gd name="T6" fmla="*/ 19 w 23"/>
                <a:gd name="T7" fmla="*/ 3 h 8"/>
                <a:gd name="T8" fmla="*/ 23 w 23"/>
                <a:gd name="T9" fmla="*/ 5 h 8"/>
                <a:gd name="T10" fmla="*/ 23 w 23"/>
                <a:gd name="T11" fmla="*/ 6 h 8"/>
                <a:gd name="T12" fmla="*/ 22 w 23"/>
                <a:gd name="T13" fmla="*/ 6 h 8"/>
                <a:gd name="T14" fmla="*/ 19 w 23"/>
                <a:gd name="T15" fmla="*/ 8 h 8"/>
                <a:gd name="T16" fmla="*/ 9 w 23"/>
                <a:gd name="T17" fmla="*/ 8 h 8"/>
                <a:gd name="T18" fmla="*/ 6 w 23"/>
                <a:gd name="T19" fmla="*/ 8 h 8"/>
                <a:gd name="T20" fmla="*/ 6 w 23"/>
                <a:gd name="T21" fmla="*/ 8 h 8"/>
                <a:gd name="T22" fmla="*/ 6 w 23"/>
                <a:gd name="T23" fmla="*/ 8 h 8"/>
                <a:gd name="T24" fmla="*/ 3 w 23"/>
                <a:gd name="T25" fmla="*/ 6 h 8"/>
                <a:gd name="T26" fmla="*/ 0 w 23"/>
                <a:gd name="T27" fmla="*/ 5 h 8"/>
                <a:gd name="T28" fmla="*/ 1 w 23"/>
                <a:gd name="T29" fmla="*/ 5 h 8"/>
                <a:gd name="T30" fmla="*/ 6 w 23"/>
                <a:gd name="T31" fmla="*/ 5 h 8"/>
                <a:gd name="T32" fmla="*/ 8 w 23"/>
                <a:gd name="T33" fmla="*/ 3 h 8"/>
                <a:gd name="T34" fmla="*/ 8 w 23"/>
                <a:gd name="T35" fmla="*/ 3 h 8"/>
                <a:gd name="T36" fmla="*/ 9 w 23"/>
                <a:gd name="T37" fmla="*/ 0 h 8"/>
                <a:gd name="T38" fmla="*/ 14 w 23"/>
                <a:gd name="T3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 h="8">
                  <a:moveTo>
                    <a:pt x="14" y="0"/>
                  </a:moveTo>
                  <a:lnTo>
                    <a:pt x="17" y="0"/>
                  </a:lnTo>
                  <a:lnTo>
                    <a:pt x="17" y="2"/>
                  </a:lnTo>
                  <a:lnTo>
                    <a:pt x="19" y="3"/>
                  </a:lnTo>
                  <a:lnTo>
                    <a:pt x="23" y="5"/>
                  </a:lnTo>
                  <a:lnTo>
                    <a:pt x="23" y="6"/>
                  </a:lnTo>
                  <a:lnTo>
                    <a:pt x="22" y="6"/>
                  </a:lnTo>
                  <a:lnTo>
                    <a:pt x="19" y="8"/>
                  </a:lnTo>
                  <a:lnTo>
                    <a:pt x="9" y="8"/>
                  </a:lnTo>
                  <a:lnTo>
                    <a:pt x="6" y="8"/>
                  </a:lnTo>
                  <a:lnTo>
                    <a:pt x="6" y="8"/>
                  </a:lnTo>
                  <a:lnTo>
                    <a:pt x="6" y="8"/>
                  </a:lnTo>
                  <a:lnTo>
                    <a:pt x="3" y="6"/>
                  </a:lnTo>
                  <a:lnTo>
                    <a:pt x="0" y="5"/>
                  </a:lnTo>
                  <a:lnTo>
                    <a:pt x="1" y="5"/>
                  </a:lnTo>
                  <a:lnTo>
                    <a:pt x="6" y="5"/>
                  </a:lnTo>
                  <a:lnTo>
                    <a:pt x="8" y="3"/>
                  </a:lnTo>
                  <a:lnTo>
                    <a:pt x="8" y="3"/>
                  </a:lnTo>
                  <a:lnTo>
                    <a:pt x="9" y="0"/>
                  </a:lnTo>
                  <a:lnTo>
                    <a:pt x="1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7" name="Freeform 143">
              <a:extLst>
                <a:ext uri="{FF2B5EF4-FFF2-40B4-BE49-F238E27FC236}">
                  <a16:creationId xmlns:a16="http://schemas.microsoft.com/office/drawing/2014/main" id="{4919085C-EC51-A476-9921-A8359935262A}"/>
                </a:ext>
              </a:extLst>
            </p:cNvPr>
            <p:cNvSpPr>
              <a:spLocks/>
            </p:cNvSpPr>
            <p:nvPr/>
          </p:nvSpPr>
          <p:spPr bwMode="auto">
            <a:xfrm>
              <a:off x="7369203" y="1433614"/>
              <a:ext cx="64325" cy="25340"/>
            </a:xfrm>
            <a:custGeom>
              <a:avLst/>
              <a:gdLst>
                <a:gd name="T0" fmla="*/ 2 w 33"/>
                <a:gd name="T1" fmla="*/ 0 h 13"/>
                <a:gd name="T2" fmla="*/ 8 w 33"/>
                <a:gd name="T3" fmla="*/ 0 h 13"/>
                <a:gd name="T4" fmla="*/ 22 w 33"/>
                <a:gd name="T5" fmla="*/ 0 h 13"/>
                <a:gd name="T6" fmla="*/ 29 w 33"/>
                <a:gd name="T7" fmla="*/ 2 h 13"/>
                <a:gd name="T8" fmla="*/ 32 w 33"/>
                <a:gd name="T9" fmla="*/ 4 h 13"/>
                <a:gd name="T10" fmla="*/ 33 w 33"/>
                <a:gd name="T11" fmla="*/ 5 h 13"/>
                <a:gd name="T12" fmla="*/ 21 w 33"/>
                <a:gd name="T13" fmla="*/ 5 h 13"/>
                <a:gd name="T14" fmla="*/ 19 w 33"/>
                <a:gd name="T15" fmla="*/ 7 h 13"/>
                <a:gd name="T16" fmla="*/ 19 w 33"/>
                <a:gd name="T17" fmla="*/ 8 h 13"/>
                <a:gd name="T18" fmla="*/ 19 w 33"/>
                <a:gd name="T19" fmla="*/ 10 h 13"/>
                <a:gd name="T20" fmla="*/ 18 w 33"/>
                <a:gd name="T21" fmla="*/ 10 h 13"/>
                <a:gd name="T22" fmla="*/ 14 w 33"/>
                <a:gd name="T23" fmla="*/ 11 h 13"/>
                <a:gd name="T24" fmla="*/ 13 w 33"/>
                <a:gd name="T25" fmla="*/ 13 h 13"/>
                <a:gd name="T26" fmla="*/ 6 w 33"/>
                <a:gd name="T27" fmla="*/ 11 h 13"/>
                <a:gd name="T28" fmla="*/ 5 w 33"/>
                <a:gd name="T29" fmla="*/ 11 h 13"/>
                <a:gd name="T30" fmla="*/ 5 w 33"/>
                <a:gd name="T31" fmla="*/ 10 h 13"/>
                <a:gd name="T32" fmla="*/ 3 w 33"/>
                <a:gd name="T33" fmla="*/ 5 h 13"/>
                <a:gd name="T34" fmla="*/ 3 w 33"/>
                <a:gd name="T35" fmla="*/ 4 h 13"/>
                <a:gd name="T36" fmla="*/ 3 w 33"/>
                <a:gd name="T37" fmla="*/ 4 h 13"/>
                <a:gd name="T38" fmla="*/ 2 w 33"/>
                <a:gd name="T39" fmla="*/ 2 h 13"/>
                <a:gd name="T40" fmla="*/ 0 w 33"/>
                <a:gd name="T41" fmla="*/ 0 h 13"/>
                <a:gd name="T42" fmla="*/ 2 w 33"/>
                <a:gd name="T4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3" h="13">
                  <a:moveTo>
                    <a:pt x="2" y="0"/>
                  </a:moveTo>
                  <a:lnTo>
                    <a:pt x="8" y="0"/>
                  </a:lnTo>
                  <a:lnTo>
                    <a:pt x="22" y="0"/>
                  </a:lnTo>
                  <a:lnTo>
                    <a:pt x="29" y="2"/>
                  </a:lnTo>
                  <a:lnTo>
                    <a:pt x="32" y="4"/>
                  </a:lnTo>
                  <a:lnTo>
                    <a:pt x="33" y="5"/>
                  </a:lnTo>
                  <a:lnTo>
                    <a:pt x="21" y="5"/>
                  </a:lnTo>
                  <a:lnTo>
                    <a:pt x="19" y="7"/>
                  </a:lnTo>
                  <a:lnTo>
                    <a:pt x="19" y="8"/>
                  </a:lnTo>
                  <a:lnTo>
                    <a:pt x="19" y="10"/>
                  </a:lnTo>
                  <a:lnTo>
                    <a:pt x="18" y="10"/>
                  </a:lnTo>
                  <a:lnTo>
                    <a:pt x="14" y="11"/>
                  </a:lnTo>
                  <a:lnTo>
                    <a:pt x="13" y="13"/>
                  </a:lnTo>
                  <a:lnTo>
                    <a:pt x="6" y="11"/>
                  </a:lnTo>
                  <a:lnTo>
                    <a:pt x="5" y="11"/>
                  </a:lnTo>
                  <a:lnTo>
                    <a:pt x="5" y="10"/>
                  </a:lnTo>
                  <a:lnTo>
                    <a:pt x="3" y="5"/>
                  </a:lnTo>
                  <a:lnTo>
                    <a:pt x="3" y="4"/>
                  </a:lnTo>
                  <a:lnTo>
                    <a:pt x="3" y="4"/>
                  </a:lnTo>
                  <a:lnTo>
                    <a:pt x="2" y="2"/>
                  </a:lnTo>
                  <a:lnTo>
                    <a:pt x="0"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8" name="Freeform 144">
              <a:extLst>
                <a:ext uri="{FF2B5EF4-FFF2-40B4-BE49-F238E27FC236}">
                  <a16:creationId xmlns:a16="http://schemas.microsoft.com/office/drawing/2014/main" id="{17FC9C9E-E568-12E1-CB26-329D160AEB43}"/>
                </a:ext>
              </a:extLst>
            </p:cNvPr>
            <p:cNvSpPr>
              <a:spLocks/>
            </p:cNvSpPr>
            <p:nvPr/>
          </p:nvSpPr>
          <p:spPr bwMode="auto">
            <a:xfrm>
              <a:off x="7415984" y="1373188"/>
              <a:ext cx="21442" cy="5848"/>
            </a:xfrm>
            <a:custGeom>
              <a:avLst/>
              <a:gdLst>
                <a:gd name="T0" fmla="*/ 6 w 11"/>
                <a:gd name="T1" fmla="*/ 0 h 3"/>
                <a:gd name="T2" fmla="*/ 9 w 11"/>
                <a:gd name="T3" fmla="*/ 2 h 3"/>
                <a:gd name="T4" fmla="*/ 11 w 11"/>
                <a:gd name="T5" fmla="*/ 3 h 3"/>
                <a:gd name="T6" fmla="*/ 11 w 11"/>
                <a:gd name="T7" fmla="*/ 3 h 3"/>
                <a:gd name="T8" fmla="*/ 8 w 11"/>
                <a:gd name="T9" fmla="*/ 3 h 3"/>
                <a:gd name="T10" fmla="*/ 1 w 11"/>
                <a:gd name="T11" fmla="*/ 3 h 3"/>
                <a:gd name="T12" fmla="*/ 0 w 11"/>
                <a:gd name="T13" fmla="*/ 2 h 3"/>
                <a:gd name="T14" fmla="*/ 0 w 11"/>
                <a:gd name="T15" fmla="*/ 2 h 3"/>
                <a:gd name="T16" fmla="*/ 5 w 11"/>
                <a:gd name="T17" fmla="*/ 0 h 3"/>
                <a:gd name="T18" fmla="*/ 6 w 11"/>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3">
                  <a:moveTo>
                    <a:pt x="6" y="0"/>
                  </a:moveTo>
                  <a:lnTo>
                    <a:pt x="9" y="2"/>
                  </a:lnTo>
                  <a:lnTo>
                    <a:pt x="11" y="3"/>
                  </a:lnTo>
                  <a:lnTo>
                    <a:pt x="11" y="3"/>
                  </a:lnTo>
                  <a:lnTo>
                    <a:pt x="8" y="3"/>
                  </a:lnTo>
                  <a:lnTo>
                    <a:pt x="1" y="3"/>
                  </a:lnTo>
                  <a:lnTo>
                    <a:pt x="0" y="2"/>
                  </a:lnTo>
                  <a:lnTo>
                    <a:pt x="0" y="2"/>
                  </a:lnTo>
                  <a:lnTo>
                    <a:pt x="5" y="0"/>
                  </a:lnTo>
                  <a:lnTo>
                    <a:pt x="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49" name="Freeform 145">
              <a:extLst>
                <a:ext uri="{FF2B5EF4-FFF2-40B4-BE49-F238E27FC236}">
                  <a16:creationId xmlns:a16="http://schemas.microsoft.com/office/drawing/2014/main" id="{E662FF49-BB41-D072-F1A9-FC044C311739}"/>
                </a:ext>
              </a:extLst>
            </p:cNvPr>
            <p:cNvSpPr>
              <a:spLocks/>
            </p:cNvSpPr>
            <p:nvPr/>
          </p:nvSpPr>
          <p:spPr bwMode="auto">
            <a:xfrm>
              <a:off x="7213265" y="1854646"/>
              <a:ext cx="175430" cy="150091"/>
            </a:xfrm>
            <a:custGeom>
              <a:avLst/>
              <a:gdLst>
                <a:gd name="T0" fmla="*/ 53 w 90"/>
                <a:gd name="T1" fmla="*/ 2 h 77"/>
                <a:gd name="T2" fmla="*/ 68 w 90"/>
                <a:gd name="T3" fmla="*/ 5 h 77"/>
                <a:gd name="T4" fmla="*/ 72 w 90"/>
                <a:gd name="T5" fmla="*/ 8 h 77"/>
                <a:gd name="T6" fmla="*/ 69 w 90"/>
                <a:gd name="T7" fmla="*/ 11 h 77"/>
                <a:gd name="T8" fmla="*/ 68 w 90"/>
                <a:gd name="T9" fmla="*/ 16 h 77"/>
                <a:gd name="T10" fmla="*/ 63 w 90"/>
                <a:gd name="T11" fmla="*/ 18 h 77"/>
                <a:gd name="T12" fmla="*/ 61 w 90"/>
                <a:gd name="T13" fmla="*/ 22 h 77"/>
                <a:gd name="T14" fmla="*/ 58 w 90"/>
                <a:gd name="T15" fmla="*/ 25 h 77"/>
                <a:gd name="T16" fmla="*/ 58 w 90"/>
                <a:gd name="T17" fmla="*/ 29 h 77"/>
                <a:gd name="T18" fmla="*/ 60 w 90"/>
                <a:gd name="T19" fmla="*/ 33 h 77"/>
                <a:gd name="T20" fmla="*/ 57 w 90"/>
                <a:gd name="T21" fmla="*/ 41 h 77"/>
                <a:gd name="T22" fmla="*/ 61 w 90"/>
                <a:gd name="T23" fmla="*/ 48 h 77"/>
                <a:gd name="T24" fmla="*/ 72 w 90"/>
                <a:gd name="T25" fmla="*/ 63 h 77"/>
                <a:gd name="T26" fmla="*/ 88 w 90"/>
                <a:gd name="T27" fmla="*/ 71 h 77"/>
                <a:gd name="T28" fmla="*/ 86 w 90"/>
                <a:gd name="T29" fmla="*/ 74 h 77"/>
                <a:gd name="T30" fmla="*/ 83 w 90"/>
                <a:gd name="T31" fmla="*/ 76 h 77"/>
                <a:gd name="T32" fmla="*/ 74 w 90"/>
                <a:gd name="T33" fmla="*/ 73 h 77"/>
                <a:gd name="T34" fmla="*/ 71 w 90"/>
                <a:gd name="T35" fmla="*/ 73 h 77"/>
                <a:gd name="T36" fmla="*/ 74 w 90"/>
                <a:gd name="T37" fmla="*/ 76 h 77"/>
                <a:gd name="T38" fmla="*/ 68 w 90"/>
                <a:gd name="T39" fmla="*/ 74 h 77"/>
                <a:gd name="T40" fmla="*/ 66 w 90"/>
                <a:gd name="T41" fmla="*/ 74 h 77"/>
                <a:gd name="T42" fmla="*/ 61 w 90"/>
                <a:gd name="T43" fmla="*/ 74 h 77"/>
                <a:gd name="T44" fmla="*/ 55 w 90"/>
                <a:gd name="T45" fmla="*/ 74 h 77"/>
                <a:gd name="T46" fmla="*/ 47 w 90"/>
                <a:gd name="T47" fmla="*/ 73 h 77"/>
                <a:gd name="T48" fmla="*/ 45 w 90"/>
                <a:gd name="T49" fmla="*/ 74 h 77"/>
                <a:gd name="T50" fmla="*/ 33 w 90"/>
                <a:gd name="T51" fmla="*/ 71 h 77"/>
                <a:gd name="T52" fmla="*/ 31 w 90"/>
                <a:gd name="T53" fmla="*/ 68 h 77"/>
                <a:gd name="T54" fmla="*/ 31 w 90"/>
                <a:gd name="T55" fmla="*/ 65 h 77"/>
                <a:gd name="T56" fmla="*/ 34 w 90"/>
                <a:gd name="T57" fmla="*/ 62 h 77"/>
                <a:gd name="T58" fmla="*/ 39 w 90"/>
                <a:gd name="T59" fmla="*/ 62 h 77"/>
                <a:gd name="T60" fmla="*/ 31 w 90"/>
                <a:gd name="T61" fmla="*/ 57 h 77"/>
                <a:gd name="T62" fmla="*/ 28 w 90"/>
                <a:gd name="T63" fmla="*/ 55 h 77"/>
                <a:gd name="T64" fmla="*/ 28 w 90"/>
                <a:gd name="T65" fmla="*/ 51 h 77"/>
                <a:gd name="T66" fmla="*/ 14 w 90"/>
                <a:gd name="T67" fmla="*/ 51 h 77"/>
                <a:gd name="T68" fmla="*/ 6 w 90"/>
                <a:gd name="T69" fmla="*/ 52 h 77"/>
                <a:gd name="T70" fmla="*/ 1 w 90"/>
                <a:gd name="T71" fmla="*/ 48 h 77"/>
                <a:gd name="T72" fmla="*/ 0 w 90"/>
                <a:gd name="T73" fmla="*/ 41 h 77"/>
                <a:gd name="T74" fmla="*/ 3 w 90"/>
                <a:gd name="T75" fmla="*/ 37 h 77"/>
                <a:gd name="T76" fmla="*/ 9 w 90"/>
                <a:gd name="T77" fmla="*/ 35 h 77"/>
                <a:gd name="T78" fmla="*/ 14 w 90"/>
                <a:gd name="T79" fmla="*/ 33 h 77"/>
                <a:gd name="T80" fmla="*/ 17 w 90"/>
                <a:gd name="T81" fmla="*/ 30 h 77"/>
                <a:gd name="T82" fmla="*/ 19 w 90"/>
                <a:gd name="T83" fmla="*/ 27 h 77"/>
                <a:gd name="T84" fmla="*/ 20 w 90"/>
                <a:gd name="T85" fmla="*/ 22 h 77"/>
                <a:gd name="T86" fmla="*/ 19 w 90"/>
                <a:gd name="T87" fmla="*/ 21 h 77"/>
                <a:gd name="T88" fmla="*/ 17 w 90"/>
                <a:gd name="T89" fmla="*/ 18 h 77"/>
                <a:gd name="T90" fmla="*/ 22 w 90"/>
                <a:gd name="T91" fmla="*/ 14 h 77"/>
                <a:gd name="T92" fmla="*/ 27 w 90"/>
                <a:gd name="T93" fmla="*/ 14 h 77"/>
                <a:gd name="T94" fmla="*/ 27 w 90"/>
                <a:gd name="T95" fmla="*/ 11 h 77"/>
                <a:gd name="T96" fmla="*/ 27 w 90"/>
                <a:gd name="T97" fmla="*/ 7 h 77"/>
                <a:gd name="T98" fmla="*/ 31 w 90"/>
                <a:gd name="T99" fmla="*/ 3 h 77"/>
                <a:gd name="T100" fmla="*/ 39 w 90"/>
                <a:gd name="T101" fmla="*/ 3 h 77"/>
                <a:gd name="T102" fmla="*/ 47 w 90"/>
                <a:gd name="T103" fmla="*/ 2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0" h="77">
                  <a:moveTo>
                    <a:pt x="49" y="0"/>
                  </a:moveTo>
                  <a:lnTo>
                    <a:pt x="50" y="0"/>
                  </a:lnTo>
                  <a:lnTo>
                    <a:pt x="53" y="2"/>
                  </a:lnTo>
                  <a:lnTo>
                    <a:pt x="57" y="3"/>
                  </a:lnTo>
                  <a:lnTo>
                    <a:pt x="63" y="3"/>
                  </a:lnTo>
                  <a:lnTo>
                    <a:pt x="68" y="5"/>
                  </a:lnTo>
                  <a:lnTo>
                    <a:pt x="71" y="5"/>
                  </a:lnTo>
                  <a:lnTo>
                    <a:pt x="72" y="7"/>
                  </a:lnTo>
                  <a:lnTo>
                    <a:pt x="72" y="8"/>
                  </a:lnTo>
                  <a:lnTo>
                    <a:pt x="71" y="8"/>
                  </a:lnTo>
                  <a:lnTo>
                    <a:pt x="69" y="10"/>
                  </a:lnTo>
                  <a:lnTo>
                    <a:pt x="69" y="11"/>
                  </a:lnTo>
                  <a:lnTo>
                    <a:pt x="69" y="14"/>
                  </a:lnTo>
                  <a:lnTo>
                    <a:pt x="69" y="16"/>
                  </a:lnTo>
                  <a:lnTo>
                    <a:pt x="68" y="16"/>
                  </a:lnTo>
                  <a:lnTo>
                    <a:pt x="68" y="18"/>
                  </a:lnTo>
                  <a:lnTo>
                    <a:pt x="64" y="18"/>
                  </a:lnTo>
                  <a:lnTo>
                    <a:pt x="63" y="18"/>
                  </a:lnTo>
                  <a:lnTo>
                    <a:pt x="63" y="19"/>
                  </a:lnTo>
                  <a:lnTo>
                    <a:pt x="61" y="21"/>
                  </a:lnTo>
                  <a:lnTo>
                    <a:pt x="61" y="22"/>
                  </a:lnTo>
                  <a:lnTo>
                    <a:pt x="58" y="22"/>
                  </a:lnTo>
                  <a:lnTo>
                    <a:pt x="58" y="24"/>
                  </a:lnTo>
                  <a:lnTo>
                    <a:pt x="58" y="25"/>
                  </a:lnTo>
                  <a:lnTo>
                    <a:pt x="57" y="25"/>
                  </a:lnTo>
                  <a:lnTo>
                    <a:pt x="57" y="27"/>
                  </a:lnTo>
                  <a:lnTo>
                    <a:pt x="58" y="29"/>
                  </a:lnTo>
                  <a:lnTo>
                    <a:pt x="58" y="30"/>
                  </a:lnTo>
                  <a:lnTo>
                    <a:pt x="60" y="33"/>
                  </a:lnTo>
                  <a:lnTo>
                    <a:pt x="60" y="33"/>
                  </a:lnTo>
                  <a:lnTo>
                    <a:pt x="58" y="37"/>
                  </a:lnTo>
                  <a:lnTo>
                    <a:pt x="57" y="38"/>
                  </a:lnTo>
                  <a:lnTo>
                    <a:pt x="57" y="41"/>
                  </a:lnTo>
                  <a:lnTo>
                    <a:pt x="58" y="43"/>
                  </a:lnTo>
                  <a:lnTo>
                    <a:pt x="60" y="44"/>
                  </a:lnTo>
                  <a:lnTo>
                    <a:pt x="61" y="48"/>
                  </a:lnTo>
                  <a:lnTo>
                    <a:pt x="64" y="52"/>
                  </a:lnTo>
                  <a:lnTo>
                    <a:pt x="68" y="57"/>
                  </a:lnTo>
                  <a:lnTo>
                    <a:pt x="72" y="63"/>
                  </a:lnTo>
                  <a:lnTo>
                    <a:pt x="79" y="68"/>
                  </a:lnTo>
                  <a:lnTo>
                    <a:pt x="82" y="68"/>
                  </a:lnTo>
                  <a:lnTo>
                    <a:pt x="88" y="71"/>
                  </a:lnTo>
                  <a:lnTo>
                    <a:pt x="88" y="71"/>
                  </a:lnTo>
                  <a:lnTo>
                    <a:pt x="90" y="73"/>
                  </a:lnTo>
                  <a:lnTo>
                    <a:pt x="86" y="74"/>
                  </a:lnTo>
                  <a:lnTo>
                    <a:pt x="85" y="74"/>
                  </a:lnTo>
                  <a:lnTo>
                    <a:pt x="85" y="76"/>
                  </a:lnTo>
                  <a:lnTo>
                    <a:pt x="83" y="76"/>
                  </a:lnTo>
                  <a:lnTo>
                    <a:pt x="75" y="74"/>
                  </a:lnTo>
                  <a:lnTo>
                    <a:pt x="75" y="74"/>
                  </a:lnTo>
                  <a:lnTo>
                    <a:pt x="74" y="73"/>
                  </a:lnTo>
                  <a:lnTo>
                    <a:pt x="74" y="73"/>
                  </a:lnTo>
                  <a:lnTo>
                    <a:pt x="72" y="73"/>
                  </a:lnTo>
                  <a:lnTo>
                    <a:pt x="71" y="73"/>
                  </a:lnTo>
                  <a:lnTo>
                    <a:pt x="71" y="74"/>
                  </a:lnTo>
                  <a:lnTo>
                    <a:pt x="72" y="74"/>
                  </a:lnTo>
                  <a:lnTo>
                    <a:pt x="74" y="76"/>
                  </a:lnTo>
                  <a:lnTo>
                    <a:pt x="74" y="77"/>
                  </a:lnTo>
                  <a:lnTo>
                    <a:pt x="72" y="77"/>
                  </a:lnTo>
                  <a:lnTo>
                    <a:pt x="68" y="74"/>
                  </a:lnTo>
                  <a:lnTo>
                    <a:pt x="68" y="74"/>
                  </a:lnTo>
                  <a:lnTo>
                    <a:pt x="68" y="76"/>
                  </a:lnTo>
                  <a:lnTo>
                    <a:pt x="66" y="74"/>
                  </a:lnTo>
                  <a:lnTo>
                    <a:pt x="64" y="76"/>
                  </a:lnTo>
                  <a:lnTo>
                    <a:pt x="63" y="76"/>
                  </a:lnTo>
                  <a:lnTo>
                    <a:pt x="61" y="74"/>
                  </a:lnTo>
                  <a:lnTo>
                    <a:pt x="61" y="74"/>
                  </a:lnTo>
                  <a:lnTo>
                    <a:pt x="61" y="74"/>
                  </a:lnTo>
                  <a:lnTo>
                    <a:pt x="55" y="74"/>
                  </a:lnTo>
                  <a:lnTo>
                    <a:pt x="52" y="74"/>
                  </a:lnTo>
                  <a:lnTo>
                    <a:pt x="50" y="74"/>
                  </a:lnTo>
                  <a:lnTo>
                    <a:pt x="47" y="73"/>
                  </a:lnTo>
                  <a:lnTo>
                    <a:pt x="45" y="73"/>
                  </a:lnTo>
                  <a:lnTo>
                    <a:pt x="45" y="74"/>
                  </a:lnTo>
                  <a:lnTo>
                    <a:pt x="45" y="74"/>
                  </a:lnTo>
                  <a:lnTo>
                    <a:pt x="42" y="73"/>
                  </a:lnTo>
                  <a:lnTo>
                    <a:pt x="41" y="71"/>
                  </a:lnTo>
                  <a:lnTo>
                    <a:pt x="33" y="71"/>
                  </a:lnTo>
                  <a:lnTo>
                    <a:pt x="28" y="70"/>
                  </a:lnTo>
                  <a:lnTo>
                    <a:pt x="30" y="68"/>
                  </a:lnTo>
                  <a:lnTo>
                    <a:pt x="31" y="68"/>
                  </a:lnTo>
                  <a:lnTo>
                    <a:pt x="31" y="66"/>
                  </a:lnTo>
                  <a:lnTo>
                    <a:pt x="31" y="65"/>
                  </a:lnTo>
                  <a:lnTo>
                    <a:pt x="31" y="65"/>
                  </a:lnTo>
                  <a:lnTo>
                    <a:pt x="33" y="63"/>
                  </a:lnTo>
                  <a:lnTo>
                    <a:pt x="36" y="63"/>
                  </a:lnTo>
                  <a:lnTo>
                    <a:pt x="34" y="62"/>
                  </a:lnTo>
                  <a:lnTo>
                    <a:pt x="36" y="62"/>
                  </a:lnTo>
                  <a:lnTo>
                    <a:pt x="39" y="63"/>
                  </a:lnTo>
                  <a:lnTo>
                    <a:pt x="39" y="62"/>
                  </a:lnTo>
                  <a:lnTo>
                    <a:pt x="36" y="60"/>
                  </a:lnTo>
                  <a:lnTo>
                    <a:pt x="31" y="57"/>
                  </a:lnTo>
                  <a:lnTo>
                    <a:pt x="31" y="57"/>
                  </a:lnTo>
                  <a:lnTo>
                    <a:pt x="30" y="57"/>
                  </a:lnTo>
                  <a:lnTo>
                    <a:pt x="28" y="57"/>
                  </a:lnTo>
                  <a:lnTo>
                    <a:pt x="28" y="55"/>
                  </a:lnTo>
                  <a:lnTo>
                    <a:pt x="28" y="52"/>
                  </a:lnTo>
                  <a:lnTo>
                    <a:pt x="28" y="51"/>
                  </a:lnTo>
                  <a:lnTo>
                    <a:pt x="28" y="51"/>
                  </a:lnTo>
                  <a:lnTo>
                    <a:pt x="22" y="52"/>
                  </a:lnTo>
                  <a:lnTo>
                    <a:pt x="19" y="52"/>
                  </a:lnTo>
                  <a:lnTo>
                    <a:pt x="14" y="51"/>
                  </a:lnTo>
                  <a:lnTo>
                    <a:pt x="11" y="52"/>
                  </a:lnTo>
                  <a:lnTo>
                    <a:pt x="8" y="52"/>
                  </a:lnTo>
                  <a:lnTo>
                    <a:pt x="6" y="52"/>
                  </a:lnTo>
                  <a:lnTo>
                    <a:pt x="4" y="52"/>
                  </a:lnTo>
                  <a:lnTo>
                    <a:pt x="3" y="51"/>
                  </a:lnTo>
                  <a:lnTo>
                    <a:pt x="1" y="48"/>
                  </a:lnTo>
                  <a:lnTo>
                    <a:pt x="0" y="44"/>
                  </a:lnTo>
                  <a:lnTo>
                    <a:pt x="0" y="43"/>
                  </a:lnTo>
                  <a:lnTo>
                    <a:pt x="0" y="41"/>
                  </a:lnTo>
                  <a:lnTo>
                    <a:pt x="1" y="40"/>
                  </a:lnTo>
                  <a:lnTo>
                    <a:pt x="3" y="37"/>
                  </a:lnTo>
                  <a:lnTo>
                    <a:pt x="3" y="37"/>
                  </a:lnTo>
                  <a:lnTo>
                    <a:pt x="6" y="35"/>
                  </a:lnTo>
                  <a:lnTo>
                    <a:pt x="6" y="35"/>
                  </a:lnTo>
                  <a:lnTo>
                    <a:pt x="9" y="35"/>
                  </a:lnTo>
                  <a:lnTo>
                    <a:pt x="12" y="35"/>
                  </a:lnTo>
                  <a:lnTo>
                    <a:pt x="14" y="35"/>
                  </a:lnTo>
                  <a:lnTo>
                    <a:pt x="14" y="33"/>
                  </a:lnTo>
                  <a:lnTo>
                    <a:pt x="16" y="32"/>
                  </a:lnTo>
                  <a:lnTo>
                    <a:pt x="17" y="32"/>
                  </a:lnTo>
                  <a:lnTo>
                    <a:pt x="17" y="30"/>
                  </a:lnTo>
                  <a:lnTo>
                    <a:pt x="19" y="30"/>
                  </a:lnTo>
                  <a:lnTo>
                    <a:pt x="19" y="29"/>
                  </a:lnTo>
                  <a:lnTo>
                    <a:pt x="19" y="27"/>
                  </a:lnTo>
                  <a:lnTo>
                    <a:pt x="19" y="25"/>
                  </a:lnTo>
                  <a:lnTo>
                    <a:pt x="20" y="24"/>
                  </a:lnTo>
                  <a:lnTo>
                    <a:pt x="20" y="22"/>
                  </a:lnTo>
                  <a:lnTo>
                    <a:pt x="20" y="22"/>
                  </a:lnTo>
                  <a:lnTo>
                    <a:pt x="22" y="21"/>
                  </a:lnTo>
                  <a:lnTo>
                    <a:pt x="19" y="21"/>
                  </a:lnTo>
                  <a:lnTo>
                    <a:pt x="17" y="19"/>
                  </a:lnTo>
                  <a:lnTo>
                    <a:pt x="16" y="19"/>
                  </a:lnTo>
                  <a:lnTo>
                    <a:pt x="17" y="18"/>
                  </a:lnTo>
                  <a:lnTo>
                    <a:pt x="17" y="18"/>
                  </a:lnTo>
                  <a:lnTo>
                    <a:pt x="20" y="14"/>
                  </a:lnTo>
                  <a:lnTo>
                    <a:pt x="22" y="14"/>
                  </a:lnTo>
                  <a:lnTo>
                    <a:pt x="23" y="14"/>
                  </a:lnTo>
                  <a:lnTo>
                    <a:pt x="25" y="14"/>
                  </a:lnTo>
                  <a:lnTo>
                    <a:pt x="27" y="14"/>
                  </a:lnTo>
                  <a:lnTo>
                    <a:pt x="28" y="14"/>
                  </a:lnTo>
                  <a:lnTo>
                    <a:pt x="27" y="13"/>
                  </a:lnTo>
                  <a:lnTo>
                    <a:pt x="27" y="11"/>
                  </a:lnTo>
                  <a:lnTo>
                    <a:pt x="25" y="8"/>
                  </a:lnTo>
                  <a:lnTo>
                    <a:pt x="25" y="7"/>
                  </a:lnTo>
                  <a:lnTo>
                    <a:pt x="27" y="7"/>
                  </a:lnTo>
                  <a:lnTo>
                    <a:pt x="28" y="5"/>
                  </a:lnTo>
                  <a:lnTo>
                    <a:pt x="30" y="5"/>
                  </a:lnTo>
                  <a:lnTo>
                    <a:pt x="31" y="3"/>
                  </a:lnTo>
                  <a:lnTo>
                    <a:pt x="34" y="3"/>
                  </a:lnTo>
                  <a:lnTo>
                    <a:pt x="36" y="3"/>
                  </a:lnTo>
                  <a:lnTo>
                    <a:pt x="39" y="3"/>
                  </a:lnTo>
                  <a:lnTo>
                    <a:pt x="41" y="3"/>
                  </a:lnTo>
                  <a:lnTo>
                    <a:pt x="42" y="3"/>
                  </a:lnTo>
                  <a:lnTo>
                    <a:pt x="47" y="2"/>
                  </a:lnTo>
                  <a:lnTo>
                    <a:pt x="4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50" name="Freeform 146">
              <a:extLst>
                <a:ext uri="{FF2B5EF4-FFF2-40B4-BE49-F238E27FC236}">
                  <a16:creationId xmlns:a16="http://schemas.microsoft.com/office/drawing/2014/main" id="{0488A798-D561-99FA-AE4F-57222984648E}"/>
                </a:ext>
              </a:extLst>
            </p:cNvPr>
            <p:cNvSpPr>
              <a:spLocks/>
            </p:cNvSpPr>
            <p:nvPr/>
          </p:nvSpPr>
          <p:spPr bwMode="auto">
            <a:xfrm>
              <a:off x="7454969" y="1390731"/>
              <a:ext cx="42883" cy="13645"/>
            </a:xfrm>
            <a:custGeom>
              <a:avLst/>
              <a:gdLst>
                <a:gd name="T0" fmla="*/ 21 w 22"/>
                <a:gd name="T1" fmla="*/ 0 h 7"/>
                <a:gd name="T2" fmla="*/ 22 w 22"/>
                <a:gd name="T3" fmla="*/ 4 h 7"/>
                <a:gd name="T4" fmla="*/ 21 w 22"/>
                <a:gd name="T5" fmla="*/ 4 h 7"/>
                <a:gd name="T6" fmla="*/ 16 w 22"/>
                <a:gd name="T7" fmla="*/ 7 h 7"/>
                <a:gd name="T8" fmla="*/ 11 w 22"/>
                <a:gd name="T9" fmla="*/ 7 h 7"/>
                <a:gd name="T10" fmla="*/ 5 w 22"/>
                <a:gd name="T11" fmla="*/ 7 h 7"/>
                <a:gd name="T12" fmla="*/ 0 w 22"/>
                <a:gd name="T13" fmla="*/ 5 h 7"/>
                <a:gd name="T14" fmla="*/ 2 w 22"/>
                <a:gd name="T15" fmla="*/ 5 h 7"/>
                <a:gd name="T16" fmla="*/ 2 w 22"/>
                <a:gd name="T17" fmla="*/ 4 h 7"/>
                <a:gd name="T18" fmla="*/ 8 w 22"/>
                <a:gd name="T19" fmla="*/ 2 h 7"/>
                <a:gd name="T20" fmla="*/ 21 w 22"/>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7">
                  <a:moveTo>
                    <a:pt x="21" y="0"/>
                  </a:moveTo>
                  <a:lnTo>
                    <a:pt x="22" y="4"/>
                  </a:lnTo>
                  <a:lnTo>
                    <a:pt x="21" y="4"/>
                  </a:lnTo>
                  <a:lnTo>
                    <a:pt x="16" y="7"/>
                  </a:lnTo>
                  <a:lnTo>
                    <a:pt x="11" y="7"/>
                  </a:lnTo>
                  <a:lnTo>
                    <a:pt x="5" y="7"/>
                  </a:lnTo>
                  <a:lnTo>
                    <a:pt x="0" y="5"/>
                  </a:lnTo>
                  <a:lnTo>
                    <a:pt x="2" y="5"/>
                  </a:lnTo>
                  <a:lnTo>
                    <a:pt x="2" y="4"/>
                  </a:lnTo>
                  <a:lnTo>
                    <a:pt x="8" y="2"/>
                  </a:lnTo>
                  <a:lnTo>
                    <a:pt x="2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51" name="Freeform 147">
              <a:extLst>
                <a:ext uri="{FF2B5EF4-FFF2-40B4-BE49-F238E27FC236}">
                  <a16:creationId xmlns:a16="http://schemas.microsoft.com/office/drawing/2014/main" id="{947763AC-E5DC-B933-A724-86532277DB47}"/>
                </a:ext>
              </a:extLst>
            </p:cNvPr>
            <p:cNvSpPr>
              <a:spLocks/>
            </p:cNvSpPr>
            <p:nvPr/>
          </p:nvSpPr>
          <p:spPr bwMode="auto">
            <a:xfrm>
              <a:off x="7527090" y="1384883"/>
              <a:ext cx="81867" cy="35086"/>
            </a:xfrm>
            <a:custGeom>
              <a:avLst/>
              <a:gdLst>
                <a:gd name="T0" fmla="*/ 30 w 42"/>
                <a:gd name="T1" fmla="*/ 0 h 18"/>
                <a:gd name="T2" fmla="*/ 33 w 42"/>
                <a:gd name="T3" fmla="*/ 0 h 18"/>
                <a:gd name="T4" fmla="*/ 36 w 42"/>
                <a:gd name="T5" fmla="*/ 2 h 18"/>
                <a:gd name="T6" fmla="*/ 37 w 42"/>
                <a:gd name="T7" fmla="*/ 3 h 18"/>
                <a:gd name="T8" fmla="*/ 41 w 42"/>
                <a:gd name="T9" fmla="*/ 5 h 18"/>
                <a:gd name="T10" fmla="*/ 41 w 42"/>
                <a:gd name="T11" fmla="*/ 5 h 18"/>
                <a:gd name="T12" fmla="*/ 41 w 42"/>
                <a:gd name="T13" fmla="*/ 7 h 18"/>
                <a:gd name="T14" fmla="*/ 41 w 42"/>
                <a:gd name="T15" fmla="*/ 8 h 18"/>
                <a:gd name="T16" fmla="*/ 42 w 42"/>
                <a:gd name="T17" fmla="*/ 10 h 18"/>
                <a:gd name="T18" fmla="*/ 36 w 42"/>
                <a:gd name="T19" fmla="*/ 14 h 18"/>
                <a:gd name="T20" fmla="*/ 30 w 42"/>
                <a:gd name="T21" fmla="*/ 16 h 18"/>
                <a:gd name="T22" fmla="*/ 12 w 42"/>
                <a:gd name="T23" fmla="*/ 18 h 18"/>
                <a:gd name="T24" fmla="*/ 9 w 42"/>
                <a:gd name="T25" fmla="*/ 18 h 18"/>
                <a:gd name="T26" fmla="*/ 6 w 42"/>
                <a:gd name="T27" fmla="*/ 18 h 18"/>
                <a:gd name="T28" fmla="*/ 3 w 42"/>
                <a:gd name="T29" fmla="*/ 16 h 18"/>
                <a:gd name="T30" fmla="*/ 0 w 42"/>
                <a:gd name="T31" fmla="*/ 13 h 18"/>
                <a:gd name="T32" fmla="*/ 1 w 42"/>
                <a:gd name="T33" fmla="*/ 13 h 18"/>
                <a:gd name="T34" fmla="*/ 4 w 42"/>
                <a:gd name="T35" fmla="*/ 11 h 18"/>
                <a:gd name="T36" fmla="*/ 7 w 42"/>
                <a:gd name="T37" fmla="*/ 8 h 18"/>
                <a:gd name="T38" fmla="*/ 15 w 42"/>
                <a:gd name="T39" fmla="*/ 8 h 18"/>
                <a:gd name="T40" fmla="*/ 19 w 42"/>
                <a:gd name="T41" fmla="*/ 8 h 18"/>
                <a:gd name="T42" fmla="*/ 22 w 42"/>
                <a:gd name="T43" fmla="*/ 8 h 18"/>
                <a:gd name="T44" fmla="*/ 23 w 42"/>
                <a:gd name="T45" fmla="*/ 7 h 18"/>
                <a:gd name="T46" fmla="*/ 23 w 42"/>
                <a:gd name="T47" fmla="*/ 3 h 18"/>
                <a:gd name="T48" fmla="*/ 25 w 42"/>
                <a:gd name="T49" fmla="*/ 3 h 18"/>
                <a:gd name="T50" fmla="*/ 25 w 42"/>
                <a:gd name="T51" fmla="*/ 2 h 18"/>
                <a:gd name="T52" fmla="*/ 30 w 42"/>
                <a:gd name="T5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2" h="18">
                  <a:moveTo>
                    <a:pt x="30" y="0"/>
                  </a:moveTo>
                  <a:lnTo>
                    <a:pt x="33" y="0"/>
                  </a:lnTo>
                  <a:lnTo>
                    <a:pt x="36" y="2"/>
                  </a:lnTo>
                  <a:lnTo>
                    <a:pt x="37" y="3"/>
                  </a:lnTo>
                  <a:lnTo>
                    <a:pt x="41" y="5"/>
                  </a:lnTo>
                  <a:lnTo>
                    <a:pt x="41" y="5"/>
                  </a:lnTo>
                  <a:lnTo>
                    <a:pt x="41" y="7"/>
                  </a:lnTo>
                  <a:lnTo>
                    <a:pt x="41" y="8"/>
                  </a:lnTo>
                  <a:lnTo>
                    <a:pt x="42" y="10"/>
                  </a:lnTo>
                  <a:lnTo>
                    <a:pt x="36" y="14"/>
                  </a:lnTo>
                  <a:lnTo>
                    <a:pt x="30" y="16"/>
                  </a:lnTo>
                  <a:lnTo>
                    <a:pt x="12" y="18"/>
                  </a:lnTo>
                  <a:lnTo>
                    <a:pt x="9" y="18"/>
                  </a:lnTo>
                  <a:lnTo>
                    <a:pt x="6" y="18"/>
                  </a:lnTo>
                  <a:lnTo>
                    <a:pt x="3" y="16"/>
                  </a:lnTo>
                  <a:lnTo>
                    <a:pt x="0" y="13"/>
                  </a:lnTo>
                  <a:lnTo>
                    <a:pt x="1" y="13"/>
                  </a:lnTo>
                  <a:lnTo>
                    <a:pt x="4" y="11"/>
                  </a:lnTo>
                  <a:lnTo>
                    <a:pt x="7" y="8"/>
                  </a:lnTo>
                  <a:lnTo>
                    <a:pt x="15" y="8"/>
                  </a:lnTo>
                  <a:lnTo>
                    <a:pt x="19" y="8"/>
                  </a:lnTo>
                  <a:lnTo>
                    <a:pt x="22" y="8"/>
                  </a:lnTo>
                  <a:lnTo>
                    <a:pt x="23" y="7"/>
                  </a:lnTo>
                  <a:lnTo>
                    <a:pt x="23" y="3"/>
                  </a:lnTo>
                  <a:lnTo>
                    <a:pt x="25" y="3"/>
                  </a:lnTo>
                  <a:lnTo>
                    <a:pt x="25" y="2"/>
                  </a:lnTo>
                  <a:lnTo>
                    <a:pt x="3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52" name="Freeform 148">
              <a:extLst>
                <a:ext uri="{FF2B5EF4-FFF2-40B4-BE49-F238E27FC236}">
                  <a16:creationId xmlns:a16="http://schemas.microsoft.com/office/drawing/2014/main" id="{505848D4-2DE7-7158-0CDF-F3E1D30A1C89}"/>
                </a:ext>
              </a:extLst>
            </p:cNvPr>
            <p:cNvSpPr>
              <a:spLocks/>
            </p:cNvSpPr>
            <p:nvPr/>
          </p:nvSpPr>
          <p:spPr bwMode="auto">
            <a:xfrm>
              <a:off x="9879800" y="3117742"/>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53" name="Freeform 149">
              <a:extLst>
                <a:ext uri="{FF2B5EF4-FFF2-40B4-BE49-F238E27FC236}">
                  <a16:creationId xmlns:a16="http://schemas.microsoft.com/office/drawing/2014/main" id="{0D83891E-0DFC-9D5F-6E54-70167CF4853E}"/>
                </a:ext>
              </a:extLst>
            </p:cNvPr>
            <p:cNvSpPr>
              <a:spLocks/>
            </p:cNvSpPr>
            <p:nvPr/>
          </p:nvSpPr>
          <p:spPr bwMode="auto">
            <a:xfrm>
              <a:off x="7513445" y="1351747"/>
              <a:ext cx="50680" cy="9747"/>
            </a:xfrm>
            <a:custGeom>
              <a:avLst/>
              <a:gdLst>
                <a:gd name="T0" fmla="*/ 10 w 26"/>
                <a:gd name="T1" fmla="*/ 0 h 5"/>
                <a:gd name="T2" fmla="*/ 24 w 26"/>
                <a:gd name="T3" fmla="*/ 1 h 5"/>
                <a:gd name="T4" fmla="*/ 24 w 26"/>
                <a:gd name="T5" fmla="*/ 1 h 5"/>
                <a:gd name="T6" fmla="*/ 26 w 26"/>
                <a:gd name="T7" fmla="*/ 1 h 5"/>
                <a:gd name="T8" fmla="*/ 22 w 26"/>
                <a:gd name="T9" fmla="*/ 3 h 5"/>
                <a:gd name="T10" fmla="*/ 21 w 26"/>
                <a:gd name="T11" fmla="*/ 5 h 5"/>
                <a:gd name="T12" fmla="*/ 11 w 26"/>
                <a:gd name="T13" fmla="*/ 3 h 5"/>
                <a:gd name="T14" fmla="*/ 7 w 26"/>
                <a:gd name="T15" fmla="*/ 3 h 5"/>
                <a:gd name="T16" fmla="*/ 7 w 26"/>
                <a:gd name="T17" fmla="*/ 3 h 5"/>
                <a:gd name="T18" fmla="*/ 7 w 26"/>
                <a:gd name="T19" fmla="*/ 1 h 5"/>
                <a:gd name="T20" fmla="*/ 0 w 26"/>
                <a:gd name="T21" fmla="*/ 1 h 5"/>
                <a:gd name="T22" fmla="*/ 3 w 26"/>
                <a:gd name="T23" fmla="*/ 0 h 5"/>
                <a:gd name="T24" fmla="*/ 10 w 26"/>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 h="5">
                  <a:moveTo>
                    <a:pt x="10" y="0"/>
                  </a:moveTo>
                  <a:lnTo>
                    <a:pt x="24" y="1"/>
                  </a:lnTo>
                  <a:lnTo>
                    <a:pt x="24" y="1"/>
                  </a:lnTo>
                  <a:lnTo>
                    <a:pt x="26" y="1"/>
                  </a:lnTo>
                  <a:lnTo>
                    <a:pt x="22" y="3"/>
                  </a:lnTo>
                  <a:lnTo>
                    <a:pt x="21" y="5"/>
                  </a:lnTo>
                  <a:lnTo>
                    <a:pt x="11" y="3"/>
                  </a:lnTo>
                  <a:lnTo>
                    <a:pt x="7" y="3"/>
                  </a:lnTo>
                  <a:lnTo>
                    <a:pt x="7" y="3"/>
                  </a:lnTo>
                  <a:lnTo>
                    <a:pt x="7" y="1"/>
                  </a:lnTo>
                  <a:lnTo>
                    <a:pt x="0" y="1"/>
                  </a:lnTo>
                  <a:lnTo>
                    <a:pt x="3" y="0"/>
                  </a:lnTo>
                  <a:lnTo>
                    <a:pt x="1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54" name="Freeform 150">
              <a:extLst>
                <a:ext uri="{FF2B5EF4-FFF2-40B4-BE49-F238E27FC236}">
                  <a16:creationId xmlns:a16="http://schemas.microsoft.com/office/drawing/2014/main" id="{6B86DE64-4185-C44F-7B29-C3A59AC21A0D}"/>
                </a:ext>
              </a:extLst>
            </p:cNvPr>
            <p:cNvSpPr>
              <a:spLocks/>
            </p:cNvSpPr>
            <p:nvPr/>
          </p:nvSpPr>
          <p:spPr bwMode="auto">
            <a:xfrm>
              <a:off x="6318573" y="2685014"/>
              <a:ext cx="89664" cy="37036"/>
            </a:xfrm>
            <a:custGeom>
              <a:avLst/>
              <a:gdLst>
                <a:gd name="T0" fmla="*/ 17 w 46"/>
                <a:gd name="T1" fmla="*/ 0 h 19"/>
                <a:gd name="T2" fmla="*/ 19 w 46"/>
                <a:gd name="T3" fmla="*/ 0 h 19"/>
                <a:gd name="T4" fmla="*/ 17 w 46"/>
                <a:gd name="T5" fmla="*/ 1 h 19"/>
                <a:gd name="T6" fmla="*/ 14 w 46"/>
                <a:gd name="T7" fmla="*/ 6 h 19"/>
                <a:gd name="T8" fmla="*/ 14 w 46"/>
                <a:gd name="T9" fmla="*/ 6 h 19"/>
                <a:gd name="T10" fmla="*/ 16 w 46"/>
                <a:gd name="T11" fmla="*/ 6 h 19"/>
                <a:gd name="T12" fmla="*/ 17 w 46"/>
                <a:gd name="T13" fmla="*/ 8 h 19"/>
                <a:gd name="T14" fmla="*/ 19 w 46"/>
                <a:gd name="T15" fmla="*/ 8 h 19"/>
                <a:gd name="T16" fmla="*/ 22 w 46"/>
                <a:gd name="T17" fmla="*/ 8 h 19"/>
                <a:gd name="T18" fmla="*/ 22 w 46"/>
                <a:gd name="T19" fmla="*/ 3 h 19"/>
                <a:gd name="T20" fmla="*/ 22 w 46"/>
                <a:gd name="T21" fmla="*/ 0 h 19"/>
                <a:gd name="T22" fmla="*/ 24 w 46"/>
                <a:gd name="T23" fmla="*/ 0 h 19"/>
                <a:gd name="T24" fmla="*/ 25 w 46"/>
                <a:gd name="T25" fmla="*/ 0 h 19"/>
                <a:gd name="T26" fmla="*/ 25 w 46"/>
                <a:gd name="T27" fmla="*/ 1 h 19"/>
                <a:gd name="T28" fmla="*/ 27 w 46"/>
                <a:gd name="T29" fmla="*/ 1 h 19"/>
                <a:gd name="T30" fmla="*/ 30 w 46"/>
                <a:gd name="T31" fmla="*/ 3 h 19"/>
                <a:gd name="T32" fmla="*/ 31 w 46"/>
                <a:gd name="T33" fmla="*/ 3 h 19"/>
                <a:gd name="T34" fmla="*/ 35 w 46"/>
                <a:gd name="T35" fmla="*/ 4 h 19"/>
                <a:gd name="T36" fmla="*/ 36 w 46"/>
                <a:gd name="T37" fmla="*/ 4 h 19"/>
                <a:gd name="T38" fmla="*/ 39 w 46"/>
                <a:gd name="T39" fmla="*/ 4 h 19"/>
                <a:gd name="T40" fmla="*/ 42 w 46"/>
                <a:gd name="T41" fmla="*/ 4 h 19"/>
                <a:gd name="T42" fmla="*/ 42 w 46"/>
                <a:gd name="T43" fmla="*/ 6 h 19"/>
                <a:gd name="T44" fmla="*/ 44 w 46"/>
                <a:gd name="T45" fmla="*/ 8 h 19"/>
                <a:gd name="T46" fmla="*/ 46 w 46"/>
                <a:gd name="T47" fmla="*/ 8 h 19"/>
                <a:gd name="T48" fmla="*/ 46 w 46"/>
                <a:gd name="T49" fmla="*/ 9 h 19"/>
                <a:gd name="T50" fmla="*/ 44 w 46"/>
                <a:gd name="T51" fmla="*/ 12 h 19"/>
                <a:gd name="T52" fmla="*/ 44 w 46"/>
                <a:gd name="T53" fmla="*/ 14 h 19"/>
                <a:gd name="T54" fmla="*/ 44 w 46"/>
                <a:gd name="T55" fmla="*/ 15 h 19"/>
                <a:gd name="T56" fmla="*/ 44 w 46"/>
                <a:gd name="T57" fmla="*/ 17 h 19"/>
                <a:gd name="T58" fmla="*/ 46 w 46"/>
                <a:gd name="T59" fmla="*/ 19 h 19"/>
                <a:gd name="T60" fmla="*/ 44 w 46"/>
                <a:gd name="T61" fmla="*/ 19 h 19"/>
                <a:gd name="T62" fmla="*/ 36 w 46"/>
                <a:gd name="T63" fmla="*/ 19 h 19"/>
                <a:gd name="T64" fmla="*/ 28 w 46"/>
                <a:gd name="T65" fmla="*/ 19 h 19"/>
                <a:gd name="T66" fmla="*/ 22 w 46"/>
                <a:gd name="T67" fmla="*/ 17 h 19"/>
                <a:gd name="T68" fmla="*/ 14 w 46"/>
                <a:gd name="T69" fmla="*/ 17 h 19"/>
                <a:gd name="T70" fmla="*/ 8 w 46"/>
                <a:gd name="T71" fmla="*/ 17 h 19"/>
                <a:gd name="T72" fmla="*/ 3 w 46"/>
                <a:gd name="T73" fmla="*/ 17 h 19"/>
                <a:gd name="T74" fmla="*/ 0 w 46"/>
                <a:gd name="T75" fmla="*/ 17 h 19"/>
                <a:gd name="T76" fmla="*/ 0 w 46"/>
                <a:gd name="T77" fmla="*/ 17 h 19"/>
                <a:gd name="T78" fmla="*/ 1 w 46"/>
                <a:gd name="T79" fmla="*/ 15 h 19"/>
                <a:gd name="T80" fmla="*/ 3 w 46"/>
                <a:gd name="T81" fmla="*/ 12 h 19"/>
                <a:gd name="T82" fmla="*/ 5 w 46"/>
                <a:gd name="T83" fmla="*/ 11 h 19"/>
                <a:gd name="T84" fmla="*/ 5 w 46"/>
                <a:gd name="T85" fmla="*/ 9 h 19"/>
                <a:gd name="T86" fmla="*/ 5 w 46"/>
                <a:gd name="T87" fmla="*/ 8 h 19"/>
                <a:gd name="T88" fmla="*/ 6 w 46"/>
                <a:gd name="T89" fmla="*/ 6 h 19"/>
                <a:gd name="T90" fmla="*/ 11 w 46"/>
                <a:gd name="T91" fmla="*/ 6 h 19"/>
                <a:gd name="T92" fmla="*/ 13 w 46"/>
                <a:gd name="T93" fmla="*/ 6 h 19"/>
                <a:gd name="T94" fmla="*/ 14 w 46"/>
                <a:gd name="T95" fmla="*/ 3 h 19"/>
                <a:gd name="T96" fmla="*/ 17 w 46"/>
                <a:gd name="T97" fmla="*/ 1 h 19"/>
                <a:gd name="T98" fmla="*/ 17 w 46"/>
                <a:gd name="T9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6" h="19">
                  <a:moveTo>
                    <a:pt x="17" y="0"/>
                  </a:moveTo>
                  <a:lnTo>
                    <a:pt x="19" y="0"/>
                  </a:lnTo>
                  <a:lnTo>
                    <a:pt x="17" y="1"/>
                  </a:lnTo>
                  <a:lnTo>
                    <a:pt x="14" y="6"/>
                  </a:lnTo>
                  <a:lnTo>
                    <a:pt x="14" y="6"/>
                  </a:lnTo>
                  <a:lnTo>
                    <a:pt x="16" y="6"/>
                  </a:lnTo>
                  <a:lnTo>
                    <a:pt x="17" y="8"/>
                  </a:lnTo>
                  <a:lnTo>
                    <a:pt x="19" y="8"/>
                  </a:lnTo>
                  <a:lnTo>
                    <a:pt x="22" y="8"/>
                  </a:lnTo>
                  <a:lnTo>
                    <a:pt x="22" y="3"/>
                  </a:lnTo>
                  <a:lnTo>
                    <a:pt x="22" y="0"/>
                  </a:lnTo>
                  <a:lnTo>
                    <a:pt x="24" y="0"/>
                  </a:lnTo>
                  <a:lnTo>
                    <a:pt x="25" y="0"/>
                  </a:lnTo>
                  <a:lnTo>
                    <a:pt x="25" y="1"/>
                  </a:lnTo>
                  <a:lnTo>
                    <a:pt x="27" y="1"/>
                  </a:lnTo>
                  <a:lnTo>
                    <a:pt x="30" y="3"/>
                  </a:lnTo>
                  <a:lnTo>
                    <a:pt x="31" y="3"/>
                  </a:lnTo>
                  <a:lnTo>
                    <a:pt x="35" y="4"/>
                  </a:lnTo>
                  <a:lnTo>
                    <a:pt x="36" y="4"/>
                  </a:lnTo>
                  <a:lnTo>
                    <a:pt x="39" y="4"/>
                  </a:lnTo>
                  <a:lnTo>
                    <a:pt x="42" y="4"/>
                  </a:lnTo>
                  <a:lnTo>
                    <a:pt x="42" y="6"/>
                  </a:lnTo>
                  <a:lnTo>
                    <a:pt x="44" y="8"/>
                  </a:lnTo>
                  <a:lnTo>
                    <a:pt x="46" y="8"/>
                  </a:lnTo>
                  <a:lnTo>
                    <a:pt x="46" y="9"/>
                  </a:lnTo>
                  <a:lnTo>
                    <a:pt x="44" y="12"/>
                  </a:lnTo>
                  <a:lnTo>
                    <a:pt x="44" y="14"/>
                  </a:lnTo>
                  <a:lnTo>
                    <a:pt x="44" y="15"/>
                  </a:lnTo>
                  <a:lnTo>
                    <a:pt x="44" y="17"/>
                  </a:lnTo>
                  <a:lnTo>
                    <a:pt x="46" y="19"/>
                  </a:lnTo>
                  <a:lnTo>
                    <a:pt x="44" y="19"/>
                  </a:lnTo>
                  <a:lnTo>
                    <a:pt x="36" y="19"/>
                  </a:lnTo>
                  <a:lnTo>
                    <a:pt x="28" y="19"/>
                  </a:lnTo>
                  <a:lnTo>
                    <a:pt x="22" y="17"/>
                  </a:lnTo>
                  <a:lnTo>
                    <a:pt x="14" y="17"/>
                  </a:lnTo>
                  <a:lnTo>
                    <a:pt x="8" y="17"/>
                  </a:lnTo>
                  <a:lnTo>
                    <a:pt x="3" y="17"/>
                  </a:lnTo>
                  <a:lnTo>
                    <a:pt x="0" y="17"/>
                  </a:lnTo>
                  <a:lnTo>
                    <a:pt x="0" y="17"/>
                  </a:lnTo>
                  <a:lnTo>
                    <a:pt x="1" y="15"/>
                  </a:lnTo>
                  <a:lnTo>
                    <a:pt x="3" y="12"/>
                  </a:lnTo>
                  <a:lnTo>
                    <a:pt x="5" y="11"/>
                  </a:lnTo>
                  <a:lnTo>
                    <a:pt x="5" y="9"/>
                  </a:lnTo>
                  <a:lnTo>
                    <a:pt x="5" y="8"/>
                  </a:lnTo>
                  <a:lnTo>
                    <a:pt x="6" y="6"/>
                  </a:lnTo>
                  <a:lnTo>
                    <a:pt x="11" y="6"/>
                  </a:lnTo>
                  <a:lnTo>
                    <a:pt x="13" y="6"/>
                  </a:lnTo>
                  <a:lnTo>
                    <a:pt x="14" y="3"/>
                  </a:lnTo>
                  <a:lnTo>
                    <a:pt x="17" y="1"/>
                  </a:lnTo>
                  <a:lnTo>
                    <a:pt x="1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55" name="Freeform 151">
              <a:extLst>
                <a:ext uri="{FF2B5EF4-FFF2-40B4-BE49-F238E27FC236}">
                  <a16:creationId xmlns:a16="http://schemas.microsoft.com/office/drawing/2014/main" id="{CB9A0B3F-6A8C-55B7-5F48-66E06C17AFE7}"/>
                </a:ext>
              </a:extLst>
            </p:cNvPr>
            <p:cNvSpPr>
              <a:spLocks/>
            </p:cNvSpPr>
            <p:nvPr/>
          </p:nvSpPr>
          <p:spPr bwMode="auto">
            <a:xfrm>
              <a:off x="6959866" y="2189912"/>
              <a:ext cx="7797" cy="5848"/>
            </a:xfrm>
            <a:custGeom>
              <a:avLst/>
              <a:gdLst>
                <a:gd name="T0" fmla="*/ 2 w 4"/>
                <a:gd name="T1" fmla="*/ 0 h 3"/>
                <a:gd name="T2" fmla="*/ 4 w 4"/>
                <a:gd name="T3" fmla="*/ 0 h 3"/>
                <a:gd name="T4" fmla="*/ 4 w 4"/>
                <a:gd name="T5" fmla="*/ 2 h 3"/>
                <a:gd name="T6" fmla="*/ 4 w 4"/>
                <a:gd name="T7" fmla="*/ 2 h 3"/>
                <a:gd name="T8" fmla="*/ 4 w 4"/>
                <a:gd name="T9" fmla="*/ 3 h 3"/>
                <a:gd name="T10" fmla="*/ 0 w 4"/>
                <a:gd name="T11" fmla="*/ 2 h 3"/>
                <a:gd name="T12" fmla="*/ 0 w 4"/>
                <a:gd name="T13" fmla="*/ 0 h 3"/>
                <a:gd name="T14" fmla="*/ 0 w 4"/>
                <a:gd name="T15" fmla="*/ 0 h 3"/>
                <a:gd name="T16" fmla="*/ 2 w 4"/>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3">
                  <a:moveTo>
                    <a:pt x="2" y="0"/>
                  </a:moveTo>
                  <a:lnTo>
                    <a:pt x="4" y="0"/>
                  </a:lnTo>
                  <a:lnTo>
                    <a:pt x="4" y="2"/>
                  </a:lnTo>
                  <a:lnTo>
                    <a:pt x="4" y="2"/>
                  </a:lnTo>
                  <a:lnTo>
                    <a:pt x="4" y="3"/>
                  </a:lnTo>
                  <a:lnTo>
                    <a:pt x="0" y="2"/>
                  </a:lnTo>
                  <a:lnTo>
                    <a:pt x="0" y="0"/>
                  </a:lnTo>
                  <a:lnTo>
                    <a:pt x="0"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56" name="Freeform 152">
              <a:extLst>
                <a:ext uri="{FF2B5EF4-FFF2-40B4-BE49-F238E27FC236}">
                  <a16:creationId xmlns:a16="http://schemas.microsoft.com/office/drawing/2014/main" id="{6C45F68F-62CD-624A-847D-3AC6BAE1D166}"/>
                </a:ext>
              </a:extLst>
            </p:cNvPr>
            <p:cNvSpPr>
              <a:spLocks/>
            </p:cNvSpPr>
            <p:nvPr/>
          </p:nvSpPr>
          <p:spPr bwMode="auto">
            <a:xfrm>
              <a:off x="7028090" y="1410224"/>
              <a:ext cx="107208" cy="27289"/>
            </a:xfrm>
            <a:custGeom>
              <a:avLst/>
              <a:gdLst>
                <a:gd name="T0" fmla="*/ 38 w 55"/>
                <a:gd name="T1" fmla="*/ 0 h 14"/>
                <a:gd name="T2" fmla="*/ 44 w 55"/>
                <a:gd name="T3" fmla="*/ 1 h 14"/>
                <a:gd name="T4" fmla="*/ 49 w 55"/>
                <a:gd name="T5" fmla="*/ 0 h 14"/>
                <a:gd name="T6" fmla="*/ 51 w 55"/>
                <a:gd name="T7" fmla="*/ 1 h 14"/>
                <a:gd name="T8" fmla="*/ 52 w 55"/>
                <a:gd name="T9" fmla="*/ 1 h 14"/>
                <a:gd name="T10" fmla="*/ 54 w 55"/>
                <a:gd name="T11" fmla="*/ 1 h 14"/>
                <a:gd name="T12" fmla="*/ 55 w 55"/>
                <a:gd name="T13" fmla="*/ 5 h 14"/>
                <a:gd name="T14" fmla="*/ 55 w 55"/>
                <a:gd name="T15" fmla="*/ 8 h 14"/>
                <a:gd name="T16" fmla="*/ 55 w 55"/>
                <a:gd name="T17" fmla="*/ 8 h 14"/>
                <a:gd name="T18" fmla="*/ 46 w 55"/>
                <a:gd name="T19" fmla="*/ 6 h 14"/>
                <a:gd name="T20" fmla="*/ 43 w 55"/>
                <a:gd name="T21" fmla="*/ 3 h 14"/>
                <a:gd name="T22" fmla="*/ 41 w 55"/>
                <a:gd name="T23" fmla="*/ 3 h 14"/>
                <a:gd name="T24" fmla="*/ 40 w 55"/>
                <a:gd name="T25" fmla="*/ 3 h 14"/>
                <a:gd name="T26" fmla="*/ 38 w 55"/>
                <a:gd name="T27" fmla="*/ 5 h 14"/>
                <a:gd name="T28" fmla="*/ 36 w 55"/>
                <a:gd name="T29" fmla="*/ 6 h 14"/>
                <a:gd name="T30" fmla="*/ 35 w 55"/>
                <a:gd name="T31" fmla="*/ 8 h 14"/>
                <a:gd name="T32" fmla="*/ 33 w 55"/>
                <a:gd name="T33" fmla="*/ 8 h 14"/>
                <a:gd name="T34" fmla="*/ 33 w 55"/>
                <a:gd name="T35" fmla="*/ 8 h 14"/>
                <a:gd name="T36" fmla="*/ 32 w 55"/>
                <a:gd name="T37" fmla="*/ 9 h 14"/>
                <a:gd name="T38" fmla="*/ 27 w 55"/>
                <a:gd name="T39" fmla="*/ 9 h 14"/>
                <a:gd name="T40" fmla="*/ 25 w 55"/>
                <a:gd name="T41" fmla="*/ 11 h 14"/>
                <a:gd name="T42" fmla="*/ 24 w 55"/>
                <a:gd name="T43" fmla="*/ 12 h 14"/>
                <a:gd name="T44" fmla="*/ 22 w 55"/>
                <a:gd name="T45" fmla="*/ 12 h 14"/>
                <a:gd name="T46" fmla="*/ 19 w 55"/>
                <a:gd name="T47" fmla="*/ 14 h 14"/>
                <a:gd name="T48" fmla="*/ 17 w 55"/>
                <a:gd name="T49" fmla="*/ 12 h 14"/>
                <a:gd name="T50" fmla="*/ 17 w 55"/>
                <a:gd name="T51" fmla="*/ 9 h 14"/>
                <a:gd name="T52" fmla="*/ 16 w 55"/>
                <a:gd name="T53" fmla="*/ 9 h 14"/>
                <a:gd name="T54" fmla="*/ 11 w 55"/>
                <a:gd name="T55" fmla="*/ 11 h 14"/>
                <a:gd name="T56" fmla="*/ 8 w 55"/>
                <a:gd name="T57" fmla="*/ 9 h 14"/>
                <a:gd name="T58" fmla="*/ 5 w 55"/>
                <a:gd name="T59" fmla="*/ 8 h 14"/>
                <a:gd name="T60" fmla="*/ 0 w 55"/>
                <a:gd name="T61" fmla="*/ 8 h 14"/>
                <a:gd name="T62" fmla="*/ 3 w 55"/>
                <a:gd name="T63" fmla="*/ 6 h 14"/>
                <a:gd name="T64" fmla="*/ 22 w 55"/>
                <a:gd name="T65" fmla="*/ 3 h 14"/>
                <a:gd name="T66" fmla="*/ 29 w 55"/>
                <a:gd name="T67" fmla="*/ 3 h 14"/>
                <a:gd name="T68" fmla="*/ 32 w 55"/>
                <a:gd name="T69" fmla="*/ 1 h 14"/>
                <a:gd name="T70" fmla="*/ 36 w 55"/>
                <a:gd name="T71" fmla="*/ 0 h 14"/>
                <a:gd name="T72" fmla="*/ 38 w 55"/>
                <a:gd name="T7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5" h="14">
                  <a:moveTo>
                    <a:pt x="38" y="0"/>
                  </a:moveTo>
                  <a:lnTo>
                    <a:pt x="44" y="1"/>
                  </a:lnTo>
                  <a:lnTo>
                    <a:pt x="49" y="0"/>
                  </a:lnTo>
                  <a:lnTo>
                    <a:pt x="51" y="1"/>
                  </a:lnTo>
                  <a:lnTo>
                    <a:pt x="52" y="1"/>
                  </a:lnTo>
                  <a:lnTo>
                    <a:pt x="54" y="1"/>
                  </a:lnTo>
                  <a:lnTo>
                    <a:pt x="55" y="5"/>
                  </a:lnTo>
                  <a:lnTo>
                    <a:pt x="55" y="8"/>
                  </a:lnTo>
                  <a:lnTo>
                    <a:pt x="55" y="8"/>
                  </a:lnTo>
                  <a:lnTo>
                    <a:pt x="46" y="6"/>
                  </a:lnTo>
                  <a:lnTo>
                    <a:pt x="43" y="3"/>
                  </a:lnTo>
                  <a:lnTo>
                    <a:pt x="41" y="3"/>
                  </a:lnTo>
                  <a:lnTo>
                    <a:pt x="40" y="3"/>
                  </a:lnTo>
                  <a:lnTo>
                    <a:pt x="38" y="5"/>
                  </a:lnTo>
                  <a:lnTo>
                    <a:pt x="36" y="6"/>
                  </a:lnTo>
                  <a:lnTo>
                    <a:pt x="35" y="8"/>
                  </a:lnTo>
                  <a:lnTo>
                    <a:pt x="33" y="8"/>
                  </a:lnTo>
                  <a:lnTo>
                    <a:pt x="33" y="8"/>
                  </a:lnTo>
                  <a:lnTo>
                    <a:pt x="32" y="9"/>
                  </a:lnTo>
                  <a:lnTo>
                    <a:pt x="27" y="9"/>
                  </a:lnTo>
                  <a:lnTo>
                    <a:pt x="25" y="11"/>
                  </a:lnTo>
                  <a:lnTo>
                    <a:pt x="24" y="12"/>
                  </a:lnTo>
                  <a:lnTo>
                    <a:pt x="22" y="12"/>
                  </a:lnTo>
                  <a:lnTo>
                    <a:pt x="19" y="14"/>
                  </a:lnTo>
                  <a:lnTo>
                    <a:pt x="17" y="12"/>
                  </a:lnTo>
                  <a:lnTo>
                    <a:pt x="17" y="9"/>
                  </a:lnTo>
                  <a:lnTo>
                    <a:pt x="16" y="9"/>
                  </a:lnTo>
                  <a:lnTo>
                    <a:pt x="11" y="11"/>
                  </a:lnTo>
                  <a:lnTo>
                    <a:pt x="8" y="9"/>
                  </a:lnTo>
                  <a:lnTo>
                    <a:pt x="5" y="8"/>
                  </a:lnTo>
                  <a:lnTo>
                    <a:pt x="0" y="8"/>
                  </a:lnTo>
                  <a:lnTo>
                    <a:pt x="3" y="6"/>
                  </a:lnTo>
                  <a:lnTo>
                    <a:pt x="22" y="3"/>
                  </a:lnTo>
                  <a:lnTo>
                    <a:pt x="29" y="3"/>
                  </a:lnTo>
                  <a:lnTo>
                    <a:pt x="32" y="1"/>
                  </a:lnTo>
                  <a:lnTo>
                    <a:pt x="36" y="0"/>
                  </a:lnTo>
                  <a:lnTo>
                    <a:pt x="3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57" name="Freeform 153">
              <a:extLst>
                <a:ext uri="{FF2B5EF4-FFF2-40B4-BE49-F238E27FC236}">
                  <a16:creationId xmlns:a16="http://schemas.microsoft.com/office/drawing/2014/main" id="{B61C5F91-F43B-6089-F190-4E7B9DA3B783}"/>
                </a:ext>
              </a:extLst>
            </p:cNvPr>
            <p:cNvSpPr>
              <a:spLocks/>
            </p:cNvSpPr>
            <p:nvPr/>
          </p:nvSpPr>
          <p:spPr bwMode="auto">
            <a:xfrm>
              <a:off x="9873953" y="3117742"/>
              <a:ext cx="3898" cy="0"/>
            </a:xfrm>
            <a:custGeom>
              <a:avLst/>
              <a:gdLst>
                <a:gd name="T0" fmla="*/ 0 w 2"/>
                <a:gd name="T1" fmla="*/ 0 w 2"/>
                <a:gd name="T2" fmla="*/ 0 w 2"/>
                <a:gd name="T3" fmla="*/ 2 w 2"/>
                <a:gd name="T4" fmla="*/ 2 w 2"/>
                <a:gd name="T5" fmla="*/ 2 w 2"/>
                <a:gd name="T6" fmla="*/ 2 w 2"/>
                <a:gd name="T7" fmla="*/ 0 w 2"/>
                <a:gd name="T8" fmla="*/ 0 w 2"/>
                <a:gd name="T9" fmla="*/ 0 w 2"/>
                <a:gd name="T10" fmla="*/ 0 w 2"/>
                <a:gd name="T11" fmla="*/ 0 w 2"/>
                <a:gd name="T12" fmla="*/ 0 w 2"/>
                <a:gd name="T13" fmla="*/ 0 w 2"/>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Lst>
              <a:rect l="0" t="0" r="r" b="b"/>
              <a:pathLst>
                <a:path w="2">
                  <a:moveTo>
                    <a:pt x="0" y="0"/>
                  </a:moveTo>
                  <a:lnTo>
                    <a:pt x="0" y="0"/>
                  </a:lnTo>
                  <a:lnTo>
                    <a:pt x="0" y="0"/>
                  </a:lnTo>
                  <a:lnTo>
                    <a:pt x="2" y="0"/>
                  </a:lnTo>
                  <a:lnTo>
                    <a:pt x="2" y="0"/>
                  </a:lnTo>
                  <a:lnTo>
                    <a:pt x="2" y="0"/>
                  </a:lnTo>
                  <a:lnTo>
                    <a:pt x="2" y="0"/>
                  </a:lnTo>
                  <a:lnTo>
                    <a:pt x="0" y="0"/>
                  </a:lnTo>
                  <a:lnTo>
                    <a:pt x="0" y="0"/>
                  </a:lnTo>
                  <a:lnTo>
                    <a:pt x="0" y="0"/>
                  </a:lnTo>
                  <a:lnTo>
                    <a:pt x="0" y="0"/>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58" name="Freeform 154">
              <a:extLst>
                <a:ext uri="{FF2B5EF4-FFF2-40B4-BE49-F238E27FC236}">
                  <a16:creationId xmlns:a16="http://schemas.microsoft.com/office/drawing/2014/main" id="{89238E96-DD29-93C6-FDEC-0A8FB9DF758B}"/>
                </a:ext>
              </a:extLst>
            </p:cNvPr>
            <p:cNvSpPr>
              <a:spLocks/>
            </p:cNvSpPr>
            <p:nvPr/>
          </p:nvSpPr>
          <p:spPr bwMode="auto">
            <a:xfrm>
              <a:off x="9755050" y="2718151"/>
              <a:ext cx="85766" cy="313825"/>
            </a:xfrm>
            <a:custGeom>
              <a:avLst/>
              <a:gdLst>
                <a:gd name="T0" fmla="*/ 20 w 44"/>
                <a:gd name="T1" fmla="*/ 6 h 161"/>
                <a:gd name="T2" fmla="*/ 19 w 44"/>
                <a:gd name="T3" fmla="*/ 9 h 161"/>
                <a:gd name="T4" fmla="*/ 19 w 44"/>
                <a:gd name="T5" fmla="*/ 13 h 161"/>
                <a:gd name="T6" fmla="*/ 23 w 44"/>
                <a:gd name="T7" fmla="*/ 24 h 161"/>
                <a:gd name="T8" fmla="*/ 25 w 44"/>
                <a:gd name="T9" fmla="*/ 35 h 161"/>
                <a:gd name="T10" fmla="*/ 23 w 44"/>
                <a:gd name="T11" fmla="*/ 38 h 161"/>
                <a:gd name="T12" fmla="*/ 22 w 44"/>
                <a:gd name="T13" fmla="*/ 46 h 161"/>
                <a:gd name="T14" fmla="*/ 23 w 44"/>
                <a:gd name="T15" fmla="*/ 52 h 161"/>
                <a:gd name="T16" fmla="*/ 27 w 44"/>
                <a:gd name="T17" fmla="*/ 57 h 161"/>
                <a:gd name="T18" fmla="*/ 27 w 44"/>
                <a:gd name="T19" fmla="*/ 61 h 161"/>
                <a:gd name="T20" fmla="*/ 31 w 44"/>
                <a:gd name="T21" fmla="*/ 76 h 161"/>
                <a:gd name="T22" fmla="*/ 36 w 44"/>
                <a:gd name="T23" fmla="*/ 91 h 161"/>
                <a:gd name="T24" fmla="*/ 38 w 44"/>
                <a:gd name="T25" fmla="*/ 99 h 161"/>
                <a:gd name="T26" fmla="*/ 42 w 44"/>
                <a:gd name="T27" fmla="*/ 106 h 161"/>
                <a:gd name="T28" fmla="*/ 44 w 44"/>
                <a:gd name="T29" fmla="*/ 112 h 161"/>
                <a:gd name="T30" fmla="*/ 42 w 44"/>
                <a:gd name="T31" fmla="*/ 107 h 161"/>
                <a:gd name="T32" fmla="*/ 36 w 44"/>
                <a:gd name="T33" fmla="*/ 101 h 161"/>
                <a:gd name="T34" fmla="*/ 31 w 44"/>
                <a:gd name="T35" fmla="*/ 99 h 161"/>
                <a:gd name="T36" fmla="*/ 23 w 44"/>
                <a:gd name="T37" fmla="*/ 99 h 161"/>
                <a:gd name="T38" fmla="*/ 20 w 44"/>
                <a:gd name="T39" fmla="*/ 106 h 161"/>
                <a:gd name="T40" fmla="*/ 14 w 44"/>
                <a:gd name="T41" fmla="*/ 124 h 161"/>
                <a:gd name="T42" fmla="*/ 16 w 44"/>
                <a:gd name="T43" fmla="*/ 131 h 161"/>
                <a:gd name="T44" fmla="*/ 19 w 44"/>
                <a:gd name="T45" fmla="*/ 134 h 161"/>
                <a:gd name="T46" fmla="*/ 20 w 44"/>
                <a:gd name="T47" fmla="*/ 137 h 161"/>
                <a:gd name="T48" fmla="*/ 23 w 44"/>
                <a:gd name="T49" fmla="*/ 145 h 161"/>
                <a:gd name="T50" fmla="*/ 27 w 44"/>
                <a:gd name="T51" fmla="*/ 145 h 161"/>
                <a:gd name="T52" fmla="*/ 28 w 44"/>
                <a:gd name="T53" fmla="*/ 153 h 161"/>
                <a:gd name="T54" fmla="*/ 27 w 44"/>
                <a:gd name="T55" fmla="*/ 156 h 161"/>
                <a:gd name="T56" fmla="*/ 27 w 44"/>
                <a:gd name="T57" fmla="*/ 159 h 161"/>
                <a:gd name="T58" fmla="*/ 25 w 44"/>
                <a:gd name="T59" fmla="*/ 151 h 161"/>
                <a:gd name="T60" fmla="*/ 17 w 44"/>
                <a:gd name="T61" fmla="*/ 148 h 161"/>
                <a:gd name="T62" fmla="*/ 16 w 44"/>
                <a:gd name="T63" fmla="*/ 147 h 161"/>
                <a:gd name="T64" fmla="*/ 12 w 44"/>
                <a:gd name="T65" fmla="*/ 148 h 161"/>
                <a:gd name="T66" fmla="*/ 9 w 44"/>
                <a:gd name="T67" fmla="*/ 153 h 161"/>
                <a:gd name="T68" fmla="*/ 6 w 44"/>
                <a:gd name="T69" fmla="*/ 161 h 161"/>
                <a:gd name="T70" fmla="*/ 5 w 44"/>
                <a:gd name="T71" fmla="*/ 158 h 161"/>
                <a:gd name="T72" fmla="*/ 3 w 44"/>
                <a:gd name="T73" fmla="*/ 147 h 161"/>
                <a:gd name="T74" fmla="*/ 6 w 44"/>
                <a:gd name="T75" fmla="*/ 137 h 161"/>
                <a:gd name="T76" fmla="*/ 5 w 44"/>
                <a:gd name="T77" fmla="*/ 131 h 161"/>
                <a:gd name="T78" fmla="*/ 8 w 44"/>
                <a:gd name="T79" fmla="*/ 124 h 161"/>
                <a:gd name="T80" fmla="*/ 6 w 44"/>
                <a:gd name="T81" fmla="*/ 113 h 161"/>
                <a:gd name="T82" fmla="*/ 3 w 44"/>
                <a:gd name="T83" fmla="*/ 109 h 161"/>
                <a:gd name="T84" fmla="*/ 6 w 44"/>
                <a:gd name="T85" fmla="*/ 99 h 161"/>
                <a:gd name="T86" fmla="*/ 8 w 44"/>
                <a:gd name="T87" fmla="*/ 82 h 161"/>
                <a:gd name="T88" fmla="*/ 6 w 44"/>
                <a:gd name="T89" fmla="*/ 74 h 161"/>
                <a:gd name="T90" fmla="*/ 9 w 44"/>
                <a:gd name="T91" fmla="*/ 66 h 161"/>
                <a:gd name="T92" fmla="*/ 6 w 44"/>
                <a:gd name="T93" fmla="*/ 57 h 161"/>
                <a:gd name="T94" fmla="*/ 1 w 44"/>
                <a:gd name="T95" fmla="*/ 52 h 161"/>
                <a:gd name="T96" fmla="*/ 1 w 44"/>
                <a:gd name="T97" fmla="*/ 50 h 161"/>
                <a:gd name="T98" fmla="*/ 1 w 44"/>
                <a:gd name="T99" fmla="*/ 41 h 161"/>
                <a:gd name="T100" fmla="*/ 3 w 44"/>
                <a:gd name="T101" fmla="*/ 32 h 161"/>
                <a:gd name="T102" fmla="*/ 3 w 44"/>
                <a:gd name="T103" fmla="*/ 22 h 161"/>
                <a:gd name="T104" fmla="*/ 8 w 44"/>
                <a:gd name="T105" fmla="*/ 19 h 161"/>
                <a:gd name="T106" fmla="*/ 11 w 44"/>
                <a:gd name="T107" fmla="*/ 20 h 161"/>
                <a:gd name="T108" fmla="*/ 14 w 44"/>
                <a:gd name="T109" fmla="*/ 17 h 161"/>
                <a:gd name="T110" fmla="*/ 16 w 44"/>
                <a:gd name="T111" fmla="*/ 14 h 161"/>
                <a:gd name="T112" fmla="*/ 16 w 44"/>
                <a:gd name="T113" fmla="*/ 13 h 161"/>
                <a:gd name="T114" fmla="*/ 12 w 44"/>
                <a:gd name="T115" fmla="*/ 6 h 161"/>
                <a:gd name="T116" fmla="*/ 14 w 44"/>
                <a:gd name="T117" fmla="*/ 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 h="161">
                  <a:moveTo>
                    <a:pt x="16" y="0"/>
                  </a:moveTo>
                  <a:lnTo>
                    <a:pt x="17" y="0"/>
                  </a:lnTo>
                  <a:lnTo>
                    <a:pt x="20" y="6"/>
                  </a:lnTo>
                  <a:lnTo>
                    <a:pt x="20" y="6"/>
                  </a:lnTo>
                  <a:lnTo>
                    <a:pt x="19" y="8"/>
                  </a:lnTo>
                  <a:lnTo>
                    <a:pt x="19" y="9"/>
                  </a:lnTo>
                  <a:lnTo>
                    <a:pt x="19" y="11"/>
                  </a:lnTo>
                  <a:lnTo>
                    <a:pt x="19" y="13"/>
                  </a:lnTo>
                  <a:lnTo>
                    <a:pt x="19" y="13"/>
                  </a:lnTo>
                  <a:lnTo>
                    <a:pt x="22" y="19"/>
                  </a:lnTo>
                  <a:lnTo>
                    <a:pt x="23" y="22"/>
                  </a:lnTo>
                  <a:lnTo>
                    <a:pt x="23" y="24"/>
                  </a:lnTo>
                  <a:lnTo>
                    <a:pt x="23" y="25"/>
                  </a:lnTo>
                  <a:lnTo>
                    <a:pt x="25" y="28"/>
                  </a:lnTo>
                  <a:lnTo>
                    <a:pt x="25" y="35"/>
                  </a:lnTo>
                  <a:lnTo>
                    <a:pt x="25" y="36"/>
                  </a:lnTo>
                  <a:lnTo>
                    <a:pt x="23" y="38"/>
                  </a:lnTo>
                  <a:lnTo>
                    <a:pt x="23" y="38"/>
                  </a:lnTo>
                  <a:lnTo>
                    <a:pt x="23" y="39"/>
                  </a:lnTo>
                  <a:lnTo>
                    <a:pt x="22" y="41"/>
                  </a:lnTo>
                  <a:lnTo>
                    <a:pt x="22" y="46"/>
                  </a:lnTo>
                  <a:lnTo>
                    <a:pt x="23" y="49"/>
                  </a:lnTo>
                  <a:lnTo>
                    <a:pt x="23" y="50"/>
                  </a:lnTo>
                  <a:lnTo>
                    <a:pt x="23" y="52"/>
                  </a:lnTo>
                  <a:lnTo>
                    <a:pt x="25" y="55"/>
                  </a:lnTo>
                  <a:lnTo>
                    <a:pt x="25" y="55"/>
                  </a:lnTo>
                  <a:lnTo>
                    <a:pt x="27" y="57"/>
                  </a:lnTo>
                  <a:lnTo>
                    <a:pt x="27" y="58"/>
                  </a:lnTo>
                  <a:lnTo>
                    <a:pt x="27" y="60"/>
                  </a:lnTo>
                  <a:lnTo>
                    <a:pt x="27" y="61"/>
                  </a:lnTo>
                  <a:lnTo>
                    <a:pt x="27" y="61"/>
                  </a:lnTo>
                  <a:lnTo>
                    <a:pt x="28" y="61"/>
                  </a:lnTo>
                  <a:lnTo>
                    <a:pt x="31" y="76"/>
                  </a:lnTo>
                  <a:lnTo>
                    <a:pt x="31" y="80"/>
                  </a:lnTo>
                  <a:lnTo>
                    <a:pt x="34" y="88"/>
                  </a:lnTo>
                  <a:lnTo>
                    <a:pt x="36" y="91"/>
                  </a:lnTo>
                  <a:lnTo>
                    <a:pt x="38" y="95"/>
                  </a:lnTo>
                  <a:lnTo>
                    <a:pt x="38" y="96"/>
                  </a:lnTo>
                  <a:lnTo>
                    <a:pt x="38" y="99"/>
                  </a:lnTo>
                  <a:lnTo>
                    <a:pt x="39" y="101"/>
                  </a:lnTo>
                  <a:lnTo>
                    <a:pt x="41" y="104"/>
                  </a:lnTo>
                  <a:lnTo>
                    <a:pt x="42" y="106"/>
                  </a:lnTo>
                  <a:lnTo>
                    <a:pt x="44" y="107"/>
                  </a:lnTo>
                  <a:lnTo>
                    <a:pt x="44" y="107"/>
                  </a:lnTo>
                  <a:lnTo>
                    <a:pt x="44" y="112"/>
                  </a:lnTo>
                  <a:lnTo>
                    <a:pt x="44" y="110"/>
                  </a:lnTo>
                  <a:lnTo>
                    <a:pt x="44" y="107"/>
                  </a:lnTo>
                  <a:lnTo>
                    <a:pt x="42" y="107"/>
                  </a:lnTo>
                  <a:lnTo>
                    <a:pt x="41" y="104"/>
                  </a:lnTo>
                  <a:lnTo>
                    <a:pt x="39" y="102"/>
                  </a:lnTo>
                  <a:lnTo>
                    <a:pt x="36" y="101"/>
                  </a:lnTo>
                  <a:lnTo>
                    <a:pt x="34" y="99"/>
                  </a:lnTo>
                  <a:lnTo>
                    <a:pt x="34" y="99"/>
                  </a:lnTo>
                  <a:lnTo>
                    <a:pt x="31" y="99"/>
                  </a:lnTo>
                  <a:lnTo>
                    <a:pt x="30" y="99"/>
                  </a:lnTo>
                  <a:lnTo>
                    <a:pt x="25" y="99"/>
                  </a:lnTo>
                  <a:lnTo>
                    <a:pt x="23" y="99"/>
                  </a:lnTo>
                  <a:lnTo>
                    <a:pt x="22" y="101"/>
                  </a:lnTo>
                  <a:lnTo>
                    <a:pt x="20" y="102"/>
                  </a:lnTo>
                  <a:lnTo>
                    <a:pt x="20" y="106"/>
                  </a:lnTo>
                  <a:lnTo>
                    <a:pt x="16" y="118"/>
                  </a:lnTo>
                  <a:lnTo>
                    <a:pt x="14" y="121"/>
                  </a:lnTo>
                  <a:lnTo>
                    <a:pt x="14" y="124"/>
                  </a:lnTo>
                  <a:lnTo>
                    <a:pt x="14" y="128"/>
                  </a:lnTo>
                  <a:lnTo>
                    <a:pt x="14" y="129"/>
                  </a:lnTo>
                  <a:lnTo>
                    <a:pt x="16" y="131"/>
                  </a:lnTo>
                  <a:lnTo>
                    <a:pt x="16" y="132"/>
                  </a:lnTo>
                  <a:lnTo>
                    <a:pt x="17" y="134"/>
                  </a:lnTo>
                  <a:lnTo>
                    <a:pt x="19" y="134"/>
                  </a:lnTo>
                  <a:lnTo>
                    <a:pt x="19" y="134"/>
                  </a:lnTo>
                  <a:lnTo>
                    <a:pt x="19" y="135"/>
                  </a:lnTo>
                  <a:lnTo>
                    <a:pt x="20" y="137"/>
                  </a:lnTo>
                  <a:lnTo>
                    <a:pt x="22" y="142"/>
                  </a:lnTo>
                  <a:lnTo>
                    <a:pt x="22" y="143"/>
                  </a:lnTo>
                  <a:lnTo>
                    <a:pt x="23" y="145"/>
                  </a:lnTo>
                  <a:lnTo>
                    <a:pt x="25" y="145"/>
                  </a:lnTo>
                  <a:lnTo>
                    <a:pt x="25" y="145"/>
                  </a:lnTo>
                  <a:lnTo>
                    <a:pt x="27" y="145"/>
                  </a:lnTo>
                  <a:lnTo>
                    <a:pt x="27" y="147"/>
                  </a:lnTo>
                  <a:lnTo>
                    <a:pt x="28" y="150"/>
                  </a:lnTo>
                  <a:lnTo>
                    <a:pt x="28" y="153"/>
                  </a:lnTo>
                  <a:lnTo>
                    <a:pt x="28" y="153"/>
                  </a:lnTo>
                  <a:lnTo>
                    <a:pt x="27" y="156"/>
                  </a:lnTo>
                  <a:lnTo>
                    <a:pt x="27" y="156"/>
                  </a:lnTo>
                  <a:lnTo>
                    <a:pt x="27" y="158"/>
                  </a:lnTo>
                  <a:lnTo>
                    <a:pt x="27" y="158"/>
                  </a:lnTo>
                  <a:lnTo>
                    <a:pt x="27" y="159"/>
                  </a:lnTo>
                  <a:lnTo>
                    <a:pt x="27" y="156"/>
                  </a:lnTo>
                  <a:lnTo>
                    <a:pt x="25" y="153"/>
                  </a:lnTo>
                  <a:lnTo>
                    <a:pt x="25" y="151"/>
                  </a:lnTo>
                  <a:lnTo>
                    <a:pt x="23" y="150"/>
                  </a:lnTo>
                  <a:lnTo>
                    <a:pt x="20" y="148"/>
                  </a:lnTo>
                  <a:lnTo>
                    <a:pt x="17" y="148"/>
                  </a:lnTo>
                  <a:lnTo>
                    <a:pt x="17" y="148"/>
                  </a:lnTo>
                  <a:lnTo>
                    <a:pt x="16" y="147"/>
                  </a:lnTo>
                  <a:lnTo>
                    <a:pt x="16" y="147"/>
                  </a:lnTo>
                  <a:lnTo>
                    <a:pt x="14" y="147"/>
                  </a:lnTo>
                  <a:lnTo>
                    <a:pt x="14" y="147"/>
                  </a:lnTo>
                  <a:lnTo>
                    <a:pt x="12" y="148"/>
                  </a:lnTo>
                  <a:lnTo>
                    <a:pt x="11" y="150"/>
                  </a:lnTo>
                  <a:lnTo>
                    <a:pt x="11" y="151"/>
                  </a:lnTo>
                  <a:lnTo>
                    <a:pt x="9" y="153"/>
                  </a:lnTo>
                  <a:lnTo>
                    <a:pt x="9" y="158"/>
                  </a:lnTo>
                  <a:lnTo>
                    <a:pt x="8" y="159"/>
                  </a:lnTo>
                  <a:lnTo>
                    <a:pt x="6" y="161"/>
                  </a:lnTo>
                  <a:lnTo>
                    <a:pt x="6" y="161"/>
                  </a:lnTo>
                  <a:lnTo>
                    <a:pt x="5" y="159"/>
                  </a:lnTo>
                  <a:lnTo>
                    <a:pt x="5" y="158"/>
                  </a:lnTo>
                  <a:lnTo>
                    <a:pt x="5" y="156"/>
                  </a:lnTo>
                  <a:lnTo>
                    <a:pt x="3" y="151"/>
                  </a:lnTo>
                  <a:lnTo>
                    <a:pt x="3" y="147"/>
                  </a:lnTo>
                  <a:lnTo>
                    <a:pt x="6" y="140"/>
                  </a:lnTo>
                  <a:lnTo>
                    <a:pt x="6" y="139"/>
                  </a:lnTo>
                  <a:lnTo>
                    <a:pt x="6" y="137"/>
                  </a:lnTo>
                  <a:lnTo>
                    <a:pt x="5" y="135"/>
                  </a:lnTo>
                  <a:lnTo>
                    <a:pt x="5" y="131"/>
                  </a:lnTo>
                  <a:lnTo>
                    <a:pt x="5" y="131"/>
                  </a:lnTo>
                  <a:lnTo>
                    <a:pt x="6" y="129"/>
                  </a:lnTo>
                  <a:lnTo>
                    <a:pt x="6" y="126"/>
                  </a:lnTo>
                  <a:lnTo>
                    <a:pt x="8" y="124"/>
                  </a:lnTo>
                  <a:lnTo>
                    <a:pt x="8" y="123"/>
                  </a:lnTo>
                  <a:lnTo>
                    <a:pt x="8" y="118"/>
                  </a:lnTo>
                  <a:lnTo>
                    <a:pt x="6" y="113"/>
                  </a:lnTo>
                  <a:lnTo>
                    <a:pt x="5" y="110"/>
                  </a:lnTo>
                  <a:lnTo>
                    <a:pt x="3" y="110"/>
                  </a:lnTo>
                  <a:lnTo>
                    <a:pt x="3" y="109"/>
                  </a:lnTo>
                  <a:lnTo>
                    <a:pt x="5" y="106"/>
                  </a:lnTo>
                  <a:lnTo>
                    <a:pt x="6" y="102"/>
                  </a:lnTo>
                  <a:lnTo>
                    <a:pt x="6" y="99"/>
                  </a:lnTo>
                  <a:lnTo>
                    <a:pt x="8" y="96"/>
                  </a:lnTo>
                  <a:lnTo>
                    <a:pt x="8" y="95"/>
                  </a:lnTo>
                  <a:lnTo>
                    <a:pt x="8" y="82"/>
                  </a:lnTo>
                  <a:lnTo>
                    <a:pt x="8" y="80"/>
                  </a:lnTo>
                  <a:lnTo>
                    <a:pt x="6" y="76"/>
                  </a:lnTo>
                  <a:lnTo>
                    <a:pt x="6" y="74"/>
                  </a:lnTo>
                  <a:lnTo>
                    <a:pt x="8" y="71"/>
                  </a:lnTo>
                  <a:lnTo>
                    <a:pt x="8" y="69"/>
                  </a:lnTo>
                  <a:lnTo>
                    <a:pt x="9" y="66"/>
                  </a:lnTo>
                  <a:lnTo>
                    <a:pt x="8" y="63"/>
                  </a:lnTo>
                  <a:lnTo>
                    <a:pt x="6" y="58"/>
                  </a:lnTo>
                  <a:lnTo>
                    <a:pt x="6" y="57"/>
                  </a:lnTo>
                  <a:lnTo>
                    <a:pt x="3" y="55"/>
                  </a:lnTo>
                  <a:lnTo>
                    <a:pt x="3" y="54"/>
                  </a:lnTo>
                  <a:lnTo>
                    <a:pt x="1" y="52"/>
                  </a:lnTo>
                  <a:lnTo>
                    <a:pt x="3" y="52"/>
                  </a:lnTo>
                  <a:lnTo>
                    <a:pt x="3" y="52"/>
                  </a:lnTo>
                  <a:lnTo>
                    <a:pt x="1" y="50"/>
                  </a:lnTo>
                  <a:lnTo>
                    <a:pt x="1" y="49"/>
                  </a:lnTo>
                  <a:lnTo>
                    <a:pt x="0" y="43"/>
                  </a:lnTo>
                  <a:lnTo>
                    <a:pt x="1" y="41"/>
                  </a:lnTo>
                  <a:lnTo>
                    <a:pt x="1" y="39"/>
                  </a:lnTo>
                  <a:lnTo>
                    <a:pt x="3" y="36"/>
                  </a:lnTo>
                  <a:lnTo>
                    <a:pt x="3" y="32"/>
                  </a:lnTo>
                  <a:lnTo>
                    <a:pt x="3" y="27"/>
                  </a:lnTo>
                  <a:lnTo>
                    <a:pt x="3" y="25"/>
                  </a:lnTo>
                  <a:lnTo>
                    <a:pt x="3" y="22"/>
                  </a:lnTo>
                  <a:lnTo>
                    <a:pt x="3" y="20"/>
                  </a:lnTo>
                  <a:lnTo>
                    <a:pt x="5" y="19"/>
                  </a:lnTo>
                  <a:lnTo>
                    <a:pt x="8" y="19"/>
                  </a:lnTo>
                  <a:lnTo>
                    <a:pt x="8" y="19"/>
                  </a:lnTo>
                  <a:lnTo>
                    <a:pt x="11" y="20"/>
                  </a:lnTo>
                  <a:lnTo>
                    <a:pt x="11" y="20"/>
                  </a:lnTo>
                  <a:lnTo>
                    <a:pt x="11" y="20"/>
                  </a:lnTo>
                  <a:lnTo>
                    <a:pt x="12" y="19"/>
                  </a:lnTo>
                  <a:lnTo>
                    <a:pt x="14" y="17"/>
                  </a:lnTo>
                  <a:lnTo>
                    <a:pt x="12" y="17"/>
                  </a:lnTo>
                  <a:lnTo>
                    <a:pt x="14" y="16"/>
                  </a:lnTo>
                  <a:lnTo>
                    <a:pt x="16" y="14"/>
                  </a:lnTo>
                  <a:lnTo>
                    <a:pt x="16" y="14"/>
                  </a:lnTo>
                  <a:lnTo>
                    <a:pt x="14" y="14"/>
                  </a:lnTo>
                  <a:lnTo>
                    <a:pt x="16" y="13"/>
                  </a:lnTo>
                  <a:lnTo>
                    <a:pt x="16" y="11"/>
                  </a:lnTo>
                  <a:lnTo>
                    <a:pt x="16" y="9"/>
                  </a:lnTo>
                  <a:lnTo>
                    <a:pt x="12" y="6"/>
                  </a:lnTo>
                  <a:lnTo>
                    <a:pt x="11" y="3"/>
                  </a:lnTo>
                  <a:lnTo>
                    <a:pt x="14" y="3"/>
                  </a:lnTo>
                  <a:lnTo>
                    <a:pt x="14" y="3"/>
                  </a:lnTo>
                  <a:lnTo>
                    <a:pt x="16" y="2"/>
                  </a:lnTo>
                  <a:lnTo>
                    <a:pt x="1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59" name="Freeform 155">
              <a:extLst>
                <a:ext uri="{FF2B5EF4-FFF2-40B4-BE49-F238E27FC236}">
                  <a16:creationId xmlns:a16="http://schemas.microsoft.com/office/drawing/2014/main" id="{3A4BF846-C484-0EDE-3873-366E253C6DBA}"/>
                </a:ext>
              </a:extLst>
            </p:cNvPr>
            <p:cNvSpPr>
              <a:spLocks/>
            </p:cNvSpPr>
            <p:nvPr/>
          </p:nvSpPr>
          <p:spPr bwMode="auto">
            <a:xfrm>
              <a:off x="7176230" y="1458954"/>
              <a:ext cx="37036" cy="11695"/>
            </a:xfrm>
            <a:custGeom>
              <a:avLst/>
              <a:gdLst>
                <a:gd name="T0" fmla="*/ 12 w 19"/>
                <a:gd name="T1" fmla="*/ 0 h 6"/>
                <a:gd name="T2" fmla="*/ 17 w 19"/>
                <a:gd name="T3" fmla="*/ 2 h 6"/>
                <a:gd name="T4" fmla="*/ 17 w 19"/>
                <a:gd name="T5" fmla="*/ 3 h 6"/>
                <a:gd name="T6" fmla="*/ 17 w 19"/>
                <a:gd name="T7" fmla="*/ 3 h 6"/>
                <a:gd name="T8" fmla="*/ 17 w 19"/>
                <a:gd name="T9" fmla="*/ 5 h 6"/>
                <a:gd name="T10" fmla="*/ 19 w 19"/>
                <a:gd name="T11" fmla="*/ 5 h 6"/>
                <a:gd name="T12" fmla="*/ 19 w 19"/>
                <a:gd name="T13" fmla="*/ 5 h 6"/>
                <a:gd name="T14" fmla="*/ 19 w 19"/>
                <a:gd name="T15" fmla="*/ 6 h 6"/>
                <a:gd name="T16" fmla="*/ 14 w 19"/>
                <a:gd name="T17" fmla="*/ 5 h 6"/>
                <a:gd name="T18" fmla="*/ 5 w 19"/>
                <a:gd name="T19" fmla="*/ 6 h 6"/>
                <a:gd name="T20" fmla="*/ 0 w 19"/>
                <a:gd name="T21" fmla="*/ 3 h 6"/>
                <a:gd name="T22" fmla="*/ 6 w 19"/>
                <a:gd name="T23" fmla="*/ 2 h 6"/>
                <a:gd name="T24" fmla="*/ 8 w 19"/>
                <a:gd name="T25" fmla="*/ 2 h 6"/>
                <a:gd name="T26" fmla="*/ 12 w 19"/>
                <a:gd name="T2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6">
                  <a:moveTo>
                    <a:pt x="12" y="0"/>
                  </a:moveTo>
                  <a:lnTo>
                    <a:pt x="17" y="2"/>
                  </a:lnTo>
                  <a:lnTo>
                    <a:pt x="17" y="3"/>
                  </a:lnTo>
                  <a:lnTo>
                    <a:pt x="17" y="3"/>
                  </a:lnTo>
                  <a:lnTo>
                    <a:pt x="17" y="5"/>
                  </a:lnTo>
                  <a:lnTo>
                    <a:pt x="19" y="5"/>
                  </a:lnTo>
                  <a:lnTo>
                    <a:pt x="19" y="5"/>
                  </a:lnTo>
                  <a:lnTo>
                    <a:pt x="19" y="6"/>
                  </a:lnTo>
                  <a:lnTo>
                    <a:pt x="14" y="5"/>
                  </a:lnTo>
                  <a:lnTo>
                    <a:pt x="5" y="6"/>
                  </a:lnTo>
                  <a:lnTo>
                    <a:pt x="0" y="3"/>
                  </a:lnTo>
                  <a:lnTo>
                    <a:pt x="6" y="2"/>
                  </a:lnTo>
                  <a:lnTo>
                    <a:pt x="8" y="2"/>
                  </a:lnTo>
                  <a:lnTo>
                    <a:pt x="1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60" name="Freeform 156">
              <a:extLst>
                <a:ext uri="{FF2B5EF4-FFF2-40B4-BE49-F238E27FC236}">
                  <a16:creationId xmlns:a16="http://schemas.microsoft.com/office/drawing/2014/main" id="{C66B64DF-41E1-BA3C-49F6-124FDA45DAB2}"/>
                </a:ext>
              </a:extLst>
            </p:cNvPr>
            <p:cNvSpPr>
              <a:spLocks/>
            </p:cNvSpPr>
            <p:nvPr/>
          </p:nvSpPr>
          <p:spPr bwMode="auto">
            <a:xfrm>
              <a:off x="7123601" y="2057365"/>
              <a:ext cx="58477" cy="40934"/>
            </a:xfrm>
            <a:custGeom>
              <a:avLst/>
              <a:gdLst>
                <a:gd name="T0" fmla="*/ 14 w 30"/>
                <a:gd name="T1" fmla="*/ 0 h 21"/>
                <a:gd name="T2" fmla="*/ 25 w 30"/>
                <a:gd name="T3" fmla="*/ 5 h 21"/>
                <a:gd name="T4" fmla="*/ 28 w 30"/>
                <a:gd name="T5" fmla="*/ 7 h 21"/>
                <a:gd name="T6" fmla="*/ 30 w 30"/>
                <a:gd name="T7" fmla="*/ 8 h 21"/>
                <a:gd name="T8" fmla="*/ 30 w 30"/>
                <a:gd name="T9" fmla="*/ 11 h 21"/>
                <a:gd name="T10" fmla="*/ 28 w 30"/>
                <a:gd name="T11" fmla="*/ 11 h 21"/>
                <a:gd name="T12" fmla="*/ 28 w 30"/>
                <a:gd name="T13" fmla="*/ 13 h 21"/>
                <a:gd name="T14" fmla="*/ 27 w 30"/>
                <a:gd name="T15" fmla="*/ 11 h 21"/>
                <a:gd name="T16" fmla="*/ 27 w 30"/>
                <a:gd name="T17" fmla="*/ 10 h 21"/>
                <a:gd name="T18" fmla="*/ 24 w 30"/>
                <a:gd name="T19" fmla="*/ 11 h 21"/>
                <a:gd name="T20" fmla="*/ 24 w 30"/>
                <a:gd name="T21" fmla="*/ 14 h 21"/>
                <a:gd name="T22" fmla="*/ 21 w 30"/>
                <a:gd name="T23" fmla="*/ 18 h 21"/>
                <a:gd name="T24" fmla="*/ 14 w 30"/>
                <a:gd name="T25" fmla="*/ 19 h 21"/>
                <a:gd name="T26" fmla="*/ 9 w 30"/>
                <a:gd name="T27" fmla="*/ 19 h 21"/>
                <a:gd name="T28" fmla="*/ 6 w 30"/>
                <a:gd name="T29" fmla="*/ 21 h 21"/>
                <a:gd name="T30" fmla="*/ 3 w 30"/>
                <a:gd name="T31" fmla="*/ 18 h 21"/>
                <a:gd name="T32" fmla="*/ 2 w 30"/>
                <a:gd name="T33" fmla="*/ 14 h 21"/>
                <a:gd name="T34" fmla="*/ 2 w 30"/>
                <a:gd name="T35" fmla="*/ 14 h 21"/>
                <a:gd name="T36" fmla="*/ 0 w 30"/>
                <a:gd name="T37" fmla="*/ 13 h 21"/>
                <a:gd name="T38" fmla="*/ 0 w 30"/>
                <a:gd name="T39" fmla="*/ 11 h 21"/>
                <a:gd name="T40" fmla="*/ 2 w 30"/>
                <a:gd name="T41" fmla="*/ 8 h 21"/>
                <a:gd name="T42" fmla="*/ 2 w 30"/>
                <a:gd name="T43" fmla="*/ 7 h 21"/>
                <a:gd name="T44" fmla="*/ 3 w 30"/>
                <a:gd name="T45" fmla="*/ 5 h 21"/>
                <a:gd name="T46" fmla="*/ 6 w 30"/>
                <a:gd name="T47" fmla="*/ 2 h 21"/>
                <a:gd name="T48" fmla="*/ 9 w 30"/>
                <a:gd name="T49" fmla="*/ 0 h 21"/>
                <a:gd name="T50" fmla="*/ 11 w 30"/>
                <a:gd name="T51" fmla="*/ 0 h 21"/>
                <a:gd name="T52" fmla="*/ 14 w 30"/>
                <a:gd name="T5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 h="21">
                  <a:moveTo>
                    <a:pt x="14" y="0"/>
                  </a:moveTo>
                  <a:lnTo>
                    <a:pt x="25" y="5"/>
                  </a:lnTo>
                  <a:lnTo>
                    <a:pt x="28" y="7"/>
                  </a:lnTo>
                  <a:lnTo>
                    <a:pt x="30" y="8"/>
                  </a:lnTo>
                  <a:lnTo>
                    <a:pt x="30" y="11"/>
                  </a:lnTo>
                  <a:lnTo>
                    <a:pt x="28" y="11"/>
                  </a:lnTo>
                  <a:lnTo>
                    <a:pt x="28" y="13"/>
                  </a:lnTo>
                  <a:lnTo>
                    <a:pt x="27" y="11"/>
                  </a:lnTo>
                  <a:lnTo>
                    <a:pt x="27" y="10"/>
                  </a:lnTo>
                  <a:lnTo>
                    <a:pt x="24" y="11"/>
                  </a:lnTo>
                  <a:lnTo>
                    <a:pt x="24" y="14"/>
                  </a:lnTo>
                  <a:lnTo>
                    <a:pt x="21" y="18"/>
                  </a:lnTo>
                  <a:lnTo>
                    <a:pt x="14" y="19"/>
                  </a:lnTo>
                  <a:lnTo>
                    <a:pt x="9" y="19"/>
                  </a:lnTo>
                  <a:lnTo>
                    <a:pt x="6" y="21"/>
                  </a:lnTo>
                  <a:lnTo>
                    <a:pt x="3" y="18"/>
                  </a:lnTo>
                  <a:lnTo>
                    <a:pt x="2" y="14"/>
                  </a:lnTo>
                  <a:lnTo>
                    <a:pt x="2" y="14"/>
                  </a:lnTo>
                  <a:lnTo>
                    <a:pt x="0" y="13"/>
                  </a:lnTo>
                  <a:lnTo>
                    <a:pt x="0" y="11"/>
                  </a:lnTo>
                  <a:lnTo>
                    <a:pt x="2" y="8"/>
                  </a:lnTo>
                  <a:lnTo>
                    <a:pt x="2" y="7"/>
                  </a:lnTo>
                  <a:lnTo>
                    <a:pt x="3" y="5"/>
                  </a:lnTo>
                  <a:lnTo>
                    <a:pt x="6" y="2"/>
                  </a:lnTo>
                  <a:lnTo>
                    <a:pt x="9" y="0"/>
                  </a:lnTo>
                  <a:lnTo>
                    <a:pt x="11" y="0"/>
                  </a:lnTo>
                  <a:lnTo>
                    <a:pt x="1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61" name="Freeform 157">
              <a:extLst>
                <a:ext uri="{FF2B5EF4-FFF2-40B4-BE49-F238E27FC236}">
                  <a16:creationId xmlns:a16="http://schemas.microsoft.com/office/drawing/2014/main" id="{7A8F438E-C4F1-2940-82CD-788F4C50C83A}"/>
                </a:ext>
              </a:extLst>
            </p:cNvPr>
            <p:cNvSpPr>
              <a:spLocks/>
            </p:cNvSpPr>
            <p:nvPr/>
          </p:nvSpPr>
          <p:spPr bwMode="auto">
            <a:xfrm>
              <a:off x="7160637" y="1449208"/>
              <a:ext cx="21442" cy="13645"/>
            </a:xfrm>
            <a:custGeom>
              <a:avLst/>
              <a:gdLst>
                <a:gd name="T0" fmla="*/ 5 w 11"/>
                <a:gd name="T1" fmla="*/ 0 h 7"/>
                <a:gd name="T2" fmla="*/ 9 w 11"/>
                <a:gd name="T3" fmla="*/ 0 h 7"/>
                <a:gd name="T4" fmla="*/ 11 w 11"/>
                <a:gd name="T5" fmla="*/ 2 h 7"/>
                <a:gd name="T6" fmla="*/ 11 w 11"/>
                <a:gd name="T7" fmla="*/ 2 h 7"/>
                <a:gd name="T8" fmla="*/ 8 w 11"/>
                <a:gd name="T9" fmla="*/ 5 h 7"/>
                <a:gd name="T10" fmla="*/ 8 w 11"/>
                <a:gd name="T11" fmla="*/ 5 h 7"/>
                <a:gd name="T12" fmla="*/ 6 w 11"/>
                <a:gd name="T13" fmla="*/ 7 h 7"/>
                <a:gd name="T14" fmla="*/ 0 w 11"/>
                <a:gd name="T15" fmla="*/ 3 h 7"/>
                <a:gd name="T16" fmla="*/ 0 w 11"/>
                <a:gd name="T17" fmla="*/ 3 h 7"/>
                <a:gd name="T18" fmla="*/ 5 w 11"/>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7">
                  <a:moveTo>
                    <a:pt x="5" y="0"/>
                  </a:moveTo>
                  <a:lnTo>
                    <a:pt x="9" y="0"/>
                  </a:lnTo>
                  <a:lnTo>
                    <a:pt x="11" y="2"/>
                  </a:lnTo>
                  <a:lnTo>
                    <a:pt x="11" y="2"/>
                  </a:lnTo>
                  <a:lnTo>
                    <a:pt x="8" y="5"/>
                  </a:lnTo>
                  <a:lnTo>
                    <a:pt x="8" y="5"/>
                  </a:lnTo>
                  <a:lnTo>
                    <a:pt x="6" y="7"/>
                  </a:lnTo>
                  <a:lnTo>
                    <a:pt x="0" y="3"/>
                  </a:lnTo>
                  <a:lnTo>
                    <a:pt x="0" y="3"/>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62" name="Freeform 158">
              <a:extLst>
                <a:ext uri="{FF2B5EF4-FFF2-40B4-BE49-F238E27FC236}">
                  <a16:creationId xmlns:a16="http://schemas.microsoft.com/office/drawing/2014/main" id="{541743C0-8865-E24F-C51A-0D2169740628}"/>
                </a:ext>
              </a:extLst>
            </p:cNvPr>
            <p:cNvSpPr>
              <a:spLocks/>
            </p:cNvSpPr>
            <p:nvPr/>
          </p:nvSpPr>
          <p:spPr bwMode="auto">
            <a:xfrm>
              <a:off x="7185976" y="1388782"/>
              <a:ext cx="13645" cy="9747"/>
            </a:xfrm>
            <a:custGeom>
              <a:avLst/>
              <a:gdLst>
                <a:gd name="T0" fmla="*/ 4 w 7"/>
                <a:gd name="T1" fmla="*/ 0 h 5"/>
                <a:gd name="T2" fmla="*/ 6 w 7"/>
                <a:gd name="T3" fmla="*/ 0 h 5"/>
                <a:gd name="T4" fmla="*/ 7 w 7"/>
                <a:gd name="T5" fmla="*/ 1 h 5"/>
                <a:gd name="T6" fmla="*/ 4 w 7"/>
                <a:gd name="T7" fmla="*/ 3 h 5"/>
                <a:gd name="T8" fmla="*/ 4 w 7"/>
                <a:gd name="T9" fmla="*/ 5 h 5"/>
                <a:gd name="T10" fmla="*/ 3 w 7"/>
                <a:gd name="T11" fmla="*/ 5 h 5"/>
                <a:gd name="T12" fmla="*/ 1 w 7"/>
                <a:gd name="T13" fmla="*/ 5 h 5"/>
                <a:gd name="T14" fmla="*/ 0 w 7"/>
                <a:gd name="T15" fmla="*/ 3 h 5"/>
                <a:gd name="T16" fmla="*/ 0 w 7"/>
                <a:gd name="T17" fmla="*/ 1 h 5"/>
                <a:gd name="T18" fmla="*/ 0 w 7"/>
                <a:gd name="T19" fmla="*/ 1 h 5"/>
                <a:gd name="T20" fmla="*/ 0 w 7"/>
                <a:gd name="T21" fmla="*/ 1 h 5"/>
                <a:gd name="T22" fmla="*/ 1 w 7"/>
                <a:gd name="T23" fmla="*/ 1 h 5"/>
                <a:gd name="T24" fmla="*/ 1 w 7"/>
                <a:gd name="T25" fmla="*/ 0 h 5"/>
                <a:gd name="T26" fmla="*/ 3 w 7"/>
                <a:gd name="T27" fmla="*/ 0 h 5"/>
                <a:gd name="T28" fmla="*/ 4 w 7"/>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5">
                  <a:moveTo>
                    <a:pt x="4" y="0"/>
                  </a:moveTo>
                  <a:lnTo>
                    <a:pt x="6" y="0"/>
                  </a:lnTo>
                  <a:lnTo>
                    <a:pt x="7" y="1"/>
                  </a:lnTo>
                  <a:lnTo>
                    <a:pt x="4" y="3"/>
                  </a:lnTo>
                  <a:lnTo>
                    <a:pt x="4" y="5"/>
                  </a:lnTo>
                  <a:lnTo>
                    <a:pt x="3" y="5"/>
                  </a:lnTo>
                  <a:lnTo>
                    <a:pt x="1" y="5"/>
                  </a:lnTo>
                  <a:lnTo>
                    <a:pt x="0" y="3"/>
                  </a:lnTo>
                  <a:lnTo>
                    <a:pt x="0" y="1"/>
                  </a:lnTo>
                  <a:lnTo>
                    <a:pt x="0" y="1"/>
                  </a:lnTo>
                  <a:lnTo>
                    <a:pt x="0" y="1"/>
                  </a:lnTo>
                  <a:lnTo>
                    <a:pt x="1" y="1"/>
                  </a:lnTo>
                  <a:lnTo>
                    <a:pt x="1" y="0"/>
                  </a:lnTo>
                  <a:lnTo>
                    <a:pt x="3" y="0"/>
                  </a:lnTo>
                  <a:lnTo>
                    <a:pt x="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63" name="Freeform 159">
              <a:extLst>
                <a:ext uri="{FF2B5EF4-FFF2-40B4-BE49-F238E27FC236}">
                  <a16:creationId xmlns:a16="http://schemas.microsoft.com/office/drawing/2014/main" id="{1A2B7750-D990-5180-CD97-6E5A9FA2769E}"/>
                </a:ext>
              </a:extLst>
            </p:cNvPr>
            <p:cNvSpPr>
              <a:spLocks/>
            </p:cNvSpPr>
            <p:nvPr/>
          </p:nvSpPr>
          <p:spPr bwMode="auto">
            <a:xfrm>
              <a:off x="7236656" y="1961853"/>
              <a:ext cx="29239" cy="21442"/>
            </a:xfrm>
            <a:custGeom>
              <a:avLst/>
              <a:gdLst>
                <a:gd name="T0" fmla="*/ 7 w 15"/>
                <a:gd name="T1" fmla="*/ 0 h 11"/>
                <a:gd name="T2" fmla="*/ 8 w 15"/>
                <a:gd name="T3" fmla="*/ 0 h 11"/>
                <a:gd name="T4" fmla="*/ 10 w 15"/>
                <a:gd name="T5" fmla="*/ 0 h 11"/>
                <a:gd name="T6" fmla="*/ 11 w 15"/>
                <a:gd name="T7" fmla="*/ 2 h 11"/>
                <a:gd name="T8" fmla="*/ 11 w 15"/>
                <a:gd name="T9" fmla="*/ 4 h 11"/>
                <a:gd name="T10" fmla="*/ 13 w 15"/>
                <a:gd name="T11" fmla="*/ 4 h 11"/>
                <a:gd name="T12" fmla="*/ 13 w 15"/>
                <a:gd name="T13" fmla="*/ 5 h 11"/>
                <a:gd name="T14" fmla="*/ 15 w 15"/>
                <a:gd name="T15" fmla="*/ 7 h 11"/>
                <a:gd name="T16" fmla="*/ 11 w 15"/>
                <a:gd name="T17" fmla="*/ 8 h 11"/>
                <a:gd name="T18" fmla="*/ 11 w 15"/>
                <a:gd name="T19" fmla="*/ 10 h 11"/>
                <a:gd name="T20" fmla="*/ 13 w 15"/>
                <a:gd name="T21" fmla="*/ 10 h 11"/>
                <a:gd name="T22" fmla="*/ 13 w 15"/>
                <a:gd name="T23" fmla="*/ 11 h 11"/>
                <a:gd name="T24" fmla="*/ 11 w 15"/>
                <a:gd name="T25" fmla="*/ 11 h 11"/>
                <a:gd name="T26" fmla="*/ 11 w 15"/>
                <a:gd name="T27" fmla="*/ 10 h 11"/>
                <a:gd name="T28" fmla="*/ 10 w 15"/>
                <a:gd name="T29" fmla="*/ 8 h 11"/>
                <a:gd name="T30" fmla="*/ 8 w 15"/>
                <a:gd name="T31" fmla="*/ 8 h 11"/>
                <a:gd name="T32" fmla="*/ 8 w 15"/>
                <a:gd name="T33" fmla="*/ 7 h 11"/>
                <a:gd name="T34" fmla="*/ 7 w 15"/>
                <a:gd name="T35" fmla="*/ 5 h 11"/>
                <a:gd name="T36" fmla="*/ 5 w 15"/>
                <a:gd name="T37" fmla="*/ 4 h 11"/>
                <a:gd name="T38" fmla="*/ 2 w 15"/>
                <a:gd name="T39" fmla="*/ 4 h 11"/>
                <a:gd name="T40" fmla="*/ 0 w 15"/>
                <a:gd name="T41" fmla="*/ 4 h 11"/>
                <a:gd name="T42" fmla="*/ 0 w 15"/>
                <a:gd name="T43" fmla="*/ 4 h 11"/>
                <a:gd name="T44" fmla="*/ 0 w 15"/>
                <a:gd name="T45" fmla="*/ 2 h 11"/>
                <a:gd name="T46" fmla="*/ 0 w 15"/>
                <a:gd name="T47" fmla="*/ 0 h 11"/>
                <a:gd name="T48" fmla="*/ 4 w 15"/>
                <a:gd name="T49" fmla="*/ 0 h 11"/>
                <a:gd name="T50" fmla="*/ 5 w 15"/>
                <a:gd name="T51" fmla="*/ 0 h 11"/>
                <a:gd name="T52" fmla="*/ 7 w 15"/>
                <a:gd name="T53" fmla="*/ 0 h 11"/>
                <a:gd name="T54" fmla="*/ 7 w 15"/>
                <a:gd name="T55" fmla="*/ 0 h 11"/>
                <a:gd name="T56" fmla="*/ 7 w 15"/>
                <a:gd name="T5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5" h="11">
                  <a:moveTo>
                    <a:pt x="7" y="0"/>
                  </a:moveTo>
                  <a:lnTo>
                    <a:pt x="8" y="0"/>
                  </a:lnTo>
                  <a:lnTo>
                    <a:pt x="10" y="0"/>
                  </a:lnTo>
                  <a:lnTo>
                    <a:pt x="11" y="2"/>
                  </a:lnTo>
                  <a:lnTo>
                    <a:pt x="11" y="4"/>
                  </a:lnTo>
                  <a:lnTo>
                    <a:pt x="13" y="4"/>
                  </a:lnTo>
                  <a:lnTo>
                    <a:pt x="13" y="5"/>
                  </a:lnTo>
                  <a:lnTo>
                    <a:pt x="15" y="7"/>
                  </a:lnTo>
                  <a:lnTo>
                    <a:pt x="11" y="8"/>
                  </a:lnTo>
                  <a:lnTo>
                    <a:pt x="11" y="10"/>
                  </a:lnTo>
                  <a:lnTo>
                    <a:pt x="13" y="10"/>
                  </a:lnTo>
                  <a:lnTo>
                    <a:pt x="13" y="11"/>
                  </a:lnTo>
                  <a:lnTo>
                    <a:pt x="11" y="11"/>
                  </a:lnTo>
                  <a:lnTo>
                    <a:pt x="11" y="10"/>
                  </a:lnTo>
                  <a:lnTo>
                    <a:pt x="10" y="8"/>
                  </a:lnTo>
                  <a:lnTo>
                    <a:pt x="8" y="8"/>
                  </a:lnTo>
                  <a:lnTo>
                    <a:pt x="8" y="7"/>
                  </a:lnTo>
                  <a:lnTo>
                    <a:pt x="7" y="5"/>
                  </a:lnTo>
                  <a:lnTo>
                    <a:pt x="5" y="4"/>
                  </a:lnTo>
                  <a:lnTo>
                    <a:pt x="2" y="4"/>
                  </a:lnTo>
                  <a:lnTo>
                    <a:pt x="0" y="4"/>
                  </a:lnTo>
                  <a:lnTo>
                    <a:pt x="0" y="4"/>
                  </a:lnTo>
                  <a:lnTo>
                    <a:pt x="0" y="2"/>
                  </a:lnTo>
                  <a:lnTo>
                    <a:pt x="0" y="0"/>
                  </a:lnTo>
                  <a:lnTo>
                    <a:pt x="4" y="0"/>
                  </a:lnTo>
                  <a:lnTo>
                    <a:pt x="5" y="0"/>
                  </a:lnTo>
                  <a:lnTo>
                    <a:pt x="7" y="0"/>
                  </a:lnTo>
                  <a:lnTo>
                    <a:pt x="7" y="0"/>
                  </a:lnTo>
                  <a:lnTo>
                    <a:pt x="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64" name="Freeform 160">
              <a:extLst>
                <a:ext uri="{FF2B5EF4-FFF2-40B4-BE49-F238E27FC236}">
                  <a16:creationId xmlns:a16="http://schemas.microsoft.com/office/drawing/2014/main" id="{9D489EAF-287D-D12E-518A-9785EA3FA58A}"/>
                </a:ext>
              </a:extLst>
            </p:cNvPr>
            <p:cNvSpPr>
              <a:spLocks/>
            </p:cNvSpPr>
            <p:nvPr/>
          </p:nvSpPr>
          <p:spPr bwMode="auto">
            <a:xfrm>
              <a:off x="7076820" y="1404375"/>
              <a:ext cx="144242" cy="54578"/>
            </a:xfrm>
            <a:custGeom>
              <a:avLst/>
              <a:gdLst>
                <a:gd name="T0" fmla="*/ 54 w 74"/>
                <a:gd name="T1" fmla="*/ 0 h 28"/>
                <a:gd name="T2" fmla="*/ 56 w 74"/>
                <a:gd name="T3" fmla="*/ 1 h 28"/>
                <a:gd name="T4" fmla="*/ 62 w 74"/>
                <a:gd name="T5" fmla="*/ 0 h 28"/>
                <a:gd name="T6" fmla="*/ 63 w 74"/>
                <a:gd name="T7" fmla="*/ 1 h 28"/>
                <a:gd name="T8" fmla="*/ 71 w 74"/>
                <a:gd name="T9" fmla="*/ 6 h 28"/>
                <a:gd name="T10" fmla="*/ 73 w 74"/>
                <a:gd name="T11" fmla="*/ 6 h 28"/>
                <a:gd name="T12" fmla="*/ 74 w 74"/>
                <a:gd name="T13" fmla="*/ 8 h 28"/>
                <a:gd name="T14" fmla="*/ 67 w 74"/>
                <a:gd name="T15" fmla="*/ 11 h 28"/>
                <a:gd name="T16" fmla="*/ 63 w 74"/>
                <a:gd name="T17" fmla="*/ 14 h 28"/>
                <a:gd name="T18" fmla="*/ 54 w 74"/>
                <a:gd name="T19" fmla="*/ 14 h 28"/>
                <a:gd name="T20" fmla="*/ 48 w 74"/>
                <a:gd name="T21" fmla="*/ 14 h 28"/>
                <a:gd name="T22" fmla="*/ 46 w 74"/>
                <a:gd name="T23" fmla="*/ 15 h 28"/>
                <a:gd name="T24" fmla="*/ 46 w 74"/>
                <a:gd name="T25" fmla="*/ 17 h 28"/>
                <a:gd name="T26" fmla="*/ 43 w 74"/>
                <a:gd name="T27" fmla="*/ 19 h 28"/>
                <a:gd name="T28" fmla="*/ 33 w 74"/>
                <a:gd name="T29" fmla="*/ 19 h 28"/>
                <a:gd name="T30" fmla="*/ 32 w 74"/>
                <a:gd name="T31" fmla="*/ 19 h 28"/>
                <a:gd name="T32" fmla="*/ 30 w 74"/>
                <a:gd name="T33" fmla="*/ 22 h 28"/>
                <a:gd name="T34" fmla="*/ 30 w 74"/>
                <a:gd name="T35" fmla="*/ 22 h 28"/>
                <a:gd name="T36" fmla="*/ 33 w 74"/>
                <a:gd name="T37" fmla="*/ 22 h 28"/>
                <a:gd name="T38" fmla="*/ 35 w 74"/>
                <a:gd name="T39" fmla="*/ 22 h 28"/>
                <a:gd name="T40" fmla="*/ 35 w 74"/>
                <a:gd name="T41" fmla="*/ 23 h 28"/>
                <a:gd name="T42" fmla="*/ 35 w 74"/>
                <a:gd name="T43" fmla="*/ 25 h 28"/>
                <a:gd name="T44" fmla="*/ 35 w 74"/>
                <a:gd name="T45" fmla="*/ 26 h 28"/>
                <a:gd name="T46" fmla="*/ 33 w 74"/>
                <a:gd name="T47" fmla="*/ 26 h 28"/>
                <a:gd name="T48" fmla="*/ 32 w 74"/>
                <a:gd name="T49" fmla="*/ 26 h 28"/>
                <a:gd name="T50" fmla="*/ 29 w 74"/>
                <a:gd name="T51" fmla="*/ 25 h 28"/>
                <a:gd name="T52" fmla="*/ 29 w 74"/>
                <a:gd name="T53" fmla="*/ 25 h 28"/>
                <a:gd name="T54" fmla="*/ 29 w 74"/>
                <a:gd name="T55" fmla="*/ 26 h 28"/>
                <a:gd name="T56" fmla="*/ 27 w 74"/>
                <a:gd name="T57" fmla="*/ 28 h 28"/>
                <a:gd name="T58" fmla="*/ 26 w 74"/>
                <a:gd name="T59" fmla="*/ 28 h 28"/>
                <a:gd name="T60" fmla="*/ 22 w 74"/>
                <a:gd name="T61" fmla="*/ 26 h 28"/>
                <a:gd name="T62" fmla="*/ 22 w 74"/>
                <a:gd name="T63" fmla="*/ 26 h 28"/>
                <a:gd name="T64" fmla="*/ 21 w 74"/>
                <a:gd name="T65" fmla="*/ 28 h 28"/>
                <a:gd name="T66" fmla="*/ 19 w 74"/>
                <a:gd name="T67" fmla="*/ 28 h 28"/>
                <a:gd name="T68" fmla="*/ 16 w 74"/>
                <a:gd name="T69" fmla="*/ 28 h 28"/>
                <a:gd name="T70" fmla="*/ 15 w 74"/>
                <a:gd name="T71" fmla="*/ 28 h 28"/>
                <a:gd name="T72" fmla="*/ 16 w 74"/>
                <a:gd name="T73" fmla="*/ 26 h 28"/>
                <a:gd name="T74" fmla="*/ 21 w 74"/>
                <a:gd name="T75" fmla="*/ 23 h 28"/>
                <a:gd name="T76" fmla="*/ 19 w 74"/>
                <a:gd name="T77" fmla="*/ 23 h 28"/>
                <a:gd name="T78" fmla="*/ 16 w 74"/>
                <a:gd name="T79" fmla="*/ 23 h 28"/>
                <a:gd name="T80" fmla="*/ 13 w 74"/>
                <a:gd name="T81" fmla="*/ 23 h 28"/>
                <a:gd name="T82" fmla="*/ 11 w 74"/>
                <a:gd name="T83" fmla="*/ 25 h 28"/>
                <a:gd name="T84" fmla="*/ 10 w 74"/>
                <a:gd name="T85" fmla="*/ 25 h 28"/>
                <a:gd name="T86" fmla="*/ 7 w 74"/>
                <a:gd name="T87" fmla="*/ 25 h 28"/>
                <a:gd name="T88" fmla="*/ 4 w 74"/>
                <a:gd name="T89" fmla="*/ 23 h 28"/>
                <a:gd name="T90" fmla="*/ 2 w 74"/>
                <a:gd name="T91" fmla="*/ 23 h 28"/>
                <a:gd name="T92" fmla="*/ 0 w 74"/>
                <a:gd name="T93" fmla="*/ 22 h 28"/>
                <a:gd name="T94" fmla="*/ 11 w 74"/>
                <a:gd name="T95" fmla="*/ 17 h 28"/>
                <a:gd name="T96" fmla="*/ 16 w 74"/>
                <a:gd name="T97" fmla="*/ 14 h 28"/>
                <a:gd name="T98" fmla="*/ 19 w 74"/>
                <a:gd name="T99" fmla="*/ 14 h 28"/>
                <a:gd name="T100" fmla="*/ 24 w 74"/>
                <a:gd name="T101" fmla="*/ 12 h 28"/>
                <a:gd name="T102" fmla="*/ 26 w 74"/>
                <a:gd name="T103" fmla="*/ 12 h 28"/>
                <a:gd name="T104" fmla="*/ 27 w 74"/>
                <a:gd name="T105" fmla="*/ 12 h 28"/>
                <a:gd name="T106" fmla="*/ 27 w 74"/>
                <a:gd name="T107" fmla="*/ 12 h 28"/>
                <a:gd name="T108" fmla="*/ 30 w 74"/>
                <a:gd name="T109" fmla="*/ 14 h 28"/>
                <a:gd name="T110" fmla="*/ 37 w 74"/>
                <a:gd name="T111" fmla="*/ 14 h 28"/>
                <a:gd name="T112" fmla="*/ 38 w 74"/>
                <a:gd name="T113" fmla="*/ 12 h 28"/>
                <a:gd name="T114" fmla="*/ 38 w 74"/>
                <a:gd name="T115" fmla="*/ 9 h 28"/>
                <a:gd name="T116" fmla="*/ 37 w 74"/>
                <a:gd name="T117" fmla="*/ 8 h 28"/>
                <a:gd name="T118" fmla="*/ 38 w 74"/>
                <a:gd name="T119" fmla="*/ 3 h 28"/>
                <a:gd name="T120" fmla="*/ 43 w 74"/>
                <a:gd name="T121" fmla="*/ 3 h 28"/>
                <a:gd name="T122" fmla="*/ 51 w 74"/>
                <a:gd name="T123" fmla="*/ 0 h 28"/>
                <a:gd name="T124" fmla="*/ 54 w 74"/>
                <a:gd name="T1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4" h="28">
                  <a:moveTo>
                    <a:pt x="54" y="0"/>
                  </a:moveTo>
                  <a:lnTo>
                    <a:pt x="56" y="1"/>
                  </a:lnTo>
                  <a:lnTo>
                    <a:pt x="62" y="0"/>
                  </a:lnTo>
                  <a:lnTo>
                    <a:pt x="63" y="1"/>
                  </a:lnTo>
                  <a:lnTo>
                    <a:pt x="71" y="6"/>
                  </a:lnTo>
                  <a:lnTo>
                    <a:pt x="73" y="6"/>
                  </a:lnTo>
                  <a:lnTo>
                    <a:pt x="74" y="8"/>
                  </a:lnTo>
                  <a:lnTo>
                    <a:pt x="67" y="11"/>
                  </a:lnTo>
                  <a:lnTo>
                    <a:pt x="63" y="14"/>
                  </a:lnTo>
                  <a:lnTo>
                    <a:pt x="54" y="14"/>
                  </a:lnTo>
                  <a:lnTo>
                    <a:pt x="48" y="14"/>
                  </a:lnTo>
                  <a:lnTo>
                    <a:pt x="46" y="15"/>
                  </a:lnTo>
                  <a:lnTo>
                    <a:pt x="46" y="17"/>
                  </a:lnTo>
                  <a:lnTo>
                    <a:pt x="43" y="19"/>
                  </a:lnTo>
                  <a:lnTo>
                    <a:pt x="33" y="19"/>
                  </a:lnTo>
                  <a:lnTo>
                    <a:pt x="32" y="19"/>
                  </a:lnTo>
                  <a:lnTo>
                    <a:pt x="30" y="22"/>
                  </a:lnTo>
                  <a:lnTo>
                    <a:pt x="30" y="22"/>
                  </a:lnTo>
                  <a:lnTo>
                    <a:pt x="33" y="22"/>
                  </a:lnTo>
                  <a:lnTo>
                    <a:pt x="35" y="22"/>
                  </a:lnTo>
                  <a:lnTo>
                    <a:pt x="35" y="23"/>
                  </a:lnTo>
                  <a:lnTo>
                    <a:pt x="35" y="25"/>
                  </a:lnTo>
                  <a:lnTo>
                    <a:pt x="35" y="26"/>
                  </a:lnTo>
                  <a:lnTo>
                    <a:pt x="33" y="26"/>
                  </a:lnTo>
                  <a:lnTo>
                    <a:pt x="32" y="26"/>
                  </a:lnTo>
                  <a:lnTo>
                    <a:pt x="29" y="25"/>
                  </a:lnTo>
                  <a:lnTo>
                    <a:pt x="29" y="25"/>
                  </a:lnTo>
                  <a:lnTo>
                    <a:pt x="29" y="26"/>
                  </a:lnTo>
                  <a:lnTo>
                    <a:pt x="27" y="28"/>
                  </a:lnTo>
                  <a:lnTo>
                    <a:pt x="26" y="28"/>
                  </a:lnTo>
                  <a:lnTo>
                    <a:pt x="22" y="26"/>
                  </a:lnTo>
                  <a:lnTo>
                    <a:pt x="22" y="26"/>
                  </a:lnTo>
                  <a:lnTo>
                    <a:pt x="21" y="28"/>
                  </a:lnTo>
                  <a:lnTo>
                    <a:pt x="19" y="28"/>
                  </a:lnTo>
                  <a:lnTo>
                    <a:pt x="16" y="28"/>
                  </a:lnTo>
                  <a:lnTo>
                    <a:pt x="15" y="28"/>
                  </a:lnTo>
                  <a:lnTo>
                    <a:pt x="16" y="26"/>
                  </a:lnTo>
                  <a:lnTo>
                    <a:pt x="21" y="23"/>
                  </a:lnTo>
                  <a:lnTo>
                    <a:pt x="19" y="23"/>
                  </a:lnTo>
                  <a:lnTo>
                    <a:pt x="16" y="23"/>
                  </a:lnTo>
                  <a:lnTo>
                    <a:pt x="13" y="23"/>
                  </a:lnTo>
                  <a:lnTo>
                    <a:pt x="11" y="25"/>
                  </a:lnTo>
                  <a:lnTo>
                    <a:pt x="10" y="25"/>
                  </a:lnTo>
                  <a:lnTo>
                    <a:pt x="7" y="25"/>
                  </a:lnTo>
                  <a:lnTo>
                    <a:pt x="4" y="23"/>
                  </a:lnTo>
                  <a:lnTo>
                    <a:pt x="2" y="23"/>
                  </a:lnTo>
                  <a:lnTo>
                    <a:pt x="0" y="22"/>
                  </a:lnTo>
                  <a:lnTo>
                    <a:pt x="11" y="17"/>
                  </a:lnTo>
                  <a:lnTo>
                    <a:pt x="16" y="14"/>
                  </a:lnTo>
                  <a:lnTo>
                    <a:pt x="19" y="14"/>
                  </a:lnTo>
                  <a:lnTo>
                    <a:pt x="24" y="12"/>
                  </a:lnTo>
                  <a:lnTo>
                    <a:pt x="26" y="12"/>
                  </a:lnTo>
                  <a:lnTo>
                    <a:pt x="27" y="12"/>
                  </a:lnTo>
                  <a:lnTo>
                    <a:pt x="27" y="12"/>
                  </a:lnTo>
                  <a:lnTo>
                    <a:pt x="30" y="14"/>
                  </a:lnTo>
                  <a:lnTo>
                    <a:pt x="37" y="14"/>
                  </a:lnTo>
                  <a:lnTo>
                    <a:pt x="38" y="12"/>
                  </a:lnTo>
                  <a:lnTo>
                    <a:pt x="38" y="9"/>
                  </a:lnTo>
                  <a:lnTo>
                    <a:pt x="37" y="8"/>
                  </a:lnTo>
                  <a:lnTo>
                    <a:pt x="38" y="3"/>
                  </a:lnTo>
                  <a:lnTo>
                    <a:pt x="43" y="3"/>
                  </a:lnTo>
                  <a:lnTo>
                    <a:pt x="51" y="0"/>
                  </a:lnTo>
                  <a:lnTo>
                    <a:pt x="5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65" name="Freeform 161">
              <a:extLst>
                <a:ext uri="{FF2B5EF4-FFF2-40B4-BE49-F238E27FC236}">
                  <a16:creationId xmlns:a16="http://schemas.microsoft.com/office/drawing/2014/main" id="{AD66F5FB-B736-76E3-D745-3CA4A0D85997}"/>
                </a:ext>
              </a:extLst>
            </p:cNvPr>
            <p:cNvSpPr>
              <a:spLocks/>
            </p:cNvSpPr>
            <p:nvPr/>
          </p:nvSpPr>
          <p:spPr bwMode="auto">
            <a:xfrm>
              <a:off x="10795934" y="1950157"/>
              <a:ext cx="111106" cy="40934"/>
            </a:xfrm>
            <a:custGeom>
              <a:avLst/>
              <a:gdLst>
                <a:gd name="T0" fmla="*/ 33 w 57"/>
                <a:gd name="T1" fmla="*/ 0 h 21"/>
                <a:gd name="T2" fmla="*/ 35 w 57"/>
                <a:gd name="T3" fmla="*/ 0 h 21"/>
                <a:gd name="T4" fmla="*/ 37 w 57"/>
                <a:gd name="T5" fmla="*/ 2 h 21"/>
                <a:gd name="T6" fmla="*/ 43 w 57"/>
                <a:gd name="T7" fmla="*/ 2 h 21"/>
                <a:gd name="T8" fmla="*/ 45 w 57"/>
                <a:gd name="T9" fmla="*/ 2 h 21"/>
                <a:gd name="T10" fmla="*/ 46 w 57"/>
                <a:gd name="T11" fmla="*/ 3 h 21"/>
                <a:gd name="T12" fmla="*/ 48 w 57"/>
                <a:gd name="T13" fmla="*/ 5 h 21"/>
                <a:gd name="T14" fmla="*/ 49 w 57"/>
                <a:gd name="T15" fmla="*/ 5 h 21"/>
                <a:gd name="T16" fmla="*/ 51 w 57"/>
                <a:gd name="T17" fmla="*/ 6 h 21"/>
                <a:gd name="T18" fmla="*/ 52 w 57"/>
                <a:gd name="T19" fmla="*/ 8 h 21"/>
                <a:gd name="T20" fmla="*/ 56 w 57"/>
                <a:gd name="T21" fmla="*/ 10 h 21"/>
                <a:gd name="T22" fmla="*/ 57 w 57"/>
                <a:gd name="T23" fmla="*/ 10 h 21"/>
                <a:gd name="T24" fmla="*/ 57 w 57"/>
                <a:gd name="T25" fmla="*/ 11 h 21"/>
                <a:gd name="T26" fmla="*/ 57 w 57"/>
                <a:gd name="T27" fmla="*/ 13 h 21"/>
                <a:gd name="T28" fmla="*/ 52 w 57"/>
                <a:gd name="T29" fmla="*/ 14 h 21"/>
                <a:gd name="T30" fmla="*/ 49 w 57"/>
                <a:gd name="T31" fmla="*/ 16 h 21"/>
                <a:gd name="T32" fmla="*/ 41 w 57"/>
                <a:gd name="T33" fmla="*/ 16 h 21"/>
                <a:gd name="T34" fmla="*/ 33 w 57"/>
                <a:gd name="T35" fmla="*/ 17 h 21"/>
                <a:gd name="T36" fmla="*/ 29 w 57"/>
                <a:gd name="T37" fmla="*/ 19 h 21"/>
                <a:gd name="T38" fmla="*/ 27 w 57"/>
                <a:gd name="T39" fmla="*/ 19 h 21"/>
                <a:gd name="T40" fmla="*/ 24 w 57"/>
                <a:gd name="T41" fmla="*/ 17 h 21"/>
                <a:gd name="T42" fmla="*/ 21 w 57"/>
                <a:gd name="T43" fmla="*/ 17 h 21"/>
                <a:gd name="T44" fmla="*/ 19 w 57"/>
                <a:gd name="T45" fmla="*/ 17 h 21"/>
                <a:gd name="T46" fmla="*/ 16 w 57"/>
                <a:gd name="T47" fmla="*/ 19 h 21"/>
                <a:gd name="T48" fmla="*/ 8 w 57"/>
                <a:gd name="T49" fmla="*/ 19 h 21"/>
                <a:gd name="T50" fmla="*/ 5 w 57"/>
                <a:gd name="T51" fmla="*/ 21 h 21"/>
                <a:gd name="T52" fmla="*/ 4 w 57"/>
                <a:gd name="T53" fmla="*/ 21 h 21"/>
                <a:gd name="T54" fmla="*/ 2 w 57"/>
                <a:gd name="T55" fmla="*/ 16 h 21"/>
                <a:gd name="T56" fmla="*/ 0 w 57"/>
                <a:gd name="T57" fmla="*/ 16 h 21"/>
                <a:gd name="T58" fmla="*/ 2 w 57"/>
                <a:gd name="T59" fmla="*/ 14 h 21"/>
                <a:gd name="T60" fmla="*/ 4 w 57"/>
                <a:gd name="T61" fmla="*/ 11 h 21"/>
                <a:gd name="T62" fmla="*/ 5 w 57"/>
                <a:gd name="T63" fmla="*/ 11 h 21"/>
                <a:gd name="T64" fmla="*/ 10 w 57"/>
                <a:gd name="T65" fmla="*/ 8 h 21"/>
                <a:gd name="T66" fmla="*/ 15 w 57"/>
                <a:gd name="T67" fmla="*/ 5 h 21"/>
                <a:gd name="T68" fmla="*/ 16 w 57"/>
                <a:gd name="T69" fmla="*/ 5 h 21"/>
                <a:gd name="T70" fmla="*/ 19 w 57"/>
                <a:gd name="T71" fmla="*/ 3 h 21"/>
                <a:gd name="T72" fmla="*/ 21 w 57"/>
                <a:gd name="T73" fmla="*/ 2 h 21"/>
                <a:gd name="T74" fmla="*/ 22 w 57"/>
                <a:gd name="T75" fmla="*/ 2 h 21"/>
                <a:gd name="T76" fmla="*/ 26 w 57"/>
                <a:gd name="T77" fmla="*/ 2 h 21"/>
                <a:gd name="T78" fmla="*/ 27 w 57"/>
                <a:gd name="T79" fmla="*/ 2 h 21"/>
                <a:gd name="T80" fmla="*/ 29 w 57"/>
                <a:gd name="T81" fmla="*/ 2 h 21"/>
                <a:gd name="T82" fmla="*/ 32 w 57"/>
                <a:gd name="T83" fmla="*/ 2 h 21"/>
                <a:gd name="T84" fmla="*/ 33 w 57"/>
                <a:gd name="T8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7" h="21">
                  <a:moveTo>
                    <a:pt x="33" y="0"/>
                  </a:moveTo>
                  <a:lnTo>
                    <a:pt x="35" y="0"/>
                  </a:lnTo>
                  <a:lnTo>
                    <a:pt x="37" y="2"/>
                  </a:lnTo>
                  <a:lnTo>
                    <a:pt x="43" y="2"/>
                  </a:lnTo>
                  <a:lnTo>
                    <a:pt x="45" y="2"/>
                  </a:lnTo>
                  <a:lnTo>
                    <a:pt x="46" y="3"/>
                  </a:lnTo>
                  <a:lnTo>
                    <a:pt x="48" y="5"/>
                  </a:lnTo>
                  <a:lnTo>
                    <a:pt x="49" y="5"/>
                  </a:lnTo>
                  <a:lnTo>
                    <a:pt x="51" y="6"/>
                  </a:lnTo>
                  <a:lnTo>
                    <a:pt x="52" y="8"/>
                  </a:lnTo>
                  <a:lnTo>
                    <a:pt x="56" y="10"/>
                  </a:lnTo>
                  <a:lnTo>
                    <a:pt x="57" y="10"/>
                  </a:lnTo>
                  <a:lnTo>
                    <a:pt x="57" y="11"/>
                  </a:lnTo>
                  <a:lnTo>
                    <a:pt x="57" y="13"/>
                  </a:lnTo>
                  <a:lnTo>
                    <a:pt x="52" y="14"/>
                  </a:lnTo>
                  <a:lnTo>
                    <a:pt x="49" y="16"/>
                  </a:lnTo>
                  <a:lnTo>
                    <a:pt x="41" y="16"/>
                  </a:lnTo>
                  <a:lnTo>
                    <a:pt x="33" y="17"/>
                  </a:lnTo>
                  <a:lnTo>
                    <a:pt x="29" y="19"/>
                  </a:lnTo>
                  <a:lnTo>
                    <a:pt x="27" y="19"/>
                  </a:lnTo>
                  <a:lnTo>
                    <a:pt x="24" y="17"/>
                  </a:lnTo>
                  <a:lnTo>
                    <a:pt x="21" y="17"/>
                  </a:lnTo>
                  <a:lnTo>
                    <a:pt x="19" y="17"/>
                  </a:lnTo>
                  <a:lnTo>
                    <a:pt x="16" y="19"/>
                  </a:lnTo>
                  <a:lnTo>
                    <a:pt x="8" y="19"/>
                  </a:lnTo>
                  <a:lnTo>
                    <a:pt x="5" y="21"/>
                  </a:lnTo>
                  <a:lnTo>
                    <a:pt x="4" y="21"/>
                  </a:lnTo>
                  <a:lnTo>
                    <a:pt x="2" y="16"/>
                  </a:lnTo>
                  <a:lnTo>
                    <a:pt x="0" y="16"/>
                  </a:lnTo>
                  <a:lnTo>
                    <a:pt x="2" y="14"/>
                  </a:lnTo>
                  <a:lnTo>
                    <a:pt x="4" y="11"/>
                  </a:lnTo>
                  <a:lnTo>
                    <a:pt x="5" y="11"/>
                  </a:lnTo>
                  <a:lnTo>
                    <a:pt x="10" y="8"/>
                  </a:lnTo>
                  <a:lnTo>
                    <a:pt x="15" y="5"/>
                  </a:lnTo>
                  <a:lnTo>
                    <a:pt x="16" y="5"/>
                  </a:lnTo>
                  <a:lnTo>
                    <a:pt x="19" y="3"/>
                  </a:lnTo>
                  <a:lnTo>
                    <a:pt x="21" y="2"/>
                  </a:lnTo>
                  <a:lnTo>
                    <a:pt x="22" y="2"/>
                  </a:lnTo>
                  <a:lnTo>
                    <a:pt x="26" y="2"/>
                  </a:lnTo>
                  <a:lnTo>
                    <a:pt x="27" y="2"/>
                  </a:lnTo>
                  <a:lnTo>
                    <a:pt x="29" y="2"/>
                  </a:lnTo>
                  <a:lnTo>
                    <a:pt x="32" y="2"/>
                  </a:lnTo>
                  <a:lnTo>
                    <a:pt x="3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66" name="Freeform 162">
              <a:extLst>
                <a:ext uri="{FF2B5EF4-FFF2-40B4-BE49-F238E27FC236}">
                  <a16:creationId xmlns:a16="http://schemas.microsoft.com/office/drawing/2014/main" id="{D25B938F-2C36-1642-0E34-6199D30B5DC8}"/>
                </a:ext>
              </a:extLst>
            </p:cNvPr>
            <p:cNvSpPr>
              <a:spLocks/>
            </p:cNvSpPr>
            <p:nvPr/>
          </p:nvSpPr>
          <p:spPr bwMode="auto">
            <a:xfrm>
              <a:off x="6297131" y="3022229"/>
              <a:ext cx="113055" cy="134497"/>
            </a:xfrm>
            <a:custGeom>
              <a:avLst/>
              <a:gdLst>
                <a:gd name="T0" fmla="*/ 19 w 58"/>
                <a:gd name="T1" fmla="*/ 2 h 69"/>
                <a:gd name="T2" fmla="*/ 22 w 58"/>
                <a:gd name="T3" fmla="*/ 5 h 69"/>
                <a:gd name="T4" fmla="*/ 27 w 58"/>
                <a:gd name="T5" fmla="*/ 8 h 69"/>
                <a:gd name="T6" fmla="*/ 27 w 58"/>
                <a:gd name="T7" fmla="*/ 9 h 69"/>
                <a:gd name="T8" fmla="*/ 27 w 58"/>
                <a:gd name="T9" fmla="*/ 13 h 69"/>
                <a:gd name="T10" fmla="*/ 31 w 58"/>
                <a:gd name="T11" fmla="*/ 16 h 69"/>
                <a:gd name="T12" fmla="*/ 38 w 58"/>
                <a:gd name="T13" fmla="*/ 19 h 69"/>
                <a:gd name="T14" fmla="*/ 36 w 58"/>
                <a:gd name="T15" fmla="*/ 20 h 69"/>
                <a:gd name="T16" fmla="*/ 36 w 58"/>
                <a:gd name="T17" fmla="*/ 22 h 69"/>
                <a:gd name="T18" fmla="*/ 38 w 58"/>
                <a:gd name="T19" fmla="*/ 24 h 69"/>
                <a:gd name="T20" fmla="*/ 38 w 58"/>
                <a:gd name="T21" fmla="*/ 25 h 69"/>
                <a:gd name="T22" fmla="*/ 46 w 58"/>
                <a:gd name="T23" fmla="*/ 28 h 69"/>
                <a:gd name="T24" fmla="*/ 53 w 58"/>
                <a:gd name="T25" fmla="*/ 27 h 69"/>
                <a:gd name="T26" fmla="*/ 53 w 58"/>
                <a:gd name="T27" fmla="*/ 30 h 69"/>
                <a:gd name="T28" fmla="*/ 53 w 58"/>
                <a:gd name="T29" fmla="*/ 33 h 69"/>
                <a:gd name="T30" fmla="*/ 53 w 58"/>
                <a:gd name="T31" fmla="*/ 36 h 69"/>
                <a:gd name="T32" fmla="*/ 50 w 58"/>
                <a:gd name="T33" fmla="*/ 39 h 69"/>
                <a:gd name="T34" fmla="*/ 50 w 58"/>
                <a:gd name="T35" fmla="*/ 46 h 69"/>
                <a:gd name="T36" fmla="*/ 57 w 58"/>
                <a:gd name="T37" fmla="*/ 50 h 69"/>
                <a:gd name="T38" fmla="*/ 58 w 58"/>
                <a:gd name="T39" fmla="*/ 55 h 69"/>
                <a:gd name="T40" fmla="*/ 53 w 58"/>
                <a:gd name="T41" fmla="*/ 58 h 69"/>
                <a:gd name="T42" fmla="*/ 52 w 58"/>
                <a:gd name="T43" fmla="*/ 61 h 69"/>
                <a:gd name="T44" fmla="*/ 52 w 58"/>
                <a:gd name="T45" fmla="*/ 66 h 69"/>
                <a:gd name="T46" fmla="*/ 49 w 58"/>
                <a:gd name="T47" fmla="*/ 68 h 69"/>
                <a:gd name="T48" fmla="*/ 44 w 58"/>
                <a:gd name="T49" fmla="*/ 68 h 69"/>
                <a:gd name="T50" fmla="*/ 38 w 58"/>
                <a:gd name="T51" fmla="*/ 69 h 69"/>
                <a:gd name="T52" fmla="*/ 39 w 58"/>
                <a:gd name="T53" fmla="*/ 66 h 69"/>
                <a:gd name="T54" fmla="*/ 39 w 58"/>
                <a:gd name="T55" fmla="*/ 61 h 69"/>
                <a:gd name="T56" fmla="*/ 33 w 58"/>
                <a:gd name="T57" fmla="*/ 57 h 69"/>
                <a:gd name="T58" fmla="*/ 28 w 58"/>
                <a:gd name="T59" fmla="*/ 54 h 69"/>
                <a:gd name="T60" fmla="*/ 27 w 58"/>
                <a:gd name="T61" fmla="*/ 52 h 69"/>
                <a:gd name="T62" fmla="*/ 25 w 58"/>
                <a:gd name="T63" fmla="*/ 55 h 69"/>
                <a:gd name="T64" fmla="*/ 22 w 58"/>
                <a:gd name="T65" fmla="*/ 58 h 69"/>
                <a:gd name="T66" fmla="*/ 19 w 58"/>
                <a:gd name="T67" fmla="*/ 57 h 69"/>
                <a:gd name="T68" fmla="*/ 11 w 58"/>
                <a:gd name="T69" fmla="*/ 54 h 69"/>
                <a:gd name="T70" fmla="*/ 5 w 58"/>
                <a:gd name="T71" fmla="*/ 49 h 69"/>
                <a:gd name="T72" fmla="*/ 6 w 58"/>
                <a:gd name="T73" fmla="*/ 46 h 69"/>
                <a:gd name="T74" fmla="*/ 8 w 58"/>
                <a:gd name="T75" fmla="*/ 44 h 69"/>
                <a:gd name="T76" fmla="*/ 6 w 58"/>
                <a:gd name="T77" fmla="*/ 39 h 69"/>
                <a:gd name="T78" fmla="*/ 9 w 58"/>
                <a:gd name="T79" fmla="*/ 38 h 69"/>
                <a:gd name="T80" fmla="*/ 3 w 58"/>
                <a:gd name="T81" fmla="*/ 33 h 69"/>
                <a:gd name="T82" fmla="*/ 3 w 58"/>
                <a:gd name="T83" fmla="*/ 30 h 69"/>
                <a:gd name="T84" fmla="*/ 6 w 58"/>
                <a:gd name="T85" fmla="*/ 24 h 69"/>
                <a:gd name="T86" fmla="*/ 1 w 58"/>
                <a:gd name="T87" fmla="*/ 24 h 69"/>
                <a:gd name="T88" fmla="*/ 3 w 58"/>
                <a:gd name="T89" fmla="*/ 22 h 69"/>
                <a:gd name="T90" fmla="*/ 3 w 58"/>
                <a:gd name="T91" fmla="*/ 17 h 69"/>
                <a:gd name="T92" fmla="*/ 8 w 58"/>
                <a:gd name="T93" fmla="*/ 17 h 69"/>
                <a:gd name="T94" fmla="*/ 3 w 58"/>
                <a:gd name="T95" fmla="*/ 16 h 69"/>
                <a:gd name="T96" fmla="*/ 1 w 58"/>
                <a:gd name="T97" fmla="*/ 13 h 69"/>
                <a:gd name="T98" fmla="*/ 0 w 58"/>
                <a:gd name="T99" fmla="*/ 6 h 69"/>
                <a:gd name="T100" fmla="*/ 1 w 58"/>
                <a:gd name="T101" fmla="*/ 5 h 69"/>
                <a:gd name="T102" fmla="*/ 5 w 58"/>
                <a:gd name="T103" fmla="*/ 3 h 69"/>
                <a:gd name="T104" fmla="*/ 8 w 58"/>
                <a:gd name="T105"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8" h="69">
                  <a:moveTo>
                    <a:pt x="11" y="0"/>
                  </a:moveTo>
                  <a:lnTo>
                    <a:pt x="12" y="0"/>
                  </a:lnTo>
                  <a:lnTo>
                    <a:pt x="14" y="0"/>
                  </a:lnTo>
                  <a:lnTo>
                    <a:pt x="16" y="0"/>
                  </a:lnTo>
                  <a:lnTo>
                    <a:pt x="19" y="2"/>
                  </a:lnTo>
                  <a:lnTo>
                    <a:pt x="19" y="2"/>
                  </a:lnTo>
                  <a:lnTo>
                    <a:pt x="19" y="2"/>
                  </a:lnTo>
                  <a:lnTo>
                    <a:pt x="20" y="3"/>
                  </a:lnTo>
                  <a:lnTo>
                    <a:pt x="20" y="3"/>
                  </a:lnTo>
                  <a:lnTo>
                    <a:pt x="22" y="5"/>
                  </a:lnTo>
                  <a:lnTo>
                    <a:pt x="24" y="5"/>
                  </a:lnTo>
                  <a:lnTo>
                    <a:pt x="24" y="6"/>
                  </a:lnTo>
                  <a:lnTo>
                    <a:pt x="25" y="8"/>
                  </a:lnTo>
                  <a:lnTo>
                    <a:pt x="27" y="8"/>
                  </a:lnTo>
                  <a:lnTo>
                    <a:pt x="27" y="8"/>
                  </a:lnTo>
                  <a:lnTo>
                    <a:pt x="27" y="8"/>
                  </a:lnTo>
                  <a:lnTo>
                    <a:pt x="27" y="8"/>
                  </a:lnTo>
                  <a:lnTo>
                    <a:pt x="27" y="8"/>
                  </a:lnTo>
                  <a:lnTo>
                    <a:pt x="27" y="8"/>
                  </a:lnTo>
                  <a:lnTo>
                    <a:pt x="27" y="9"/>
                  </a:lnTo>
                  <a:lnTo>
                    <a:pt x="27" y="11"/>
                  </a:lnTo>
                  <a:lnTo>
                    <a:pt x="27" y="11"/>
                  </a:lnTo>
                  <a:lnTo>
                    <a:pt x="27" y="13"/>
                  </a:lnTo>
                  <a:lnTo>
                    <a:pt x="27" y="13"/>
                  </a:lnTo>
                  <a:lnTo>
                    <a:pt x="27" y="13"/>
                  </a:lnTo>
                  <a:lnTo>
                    <a:pt x="27" y="13"/>
                  </a:lnTo>
                  <a:lnTo>
                    <a:pt x="28" y="14"/>
                  </a:lnTo>
                  <a:lnTo>
                    <a:pt x="30" y="14"/>
                  </a:lnTo>
                  <a:lnTo>
                    <a:pt x="31" y="16"/>
                  </a:lnTo>
                  <a:lnTo>
                    <a:pt x="31" y="16"/>
                  </a:lnTo>
                  <a:lnTo>
                    <a:pt x="33" y="16"/>
                  </a:lnTo>
                  <a:lnTo>
                    <a:pt x="33" y="17"/>
                  </a:lnTo>
                  <a:lnTo>
                    <a:pt x="36" y="17"/>
                  </a:lnTo>
                  <a:lnTo>
                    <a:pt x="36" y="17"/>
                  </a:lnTo>
                  <a:lnTo>
                    <a:pt x="38" y="19"/>
                  </a:lnTo>
                  <a:lnTo>
                    <a:pt x="38" y="19"/>
                  </a:lnTo>
                  <a:lnTo>
                    <a:pt x="38" y="19"/>
                  </a:lnTo>
                  <a:lnTo>
                    <a:pt x="38" y="19"/>
                  </a:lnTo>
                  <a:lnTo>
                    <a:pt x="36" y="20"/>
                  </a:lnTo>
                  <a:lnTo>
                    <a:pt x="36" y="20"/>
                  </a:lnTo>
                  <a:lnTo>
                    <a:pt x="36" y="20"/>
                  </a:lnTo>
                  <a:lnTo>
                    <a:pt x="36" y="20"/>
                  </a:lnTo>
                  <a:lnTo>
                    <a:pt x="36" y="20"/>
                  </a:lnTo>
                  <a:lnTo>
                    <a:pt x="36" y="22"/>
                  </a:lnTo>
                  <a:lnTo>
                    <a:pt x="36" y="22"/>
                  </a:lnTo>
                  <a:lnTo>
                    <a:pt x="36" y="22"/>
                  </a:lnTo>
                  <a:lnTo>
                    <a:pt x="38" y="22"/>
                  </a:lnTo>
                  <a:lnTo>
                    <a:pt x="38" y="22"/>
                  </a:lnTo>
                  <a:lnTo>
                    <a:pt x="38" y="24"/>
                  </a:lnTo>
                  <a:lnTo>
                    <a:pt x="38" y="24"/>
                  </a:lnTo>
                  <a:lnTo>
                    <a:pt x="36" y="24"/>
                  </a:lnTo>
                  <a:lnTo>
                    <a:pt x="36" y="24"/>
                  </a:lnTo>
                  <a:lnTo>
                    <a:pt x="36" y="24"/>
                  </a:lnTo>
                  <a:lnTo>
                    <a:pt x="36" y="24"/>
                  </a:lnTo>
                  <a:lnTo>
                    <a:pt x="38" y="25"/>
                  </a:lnTo>
                  <a:lnTo>
                    <a:pt x="39" y="25"/>
                  </a:lnTo>
                  <a:lnTo>
                    <a:pt x="39" y="27"/>
                  </a:lnTo>
                  <a:lnTo>
                    <a:pt x="41" y="27"/>
                  </a:lnTo>
                  <a:lnTo>
                    <a:pt x="44" y="27"/>
                  </a:lnTo>
                  <a:lnTo>
                    <a:pt x="46" y="28"/>
                  </a:lnTo>
                  <a:lnTo>
                    <a:pt x="46" y="30"/>
                  </a:lnTo>
                  <a:lnTo>
                    <a:pt x="47" y="28"/>
                  </a:lnTo>
                  <a:lnTo>
                    <a:pt x="50" y="27"/>
                  </a:lnTo>
                  <a:lnTo>
                    <a:pt x="52" y="27"/>
                  </a:lnTo>
                  <a:lnTo>
                    <a:pt x="53" y="27"/>
                  </a:lnTo>
                  <a:lnTo>
                    <a:pt x="55" y="28"/>
                  </a:lnTo>
                  <a:lnTo>
                    <a:pt x="55" y="28"/>
                  </a:lnTo>
                  <a:lnTo>
                    <a:pt x="55" y="30"/>
                  </a:lnTo>
                  <a:lnTo>
                    <a:pt x="53" y="28"/>
                  </a:lnTo>
                  <a:lnTo>
                    <a:pt x="53" y="30"/>
                  </a:lnTo>
                  <a:lnTo>
                    <a:pt x="52" y="30"/>
                  </a:lnTo>
                  <a:lnTo>
                    <a:pt x="52" y="31"/>
                  </a:lnTo>
                  <a:lnTo>
                    <a:pt x="52" y="33"/>
                  </a:lnTo>
                  <a:lnTo>
                    <a:pt x="53" y="33"/>
                  </a:lnTo>
                  <a:lnTo>
                    <a:pt x="53" y="33"/>
                  </a:lnTo>
                  <a:lnTo>
                    <a:pt x="55" y="35"/>
                  </a:lnTo>
                  <a:lnTo>
                    <a:pt x="55" y="35"/>
                  </a:lnTo>
                  <a:lnTo>
                    <a:pt x="55" y="35"/>
                  </a:lnTo>
                  <a:lnTo>
                    <a:pt x="55" y="35"/>
                  </a:lnTo>
                  <a:lnTo>
                    <a:pt x="53" y="36"/>
                  </a:lnTo>
                  <a:lnTo>
                    <a:pt x="53" y="36"/>
                  </a:lnTo>
                  <a:lnTo>
                    <a:pt x="53" y="38"/>
                  </a:lnTo>
                  <a:lnTo>
                    <a:pt x="52" y="39"/>
                  </a:lnTo>
                  <a:lnTo>
                    <a:pt x="50" y="39"/>
                  </a:lnTo>
                  <a:lnTo>
                    <a:pt x="50" y="39"/>
                  </a:lnTo>
                  <a:lnTo>
                    <a:pt x="50" y="41"/>
                  </a:lnTo>
                  <a:lnTo>
                    <a:pt x="50" y="43"/>
                  </a:lnTo>
                  <a:lnTo>
                    <a:pt x="50" y="44"/>
                  </a:lnTo>
                  <a:lnTo>
                    <a:pt x="50" y="44"/>
                  </a:lnTo>
                  <a:lnTo>
                    <a:pt x="50" y="46"/>
                  </a:lnTo>
                  <a:lnTo>
                    <a:pt x="52" y="46"/>
                  </a:lnTo>
                  <a:lnTo>
                    <a:pt x="52" y="47"/>
                  </a:lnTo>
                  <a:lnTo>
                    <a:pt x="53" y="49"/>
                  </a:lnTo>
                  <a:lnTo>
                    <a:pt x="55" y="50"/>
                  </a:lnTo>
                  <a:lnTo>
                    <a:pt x="57" y="50"/>
                  </a:lnTo>
                  <a:lnTo>
                    <a:pt x="57" y="52"/>
                  </a:lnTo>
                  <a:lnTo>
                    <a:pt x="57" y="52"/>
                  </a:lnTo>
                  <a:lnTo>
                    <a:pt x="58" y="54"/>
                  </a:lnTo>
                  <a:lnTo>
                    <a:pt x="58" y="54"/>
                  </a:lnTo>
                  <a:lnTo>
                    <a:pt x="58" y="55"/>
                  </a:lnTo>
                  <a:lnTo>
                    <a:pt x="58" y="55"/>
                  </a:lnTo>
                  <a:lnTo>
                    <a:pt x="57" y="57"/>
                  </a:lnTo>
                  <a:lnTo>
                    <a:pt x="57" y="57"/>
                  </a:lnTo>
                  <a:lnTo>
                    <a:pt x="55" y="58"/>
                  </a:lnTo>
                  <a:lnTo>
                    <a:pt x="53" y="58"/>
                  </a:lnTo>
                  <a:lnTo>
                    <a:pt x="52" y="58"/>
                  </a:lnTo>
                  <a:lnTo>
                    <a:pt x="52" y="60"/>
                  </a:lnTo>
                  <a:lnTo>
                    <a:pt x="52" y="60"/>
                  </a:lnTo>
                  <a:lnTo>
                    <a:pt x="52" y="61"/>
                  </a:lnTo>
                  <a:lnTo>
                    <a:pt x="52" y="61"/>
                  </a:lnTo>
                  <a:lnTo>
                    <a:pt x="50" y="63"/>
                  </a:lnTo>
                  <a:lnTo>
                    <a:pt x="52" y="65"/>
                  </a:lnTo>
                  <a:lnTo>
                    <a:pt x="52" y="65"/>
                  </a:lnTo>
                  <a:lnTo>
                    <a:pt x="52" y="66"/>
                  </a:lnTo>
                  <a:lnTo>
                    <a:pt x="52" y="66"/>
                  </a:lnTo>
                  <a:lnTo>
                    <a:pt x="52" y="68"/>
                  </a:lnTo>
                  <a:lnTo>
                    <a:pt x="50" y="68"/>
                  </a:lnTo>
                  <a:lnTo>
                    <a:pt x="50" y="68"/>
                  </a:lnTo>
                  <a:lnTo>
                    <a:pt x="49" y="68"/>
                  </a:lnTo>
                  <a:lnTo>
                    <a:pt x="49" y="68"/>
                  </a:lnTo>
                  <a:lnTo>
                    <a:pt x="49" y="68"/>
                  </a:lnTo>
                  <a:lnTo>
                    <a:pt x="47" y="68"/>
                  </a:lnTo>
                  <a:lnTo>
                    <a:pt x="46" y="69"/>
                  </a:lnTo>
                  <a:lnTo>
                    <a:pt x="44" y="68"/>
                  </a:lnTo>
                  <a:lnTo>
                    <a:pt x="44" y="68"/>
                  </a:lnTo>
                  <a:lnTo>
                    <a:pt x="42" y="69"/>
                  </a:lnTo>
                  <a:lnTo>
                    <a:pt x="42" y="69"/>
                  </a:lnTo>
                  <a:lnTo>
                    <a:pt x="41" y="69"/>
                  </a:lnTo>
                  <a:lnTo>
                    <a:pt x="39" y="69"/>
                  </a:lnTo>
                  <a:lnTo>
                    <a:pt x="38" y="69"/>
                  </a:lnTo>
                  <a:lnTo>
                    <a:pt x="38" y="69"/>
                  </a:lnTo>
                  <a:lnTo>
                    <a:pt x="38" y="68"/>
                  </a:lnTo>
                  <a:lnTo>
                    <a:pt x="38" y="68"/>
                  </a:lnTo>
                  <a:lnTo>
                    <a:pt x="39" y="68"/>
                  </a:lnTo>
                  <a:lnTo>
                    <a:pt x="39" y="66"/>
                  </a:lnTo>
                  <a:lnTo>
                    <a:pt x="41" y="63"/>
                  </a:lnTo>
                  <a:lnTo>
                    <a:pt x="41" y="63"/>
                  </a:lnTo>
                  <a:lnTo>
                    <a:pt x="41" y="63"/>
                  </a:lnTo>
                  <a:lnTo>
                    <a:pt x="41" y="61"/>
                  </a:lnTo>
                  <a:lnTo>
                    <a:pt x="39" y="61"/>
                  </a:lnTo>
                  <a:lnTo>
                    <a:pt x="36" y="61"/>
                  </a:lnTo>
                  <a:lnTo>
                    <a:pt x="36" y="60"/>
                  </a:lnTo>
                  <a:lnTo>
                    <a:pt x="35" y="58"/>
                  </a:lnTo>
                  <a:lnTo>
                    <a:pt x="33" y="58"/>
                  </a:lnTo>
                  <a:lnTo>
                    <a:pt x="33" y="57"/>
                  </a:lnTo>
                  <a:lnTo>
                    <a:pt x="31" y="55"/>
                  </a:lnTo>
                  <a:lnTo>
                    <a:pt x="31" y="55"/>
                  </a:lnTo>
                  <a:lnTo>
                    <a:pt x="30" y="55"/>
                  </a:lnTo>
                  <a:lnTo>
                    <a:pt x="28" y="54"/>
                  </a:lnTo>
                  <a:lnTo>
                    <a:pt x="28" y="54"/>
                  </a:lnTo>
                  <a:lnTo>
                    <a:pt x="28" y="54"/>
                  </a:lnTo>
                  <a:lnTo>
                    <a:pt x="28" y="52"/>
                  </a:lnTo>
                  <a:lnTo>
                    <a:pt x="27" y="52"/>
                  </a:lnTo>
                  <a:lnTo>
                    <a:pt x="27" y="52"/>
                  </a:lnTo>
                  <a:lnTo>
                    <a:pt x="27" y="52"/>
                  </a:lnTo>
                  <a:lnTo>
                    <a:pt x="25" y="54"/>
                  </a:lnTo>
                  <a:lnTo>
                    <a:pt x="25" y="54"/>
                  </a:lnTo>
                  <a:lnTo>
                    <a:pt x="25" y="54"/>
                  </a:lnTo>
                  <a:lnTo>
                    <a:pt x="25" y="55"/>
                  </a:lnTo>
                  <a:lnTo>
                    <a:pt x="25" y="55"/>
                  </a:lnTo>
                  <a:lnTo>
                    <a:pt x="25" y="57"/>
                  </a:lnTo>
                  <a:lnTo>
                    <a:pt x="24" y="57"/>
                  </a:lnTo>
                  <a:lnTo>
                    <a:pt x="22" y="58"/>
                  </a:lnTo>
                  <a:lnTo>
                    <a:pt x="24" y="58"/>
                  </a:lnTo>
                  <a:lnTo>
                    <a:pt x="22" y="58"/>
                  </a:lnTo>
                  <a:lnTo>
                    <a:pt x="20" y="60"/>
                  </a:lnTo>
                  <a:lnTo>
                    <a:pt x="20" y="60"/>
                  </a:lnTo>
                  <a:lnTo>
                    <a:pt x="20" y="58"/>
                  </a:lnTo>
                  <a:lnTo>
                    <a:pt x="20" y="58"/>
                  </a:lnTo>
                  <a:lnTo>
                    <a:pt x="19" y="57"/>
                  </a:lnTo>
                  <a:lnTo>
                    <a:pt x="16" y="55"/>
                  </a:lnTo>
                  <a:lnTo>
                    <a:pt x="14" y="55"/>
                  </a:lnTo>
                  <a:lnTo>
                    <a:pt x="12" y="55"/>
                  </a:lnTo>
                  <a:lnTo>
                    <a:pt x="11" y="54"/>
                  </a:lnTo>
                  <a:lnTo>
                    <a:pt x="11" y="54"/>
                  </a:lnTo>
                  <a:lnTo>
                    <a:pt x="9" y="54"/>
                  </a:lnTo>
                  <a:lnTo>
                    <a:pt x="8" y="50"/>
                  </a:lnTo>
                  <a:lnTo>
                    <a:pt x="6" y="49"/>
                  </a:lnTo>
                  <a:lnTo>
                    <a:pt x="5" y="49"/>
                  </a:lnTo>
                  <a:lnTo>
                    <a:pt x="5" y="49"/>
                  </a:lnTo>
                  <a:lnTo>
                    <a:pt x="5" y="47"/>
                  </a:lnTo>
                  <a:lnTo>
                    <a:pt x="5" y="47"/>
                  </a:lnTo>
                  <a:lnTo>
                    <a:pt x="5" y="46"/>
                  </a:lnTo>
                  <a:lnTo>
                    <a:pt x="6" y="46"/>
                  </a:lnTo>
                  <a:lnTo>
                    <a:pt x="6" y="46"/>
                  </a:lnTo>
                  <a:lnTo>
                    <a:pt x="8" y="47"/>
                  </a:lnTo>
                  <a:lnTo>
                    <a:pt x="8" y="47"/>
                  </a:lnTo>
                  <a:lnTo>
                    <a:pt x="8" y="46"/>
                  </a:lnTo>
                  <a:lnTo>
                    <a:pt x="9" y="46"/>
                  </a:lnTo>
                  <a:lnTo>
                    <a:pt x="8" y="44"/>
                  </a:lnTo>
                  <a:lnTo>
                    <a:pt x="6" y="43"/>
                  </a:lnTo>
                  <a:lnTo>
                    <a:pt x="5" y="39"/>
                  </a:lnTo>
                  <a:lnTo>
                    <a:pt x="5" y="39"/>
                  </a:lnTo>
                  <a:lnTo>
                    <a:pt x="5" y="39"/>
                  </a:lnTo>
                  <a:lnTo>
                    <a:pt x="6" y="39"/>
                  </a:lnTo>
                  <a:lnTo>
                    <a:pt x="6" y="39"/>
                  </a:lnTo>
                  <a:lnTo>
                    <a:pt x="8" y="39"/>
                  </a:lnTo>
                  <a:lnTo>
                    <a:pt x="9" y="39"/>
                  </a:lnTo>
                  <a:lnTo>
                    <a:pt x="9" y="39"/>
                  </a:lnTo>
                  <a:lnTo>
                    <a:pt x="9" y="38"/>
                  </a:lnTo>
                  <a:lnTo>
                    <a:pt x="9" y="38"/>
                  </a:lnTo>
                  <a:lnTo>
                    <a:pt x="8" y="36"/>
                  </a:lnTo>
                  <a:lnTo>
                    <a:pt x="6" y="35"/>
                  </a:lnTo>
                  <a:lnTo>
                    <a:pt x="5" y="35"/>
                  </a:lnTo>
                  <a:lnTo>
                    <a:pt x="3" y="33"/>
                  </a:lnTo>
                  <a:lnTo>
                    <a:pt x="3" y="33"/>
                  </a:lnTo>
                  <a:lnTo>
                    <a:pt x="3" y="33"/>
                  </a:lnTo>
                  <a:lnTo>
                    <a:pt x="3" y="31"/>
                  </a:lnTo>
                  <a:lnTo>
                    <a:pt x="3" y="30"/>
                  </a:lnTo>
                  <a:lnTo>
                    <a:pt x="3" y="30"/>
                  </a:lnTo>
                  <a:lnTo>
                    <a:pt x="5" y="28"/>
                  </a:lnTo>
                  <a:lnTo>
                    <a:pt x="6" y="27"/>
                  </a:lnTo>
                  <a:lnTo>
                    <a:pt x="6" y="25"/>
                  </a:lnTo>
                  <a:lnTo>
                    <a:pt x="6" y="24"/>
                  </a:lnTo>
                  <a:lnTo>
                    <a:pt x="6" y="24"/>
                  </a:lnTo>
                  <a:lnTo>
                    <a:pt x="6" y="24"/>
                  </a:lnTo>
                  <a:lnTo>
                    <a:pt x="5" y="22"/>
                  </a:lnTo>
                  <a:lnTo>
                    <a:pt x="3" y="24"/>
                  </a:lnTo>
                  <a:lnTo>
                    <a:pt x="1" y="24"/>
                  </a:lnTo>
                  <a:lnTo>
                    <a:pt x="1" y="24"/>
                  </a:lnTo>
                  <a:lnTo>
                    <a:pt x="1" y="24"/>
                  </a:lnTo>
                  <a:lnTo>
                    <a:pt x="1" y="22"/>
                  </a:lnTo>
                  <a:lnTo>
                    <a:pt x="1" y="22"/>
                  </a:lnTo>
                  <a:lnTo>
                    <a:pt x="3" y="24"/>
                  </a:lnTo>
                  <a:lnTo>
                    <a:pt x="3" y="22"/>
                  </a:lnTo>
                  <a:lnTo>
                    <a:pt x="3" y="22"/>
                  </a:lnTo>
                  <a:lnTo>
                    <a:pt x="3" y="19"/>
                  </a:lnTo>
                  <a:lnTo>
                    <a:pt x="3" y="19"/>
                  </a:lnTo>
                  <a:lnTo>
                    <a:pt x="3" y="19"/>
                  </a:lnTo>
                  <a:lnTo>
                    <a:pt x="3" y="17"/>
                  </a:lnTo>
                  <a:lnTo>
                    <a:pt x="5" y="19"/>
                  </a:lnTo>
                  <a:lnTo>
                    <a:pt x="6" y="19"/>
                  </a:lnTo>
                  <a:lnTo>
                    <a:pt x="8" y="19"/>
                  </a:lnTo>
                  <a:lnTo>
                    <a:pt x="8" y="17"/>
                  </a:lnTo>
                  <a:lnTo>
                    <a:pt x="8" y="17"/>
                  </a:lnTo>
                  <a:lnTo>
                    <a:pt x="6" y="17"/>
                  </a:lnTo>
                  <a:lnTo>
                    <a:pt x="6" y="17"/>
                  </a:lnTo>
                  <a:lnTo>
                    <a:pt x="6" y="16"/>
                  </a:lnTo>
                  <a:lnTo>
                    <a:pt x="5" y="16"/>
                  </a:lnTo>
                  <a:lnTo>
                    <a:pt x="3" y="16"/>
                  </a:lnTo>
                  <a:lnTo>
                    <a:pt x="1" y="14"/>
                  </a:lnTo>
                  <a:lnTo>
                    <a:pt x="1" y="13"/>
                  </a:lnTo>
                  <a:lnTo>
                    <a:pt x="1" y="13"/>
                  </a:lnTo>
                  <a:lnTo>
                    <a:pt x="3" y="13"/>
                  </a:lnTo>
                  <a:lnTo>
                    <a:pt x="1" y="13"/>
                  </a:lnTo>
                  <a:lnTo>
                    <a:pt x="1" y="11"/>
                  </a:lnTo>
                  <a:lnTo>
                    <a:pt x="0" y="11"/>
                  </a:lnTo>
                  <a:lnTo>
                    <a:pt x="0" y="9"/>
                  </a:lnTo>
                  <a:lnTo>
                    <a:pt x="0" y="8"/>
                  </a:lnTo>
                  <a:lnTo>
                    <a:pt x="0" y="6"/>
                  </a:lnTo>
                  <a:lnTo>
                    <a:pt x="0" y="6"/>
                  </a:lnTo>
                  <a:lnTo>
                    <a:pt x="0" y="5"/>
                  </a:lnTo>
                  <a:lnTo>
                    <a:pt x="0" y="5"/>
                  </a:lnTo>
                  <a:lnTo>
                    <a:pt x="0" y="5"/>
                  </a:lnTo>
                  <a:lnTo>
                    <a:pt x="1" y="5"/>
                  </a:lnTo>
                  <a:lnTo>
                    <a:pt x="1" y="3"/>
                  </a:lnTo>
                  <a:lnTo>
                    <a:pt x="3" y="3"/>
                  </a:lnTo>
                  <a:lnTo>
                    <a:pt x="3" y="3"/>
                  </a:lnTo>
                  <a:lnTo>
                    <a:pt x="3" y="3"/>
                  </a:lnTo>
                  <a:lnTo>
                    <a:pt x="5" y="3"/>
                  </a:lnTo>
                  <a:lnTo>
                    <a:pt x="6" y="3"/>
                  </a:lnTo>
                  <a:lnTo>
                    <a:pt x="6" y="3"/>
                  </a:lnTo>
                  <a:lnTo>
                    <a:pt x="8" y="3"/>
                  </a:lnTo>
                  <a:lnTo>
                    <a:pt x="8" y="2"/>
                  </a:lnTo>
                  <a:lnTo>
                    <a:pt x="8" y="2"/>
                  </a:lnTo>
                  <a:lnTo>
                    <a:pt x="9" y="0"/>
                  </a:lnTo>
                  <a:lnTo>
                    <a:pt x="1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67" name="Freeform 163">
              <a:extLst>
                <a:ext uri="{FF2B5EF4-FFF2-40B4-BE49-F238E27FC236}">
                  <a16:creationId xmlns:a16="http://schemas.microsoft.com/office/drawing/2014/main" id="{CC1EA8B3-E0D4-8C2A-47A5-3DF6941A8BB3}"/>
                </a:ext>
              </a:extLst>
            </p:cNvPr>
            <p:cNvSpPr>
              <a:spLocks/>
            </p:cNvSpPr>
            <p:nvPr/>
          </p:nvSpPr>
          <p:spPr bwMode="auto">
            <a:xfrm>
              <a:off x="6334167" y="2948159"/>
              <a:ext cx="267044" cy="159836"/>
            </a:xfrm>
            <a:custGeom>
              <a:avLst/>
              <a:gdLst>
                <a:gd name="T0" fmla="*/ 98 w 137"/>
                <a:gd name="T1" fmla="*/ 3 h 82"/>
                <a:gd name="T2" fmla="*/ 102 w 137"/>
                <a:gd name="T3" fmla="*/ 10 h 82"/>
                <a:gd name="T4" fmla="*/ 107 w 137"/>
                <a:gd name="T5" fmla="*/ 17 h 82"/>
                <a:gd name="T6" fmla="*/ 112 w 137"/>
                <a:gd name="T7" fmla="*/ 22 h 82"/>
                <a:gd name="T8" fmla="*/ 116 w 137"/>
                <a:gd name="T9" fmla="*/ 32 h 82"/>
                <a:gd name="T10" fmla="*/ 115 w 137"/>
                <a:gd name="T11" fmla="*/ 43 h 82"/>
                <a:gd name="T12" fmla="*/ 115 w 137"/>
                <a:gd name="T13" fmla="*/ 47 h 82"/>
                <a:gd name="T14" fmla="*/ 115 w 137"/>
                <a:gd name="T15" fmla="*/ 51 h 82"/>
                <a:gd name="T16" fmla="*/ 124 w 137"/>
                <a:gd name="T17" fmla="*/ 55 h 82"/>
                <a:gd name="T18" fmla="*/ 126 w 137"/>
                <a:gd name="T19" fmla="*/ 54 h 82"/>
                <a:gd name="T20" fmla="*/ 137 w 137"/>
                <a:gd name="T21" fmla="*/ 54 h 82"/>
                <a:gd name="T22" fmla="*/ 135 w 137"/>
                <a:gd name="T23" fmla="*/ 60 h 82"/>
                <a:gd name="T24" fmla="*/ 128 w 137"/>
                <a:gd name="T25" fmla="*/ 60 h 82"/>
                <a:gd name="T26" fmla="*/ 126 w 137"/>
                <a:gd name="T27" fmla="*/ 63 h 82"/>
                <a:gd name="T28" fmla="*/ 124 w 137"/>
                <a:gd name="T29" fmla="*/ 66 h 82"/>
                <a:gd name="T30" fmla="*/ 123 w 137"/>
                <a:gd name="T31" fmla="*/ 77 h 82"/>
                <a:gd name="T32" fmla="*/ 116 w 137"/>
                <a:gd name="T33" fmla="*/ 81 h 82"/>
                <a:gd name="T34" fmla="*/ 109 w 137"/>
                <a:gd name="T35" fmla="*/ 77 h 82"/>
                <a:gd name="T36" fmla="*/ 99 w 137"/>
                <a:gd name="T37" fmla="*/ 74 h 82"/>
                <a:gd name="T38" fmla="*/ 80 w 137"/>
                <a:gd name="T39" fmla="*/ 81 h 82"/>
                <a:gd name="T40" fmla="*/ 61 w 137"/>
                <a:gd name="T41" fmla="*/ 81 h 82"/>
                <a:gd name="T42" fmla="*/ 39 w 137"/>
                <a:gd name="T43" fmla="*/ 81 h 82"/>
                <a:gd name="T44" fmla="*/ 41 w 137"/>
                <a:gd name="T45" fmla="*/ 77 h 82"/>
                <a:gd name="T46" fmla="*/ 36 w 137"/>
                <a:gd name="T47" fmla="*/ 73 h 82"/>
                <a:gd name="T48" fmla="*/ 33 w 137"/>
                <a:gd name="T49" fmla="*/ 71 h 82"/>
                <a:gd name="T50" fmla="*/ 36 w 137"/>
                <a:gd name="T51" fmla="*/ 68 h 82"/>
                <a:gd name="T52" fmla="*/ 31 w 137"/>
                <a:gd name="T53" fmla="*/ 65 h 82"/>
                <a:gd name="T54" fmla="*/ 22 w 137"/>
                <a:gd name="T55" fmla="*/ 65 h 82"/>
                <a:gd name="T56" fmla="*/ 17 w 137"/>
                <a:gd name="T57" fmla="*/ 62 h 82"/>
                <a:gd name="T58" fmla="*/ 19 w 137"/>
                <a:gd name="T59" fmla="*/ 60 h 82"/>
                <a:gd name="T60" fmla="*/ 17 w 137"/>
                <a:gd name="T61" fmla="*/ 58 h 82"/>
                <a:gd name="T62" fmla="*/ 19 w 137"/>
                <a:gd name="T63" fmla="*/ 57 h 82"/>
                <a:gd name="T64" fmla="*/ 17 w 137"/>
                <a:gd name="T65" fmla="*/ 55 h 82"/>
                <a:gd name="T66" fmla="*/ 11 w 137"/>
                <a:gd name="T67" fmla="*/ 52 h 82"/>
                <a:gd name="T68" fmla="*/ 8 w 137"/>
                <a:gd name="T69" fmla="*/ 51 h 82"/>
                <a:gd name="T70" fmla="*/ 8 w 137"/>
                <a:gd name="T71" fmla="*/ 46 h 82"/>
                <a:gd name="T72" fmla="*/ 6 w 137"/>
                <a:gd name="T73" fmla="*/ 46 h 82"/>
                <a:gd name="T74" fmla="*/ 1 w 137"/>
                <a:gd name="T75" fmla="*/ 41 h 82"/>
                <a:gd name="T76" fmla="*/ 6 w 137"/>
                <a:gd name="T77" fmla="*/ 38 h 82"/>
                <a:gd name="T78" fmla="*/ 9 w 137"/>
                <a:gd name="T79" fmla="*/ 36 h 82"/>
                <a:gd name="T80" fmla="*/ 14 w 137"/>
                <a:gd name="T81" fmla="*/ 35 h 82"/>
                <a:gd name="T82" fmla="*/ 16 w 137"/>
                <a:gd name="T83" fmla="*/ 30 h 82"/>
                <a:gd name="T84" fmla="*/ 19 w 137"/>
                <a:gd name="T85" fmla="*/ 27 h 82"/>
                <a:gd name="T86" fmla="*/ 22 w 137"/>
                <a:gd name="T87" fmla="*/ 22 h 82"/>
                <a:gd name="T88" fmla="*/ 25 w 137"/>
                <a:gd name="T89" fmla="*/ 16 h 82"/>
                <a:gd name="T90" fmla="*/ 30 w 137"/>
                <a:gd name="T91" fmla="*/ 11 h 82"/>
                <a:gd name="T92" fmla="*/ 34 w 137"/>
                <a:gd name="T93" fmla="*/ 10 h 82"/>
                <a:gd name="T94" fmla="*/ 39 w 137"/>
                <a:gd name="T95" fmla="*/ 5 h 82"/>
                <a:gd name="T96" fmla="*/ 46 w 137"/>
                <a:gd name="T97" fmla="*/ 5 h 82"/>
                <a:gd name="T98" fmla="*/ 55 w 137"/>
                <a:gd name="T99" fmla="*/ 6 h 82"/>
                <a:gd name="T100" fmla="*/ 60 w 137"/>
                <a:gd name="T101" fmla="*/ 6 h 82"/>
                <a:gd name="T102" fmla="*/ 68 w 137"/>
                <a:gd name="T103" fmla="*/ 10 h 82"/>
                <a:gd name="T104" fmla="*/ 79 w 137"/>
                <a:gd name="T105" fmla="*/ 6 h 82"/>
                <a:gd name="T106" fmla="*/ 88 w 137"/>
                <a:gd name="T107" fmla="*/ 2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7" h="82">
                  <a:moveTo>
                    <a:pt x="94" y="0"/>
                  </a:moveTo>
                  <a:lnTo>
                    <a:pt x="94" y="0"/>
                  </a:lnTo>
                  <a:lnTo>
                    <a:pt x="96" y="2"/>
                  </a:lnTo>
                  <a:lnTo>
                    <a:pt x="98" y="2"/>
                  </a:lnTo>
                  <a:lnTo>
                    <a:pt x="98" y="3"/>
                  </a:lnTo>
                  <a:lnTo>
                    <a:pt x="99" y="3"/>
                  </a:lnTo>
                  <a:lnTo>
                    <a:pt x="101" y="6"/>
                  </a:lnTo>
                  <a:lnTo>
                    <a:pt x="101" y="8"/>
                  </a:lnTo>
                  <a:lnTo>
                    <a:pt x="102" y="10"/>
                  </a:lnTo>
                  <a:lnTo>
                    <a:pt x="102" y="10"/>
                  </a:lnTo>
                  <a:lnTo>
                    <a:pt x="102" y="11"/>
                  </a:lnTo>
                  <a:lnTo>
                    <a:pt x="104" y="13"/>
                  </a:lnTo>
                  <a:lnTo>
                    <a:pt x="105" y="13"/>
                  </a:lnTo>
                  <a:lnTo>
                    <a:pt x="105" y="14"/>
                  </a:lnTo>
                  <a:lnTo>
                    <a:pt x="107" y="17"/>
                  </a:lnTo>
                  <a:lnTo>
                    <a:pt x="109" y="17"/>
                  </a:lnTo>
                  <a:lnTo>
                    <a:pt x="109" y="19"/>
                  </a:lnTo>
                  <a:lnTo>
                    <a:pt x="110" y="21"/>
                  </a:lnTo>
                  <a:lnTo>
                    <a:pt x="110" y="21"/>
                  </a:lnTo>
                  <a:lnTo>
                    <a:pt x="112" y="22"/>
                  </a:lnTo>
                  <a:lnTo>
                    <a:pt x="113" y="24"/>
                  </a:lnTo>
                  <a:lnTo>
                    <a:pt x="115" y="27"/>
                  </a:lnTo>
                  <a:lnTo>
                    <a:pt x="115" y="29"/>
                  </a:lnTo>
                  <a:lnTo>
                    <a:pt x="116" y="30"/>
                  </a:lnTo>
                  <a:lnTo>
                    <a:pt x="116" y="32"/>
                  </a:lnTo>
                  <a:lnTo>
                    <a:pt x="116" y="33"/>
                  </a:lnTo>
                  <a:lnTo>
                    <a:pt x="115" y="35"/>
                  </a:lnTo>
                  <a:lnTo>
                    <a:pt x="115" y="40"/>
                  </a:lnTo>
                  <a:lnTo>
                    <a:pt x="113" y="41"/>
                  </a:lnTo>
                  <a:lnTo>
                    <a:pt x="115" y="43"/>
                  </a:lnTo>
                  <a:lnTo>
                    <a:pt x="115" y="44"/>
                  </a:lnTo>
                  <a:lnTo>
                    <a:pt x="115" y="46"/>
                  </a:lnTo>
                  <a:lnTo>
                    <a:pt x="115" y="46"/>
                  </a:lnTo>
                  <a:lnTo>
                    <a:pt x="115" y="47"/>
                  </a:lnTo>
                  <a:lnTo>
                    <a:pt x="115" y="47"/>
                  </a:lnTo>
                  <a:lnTo>
                    <a:pt x="113" y="49"/>
                  </a:lnTo>
                  <a:lnTo>
                    <a:pt x="113" y="49"/>
                  </a:lnTo>
                  <a:lnTo>
                    <a:pt x="115" y="49"/>
                  </a:lnTo>
                  <a:lnTo>
                    <a:pt x="115" y="51"/>
                  </a:lnTo>
                  <a:lnTo>
                    <a:pt x="115" y="51"/>
                  </a:lnTo>
                  <a:lnTo>
                    <a:pt x="116" y="54"/>
                  </a:lnTo>
                  <a:lnTo>
                    <a:pt x="120" y="54"/>
                  </a:lnTo>
                  <a:lnTo>
                    <a:pt x="123" y="55"/>
                  </a:lnTo>
                  <a:lnTo>
                    <a:pt x="124" y="55"/>
                  </a:lnTo>
                  <a:lnTo>
                    <a:pt x="124" y="55"/>
                  </a:lnTo>
                  <a:lnTo>
                    <a:pt x="124" y="54"/>
                  </a:lnTo>
                  <a:lnTo>
                    <a:pt x="124" y="54"/>
                  </a:lnTo>
                  <a:lnTo>
                    <a:pt x="124" y="54"/>
                  </a:lnTo>
                  <a:lnTo>
                    <a:pt x="124" y="54"/>
                  </a:lnTo>
                  <a:lnTo>
                    <a:pt x="126" y="54"/>
                  </a:lnTo>
                  <a:lnTo>
                    <a:pt x="128" y="54"/>
                  </a:lnTo>
                  <a:lnTo>
                    <a:pt x="131" y="52"/>
                  </a:lnTo>
                  <a:lnTo>
                    <a:pt x="132" y="52"/>
                  </a:lnTo>
                  <a:lnTo>
                    <a:pt x="135" y="52"/>
                  </a:lnTo>
                  <a:lnTo>
                    <a:pt x="137" y="54"/>
                  </a:lnTo>
                  <a:lnTo>
                    <a:pt x="137" y="55"/>
                  </a:lnTo>
                  <a:lnTo>
                    <a:pt x="137" y="55"/>
                  </a:lnTo>
                  <a:lnTo>
                    <a:pt x="137" y="57"/>
                  </a:lnTo>
                  <a:lnTo>
                    <a:pt x="135" y="60"/>
                  </a:lnTo>
                  <a:lnTo>
                    <a:pt x="135" y="60"/>
                  </a:lnTo>
                  <a:lnTo>
                    <a:pt x="135" y="62"/>
                  </a:lnTo>
                  <a:lnTo>
                    <a:pt x="128" y="63"/>
                  </a:lnTo>
                  <a:lnTo>
                    <a:pt x="128" y="63"/>
                  </a:lnTo>
                  <a:lnTo>
                    <a:pt x="128" y="62"/>
                  </a:lnTo>
                  <a:lnTo>
                    <a:pt x="128" y="60"/>
                  </a:lnTo>
                  <a:lnTo>
                    <a:pt x="129" y="60"/>
                  </a:lnTo>
                  <a:lnTo>
                    <a:pt x="126" y="60"/>
                  </a:lnTo>
                  <a:lnTo>
                    <a:pt x="126" y="60"/>
                  </a:lnTo>
                  <a:lnTo>
                    <a:pt x="126" y="60"/>
                  </a:lnTo>
                  <a:lnTo>
                    <a:pt x="126" y="63"/>
                  </a:lnTo>
                  <a:lnTo>
                    <a:pt x="124" y="63"/>
                  </a:lnTo>
                  <a:lnTo>
                    <a:pt x="124" y="65"/>
                  </a:lnTo>
                  <a:lnTo>
                    <a:pt x="124" y="66"/>
                  </a:lnTo>
                  <a:lnTo>
                    <a:pt x="124" y="66"/>
                  </a:lnTo>
                  <a:lnTo>
                    <a:pt x="124" y="66"/>
                  </a:lnTo>
                  <a:lnTo>
                    <a:pt x="126" y="66"/>
                  </a:lnTo>
                  <a:lnTo>
                    <a:pt x="124" y="68"/>
                  </a:lnTo>
                  <a:lnTo>
                    <a:pt x="123" y="71"/>
                  </a:lnTo>
                  <a:lnTo>
                    <a:pt x="121" y="71"/>
                  </a:lnTo>
                  <a:lnTo>
                    <a:pt x="123" y="77"/>
                  </a:lnTo>
                  <a:lnTo>
                    <a:pt x="121" y="81"/>
                  </a:lnTo>
                  <a:lnTo>
                    <a:pt x="121" y="82"/>
                  </a:lnTo>
                  <a:lnTo>
                    <a:pt x="118" y="82"/>
                  </a:lnTo>
                  <a:lnTo>
                    <a:pt x="118" y="82"/>
                  </a:lnTo>
                  <a:lnTo>
                    <a:pt x="116" y="81"/>
                  </a:lnTo>
                  <a:lnTo>
                    <a:pt x="113" y="81"/>
                  </a:lnTo>
                  <a:lnTo>
                    <a:pt x="112" y="79"/>
                  </a:lnTo>
                  <a:lnTo>
                    <a:pt x="110" y="77"/>
                  </a:lnTo>
                  <a:lnTo>
                    <a:pt x="109" y="77"/>
                  </a:lnTo>
                  <a:lnTo>
                    <a:pt x="109" y="77"/>
                  </a:lnTo>
                  <a:lnTo>
                    <a:pt x="107" y="77"/>
                  </a:lnTo>
                  <a:lnTo>
                    <a:pt x="105" y="77"/>
                  </a:lnTo>
                  <a:lnTo>
                    <a:pt x="104" y="77"/>
                  </a:lnTo>
                  <a:lnTo>
                    <a:pt x="99" y="74"/>
                  </a:lnTo>
                  <a:lnTo>
                    <a:pt x="99" y="74"/>
                  </a:lnTo>
                  <a:lnTo>
                    <a:pt x="96" y="74"/>
                  </a:lnTo>
                  <a:lnTo>
                    <a:pt x="91" y="76"/>
                  </a:lnTo>
                  <a:lnTo>
                    <a:pt x="87" y="77"/>
                  </a:lnTo>
                  <a:lnTo>
                    <a:pt x="83" y="79"/>
                  </a:lnTo>
                  <a:lnTo>
                    <a:pt x="80" y="81"/>
                  </a:lnTo>
                  <a:lnTo>
                    <a:pt x="79" y="82"/>
                  </a:lnTo>
                  <a:lnTo>
                    <a:pt x="77" y="82"/>
                  </a:lnTo>
                  <a:lnTo>
                    <a:pt x="71" y="82"/>
                  </a:lnTo>
                  <a:lnTo>
                    <a:pt x="66" y="82"/>
                  </a:lnTo>
                  <a:lnTo>
                    <a:pt x="61" y="81"/>
                  </a:lnTo>
                  <a:lnTo>
                    <a:pt x="58" y="81"/>
                  </a:lnTo>
                  <a:lnTo>
                    <a:pt x="53" y="81"/>
                  </a:lnTo>
                  <a:lnTo>
                    <a:pt x="49" y="79"/>
                  </a:lnTo>
                  <a:lnTo>
                    <a:pt x="44" y="79"/>
                  </a:lnTo>
                  <a:lnTo>
                    <a:pt x="39" y="81"/>
                  </a:lnTo>
                  <a:lnTo>
                    <a:pt x="38" y="79"/>
                  </a:lnTo>
                  <a:lnTo>
                    <a:pt x="38" y="79"/>
                  </a:lnTo>
                  <a:lnTo>
                    <a:pt x="38" y="77"/>
                  </a:lnTo>
                  <a:lnTo>
                    <a:pt x="39" y="77"/>
                  </a:lnTo>
                  <a:lnTo>
                    <a:pt x="41" y="77"/>
                  </a:lnTo>
                  <a:lnTo>
                    <a:pt x="41" y="76"/>
                  </a:lnTo>
                  <a:lnTo>
                    <a:pt x="41" y="76"/>
                  </a:lnTo>
                  <a:lnTo>
                    <a:pt x="39" y="74"/>
                  </a:lnTo>
                  <a:lnTo>
                    <a:pt x="38" y="74"/>
                  </a:lnTo>
                  <a:lnTo>
                    <a:pt x="36" y="73"/>
                  </a:lnTo>
                  <a:lnTo>
                    <a:pt x="36" y="73"/>
                  </a:lnTo>
                  <a:lnTo>
                    <a:pt x="36" y="73"/>
                  </a:lnTo>
                  <a:lnTo>
                    <a:pt x="34" y="71"/>
                  </a:lnTo>
                  <a:lnTo>
                    <a:pt x="34" y="71"/>
                  </a:lnTo>
                  <a:lnTo>
                    <a:pt x="33" y="71"/>
                  </a:lnTo>
                  <a:lnTo>
                    <a:pt x="33" y="69"/>
                  </a:lnTo>
                  <a:lnTo>
                    <a:pt x="33" y="68"/>
                  </a:lnTo>
                  <a:lnTo>
                    <a:pt x="34" y="68"/>
                  </a:lnTo>
                  <a:lnTo>
                    <a:pt x="34" y="66"/>
                  </a:lnTo>
                  <a:lnTo>
                    <a:pt x="36" y="68"/>
                  </a:lnTo>
                  <a:lnTo>
                    <a:pt x="36" y="66"/>
                  </a:lnTo>
                  <a:lnTo>
                    <a:pt x="36" y="66"/>
                  </a:lnTo>
                  <a:lnTo>
                    <a:pt x="34" y="65"/>
                  </a:lnTo>
                  <a:lnTo>
                    <a:pt x="33" y="65"/>
                  </a:lnTo>
                  <a:lnTo>
                    <a:pt x="31" y="65"/>
                  </a:lnTo>
                  <a:lnTo>
                    <a:pt x="28" y="66"/>
                  </a:lnTo>
                  <a:lnTo>
                    <a:pt x="27" y="68"/>
                  </a:lnTo>
                  <a:lnTo>
                    <a:pt x="27" y="66"/>
                  </a:lnTo>
                  <a:lnTo>
                    <a:pt x="25" y="65"/>
                  </a:lnTo>
                  <a:lnTo>
                    <a:pt x="22" y="65"/>
                  </a:lnTo>
                  <a:lnTo>
                    <a:pt x="20" y="65"/>
                  </a:lnTo>
                  <a:lnTo>
                    <a:pt x="20" y="63"/>
                  </a:lnTo>
                  <a:lnTo>
                    <a:pt x="19" y="63"/>
                  </a:lnTo>
                  <a:lnTo>
                    <a:pt x="17" y="62"/>
                  </a:lnTo>
                  <a:lnTo>
                    <a:pt x="17" y="62"/>
                  </a:lnTo>
                  <a:lnTo>
                    <a:pt x="17" y="62"/>
                  </a:lnTo>
                  <a:lnTo>
                    <a:pt x="17" y="62"/>
                  </a:lnTo>
                  <a:lnTo>
                    <a:pt x="19" y="62"/>
                  </a:lnTo>
                  <a:lnTo>
                    <a:pt x="19" y="62"/>
                  </a:lnTo>
                  <a:lnTo>
                    <a:pt x="19" y="60"/>
                  </a:lnTo>
                  <a:lnTo>
                    <a:pt x="19" y="60"/>
                  </a:lnTo>
                  <a:lnTo>
                    <a:pt x="17" y="60"/>
                  </a:lnTo>
                  <a:lnTo>
                    <a:pt x="17" y="60"/>
                  </a:lnTo>
                  <a:lnTo>
                    <a:pt x="17" y="60"/>
                  </a:lnTo>
                  <a:lnTo>
                    <a:pt x="17" y="58"/>
                  </a:lnTo>
                  <a:lnTo>
                    <a:pt x="17" y="58"/>
                  </a:lnTo>
                  <a:lnTo>
                    <a:pt x="17" y="58"/>
                  </a:lnTo>
                  <a:lnTo>
                    <a:pt x="17" y="58"/>
                  </a:lnTo>
                  <a:lnTo>
                    <a:pt x="17" y="58"/>
                  </a:lnTo>
                  <a:lnTo>
                    <a:pt x="19" y="57"/>
                  </a:lnTo>
                  <a:lnTo>
                    <a:pt x="19" y="57"/>
                  </a:lnTo>
                  <a:lnTo>
                    <a:pt x="19" y="57"/>
                  </a:lnTo>
                  <a:lnTo>
                    <a:pt x="19" y="57"/>
                  </a:lnTo>
                  <a:lnTo>
                    <a:pt x="17" y="55"/>
                  </a:lnTo>
                  <a:lnTo>
                    <a:pt x="17" y="55"/>
                  </a:lnTo>
                  <a:lnTo>
                    <a:pt x="14" y="55"/>
                  </a:lnTo>
                  <a:lnTo>
                    <a:pt x="14" y="54"/>
                  </a:lnTo>
                  <a:lnTo>
                    <a:pt x="12" y="54"/>
                  </a:lnTo>
                  <a:lnTo>
                    <a:pt x="12" y="54"/>
                  </a:lnTo>
                  <a:lnTo>
                    <a:pt x="11" y="52"/>
                  </a:lnTo>
                  <a:lnTo>
                    <a:pt x="9" y="52"/>
                  </a:lnTo>
                  <a:lnTo>
                    <a:pt x="8" y="51"/>
                  </a:lnTo>
                  <a:lnTo>
                    <a:pt x="8" y="51"/>
                  </a:lnTo>
                  <a:lnTo>
                    <a:pt x="8" y="51"/>
                  </a:lnTo>
                  <a:lnTo>
                    <a:pt x="8" y="51"/>
                  </a:lnTo>
                  <a:lnTo>
                    <a:pt x="8" y="49"/>
                  </a:lnTo>
                  <a:lnTo>
                    <a:pt x="8" y="49"/>
                  </a:lnTo>
                  <a:lnTo>
                    <a:pt x="8" y="47"/>
                  </a:lnTo>
                  <a:lnTo>
                    <a:pt x="8" y="46"/>
                  </a:lnTo>
                  <a:lnTo>
                    <a:pt x="8" y="46"/>
                  </a:lnTo>
                  <a:lnTo>
                    <a:pt x="8" y="46"/>
                  </a:lnTo>
                  <a:lnTo>
                    <a:pt x="8" y="46"/>
                  </a:lnTo>
                  <a:lnTo>
                    <a:pt x="8" y="46"/>
                  </a:lnTo>
                  <a:lnTo>
                    <a:pt x="8" y="46"/>
                  </a:lnTo>
                  <a:lnTo>
                    <a:pt x="6" y="46"/>
                  </a:lnTo>
                  <a:lnTo>
                    <a:pt x="5" y="44"/>
                  </a:lnTo>
                  <a:lnTo>
                    <a:pt x="5" y="43"/>
                  </a:lnTo>
                  <a:lnTo>
                    <a:pt x="3" y="43"/>
                  </a:lnTo>
                  <a:lnTo>
                    <a:pt x="1" y="41"/>
                  </a:lnTo>
                  <a:lnTo>
                    <a:pt x="1" y="41"/>
                  </a:lnTo>
                  <a:lnTo>
                    <a:pt x="0" y="40"/>
                  </a:lnTo>
                  <a:lnTo>
                    <a:pt x="1" y="40"/>
                  </a:lnTo>
                  <a:lnTo>
                    <a:pt x="5" y="38"/>
                  </a:lnTo>
                  <a:lnTo>
                    <a:pt x="6" y="40"/>
                  </a:lnTo>
                  <a:lnTo>
                    <a:pt x="6" y="38"/>
                  </a:lnTo>
                  <a:lnTo>
                    <a:pt x="8" y="38"/>
                  </a:lnTo>
                  <a:lnTo>
                    <a:pt x="8" y="38"/>
                  </a:lnTo>
                  <a:lnTo>
                    <a:pt x="8" y="38"/>
                  </a:lnTo>
                  <a:lnTo>
                    <a:pt x="8" y="36"/>
                  </a:lnTo>
                  <a:lnTo>
                    <a:pt x="9" y="36"/>
                  </a:lnTo>
                  <a:lnTo>
                    <a:pt x="12" y="36"/>
                  </a:lnTo>
                  <a:lnTo>
                    <a:pt x="12" y="36"/>
                  </a:lnTo>
                  <a:lnTo>
                    <a:pt x="14" y="36"/>
                  </a:lnTo>
                  <a:lnTo>
                    <a:pt x="14" y="35"/>
                  </a:lnTo>
                  <a:lnTo>
                    <a:pt x="14" y="35"/>
                  </a:lnTo>
                  <a:lnTo>
                    <a:pt x="16" y="33"/>
                  </a:lnTo>
                  <a:lnTo>
                    <a:pt x="16" y="33"/>
                  </a:lnTo>
                  <a:lnTo>
                    <a:pt x="16" y="33"/>
                  </a:lnTo>
                  <a:lnTo>
                    <a:pt x="16" y="32"/>
                  </a:lnTo>
                  <a:lnTo>
                    <a:pt x="16" y="30"/>
                  </a:lnTo>
                  <a:lnTo>
                    <a:pt x="17" y="30"/>
                  </a:lnTo>
                  <a:lnTo>
                    <a:pt x="17" y="30"/>
                  </a:lnTo>
                  <a:lnTo>
                    <a:pt x="19" y="29"/>
                  </a:lnTo>
                  <a:lnTo>
                    <a:pt x="19" y="29"/>
                  </a:lnTo>
                  <a:lnTo>
                    <a:pt x="19" y="27"/>
                  </a:lnTo>
                  <a:lnTo>
                    <a:pt x="20" y="25"/>
                  </a:lnTo>
                  <a:lnTo>
                    <a:pt x="20" y="24"/>
                  </a:lnTo>
                  <a:lnTo>
                    <a:pt x="20" y="24"/>
                  </a:lnTo>
                  <a:lnTo>
                    <a:pt x="20" y="22"/>
                  </a:lnTo>
                  <a:lnTo>
                    <a:pt x="22" y="22"/>
                  </a:lnTo>
                  <a:lnTo>
                    <a:pt x="23" y="21"/>
                  </a:lnTo>
                  <a:lnTo>
                    <a:pt x="23" y="17"/>
                  </a:lnTo>
                  <a:lnTo>
                    <a:pt x="25" y="17"/>
                  </a:lnTo>
                  <a:lnTo>
                    <a:pt x="25" y="16"/>
                  </a:lnTo>
                  <a:lnTo>
                    <a:pt x="25" y="16"/>
                  </a:lnTo>
                  <a:lnTo>
                    <a:pt x="25" y="14"/>
                  </a:lnTo>
                  <a:lnTo>
                    <a:pt x="27" y="13"/>
                  </a:lnTo>
                  <a:lnTo>
                    <a:pt x="28" y="13"/>
                  </a:lnTo>
                  <a:lnTo>
                    <a:pt x="28" y="11"/>
                  </a:lnTo>
                  <a:lnTo>
                    <a:pt x="30" y="11"/>
                  </a:lnTo>
                  <a:lnTo>
                    <a:pt x="30" y="10"/>
                  </a:lnTo>
                  <a:lnTo>
                    <a:pt x="31" y="10"/>
                  </a:lnTo>
                  <a:lnTo>
                    <a:pt x="31" y="10"/>
                  </a:lnTo>
                  <a:lnTo>
                    <a:pt x="33" y="10"/>
                  </a:lnTo>
                  <a:lnTo>
                    <a:pt x="34" y="10"/>
                  </a:lnTo>
                  <a:lnTo>
                    <a:pt x="34" y="10"/>
                  </a:lnTo>
                  <a:lnTo>
                    <a:pt x="36" y="8"/>
                  </a:lnTo>
                  <a:lnTo>
                    <a:pt x="38" y="6"/>
                  </a:lnTo>
                  <a:lnTo>
                    <a:pt x="39" y="6"/>
                  </a:lnTo>
                  <a:lnTo>
                    <a:pt x="39" y="5"/>
                  </a:lnTo>
                  <a:lnTo>
                    <a:pt x="41" y="5"/>
                  </a:lnTo>
                  <a:lnTo>
                    <a:pt x="41" y="3"/>
                  </a:lnTo>
                  <a:lnTo>
                    <a:pt x="42" y="3"/>
                  </a:lnTo>
                  <a:lnTo>
                    <a:pt x="44" y="3"/>
                  </a:lnTo>
                  <a:lnTo>
                    <a:pt x="46" y="5"/>
                  </a:lnTo>
                  <a:lnTo>
                    <a:pt x="49" y="5"/>
                  </a:lnTo>
                  <a:lnTo>
                    <a:pt x="50" y="5"/>
                  </a:lnTo>
                  <a:lnTo>
                    <a:pt x="50" y="5"/>
                  </a:lnTo>
                  <a:lnTo>
                    <a:pt x="50" y="5"/>
                  </a:lnTo>
                  <a:lnTo>
                    <a:pt x="55" y="6"/>
                  </a:lnTo>
                  <a:lnTo>
                    <a:pt x="55" y="6"/>
                  </a:lnTo>
                  <a:lnTo>
                    <a:pt x="55" y="6"/>
                  </a:lnTo>
                  <a:lnTo>
                    <a:pt x="57" y="6"/>
                  </a:lnTo>
                  <a:lnTo>
                    <a:pt x="58" y="6"/>
                  </a:lnTo>
                  <a:lnTo>
                    <a:pt x="60" y="6"/>
                  </a:lnTo>
                  <a:lnTo>
                    <a:pt x="61" y="6"/>
                  </a:lnTo>
                  <a:lnTo>
                    <a:pt x="63" y="6"/>
                  </a:lnTo>
                  <a:lnTo>
                    <a:pt x="64" y="6"/>
                  </a:lnTo>
                  <a:lnTo>
                    <a:pt x="68" y="10"/>
                  </a:lnTo>
                  <a:lnTo>
                    <a:pt x="68" y="10"/>
                  </a:lnTo>
                  <a:lnTo>
                    <a:pt x="69" y="10"/>
                  </a:lnTo>
                  <a:lnTo>
                    <a:pt x="71" y="10"/>
                  </a:lnTo>
                  <a:lnTo>
                    <a:pt x="72" y="8"/>
                  </a:lnTo>
                  <a:lnTo>
                    <a:pt x="75" y="6"/>
                  </a:lnTo>
                  <a:lnTo>
                    <a:pt x="79" y="6"/>
                  </a:lnTo>
                  <a:lnTo>
                    <a:pt x="82" y="5"/>
                  </a:lnTo>
                  <a:lnTo>
                    <a:pt x="87" y="5"/>
                  </a:lnTo>
                  <a:lnTo>
                    <a:pt x="87" y="3"/>
                  </a:lnTo>
                  <a:lnTo>
                    <a:pt x="88" y="3"/>
                  </a:lnTo>
                  <a:lnTo>
                    <a:pt x="88" y="2"/>
                  </a:lnTo>
                  <a:lnTo>
                    <a:pt x="90" y="0"/>
                  </a:lnTo>
                  <a:lnTo>
                    <a:pt x="91" y="0"/>
                  </a:lnTo>
                  <a:lnTo>
                    <a:pt x="93" y="0"/>
                  </a:lnTo>
                  <a:lnTo>
                    <a:pt x="9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68" name="Freeform 164">
              <a:extLst>
                <a:ext uri="{FF2B5EF4-FFF2-40B4-BE49-F238E27FC236}">
                  <a16:creationId xmlns:a16="http://schemas.microsoft.com/office/drawing/2014/main" id="{F428FCBD-0BF2-B7B5-ED48-BBF5A9124189}"/>
                </a:ext>
              </a:extLst>
            </p:cNvPr>
            <p:cNvSpPr>
              <a:spLocks/>
            </p:cNvSpPr>
            <p:nvPr/>
          </p:nvSpPr>
          <p:spPr bwMode="auto">
            <a:xfrm>
              <a:off x="7320473" y="5008486"/>
              <a:ext cx="17544" cy="15594"/>
            </a:xfrm>
            <a:custGeom>
              <a:avLst/>
              <a:gdLst>
                <a:gd name="T0" fmla="*/ 3 w 9"/>
                <a:gd name="T1" fmla="*/ 0 h 8"/>
                <a:gd name="T2" fmla="*/ 5 w 9"/>
                <a:gd name="T3" fmla="*/ 0 h 8"/>
                <a:gd name="T4" fmla="*/ 6 w 9"/>
                <a:gd name="T5" fmla="*/ 0 h 8"/>
                <a:gd name="T6" fmla="*/ 8 w 9"/>
                <a:gd name="T7" fmla="*/ 2 h 8"/>
                <a:gd name="T8" fmla="*/ 9 w 9"/>
                <a:gd name="T9" fmla="*/ 3 h 8"/>
                <a:gd name="T10" fmla="*/ 9 w 9"/>
                <a:gd name="T11" fmla="*/ 7 h 8"/>
                <a:gd name="T12" fmla="*/ 8 w 9"/>
                <a:gd name="T13" fmla="*/ 7 h 8"/>
                <a:gd name="T14" fmla="*/ 6 w 9"/>
                <a:gd name="T15" fmla="*/ 8 h 8"/>
                <a:gd name="T16" fmla="*/ 5 w 9"/>
                <a:gd name="T17" fmla="*/ 8 h 8"/>
                <a:gd name="T18" fmla="*/ 2 w 9"/>
                <a:gd name="T19" fmla="*/ 7 h 8"/>
                <a:gd name="T20" fmla="*/ 2 w 9"/>
                <a:gd name="T21" fmla="*/ 5 h 8"/>
                <a:gd name="T22" fmla="*/ 0 w 9"/>
                <a:gd name="T23" fmla="*/ 3 h 8"/>
                <a:gd name="T24" fmla="*/ 0 w 9"/>
                <a:gd name="T25" fmla="*/ 2 h 8"/>
                <a:gd name="T26" fmla="*/ 2 w 9"/>
                <a:gd name="T27" fmla="*/ 0 h 8"/>
                <a:gd name="T28" fmla="*/ 3 w 9"/>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8">
                  <a:moveTo>
                    <a:pt x="3" y="0"/>
                  </a:moveTo>
                  <a:lnTo>
                    <a:pt x="5" y="0"/>
                  </a:lnTo>
                  <a:lnTo>
                    <a:pt x="6" y="0"/>
                  </a:lnTo>
                  <a:lnTo>
                    <a:pt x="8" y="2"/>
                  </a:lnTo>
                  <a:lnTo>
                    <a:pt x="9" y="3"/>
                  </a:lnTo>
                  <a:lnTo>
                    <a:pt x="9" y="7"/>
                  </a:lnTo>
                  <a:lnTo>
                    <a:pt x="8" y="7"/>
                  </a:lnTo>
                  <a:lnTo>
                    <a:pt x="6" y="8"/>
                  </a:lnTo>
                  <a:lnTo>
                    <a:pt x="5" y="8"/>
                  </a:lnTo>
                  <a:lnTo>
                    <a:pt x="2" y="7"/>
                  </a:lnTo>
                  <a:lnTo>
                    <a:pt x="2" y="5"/>
                  </a:lnTo>
                  <a:lnTo>
                    <a:pt x="0" y="3"/>
                  </a:lnTo>
                  <a:lnTo>
                    <a:pt x="0" y="2"/>
                  </a:lnTo>
                  <a:lnTo>
                    <a:pt x="2" y="0"/>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69" name="Freeform 165">
              <a:extLst>
                <a:ext uri="{FF2B5EF4-FFF2-40B4-BE49-F238E27FC236}">
                  <a16:creationId xmlns:a16="http://schemas.microsoft.com/office/drawing/2014/main" id="{CD0C5453-41B4-2546-E1E2-08DB6DAD04C0}"/>
                </a:ext>
              </a:extLst>
            </p:cNvPr>
            <p:cNvSpPr>
              <a:spLocks/>
            </p:cNvSpPr>
            <p:nvPr/>
          </p:nvSpPr>
          <p:spPr bwMode="auto">
            <a:xfrm>
              <a:off x="7193773" y="3667422"/>
              <a:ext cx="25340" cy="48731"/>
            </a:xfrm>
            <a:custGeom>
              <a:avLst/>
              <a:gdLst>
                <a:gd name="T0" fmla="*/ 8 w 13"/>
                <a:gd name="T1" fmla="*/ 0 h 25"/>
                <a:gd name="T2" fmla="*/ 10 w 13"/>
                <a:gd name="T3" fmla="*/ 3 h 25"/>
                <a:gd name="T4" fmla="*/ 11 w 13"/>
                <a:gd name="T5" fmla="*/ 5 h 25"/>
                <a:gd name="T6" fmla="*/ 13 w 13"/>
                <a:gd name="T7" fmla="*/ 6 h 25"/>
                <a:gd name="T8" fmla="*/ 11 w 13"/>
                <a:gd name="T9" fmla="*/ 8 h 25"/>
                <a:gd name="T10" fmla="*/ 11 w 13"/>
                <a:gd name="T11" fmla="*/ 9 h 25"/>
                <a:gd name="T12" fmla="*/ 11 w 13"/>
                <a:gd name="T13" fmla="*/ 11 h 25"/>
                <a:gd name="T14" fmla="*/ 11 w 13"/>
                <a:gd name="T15" fmla="*/ 12 h 25"/>
                <a:gd name="T16" fmla="*/ 11 w 13"/>
                <a:gd name="T17" fmla="*/ 14 h 25"/>
                <a:gd name="T18" fmla="*/ 13 w 13"/>
                <a:gd name="T19" fmla="*/ 16 h 25"/>
                <a:gd name="T20" fmla="*/ 13 w 13"/>
                <a:gd name="T21" fmla="*/ 17 h 25"/>
                <a:gd name="T22" fmla="*/ 13 w 13"/>
                <a:gd name="T23" fmla="*/ 19 h 25"/>
                <a:gd name="T24" fmla="*/ 11 w 13"/>
                <a:gd name="T25" fmla="*/ 20 h 25"/>
                <a:gd name="T26" fmla="*/ 10 w 13"/>
                <a:gd name="T27" fmla="*/ 23 h 25"/>
                <a:gd name="T28" fmla="*/ 10 w 13"/>
                <a:gd name="T29" fmla="*/ 23 h 25"/>
                <a:gd name="T30" fmla="*/ 8 w 13"/>
                <a:gd name="T31" fmla="*/ 23 h 25"/>
                <a:gd name="T32" fmla="*/ 7 w 13"/>
                <a:gd name="T33" fmla="*/ 25 h 25"/>
                <a:gd name="T34" fmla="*/ 5 w 13"/>
                <a:gd name="T35" fmla="*/ 25 h 25"/>
                <a:gd name="T36" fmla="*/ 5 w 13"/>
                <a:gd name="T37" fmla="*/ 25 h 25"/>
                <a:gd name="T38" fmla="*/ 3 w 13"/>
                <a:gd name="T39" fmla="*/ 25 h 25"/>
                <a:gd name="T40" fmla="*/ 3 w 13"/>
                <a:gd name="T41" fmla="*/ 23 h 25"/>
                <a:gd name="T42" fmla="*/ 2 w 13"/>
                <a:gd name="T43" fmla="*/ 23 h 25"/>
                <a:gd name="T44" fmla="*/ 2 w 13"/>
                <a:gd name="T45" fmla="*/ 22 h 25"/>
                <a:gd name="T46" fmla="*/ 2 w 13"/>
                <a:gd name="T47" fmla="*/ 20 h 25"/>
                <a:gd name="T48" fmla="*/ 2 w 13"/>
                <a:gd name="T49" fmla="*/ 20 h 25"/>
                <a:gd name="T50" fmla="*/ 0 w 13"/>
                <a:gd name="T51" fmla="*/ 16 h 25"/>
                <a:gd name="T52" fmla="*/ 0 w 13"/>
                <a:gd name="T53" fmla="*/ 12 h 25"/>
                <a:gd name="T54" fmla="*/ 0 w 13"/>
                <a:gd name="T55" fmla="*/ 11 h 25"/>
                <a:gd name="T56" fmla="*/ 2 w 13"/>
                <a:gd name="T57" fmla="*/ 11 h 25"/>
                <a:gd name="T58" fmla="*/ 2 w 13"/>
                <a:gd name="T59" fmla="*/ 9 h 25"/>
                <a:gd name="T60" fmla="*/ 2 w 13"/>
                <a:gd name="T61" fmla="*/ 6 h 25"/>
                <a:gd name="T62" fmla="*/ 3 w 13"/>
                <a:gd name="T63" fmla="*/ 3 h 25"/>
                <a:gd name="T64" fmla="*/ 5 w 13"/>
                <a:gd name="T65" fmla="*/ 1 h 25"/>
                <a:gd name="T66" fmla="*/ 8 w 13"/>
                <a:gd name="T6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 h="25">
                  <a:moveTo>
                    <a:pt x="8" y="0"/>
                  </a:moveTo>
                  <a:lnTo>
                    <a:pt x="10" y="3"/>
                  </a:lnTo>
                  <a:lnTo>
                    <a:pt x="11" y="5"/>
                  </a:lnTo>
                  <a:lnTo>
                    <a:pt x="13" y="6"/>
                  </a:lnTo>
                  <a:lnTo>
                    <a:pt x="11" y="8"/>
                  </a:lnTo>
                  <a:lnTo>
                    <a:pt x="11" y="9"/>
                  </a:lnTo>
                  <a:lnTo>
                    <a:pt x="11" y="11"/>
                  </a:lnTo>
                  <a:lnTo>
                    <a:pt x="11" y="12"/>
                  </a:lnTo>
                  <a:lnTo>
                    <a:pt x="11" y="14"/>
                  </a:lnTo>
                  <a:lnTo>
                    <a:pt x="13" y="16"/>
                  </a:lnTo>
                  <a:lnTo>
                    <a:pt x="13" y="17"/>
                  </a:lnTo>
                  <a:lnTo>
                    <a:pt x="13" y="19"/>
                  </a:lnTo>
                  <a:lnTo>
                    <a:pt x="11" y="20"/>
                  </a:lnTo>
                  <a:lnTo>
                    <a:pt x="10" y="23"/>
                  </a:lnTo>
                  <a:lnTo>
                    <a:pt x="10" y="23"/>
                  </a:lnTo>
                  <a:lnTo>
                    <a:pt x="8" y="23"/>
                  </a:lnTo>
                  <a:lnTo>
                    <a:pt x="7" y="25"/>
                  </a:lnTo>
                  <a:lnTo>
                    <a:pt x="5" y="25"/>
                  </a:lnTo>
                  <a:lnTo>
                    <a:pt x="5" y="25"/>
                  </a:lnTo>
                  <a:lnTo>
                    <a:pt x="3" y="25"/>
                  </a:lnTo>
                  <a:lnTo>
                    <a:pt x="3" y="23"/>
                  </a:lnTo>
                  <a:lnTo>
                    <a:pt x="2" y="23"/>
                  </a:lnTo>
                  <a:lnTo>
                    <a:pt x="2" y="22"/>
                  </a:lnTo>
                  <a:lnTo>
                    <a:pt x="2" y="20"/>
                  </a:lnTo>
                  <a:lnTo>
                    <a:pt x="2" y="20"/>
                  </a:lnTo>
                  <a:lnTo>
                    <a:pt x="0" y="16"/>
                  </a:lnTo>
                  <a:lnTo>
                    <a:pt x="0" y="12"/>
                  </a:lnTo>
                  <a:lnTo>
                    <a:pt x="0" y="11"/>
                  </a:lnTo>
                  <a:lnTo>
                    <a:pt x="2" y="11"/>
                  </a:lnTo>
                  <a:lnTo>
                    <a:pt x="2" y="9"/>
                  </a:lnTo>
                  <a:lnTo>
                    <a:pt x="2" y="6"/>
                  </a:lnTo>
                  <a:lnTo>
                    <a:pt x="3" y="3"/>
                  </a:lnTo>
                  <a:lnTo>
                    <a:pt x="5" y="1"/>
                  </a:lnTo>
                  <a:lnTo>
                    <a:pt x="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70" name="Freeform 166">
              <a:extLst>
                <a:ext uri="{FF2B5EF4-FFF2-40B4-BE49-F238E27FC236}">
                  <a16:creationId xmlns:a16="http://schemas.microsoft.com/office/drawing/2014/main" id="{042C70F2-B2AC-F598-E99E-401090C4F94D}"/>
                </a:ext>
              </a:extLst>
            </p:cNvPr>
            <p:cNvSpPr>
              <a:spLocks/>
            </p:cNvSpPr>
            <p:nvPr/>
          </p:nvSpPr>
          <p:spPr bwMode="auto">
            <a:xfrm>
              <a:off x="3997050" y="4963654"/>
              <a:ext cx="239755" cy="245602"/>
            </a:xfrm>
            <a:custGeom>
              <a:avLst/>
              <a:gdLst>
                <a:gd name="T0" fmla="*/ 67 w 123"/>
                <a:gd name="T1" fmla="*/ 8 h 126"/>
                <a:gd name="T2" fmla="*/ 67 w 123"/>
                <a:gd name="T3" fmla="*/ 15 h 126"/>
                <a:gd name="T4" fmla="*/ 68 w 123"/>
                <a:gd name="T5" fmla="*/ 19 h 126"/>
                <a:gd name="T6" fmla="*/ 70 w 123"/>
                <a:gd name="T7" fmla="*/ 22 h 126"/>
                <a:gd name="T8" fmla="*/ 70 w 123"/>
                <a:gd name="T9" fmla="*/ 23 h 126"/>
                <a:gd name="T10" fmla="*/ 70 w 123"/>
                <a:gd name="T11" fmla="*/ 30 h 126"/>
                <a:gd name="T12" fmla="*/ 70 w 123"/>
                <a:gd name="T13" fmla="*/ 34 h 126"/>
                <a:gd name="T14" fmla="*/ 70 w 123"/>
                <a:gd name="T15" fmla="*/ 37 h 126"/>
                <a:gd name="T16" fmla="*/ 68 w 123"/>
                <a:gd name="T17" fmla="*/ 42 h 126"/>
                <a:gd name="T18" fmla="*/ 73 w 123"/>
                <a:gd name="T19" fmla="*/ 42 h 126"/>
                <a:gd name="T20" fmla="*/ 79 w 123"/>
                <a:gd name="T21" fmla="*/ 44 h 126"/>
                <a:gd name="T22" fmla="*/ 86 w 123"/>
                <a:gd name="T23" fmla="*/ 44 h 126"/>
                <a:gd name="T24" fmla="*/ 90 w 123"/>
                <a:gd name="T25" fmla="*/ 42 h 126"/>
                <a:gd name="T26" fmla="*/ 93 w 123"/>
                <a:gd name="T27" fmla="*/ 44 h 126"/>
                <a:gd name="T28" fmla="*/ 100 w 123"/>
                <a:gd name="T29" fmla="*/ 45 h 126"/>
                <a:gd name="T30" fmla="*/ 103 w 123"/>
                <a:gd name="T31" fmla="*/ 50 h 126"/>
                <a:gd name="T32" fmla="*/ 103 w 123"/>
                <a:gd name="T33" fmla="*/ 55 h 126"/>
                <a:gd name="T34" fmla="*/ 103 w 123"/>
                <a:gd name="T35" fmla="*/ 60 h 126"/>
                <a:gd name="T36" fmla="*/ 104 w 123"/>
                <a:gd name="T37" fmla="*/ 64 h 126"/>
                <a:gd name="T38" fmla="*/ 106 w 123"/>
                <a:gd name="T39" fmla="*/ 69 h 126"/>
                <a:gd name="T40" fmla="*/ 112 w 123"/>
                <a:gd name="T41" fmla="*/ 71 h 126"/>
                <a:gd name="T42" fmla="*/ 117 w 123"/>
                <a:gd name="T43" fmla="*/ 67 h 126"/>
                <a:gd name="T44" fmla="*/ 122 w 123"/>
                <a:gd name="T45" fmla="*/ 72 h 126"/>
                <a:gd name="T46" fmla="*/ 120 w 123"/>
                <a:gd name="T47" fmla="*/ 83 h 126"/>
                <a:gd name="T48" fmla="*/ 117 w 123"/>
                <a:gd name="T49" fmla="*/ 94 h 126"/>
                <a:gd name="T50" fmla="*/ 114 w 123"/>
                <a:gd name="T51" fmla="*/ 112 h 126"/>
                <a:gd name="T52" fmla="*/ 109 w 123"/>
                <a:gd name="T53" fmla="*/ 115 h 126"/>
                <a:gd name="T54" fmla="*/ 104 w 123"/>
                <a:gd name="T55" fmla="*/ 118 h 126"/>
                <a:gd name="T56" fmla="*/ 103 w 123"/>
                <a:gd name="T57" fmla="*/ 123 h 126"/>
                <a:gd name="T58" fmla="*/ 97 w 123"/>
                <a:gd name="T59" fmla="*/ 121 h 126"/>
                <a:gd name="T60" fmla="*/ 90 w 123"/>
                <a:gd name="T61" fmla="*/ 126 h 126"/>
                <a:gd name="T62" fmla="*/ 84 w 123"/>
                <a:gd name="T63" fmla="*/ 123 h 126"/>
                <a:gd name="T64" fmla="*/ 67 w 123"/>
                <a:gd name="T65" fmla="*/ 121 h 126"/>
                <a:gd name="T66" fmla="*/ 60 w 123"/>
                <a:gd name="T67" fmla="*/ 116 h 126"/>
                <a:gd name="T68" fmla="*/ 63 w 123"/>
                <a:gd name="T69" fmla="*/ 113 h 126"/>
                <a:gd name="T70" fmla="*/ 65 w 123"/>
                <a:gd name="T71" fmla="*/ 112 h 126"/>
                <a:gd name="T72" fmla="*/ 65 w 123"/>
                <a:gd name="T73" fmla="*/ 105 h 126"/>
                <a:gd name="T74" fmla="*/ 67 w 123"/>
                <a:gd name="T75" fmla="*/ 104 h 126"/>
                <a:gd name="T76" fmla="*/ 71 w 123"/>
                <a:gd name="T77" fmla="*/ 97 h 126"/>
                <a:gd name="T78" fmla="*/ 74 w 123"/>
                <a:gd name="T79" fmla="*/ 94 h 126"/>
                <a:gd name="T80" fmla="*/ 68 w 123"/>
                <a:gd name="T81" fmla="*/ 86 h 126"/>
                <a:gd name="T82" fmla="*/ 62 w 123"/>
                <a:gd name="T83" fmla="*/ 85 h 126"/>
                <a:gd name="T84" fmla="*/ 48 w 123"/>
                <a:gd name="T85" fmla="*/ 77 h 126"/>
                <a:gd name="T86" fmla="*/ 32 w 123"/>
                <a:gd name="T87" fmla="*/ 71 h 126"/>
                <a:gd name="T88" fmla="*/ 19 w 123"/>
                <a:gd name="T89" fmla="*/ 63 h 126"/>
                <a:gd name="T90" fmla="*/ 13 w 123"/>
                <a:gd name="T91" fmla="*/ 58 h 126"/>
                <a:gd name="T92" fmla="*/ 2 w 123"/>
                <a:gd name="T93" fmla="*/ 45 h 126"/>
                <a:gd name="T94" fmla="*/ 2 w 123"/>
                <a:gd name="T95" fmla="*/ 41 h 126"/>
                <a:gd name="T96" fmla="*/ 8 w 123"/>
                <a:gd name="T97" fmla="*/ 15 h 126"/>
                <a:gd name="T98" fmla="*/ 18 w 123"/>
                <a:gd name="T99" fmla="*/ 4 h 126"/>
                <a:gd name="T100" fmla="*/ 46 w 123"/>
                <a:gd name="T101"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3" h="126">
                  <a:moveTo>
                    <a:pt x="52" y="0"/>
                  </a:moveTo>
                  <a:lnTo>
                    <a:pt x="57" y="3"/>
                  </a:lnTo>
                  <a:lnTo>
                    <a:pt x="62" y="4"/>
                  </a:lnTo>
                  <a:lnTo>
                    <a:pt x="65" y="8"/>
                  </a:lnTo>
                  <a:lnTo>
                    <a:pt x="67" y="8"/>
                  </a:lnTo>
                  <a:lnTo>
                    <a:pt x="67" y="11"/>
                  </a:lnTo>
                  <a:lnTo>
                    <a:pt x="67" y="12"/>
                  </a:lnTo>
                  <a:lnTo>
                    <a:pt x="67" y="14"/>
                  </a:lnTo>
                  <a:lnTo>
                    <a:pt x="67" y="14"/>
                  </a:lnTo>
                  <a:lnTo>
                    <a:pt x="67" y="15"/>
                  </a:lnTo>
                  <a:lnTo>
                    <a:pt x="68" y="15"/>
                  </a:lnTo>
                  <a:lnTo>
                    <a:pt x="68" y="17"/>
                  </a:lnTo>
                  <a:lnTo>
                    <a:pt x="68" y="17"/>
                  </a:lnTo>
                  <a:lnTo>
                    <a:pt x="68" y="19"/>
                  </a:lnTo>
                  <a:lnTo>
                    <a:pt x="68" y="19"/>
                  </a:lnTo>
                  <a:lnTo>
                    <a:pt x="68" y="20"/>
                  </a:lnTo>
                  <a:lnTo>
                    <a:pt x="68" y="20"/>
                  </a:lnTo>
                  <a:lnTo>
                    <a:pt x="70" y="20"/>
                  </a:lnTo>
                  <a:lnTo>
                    <a:pt x="70" y="22"/>
                  </a:lnTo>
                  <a:lnTo>
                    <a:pt x="70" y="22"/>
                  </a:lnTo>
                  <a:lnTo>
                    <a:pt x="70" y="22"/>
                  </a:lnTo>
                  <a:lnTo>
                    <a:pt x="70" y="23"/>
                  </a:lnTo>
                  <a:lnTo>
                    <a:pt x="70" y="23"/>
                  </a:lnTo>
                  <a:lnTo>
                    <a:pt x="70" y="23"/>
                  </a:lnTo>
                  <a:lnTo>
                    <a:pt x="70" y="23"/>
                  </a:lnTo>
                  <a:lnTo>
                    <a:pt x="71" y="25"/>
                  </a:lnTo>
                  <a:lnTo>
                    <a:pt x="71" y="26"/>
                  </a:lnTo>
                  <a:lnTo>
                    <a:pt x="70" y="28"/>
                  </a:lnTo>
                  <a:lnTo>
                    <a:pt x="70" y="30"/>
                  </a:lnTo>
                  <a:lnTo>
                    <a:pt x="70" y="30"/>
                  </a:lnTo>
                  <a:lnTo>
                    <a:pt x="70" y="31"/>
                  </a:lnTo>
                  <a:lnTo>
                    <a:pt x="70" y="31"/>
                  </a:lnTo>
                  <a:lnTo>
                    <a:pt x="70" y="33"/>
                  </a:lnTo>
                  <a:lnTo>
                    <a:pt x="70" y="33"/>
                  </a:lnTo>
                  <a:lnTo>
                    <a:pt x="70" y="34"/>
                  </a:lnTo>
                  <a:lnTo>
                    <a:pt x="70" y="34"/>
                  </a:lnTo>
                  <a:lnTo>
                    <a:pt x="70" y="36"/>
                  </a:lnTo>
                  <a:lnTo>
                    <a:pt x="70" y="36"/>
                  </a:lnTo>
                  <a:lnTo>
                    <a:pt x="70" y="37"/>
                  </a:lnTo>
                  <a:lnTo>
                    <a:pt x="70" y="37"/>
                  </a:lnTo>
                  <a:lnTo>
                    <a:pt x="70" y="39"/>
                  </a:lnTo>
                  <a:lnTo>
                    <a:pt x="68" y="39"/>
                  </a:lnTo>
                  <a:lnTo>
                    <a:pt x="68" y="41"/>
                  </a:lnTo>
                  <a:lnTo>
                    <a:pt x="68" y="41"/>
                  </a:lnTo>
                  <a:lnTo>
                    <a:pt x="68" y="42"/>
                  </a:lnTo>
                  <a:lnTo>
                    <a:pt x="70" y="42"/>
                  </a:lnTo>
                  <a:lnTo>
                    <a:pt x="71" y="42"/>
                  </a:lnTo>
                  <a:lnTo>
                    <a:pt x="71" y="42"/>
                  </a:lnTo>
                  <a:lnTo>
                    <a:pt x="73" y="42"/>
                  </a:lnTo>
                  <a:lnTo>
                    <a:pt x="73" y="42"/>
                  </a:lnTo>
                  <a:lnTo>
                    <a:pt x="74" y="42"/>
                  </a:lnTo>
                  <a:lnTo>
                    <a:pt x="76" y="44"/>
                  </a:lnTo>
                  <a:lnTo>
                    <a:pt x="78" y="44"/>
                  </a:lnTo>
                  <a:lnTo>
                    <a:pt x="78" y="44"/>
                  </a:lnTo>
                  <a:lnTo>
                    <a:pt x="79" y="44"/>
                  </a:lnTo>
                  <a:lnTo>
                    <a:pt x="81" y="44"/>
                  </a:lnTo>
                  <a:lnTo>
                    <a:pt x="82" y="44"/>
                  </a:lnTo>
                  <a:lnTo>
                    <a:pt x="84" y="44"/>
                  </a:lnTo>
                  <a:lnTo>
                    <a:pt x="86" y="44"/>
                  </a:lnTo>
                  <a:lnTo>
                    <a:pt x="86" y="44"/>
                  </a:lnTo>
                  <a:lnTo>
                    <a:pt x="87" y="44"/>
                  </a:lnTo>
                  <a:lnTo>
                    <a:pt x="89" y="44"/>
                  </a:lnTo>
                  <a:lnTo>
                    <a:pt x="89" y="42"/>
                  </a:lnTo>
                  <a:lnTo>
                    <a:pt x="89" y="42"/>
                  </a:lnTo>
                  <a:lnTo>
                    <a:pt x="90" y="42"/>
                  </a:lnTo>
                  <a:lnTo>
                    <a:pt x="90" y="41"/>
                  </a:lnTo>
                  <a:lnTo>
                    <a:pt x="92" y="42"/>
                  </a:lnTo>
                  <a:lnTo>
                    <a:pt x="92" y="42"/>
                  </a:lnTo>
                  <a:lnTo>
                    <a:pt x="93" y="44"/>
                  </a:lnTo>
                  <a:lnTo>
                    <a:pt x="93" y="44"/>
                  </a:lnTo>
                  <a:lnTo>
                    <a:pt x="95" y="44"/>
                  </a:lnTo>
                  <a:lnTo>
                    <a:pt x="97" y="44"/>
                  </a:lnTo>
                  <a:lnTo>
                    <a:pt x="97" y="44"/>
                  </a:lnTo>
                  <a:lnTo>
                    <a:pt x="98" y="45"/>
                  </a:lnTo>
                  <a:lnTo>
                    <a:pt x="100" y="45"/>
                  </a:lnTo>
                  <a:lnTo>
                    <a:pt x="100" y="45"/>
                  </a:lnTo>
                  <a:lnTo>
                    <a:pt x="101" y="47"/>
                  </a:lnTo>
                  <a:lnTo>
                    <a:pt x="101" y="49"/>
                  </a:lnTo>
                  <a:lnTo>
                    <a:pt x="101" y="49"/>
                  </a:lnTo>
                  <a:lnTo>
                    <a:pt x="103" y="50"/>
                  </a:lnTo>
                  <a:lnTo>
                    <a:pt x="103" y="50"/>
                  </a:lnTo>
                  <a:lnTo>
                    <a:pt x="103" y="52"/>
                  </a:lnTo>
                  <a:lnTo>
                    <a:pt x="103" y="52"/>
                  </a:lnTo>
                  <a:lnTo>
                    <a:pt x="103" y="53"/>
                  </a:lnTo>
                  <a:lnTo>
                    <a:pt x="103" y="55"/>
                  </a:lnTo>
                  <a:lnTo>
                    <a:pt x="103" y="56"/>
                  </a:lnTo>
                  <a:lnTo>
                    <a:pt x="103" y="56"/>
                  </a:lnTo>
                  <a:lnTo>
                    <a:pt x="103" y="58"/>
                  </a:lnTo>
                  <a:lnTo>
                    <a:pt x="104" y="60"/>
                  </a:lnTo>
                  <a:lnTo>
                    <a:pt x="103" y="60"/>
                  </a:lnTo>
                  <a:lnTo>
                    <a:pt x="104" y="61"/>
                  </a:lnTo>
                  <a:lnTo>
                    <a:pt x="104" y="61"/>
                  </a:lnTo>
                  <a:lnTo>
                    <a:pt x="104" y="63"/>
                  </a:lnTo>
                  <a:lnTo>
                    <a:pt x="104" y="63"/>
                  </a:lnTo>
                  <a:lnTo>
                    <a:pt x="104" y="64"/>
                  </a:lnTo>
                  <a:lnTo>
                    <a:pt x="104" y="64"/>
                  </a:lnTo>
                  <a:lnTo>
                    <a:pt x="104" y="66"/>
                  </a:lnTo>
                  <a:lnTo>
                    <a:pt x="106" y="67"/>
                  </a:lnTo>
                  <a:lnTo>
                    <a:pt x="106" y="69"/>
                  </a:lnTo>
                  <a:lnTo>
                    <a:pt x="106" y="69"/>
                  </a:lnTo>
                  <a:lnTo>
                    <a:pt x="106" y="71"/>
                  </a:lnTo>
                  <a:lnTo>
                    <a:pt x="108" y="71"/>
                  </a:lnTo>
                  <a:lnTo>
                    <a:pt x="109" y="71"/>
                  </a:lnTo>
                  <a:lnTo>
                    <a:pt x="111" y="71"/>
                  </a:lnTo>
                  <a:lnTo>
                    <a:pt x="112" y="71"/>
                  </a:lnTo>
                  <a:lnTo>
                    <a:pt x="112" y="69"/>
                  </a:lnTo>
                  <a:lnTo>
                    <a:pt x="114" y="69"/>
                  </a:lnTo>
                  <a:lnTo>
                    <a:pt x="115" y="69"/>
                  </a:lnTo>
                  <a:lnTo>
                    <a:pt x="117" y="67"/>
                  </a:lnTo>
                  <a:lnTo>
                    <a:pt x="117" y="67"/>
                  </a:lnTo>
                  <a:lnTo>
                    <a:pt x="119" y="69"/>
                  </a:lnTo>
                  <a:lnTo>
                    <a:pt x="120" y="69"/>
                  </a:lnTo>
                  <a:lnTo>
                    <a:pt x="120" y="71"/>
                  </a:lnTo>
                  <a:lnTo>
                    <a:pt x="123" y="71"/>
                  </a:lnTo>
                  <a:lnTo>
                    <a:pt x="122" y="72"/>
                  </a:lnTo>
                  <a:lnTo>
                    <a:pt x="122" y="72"/>
                  </a:lnTo>
                  <a:lnTo>
                    <a:pt x="122" y="74"/>
                  </a:lnTo>
                  <a:lnTo>
                    <a:pt x="122" y="75"/>
                  </a:lnTo>
                  <a:lnTo>
                    <a:pt x="122" y="78"/>
                  </a:lnTo>
                  <a:lnTo>
                    <a:pt x="120" y="83"/>
                  </a:lnTo>
                  <a:lnTo>
                    <a:pt x="120" y="86"/>
                  </a:lnTo>
                  <a:lnTo>
                    <a:pt x="120" y="88"/>
                  </a:lnTo>
                  <a:lnTo>
                    <a:pt x="119" y="89"/>
                  </a:lnTo>
                  <a:lnTo>
                    <a:pt x="117" y="93"/>
                  </a:lnTo>
                  <a:lnTo>
                    <a:pt x="117" y="94"/>
                  </a:lnTo>
                  <a:lnTo>
                    <a:pt x="117" y="101"/>
                  </a:lnTo>
                  <a:lnTo>
                    <a:pt x="117" y="105"/>
                  </a:lnTo>
                  <a:lnTo>
                    <a:pt x="115" y="110"/>
                  </a:lnTo>
                  <a:lnTo>
                    <a:pt x="114" y="112"/>
                  </a:lnTo>
                  <a:lnTo>
                    <a:pt x="114" y="112"/>
                  </a:lnTo>
                  <a:lnTo>
                    <a:pt x="112" y="112"/>
                  </a:lnTo>
                  <a:lnTo>
                    <a:pt x="112" y="113"/>
                  </a:lnTo>
                  <a:lnTo>
                    <a:pt x="111" y="113"/>
                  </a:lnTo>
                  <a:lnTo>
                    <a:pt x="111" y="115"/>
                  </a:lnTo>
                  <a:lnTo>
                    <a:pt x="109" y="115"/>
                  </a:lnTo>
                  <a:lnTo>
                    <a:pt x="109" y="115"/>
                  </a:lnTo>
                  <a:lnTo>
                    <a:pt x="109" y="116"/>
                  </a:lnTo>
                  <a:lnTo>
                    <a:pt x="106" y="116"/>
                  </a:lnTo>
                  <a:lnTo>
                    <a:pt x="106" y="116"/>
                  </a:lnTo>
                  <a:lnTo>
                    <a:pt x="104" y="118"/>
                  </a:lnTo>
                  <a:lnTo>
                    <a:pt x="104" y="118"/>
                  </a:lnTo>
                  <a:lnTo>
                    <a:pt x="103" y="119"/>
                  </a:lnTo>
                  <a:lnTo>
                    <a:pt x="103" y="119"/>
                  </a:lnTo>
                  <a:lnTo>
                    <a:pt x="103" y="121"/>
                  </a:lnTo>
                  <a:lnTo>
                    <a:pt x="103" y="123"/>
                  </a:lnTo>
                  <a:lnTo>
                    <a:pt x="101" y="123"/>
                  </a:lnTo>
                  <a:lnTo>
                    <a:pt x="100" y="123"/>
                  </a:lnTo>
                  <a:lnTo>
                    <a:pt x="100" y="123"/>
                  </a:lnTo>
                  <a:lnTo>
                    <a:pt x="98" y="121"/>
                  </a:lnTo>
                  <a:lnTo>
                    <a:pt x="97" y="121"/>
                  </a:lnTo>
                  <a:lnTo>
                    <a:pt x="95" y="121"/>
                  </a:lnTo>
                  <a:lnTo>
                    <a:pt x="93" y="123"/>
                  </a:lnTo>
                  <a:lnTo>
                    <a:pt x="93" y="123"/>
                  </a:lnTo>
                  <a:lnTo>
                    <a:pt x="92" y="124"/>
                  </a:lnTo>
                  <a:lnTo>
                    <a:pt x="90" y="126"/>
                  </a:lnTo>
                  <a:lnTo>
                    <a:pt x="90" y="124"/>
                  </a:lnTo>
                  <a:lnTo>
                    <a:pt x="89" y="124"/>
                  </a:lnTo>
                  <a:lnTo>
                    <a:pt x="87" y="124"/>
                  </a:lnTo>
                  <a:lnTo>
                    <a:pt x="86" y="124"/>
                  </a:lnTo>
                  <a:lnTo>
                    <a:pt x="84" y="123"/>
                  </a:lnTo>
                  <a:lnTo>
                    <a:pt x="82" y="123"/>
                  </a:lnTo>
                  <a:lnTo>
                    <a:pt x="81" y="124"/>
                  </a:lnTo>
                  <a:lnTo>
                    <a:pt x="78" y="123"/>
                  </a:lnTo>
                  <a:lnTo>
                    <a:pt x="71" y="121"/>
                  </a:lnTo>
                  <a:lnTo>
                    <a:pt x="67" y="121"/>
                  </a:lnTo>
                  <a:lnTo>
                    <a:pt x="60" y="121"/>
                  </a:lnTo>
                  <a:lnTo>
                    <a:pt x="59" y="119"/>
                  </a:lnTo>
                  <a:lnTo>
                    <a:pt x="59" y="118"/>
                  </a:lnTo>
                  <a:lnTo>
                    <a:pt x="60" y="118"/>
                  </a:lnTo>
                  <a:lnTo>
                    <a:pt x="60" y="116"/>
                  </a:lnTo>
                  <a:lnTo>
                    <a:pt x="62" y="116"/>
                  </a:lnTo>
                  <a:lnTo>
                    <a:pt x="62" y="115"/>
                  </a:lnTo>
                  <a:lnTo>
                    <a:pt x="63" y="115"/>
                  </a:lnTo>
                  <a:lnTo>
                    <a:pt x="63" y="115"/>
                  </a:lnTo>
                  <a:lnTo>
                    <a:pt x="63" y="113"/>
                  </a:lnTo>
                  <a:lnTo>
                    <a:pt x="63" y="113"/>
                  </a:lnTo>
                  <a:lnTo>
                    <a:pt x="65" y="113"/>
                  </a:lnTo>
                  <a:lnTo>
                    <a:pt x="65" y="112"/>
                  </a:lnTo>
                  <a:lnTo>
                    <a:pt x="65" y="112"/>
                  </a:lnTo>
                  <a:lnTo>
                    <a:pt x="65" y="112"/>
                  </a:lnTo>
                  <a:lnTo>
                    <a:pt x="65" y="112"/>
                  </a:lnTo>
                  <a:lnTo>
                    <a:pt x="65" y="110"/>
                  </a:lnTo>
                  <a:lnTo>
                    <a:pt x="65" y="108"/>
                  </a:lnTo>
                  <a:lnTo>
                    <a:pt x="65" y="107"/>
                  </a:lnTo>
                  <a:lnTo>
                    <a:pt x="65" y="105"/>
                  </a:lnTo>
                  <a:lnTo>
                    <a:pt x="67" y="105"/>
                  </a:lnTo>
                  <a:lnTo>
                    <a:pt x="67" y="105"/>
                  </a:lnTo>
                  <a:lnTo>
                    <a:pt x="67" y="105"/>
                  </a:lnTo>
                  <a:lnTo>
                    <a:pt x="67" y="104"/>
                  </a:lnTo>
                  <a:lnTo>
                    <a:pt x="67" y="104"/>
                  </a:lnTo>
                  <a:lnTo>
                    <a:pt x="70" y="102"/>
                  </a:lnTo>
                  <a:lnTo>
                    <a:pt x="70" y="101"/>
                  </a:lnTo>
                  <a:lnTo>
                    <a:pt x="70" y="101"/>
                  </a:lnTo>
                  <a:lnTo>
                    <a:pt x="70" y="99"/>
                  </a:lnTo>
                  <a:lnTo>
                    <a:pt x="71" y="97"/>
                  </a:lnTo>
                  <a:lnTo>
                    <a:pt x="71" y="97"/>
                  </a:lnTo>
                  <a:lnTo>
                    <a:pt x="71" y="96"/>
                  </a:lnTo>
                  <a:lnTo>
                    <a:pt x="73" y="96"/>
                  </a:lnTo>
                  <a:lnTo>
                    <a:pt x="74" y="94"/>
                  </a:lnTo>
                  <a:lnTo>
                    <a:pt x="74" y="94"/>
                  </a:lnTo>
                  <a:lnTo>
                    <a:pt x="74" y="93"/>
                  </a:lnTo>
                  <a:lnTo>
                    <a:pt x="74" y="93"/>
                  </a:lnTo>
                  <a:lnTo>
                    <a:pt x="73" y="91"/>
                  </a:lnTo>
                  <a:lnTo>
                    <a:pt x="71" y="88"/>
                  </a:lnTo>
                  <a:lnTo>
                    <a:pt x="68" y="86"/>
                  </a:lnTo>
                  <a:lnTo>
                    <a:pt x="67" y="85"/>
                  </a:lnTo>
                  <a:lnTo>
                    <a:pt x="65" y="85"/>
                  </a:lnTo>
                  <a:lnTo>
                    <a:pt x="63" y="85"/>
                  </a:lnTo>
                  <a:lnTo>
                    <a:pt x="63" y="85"/>
                  </a:lnTo>
                  <a:lnTo>
                    <a:pt x="62" y="85"/>
                  </a:lnTo>
                  <a:lnTo>
                    <a:pt x="60" y="83"/>
                  </a:lnTo>
                  <a:lnTo>
                    <a:pt x="57" y="83"/>
                  </a:lnTo>
                  <a:lnTo>
                    <a:pt x="51" y="78"/>
                  </a:lnTo>
                  <a:lnTo>
                    <a:pt x="48" y="77"/>
                  </a:lnTo>
                  <a:lnTo>
                    <a:pt x="48" y="77"/>
                  </a:lnTo>
                  <a:lnTo>
                    <a:pt x="45" y="75"/>
                  </a:lnTo>
                  <a:lnTo>
                    <a:pt x="41" y="72"/>
                  </a:lnTo>
                  <a:lnTo>
                    <a:pt x="38" y="71"/>
                  </a:lnTo>
                  <a:lnTo>
                    <a:pt x="35" y="71"/>
                  </a:lnTo>
                  <a:lnTo>
                    <a:pt x="32" y="71"/>
                  </a:lnTo>
                  <a:lnTo>
                    <a:pt x="27" y="69"/>
                  </a:lnTo>
                  <a:lnTo>
                    <a:pt x="24" y="67"/>
                  </a:lnTo>
                  <a:lnTo>
                    <a:pt x="24" y="66"/>
                  </a:lnTo>
                  <a:lnTo>
                    <a:pt x="22" y="64"/>
                  </a:lnTo>
                  <a:lnTo>
                    <a:pt x="19" y="63"/>
                  </a:lnTo>
                  <a:lnTo>
                    <a:pt x="18" y="61"/>
                  </a:lnTo>
                  <a:lnTo>
                    <a:pt x="18" y="61"/>
                  </a:lnTo>
                  <a:lnTo>
                    <a:pt x="16" y="60"/>
                  </a:lnTo>
                  <a:lnTo>
                    <a:pt x="15" y="60"/>
                  </a:lnTo>
                  <a:lnTo>
                    <a:pt x="13" y="58"/>
                  </a:lnTo>
                  <a:lnTo>
                    <a:pt x="11" y="56"/>
                  </a:lnTo>
                  <a:lnTo>
                    <a:pt x="10" y="53"/>
                  </a:lnTo>
                  <a:lnTo>
                    <a:pt x="7" y="50"/>
                  </a:lnTo>
                  <a:lnTo>
                    <a:pt x="5" y="47"/>
                  </a:lnTo>
                  <a:lnTo>
                    <a:pt x="2" y="45"/>
                  </a:lnTo>
                  <a:lnTo>
                    <a:pt x="2" y="44"/>
                  </a:lnTo>
                  <a:lnTo>
                    <a:pt x="2" y="44"/>
                  </a:lnTo>
                  <a:lnTo>
                    <a:pt x="0" y="44"/>
                  </a:lnTo>
                  <a:lnTo>
                    <a:pt x="2" y="42"/>
                  </a:lnTo>
                  <a:lnTo>
                    <a:pt x="2" y="41"/>
                  </a:lnTo>
                  <a:lnTo>
                    <a:pt x="4" y="36"/>
                  </a:lnTo>
                  <a:lnTo>
                    <a:pt x="5" y="31"/>
                  </a:lnTo>
                  <a:lnTo>
                    <a:pt x="7" y="26"/>
                  </a:lnTo>
                  <a:lnTo>
                    <a:pt x="7" y="19"/>
                  </a:lnTo>
                  <a:lnTo>
                    <a:pt x="8" y="15"/>
                  </a:lnTo>
                  <a:lnTo>
                    <a:pt x="10" y="14"/>
                  </a:lnTo>
                  <a:lnTo>
                    <a:pt x="11" y="11"/>
                  </a:lnTo>
                  <a:lnTo>
                    <a:pt x="13" y="8"/>
                  </a:lnTo>
                  <a:lnTo>
                    <a:pt x="15" y="4"/>
                  </a:lnTo>
                  <a:lnTo>
                    <a:pt x="18" y="4"/>
                  </a:lnTo>
                  <a:lnTo>
                    <a:pt x="24" y="3"/>
                  </a:lnTo>
                  <a:lnTo>
                    <a:pt x="27" y="3"/>
                  </a:lnTo>
                  <a:lnTo>
                    <a:pt x="33" y="1"/>
                  </a:lnTo>
                  <a:lnTo>
                    <a:pt x="40" y="0"/>
                  </a:lnTo>
                  <a:lnTo>
                    <a:pt x="46" y="0"/>
                  </a:lnTo>
                  <a:lnTo>
                    <a:pt x="5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71" name="Freeform 167">
              <a:extLst>
                <a:ext uri="{FF2B5EF4-FFF2-40B4-BE49-F238E27FC236}">
                  <a16:creationId xmlns:a16="http://schemas.microsoft.com/office/drawing/2014/main" id="{0F0EA479-A2F1-AC80-92E1-F3337B8694C3}"/>
                </a:ext>
              </a:extLst>
            </p:cNvPr>
            <p:cNvSpPr>
              <a:spLocks noEditPoints="1"/>
            </p:cNvSpPr>
            <p:nvPr/>
          </p:nvSpPr>
          <p:spPr bwMode="auto">
            <a:xfrm>
              <a:off x="9458768" y="4201509"/>
              <a:ext cx="99411" cy="132547"/>
            </a:xfrm>
            <a:custGeom>
              <a:avLst/>
              <a:gdLst>
                <a:gd name="T0" fmla="*/ 0 w 51"/>
                <a:gd name="T1" fmla="*/ 66 h 68"/>
                <a:gd name="T2" fmla="*/ 0 w 51"/>
                <a:gd name="T3" fmla="*/ 66 h 68"/>
                <a:gd name="T4" fmla="*/ 0 w 51"/>
                <a:gd name="T5" fmla="*/ 66 h 68"/>
                <a:gd name="T6" fmla="*/ 0 w 51"/>
                <a:gd name="T7" fmla="*/ 66 h 68"/>
                <a:gd name="T8" fmla="*/ 0 w 51"/>
                <a:gd name="T9" fmla="*/ 68 h 68"/>
                <a:gd name="T10" fmla="*/ 0 w 51"/>
                <a:gd name="T11" fmla="*/ 68 h 68"/>
                <a:gd name="T12" fmla="*/ 0 w 51"/>
                <a:gd name="T13" fmla="*/ 66 h 68"/>
                <a:gd name="T14" fmla="*/ 0 w 51"/>
                <a:gd name="T15" fmla="*/ 66 h 68"/>
                <a:gd name="T16" fmla="*/ 0 w 51"/>
                <a:gd name="T17" fmla="*/ 66 h 68"/>
                <a:gd name="T18" fmla="*/ 51 w 51"/>
                <a:gd name="T19" fmla="*/ 0 h 68"/>
                <a:gd name="T20" fmla="*/ 51 w 51"/>
                <a:gd name="T21" fmla="*/ 0 h 68"/>
                <a:gd name="T22" fmla="*/ 51 w 51"/>
                <a:gd name="T23" fmla="*/ 3 h 68"/>
                <a:gd name="T24" fmla="*/ 51 w 51"/>
                <a:gd name="T25" fmla="*/ 3 h 68"/>
                <a:gd name="T26" fmla="*/ 51 w 51"/>
                <a:gd name="T27" fmla="*/ 5 h 68"/>
                <a:gd name="T28" fmla="*/ 49 w 51"/>
                <a:gd name="T29" fmla="*/ 5 h 68"/>
                <a:gd name="T30" fmla="*/ 49 w 51"/>
                <a:gd name="T31" fmla="*/ 3 h 68"/>
                <a:gd name="T32" fmla="*/ 49 w 51"/>
                <a:gd name="T33" fmla="*/ 2 h 68"/>
                <a:gd name="T34" fmla="*/ 49 w 51"/>
                <a:gd name="T35" fmla="*/ 2 h 68"/>
                <a:gd name="T36" fmla="*/ 51 w 51"/>
                <a:gd name="T37" fmla="*/ 2 h 68"/>
                <a:gd name="T38" fmla="*/ 51 w 51"/>
                <a:gd name="T39" fmla="*/ 2 h 68"/>
                <a:gd name="T40" fmla="*/ 51 w 51"/>
                <a:gd name="T4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 h="68">
                  <a:moveTo>
                    <a:pt x="0" y="66"/>
                  </a:moveTo>
                  <a:lnTo>
                    <a:pt x="0" y="66"/>
                  </a:lnTo>
                  <a:lnTo>
                    <a:pt x="0" y="66"/>
                  </a:lnTo>
                  <a:lnTo>
                    <a:pt x="0" y="66"/>
                  </a:lnTo>
                  <a:lnTo>
                    <a:pt x="0" y="68"/>
                  </a:lnTo>
                  <a:lnTo>
                    <a:pt x="0" y="68"/>
                  </a:lnTo>
                  <a:lnTo>
                    <a:pt x="0" y="66"/>
                  </a:lnTo>
                  <a:lnTo>
                    <a:pt x="0" y="66"/>
                  </a:lnTo>
                  <a:lnTo>
                    <a:pt x="0" y="66"/>
                  </a:lnTo>
                  <a:close/>
                  <a:moveTo>
                    <a:pt x="51" y="0"/>
                  </a:moveTo>
                  <a:lnTo>
                    <a:pt x="51" y="0"/>
                  </a:lnTo>
                  <a:lnTo>
                    <a:pt x="51" y="3"/>
                  </a:lnTo>
                  <a:lnTo>
                    <a:pt x="51" y="3"/>
                  </a:lnTo>
                  <a:lnTo>
                    <a:pt x="51" y="5"/>
                  </a:lnTo>
                  <a:lnTo>
                    <a:pt x="49" y="5"/>
                  </a:lnTo>
                  <a:lnTo>
                    <a:pt x="49" y="3"/>
                  </a:lnTo>
                  <a:lnTo>
                    <a:pt x="49" y="2"/>
                  </a:lnTo>
                  <a:lnTo>
                    <a:pt x="49" y="2"/>
                  </a:lnTo>
                  <a:lnTo>
                    <a:pt x="51" y="2"/>
                  </a:lnTo>
                  <a:lnTo>
                    <a:pt x="51" y="2"/>
                  </a:lnTo>
                  <a:lnTo>
                    <a:pt x="5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72" name="Freeform 168">
              <a:extLst>
                <a:ext uri="{FF2B5EF4-FFF2-40B4-BE49-F238E27FC236}">
                  <a16:creationId xmlns:a16="http://schemas.microsoft.com/office/drawing/2014/main" id="{D58C48F8-CC62-8B9A-AF09-1A1CD3A0C923}"/>
                </a:ext>
              </a:extLst>
            </p:cNvPr>
            <p:cNvSpPr>
              <a:spLocks noEditPoints="1"/>
            </p:cNvSpPr>
            <p:nvPr/>
          </p:nvSpPr>
          <p:spPr bwMode="auto">
            <a:xfrm>
              <a:off x="4883946" y="3160624"/>
              <a:ext cx="705618" cy="309927"/>
            </a:xfrm>
            <a:custGeom>
              <a:avLst/>
              <a:gdLst>
                <a:gd name="T0" fmla="*/ 211 w 362"/>
                <a:gd name="T1" fmla="*/ 156 h 159"/>
                <a:gd name="T2" fmla="*/ 203 w 362"/>
                <a:gd name="T3" fmla="*/ 156 h 159"/>
                <a:gd name="T4" fmla="*/ 89 w 362"/>
                <a:gd name="T5" fmla="*/ 88 h 159"/>
                <a:gd name="T6" fmla="*/ 88 w 362"/>
                <a:gd name="T7" fmla="*/ 87 h 159"/>
                <a:gd name="T8" fmla="*/ 86 w 362"/>
                <a:gd name="T9" fmla="*/ 74 h 159"/>
                <a:gd name="T10" fmla="*/ 80 w 362"/>
                <a:gd name="T11" fmla="*/ 75 h 159"/>
                <a:gd name="T12" fmla="*/ 41 w 362"/>
                <a:gd name="T13" fmla="*/ 61 h 159"/>
                <a:gd name="T14" fmla="*/ 42 w 362"/>
                <a:gd name="T15" fmla="*/ 64 h 159"/>
                <a:gd name="T16" fmla="*/ 41 w 362"/>
                <a:gd name="T17" fmla="*/ 61 h 159"/>
                <a:gd name="T18" fmla="*/ 37 w 362"/>
                <a:gd name="T19" fmla="*/ 61 h 159"/>
                <a:gd name="T20" fmla="*/ 47 w 362"/>
                <a:gd name="T21" fmla="*/ 60 h 159"/>
                <a:gd name="T22" fmla="*/ 42 w 362"/>
                <a:gd name="T23" fmla="*/ 58 h 159"/>
                <a:gd name="T24" fmla="*/ 61 w 362"/>
                <a:gd name="T25" fmla="*/ 60 h 159"/>
                <a:gd name="T26" fmla="*/ 56 w 362"/>
                <a:gd name="T27" fmla="*/ 58 h 159"/>
                <a:gd name="T28" fmla="*/ 1 w 362"/>
                <a:gd name="T29" fmla="*/ 49 h 159"/>
                <a:gd name="T30" fmla="*/ 332 w 362"/>
                <a:gd name="T31" fmla="*/ 0 h 159"/>
                <a:gd name="T32" fmla="*/ 334 w 362"/>
                <a:gd name="T33" fmla="*/ 3 h 159"/>
                <a:gd name="T34" fmla="*/ 334 w 362"/>
                <a:gd name="T35" fmla="*/ 6 h 159"/>
                <a:gd name="T36" fmla="*/ 340 w 362"/>
                <a:gd name="T37" fmla="*/ 5 h 159"/>
                <a:gd name="T38" fmla="*/ 346 w 362"/>
                <a:gd name="T39" fmla="*/ 5 h 159"/>
                <a:gd name="T40" fmla="*/ 348 w 362"/>
                <a:gd name="T41" fmla="*/ 3 h 159"/>
                <a:gd name="T42" fmla="*/ 354 w 362"/>
                <a:gd name="T43" fmla="*/ 3 h 159"/>
                <a:gd name="T44" fmla="*/ 357 w 362"/>
                <a:gd name="T45" fmla="*/ 6 h 159"/>
                <a:gd name="T46" fmla="*/ 361 w 362"/>
                <a:gd name="T47" fmla="*/ 9 h 159"/>
                <a:gd name="T48" fmla="*/ 361 w 362"/>
                <a:gd name="T49" fmla="*/ 12 h 159"/>
                <a:gd name="T50" fmla="*/ 353 w 362"/>
                <a:gd name="T51" fmla="*/ 19 h 159"/>
                <a:gd name="T52" fmla="*/ 353 w 362"/>
                <a:gd name="T53" fmla="*/ 27 h 159"/>
                <a:gd name="T54" fmla="*/ 353 w 362"/>
                <a:gd name="T55" fmla="*/ 31 h 159"/>
                <a:gd name="T56" fmla="*/ 350 w 362"/>
                <a:gd name="T57" fmla="*/ 35 h 159"/>
                <a:gd name="T58" fmla="*/ 351 w 362"/>
                <a:gd name="T59" fmla="*/ 41 h 159"/>
                <a:gd name="T60" fmla="*/ 343 w 362"/>
                <a:gd name="T61" fmla="*/ 42 h 159"/>
                <a:gd name="T62" fmla="*/ 346 w 362"/>
                <a:gd name="T63" fmla="*/ 49 h 159"/>
                <a:gd name="T64" fmla="*/ 350 w 362"/>
                <a:gd name="T65" fmla="*/ 55 h 159"/>
                <a:gd name="T66" fmla="*/ 346 w 362"/>
                <a:gd name="T67" fmla="*/ 61 h 159"/>
                <a:gd name="T68" fmla="*/ 351 w 362"/>
                <a:gd name="T69" fmla="*/ 68 h 159"/>
                <a:gd name="T70" fmla="*/ 346 w 362"/>
                <a:gd name="T71" fmla="*/ 72 h 159"/>
                <a:gd name="T72" fmla="*/ 343 w 362"/>
                <a:gd name="T73" fmla="*/ 80 h 159"/>
                <a:gd name="T74" fmla="*/ 334 w 362"/>
                <a:gd name="T75" fmla="*/ 87 h 159"/>
                <a:gd name="T76" fmla="*/ 323 w 362"/>
                <a:gd name="T77" fmla="*/ 87 h 159"/>
                <a:gd name="T78" fmla="*/ 324 w 362"/>
                <a:gd name="T79" fmla="*/ 75 h 159"/>
                <a:gd name="T80" fmla="*/ 323 w 362"/>
                <a:gd name="T81" fmla="*/ 63 h 159"/>
                <a:gd name="T82" fmla="*/ 323 w 362"/>
                <a:gd name="T83" fmla="*/ 63 h 159"/>
                <a:gd name="T84" fmla="*/ 318 w 362"/>
                <a:gd name="T85" fmla="*/ 60 h 159"/>
                <a:gd name="T86" fmla="*/ 321 w 362"/>
                <a:gd name="T87" fmla="*/ 55 h 159"/>
                <a:gd name="T88" fmla="*/ 320 w 362"/>
                <a:gd name="T89" fmla="*/ 57 h 159"/>
                <a:gd name="T90" fmla="*/ 315 w 362"/>
                <a:gd name="T91" fmla="*/ 58 h 159"/>
                <a:gd name="T92" fmla="*/ 316 w 362"/>
                <a:gd name="T93" fmla="*/ 50 h 159"/>
                <a:gd name="T94" fmla="*/ 320 w 362"/>
                <a:gd name="T95" fmla="*/ 46 h 159"/>
                <a:gd name="T96" fmla="*/ 323 w 362"/>
                <a:gd name="T97" fmla="*/ 33 h 159"/>
                <a:gd name="T98" fmla="*/ 326 w 362"/>
                <a:gd name="T99" fmla="*/ 20 h 159"/>
                <a:gd name="T100" fmla="*/ 324 w 362"/>
                <a:gd name="T101" fmla="*/ 9 h 159"/>
                <a:gd name="T102" fmla="*/ 324 w 362"/>
                <a:gd name="T103" fmla="*/ 5 h 159"/>
                <a:gd name="T104" fmla="*/ 332 w 362"/>
                <a:gd name="T105" fmla="*/ 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2" h="159">
                  <a:moveTo>
                    <a:pt x="203" y="154"/>
                  </a:moveTo>
                  <a:lnTo>
                    <a:pt x="205" y="156"/>
                  </a:lnTo>
                  <a:lnTo>
                    <a:pt x="208" y="156"/>
                  </a:lnTo>
                  <a:lnTo>
                    <a:pt x="209" y="156"/>
                  </a:lnTo>
                  <a:lnTo>
                    <a:pt x="211" y="156"/>
                  </a:lnTo>
                  <a:lnTo>
                    <a:pt x="209" y="157"/>
                  </a:lnTo>
                  <a:lnTo>
                    <a:pt x="208" y="159"/>
                  </a:lnTo>
                  <a:lnTo>
                    <a:pt x="206" y="157"/>
                  </a:lnTo>
                  <a:lnTo>
                    <a:pt x="203" y="157"/>
                  </a:lnTo>
                  <a:lnTo>
                    <a:pt x="203" y="156"/>
                  </a:lnTo>
                  <a:lnTo>
                    <a:pt x="203" y="156"/>
                  </a:lnTo>
                  <a:lnTo>
                    <a:pt x="203" y="154"/>
                  </a:lnTo>
                  <a:close/>
                  <a:moveTo>
                    <a:pt x="89" y="87"/>
                  </a:moveTo>
                  <a:lnTo>
                    <a:pt x="89" y="88"/>
                  </a:lnTo>
                  <a:lnTo>
                    <a:pt x="89" y="88"/>
                  </a:lnTo>
                  <a:lnTo>
                    <a:pt x="89" y="88"/>
                  </a:lnTo>
                  <a:lnTo>
                    <a:pt x="89" y="88"/>
                  </a:lnTo>
                  <a:lnTo>
                    <a:pt x="88" y="88"/>
                  </a:lnTo>
                  <a:lnTo>
                    <a:pt x="88" y="88"/>
                  </a:lnTo>
                  <a:lnTo>
                    <a:pt x="88" y="87"/>
                  </a:lnTo>
                  <a:lnTo>
                    <a:pt x="89" y="87"/>
                  </a:lnTo>
                  <a:close/>
                  <a:moveTo>
                    <a:pt x="78" y="72"/>
                  </a:moveTo>
                  <a:lnTo>
                    <a:pt x="82" y="74"/>
                  </a:lnTo>
                  <a:lnTo>
                    <a:pt x="82" y="74"/>
                  </a:lnTo>
                  <a:lnTo>
                    <a:pt x="86" y="74"/>
                  </a:lnTo>
                  <a:lnTo>
                    <a:pt x="88" y="74"/>
                  </a:lnTo>
                  <a:lnTo>
                    <a:pt x="88" y="75"/>
                  </a:lnTo>
                  <a:lnTo>
                    <a:pt x="86" y="75"/>
                  </a:lnTo>
                  <a:lnTo>
                    <a:pt x="85" y="75"/>
                  </a:lnTo>
                  <a:lnTo>
                    <a:pt x="80" y="75"/>
                  </a:lnTo>
                  <a:lnTo>
                    <a:pt x="78" y="74"/>
                  </a:lnTo>
                  <a:lnTo>
                    <a:pt x="78" y="72"/>
                  </a:lnTo>
                  <a:lnTo>
                    <a:pt x="78" y="72"/>
                  </a:lnTo>
                  <a:lnTo>
                    <a:pt x="78" y="72"/>
                  </a:lnTo>
                  <a:close/>
                  <a:moveTo>
                    <a:pt x="41" y="61"/>
                  </a:moveTo>
                  <a:lnTo>
                    <a:pt x="45" y="63"/>
                  </a:lnTo>
                  <a:lnTo>
                    <a:pt x="47" y="64"/>
                  </a:lnTo>
                  <a:lnTo>
                    <a:pt x="44" y="64"/>
                  </a:lnTo>
                  <a:lnTo>
                    <a:pt x="44" y="64"/>
                  </a:lnTo>
                  <a:lnTo>
                    <a:pt x="42" y="64"/>
                  </a:lnTo>
                  <a:lnTo>
                    <a:pt x="41" y="64"/>
                  </a:lnTo>
                  <a:lnTo>
                    <a:pt x="39" y="63"/>
                  </a:lnTo>
                  <a:lnTo>
                    <a:pt x="39" y="63"/>
                  </a:lnTo>
                  <a:lnTo>
                    <a:pt x="39" y="61"/>
                  </a:lnTo>
                  <a:lnTo>
                    <a:pt x="41" y="61"/>
                  </a:lnTo>
                  <a:close/>
                  <a:moveTo>
                    <a:pt x="37" y="60"/>
                  </a:moveTo>
                  <a:lnTo>
                    <a:pt x="37" y="61"/>
                  </a:lnTo>
                  <a:lnTo>
                    <a:pt x="37" y="61"/>
                  </a:lnTo>
                  <a:lnTo>
                    <a:pt x="39" y="61"/>
                  </a:lnTo>
                  <a:lnTo>
                    <a:pt x="37" y="61"/>
                  </a:lnTo>
                  <a:lnTo>
                    <a:pt x="36" y="63"/>
                  </a:lnTo>
                  <a:lnTo>
                    <a:pt x="34" y="61"/>
                  </a:lnTo>
                  <a:lnTo>
                    <a:pt x="37" y="60"/>
                  </a:lnTo>
                  <a:close/>
                  <a:moveTo>
                    <a:pt x="42" y="58"/>
                  </a:moveTo>
                  <a:lnTo>
                    <a:pt x="47" y="60"/>
                  </a:lnTo>
                  <a:lnTo>
                    <a:pt x="50" y="61"/>
                  </a:lnTo>
                  <a:lnTo>
                    <a:pt x="50" y="61"/>
                  </a:lnTo>
                  <a:lnTo>
                    <a:pt x="45" y="60"/>
                  </a:lnTo>
                  <a:lnTo>
                    <a:pt x="44" y="60"/>
                  </a:lnTo>
                  <a:lnTo>
                    <a:pt x="42" y="58"/>
                  </a:lnTo>
                  <a:close/>
                  <a:moveTo>
                    <a:pt x="58" y="58"/>
                  </a:moveTo>
                  <a:lnTo>
                    <a:pt x="59" y="58"/>
                  </a:lnTo>
                  <a:lnTo>
                    <a:pt x="61" y="58"/>
                  </a:lnTo>
                  <a:lnTo>
                    <a:pt x="61" y="60"/>
                  </a:lnTo>
                  <a:lnTo>
                    <a:pt x="61" y="60"/>
                  </a:lnTo>
                  <a:lnTo>
                    <a:pt x="59" y="60"/>
                  </a:lnTo>
                  <a:lnTo>
                    <a:pt x="56" y="60"/>
                  </a:lnTo>
                  <a:lnTo>
                    <a:pt x="56" y="60"/>
                  </a:lnTo>
                  <a:lnTo>
                    <a:pt x="56" y="58"/>
                  </a:lnTo>
                  <a:lnTo>
                    <a:pt x="56" y="58"/>
                  </a:lnTo>
                  <a:lnTo>
                    <a:pt x="58" y="58"/>
                  </a:lnTo>
                  <a:close/>
                  <a:moveTo>
                    <a:pt x="1" y="46"/>
                  </a:moveTo>
                  <a:lnTo>
                    <a:pt x="1" y="46"/>
                  </a:lnTo>
                  <a:lnTo>
                    <a:pt x="1" y="47"/>
                  </a:lnTo>
                  <a:lnTo>
                    <a:pt x="1" y="49"/>
                  </a:lnTo>
                  <a:lnTo>
                    <a:pt x="0" y="47"/>
                  </a:lnTo>
                  <a:lnTo>
                    <a:pt x="0" y="47"/>
                  </a:lnTo>
                  <a:lnTo>
                    <a:pt x="0" y="46"/>
                  </a:lnTo>
                  <a:lnTo>
                    <a:pt x="1" y="46"/>
                  </a:lnTo>
                  <a:close/>
                  <a:moveTo>
                    <a:pt x="332" y="0"/>
                  </a:moveTo>
                  <a:lnTo>
                    <a:pt x="332" y="0"/>
                  </a:lnTo>
                  <a:lnTo>
                    <a:pt x="334" y="1"/>
                  </a:lnTo>
                  <a:lnTo>
                    <a:pt x="334" y="1"/>
                  </a:lnTo>
                  <a:lnTo>
                    <a:pt x="334" y="3"/>
                  </a:lnTo>
                  <a:lnTo>
                    <a:pt x="334" y="3"/>
                  </a:lnTo>
                  <a:lnTo>
                    <a:pt x="332" y="5"/>
                  </a:lnTo>
                  <a:lnTo>
                    <a:pt x="332" y="5"/>
                  </a:lnTo>
                  <a:lnTo>
                    <a:pt x="334" y="6"/>
                  </a:lnTo>
                  <a:lnTo>
                    <a:pt x="334" y="6"/>
                  </a:lnTo>
                  <a:lnTo>
                    <a:pt x="334" y="6"/>
                  </a:lnTo>
                  <a:lnTo>
                    <a:pt x="335" y="6"/>
                  </a:lnTo>
                  <a:lnTo>
                    <a:pt x="337" y="6"/>
                  </a:lnTo>
                  <a:lnTo>
                    <a:pt x="337" y="5"/>
                  </a:lnTo>
                  <a:lnTo>
                    <a:pt x="337" y="5"/>
                  </a:lnTo>
                  <a:lnTo>
                    <a:pt x="340" y="5"/>
                  </a:lnTo>
                  <a:lnTo>
                    <a:pt x="342" y="5"/>
                  </a:lnTo>
                  <a:lnTo>
                    <a:pt x="342" y="6"/>
                  </a:lnTo>
                  <a:lnTo>
                    <a:pt x="343" y="6"/>
                  </a:lnTo>
                  <a:lnTo>
                    <a:pt x="345" y="6"/>
                  </a:lnTo>
                  <a:lnTo>
                    <a:pt x="346" y="5"/>
                  </a:lnTo>
                  <a:lnTo>
                    <a:pt x="348" y="5"/>
                  </a:lnTo>
                  <a:lnTo>
                    <a:pt x="348" y="5"/>
                  </a:lnTo>
                  <a:lnTo>
                    <a:pt x="348" y="3"/>
                  </a:lnTo>
                  <a:lnTo>
                    <a:pt x="348" y="3"/>
                  </a:lnTo>
                  <a:lnTo>
                    <a:pt x="348" y="3"/>
                  </a:lnTo>
                  <a:lnTo>
                    <a:pt x="350" y="3"/>
                  </a:lnTo>
                  <a:lnTo>
                    <a:pt x="350" y="3"/>
                  </a:lnTo>
                  <a:lnTo>
                    <a:pt x="353" y="5"/>
                  </a:lnTo>
                  <a:lnTo>
                    <a:pt x="353" y="3"/>
                  </a:lnTo>
                  <a:lnTo>
                    <a:pt x="354" y="3"/>
                  </a:lnTo>
                  <a:lnTo>
                    <a:pt x="354" y="5"/>
                  </a:lnTo>
                  <a:lnTo>
                    <a:pt x="356" y="5"/>
                  </a:lnTo>
                  <a:lnTo>
                    <a:pt x="357" y="5"/>
                  </a:lnTo>
                  <a:lnTo>
                    <a:pt x="357" y="5"/>
                  </a:lnTo>
                  <a:lnTo>
                    <a:pt x="357" y="6"/>
                  </a:lnTo>
                  <a:lnTo>
                    <a:pt x="357" y="8"/>
                  </a:lnTo>
                  <a:lnTo>
                    <a:pt x="357" y="9"/>
                  </a:lnTo>
                  <a:lnTo>
                    <a:pt x="357" y="9"/>
                  </a:lnTo>
                  <a:lnTo>
                    <a:pt x="359" y="9"/>
                  </a:lnTo>
                  <a:lnTo>
                    <a:pt x="361" y="9"/>
                  </a:lnTo>
                  <a:lnTo>
                    <a:pt x="362" y="9"/>
                  </a:lnTo>
                  <a:lnTo>
                    <a:pt x="362" y="11"/>
                  </a:lnTo>
                  <a:lnTo>
                    <a:pt x="362" y="11"/>
                  </a:lnTo>
                  <a:lnTo>
                    <a:pt x="362" y="11"/>
                  </a:lnTo>
                  <a:lnTo>
                    <a:pt x="361" y="12"/>
                  </a:lnTo>
                  <a:lnTo>
                    <a:pt x="359" y="14"/>
                  </a:lnTo>
                  <a:lnTo>
                    <a:pt x="357" y="16"/>
                  </a:lnTo>
                  <a:lnTo>
                    <a:pt x="354" y="17"/>
                  </a:lnTo>
                  <a:lnTo>
                    <a:pt x="354" y="19"/>
                  </a:lnTo>
                  <a:lnTo>
                    <a:pt x="353" y="19"/>
                  </a:lnTo>
                  <a:lnTo>
                    <a:pt x="351" y="19"/>
                  </a:lnTo>
                  <a:lnTo>
                    <a:pt x="351" y="20"/>
                  </a:lnTo>
                  <a:lnTo>
                    <a:pt x="353" y="22"/>
                  </a:lnTo>
                  <a:lnTo>
                    <a:pt x="353" y="23"/>
                  </a:lnTo>
                  <a:lnTo>
                    <a:pt x="353" y="27"/>
                  </a:lnTo>
                  <a:lnTo>
                    <a:pt x="353" y="27"/>
                  </a:lnTo>
                  <a:lnTo>
                    <a:pt x="353" y="28"/>
                  </a:lnTo>
                  <a:lnTo>
                    <a:pt x="353" y="30"/>
                  </a:lnTo>
                  <a:lnTo>
                    <a:pt x="353" y="30"/>
                  </a:lnTo>
                  <a:lnTo>
                    <a:pt x="353" y="31"/>
                  </a:lnTo>
                  <a:lnTo>
                    <a:pt x="353" y="31"/>
                  </a:lnTo>
                  <a:lnTo>
                    <a:pt x="353" y="31"/>
                  </a:lnTo>
                  <a:lnTo>
                    <a:pt x="351" y="33"/>
                  </a:lnTo>
                  <a:lnTo>
                    <a:pt x="350" y="33"/>
                  </a:lnTo>
                  <a:lnTo>
                    <a:pt x="350" y="35"/>
                  </a:lnTo>
                  <a:lnTo>
                    <a:pt x="350" y="35"/>
                  </a:lnTo>
                  <a:lnTo>
                    <a:pt x="351" y="36"/>
                  </a:lnTo>
                  <a:lnTo>
                    <a:pt x="353" y="36"/>
                  </a:lnTo>
                  <a:lnTo>
                    <a:pt x="351" y="38"/>
                  </a:lnTo>
                  <a:lnTo>
                    <a:pt x="351" y="41"/>
                  </a:lnTo>
                  <a:lnTo>
                    <a:pt x="350" y="42"/>
                  </a:lnTo>
                  <a:lnTo>
                    <a:pt x="350" y="42"/>
                  </a:lnTo>
                  <a:lnTo>
                    <a:pt x="350" y="42"/>
                  </a:lnTo>
                  <a:lnTo>
                    <a:pt x="343" y="42"/>
                  </a:lnTo>
                  <a:lnTo>
                    <a:pt x="343" y="42"/>
                  </a:lnTo>
                  <a:lnTo>
                    <a:pt x="343" y="44"/>
                  </a:lnTo>
                  <a:lnTo>
                    <a:pt x="345" y="46"/>
                  </a:lnTo>
                  <a:lnTo>
                    <a:pt x="345" y="46"/>
                  </a:lnTo>
                  <a:lnTo>
                    <a:pt x="346" y="46"/>
                  </a:lnTo>
                  <a:lnTo>
                    <a:pt x="346" y="49"/>
                  </a:lnTo>
                  <a:lnTo>
                    <a:pt x="348" y="52"/>
                  </a:lnTo>
                  <a:lnTo>
                    <a:pt x="350" y="52"/>
                  </a:lnTo>
                  <a:lnTo>
                    <a:pt x="351" y="53"/>
                  </a:lnTo>
                  <a:lnTo>
                    <a:pt x="351" y="55"/>
                  </a:lnTo>
                  <a:lnTo>
                    <a:pt x="350" y="55"/>
                  </a:lnTo>
                  <a:lnTo>
                    <a:pt x="348" y="57"/>
                  </a:lnTo>
                  <a:lnTo>
                    <a:pt x="348" y="58"/>
                  </a:lnTo>
                  <a:lnTo>
                    <a:pt x="346" y="58"/>
                  </a:lnTo>
                  <a:lnTo>
                    <a:pt x="346" y="60"/>
                  </a:lnTo>
                  <a:lnTo>
                    <a:pt x="346" y="61"/>
                  </a:lnTo>
                  <a:lnTo>
                    <a:pt x="346" y="63"/>
                  </a:lnTo>
                  <a:lnTo>
                    <a:pt x="345" y="63"/>
                  </a:lnTo>
                  <a:lnTo>
                    <a:pt x="350" y="68"/>
                  </a:lnTo>
                  <a:lnTo>
                    <a:pt x="351" y="68"/>
                  </a:lnTo>
                  <a:lnTo>
                    <a:pt x="351" y="68"/>
                  </a:lnTo>
                  <a:lnTo>
                    <a:pt x="351" y="69"/>
                  </a:lnTo>
                  <a:lnTo>
                    <a:pt x="350" y="71"/>
                  </a:lnTo>
                  <a:lnTo>
                    <a:pt x="350" y="71"/>
                  </a:lnTo>
                  <a:lnTo>
                    <a:pt x="348" y="71"/>
                  </a:lnTo>
                  <a:lnTo>
                    <a:pt x="346" y="72"/>
                  </a:lnTo>
                  <a:lnTo>
                    <a:pt x="345" y="74"/>
                  </a:lnTo>
                  <a:lnTo>
                    <a:pt x="345" y="75"/>
                  </a:lnTo>
                  <a:lnTo>
                    <a:pt x="343" y="77"/>
                  </a:lnTo>
                  <a:lnTo>
                    <a:pt x="343" y="79"/>
                  </a:lnTo>
                  <a:lnTo>
                    <a:pt x="343" y="80"/>
                  </a:lnTo>
                  <a:lnTo>
                    <a:pt x="345" y="85"/>
                  </a:lnTo>
                  <a:lnTo>
                    <a:pt x="343" y="85"/>
                  </a:lnTo>
                  <a:lnTo>
                    <a:pt x="339" y="88"/>
                  </a:lnTo>
                  <a:lnTo>
                    <a:pt x="337" y="88"/>
                  </a:lnTo>
                  <a:lnTo>
                    <a:pt x="334" y="87"/>
                  </a:lnTo>
                  <a:lnTo>
                    <a:pt x="329" y="87"/>
                  </a:lnTo>
                  <a:lnTo>
                    <a:pt x="327" y="85"/>
                  </a:lnTo>
                  <a:lnTo>
                    <a:pt x="326" y="87"/>
                  </a:lnTo>
                  <a:lnTo>
                    <a:pt x="324" y="87"/>
                  </a:lnTo>
                  <a:lnTo>
                    <a:pt x="323" y="87"/>
                  </a:lnTo>
                  <a:lnTo>
                    <a:pt x="321" y="87"/>
                  </a:lnTo>
                  <a:lnTo>
                    <a:pt x="323" y="85"/>
                  </a:lnTo>
                  <a:lnTo>
                    <a:pt x="324" y="80"/>
                  </a:lnTo>
                  <a:lnTo>
                    <a:pt x="324" y="77"/>
                  </a:lnTo>
                  <a:lnTo>
                    <a:pt x="324" y="75"/>
                  </a:lnTo>
                  <a:lnTo>
                    <a:pt x="324" y="72"/>
                  </a:lnTo>
                  <a:lnTo>
                    <a:pt x="323" y="72"/>
                  </a:lnTo>
                  <a:lnTo>
                    <a:pt x="324" y="68"/>
                  </a:lnTo>
                  <a:lnTo>
                    <a:pt x="324" y="66"/>
                  </a:lnTo>
                  <a:lnTo>
                    <a:pt x="323" y="63"/>
                  </a:lnTo>
                  <a:lnTo>
                    <a:pt x="326" y="64"/>
                  </a:lnTo>
                  <a:lnTo>
                    <a:pt x="326" y="63"/>
                  </a:lnTo>
                  <a:lnTo>
                    <a:pt x="324" y="63"/>
                  </a:lnTo>
                  <a:lnTo>
                    <a:pt x="324" y="63"/>
                  </a:lnTo>
                  <a:lnTo>
                    <a:pt x="323" y="63"/>
                  </a:lnTo>
                  <a:lnTo>
                    <a:pt x="320" y="63"/>
                  </a:lnTo>
                  <a:lnTo>
                    <a:pt x="320" y="63"/>
                  </a:lnTo>
                  <a:lnTo>
                    <a:pt x="318" y="63"/>
                  </a:lnTo>
                  <a:lnTo>
                    <a:pt x="318" y="61"/>
                  </a:lnTo>
                  <a:lnTo>
                    <a:pt x="318" y="60"/>
                  </a:lnTo>
                  <a:lnTo>
                    <a:pt x="320" y="60"/>
                  </a:lnTo>
                  <a:lnTo>
                    <a:pt x="320" y="60"/>
                  </a:lnTo>
                  <a:lnTo>
                    <a:pt x="321" y="58"/>
                  </a:lnTo>
                  <a:lnTo>
                    <a:pt x="321" y="58"/>
                  </a:lnTo>
                  <a:lnTo>
                    <a:pt x="321" y="55"/>
                  </a:lnTo>
                  <a:lnTo>
                    <a:pt x="323" y="53"/>
                  </a:lnTo>
                  <a:lnTo>
                    <a:pt x="324" y="53"/>
                  </a:lnTo>
                  <a:lnTo>
                    <a:pt x="324" y="53"/>
                  </a:lnTo>
                  <a:lnTo>
                    <a:pt x="323" y="53"/>
                  </a:lnTo>
                  <a:lnTo>
                    <a:pt x="320" y="57"/>
                  </a:lnTo>
                  <a:lnTo>
                    <a:pt x="320" y="58"/>
                  </a:lnTo>
                  <a:lnTo>
                    <a:pt x="318" y="58"/>
                  </a:lnTo>
                  <a:lnTo>
                    <a:pt x="316" y="60"/>
                  </a:lnTo>
                  <a:lnTo>
                    <a:pt x="316" y="60"/>
                  </a:lnTo>
                  <a:lnTo>
                    <a:pt x="315" y="58"/>
                  </a:lnTo>
                  <a:lnTo>
                    <a:pt x="315" y="58"/>
                  </a:lnTo>
                  <a:lnTo>
                    <a:pt x="315" y="57"/>
                  </a:lnTo>
                  <a:lnTo>
                    <a:pt x="315" y="55"/>
                  </a:lnTo>
                  <a:lnTo>
                    <a:pt x="315" y="52"/>
                  </a:lnTo>
                  <a:lnTo>
                    <a:pt x="316" y="50"/>
                  </a:lnTo>
                  <a:lnTo>
                    <a:pt x="316" y="49"/>
                  </a:lnTo>
                  <a:lnTo>
                    <a:pt x="316" y="49"/>
                  </a:lnTo>
                  <a:lnTo>
                    <a:pt x="316" y="47"/>
                  </a:lnTo>
                  <a:lnTo>
                    <a:pt x="318" y="47"/>
                  </a:lnTo>
                  <a:lnTo>
                    <a:pt x="320" y="46"/>
                  </a:lnTo>
                  <a:lnTo>
                    <a:pt x="321" y="41"/>
                  </a:lnTo>
                  <a:lnTo>
                    <a:pt x="324" y="35"/>
                  </a:lnTo>
                  <a:lnTo>
                    <a:pt x="324" y="35"/>
                  </a:lnTo>
                  <a:lnTo>
                    <a:pt x="323" y="35"/>
                  </a:lnTo>
                  <a:lnTo>
                    <a:pt x="323" y="33"/>
                  </a:lnTo>
                  <a:lnTo>
                    <a:pt x="324" y="27"/>
                  </a:lnTo>
                  <a:lnTo>
                    <a:pt x="326" y="27"/>
                  </a:lnTo>
                  <a:lnTo>
                    <a:pt x="326" y="25"/>
                  </a:lnTo>
                  <a:lnTo>
                    <a:pt x="326" y="22"/>
                  </a:lnTo>
                  <a:lnTo>
                    <a:pt x="326" y="20"/>
                  </a:lnTo>
                  <a:lnTo>
                    <a:pt x="326" y="19"/>
                  </a:lnTo>
                  <a:lnTo>
                    <a:pt x="326" y="17"/>
                  </a:lnTo>
                  <a:lnTo>
                    <a:pt x="326" y="16"/>
                  </a:lnTo>
                  <a:lnTo>
                    <a:pt x="324" y="11"/>
                  </a:lnTo>
                  <a:lnTo>
                    <a:pt x="324" y="9"/>
                  </a:lnTo>
                  <a:lnTo>
                    <a:pt x="326" y="8"/>
                  </a:lnTo>
                  <a:lnTo>
                    <a:pt x="324" y="8"/>
                  </a:lnTo>
                  <a:lnTo>
                    <a:pt x="323" y="8"/>
                  </a:lnTo>
                  <a:lnTo>
                    <a:pt x="323" y="6"/>
                  </a:lnTo>
                  <a:lnTo>
                    <a:pt x="324" y="5"/>
                  </a:lnTo>
                  <a:lnTo>
                    <a:pt x="326" y="3"/>
                  </a:lnTo>
                  <a:lnTo>
                    <a:pt x="327" y="1"/>
                  </a:lnTo>
                  <a:lnTo>
                    <a:pt x="329" y="1"/>
                  </a:lnTo>
                  <a:lnTo>
                    <a:pt x="331" y="1"/>
                  </a:lnTo>
                  <a:lnTo>
                    <a:pt x="33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73" name="Freeform 169">
              <a:extLst>
                <a:ext uri="{FF2B5EF4-FFF2-40B4-BE49-F238E27FC236}">
                  <a16:creationId xmlns:a16="http://schemas.microsoft.com/office/drawing/2014/main" id="{DB70137D-E4B6-41A1-97D2-896C0FA6CDFE}"/>
                </a:ext>
              </a:extLst>
            </p:cNvPr>
            <p:cNvSpPr>
              <a:spLocks noEditPoints="1"/>
            </p:cNvSpPr>
            <p:nvPr/>
          </p:nvSpPr>
          <p:spPr bwMode="auto">
            <a:xfrm>
              <a:off x="6727910" y="3474448"/>
              <a:ext cx="38984" cy="38984"/>
            </a:xfrm>
            <a:custGeom>
              <a:avLst/>
              <a:gdLst>
                <a:gd name="T0" fmla="*/ 4 w 20"/>
                <a:gd name="T1" fmla="*/ 14 h 20"/>
                <a:gd name="T2" fmla="*/ 4 w 20"/>
                <a:gd name="T3" fmla="*/ 15 h 20"/>
                <a:gd name="T4" fmla="*/ 4 w 20"/>
                <a:gd name="T5" fmla="*/ 15 h 20"/>
                <a:gd name="T6" fmla="*/ 3 w 20"/>
                <a:gd name="T7" fmla="*/ 18 h 20"/>
                <a:gd name="T8" fmla="*/ 3 w 20"/>
                <a:gd name="T9" fmla="*/ 18 h 20"/>
                <a:gd name="T10" fmla="*/ 1 w 20"/>
                <a:gd name="T11" fmla="*/ 20 h 20"/>
                <a:gd name="T12" fmla="*/ 0 w 20"/>
                <a:gd name="T13" fmla="*/ 18 h 20"/>
                <a:gd name="T14" fmla="*/ 0 w 20"/>
                <a:gd name="T15" fmla="*/ 18 h 20"/>
                <a:gd name="T16" fmla="*/ 3 w 20"/>
                <a:gd name="T17" fmla="*/ 15 h 20"/>
                <a:gd name="T18" fmla="*/ 4 w 20"/>
                <a:gd name="T19" fmla="*/ 14 h 20"/>
                <a:gd name="T20" fmla="*/ 14 w 20"/>
                <a:gd name="T21" fmla="*/ 0 h 20"/>
                <a:gd name="T22" fmla="*/ 15 w 20"/>
                <a:gd name="T23" fmla="*/ 0 h 20"/>
                <a:gd name="T24" fmla="*/ 17 w 20"/>
                <a:gd name="T25" fmla="*/ 0 h 20"/>
                <a:gd name="T26" fmla="*/ 17 w 20"/>
                <a:gd name="T27" fmla="*/ 0 h 20"/>
                <a:gd name="T28" fmla="*/ 17 w 20"/>
                <a:gd name="T29" fmla="*/ 1 h 20"/>
                <a:gd name="T30" fmla="*/ 19 w 20"/>
                <a:gd name="T31" fmla="*/ 1 h 20"/>
                <a:gd name="T32" fmla="*/ 20 w 20"/>
                <a:gd name="T33" fmla="*/ 1 h 20"/>
                <a:gd name="T34" fmla="*/ 20 w 20"/>
                <a:gd name="T35" fmla="*/ 4 h 20"/>
                <a:gd name="T36" fmla="*/ 20 w 20"/>
                <a:gd name="T37" fmla="*/ 6 h 20"/>
                <a:gd name="T38" fmla="*/ 20 w 20"/>
                <a:gd name="T39" fmla="*/ 7 h 20"/>
                <a:gd name="T40" fmla="*/ 20 w 20"/>
                <a:gd name="T41" fmla="*/ 12 h 20"/>
                <a:gd name="T42" fmla="*/ 19 w 20"/>
                <a:gd name="T43" fmla="*/ 12 h 20"/>
                <a:gd name="T44" fmla="*/ 19 w 20"/>
                <a:gd name="T45" fmla="*/ 15 h 20"/>
                <a:gd name="T46" fmla="*/ 19 w 20"/>
                <a:gd name="T47" fmla="*/ 15 h 20"/>
                <a:gd name="T48" fmla="*/ 17 w 20"/>
                <a:gd name="T49" fmla="*/ 15 h 20"/>
                <a:gd name="T50" fmla="*/ 15 w 20"/>
                <a:gd name="T51" fmla="*/ 17 h 20"/>
                <a:gd name="T52" fmla="*/ 14 w 20"/>
                <a:gd name="T53" fmla="*/ 18 h 20"/>
                <a:gd name="T54" fmla="*/ 11 w 20"/>
                <a:gd name="T55" fmla="*/ 18 h 20"/>
                <a:gd name="T56" fmla="*/ 11 w 20"/>
                <a:gd name="T57" fmla="*/ 18 h 20"/>
                <a:gd name="T58" fmla="*/ 9 w 20"/>
                <a:gd name="T59" fmla="*/ 17 h 20"/>
                <a:gd name="T60" fmla="*/ 11 w 20"/>
                <a:gd name="T61" fmla="*/ 15 h 20"/>
                <a:gd name="T62" fmla="*/ 11 w 20"/>
                <a:gd name="T63" fmla="*/ 14 h 20"/>
                <a:gd name="T64" fmla="*/ 12 w 20"/>
                <a:gd name="T65" fmla="*/ 12 h 20"/>
                <a:gd name="T66" fmla="*/ 14 w 20"/>
                <a:gd name="T67" fmla="*/ 12 h 20"/>
                <a:gd name="T68" fmla="*/ 15 w 20"/>
                <a:gd name="T69" fmla="*/ 12 h 20"/>
                <a:gd name="T70" fmla="*/ 14 w 20"/>
                <a:gd name="T71" fmla="*/ 11 h 20"/>
                <a:gd name="T72" fmla="*/ 14 w 20"/>
                <a:gd name="T73" fmla="*/ 11 h 20"/>
                <a:gd name="T74" fmla="*/ 12 w 20"/>
                <a:gd name="T75" fmla="*/ 11 h 20"/>
                <a:gd name="T76" fmla="*/ 12 w 20"/>
                <a:gd name="T77" fmla="*/ 11 h 20"/>
                <a:gd name="T78" fmla="*/ 11 w 20"/>
                <a:gd name="T79" fmla="*/ 11 h 20"/>
                <a:gd name="T80" fmla="*/ 11 w 20"/>
                <a:gd name="T81" fmla="*/ 11 h 20"/>
                <a:gd name="T82" fmla="*/ 11 w 20"/>
                <a:gd name="T83" fmla="*/ 11 h 20"/>
                <a:gd name="T84" fmla="*/ 12 w 20"/>
                <a:gd name="T85" fmla="*/ 9 h 20"/>
                <a:gd name="T86" fmla="*/ 11 w 20"/>
                <a:gd name="T87" fmla="*/ 7 h 20"/>
                <a:gd name="T88" fmla="*/ 11 w 20"/>
                <a:gd name="T89" fmla="*/ 6 h 20"/>
                <a:gd name="T90" fmla="*/ 11 w 20"/>
                <a:gd name="T91" fmla="*/ 6 h 20"/>
                <a:gd name="T92" fmla="*/ 12 w 20"/>
                <a:gd name="T93" fmla="*/ 3 h 20"/>
                <a:gd name="T94" fmla="*/ 12 w 20"/>
                <a:gd name="T95" fmla="*/ 3 h 20"/>
                <a:gd name="T96" fmla="*/ 12 w 20"/>
                <a:gd name="T97" fmla="*/ 1 h 20"/>
                <a:gd name="T98" fmla="*/ 14 w 20"/>
                <a:gd name="T9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 h="20">
                  <a:moveTo>
                    <a:pt x="4" y="14"/>
                  </a:moveTo>
                  <a:lnTo>
                    <a:pt x="4" y="15"/>
                  </a:lnTo>
                  <a:lnTo>
                    <a:pt x="4" y="15"/>
                  </a:lnTo>
                  <a:lnTo>
                    <a:pt x="3" y="18"/>
                  </a:lnTo>
                  <a:lnTo>
                    <a:pt x="3" y="18"/>
                  </a:lnTo>
                  <a:lnTo>
                    <a:pt x="1" y="20"/>
                  </a:lnTo>
                  <a:lnTo>
                    <a:pt x="0" y="18"/>
                  </a:lnTo>
                  <a:lnTo>
                    <a:pt x="0" y="18"/>
                  </a:lnTo>
                  <a:lnTo>
                    <a:pt x="3" y="15"/>
                  </a:lnTo>
                  <a:lnTo>
                    <a:pt x="4" y="14"/>
                  </a:lnTo>
                  <a:close/>
                  <a:moveTo>
                    <a:pt x="14" y="0"/>
                  </a:moveTo>
                  <a:lnTo>
                    <a:pt x="15" y="0"/>
                  </a:lnTo>
                  <a:lnTo>
                    <a:pt x="17" y="0"/>
                  </a:lnTo>
                  <a:lnTo>
                    <a:pt x="17" y="0"/>
                  </a:lnTo>
                  <a:lnTo>
                    <a:pt x="17" y="1"/>
                  </a:lnTo>
                  <a:lnTo>
                    <a:pt x="19" y="1"/>
                  </a:lnTo>
                  <a:lnTo>
                    <a:pt x="20" y="1"/>
                  </a:lnTo>
                  <a:lnTo>
                    <a:pt x="20" y="4"/>
                  </a:lnTo>
                  <a:lnTo>
                    <a:pt x="20" y="6"/>
                  </a:lnTo>
                  <a:lnTo>
                    <a:pt x="20" y="7"/>
                  </a:lnTo>
                  <a:lnTo>
                    <a:pt x="20" y="12"/>
                  </a:lnTo>
                  <a:lnTo>
                    <a:pt x="19" y="12"/>
                  </a:lnTo>
                  <a:lnTo>
                    <a:pt x="19" y="15"/>
                  </a:lnTo>
                  <a:lnTo>
                    <a:pt x="19" y="15"/>
                  </a:lnTo>
                  <a:lnTo>
                    <a:pt x="17" y="15"/>
                  </a:lnTo>
                  <a:lnTo>
                    <a:pt x="15" y="17"/>
                  </a:lnTo>
                  <a:lnTo>
                    <a:pt x="14" y="18"/>
                  </a:lnTo>
                  <a:lnTo>
                    <a:pt x="11" y="18"/>
                  </a:lnTo>
                  <a:lnTo>
                    <a:pt x="11" y="18"/>
                  </a:lnTo>
                  <a:lnTo>
                    <a:pt x="9" y="17"/>
                  </a:lnTo>
                  <a:lnTo>
                    <a:pt x="11" y="15"/>
                  </a:lnTo>
                  <a:lnTo>
                    <a:pt x="11" y="14"/>
                  </a:lnTo>
                  <a:lnTo>
                    <a:pt x="12" y="12"/>
                  </a:lnTo>
                  <a:lnTo>
                    <a:pt x="14" y="12"/>
                  </a:lnTo>
                  <a:lnTo>
                    <a:pt x="15" y="12"/>
                  </a:lnTo>
                  <a:lnTo>
                    <a:pt x="14" y="11"/>
                  </a:lnTo>
                  <a:lnTo>
                    <a:pt x="14" y="11"/>
                  </a:lnTo>
                  <a:lnTo>
                    <a:pt x="12" y="11"/>
                  </a:lnTo>
                  <a:lnTo>
                    <a:pt x="12" y="11"/>
                  </a:lnTo>
                  <a:lnTo>
                    <a:pt x="11" y="11"/>
                  </a:lnTo>
                  <a:lnTo>
                    <a:pt x="11" y="11"/>
                  </a:lnTo>
                  <a:lnTo>
                    <a:pt x="11" y="11"/>
                  </a:lnTo>
                  <a:lnTo>
                    <a:pt x="12" y="9"/>
                  </a:lnTo>
                  <a:lnTo>
                    <a:pt x="11" y="7"/>
                  </a:lnTo>
                  <a:lnTo>
                    <a:pt x="11" y="6"/>
                  </a:lnTo>
                  <a:lnTo>
                    <a:pt x="11" y="6"/>
                  </a:lnTo>
                  <a:lnTo>
                    <a:pt x="12" y="3"/>
                  </a:lnTo>
                  <a:lnTo>
                    <a:pt x="12" y="3"/>
                  </a:lnTo>
                  <a:lnTo>
                    <a:pt x="12" y="1"/>
                  </a:lnTo>
                  <a:lnTo>
                    <a:pt x="1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74" name="Freeform 170">
              <a:extLst>
                <a:ext uri="{FF2B5EF4-FFF2-40B4-BE49-F238E27FC236}">
                  <a16:creationId xmlns:a16="http://schemas.microsoft.com/office/drawing/2014/main" id="{FBCA55A5-2F96-5317-3CE4-E27515359218}"/>
                </a:ext>
              </a:extLst>
            </p:cNvPr>
            <p:cNvSpPr>
              <a:spLocks noEditPoints="1"/>
            </p:cNvSpPr>
            <p:nvPr/>
          </p:nvSpPr>
          <p:spPr bwMode="auto">
            <a:xfrm>
              <a:off x="3850859" y="3891582"/>
              <a:ext cx="74070" cy="17544"/>
            </a:xfrm>
            <a:custGeom>
              <a:avLst/>
              <a:gdLst>
                <a:gd name="T0" fmla="*/ 1 w 38"/>
                <a:gd name="T1" fmla="*/ 6 h 9"/>
                <a:gd name="T2" fmla="*/ 1 w 38"/>
                <a:gd name="T3" fmla="*/ 6 h 9"/>
                <a:gd name="T4" fmla="*/ 1 w 38"/>
                <a:gd name="T5" fmla="*/ 8 h 9"/>
                <a:gd name="T6" fmla="*/ 1 w 38"/>
                <a:gd name="T7" fmla="*/ 8 h 9"/>
                <a:gd name="T8" fmla="*/ 1 w 38"/>
                <a:gd name="T9" fmla="*/ 8 h 9"/>
                <a:gd name="T10" fmla="*/ 0 w 38"/>
                <a:gd name="T11" fmla="*/ 8 h 9"/>
                <a:gd name="T12" fmla="*/ 0 w 38"/>
                <a:gd name="T13" fmla="*/ 8 h 9"/>
                <a:gd name="T14" fmla="*/ 0 w 38"/>
                <a:gd name="T15" fmla="*/ 6 h 9"/>
                <a:gd name="T16" fmla="*/ 0 w 38"/>
                <a:gd name="T17" fmla="*/ 6 h 9"/>
                <a:gd name="T18" fmla="*/ 36 w 38"/>
                <a:gd name="T19" fmla="*/ 6 h 9"/>
                <a:gd name="T20" fmla="*/ 38 w 38"/>
                <a:gd name="T21" fmla="*/ 6 h 9"/>
                <a:gd name="T22" fmla="*/ 36 w 38"/>
                <a:gd name="T23" fmla="*/ 6 h 9"/>
                <a:gd name="T24" fmla="*/ 34 w 38"/>
                <a:gd name="T25" fmla="*/ 6 h 9"/>
                <a:gd name="T26" fmla="*/ 36 w 38"/>
                <a:gd name="T27" fmla="*/ 6 h 9"/>
                <a:gd name="T28" fmla="*/ 15 w 38"/>
                <a:gd name="T29" fmla="*/ 1 h 9"/>
                <a:gd name="T30" fmla="*/ 25 w 38"/>
                <a:gd name="T31" fmla="*/ 1 h 9"/>
                <a:gd name="T32" fmla="*/ 27 w 38"/>
                <a:gd name="T33" fmla="*/ 1 h 9"/>
                <a:gd name="T34" fmla="*/ 27 w 38"/>
                <a:gd name="T35" fmla="*/ 1 h 9"/>
                <a:gd name="T36" fmla="*/ 30 w 38"/>
                <a:gd name="T37" fmla="*/ 1 h 9"/>
                <a:gd name="T38" fmla="*/ 33 w 38"/>
                <a:gd name="T39" fmla="*/ 3 h 9"/>
                <a:gd name="T40" fmla="*/ 31 w 38"/>
                <a:gd name="T41" fmla="*/ 6 h 9"/>
                <a:gd name="T42" fmla="*/ 30 w 38"/>
                <a:gd name="T43" fmla="*/ 8 h 9"/>
                <a:gd name="T44" fmla="*/ 25 w 38"/>
                <a:gd name="T45" fmla="*/ 9 h 9"/>
                <a:gd name="T46" fmla="*/ 23 w 38"/>
                <a:gd name="T47" fmla="*/ 9 h 9"/>
                <a:gd name="T48" fmla="*/ 22 w 38"/>
                <a:gd name="T49" fmla="*/ 9 h 9"/>
                <a:gd name="T50" fmla="*/ 19 w 38"/>
                <a:gd name="T51" fmla="*/ 9 h 9"/>
                <a:gd name="T52" fmla="*/ 15 w 38"/>
                <a:gd name="T53" fmla="*/ 9 h 9"/>
                <a:gd name="T54" fmla="*/ 14 w 38"/>
                <a:gd name="T55" fmla="*/ 9 h 9"/>
                <a:gd name="T56" fmla="*/ 11 w 38"/>
                <a:gd name="T57" fmla="*/ 9 h 9"/>
                <a:gd name="T58" fmla="*/ 11 w 38"/>
                <a:gd name="T59" fmla="*/ 6 h 9"/>
                <a:gd name="T60" fmla="*/ 11 w 38"/>
                <a:gd name="T61" fmla="*/ 5 h 9"/>
                <a:gd name="T62" fmla="*/ 9 w 38"/>
                <a:gd name="T63" fmla="*/ 3 h 9"/>
                <a:gd name="T64" fmla="*/ 11 w 38"/>
                <a:gd name="T65" fmla="*/ 1 h 9"/>
                <a:gd name="T66" fmla="*/ 12 w 38"/>
                <a:gd name="T6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8" h="9">
                  <a:moveTo>
                    <a:pt x="1" y="6"/>
                  </a:moveTo>
                  <a:lnTo>
                    <a:pt x="1" y="6"/>
                  </a:lnTo>
                  <a:lnTo>
                    <a:pt x="1" y="6"/>
                  </a:lnTo>
                  <a:lnTo>
                    <a:pt x="1" y="6"/>
                  </a:lnTo>
                  <a:lnTo>
                    <a:pt x="1" y="6"/>
                  </a:lnTo>
                  <a:lnTo>
                    <a:pt x="1" y="8"/>
                  </a:lnTo>
                  <a:lnTo>
                    <a:pt x="1" y="8"/>
                  </a:lnTo>
                  <a:lnTo>
                    <a:pt x="1" y="8"/>
                  </a:lnTo>
                  <a:lnTo>
                    <a:pt x="1" y="8"/>
                  </a:lnTo>
                  <a:lnTo>
                    <a:pt x="1" y="8"/>
                  </a:lnTo>
                  <a:lnTo>
                    <a:pt x="0" y="8"/>
                  </a:lnTo>
                  <a:lnTo>
                    <a:pt x="0" y="8"/>
                  </a:lnTo>
                  <a:lnTo>
                    <a:pt x="0" y="8"/>
                  </a:lnTo>
                  <a:lnTo>
                    <a:pt x="0" y="8"/>
                  </a:lnTo>
                  <a:lnTo>
                    <a:pt x="0" y="8"/>
                  </a:lnTo>
                  <a:lnTo>
                    <a:pt x="0" y="6"/>
                  </a:lnTo>
                  <a:lnTo>
                    <a:pt x="0" y="6"/>
                  </a:lnTo>
                  <a:lnTo>
                    <a:pt x="0" y="6"/>
                  </a:lnTo>
                  <a:lnTo>
                    <a:pt x="1" y="6"/>
                  </a:lnTo>
                  <a:close/>
                  <a:moveTo>
                    <a:pt x="36" y="6"/>
                  </a:moveTo>
                  <a:lnTo>
                    <a:pt x="38" y="6"/>
                  </a:lnTo>
                  <a:lnTo>
                    <a:pt x="38" y="6"/>
                  </a:lnTo>
                  <a:lnTo>
                    <a:pt x="38" y="6"/>
                  </a:lnTo>
                  <a:lnTo>
                    <a:pt x="36" y="6"/>
                  </a:lnTo>
                  <a:lnTo>
                    <a:pt x="34" y="6"/>
                  </a:lnTo>
                  <a:lnTo>
                    <a:pt x="34" y="6"/>
                  </a:lnTo>
                  <a:lnTo>
                    <a:pt x="34" y="6"/>
                  </a:lnTo>
                  <a:lnTo>
                    <a:pt x="36" y="6"/>
                  </a:lnTo>
                  <a:close/>
                  <a:moveTo>
                    <a:pt x="12" y="0"/>
                  </a:moveTo>
                  <a:lnTo>
                    <a:pt x="15" y="1"/>
                  </a:lnTo>
                  <a:lnTo>
                    <a:pt x="25" y="1"/>
                  </a:lnTo>
                  <a:lnTo>
                    <a:pt x="25" y="1"/>
                  </a:lnTo>
                  <a:lnTo>
                    <a:pt x="27" y="1"/>
                  </a:lnTo>
                  <a:lnTo>
                    <a:pt x="27" y="1"/>
                  </a:lnTo>
                  <a:lnTo>
                    <a:pt x="27" y="1"/>
                  </a:lnTo>
                  <a:lnTo>
                    <a:pt x="27" y="1"/>
                  </a:lnTo>
                  <a:lnTo>
                    <a:pt x="27" y="1"/>
                  </a:lnTo>
                  <a:lnTo>
                    <a:pt x="30" y="1"/>
                  </a:lnTo>
                  <a:lnTo>
                    <a:pt x="31" y="3"/>
                  </a:lnTo>
                  <a:lnTo>
                    <a:pt x="33" y="3"/>
                  </a:lnTo>
                  <a:lnTo>
                    <a:pt x="33" y="5"/>
                  </a:lnTo>
                  <a:lnTo>
                    <a:pt x="31" y="6"/>
                  </a:lnTo>
                  <a:lnTo>
                    <a:pt x="31" y="6"/>
                  </a:lnTo>
                  <a:lnTo>
                    <a:pt x="30" y="8"/>
                  </a:lnTo>
                  <a:lnTo>
                    <a:pt x="28" y="9"/>
                  </a:lnTo>
                  <a:lnTo>
                    <a:pt x="25" y="9"/>
                  </a:lnTo>
                  <a:lnTo>
                    <a:pt x="23" y="9"/>
                  </a:lnTo>
                  <a:lnTo>
                    <a:pt x="23" y="9"/>
                  </a:lnTo>
                  <a:lnTo>
                    <a:pt x="23" y="9"/>
                  </a:lnTo>
                  <a:lnTo>
                    <a:pt x="22" y="9"/>
                  </a:lnTo>
                  <a:lnTo>
                    <a:pt x="20" y="8"/>
                  </a:lnTo>
                  <a:lnTo>
                    <a:pt x="19" y="9"/>
                  </a:lnTo>
                  <a:lnTo>
                    <a:pt x="17" y="8"/>
                  </a:lnTo>
                  <a:lnTo>
                    <a:pt x="15" y="9"/>
                  </a:lnTo>
                  <a:lnTo>
                    <a:pt x="14" y="9"/>
                  </a:lnTo>
                  <a:lnTo>
                    <a:pt x="14" y="9"/>
                  </a:lnTo>
                  <a:lnTo>
                    <a:pt x="12" y="9"/>
                  </a:lnTo>
                  <a:lnTo>
                    <a:pt x="11" y="9"/>
                  </a:lnTo>
                  <a:lnTo>
                    <a:pt x="11" y="8"/>
                  </a:lnTo>
                  <a:lnTo>
                    <a:pt x="11" y="6"/>
                  </a:lnTo>
                  <a:lnTo>
                    <a:pt x="11" y="5"/>
                  </a:lnTo>
                  <a:lnTo>
                    <a:pt x="11" y="5"/>
                  </a:lnTo>
                  <a:lnTo>
                    <a:pt x="9" y="3"/>
                  </a:lnTo>
                  <a:lnTo>
                    <a:pt x="9" y="3"/>
                  </a:lnTo>
                  <a:lnTo>
                    <a:pt x="11" y="3"/>
                  </a:lnTo>
                  <a:lnTo>
                    <a:pt x="11" y="1"/>
                  </a:lnTo>
                  <a:lnTo>
                    <a:pt x="11" y="1"/>
                  </a:lnTo>
                  <a:lnTo>
                    <a:pt x="12" y="0"/>
                  </a:lnTo>
                  <a:lnTo>
                    <a:pt x="1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75" name="Freeform 171">
              <a:extLst>
                <a:ext uri="{FF2B5EF4-FFF2-40B4-BE49-F238E27FC236}">
                  <a16:creationId xmlns:a16="http://schemas.microsoft.com/office/drawing/2014/main" id="{411684C0-2E2F-5497-3578-A072E3397CAF}"/>
                </a:ext>
              </a:extLst>
            </p:cNvPr>
            <p:cNvSpPr>
              <a:spLocks/>
            </p:cNvSpPr>
            <p:nvPr/>
          </p:nvSpPr>
          <p:spPr bwMode="auto">
            <a:xfrm>
              <a:off x="2147239" y="5109846"/>
              <a:ext cx="3898" cy="3898"/>
            </a:xfrm>
            <a:custGeom>
              <a:avLst/>
              <a:gdLst>
                <a:gd name="T0" fmla="*/ 0 w 2"/>
                <a:gd name="T1" fmla="*/ 0 h 2"/>
                <a:gd name="T2" fmla="*/ 2 w 2"/>
                <a:gd name="T3" fmla="*/ 0 h 2"/>
                <a:gd name="T4" fmla="*/ 2 w 2"/>
                <a:gd name="T5" fmla="*/ 0 h 2"/>
                <a:gd name="T6" fmla="*/ 2 w 2"/>
                <a:gd name="T7" fmla="*/ 2 h 2"/>
                <a:gd name="T8" fmla="*/ 2 w 2"/>
                <a:gd name="T9" fmla="*/ 2 h 2"/>
                <a:gd name="T10" fmla="*/ 0 w 2"/>
                <a:gd name="T11" fmla="*/ 2 h 2"/>
                <a:gd name="T12" fmla="*/ 0 w 2"/>
                <a:gd name="T13" fmla="*/ 2 h 2"/>
                <a:gd name="T14" fmla="*/ 0 w 2"/>
                <a:gd name="T15" fmla="*/ 0 h 2"/>
                <a:gd name="T16" fmla="*/ 0 w 2"/>
                <a:gd name="T1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2">
                  <a:moveTo>
                    <a:pt x="0" y="0"/>
                  </a:moveTo>
                  <a:lnTo>
                    <a:pt x="2" y="0"/>
                  </a:lnTo>
                  <a:lnTo>
                    <a:pt x="2" y="0"/>
                  </a:lnTo>
                  <a:lnTo>
                    <a:pt x="2" y="2"/>
                  </a:lnTo>
                  <a:lnTo>
                    <a:pt x="2" y="2"/>
                  </a:lnTo>
                  <a:lnTo>
                    <a:pt x="0" y="2"/>
                  </a:lnTo>
                  <a:lnTo>
                    <a:pt x="0" y="2"/>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76" name="Freeform 172">
              <a:extLst>
                <a:ext uri="{FF2B5EF4-FFF2-40B4-BE49-F238E27FC236}">
                  <a16:creationId xmlns:a16="http://schemas.microsoft.com/office/drawing/2014/main" id="{FEF82116-1E9A-90A1-F3A2-F96773D7AD41}"/>
                </a:ext>
              </a:extLst>
            </p:cNvPr>
            <p:cNvSpPr>
              <a:spLocks noEditPoints="1"/>
            </p:cNvSpPr>
            <p:nvPr/>
          </p:nvSpPr>
          <p:spPr bwMode="auto">
            <a:xfrm>
              <a:off x="4176378" y="2991042"/>
              <a:ext cx="5848" cy="13645"/>
            </a:xfrm>
            <a:custGeom>
              <a:avLst/>
              <a:gdLst>
                <a:gd name="T0" fmla="*/ 3 w 3"/>
                <a:gd name="T1" fmla="*/ 5 h 7"/>
                <a:gd name="T2" fmla="*/ 3 w 3"/>
                <a:gd name="T3" fmla="*/ 5 h 7"/>
                <a:gd name="T4" fmla="*/ 3 w 3"/>
                <a:gd name="T5" fmla="*/ 5 h 7"/>
                <a:gd name="T6" fmla="*/ 3 w 3"/>
                <a:gd name="T7" fmla="*/ 5 h 7"/>
                <a:gd name="T8" fmla="*/ 3 w 3"/>
                <a:gd name="T9" fmla="*/ 7 h 7"/>
                <a:gd name="T10" fmla="*/ 1 w 3"/>
                <a:gd name="T11" fmla="*/ 5 h 7"/>
                <a:gd name="T12" fmla="*/ 1 w 3"/>
                <a:gd name="T13" fmla="*/ 5 h 7"/>
                <a:gd name="T14" fmla="*/ 3 w 3"/>
                <a:gd name="T15" fmla="*/ 5 h 7"/>
                <a:gd name="T16" fmla="*/ 3 w 3"/>
                <a:gd name="T17" fmla="*/ 5 h 7"/>
                <a:gd name="T18" fmla="*/ 0 w 3"/>
                <a:gd name="T19" fmla="*/ 0 h 7"/>
                <a:gd name="T20" fmla="*/ 1 w 3"/>
                <a:gd name="T21" fmla="*/ 0 h 7"/>
                <a:gd name="T22" fmla="*/ 1 w 3"/>
                <a:gd name="T23" fmla="*/ 0 h 7"/>
                <a:gd name="T24" fmla="*/ 1 w 3"/>
                <a:gd name="T25" fmla="*/ 2 h 7"/>
                <a:gd name="T26" fmla="*/ 1 w 3"/>
                <a:gd name="T27" fmla="*/ 3 h 7"/>
                <a:gd name="T28" fmla="*/ 1 w 3"/>
                <a:gd name="T29" fmla="*/ 3 h 7"/>
                <a:gd name="T30" fmla="*/ 1 w 3"/>
                <a:gd name="T31" fmla="*/ 5 h 7"/>
                <a:gd name="T32" fmla="*/ 0 w 3"/>
                <a:gd name="T33" fmla="*/ 5 h 7"/>
                <a:gd name="T34" fmla="*/ 0 w 3"/>
                <a:gd name="T35" fmla="*/ 5 h 7"/>
                <a:gd name="T36" fmla="*/ 0 w 3"/>
                <a:gd name="T37" fmla="*/ 3 h 7"/>
                <a:gd name="T38" fmla="*/ 0 w 3"/>
                <a:gd name="T39" fmla="*/ 3 h 7"/>
                <a:gd name="T40" fmla="*/ 0 w 3"/>
                <a:gd name="T41" fmla="*/ 2 h 7"/>
                <a:gd name="T42" fmla="*/ 0 w 3"/>
                <a:gd name="T43" fmla="*/ 0 h 7"/>
                <a:gd name="T44" fmla="*/ 0 w 3"/>
                <a:gd name="T45" fmla="*/ 0 h 7"/>
                <a:gd name="T46" fmla="*/ 0 w 3"/>
                <a:gd name="T4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 h="7">
                  <a:moveTo>
                    <a:pt x="3" y="5"/>
                  </a:moveTo>
                  <a:lnTo>
                    <a:pt x="3" y="5"/>
                  </a:lnTo>
                  <a:lnTo>
                    <a:pt x="3" y="5"/>
                  </a:lnTo>
                  <a:lnTo>
                    <a:pt x="3" y="5"/>
                  </a:lnTo>
                  <a:lnTo>
                    <a:pt x="3" y="7"/>
                  </a:lnTo>
                  <a:lnTo>
                    <a:pt x="1" y="5"/>
                  </a:lnTo>
                  <a:lnTo>
                    <a:pt x="1" y="5"/>
                  </a:lnTo>
                  <a:lnTo>
                    <a:pt x="3" y="5"/>
                  </a:lnTo>
                  <a:lnTo>
                    <a:pt x="3" y="5"/>
                  </a:lnTo>
                  <a:close/>
                  <a:moveTo>
                    <a:pt x="0" y="0"/>
                  </a:moveTo>
                  <a:lnTo>
                    <a:pt x="1" y="0"/>
                  </a:lnTo>
                  <a:lnTo>
                    <a:pt x="1" y="0"/>
                  </a:lnTo>
                  <a:lnTo>
                    <a:pt x="1" y="2"/>
                  </a:lnTo>
                  <a:lnTo>
                    <a:pt x="1" y="3"/>
                  </a:lnTo>
                  <a:lnTo>
                    <a:pt x="1" y="3"/>
                  </a:lnTo>
                  <a:lnTo>
                    <a:pt x="1" y="5"/>
                  </a:lnTo>
                  <a:lnTo>
                    <a:pt x="0" y="5"/>
                  </a:lnTo>
                  <a:lnTo>
                    <a:pt x="0" y="5"/>
                  </a:lnTo>
                  <a:lnTo>
                    <a:pt x="0" y="3"/>
                  </a:lnTo>
                  <a:lnTo>
                    <a:pt x="0" y="3"/>
                  </a:lnTo>
                  <a:lnTo>
                    <a:pt x="0" y="2"/>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77" name="Freeform 173">
              <a:extLst>
                <a:ext uri="{FF2B5EF4-FFF2-40B4-BE49-F238E27FC236}">
                  <a16:creationId xmlns:a16="http://schemas.microsoft.com/office/drawing/2014/main" id="{9DA550AE-514F-77A4-DA0D-57D85470747A}"/>
                </a:ext>
              </a:extLst>
            </p:cNvPr>
            <p:cNvSpPr>
              <a:spLocks/>
            </p:cNvSpPr>
            <p:nvPr/>
          </p:nvSpPr>
          <p:spPr bwMode="auto">
            <a:xfrm>
              <a:off x="6160686" y="2702557"/>
              <a:ext cx="284586" cy="218313"/>
            </a:xfrm>
            <a:custGeom>
              <a:avLst/>
              <a:gdLst>
                <a:gd name="T0" fmla="*/ 67 w 146"/>
                <a:gd name="T1" fmla="*/ 3 h 112"/>
                <a:gd name="T2" fmla="*/ 68 w 146"/>
                <a:gd name="T3" fmla="*/ 10 h 112"/>
                <a:gd name="T4" fmla="*/ 81 w 146"/>
                <a:gd name="T5" fmla="*/ 8 h 112"/>
                <a:gd name="T6" fmla="*/ 109 w 146"/>
                <a:gd name="T7" fmla="*/ 10 h 112"/>
                <a:gd name="T8" fmla="*/ 128 w 146"/>
                <a:gd name="T9" fmla="*/ 8 h 112"/>
                <a:gd name="T10" fmla="*/ 130 w 146"/>
                <a:gd name="T11" fmla="*/ 11 h 112"/>
                <a:gd name="T12" fmla="*/ 136 w 146"/>
                <a:gd name="T13" fmla="*/ 14 h 112"/>
                <a:gd name="T14" fmla="*/ 141 w 146"/>
                <a:gd name="T15" fmla="*/ 32 h 112"/>
                <a:gd name="T16" fmla="*/ 142 w 146"/>
                <a:gd name="T17" fmla="*/ 41 h 112"/>
                <a:gd name="T18" fmla="*/ 133 w 146"/>
                <a:gd name="T19" fmla="*/ 47 h 112"/>
                <a:gd name="T20" fmla="*/ 135 w 146"/>
                <a:gd name="T21" fmla="*/ 52 h 112"/>
                <a:gd name="T22" fmla="*/ 139 w 146"/>
                <a:gd name="T23" fmla="*/ 55 h 112"/>
                <a:gd name="T24" fmla="*/ 138 w 146"/>
                <a:gd name="T25" fmla="*/ 62 h 112"/>
                <a:gd name="T26" fmla="*/ 139 w 146"/>
                <a:gd name="T27" fmla="*/ 68 h 112"/>
                <a:gd name="T28" fmla="*/ 144 w 146"/>
                <a:gd name="T29" fmla="*/ 76 h 112"/>
                <a:gd name="T30" fmla="*/ 144 w 146"/>
                <a:gd name="T31" fmla="*/ 79 h 112"/>
                <a:gd name="T32" fmla="*/ 146 w 146"/>
                <a:gd name="T33" fmla="*/ 84 h 112"/>
                <a:gd name="T34" fmla="*/ 139 w 146"/>
                <a:gd name="T35" fmla="*/ 87 h 112"/>
                <a:gd name="T36" fmla="*/ 128 w 146"/>
                <a:gd name="T37" fmla="*/ 96 h 112"/>
                <a:gd name="T38" fmla="*/ 125 w 146"/>
                <a:gd name="T39" fmla="*/ 106 h 112"/>
                <a:gd name="T40" fmla="*/ 125 w 146"/>
                <a:gd name="T41" fmla="*/ 110 h 112"/>
                <a:gd name="T42" fmla="*/ 125 w 146"/>
                <a:gd name="T43" fmla="*/ 112 h 112"/>
                <a:gd name="T44" fmla="*/ 116 w 146"/>
                <a:gd name="T45" fmla="*/ 109 h 112"/>
                <a:gd name="T46" fmla="*/ 109 w 146"/>
                <a:gd name="T47" fmla="*/ 104 h 112"/>
                <a:gd name="T48" fmla="*/ 100 w 146"/>
                <a:gd name="T49" fmla="*/ 106 h 112"/>
                <a:gd name="T50" fmla="*/ 95 w 146"/>
                <a:gd name="T51" fmla="*/ 106 h 112"/>
                <a:gd name="T52" fmla="*/ 90 w 146"/>
                <a:gd name="T53" fmla="*/ 106 h 112"/>
                <a:gd name="T54" fmla="*/ 87 w 146"/>
                <a:gd name="T55" fmla="*/ 109 h 112"/>
                <a:gd name="T56" fmla="*/ 82 w 146"/>
                <a:gd name="T57" fmla="*/ 109 h 112"/>
                <a:gd name="T58" fmla="*/ 81 w 146"/>
                <a:gd name="T59" fmla="*/ 106 h 112"/>
                <a:gd name="T60" fmla="*/ 78 w 146"/>
                <a:gd name="T61" fmla="*/ 101 h 112"/>
                <a:gd name="T62" fmla="*/ 73 w 146"/>
                <a:gd name="T63" fmla="*/ 106 h 112"/>
                <a:gd name="T64" fmla="*/ 68 w 146"/>
                <a:gd name="T65" fmla="*/ 103 h 112"/>
                <a:gd name="T66" fmla="*/ 65 w 146"/>
                <a:gd name="T67" fmla="*/ 96 h 112"/>
                <a:gd name="T68" fmla="*/ 60 w 146"/>
                <a:gd name="T69" fmla="*/ 95 h 112"/>
                <a:gd name="T70" fmla="*/ 57 w 146"/>
                <a:gd name="T71" fmla="*/ 93 h 112"/>
                <a:gd name="T72" fmla="*/ 53 w 146"/>
                <a:gd name="T73" fmla="*/ 93 h 112"/>
                <a:gd name="T74" fmla="*/ 53 w 146"/>
                <a:gd name="T75" fmla="*/ 90 h 112"/>
                <a:gd name="T76" fmla="*/ 51 w 146"/>
                <a:gd name="T77" fmla="*/ 88 h 112"/>
                <a:gd name="T78" fmla="*/ 41 w 146"/>
                <a:gd name="T79" fmla="*/ 85 h 112"/>
                <a:gd name="T80" fmla="*/ 41 w 146"/>
                <a:gd name="T81" fmla="*/ 90 h 112"/>
                <a:gd name="T82" fmla="*/ 37 w 146"/>
                <a:gd name="T83" fmla="*/ 91 h 112"/>
                <a:gd name="T84" fmla="*/ 32 w 146"/>
                <a:gd name="T85" fmla="*/ 87 h 112"/>
                <a:gd name="T86" fmla="*/ 34 w 146"/>
                <a:gd name="T87" fmla="*/ 84 h 112"/>
                <a:gd name="T88" fmla="*/ 34 w 146"/>
                <a:gd name="T89" fmla="*/ 82 h 112"/>
                <a:gd name="T90" fmla="*/ 27 w 146"/>
                <a:gd name="T91" fmla="*/ 80 h 112"/>
                <a:gd name="T92" fmla="*/ 21 w 146"/>
                <a:gd name="T93" fmla="*/ 79 h 112"/>
                <a:gd name="T94" fmla="*/ 18 w 146"/>
                <a:gd name="T95" fmla="*/ 76 h 112"/>
                <a:gd name="T96" fmla="*/ 13 w 146"/>
                <a:gd name="T97" fmla="*/ 77 h 112"/>
                <a:gd name="T98" fmla="*/ 13 w 146"/>
                <a:gd name="T99" fmla="*/ 73 h 112"/>
                <a:gd name="T100" fmla="*/ 10 w 146"/>
                <a:gd name="T101" fmla="*/ 65 h 112"/>
                <a:gd name="T102" fmla="*/ 8 w 146"/>
                <a:gd name="T103" fmla="*/ 60 h 112"/>
                <a:gd name="T104" fmla="*/ 10 w 146"/>
                <a:gd name="T105" fmla="*/ 54 h 112"/>
                <a:gd name="T106" fmla="*/ 8 w 146"/>
                <a:gd name="T107" fmla="*/ 51 h 112"/>
                <a:gd name="T108" fmla="*/ 8 w 146"/>
                <a:gd name="T109" fmla="*/ 46 h 112"/>
                <a:gd name="T110" fmla="*/ 2 w 146"/>
                <a:gd name="T111" fmla="*/ 36 h 112"/>
                <a:gd name="T112" fmla="*/ 5 w 146"/>
                <a:gd name="T113" fmla="*/ 30 h 112"/>
                <a:gd name="T114" fmla="*/ 7 w 146"/>
                <a:gd name="T115" fmla="*/ 24 h 112"/>
                <a:gd name="T116" fmla="*/ 7 w 146"/>
                <a:gd name="T117" fmla="*/ 21 h 112"/>
                <a:gd name="T118" fmla="*/ 2 w 146"/>
                <a:gd name="T119" fmla="*/ 17 h 112"/>
                <a:gd name="T120" fmla="*/ 29 w 146"/>
                <a:gd name="T121" fmla="*/ 11 h 112"/>
                <a:gd name="T122" fmla="*/ 37 w 146"/>
                <a:gd name="T123" fmla="*/ 5 h 112"/>
                <a:gd name="T124" fmla="*/ 59 w 146"/>
                <a:gd name="T12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6" h="112">
                  <a:moveTo>
                    <a:pt x="62" y="0"/>
                  </a:moveTo>
                  <a:lnTo>
                    <a:pt x="65" y="2"/>
                  </a:lnTo>
                  <a:lnTo>
                    <a:pt x="68" y="3"/>
                  </a:lnTo>
                  <a:lnTo>
                    <a:pt x="68" y="3"/>
                  </a:lnTo>
                  <a:lnTo>
                    <a:pt x="67" y="3"/>
                  </a:lnTo>
                  <a:lnTo>
                    <a:pt x="64" y="2"/>
                  </a:lnTo>
                  <a:lnTo>
                    <a:pt x="64" y="2"/>
                  </a:lnTo>
                  <a:lnTo>
                    <a:pt x="65" y="6"/>
                  </a:lnTo>
                  <a:lnTo>
                    <a:pt x="67" y="8"/>
                  </a:lnTo>
                  <a:lnTo>
                    <a:pt x="68" y="10"/>
                  </a:lnTo>
                  <a:lnTo>
                    <a:pt x="71" y="10"/>
                  </a:lnTo>
                  <a:lnTo>
                    <a:pt x="78" y="10"/>
                  </a:lnTo>
                  <a:lnTo>
                    <a:pt x="79" y="8"/>
                  </a:lnTo>
                  <a:lnTo>
                    <a:pt x="81" y="8"/>
                  </a:lnTo>
                  <a:lnTo>
                    <a:pt x="81" y="8"/>
                  </a:lnTo>
                  <a:lnTo>
                    <a:pt x="84" y="8"/>
                  </a:lnTo>
                  <a:lnTo>
                    <a:pt x="89" y="8"/>
                  </a:lnTo>
                  <a:lnTo>
                    <a:pt x="95" y="8"/>
                  </a:lnTo>
                  <a:lnTo>
                    <a:pt x="103" y="8"/>
                  </a:lnTo>
                  <a:lnTo>
                    <a:pt x="109" y="10"/>
                  </a:lnTo>
                  <a:lnTo>
                    <a:pt x="117" y="10"/>
                  </a:lnTo>
                  <a:lnTo>
                    <a:pt x="125" y="10"/>
                  </a:lnTo>
                  <a:lnTo>
                    <a:pt x="127" y="10"/>
                  </a:lnTo>
                  <a:lnTo>
                    <a:pt x="127" y="8"/>
                  </a:lnTo>
                  <a:lnTo>
                    <a:pt x="128" y="8"/>
                  </a:lnTo>
                  <a:lnTo>
                    <a:pt x="128" y="10"/>
                  </a:lnTo>
                  <a:lnTo>
                    <a:pt x="130" y="10"/>
                  </a:lnTo>
                  <a:lnTo>
                    <a:pt x="130" y="10"/>
                  </a:lnTo>
                  <a:lnTo>
                    <a:pt x="130" y="11"/>
                  </a:lnTo>
                  <a:lnTo>
                    <a:pt x="130" y="11"/>
                  </a:lnTo>
                  <a:lnTo>
                    <a:pt x="131" y="11"/>
                  </a:lnTo>
                  <a:lnTo>
                    <a:pt x="133" y="11"/>
                  </a:lnTo>
                  <a:lnTo>
                    <a:pt x="135" y="13"/>
                  </a:lnTo>
                  <a:lnTo>
                    <a:pt x="136" y="14"/>
                  </a:lnTo>
                  <a:lnTo>
                    <a:pt x="136" y="14"/>
                  </a:lnTo>
                  <a:lnTo>
                    <a:pt x="136" y="16"/>
                  </a:lnTo>
                  <a:lnTo>
                    <a:pt x="136" y="17"/>
                  </a:lnTo>
                  <a:lnTo>
                    <a:pt x="136" y="17"/>
                  </a:lnTo>
                  <a:lnTo>
                    <a:pt x="138" y="24"/>
                  </a:lnTo>
                  <a:lnTo>
                    <a:pt x="141" y="32"/>
                  </a:lnTo>
                  <a:lnTo>
                    <a:pt x="142" y="33"/>
                  </a:lnTo>
                  <a:lnTo>
                    <a:pt x="142" y="36"/>
                  </a:lnTo>
                  <a:lnTo>
                    <a:pt x="142" y="38"/>
                  </a:lnTo>
                  <a:lnTo>
                    <a:pt x="142" y="40"/>
                  </a:lnTo>
                  <a:lnTo>
                    <a:pt x="142" y="41"/>
                  </a:lnTo>
                  <a:lnTo>
                    <a:pt x="142" y="43"/>
                  </a:lnTo>
                  <a:lnTo>
                    <a:pt x="141" y="43"/>
                  </a:lnTo>
                  <a:lnTo>
                    <a:pt x="136" y="44"/>
                  </a:lnTo>
                  <a:lnTo>
                    <a:pt x="135" y="46"/>
                  </a:lnTo>
                  <a:lnTo>
                    <a:pt x="133" y="47"/>
                  </a:lnTo>
                  <a:lnTo>
                    <a:pt x="133" y="49"/>
                  </a:lnTo>
                  <a:lnTo>
                    <a:pt x="131" y="49"/>
                  </a:lnTo>
                  <a:lnTo>
                    <a:pt x="131" y="51"/>
                  </a:lnTo>
                  <a:lnTo>
                    <a:pt x="131" y="51"/>
                  </a:lnTo>
                  <a:lnTo>
                    <a:pt x="135" y="52"/>
                  </a:lnTo>
                  <a:lnTo>
                    <a:pt x="136" y="52"/>
                  </a:lnTo>
                  <a:lnTo>
                    <a:pt x="136" y="52"/>
                  </a:lnTo>
                  <a:lnTo>
                    <a:pt x="138" y="54"/>
                  </a:lnTo>
                  <a:lnTo>
                    <a:pt x="138" y="54"/>
                  </a:lnTo>
                  <a:lnTo>
                    <a:pt x="139" y="55"/>
                  </a:lnTo>
                  <a:lnTo>
                    <a:pt x="139" y="57"/>
                  </a:lnTo>
                  <a:lnTo>
                    <a:pt x="138" y="58"/>
                  </a:lnTo>
                  <a:lnTo>
                    <a:pt x="138" y="60"/>
                  </a:lnTo>
                  <a:lnTo>
                    <a:pt x="138" y="60"/>
                  </a:lnTo>
                  <a:lnTo>
                    <a:pt x="138" y="62"/>
                  </a:lnTo>
                  <a:lnTo>
                    <a:pt x="138" y="63"/>
                  </a:lnTo>
                  <a:lnTo>
                    <a:pt x="138" y="65"/>
                  </a:lnTo>
                  <a:lnTo>
                    <a:pt x="139" y="66"/>
                  </a:lnTo>
                  <a:lnTo>
                    <a:pt x="139" y="68"/>
                  </a:lnTo>
                  <a:lnTo>
                    <a:pt x="139" y="68"/>
                  </a:lnTo>
                  <a:lnTo>
                    <a:pt x="139" y="69"/>
                  </a:lnTo>
                  <a:lnTo>
                    <a:pt x="139" y="69"/>
                  </a:lnTo>
                  <a:lnTo>
                    <a:pt x="142" y="73"/>
                  </a:lnTo>
                  <a:lnTo>
                    <a:pt x="142" y="74"/>
                  </a:lnTo>
                  <a:lnTo>
                    <a:pt x="144" y="76"/>
                  </a:lnTo>
                  <a:lnTo>
                    <a:pt x="146" y="77"/>
                  </a:lnTo>
                  <a:lnTo>
                    <a:pt x="146" y="77"/>
                  </a:lnTo>
                  <a:lnTo>
                    <a:pt x="144" y="79"/>
                  </a:lnTo>
                  <a:lnTo>
                    <a:pt x="144" y="79"/>
                  </a:lnTo>
                  <a:lnTo>
                    <a:pt x="144" y="79"/>
                  </a:lnTo>
                  <a:lnTo>
                    <a:pt x="144" y="79"/>
                  </a:lnTo>
                  <a:lnTo>
                    <a:pt x="144" y="79"/>
                  </a:lnTo>
                  <a:lnTo>
                    <a:pt x="144" y="80"/>
                  </a:lnTo>
                  <a:lnTo>
                    <a:pt x="146" y="82"/>
                  </a:lnTo>
                  <a:lnTo>
                    <a:pt x="146" y="84"/>
                  </a:lnTo>
                  <a:lnTo>
                    <a:pt x="144" y="84"/>
                  </a:lnTo>
                  <a:lnTo>
                    <a:pt x="144" y="85"/>
                  </a:lnTo>
                  <a:lnTo>
                    <a:pt x="144" y="85"/>
                  </a:lnTo>
                  <a:lnTo>
                    <a:pt x="139" y="87"/>
                  </a:lnTo>
                  <a:lnTo>
                    <a:pt x="139" y="87"/>
                  </a:lnTo>
                  <a:lnTo>
                    <a:pt x="136" y="90"/>
                  </a:lnTo>
                  <a:lnTo>
                    <a:pt x="135" y="90"/>
                  </a:lnTo>
                  <a:lnTo>
                    <a:pt x="133" y="93"/>
                  </a:lnTo>
                  <a:lnTo>
                    <a:pt x="130" y="96"/>
                  </a:lnTo>
                  <a:lnTo>
                    <a:pt x="128" y="96"/>
                  </a:lnTo>
                  <a:lnTo>
                    <a:pt x="128" y="98"/>
                  </a:lnTo>
                  <a:lnTo>
                    <a:pt x="125" y="101"/>
                  </a:lnTo>
                  <a:lnTo>
                    <a:pt x="123" y="103"/>
                  </a:lnTo>
                  <a:lnTo>
                    <a:pt x="125" y="104"/>
                  </a:lnTo>
                  <a:lnTo>
                    <a:pt x="125" y="106"/>
                  </a:lnTo>
                  <a:lnTo>
                    <a:pt x="125" y="107"/>
                  </a:lnTo>
                  <a:lnTo>
                    <a:pt x="125" y="107"/>
                  </a:lnTo>
                  <a:lnTo>
                    <a:pt x="125" y="109"/>
                  </a:lnTo>
                  <a:lnTo>
                    <a:pt x="125" y="109"/>
                  </a:lnTo>
                  <a:lnTo>
                    <a:pt x="125" y="110"/>
                  </a:lnTo>
                  <a:lnTo>
                    <a:pt x="127" y="110"/>
                  </a:lnTo>
                  <a:lnTo>
                    <a:pt x="127" y="112"/>
                  </a:lnTo>
                  <a:lnTo>
                    <a:pt x="127" y="112"/>
                  </a:lnTo>
                  <a:lnTo>
                    <a:pt x="127" y="112"/>
                  </a:lnTo>
                  <a:lnTo>
                    <a:pt x="125" y="112"/>
                  </a:lnTo>
                  <a:lnTo>
                    <a:pt x="123" y="110"/>
                  </a:lnTo>
                  <a:lnTo>
                    <a:pt x="122" y="110"/>
                  </a:lnTo>
                  <a:lnTo>
                    <a:pt x="122" y="110"/>
                  </a:lnTo>
                  <a:lnTo>
                    <a:pt x="117" y="109"/>
                  </a:lnTo>
                  <a:lnTo>
                    <a:pt x="116" y="109"/>
                  </a:lnTo>
                  <a:lnTo>
                    <a:pt x="116" y="107"/>
                  </a:lnTo>
                  <a:lnTo>
                    <a:pt x="114" y="107"/>
                  </a:lnTo>
                  <a:lnTo>
                    <a:pt x="112" y="106"/>
                  </a:lnTo>
                  <a:lnTo>
                    <a:pt x="111" y="106"/>
                  </a:lnTo>
                  <a:lnTo>
                    <a:pt x="109" y="104"/>
                  </a:lnTo>
                  <a:lnTo>
                    <a:pt x="106" y="104"/>
                  </a:lnTo>
                  <a:lnTo>
                    <a:pt x="103" y="104"/>
                  </a:lnTo>
                  <a:lnTo>
                    <a:pt x="103" y="104"/>
                  </a:lnTo>
                  <a:lnTo>
                    <a:pt x="101" y="104"/>
                  </a:lnTo>
                  <a:lnTo>
                    <a:pt x="100" y="106"/>
                  </a:lnTo>
                  <a:lnTo>
                    <a:pt x="100" y="107"/>
                  </a:lnTo>
                  <a:lnTo>
                    <a:pt x="98" y="107"/>
                  </a:lnTo>
                  <a:lnTo>
                    <a:pt x="97" y="106"/>
                  </a:lnTo>
                  <a:lnTo>
                    <a:pt x="97" y="106"/>
                  </a:lnTo>
                  <a:lnTo>
                    <a:pt x="95" y="106"/>
                  </a:lnTo>
                  <a:lnTo>
                    <a:pt x="94" y="106"/>
                  </a:lnTo>
                  <a:lnTo>
                    <a:pt x="92" y="106"/>
                  </a:lnTo>
                  <a:lnTo>
                    <a:pt x="92" y="106"/>
                  </a:lnTo>
                  <a:lnTo>
                    <a:pt x="92" y="106"/>
                  </a:lnTo>
                  <a:lnTo>
                    <a:pt x="90" y="106"/>
                  </a:lnTo>
                  <a:lnTo>
                    <a:pt x="90" y="106"/>
                  </a:lnTo>
                  <a:lnTo>
                    <a:pt x="89" y="106"/>
                  </a:lnTo>
                  <a:lnTo>
                    <a:pt x="89" y="107"/>
                  </a:lnTo>
                  <a:lnTo>
                    <a:pt x="87" y="107"/>
                  </a:lnTo>
                  <a:lnTo>
                    <a:pt x="87" y="109"/>
                  </a:lnTo>
                  <a:lnTo>
                    <a:pt x="84" y="109"/>
                  </a:lnTo>
                  <a:lnTo>
                    <a:pt x="84" y="109"/>
                  </a:lnTo>
                  <a:lnTo>
                    <a:pt x="82" y="109"/>
                  </a:lnTo>
                  <a:lnTo>
                    <a:pt x="82" y="109"/>
                  </a:lnTo>
                  <a:lnTo>
                    <a:pt x="82" y="109"/>
                  </a:lnTo>
                  <a:lnTo>
                    <a:pt x="82" y="107"/>
                  </a:lnTo>
                  <a:lnTo>
                    <a:pt x="82" y="107"/>
                  </a:lnTo>
                  <a:lnTo>
                    <a:pt x="82" y="106"/>
                  </a:lnTo>
                  <a:lnTo>
                    <a:pt x="82" y="106"/>
                  </a:lnTo>
                  <a:lnTo>
                    <a:pt x="81" y="106"/>
                  </a:lnTo>
                  <a:lnTo>
                    <a:pt x="81" y="104"/>
                  </a:lnTo>
                  <a:lnTo>
                    <a:pt x="81" y="104"/>
                  </a:lnTo>
                  <a:lnTo>
                    <a:pt x="79" y="104"/>
                  </a:lnTo>
                  <a:lnTo>
                    <a:pt x="79" y="103"/>
                  </a:lnTo>
                  <a:lnTo>
                    <a:pt x="78" y="101"/>
                  </a:lnTo>
                  <a:lnTo>
                    <a:pt x="78" y="101"/>
                  </a:lnTo>
                  <a:lnTo>
                    <a:pt x="78" y="103"/>
                  </a:lnTo>
                  <a:lnTo>
                    <a:pt x="76" y="103"/>
                  </a:lnTo>
                  <a:lnTo>
                    <a:pt x="75" y="103"/>
                  </a:lnTo>
                  <a:lnTo>
                    <a:pt x="73" y="106"/>
                  </a:lnTo>
                  <a:lnTo>
                    <a:pt x="71" y="106"/>
                  </a:lnTo>
                  <a:lnTo>
                    <a:pt x="71" y="104"/>
                  </a:lnTo>
                  <a:lnTo>
                    <a:pt x="70" y="103"/>
                  </a:lnTo>
                  <a:lnTo>
                    <a:pt x="68" y="103"/>
                  </a:lnTo>
                  <a:lnTo>
                    <a:pt x="68" y="103"/>
                  </a:lnTo>
                  <a:lnTo>
                    <a:pt x="68" y="101"/>
                  </a:lnTo>
                  <a:lnTo>
                    <a:pt x="65" y="98"/>
                  </a:lnTo>
                  <a:lnTo>
                    <a:pt x="65" y="98"/>
                  </a:lnTo>
                  <a:lnTo>
                    <a:pt x="65" y="96"/>
                  </a:lnTo>
                  <a:lnTo>
                    <a:pt x="65" y="96"/>
                  </a:lnTo>
                  <a:lnTo>
                    <a:pt x="65" y="96"/>
                  </a:lnTo>
                  <a:lnTo>
                    <a:pt x="62" y="95"/>
                  </a:lnTo>
                  <a:lnTo>
                    <a:pt x="62" y="95"/>
                  </a:lnTo>
                  <a:lnTo>
                    <a:pt x="60" y="95"/>
                  </a:lnTo>
                  <a:lnTo>
                    <a:pt x="60" y="95"/>
                  </a:lnTo>
                  <a:lnTo>
                    <a:pt x="59" y="95"/>
                  </a:lnTo>
                  <a:lnTo>
                    <a:pt x="59" y="93"/>
                  </a:lnTo>
                  <a:lnTo>
                    <a:pt x="57" y="93"/>
                  </a:lnTo>
                  <a:lnTo>
                    <a:pt x="57" y="93"/>
                  </a:lnTo>
                  <a:lnTo>
                    <a:pt x="57" y="93"/>
                  </a:lnTo>
                  <a:lnTo>
                    <a:pt x="57" y="93"/>
                  </a:lnTo>
                  <a:lnTo>
                    <a:pt x="56" y="95"/>
                  </a:lnTo>
                  <a:lnTo>
                    <a:pt x="54" y="95"/>
                  </a:lnTo>
                  <a:lnTo>
                    <a:pt x="54" y="93"/>
                  </a:lnTo>
                  <a:lnTo>
                    <a:pt x="53" y="93"/>
                  </a:lnTo>
                  <a:lnTo>
                    <a:pt x="53" y="91"/>
                  </a:lnTo>
                  <a:lnTo>
                    <a:pt x="51" y="91"/>
                  </a:lnTo>
                  <a:lnTo>
                    <a:pt x="51" y="91"/>
                  </a:lnTo>
                  <a:lnTo>
                    <a:pt x="51" y="91"/>
                  </a:lnTo>
                  <a:lnTo>
                    <a:pt x="53" y="90"/>
                  </a:lnTo>
                  <a:lnTo>
                    <a:pt x="53" y="90"/>
                  </a:lnTo>
                  <a:lnTo>
                    <a:pt x="53" y="88"/>
                  </a:lnTo>
                  <a:lnTo>
                    <a:pt x="53" y="88"/>
                  </a:lnTo>
                  <a:lnTo>
                    <a:pt x="53" y="88"/>
                  </a:lnTo>
                  <a:lnTo>
                    <a:pt x="51" y="88"/>
                  </a:lnTo>
                  <a:lnTo>
                    <a:pt x="49" y="88"/>
                  </a:lnTo>
                  <a:lnTo>
                    <a:pt x="48" y="88"/>
                  </a:lnTo>
                  <a:lnTo>
                    <a:pt x="45" y="87"/>
                  </a:lnTo>
                  <a:lnTo>
                    <a:pt x="41" y="85"/>
                  </a:lnTo>
                  <a:lnTo>
                    <a:pt x="41" y="85"/>
                  </a:lnTo>
                  <a:lnTo>
                    <a:pt x="40" y="85"/>
                  </a:lnTo>
                  <a:lnTo>
                    <a:pt x="41" y="87"/>
                  </a:lnTo>
                  <a:lnTo>
                    <a:pt x="43" y="88"/>
                  </a:lnTo>
                  <a:lnTo>
                    <a:pt x="43" y="90"/>
                  </a:lnTo>
                  <a:lnTo>
                    <a:pt x="41" y="90"/>
                  </a:lnTo>
                  <a:lnTo>
                    <a:pt x="40" y="90"/>
                  </a:lnTo>
                  <a:lnTo>
                    <a:pt x="40" y="91"/>
                  </a:lnTo>
                  <a:lnTo>
                    <a:pt x="38" y="91"/>
                  </a:lnTo>
                  <a:lnTo>
                    <a:pt x="38" y="91"/>
                  </a:lnTo>
                  <a:lnTo>
                    <a:pt x="37" y="91"/>
                  </a:lnTo>
                  <a:lnTo>
                    <a:pt x="37" y="91"/>
                  </a:lnTo>
                  <a:lnTo>
                    <a:pt x="35" y="88"/>
                  </a:lnTo>
                  <a:lnTo>
                    <a:pt x="34" y="87"/>
                  </a:lnTo>
                  <a:lnTo>
                    <a:pt x="34" y="87"/>
                  </a:lnTo>
                  <a:lnTo>
                    <a:pt x="32" y="87"/>
                  </a:lnTo>
                  <a:lnTo>
                    <a:pt x="32" y="87"/>
                  </a:lnTo>
                  <a:lnTo>
                    <a:pt x="30" y="85"/>
                  </a:lnTo>
                  <a:lnTo>
                    <a:pt x="32" y="85"/>
                  </a:lnTo>
                  <a:lnTo>
                    <a:pt x="32" y="85"/>
                  </a:lnTo>
                  <a:lnTo>
                    <a:pt x="34" y="84"/>
                  </a:lnTo>
                  <a:lnTo>
                    <a:pt x="34" y="84"/>
                  </a:lnTo>
                  <a:lnTo>
                    <a:pt x="34" y="84"/>
                  </a:lnTo>
                  <a:lnTo>
                    <a:pt x="34" y="84"/>
                  </a:lnTo>
                  <a:lnTo>
                    <a:pt x="34" y="82"/>
                  </a:lnTo>
                  <a:lnTo>
                    <a:pt x="34" y="82"/>
                  </a:lnTo>
                  <a:lnTo>
                    <a:pt x="32" y="82"/>
                  </a:lnTo>
                  <a:lnTo>
                    <a:pt x="29" y="82"/>
                  </a:lnTo>
                  <a:lnTo>
                    <a:pt x="29" y="82"/>
                  </a:lnTo>
                  <a:lnTo>
                    <a:pt x="27" y="82"/>
                  </a:lnTo>
                  <a:lnTo>
                    <a:pt x="27" y="80"/>
                  </a:lnTo>
                  <a:lnTo>
                    <a:pt x="27" y="80"/>
                  </a:lnTo>
                  <a:lnTo>
                    <a:pt x="26" y="80"/>
                  </a:lnTo>
                  <a:lnTo>
                    <a:pt x="24" y="80"/>
                  </a:lnTo>
                  <a:lnTo>
                    <a:pt x="23" y="79"/>
                  </a:lnTo>
                  <a:lnTo>
                    <a:pt x="21" y="79"/>
                  </a:lnTo>
                  <a:lnTo>
                    <a:pt x="19" y="79"/>
                  </a:lnTo>
                  <a:lnTo>
                    <a:pt x="19" y="79"/>
                  </a:lnTo>
                  <a:lnTo>
                    <a:pt x="18" y="77"/>
                  </a:lnTo>
                  <a:lnTo>
                    <a:pt x="18" y="77"/>
                  </a:lnTo>
                  <a:lnTo>
                    <a:pt x="18" y="76"/>
                  </a:lnTo>
                  <a:lnTo>
                    <a:pt x="15" y="74"/>
                  </a:lnTo>
                  <a:lnTo>
                    <a:pt x="13" y="74"/>
                  </a:lnTo>
                  <a:lnTo>
                    <a:pt x="13" y="74"/>
                  </a:lnTo>
                  <a:lnTo>
                    <a:pt x="13" y="76"/>
                  </a:lnTo>
                  <a:lnTo>
                    <a:pt x="13" y="77"/>
                  </a:lnTo>
                  <a:lnTo>
                    <a:pt x="12" y="77"/>
                  </a:lnTo>
                  <a:lnTo>
                    <a:pt x="12" y="77"/>
                  </a:lnTo>
                  <a:lnTo>
                    <a:pt x="12" y="77"/>
                  </a:lnTo>
                  <a:lnTo>
                    <a:pt x="13" y="74"/>
                  </a:lnTo>
                  <a:lnTo>
                    <a:pt x="13" y="73"/>
                  </a:lnTo>
                  <a:lnTo>
                    <a:pt x="13" y="69"/>
                  </a:lnTo>
                  <a:lnTo>
                    <a:pt x="13" y="68"/>
                  </a:lnTo>
                  <a:lnTo>
                    <a:pt x="13" y="66"/>
                  </a:lnTo>
                  <a:lnTo>
                    <a:pt x="12" y="66"/>
                  </a:lnTo>
                  <a:lnTo>
                    <a:pt x="10" y="65"/>
                  </a:lnTo>
                  <a:lnTo>
                    <a:pt x="10" y="65"/>
                  </a:lnTo>
                  <a:lnTo>
                    <a:pt x="10" y="63"/>
                  </a:lnTo>
                  <a:lnTo>
                    <a:pt x="10" y="62"/>
                  </a:lnTo>
                  <a:lnTo>
                    <a:pt x="8" y="62"/>
                  </a:lnTo>
                  <a:lnTo>
                    <a:pt x="8" y="60"/>
                  </a:lnTo>
                  <a:lnTo>
                    <a:pt x="8" y="58"/>
                  </a:lnTo>
                  <a:lnTo>
                    <a:pt x="8" y="57"/>
                  </a:lnTo>
                  <a:lnTo>
                    <a:pt x="8" y="57"/>
                  </a:lnTo>
                  <a:lnTo>
                    <a:pt x="10" y="55"/>
                  </a:lnTo>
                  <a:lnTo>
                    <a:pt x="10" y="54"/>
                  </a:lnTo>
                  <a:lnTo>
                    <a:pt x="10" y="54"/>
                  </a:lnTo>
                  <a:lnTo>
                    <a:pt x="10" y="54"/>
                  </a:lnTo>
                  <a:lnTo>
                    <a:pt x="8" y="52"/>
                  </a:lnTo>
                  <a:lnTo>
                    <a:pt x="10" y="52"/>
                  </a:lnTo>
                  <a:lnTo>
                    <a:pt x="8" y="51"/>
                  </a:lnTo>
                  <a:lnTo>
                    <a:pt x="8" y="51"/>
                  </a:lnTo>
                  <a:lnTo>
                    <a:pt x="7" y="49"/>
                  </a:lnTo>
                  <a:lnTo>
                    <a:pt x="7" y="49"/>
                  </a:lnTo>
                  <a:lnTo>
                    <a:pt x="7" y="47"/>
                  </a:lnTo>
                  <a:lnTo>
                    <a:pt x="8" y="46"/>
                  </a:lnTo>
                  <a:lnTo>
                    <a:pt x="7" y="43"/>
                  </a:lnTo>
                  <a:lnTo>
                    <a:pt x="2" y="41"/>
                  </a:lnTo>
                  <a:lnTo>
                    <a:pt x="0" y="38"/>
                  </a:lnTo>
                  <a:lnTo>
                    <a:pt x="0" y="38"/>
                  </a:lnTo>
                  <a:lnTo>
                    <a:pt x="2" y="36"/>
                  </a:lnTo>
                  <a:lnTo>
                    <a:pt x="4" y="36"/>
                  </a:lnTo>
                  <a:lnTo>
                    <a:pt x="5" y="35"/>
                  </a:lnTo>
                  <a:lnTo>
                    <a:pt x="5" y="32"/>
                  </a:lnTo>
                  <a:lnTo>
                    <a:pt x="5" y="32"/>
                  </a:lnTo>
                  <a:lnTo>
                    <a:pt x="5" y="30"/>
                  </a:lnTo>
                  <a:lnTo>
                    <a:pt x="4" y="25"/>
                  </a:lnTo>
                  <a:lnTo>
                    <a:pt x="4" y="24"/>
                  </a:lnTo>
                  <a:lnTo>
                    <a:pt x="4" y="22"/>
                  </a:lnTo>
                  <a:lnTo>
                    <a:pt x="4" y="22"/>
                  </a:lnTo>
                  <a:lnTo>
                    <a:pt x="7" y="24"/>
                  </a:lnTo>
                  <a:lnTo>
                    <a:pt x="7" y="24"/>
                  </a:lnTo>
                  <a:lnTo>
                    <a:pt x="7" y="22"/>
                  </a:lnTo>
                  <a:lnTo>
                    <a:pt x="7" y="22"/>
                  </a:lnTo>
                  <a:lnTo>
                    <a:pt x="7" y="21"/>
                  </a:lnTo>
                  <a:lnTo>
                    <a:pt x="7" y="21"/>
                  </a:lnTo>
                  <a:lnTo>
                    <a:pt x="4" y="19"/>
                  </a:lnTo>
                  <a:lnTo>
                    <a:pt x="2" y="19"/>
                  </a:lnTo>
                  <a:lnTo>
                    <a:pt x="2" y="17"/>
                  </a:lnTo>
                  <a:lnTo>
                    <a:pt x="2" y="17"/>
                  </a:lnTo>
                  <a:lnTo>
                    <a:pt x="2" y="17"/>
                  </a:lnTo>
                  <a:lnTo>
                    <a:pt x="5" y="17"/>
                  </a:lnTo>
                  <a:lnTo>
                    <a:pt x="10" y="16"/>
                  </a:lnTo>
                  <a:lnTo>
                    <a:pt x="18" y="14"/>
                  </a:lnTo>
                  <a:lnTo>
                    <a:pt x="27" y="11"/>
                  </a:lnTo>
                  <a:lnTo>
                    <a:pt x="29" y="11"/>
                  </a:lnTo>
                  <a:lnTo>
                    <a:pt x="30" y="11"/>
                  </a:lnTo>
                  <a:lnTo>
                    <a:pt x="32" y="10"/>
                  </a:lnTo>
                  <a:lnTo>
                    <a:pt x="32" y="10"/>
                  </a:lnTo>
                  <a:lnTo>
                    <a:pt x="34" y="8"/>
                  </a:lnTo>
                  <a:lnTo>
                    <a:pt x="37" y="5"/>
                  </a:lnTo>
                  <a:lnTo>
                    <a:pt x="41" y="5"/>
                  </a:lnTo>
                  <a:lnTo>
                    <a:pt x="43" y="3"/>
                  </a:lnTo>
                  <a:lnTo>
                    <a:pt x="46" y="2"/>
                  </a:lnTo>
                  <a:lnTo>
                    <a:pt x="54" y="0"/>
                  </a:lnTo>
                  <a:lnTo>
                    <a:pt x="59" y="0"/>
                  </a:lnTo>
                  <a:lnTo>
                    <a:pt x="6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78" name="Freeform 174">
              <a:extLst>
                <a:ext uri="{FF2B5EF4-FFF2-40B4-BE49-F238E27FC236}">
                  <a16:creationId xmlns:a16="http://schemas.microsoft.com/office/drawing/2014/main" id="{BCB0AA6E-7084-2D1F-2221-659678ECB837}"/>
                </a:ext>
              </a:extLst>
            </p:cNvPr>
            <p:cNvSpPr>
              <a:spLocks/>
            </p:cNvSpPr>
            <p:nvPr/>
          </p:nvSpPr>
          <p:spPr bwMode="auto">
            <a:xfrm>
              <a:off x="7480309" y="3330206"/>
              <a:ext cx="454169" cy="411286"/>
            </a:xfrm>
            <a:custGeom>
              <a:avLst/>
              <a:gdLst>
                <a:gd name="T0" fmla="*/ 210 w 233"/>
                <a:gd name="T1" fmla="*/ 3 h 211"/>
                <a:gd name="T2" fmla="*/ 218 w 233"/>
                <a:gd name="T3" fmla="*/ 9 h 211"/>
                <a:gd name="T4" fmla="*/ 219 w 233"/>
                <a:gd name="T5" fmla="*/ 17 h 211"/>
                <a:gd name="T6" fmla="*/ 227 w 233"/>
                <a:gd name="T7" fmla="*/ 22 h 211"/>
                <a:gd name="T8" fmla="*/ 233 w 233"/>
                <a:gd name="T9" fmla="*/ 33 h 211"/>
                <a:gd name="T10" fmla="*/ 225 w 233"/>
                <a:gd name="T11" fmla="*/ 37 h 211"/>
                <a:gd name="T12" fmla="*/ 207 w 233"/>
                <a:gd name="T13" fmla="*/ 39 h 211"/>
                <a:gd name="T14" fmla="*/ 189 w 233"/>
                <a:gd name="T15" fmla="*/ 39 h 211"/>
                <a:gd name="T16" fmla="*/ 189 w 233"/>
                <a:gd name="T17" fmla="*/ 47 h 211"/>
                <a:gd name="T18" fmla="*/ 192 w 233"/>
                <a:gd name="T19" fmla="*/ 52 h 211"/>
                <a:gd name="T20" fmla="*/ 192 w 233"/>
                <a:gd name="T21" fmla="*/ 58 h 211"/>
                <a:gd name="T22" fmla="*/ 194 w 233"/>
                <a:gd name="T23" fmla="*/ 66 h 211"/>
                <a:gd name="T24" fmla="*/ 199 w 233"/>
                <a:gd name="T25" fmla="*/ 69 h 211"/>
                <a:gd name="T26" fmla="*/ 208 w 233"/>
                <a:gd name="T27" fmla="*/ 77 h 211"/>
                <a:gd name="T28" fmla="*/ 197 w 233"/>
                <a:gd name="T29" fmla="*/ 86 h 211"/>
                <a:gd name="T30" fmla="*/ 197 w 233"/>
                <a:gd name="T31" fmla="*/ 99 h 211"/>
                <a:gd name="T32" fmla="*/ 189 w 233"/>
                <a:gd name="T33" fmla="*/ 110 h 211"/>
                <a:gd name="T34" fmla="*/ 177 w 233"/>
                <a:gd name="T35" fmla="*/ 124 h 211"/>
                <a:gd name="T36" fmla="*/ 159 w 233"/>
                <a:gd name="T37" fmla="*/ 141 h 211"/>
                <a:gd name="T38" fmla="*/ 142 w 233"/>
                <a:gd name="T39" fmla="*/ 149 h 211"/>
                <a:gd name="T40" fmla="*/ 134 w 233"/>
                <a:gd name="T41" fmla="*/ 146 h 211"/>
                <a:gd name="T42" fmla="*/ 125 w 233"/>
                <a:gd name="T43" fmla="*/ 160 h 211"/>
                <a:gd name="T44" fmla="*/ 134 w 233"/>
                <a:gd name="T45" fmla="*/ 168 h 211"/>
                <a:gd name="T46" fmla="*/ 139 w 233"/>
                <a:gd name="T47" fmla="*/ 181 h 211"/>
                <a:gd name="T48" fmla="*/ 145 w 233"/>
                <a:gd name="T49" fmla="*/ 190 h 211"/>
                <a:gd name="T50" fmla="*/ 147 w 233"/>
                <a:gd name="T51" fmla="*/ 200 h 211"/>
                <a:gd name="T52" fmla="*/ 142 w 233"/>
                <a:gd name="T53" fmla="*/ 203 h 211"/>
                <a:gd name="T54" fmla="*/ 132 w 233"/>
                <a:gd name="T55" fmla="*/ 203 h 211"/>
                <a:gd name="T56" fmla="*/ 118 w 233"/>
                <a:gd name="T57" fmla="*/ 201 h 211"/>
                <a:gd name="T58" fmla="*/ 113 w 233"/>
                <a:gd name="T59" fmla="*/ 203 h 211"/>
                <a:gd name="T60" fmla="*/ 104 w 233"/>
                <a:gd name="T61" fmla="*/ 211 h 211"/>
                <a:gd name="T62" fmla="*/ 98 w 233"/>
                <a:gd name="T63" fmla="*/ 207 h 211"/>
                <a:gd name="T64" fmla="*/ 93 w 233"/>
                <a:gd name="T65" fmla="*/ 201 h 211"/>
                <a:gd name="T66" fmla="*/ 80 w 233"/>
                <a:gd name="T67" fmla="*/ 182 h 211"/>
                <a:gd name="T68" fmla="*/ 79 w 233"/>
                <a:gd name="T69" fmla="*/ 184 h 211"/>
                <a:gd name="T70" fmla="*/ 54 w 233"/>
                <a:gd name="T71" fmla="*/ 187 h 211"/>
                <a:gd name="T72" fmla="*/ 38 w 233"/>
                <a:gd name="T73" fmla="*/ 187 h 211"/>
                <a:gd name="T74" fmla="*/ 19 w 233"/>
                <a:gd name="T75" fmla="*/ 189 h 211"/>
                <a:gd name="T76" fmla="*/ 11 w 233"/>
                <a:gd name="T77" fmla="*/ 182 h 211"/>
                <a:gd name="T78" fmla="*/ 14 w 233"/>
                <a:gd name="T79" fmla="*/ 171 h 211"/>
                <a:gd name="T80" fmla="*/ 25 w 233"/>
                <a:gd name="T81" fmla="*/ 167 h 211"/>
                <a:gd name="T82" fmla="*/ 33 w 233"/>
                <a:gd name="T83" fmla="*/ 160 h 211"/>
                <a:gd name="T84" fmla="*/ 27 w 233"/>
                <a:gd name="T85" fmla="*/ 157 h 211"/>
                <a:gd name="T86" fmla="*/ 27 w 233"/>
                <a:gd name="T87" fmla="*/ 141 h 211"/>
                <a:gd name="T88" fmla="*/ 13 w 233"/>
                <a:gd name="T89" fmla="*/ 135 h 211"/>
                <a:gd name="T90" fmla="*/ 0 w 233"/>
                <a:gd name="T91" fmla="*/ 116 h 211"/>
                <a:gd name="T92" fmla="*/ 47 w 233"/>
                <a:gd name="T93" fmla="*/ 122 h 211"/>
                <a:gd name="T94" fmla="*/ 61 w 233"/>
                <a:gd name="T95" fmla="*/ 119 h 211"/>
                <a:gd name="T96" fmla="*/ 77 w 233"/>
                <a:gd name="T97" fmla="*/ 111 h 211"/>
                <a:gd name="T98" fmla="*/ 82 w 233"/>
                <a:gd name="T99" fmla="*/ 97 h 211"/>
                <a:gd name="T100" fmla="*/ 96 w 233"/>
                <a:gd name="T101" fmla="*/ 92 h 211"/>
                <a:gd name="T102" fmla="*/ 102 w 233"/>
                <a:gd name="T103" fmla="*/ 86 h 211"/>
                <a:gd name="T104" fmla="*/ 113 w 233"/>
                <a:gd name="T105" fmla="*/ 86 h 211"/>
                <a:gd name="T106" fmla="*/ 121 w 233"/>
                <a:gd name="T107" fmla="*/ 74 h 211"/>
                <a:gd name="T108" fmla="*/ 132 w 233"/>
                <a:gd name="T109" fmla="*/ 63 h 211"/>
                <a:gd name="T110" fmla="*/ 136 w 233"/>
                <a:gd name="T111" fmla="*/ 50 h 211"/>
                <a:gd name="T112" fmla="*/ 148 w 233"/>
                <a:gd name="T113" fmla="*/ 44 h 211"/>
                <a:gd name="T114" fmla="*/ 151 w 233"/>
                <a:gd name="T115" fmla="*/ 34 h 211"/>
                <a:gd name="T116" fmla="*/ 154 w 233"/>
                <a:gd name="T117" fmla="*/ 28 h 211"/>
                <a:gd name="T118" fmla="*/ 151 w 233"/>
                <a:gd name="T119" fmla="*/ 18 h 211"/>
                <a:gd name="T120" fmla="*/ 158 w 233"/>
                <a:gd name="T121" fmla="*/ 11 h 211"/>
                <a:gd name="T122" fmla="*/ 170 w 233"/>
                <a:gd name="T123" fmla="*/ 3 h 211"/>
                <a:gd name="T124" fmla="*/ 191 w 233"/>
                <a:gd name="T125" fmla="*/ 3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3" h="211">
                  <a:moveTo>
                    <a:pt x="199" y="0"/>
                  </a:moveTo>
                  <a:lnTo>
                    <a:pt x="200" y="0"/>
                  </a:lnTo>
                  <a:lnTo>
                    <a:pt x="200" y="0"/>
                  </a:lnTo>
                  <a:lnTo>
                    <a:pt x="202" y="1"/>
                  </a:lnTo>
                  <a:lnTo>
                    <a:pt x="202" y="1"/>
                  </a:lnTo>
                  <a:lnTo>
                    <a:pt x="203" y="1"/>
                  </a:lnTo>
                  <a:lnTo>
                    <a:pt x="205" y="1"/>
                  </a:lnTo>
                  <a:lnTo>
                    <a:pt x="207" y="1"/>
                  </a:lnTo>
                  <a:lnTo>
                    <a:pt x="210" y="3"/>
                  </a:lnTo>
                  <a:lnTo>
                    <a:pt x="210" y="3"/>
                  </a:lnTo>
                  <a:lnTo>
                    <a:pt x="210" y="4"/>
                  </a:lnTo>
                  <a:lnTo>
                    <a:pt x="211" y="6"/>
                  </a:lnTo>
                  <a:lnTo>
                    <a:pt x="213" y="4"/>
                  </a:lnTo>
                  <a:lnTo>
                    <a:pt x="213" y="4"/>
                  </a:lnTo>
                  <a:lnTo>
                    <a:pt x="214" y="6"/>
                  </a:lnTo>
                  <a:lnTo>
                    <a:pt x="216" y="6"/>
                  </a:lnTo>
                  <a:lnTo>
                    <a:pt x="216" y="7"/>
                  </a:lnTo>
                  <a:lnTo>
                    <a:pt x="218" y="9"/>
                  </a:lnTo>
                  <a:lnTo>
                    <a:pt x="218" y="9"/>
                  </a:lnTo>
                  <a:lnTo>
                    <a:pt x="218" y="11"/>
                  </a:lnTo>
                  <a:lnTo>
                    <a:pt x="218" y="14"/>
                  </a:lnTo>
                  <a:lnTo>
                    <a:pt x="218" y="15"/>
                  </a:lnTo>
                  <a:lnTo>
                    <a:pt x="218" y="15"/>
                  </a:lnTo>
                  <a:lnTo>
                    <a:pt x="218" y="17"/>
                  </a:lnTo>
                  <a:lnTo>
                    <a:pt x="218" y="17"/>
                  </a:lnTo>
                  <a:lnTo>
                    <a:pt x="219" y="17"/>
                  </a:lnTo>
                  <a:lnTo>
                    <a:pt x="219" y="17"/>
                  </a:lnTo>
                  <a:lnTo>
                    <a:pt x="219" y="18"/>
                  </a:lnTo>
                  <a:lnTo>
                    <a:pt x="221" y="20"/>
                  </a:lnTo>
                  <a:lnTo>
                    <a:pt x="221" y="20"/>
                  </a:lnTo>
                  <a:lnTo>
                    <a:pt x="222" y="20"/>
                  </a:lnTo>
                  <a:lnTo>
                    <a:pt x="224" y="20"/>
                  </a:lnTo>
                  <a:lnTo>
                    <a:pt x="225" y="18"/>
                  </a:lnTo>
                  <a:lnTo>
                    <a:pt x="227" y="18"/>
                  </a:lnTo>
                  <a:lnTo>
                    <a:pt x="227" y="20"/>
                  </a:lnTo>
                  <a:lnTo>
                    <a:pt x="227" y="22"/>
                  </a:lnTo>
                  <a:lnTo>
                    <a:pt x="229" y="22"/>
                  </a:lnTo>
                  <a:lnTo>
                    <a:pt x="230" y="23"/>
                  </a:lnTo>
                  <a:lnTo>
                    <a:pt x="230" y="25"/>
                  </a:lnTo>
                  <a:lnTo>
                    <a:pt x="232" y="26"/>
                  </a:lnTo>
                  <a:lnTo>
                    <a:pt x="232" y="28"/>
                  </a:lnTo>
                  <a:lnTo>
                    <a:pt x="233" y="29"/>
                  </a:lnTo>
                  <a:lnTo>
                    <a:pt x="233" y="29"/>
                  </a:lnTo>
                  <a:lnTo>
                    <a:pt x="233" y="31"/>
                  </a:lnTo>
                  <a:lnTo>
                    <a:pt x="233" y="33"/>
                  </a:lnTo>
                  <a:lnTo>
                    <a:pt x="233" y="34"/>
                  </a:lnTo>
                  <a:lnTo>
                    <a:pt x="232" y="34"/>
                  </a:lnTo>
                  <a:lnTo>
                    <a:pt x="230" y="36"/>
                  </a:lnTo>
                  <a:lnTo>
                    <a:pt x="229" y="36"/>
                  </a:lnTo>
                  <a:lnTo>
                    <a:pt x="229" y="36"/>
                  </a:lnTo>
                  <a:lnTo>
                    <a:pt x="229" y="37"/>
                  </a:lnTo>
                  <a:lnTo>
                    <a:pt x="227" y="37"/>
                  </a:lnTo>
                  <a:lnTo>
                    <a:pt x="225" y="37"/>
                  </a:lnTo>
                  <a:lnTo>
                    <a:pt x="225" y="37"/>
                  </a:lnTo>
                  <a:lnTo>
                    <a:pt x="221" y="39"/>
                  </a:lnTo>
                  <a:lnTo>
                    <a:pt x="219" y="39"/>
                  </a:lnTo>
                  <a:lnTo>
                    <a:pt x="218" y="39"/>
                  </a:lnTo>
                  <a:lnTo>
                    <a:pt x="216" y="40"/>
                  </a:lnTo>
                  <a:lnTo>
                    <a:pt x="214" y="42"/>
                  </a:lnTo>
                  <a:lnTo>
                    <a:pt x="213" y="42"/>
                  </a:lnTo>
                  <a:lnTo>
                    <a:pt x="211" y="40"/>
                  </a:lnTo>
                  <a:lnTo>
                    <a:pt x="208" y="40"/>
                  </a:lnTo>
                  <a:lnTo>
                    <a:pt x="207" y="39"/>
                  </a:lnTo>
                  <a:lnTo>
                    <a:pt x="205" y="39"/>
                  </a:lnTo>
                  <a:lnTo>
                    <a:pt x="203" y="39"/>
                  </a:lnTo>
                  <a:lnTo>
                    <a:pt x="200" y="39"/>
                  </a:lnTo>
                  <a:lnTo>
                    <a:pt x="199" y="37"/>
                  </a:lnTo>
                  <a:lnTo>
                    <a:pt x="197" y="37"/>
                  </a:lnTo>
                  <a:lnTo>
                    <a:pt x="194" y="37"/>
                  </a:lnTo>
                  <a:lnTo>
                    <a:pt x="192" y="37"/>
                  </a:lnTo>
                  <a:lnTo>
                    <a:pt x="191" y="39"/>
                  </a:lnTo>
                  <a:lnTo>
                    <a:pt x="189" y="39"/>
                  </a:lnTo>
                  <a:lnTo>
                    <a:pt x="188" y="40"/>
                  </a:lnTo>
                  <a:lnTo>
                    <a:pt x="188" y="42"/>
                  </a:lnTo>
                  <a:lnTo>
                    <a:pt x="186" y="42"/>
                  </a:lnTo>
                  <a:lnTo>
                    <a:pt x="186" y="44"/>
                  </a:lnTo>
                  <a:lnTo>
                    <a:pt x="186" y="44"/>
                  </a:lnTo>
                  <a:lnTo>
                    <a:pt x="189" y="45"/>
                  </a:lnTo>
                  <a:lnTo>
                    <a:pt x="189" y="45"/>
                  </a:lnTo>
                  <a:lnTo>
                    <a:pt x="189" y="47"/>
                  </a:lnTo>
                  <a:lnTo>
                    <a:pt x="189" y="47"/>
                  </a:lnTo>
                  <a:lnTo>
                    <a:pt x="188" y="48"/>
                  </a:lnTo>
                  <a:lnTo>
                    <a:pt x="188" y="48"/>
                  </a:lnTo>
                  <a:lnTo>
                    <a:pt x="188" y="48"/>
                  </a:lnTo>
                  <a:lnTo>
                    <a:pt x="189" y="50"/>
                  </a:lnTo>
                  <a:lnTo>
                    <a:pt x="191" y="50"/>
                  </a:lnTo>
                  <a:lnTo>
                    <a:pt x="192" y="50"/>
                  </a:lnTo>
                  <a:lnTo>
                    <a:pt x="192" y="50"/>
                  </a:lnTo>
                  <a:lnTo>
                    <a:pt x="192" y="50"/>
                  </a:lnTo>
                  <a:lnTo>
                    <a:pt x="192" y="52"/>
                  </a:lnTo>
                  <a:lnTo>
                    <a:pt x="191" y="52"/>
                  </a:lnTo>
                  <a:lnTo>
                    <a:pt x="189" y="53"/>
                  </a:lnTo>
                  <a:lnTo>
                    <a:pt x="189" y="55"/>
                  </a:lnTo>
                  <a:lnTo>
                    <a:pt x="189" y="55"/>
                  </a:lnTo>
                  <a:lnTo>
                    <a:pt x="189" y="56"/>
                  </a:lnTo>
                  <a:lnTo>
                    <a:pt x="191" y="56"/>
                  </a:lnTo>
                  <a:lnTo>
                    <a:pt x="191" y="56"/>
                  </a:lnTo>
                  <a:lnTo>
                    <a:pt x="192" y="58"/>
                  </a:lnTo>
                  <a:lnTo>
                    <a:pt x="192" y="58"/>
                  </a:lnTo>
                  <a:lnTo>
                    <a:pt x="191" y="59"/>
                  </a:lnTo>
                  <a:lnTo>
                    <a:pt x="191" y="61"/>
                  </a:lnTo>
                  <a:lnTo>
                    <a:pt x="189" y="63"/>
                  </a:lnTo>
                  <a:lnTo>
                    <a:pt x="189" y="63"/>
                  </a:lnTo>
                  <a:lnTo>
                    <a:pt x="189" y="63"/>
                  </a:lnTo>
                  <a:lnTo>
                    <a:pt x="191" y="64"/>
                  </a:lnTo>
                  <a:lnTo>
                    <a:pt x="191" y="64"/>
                  </a:lnTo>
                  <a:lnTo>
                    <a:pt x="192" y="66"/>
                  </a:lnTo>
                  <a:lnTo>
                    <a:pt x="194" y="66"/>
                  </a:lnTo>
                  <a:lnTo>
                    <a:pt x="194" y="66"/>
                  </a:lnTo>
                  <a:lnTo>
                    <a:pt x="194" y="67"/>
                  </a:lnTo>
                  <a:lnTo>
                    <a:pt x="194" y="67"/>
                  </a:lnTo>
                  <a:lnTo>
                    <a:pt x="194" y="69"/>
                  </a:lnTo>
                  <a:lnTo>
                    <a:pt x="194" y="69"/>
                  </a:lnTo>
                  <a:lnTo>
                    <a:pt x="197" y="69"/>
                  </a:lnTo>
                  <a:lnTo>
                    <a:pt x="199" y="70"/>
                  </a:lnTo>
                  <a:lnTo>
                    <a:pt x="199" y="69"/>
                  </a:lnTo>
                  <a:lnTo>
                    <a:pt x="199" y="69"/>
                  </a:lnTo>
                  <a:lnTo>
                    <a:pt x="199" y="72"/>
                  </a:lnTo>
                  <a:lnTo>
                    <a:pt x="199" y="74"/>
                  </a:lnTo>
                  <a:lnTo>
                    <a:pt x="199" y="74"/>
                  </a:lnTo>
                  <a:lnTo>
                    <a:pt x="200" y="75"/>
                  </a:lnTo>
                  <a:lnTo>
                    <a:pt x="203" y="74"/>
                  </a:lnTo>
                  <a:lnTo>
                    <a:pt x="205" y="75"/>
                  </a:lnTo>
                  <a:lnTo>
                    <a:pt x="208" y="75"/>
                  </a:lnTo>
                  <a:lnTo>
                    <a:pt x="208" y="77"/>
                  </a:lnTo>
                  <a:lnTo>
                    <a:pt x="208" y="77"/>
                  </a:lnTo>
                  <a:lnTo>
                    <a:pt x="208" y="78"/>
                  </a:lnTo>
                  <a:lnTo>
                    <a:pt x="208" y="80"/>
                  </a:lnTo>
                  <a:lnTo>
                    <a:pt x="207" y="80"/>
                  </a:lnTo>
                  <a:lnTo>
                    <a:pt x="205" y="80"/>
                  </a:lnTo>
                  <a:lnTo>
                    <a:pt x="200" y="83"/>
                  </a:lnTo>
                  <a:lnTo>
                    <a:pt x="199" y="83"/>
                  </a:lnTo>
                  <a:lnTo>
                    <a:pt x="197" y="85"/>
                  </a:lnTo>
                  <a:lnTo>
                    <a:pt x="197" y="86"/>
                  </a:lnTo>
                  <a:lnTo>
                    <a:pt x="197" y="86"/>
                  </a:lnTo>
                  <a:lnTo>
                    <a:pt x="199" y="89"/>
                  </a:lnTo>
                  <a:lnTo>
                    <a:pt x="199" y="91"/>
                  </a:lnTo>
                  <a:lnTo>
                    <a:pt x="197" y="94"/>
                  </a:lnTo>
                  <a:lnTo>
                    <a:pt x="197" y="94"/>
                  </a:lnTo>
                  <a:lnTo>
                    <a:pt x="197" y="96"/>
                  </a:lnTo>
                  <a:lnTo>
                    <a:pt x="199" y="96"/>
                  </a:lnTo>
                  <a:lnTo>
                    <a:pt x="199" y="97"/>
                  </a:lnTo>
                  <a:lnTo>
                    <a:pt x="199" y="97"/>
                  </a:lnTo>
                  <a:lnTo>
                    <a:pt x="197" y="99"/>
                  </a:lnTo>
                  <a:lnTo>
                    <a:pt x="195" y="99"/>
                  </a:lnTo>
                  <a:lnTo>
                    <a:pt x="194" y="99"/>
                  </a:lnTo>
                  <a:lnTo>
                    <a:pt x="192" y="102"/>
                  </a:lnTo>
                  <a:lnTo>
                    <a:pt x="189" y="105"/>
                  </a:lnTo>
                  <a:lnTo>
                    <a:pt x="188" y="107"/>
                  </a:lnTo>
                  <a:lnTo>
                    <a:pt x="188" y="107"/>
                  </a:lnTo>
                  <a:lnTo>
                    <a:pt x="188" y="108"/>
                  </a:lnTo>
                  <a:lnTo>
                    <a:pt x="189" y="108"/>
                  </a:lnTo>
                  <a:lnTo>
                    <a:pt x="189" y="110"/>
                  </a:lnTo>
                  <a:lnTo>
                    <a:pt x="188" y="111"/>
                  </a:lnTo>
                  <a:lnTo>
                    <a:pt x="186" y="111"/>
                  </a:lnTo>
                  <a:lnTo>
                    <a:pt x="184" y="113"/>
                  </a:lnTo>
                  <a:lnTo>
                    <a:pt x="181" y="115"/>
                  </a:lnTo>
                  <a:lnTo>
                    <a:pt x="181" y="115"/>
                  </a:lnTo>
                  <a:lnTo>
                    <a:pt x="180" y="118"/>
                  </a:lnTo>
                  <a:lnTo>
                    <a:pt x="178" y="119"/>
                  </a:lnTo>
                  <a:lnTo>
                    <a:pt x="178" y="121"/>
                  </a:lnTo>
                  <a:lnTo>
                    <a:pt x="177" y="124"/>
                  </a:lnTo>
                  <a:lnTo>
                    <a:pt x="175" y="127"/>
                  </a:lnTo>
                  <a:lnTo>
                    <a:pt x="173" y="129"/>
                  </a:lnTo>
                  <a:lnTo>
                    <a:pt x="170" y="130"/>
                  </a:lnTo>
                  <a:lnTo>
                    <a:pt x="166" y="133"/>
                  </a:lnTo>
                  <a:lnTo>
                    <a:pt x="166" y="133"/>
                  </a:lnTo>
                  <a:lnTo>
                    <a:pt x="164" y="137"/>
                  </a:lnTo>
                  <a:lnTo>
                    <a:pt x="164" y="138"/>
                  </a:lnTo>
                  <a:lnTo>
                    <a:pt x="162" y="140"/>
                  </a:lnTo>
                  <a:lnTo>
                    <a:pt x="159" y="141"/>
                  </a:lnTo>
                  <a:lnTo>
                    <a:pt x="159" y="144"/>
                  </a:lnTo>
                  <a:lnTo>
                    <a:pt x="159" y="146"/>
                  </a:lnTo>
                  <a:lnTo>
                    <a:pt x="156" y="146"/>
                  </a:lnTo>
                  <a:lnTo>
                    <a:pt x="154" y="146"/>
                  </a:lnTo>
                  <a:lnTo>
                    <a:pt x="150" y="148"/>
                  </a:lnTo>
                  <a:lnTo>
                    <a:pt x="148" y="148"/>
                  </a:lnTo>
                  <a:lnTo>
                    <a:pt x="145" y="149"/>
                  </a:lnTo>
                  <a:lnTo>
                    <a:pt x="143" y="149"/>
                  </a:lnTo>
                  <a:lnTo>
                    <a:pt x="142" y="149"/>
                  </a:lnTo>
                  <a:lnTo>
                    <a:pt x="142" y="148"/>
                  </a:lnTo>
                  <a:lnTo>
                    <a:pt x="140" y="148"/>
                  </a:lnTo>
                  <a:lnTo>
                    <a:pt x="140" y="146"/>
                  </a:lnTo>
                  <a:lnTo>
                    <a:pt x="140" y="144"/>
                  </a:lnTo>
                  <a:lnTo>
                    <a:pt x="139" y="144"/>
                  </a:lnTo>
                  <a:lnTo>
                    <a:pt x="137" y="144"/>
                  </a:lnTo>
                  <a:lnTo>
                    <a:pt x="136" y="144"/>
                  </a:lnTo>
                  <a:lnTo>
                    <a:pt x="136" y="146"/>
                  </a:lnTo>
                  <a:lnTo>
                    <a:pt x="134" y="146"/>
                  </a:lnTo>
                  <a:lnTo>
                    <a:pt x="134" y="148"/>
                  </a:lnTo>
                  <a:lnTo>
                    <a:pt x="132" y="149"/>
                  </a:lnTo>
                  <a:lnTo>
                    <a:pt x="131" y="152"/>
                  </a:lnTo>
                  <a:lnTo>
                    <a:pt x="128" y="155"/>
                  </a:lnTo>
                  <a:lnTo>
                    <a:pt x="126" y="155"/>
                  </a:lnTo>
                  <a:lnTo>
                    <a:pt x="126" y="157"/>
                  </a:lnTo>
                  <a:lnTo>
                    <a:pt x="126" y="157"/>
                  </a:lnTo>
                  <a:lnTo>
                    <a:pt x="125" y="159"/>
                  </a:lnTo>
                  <a:lnTo>
                    <a:pt x="125" y="160"/>
                  </a:lnTo>
                  <a:lnTo>
                    <a:pt x="125" y="163"/>
                  </a:lnTo>
                  <a:lnTo>
                    <a:pt x="125" y="163"/>
                  </a:lnTo>
                  <a:lnTo>
                    <a:pt x="125" y="165"/>
                  </a:lnTo>
                  <a:lnTo>
                    <a:pt x="126" y="165"/>
                  </a:lnTo>
                  <a:lnTo>
                    <a:pt x="128" y="167"/>
                  </a:lnTo>
                  <a:lnTo>
                    <a:pt x="131" y="167"/>
                  </a:lnTo>
                  <a:lnTo>
                    <a:pt x="132" y="167"/>
                  </a:lnTo>
                  <a:lnTo>
                    <a:pt x="134" y="167"/>
                  </a:lnTo>
                  <a:lnTo>
                    <a:pt x="134" y="168"/>
                  </a:lnTo>
                  <a:lnTo>
                    <a:pt x="134" y="168"/>
                  </a:lnTo>
                  <a:lnTo>
                    <a:pt x="134" y="170"/>
                  </a:lnTo>
                  <a:lnTo>
                    <a:pt x="134" y="173"/>
                  </a:lnTo>
                  <a:lnTo>
                    <a:pt x="132" y="174"/>
                  </a:lnTo>
                  <a:lnTo>
                    <a:pt x="132" y="176"/>
                  </a:lnTo>
                  <a:lnTo>
                    <a:pt x="132" y="178"/>
                  </a:lnTo>
                  <a:lnTo>
                    <a:pt x="136" y="181"/>
                  </a:lnTo>
                  <a:lnTo>
                    <a:pt x="137" y="181"/>
                  </a:lnTo>
                  <a:lnTo>
                    <a:pt x="139" y="181"/>
                  </a:lnTo>
                  <a:lnTo>
                    <a:pt x="139" y="181"/>
                  </a:lnTo>
                  <a:lnTo>
                    <a:pt x="140" y="181"/>
                  </a:lnTo>
                  <a:lnTo>
                    <a:pt x="140" y="181"/>
                  </a:lnTo>
                  <a:lnTo>
                    <a:pt x="140" y="181"/>
                  </a:lnTo>
                  <a:lnTo>
                    <a:pt x="142" y="181"/>
                  </a:lnTo>
                  <a:lnTo>
                    <a:pt x="142" y="184"/>
                  </a:lnTo>
                  <a:lnTo>
                    <a:pt x="142" y="185"/>
                  </a:lnTo>
                  <a:lnTo>
                    <a:pt x="143" y="189"/>
                  </a:lnTo>
                  <a:lnTo>
                    <a:pt x="145" y="190"/>
                  </a:lnTo>
                  <a:lnTo>
                    <a:pt x="145" y="193"/>
                  </a:lnTo>
                  <a:lnTo>
                    <a:pt x="147" y="195"/>
                  </a:lnTo>
                  <a:lnTo>
                    <a:pt x="147" y="196"/>
                  </a:lnTo>
                  <a:lnTo>
                    <a:pt x="147" y="196"/>
                  </a:lnTo>
                  <a:lnTo>
                    <a:pt x="145" y="196"/>
                  </a:lnTo>
                  <a:lnTo>
                    <a:pt x="145" y="198"/>
                  </a:lnTo>
                  <a:lnTo>
                    <a:pt x="147" y="198"/>
                  </a:lnTo>
                  <a:lnTo>
                    <a:pt x="145" y="198"/>
                  </a:lnTo>
                  <a:lnTo>
                    <a:pt x="147" y="200"/>
                  </a:lnTo>
                  <a:lnTo>
                    <a:pt x="147" y="200"/>
                  </a:lnTo>
                  <a:lnTo>
                    <a:pt x="147" y="200"/>
                  </a:lnTo>
                  <a:lnTo>
                    <a:pt x="147" y="201"/>
                  </a:lnTo>
                  <a:lnTo>
                    <a:pt x="145" y="201"/>
                  </a:lnTo>
                  <a:lnTo>
                    <a:pt x="145" y="201"/>
                  </a:lnTo>
                  <a:lnTo>
                    <a:pt x="143" y="203"/>
                  </a:lnTo>
                  <a:lnTo>
                    <a:pt x="143" y="203"/>
                  </a:lnTo>
                  <a:lnTo>
                    <a:pt x="142" y="203"/>
                  </a:lnTo>
                  <a:lnTo>
                    <a:pt x="142" y="203"/>
                  </a:lnTo>
                  <a:lnTo>
                    <a:pt x="140" y="201"/>
                  </a:lnTo>
                  <a:lnTo>
                    <a:pt x="140" y="201"/>
                  </a:lnTo>
                  <a:lnTo>
                    <a:pt x="140" y="200"/>
                  </a:lnTo>
                  <a:lnTo>
                    <a:pt x="140" y="200"/>
                  </a:lnTo>
                  <a:lnTo>
                    <a:pt x="139" y="200"/>
                  </a:lnTo>
                  <a:lnTo>
                    <a:pt x="136" y="201"/>
                  </a:lnTo>
                  <a:lnTo>
                    <a:pt x="132" y="201"/>
                  </a:lnTo>
                  <a:lnTo>
                    <a:pt x="132" y="203"/>
                  </a:lnTo>
                  <a:lnTo>
                    <a:pt x="132" y="203"/>
                  </a:lnTo>
                  <a:lnTo>
                    <a:pt x="131" y="204"/>
                  </a:lnTo>
                  <a:lnTo>
                    <a:pt x="129" y="204"/>
                  </a:lnTo>
                  <a:lnTo>
                    <a:pt x="128" y="204"/>
                  </a:lnTo>
                  <a:lnTo>
                    <a:pt x="126" y="203"/>
                  </a:lnTo>
                  <a:lnTo>
                    <a:pt x="125" y="203"/>
                  </a:lnTo>
                  <a:lnTo>
                    <a:pt x="123" y="203"/>
                  </a:lnTo>
                  <a:lnTo>
                    <a:pt x="121" y="203"/>
                  </a:lnTo>
                  <a:lnTo>
                    <a:pt x="118" y="203"/>
                  </a:lnTo>
                  <a:lnTo>
                    <a:pt x="118" y="201"/>
                  </a:lnTo>
                  <a:lnTo>
                    <a:pt x="117" y="203"/>
                  </a:lnTo>
                  <a:lnTo>
                    <a:pt x="115" y="201"/>
                  </a:lnTo>
                  <a:lnTo>
                    <a:pt x="115" y="203"/>
                  </a:lnTo>
                  <a:lnTo>
                    <a:pt x="115" y="203"/>
                  </a:lnTo>
                  <a:lnTo>
                    <a:pt x="115" y="201"/>
                  </a:lnTo>
                  <a:lnTo>
                    <a:pt x="113" y="201"/>
                  </a:lnTo>
                  <a:lnTo>
                    <a:pt x="113" y="201"/>
                  </a:lnTo>
                  <a:lnTo>
                    <a:pt x="113" y="201"/>
                  </a:lnTo>
                  <a:lnTo>
                    <a:pt x="113" y="203"/>
                  </a:lnTo>
                  <a:lnTo>
                    <a:pt x="113" y="207"/>
                  </a:lnTo>
                  <a:lnTo>
                    <a:pt x="112" y="207"/>
                  </a:lnTo>
                  <a:lnTo>
                    <a:pt x="110" y="207"/>
                  </a:lnTo>
                  <a:lnTo>
                    <a:pt x="109" y="207"/>
                  </a:lnTo>
                  <a:lnTo>
                    <a:pt x="107" y="207"/>
                  </a:lnTo>
                  <a:lnTo>
                    <a:pt x="106" y="207"/>
                  </a:lnTo>
                  <a:lnTo>
                    <a:pt x="106" y="209"/>
                  </a:lnTo>
                  <a:lnTo>
                    <a:pt x="106" y="209"/>
                  </a:lnTo>
                  <a:lnTo>
                    <a:pt x="104" y="211"/>
                  </a:lnTo>
                  <a:lnTo>
                    <a:pt x="104" y="209"/>
                  </a:lnTo>
                  <a:lnTo>
                    <a:pt x="104" y="209"/>
                  </a:lnTo>
                  <a:lnTo>
                    <a:pt x="102" y="209"/>
                  </a:lnTo>
                  <a:lnTo>
                    <a:pt x="102" y="209"/>
                  </a:lnTo>
                  <a:lnTo>
                    <a:pt x="101" y="207"/>
                  </a:lnTo>
                  <a:lnTo>
                    <a:pt x="101" y="209"/>
                  </a:lnTo>
                  <a:lnTo>
                    <a:pt x="98" y="209"/>
                  </a:lnTo>
                  <a:lnTo>
                    <a:pt x="98" y="207"/>
                  </a:lnTo>
                  <a:lnTo>
                    <a:pt x="98" y="207"/>
                  </a:lnTo>
                  <a:lnTo>
                    <a:pt x="96" y="207"/>
                  </a:lnTo>
                  <a:lnTo>
                    <a:pt x="96" y="207"/>
                  </a:lnTo>
                  <a:lnTo>
                    <a:pt x="95" y="206"/>
                  </a:lnTo>
                  <a:lnTo>
                    <a:pt x="95" y="206"/>
                  </a:lnTo>
                  <a:lnTo>
                    <a:pt x="95" y="206"/>
                  </a:lnTo>
                  <a:lnTo>
                    <a:pt x="93" y="204"/>
                  </a:lnTo>
                  <a:lnTo>
                    <a:pt x="93" y="203"/>
                  </a:lnTo>
                  <a:lnTo>
                    <a:pt x="93" y="203"/>
                  </a:lnTo>
                  <a:lnTo>
                    <a:pt x="93" y="201"/>
                  </a:lnTo>
                  <a:lnTo>
                    <a:pt x="91" y="195"/>
                  </a:lnTo>
                  <a:lnTo>
                    <a:pt x="90" y="195"/>
                  </a:lnTo>
                  <a:lnTo>
                    <a:pt x="84" y="193"/>
                  </a:lnTo>
                  <a:lnTo>
                    <a:pt x="84" y="192"/>
                  </a:lnTo>
                  <a:lnTo>
                    <a:pt x="84" y="189"/>
                  </a:lnTo>
                  <a:lnTo>
                    <a:pt x="84" y="187"/>
                  </a:lnTo>
                  <a:lnTo>
                    <a:pt x="82" y="185"/>
                  </a:lnTo>
                  <a:lnTo>
                    <a:pt x="82" y="184"/>
                  </a:lnTo>
                  <a:lnTo>
                    <a:pt x="80" y="182"/>
                  </a:lnTo>
                  <a:lnTo>
                    <a:pt x="79" y="182"/>
                  </a:lnTo>
                  <a:lnTo>
                    <a:pt x="77" y="182"/>
                  </a:lnTo>
                  <a:lnTo>
                    <a:pt x="76" y="182"/>
                  </a:lnTo>
                  <a:lnTo>
                    <a:pt x="76" y="184"/>
                  </a:lnTo>
                  <a:lnTo>
                    <a:pt x="79" y="184"/>
                  </a:lnTo>
                  <a:lnTo>
                    <a:pt x="80" y="184"/>
                  </a:lnTo>
                  <a:lnTo>
                    <a:pt x="80" y="184"/>
                  </a:lnTo>
                  <a:lnTo>
                    <a:pt x="80" y="184"/>
                  </a:lnTo>
                  <a:lnTo>
                    <a:pt x="79" y="184"/>
                  </a:lnTo>
                  <a:lnTo>
                    <a:pt x="77" y="184"/>
                  </a:lnTo>
                  <a:lnTo>
                    <a:pt x="72" y="184"/>
                  </a:lnTo>
                  <a:lnTo>
                    <a:pt x="69" y="185"/>
                  </a:lnTo>
                  <a:lnTo>
                    <a:pt x="65" y="185"/>
                  </a:lnTo>
                  <a:lnTo>
                    <a:pt x="60" y="185"/>
                  </a:lnTo>
                  <a:lnTo>
                    <a:pt x="57" y="187"/>
                  </a:lnTo>
                  <a:lnTo>
                    <a:pt x="55" y="189"/>
                  </a:lnTo>
                  <a:lnTo>
                    <a:pt x="54" y="189"/>
                  </a:lnTo>
                  <a:lnTo>
                    <a:pt x="54" y="187"/>
                  </a:lnTo>
                  <a:lnTo>
                    <a:pt x="47" y="185"/>
                  </a:lnTo>
                  <a:lnTo>
                    <a:pt x="47" y="185"/>
                  </a:lnTo>
                  <a:lnTo>
                    <a:pt x="46" y="185"/>
                  </a:lnTo>
                  <a:lnTo>
                    <a:pt x="44" y="185"/>
                  </a:lnTo>
                  <a:lnTo>
                    <a:pt x="44" y="185"/>
                  </a:lnTo>
                  <a:lnTo>
                    <a:pt x="41" y="185"/>
                  </a:lnTo>
                  <a:lnTo>
                    <a:pt x="38" y="185"/>
                  </a:lnTo>
                  <a:lnTo>
                    <a:pt x="38" y="187"/>
                  </a:lnTo>
                  <a:lnTo>
                    <a:pt x="38" y="187"/>
                  </a:lnTo>
                  <a:lnTo>
                    <a:pt x="35" y="187"/>
                  </a:lnTo>
                  <a:lnTo>
                    <a:pt x="33" y="187"/>
                  </a:lnTo>
                  <a:lnTo>
                    <a:pt x="30" y="187"/>
                  </a:lnTo>
                  <a:lnTo>
                    <a:pt x="25" y="187"/>
                  </a:lnTo>
                  <a:lnTo>
                    <a:pt x="24" y="187"/>
                  </a:lnTo>
                  <a:lnTo>
                    <a:pt x="22" y="189"/>
                  </a:lnTo>
                  <a:lnTo>
                    <a:pt x="22" y="189"/>
                  </a:lnTo>
                  <a:lnTo>
                    <a:pt x="20" y="189"/>
                  </a:lnTo>
                  <a:lnTo>
                    <a:pt x="19" y="189"/>
                  </a:lnTo>
                  <a:lnTo>
                    <a:pt x="19" y="187"/>
                  </a:lnTo>
                  <a:lnTo>
                    <a:pt x="19" y="187"/>
                  </a:lnTo>
                  <a:lnTo>
                    <a:pt x="17" y="189"/>
                  </a:lnTo>
                  <a:lnTo>
                    <a:pt x="14" y="189"/>
                  </a:lnTo>
                  <a:lnTo>
                    <a:pt x="13" y="189"/>
                  </a:lnTo>
                  <a:lnTo>
                    <a:pt x="9" y="189"/>
                  </a:lnTo>
                  <a:lnTo>
                    <a:pt x="9" y="189"/>
                  </a:lnTo>
                  <a:lnTo>
                    <a:pt x="11" y="187"/>
                  </a:lnTo>
                  <a:lnTo>
                    <a:pt x="11" y="182"/>
                  </a:lnTo>
                  <a:lnTo>
                    <a:pt x="11" y="181"/>
                  </a:lnTo>
                  <a:lnTo>
                    <a:pt x="11" y="179"/>
                  </a:lnTo>
                  <a:lnTo>
                    <a:pt x="11" y="179"/>
                  </a:lnTo>
                  <a:lnTo>
                    <a:pt x="13" y="179"/>
                  </a:lnTo>
                  <a:lnTo>
                    <a:pt x="13" y="178"/>
                  </a:lnTo>
                  <a:lnTo>
                    <a:pt x="13" y="176"/>
                  </a:lnTo>
                  <a:lnTo>
                    <a:pt x="13" y="173"/>
                  </a:lnTo>
                  <a:lnTo>
                    <a:pt x="14" y="173"/>
                  </a:lnTo>
                  <a:lnTo>
                    <a:pt x="14" y="171"/>
                  </a:lnTo>
                  <a:lnTo>
                    <a:pt x="17" y="171"/>
                  </a:lnTo>
                  <a:lnTo>
                    <a:pt x="17" y="170"/>
                  </a:lnTo>
                  <a:lnTo>
                    <a:pt x="19" y="170"/>
                  </a:lnTo>
                  <a:lnTo>
                    <a:pt x="19" y="170"/>
                  </a:lnTo>
                  <a:lnTo>
                    <a:pt x="20" y="170"/>
                  </a:lnTo>
                  <a:lnTo>
                    <a:pt x="20" y="168"/>
                  </a:lnTo>
                  <a:lnTo>
                    <a:pt x="22" y="167"/>
                  </a:lnTo>
                  <a:lnTo>
                    <a:pt x="22" y="167"/>
                  </a:lnTo>
                  <a:lnTo>
                    <a:pt x="25" y="167"/>
                  </a:lnTo>
                  <a:lnTo>
                    <a:pt x="27" y="167"/>
                  </a:lnTo>
                  <a:lnTo>
                    <a:pt x="27" y="165"/>
                  </a:lnTo>
                  <a:lnTo>
                    <a:pt x="31" y="167"/>
                  </a:lnTo>
                  <a:lnTo>
                    <a:pt x="33" y="165"/>
                  </a:lnTo>
                  <a:lnTo>
                    <a:pt x="33" y="165"/>
                  </a:lnTo>
                  <a:lnTo>
                    <a:pt x="33" y="163"/>
                  </a:lnTo>
                  <a:lnTo>
                    <a:pt x="35" y="162"/>
                  </a:lnTo>
                  <a:lnTo>
                    <a:pt x="35" y="162"/>
                  </a:lnTo>
                  <a:lnTo>
                    <a:pt x="33" y="160"/>
                  </a:lnTo>
                  <a:lnTo>
                    <a:pt x="35" y="159"/>
                  </a:lnTo>
                  <a:lnTo>
                    <a:pt x="35" y="159"/>
                  </a:lnTo>
                  <a:lnTo>
                    <a:pt x="35" y="157"/>
                  </a:lnTo>
                  <a:lnTo>
                    <a:pt x="35" y="157"/>
                  </a:lnTo>
                  <a:lnTo>
                    <a:pt x="33" y="157"/>
                  </a:lnTo>
                  <a:lnTo>
                    <a:pt x="33" y="157"/>
                  </a:lnTo>
                  <a:lnTo>
                    <a:pt x="30" y="157"/>
                  </a:lnTo>
                  <a:lnTo>
                    <a:pt x="28" y="157"/>
                  </a:lnTo>
                  <a:lnTo>
                    <a:pt x="27" y="157"/>
                  </a:lnTo>
                  <a:lnTo>
                    <a:pt x="27" y="155"/>
                  </a:lnTo>
                  <a:lnTo>
                    <a:pt x="27" y="155"/>
                  </a:lnTo>
                  <a:lnTo>
                    <a:pt x="27" y="154"/>
                  </a:lnTo>
                  <a:lnTo>
                    <a:pt x="28" y="154"/>
                  </a:lnTo>
                  <a:lnTo>
                    <a:pt x="28" y="152"/>
                  </a:lnTo>
                  <a:lnTo>
                    <a:pt x="27" y="148"/>
                  </a:lnTo>
                  <a:lnTo>
                    <a:pt x="27" y="144"/>
                  </a:lnTo>
                  <a:lnTo>
                    <a:pt x="27" y="141"/>
                  </a:lnTo>
                  <a:lnTo>
                    <a:pt x="27" y="141"/>
                  </a:lnTo>
                  <a:lnTo>
                    <a:pt x="27" y="141"/>
                  </a:lnTo>
                  <a:lnTo>
                    <a:pt x="27" y="141"/>
                  </a:lnTo>
                  <a:lnTo>
                    <a:pt x="24" y="141"/>
                  </a:lnTo>
                  <a:lnTo>
                    <a:pt x="22" y="140"/>
                  </a:lnTo>
                  <a:lnTo>
                    <a:pt x="20" y="138"/>
                  </a:lnTo>
                  <a:lnTo>
                    <a:pt x="17" y="137"/>
                  </a:lnTo>
                  <a:lnTo>
                    <a:pt x="16" y="137"/>
                  </a:lnTo>
                  <a:lnTo>
                    <a:pt x="14" y="137"/>
                  </a:lnTo>
                  <a:lnTo>
                    <a:pt x="13" y="135"/>
                  </a:lnTo>
                  <a:lnTo>
                    <a:pt x="11" y="132"/>
                  </a:lnTo>
                  <a:lnTo>
                    <a:pt x="9" y="132"/>
                  </a:lnTo>
                  <a:lnTo>
                    <a:pt x="9" y="129"/>
                  </a:lnTo>
                  <a:lnTo>
                    <a:pt x="6" y="126"/>
                  </a:lnTo>
                  <a:lnTo>
                    <a:pt x="6" y="124"/>
                  </a:lnTo>
                  <a:lnTo>
                    <a:pt x="6" y="124"/>
                  </a:lnTo>
                  <a:lnTo>
                    <a:pt x="3" y="121"/>
                  </a:lnTo>
                  <a:lnTo>
                    <a:pt x="2" y="119"/>
                  </a:lnTo>
                  <a:lnTo>
                    <a:pt x="0" y="116"/>
                  </a:lnTo>
                  <a:lnTo>
                    <a:pt x="5" y="118"/>
                  </a:lnTo>
                  <a:lnTo>
                    <a:pt x="9" y="119"/>
                  </a:lnTo>
                  <a:lnTo>
                    <a:pt x="16" y="121"/>
                  </a:lnTo>
                  <a:lnTo>
                    <a:pt x="22" y="122"/>
                  </a:lnTo>
                  <a:lnTo>
                    <a:pt x="24" y="122"/>
                  </a:lnTo>
                  <a:lnTo>
                    <a:pt x="39" y="121"/>
                  </a:lnTo>
                  <a:lnTo>
                    <a:pt x="44" y="122"/>
                  </a:lnTo>
                  <a:lnTo>
                    <a:pt x="46" y="122"/>
                  </a:lnTo>
                  <a:lnTo>
                    <a:pt x="47" y="122"/>
                  </a:lnTo>
                  <a:lnTo>
                    <a:pt x="47" y="122"/>
                  </a:lnTo>
                  <a:lnTo>
                    <a:pt x="49" y="121"/>
                  </a:lnTo>
                  <a:lnTo>
                    <a:pt x="50" y="121"/>
                  </a:lnTo>
                  <a:lnTo>
                    <a:pt x="52" y="121"/>
                  </a:lnTo>
                  <a:lnTo>
                    <a:pt x="55" y="121"/>
                  </a:lnTo>
                  <a:lnTo>
                    <a:pt x="57" y="121"/>
                  </a:lnTo>
                  <a:lnTo>
                    <a:pt x="58" y="121"/>
                  </a:lnTo>
                  <a:lnTo>
                    <a:pt x="61" y="121"/>
                  </a:lnTo>
                  <a:lnTo>
                    <a:pt x="61" y="119"/>
                  </a:lnTo>
                  <a:lnTo>
                    <a:pt x="66" y="119"/>
                  </a:lnTo>
                  <a:lnTo>
                    <a:pt x="69" y="118"/>
                  </a:lnTo>
                  <a:lnTo>
                    <a:pt x="74" y="116"/>
                  </a:lnTo>
                  <a:lnTo>
                    <a:pt x="76" y="116"/>
                  </a:lnTo>
                  <a:lnTo>
                    <a:pt x="77" y="116"/>
                  </a:lnTo>
                  <a:lnTo>
                    <a:pt x="77" y="115"/>
                  </a:lnTo>
                  <a:lnTo>
                    <a:pt x="79" y="115"/>
                  </a:lnTo>
                  <a:lnTo>
                    <a:pt x="77" y="113"/>
                  </a:lnTo>
                  <a:lnTo>
                    <a:pt x="77" y="111"/>
                  </a:lnTo>
                  <a:lnTo>
                    <a:pt x="77" y="110"/>
                  </a:lnTo>
                  <a:lnTo>
                    <a:pt x="79" y="108"/>
                  </a:lnTo>
                  <a:lnTo>
                    <a:pt x="79" y="105"/>
                  </a:lnTo>
                  <a:lnTo>
                    <a:pt x="77" y="104"/>
                  </a:lnTo>
                  <a:lnTo>
                    <a:pt x="79" y="100"/>
                  </a:lnTo>
                  <a:lnTo>
                    <a:pt x="79" y="99"/>
                  </a:lnTo>
                  <a:lnTo>
                    <a:pt x="80" y="99"/>
                  </a:lnTo>
                  <a:lnTo>
                    <a:pt x="82" y="97"/>
                  </a:lnTo>
                  <a:lnTo>
                    <a:pt x="82" y="97"/>
                  </a:lnTo>
                  <a:lnTo>
                    <a:pt x="84" y="97"/>
                  </a:lnTo>
                  <a:lnTo>
                    <a:pt x="85" y="94"/>
                  </a:lnTo>
                  <a:lnTo>
                    <a:pt x="85" y="94"/>
                  </a:lnTo>
                  <a:lnTo>
                    <a:pt x="87" y="92"/>
                  </a:lnTo>
                  <a:lnTo>
                    <a:pt x="88" y="92"/>
                  </a:lnTo>
                  <a:lnTo>
                    <a:pt x="90" y="94"/>
                  </a:lnTo>
                  <a:lnTo>
                    <a:pt x="93" y="94"/>
                  </a:lnTo>
                  <a:lnTo>
                    <a:pt x="95" y="94"/>
                  </a:lnTo>
                  <a:lnTo>
                    <a:pt x="96" y="92"/>
                  </a:lnTo>
                  <a:lnTo>
                    <a:pt x="98" y="92"/>
                  </a:lnTo>
                  <a:lnTo>
                    <a:pt x="99" y="92"/>
                  </a:lnTo>
                  <a:lnTo>
                    <a:pt x="99" y="91"/>
                  </a:lnTo>
                  <a:lnTo>
                    <a:pt x="98" y="91"/>
                  </a:lnTo>
                  <a:lnTo>
                    <a:pt x="98" y="91"/>
                  </a:lnTo>
                  <a:lnTo>
                    <a:pt x="96" y="89"/>
                  </a:lnTo>
                  <a:lnTo>
                    <a:pt x="98" y="89"/>
                  </a:lnTo>
                  <a:lnTo>
                    <a:pt x="99" y="89"/>
                  </a:lnTo>
                  <a:lnTo>
                    <a:pt x="102" y="86"/>
                  </a:lnTo>
                  <a:lnTo>
                    <a:pt x="104" y="86"/>
                  </a:lnTo>
                  <a:lnTo>
                    <a:pt x="106" y="85"/>
                  </a:lnTo>
                  <a:lnTo>
                    <a:pt x="106" y="85"/>
                  </a:lnTo>
                  <a:lnTo>
                    <a:pt x="107" y="86"/>
                  </a:lnTo>
                  <a:lnTo>
                    <a:pt x="109" y="86"/>
                  </a:lnTo>
                  <a:lnTo>
                    <a:pt x="110" y="85"/>
                  </a:lnTo>
                  <a:lnTo>
                    <a:pt x="112" y="85"/>
                  </a:lnTo>
                  <a:lnTo>
                    <a:pt x="112" y="86"/>
                  </a:lnTo>
                  <a:lnTo>
                    <a:pt x="113" y="86"/>
                  </a:lnTo>
                  <a:lnTo>
                    <a:pt x="113" y="88"/>
                  </a:lnTo>
                  <a:lnTo>
                    <a:pt x="115" y="88"/>
                  </a:lnTo>
                  <a:lnTo>
                    <a:pt x="117" y="88"/>
                  </a:lnTo>
                  <a:lnTo>
                    <a:pt x="118" y="86"/>
                  </a:lnTo>
                  <a:lnTo>
                    <a:pt x="120" y="85"/>
                  </a:lnTo>
                  <a:lnTo>
                    <a:pt x="121" y="83"/>
                  </a:lnTo>
                  <a:lnTo>
                    <a:pt x="121" y="78"/>
                  </a:lnTo>
                  <a:lnTo>
                    <a:pt x="121" y="75"/>
                  </a:lnTo>
                  <a:lnTo>
                    <a:pt x="121" y="74"/>
                  </a:lnTo>
                  <a:lnTo>
                    <a:pt x="123" y="72"/>
                  </a:lnTo>
                  <a:lnTo>
                    <a:pt x="123" y="70"/>
                  </a:lnTo>
                  <a:lnTo>
                    <a:pt x="123" y="69"/>
                  </a:lnTo>
                  <a:lnTo>
                    <a:pt x="125" y="69"/>
                  </a:lnTo>
                  <a:lnTo>
                    <a:pt x="125" y="66"/>
                  </a:lnTo>
                  <a:lnTo>
                    <a:pt x="126" y="64"/>
                  </a:lnTo>
                  <a:lnTo>
                    <a:pt x="128" y="64"/>
                  </a:lnTo>
                  <a:lnTo>
                    <a:pt x="131" y="64"/>
                  </a:lnTo>
                  <a:lnTo>
                    <a:pt x="132" y="63"/>
                  </a:lnTo>
                  <a:lnTo>
                    <a:pt x="136" y="61"/>
                  </a:lnTo>
                  <a:lnTo>
                    <a:pt x="136" y="59"/>
                  </a:lnTo>
                  <a:lnTo>
                    <a:pt x="136" y="58"/>
                  </a:lnTo>
                  <a:lnTo>
                    <a:pt x="134" y="56"/>
                  </a:lnTo>
                  <a:lnTo>
                    <a:pt x="132" y="55"/>
                  </a:lnTo>
                  <a:lnTo>
                    <a:pt x="129" y="52"/>
                  </a:lnTo>
                  <a:lnTo>
                    <a:pt x="131" y="50"/>
                  </a:lnTo>
                  <a:lnTo>
                    <a:pt x="131" y="48"/>
                  </a:lnTo>
                  <a:lnTo>
                    <a:pt x="136" y="50"/>
                  </a:lnTo>
                  <a:lnTo>
                    <a:pt x="137" y="50"/>
                  </a:lnTo>
                  <a:lnTo>
                    <a:pt x="137" y="50"/>
                  </a:lnTo>
                  <a:lnTo>
                    <a:pt x="142" y="50"/>
                  </a:lnTo>
                  <a:lnTo>
                    <a:pt x="143" y="50"/>
                  </a:lnTo>
                  <a:lnTo>
                    <a:pt x="147" y="48"/>
                  </a:lnTo>
                  <a:lnTo>
                    <a:pt x="148" y="48"/>
                  </a:lnTo>
                  <a:lnTo>
                    <a:pt x="148" y="47"/>
                  </a:lnTo>
                  <a:lnTo>
                    <a:pt x="148" y="45"/>
                  </a:lnTo>
                  <a:lnTo>
                    <a:pt x="148" y="44"/>
                  </a:lnTo>
                  <a:lnTo>
                    <a:pt x="147" y="42"/>
                  </a:lnTo>
                  <a:lnTo>
                    <a:pt x="147" y="42"/>
                  </a:lnTo>
                  <a:lnTo>
                    <a:pt x="145" y="40"/>
                  </a:lnTo>
                  <a:lnTo>
                    <a:pt x="147" y="40"/>
                  </a:lnTo>
                  <a:lnTo>
                    <a:pt x="147" y="40"/>
                  </a:lnTo>
                  <a:lnTo>
                    <a:pt x="148" y="39"/>
                  </a:lnTo>
                  <a:lnTo>
                    <a:pt x="150" y="37"/>
                  </a:lnTo>
                  <a:lnTo>
                    <a:pt x="150" y="36"/>
                  </a:lnTo>
                  <a:lnTo>
                    <a:pt x="151" y="34"/>
                  </a:lnTo>
                  <a:lnTo>
                    <a:pt x="153" y="34"/>
                  </a:lnTo>
                  <a:lnTo>
                    <a:pt x="153" y="33"/>
                  </a:lnTo>
                  <a:lnTo>
                    <a:pt x="154" y="31"/>
                  </a:lnTo>
                  <a:lnTo>
                    <a:pt x="154" y="31"/>
                  </a:lnTo>
                  <a:lnTo>
                    <a:pt x="154" y="31"/>
                  </a:lnTo>
                  <a:lnTo>
                    <a:pt x="154" y="29"/>
                  </a:lnTo>
                  <a:lnTo>
                    <a:pt x="154" y="29"/>
                  </a:lnTo>
                  <a:lnTo>
                    <a:pt x="154" y="28"/>
                  </a:lnTo>
                  <a:lnTo>
                    <a:pt x="154" y="28"/>
                  </a:lnTo>
                  <a:lnTo>
                    <a:pt x="154" y="28"/>
                  </a:lnTo>
                  <a:lnTo>
                    <a:pt x="154" y="26"/>
                  </a:lnTo>
                  <a:lnTo>
                    <a:pt x="154" y="26"/>
                  </a:lnTo>
                  <a:lnTo>
                    <a:pt x="154" y="25"/>
                  </a:lnTo>
                  <a:lnTo>
                    <a:pt x="153" y="23"/>
                  </a:lnTo>
                  <a:lnTo>
                    <a:pt x="153" y="22"/>
                  </a:lnTo>
                  <a:lnTo>
                    <a:pt x="153" y="20"/>
                  </a:lnTo>
                  <a:lnTo>
                    <a:pt x="151" y="18"/>
                  </a:lnTo>
                  <a:lnTo>
                    <a:pt x="151" y="18"/>
                  </a:lnTo>
                  <a:lnTo>
                    <a:pt x="150" y="17"/>
                  </a:lnTo>
                  <a:lnTo>
                    <a:pt x="148" y="17"/>
                  </a:lnTo>
                  <a:lnTo>
                    <a:pt x="150" y="15"/>
                  </a:lnTo>
                  <a:lnTo>
                    <a:pt x="151" y="14"/>
                  </a:lnTo>
                  <a:lnTo>
                    <a:pt x="153" y="12"/>
                  </a:lnTo>
                  <a:lnTo>
                    <a:pt x="154" y="11"/>
                  </a:lnTo>
                  <a:lnTo>
                    <a:pt x="154" y="11"/>
                  </a:lnTo>
                  <a:lnTo>
                    <a:pt x="156" y="11"/>
                  </a:lnTo>
                  <a:lnTo>
                    <a:pt x="158" y="11"/>
                  </a:lnTo>
                  <a:lnTo>
                    <a:pt x="158" y="9"/>
                  </a:lnTo>
                  <a:lnTo>
                    <a:pt x="159" y="9"/>
                  </a:lnTo>
                  <a:lnTo>
                    <a:pt x="162" y="6"/>
                  </a:lnTo>
                  <a:lnTo>
                    <a:pt x="162" y="6"/>
                  </a:lnTo>
                  <a:lnTo>
                    <a:pt x="164" y="4"/>
                  </a:lnTo>
                  <a:lnTo>
                    <a:pt x="166" y="4"/>
                  </a:lnTo>
                  <a:lnTo>
                    <a:pt x="167" y="4"/>
                  </a:lnTo>
                  <a:lnTo>
                    <a:pt x="169" y="4"/>
                  </a:lnTo>
                  <a:lnTo>
                    <a:pt x="170" y="3"/>
                  </a:lnTo>
                  <a:lnTo>
                    <a:pt x="172" y="3"/>
                  </a:lnTo>
                  <a:lnTo>
                    <a:pt x="175" y="3"/>
                  </a:lnTo>
                  <a:lnTo>
                    <a:pt x="177" y="3"/>
                  </a:lnTo>
                  <a:lnTo>
                    <a:pt x="181" y="3"/>
                  </a:lnTo>
                  <a:lnTo>
                    <a:pt x="186" y="3"/>
                  </a:lnTo>
                  <a:lnTo>
                    <a:pt x="186" y="3"/>
                  </a:lnTo>
                  <a:lnTo>
                    <a:pt x="188" y="3"/>
                  </a:lnTo>
                  <a:lnTo>
                    <a:pt x="189" y="3"/>
                  </a:lnTo>
                  <a:lnTo>
                    <a:pt x="191" y="3"/>
                  </a:lnTo>
                  <a:lnTo>
                    <a:pt x="192" y="3"/>
                  </a:lnTo>
                  <a:lnTo>
                    <a:pt x="195" y="1"/>
                  </a:lnTo>
                  <a:lnTo>
                    <a:pt x="197" y="0"/>
                  </a:lnTo>
                  <a:lnTo>
                    <a:pt x="19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79" name="Freeform 175">
              <a:extLst>
                <a:ext uri="{FF2B5EF4-FFF2-40B4-BE49-F238E27FC236}">
                  <a16:creationId xmlns:a16="http://schemas.microsoft.com/office/drawing/2014/main" id="{1E016A77-53EA-0A9D-AD39-326588CF7351}"/>
                </a:ext>
              </a:extLst>
            </p:cNvPr>
            <p:cNvSpPr>
              <a:spLocks noEditPoints="1"/>
            </p:cNvSpPr>
            <p:nvPr/>
          </p:nvSpPr>
          <p:spPr bwMode="auto">
            <a:xfrm>
              <a:off x="9059178" y="3823360"/>
              <a:ext cx="270942" cy="452219"/>
            </a:xfrm>
            <a:custGeom>
              <a:avLst/>
              <a:gdLst>
                <a:gd name="T0" fmla="*/ 62 w 139"/>
                <a:gd name="T1" fmla="*/ 218 h 232"/>
                <a:gd name="T2" fmla="*/ 73 w 139"/>
                <a:gd name="T3" fmla="*/ 213 h 232"/>
                <a:gd name="T4" fmla="*/ 86 w 139"/>
                <a:gd name="T5" fmla="*/ 199 h 232"/>
                <a:gd name="T6" fmla="*/ 114 w 139"/>
                <a:gd name="T7" fmla="*/ 172 h 232"/>
                <a:gd name="T8" fmla="*/ 130 w 139"/>
                <a:gd name="T9" fmla="*/ 167 h 232"/>
                <a:gd name="T10" fmla="*/ 136 w 139"/>
                <a:gd name="T11" fmla="*/ 181 h 232"/>
                <a:gd name="T12" fmla="*/ 134 w 139"/>
                <a:gd name="T13" fmla="*/ 214 h 232"/>
                <a:gd name="T14" fmla="*/ 125 w 139"/>
                <a:gd name="T15" fmla="*/ 211 h 232"/>
                <a:gd name="T16" fmla="*/ 108 w 139"/>
                <a:gd name="T17" fmla="*/ 216 h 232"/>
                <a:gd name="T18" fmla="*/ 97 w 139"/>
                <a:gd name="T19" fmla="*/ 192 h 232"/>
                <a:gd name="T20" fmla="*/ 82 w 139"/>
                <a:gd name="T21" fmla="*/ 192 h 232"/>
                <a:gd name="T22" fmla="*/ 79 w 139"/>
                <a:gd name="T23" fmla="*/ 189 h 232"/>
                <a:gd name="T24" fmla="*/ 100 w 139"/>
                <a:gd name="T25" fmla="*/ 183 h 232"/>
                <a:gd name="T26" fmla="*/ 114 w 139"/>
                <a:gd name="T27" fmla="*/ 177 h 232"/>
                <a:gd name="T28" fmla="*/ 133 w 139"/>
                <a:gd name="T29" fmla="*/ 164 h 232"/>
                <a:gd name="T30" fmla="*/ 111 w 139"/>
                <a:gd name="T31" fmla="*/ 162 h 232"/>
                <a:gd name="T32" fmla="*/ 127 w 139"/>
                <a:gd name="T33" fmla="*/ 156 h 232"/>
                <a:gd name="T34" fmla="*/ 43 w 139"/>
                <a:gd name="T35" fmla="*/ 153 h 232"/>
                <a:gd name="T36" fmla="*/ 81 w 139"/>
                <a:gd name="T37" fmla="*/ 151 h 232"/>
                <a:gd name="T38" fmla="*/ 92 w 139"/>
                <a:gd name="T39" fmla="*/ 170 h 232"/>
                <a:gd name="T40" fmla="*/ 82 w 139"/>
                <a:gd name="T41" fmla="*/ 161 h 232"/>
                <a:gd name="T42" fmla="*/ 103 w 139"/>
                <a:gd name="T43" fmla="*/ 145 h 232"/>
                <a:gd name="T44" fmla="*/ 98 w 139"/>
                <a:gd name="T45" fmla="*/ 153 h 232"/>
                <a:gd name="T46" fmla="*/ 38 w 139"/>
                <a:gd name="T47" fmla="*/ 145 h 232"/>
                <a:gd name="T48" fmla="*/ 23 w 139"/>
                <a:gd name="T49" fmla="*/ 172 h 232"/>
                <a:gd name="T50" fmla="*/ 8 w 139"/>
                <a:gd name="T51" fmla="*/ 177 h 232"/>
                <a:gd name="T52" fmla="*/ 34 w 139"/>
                <a:gd name="T53" fmla="*/ 150 h 232"/>
                <a:gd name="T54" fmla="*/ 111 w 139"/>
                <a:gd name="T55" fmla="*/ 140 h 232"/>
                <a:gd name="T56" fmla="*/ 119 w 139"/>
                <a:gd name="T57" fmla="*/ 156 h 232"/>
                <a:gd name="T58" fmla="*/ 111 w 139"/>
                <a:gd name="T59" fmla="*/ 147 h 232"/>
                <a:gd name="T60" fmla="*/ 114 w 139"/>
                <a:gd name="T61" fmla="*/ 137 h 232"/>
                <a:gd name="T62" fmla="*/ 90 w 139"/>
                <a:gd name="T63" fmla="*/ 139 h 232"/>
                <a:gd name="T64" fmla="*/ 73 w 139"/>
                <a:gd name="T65" fmla="*/ 151 h 232"/>
                <a:gd name="T66" fmla="*/ 46 w 139"/>
                <a:gd name="T67" fmla="*/ 134 h 232"/>
                <a:gd name="T68" fmla="*/ 46 w 139"/>
                <a:gd name="T69" fmla="*/ 131 h 232"/>
                <a:gd name="T70" fmla="*/ 81 w 139"/>
                <a:gd name="T71" fmla="*/ 125 h 232"/>
                <a:gd name="T72" fmla="*/ 125 w 139"/>
                <a:gd name="T73" fmla="*/ 142 h 232"/>
                <a:gd name="T74" fmla="*/ 116 w 139"/>
                <a:gd name="T75" fmla="*/ 134 h 232"/>
                <a:gd name="T76" fmla="*/ 101 w 139"/>
                <a:gd name="T77" fmla="*/ 129 h 232"/>
                <a:gd name="T78" fmla="*/ 92 w 139"/>
                <a:gd name="T79" fmla="*/ 126 h 232"/>
                <a:gd name="T80" fmla="*/ 73 w 139"/>
                <a:gd name="T81" fmla="*/ 125 h 232"/>
                <a:gd name="T82" fmla="*/ 87 w 139"/>
                <a:gd name="T83" fmla="*/ 117 h 232"/>
                <a:gd name="T84" fmla="*/ 65 w 139"/>
                <a:gd name="T85" fmla="*/ 118 h 232"/>
                <a:gd name="T86" fmla="*/ 57 w 139"/>
                <a:gd name="T87" fmla="*/ 123 h 232"/>
                <a:gd name="T88" fmla="*/ 71 w 139"/>
                <a:gd name="T89" fmla="*/ 109 h 232"/>
                <a:gd name="T90" fmla="*/ 46 w 139"/>
                <a:gd name="T91" fmla="*/ 104 h 232"/>
                <a:gd name="T92" fmla="*/ 76 w 139"/>
                <a:gd name="T93" fmla="*/ 101 h 232"/>
                <a:gd name="T94" fmla="*/ 71 w 139"/>
                <a:gd name="T95" fmla="*/ 88 h 232"/>
                <a:gd name="T96" fmla="*/ 76 w 139"/>
                <a:gd name="T97" fmla="*/ 47 h 232"/>
                <a:gd name="T98" fmla="*/ 68 w 139"/>
                <a:gd name="T99" fmla="*/ 74 h 232"/>
                <a:gd name="T100" fmla="*/ 70 w 139"/>
                <a:gd name="T101" fmla="*/ 99 h 232"/>
                <a:gd name="T102" fmla="*/ 89 w 139"/>
                <a:gd name="T103" fmla="*/ 101 h 232"/>
                <a:gd name="T104" fmla="*/ 97 w 139"/>
                <a:gd name="T105" fmla="*/ 106 h 232"/>
                <a:gd name="T106" fmla="*/ 100 w 139"/>
                <a:gd name="T107" fmla="*/ 118 h 232"/>
                <a:gd name="T108" fmla="*/ 81 w 139"/>
                <a:gd name="T109" fmla="*/ 106 h 232"/>
                <a:gd name="T110" fmla="*/ 65 w 139"/>
                <a:gd name="T111" fmla="*/ 106 h 232"/>
                <a:gd name="T112" fmla="*/ 52 w 139"/>
                <a:gd name="T113" fmla="*/ 90 h 232"/>
                <a:gd name="T114" fmla="*/ 43 w 139"/>
                <a:gd name="T115" fmla="*/ 74 h 232"/>
                <a:gd name="T116" fmla="*/ 49 w 139"/>
                <a:gd name="T117" fmla="*/ 65 h 232"/>
                <a:gd name="T118" fmla="*/ 73 w 139"/>
                <a:gd name="T119" fmla="*/ 29 h 232"/>
                <a:gd name="T120" fmla="*/ 65 w 139"/>
                <a:gd name="T121" fmla="*/ 24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9" h="232">
                  <a:moveTo>
                    <a:pt x="48" y="227"/>
                  </a:moveTo>
                  <a:lnTo>
                    <a:pt x="48" y="229"/>
                  </a:lnTo>
                  <a:lnTo>
                    <a:pt x="48" y="229"/>
                  </a:lnTo>
                  <a:lnTo>
                    <a:pt x="48" y="230"/>
                  </a:lnTo>
                  <a:lnTo>
                    <a:pt x="48" y="230"/>
                  </a:lnTo>
                  <a:lnTo>
                    <a:pt x="46" y="230"/>
                  </a:lnTo>
                  <a:lnTo>
                    <a:pt x="46" y="230"/>
                  </a:lnTo>
                  <a:lnTo>
                    <a:pt x="46" y="230"/>
                  </a:lnTo>
                  <a:lnTo>
                    <a:pt x="45" y="230"/>
                  </a:lnTo>
                  <a:lnTo>
                    <a:pt x="45" y="232"/>
                  </a:lnTo>
                  <a:lnTo>
                    <a:pt x="43" y="232"/>
                  </a:lnTo>
                  <a:lnTo>
                    <a:pt x="41" y="232"/>
                  </a:lnTo>
                  <a:lnTo>
                    <a:pt x="41" y="230"/>
                  </a:lnTo>
                  <a:lnTo>
                    <a:pt x="45" y="229"/>
                  </a:lnTo>
                  <a:lnTo>
                    <a:pt x="46" y="229"/>
                  </a:lnTo>
                  <a:lnTo>
                    <a:pt x="46" y="227"/>
                  </a:lnTo>
                  <a:lnTo>
                    <a:pt x="48" y="227"/>
                  </a:lnTo>
                  <a:close/>
                  <a:moveTo>
                    <a:pt x="59" y="216"/>
                  </a:moveTo>
                  <a:lnTo>
                    <a:pt x="62" y="218"/>
                  </a:lnTo>
                  <a:lnTo>
                    <a:pt x="62" y="218"/>
                  </a:lnTo>
                  <a:lnTo>
                    <a:pt x="64" y="218"/>
                  </a:lnTo>
                  <a:lnTo>
                    <a:pt x="65" y="218"/>
                  </a:lnTo>
                  <a:lnTo>
                    <a:pt x="65" y="219"/>
                  </a:lnTo>
                  <a:lnTo>
                    <a:pt x="65" y="219"/>
                  </a:lnTo>
                  <a:lnTo>
                    <a:pt x="64" y="221"/>
                  </a:lnTo>
                  <a:lnTo>
                    <a:pt x="62" y="219"/>
                  </a:lnTo>
                  <a:lnTo>
                    <a:pt x="60" y="219"/>
                  </a:lnTo>
                  <a:lnTo>
                    <a:pt x="59" y="219"/>
                  </a:lnTo>
                  <a:lnTo>
                    <a:pt x="57" y="219"/>
                  </a:lnTo>
                  <a:lnTo>
                    <a:pt x="57" y="219"/>
                  </a:lnTo>
                  <a:lnTo>
                    <a:pt x="57" y="218"/>
                  </a:lnTo>
                  <a:lnTo>
                    <a:pt x="59" y="216"/>
                  </a:lnTo>
                  <a:close/>
                  <a:moveTo>
                    <a:pt x="75" y="208"/>
                  </a:moveTo>
                  <a:lnTo>
                    <a:pt x="78" y="210"/>
                  </a:lnTo>
                  <a:lnTo>
                    <a:pt x="78" y="210"/>
                  </a:lnTo>
                  <a:lnTo>
                    <a:pt x="78" y="210"/>
                  </a:lnTo>
                  <a:lnTo>
                    <a:pt x="76" y="211"/>
                  </a:lnTo>
                  <a:lnTo>
                    <a:pt x="75" y="211"/>
                  </a:lnTo>
                  <a:lnTo>
                    <a:pt x="73" y="213"/>
                  </a:lnTo>
                  <a:lnTo>
                    <a:pt x="73" y="213"/>
                  </a:lnTo>
                  <a:lnTo>
                    <a:pt x="71" y="211"/>
                  </a:lnTo>
                  <a:lnTo>
                    <a:pt x="71" y="210"/>
                  </a:lnTo>
                  <a:lnTo>
                    <a:pt x="70" y="210"/>
                  </a:lnTo>
                  <a:lnTo>
                    <a:pt x="71" y="208"/>
                  </a:lnTo>
                  <a:lnTo>
                    <a:pt x="71" y="208"/>
                  </a:lnTo>
                  <a:lnTo>
                    <a:pt x="75" y="208"/>
                  </a:lnTo>
                  <a:close/>
                  <a:moveTo>
                    <a:pt x="127" y="202"/>
                  </a:moveTo>
                  <a:lnTo>
                    <a:pt x="128" y="202"/>
                  </a:lnTo>
                  <a:lnTo>
                    <a:pt x="128" y="205"/>
                  </a:lnTo>
                  <a:lnTo>
                    <a:pt x="128" y="205"/>
                  </a:lnTo>
                  <a:lnTo>
                    <a:pt x="127" y="203"/>
                  </a:lnTo>
                  <a:lnTo>
                    <a:pt x="127" y="203"/>
                  </a:lnTo>
                  <a:lnTo>
                    <a:pt x="127" y="202"/>
                  </a:lnTo>
                  <a:close/>
                  <a:moveTo>
                    <a:pt x="87" y="197"/>
                  </a:moveTo>
                  <a:lnTo>
                    <a:pt x="87" y="197"/>
                  </a:lnTo>
                  <a:lnTo>
                    <a:pt x="87" y="199"/>
                  </a:lnTo>
                  <a:lnTo>
                    <a:pt x="87" y="199"/>
                  </a:lnTo>
                  <a:lnTo>
                    <a:pt x="86" y="199"/>
                  </a:lnTo>
                  <a:lnTo>
                    <a:pt x="86" y="199"/>
                  </a:lnTo>
                  <a:lnTo>
                    <a:pt x="86" y="199"/>
                  </a:lnTo>
                  <a:lnTo>
                    <a:pt x="86" y="197"/>
                  </a:lnTo>
                  <a:lnTo>
                    <a:pt x="86" y="199"/>
                  </a:lnTo>
                  <a:lnTo>
                    <a:pt x="87" y="197"/>
                  </a:lnTo>
                  <a:close/>
                  <a:moveTo>
                    <a:pt x="2" y="188"/>
                  </a:moveTo>
                  <a:lnTo>
                    <a:pt x="2" y="191"/>
                  </a:lnTo>
                  <a:lnTo>
                    <a:pt x="2" y="192"/>
                  </a:lnTo>
                  <a:lnTo>
                    <a:pt x="0" y="191"/>
                  </a:lnTo>
                  <a:lnTo>
                    <a:pt x="0" y="189"/>
                  </a:lnTo>
                  <a:lnTo>
                    <a:pt x="0" y="189"/>
                  </a:lnTo>
                  <a:lnTo>
                    <a:pt x="2" y="188"/>
                  </a:lnTo>
                  <a:close/>
                  <a:moveTo>
                    <a:pt x="5" y="185"/>
                  </a:moveTo>
                  <a:lnTo>
                    <a:pt x="5" y="185"/>
                  </a:lnTo>
                  <a:lnTo>
                    <a:pt x="7" y="185"/>
                  </a:lnTo>
                  <a:lnTo>
                    <a:pt x="7" y="186"/>
                  </a:lnTo>
                  <a:lnTo>
                    <a:pt x="5" y="186"/>
                  </a:lnTo>
                  <a:lnTo>
                    <a:pt x="5" y="186"/>
                  </a:lnTo>
                  <a:lnTo>
                    <a:pt x="5" y="185"/>
                  </a:lnTo>
                  <a:close/>
                  <a:moveTo>
                    <a:pt x="112" y="172"/>
                  </a:moveTo>
                  <a:lnTo>
                    <a:pt x="112" y="172"/>
                  </a:lnTo>
                  <a:lnTo>
                    <a:pt x="114" y="172"/>
                  </a:lnTo>
                  <a:lnTo>
                    <a:pt x="114" y="173"/>
                  </a:lnTo>
                  <a:lnTo>
                    <a:pt x="114" y="173"/>
                  </a:lnTo>
                  <a:lnTo>
                    <a:pt x="112" y="173"/>
                  </a:lnTo>
                  <a:lnTo>
                    <a:pt x="111" y="172"/>
                  </a:lnTo>
                  <a:lnTo>
                    <a:pt x="112" y="172"/>
                  </a:lnTo>
                  <a:lnTo>
                    <a:pt x="112" y="172"/>
                  </a:lnTo>
                  <a:close/>
                  <a:moveTo>
                    <a:pt x="97" y="170"/>
                  </a:moveTo>
                  <a:lnTo>
                    <a:pt x="98" y="172"/>
                  </a:lnTo>
                  <a:lnTo>
                    <a:pt x="98" y="173"/>
                  </a:lnTo>
                  <a:lnTo>
                    <a:pt x="97" y="173"/>
                  </a:lnTo>
                  <a:lnTo>
                    <a:pt x="95" y="173"/>
                  </a:lnTo>
                  <a:lnTo>
                    <a:pt x="95" y="172"/>
                  </a:lnTo>
                  <a:lnTo>
                    <a:pt x="95" y="172"/>
                  </a:lnTo>
                  <a:lnTo>
                    <a:pt x="95" y="172"/>
                  </a:lnTo>
                  <a:lnTo>
                    <a:pt x="97" y="170"/>
                  </a:lnTo>
                  <a:lnTo>
                    <a:pt x="97" y="170"/>
                  </a:lnTo>
                  <a:close/>
                  <a:moveTo>
                    <a:pt x="131" y="164"/>
                  </a:moveTo>
                  <a:lnTo>
                    <a:pt x="131" y="166"/>
                  </a:lnTo>
                  <a:lnTo>
                    <a:pt x="131" y="166"/>
                  </a:lnTo>
                  <a:lnTo>
                    <a:pt x="130" y="167"/>
                  </a:lnTo>
                  <a:lnTo>
                    <a:pt x="130" y="166"/>
                  </a:lnTo>
                  <a:lnTo>
                    <a:pt x="130" y="164"/>
                  </a:lnTo>
                  <a:lnTo>
                    <a:pt x="131" y="164"/>
                  </a:lnTo>
                  <a:close/>
                  <a:moveTo>
                    <a:pt x="125" y="164"/>
                  </a:moveTo>
                  <a:lnTo>
                    <a:pt x="127" y="166"/>
                  </a:lnTo>
                  <a:lnTo>
                    <a:pt x="130" y="167"/>
                  </a:lnTo>
                  <a:lnTo>
                    <a:pt x="131" y="169"/>
                  </a:lnTo>
                  <a:lnTo>
                    <a:pt x="131" y="170"/>
                  </a:lnTo>
                  <a:lnTo>
                    <a:pt x="133" y="170"/>
                  </a:lnTo>
                  <a:lnTo>
                    <a:pt x="134" y="170"/>
                  </a:lnTo>
                  <a:lnTo>
                    <a:pt x="134" y="173"/>
                  </a:lnTo>
                  <a:lnTo>
                    <a:pt x="134" y="173"/>
                  </a:lnTo>
                  <a:lnTo>
                    <a:pt x="136" y="175"/>
                  </a:lnTo>
                  <a:lnTo>
                    <a:pt x="136" y="177"/>
                  </a:lnTo>
                  <a:lnTo>
                    <a:pt x="134" y="178"/>
                  </a:lnTo>
                  <a:lnTo>
                    <a:pt x="134" y="180"/>
                  </a:lnTo>
                  <a:lnTo>
                    <a:pt x="133" y="180"/>
                  </a:lnTo>
                  <a:lnTo>
                    <a:pt x="133" y="181"/>
                  </a:lnTo>
                  <a:lnTo>
                    <a:pt x="134" y="181"/>
                  </a:lnTo>
                  <a:lnTo>
                    <a:pt x="136" y="181"/>
                  </a:lnTo>
                  <a:lnTo>
                    <a:pt x="136" y="183"/>
                  </a:lnTo>
                  <a:lnTo>
                    <a:pt x="136" y="185"/>
                  </a:lnTo>
                  <a:lnTo>
                    <a:pt x="138" y="186"/>
                  </a:lnTo>
                  <a:lnTo>
                    <a:pt x="138" y="188"/>
                  </a:lnTo>
                  <a:lnTo>
                    <a:pt x="138" y="191"/>
                  </a:lnTo>
                  <a:lnTo>
                    <a:pt x="138" y="192"/>
                  </a:lnTo>
                  <a:lnTo>
                    <a:pt x="138" y="192"/>
                  </a:lnTo>
                  <a:lnTo>
                    <a:pt x="139" y="194"/>
                  </a:lnTo>
                  <a:lnTo>
                    <a:pt x="139" y="194"/>
                  </a:lnTo>
                  <a:lnTo>
                    <a:pt x="139" y="196"/>
                  </a:lnTo>
                  <a:lnTo>
                    <a:pt x="139" y="199"/>
                  </a:lnTo>
                  <a:lnTo>
                    <a:pt x="139" y="200"/>
                  </a:lnTo>
                  <a:lnTo>
                    <a:pt x="139" y="202"/>
                  </a:lnTo>
                  <a:lnTo>
                    <a:pt x="138" y="203"/>
                  </a:lnTo>
                  <a:lnTo>
                    <a:pt x="136" y="205"/>
                  </a:lnTo>
                  <a:lnTo>
                    <a:pt x="134" y="205"/>
                  </a:lnTo>
                  <a:lnTo>
                    <a:pt x="134" y="207"/>
                  </a:lnTo>
                  <a:lnTo>
                    <a:pt x="134" y="208"/>
                  </a:lnTo>
                  <a:lnTo>
                    <a:pt x="134" y="211"/>
                  </a:lnTo>
                  <a:lnTo>
                    <a:pt x="134" y="214"/>
                  </a:lnTo>
                  <a:lnTo>
                    <a:pt x="133" y="213"/>
                  </a:lnTo>
                  <a:lnTo>
                    <a:pt x="133" y="211"/>
                  </a:lnTo>
                  <a:lnTo>
                    <a:pt x="133" y="208"/>
                  </a:lnTo>
                  <a:lnTo>
                    <a:pt x="131" y="207"/>
                  </a:lnTo>
                  <a:lnTo>
                    <a:pt x="131" y="205"/>
                  </a:lnTo>
                  <a:lnTo>
                    <a:pt x="131" y="203"/>
                  </a:lnTo>
                  <a:lnTo>
                    <a:pt x="130" y="202"/>
                  </a:lnTo>
                  <a:lnTo>
                    <a:pt x="128" y="199"/>
                  </a:lnTo>
                  <a:lnTo>
                    <a:pt x="128" y="199"/>
                  </a:lnTo>
                  <a:lnTo>
                    <a:pt x="127" y="200"/>
                  </a:lnTo>
                  <a:lnTo>
                    <a:pt x="127" y="200"/>
                  </a:lnTo>
                  <a:lnTo>
                    <a:pt x="127" y="202"/>
                  </a:lnTo>
                  <a:lnTo>
                    <a:pt x="127" y="202"/>
                  </a:lnTo>
                  <a:lnTo>
                    <a:pt x="125" y="203"/>
                  </a:lnTo>
                  <a:lnTo>
                    <a:pt x="123" y="205"/>
                  </a:lnTo>
                  <a:lnTo>
                    <a:pt x="122" y="207"/>
                  </a:lnTo>
                  <a:lnTo>
                    <a:pt x="122" y="208"/>
                  </a:lnTo>
                  <a:lnTo>
                    <a:pt x="123" y="210"/>
                  </a:lnTo>
                  <a:lnTo>
                    <a:pt x="123" y="210"/>
                  </a:lnTo>
                  <a:lnTo>
                    <a:pt x="125" y="211"/>
                  </a:lnTo>
                  <a:lnTo>
                    <a:pt x="125" y="211"/>
                  </a:lnTo>
                  <a:lnTo>
                    <a:pt x="127" y="214"/>
                  </a:lnTo>
                  <a:lnTo>
                    <a:pt x="127" y="219"/>
                  </a:lnTo>
                  <a:lnTo>
                    <a:pt x="125" y="221"/>
                  </a:lnTo>
                  <a:lnTo>
                    <a:pt x="123" y="222"/>
                  </a:lnTo>
                  <a:lnTo>
                    <a:pt x="122" y="224"/>
                  </a:lnTo>
                  <a:lnTo>
                    <a:pt x="120" y="224"/>
                  </a:lnTo>
                  <a:lnTo>
                    <a:pt x="120" y="222"/>
                  </a:lnTo>
                  <a:lnTo>
                    <a:pt x="120" y="221"/>
                  </a:lnTo>
                  <a:lnTo>
                    <a:pt x="120" y="219"/>
                  </a:lnTo>
                  <a:lnTo>
                    <a:pt x="120" y="218"/>
                  </a:lnTo>
                  <a:lnTo>
                    <a:pt x="120" y="218"/>
                  </a:lnTo>
                  <a:lnTo>
                    <a:pt x="120" y="218"/>
                  </a:lnTo>
                  <a:lnTo>
                    <a:pt x="119" y="218"/>
                  </a:lnTo>
                  <a:lnTo>
                    <a:pt x="117" y="219"/>
                  </a:lnTo>
                  <a:lnTo>
                    <a:pt x="117" y="221"/>
                  </a:lnTo>
                  <a:lnTo>
                    <a:pt x="117" y="221"/>
                  </a:lnTo>
                  <a:lnTo>
                    <a:pt x="116" y="219"/>
                  </a:lnTo>
                  <a:lnTo>
                    <a:pt x="111" y="218"/>
                  </a:lnTo>
                  <a:lnTo>
                    <a:pt x="108" y="216"/>
                  </a:lnTo>
                  <a:lnTo>
                    <a:pt x="106" y="214"/>
                  </a:lnTo>
                  <a:lnTo>
                    <a:pt x="103" y="213"/>
                  </a:lnTo>
                  <a:lnTo>
                    <a:pt x="103" y="210"/>
                  </a:lnTo>
                  <a:lnTo>
                    <a:pt x="103" y="208"/>
                  </a:lnTo>
                  <a:lnTo>
                    <a:pt x="101" y="205"/>
                  </a:lnTo>
                  <a:lnTo>
                    <a:pt x="101" y="205"/>
                  </a:lnTo>
                  <a:lnTo>
                    <a:pt x="101" y="203"/>
                  </a:lnTo>
                  <a:lnTo>
                    <a:pt x="103" y="202"/>
                  </a:lnTo>
                  <a:lnTo>
                    <a:pt x="105" y="202"/>
                  </a:lnTo>
                  <a:lnTo>
                    <a:pt x="105" y="200"/>
                  </a:lnTo>
                  <a:lnTo>
                    <a:pt x="105" y="200"/>
                  </a:lnTo>
                  <a:lnTo>
                    <a:pt x="106" y="199"/>
                  </a:lnTo>
                  <a:lnTo>
                    <a:pt x="105" y="199"/>
                  </a:lnTo>
                  <a:lnTo>
                    <a:pt x="105" y="197"/>
                  </a:lnTo>
                  <a:lnTo>
                    <a:pt x="103" y="196"/>
                  </a:lnTo>
                  <a:lnTo>
                    <a:pt x="101" y="194"/>
                  </a:lnTo>
                  <a:lnTo>
                    <a:pt x="98" y="192"/>
                  </a:lnTo>
                  <a:lnTo>
                    <a:pt x="98" y="192"/>
                  </a:lnTo>
                  <a:lnTo>
                    <a:pt x="98" y="192"/>
                  </a:lnTo>
                  <a:lnTo>
                    <a:pt x="97" y="192"/>
                  </a:lnTo>
                  <a:lnTo>
                    <a:pt x="95" y="192"/>
                  </a:lnTo>
                  <a:lnTo>
                    <a:pt x="95" y="192"/>
                  </a:lnTo>
                  <a:lnTo>
                    <a:pt x="95" y="192"/>
                  </a:lnTo>
                  <a:lnTo>
                    <a:pt x="95" y="194"/>
                  </a:lnTo>
                  <a:lnTo>
                    <a:pt x="95" y="194"/>
                  </a:lnTo>
                  <a:lnTo>
                    <a:pt x="93" y="197"/>
                  </a:lnTo>
                  <a:lnTo>
                    <a:pt x="92" y="197"/>
                  </a:lnTo>
                  <a:lnTo>
                    <a:pt x="90" y="196"/>
                  </a:lnTo>
                  <a:lnTo>
                    <a:pt x="90" y="196"/>
                  </a:lnTo>
                  <a:lnTo>
                    <a:pt x="90" y="194"/>
                  </a:lnTo>
                  <a:lnTo>
                    <a:pt x="90" y="194"/>
                  </a:lnTo>
                  <a:lnTo>
                    <a:pt x="89" y="194"/>
                  </a:lnTo>
                  <a:lnTo>
                    <a:pt x="89" y="196"/>
                  </a:lnTo>
                  <a:lnTo>
                    <a:pt x="87" y="196"/>
                  </a:lnTo>
                  <a:lnTo>
                    <a:pt x="87" y="196"/>
                  </a:lnTo>
                  <a:lnTo>
                    <a:pt x="86" y="196"/>
                  </a:lnTo>
                  <a:lnTo>
                    <a:pt x="86" y="196"/>
                  </a:lnTo>
                  <a:lnTo>
                    <a:pt x="86" y="194"/>
                  </a:lnTo>
                  <a:lnTo>
                    <a:pt x="84" y="192"/>
                  </a:lnTo>
                  <a:lnTo>
                    <a:pt x="82" y="192"/>
                  </a:lnTo>
                  <a:lnTo>
                    <a:pt x="81" y="194"/>
                  </a:lnTo>
                  <a:lnTo>
                    <a:pt x="81" y="194"/>
                  </a:lnTo>
                  <a:lnTo>
                    <a:pt x="79" y="196"/>
                  </a:lnTo>
                  <a:lnTo>
                    <a:pt x="78" y="199"/>
                  </a:lnTo>
                  <a:lnTo>
                    <a:pt x="78" y="202"/>
                  </a:lnTo>
                  <a:lnTo>
                    <a:pt x="76" y="203"/>
                  </a:lnTo>
                  <a:lnTo>
                    <a:pt x="76" y="205"/>
                  </a:lnTo>
                  <a:lnTo>
                    <a:pt x="75" y="205"/>
                  </a:lnTo>
                  <a:lnTo>
                    <a:pt x="75" y="205"/>
                  </a:lnTo>
                  <a:lnTo>
                    <a:pt x="73" y="205"/>
                  </a:lnTo>
                  <a:lnTo>
                    <a:pt x="71" y="203"/>
                  </a:lnTo>
                  <a:lnTo>
                    <a:pt x="73" y="200"/>
                  </a:lnTo>
                  <a:lnTo>
                    <a:pt x="73" y="200"/>
                  </a:lnTo>
                  <a:lnTo>
                    <a:pt x="75" y="199"/>
                  </a:lnTo>
                  <a:lnTo>
                    <a:pt x="75" y="194"/>
                  </a:lnTo>
                  <a:lnTo>
                    <a:pt x="75" y="192"/>
                  </a:lnTo>
                  <a:lnTo>
                    <a:pt x="75" y="192"/>
                  </a:lnTo>
                  <a:lnTo>
                    <a:pt x="76" y="191"/>
                  </a:lnTo>
                  <a:lnTo>
                    <a:pt x="78" y="189"/>
                  </a:lnTo>
                  <a:lnTo>
                    <a:pt x="79" y="189"/>
                  </a:lnTo>
                  <a:lnTo>
                    <a:pt x="82" y="188"/>
                  </a:lnTo>
                  <a:lnTo>
                    <a:pt x="82" y="188"/>
                  </a:lnTo>
                  <a:lnTo>
                    <a:pt x="86" y="188"/>
                  </a:lnTo>
                  <a:lnTo>
                    <a:pt x="87" y="188"/>
                  </a:lnTo>
                  <a:lnTo>
                    <a:pt x="87" y="186"/>
                  </a:lnTo>
                  <a:lnTo>
                    <a:pt x="87" y="185"/>
                  </a:lnTo>
                  <a:lnTo>
                    <a:pt x="87" y="185"/>
                  </a:lnTo>
                  <a:lnTo>
                    <a:pt x="89" y="183"/>
                  </a:lnTo>
                  <a:lnTo>
                    <a:pt x="89" y="183"/>
                  </a:lnTo>
                  <a:lnTo>
                    <a:pt x="89" y="183"/>
                  </a:lnTo>
                  <a:lnTo>
                    <a:pt x="90" y="181"/>
                  </a:lnTo>
                  <a:lnTo>
                    <a:pt x="92" y="181"/>
                  </a:lnTo>
                  <a:lnTo>
                    <a:pt x="93" y="181"/>
                  </a:lnTo>
                  <a:lnTo>
                    <a:pt x="93" y="180"/>
                  </a:lnTo>
                  <a:lnTo>
                    <a:pt x="93" y="180"/>
                  </a:lnTo>
                  <a:lnTo>
                    <a:pt x="95" y="180"/>
                  </a:lnTo>
                  <a:lnTo>
                    <a:pt x="97" y="180"/>
                  </a:lnTo>
                  <a:lnTo>
                    <a:pt x="98" y="180"/>
                  </a:lnTo>
                  <a:lnTo>
                    <a:pt x="100" y="181"/>
                  </a:lnTo>
                  <a:lnTo>
                    <a:pt x="100" y="183"/>
                  </a:lnTo>
                  <a:lnTo>
                    <a:pt x="100" y="185"/>
                  </a:lnTo>
                  <a:lnTo>
                    <a:pt x="100" y="186"/>
                  </a:lnTo>
                  <a:lnTo>
                    <a:pt x="100" y="188"/>
                  </a:lnTo>
                  <a:lnTo>
                    <a:pt x="98" y="189"/>
                  </a:lnTo>
                  <a:lnTo>
                    <a:pt x="100" y="189"/>
                  </a:lnTo>
                  <a:lnTo>
                    <a:pt x="101" y="188"/>
                  </a:lnTo>
                  <a:lnTo>
                    <a:pt x="103" y="188"/>
                  </a:lnTo>
                  <a:lnTo>
                    <a:pt x="105" y="186"/>
                  </a:lnTo>
                  <a:lnTo>
                    <a:pt x="105" y="186"/>
                  </a:lnTo>
                  <a:lnTo>
                    <a:pt x="106" y="186"/>
                  </a:lnTo>
                  <a:lnTo>
                    <a:pt x="106" y="185"/>
                  </a:lnTo>
                  <a:lnTo>
                    <a:pt x="108" y="181"/>
                  </a:lnTo>
                  <a:lnTo>
                    <a:pt x="108" y="181"/>
                  </a:lnTo>
                  <a:lnTo>
                    <a:pt x="108" y="181"/>
                  </a:lnTo>
                  <a:lnTo>
                    <a:pt x="109" y="180"/>
                  </a:lnTo>
                  <a:lnTo>
                    <a:pt x="111" y="181"/>
                  </a:lnTo>
                  <a:lnTo>
                    <a:pt x="112" y="181"/>
                  </a:lnTo>
                  <a:lnTo>
                    <a:pt x="114" y="180"/>
                  </a:lnTo>
                  <a:lnTo>
                    <a:pt x="114" y="177"/>
                  </a:lnTo>
                  <a:lnTo>
                    <a:pt x="114" y="177"/>
                  </a:lnTo>
                  <a:lnTo>
                    <a:pt x="116" y="175"/>
                  </a:lnTo>
                  <a:lnTo>
                    <a:pt x="116" y="175"/>
                  </a:lnTo>
                  <a:lnTo>
                    <a:pt x="117" y="177"/>
                  </a:lnTo>
                  <a:lnTo>
                    <a:pt x="119" y="177"/>
                  </a:lnTo>
                  <a:lnTo>
                    <a:pt x="119" y="177"/>
                  </a:lnTo>
                  <a:lnTo>
                    <a:pt x="120" y="175"/>
                  </a:lnTo>
                  <a:lnTo>
                    <a:pt x="120" y="175"/>
                  </a:lnTo>
                  <a:lnTo>
                    <a:pt x="122" y="175"/>
                  </a:lnTo>
                  <a:lnTo>
                    <a:pt x="123" y="175"/>
                  </a:lnTo>
                  <a:lnTo>
                    <a:pt x="125" y="173"/>
                  </a:lnTo>
                  <a:lnTo>
                    <a:pt x="123" y="170"/>
                  </a:lnTo>
                  <a:lnTo>
                    <a:pt x="123" y="166"/>
                  </a:lnTo>
                  <a:lnTo>
                    <a:pt x="123" y="164"/>
                  </a:lnTo>
                  <a:lnTo>
                    <a:pt x="125" y="164"/>
                  </a:lnTo>
                  <a:close/>
                  <a:moveTo>
                    <a:pt x="133" y="159"/>
                  </a:moveTo>
                  <a:lnTo>
                    <a:pt x="133" y="161"/>
                  </a:lnTo>
                  <a:lnTo>
                    <a:pt x="133" y="162"/>
                  </a:lnTo>
                  <a:lnTo>
                    <a:pt x="133" y="162"/>
                  </a:lnTo>
                  <a:lnTo>
                    <a:pt x="133" y="164"/>
                  </a:lnTo>
                  <a:lnTo>
                    <a:pt x="133" y="164"/>
                  </a:lnTo>
                  <a:lnTo>
                    <a:pt x="131" y="164"/>
                  </a:lnTo>
                  <a:lnTo>
                    <a:pt x="131" y="164"/>
                  </a:lnTo>
                  <a:lnTo>
                    <a:pt x="131" y="162"/>
                  </a:lnTo>
                  <a:lnTo>
                    <a:pt x="131" y="161"/>
                  </a:lnTo>
                  <a:lnTo>
                    <a:pt x="133" y="159"/>
                  </a:lnTo>
                  <a:close/>
                  <a:moveTo>
                    <a:pt x="119" y="158"/>
                  </a:moveTo>
                  <a:lnTo>
                    <a:pt x="119" y="158"/>
                  </a:lnTo>
                  <a:lnTo>
                    <a:pt x="120" y="159"/>
                  </a:lnTo>
                  <a:lnTo>
                    <a:pt x="120" y="161"/>
                  </a:lnTo>
                  <a:lnTo>
                    <a:pt x="120" y="161"/>
                  </a:lnTo>
                  <a:lnTo>
                    <a:pt x="119" y="159"/>
                  </a:lnTo>
                  <a:lnTo>
                    <a:pt x="119" y="158"/>
                  </a:lnTo>
                  <a:close/>
                  <a:moveTo>
                    <a:pt x="108" y="158"/>
                  </a:moveTo>
                  <a:lnTo>
                    <a:pt x="108" y="158"/>
                  </a:lnTo>
                  <a:lnTo>
                    <a:pt x="108" y="159"/>
                  </a:lnTo>
                  <a:lnTo>
                    <a:pt x="108" y="159"/>
                  </a:lnTo>
                  <a:lnTo>
                    <a:pt x="109" y="159"/>
                  </a:lnTo>
                  <a:lnTo>
                    <a:pt x="111" y="159"/>
                  </a:lnTo>
                  <a:lnTo>
                    <a:pt x="111" y="162"/>
                  </a:lnTo>
                  <a:lnTo>
                    <a:pt x="111" y="162"/>
                  </a:lnTo>
                  <a:lnTo>
                    <a:pt x="111" y="164"/>
                  </a:lnTo>
                  <a:lnTo>
                    <a:pt x="111" y="164"/>
                  </a:lnTo>
                  <a:lnTo>
                    <a:pt x="109" y="164"/>
                  </a:lnTo>
                  <a:lnTo>
                    <a:pt x="109" y="164"/>
                  </a:lnTo>
                  <a:lnTo>
                    <a:pt x="108" y="166"/>
                  </a:lnTo>
                  <a:lnTo>
                    <a:pt x="108" y="166"/>
                  </a:lnTo>
                  <a:lnTo>
                    <a:pt x="105" y="166"/>
                  </a:lnTo>
                  <a:lnTo>
                    <a:pt x="101" y="166"/>
                  </a:lnTo>
                  <a:lnTo>
                    <a:pt x="100" y="166"/>
                  </a:lnTo>
                  <a:lnTo>
                    <a:pt x="100" y="164"/>
                  </a:lnTo>
                  <a:lnTo>
                    <a:pt x="100" y="162"/>
                  </a:lnTo>
                  <a:lnTo>
                    <a:pt x="100" y="162"/>
                  </a:lnTo>
                  <a:lnTo>
                    <a:pt x="101" y="161"/>
                  </a:lnTo>
                  <a:lnTo>
                    <a:pt x="103" y="161"/>
                  </a:lnTo>
                  <a:lnTo>
                    <a:pt x="103" y="159"/>
                  </a:lnTo>
                  <a:lnTo>
                    <a:pt x="105" y="158"/>
                  </a:lnTo>
                  <a:lnTo>
                    <a:pt x="108" y="158"/>
                  </a:lnTo>
                  <a:close/>
                  <a:moveTo>
                    <a:pt x="127" y="155"/>
                  </a:moveTo>
                  <a:lnTo>
                    <a:pt x="127" y="155"/>
                  </a:lnTo>
                  <a:lnTo>
                    <a:pt x="127" y="156"/>
                  </a:lnTo>
                  <a:lnTo>
                    <a:pt x="127" y="159"/>
                  </a:lnTo>
                  <a:lnTo>
                    <a:pt x="127" y="161"/>
                  </a:lnTo>
                  <a:lnTo>
                    <a:pt x="127" y="161"/>
                  </a:lnTo>
                  <a:lnTo>
                    <a:pt x="127" y="161"/>
                  </a:lnTo>
                  <a:lnTo>
                    <a:pt x="127" y="162"/>
                  </a:lnTo>
                  <a:lnTo>
                    <a:pt x="127" y="161"/>
                  </a:lnTo>
                  <a:lnTo>
                    <a:pt x="125" y="161"/>
                  </a:lnTo>
                  <a:lnTo>
                    <a:pt x="125" y="159"/>
                  </a:lnTo>
                  <a:lnTo>
                    <a:pt x="123" y="159"/>
                  </a:lnTo>
                  <a:lnTo>
                    <a:pt x="125" y="158"/>
                  </a:lnTo>
                  <a:lnTo>
                    <a:pt x="125" y="156"/>
                  </a:lnTo>
                  <a:lnTo>
                    <a:pt x="125" y="155"/>
                  </a:lnTo>
                  <a:lnTo>
                    <a:pt x="125" y="155"/>
                  </a:lnTo>
                  <a:lnTo>
                    <a:pt x="127" y="155"/>
                  </a:lnTo>
                  <a:lnTo>
                    <a:pt x="127" y="155"/>
                  </a:lnTo>
                  <a:close/>
                  <a:moveTo>
                    <a:pt x="43" y="151"/>
                  </a:moveTo>
                  <a:lnTo>
                    <a:pt x="43" y="151"/>
                  </a:lnTo>
                  <a:lnTo>
                    <a:pt x="45" y="151"/>
                  </a:lnTo>
                  <a:lnTo>
                    <a:pt x="45" y="153"/>
                  </a:lnTo>
                  <a:lnTo>
                    <a:pt x="43" y="153"/>
                  </a:lnTo>
                  <a:lnTo>
                    <a:pt x="41" y="155"/>
                  </a:lnTo>
                  <a:lnTo>
                    <a:pt x="41" y="153"/>
                  </a:lnTo>
                  <a:lnTo>
                    <a:pt x="43" y="151"/>
                  </a:lnTo>
                  <a:close/>
                  <a:moveTo>
                    <a:pt x="108" y="150"/>
                  </a:moveTo>
                  <a:lnTo>
                    <a:pt x="108" y="150"/>
                  </a:lnTo>
                  <a:lnTo>
                    <a:pt x="108" y="150"/>
                  </a:lnTo>
                  <a:lnTo>
                    <a:pt x="108" y="151"/>
                  </a:lnTo>
                  <a:lnTo>
                    <a:pt x="106" y="151"/>
                  </a:lnTo>
                  <a:lnTo>
                    <a:pt x="106" y="151"/>
                  </a:lnTo>
                  <a:lnTo>
                    <a:pt x="108" y="150"/>
                  </a:lnTo>
                  <a:close/>
                  <a:moveTo>
                    <a:pt x="84" y="150"/>
                  </a:moveTo>
                  <a:lnTo>
                    <a:pt x="84" y="150"/>
                  </a:lnTo>
                  <a:lnTo>
                    <a:pt x="84" y="151"/>
                  </a:lnTo>
                  <a:lnTo>
                    <a:pt x="82" y="153"/>
                  </a:lnTo>
                  <a:lnTo>
                    <a:pt x="82" y="153"/>
                  </a:lnTo>
                  <a:lnTo>
                    <a:pt x="82" y="153"/>
                  </a:lnTo>
                  <a:lnTo>
                    <a:pt x="82" y="153"/>
                  </a:lnTo>
                  <a:lnTo>
                    <a:pt x="81" y="155"/>
                  </a:lnTo>
                  <a:lnTo>
                    <a:pt x="81" y="153"/>
                  </a:lnTo>
                  <a:lnTo>
                    <a:pt x="81" y="151"/>
                  </a:lnTo>
                  <a:lnTo>
                    <a:pt x="82" y="150"/>
                  </a:lnTo>
                  <a:lnTo>
                    <a:pt x="82" y="150"/>
                  </a:lnTo>
                  <a:lnTo>
                    <a:pt x="82" y="150"/>
                  </a:lnTo>
                  <a:lnTo>
                    <a:pt x="84" y="150"/>
                  </a:lnTo>
                  <a:close/>
                  <a:moveTo>
                    <a:pt x="92" y="147"/>
                  </a:moveTo>
                  <a:lnTo>
                    <a:pt x="95" y="147"/>
                  </a:lnTo>
                  <a:lnTo>
                    <a:pt x="97" y="148"/>
                  </a:lnTo>
                  <a:lnTo>
                    <a:pt x="97" y="150"/>
                  </a:lnTo>
                  <a:lnTo>
                    <a:pt x="95" y="151"/>
                  </a:lnTo>
                  <a:lnTo>
                    <a:pt x="95" y="151"/>
                  </a:lnTo>
                  <a:lnTo>
                    <a:pt x="93" y="153"/>
                  </a:lnTo>
                  <a:lnTo>
                    <a:pt x="93" y="156"/>
                  </a:lnTo>
                  <a:lnTo>
                    <a:pt x="92" y="159"/>
                  </a:lnTo>
                  <a:lnTo>
                    <a:pt x="92" y="159"/>
                  </a:lnTo>
                  <a:lnTo>
                    <a:pt x="90" y="161"/>
                  </a:lnTo>
                  <a:lnTo>
                    <a:pt x="90" y="162"/>
                  </a:lnTo>
                  <a:lnTo>
                    <a:pt x="90" y="164"/>
                  </a:lnTo>
                  <a:lnTo>
                    <a:pt x="90" y="166"/>
                  </a:lnTo>
                  <a:lnTo>
                    <a:pt x="90" y="166"/>
                  </a:lnTo>
                  <a:lnTo>
                    <a:pt x="92" y="170"/>
                  </a:lnTo>
                  <a:lnTo>
                    <a:pt x="92" y="170"/>
                  </a:lnTo>
                  <a:lnTo>
                    <a:pt x="92" y="170"/>
                  </a:lnTo>
                  <a:lnTo>
                    <a:pt x="92" y="172"/>
                  </a:lnTo>
                  <a:lnTo>
                    <a:pt x="92" y="173"/>
                  </a:lnTo>
                  <a:lnTo>
                    <a:pt x="90" y="173"/>
                  </a:lnTo>
                  <a:lnTo>
                    <a:pt x="90" y="173"/>
                  </a:lnTo>
                  <a:lnTo>
                    <a:pt x="89" y="173"/>
                  </a:lnTo>
                  <a:lnTo>
                    <a:pt x="87" y="173"/>
                  </a:lnTo>
                  <a:lnTo>
                    <a:pt x="87" y="173"/>
                  </a:lnTo>
                  <a:lnTo>
                    <a:pt x="86" y="170"/>
                  </a:lnTo>
                  <a:lnTo>
                    <a:pt x="84" y="169"/>
                  </a:lnTo>
                  <a:lnTo>
                    <a:pt x="82" y="169"/>
                  </a:lnTo>
                  <a:lnTo>
                    <a:pt x="82" y="169"/>
                  </a:lnTo>
                  <a:lnTo>
                    <a:pt x="81" y="167"/>
                  </a:lnTo>
                  <a:lnTo>
                    <a:pt x="79" y="166"/>
                  </a:lnTo>
                  <a:lnTo>
                    <a:pt x="79" y="162"/>
                  </a:lnTo>
                  <a:lnTo>
                    <a:pt x="79" y="162"/>
                  </a:lnTo>
                  <a:lnTo>
                    <a:pt x="81" y="161"/>
                  </a:lnTo>
                  <a:lnTo>
                    <a:pt x="81" y="161"/>
                  </a:lnTo>
                  <a:lnTo>
                    <a:pt x="82" y="161"/>
                  </a:lnTo>
                  <a:lnTo>
                    <a:pt x="84" y="161"/>
                  </a:lnTo>
                  <a:lnTo>
                    <a:pt x="86" y="159"/>
                  </a:lnTo>
                  <a:lnTo>
                    <a:pt x="86" y="159"/>
                  </a:lnTo>
                  <a:lnTo>
                    <a:pt x="86" y="156"/>
                  </a:lnTo>
                  <a:lnTo>
                    <a:pt x="86" y="155"/>
                  </a:lnTo>
                  <a:lnTo>
                    <a:pt x="86" y="153"/>
                  </a:lnTo>
                  <a:lnTo>
                    <a:pt x="86" y="153"/>
                  </a:lnTo>
                  <a:lnTo>
                    <a:pt x="87" y="151"/>
                  </a:lnTo>
                  <a:lnTo>
                    <a:pt x="87" y="150"/>
                  </a:lnTo>
                  <a:lnTo>
                    <a:pt x="87" y="150"/>
                  </a:lnTo>
                  <a:lnTo>
                    <a:pt x="87" y="148"/>
                  </a:lnTo>
                  <a:lnTo>
                    <a:pt x="87" y="148"/>
                  </a:lnTo>
                  <a:lnTo>
                    <a:pt x="89" y="147"/>
                  </a:lnTo>
                  <a:lnTo>
                    <a:pt x="90" y="147"/>
                  </a:lnTo>
                  <a:lnTo>
                    <a:pt x="92" y="147"/>
                  </a:lnTo>
                  <a:close/>
                  <a:moveTo>
                    <a:pt x="103" y="142"/>
                  </a:moveTo>
                  <a:lnTo>
                    <a:pt x="103" y="142"/>
                  </a:lnTo>
                  <a:lnTo>
                    <a:pt x="103" y="145"/>
                  </a:lnTo>
                  <a:lnTo>
                    <a:pt x="103" y="145"/>
                  </a:lnTo>
                  <a:lnTo>
                    <a:pt x="103" y="145"/>
                  </a:lnTo>
                  <a:lnTo>
                    <a:pt x="103" y="147"/>
                  </a:lnTo>
                  <a:lnTo>
                    <a:pt x="103" y="150"/>
                  </a:lnTo>
                  <a:lnTo>
                    <a:pt x="103" y="151"/>
                  </a:lnTo>
                  <a:lnTo>
                    <a:pt x="103" y="155"/>
                  </a:lnTo>
                  <a:lnTo>
                    <a:pt x="101" y="156"/>
                  </a:lnTo>
                  <a:lnTo>
                    <a:pt x="100" y="156"/>
                  </a:lnTo>
                  <a:lnTo>
                    <a:pt x="100" y="158"/>
                  </a:lnTo>
                  <a:lnTo>
                    <a:pt x="98" y="159"/>
                  </a:lnTo>
                  <a:lnTo>
                    <a:pt x="97" y="161"/>
                  </a:lnTo>
                  <a:lnTo>
                    <a:pt x="97" y="161"/>
                  </a:lnTo>
                  <a:lnTo>
                    <a:pt x="95" y="166"/>
                  </a:lnTo>
                  <a:lnTo>
                    <a:pt x="93" y="169"/>
                  </a:lnTo>
                  <a:lnTo>
                    <a:pt x="92" y="169"/>
                  </a:lnTo>
                  <a:lnTo>
                    <a:pt x="92" y="167"/>
                  </a:lnTo>
                  <a:lnTo>
                    <a:pt x="92" y="167"/>
                  </a:lnTo>
                  <a:lnTo>
                    <a:pt x="93" y="162"/>
                  </a:lnTo>
                  <a:lnTo>
                    <a:pt x="93" y="161"/>
                  </a:lnTo>
                  <a:lnTo>
                    <a:pt x="95" y="158"/>
                  </a:lnTo>
                  <a:lnTo>
                    <a:pt x="97" y="156"/>
                  </a:lnTo>
                  <a:lnTo>
                    <a:pt x="98" y="153"/>
                  </a:lnTo>
                  <a:lnTo>
                    <a:pt x="98" y="153"/>
                  </a:lnTo>
                  <a:lnTo>
                    <a:pt x="100" y="150"/>
                  </a:lnTo>
                  <a:lnTo>
                    <a:pt x="101" y="147"/>
                  </a:lnTo>
                  <a:lnTo>
                    <a:pt x="101" y="145"/>
                  </a:lnTo>
                  <a:lnTo>
                    <a:pt x="101" y="145"/>
                  </a:lnTo>
                  <a:lnTo>
                    <a:pt x="101" y="144"/>
                  </a:lnTo>
                  <a:lnTo>
                    <a:pt x="101" y="144"/>
                  </a:lnTo>
                  <a:lnTo>
                    <a:pt x="103" y="142"/>
                  </a:lnTo>
                  <a:close/>
                  <a:moveTo>
                    <a:pt x="98" y="142"/>
                  </a:moveTo>
                  <a:lnTo>
                    <a:pt x="100" y="144"/>
                  </a:lnTo>
                  <a:lnTo>
                    <a:pt x="98" y="144"/>
                  </a:lnTo>
                  <a:lnTo>
                    <a:pt x="98" y="142"/>
                  </a:lnTo>
                  <a:lnTo>
                    <a:pt x="98" y="142"/>
                  </a:lnTo>
                  <a:lnTo>
                    <a:pt x="98" y="142"/>
                  </a:lnTo>
                  <a:close/>
                  <a:moveTo>
                    <a:pt x="37" y="140"/>
                  </a:moveTo>
                  <a:lnTo>
                    <a:pt x="38" y="142"/>
                  </a:lnTo>
                  <a:lnTo>
                    <a:pt x="38" y="142"/>
                  </a:lnTo>
                  <a:lnTo>
                    <a:pt x="38" y="144"/>
                  </a:lnTo>
                  <a:lnTo>
                    <a:pt x="38" y="145"/>
                  </a:lnTo>
                  <a:lnTo>
                    <a:pt x="38" y="145"/>
                  </a:lnTo>
                  <a:lnTo>
                    <a:pt x="38" y="147"/>
                  </a:lnTo>
                  <a:lnTo>
                    <a:pt x="38" y="150"/>
                  </a:lnTo>
                  <a:lnTo>
                    <a:pt x="40" y="153"/>
                  </a:lnTo>
                  <a:lnTo>
                    <a:pt x="40" y="153"/>
                  </a:lnTo>
                  <a:lnTo>
                    <a:pt x="38" y="155"/>
                  </a:lnTo>
                  <a:lnTo>
                    <a:pt x="38" y="155"/>
                  </a:lnTo>
                  <a:lnTo>
                    <a:pt x="37" y="155"/>
                  </a:lnTo>
                  <a:lnTo>
                    <a:pt x="35" y="156"/>
                  </a:lnTo>
                  <a:lnTo>
                    <a:pt x="34" y="156"/>
                  </a:lnTo>
                  <a:lnTo>
                    <a:pt x="34" y="158"/>
                  </a:lnTo>
                  <a:lnTo>
                    <a:pt x="34" y="159"/>
                  </a:lnTo>
                  <a:lnTo>
                    <a:pt x="32" y="159"/>
                  </a:lnTo>
                  <a:lnTo>
                    <a:pt x="29" y="161"/>
                  </a:lnTo>
                  <a:lnTo>
                    <a:pt x="27" y="161"/>
                  </a:lnTo>
                  <a:lnTo>
                    <a:pt x="27" y="161"/>
                  </a:lnTo>
                  <a:lnTo>
                    <a:pt x="26" y="162"/>
                  </a:lnTo>
                  <a:lnTo>
                    <a:pt x="27" y="164"/>
                  </a:lnTo>
                  <a:lnTo>
                    <a:pt x="24" y="169"/>
                  </a:lnTo>
                  <a:lnTo>
                    <a:pt x="23" y="170"/>
                  </a:lnTo>
                  <a:lnTo>
                    <a:pt x="23" y="172"/>
                  </a:lnTo>
                  <a:lnTo>
                    <a:pt x="21" y="172"/>
                  </a:lnTo>
                  <a:lnTo>
                    <a:pt x="19" y="172"/>
                  </a:lnTo>
                  <a:lnTo>
                    <a:pt x="18" y="173"/>
                  </a:lnTo>
                  <a:lnTo>
                    <a:pt x="16" y="175"/>
                  </a:lnTo>
                  <a:lnTo>
                    <a:pt x="15" y="177"/>
                  </a:lnTo>
                  <a:lnTo>
                    <a:pt x="15" y="178"/>
                  </a:lnTo>
                  <a:lnTo>
                    <a:pt x="13" y="178"/>
                  </a:lnTo>
                  <a:lnTo>
                    <a:pt x="11" y="180"/>
                  </a:lnTo>
                  <a:lnTo>
                    <a:pt x="10" y="180"/>
                  </a:lnTo>
                  <a:lnTo>
                    <a:pt x="8" y="181"/>
                  </a:lnTo>
                  <a:lnTo>
                    <a:pt x="8" y="181"/>
                  </a:lnTo>
                  <a:lnTo>
                    <a:pt x="8" y="181"/>
                  </a:lnTo>
                  <a:lnTo>
                    <a:pt x="7" y="183"/>
                  </a:lnTo>
                  <a:lnTo>
                    <a:pt x="5" y="183"/>
                  </a:lnTo>
                  <a:lnTo>
                    <a:pt x="4" y="185"/>
                  </a:lnTo>
                  <a:lnTo>
                    <a:pt x="5" y="183"/>
                  </a:lnTo>
                  <a:lnTo>
                    <a:pt x="5" y="181"/>
                  </a:lnTo>
                  <a:lnTo>
                    <a:pt x="7" y="180"/>
                  </a:lnTo>
                  <a:lnTo>
                    <a:pt x="7" y="178"/>
                  </a:lnTo>
                  <a:lnTo>
                    <a:pt x="8" y="177"/>
                  </a:lnTo>
                  <a:lnTo>
                    <a:pt x="10" y="175"/>
                  </a:lnTo>
                  <a:lnTo>
                    <a:pt x="11" y="173"/>
                  </a:lnTo>
                  <a:lnTo>
                    <a:pt x="15" y="172"/>
                  </a:lnTo>
                  <a:lnTo>
                    <a:pt x="15" y="172"/>
                  </a:lnTo>
                  <a:lnTo>
                    <a:pt x="15" y="172"/>
                  </a:lnTo>
                  <a:lnTo>
                    <a:pt x="16" y="170"/>
                  </a:lnTo>
                  <a:lnTo>
                    <a:pt x="18" y="170"/>
                  </a:lnTo>
                  <a:lnTo>
                    <a:pt x="21" y="166"/>
                  </a:lnTo>
                  <a:lnTo>
                    <a:pt x="23" y="164"/>
                  </a:lnTo>
                  <a:lnTo>
                    <a:pt x="26" y="159"/>
                  </a:lnTo>
                  <a:lnTo>
                    <a:pt x="27" y="159"/>
                  </a:lnTo>
                  <a:lnTo>
                    <a:pt x="27" y="158"/>
                  </a:lnTo>
                  <a:lnTo>
                    <a:pt x="30" y="155"/>
                  </a:lnTo>
                  <a:lnTo>
                    <a:pt x="30" y="155"/>
                  </a:lnTo>
                  <a:lnTo>
                    <a:pt x="32" y="155"/>
                  </a:lnTo>
                  <a:lnTo>
                    <a:pt x="32" y="155"/>
                  </a:lnTo>
                  <a:lnTo>
                    <a:pt x="34" y="153"/>
                  </a:lnTo>
                  <a:lnTo>
                    <a:pt x="34" y="151"/>
                  </a:lnTo>
                  <a:lnTo>
                    <a:pt x="35" y="150"/>
                  </a:lnTo>
                  <a:lnTo>
                    <a:pt x="34" y="150"/>
                  </a:lnTo>
                  <a:lnTo>
                    <a:pt x="34" y="148"/>
                  </a:lnTo>
                  <a:lnTo>
                    <a:pt x="35" y="147"/>
                  </a:lnTo>
                  <a:lnTo>
                    <a:pt x="35" y="145"/>
                  </a:lnTo>
                  <a:lnTo>
                    <a:pt x="37" y="142"/>
                  </a:lnTo>
                  <a:lnTo>
                    <a:pt x="37" y="140"/>
                  </a:lnTo>
                  <a:close/>
                  <a:moveTo>
                    <a:pt x="43" y="139"/>
                  </a:moveTo>
                  <a:lnTo>
                    <a:pt x="43" y="139"/>
                  </a:lnTo>
                  <a:lnTo>
                    <a:pt x="43" y="140"/>
                  </a:lnTo>
                  <a:lnTo>
                    <a:pt x="41" y="140"/>
                  </a:lnTo>
                  <a:lnTo>
                    <a:pt x="41" y="140"/>
                  </a:lnTo>
                  <a:lnTo>
                    <a:pt x="40" y="139"/>
                  </a:lnTo>
                  <a:lnTo>
                    <a:pt x="40" y="139"/>
                  </a:lnTo>
                  <a:lnTo>
                    <a:pt x="41" y="139"/>
                  </a:lnTo>
                  <a:lnTo>
                    <a:pt x="41" y="139"/>
                  </a:lnTo>
                  <a:lnTo>
                    <a:pt x="43" y="139"/>
                  </a:lnTo>
                  <a:close/>
                  <a:moveTo>
                    <a:pt x="108" y="139"/>
                  </a:moveTo>
                  <a:lnTo>
                    <a:pt x="108" y="139"/>
                  </a:lnTo>
                  <a:lnTo>
                    <a:pt x="109" y="139"/>
                  </a:lnTo>
                  <a:lnTo>
                    <a:pt x="109" y="140"/>
                  </a:lnTo>
                  <a:lnTo>
                    <a:pt x="111" y="140"/>
                  </a:lnTo>
                  <a:lnTo>
                    <a:pt x="111" y="140"/>
                  </a:lnTo>
                  <a:lnTo>
                    <a:pt x="111" y="142"/>
                  </a:lnTo>
                  <a:lnTo>
                    <a:pt x="112" y="142"/>
                  </a:lnTo>
                  <a:lnTo>
                    <a:pt x="114" y="140"/>
                  </a:lnTo>
                  <a:lnTo>
                    <a:pt x="116" y="140"/>
                  </a:lnTo>
                  <a:lnTo>
                    <a:pt x="117" y="142"/>
                  </a:lnTo>
                  <a:lnTo>
                    <a:pt x="117" y="144"/>
                  </a:lnTo>
                  <a:lnTo>
                    <a:pt x="117" y="144"/>
                  </a:lnTo>
                  <a:lnTo>
                    <a:pt x="117" y="147"/>
                  </a:lnTo>
                  <a:lnTo>
                    <a:pt x="117" y="148"/>
                  </a:lnTo>
                  <a:lnTo>
                    <a:pt x="117" y="150"/>
                  </a:lnTo>
                  <a:lnTo>
                    <a:pt x="119" y="150"/>
                  </a:lnTo>
                  <a:lnTo>
                    <a:pt x="119" y="150"/>
                  </a:lnTo>
                  <a:lnTo>
                    <a:pt x="119" y="151"/>
                  </a:lnTo>
                  <a:lnTo>
                    <a:pt x="119" y="151"/>
                  </a:lnTo>
                  <a:lnTo>
                    <a:pt x="120" y="153"/>
                  </a:lnTo>
                  <a:lnTo>
                    <a:pt x="120" y="155"/>
                  </a:lnTo>
                  <a:lnTo>
                    <a:pt x="120" y="156"/>
                  </a:lnTo>
                  <a:lnTo>
                    <a:pt x="120" y="156"/>
                  </a:lnTo>
                  <a:lnTo>
                    <a:pt x="119" y="156"/>
                  </a:lnTo>
                  <a:lnTo>
                    <a:pt x="119" y="158"/>
                  </a:lnTo>
                  <a:lnTo>
                    <a:pt x="119" y="158"/>
                  </a:lnTo>
                  <a:lnTo>
                    <a:pt x="119" y="158"/>
                  </a:lnTo>
                  <a:lnTo>
                    <a:pt x="117" y="156"/>
                  </a:lnTo>
                  <a:lnTo>
                    <a:pt x="117" y="155"/>
                  </a:lnTo>
                  <a:lnTo>
                    <a:pt x="117" y="158"/>
                  </a:lnTo>
                  <a:lnTo>
                    <a:pt x="117" y="159"/>
                  </a:lnTo>
                  <a:lnTo>
                    <a:pt x="117" y="159"/>
                  </a:lnTo>
                  <a:lnTo>
                    <a:pt x="116" y="159"/>
                  </a:lnTo>
                  <a:lnTo>
                    <a:pt x="114" y="158"/>
                  </a:lnTo>
                  <a:lnTo>
                    <a:pt x="114" y="158"/>
                  </a:lnTo>
                  <a:lnTo>
                    <a:pt x="114" y="156"/>
                  </a:lnTo>
                  <a:lnTo>
                    <a:pt x="114" y="156"/>
                  </a:lnTo>
                  <a:lnTo>
                    <a:pt x="112" y="155"/>
                  </a:lnTo>
                  <a:lnTo>
                    <a:pt x="114" y="150"/>
                  </a:lnTo>
                  <a:lnTo>
                    <a:pt x="114" y="150"/>
                  </a:lnTo>
                  <a:lnTo>
                    <a:pt x="114" y="150"/>
                  </a:lnTo>
                  <a:lnTo>
                    <a:pt x="112" y="148"/>
                  </a:lnTo>
                  <a:lnTo>
                    <a:pt x="112" y="147"/>
                  </a:lnTo>
                  <a:lnTo>
                    <a:pt x="111" y="147"/>
                  </a:lnTo>
                  <a:lnTo>
                    <a:pt x="109" y="147"/>
                  </a:lnTo>
                  <a:lnTo>
                    <a:pt x="109" y="147"/>
                  </a:lnTo>
                  <a:lnTo>
                    <a:pt x="108" y="144"/>
                  </a:lnTo>
                  <a:lnTo>
                    <a:pt x="108" y="140"/>
                  </a:lnTo>
                  <a:lnTo>
                    <a:pt x="108" y="140"/>
                  </a:lnTo>
                  <a:lnTo>
                    <a:pt x="106" y="139"/>
                  </a:lnTo>
                  <a:lnTo>
                    <a:pt x="108" y="139"/>
                  </a:lnTo>
                  <a:close/>
                  <a:moveTo>
                    <a:pt x="109" y="136"/>
                  </a:moveTo>
                  <a:lnTo>
                    <a:pt x="109" y="136"/>
                  </a:lnTo>
                  <a:lnTo>
                    <a:pt x="111" y="137"/>
                  </a:lnTo>
                  <a:lnTo>
                    <a:pt x="111" y="137"/>
                  </a:lnTo>
                  <a:lnTo>
                    <a:pt x="111" y="139"/>
                  </a:lnTo>
                  <a:lnTo>
                    <a:pt x="109" y="139"/>
                  </a:lnTo>
                  <a:lnTo>
                    <a:pt x="109" y="139"/>
                  </a:lnTo>
                  <a:lnTo>
                    <a:pt x="108" y="136"/>
                  </a:lnTo>
                  <a:lnTo>
                    <a:pt x="109" y="136"/>
                  </a:lnTo>
                  <a:close/>
                  <a:moveTo>
                    <a:pt x="112" y="136"/>
                  </a:moveTo>
                  <a:lnTo>
                    <a:pt x="114" y="136"/>
                  </a:lnTo>
                  <a:lnTo>
                    <a:pt x="114" y="137"/>
                  </a:lnTo>
                  <a:lnTo>
                    <a:pt x="114" y="137"/>
                  </a:lnTo>
                  <a:lnTo>
                    <a:pt x="114" y="137"/>
                  </a:lnTo>
                  <a:lnTo>
                    <a:pt x="114" y="137"/>
                  </a:lnTo>
                  <a:lnTo>
                    <a:pt x="114" y="137"/>
                  </a:lnTo>
                  <a:lnTo>
                    <a:pt x="112" y="136"/>
                  </a:lnTo>
                  <a:lnTo>
                    <a:pt x="112" y="136"/>
                  </a:lnTo>
                  <a:close/>
                  <a:moveTo>
                    <a:pt x="73" y="133"/>
                  </a:moveTo>
                  <a:lnTo>
                    <a:pt x="75" y="133"/>
                  </a:lnTo>
                  <a:lnTo>
                    <a:pt x="75" y="134"/>
                  </a:lnTo>
                  <a:lnTo>
                    <a:pt x="78" y="134"/>
                  </a:lnTo>
                  <a:lnTo>
                    <a:pt x="79" y="136"/>
                  </a:lnTo>
                  <a:lnTo>
                    <a:pt x="81" y="137"/>
                  </a:lnTo>
                  <a:lnTo>
                    <a:pt x="82" y="137"/>
                  </a:lnTo>
                  <a:lnTo>
                    <a:pt x="84" y="137"/>
                  </a:lnTo>
                  <a:lnTo>
                    <a:pt x="86" y="137"/>
                  </a:lnTo>
                  <a:lnTo>
                    <a:pt x="87" y="139"/>
                  </a:lnTo>
                  <a:lnTo>
                    <a:pt x="87" y="139"/>
                  </a:lnTo>
                  <a:lnTo>
                    <a:pt x="86" y="139"/>
                  </a:lnTo>
                  <a:lnTo>
                    <a:pt x="89" y="137"/>
                  </a:lnTo>
                  <a:lnTo>
                    <a:pt x="90" y="139"/>
                  </a:lnTo>
                  <a:lnTo>
                    <a:pt x="90" y="139"/>
                  </a:lnTo>
                  <a:lnTo>
                    <a:pt x="90" y="140"/>
                  </a:lnTo>
                  <a:lnTo>
                    <a:pt x="90" y="142"/>
                  </a:lnTo>
                  <a:lnTo>
                    <a:pt x="89" y="144"/>
                  </a:lnTo>
                  <a:lnTo>
                    <a:pt x="89" y="144"/>
                  </a:lnTo>
                  <a:lnTo>
                    <a:pt x="87" y="145"/>
                  </a:lnTo>
                  <a:lnTo>
                    <a:pt x="86" y="145"/>
                  </a:lnTo>
                  <a:lnTo>
                    <a:pt x="86" y="147"/>
                  </a:lnTo>
                  <a:lnTo>
                    <a:pt x="84" y="147"/>
                  </a:lnTo>
                  <a:lnTo>
                    <a:pt x="84" y="148"/>
                  </a:lnTo>
                  <a:lnTo>
                    <a:pt x="84" y="148"/>
                  </a:lnTo>
                  <a:lnTo>
                    <a:pt x="82" y="148"/>
                  </a:lnTo>
                  <a:lnTo>
                    <a:pt x="81" y="150"/>
                  </a:lnTo>
                  <a:lnTo>
                    <a:pt x="76" y="151"/>
                  </a:lnTo>
                  <a:lnTo>
                    <a:pt x="75" y="151"/>
                  </a:lnTo>
                  <a:lnTo>
                    <a:pt x="75" y="153"/>
                  </a:lnTo>
                  <a:lnTo>
                    <a:pt x="73" y="153"/>
                  </a:lnTo>
                  <a:lnTo>
                    <a:pt x="73" y="155"/>
                  </a:lnTo>
                  <a:lnTo>
                    <a:pt x="73" y="153"/>
                  </a:lnTo>
                  <a:lnTo>
                    <a:pt x="73" y="153"/>
                  </a:lnTo>
                  <a:lnTo>
                    <a:pt x="73" y="151"/>
                  </a:lnTo>
                  <a:lnTo>
                    <a:pt x="73" y="150"/>
                  </a:lnTo>
                  <a:lnTo>
                    <a:pt x="73" y="150"/>
                  </a:lnTo>
                  <a:lnTo>
                    <a:pt x="73" y="148"/>
                  </a:lnTo>
                  <a:lnTo>
                    <a:pt x="73" y="147"/>
                  </a:lnTo>
                  <a:lnTo>
                    <a:pt x="75" y="145"/>
                  </a:lnTo>
                  <a:lnTo>
                    <a:pt x="75" y="140"/>
                  </a:lnTo>
                  <a:lnTo>
                    <a:pt x="75" y="137"/>
                  </a:lnTo>
                  <a:lnTo>
                    <a:pt x="75" y="136"/>
                  </a:lnTo>
                  <a:lnTo>
                    <a:pt x="75" y="136"/>
                  </a:lnTo>
                  <a:lnTo>
                    <a:pt x="73" y="134"/>
                  </a:lnTo>
                  <a:lnTo>
                    <a:pt x="71" y="134"/>
                  </a:lnTo>
                  <a:lnTo>
                    <a:pt x="71" y="134"/>
                  </a:lnTo>
                  <a:lnTo>
                    <a:pt x="73" y="133"/>
                  </a:lnTo>
                  <a:close/>
                  <a:moveTo>
                    <a:pt x="43" y="131"/>
                  </a:moveTo>
                  <a:lnTo>
                    <a:pt x="45" y="133"/>
                  </a:lnTo>
                  <a:lnTo>
                    <a:pt x="45" y="133"/>
                  </a:lnTo>
                  <a:lnTo>
                    <a:pt x="45" y="133"/>
                  </a:lnTo>
                  <a:lnTo>
                    <a:pt x="46" y="134"/>
                  </a:lnTo>
                  <a:lnTo>
                    <a:pt x="45" y="134"/>
                  </a:lnTo>
                  <a:lnTo>
                    <a:pt x="46" y="134"/>
                  </a:lnTo>
                  <a:lnTo>
                    <a:pt x="45" y="136"/>
                  </a:lnTo>
                  <a:lnTo>
                    <a:pt x="45" y="136"/>
                  </a:lnTo>
                  <a:lnTo>
                    <a:pt x="43" y="136"/>
                  </a:lnTo>
                  <a:lnTo>
                    <a:pt x="43" y="136"/>
                  </a:lnTo>
                  <a:lnTo>
                    <a:pt x="43" y="134"/>
                  </a:lnTo>
                  <a:lnTo>
                    <a:pt x="43" y="133"/>
                  </a:lnTo>
                  <a:lnTo>
                    <a:pt x="43" y="131"/>
                  </a:lnTo>
                  <a:close/>
                  <a:moveTo>
                    <a:pt x="43" y="126"/>
                  </a:moveTo>
                  <a:lnTo>
                    <a:pt x="45" y="128"/>
                  </a:lnTo>
                  <a:lnTo>
                    <a:pt x="46" y="128"/>
                  </a:lnTo>
                  <a:lnTo>
                    <a:pt x="46" y="129"/>
                  </a:lnTo>
                  <a:lnTo>
                    <a:pt x="46" y="129"/>
                  </a:lnTo>
                  <a:lnTo>
                    <a:pt x="48" y="129"/>
                  </a:lnTo>
                  <a:lnTo>
                    <a:pt x="48" y="128"/>
                  </a:lnTo>
                  <a:lnTo>
                    <a:pt x="48" y="129"/>
                  </a:lnTo>
                  <a:lnTo>
                    <a:pt x="49" y="131"/>
                  </a:lnTo>
                  <a:lnTo>
                    <a:pt x="49" y="131"/>
                  </a:lnTo>
                  <a:lnTo>
                    <a:pt x="48" y="131"/>
                  </a:lnTo>
                  <a:lnTo>
                    <a:pt x="48" y="131"/>
                  </a:lnTo>
                  <a:lnTo>
                    <a:pt x="46" y="131"/>
                  </a:lnTo>
                  <a:lnTo>
                    <a:pt x="45" y="131"/>
                  </a:lnTo>
                  <a:lnTo>
                    <a:pt x="45" y="131"/>
                  </a:lnTo>
                  <a:lnTo>
                    <a:pt x="43" y="129"/>
                  </a:lnTo>
                  <a:lnTo>
                    <a:pt x="43" y="128"/>
                  </a:lnTo>
                  <a:lnTo>
                    <a:pt x="43" y="128"/>
                  </a:lnTo>
                  <a:lnTo>
                    <a:pt x="43" y="128"/>
                  </a:lnTo>
                  <a:lnTo>
                    <a:pt x="43" y="128"/>
                  </a:lnTo>
                  <a:lnTo>
                    <a:pt x="43" y="126"/>
                  </a:lnTo>
                  <a:lnTo>
                    <a:pt x="43" y="126"/>
                  </a:lnTo>
                  <a:lnTo>
                    <a:pt x="43" y="126"/>
                  </a:lnTo>
                  <a:close/>
                  <a:moveTo>
                    <a:pt x="81" y="125"/>
                  </a:moveTo>
                  <a:lnTo>
                    <a:pt x="82" y="125"/>
                  </a:lnTo>
                  <a:lnTo>
                    <a:pt x="82" y="125"/>
                  </a:lnTo>
                  <a:lnTo>
                    <a:pt x="84" y="126"/>
                  </a:lnTo>
                  <a:lnTo>
                    <a:pt x="82" y="126"/>
                  </a:lnTo>
                  <a:lnTo>
                    <a:pt x="82" y="128"/>
                  </a:lnTo>
                  <a:lnTo>
                    <a:pt x="81" y="126"/>
                  </a:lnTo>
                  <a:lnTo>
                    <a:pt x="79" y="125"/>
                  </a:lnTo>
                  <a:lnTo>
                    <a:pt x="79" y="125"/>
                  </a:lnTo>
                  <a:lnTo>
                    <a:pt x="81" y="125"/>
                  </a:lnTo>
                  <a:close/>
                  <a:moveTo>
                    <a:pt x="119" y="123"/>
                  </a:moveTo>
                  <a:lnTo>
                    <a:pt x="120" y="123"/>
                  </a:lnTo>
                  <a:lnTo>
                    <a:pt x="122" y="125"/>
                  </a:lnTo>
                  <a:lnTo>
                    <a:pt x="122" y="126"/>
                  </a:lnTo>
                  <a:lnTo>
                    <a:pt x="122" y="126"/>
                  </a:lnTo>
                  <a:lnTo>
                    <a:pt x="122" y="128"/>
                  </a:lnTo>
                  <a:lnTo>
                    <a:pt x="122" y="128"/>
                  </a:lnTo>
                  <a:lnTo>
                    <a:pt x="123" y="128"/>
                  </a:lnTo>
                  <a:lnTo>
                    <a:pt x="125" y="128"/>
                  </a:lnTo>
                  <a:lnTo>
                    <a:pt x="123" y="129"/>
                  </a:lnTo>
                  <a:lnTo>
                    <a:pt x="123" y="131"/>
                  </a:lnTo>
                  <a:lnTo>
                    <a:pt x="123" y="133"/>
                  </a:lnTo>
                  <a:lnTo>
                    <a:pt x="123" y="134"/>
                  </a:lnTo>
                  <a:lnTo>
                    <a:pt x="123" y="136"/>
                  </a:lnTo>
                  <a:lnTo>
                    <a:pt x="123" y="136"/>
                  </a:lnTo>
                  <a:lnTo>
                    <a:pt x="123" y="137"/>
                  </a:lnTo>
                  <a:lnTo>
                    <a:pt x="123" y="137"/>
                  </a:lnTo>
                  <a:lnTo>
                    <a:pt x="125" y="140"/>
                  </a:lnTo>
                  <a:lnTo>
                    <a:pt x="125" y="142"/>
                  </a:lnTo>
                  <a:lnTo>
                    <a:pt x="125" y="142"/>
                  </a:lnTo>
                  <a:lnTo>
                    <a:pt x="125" y="142"/>
                  </a:lnTo>
                  <a:lnTo>
                    <a:pt x="127" y="142"/>
                  </a:lnTo>
                  <a:lnTo>
                    <a:pt x="127" y="144"/>
                  </a:lnTo>
                  <a:lnTo>
                    <a:pt x="128" y="145"/>
                  </a:lnTo>
                  <a:lnTo>
                    <a:pt x="127" y="145"/>
                  </a:lnTo>
                  <a:lnTo>
                    <a:pt x="127" y="144"/>
                  </a:lnTo>
                  <a:lnTo>
                    <a:pt x="127" y="144"/>
                  </a:lnTo>
                  <a:lnTo>
                    <a:pt x="123" y="144"/>
                  </a:lnTo>
                  <a:lnTo>
                    <a:pt x="122" y="144"/>
                  </a:lnTo>
                  <a:lnTo>
                    <a:pt x="120" y="144"/>
                  </a:lnTo>
                  <a:lnTo>
                    <a:pt x="119" y="142"/>
                  </a:lnTo>
                  <a:lnTo>
                    <a:pt x="119" y="142"/>
                  </a:lnTo>
                  <a:lnTo>
                    <a:pt x="117" y="140"/>
                  </a:lnTo>
                  <a:lnTo>
                    <a:pt x="116" y="139"/>
                  </a:lnTo>
                  <a:lnTo>
                    <a:pt x="116" y="137"/>
                  </a:lnTo>
                  <a:lnTo>
                    <a:pt x="117" y="137"/>
                  </a:lnTo>
                  <a:lnTo>
                    <a:pt x="117" y="136"/>
                  </a:lnTo>
                  <a:lnTo>
                    <a:pt x="117" y="134"/>
                  </a:lnTo>
                  <a:lnTo>
                    <a:pt x="116" y="136"/>
                  </a:lnTo>
                  <a:lnTo>
                    <a:pt x="116" y="134"/>
                  </a:lnTo>
                  <a:lnTo>
                    <a:pt x="114" y="134"/>
                  </a:lnTo>
                  <a:lnTo>
                    <a:pt x="114" y="133"/>
                  </a:lnTo>
                  <a:lnTo>
                    <a:pt x="112" y="133"/>
                  </a:lnTo>
                  <a:lnTo>
                    <a:pt x="112" y="131"/>
                  </a:lnTo>
                  <a:lnTo>
                    <a:pt x="111" y="131"/>
                  </a:lnTo>
                  <a:lnTo>
                    <a:pt x="109" y="131"/>
                  </a:lnTo>
                  <a:lnTo>
                    <a:pt x="109" y="129"/>
                  </a:lnTo>
                  <a:lnTo>
                    <a:pt x="108" y="128"/>
                  </a:lnTo>
                  <a:lnTo>
                    <a:pt x="108" y="126"/>
                  </a:lnTo>
                  <a:lnTo>
                    <a:pt x="106" y="123"/>
                  </a:lnTo>
                  <a:lnTo>
                    <a:pt x="111" y="123"/>
                  </a:lnTo>
                  <a:lnTo>
                    <a:pt x="114" y="123"/>
                  </a:lnTo>
                  <a:lnTo>
                    <a:pt x="119" y="123"/>
                  </a:lnTo>
                  <a:close/>
                  <a:moveTo>
                    <a:pt x="92" y="123"/>
                  </a:moveTo>
                  <a:lnTo>
                    <a:pt x="93" y="123"/>
                  </a:lnTo>
                  <a:lnTo>
                    <a:pt x="95" y="125"/>
                  </a:lnTo>
                  <a:lnTo>
                    <a:pt x="97" y="125"/>
                  </a:lnTo>
                  <a:lnTo>
                    <a:pt x="97" y="125"/>
                  </a:lnTo>
                  <a:lnTo>
                    <a:pt x="98" y="128"/>
                  </a:lnTo>
                  <a:lnTo>
                    <a:pt x="101" y="129"/>
                  </a:lnTo>
                  <a:lnTo>
                    <a:pt x="103" y="133"/>
                  </a:lnTo>
                  <a:lnTo>
                    <a:pt x="103" y="134"/>
                  </a:lnTo>
                  <a:lnTo>
                    <a:pt x="103" y="136"/>
                  </a:lnTo>
                  <a:lnTo>
                    <a:pt x="101" y="134"/>
                  </a:lnTo>
                  <a:lnTo>
                    <a:pt x="100" y="133"/>
                  </a:lnTo>
                  <a:lnTo>
                    <a:pt x="98" y="133"/>
                  </a:lnTo>
                  <a:lnTo>
                    <a:pt x="98" y="133"/>
                  </a:lnTo>
                  <a:lnTo>
                    <a:pt x="98" y="131"/>
                  </a:lnTo>
                  <a:lnTo>
                    <a:pt x="98" y="131"/>
                  </a:lnTo>
                  <a:lnTo>
                    <a:pt x="98" y="131"/>
                  </a:lnTo>
                  <a:lnTo>
                    <a:pt x="97" y="129"/>
                  </a:lnTo>
                  <a:lnTo>
                    <a:pt x="95" y="128"/>
                  </a:lnTo>
                  <a:lnTo>
                    <a:pt x="95" y="128"/>
                  </a:lnTo>
                  <a:lnTo>
                    <a:pt x="93" y="128"/>
                  </a:lnTo>
                  <a:lnTo>
                    <a:pt x="92" y="131"/>
                  </a:lnTo>
                  <a:lnTo>
                    <a:pt x="90" y="133"/>
                  </a:lnTo>
                  <a:lnTo>
                    <a:pt x="90" y="133"/>
                  </a:lnTo>
                  <a:lnTo>
                    <a:pt x="90" y="129"/>
                  </a:lnTo>
                  <a:lnTo>
                    <a:pt x="92" y="126"/>
                  </a:lnTo>
                  <a:lnTo>
                    <a:pt x="92" y="126"/>
                  </a:lnTo>
                  <a:lnTo>
                    <a:pt x="92" y="125"/>
                  </a:lnTo>
                  <a:lnTo>
                    <a:pt x="92" y="123"/>
                  </a:lnTo>
                  <a:close/>
                  <a:moveTo>
                    <a:pt x="78" y="123"/>
                  </a:moveTo>
                  <a:lnTo>
                    <a:pt x="78" y="123"/>
                  </a:lnTo>
                  <a:lnTo>
                    <a:pt x="78" y="123"/>
                  </a:lnTo>
                  <a:lnTo>
                    <a:pt x="78" y="125"/>
                  </a:lnTo>
                  <a:lnTo>
                    <a:pt x="78" y="125"/>
                  </a:lnTo>
                  <a:lnTo>
                    <a:pt x="78" y="123"/>
                  </a:lnTo>
                  <a:lnTo>
                    <a:pt x="78" y="123"/>
                  </a:lnTo>
                  <a:close/>
                  <a:moveTo>
                    <a:pt x="76" y="121"/>
                  </a:moveTo>
                  <a:lnTo>
                    <a:pt x="75" y="123"/>
                  </a:lnTo>
                  <a:lnTo>
                    <a:pt x="75" y="123"/>
                  </a:lnTo>
                  <a:lnTo>
                    <a:pt x="75" y="126"/>
                  </a:lnTo>
                  <a:lnTo>
                    <a:pt x="73" y="129"/>
                  </a:lnTo>
                  <a:lnTo>
                    <a:pt x="73" y="128"/>
                  </a:lnTo>
                  <a:lnTo>
                    <a:pt x="73" y="128"/>
                  </a:lnTo>
                  <a:lnTo>
                    <a:pt x="73" y="128"/>
                  </a:lnTo>
                  <a:lnTo>
                    <a:pt x="73" y="126"/>
                  </a:lnTo>
                  <a:lnTo>
                    <a:pt x="73" y="126"/>
                  </a:lnTo>
                  <a:lnTo>
                    <a:pt x="73" y="125"/>
                  </a:lnTo>
                  <a:lnTo>
                    <a:pt x="73" y="123"/>
                  </a:lnTo>
                  <a:lnTo>
                    <a:pt x="75" y="121"/>
                  </a:lnTo>
                  <a:lnTo>
                    <a:pt x="76" y="121"/>
                  </a:lnTo>
                  <a:close/>
                  <a:moveTo>
                    <a:pt x="97" y="121"/>
                  </a:moveTo>
                  <a:lnTo>
                    <a:pt x="98" y="123"/>
                  </a:lnTo>
                  <a:lnTo>
                    <a:pt x="100" y="125"/>
                  </a:lnTo>
                  <a:lnTo>
                    <a:pt x="100" y="126"/>
                  </a:lnTo>
                  <a:lnTo>
                    <a:pt x="98" y="126"/>
                  </a:lnTo>
                  <a:lnTo>
                    <a:pt x="97" y="123"/>
                  </a:lnTo>
                  <a:lnTo>
                    <a:pt x="97" y="121"/>
                  </a:lnTo>
                  <a:lnTo>
                    <a:pt x="97" y="121"/>
                  </a:lnTo>
                  <a:close/>
                  <a:moveTo>
                    <a:pt x="89" y="115"/>
                  </a:moveTo>
                  <a:lnTo>
                    <a:pt x="89" y="115"/>
                  </a:lnTo>
                  <a:lnTo>
                    <a:pt x="90" y="118"/>
                  </a:lnTo>
                  <a:lnTo>
                    <a:pt x="92" y="118"/>
                  </a:lnTo>
                  <a:lnTo>
                    <a:pt x="93" y="121"/>
                  </a:lnTo>
                  <a:lnTo>
                    <a:pt x="92" y="120"/>
                  </a:lnTo>
                  <a:lnTo>
                    <a:pt x="90" y="118"/>
                  </a:lnTo>
                  <a:lnTo>
                    <a:pt x="89" y="117"/>
                  </a:lnTo>
                  <a:lnTo>
                    <a:pt x="87" y="117"/>
                  </a:lnTo>
                  <a:lnTo>
                    <a:pt x="87" y="115"/>
                  </a:lnTo>
                  <a:lnTo>
                    <a:pt x="87" y="115"/>
                  </a:lnTo>
                  <a:lnTo>
                    <a:pt x="89" y="115"/>
                  </a:lnTo>
                  <a:close/>
                  <a:moveTo>
                    <a:pt x="51" y="109"/>
                  </a:moveTo>
                  <a:lnTo>
                    <a:pt x="54" y="109"/>
                  </a:lnTo>
                  <a:lnTo>
                    <a:pt x="54" y="110"/>
                  </a:lnTo>
                  <a:lnTo>
                    <a:pt x="56" y="110"/>
                  </a:lnTo>
                  <a:lnTo>
                    <a:pt x="57" y="109"/>
                  </a:lnTo>
                  <a:lnTo>
                    <a:pt x="59" y="110"/>
                  </a:lnTo>
                  <a:lnTo>
                    <a:pt x="59" y="110"/>
                  </a:lnTo>
                  <a:lnTo>
                    <a:pt x="60" y="110"/>
                  </a:lnTo>
                  <a:lnTo>
                    <a:pt x="60" y="110"/>
                  </a:lnTo>
                  <a:lnTo>
                    <a:pt x="62" y="110"/>
                  </a:lnTo>
                  <a:lnTo>
                    <a:pt x="64" y="112"/>
                  </a:lnTo>
                  <a:lnTo>
                    <a:pt x="64" y="114"/>
                  </a:lnTo>
                  <a:lnTo>
                    <a:pt x="65" y="114"/>
                  </a:lnTo>
                  <a:lnTo>
                    <a:pt x="67" y="115"/>
                  </a:lnTo>
                  <a:lnTo>
                    <a:pt x="67" y="115"/>
                  </a:lnTo>
                  <a:lnTo>
                    <a:pt x="67" y="117"/>
                  </a:lnTo>
                  <a:lnTo>
                    <a:pt x="65" y="118"/>
                  </a:lnTo>
                  <a:lnTo>
                    <a:pt x="65" y="120"/>
                  </a:lnTo>
                  <a:lnTo>
                    <a:pt x="67" y="121"/>
                  </a:lnTo>
                  <a:lnTo>
                    <a:pt x="67" y="123"/>
                  </a:lnTo>
                  <a:lnTo>
                    <a:pt x="65" y="125"/>
                  </a:lnTo>
                  <a:lnTo>
                    <a:pt x="65" y="125"/>
                  </a:lnTo>
                  <a:lnTo>
                    <a:pt x="65" y="126"/>
                  </a:lnTo>
                  <a:lnTo>
                    <a:pt x="65" y="126"/>
                  </a:lnTo>
                  <a:lnTo>
                    <a:pt x="65" y="126"/>
                  </a:lnTo>
                  <a:lnTo>
                    <a:pt x="64" y="126"/>
                  </a:lnTo>
                  <a:lnTo>
                    <a:pt x="64" y="126"/>
                  </a:lnTo>
                  <a:lnTo>
                    <a:pt x="64" y="128"/>
                  </a:lnTo>
                  <a:lnTo>
                    <a:pt x="62" y="128"/>
                  </a:lnTo>
                  <a:lnTo>
                    <a:pt x="62" y="128"/>
                  </a:lnTo>
                  <a:lnTo>
                    <a:pt x="60" y="128"/>
                  </a:lnTo>
                  <a:lnTo>
                    <a:pt x="60" y="126"/>
                  </a:lnTo>
                  <a:lnTo>
                    <a:pt x="60" y="126"/>
                  </a:lnTo>
                  <a:lnTo>
                    <a:pt x="60" y="126"/>
                  </a:lnTo>
                  <a:lnTo>
                    <a:pt x="59" y="125"/>
                  </a:lnTo>
                  <a:lnTo>
                    <a:pt x="57" y="125"/>
                  </a:lnTo>
                  <a:lnTo>
                    <a:pt x="57" y="123"/>
                  </a:lnTo>
                  <a:lnTo>
                    <a:pt x="57" y="121"/>
                  </a:lnTo>
                  <a:lnTo>
                    <a:pt x="57" y="121"/>
                  </a:lnTo>
                  <a:lnTo>
                    <a:pt x="56" y="120"/>
                  </a:lnTo>
                  <a:lnTo>
                    <a:pt x="56" y="120"/>
                  </a:lnTo>
                  <a:lnTo>
                    <a:pt x="56" y="118"/>
                  </a:lnTo>
                  <a:lnTo>
                    <a:pt x="56" y="117"/>
                  </a:lnTo>
                  <a:lnTo>
                    <a:pt x="54" y="115"/>
                  </a:lnTo>
                  <a:lnTo>
                    <a:pt x="54" y="114"/>
                  </a:lnTo>
                  <a:lnTo>
                    <a:pt x="52" y="114"/>
                  </a:lnTo>
                  <a:lnTo>
                    <a:pt x="52" y="114"/>
                  </a:lnTo>
                  <a:lnTo>
                    <a:pt x="51" y="112"/>
                  </a:lnTo>
                  <a:lnTo>
                    <a:pt x="51" y="110"/>
                  </a:lnTo>
                  <a:lnTo>
                    <a:pt x="51" y="110"/>
                  </a:lnTo>
                  <a:lnTo>
                    <a:pt x="49" y="110"/>
                  </a:lnTo>
                  <a:lnTo>
                    <a:pt x="49" y="110"/>
                  </a:lnTo>
                  <a:lnTo>
                    <a:pt x="49" y="110"/>
                  </a:lnTo>
                  <a:lnTo>
                    <a:pt x="51" y="109"/>
                  </a:lnTo>
                  <a:lnTo>
                    <a:pt x="51" y="109"/>
                  </a:lnTo>
                  <a:close/>
                  <a:moveTo>
                    <a:pt x="71" y="109"/>
                  </a:moveTo>
                  <a:lnTo>
                    <a:pt x="71" y="109"/>
                  </a:lnTo>
                  <a:lnTo>
                    <a:pt x="73" y="109"/>
                  </a:lnTo>
                  <a:lnTo>
                    <a:pt x="73" y="109"/>
                  </a:lnTo>
                  <a:lnTo>
                    <a:pt x="75" y="110"/>
                  </a:lnTo>
                  <a:lnTo>
                    <a:pt x="75" y="110"/>
                  </a:lnTo>
                  <a:lnTo>
                    <a:pt x="75" y="112"/>
                  </a:lnTo>
                  <a:lnTo>
                    <a:pt x="75" y="114"/>
                  </a:lnTo>
                  <a:lnTo>
                    <a:pt x="75" y="114"/>
                  </a:lnTo>
                  <a:lnTo>
                    <a:pt x="73" y="114"/>
                  </a:lnTo>
                  <a:lnTo>
                    <a:pt x="71" y="112"/>
                  </a:lnTo>
                  <a:lnTo>
                    <a:pt x="71" y="112"/>
                  </a:lnTo>
                  <a:lnTo>
                    <a:pt x="71" y="110"/>
                  </a:lnTo>
                  <a:lnTo>
                    <a:pt x="71" y="109"/>
                  </a:lnTo>
                  <a:close/>
                  <a:moveTo>
                    <a:pt x="46" y="104"/>
                  </a:moveTo>
                  <a:lnTo>
                    <a:pt x="48" y="104"/>
                  </a:lnTo>
                  <a:lnTo>
                    <a:pt x="48" y="106"/>
                  </a:lnTo>
                  <a:lnTo>
                    <a:pt x="48" y="107"/>
                  </a:lnTo>
                  <a:lnTo>
                    <a:pt x="46" y="106"/>
                  </a:lnTo>
                  <a:lnTo>
                    <a:pt x="46" y="104"/>
                  </a:lnTo>
                  <a:lnTo>
                    <a:pt x="46" y="104"/>
                  </a:lnTo>
                  <a:lnTo>
                    <a:pt x="46" y="104"/>
                  </a:lnTo>
                  <a:close/>
                  <a:moveTo>
                    <a:pt x="106" y="101"/>
                  </a:moveTo>
                  <a:lnTo>
                    <a:pt x="106" y="103"/>
                  </a:lnTo>
                  <a:lnTo>
                    <a:pt x="108" y="103"/>
                  </a:lnTo>
                  <a:lnTo>
                    <a:pt x="108" y="104"/>
                  </a:lnTo>
                  <a:lnTo>
                    <a:pt x="108" y="106"/>
                  </a:lnTo>
                  <a:lnTo>
                    <a:pt x="108" y="107"/>
                  </a:lnTo>
                  <a:lnTo>
                    <a:pt x="108" y="107"/>
                  </a:lnTo>
                  <a:lnTo>
                    <a:pt x="108" y="109"/>
                  </a:lnTo>
                  <a:lnTo>
                    <a:pt x="106" y="109"/>
                  </a:lnTo>
                  <a:lnTo>
                    <a:pt x="106" y="109"/>
                  </a:lnTo>
                  <a:lnTo>
                    <a:pt x="105" y="109"/>
                  </a:lnTo>
                  <a:lnTo>
                    <a:pt x="103" y="107"/>
                  </a:lnTo>
                  <a:lnTo>
                    <a:pt x="103" y="107"/>
                  </a:lnTo>
                  <a:lnTo>
                    <a:pt x="105" y="106"/>
                  </a:lnTo>
                  <a:lnTo>
                    <a:pt x="105" y="103"/>
                  </a:lnTo>
                  <a:lnTo>
                    <a:pt x="105" y="101"/>
                  </a:lnTo>
                  <a:lnTo>
                    <a:pt x="105" y="101"/>
                  </a:lnTo>
                  <a:lnTo>
                    <a:pt x="106" y="101"/>
                  </a:lnTo>
                  <a:close/>
                  <a:moveTo>
                    <a:pt x="73" y="99"/>
                  </a:moveTo>
                  <a:lnTo>
                    <a:pt x="76" y="101"/>
                  </a:lnTo>
                  <a:lnTo>
                    <a:pt x="76" y="103"/>
                  </a:lnTo>
                  <a:lnTo>
                    <a:pt x="73" y="99"/>
                  </a:lnTo>
                  <a:lnTo>
                    <a:pt x="73" y="99"/>
                  </a:lnTo>
                  <a:lnTo>
                    <a:pt x="73" y="99"/>
                  </a:lnTo>
                  <a:lnTo>
                    <a:pt x="73" y="99"/>
                  </a:lnTo>
                  <a:close/>
                  <a:moveTo>
                    <a:pt x="73" y="87"/>
                  </a:moveTo>
                  <a:lnTo>
                    <a:pt x="75" y="87"/>
                  </a:lnTo>
                  <a:lnTo>
                    <a:pt x="75" y="88"/>
                  </a:lnTo>
                  <a:lnTo>
                    <a:pt x="75" y="88"/>
                  </a:lnTo>
                  <a:lnTo>
                    <a:pt x="73" y="88"/>
                  </a:lnTo>
                  <a:lnTo>
                    <a:pt x="73" y="88"/>
                  </a:lnTo>
                  <a:lnTo>
                    <a:pt x="73" y="92"/>
                  </a:lnTo>
                  <a:lnTo>
                    <a:pt x="73" y="93"/>
                  </a:lnTo>
                  <a:lnTo>
                    <a:pt x="73" y="93"/>
                  </a:lnTo>
                  <a:lnTo>
                    <a:pt x="71" y="93"/>
                  </a:lnTo>
                  <a:lnTo>
                    <a:pt x="73" y="92"/>
                  </a:lnTo>
                  <a:lnTo>
                    <a:pt x="73" y="92"/>
                  </a:lnTo>
                  <a:lnTo>
                    <a:pt x="73" y="90"/>
                  </a:lnTo>
                  <a:lnTo>
                    <a:pt x="71" y="90"/>
                  </a:lnTo>
                  <a:lnTo>
                    <a:pt x="71" y="88"/>
                  </a:lnTo>
                  <a:lnTo>
                    <a:pt x="71" y="88"/>
                  </a:lnTo>
                  <a:lnTo>
                    <a:pt x="71" y="87"/>
                  </a:lnTo>
                  <a:lnTo>
                    <a:pt x="73" y="87"/>
                  </a:lnTo>
                  <a:close/>
                  <a:moveTo>
                    <a:pt x="60" y="35"/>
                  </a:moveTo>
                  <a:lnTo>
                    <a:pt x="62" y="35"/>
                  </a:lnTo>
                  <a:lnTo>
                    <a:pt x="68" y="38"/>
                  </a:lnTo>
                  <a:lnTo>
                    <a:pt x="70" y="38"/>
                  </a:lnTo>
                  <a:lnTo>
                    <a:pt x="71" y="40"/>
                  </a:lnTo>
                  <a:lnTo>
                    <a:pt x="73" y="40"/>
                  </a:lnTo>
                  <a:lnTo>
                    <a:pt x="75" y="38"/>
                  </a:lnTo>
                  <a:lnTo>
                    <a:pt x="75" y="38"/>
                  </a:lnTo>
                  <a:lnTo>
                    <a:pt x="76" y="36"/>
                  </a:lnTo>
                  <a:lnTo>
                    <a:pt x="76" y="36"/>
                  </a:lnTo>
                  <a:lnTo>
                    <a:pt x="78" y="36"/>
                  </a:lnTo>
                  <a:lnTo>
                    <a:pt x="78" y="38"/>
                  </a:lnTo>
                  <a:lnTo>
                    <a:pt x="78" y="38"/>
                  </a:lnTo>
                  <a:lnTo>
                    <a:pt x="78" y="40"/>
                  </a:lnTo>
                  <a:lnTo>
                    <a:pt x="76" y="41"/>
                  </a:lnTo>
                  <a:lnTo>
                    <a:pt x="76" y="43"/>
                  </a:lnTo>
                  <a:lnTo>
                    <a:pt x="76" y="47"/>
                  </a:lnTo>
                  <a:lnTo>
                    <a:pt x="76" y="49"/>
                  </a:lnTo>
                  <a:lnTo>
                    <a:pt x="76" y="49"/>
                  </a:lnTo>
                  <a:lnTo>
                    <a:pt x="76" y="52"/>
                  </a:lnTo>
                  <a:lnTo>
                    <a:pt x="78" y="52"/>
                  </a:lnTo>
                  <a:lnTo>
                    <a:pt x="79" y="54"/>
                  </a:lnTo>
                  <a:lnTo>
                    <a:pt x="79" y="54"/>
                  </a:lnTo>
                  <a:lnTo>
                    <a:pt x="79" y="55"/>
                  </a:lnTo>
                  <a:lnTo>
                    <a:pt x="79" y="55"/>
                  </a:lnTo>
                  <a:lnTo>
                    <a:pt x="81" y="55"/>
                  </a:lnTo>
                  <a:lnTo>
                    <a:pt x="81" y="57"/>
                  </a:lnTo>
                  <a:lnTo>
                    <a:pt x="81" y="57"/>
                  </a:lnTo>
                  <a:lnTo>
                    <a:pt x="81" y="58"/>
                  </a:lnTo>
                  <a:lnTo>
                    <a:pt x="79" y="60"/>
                  </a:lnTo>
                  <a:lnTo>
                    <a:pt x="76" y="66"/>
                  </a:lnTo>
                  <a:lnTo>
                    <a:pt x="76" y="68"/>
                  </a:lnTo>
                  <a:lnTo>
                    <a:pt x="75" y="69"/>
                  </a:lnTo>
                  <a:lnTo>
                    <a:pt x="73" y="71"/>
                  </a:lnTo>
                  <a:lnTo>
                    <a:pt x="70" y="71"/>
                  </a:lnTo>
                  <a:lnTo>
                    <a:pt x="68" y="73"/>
                  </a:lnTo>
                  <a:lnTo>
                    <a:pt x="68" y="74"/>
                  </a:lnTo>
                  <a:lnTo>
                    <a:pt x="67" y="76"/>
                  </a:lnTo>
                  <a:lnTo>
                    <a:pt x="67" y="76"/>
                  </a:lnTo>
                  <a:lnTo>
                    <a:pt x="68" y="77"/>
                  </a:lnTo>
                  <a:lnTo>
                    <a:pt x="68" y="77"/>
                  </a:lnTo>
                  <a:lnTo>
                    <a:pt x="67" y="79"/>
                  </a:lnTo>
                  <a:lnTo>
                    <a:pt x="67" y="81"/>
                  </a:lnTo>
                  <a:lnTo>
                    <a:pt x="65" y="82"/>
                  </a:lnTo>
                  <a:lnTo>
                    <a:pt x="65" y="82"/>
                  </a:lnTo>
                  <a:lnTo>
                    <a:pt x="65" y="82"/>
                  </a:lnTo>
                  <a:lnTo>
                    <a:pt x="65" y="84"/>
                  </a:lnTo>
                  <a:lnTo>
                    <a:pt x="65" y="84"/>
                  </a:lnTo>
                  <a:lnTo>
                    <a:pt x="67" y="87"/>
                  </a:lnTo>
                  <a:lnTo>
                    <a:pt x="68" y="90"/>
                  </a:lnTo>
                  <a:lnTo>
                    <a:pt x="68" y="92"/>
                  </a:lnTo>
                  <a:lnTo>
                    <a:pt x="68" y="92"/>
                  </a:lnTo>
                  <a:lnTo>
                    <a:pt x="68" y="92"/>
                  </a:lnTo>
                  <a:lnTo>
                    <a:pt x="68" y="93"/>
                  </a:lnTo>
                  <a:lnTo>
                    <a:pt x="68" y="95"/>
                  </a:lnTo>
                  <a:lnTo>
                    <a:pt x="70" y="99"/>
                  </a:lnTo>
                  <a:lnTo>
                    <a:pt x="70" y="99"/>
                  </a:lnTo>
                  <a:lnTo>
                    <a:pt x="70" y="101"/>
                  </a:lnTo>
                  <a:lnTo>
                    <a:pt x="71" y="101"/>
                  </a:lnTo>
                  <a:lnTo>
                    <a:pt x="71" y="103"/>
                  </a:lnTo>
                  <a:lnTo>
                    <a:pt x="75" y="103"/>
                  </a:lnTo>
                  <a:lnTo>
                    <a:pt x="76" y="103"/>
                  </a:lnTo>
                  <a:lnTo>
                    <a:pt x="76" y="103"/>
                  </a:lnTo>
                  <a:lnTo>
                    <a:pt x="76" y="103"/>
                  </a:lnTo>
                  <a:lnTo>
                    <a:pt x="78" y="103"/>
                  </a:lnTo>
                  <a:lnTo>
                    <a:pt x="78" y="101"/>
                  </a:lnTo>
                  <a:lnTo>
                    <a:pt x="76" y="101"/>
                  </a:lnTo>
                  <a:lnTo>
                    <a:pt x="76" y="99"/>
                  </a:lnTo>
                  <a:lnTo>
                    <a:pt x="76" y="99"/>
                  </a:lnTo>
                  <a:lnTo>
                    <a:pt x="78" y="99"/>
                  </a:lnTo>
                  <a:lnTo>
                    <a:pt x="79" y="98"/>
                  </a:lnTo>
                  <a:lnTo>
                    <a:pt x="81" y="98"/>
                  </a:lnTo>
                  <a:lnTo>
                    <a:pt x="82" y="98"/>
                  </a:lnTo>
                  <a:lnTo>
                    <a:pt x="84" y="98"/>
                  </a:lnTo>
                  <a:lnTo>
                    <a:pt x="86" y="98"/>
                  </a:lnTo>
                  <a:lnTo>
                    <a:pt x="87" y="99"/>
                  </a:lnTo>
                  <a:lnTo>
                    <a:pt x="89" y="101"/>
                  </a:lnTo>
                  <a:lnTo>
                    <a:pt x="89" y="103"/>
                  </a:lnTo>
                  <a:lnTo>
                    <a:pt x="89" y="104"/>
                  </a:lnTo>
                  <a:lnTo>
                    <a:pt x="89" y="104"/>
                  </a:lnTo>
                  <a:lnTo>
                    <a:pt x="89" y="106"/>
                  </a:lnTo>
                  <a:lnTo>
                    <a:pt x="89" y="106"/>
                  </a:lnTo>
                  <a:lnTo>
                    <a:pt x="92" y="106"/>
                  </a:lnTo>
                  <a:lnTo>
                    <a:pt x="92" y="104"/>
                  </a:lnTo>
                  <a:lnTo>
                    <a:pt x="92" y="103"/>
                  </a:lnTo>
                  <a:lnTo>
                    <a:pt x="92" y="103"/>
                  </a:lnTo>
                  <a:lnTo>
                    <a:pt x="92" y="103"/>
                  </a:lnTo>
                  <a:lnTo>
                    <a:pt x="92" y="101"/>
                  </a:lnTo>
                  <a:lnTo>
                    <a:pt x="93" y="101"/>
                  </a:lnTo>
                  <a:lnTo>
                    <a:pt x="93" y="103"/>
                  </a:lnTo>
                  <a:lnTo>
                    <a:pt x="97" y="104"/>
                  </a:lnTo>
                  <a:lnTo>
                    <a:pt x="98" y="104"/>
                  </a:lnTo>
                  <a:lnTo>
                    <a:pt x="98" y="104"/>
                  </a:lnTo>
                  <a:lnTo>
                    <a:pt x="100" y="104"/>
                  </a:lnTo>
                  <a:lnTo>
                    <a:pt x="100" y="106"/>
                  </a:lnTo>
                  <a:lnTo>
                    <a:pt x="100" y="106"/>
                  </a:lnTo>
                  <a:lnTo>
                    <a:pt x="97" y="106"/>
                  </a:lnTo>
                  <a:lnTo>
                    <a:pt x="95" y="107"/>
                  </a:lnTo>
                  <a:lnTo>
                    <a:pt x="97" y="109"/>
                  </a:lnTo>
                  <a:lnTo>
                    <a:pt x="98" y="110"/>
                  </a:lnTo>
                  <a:lnTo>
                    <a:pt x="98" y="112"/>
                  </a:lnTo>
                  <a:lnTo>
                    <a:pt x="100" y="114"/>
                  </a:lnTo>
                  <a:lnTo>
                    <a:pt x="100" y="114"/>
                  </a:lnTo>
                  <a:lnTo>
                    <a:pt x="100" y="115"/>
                  </a:lnTo>
                  <a:lnTo>
                    <a:pt x="100" y="115"/>
                  </a:lnTo>
                  <a:lnTo>
                    <a:pt x="101" y="115"/>
                  </a:lnTo>
                  <a:lnTo>
                    <a:pt x="103" y="117"/>
                  </a:lnTo>
                  <a:lnTo>
                    <a:pt x="105" y="117"/>
                  </a:lnTo>
                  <a:lnTo>
                    <a:pt x="105" y="117"/>
                  </a:lnTo>
                  <a:lnTo>
                    <a:pt x="105" y="120"/>
                  </a:lnTo>
                  <a:lnTo>
                    <a:pt x="103" y="123"/>
                  </a:lnTo>
                  <a:lnTo>
                    <a:pt x="101" y="123"/>
                  </a:lnTo>
                  <a:lnTo>
                    <a:pt x="100" y="121"/>
                  </a:lnTo>
                  <a:lnTo>
                    <a:pt x="101" y="120"/>
                  </a:lnTo>
                  <a:lnTo>
                    <a:pt x="101" y="118"/>
                  </a:lnTo>
                  <a:lnTo>
                    <a:pt x="101" y="118"/>
                  </a:lnTo>
                  <a:lnTo>
                    <a:pt x="100" y="118"/>
                  </a:lnTo>
                  <a:lnTo>
                    <a:pt x="100" y="118"/>
                  </a:lnTo>
                  <a:lnTo>
                    <a:pt x="98" y="118"/>
                  </a:lnTo>
                  <a:lnTo>
                    <a:pt x="97" y="118"/>
                  </a:lnTo>
                  <a:lnTo>
                    <a:pt x="93" y="117"/>
                  </a:lnTo>
                  <a:lnTo>
                    <a:pt x="92" y="117"/>
                  </a:lnTo>
                  <a:lnTo>
                    <a:pt x="92" y="115"/>
                  </a:lnTo>
                  <a:lnTo>
                    <a:pt x="92" y="114"/>
                  </a:lnTo>
                  <a:lnTo>
                    <a:pt x="90" y="112"/>
                  </a:lnTo>
                  <a:lnTo>
                    <a:pt x="90" y="110"/>
                  </a:lnTo>
                  <a:lnTo>
                    <a:pt x="90" y="110"/>
                  </a:lnTo>
                  <a:lnTo>
                    <a:pt x="86" y="109"/>
                  </a:lnTo>
                  <a:lnTo>
                    <a:pt x="86" y="107"/>
                  </a:lnTo>
                  <a:lnTo>
                    <a:pt x="84" y="106"/>
                  </a:lnTo>
                  <a:lnTo>
                    <a:pt x="82" y="104"/>
                  </a:lnTo>
                  <a:lnTo>
                    <a:pt x="81" y="103"/>
                  </a:lnTo>
                  <a:lnTo>
                    <a:pt x="81" y="103"/>
                  </a:lnTo>
                  <a:lnTo>
                    <a:pt x="81" y="104"/>
                  </a:lnTo>
                  <a:lnTo>
                    <a:pt x="81" y="104"/>
                  </a:lnTo>
                  <a:lnTo>
                    <a:pt x="81" y="106"/>
                  </a:lnTo>
                  <a:lnTo>
                    <a:pt x="81" y="106"/>
                  </a:lnTo>
                  <a:lnTo>
                    <a:pt x="81" y="107"/>
                  </a:lnTo>
                  <a:lnTo>
                    <a:pt x="82" y="109"/>
                  </a:lnTo>
                  <a:lnTo>
                    <a:pt x="82" y="109"/>
                  </a:lnTo>
                  <a:lnTo>
                    <a:pt x="82" y="110"/>
                  </a:lnTo>
                  <a:lnTo>
                    <a:pt x="82" y="114"/>
                  </a:lnTo>
                  <a:lnTo>
                    <a:pt x="82" y="114"/>
                  </a:lnTo>
                  <a:lnTo>
                    <a:pt x="81" y="114"/>
                  </a:lnTo>
                  <a:lnTo>
                    <a:pt x="81" y="112"/>
                  </a:lnTo>
                  <a:lnTo>
                    <a:pt x="81" y="112"/>
                  </a:lnTo>
                  <a:lnTo>
                    <a:pt x="79" y="109"/>
                  </a:lnTo>
                  <a:lnTo>
                    <a:pt x="79" y="109"/>
                  </a:lnTo>
                  <a:lnTo>
                    <a:pt x="76" y="107"/>
                  </a:lnTo>
                  <a:lnTo>
                    <a:pt x="75" y="106"/>
                  </a:lnTo>
                  <a:lnTo>
                    <a:pt x="70" y="103"/>
                  </a:lnTo>
                  <a:lnTo>
                    <a:pt x="70" y="103"/>
                  </a:lnTo>
                  <a:lnTo>
                    <a:pt x="68" y="103"/>
                  </a:lnTo>
                  <a:lnTo>
                    <a:pt x="68" y="104"/>
                  </a:lnTo>
                  <a:lnTo>
                    <a:pt x="67" y="104"/>
                  </a:lnTo>
                  <a:lnTo>
                    <a:pt x="65" y="106"/>
                  </a:lnTo>
                  <a:lnTo>
                    <a:pt x="65" y="106"/>
                  </a:lnTo>
                  <a:lnTo>
                    <a:pt x="64" y="107"/>
                  </a:lnTo>
                  <a:lnTo>
                    <a:pt x="62" y="107"/>
                  </a:lnTo>
                  <a:lnTo>
                    <a:pt x="60" y="107"/>
                  </a:lnTo>
                  <a:lnTo>
                    <a:pt x="59" y="106"/>
                  </a:lnTo>
                  <a:lnTo>
                    <a:pt x="57" y="106"/>
                  </a:lnTo>
                  <a:lnTo>
                    <a:pt x="57" y="104"/>
                  </a:lnTo>
                  <a:lnTo>
                    <a:pt x="56" y="104"/>
                  </a:lnTo>
                  <a:lnTo>
                    <a:pt x="54" y="106"/>
                  </a:lnTo>
                  <a:lnTo>
                    <a:pt x="54" y="103"/>
                  </a:lnTo>
                  <a:lnTo>
                    <a:pt x="54" y="99"/>
                  </a:lnTo>
                  <a:lnTo>
                    <a:pt x="54" y="98"/>
                  </a:lnTo>
                  <a:lnTo>
                    <a:pt x="54" y="98"/>
                  </a:lnTo>
                  <a:lnTo>
                    <a:pt x="57" y="95"/>
                  </a:lnTo>
                  <a:lnTo>
                    <a:pt x="59" y="95"/>
                  </a:lnTo>
                  <a:lnTo>
                    <a:pt x="59" y="93"/>
                  </a:lnTo>
                  <a:lnTo>
                    <a:pt x="57" y="92"/>
                  </a:lnTo>
                  <a:lnTo>
                    <a:pt x="56" y="92"/>
                  </a:lnTo>
                  <a:lnTo>
                    <a:pt x="54" y="92"/>
                  </a:lnTo>
                  <a:lnTo>
                    <a:pt x="54" y="90"/>
                  </a:lnTo>
                  <a:lnTo>
                    <a:pt x="52" y="90"/>
                  </a:lnTo>
                  <a:lnTo>
                    <a:pt x="52" y="92"/>
                  </a:lnTo>
                  <a:lnTo>
                    <a:pt x="52" y="93"/>
                  </a:lnTo>
                  <a:lnTo>
                    <a:pt x="52" y="95"/>
                  </a:lnTo>
                  <a:lnTo>
                    <a:pt x="52" y="96"/>
                  </a:lnTo>
                  <a:lnTo>
                    <a:pt x="51" y="96"/>
                  </a:lnTo>
                  <a:lnTo>
                    <a:pt x="51" y="96"/>
                  </a:lnTo>
                  <a:lnTo>
                    <a:pt x="51" y="95"/>
                  </a:lnTo>
                  <a:lnTo>
                    <a:pt x="49" y="93"/>
                  </a:lnTo>
                  <a:lnTo>
                    <a:pt x="49" y="92"/>
                  </a:lnTo>
                  <a:lnTo>
                    <a:pt x="48" y="90"/>
                  </a:lnTo>
                  <a:lnTo>
                    <a:pt x="48" y="90"/>
                  </a:lnTo>
                  <a:lnTo>
                    <a:pt x="46" y="90"/>
                  </a:lnTo>
                  <a:lnTo>
                    <a:pt x="46" y="90"/>
                  </a:lnTo>
                  <a:lnTo>
                    <a:pt x="45" y="88"/>
                  </a:lnTo>
                  <a:lnTo>
                    <a:pt x="45" y="85"/>
                  </a:lnTo>
                  <a:lnTo>
                    <a:pt x="45" y="84"/>
                  </a:lnTo>
                  <a:lnTo>
                    <a:pt x="45" y="82"/>
                  </a:lnTo>
                  <a:lnTo>
                    <a:pt x="43" y="81"/>
                  </a:lnTo>
                  <a:lnTo>
                    <a:pt x="43" y="76"/>
                  </a:lnTo>
                  <a:lnTo>
                    <a:pt x="43" y="74"/>
                  </a:lnTo>
                  <a:lnTo>
                    <a:pt x="43" y="74"/>
                  </a:lnTo>
                  <a:lnTo>
                    <a:pt x="41" y="74"/>
                  </a:lnTo>
                  <a:lnTo>
                    <a:pt x="41" y="73"/>
                  </a:lnTo>
                  <a:lnTo>
                    <a:pt x="41" y="73"/>
                  </a:lnTo>
                  <a:lnTo>
                    <a:pt x="41" y="69"/>
                  </a:lnTo>
                  <a:lnTo>
                    <a:pt x="41" y="68"/>
                  </a:lnTo>
                  <a:lnTo>
                    <a:pt x="41" y="68"/>
                  </a:lnTo>
                  <a:lnTo>
                    <a:pt x="43" y="68"/>
                  </a:lnTo>
                  <a:lnTo>
                    <a:pt x="43" y="69"/>
                  </a:lnTo>
                  <a:lnTo>
                    <a:pt x="45" y="69"/>
                  </a:lnTo>
                  <a:lnTo>
                    <a:pt x="45" y="69"/>
                  </a:lnTo>
                  <a:lnTo>
                    <a:pt x="46" y="71"/>
                  </a:lnTo>
                  <a:lnTo>
                    <a:pt x="46" y="73"/>
                  </a:lnTo>
                  <a:lnTo>
                    <a:pt x="48" y="73"/>
                  </a:lnTo>
                  <a:lnTo>
                    <a:pt x="49" y="71"/>
                  </a:lnTo>
                  <a:lnTo>
                    <a:pt x="49" y="71"/>
                  </a:lnTo>
                  <a:lnTo>
                    <a:pt x="49" y="71"/>
                  </a:lnTo>
                  <a:lnTo>
                    <a:pt x="49" y="69"/>
                  </a:lnTo>
                  <a:lnTo>
                    <a:pt x="49" y="66"/>
                  </a:lnTo>
                  <a:lnTo>
                    <a:pt x="49" y="65"/>
                  </a:lnTo>
                  <a:lnTo>
                    <a:pt x="49" y="63"/>
                  </a:lnTo>
                  <a:lnTo>
                    <a:pt x="49" y="62"/>
                  </a:lnTo>
                  <a:lnTo>
                    <a:pt x="51" y="58"/>
                  </a:lnTo>
                  <a:lnTo>
                    <a:pt x="51" y="57"/>
                  </a:lnTo>
                  <a:lnTo>
                    <a:pt x="51" y="54"/>
                  </a:lnTo>
                  <a:lnTo>
                    <a:pt x="51" y="52"/>
                  </a:lnTo>
                  <a:lnTo>
                    <a:pt x="51" y="52"/>
                  </a:lnTo>
                  <a:lnTo>
                    <a:pt x="49" y="51"/>
                  </a:lnTo>
                  <a:lnTo>
                    <a:pt x="49" y="49"/>
                  </a:lnTo>
                  <a:lnTo>
                    <a:pt x="52" y="41"/>
                  </a:lnTo>
                  <a:lnTo>
                    <a:pt x="52" y="40"/>
                  </a:lnTo>
                  <a:lnTo>
                    <a:pt x="52" y="38"/>
                  </a:lnTo>
                  <a:lnTo>
                    <a:pt x="52" y="36"/>
                  </a:lnTo>
                  <a:lnTo>
                    <a:pt x="54" y="35"/>
                  </a:lnTo>
                  <a:lnTo>
                    <a:pt x="56" y="35"/>
                  </a:lnTo>
                  <a:lnTo>
                    <a:pt x="57" y="35"/>
                  </a:lnTo>
                  <a:lnTo>
                    <a:pt x="57" y="35"/>
                  </a:lnTo>
                  <a:lnTo>
                    <a:pt x="60" y="35"/>
                  </a:lnTo>
                  <a:lnTo>
                    <a:pt x="60" y="35"/>
                  </a:lnTo>
                  <a:close/>
                  <a:moveTo>
                    <a:pt x="73" y="29"/>
                  </a:moveTo>
                  <a:lnTo>
                    <a:pt x="73" y="29"/>
                  </a:lnTo>
                  <a:lnTo>
                    <a:pt x="73" y="30"/>
                  </a:lnTo>
                  <a:lnTo>
                    <a:pt x="71" y="32"/>
                  </a:lnTo>
                  <a:lnTo>
                    <a:pt x="71" y="30"/>
                  </a:lnTo>
                  <a:lnTo>
                    <a:pt x="71" y="30"/>
                  </a:lnTo>
                  <a:lnTo>
                    <a:pt x="71" y="30"/>
                  </a:lnTo>
                  <a:lnTo>
                    <a:pt x="71" y="29"/>
                  </a:lnTo>
                  <a:lnTo>
                    <a:pt x="73" y="29"/>
                  </a:lnTo>
                  <a:close/>
                  <a:moveTo>
                    <a:pt x="62" y="25"/>
                  </a:moveTo>
                  <a:lnTo>
                    <a:pt x="62" y="27"/>
                  </a:lnTo>
                  <a:lnTo>
                    <a:pt x="62" y="27"/>
                  </a:lnTo>
                  <a:lnTo>
                    <a:pt x="62" y="29"/>
                  </a:lnTo>
                  <a:lnTo>
                    <a:pt x="62" y="27"/>
                  </a:lnTo>
                  <a:lnTo>
                    <a:pt x="62" y="27"/>
                  </a:lnTo>
                  <a:lnTo>
                    <a:pt x="62" y="27"/>
                  </a:lnTo>
                  <a:lnTo>
                    <a:pt x="62" y="25"/>
                  </a:lnTo>
                  <a:close/>
                  <a:moveTo>
                    <a:pt x="65" y="22"/>
                  </a:moveTo>
                  <a:lnTo>
                    <a:pt x="67" y="22"/>
                  </a:lnTo>
                  <a:lnTo>
                    <a:pt x="67" y="24"/>
                  </a:lnTo>
                  <a:lnTo>
                    <a:pt x="65" y="24"/>
                  </a:lnTo>
                  <a:lnTo>
                    <a:pt x="65" y="24"/>
                  </a:lnTo>
                  <a:lnTo>
                    <a:pt x="65" y="24"/>
                  </a:lnTo>
                  <a:lnTo>
                    <a:pt x="65" y="22"/>
                  </a:lnTo>
                  <a:lnTo>
                    <a:pt x="65" y="22"/>
                  </a:lnTo>
                  <a:close/>
                  <a:moveTo>
                    <a:pt x="73" y="6"/>
                  </a:moveTo>
                  <a:lnTo>
                    <a:pt x="75" y="6"/>
                  </a:lnTo>
                  <a:lnTo>
                    <a:pt x="73" y="8"/>
                  </a:lnTo>
                  <a:lnTo>
                    <a:pt x="73" y="8"/>
                  </a:lnTo>
                  <a:lnTo>
                    <a:pt x="71" y="8"/>
                  </a:lnTo>
                  <a:lnTo>
                    <a:pt x="73" y="6"/>
                  </a:lnTo>
                  <a:lnTo>
                    <a:pt x="73" y="6"/>
                  </a:lnTo>
                  <a:close/>
                  <a:moveTo>
                    <a:pt x="71" y="0"/>
                  </a:moveTo>
                  <a:lnTo>
                    <a:pt x="71" y="0"/>
                  </a:lnTo>
                  <a:lnTo>
                    <a:pt x="71" y="2"/>
                  </a:lnTo>
                  <a:lnTo>
                    <a:pt x="71" y="3"/>
                  </a:lnTo>
                  <a:lnTo>
                    <a:pt x="70" y="3"/>
                  </a:lnTo>
                  <a:lnTo>
                    <a:pt x="70" y="2"/>
                  </a:lnTo>
                  <a:lnTo>
                    <a:pt x="7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80" name="Freeform 176">
              <a:extLst>
                <a:ext uri="{FF2B5EF4-FFF2-40B4-BE49-F238E27FC236}">
                  <a16:creationId xmlns:a16="http://schemas.microsoft.com/office/drawing/2014/main" id="{69100D13-1893-6EB6-CF09-74C6B303F1F6}"/>
                </a:ext>
              </a:extLst>
            </p:cNvPr>
            <p:cNvSpPr>
              <a:spLocks noEditPoints="1"/>
            </p:cNvSpPr>
            <p:nvPr/>
          </p:nvSpPr>
          <p:spPr bwMode="auto">
            <a:xfrm>
              <a:off x="9733609" y="4452958"/>
              <a:ext cx="426880" cy="288485"/>
            </a:xfrm>
            <a:custGeom>
              <a:avLst/>
              <a:gdLst>
                <a:gd name="T0" fmla="*/ 180 w 219"/>
                <a:gd name="T1" fmla="*/ 147 h 148"/>
                <a:gd name="T2" fmla="*/ 191 w 219"/>
                <a:gd name="T3" fmla="*/ 145 h 148"/>
                <a:gd name="T4" fmla="*/ 145 w 219"/>
                <a:gd name="T5" fmla="*/ 123 h 148"/>
                <a:gd name="T6" fmla="*/ 145 w 219"/>
                <a:gd name="T7" fmla="*/ 125 h 148"/>
                <a:gd name="T8" fmla="*/ 145 w 219"/>
                <a:gd name="T9" fmla="*/ 120 h 148"/>
                <a:gd name="T10" fmla="*/ 140 w 219"/>
                <a:gd name="T11" fmla="*/ 115 h 148"/>
                <a:gd name="T12" fmla="*/ 172 w 219"/>
                <a:gd name="T13" fmla="*/ 110 h 148"/>
                <a:gd name="T14" fmla="*/ 172 w 219"/>
                <a:gd name="T15" fmla="*/ 114 h 148"/>
                <a:gd name="T16" fmla="*/ 38 w 219"/>
                <a:gd name="T17" fmla="*/ 106 h 148"/>
                <a:gd name="T18" fmla="*/ 148 w 219"/>
                <a:gd name="T19" fmla="*/ 104 h 148"/>
                <a:gd name="T20" fmla="*/ 36 w 219"/>
                <a:gd name="T21" fmla="*/ 101 h 148"/>
                <a:gd name="T22" fmla="*/ 101 w 219"/>
                <a:gd name="T23" fmla="*/ 60 h 148"/>
                <a:gd name="T24" fmla="*/ 211 w 219"/>
                <a:gd name="T25" fmla="*/ 69 h 148"/>
                <a:gd name="T26" fmla="*/ 216 w 219"/>
                <a:gd name="T27" fmla="*/ 79 h 148"/>
                <a:gd name="T28" fmla="*/ 205 w 219"/>
                <a:gd name="T29" fmla="*/ 71 h 148"/>
                <a:gd name="T30" fmla="*/ 91 w 219"/>
                <a:gd name="T31" fmla="*/ 60 h 148"/>
                <a:gd name="T32" fmla="*/ 198 w 219"/>
                <a:gd name="T33" fmla="*/ 60 h 148"/>
                <a:gd name="T34" fmla="*/ 72 w 219"/>
                <a:gd name="T35" fmla="*/ 49 h 148"/>
                <a:gd name="T36" fmla="*/ 165 w 219"/>
                <a:gd name="T37" fmla="*/ 43 h 148"/>
                <a:gd name="T38" fmla="*/ 161 w 219"/>
                <a:gd name="T39" fmla="*/ 55 h 148"/>
                <a:gd name="T40" fmla="*/ 151 w 219"/>
                <a:gd name="T41" fmla="*/ 65 h 148"/>
                <a:gd name="T42" fmla="*/ 131 w 219"/>
                <a:gd name="T43" fmla="*/ 71 h 148"/>
                <a:gd name="T44" fmla="*/ 110 w 219"/>
                <a:gd name="T45" fmla="*/ 65 h 148"/>
                <a:gd name="T46" fmla="*/ 121 w 219"/>
                <a:gd name="T47" fmla="*/ 62 h 148"/>
                <a:gd name="T48" fmla="*/ 134 w 219"/>
                <a:gd name="T49" fmla="*/ 55 h 148"/>
                <a:gd name="T50" fmla="*/ 145 w 219"/>
                <a:gd name="T51" fmla="*/ 60 h 148"/>
                <a:gd name="T52" fmla="*/ 154 w 219"/>
                <a:gd name="T53" fmla="*/ 44 h 148"/>
                <a:gd name="T54" fmla="*/ 170 w 219"/>
                <a:gd name="T55" fmla="*/ 27 h 148"/>
                <a:gd name="T56" fmla="*/ 161 w 219"/>
                <a:gd name="T57" fmla="*/ 22 h 148"/>
                <a:gd name="T58" fmla="*/ 4 w 219"/>
                <a:gd name="T59" fmla="*/ 19 h 148"/>
                <a:gd name="T60" fmla="*/ 38 w 219"/>
                <a:gd name="T61" fmla="*/ 30 h 148"/>
                <a:gd name="T62" fmla="*/ 53 w 219"/>
                <a:gd name="T63" fmla="*/ 38 h 148"/>
                <a:gd name="T64" fmla="*/ 71 w 219"/>
                <a:gd name="T65" fmla="*/ 58 h 148"/>
                <a:gd name="T66" fmla="*/ 98 w 219"/>
                <a:gd name="T67" fmla="*/ 69 h 148"/>
                <a:gd name="T68" fmla="*/ 88 w 219"/>
                <a:gd name="T69" fmla="*/ 81 h 148"/>
                <a:gd name="T70" fmla="*/ 105 w 219"/>
                <a:gd name="T71" fmla="*/ 99 h 148"/>
                <a:gd name="T72" fmla="*/ 120 w 219"/>
                <a:gd name="T73" fmla="*/ 110 h 148"/>
                <a:gd name="T74" fmla="*/ 132 w 219"/>
                <a:gd name="T75" fmla="*/ 121 h 148"/>
                <a:gd name="T76" fmla="*/ 137 w 219"/>
                <a:gd name="T77" fmla="*/ 128 h 148"/>
                <a:gd name="T78" fmla="*/ 142 w 219"/>
                <a:gd name="T79" fmla="*/ 134 h 148"/>
                <a:gd name="T80" fmla="*/ 123 w 219"/>
                <a:gd name="T81" fmla="*/ 129 h 148"/>
                <a:gd name="T82" fmla="*/ 102 w 219"/>
                <a:gd name="T83" fmla="*/ 126 h 148"/>
                <a:gd name="T84" fmla="*/ 88 w 219"/>
                <a:gd name="T85" fmla="*/ 112 h 148"/>
                <a:gd name="T86" fmla="*/ 75 w 219"/>
                <a:gd name="T87" fmla="*/ 98 h 148"/>
                <a:gd name="T88" fmla="*/ 58 w 219"/>
                <a:gd name="T89" fmla="*/ 93 h 148"/>
                <a:gd name="T90" fmla="*/ 49 w 219"/>
                <a:gd name="T91" fmla="*/ 93 h 148"/>
                <a:gd name="T92" fmla="*/ 44 w 219"/>
                <a:gd name="T93" fmla="*/ 96 h 148"/>
                <a:gd name="T94" fmla="*/ 30 w 219"/>
                <a:gd name="T95" fmla="*/ 101 h 148"/>
                <a:gd name="T96" fmla="*/ 22 w 219"/>
                <a:gd name="T97" fmla="*/ 99 h 148"/>
                <a:gd name="T98" fmla="*/ 36 w 219"/>
                <a:gd name="T99" fmla="*/ 109 h 148"/>
                <a:gd name="T100" fmla="*/ 12 w 219"/>
                <a:gd name="T101" fmla="*/ 114 h 148"/>
                <a:gd name="T102" fmla="*/ 1 w 219"/>
                <a:gd name="T103" fmla="*/ 81 h 148"/>
                <a:gd name="T104" fmla="*/ 1 w 219"/>
                <a:gd name="T105" fmla="*/ 19 h 148"/>
                <a:gd name="T106" fmla="*/ 164 w 219"/>
                <a:gd name="T107" fmla="*/ 30 h 148"/>
                <a:gd name="T108" fmla="*/ 173 w 219"/>
                <a:gd name="T109" fmla="*/ 49 h 148"/>
                <a:gd name="T110" fmla="*/ 164 w 219"/>
                <a:gd name="T111" fmla="*/ 32 h 148"/>
                <a:gd name="T112" fmla="*/ 145 w 219"/>
                <a:gd name="T113" fmla="*/ 21 h 148"/>
                <a:gd name="T114" fmla="*/ 132 w 219"/>
                <a:gd name="T115" fmla="*/ 17 h 148"/>
                <a:gd name="T116" fmla="*/ 101 w 219"/>
                <a:gd name="T117" fmla="*/ 14 h 148"/>
                <a:gd name="T118" fmla="*/ 91 w 219"/>
                <a:gd name="T119" fmla="*/ 13 h 148"/>
                <a:gd name="T120" fmla="*/ 83 w 219"/>
                <a:gd name="T121" fmla="*/ 10 h 148"/>
                <a:gd name="T122" fmla="*/ 126 w 219"/>
                <a:gd name="T123" fmla="*/ 2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19" h="148">
                  <a:moveTo>
                    <a:pt x="178" y="145"/>
                  </a:moveTo>
                  <a:lnTo>
                    <a:pt x="180" y="145"/>
                  </a:lnTo>
                  <a:lnTo>
                    <a:pt x="183" y="147"/>
                  </a:lnTo>
                  <a:lnTo>
                    <a:pt x="186" y="148"/>
                  </a:lnTo>
                  <a:lnTo>
                    <a:pt x="186" y="148"/>
                  </a:lnTo>
                  <a:lnTo>
                    <a:pt x="186" y="148"/>
                  </a:lnTo>
                  <a:lnTo>
                    <a:pt x="184" y="148"/>
                  </a:lnTo>
                  <a:lnTo>
                    <a:pt x="183" y="148"/>
                  </a:lnTo>
                  <a:lnTo>
                    <a:pt x="181" y="148"/>
                  </a:lnTo>
                  <a:lnTo>
                    <a:pt x="181" y="147"/>
                  </a:lnTo>
                  <a:lnTo>
                    <a:pt x="180" y="147"/>
                  </a:lnTo>
                  <a:lnTo>
                    <a:pt x="180" y="147"/>
                  </a:lnTo>
                  <a:lnTo>
                    <a:pt x="180" y="147"/>
                  </a:lnTo>
                  <a:lnTo>
                    <a:pt x="178" y="145"/>
                  </a:lnTo>
                  <a:lnTo>
                    <a:pt x="178" y="145"/>
                  </a:lnTo>
                  <a:close/>
                  <a:moveTo>
                    <a:pt x="192" y="145"/>
                  </a:moveTo>
                  <a:lnTo>
                    <a:pt x="194" y="145"/>
                  </a:lnTo>
                  <a:lnTo>
                    <a:pt x="194" y="145"/>
                  </a:lnTo>
                  <a:lnTo>
                    <a:pt x="194" y="145"/>
                  </a:lnTo>
                  <a:lnTo>
                    <a:pt x="194" y="145"/>
                  </a:lnTo>
                  <a:lnTo>
                    <a:pt x="192" y="147"/>
                  </a:lnTo>
                  <a:lnTo>
                    <a:pt x="191" y="147"/>
                  </a:lnTo>
                  <a:lnTo>
                    <a:pt x="191" y="145"/>
                  </a:lnTo>
                  <a:lnTo>
                    <a:pt x="191" y="145"/>
                  </a:lnTo>
                  <a:lnTo>
                    <a:pt x="192" y="145"/>
                  </a:lnTo>
                  <a:lnTo>
                    <a:pt x="192" y="145"/>
                  </a:lnTo>
                  <a:close/>
                  <a:moveTo>
                    <a:pt x="145" y="134"/>
                  </a:moveTo>
                  <a:lnTo>
                    <a:pt x="145" y="134"/>
                  </a:lnTo>
                  <a:lnTo>
                    <a:pt x="145" y="134"/>
                  </a:lnTo>
                  <a:lnTo>
                    <a:pt x="143" y="134"/>
                  </a:lnTo>
                  <a:lnTo>
                    <a:pt x="143" y="134"/>
                  </a:lnTo>
                  <a:lnTo>
                    <a:pt x="143" y="134"/>
                  </a:lnTo>
                  <a:lnTo>
                    <a:pt x="145" y="134"/>
                  </a:lnTo>
                  <a:close/>
                  <a:moveTo>
                    <a:pt x="143" y="121"/>
                  </a:moveTo>
                  <a:lnTo>
                    <a:pt x="143" y="121"/>
                  </a:lnTo>
                  <a:lnTo>
                    <a:pt x="145" y="123"/>
                  </a:lnTo>
                  <a:lnTo>
                    <a:pt x="148" y="125"/>
                  </a:lnTo>
                  <a:lnTo>
                    <a:pt x="148" y="125"/>
                  </a:lnTo>
                  <a:lnTo>
                    <a:pt x="148" y="126"/>
                  </a:lnTo>
                  <a:lnTo>
                    <a:pt x="148" y="126"/>
                  </a:lnTo>
                  <a:lnTo>
                    <a:pt x="150" y="125"/>
                  </a:lnTo>
                  <a:lnTo>
                    <a:pt x="150" y="125"/>
                  </a:lnTo>
                  <a:lnTo>
                    <a:pt x="151" y="125"/>
                  </a:lnTo>
                  <a:lnTo>
                    <a:pt x="150" y="128"/>
                  </a:lnTo>
                  <a:lnTo>
                    <a:pt x="150" y="128"/>
                  </a:lnTo>
                  <a:lnTo>
                    <a:pt x="146" y="126"/>
                  </a:lnTo>
                  <a:lnTo>
                    <a:pt x="146" y="125"/>
                  </a:lnTo>
                  <a:lnTo>
                    <a:pt x="145" y="125"/>
                  </a:lnTo>
                  <a:lnTo>
                    <a:pt x="145" y="123"/>
                  </a:lnTo>
                  <a:lnTo>
                    <a:pt x="143" y="121"/>
                  </a:lnTo>
                  <a:lnTo>
                    <a:pt x="143" y="121"/>
                  </a:lnTo>
                  <a:close/>
                  <a:moveTo>
                    <a:pt x="140" y="115"/>
                  </a:moveTo>
                  <a:lnTo>
                    <a:pt x="140" y="115"/>
                  </a:lnTo>
                  <a:lnTo>
                    <a:pt x="142" y="117"/>
                  </a:lnTo>
                  <a:lnTo>
                    <a:pt x="143" y="117"/>
                  </a:lnTo>
                  <a:lnTo>
                    <a:pt x="143" y="117"/>
                  </a:lnTo>
                  <a:lnTo>
                    <a:pt x="145" y="118"/>
                  </a:lnTo>
                  <a:lnTo>
                    <a:pt x="145" y="120"/>
                  </a:lnTo>
                  <a:lnTo>
                    <a:pt x="145" y="120"/>
                  </a:lnTo>
                  <a:lnTo>
                    <a:pt x="145" y="120"/>
                  </a:lnTo>
                  <a:lnTo>
                    <a:pt x="145" y="121"/>
                  </a:lnTo>
                  <a:lnTo>
                    <a:pt x="145" y="120"/>
                  </a:lnTo>
                  <a:lnTo>
                    <a:pt x="143" y="120"/>
                  </a:lnTo>
                  <a:lnTo>
                    <a:pt x="142" y="120"/>
                  </a:lnTo>
                  <a:lnTo>
                    <a:pt x="140" y="120"/>
                  </a:lnTo>
                  <a:lnTo>
                    <a:pt x="139" y="120"/>
                  </a:lnTo>
                  <a:lnTo>
                    <a:pt x="139" y="118"/>
                  </a:lnTo>
                  <a:lnTo>
                    <a:pt x="140" y="118"/>
                  </a:lnTo>
                  <a:lnTo>
                    <a:pt x="139" y="117"/>
                  </a:lnTo>
                  <a:lnTo>
                    <a:pt x="139" y="117"/>
                  </a:lnTo>
                  <a:lnTo>
                    <a:pt x="139" y="117"/>
                  </a:lnTo>
                  <a:lnTo>
                    <a:pt x="140" y="115"/>
                  </a:lnTo>
                  <a:close/>
                  <a:moveTo>
                    <a:pt x="135" y="114"/>
                  </a:moveTo>
                  <a:lnTo>
                    <a:pt x="137" y="115"/>
                  </a:lnTo>
                  <a:lnTo>
                    <a:pt x="137" y="115"/>
                  </a:lnTo>
                  <a:lnTo>
                    <a:pt x="137" y="117"/>
                  </a:lnTo>
                  <a:lnTo>
                    <a:pt x="137" y="118"/>
                  </a:lnTo>
                  <a:lnTo>
                    <a:pt x="137" y="118"/>
                  </a:lnTo>
                  <a:lnTo>
                    <a:pt x="135" y="118"/>
                  </a:lnTo>
                  <a:lnTo>
                    <a:pt x="134" y="117"/>
                  </a:lnTo>
                  <a:lnTo>
                    <a:pt x="134" y="115"/>
                  </a:lnTo>
                  <a:lnTo>
                    <a:pt x="135" y="114"/>
                  </a:lnTo>
                  <a:close/>
                  <a:moveTo>
                    <a:pt x="170" y="110"/>
                  </a:moveTo>
                  <a:lnTo>
                    <a:pt x="172" y="110"/>
                  </a:lnTo>
                  <a:lnTo>
                    <a:pt x="173" y="110"/>
                  </a:lnTo>
                  <a:lnTo>
                    <a:pt x="173" y="110"/>
                  </a:lnTo>
                  <a:lnTo>
                    <a:pt x="175" y="112"/>
                  </a:lnTo>
                  <a:lnTo>
                    <a:pt x="175" y="112"/>
                  </a:lnTo>
                  <a:lnTo>
                    <a:pt x="175" y="112"/>
                  </a:lnTo>
                  <a:lnTo>
                    <a:pt x="175" y="112"/>
                  </a:lnTo>
                  <a:lnTo>
                    <a:pt x="175" y="114"/>
                  </a:lnTo>
                  <a:lnTo>
                    <a:pt x="175" y="114"/>
                  </a:lnTo>
                  <a:lnTo>
                    <a:pt x="175" y="114"/>
                  </a:lnTo>
                  <a:lnTo>
                    <a:pt x="175" y="114"/>
                  </a:lnTo>
                  <a:lnTo>
                    <a:pt x="173" y="114"/>
                  </a:lnTo>
                  <a:lnTo>
                    <a:pt x="172" y="114"/>
                  </a:lnTo>
                  <a:lnTo>
                    <a:pt x="172" y="114"/>
                  </a:lnTo>
                  <a:lnTo>
                    <a:pt x="172" y="112"/>
                  </a:lnTo>
                  <a:lnTo>
                    <a:pt x="170" y="112"/>
                  </a:lnTo>
                  <a:lnTo>
                    <a:pt x="168" y="110"/>
                  </a:lnTo>
                  <a:lnTo>
                    <a:pt x="170" y="110"/>
                  </a:lnTo>
                  <a:lnTo>
                    <a:pt x="170" y="110"/>
                  </a:lnTo>
                  <a:close/>
                  <a:moveTo>
                    <a:pt x="34" y="103"/>
                  </a:moveTo>
                  <a:lnTo>
                    <a:pt x="34" y="103"/>
                  </a:lnTo>
                  <a:lnTo>
                    <a:pt x="38" y="104"/>
                  </a:lnTo>
                  <a:lnTo>
                    <a:pt x="39" y="106"/>
                  </a:lnTo>
                  <a:lnTo>
                    <a:pt x="39" y="106"/>
                  </a:lnTo>
                  <a:lnTo>
                    <a:pt x="38" y="106"/>
                  </a:lnTo>
                  <a:lnTo>
                    <a:pt x="36" y="104"/>
                  </a:lnTo>
                  <a:lnTo>
                    <a:pt x="34" y="104"/>
                  </a:lnTo>
                  <a:lnTo>
                    <a:pt x="34" y="103"/>
                  </a:lnTo>
                  <a:close/>
                  <a:moveTo>
                    <a:pt x="148" y="103"/>
                  </a:moveTo>
                  <a:lnTo>
                    <a:pt x="148" y="104"/>
                  </a:lnTo>
                  <a:lnTo>
                    <a:pt x="148" y="104"/>
                  </a:lnTo>
                  <a:lnTo>
                    <a:pt x="148" y="107"/>
                  </a:lnTo>
                  <a:lnTo>
                    <a:pt x="148" y="107"/>
                  </a:lnTo>
                  <a:lnTo>
                    <a:pt x="148" y="107"/>
                  </a:lnTo>
                  <a:lnTo>
                    <a:pt x="148" y="106"/>
                  </a:lnTo>
                  <a:lnTo>
                    <a:pt x="148" y="106"/>
                  </a:lnTo>
                  <a:lnTo>
                    <a:pt x="148" y="104"/>
                  </a:lnTo>
                  <a:lnTo>
                    <a:pt x="146" y="104"/>
                  </a:lnTo>
                  <a:lnTo>
                    <a:pt x="148" y="103"/>
                  </a:lnTo>
                  <a:lnTo>
                    <a:pt x="148" y="103"/>
                  </a:lnTo>
                  <a:lnTo>
                    <a:pt x="148" y="103"/>
                  </a:lnTo>
                  <a:close/>
                  <a:moveTo>
                    <a:pt x="36" y="101"/>
                  </a:moveTo>
                  <a:lnTo>
                    <a:pt x="39" y="103"/>
                  </a:lnTo>
                  <a:lnTo>
                    <a:pt x="39" y="103"/>
                  </a:lnTo>
                  <a:lnTo>
                    <a:pt x="39" y="103"/>
                  </a:lnTo>
                  <a:lnTo>
                    <a:pt x="39" y="103"/>
                  </a:lnTo>
                  <a:lnTo>
                    <a:pt x="39" y="104"/>
                  </a:lnTo>
                  <a:lnTo>
                    <a:pt x="36" y="103"/>
                  </a:lnTo>
                  <a:lnTo>
                    <a:pt x="36" y="101"/>
                  </a:lnTo>
                  <a:close/>
                  <a:moveTo>
                    <a:pt x="101" y="60"/>
                  </a:moveTo>
                  <a:lnTo>
                    <a:pt x="104" y="62"/>
                  </a:lnTo>
                  <a:lnTo>
                    <a:pt x="104" y="63"/>
                  </a:lnTo>
                  <a:lnTo>
                    <a:pt x="104" y="65"/>
                  </a:lnTo>
                  <a:lnTo>
                    <a:pt x="104" y="65"/>
                  </a:lnTo>
                  <a:lnTo>
                    <a:pt x="102" y="65"/>
                  </a:lnTo>
                  <a:lnTo>
                    <a:pt x="102" y="65"/>
                  </a:lnTo>
                  <a:lnTo>
                    <a:pt x="101" y="63"/>
                  </a:lnTo>
                  <a:lnTo>
                    <a:pt x="101" y="62"/>
                  </a:lnTo>
                  <a:lnTo>
                    <a:pt x="101" y="60"/>
                  </a:lnTo>
                  <a:lnTo>
                    <a:pt x="101" y="60"/>
                  </a:lnTo>
                  <a:lnTo>
                    <a:pt x="101" y="60"/>
                  </a:lnTo>
                  <a:close/>
                  <a:moveTo>
                    <a:pt x="200" y="60"/>
                  </a:moveTo>
                  <a:lnTo>
                    <a:pt x="202" y="60"/>
                  </a:lnTo>
                  <a:lnTo>
                    <a:pt x="202" y="60"/>
                  </a:lnTo>
                  <a:lnTo>
                    <a:pt x="203" y="60"/>
                  </a:lnTo>
                  <a:lnTo>
                    <a:pt x="205" y="62"/>
                  </a:lnTo>
                  <a:lnTo>
                    <a:pt x="206" y="62"/>
                  </a:lnTo>
                  <a:lnTo>
                    <a:pt x="206" y="65"/>
                  </a:lnTo>
                  <a:lnTo>
                    <a:pt x="208" y="65"/>
                  </a:lnTo>
                  <a:lnTo>
                    <a:pt x="208" y="66"/>
                  </a:lnTo>
                  <a:lnTo>
                    <a:pt x="209" y="66"/>
                  </a:lnTo>
                  <a:lnTo>
                    <a:pt x="209" y="68"/>
                  </a:lnTo>
                  <a:lnTo>
                    <a:pt x="211" y="69"/>
                  </a:lnTo>
                  <a:lnTo>
                    <a:pt x="213" y="69"/>
                  </a:lnTo>
                  <a:lnTo>
                    <a:pt x="213" y="71"/>
                  </a:lnTo>
                  <a:lnTo>
                    <a:pt x="214" y="71"/>
                  </a:lnTo>
                  <a:lnTo>
                    <a:pt x="216" y="71"/>
                  </a:lnTo>
                  <a:lnTo>
                    <a:pt x="216" y="73"/>
                  </a:lnTo>
                  <a:lnTo>
                    <a:pt x="217" y="74"/>
                  </a:lnTo>
                  <a:lnTo>
                    <a:pt x="217" y="76"/>
                  </a:lnTo>
                  <a:lnTo>
                    <a:pt x="219" y="77"/>
                  </a:lnTo>
                  <a:lnTo>
                    <a:pt x="217" y="79"/>
                  </a:lnTo>
                  <a:lnTo>
                    <a:pt x="217" y="79"/>
                  </a:lnTo>
                  <a:lnTo>
                    <a:pt x="217" y="79"/>
                  </a:lnTo>
                  <a:lnTo>
                    <a:pt x="216" y="79"/>
                  </a:lnTo>
                  <a:lnTo>
                    <a:pt x="216" y="79"/>
                  </a:lnTo>
                  <a:lnTo>
                    <a:pt x="214" y="81"/>
                  </a:lnTo>
                  <a:lnTo>
                    <a:pt x="213" y="81"/>
                  </a:lnTo>
                  <a:lnTo>
                    <a:pt x="213" y="79"/>
                  </a:lnTo>
                  <a:lnTo>
                    <a:pt x="211" y="79"/>
                  </a:lnTo>
                  <a:lnTo>
                    <a:pt x="209" y="77"/>
                  </a:lnTo>
                  <a:lnTo>
                    <a:pt x="208" y="76"/>
                  </a:lnTo>
                  <a:lnTo>
                    <a:pt x="208" y="76"/>
                  </a:lnTo>
                  <a:lnTo>
                    <a:pt x="208" y="74"/>
                  </a:lnTo>
                  <a:lnTo>
                    <a:pt x="208" y="73"/>
                  </a:lnTo>
                  <a:lnTo>
                    <a:pt x="205" y="71"/>
                  </a:lnTo>
                  <a:lnTo>
                    <a:pt x="205" y="71"/>
                  </a:lnTo>
                  <a:lnTo>
                    <a:pt x="203" y="69"/>
                  </a:lnTo>
                  <a:lnTo>
                    <a:pt x="203" y="68"/>
                  </a:lnTo>
                  <a:lnTo>
                    <a:pt x="202" y="66"/>
                  </a:lnTo>
                  <a:lnTo>
                    <a:pt x="202" y="66"/>
                  </a:lnTo>
                  <a:lnTo>
                    <a:pt x="200" y="65"/>
                  </a:lnTo>
                  <a:lnTo>
                    <a:pt x="200" y="63"/>
                  </a:lnTo>
                  <a:lnTo>
                    <a:pt x="200" y="62"/>
                  </a:lnTo>
                  <a:lnTo>
                    <a:pt x="200" y="60"/>
                  </a:lnTo>
                  <a:close/>
                  <a:moveTo>
                    <a:pt x="91" y="55"/>
                  </a:moveTo>
                  <a:lnTo>
                    <a:pt x="91" y="57"/>
                  </a:lnTo>
                  <a:lnTo>
                    <a:pt x="91" y="58"/>
                  </a:lnTo>
                  <a:lnTo>
                    <a:pt x="91" y="60"/>
                  </a:lnTo>
                  <a:lnTo>
                    <a:pt x="91" y="60"/>
                  </a:lnTo>
                  <a:lnTo>
                    <a:pt x="90" y="58"/>
                  </a:lnTo>
                  <a:lnTo>
                    <a:pt x="88" y="57"/>
                  </a:lnTo>
                  <a:lnTo>
                    <a:pt x="90" y="57"/>
                  </a:lnTo>
                  <a:lnTo>
                    <a:pt x="91" y="55"/>
                  </a:lnTo>
                  <a:close/>
                  <a:moveTo>
                    <a:pt x="198" y="54"/>
                  </a:moveTo>
                  <a:lnTo>
                    <a:pt x="200" y="54"/>
                  </a:lnTo>
                  <a:lnTo>
                    <a:pt x="200" y="55"/>
                  </a:lnTo>
                  <a:lnTo>
                    <a:pt x="200" y="57"/>
                  </a:lnTo>
                  <a:lnTo>
                    <a:pt x="200" y="58"/>
                  </a:lnTo>
                  <a:lnTo>
                    <a:pt x="200" y="60"/>
                  </a:lnTo>
                  <a:lnTo>
                    <a:pt x="198" y="60"/>
                  </a:lnTo>
                  <a:lnTo>
                    <a:pt x="198" y="58"/>
                  </a:lnTo>
                  <a:lnTo>
                    <a:pt x="198" y="57"/>
                  </a:lnTo>
                  <a:lnTo>
                    <a:pt x="198" y="55"/>
                  </a:lnTo>
                  <a:lnTo>
                    <a:pt x="198" y="55"/>
                  </a:lnTo>
                  <a:lnTo>
                    <a:pt x="198" y="54"/>
                  </a:lnTo>
                  <a:lnTo>
                    <a:pt x="198" y="54"/>
                  </a:lnTo>
                  <a:close/>
                  <a:moveTo>
                    <a:pt x="74" y="46"/>
                  </a:moveTo>
                  <a:lnTo>
                    <a:pt x="75" y="47"/>
                  </a:lnTo>
                  <a:lnTo>
                    <a:pt x="75" y="47"/>
                  </a:lnTo>
                  <a:lnTo>
                    <a:pt x="74" y="49"/>
                  </a:lnTo>
                  <a:lnTo>
                    <a:pt x="74" y="49"/>
                  </a:lnTo>
                  <a:lnTo>
                    <a:pt x="72" y="49"/>
                  </a:lnTo>
                  <a:lnTo>
                    <a:pt x="72" y="49"/>
                  </a:lnTo>
                  <a:lnTo>
                    <a:pt x="72" y="47"/>
                  </a:lnTo>
                  <a:lnTo>
                    <a:pt x="74" y="47"/>
                  </a:lnTo>
                  <a:lnTo>
                    <a:pt x="74" y="46"/>
                  </a:lnTo>
                  <a:close/>
                  <a:moveTo>
                    <a:pt x="157" y="41"/>
                  </a:moveTo>
                  <a:lnTo>
                    <a:pt x="159" y="41"/>
                  </a:lnTo>
                  <a:lnTo>
                    <a:pt x="159" y="43"/>
                  </a:lnTo>
                  <a:lnTo>
                    <a:pt x="161" y="43"/>
                  </a:lnTo>
                  <a:lnTo>
                    <a:pt x="161" y="43"/>
                  </a:lnTo>
                  <a:lnTo>
                    <a:pt x="162" y="41"/>
                  </a:lnTo>
                  <a:lnTo>
                    <a:pt x="164" y="43"/>
                  </a:lnTo>
                  <a:lnTo>
                    <a:pt x="165" y="43"/>
                  </a:lnTo>
                  <a:lnTo>
                    <a:pt x="167" y="44"/>
                  </a:lnTo>
                  <a:lnTo>
                    <a:pt x="167" y="46"/>
                  </a:lnTo>
                  <a:lnTo>
                    <a:pt x="167" y="47"/>
                  </a:lnTo>
                  <a:lnTo>
                    <a:pt x="167" y="47"/>
                  </a:lnTo>
                  <a:lnTo>
                    <a:pt x="167" y="49"/>
                  </a:lnTo>
                  <a:lnTo>
                    <a:pt x="165" y="51"/>
                  </a:lnTo>
                  <a:lnTo>
                    <a:pt x="165" y="52"/>
                  </a:lnTo>
                  <a:lnTo>
                    <a:pt x="164" y="52"/>
                  </a:lnTo>
                  <a:lnTo>
                    <a:pt x="164" y="54"/>
                  </a:lnTo>
                  <a:lnTo>
                    <a:pt x="161" y="54"/>
                  </a:lnTo>
                  <a:lnTo>
                    <a:pt x="161" y="54"/>
                  </a:lnTo>
                  <a:lnTo>
                    <a:pt x="161" y="55"/>
                  </a:lnTo>
                  <a:lnTo>
                    <a:pt x="162" y="57"/>
                  </a:lnTo>
                  <a:lnTo>
                    <a:pt x="164" y="58"/>
                  </a:lnTo>
                  <a:lnTo>
                    <a:pt x="162" y="60"/>
                  </a:lnTo>
                  <a:lnTo>
                    <a:pt x="161" y="60"/>
                  </a:lnTo>
                  <a:lnTo>
                    <a:pt x="159" y="62"/>
                  </a:lnTo>
                  <a:lnTo>
                    <a:pt x="156" y="62"/>
                  </a:lnTo>
                  <a:lnTo>
                    <a:pt x="154" y="62"/>
                  </a:lnTo>
                  <a:lnTo>
                    <a:pt x="154" y="62"/>
                  </a:lnTo>
                  <a:lnTo>
                    <a:pt x="154" y="63"/>
                  </a:lnTo>
                  <a:lnTo>
                    <a:pt x="153" y="63"/>
                  </a:lnTo>
                  <a:lnTo>
                    <a:pt x="153" y="63"/>
                  </a:lnTo>
                  <a:lnTo>
                    <a:pt x="151" y="65"/>
                  </a:lnTo>
                  <a:lnTo>
                    <a:pt x="150" y="66"/>
                  </a:lnTo>
                  <a:lnTo>
                    <a:pt x="148" y="68"/>
                  </a:lnTo>
                  <a:lnTo>
                    <a:pt x="148" y="68"/>
                  </a:lnTo>
                  <a:lnTo>
                    <a:pt x="145" y="68"/>
                  </a:lnTo>
                  <a:lnTo>
                    <a:pt x="143" y="68"/>
                  </a:lnTo>
                  <a:lnTo>
                    <a:pt x="143" y="69"/>
                  </a:lnTo>
                  <a:lnTo>
                    <a:pt x="142" y="69"/>
                  </a:lnTo>
                  <a:lnTo>
                    <a:pt x="140" y="69"/>
                  </a:lnTo>
                  <a:lnTo>
                    <a:pt x="139" y="71"/>
                  </a:lnTo>
                  <a:lnTo>
                    <a:pt x="139" y="71"/>
                  </a:lnTo>
                  <a:lnTo>
                    <a:pt x="135" y="71"/>
                  </a:lnTo>
                  <a:lnTo>
                    <a:pt x="131" y="71"/>
                  </a:lnTo>
                  <a:lnTo>
                    <a:pt x="129" y="73"/>
                  </a:lnTo>
                  <a:lnTo>
                    <a:pt x="127" y="71"/>
                  </a:lnTo>
                  <a:lnTo>
                    <a:pt x="126" y="71"/>
                  </a:lnTo>
                  <a:lnTo>
                    <a:pt x="124" y="69"/>
                  </a:lnTo>
                  <a:lnTo>
                    <a:pt x="123" y="68"/>
                  </a:lnTo>
                  <a:lnTo>
                    <a:pt x="121" y="68"/>
                  </a:lnTo>
                  <a:lnTo>
                    <a:pt x="120" y="69"/>
                  </a:lnTo>
                  <a:lnTo>
                    <a:pt x="120" y="69"/>
                  </a:lnTo>
                  <a:lnTo>
                    <a:pt x="115" y="66"/>
                  </a:lnTo>
                  <a:lnTo>
                    <a:pt x="113" y="66"/>
                  </a:lnTo>
                  <a:lnTo>
                    <a:pt x="112" y="65"/>
                  </a:lnTo>
                  <a:lnTo>
                    <a:pt x="110" y="65"/>
                  </a:lnTo>
                  <a:lnTo>
                    <a:pt x="109" y="65"/>
                  </a:lnTo>
                  <a:lnTo>
                    <a:pt x="109" y="63"/>
                  </a:lnTo>
                  <a:lnTo>
                    <a:pt x="109" y="62"/>
                  </a:lnTo>
                  <a:lnTo>
                    <a:pt x="110" y="60"/>
                  </a:lnTo>
                  <a:lnTo>
                    <a:pt x="112" y="60"/>
                  </a:lnTo>
                  <a:lnTo>
                    <a:pt x="112" y="60"/>
                  </a:lnTo>
                  <a:lnTo>
                    <a:pt x="113" y="60"/>
                  </a:lnTo>
                  <a:lnTo>
                    <a:pt x="113" y="60"/>
                  </a:lnTo>
                  <a:lnTo>
                    <a:pt x="115" y="60"/>
                  </a:lnTo>
                  <a:lnTo>
                    <a:pt x="118" y="60"/>
                  </a:lnTo>
                  <a:lnTo>
                    <a:pt x="120" y="60"/>
                  </a:lnTo>
                  <a:lnTo>
                    <a:pt x="121" y="62"/>
                  </a:lnTo>
                  <a:lnTo>
                    <a:pt x="123" y="62"/>
                  </a:lnTo>
                  <a:lnTo>
                    <a:pt x="124" y="62"/>
                  </a:lnTo>
                  <a:lnTo>
                    <a:pt x="127" y="60"/>
                  </a:lnTo>
                  <a:lnTo>
                    <a:pt x="127" y="60"/>
                  </a:lnTo>
                  <a:lnTo>
                    <a:pt x="129" y="60"/>
                  </a:lnTo>
                  <a:lnTo>
                    <a:pt x="132" y="60"/>
                  </a:lnTo>
                  <a:lnTo>
                    <a:pt x="132" y="55"/>
                  </a:lnTo>
                  <a:lnTo>
                    <a:pt x="132" y="54"/>
                  </a:lnTo>
                  <a:lnTo>
                    <a:pt x="134" y="54"/>
                  </a:lnTo>
                  <a:lnTo>
                    <a:pt x="134" y="54"/>
                  </a:lnTo>
                  <a:lnTo>
                    <a:pt x="134" y="54"/>
                  </a:lnTo>
                  <a:lnTo>
                    <a:pt x="134" y="55"/>
                  </a:lnTo>
                  <a:lnTo>
                    <a:pt x="134" y="55"/>
                  </a:lnTo>
                  <a:lnTo>
                    <a:pt x="134" y="57"/>
                  </a:lnTo>
                  <a:lnTo>
                    <a:pt x="134" y="60"/>
                  </a:lnTo>
                  <a:lnTo>
                    <a:pt x="135" y="60"/>
                  </a:lnTo>
                  <a:lnTo>
                    <a:pt x="137" y="62"/>
                  </a:lnTo>
                  <a:lnTo>
                    <a:pt x="139" y="60"/>
                  </a:lnTo>
                  <a:lnTo>
                    <a:pt x="140" y="60"/>
                  </a:lnTo>
                  <a:lnTo>
                    <a:pt x="142" y="60"/>
                  </a:lnTo>
                  <a:lnTo>
                    <a:pt x="143" y="60"/>
                  </a:lnTo>
                  <a:lnTo>
                    <a:pt x="143" y="60"/>
                  </a:lnTo>
                  <a:lnTo>
                    <a:pt x="145" y="60"/>
                  </a:lnTo>
                  <a:lnTo>
                    <a:pt x="145" y="60"/>
                  </a:lnTo>
                  <a:lnTo>
                    <a:pt x="146" y="58"/>
                  </a:lnTo>
                  <a:lnTo>
                    <a:pt x="146" y="58"/>
                  </a:lnTo>
                  <a:lnTo>
                    <a:pt x="148" y="55"/>
                  </a:lnTo>
                  <a:lnTo>
                    <a:pt x="148" y="55"/>
                  </a:lnTo>
                  <a:lnTo>
                    <a:pt x="151" y="52"/>
                  </a:lnTo>
                  <a:lnTo>
                    <a:pt x="153" y="52"/>
                  </a:lnTo>
                  <a:lnTo>
                    <a:pt x="153" y="52"/>
                  </a:lnTo>
                  <a:lnTo>
                    <a:pt x="154" y="52"/>
                  </a:lnTo>
                  <a:lnTo>
                    <a:pt x="156" y="52"/>
                  </a:lnTo>
                  <a:lnTo>
                    <a:pt x="156" y="49"/>
                  </a:lnTo>
                  <a:lnTo>
                    <a:pt x="156" y="47"/>
                  </a:lnTo>
                  <a:lnTo>
                    <a:pt x="154" y="44"/>
                  </a:lnTo>
                  <a:lnTo>
                    <a:pt x="154" y="43"/>
                  </a:lnTo>
                  <a:lnTo>
                    <a:pt x="154" y="43"/>
                  </a:lnTo>
                  <a:lnTo>
                    <a:pt x="156" y="41"/>
                  </a:lnTo>
                  <a:lnTo>
                    <a:pt x="157" y="41"/>
                  </a:lnTo>
                  <a:close/>
                  <a:moveTo>
                    <a:pt x="186" y="40"/>
                  </a:moveTo>
                  <a:lnTo>
                    <a:pt x="184" y="40"/>
                  </a:lnTo>
                  <a:lnTo>
                    <a:pt x="184" y="41"/>
                  </a:lnTo>
                  <a:lnTo>
                    <a:pt x="184" y="40"/>
                  </a:lnTo>
                  <a:lnTo>
                    <a:pt x="184" y="40"/>
                  </a:lnTo>
                  <a:lnTo>
                    <a:pt x="186" y="40"/>
                  </a:lnTo>
                  <a:close/>
                  <a:moveTo>
                    <a:pt x="170" y="25"/>
                  </a:moveTo>
                  <a:lnTo>
                    <a:pt x="170" y="27"/>
                  </a:lnTo>
                  <a:lnTo>
                    <a:pt x="170" y="27"/>
                  </a:lnTo>
                  <a:lnTo>
                    <a:pt x="170" y="27"/>
                  </a:lnTo>
                  <a:lnTo>
                    <a:pt x="168" y="25"/>
                  </a:lnTo>
                  <a:lnTo>
                    <a:pt x="168" y="25"/>
                  </a:lnTo>
                  <a:lnTo>
                    <a:pt x="170" y="25"/>
                  </a:lnTo>
                  <a:close/>
                  <a:moveTo>
                    <a:pt x="161" y="22"/>
                  </a:moveTo>
                  <a:lnTo>
                    <a:pt x="162" y="24"/>
                  </a:lnTo>
                  <a:lnTo>
                    <a:pt x="162" y="24"/>
                  </a:lnTo>
                  <a:lnTo>
                    <a:pt x="162" y="24"/>
                  </a:lnTo>
                  <a:lnTo>
                    <a:pt x="162" y="24"/>
                  </a:lnTo>
                  <a:lnTo>
                    <a:pt x="161" y="22"/>
                  </a:lnTo>
                  <a:lnTo>
                    <a:pt x="161" y="22"/>
                  </a:lnTo>
                  <a:lnTo>
                    <a:pt x="161" y="22"/>
                  </a:lnTo>
                  <a:close/>
                  <a:moveTo>
                    <a:pt x="161" y="21"/>
                  </a:moveTo>
                  <a:lnTo>
                    <a:pt x="161" y="21"/>
                  </a:lnTo>
                  <a:lnTo>
                    <a:pt x="161" y="22"/>
                  </a:lnTo>
                  <a:lnTo>
                    <a:pt x="161" y="22"/>
                  </a:lnTo>
                  <a:lnTo>
                    <a:pt x="161" y="22"/>
                  </a:lnTo>
                  <a:lnTo>
                    <a:pt x="161" y="21"/>
                  </a:lnTo>
                  <a:lnTo>
                    <a:pt x="161" y="21"/>
                  </a:lnTo>
                  <a:close/>
                  <a:moveTo>
                    <a:pt x="1" y="19"/>
                  </a:moveTo>
                  <a:lnTo>
                    <a:pt x="1" y="19"/>
                  </a:lnTo>
                  <a:lnTo>
                    <a:pt x="3" y="19"/>
                  </a:lnTo>
                  <a:lnTo>
                    <a:pt x="4" y="19"/>
                  </a:lnTo>
                  <a:lnTo>
                    <a:pt x="12" y="22"/>
                  </a:lnTo>
                  <a:lnTo>
                    <a:pt x="14" y="24"/>
                  </a:lnTo>
                  <a:lnTo>
                    <a:pt x="16" y="24"/>
                  </a:lnTo>
                  <a:lnTo>
                    <a:pt x="16" y="24"/>
                  </a:lnTo>
                  <a:lnTo>
                    <a:pt x="16" y="24"/>
                  </a:lnTo>
                  <a:lnTo>
                    <a:pt x="20" y="25"/>
                  </a:lnTo>
                  <a:lnTo>
                    <a:pt x="25" y="27"/>
                  </a:lnTo>
                  <a:lnTo>
                    <a:pt x="30" y="29"/>
                  </a:lnTo>
                  <a:lnTo>
                    <a:pt x="31" y="30"/>
                  </a:lnTo>
                  <a:lnTo>
                    <a:pt x="33" y="30"/>
                  </a:lnTo>
                  <a:lnTo>
                    <a:pt x="36" y="30"/>
                  </a:lnTo>
                  <a:lnTo>
                    <a:pt x="38" y="30"/>
                  </a:lnTo>
                  <a:lnTo>
                    <a:pt x="41" y="33"/>
                  </a:lnTo>
                  <a:lnTo>
                    <a:pt x="42" y="33"/>
                  </a:lnTo>
                  <a:lnTo>
                    <a:pt x="44" y="35"/>
                  </a:lnTo>
                  <a:lnTo>
                    <a:pt x="45" y="36"/>
                  </a:lnTo>
                  <a:lnTo>
                    <a:pt x="47" y="36"/>
                  </a:lnTo>
                  <a:lnTo>
                    <a:pt x="47" y="36"/>
                  </a:lnTo>
                  <a:lnTo>
                    <a:pt x="49" y="36"/>
                  </a:lnTo>
                  <a:lnTo>
                    <a:pt x="50" y="36"/>
                  </a:lnTo>
                  <a:lnTo>
                    <a:pt x="52" y="36"/>
                  </a:lnTo>
                  <a:lnTo>
                    <a:pt x="52" y="36"/>
                  </a:lnTo>
                  <a:lnTo>
                    <a:pt x="53" y="36"/>
                  </a:lnTo>
                  <a:lnTo>
                    <a:pt x="53" y="38"/>
                  </a:lnTo>
                  <a:lnTo>
                    <a:pt x="55" y="38"/>
                  </a:lnTo>
                  <a:lnTo>
                    <a:pt x="57" y="40"/>
                  </a:lnTo>
                  <a:lnTo>
                    <a:pt x="58" y="40"/>
                  </a:lnTo>
                  <a:lnTo>
                    <a:pt x="60" y="41"/>
                  </a:lnTo>
                  <a:lnTo>
                    <a:pt x="60" y="43"/>
                  </a:lnTo>
                  <a:lnTo>
                    <a:pt x="61" y="44"/>
                  </a:lnTo>
                  <a:lnTo>
                    <a:pt x="63" y="44"/>
                  </a:lnTo>
                  <a:lnTo>
                    <a:pt x="64" y="44"/>
                  </a:lnTo>
                  <a:lnTo>
                    <a:pt x="71" y="51"/>
                  </a:lnTo>
                  <a:lnTo>
                    <a:pt x="71" y="52"/>
                  </a:lnTo>
                  <a:lnTo>
                    <a:pt x="71" y="55"/>
                  </a:lnTo>
                  <a:lnTo>
                    <a:pt x="71" y="58"/>
                  </a:lnTo>
                  <a:lnTo>
                    <a:pt x="72" y="60"/>
                  </a:lnTo>
                  <a:lnTo>
                    <a:pt x="74" y="60"/>
                  </a:lnTo>
                  <a:lnTo>
                    <a:pt x="77" y="62"/>
                  </a:lnTo>
                  <a:lnTo>
                    <a:pt x="80" y="62"/>
                  </a:lnTo>
                  <a:lnTo>
                    <a:pt x="90" y="66"/>
                  </a:lnTo>
                  <a:lnTo>
                    <a:pt x="91" y="66"/>
                  </a:lnTo>
                  <a:lnTo>
                    <a:pt x="93" y="66"/>
                  </a:lnTo>
                  <a:lnTo>
                    <a:pt x="94" y="66"/>
                  </a:lnTo>
                  <a:lnTo>
                    <a:pt x="94" y="66"/>
                  </a:lnTo>
                  <a:lnTo>
                    <a:pt x="96" y="68"/>
                  </a:lnTo>
                  <a:lnTo>
                    <a:pt x="98" y="68"/>
                  </a:lnTo>
                  <a:lnTo>
                    <a:pt x="98" y="69"/>
                  </a:lnTo>
                  <a:lnTo>
                    <a:pt x="99" y="71"/>
                  </a:lnTo>
                  <a:lnTo>
                    <a:pt x="99" y="71"/>
                  </a:lnTo>
                  <a:lnTo>
                    <a:pt x="101" y="73"/>
                  </a:lnTo>
                  <a:lnTo>
                    <a:pt x="101" y="73"/>
                  </a:lnTo>
                  <a:lnTo>
                    <a:pt x="101" y="76"/>
                  </a:lnTo>
                  <a:lnTo>
                    <a:pt x="101" y="77"/>
                  </a:lnTo>
                  <a:lnTo>
                    <a:pt x="101" y="77"/>
                  </a:lnTo>
                  <a:lnTo>
                    <a:pt x="99" y="77"/>
                  </a:lnTo>
                  <a:lnTo>
                    <a:pt x="94" y="79"/>
                  </a:lnTo>
                  <a:lnTo>
                    <a:pt x="91" y="77"/>
                  </a:lnTo>
                  <a:lnTo>
                    <a:pt x="88" y="79"/>
                  </a:lnTo>
                  <a:lnTo>
                    <a:pt x="88" y="81"/>
                  </a:lnTo>
                  <a:lnTo>
                    <a:pt x="88" y="81"/>
                  </a:lnTo>
                  <a:lnTo>
                    <a:pt x="90" y="84"/>
                  </a:lnTo>
                  <a:lnTo>
                    <a:pt x="91" y="87"/>
                  </a:lnTo>
                  <a:lnTo>
                    <a:pt x="93" y="88"/>
                  </a:lnTo>
                  <a:lnTo>
                    <a:pt x="94" y="90"/>
                  </a:lnTo>
                  <a:lnTo>
                    <a:pt x="96" y="92"/>
                  </a:lnTo>
                  <a:lnTo>
                    <a:pt x="96" y="92"/>
                  </a:lnTo>
                  <a:lnTo>
                    <a:pt x="99" y="95"/>
                  </a:lnTo>
                  <a:lnTo>
                    <a:pt x="101" y="95"/>
                  </a:lnTo>
                  <a:lnTo>
                    <a:pt x="102" y="96"/>
                  </a:lnTo>
                  <a:lnTo>
                    <a:pt x="105" y="98"/>
                  </a:lnTo>
                  <a:lnTo>
                    <a:pt x="105" y="99"/>
                  </a:lnTo>
                  <a:lnTo>
                    <a:pt x="105" y="101"/>
                  </a:lnTo>
                  <a:lnTo>
                    <a:pt x="107" y="103"/>
                  </a:lnTo>
                  <a:lnTo>
                    <a:pt x="107" y="104"/>
                  </a:lnTo>
                  <a:lnTo>
                    <a:pt x="107" y="104"/>
                  </a:lnTo>
                  <a:lnTo>
                    <a:pt x="109" y="106"/>
                  </a:lnTo>
                  <a:lnTo>
                    <a:pt x="110" y="106"/>
                  </a:lnTo>
                  <a:lnTo>
                    <a:pt x="110" y="110"/>
                  </a:lnTo>
                  <a:lnTo>
                    <a:pt x="112" y="112"/>
                  </a:lnTo>
                  <a:lnTo>
                    <a:pt x="113" y="112"/>
                  </a:lnTo>
                  <a:lnTo>
                    <a:pt x="115" y="112"/>
                  </a:lnTo>
                  <a:lnTo>
                    <a:pt x="120" y="110"/>
                  </a:lnTo>
                  <a:lnTo>
                    <a:pt x="120" y="110"/>
                  </a:lnTo>
                  <a:lnTo>
                    <a:pt x="121" y="112"/>
                  </a:lnTo>
                  <a:lnTo>
                    <a:pt x="121" y="112"/>
                  </a:lnTo>
                  <a:lnTo>
                    <a:pt x="121" y="114"/>
                  </a:lnTo>
                  <a:lnTo>
                    <a:pt x="121" y="115"/>
                  </a:lnTo>
                  <a:lnTo>
                    <a:pt x="121" y="117"/>
                  </a:lnTo>
                  <a:lnTo>
                    <a:pt x="121" y="118"/>
                  </a:lnTo>
                  <a:lnTo>
                    <a:pt x="124" y="118"/>
                  </a:lnTo>
                  <a:lnTo>
                    <a:pt x="124" y="120"/>
                  </a:lnTo>
                  <a:lnTo>
                    <a:pt x="129" y="120"/>
                  </a:lnTo>
                  <a:lnTo>
                    <a:pt x="131" y="120"/>
                  </a:lnTo>
                  <a:lnTo>
                    <a:pt x="132" y="120"/>
                  </a:lnTo>
                  <a:lnTo>
                    <a:pt x="132" y="121"/>
                  </a:lnTo>
                  <a:lnTo>
                    <a:pt x="132" y="121"/>
                  </a:lnTo>
                  <a:lnTo>
                    <a:pt x="131" y="121"/>
                  </a:lnTo>
                  <a:lnTo>
                    <a:pt x="131" y="121"/>
                  </a:lnTo>
                  <a:lnTo>
                    <a:pt x="129" y="123"/>
                  </a:lnTo>
                  <a:lnTo>
                    <a:pt x="129" y="123"/>
                  </a:lnTo>
                  <a:lnTo>
                    <a:pt x="129" y="125"/>
                  </a:lnTo>
                  <a:lnTo>
                    <a:pt x="131" y="126"/>
                  </a:lnTo>
                  <a:lnTo>
                    <a:pt x="131" y="126"/>
                  </a:lnTo>
                  <a:lnTo>
                    <a:pt x="132" y="126"/>
                  </a:lnTo>
                  <a:lnTo>
                    <a:pt x="134" y="126"/>
                  </a:lnTo>
                  <a:lnTo>
                    <a:pt x="135" y="128"/>
                  </a:lnTo>
                  <a:lnTo>
                    <a:pt x="137" y="128"/>
                  </a:lnTo>
                  <a:lnTo>
                    <a:pt x="137" y="128"/>
                  </a:lnTo>
                  <a:lnTo>
                    <a:pt x="140" y="128"/>
                  </a:lnTo>
                  <a:lnTo>
                    <a:pt x="142" y="129"/>
                  </a:lnTo>
                  <a:lnTo>
                    <a:pt x="145" y="129"/>
                  </a:lnTo>
                  <a:lnTo>
                    <a:pt x="142" y="129"/>
                  </a:lnTo>
                  <a:lnTo>
                    <a:pt x="142" y="131"/>
                  </a:lnTo>
                  <a:lnTo>
                    <a:pt x="139" y="129"/>
                  </a:lnTo>
                  <a:lnTo>
                    <a:pt x="139" y="131"/>
                  </a:lnTo>
                  <a:lnTo>
                    <a:pt x="139" y="131"/>
                  </a:lnTo>
                  <a:lnTo>
                    <a:pt x="140" y="132"/>
                  </a:lnTo>
                  <a:lnTo>
                    <a:pt x="142" y="132"/>
                  </a:lnTo>
                  <a:lnTo>
                    <a:pt x="142" y="134"/>
                  </a:lnTo>
                  <a:lnTo>
                    <a:pt x="139" y="134"/>
                  </a:lnTo>
                  <a:lnTo>
                    <a:pt x="139" y="134"/>
                  </a:lnTo>
                  <a:lnTo>
                    <a:pt x="137" y="134"/>
                  </a:lnTo>
                  <a:lnTo>
                    <a:pt x="134" y="134"/>
                  </a:lnTo>
                  <a:lnTo>
                    <a:pt x="132" y="134"/>
                  </a:lnTo>
                  <a:lnTo>
                    <a:pt x="132" y="132"/>
                  </a:lnTo>
                  <a:lnTo>
                    <a:pt x="131" y="132"/>
                  </a:lnTo>
                  <a:lnTo>
                    <a:pt x="129" y="131"/>
                  </a:lnTo>
                  <a:lnTo>
                    <a:pt x="129" y="131"/>
                  </a:lnTo>
                  <a:lnTo>
                    <a:pt x="127" y="131"/>
                  </a:lnTo>
                  <a:lnTo>
                    <a:pt x="126" y="131"/>
                  </a:lnTo>
                  <a:lnTo>
                    <a:pt x="123" y="129"/>
                  </a:lnTo>
                  <a:lnTo>
                    <a:pt x="116" y="129"/>
                  </a:lnTo>
                  <a:lnTo>
                    <a:pt x="115" y="129"/>
                  </a:lnTo>
                  <a:lnTo>
                    <a:pt x="113" y="128"/>
                  </a:lnTo>
                  <a:lnTo>
                    <a:pt x="113" y="128"/>
                  </a:lnTo>
                  <a:lnTo>
                    <a:pt x="112" y="128"/>
                  </a:lnTo>
                  <a:lnTo>
                    <a:pt x="110" y="128"/>
                  </a:lnTo>
                  <a:lnTo>
                    <a:pt x="109" y="128"/>
                  </a:lnTo>
                  <a:lnTo>
                    <a:pt x="107" y="128"/>
                  </a:lnTo>
                  <a:lnTo>
                    <a:pt x="105" y="126"/>
                  </a:lnTo>
                  <a:lnTo>
                    <a:pt x="105" y="128"/>
                  </a:lnTo>
                  <a:lnTo>
                    <a:pt x="104" y="128"/>
                  </a:lnTo>
                  <a:lnTo>
                    <a:pt x="102" y="126"/>
                  </a:lnTo>
                  <a:lnTo>
                    <a:pt x="99" y="126"/>
                  </a:lnTo>
                  <a:lnTo>
                    <a:pt x="99" y="126"/>
                  </a:lnTo>
                  <a:lnTo>
                    <a:pt x="98" y="125"/>
                  </a:lnTo>
                  <a:lnTo>
                    <a:pt x="98" y="125"/>
                  </a:lnTo>
                  <a:lnTo>
                    <a:pt x="96" y="121"/>
                  </a:lnTo>
                  <a:lnTo>
                    <a:pt x="94" y="120"/>
                  </a:lnTo>
                  <a:lnTo>
                    <a:pt x="93" y="120"/>
                  </a:lnTo>
                  <a:lnTo>
                    <a:pt x="90" y="117"/>
                  </a:lnTo>
                  <a:lnTo>
                    <a:pt x="90" y="117"/>
                  </a:lnTo>
                  <a:lnTo>
                    <a:pt x="88" y="115"/>
                  </a:lnTo>
                  <a:lnTo>
                    <a:pt x="88" y="114"/>
                  </a:lnTo>
                  <a:lnTo>
                    <a:pt x="88" y="112"/>
                  </a:lnTo>
                  <a:lnTo>
                    <a:pt x="88" y="112"/>
                  </a:lnTo>
                  <a:lnTo>
                    <a:pt x="86" y="112"/>
                  </a:lnTo>
                  <a:lnTo>
                    <a:pt x="85" y="110"/>
                  </a:lnTo>
                  <a:lnTo>
                    <a:pt x="83" y="110"/>
                  </a:lnTo>
                  <a:lnTo>
                    <a:pt x="82" y="107"/>
                  </a:lnTo>
                  <a:lnTo>
                    <a:pt x="80" y="106"/>
                  </a:lnTo>
                  <a:lnTo>
                    <a:pt x="79" y="103"/>
                  </a:lnTo>
                  <a:lnTo>
                    <a:pt x="79" y="101"/>
                  </a:lnTo>
                  <a:lnTo>
                    <a:pt x="77" y="99"/>
                  </a:lnTo>
                  <a:lnTo>
                    <a:pt x="77" y="99"/>
                  </a:lnTo>
                  <a:lnTo>
                    <a:pt x="75" y="99"/>
                  </a:lnTo>
                  <a:lnTo>
                    <a:pt x="75" y="98"/>
                  </a:lnTo>
                  <a:lnTo>
                    <a:pt x="75" y="98"/>
                  </a:lnTo>
                  <a:lnTo>
                    <a:pt x="72" y="96"/>
                  </a:lnTo>
                  <a:lnTo>
                    <a:pt x="71" y="96"/>
                  </a:lnTo>
                  <a:lnTo>
                    <a:pt x="71" y="96"/>
                  </a:lnTo>
                  <a:lnTo>
                    <a:pt x="68" y="96"/>
                  </a:lnTo>
                  <a:lnTo>
                    <a:pt x="66" y="95"/>
                  </a:lnTo>
                  <a:lnTo>
                    <a:pt x="64" y="95"/>
                  </a:lnTo>
                  <a:lnTo>
                    <a:pt x="63" y="95"/>
                  </a:lnTo>
                  <a:lnTo>
                    <a:pt x="61" y="93"/>
                  </a:lnTo>
                  <a:lnTo>
                    <a:pt x="60" y="93"/>
                  </a:lnTo>
                  <a:lnTo>
                    <a:pt x="58" y="93"/>
                  </a:lnTo>
                  <a:lnTo>
                    <a:pt x="58" y="93"/>
                  </a:lnTo>
                  <a:lnTo>
                    <a:pt x="58" y="92"/>
                  </a:lnTo>
                  <a:lnTo>
                    <a:pt x="57" y="92"/>
                  </a:lnTo>
                  <a:lnTo>
                    <a:pt x="55" y="92"/>
                  </a:lnTo>
                  <a:lnTo>
                    <a:pt x="53" y="90"/>
                  </a:lnTo>
                  <a:lnTo>
                    <a:pt x="53" y="90"/>
                  </a:lnTo>
                  <a:lnTo>
                    <a:pt x="52" y="90"/>
                  </a:lnTo>
                  <a:lnTo>
                    <a:pt x="52" y="92"/>
                  </a:lnTo>
                  <a:lnTo>
                    <a:pt x="52" y="92"/>
                  </a:lnTo>
                  <a:lnTo>
                    <a:pt x="50" y="92"/>
                  </a:lnTo>
                  <a:lnTo>
                    <a:pt x="50" y="92"/>
                  </a:lnTo>
                  <a:lnTo>
                    <a:pt x="49" y="92"/>
                  </a:lnTo>
                  <a:lnTo>
                    <a:pt x="49" y="93"/>
                  </a:lnTo>
                  <a:lnTo>
                    <a:pt x="47" y="93"/>
                  </a:lnTo>
                  <a:lnTo>
                    <a:pt x="45" y="92"/>
                  </a:lnTo>
                  <a:lnTo>
                    <a:pt x="44" y="92"/>
                  </a:lnTo>
                  <a:lnTo>
                    <a:pt x="42" y="92"/>
                  </a:lnTo>
                  <a:lnTo>
                    <a:pt x="42" y="90"/>
                  </a:lnTo>
                  <a:lnTo>
                    <a:pt x="41" y="88"/>
                  </a:lnTo>
                  <a:lnTo>
                    <a:pt x="41" y="88"/>
                  </a:lnTo>
                  <a:lnTo>
                    <a:pt x="42" y="90"/>
                  </a:lnTo>
                  <a:lnTo>
                    <a:pt x="44" y="96"/>
                  </a:lnTo>
                  <a:lnTo>
                    <a:pt x="44" y="96"/>
                  </a:lnTo>
                  <a:lnTo>
                    <a:pt x="42" y="96"/>
                  </a:lnTo>
                  <a:lnTo>
                    <a:pt x="44" y="96"/>
                  </a:lnTo>
                  <a:lnTo>
                    <a:pt x="42" y="96"/>
                  </a:lnTo>
                  <a:lnTo>
                    <a:pt x="42" y="96"/>
                  </a:lnTo>
                  <a:lnTo>
                    <a:pt x="41" y="96"/>
                  </a:lnTo>
                  <a:lnTo>
                    <a:pt x="39" y="96"/>
                  </a:lnTo>
                  <a:lnTo>
                    <a:pt x="39" y="96"/>
                  </a:lnTo>
                  <a:lnTo>
                    <a:pt x="39" y="96"/>
                  </a:lnTo>
                  <a:lnTo>
                    <a:pt x="39" y="98"/>
                  </a:lnTo>
                  <a:lnTo>
                    <a:pt x="39" y="99"/>
                  </a:lnTo>
                  <a:lnTo>
                    <a:pt x="38" y="99"/>
                  </a:lnTo>
                  <a:lnTo>
                    <a:pt x="34" y="99"/>
                  </a:lnTo>
                  <a:lnTo>
                    <a:pt x="33" y="101"/>
                  </a:lnTo>
                  <a:lnTo>
                    <a:pt x="30" y="101"/>
                  </a:lnTo>
                  <a:lnTo>
                    <a:pt x="28" y="101"/>
                  </a:lnTo>
                  <a:lnTo>
                    <a:pt x="27" y="101"/>
                  </a:lnTo>
                  <a:lnTo>
                    <a:pt x="25" y="101"/>
                  </a:lnTo>
                  <a:lnTo>
                    <a:pt x="23" y="101"/>
                  </a:lnTo>
                  <a:lnTo>
                    <a:pt x="23" y="101"/>
                  </a:lnTo>
                  <a:lnTo>
                    <a:pt x="22" y="99"/>
                  </a:lnTo>
                  <a:lnTo>
                    <a:pt x="22" y="99"/>
                  </a:lnTo>
                  <a:lnTo>
                    <a:pt x="22" y="99"/>
                  </a:lnTo>
                  <a:lnTo>
                    <a:pt x="20" y="99"/>
                  </a:lnTo>
                  <a:lnTo>
                    <a:pt x="19" y="99"/>
                  </a:lnTo>
                  <a:lnTo>
                    <a:pt x="22" y="99"/>
                  </a:lnTo>
                  <a:lnTo>
                    <a:pt x="22" y="99"/>
                  </a:lnTo>
                  <a:lnTo>
                    <a:pt x="22" y="101"/>
                  </a:lnTo>
                  <a:lnTo>
                    <a:pt x="23" y="101"/>
                  </a:lnTo>
                  <a:lnTo>
                    <a:pt x="25" y="101"/>
                  </a:lnTo>
                  <a:lnTo>
                    <a:pt x="28" y="101"/>
                  </a:lnTo>
                  <a:lnTo>
                    <a:pt x="31" y="103"/>
                  </a:lnTo>
                  <a:lnTo>
                    <a:pt x="31" y="103"/>
                  </a:lnTo>
                  <a:lnTo>
                    <a:pt x="33" y="103"/>
                  </a:lnTo>
                  <a:lnTo>
                    <a:pt x="34" y="104"/>
                  </a:lnTo>
                  <a:lnTo>
                    <a:pt x="36" y="106"/>
                  </a:lnTo>
                  <a:lnTo>
                    <a:pt x="36" y="107"/>
                  </a:lnTo>
                  <a:lnTo>
                    <a:pt x="36" y="107"/>
                  </a:lnTo>
                  <a:lnTo>
                    <a:pt x="36" y="109"/>
                  </a:lnTo>
                  <a:lnTo>
                    <a:pt x="36" y="110"/>
                  </a:lnTo>
                  <a:lnTo>
                    <a:pt x="34" y="112"/>
                  </a:lnTo>
                  <a:lnTo>
                    <a:pt x="31" y="112"/>
                  </a:lnTo>
                  <a:lnTo>
                    <a:pt x="28" y="114"/>
                  </a:lnTo>
                  <a:lnTo>
                    <a:pt x="27" y="115"/>
                  </a:lnTo>
                  <a:lnTo>
                    <a:pt x="25" y="115"/>
                  </a:lnTo>
                  <a:lnTo>
                    <a:pt x="23" y="114"/>
                  </a:lnTo>
                  <a:lnTo>
                    <a:pt x="22" y="114"/>
                  </a:lnTo>
                  <a:lnTo>
                    <a:pt x="20" y="114"/>
                  </a:lnTo>
                  <a:lnTo>
                    <a:pt x="20" y="114"/>
                  </a:lnTo>
                  <a:lnTo>
                    <a:pt x="16" y="114"/>
                  </a:lnTo>
                  <a:lnTo>
                    <a:pt x="12" y="114"/>
                  </a:lnTo>
                  <a:lnTo>
                    <a:pt x="11" y="114"/>
                  </a:lnTo>
                  <a:lnTo>
                    <a:pt x="9" y="114"/>
                  </a:lnTo>
                  <a:lnTo>
                    <a:pt x="8" y="114"/>
                  </a:lnTo>
                  <a:lnTo>
                    <a:pt x="6" y="114"/>
                  </a:lnTo>
                  <a:lnTo>
                    <a:pt x="4" y="114"/>
                  </a:lnTo>
                  <a:lnTo>
                    <a:pt x="4" y="114"/>
                  </a:lnTo>
                  <a:lnTo>
                    <a:pt x="1" y="112"/>
                  </a:lnTo>
                  <a:lnTo>
                    <a:pt x="1" y="109"/>
                  </a:lnTo>
                  <a:lnTo>
                    <a:pt x="1" y="106"/>
                  </a:lnTo>
                  <a:lnTo>
                    <a:pt x="1" y="92"/>
                  </a:lnTo>
                  <a:lnTo>
                    <a:pt x="1" y="88"/>
                  </a:lnTo>
                  <a:lnTo>
                    <a:pt x="1" y="81"/>
                  </a:lnTo>
                  <a:lnTo>
                    <a:pt x="1" y="79"/>
                  </a:lnTo>
                  <a:lnTo>
                    <a:pt x="0" y="79"/>
                  </a:lnTo>
                  <a:lnTo>
                    <a:pt x="0" y="76"/>
                  </a:lnTo>
                  <a:lnTo>
                    <a:pt x="1" y="74"/>
                  </a:lnTo>
                  <a:lnTo>
                    <a:pt x="1" y="73"/>
                  </a:lnTo>
                  <a:lnTo>
                    <a:pt x="1" y="68"/>
                  </a:lnTo>
                  <a:lnTo>
                    <a:pt x="1" y="65"/>
                  </a:lnTo>
                  <a:lnTo>
                    <a:pt x="1" y="47"/>
                  </a:lnTo>
                  <a:lnTo>
                    <a:pt x="1" y="44"/>
                  </a:lnTo>
                  <a:lnTo>
                    <a:pt x="1" y="27"/>
                  </a:lnTo>
                  <a:lnTo>
                    <a:pt x="1" y="24"/>
                  </a:lnTo>
                  <a:lnTo>
                    <a:pt x="1" y="19"/>
                  </a:lnTo>
                  <a:close/>
                  <a:moveTo>
                    <a:pt x="145" y="17"/>
                  </a:moveTo>
                  <a:lnTo>
                    <a:pt x="146" y="21"/>
                  </a:lnTo>
                  <a:lnTo>
                    <a:pt x="150" y="21"/>
                  </a:lnTo>
                  <a:lnTo>
                    <a:pt x="150" y="22"/>
                  </a:lnTo>
                  <a:lnTo>
                    <a:pt x="151" y="22"/>
                  </a:lnTo>
                  <a:lnTo>
                    <a:pt x="153" y="24"/>
                  </a:lnTo>
                  <a:lnTo>
                    <a:pt x="154" y="24"/>
                  </a:lnTo>
                  <a:lnTo>
                    <a:pt x="156" y="25"/>
                  </a:lnTo>
                  <a:lnTo>
                    <a:pt x="159" y="27"/>
                  </a:lnTo>
                  <a:lnTo>
                    <a:pt x="162" y="29"/>
                  </a:lnTo>
                  <a:lnTo>
                    <a:pt x="162" y="29"/>
                  </a:lnTo>
                  <a:lnTo>
                    <a:pt x="164" y="30"/>
                  </a:lnTo>
                  <a:lnTo>
                    <a:pt x="165" y="32"/>
                  </a:lnTo>
                  <a:lnTo>
                    <a:pt x="167" y="33"/>
                  </a:lnTo>
                  <a:lnTo>
                    <a:pt x="176" y="40"/>
                  </a:lnTo>
                  <a:lnTo>
                    <a:pt x="178" y="43"/>
                  </a:lnTo>
                  <a:lnTo>
                    <a:pt x="178" y="44"/>
                  </a:lnTo>
                  <a:lnTo>
                    <a:pt x="176" y="44"/>
                  </a:lnTo>
                  <a:lnTo>
                    <a:pt x="176" y="46"/>
                  </a:lnTo>
                  <a:lnTo>
                    <a:pt x="176" y="47"/>
                  </a:lnTo>
                  <a:lnTo>
                    <a:pt x="176" y="49"/>
                  </a:lnTo>
                  <a:lnTo>
                    <a:pt x="175" y="49"/>
                  </a:lnTo>
                  <a:lnTo>
                    <a:pt x="173" y="51"/>
                  </a:lnTo>
                  <a:lnTo>
                    <a:pt x="173" y="49"/>
                  </a:lnTo>
                  <a:lnTo>
                    <a:pt x="172" y="49"/>
                  </a:lnTo>
                  <a:lnTo>
                    <a:pt x="172" y="47"/>
                  </a:lnTo>
                  <a:lnTo>
                    <a:pt x="172" y="46"/>
                  </a:lnTo>
                  <a:lnTo>
                    <a:pt x="170" y="44"/>
                  </a:lnTo>
                  <a:lnTo>
                    <a:pt x="172" y="44"/>
                  </a:lnTo>
                  <a:lnTo>
                    <a:pt x="172" y="43"/>
                  </a:lnTo>
                  <a:lnTo>
                    <a:pt x="170" y="41"/>
                  </a:lnTo>
                  <a:lnTo>
                    <a:pt x="170" y="38"/>
                  </a:lnTo>
                  <a:lnTo>
                    <a:pt x="167" y="33"/>
                  </a:lnTo>
                  <a:lnTo>
                    <a:pt x="165" y="33"/>
                  </a:lnTo>
                  <a:lnTo>
                    <a:pt x="164" y="32"/>
                  </a:lnTo>
                  <a:lnTo>
                    <a:pt x="164" y="32"/>
                  </a:lnTo>
                  <a:lnTo>
                    <a:pt x="161" y="32"/>
                  </a:lnTo>
                  <a:lnTo>
                    <a:pt x="161" y="32"/>
                  </a:lnTo>
                  <a:lnTo>
                    <a:pt x="159" y="30"/>
                  </a:lnTo>
                  <a:lnTo>
                    <a:pt x="157" y="29"/>
                  </a:lnTo>
                  <a:lnTo>
                    <a:pt x="154" y="27"/>
                  </a:lnTo>
                  <a:lnTo>
                    <a:pt x="153" y="25"/>
                  </a:lnTo>
                  <a:lnTo>
                    <a:pt x="153" y="25"/>
                  </a:lnTo>
                  <a:lnTo>
                    <a:pt x="148" y="22"/>
                  </a:lnTo>
                  <a:lnTo>
                    <a:pt x="146" y="21"/>
                  </a:lnTo>
                  <a:lnTo>
                    <a:pt x="145" y="21"/>
                  </a:lnTo>
                  <a:lnTo>
                    <a:pt x="143" y="21"/>
                  </a:lnTo>
                  <a:lnTo>
                    <a:pt x="145" y="21"/>
                  </a:lnTo>
                  <a:lnTo>
                    <a:pt x="145" y="19"/>
                  </a:lnTo>
                  <a:lnTo>
                    <a:pt x="145" y="17"/>
                  </a:lnTo>
                  <a:close/>
                  <a:moveTo>
                    <a:pt x="135" y="16"/>
                  </a:moveTo>
                  <a:lnTo>
                    <a:pt x="139" y="17"/>
                  </a:lnTo>
                  <a:lnTo>
                    <a:pt x="139" y="17"/>
                  </a:lnTo>
                  <a:lnTo>
                    <a:pt x="139" y="17"/>
                  </a:lnTo>
                  <a:lnTo>
                    <a:pt x="139" y="19"/>
                  </a:lnTo>
                  <a:lnTo>
                    <a:pt x="139" y="19"/>
                  </a:lnTo>
                  <a:lnTo>
                    <a:pt x="135" y="19"/>
                  </a:lnTo>
                  <a:lnTo>
                    <a:pt x="134" y="19"/>
                  </a:lnTo>
                  <a:lnTo>
                    <a:pt x="134" y="19"/>
                  </a:lnTo>
                  <a:lnTo>
                    <a:pt x="132" y="17"/>
                  </a:lnTo>
                  <a:lnTo>
                    <a:pt x="132" y="17"/>
                  </a:lnTo>
                  <a:lnTo>
                    <a:pt x="132" y="17"/>
                  </a:lnTo>
                  <a:lnTo>
                    <a:pt x="134" y="16"/>
                  </a:lnTo>
                  <a:lnTo>
                    <a:pt x="135" y="16"/>
                  </a:lnTo>
                  <a:close/>
                  <a:moveTo>
                    <a:pt x="101" y="14"/>
                  </a:moveTo>
                  <a:lnTo>
                    <a:pt x="101" y="14"/>
                  </a:lnTo>
                  <a:lnTo>
                    <a:pt x="101" y="14"/>
                  </a:lnTo>
                  <a:lnTo>
                    <a:pt x="99" y="14"/>
                  </a:lnTo>
                  <a:lnTo>
                    <a:pt x="99" y="14"/>
                  </a:lnTo>
                  <a:lnTo>
                    <a:pt x="101" y="14"/>
                  </a:lnTo>
                  <a:lnTo>
                    <a:pt x="101" y="14"/>
                  </a:lnTo>
                  <a:lnTo>
                    <a:pt x="101" y="14"/>
                  </a:lnTo>
                  <a:close/>
                  <a:moveTo>
                    <a:pt x="86" y="10"/>
                  </a:moveTo>
                  <a:lnTo>
                    <a:pt x="90" y="10"/>
                  </a:lnTo>
                  <a:lnTo>
                    <a:pt x="94" y="11"/>
                  </a:lnTo>
                  <a:lnTo>
                    <a:pt x="94" y="10"/>
                  </a:lnTo>
                  <a:lnTo>
                    <a:pt x="94" y="10"/>
                  </a:lnTo>
                  <a:lnTo>
                    <a:pt x="94" y="10"/>
                  </a:lnTo>
                  <a:lnTo>
                    <a:pt x="96" y="10"/>
                  </a:lnTo>
                  <a:lnTo>
                    <a:pt x="94" y="11"/>
                  </a:lnTo>
                  <a:lnTo>
                    <a:pt x="94" y="11"/>
                  </a:lnTo>
                  <a:lnTo>
                    <a:pt x="94" y="11"/>
                  </a:lnTo>
                  <a:lnTo>
                    <a:pt x="93" y="11"/>
                  </a:lnTo>
                  <a:lnTo>
                    <a:pt x="91" y="13"/>
                  </a:lnTo>
                  <a:lnTo>
                    <a:pt x="91" y="13"/>
                  </a:lnTo>
                  <a:lnTo>
                    <a:pt x="90" y="13"/>
                  </a:lnTo>
                  <a:lnTo>
                    <a:pt x="88" y="13"/>
                  </a:lnTo>
                  <a:lnTo>
                    <a:pt x="85" y="13"/>
                  </a:lnTo>
                  <a:lnTo>
                    <a:pt x="85" y="13"/>
                  </a:lnTo>
                  <a:lnTo>
                    <a:pt x="83" y="13"/>
                  </a:lnTo>
                  <a:lnTo>
                    <a:pt x="83" y="13"/>
                  </a:lnTo>
                  <a:lnTo>
                    <a:pt x="82" y="13"/>
                  </a:lnTo>
                  <a:lnTo>
                    <a:pt x="82" y="13"/>
                  </a:lnTo>
                  <a:lnTo>
                    <a:pt x="82" y="11"/>
                  </a:lnTo>
                  <a:lnTo>
                    <a:pt x="83" y="11"/>
                  </a:lnTo>
                  <a:lnTo>
                    <a:pt x="83" y="10"/>
                  </a:lnTo>
                  <a:lnTo>
                    <a:pt x="83" y="10"/>
                  </a:lnTo>
                  <a:lnTo>
                    <a:pt x="85" y="10"/>
                  </a:lnTo>
                  <a:lnTo>
                    <a:pt x="86" y="10"/>
                  </a:lnTo>
                  <a:close/>
                  <a:moveTo>
                    <a:pt x="126" y="0"/>
                  </a:moveTo>
                  <a:lnTo>
                    <a:pt x="127" y="0"/>
                  </a:lnTo>
                  <a:lnTo>
                    <a:pt x="127" y="2"/>
                  </a:lnTo>
                  <a:lnTo>
                    <a:pt x="129" y="3"/>
                  </a:lnTo>
                  <a:lnTo>
                    <a:pt x="129" y="5"/>
                  </a:lnTo>
                  <a:lnTo>
                    <a:pt x="127" y="3"/>
                  </a:lnTo>
                  <a:lnTo>
                    <a:pt x="127" y="3"/>
                  </a:lnTo>
                  <a:lnTo>
                    <a:pt x="126" y="2"/>
                  </a:lnTo>
                  <a:lnTo>
                    <a:pt x="126" y="2"/>
                  </a:lnTo>
                  <a:lnTo>
                    <a:pt x="12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81" name="Freeform 177">
              <a:extLst>
                <a:ext uri="{FF2B5EF4-FFF2-40B4-BE49-F238E27FC236}">
                  <a16:creationId xmlns:a16="http://schemas.microsoft.com/office/drawing/2014/main" id="{37215001-7A1B-6D99-29C7-00DD0925A8D6}"/>
                </a:ext>
              </a:extLst>
            </p:cNvPr>
            <p:cNvSpPr>
              <a:spLocks noEditPoints="1"/>
            </p:cNvSpPr>
            <p:nvPr/>
          </p:nvSpPr>
          <p:spPr bwMode="auto">
            <a:xfrm>
              <a:off x="1496199" y="4661525"/>
              <a:ext cx="426880" cy="346961"/>
            </a:xfrm>
            <a:custGeom>
              <a:avLst/>
              <a:gdLst>
                <a:gd name="T0" fmla="*/ 187 w 219"/>
                <a:gd name="T1" fmla="*/ 178 h 178"/>
                <a:gd name="T2" fmla="*/ 187 w 219"/>
                <a:gd name="T3" fmla="*/ 177 h 178"/>
                <a:gd name="T4" fmla="*/ 217 w 219"/>
                <a:gd name="T5" fmla="*/ 142 h 178"/>
                <a:gd name="T6" fmla="*/ 219 w 219"/>
                <a:gd name="T7" fmla="*/ 144 h 178"/>
                <a:gd name="T8" fmla="*/ 219 w 219"/>
                <a:gd name="T9" fmla="*/ 144 h 178"/>
                <a:gd name="T10" fmla="*/ 217 w 219"/>
                <a:gd name="T11" fmla="*/ 142 h 178"/>
                <a:gd name="T12" fmla="*/ 217 w 219"/>
                <a:gd name="T13" fmla="*/ 142 h 178"/>
                <a:gd name="T14" fmla="*/ 156 w 219"/>
                <a:gd name="T15" fmla="*/ 142 h 178"/>
                <a:gd name="T16" fmla="*/ 154 w 219"/>
                <a:gd name="T17" fmla="*/ 141 h 178"/>
                <a:gd name="T18" fmla="*/ 210 w 219"/>
                <a:gd name="T19" fmla="*/ 141 h 178"/>
                <a:gd name="T20" fmla="*/ 151 w 219"/>
                <a:gd name="T21" fmla="*/ 136 h 178"/>
                <a:gd name="T22" fmla="*/ 154 w 219"/>
                <a:gd name="T23" fmla="*/ 139 h 178"/>
                <a:gd name="T24" fmla="*/ 153 w 219"/>
                <a:gd name="T25" fmla="*/ 137 h 178"/>
                <a:gd name="T26" fmla="*/ 156 w 219"/>
                <a:gd name="T27" fmla="*/ 131 h 178"/>
                <a:gd name="T28" fmla="*/ 154 w 219"/>
                <a:gd name="T29" fmla="*/ 131 h 178"/>
                <a:gd name="T30" fmla="*/ 154 w 219"/>
                <a:gd name="T31" fmla="*/ 133 h 178"/>
                <a:gd name="T32" fmla="*/ 154 w 219"/>
                <a:gd name="T33" fmla="*/ 134 h 178"/>
                <a:gd name="T34" fmla="*/ 154 w 219"/>
                <a:gd name="T35" fmla="*/ 133 h 178"/>
                <a:gd name="T36" fmla="*/ 156 w 219"/>
                <a:gd name="T37" fmla="*/ 131 h 178"/>
                <a:gd name="T38" fmla="*/ 30 w 219"/>
                <a:gd name="T39" fmla="*/ 128 h 178"/>
                <a:gd name="T40" fmla="*/ 33 w 219"/>
                <a:gd name="T41" fmla="*/ 131 h 178"/>
                <a:gd name="T42" fmla="*/ 31 w 219"/>
                <a:gd name="T43" fmla="*/ 133 h 178"/>
                <a:gd name="T44" fmla="*/ 28 w 219"/>
                <a:gd name="T45" fmla="*/ 131 h 178"/>
                <a:gd name="T46" fmla="*/ 27 w 219"/>
                <a:gd name="T47" fmla="*/ 129 h 178"/>
                <a:gd name="T48" fmla="*/ 23 w 219"/>
                <a:gd name="T49" fmla="*/ 128 h 178"/>
                <a:gd name="T50" fmla="*/ 23 w 219"/>
                <a:gd name="T51" fmla="*/ 129 h 178"/>
                <a:gd name="T52" fmla="*/ 23 w 219"/>
                <a:gd name="T53" fmla="*/ 128 h 178"/>
                <a:gd name="T54" fmla="*/ 0 w 219"/>
                <a:gd name="T55" fmla="*/ 117 h 178"/>
                <a:gd name="T56" fmla="*/ 1 w 219"/>
                <a:gd name="T57" fmla="*/ 118 h 178"/>
                <a:gd name="T58" fmla="*/ 0 w 219"/>
                <a:gd name="T59" fmla="*/ 117 h 178"/>
                <a:gd name="T60" fmla="*/ 117 w 219"/>
                <a:gd name="T61" fmla="*/ 115 h 178"/>
                <a:gd name="T62" fmla="*/ 117 w 219"/>
                <a:gd name="T63" fmla="*/ 115 h 178"/>
                <a:gd name="T64" fmla="*/ 112 w 219"/>
                <a:gd name="T65" fmla="*/ 114 h 178"/>
                <a:gd name="T66" fmla="*/ 115 w 219"/>
                <a:gd name="T67" fmla="*/ 115 h 178"/>
                <a:gd name="T68" fmla="*/ 0 w 219"/>
                <a:gd name="T69" fmla="*/ 114 h 178"/>
                <a:gd name="T70" fmla="*/ 0 w 219"/>
                <a:gd name="T71" fmla="*/ 115 h 178"/>
                <a:gd name="T72" fmla="*/ 0 w 219"/>
                <a:gd name="T73" fmla="*/ 115 h 178"/>
                <a:gd name="T74" fmla="*/ 85 w 219"/>
                <a:gd name="T75" fmla="*/ 109 h 178"/>
                <a:gd name="T76" fmla="*/ 87 w 219"/>
                <a:gd name="T77" fmla="*/ 111 h 178"/>
                <a:gd name="T78" fmla="*/ 87 w 219"/>
                <a:gd name="T79" fmla="*/ 111 h 178"/>
                <a:gd name="T80" fmla="*/ 85 w 219"/>
                <a:gd name="T81" fmla="*/ 109 h 178"/>
                <a:gd name="T82" fmla="*/ 131 w 219"/>
                <a:gd name="T83" fmla="*/ 106 h 178"/>
                <a:gd name="T84" fmla="*/ 129 w 219"/>
                <a:gd name="T85" fmla="*/ 106 h 178"/>
                <a:gd name="T86" fmla="*/ 91 w 219"/>
                <a:gd name="T87" fmla="*/ 103 h 178"/>
                <a:gd name="T88" fmla="*/ 93 w 219"/>
                <a:gd name="T89" fmla="*/ 104 h 178"/>
                <a:gd name="T90" fmla="*/ 184 w 219"/>
                <a:gd name="T91" fmla="*/ 24 h 178"/>
                <a:gd name="T92" fmla="*/ 186 w 219"/>
                <a:gd name="T93" fmla="*/ 25 h 178"/>
                <a:gd name="T94" fmla="*/ 184 w 219"/>
                <a:gd name="T95" fmla="*/ 24 h 178"/>
                <a:gd name="T96" fmla="*/ 180 w 219"/>
                <a:gd name="T97" fmla="*/ 18 h 178"/>
                <a:gd name="T98" fmla="*/ 180 w 219"/>
                <a:gd name="T99" fmla="*/ 18 h 178"/>
                <a:gd name="T100" fmla="*/ 183 w 219"/>
                <a:gd name="T101" fmla="*/ 14 h 178"/>
                <a:gd name="T102" fmla="*/ 180 w 219"/>
                <a:gd name="T103" fmla="*/ 16 h 178"/>
                <a:gd name="T104" fmla="*/ 180 w 219"/>
                <a:gd name="T105" fmla="*/ 14 h 178"/>
                <a:gd name="T106" fmla="*/ 165 w 219"/>
                <a:gd name="T107" fmla="*/ 10 h 178"/>
                <a:gd name="T108" fmla="*/ 164 w 219"/>
                <a:gd name="T109" fmla="*/ 10 h 178"/>
                <a:gd name="T110" fmla="*/ 173 w 219"/>
                <a:gd name="T111" fmla="*/ 2 h 178"/>
                <a:gd name="T112" fmla="*/ 172 w 219"/>
                <a:gd name="T113" fmla="*/ 3 h 178"/>
                <a:gd name="T114" fmla="*/ 172 w 219"/>
                <a:gd name="T115" fmla="*/ 2 h 178"/>
                <a:gd name="T116" fmla="*/ 165 w 219"/>
                <a:gd name="T117" fmla="*/ 0 h 178"/>
                <a:gd name="T118" fmla="*/ 165 w 219"/>
                <a:gd name="T119" fmla="*/ 2 h 178"/>
                <a:gd name="T120" fmla="*/ 162 w 219"/>
                <a:gd name="T121" fmla="*/ 2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19" h="178">
                  <a:moveTo>
                    <a:pt x="187" y="177"/>
                  </a:moveTo>
                  <a:lnTo>
                    <a:pt x="187" y="177"/>
                  </a:lnTo>
                  <a:lnTo>
                    <a:pt x="187" y="178"/>
                  </a:lnTo>
                  <a:lnTo>
                    <a:pt x="187" y="178"/>
                  </a:lnTo>
                  <a:lnTo>
                    <a:pt x="187" y="178"/>
                  </a:lnTo>
                  <a:lnTo>
                    <a:pt x="187" y="177"/>
                  </a:lnTo>
                  <a:lnTo>
                    <a:pt x="186" y="177"/>
                  </a:lnTo>
                  <a:lnTo>
                    <a:pt x="187" y="177"/>
                  </a:lnTo>
                  <a:close/>
                  <a:moveTo>
                    <a:pt x="217" y="142"/>
                  </a:moveTo>
                  <a:lnTo>
                    <a:pt x="217" y="142"/>
                  </a:lnTo>
                  <a:lnTo>
                    <a:pt x="219" y="142"/>
                  </a:lnTo>
                  <a:lnTo>
                    <a:pt x="219" y="144"/>
                  </a:lnTo>
                  <a:lnTo>
                    <a:pt x="219" y="144"/>
                  </a:lnTo>
                  <a:lnTo>
                    <a:pt x="219" y="144"/>
                  </a:lnTo>
                  <a:lnTo>
                    <a:pt x="219" y="144"/>
                  </a:lnTo>
                  <a:lnTo>
                    <a:pt x="219" y="144"/>
                  </a:lnTo>
                  <a:lnTo>
                    <a:pt x="217" y="144"/>
                  </a:lnTo>
                  <a:lnTo>
                    <a:pt x="217" y="142"/>
                  </a:lnTo>
                  <a:lnTo>
                    <a:pt x="217" y="142"/>
                  </a:lnTo>
                  <a:lnTo>
                    <a:pt x="217" y="142"/>
                  </a:lnTo>
                  <a:lnTo>
                    <a:pt x="217" y="142"/>
                  </a:lnTo>
                  <a:close/>
                  <a:moveTo>
                    <a:pt x="154" y="141"/>
                  </a:moveTo>
                  <a:lnTo>
                    <a:pt x="156" y="141"/>
                  </a:lnTo>
                  <a:lnTo>
                    <a:pt x="156" y="142"/>
                  </a:lnTo>
                  <a:lnTo>
                    <a:pt x="156" y="142"/>
                  </a:lnTo>
                  <a:lnTo>
                    <a:pt x="154" y="141"/>
                  </a:lnTo>
                  <a:lnTo>
                    <a:pt x="154" y="141"/>
                  </a:lnTo>
                  <a:close/>
                  <a:moveTo>
                    <a:pt x="208" y="139"/>
                  </a:moveTo>
                  <a:lnTo>
                    <a:pt x="210" y="139"/>
                  </a:lnTo>
                  <a:lnTo>
                    <a:pt x="210" y="141"/>
                  </a:lnTo>
                  <a:lnTo>
                    <a:pt x="210" y="141"/>
                  </a:lnTo>
                  <a:lnTo>
                    <a:pt x="208" y="139"/>
                  </a:lnTo>
                  <a:close/>
                  <a:moveTo>
                    <a:pt x="151" y="136"/>
                  </a:moveTo>
                  <a:lnTo>
                    <a:pt x="153" y="137"/>
                  </a:lnTo>
                  <a:lnTo>
                    <a:pt x="153" y="137"/>
                  </a:lnTo>
                  <a:lnTo>
                    <a:pt x="154" y="139"/>
                  </a:lnTo>
                  <a:lnTo>
                    <a:pt x="154" y="139"/>
                  </a:lnTo>
                  <a:lnTo>
                    <a:pt x="153" y="139"/>
                  </a:lnTo>
                  <a:lnTo>
                    <a:pt x="153" y="137"/>
                  </a:lnTo>
                  <a:lnTo>
                    <a:pt x="153" y="137"/>
                  </a:lnTo>
                  <a:lnTo>
                    <a:pt x="151" y="136"/>
                  </a:lnTo>
                  <a:close/>
                  <a:moveTo>
                    <a:pt x="156" y="131"/>
                  </a:moveTo>
                  <a:lnTo>
                    <a:pt x="156" y="131"/>
                  </a:lnTo>
                  <a:lnTo>
                    <a:pt x="156" y="131"/>
                  </a:lnTo>
                  <a:lnTo>
                    <a:pt x="154" y="131"/>
                  </a:lnTo>
                  <a:lnTo>
                    <a:pt x="154" y="133"/>
                  </a:lnTo>
                  <a:lnTo>
                    <a:pt x="154" y="133"/>
                  </a:lnTo>
                  <a:lnTo>
                    <a:pt x="154" y="133"/>
                  </a:lnTo>
                  <a:lnTo>
                    <a:pt x="154" y="133"/>
                  </a:lnTo>
                  <a:lnTo>
                    <a:pt x="154" y="134"/>
                  </a:lnTo>
                  <a:lnTo>
                    <a:pt x="154" y="134"/>
                  </a:lnTo>
                  <a:lnTo>
                    <a:pt x="154" y="134"/>
                  </a:lnTo>
                  <a:lnTo>
                    <a:pt x="154" y="133"/>
                  </a:lnTo>
                  <a:lnTo>
                    <a:pt x="154" y="133"/>
                  </a:lnTo>
                  <a:lnTo>
                    <a:pt x="154" y="131"/>
                  </a:lnTo>
                  <a:lnTo>
                    <a:pt x="154" y="131"/>
                  </a:lnTo>
                  <a:lnTo>
                    <a:pt x="156" y="131"/>
                  </a:lnTo>
                  <a:lnTo>
                    <a:pt x="156" y="131"/>
                  </a:lnTo>
                  <a:close/>
                  <a:moveTo>
                    <a:pt x="28" y="128"/>
                  </a:moveTo>
                  <a:lnTo>
                    <a:pt x="30" y="128"/>
                  </a:lnTo>
                  <a:lnTo>
                    <a:pt x="31" y="129"/>
                  </a:lnTo>
                  <a:lnTo>
                    <a:pt x="31" y="131"/>
                  </a:lnTo>
                  <a:lnTo>
                    <a:pt x="33" y="131"/>
                  </a:lnTo>
                  <a:lnTo>
                    <a:pt x="33" y="133"/>
                  </a:lnTo>
                  <a:lnTo>
                    <a:pt x="33" y="133"/>
                  </a:lnTo>
                  <a:lnTo>
                    <a:pt x="31" y="133"/>
                  </a:lnTo>
                  <a:lnTo>
                    <a:pt x="31" y="133"/>
                  </a:lnTo>
                  <a:lnTo>
                    <a:pt x="31" y="131"/>
                  </a:lnTo>
                  <a:lnTo>
                    <a:pt x="28" y="131"/>
                  </a:lnTo>
                  <a:lnTo>
                    <a:pt x="28" y="131"/>
                  </a:lnTo>
                  <a:lnTo>
                    <a:pt x="27" y="129"/>
                  </a:lnTo>
                  <a:lnTo>
                    <a:pt x="27" y="129"/>
                  </a:lnTo>
                  <a:lnTo>
                    <a:pt x="27" y="128"/>
                  </a:lnTo>
                  <a:lnTo>
                    <a:pt x="28" y="128"/>
                  </a:lnTo>
                  <a:close/>
                  <a:moveTo>
                    <a:pt x="23" y="128"/>
                  </a:moveTo>
                  <a:lnTo>
                    <a:pt x="23" y="128"/>
                  </a:lnTo>
                  <a:lnTo>
                    <a:pt x="25" y="128"/>
                  </a:lnTo>
                  <a:lnTo>
                    <a:pt x="23" y="129"/>
                  </a:lnTo>
                  <a:lnTo>
                    <a:pt x="23" y="129"/>
                  </a:lnTo>
                  <a:lnTo>
                    <a:pt x="23" y="129"/>
                  </a:lnTo>
                  <a:lnTo>
                    <a:pt x="23" y="128"/>
                  </a:lnTo>
                  <a:lnTo>
                    <a:pt x="22" y="128"/>
                  </a:lnTo>
                  <a:lnTo>
                    <a:pt x="23" y="128"/>
                  </a:lnTo>
                  <a:close/>
                  <a:moveTo>
                    <a:pt x="0" y="117"/>
                  </a:moveTo>
                  <a:lnTo>
                    <a:pt x="1" y="117"/>
                  </a:lnTo>
                  <a:lnTo>
                    <a:pt x="1" y="118"/>
                  </a:lnTo>
                  <a:lnTo>
                    <a:pt x="1" y="118"/>
                  </a:lnTo>
                  <a:lnTo>
                    <a:pt x="0" y="118"/>
                  </a:lnTo>
                  <a:lnTo>
                    <a:pt x="0" y="118"/>
                  </a:lnTo>
                  <a:lnTo>
                    <a:pt x="0" y="117"/>
                  </a:lnTo>
                  <a:lnTo>
                    <a:pt x="0" y="117"/>
                  </a:lnTo>
                  <a:close/>
                  <a:moveTo>
                    <a:pt x="115" y="115"/>
                  </a:moveTo>
                  <a:lnTo>
                    <a:pt x="117" y="115"/>
                  </a:lnTo>
                  <a:lnTo>
                    <a:pt x="117" y="115"/>
                  </a:lnTo>
                  <a:lnTo>
                    <a:pt x="117" y="115"/>
                  </a:lnTo>
                  <a:lnTo>
                    <a:pt x="117" y="115"/>
                  </a:lnTo>
                  <a:lnTo>
                    <a:pt x="115" y="115"/>
                  </a:lnTo>
                  <a:lnTo>
                    <a:pt x="115" y="115"/>
                  </a:lnTo>
                  <a:close/>
                  <a:moveTo>
                    <a:pt x="112" y="114"/>
                  </a:moveTo>
                  <a:lnTo>
                    <a:pt x="113" y="114"/>
                  </a:lnTo>
                  <a:lnTo>
                    <a:pt x="113" y="115"/>
                  </a:lnTo>
                  <a:lnTo>
                    <a:pt x="115" y="115"/>
                  </a:lnTo>
                  <a:lnTo>
                    <a:pt x="113" y="115"/>
                  </a:lnTo>
                  <a:lnTo>
                    <a:pt x="112" y="114"/>
                  </a:lnTo>
                  <a:close/>
                  <a:moveTo>
                    <a:pt x="0" y="114"/>
                  </a:moveTo>
                  <a:lnTo>
                    <a:pt x="0" y="115"/>
                  </a:lnTo>
                  <a:lnTo>
                    <a:pt x="0" y="115"/>
                  </a:lnTo>
                  <a:lnTo>
                    <a:pt x="0" y="115"/>
                  </a:lnTo>
                  <a:lnTo>
                    <a:pt x="0" y="115"/>
                  </a:lnTo>
                  <a:lnTo>
                    <a:pt x="0" y="115"/>
                  </a:lnTo>
                  <a:lnTo>
                    <a:pt x="0" y="115"/>
                  </a:lnTo>
                  <a:lnTo>
                    <a:pt x="0" y="114"/>
                  </a:lnTo>
                  <a:close/>
                  <a:moveTo>
                    <a:pt x="85" y="107"/>
                  </a:moveTo>
                  <a:lnTo>
                    <a:pt x="85" y="109"/>
                  </a:lnTo>
                  <a:lnTo>
                    <a:pt x="87" y="109"/>
                  </a:lnTo>
                  <a:lnTo>
                    <a:pt x="87" y="111"/>
                  </a:lnTo>
                  <a:lnTo>
                    <a:pt x="87" y="111"/>
                  </a:lnTo>
                  <a:lnTo>
                    <a:pt x="87" y="111"/>
                  </a:lnTo>
                  <a:lnTo>
                    <a:pt x="87" y="111"/>
                  </a:lnTo>
                  <a:lnTo>
                    <a:pt x="87" y="111"/>
                  </a:lnTo>
                  <a:lnTo>
                    <a:pt x="85" y="109"/>
                  </a:lnTo>
                  <a:lnTo>
                    <a:pt x="85" y="109"/>
                  </a:lnTo>
                  <a:lnTo>
                    <a:pt x="85" y="109"/>
                  </a:lnTo>
                  <a:lnTo>
                    <a:pt x="85" y="107"/>
                  </a:lnTo>
                  <a:lnTo>
                    <a:pt x="85" y="107"/>
                  </a:lnTo>
                  <a:close/>
                  <a:moveTo>
                    <a:pt x="131" y="106"/>
                  </a:moveTo>
                  <a:lnTo>
                    <a:pt x="129" y="107"/>
                  </a:lnTo>
                  <a:lnTo>
                    <a:pt x="129" y="107"/>
                  </a:lnTo>
                  <a:lnTo>
                    <a:pt x="129" y="106"/>
                  </a:lnTo>
                  <a:lnTo>
                    <a:pt x="131" y="106"/>
                  </a:lnTo>
                  <a:close/>
                  <a:moveTo>
                    <a:pt x="91" y="103"/>
                  </a:moveTo>
                  <a:lnTo>
                    <a:pt x="91" y="103"/>
                  </a:lnTo>
                  <a:lnTo>
                    <a:pt x="93" y="104"/>
                  </a:lnTo>
                  <a:lnTo>
                    <a:pt x="93" y="104"/>
                  </a:lnTo>
                  <a:lnTo>
                    <a:pt x="93" y="104"/>
                  </a:lnTo>
                  <a:lnTo>
                    <a:pt x="91" y="103"/>
                  </a:lnTo>
                  <a:lnTo>
                    <a:pt x="91" y="103"/>
                  </a:lnTo>
                  <a:close/>
                  <a:moveTo>
                    <a:pt x="184" y="24"/>
                  </a:moveTo>
                  <a:lnTo>
                    <a:pt x="186" y="25"/>
                  </a:lnTo>
                  <a:lnTo>
                    <a:pt x="186" y="25"/>
                  </a:lnTo>
                  <a:lnTo>
                    <a:pt x="186" y="25"/>
                  </a:lnTo>
                  <a:lnTo>
                    <a:pt x="186" y="25"/>
                  </a:lnTo>
                  <a:lnTo>
                    <a:pt x="184" y="25"/>
                  </a:lnTo>
                  <a:lnTo>
                    <a:pt x="184" y="24"/>
                  </a:lnTo>
                  <a:close/>
                  <a:moveTo>
                    <a:pt x="180" y="18"/>
                  </a:moveTo>
                  <a:lnTo>
                    <a:pt x="180" y="18"/>
                  </a:lnTo>
                  <a:lnTo>
                    <a:pt x="180" y="18"/>
                  </a:lnTo>
                  <a:lnTo>
                    <a:pt x="178" y="19"/>
                  </a:lnTo>
                  <a:lnTo>
                    <a:pt x="178" y="18"/>
                  </a:lnTo>
                  <a:lnTo>
                    <a:pt x="180" y="18"/>
                  </a:lnTo>
                  <a:close/>
                  <a:moveTo>
                    <a:pt x="180" y="14"/>
                  </a:moveTo>
                  <a:lnTo>
                    <a:pt x="183" y="14"/>
                  </a:lnTo>
                  <a:lnTo>
                    <a:pt x="183" y="14"/>
                  </a:lnTo>
                  <a:lnTo>
                    <a:pt x="183" y="16"/>
                  </a:lnTo>
                  <a:lnTo>
                    <a:pt x="180" y="16"/>
                  </a:lnTo>
                  <a:lnTo>
                    <a:pt x="180" y="16"/>
                  </a:lnTo>
                  <a:lnTo>
                    <a:pt x="178" y="16"/>
                  </a:lnTo>
                  <a:lnTo>
                    <a:pt x="178" y="14"/>
                  </a:lnTo>
                  <a:lnTo>
                    <a:pt x="180" y="14"/>
                  </a:lnTo>
                  <a:close/>
                  <a:moveTo>
                    <a:pt x="165" y="8"/>
                  </a:moveTo>
                  <a:lnTo>
                    <a:pt x="165" y="8"/>
                  </a:lnTo>
                  <a:lnTo>
                    <a:pt x="165" y="10"/>
                  </a:lnTo>
                  <a:lnTo>
                    <a:pt x="164" y="10"/>
                  </a:lnTo>
                  <a:lnTo>
                    <a:pt x="164" y="10"/>
                  </a:lnTo>
                  <a:lnTo>
                    <a:pt x="164" y="10"/>
                  </a:lnTo>
                  <a:lnTo>
                    <a:pt x="165" y="8"/>
                  </a:lnTo>
                  <a:close/>
                  <a:moveTo>
                    <a:pt x="172" y="2"/>
                  </a:moveTo>
                  <a:lnTo>
                    <a:pt x="173" y="2"/>
                  </a:lnTo>
                  <a:lnTo>
                    <a:pt x="173" y="2"/>
                  </a:lnTo>
                  <a:lnTo>
                    <a:pt x="173" y="2"/>
                  </a:lnTo>
                  <a:lnTo>
                    <a:pt x="172" y="3"/>
                  </a:lnTo>
                  <a:lnTo>
                    <a:pt x="172" y="3"/>
                  </a:lnTo>
                  <a:lnTo>
                    <a:pt x="172" y="2"/>
                  </a:lnTo>
                  <a:lnTo>
                    <a:pt x="172" y="2"/>
                  </a:lnTo>
                  <a:lnTo>
                    <a:pt x="172" y="2"/>
                  </a:lnTo>
                  <a:close/>
                  <a:moveTo>
                    <a:pt x="162" y="0"/>
                  </a:moveTo>
                  <a:lnTo>
                    <a:pt x="165" y="0"/>
                  </a:lnTo>
                  <a:lnTo>
                    <a:pt x="165" y="2"/>
                  </a:lnTo>
                  <a:lnTo>
                    <a:pt x="165" y="2"/>
                  </a:lnTo>
                  <a:lnTo>
                    <a:pt x="165" y="2"/>
                  </a:lnTo>
                  <a:lnTo>
                    <a:pt x="164" y="3"/>
                  </a:lnTo>
                  <a:lnTo>
                    <a:pt x="162" y="3"/>
                  </a:lnTo>
                  <a:lnTo>
                    <a:pt x="162" y="2"/>
                  </a:lnTo>
                  <a:lnTo>
                    <a:pt x="162" y="0"/>
                  </a:lnTo>
                  <a:lnTo>
                    <a:pt x="16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82" name="Freeform 178">
              <a:extLst>
                <a:ext uri="{FF2B5EF4-FFF2-40B4-BE49-F238E27FC236}">
                  <a16:creationId xmlns:a16="http://schemas.microsoft.com/office/drawing/2014/main" id="{75AE6C76-0AB5-68DF-A4A6-FAE0B1ACF1AD}"/>
                </a:ext>
              </a:extLst>
            </p:cNvPr>
            <p:cNvSpPr>
              <a:spLocks/>
            </p:cNvSpPr>
            <p:nvPr/>
          </p:nvSpPr>
          <p:spPr bwMode="auto">
            <a:xfrm>
              <a:off x="3472710" y="4415923"/>
              <a:ext cx="356708" cy="520443"/>
            </a:xfrm>
            <a:custGeom>
              <a:avLst/>
              <a:gdLst>
                <a:gd name="T0" fmla="*/ 94 w 183"/>
                <a:gd name="T1" fmla="*/ 5 h 267"/>
                <a:gd name="T2" fmla="*/ 102 w 183"/>
                <a:gd name="T3" fmla="*/ 14 h 267"/>
                <a:gd name="T4" fmla="*/ 112 w 183"/>
                <a:gd name="T5" fmla="*/ 21 h 267"/>
                <a:gd name="T6" fmla="*/ 118 w 183"/>
                <a:gd name="T7" fmla="*/ 29 h 267"/>
                <a:gd name="T8" fmla="*/ 126 w 183"/>
                <a:gd name="T9" fmla="*/ 35 h 267"/>
                <a:gd name="T10" fmla="*/ 137 w 183"/>
                <a:gd name="T11" fmla="*/ 32 h 267"/>
                <a:gd name="T12" fmla="*/ 150 w 183"/>
                <a:gd name="T13" fmla="*/ 32 h 267"/>
                <a:gd name="T14" fmla="*/ 162 w 183"/>
                <a:gd name="T15" fmla="*/ 38 h 267"/>
                <a:gd name="T16" fmla="*/ 156 w 183"/>
                <a:gd name="T17" fmla="*/ 55 h 267"/>
                <a:gd name="T18" fmla="*/ 164 w 183"/>
                <a:gd name="T19" fmla="*/ 62 h 267"/>
                <a:gd name="T20" fmla="*/ 154 w 183"/>
                <a:gd name="T21" fmla="*/ 60 h 267"/>
                <a:gd name="T22" fmla="*/ 140 w 183"/>
                <a:gd name="T23" fmla="*/ 65 h 267"/>
                <a:gd name="T24" fmla="*/ 123 w 183"/>
                <a:gd name="T25" fmla="*/ 74 h 267"/>
                <a:gd name="T26" fmla="*/ 118 w 183"/>
                <a:gd name="T27" fmla="*/ 88 h 267"/>
                <a:gd name="T28" fmla="*/ 109 w 183"/>
                <a:gd name="T29" fmla="*/ 101 h 267"/>
                <a:gd name="T30" fmla="*/ 107 w 183"/>
                <a:gd name="T31" fmla="*/ 106 h 267"/>
                <a:gd name="T32" fmla="*/ 110 w 183"/>
                <a:gd name="T33" fmla="*/ 112 h 267"/>
                <a:gd name="T34" fmla="*/ 113 w 183"/>
                <a:gd name="T35" fmla="*/ 120 h 267"/>
                <a:gd name="T36" fmla="*/ 120 w 183"/>
                <a:gd name="T37" fmla="*/ 128 h 267"/>
                <a:gd name="T38" fmla="*/ 131 w 183"/>
                <a:gd name="T39" fmla="*/ 139 h 267"/>
                <a:gd name="T40" fmla="*/ 148 w 183"/>
                <a:gd name="T41" fmla="*/ 142 h 267"/>
                <a:gd name="T42" fmla="*/ 156 w 183"/>
                <a:gd name="T43" fmla="*/ 137 h 267"/>
                <a:gd name="T44" fmla="*/ 156 w 183"/>
                <a:gd name="T45" fmla="*/ 158 h 267"/>
                <a:gd name="T46" fmla="*/ 170 w 183"/>
                <a:gd name="T47" fmla="*/ 158 h 267"/>
                <a:gd name="T48" fmla="*/ 181 w 183"/>
                <a:gd name="T49" fmla="*/ 183 h 267"/>
                <a:gd name="T50" fmla="*/ 178 w 183"/>
                <a:gd name="T51" fmla="*/ 199 h 267"/>
                <a:gd name="T52" fmla="*/ 176 w 183"/>
                <a:gd name="T53" fmla="*/ 210 h 267"/>
                <a:gd name="T54" fmla="*/ 175 w 183"/>
                <a:gd name="T55" fmla="*/ 222 h 267"/>
                <a:gd name="T56" fmla="*/ 167 w 183"/>
                <a:gd name="T57" fmla="*/ 222 h 267"/>
                <a:gd name="T58" fmla="*/ 165 w 183"/>
                <a:gd name="T59" fmla="*/ 227 h 267"/>
                <a:gd name="T60" fmla="*/ 165 w 183"/>
                <a:gd name="T61" fmla="*/ 230 h 267"/>
                <a:gd name="T62" fmla="*/ 167 w 183"/>
                <a:gd name="T63" fmla="*/ 229 h 267"/>
                <a:gd name="T64" fmla="*/ 172 w 183"/>
                <a:gd name="T65" fmla="*/ 233 h 267"/>
                <a:gd name="T66" fmla="*/ 176 w 183"/>
                <a:gd name="T67" fmla="*/ 235 h 267"/>
                <a:gd name="T68" fmla="*/ 178 w 183"/>
                <a:gd name="T69" fmla="*/ 240 h 267"/>
                <a:gd name="T70" fmla="*/ 170 w 183"/>
                <a:gd name="T71" fmla="*/ 249 h 267"/>
                <a:gd name="T72" fmla="*/ 167 w 183"/>
                <a:gd name="T73" fmla="*/ 259 h 267"/>
                <a:gd name="T74" fmla="*/ 153 w 183"/>
                <a:gd name="T75" fmla="*/ 262 h 267"/>
                <a:gd name="T76" fmla="*/ 134 w 183"/>
                <a:gd name="T77" fmla="*/ 246 h 267"/>
                <a:gd name="T78" fmla="*/ 101 w 183"/>
                <a:gd name="T79" fmla="*/ 229 h 267"/>
                <a:gd name="T80" fmla="*/ 74 w 183"/>
                <a:gd name="T81" fmla="*/ 205 h 267"/>
                <a:gd name="T82" fmla="*/ 68 w 183"/>
                <a:gd name="T83" fmla="*/ 185 h 267"/>
                <a:gd name="T84" fmla="*/ 53 w 183"/>
                <a:gd name="T85" fmla="*/ 161 h 267"/>
                <a:gd name="T86" fmla="*/ 38 w 183"/>
                <a:gd name="T87" fmla="*/ 125 h 267"/>
                <a:gd name="T88" fmla="*/ 17 w 183"/>
                <a:gd name="T89" fmla="*/ 96 h 267"/>
                <a:gd name="T90" fmla="*/ 6 w 183"/>
                <a:gd name="T91" fmla="*/ 79 h 267"/>
                <a:gd name="T92" fmla="*/ 9 w 183"/>
                <a:gd name="T93" fmla="*/ 52 h 267"/>
                <a:gd name="T94" fmla="*/ 16 w 183"/>
                <a:gd name="T95" fmla="*/ 54 h 267"/>
                <a:gd name="T96" fmla="*/ 12 w 183"/>
                <a:gd name="T97" fmla="*/ 59 h 267"/>
                <a:gd name="T98" fmla="*/ 16 w 183"/>
                <a:gd name="T99" fmla="*/ 63 h 267"/>
                <a:gd name="T100" fmla="*/ 27 w 183"/>
                <a:gd name="T101" fmla="*/ 68 h 267"/>
                <a:gd name="T102" fmla="*/ 34 w 183"/>
                <a:gd name="T103" fmla="*/ 70 h 267"/>
                <a:gd name="T104" fmla="*/ 39 w 183"/>
                <a:gd name="T105" fmla="*/ 62 h 267"/>
                <a:gd name="T106" fmla="*/ 44 w 183"/>
                <a:gd name="T107" fmla="*/ 49 h 267"/>
                <a:gd name="T108" fmla="*/ 45 w 183"/>
                <a:gd name="T109" fmla="*/ 49 h 267"/>
                <a:gd name="T110" fmla="*/ 68 w 183"/>
                <a:gd name="T111" fmla="*/ 36 h 267"/>
                <a:gd name="T112" fmla="*/ 85 w 183"/>
                <a:gd name="T113" fmla="*/ 14 h 267"/>
                <a:gd name="T114" fmla="*/ 86 w 183"/>
                <a:gd name="T115" fmla="*/ 8 h 267"/>
                <a:gd name="T116" fmla="*/ 88 w 183"/>
                <a:gd name="T117" fmla="*/ 2 h 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3" h="267">
                  <a:moveTo>
                    <a:pt x="88" y="0"/>
                  </a:moveTo>
                  <a:lnTo>
                    <a:pt x="90" y="0"/>
                  </a:lnTo>
                  <a:lnTo>
                    <a:pt x="90" y="2"/>
                  </a:lnTo>
                  <a:lnTo>
                    <a:pt x="91" y="2"/>
                  </a:lnTo>
                  <a:lnTo>
                    <a:pt x="91" y="2"/>
                  </a:lnTo>
                  <a:lnTo>
                    <a:pt x="93" y="3"/>
                  </a:lnTo>
                  <a:lnTo>
                    <a:pt x="93" y="3"/>
                  </a:lnTo>
                  <a:lnTo>
                    <a:pt x="94" y="3"/>
                  </a:lnTo>
                  <a:lnTo>
                    <a:pt x="94" y="3"/>
                  </a:lnTo>
                  <a:lnTo>
                    <a:pt x="94" y="3"/>
                  </a:lnTo>
                  <a:lnTo>
                    <a:pt x="94" y="5"/>
                  </a:lnTo>
                  <a:lnTo>
                    <a:pt x="96" y="5"/>
                  </a:lnTo>
                  <a:lnTo>
                    <a:pt x="98" y="5"/>
                  </a:lnTo>
                  <a:lnTo>
                    <a:pt x="98" y="7"/>
                  </a:lnTo>
                  <a:lnTo>
                    <a:pt x="99" y="7"/>
                  </a:lnTo>
                  <a:lnTo>
                    <a:pt x="99" y="8"/>
                  </a:lnTo>
                  <a:lnTo>
                    <a:pt x="101" y="8"/>
                  </a:lnTo>
                  <a:lnTo>
                    <a:pt x="101" y="10"/>
                  </a:lnTo>
                  <a:lnTo>
                    <a:pt x="101" y="11"/>
                  </a:lnTo>
                  <a:lnTo>
                    <a:pt x="101" y="11"/>
                  </a:lnTo>
                  <a:lnTo>
                    <a:pt x="101" y="13"/>
                  </a:lnTo>
                  <a:lnTo>
                    <a:pt x="102" y="14"/>
                  </a:lnTo>
                  <a:lnTo>
                    <a:pt x="102" y="14"/>
                  </a:lnTo>
                  <a:lnTo>
                    <a:pt x="104" y="14"/>
                  </a:lnTo>
                  <a:lnTo>
                    <a:pt x="105" y="14"/>
                  </a:lnTo>
                  <a:lnTo>
                    <a:pt x="107" y="16"/>
                  </a:lnTo>
                  <a:lnTo>
                    <a:pt x="107" y="16"/>
                  </a:lnTo>
                  <a:lnTo>
                    <a:pt x="109" y="18"/>
                  </a:lnTo>
                  <a:lnTo>
                    <a:pt x="109" y="18"/>
                  </a:lnTo>
                  <a:lnTo>
                    <a:pt x="110" y="18"/>
                  </a:lnTo>
                  <a:lnTo>
                    <a:pt x="110" y="18"/>
                  </a:lnTo>
                  <a:lnTo>
                    <a:pt x="112" y="19"/>
                  </a:lnTo>
                  <a:lnTo>
                    <a:pt x="112" y="21"/>
                  </a:lnTo>
                  <a:lnTo>
                    <a:pt x="113" y="21"/>
                  </a:lnTo>
                  <a:lnTo>
                    <a:pt x="113" y="22"/>
                  </a:lnTo>
                  <a:lnTo>
                    <a:pt x="113" y="24"/>
                  </a:lnTo>
                  <a:lnTo>
                    <a:pt x="113" y="24"/>
                  </a:lnTo>
                  <a:lnTo>
                    <a:pt x="115" y="25"/>
                  </a:lnTo>
                  <a:lnTo>
                    <a:pt x="115" y="25"/>
                  </a:lnTo>
                  <a:lnTo>
                    <a:pt x="116" y="25"/>
                  </a:lnTo>
                  <a:lnTo>
                    <a:pt x="118" y="25"/>
                  </a:lnTo>
                  <a:lnTo>
                    <a:pt x="118" y="27"/>
                  </a:lnTo>
                  <a:lnTo>
                    <a:pt x="118" y="27"/>
                  </a:lnTo>
                  <a:lnTo>
                    <a:pt x="118" y="29"/>
                  </a:lnTo>
                  <a:lnTo>
                    <a:pt x="118" y="30"/>
                  </a:lnTo>
                  <a:lnTo>
                    <a:pt x="118" y="32"/>
                  </a:lnTo>
                  <a:lnTo>
                    <a:pt x="118" y="32"/>
                  </a:lnTo>
                  <a:lnTo>
                    <a:pt x="118" y="33"/>
                  </a:lnTo>
                  <a:lnTo>
                    <a:pt x="120" y="33"/>
                  </a:lnTo>
                  <a:lnTo>
                    <a:pt x="121" y="33"/>
                  </a:lnTo>
                  <a:lnTo>
                    <a:pt x="121" y="35"/>
                  </a:lnTo>
                  <a:lnTo>
                    <a:pt x="123" y="35"/>
                  </a:lnTo>
                  <a:lnTo>
                    <a:pt x="123" y="35"/>
                  </a:lnTo>
                  <a:lnTo>
                    <a:pt x="124" y="35"/>
                  </a:lnTo>
                  <a:lnTo>
                    <a:pt x="126" y="35"/>
                  </a:lnTo>
                  <a:lnTo>
                    <a:pt x="126" y="33"/>
                  </a:lnTo>
                  <a:lnTo>
                    <a:pt x="126" y="35"/>
                  </a:lnTo>
                  <a:lnTo>
                    <a:pt x="127" y="35"/>
                  </a:lnTo>
                  <a:lnTo>
                    <a:pt x="129" y="35"/>
                  </a:lnTo>
                  <a:lnTo>
                    <a:pt x="131" y="35"/>
                  </a:lnTo>
                  <a:lnTo>
                    <a:pt x="132" y="35"/>
                  </a:lnTo>
                  <a:lnTo>
                    <a:pt x="132" y="35"/>
                  </a:lnTo>
                  <a:lnTo>
                    <a:pt x="134" y="33"/>
                  </a:lnTo>
                  <a:lnTo>
                    <a:pt x="135" y="33"/>
                  </a:lnTo>
                  <a:lnTo>
                    <a:pt x="135" y="33"/>
                  </a:lnTo>
                  <a:lnTo>
                    <a:pt x="137" y="32"/>
                  </a:lnTo>
                  <a:lnTo>
                    <a:pt x="139" y="32"/>
                  </a:lnTo>
                  <a:lnTo>
                    <a:pt x="139" y="32"/>
                  </a:lnTo>
                  <a:lnTo>
                    <a:pt x="140" y="32"/>
                  </a:lnTo>
                  <a:lnTo>
                    <a:pt x="142" y="32"/>
                  </a:lnTo>
                  <a:lnTo>
                    <a:pt x="142" y="33"/>
                  </a:lnTo>
                  <a:lnTo>
                    <a:pt x="143" y="33"/>
                  </a:lnTo>
                  <a:lnTo>
                    <a:pt x="143" y="33"/>
                  </a:lnTo>
                  <a:lnTo>
                    <a:pt x="145" y="33"/>
                  </a:lnTo>
                  <a:lnTo>
                    <a:pt x="146" y="33"/>
                  </a:lnTo>
                  <a:lnTo>
                    <a:pt x="148" y="33"/>
                  </a:lnTo>
                  <a:lnTo>
                    <a:pt x="150" y="32"/>
                  </a:lnTo>
                  <a:lnTo>
                    <a:pt x="150" y="32"/>
                  </a:lnTo>
                  <a:lnTo>
                    <a:pt x="151" y="32"/>
                  </a:lnTo>
                  <a:lnTo>
                    <a:pt x="154" y="33"/>
                  </a:lnTo>
                  <a:lnTo>
                    <a:pt x="154" y="35"/>
                  </a:lnTo>
                  <a:lnTo>
                    <a:pt x="156" y="35"/>
                  </a:lnTo>
                  <a:lnTo>
                    <a:pt x="156" y="35"/>
                  </a:lnTo>
                  <a:lnTo>
                    <a:pt x="157" y="36"/>
                  </a:lnTo>
                  <a:lnTo>
                    <a:pt x="159" y="36"/>
                  </a:lnTo>
                  <a:lnTo>
                    <a:pt x="159" y="36"/>
                  </a:lnTo>
                  <a:lnTo>
                    <a:pt x="161" y="38"/>
                  </a:lnTo>
                  <a:lnTo>
                    <a:pt x="162" y="38"/>
                  </a:lnTo>
                  <a:lnTo>
                    <a:pt x="162" y="38"/>
                  </a:lnTo>
                  <a:lnTo>
                    <a:pt x="162" y="40"/>
                  </a:lnTo>
                  <a:lnTo>
                    <a:pt x="162" y="40"/>
                  </a:lnTo>
                  <a:lnTo>
                    <a:pt x="162" y="40"/>
                  </a:lnTo>
                  <a:lnTo>
                    <a:pt x="162" y="41"/>
                  </a:lnTo>
                  <a:lnTo>
                    <a:pt x="159" y="44"/>
                  </a:lnTo>
                  <a:lnTo>
                    <a:pt x="157" y="48"/>
                  </a:lnTo>
                  <a:lnTo>
                    <a:pt x="154" y="52"/>
                  </a:lnTo>
                  <a:lnTo>
                    <a:pt x="153" y="55"/>
                  </a:lnTo>
                  <a:lnTo>
                    <a:pt x="154" y="55"/>
                  </a:lnTo>
                  <a:lnTo>
                    <a:pt x="156" y="55"/>
                  </a:lnTo>
                  <a:lnTo>
                    <a:pt x="157" y="55"/>
                  </a:lnTo>
                  <a:lnTo>
                    <a:pt x="157" y="55"/>
                  </a:lnTo>
                  <a:lnTo>
                    <a:pt x="159" y="55"/>
                  </a:lnTo>
                  <a:lnTo>
                    <a:pt x="159" y="55"/>
                  </a:lnTo>
                  <a:lnTo>
                    <a:pt x="159" y="55"/>
                  </a:lnTo>
                  <a:lnTo>
                    <a:pt x="161" y="55"/>
                  </a:lnTo>
                  <a:lnTo>
                    <a:pt x="161" y="57"/>
                  </a:lnTo>
                  <a:lnTo>
                    <a:pt x="162" y="59"/>
                  </a:lnTo>
                  <a:lnTo>
                    <a:pt x="162" y="59"/>
                  </a:lnTo>
                  <a:lnTo>
                    <a:pt x="164" y="60"/>
                  </a:lnTo>
                  <a:lnTo>
                    <a:pt x="164" y="62"/>
                  </a:lnTo>
                  <a:lnTo>
                    <a:pt x="164" y="62"/>
                  </a:lnTo>
                  <a:lnTo>
                    <a:pt x="164" y="62"/>
                  </a:lnTo>
                  <a:lnTo>
                    <a:pt x="164" y="63"/>
                  </a:lnTo>
                  <a:lnTo>
                    <a:pt x="162" y="62"/>
                  </a:lnTo>
                  <a:lnTo>
                    <a:pt x="161" y="62"/>
                  </a:lnTo>
                  <a:lnTo>
                    <a:pt x="161" y="62"/>
                  </a:lnTo>
                  <a:lnTo>
                    <a:pt x="159" y="62"/>
                  </a:lnTo>
                  <a:lnTo>
                    <a:pt x="159" y="60"/>
                  </a:lnTo>
                  <a:lnTo>
                    <a:pt x="157" y="60"/>
                  </a:lnTo>
                  <a:lnTo>
                    <a:pt x="156" y="60"/>
                  </a:lnTo>
                  <a:lnTo>
                    <a:pt x="154" y="60"/>
                  </a:lnTo>
                  <a:lnTo>
                    <a:pt x="153" y="60"/>
                  </a:lnTo>
                  <a:lnTo>
                    <a:pt x="153" y="60"/>
                  </a:lnTo>
                  <a:lnTo>
                    <a:pt x="151" y="62"/>
                  </a:lnTo>
                  <a:lnTo>
                    <a:pt x="151" y="62"/>
                  </a:lnTo>
                  <a:lnTo>
                    <a:pt x="150" y="63"/>
                  </a:lnTo>
                  <a:lnTo>
                    <a:pt x="148" y="63"/>
                  </a:lnTo>
                  <a:lnTo>
                    <a:pt x="146" y="63"/>
                  </a:lnTo>
                  <a:lnTo>
                    <a:pt x="145" y="63"/>
                  </a:lnTo>
                  <a:lnTo>
                    <a:pt x="143" y="63"/>
                  </a:lnTo>
                  <a:lnTo>
                    <a:pt x="142" y="65"/>
                  </a:lnTo>
                  <a:lnTo>
                    <a:pt x="140" y="65"/>
                  </a:lnTo>
                  <a:lnTo>
                    <a:pt x="137" y="65"/>
                  </a:lnTo>
                  <a:lnTo>
                    <a:pt x="135" y="66"/>
                  </a:lnTo>
                  <a:lnTo>
                    <a:pt x="135" y="66"/>
                  </a:lnTo>
                  <a:lnTo>
                    <a:pt x="134" y="66"/>
                  </a:lnTo>
                  <a:lnTo>
                    <a:pt x="131" y="68"/>
                  </a:lnTo>
                  <a:lnTo>
                    <a:pt x="129" y="70"/>
                  </a:lnTo>
                  <a:lnTo>
                    <a:pt x="127" y="71"/>
                  </a:lnTo>
                  <a:lnTo>
                    <a:pt x="126" y="73"/>
                  </a:lnTo>
                  <a:lnTo>
                    <a:pt x="124" y="73"/>
                  </a:lnTo>
                  <a:lnTo>
                    <a:pt x="123" y="73"/>
                  </a:lnTo>
                  <a:lnTo>
                    <a:pt x="123" y="74"/>
                  </a:lnTo>
                  <a:lnTo>
                    <a:pt x="121" y="74"/>
                  </a:lnTo>
                  <a:lnTo>
                    <a:pt x="123" y="74"/>
                  </a:lnTo>
                  <a:lnTo>
                    <a:pt x="121" y="76"/>
                  </a:lnTo>
                  <a:lnTo>
                    <a:pt x="121" y="79"/>
                  </a:lnTo>
                  <a:lnTo>
                    <a:pt x="121" y="81"/>
                  </a:lnTo>
                  <a:lnTo>
                    <a:pt x="121" y="81"/>
                  </a:lnTo>
                  <a:lnTo>
                    <a:pt x="120" y="84"/>
                  </a:lnTo>
                  <a:lnTo>
                    <a:pt x="118" y="85"/>
                  </a:lnTo>
                  <a:lnTo>
                    <a:pt x="118" y="87"/>
                  </a:lnTo>
                  <a:lnTo>
                    <a:pt x="116" y="88"/>
                  </a:lnTo>
                  <a:lnTo>
                    <a:pt x="118" y="88"/>
                  </a:lnTo>
                  <a:lnTo>
                    <a:pt x="118" y="90"/>
                  </a:lnTo>
                  <a:lnTo>
                    <a:pt x="118" y="92"/>
                  </a:lnTo>
                  <a:lnTo>
                    <a:pt x="118" y="92"/>
                  </a:lnTo>
                  <a:lnTo>
                    <a:pt x="118" y="93"/>
                  </a:lnTo>
                  <a:lnTo>
                    <a:pt x="118" y="95"/>
                  </a:lnTo>
                  <a:lnTo>
                    <a:pt x="116" y="95"/>
                  </a:lnTo>
                  <a:lnTo>
                    <a:pt x="116" y="95"/>
                  </a:lnTo>
                  <a:lnTo>
                    <a:pt x="113" y="96"/>
                  </a:lnTo>
                  <a:lnTo>
                    <a:pt x="110" y="98"/>
                  </a:lnTo>
                  <a:lnTo>
                    <a:pt x="110" y="100"/>
                  </a:lnTo>
                  <a:lnTo>
                    <a:pt x="109" y="101"/>
                  </a:lnTo>
                  <a:lnTo>
                    <a:pt x="109" y="103"/>
                  </a:lnTo>
                  <a:lnTo>
                    <a:pt x="109" y="103"/>
                  </a:lnTo>
                  <a:lnTo>
                    <a:pt x="110" y="103"/>
                  </a:lnTo>
                  <a:lnTo>
                    <a:pt x="110" y="104"/>
                  </a:lnTo>
                  <a:lnTo>
                    <a:pt x="110" y="106"/>
                  </a:lnTo>
                  <a:lnTo>
                    <a:pt x="110" y="106"/>
                  </a:lnTo>
                  <a:lnTo>
                    <a:pt x="109" y="106"/>
                  </a:lnTo>
                  <a:lnTo>
                    <a:pt x="109" y="106"/>
                  </a:lnTo>
                  <a:lnTo>
                    <a:pt x="107" y="106"/>
                  </a:lnTo>
                  <a:lnTo>
                    <a:pt x="107" y="106"/>
                  </a:lnTo>
                  <a:lnTo>
                    <a:pt x="107" y="106"/>
                  </a:lnTo>
                  <a:lnTo>
                    <a:pt x="107" y="107"/>
                  </a:lnTo>
                  <a:lnTo>
                    <a:pt x="107" y="107"/>
                  </a:lnTo>
                  <a:lnTo>
                    <a:pt x="107" y="109"/>
                  </a:lnTo>
                  <a:lnTo>
                    <a:pt x="107" y="109"/>
                  </a:lnTo>
                  <a:lnTo>
                    <a:pt x="105" y="109"/>
                  </a:lnTo>
                  <a:lnTo>
                    <a:pt x="107" y="109"/>
                  </a:lnTo>
                  <a:lnTo>
                    <a:pt x="107" y="111"/>
                  </a:lnTo>
                  <a:lnTo>
                    <a:pt x="107" y="111"/>
                  </a:lnTo>
                  <a:lnTo>
                    <a:pt x="109" y="112"/>
                  </a:lnTo>
                  <a:lnTo>
                    <a:pt x="110" y="112"/>
                  </a:lnTo>
                  <a:lnTo>
                    <a:pt x="110" y="112"/>
                  </a:lnTo>
                  <a:lnTo>
                    <a:pt x="110" y="114"/>
                  </a:lnTo>
                  <a:lnTo>
                    <a:pt x="110" y="114"/>
                  </a:lnTo>
                  <a:lnTo>
                    <a:pt x="109" y="114"/>
                  </a:lnTo>
                  <a:lnTo>
                    <a:pt x="109" y="114"/>
                  </a:lnTo>
                  <a:lnTo>
                    <a:pt x="110" y="115"/>
                  </a:lnTo>
                  <a:lnTo>
                    <a:pt x="110" y="115"/>
                  </a:lnTo>
                  <a:lnTo>
                    <a:pt x="112" y="117"/>
                  </a:lnTo>
                  <a:lnTo>
                    <a:pt x="112" y="117"/>
                  </a:lnTo>
                  <a:lnTo>
                    <a:pt x="112" y="118"/>
                  </a:lnTo>
                  <a:lnTo>
                    <a:pt x="112" y="118"/>
                  </a:lnTo>
                  <a:lnTo>
                    <a:pt x="113" y="120"/>
                  </a:lnTo>
                  <a:lnTo>
                    <a:pt x="113" y="120"/>
                  </a:lnTo>
                  <a:lnTo>
                    <a:pt x="113" y="122"/>
                  </a:lnTo>
                  <a:lnTo>
                    <a:pt x="115" y="122"/>
                  </a:lnTo>
                  <a:lnTo>
                    <a:pt x="115" y="122"/>
                  </a:lnTo>
                  <a:lnTo>
                    <a:pt x="115" y="122"/>
                  </a:lnTo>
                  <a:lnTo>
                    <a:pt x="115" y="123"/>
                  </a:lnTo>
                  <a:lnTo>
                    <a:pt x="115" y="123"/>
                  </a:lnTo>
                  <a:lnTo>
                    <a:pt x="116" y="125"/>
                  </a:lnTo>
                  <a:lnTo>
                    <a:pt x="118" y="126"/>
                  </a:lnTo>
                  <a:lnTo>
                    <a:pt x="118" y="128"/>
                  </a:lnTo>
                  <a:lnTo>
                    <a:pt x="120" y="128"/>
                  </a:lnTo>
                  <a:lnTo>
                    <a:pt x="121" y="129"/>
                  </a:lnTo>
                  <a:lnTo>
                    <a:pt x="121" y="131"/>
                  </a:lnTo>
                  <a:lnTo>
                    <a:pt x="120" y="134"/>
                  </a:lnTo>
                  <a:lnTo>
                    <a:pt x="118" y="136"/>
                  </a:lnTo>
                  <a:lnTo>
                    <a:pt x="120" y="136"/>
                  </a:lnTo>
                  <a:lnTo>
                    <a:pt x="123" y="136"/>
                  </a:lnTo>
                  <a:lnTo>
                    <a:pt x="126" y="136"/>
                  </a:lnTo>
                  <a:lnTo>
                    <a:pt x="127" y="137"/>
                  </a:lnTo>
                  <a:lnTo>
                    <a:pt x="129" y="137"/>
                  </a:lnTo>
                  <a:lnTo>
                    <a:pt x="131" y="137"/>
                  </a:lnTo>
                  <a:lnTo>
                    <a:pt x="131" y="139"/>
                  </a:lnTo>
                  <a:lnTo>
                    <a:pt x="131" y="140"/>
                  </a:lnTo>
                  <a:lnTo>
                    <a:pt x="131" y="140"/>
                  </a:lnTo>
                  <a:lnTo>
                    <a:pt x="132" y="142"/>
                  </a:lnTo>
                  <a:lnTo>
                    <a:pt x="132" y="144"/>
                  </a:lnTo>
                  <a:lnTo>
                    <a:pt x="132" y="144"/>
                  </a:lnTo>
                  <a:lnTo>
                    <a:pt x="132" y="144"/>
                  </a:lnTo>
                  <a:lnTo>
                    <a:pt x="137" y="144"/>
                  </a:lnTo>
                  <a:lnTo>
                    <a:pt x="140" y="144"/>
                  </a:lnTo>
                  <a:lnTo>
                    <a:pt x="145" y="144"/>
                  </a:lnTo>
                  <a:lnTo>
                    <a:pt x="146" y="144"/>
                  </a:lnTo>
                  <a:lnTo>
                    <a:pt x="148" y="142"/>
                  </a:lnTo>
                  <a:lnTo>
                    <a:pt x="150" y="142"/>
                  </a:lnTo>
                  <a:lnTo>
                    <a:pt x="150" y="140"/>
                  </a:lnTo>
                  <a:lnTo>
                    <a:pt x="151" y="139"/>
                  </a:lnTo>
                  <a:lnTo>
                    <a:pt x="153" y="139"/>
                  </a:lnTo>
                  <a:lnTo>
                    <a:pt x="153" y="137"/>
                  </a:lnTo>
                  <a:lnTo>
                    <a:pt x="154" y="137"/>
                  </a:lnTo>
                  <a:lnTo>
                    <a:pt x="154" y="137"/>
                  </a:lnTo>
                  <a:lnTo>
                    <a:pt x="154" y="136"/>
                  </a:lnTo>
                  <a:lnTo>
                    <a:pt x="156" y="136"/>
                  </a:lnTo>
                  <a:lnTo>
                    <a:pt x="156" y="137"/>
                  </a:lnTo>
                  <a:lnTo>
                    <a:pt x="156" y="137"/>
                  </a:lnTo>
                  <a:lnTo>
                    <a:pt x="156" y="139"/>
                  </a:lnTo>
                  <a:lnTo>
                    <a:pt x="156" y="140"/>
                  </a:lnTo>
                  <a:lnTo>
                    <a:pt x="156" y="140"/>
                  </a:lnTo>
                  <a:lnTo>
                    <a:pt x="154" y="142"/>
                  </a:lnTo>
                  <a:lnTo>
                    <a:pt x="154" y="144"/>
                  </a:lnTo>
                  <a:lnTo>
                    <a:pt x="154" y="147"/>
                  </a:lnTo>
                  <a:lnTo>
                    <a:pt x="154" y="150"/>
                  </a:lnTo>
                  <a:lnTo>
                    <a:pt x="154" y="153"/>
                  </a:lnTo>
                  <a:lnTo>
                    <a:pt x="154" y="156"/>
                  </a:lnTo>
                  <a:lnTo>
                    <a:pt x="154" y="159"/>
                  </a:lnTo>
                  <a:lnTo>
                    <a:pt x="156" y="158"/>
                  </a:lnTo>
                  <a:lnTo>
                    <a:pt x="156" y="158"/>
                  </a:lnTo>
                  <a:lnTo>
                    <a:pt x="157" y="159"/>
                  </a:lnTo>
                  <a:lnTo>
                    <a:pt x="157" y="159"/>
                  </a:lnTo>
                  <a:lnTo>
                    <a:pt x="159" y="159"/>
                  </a:lnTo>
                  <a:lnTo>
                    <a:pt x="159" y="159"/>
                  </a:lnTo>
                  <a:lnTo>
                    <a:pt x="161" y="159"/>
                  </a:lnTo>
                  <a:lnTo>
                    <a:pt x="162" y="158"/>
                  </a:lnTo>
                  <a:lnTo>
                    <a:pt x="164" y="158"/>
                  </a:lnTo>
                  <a:lnTo>
                    <a:pt x="167" y="158"/>
                  </a:lnTo>
                  <a:lnTo>
                    <a:pt x="168" y="158"/>
                  </a:lnTo>
                  <a:lnTo>
                    <a:pt x="170" y="158"/>
                  </a:lnTo>
                  <a:lnTo>
                    <a:pt x="172" y="161"/>
                  </a:lnTo>
                  <a:lnTo>
                    <a:pt x="173" y="164"/>
                  </a:lnTo>
                  <a:lnTo>
                    <a:pt x="175" y="166"/>
                  </a:lnTo>
                  <a:lnTo>
                    <a:pt x="176" y="169"/>
                  </a:lnTo>
                  <a:lnTo>
                    <a:pt x="178" y="172"/>
                  </a:lnTo>
                  <a:lnTo>
                    <a:pt x="180" y="174"/>
                  </a:lnTo>
                  <a:lnTo>
                    <a:pt x="181" y="177"/>
                  </a:lnTo>
                  <a:lnTo>
                    <a:pt x="183" y="181"/>
                  </a:lnTo>
                  <a:lnTo>
                    <a:pt x="183" y="181"/>
                  </a:lnTo>
                  <a:lnTo>
                    <a:pt x="181" y="181"/>
                  </a:lnTo>
                  <a:lnTo>
                    <a:pt x="181" y="183"/>
                  </a:lnTo>
                  <a:lnTo>
                    <a:pt x="181" y="185"/>
                  </a:lnTo>
                  <a:lnTo>
                    <a:pt x="180" y="185"/>
                  </a:lnTo>
                  <a:lnTo>
                    <a:pt x="180" y="185"/>
                  </a:lnTo>
                  <a:lnTo>
                    <a:pt x="178" y="186"/>
                  </a:lnTo>
                  <a:lnTo>
                    <a:pt x="178" y="188"/>
                  </a:lnTo>
                  <a:lnTo>
                    <a:pt x="178" y="194"/>
                  </a:lnTo>
                  <a:lnTo>
                    <a:pt x="178" y="196"/>
                  </a:lnTo>
                  <a:lnTo>
                    <a:pt x="178" y="197"/>
                  </a:lnTo>
                  <a:lnTo>
                    <a:pt x="178" y="197"/>
                  </a:lnTo>
                  <a:lnTo>
                    <a:pt x="178" y="197"/>
                  </a:lnTo>
                  <a:lnTo>
                    <a:pt x="178" y="199"/>
                  </a:lnTo>
                  <a:lnTo>
                    <a:pt x="178" y="202"/>
                  </a:lnTo>
                  <a:lnTo>
                    <a:pt x="180" y="203"/>
                  </a:lnTo>
                  <a:lnTo>
                    <a:pt x="180" y="203"/>
                  </a:lnTo>
                  <a:lnTo>
                    <a:pt x="180" y="205"/>
                  </a:lnTo>
                  <a:lnTo>
                    <a:pt x="180" y="205"/>
                  </a:lnTo>
                  <a:lnTo>
                    <a:pt x="178" y="207"/>
                  </a:lnTo>
                  <a:lnTo>
                    <a:pt x="178" y="207"/>
                  </a:lnTo>
                  <a:lnTo>
                    <a:pt x="178" y="208"/>
                  </a:lnTo>
                  <a:lnTo>
                    <a:pt x="178" y="208"/>
                  </a:lnTo>
                  <a:lnTo>
                    <a:pt x="176" y="210"/>
                  </a:lnTo>
                  <a:lnTo>
                    <a:pt x="176" y="210"/>
                  </a:lnTo>
                  <a:lnTo>
                    <a:pt x="175" y="211"/>
                  </a:lnTo>
                  <a:lnTo>
                    <a:pt x="175" y="211"/>
                  </a:lnTo>
                  <a:lnTo>
                    <a:pt x="175" y="213"/>
                  </a:lnTo>
                  <a:lnTo>
                    <a:pt x="175" y="213"/>
                  </a:lnTo>
                  <a:lnTo>
                    <a:pt x="173" y="215"/>
                  </a:lnTo>
                  <a:lnTo>
                    <a:pt x="173" y="216"/>
                  </a:lnTo>
                  <a:lnTo>
                    <a:pt x="173" y="216"/>
                  </a:lnTo>
                  <a:lnTo>
                    <a:pt x="173" y="218"/>
                  </a:lnTo>
                  <a:lnTo>
                    <a:pt x="176" y="221"/>
                  </a:lnTo>
                  <a:lnTo>
                    <a:pt x="176" y="221"/>
                  </a:lnTo>
                  <a:lnTo>
                    <a:pt x="175" y="222"/>
                  </a:lnTo>
                  <a:lnTo>
                    <a:pt x="173" y="222"/>
                  </a:lnTo>
                  <a:lnTo>
                    <a:pt x="173" y="224"/>
                  </a:lnTo>
                  <a:lnTo>
                    <a:pt x="173" y="224"/>
                  </a:lnTo>
                  <a:lnTo>
                    <a:pt x="172" y="224"/>
                  </a:lnTo>
                  <a:lnTo>
                    <a:pt x="170" y="222"/>
                  </a:lnTo>
                  <a:lnTo>
                    <a:pt x="168" y="222"/>
                  </a:lnTo>
                  <a:lnTo>
                    <a:pt x="168" y="221"/>
                  </a:lnTo>
                  <a:lnTo>
                    <a:pt x="167" y="221"/>
                  </a:lnTo>
                  <a:lnTo>
                    <a:pt x="167" y="221"/>
                  </a:lnTo>
                  <a:lnTo>
                    <a:pt x="167" y="221"/>
                  </a:lnTo>
                  <a:lnTo>
                    <a:pt x="167" y="222"/>
                  </a:lnTo>
                  <a:lnTo>
                    <a:pt x="165" y="222"/>
                  </a:lnTo>
                  <a:lnTo>
                    <a:pt x="165" y="222"/>
                  </a:lnTo>
                  <a:lnTo>
                    <a:pt x="165" y="222"/>
                  </a:lnTo>
                  <a:lnTo>
                    <a:pt x="165" y="222"/>
                  </a:lnTo>
                  <a:lnTo>
                    <a:pt x="165" y="224"/>
                  </a:lnTo>
                  <a:lnTo>
                    <a:pt x="165" y="226"/>
                  </a:lnTo>
                  <a:lnTo>
                    <a:pt x="167" y="227"/>
                  </a:lnTo>
                  <a:lnTo>
                    <a:pt x="167" y="227"/>
                  </a:lnTo>
                  <a:lnTo>
                    <a:pt x="167" y="227"/>
                  </a:lnTo>
                  <a:lnTo>
                    <a:pt x="165" y="227"/>
                  </a:lnTo>
                  <a:lnTo>
                    <a:pt x="165" y="227"/>
                  </a:lnTo>
                  <a:lnTo>
                    <a:pt x="164" y="227"/>
                  </a:lnTo>
                  <a:lnTo>
                    <a:pt x="164" y="227"/>
                  </a:lnTo>
                  <a:lnTo>
                    <a:pt x="164" y="227"/>
                  </a:lnTo>
                  <a:lnTo>
                    <a:pt x="164" y="229"/>
                  </a:lnTo>
                  <a:lnTo>
                    <a:pt x="164" y="229"/>
                  </a:lnTo>
                  <a:lnTo>
                    <a:pt x="164" y="229"/>
                  </a:lnTo>
                  <a:lnTo>
                    <a:pt x="164" y="229"/>
                  </a:lnTo>
                  <a:lnTo>
                    <a:pt x="164" y="230"/>
                  </a:lnTo>
                  <a:lnTo>
                    <a:pt x="164" y="230"/>
                  </a:lnTo>
                  <a:lnTo>
                    <a:pt x="165" y="230"/>
                  </a:lnTo>
                  <a:lnTo>
                    <a:pt x="165" y="230"/>
                  </a:lnTo>
                  <a:lnTo>
                    <a:pt x="165" y="230"/>
                  </a:lnTo>
                  <a:lnTo>
                    <a:pt x="165" y="230"/>
                  </a:lnTo>
                  <a:lnTo>
                    <a:pt x="165" y="230"/>
                  </a:lnTo>
                  <a:lnTo>
                    <a:pt x="167" y="230"/>
                  </a:lnTo>
                  <a:lnTo>
                    <a:pt x="167" y="230"/>
                  </a:lnTo>
                  <a:lnTo>
                    <a:pt x="167" y="230"/>
                  </a:lnTo>
                  <a:lnTo>
                    <a:pt x="165" y="230"/>
                  </a:lnTo>
                  <a:lnTo>
                    <a:pt x="165" y="230"/>
                  </a:lnTo>
                  <a:lnTo>
                    <a:pt x="165" y="229"/>
                  </a:lnTo>
                  <a:lnTo>
                    <a:pt x="167" y="229"/>
                  </a:lnTo>
                  <a:lnTo>
                    <a:pt x="167" y="229"/>
                  </a:lnTo>
                  <a:lnTo>
                    <a:pt x="167" y="230"/>
                  </a:lnTo>
                  <a:lnTo>
                    <a:pt x="167" y="230"/>
                  </a:lnTo>
                  <a:lnTo>
                    <a:pt x="168" y="230"/>
                  </a:lnTo>
                  <a:lnTo>
                    <a:pt x="168" y="230"/>
                  </a:lnTo>
                  <a:lnTo>
                    <a:pt x="168" y="230"/>
                  </a:lnTo>
                  <a:lnTo>
                    <a:pt x="168" y="232"/>
                  </a:lnTo>
                  <a:lnTo>
                    <a:pt x="170" y="232"/>
                  </a:lnTo>
                  <a:lnTo>
                    <a:pt x="172" y="232"/>
                  </a:lnTo>
                  <a:lnTo>
                    <a:pt x="172" y="232"/>
                  </a:lnTo>
                  <a:lnTo>
                    <a:pt x="172" y="233"/>
                  </a:lnTo>
                  <a:lnTo>
                    <a:pt x="172" y="233"/>
                  </a:lnTo>
                  <a:lnTo>
                    <a:pt x="172" y="235"/>
                  </a:lnTo>
                  <a:lnTo>
                    <a:pt x="172" y="235"/>
                  </a:lnTo>
                  <a:lnTo>
                    <a:pt x="172" y="235"/>
                  </a:lnTo>
                  <a:lnTo>
                    <a:pt x="173" y="235"/>
                  </a:lnTo>
                  <a:lnTo>
                    <a:pt x="173" y="235"/>
                  </a:lnTo>
                  <a:lnTo>
                    <a:pt x="173" y="235"/>
                  </a:lnTo>
                  <a:lnTo>
                    <a:pt x="175" y="235"/>
                  </a:lnTo>
                  <a:lnTo>
                    <a:pt x="175" y="235"/>
                  </a:lnTo>
                  <a:lnTo>
                    <a:pt x="176" y="235"/>
                  </a:lnTo>
                  <a:lnTo>
                    <a:pt x="176" y="235"/>
                  </a:lnTo>
                  <a:lnTo>
                    <a:pt x="176" y="235"/>
                  </a:lnTo>
                  <a:lnTo>
                    <a:pt x="178" y="235"/>
                  </a:lnTo>
                  <a:lnTo>
                    <a:pt x="178" y="235"/>
                  </a:lnTo>
                  <a:lnTo>
                    <a:pt x="178" y="235"/>
                  </a:lnTo>
                  <a:lnTo>
                    <a:pt x="178" y="237"/>
                  </a:lnTo>
                  <a:lnTo>
                    <a:pt x="178" y="237"/>
                  </a:lnTo>
                  <a:lnTo>
                    <a:pt x="178" y="237"/>
                  </a:lnTo>
                  <a:lnTo>
                    <a:pt x="178" y="238"/>
                  </a:lnTo>
                  <a:lnTo>
                    <a:pt x="176" y="240"/>
                  </a:lnTo>
                  <a:lnTo>
                    <a:pt x="178" y="240"/>
                  </a:lnTo>
                  <a:lnTo>
                    <a:pt x="178" y="240"/>
                  </a:lnTo>
                  <a:lnTo>
                    <a:pt x="178" y="240"/>
                  </a:lnTo>
                  <a:lnTo>
                    <a:pt x="178" y="240"/>
                  </a:lnTo>
                  <a:lnTo>
                    <a:pt x="178" y="241"/>
                  </a:lnTo>
                  <a:lnTo>
                    <a:pt x="178" y="241"/>
                  </a:lnTo>
                  <a:lnTo>
                    <a:pt x="176" y="243"/>
                  </a:lnTo>
                  <a:lnTo>
                    <a:pt x="175" y="243"/>
                  </a:lnTo>
                  <a:lnTo>
                    <a:pt x="175" y="244"/>
                  </a:lnTo>
                  <a:lnTo>
                    <a:pt x="173" y="246"/>
                  </a:lnTo>
                  <a:lnTo>
                    <a:pt x="172" y="248"/>
                  </a:lnTo>
                  <a:lnTo>
                    <a:pt x="172" y="248"/>
                  </a:lnTo>
                  <a:lnTo>
                    <a:pt x="172" y="248"/>
                  </a:lnTo>
                  <a:lnTo>
                    <a:pt x="170" y="249"/>
                  </a:lnTo>
                  <a:lnTo>
                    <a:pt x="168" y="251"/>
                  </a:lnTo>
                  <a:lnTo>
                    <a:pt x="168" y="251"/>
                  </a:lnTo>
                  <a:lnTo>
                    <a:pt x="170" y="252"/>
                  </a:lnTo>
                  <a:lnTo>
                    <a:pt x="170" y="252"/>
                  </a:lnTo>
                  <a:lnTo>
                    <a:pt x="172" y="254"/>
                  </a:lnTo>
                  <a:lnTo>
                    <a:pt x="172" y="254"/>
                  </a:lnTo>
                  <a:lnTo>
                    <a:pt x="170" y="255"/>
                  </a:lnTo>
                  <a:lnTo>
                    <a:pt x="168" y="255"/>
                  </a:lnTo>
                  <a:lnTo>
                    <a:pt x="167" y="257"/>
                  </a:lnTo>
                  <a:lnTo>
                    <a:pt x="165" y="257"/>
                  </a:lnTo>
                  <a:lnTo>
                    <a:pt x="167" y="259"/>
                  </a:lnTo>
                  <a:lnTo>
                    <a:pt x="167" y="260"/>
                  </a:lnTo>
                  <a:lnTo>
                    <a:pt x="167" y="262"/>
                  </a:lnTo>
                  <a:lnTo>
                    <a:pt x="167" y="263"/>
                  </a:lnTo>
                  <a:lnTo>
                    <a:pt x="165" y="265"/>
                  </a:lnTo>
                  <a:lnTo>
                    <a:pt x="164" y="265"/>
                  </a:lnTo>
                  <a:lnTo>
                    <a:pt x="161" y="267"/>
                  </a:lnTo>
                  <a:lnTo>
                    <a:pt x="159" y="267"/>
                  </a:lnTo>
                  <a:lnTo>
                    <a:pt x="159" y="267"/>
                  </a:lnTo>
                  <a:lnTo>
                    <a:pt x="157" y="267"/>
                  </a:lnTo>
                  <a:lnTo>
                    <a:pt x="157" y="265"/>
                  </a:lnTo>
                  <a:lnTo>
                    <a:pt x="153" y="262"/>
                  </a:lnTo>
                  <a:lnTo>
                    <a:pt x="150" y="260"/>
                  </a:lnTo>
                  <a:lnTo>
                    <a:pt x="148" y="260"/>
                  </a:lnTo>
                  <a:lnTo>
                    <a:pt x="145" y="257"/>
                  </a:lnTo>
                  <a:lnTo>
                    <a:pt x="145" y="255"/>
                  </a:lnTo>
                  <a:lnTo>
                    <a:pt x="143" y="252"/>
                  </a:lnTo>
                  <a:lnTo>
                    <a:pt x="143" y="252"/>
                  </a:lnTo>
                  <a:lnTo>
                    <a:pt x="142" y="251"/>
                  </a:lnTo>
                  <a:lnTo>
                    <a:pt x="139" y="249"/>
                  </a:lnTo>
                  <a:lnTo>
                    <a:pt x="137" y="249"/>
                  </a:lnTo>
                  <a:lnTo>
                    <a:pt x="135" y="248"/>
                  </a:lnTo>
                  <a:lnTo>
                    <a:pt x="134" y="246"/>
                  </a:lnTo>
                  <a:lnTo>
                    <a:pt x="131" y="244"/>
                  </a:lnTo>
                  <a:lnTo>
                    <a:pt x="129" y="243"/>
                  </a:lnTo>
                  <a:lnTo>
                    <a:pt x="127" y="243"/>
                  </a:lnTo>
                  <a:lnTo>
                    <a:pt x="123" y="241"/>
                  </a:lnTo>
                  <a:lnTo>
                    <a:pt x="121" y="240"/>
                  </a:lnTo>
                  <a:lnTo>
                    <a:pt x="116" y="238"/>
                  </a:lnTo>
                  <a:lnTo>
                    <a:pt x="115" y="237"/>
                  </a:lnTo>
                  <a:lnTo>
                    <a:pt x="110" y="235"/>
                  </a:lnTo>
                  <a:lnTo>
                    <a:pt x="109" y="233"/>
                  </a:lnTo>
                  <a:lnTo>
                    <a:pt x="104" y="230"/>
                  </a:lnTo>
                  <a:lnTo>
                    <a:pt x="101" y="229"/>
                  </a:lnTo>
                  <a:lnTo>
                    <a:pt x="98" y="227"/>
                  </a:lnTo>
                  <a:lnTo>
                    <a:pt x="90" y="224"/>
                  </a:lnTo>
                  <a:lnTo>
                    <a:pt x="88" y="222"/>
                  </a:lnTo>
                  <a:lnTo>
                    <a:pt x="88" y="219"/>
                  </a:lnTo>
                  <a:lnTo>
                    <a:pt x="86" y="219"/>
                  </a:lnTo>
                  <a:lnTo>
                    <a:pt x="83" y="216"/>
                  </a:lnTo>
                  <a:lnTo>
                    <a:pt x="80" y="215"/>
                  </a:lnTo>
                  <a:lnTo>
                    <a:pt x="79" y="211"/>
                  </a:lnTo>
                  <a:lnTo>
                    <a:pt x="77" y="210"/>
                  </a:lnTo>
                  <a:lnTo>
                    <a:pt x="75" y="207"/>
                  </a:lnTo>
                  <a:lnTo>
                    <a:pt x="74" y="205"/>
                  </a:lnTo>
                  <a:lnTo>
                    <a:pt x="72" y="205"/>
                  </a:lnTo>
                  <a:lnTo>
                    <a:pt x="72" y="202"/>
                  </a:lnTo>
                  <a:lnTo>
                    <a:pt x="72" y="200"/>
                  </a:lnTo>
                  <a:lnTo>
                    <a:pt x="72" y="200"/>
                  </a:lnTo>
                  <a:lnTo>
                    <a:pt x="74" y="200"/>
                  </a:lnTo>
                  <a:lnTo>
                    <a:pt x="74" y="196"/>
                  </a:lnTo>
                  <a:lnTo>
                    <a:pt x="74" y="194"/>
                  </a:lnTo>
                  <a:lnTo>
                    <a:pt x="71" y="189"/>
                  </a:lnTo>
                  <a:lnTo>
                    <a:pt x="69" y="188"/>
                  </a:lnTo>
                  <a:lnTo>
                    <a:pt x="69" y="185"/>
                  </a:lnTo>
                  <a:lnTo>
                    <a:pt x="68" y="185"/>
                  </a:lnTo>
                  <a:lnTo>
                    <a:pt x="66" y="181"/>
                  </a:lnTo>
                  <a:lnTo>
                    <a:pt x="64" y="178"/>
                  </a:lnTo>
                  <a:lnTo>
                    <a:pt x="63" y="177"/>
                  </a:lnTo>
                  <a:lnTo>
                    <a:pt x="63" y="175"/>
                  </a:lnTo>
                  <a:lnTo>
                    <a:pt x="61" y="175"/>
                  </a:lnTo>
                  <a:lnTo>
                    <a:pt x="60" y="174"/>
                  </a:lnTo>
                  <a:lnTo>
                    <a:pt x="60" y="172"/>
                  </a:lnTo>
                  <a:lnTo>
                    <a:pt x="60" y="169"/>
                  </a:lnTo>
                  <a:lnTo>
                    <a:pt x="58" y="167"/>
                  </a:lnTo>
                  <a:lnTo>
                    <a:pt x="53" y="163"/>
                  </a:lnTo>
                  <a:lnTo>
                    <a:pt x="53" y="161"/>
                  </a:lnTo>
                  <a:lnTo>
                    <a:pt x="53" y="159"/>
                  </a:lnTo>
                  <a:lnTo>
                    <a:pt x="52" y="156"/>
                  </a:lnTo>
                  <a:lnTo>
                    <a:pt x="47" y="148"/>
                  </a:lnTo>
                  <a:lnTo>
                    <a:pt x="45" y="145"/>
                  </a:lnTo>
                  <a:lnTo>
                    <a:pt x="44" y="142"/>
                  </a:lnTo>
                  <a:lnTo>
                    <a:pt x="42" y="139"/>
                  </a:lnTo>
                  <a:lnTo>
                    <a:pt x="42" y="136"/>
                  </a:lnTo>
                  <a:lnTo>
                    <a:pt x="39" y="133"/>
                  </a:lnTo>
                  <a:lnTo>
                    <a:pt x="39" y="129"/>
                  </a:lnTo>
                  <a:lnTo>
                    <a:pt x="38" y="126"/>
                  </a:lnTo>
                  <a:lnTo>
                    <a:pt x="38" y="125"/>
                  </a:lnTo>
                  <a:lnTo>
                    <a:pt x="34" y="122"/>
                  </a:lnTo>
                  <a:lnTo>
                    <a:pt x="33" y="118"/>
                  </a:lnTo>
                  <a:lnTo>
                    <a:pt x="31" y="115"/>
                  </a:lnTo>
                  <a:lnTo>
                    <a:pt x="30" y="114"/>
                  </a:lnTo>
                  <a:lnTo>
                    <a:pt x="28" y="114"/>
                  </a:lnTo>
                  <a:lnTo>
                    <a:pt x="25" y="107"/>
                  </a:lnTo>
                  <a:lnTo>
                    <a:pt x="25" y="106"/>
                  </a:lnTo>
                  <a:lnTo>
                    <a:pt x="23" y="103"/>
                  </a:lnTo>
                  <a:lnTo>
                    <a:pt x="20" y="100"/>
                  </a:lnTo>
                  <a:lnTo>
                    <a:pt x="19" y="98"/>
                  </a:lnTo>
                  <a:lnTo>
                    <a:pt x="17" y="96"/>
                  </a:lnTo>
                  <a:lnTo>
                    <a:pt x="8" y="90"/>
                  </a:lnTo>
                  <a:lnTo>
                    <a:pt x="4" y="88"/>
                  </a:lnTo>
                  <a:lnTo>
                    <a:pt x="3" y="87"/>
                  </a:lnTo>
                  <a:lnTo>
                    <a:pt x="3" y="85"/>
                  </a:lnTo>
                  <a:lnTo>
                    <a:pt x="3" y="85"/>
                  </a:lnTo>
                  <a:lnTo>
                    <a:pt x="3" y="84"/>
                  </a:lnTo>
                  <a:lnTo>
                    <a:pt x="4" y="84"/>
                  </a:lnTo>
                  <a:lnTo>
                    <a:pt x="6" y="84"/>
                  </a:lnTo>
                  <a:lnTo>
                    <a:pt x="6" y="84"/>
                  </a:lnTo>
                  <a:lnTo>
                    <a:pt x="6" y="81"/>
                  </a:lnTo>
                  <a:lnTo>
                    <a:pt x="6" y="79"/>
                  </a:lnTo>
                  <a:lnTo>
                    <a:pt x="3" y="74"/>
                  </a:lnTo>
                  <a:lnTo>
                    <a:pt x="3" y="74"/>
                  </a:lnTo>
                  <a:lnTo>
                    <a:pt x="3" y="73"/>
                  </a:lnTo>
                  <a:lnTo>
                    <a:pt x="1" y="71"/>
                  </a:lnTo>
                  <a:lnTo>
                    <a:pt x="1" y="68"/>
                  </a:lnTo>
                  <a:lnTo>
                    <a:pt x="0" y="68"/>
                  </a:lnTo>
                  <a:lnTo>
                    <a:pt x="1" y="62"/>
                  </a:lnTo>
                  <a:lnTo>
                    <a:pt x="1" y="62"/>
                  </a:lnTo>
                  <a:lnTo>
                    <a:pt x="6" y="55"/>
                  </a:lnTo>
                  <a:lnTo>
                    <a:pt x="8" y="54"/>
                  </a:lnTo>
                  <a:lnTo>
                    <a:pt x="9" y="52"/>
                  </a:lnTo>
                  <a:lnTo>
                    <a:pt x="12" y="51"/>
                  </a:lnTo>
                  <a:lnTo>
                    <a:pt x="14" y="49"/>
                  </a:lnTo>
                  <a:lnTo>
                    <a:pt x="16" y="49"/>
                  </a:lnTo>
                  <a:lnTo>
                    <a:pt x="16" y="49"/>
                  </a:lnTo>
                  <a:lnTo>
                    <a:pt x="16" y="51"/>
                  </a:lnTo>
                  <a:lnTo>
                    <a:pt x="16" y="51"/>
                  </a:lnTo>
                  <a:lnTo>
                    <a:pt x="16" y="51"/>
                  </a:lnTo>
                  <a:lnTo>
                    <a:pt x="16" y="52"/>
                  </a:lnTo>
                  <a:lnTo>
                    <a:pt x="16" y="52"/>
                  </a:lnTo>
                  <a:lnTo>
                    <a:pt x="16" y="52"/>
                  </a:lnTo>
                  <a:lnTo>
                    <a:pt x="16" y="54"/>
                  </a:lnTo>
                  <a:lnTo>
                    <a:pt x="16" y="54"/>
                  </a:lnTo>
                  <a:lnTo>
                    <a:pt x="16" y="55"/>
                  </a:lnTo>
                  <a:lnTo>
                    <a:pt x="17" y="55"/>
                  </a:lnTo>
                  <a:lnTo>
                    <a:pt x="17" y="57"/>
                  </a:lnTo>
                  <a:lnTo>
                    <a:pt x="16" y="57"/>
                  </a:lnTo>
                  <a:lnTo>
                    <a:pt x="16" y="57"/>
                  </a:lnTo>
                  <a:lnTo>
                    <a:pt x="16" y="59"/>
                  </a:lnTo>
                  <a:lnTo>
                    <a:pt x="14" y="59"/>
                  </a:lnTo>
                  <a:lnTo>
                    <a:pt x="12" y="57"/>
                  </a:lnTo>
                  <a:lnTo>
                    <a:pt x="12" y="59"/>
                  </a:lnTo>
                  <a:lnTo>
                    <a:pt x="12" y="59"/>
                  </a:lnTo>
                  <a:lnTo>
                    <a:pt x="12" y="60"/>
                  </a:lnTo>
                  <a:lnTo>
                    <a:pt x="12" y="60"/>
                  </a:lnTo>
                  <a:lnTo>
                    <a:pt x="12" y="60"/>
                  </a:lnTo>
                  <a:lnTo>
                    <a:pt x="14" y="60"/>
                  </a:lnTo>
                  <a:lnTo>
                    <a:pt x="12" y="63"/>
                  </a:lnTo>
                  <a:lnTo>
                    <a:pt x="12" y="63"/>
                  </a:lnTo>
                  <a:lnTo>
                    <a:pt x="12" y="63"/>
                  </a:lnTo>
                  <a:lnTo>
                    <a:pt x="12" y="65"/>
                  </a:lnTo>
                  <a:lnTo>
                    <a:pt x="14" y="65"/>
                  </a:lnTo>
                  <a:lnTo>
                    <a:pt x="16" y="63"/>
                  </a:lnTo>
                  <a:lnTo>
                    <a:pt x="16" y="63"/>
                  </a:lnTo>
                  <a:lnTo>
                    <a:pt x="17" y="62"/>
                  </a:lnTo>
                  <a:lnTo>
                    <a:pt x="17" y="62"/>
                  </a:lnTo>
                  <a:lnTo>
                    <a:pt x="19" y="62"/>
                  </a:lnTo>
                  <a:lnTo>
                    <a:pt x="20" y="63"/>
                  </a:lnTo>
                  <a:lnTo>
                    <a:pt x="22" y="65"/>
                  </a:lnTo>
                  <a:lnTo>
                    <a:pt x="22" y="65"/>
                  </a:lnTo>
                  <a:lnTo>
                    <a:pt x="23" y="65"/>
                  </a:lnTo>
                  <a:lnTo>
                    <a:pt x="25" y="65"/>
                  </a:lnTo>
                  <a:lnTo>
                    <a:pt x="25" y="65"/>
                  </a:lnTo>
                  <a:lnTo>
                    <a:pt x="27" y="65"/>
                  </a:lnTo>
                  <a:lnTo>
                    <a:pt x="27" y="68"/>
                  </a:lnTo>
                  <a:lnTo>
                    <a:pt x="27" y="68"/>
                  </a:lnTo>
                  <a:lnTo>
                    <a:pt x="28" y="70"/>
                  </a:lnTo>
                  <a:lnTo>
                    <a:pt x="30" y="71"/>
                  </a:lnTo>
                  <a:lnTo>
                    <a:pt x="30" y="71"/>
                  </a:lnTo>
                  <a:lnTo>
                    <a:pt x="31" y="71"/>
                  </a:lnTo>
                  <a:lnTo>
                    <a:pt x="33" y="73"/>
                  </a:lnTo>
                  <a:lnTo>
                    <a:pt x="33" y="71"/>
                  </a:lnTo>
                  <a:lnTo>
                    <a:pt x="34" y="71"/>
                  </a:lnTo>
                  <a:lnTo>
                    <a:pt x="34" y="70"/>
                  </a:lnTo>
                  <a:lnTo>
                    <a:pt x="34" y="70"/>
                  </a:lnTo>
                  <a:lnTo>
                    <a:pt x="34" y="70"/>
                  </a:lnTo>
                  <a:lnTo>
                    <a:pt x="34" y="70"/>
                  </a:lnTo>
                  <a:lnTo>
                    <a:pt x="34" y="68"/>
                  </a:lnTo>
                  <a:lnTo>
                    <a:pt x="36" y="68"/>
                  </a:lnTo>
                  <a:lnTo>
                    <a:pt x="38" y="66"/>
                  </a:lnTo>
                  <a:lnTo>
                    <a:pt x="38" y="66"/>
                  </a:lnTo>
                  <a:lnTo>
                    <a:pt x="39" y="65"/>
                  </a:lnTo>
                  <a:lnTo>
                    <a:pt x="39" y="65"/>
                  </a:lnTo>
                  <a:lnTo>
                    <a:pt x="39" y="63"/>
                  </a:lnTo>
                  <a:lnTo>
                    <a:pt x="38" y="63"/>
                  </a:lnTo>
                  <a:lnTo>
                    <a:pt x="38" y="62"/>
                  </a:lnTo>
                  <a:lnTo>
                    <a:pt x="39" y="62"/>
                  </a:lnTo>
                  <a:lnTo>
                    <a:pt x="39" y="60"/>
                  </a:lnTo>
                  <a:lnTo>
                    <a:pt x="41" y="59"/>
                  </a:lnTo>
                  <a:lnTo>
                    <a:pt x="41" y="57"/>
                  </a:lnTo>
                  <a:lnTo>
                    <a:pt x="41" y="57"/>
                  </a:lnTo>
                  <a:lnTo>
                    <a:pt x="41" y="57"/>
                  </a:lnTo>
                  <a:lnTo>
                    <a:pt x="41" y="55"/>
                  </a:lnTo>
                  <a:lnTo>
                    <a:pt x="42" y="54"/>
                  </a:lnTo>
                  <a:lnTo>
                    <a:pt x="42" y="54"/>
                  </a:lnTo>
                  <a:lnTo>
                    <a:pt x="42" y="54"/>
                  </a:lnTo>
                  <a:lnTo>
                    <a:pt x="42" y="52"/>
                  </a:lnTo>
                  <a:lnTo>
                    <a:pt x="44" y="49"/>
                  </a:lnTo>
                  <a:lnTo>
                    <a:pt x="44" y="49"/>
                  </a:lnTo>
                  <a:lnTo>
                    <a:pt x="44" y="49"/>
                  </a:lnTo>
                  <a:lnTo>
                    <a:pt x="44" y="49"/>
                  </a:lnTo>
                  <a:lnTo>
                    <a:pt x="44" y="49"/>
                  </a:lnTo>
                  <a:lnTo>
                    <a:pt x="45" y="51"/>
                  </a:lnTo>
                  <a:lnTo>
                    <a:pt x="45" y="51"/>
                  </a:lnTo>
                  <a:lnTo>
                    <a:pt x="45" y="51"/>
                  </a:lnTo>
                  <a:lnTo>
                    <a:pt x="45" y="51"/>
                  </a:lnTo>
                  <a:lnTo>
                    <a:pt x="45" y="49"/>
                  </a:lnTo>
                  <a:lnTo>
                    <a:pt x="45" y="49"/>
                  </a:lnTo>
                  <a:lnTo>
                    <a:pt x="45" y="49"/>
                  </a:lnTo>
                  <a:lnTo>
                    <a:pt x="45" y="49"/>
                  </a:lnTo>
                  <a:lnTo>
                    <a:pt x="47" y="48"/>
                  </a:lnTo>
                  <a:lnTo>
                    <a:pt x="47" y="46"/>
                  </a:lnTo>
                  <a:lnTo>
                    <a:pt x="49" y="44"/>
                  </a:lnTo>
                  <a:lnTo>
                    <a:pt x="50" y="43"/>
                  </a:lnTo>
                  <a:lnTo>
                    <a:pt x="53" y="43"/>
                  </a:lnTo>
                  <a:lnTo>
                    <a:pt x="55" y="41"/>
                  </a:lnTo>
                  <a:lnTo>
                    <a:pt x="58" y="41"/>
                  </a:lnTo>
                  <a:lnTo>
                    <a:pt x="60" y="40"/>
                  </a:lnTo>
                  <a:lnTo>
                    <a:pt x="64" y="38"/>
                  </a:lnTo>
                  <a:lnTo>
                    <a:pt x="68" y="36"/>
                  </a:lnTo>
                  <a:lnTo>
                    <a:pt x="69" y="35"/>
                  </a:lnTo>
                  <a:lnTo>
                    <a:pt x="72" y="33"/>
                  </a:lnTo>
                  <a:lnTo>
                    <a:pt x="74" y="32"/>
                  </a:lnTo>
                  <a:lnTo>
                    <a:pt x="75" y="30"/>
                  </a:lnTo>
                  <a:lnTo>
                    <a:pt x="79" y="27"/>
                  </a:lnTo>
                  <a:lnTo>
                    <a:pt x="80" y="25"/>
                  </a:lnTo>
                  <a:lnTo>
                    <a:pt x="82" y="24"/>
                  </a:lnTo>
                  <a:lnTo>
                    <a:pt x="83" y="22"/>
                  </a:lnTo>
                  <a:lnTo>
                    <a:pt x="85" y="19"/>
                  </a:lnTo>
                  <a:lnTo>
                    <a:pt x="85" y="16"/>
                  </a:lnTo>
                  <a:lnTo>
                    <a:pt x="85" y="14"/>
                  </a:lnTo>
                  <a:lnTo>
                    <a:pt x="85" y="13"/>
                  </a:lnTo>
                  <a:lnTo>
                    <a:pt x="86" y="14"/>
                  </a:lnTo>
                  <a:lnTo>
                    <a:pt x="86" y="14"/>
                  </a:lnTo>
                  <a:lnTo>
                    <a:pt x="86" y="14"/>
                  </a:lnTo>
                  <a:lnTo>
                    <a:pt x="88" y="14"/>
                  </a:lnTo>
                  <a:lnTo>
                    <a:pt x="88" y="14"/>
                  </a:lnTo>
                  <a:lnTo>
                    <a:pt x="88" y="11"/>
                  </a:lnTo>
                  <a:lnTo>
                    <a:pt x="88" y="10"/>
                  </a:lnTo>
                  <a:lnTo>
                    <a:pt x="88" y="8"/>
                  </a:lnTo>
                  <a:lnTo>
                    <a:pt x="88" y="8"/>
                  </a:lnTo>
                  <a:lnTo>
                    <a:pt x="86" y="8"/>
                  </a:lnTo>
                  <a:lnTo>
                    <a:pt x="85" y="7"/>
                  </a:lnTo>
                  <a:lnTo>
                    <a:pt x="85" y="5"/>
                  </a:lnTo>
                  <a:lnTo>
                    <a:pt x="85" y="3"/>
                  </a:lnTo>
                  <a:lnTo>
                    <a:pt x="83" y="3"/>
                  </a:lnTo>
                  <a:lnTo>
                    <a:pt x="82" y="2"/>
                  </a:lnTo>
                  <a:lnTo>
                    <a:pt x="82" y="2"/>
                  </a:lnTo>
                  <a:lnTo>
                    <a:pt x="83" y="2"/>
                  </a:lnTo>
                  <a:lnTo>
                    <a:pt x="85" y="2"/>
                  </a:lnTo>
                  <a:lnTo>
                    <a:pt x="86" y="2"/>
                  </a:lnTo>
                  <a:lnTo>
                    <a:pt x="86" y="2"/>
                  </a:lnTo>
                  <a:lnTo>
                    <a:pt x="88" y="2"/>
                  </a:lnTo>
                  <a:lnTo>
                    <a:pt x="8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83" name="Freeform 179">
              <a:extLst>
                <a:ext uri="{FF2B5EF4-FFF2-40B4-BE49-F238E27FC236}">
                  <a16:creationId xmlns:a16="http://schemas.microsoft.com/office/drawing/2014/main" id="{D7314DAB-1BE1-8497-82AA-8207F8F56DB9}"/>
                </a:ext>
              </a:extLst>
            </p:cNvPr>
            <p:cNvSpPr>
              <a:spLocks noEditPoints="1"/>
            </p:cNvSpPr>
            <p:nvPr/>
          </p:nvSpPr>
          <p:spPr bwMode="auto">
            <a:xfrm>
              <a:off x="3425929" y="4146930"/>
              <a:ext cx="163735" cy="66274"/>
            </a:xfrm>
            <a:custGeom>
              <a:avLst/>
              <a:gdLst>
                <a:gd name="T0" fmla="*/ 19 w 84"/>
                <a:gd name="T1" fmla="*/ 31 h 34"/>
                <a:gd name="T2" fmla="*/ 19 w 84"/>
                <a:gd name="T3" fmla="*/ 33 h 34"/>
                <a:gd name="T4" fmla="*/ 16 w 84"/>
                <a:gd name="T5" fmla="*/ 31 h 34"/>
                <a:gd name="T6" fmla="*/ 57 w 84"/>
                <a:gd name="T7" fmla="*/ 20 h 34"/>
                <a:gd name="T8" fmla="*/ 57 w 84"/>
                <a:gd name="T9" fmla="*/ 19 h 34"/>
                <a:gd name="T10" fmla="*/ 60 w 84"/>
                <a:gd name="T11" fmla="*/ 19 h 34"/>
                <a:gd name="T12" fmla="*/ 58 w 84"/>
                <a:gd name="T13" fmla="*/ 19 h 34"/>
                <a:gd name="T14" fmla="*/ 11 w 84"/>
                <a:gd name="T15" fmla="*/ 3 h 34"/>
                <a:gd name="T16" fmla="*/ 10 w 84"/>
                <a:gd name="T17" fmla="*/ 3 h 34"/>
                <a:gd name="T18" fmla="*/ 55 w 84"/>
                <a:gd name="T19" fmla="*/ 1 h 34"/>
                <a:gd name="T20" fmla="*/ 58 w 84"/>
                <a:gd name="T21" fmla="*/ 3 h 34"/>
                <a:gd name="T22" fmla="*/ 74 w 84"/>
                <a:gd name="T23" fmla="*/ 7 h 34"/>
                <a:gd name="T24" fmla="*/ 81 w 84"/>
                <a:gd name="T25" fmla="*/ 15 h 34"/>
                <a:gd name="T26" fmla="*/ 82 w 84"/>
                <a:gd name="T27" fmla="*/ 20 h 34"/>
                <a:gd name="T28" fmla="*/ 84 w 84"/>
                <a:gd name="T29" fmla="*/ 25 h 34"/>
                <a:gd name="T30" fmla="*/ 82 w 84"/>
                <a:gd name="T31" fmla="*/ 28 h 34"/>
                <a:gd name="T32" fmla="*/ 77 w 84"/>
                <a:gd name="T33" fmla="*/ 28 h 34"/>
                <a:gd name="T34" fmla="*/ 76 w 84"/>
                <a:gd name="T35" fmla="*/ 28 h 34"/>
                <a:gd name="T36" fmla="*/ 74 w 84"/>
                <a:gd name="T37" fmla="*/ 31 h 34"/>
                <a:gd name="T38" fmla="*/ 66 w 84"/>
                <a:gd name="T39" fmla="*/ 25 h 34"/>
                <a:gd name="T40" fmla="*/ 68 w 84"/>
                <a:gd name="T41" fmla="*/ 22 h 34"/>
                <a:gd name="T42" fmla="*/ 69 w 84"/>
                <a:gd name="T43" fmla="*/ 19 h 34"/>
                <a:gd name="T44" fmla="*/ 74 w 84"/>
                <a:gd name="T45" fmla="*/ 22 h 34"/>
                <a:gd name="T46" fmla="*/ 71 w 84"/>
                <a:gd name="T47" fmla="*/ 17 h 34"/>
                <a:gd name="T48" fmla="*/ 69 w 84"/>
                <a:gd name="T49" fmla="*/ 17 h 34"/>
                <a:gd name="T50" fmla="*/ 66 w 84"/>
                <a:gd name="T51" fmla="*/ 17 h 34"/>
                <a:gd name="T52" fmla="*/ 66 w 84"/>
                <a:gd name="T53" fmla="*/ 19 h 34"/>
                <a:gd name="T54" fmla="*/ 65 w 84"/>
                <a:gd name="T55" fmla="*/ 14 h 34"/>
                <a:gd name="T56" fmla="*/ 62 w 84"/>
                <a:gd name="T57" fmla="*/ 12 h 34"/>
                <a:gd name="T58" fmla="*/ 54 w 84"/>
                <a:gd name="T59" fmla="*/ 9 h 34"/>
                <a:gd name="T60" fmla="*/ 49 w 84"/>
                <a:gd name="T61" fmla="*/ 11 h 34"/>
                <a:gd name="T62" fmla="*/ 46 w 84"/>
                <a:gd name="T63" fmla="*/ 14 h 34"/>
                <a:gd name="T64" fmla="*/ 38 w 84"/>
                <a:gd name="T65" fmla="*/ 19 h 34"/>
                <a:gd name="T66" fmla="*/ 36 w 84"/>
                <a:gd name="T67" fmla="*/ 22 h 34"/>
                <a:gd name="T68" fmla="*/ 43 w 84"/>
                <a:gd name="T69" fmla="*/ 28 h 34"/>
                <a:gd name="T70" fmla="*/ 41 w 84"/>
                <a:gd name="T71" fmla="*/ 31 h 34"/>
                <a:gd name="T72" fmla="*/ 36 w 84"/>
                <a:gd name="T73" fmla="*/ 34 h 34"/>
                <a:gd name="T74" fmla="*/ 30 w 84"/>
                <a:gd name="T75" fmla="*/ 31 h 34"/>
                <a:gd name="T76" fmla="*/ 27 w 84"/>
                <a:gd name="T77" fmla="*/ 25 h 34"/>
                <a:gd name="T78" fmla="*/ 25 w 84"/>
                <a:gd name="T79" fmla="*/ 28 h 34"/>
                <a:gd name="T80" fmla="*/ 19 w 84"/>
                <a:gd name="T81" fmla="*/ 22 h 34"/>
                <a:gd name="T82" fmla="*/ 13 w 84"/>
                <a:gd name="T83" fmla="*/ 20 h 34"/>
                <a:gd name="T84" fmla="*/ 10 w 84"/>
                <a:gd name="T85" fmla="*/ 20 h 34"/>
                <a:gd name="T86" fmla="*/ 2 w 84"/>
                <a:gd name="T87" fmla="*/ 20 h 34"/>
                <a:gd name="T88" fmla="*/ 2 w 84"/>
                <a:gd name="T89" fmla="*/ 20 h 34"/>
                <a:gd name="T90" fmla="*/ 0 w 84"/>
                <a:gd name="T91" fmla="*/ 19 h 34"/>
                <a:gd name="T92" fmla="*/ 2 w 84"/>
                <a:gd name="T93" fmla="*/ 14 h 34"/>
                <a:gd name="T94" fmla="*/ 3 w 84"/>
                <a:gd name="T95" fmla="*/ 11 h 34"/>
                <a:gd name="T96" fmla="*/ 2 w 84"/>
                <a:gd name="T97" fmla="*/ 7 h 34"/>
                <a:gd name="T98" fmla="*/ 2 w 84"/>
                <a:gd name="T99" fmla="*/ 3 h 34"/>
                <a:gd name="T100" fmla="*/ 3 w 84"/>
                <a:gd name="T101" fmla="*/ 0 h 34"/>
                <a:gd name="T102" fmla="*/ 6 w 84"/>
                <a:gd name="T103" fmla="*/ 1 h 34"/>
                <a:gd name="T104" fmla="*/ 10 w 84"/>
                <a:gd name="T105" fmla="*/ 3 h 34"/>
                <a:gd name="T106" fmla="*/ 11 w 84"/>
                <a:gd name="T107" fmla="*/ 6 h 34"/>
                <a:gd name="T108" fmla="*/ 11 w 84"/>
                <a:gd name="T109" fmla="*/ 7 h 34"/>
                <a:gd name="T110" fmla="*/ 16 w 84"/>
                <a:gd name="T111" fmla="*/ 9 h 34"/>
                <a:gd name="T112" fmla="*/ 16 w 84"/>
                <a:gd name="T113" fmla="*/ 7 h 34"/>
                <a:gd name="T114" fmla="*/ 19 w 84"/>
                <a:gd name="T115" fmla="*/ 9 h 34"/>
                <a:gd name="T116" fmla="*/ 28 w 84"/>
                <a:gd name="T117" fmla="*/ 12 h 34"/>
                <a:gd name="T118" fmla="*/ 41 w 84"/>
                <a:gd name="T119" fmla="*/ 6 h 34"/>
                <a:gd name="T120" fmla="*/ 47 w 84"/>
                <a:gd name="T121"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 h="34">
                  <a:moveTo>
                    <a:pt x="17" y="30"/>
                  </a:moveTo>
                  <a:lnTo>
                    <a:pt x="19" y="30"/>
                  </a:lnTo>
                  <a:lnTo>
                    <a:pt x="19" y="30"/>
                  </a:lnTo>
                  <a:lnTo>
                    <a:pt x="19" y="31"/>
                  </a:lnTo>
                  <a:lnTo>
                    <a:pt x="19" y="31"/>
                  </a:lnTo>
                  <a:lnTo>
                    <a:pt x="21" y="33"/>
                  </a:lnTo>
                  <a:lnTo>
                    <a:pt x="21" y="33"/>
                  </a:lnTo>
                  <a:lnTo>
                    <a:pt x="19" y="33"/>
                  </a:lnTo>
                  <a:lnTo>
                    <a:pt x="17" y="33"/>
                  </a:lnTo>
                  <a:lnTo>
                    <a:pt x="16" y="31"/>
                  </a:lnTo>
                  <a:lnTo>
                    <a:pt x="16" y="31"/>
                  </a:lnTo>
                  <a:lnTo>
                    <a:pt x="16" y="31"/>
                  </a:lnTo>
                  <a:lnTo>
                    <a:pt x="17" y="30"/>
                  </a:lnTo>
                  <a:lnTo>
                    <a:pt x="17" y="30"/>
                  </a:lnTo>
                  <a:close/>
                  <a:moveTo>
                    <a:pt x="57" y="19"/>
                  </a:moveTo>
                  <a:lnTo>
                    <a:pt x="57" y="20"/>
                  </a:lnTo>
                  <a:lnTo>
                    <a:pt x="57" y="20"/>
                  </a:lnTo>
                  <a:lnTo>
                    <a:pt x="55" y="20"/>
                  </a:lnTo>
                  <a:lnTo>
                    <a:pt x="57" y="19"/>
                  </a:lnTo>
                  <a:lnTo>
                    <a:pt x="57" y="19"/>
                  </a:lnTo>
                  <a:close/>
                  <a:moveTo>
                    <a:pt x="60" y="17"/>
                  </a:moveTo>
                  <a:lnTo>
                    <a:pt x="60" y="17"/>
                  </a:lnTo>
                  <a:lnTo>
                    <a:pt x="60" y="19"/>
                  </a:lnTo>
                  <a:lnTo>
                    <a:pt x="60" y="19"/>
                  </a:lnTo>
                  <a:lnTo>
                    <a:pt x="58" y="20"/>
                  </a:lnTo>
                  <a:lnTo>
                    <a:pt x="58" y="20"/>
                  </a:lnTo>
                  <a:lnTo>
                    <a:pt x="58" y="19"/>
                  </a:lnTo>
                  <a:lnTo>
                    <a:pt x="58" y="19"/>
                  </a:lnTo>
                  <a:lnTo>
                    <a:pt x="58" y="17"/>
                  </a:lnTo>
                  <a:lnTo>
                    <a:pt x="58" y="17"/>
                  </a:lnTo>
                  <a:lnTo>
                    <a:pt x="60" y="17"/>
                  </a:lnTo>
                  <a:close/>
                  <a:moveTo>
                    <a:pt x="11" y="3"/>
                  </a:moveTo>
                  <a:lnTo>
                    <a:pt x="11" y="3"/>
                  </a:lnTo>
                  <a:lnTo>
                    <a:pt x="11" y="3"/>
                  </a:lnTo>
                  <a:lnTo>
                    <a:pt x="11" y="4"/>
                  </a:lnTo>
                  <a:lnTo>
                    <a:pt x="10" y="3"/>
                  </a:lnTo>
                  <a:lnTo>
                    <a:pt x="11" y="3"/>
                  </a:lnTo>
                  <a:close/>
                  <a:moveTo>
                    <a:pt x="49" y="0"/>
                  </a:moveTo>
                  <a:lnTo>
                    <a:pt x="52" y="1"/>
                  </a:lnTo>
                  <a:lnTo>
                    <a:pt x="55" y="1"/>
                  </a:lnTo>
                  <a:lnTo>
                    <a:pt x="57" y="1"/>
                  </a:lnTo>
                  <a:lnTo>
                    <a:pt x="57" y="1"/>
                  </a:lnTo>
                  <a:lnTo>
                    <a:pt x="58" y="3"/>
                  </a:lnTo>
                  <a:lnTo>
                    <a:pt x="58" y="3"/>
                  </a:lnTo>
                  <a:lnTo>
                    <a:pt x="62" y="3"/>
                  </a:lnTo>
                  <a:lnTo>
                    <a:pt x="65" y="3"/>
                  </a:lnTo>
                  <a:lnTo>
                    <a:pt x="71" y="6"/>
                  </a:lnTo>
                  <a:lnTo>
                    <a:pt x="74" y="7"/>
                  </a:lnTo>
                  <a:lnTo>
                    <a:pt x="76" y="11"/>
                  </a:lnTo>
                  <a:lnTo>
                    <a:pt x="81" y="14"/>
                  </a:lnTo>
                  <a:lnTo>
                    <a:pt x="81" y="14"/>
                  </a:lnTo>
                  <a:lnTo>
                    <a:pt x="81" y="15"/>
                  </a:lnTo>
                  <a:lnTo>
                    <a:pt x="81" y="15"/>
                  </a:lnTo>
                  <a:lnTo>
                    <a:pt x="81" y="17"/>
                  </a:lnTo>
                  <a:lnTo>
                    <a:pt x="81" y="19"/>
                  </a:lnTo>
                  <a:lnTo>
                    <a:pt x="82" y="20"/>
                  </a:lnTo>
                  <a:lnTo>
                    <a:pt x="82" y="20"/>
                  </a:lnTo>
                  <a:lnTo>
                    <a:pt x="84" y="23"/>
                  </a:lnTo>
                  <a:lnTo>
                    <a:pt x="84" y="23"/>
                  </a:lnTo>
                  <a:lnTo>
                    <a:pt x="84" y="25"/>
                  </a:lnTo>
                  <a:lnTo>
                    <a:pt x="82" y="25"/>
                  </a:lnTo>
                  <a:lnTo>
                    <a:pt x="82" y="26"/>
                  </a:lnTo>
                  <a:lnTo>
                    <a:pt x="82" y="26"/>
                  </a:lnTo>
                  <a:lnTo>
                    <a:pt x="82" y="28"/>
                  </a:lnTo>
                  <a:lnTo>
                    <a:pt x="79" y="30"/>
                  </a:lnTo>
                  <a:lnTo>
                    <a:pt x="79" y="30"/>
                  </a:lnTo>
                  <a:lnTo>
                    <a:pt x="77" y="30"/>
                  </a:lnTo>
                  <a:lnTo>
                    <a:pt x="77" y="28"/>
                  </a:lnTo>
                  <a:lnTo>
                    <a:pt x="76" y="28"/>
                  </a:lnTo>
                  <a:lnTo>
                    <a:pt x="76" y="28"/>
                  </a:lnTo>
                  <a:lnTo>
                    <a:pt x="76" y="28"/>
                  </a:lnTo>
                  <a:lnTo>
                    <a:pt x="76" y="28"/>
                  </a:lnTo>
                  <a:lnTo>
                    <a:pt x="76" y="28"/>
                  </a:lnTo>
                  <a:lnTo>
                    <a:pt x="76" y="30"/>
                  </a:lnTo>
                  <a:lnTo>
                    <a:pt x="76" y="31"/>
                  </a:lnTo>
                  <a:lnTo>
                    <a:pt x="74" y="31"/>
                  </a:lnTo>
                  <a:lnTo>
                    <a:pt x="74" y="34"/>
                  </a:lnTo>
                  <a:lnTo>
                    <a:pt x="73" y="34"/>
                  </a:lnTo>
                  <a:lnTo>
                    <a:pt x="69" y="30"/>
                  </a:lnTo>
                  <a:lnTo>
                    <a:pt x="66" y="25"/>
                  </a:lnTo>
                  <a:lnTo>
                    <a:pt x="66" y="22"/>
                  </a:lnTo>
                  <a:lnTo>
                    <a:pt x="66" y="22"/>
                  </a:lnTo>
                  <a:lnTo>
                    <a:pt x="68" y="22"/>
                  </a:lnTo>
                  <a:lnTo>
                    <a:pt x="68" y="22"/>
                  </a:lnTo>
                  <a:lnTo>
                    <a:pt x="68" y="22"/>
                  </a:lnTo>
                  <a:lnTo>
                    <a:pt x="68" y="20"/>
                  </a:lnTo>
                  <a:lnTo>
                    <a:pt x="69" y="19"/>
                  </a:lnTo>
                  <a:lnTo>
                    <a:pt x="69" y="19"/>
                  </a:lnTo>
                  <a:lnTo>
                    <a:pt x="71" y="19"/>
                  </a:lnTo>
                  <a:lnTo>
                    <a:pt x="71" y="19"/>
                  </a:lnTo>
                  <a:lnTo>
                    <a:pt x="73" y="20"/>
                  </a:lnTo>
                  <a:lnTo>
                    <a:pt x="74" y="22"/>
                  </a:lnTo>
                  <a:lnTo>
                    <a:pt x="76" y="22"/>
                  </a:lnTo>
                  <a:lnTo>
                    <a:pt x="74" y="20"/>
                  </a:lnTo>
                  <a:lnTo>
                    <a:pt x="73" y="19"/>
                  </a:lnTo>
                  <a:lnTo>
                    <a:pt x="71" y="17"/>
                  </a:lnTo>
                  <a:lnTo>
                    <a:pt x="71" y="15"/>
                  </a:lnTo>
                  <a:lnTo>
                    <a:pt x="69" y="17"/>
                  </a:lnTo>
                  <a:lnTo>
                    <a:pt x="69" y="17"/>
                  </a:lnTo>
                  <a:lnTo>
                    <a:pt x="69" y="17"/>
                  </a:lnTo>
                  <a:lnTo>
                    <a:pt x="68" y="17"/>
                  </a:lnTo>
                  <a:lnTo>
                    <a:pt x="68" y="17"/>
                  </a:lnTo>
                  <a:lnTo>
                    <a:pt x="68" y="17"/>
                  </a:lnTo>
                  <a:lnTo>
                    <a:pt x="66" y="17"/>
                  </a:lnTo>
                  <a:lnTo>
                    <a:pt x="66" y="15"/>
                  </a:lnTo>
                  <a:lnTo>
                    <a:pt x="66" y="17"/>
                  </a:lnTo>
                  <a:lnTo>
                    <a:pt x="66" y="17"/>
                  </a:lnTo>
                  <a:lnTo>
                    <a:pt x="66" y="19"/>
                  </a:lnTo>
                  <a:lnTo>
                    <a:pt x="66" y="19"/>
                  </a:lnTo>
                  <a:lnTo>
                    <a:pt x="66" y="17"/>
                  </a:lnTo>
                  <a:lnTo>
                    <a:pt x="65" y="17"/>
                  </a:lnTo>
                  <a:lnTo>
                    <a:pt x="65" y="14"/>
                  </a:lnTo>
                  <a:lnTo>
                    <a:pt x="63" y="14"/>
                  </a:lnTo>
                  <a:lnTo>
                    <a:pt x="63" y="12"/>
                  </a:lnTo>
                  <a:lnTo>
                    <a:pt x="62" y="12"/>
                  </a:lnTo>
                  <a:lnTo>
                    <a:pt x="62" y="12"/>
                  </a:lnTo>
                  <a:lnTo>
                    <a:pt x="60" y="11"/>
                  </a:lnTo>
                  <a:lnTo>
                    <a:pt x="58" y="9"/>
                  </a:lnTo>
                  <a:lnTo>
                    <a:pt x="57" y="9"/>
                  </a:lnTo>
                  <a:lnTo>
                    <a:pt x="54" y="9"/>
                  </a:lnTo>
                  <a:lnTo>
                    <a:pt x="52" y="9"/>
                  </a:lnTo>
                  <a:lnTo>
                    <a:pt x="51" y="9"/>
                  </a:lnTo>
                  <a:lnTo>
                    <a:pt x="49" y="11"/>
                  </a:lnTo>
                  <a:lnTo>
                    <a:pt x="49" y="11"/>
                  </a:lnTo>
                  <a:lnTo>
                    <a:pt x="47" y="11"/>
                  </a:lnTo>
                  <a:lnTo>
                    <a:pt x="47" y="12"/>
                  </a:lnTo>
                  <a:lnTo>
                    <a:pt x="47" y="14"/>
                  </a:lnTo>
                  <a:lnTo>
                    <a:pt x="46" y="14"/>
                  </a:lnTo>
                  <a:lnTo>
                    <a:pt x="47" y="15"/>
                  </a:lnTo>
                  <a:lnTo>
                    <a:pt x="41" y="19"/>
                  </a:lnTo>
                  <a:lnTo>
                    <a:pt x="41" y="19"/>
                  </a:lnTo>
                  <a:lnTo>
                    <a:pt x="38" y="19"/>
                  </a:lnTo>
                  <a:lnTo>
                    <a:pt x="38" y="20"/>
                  </a:lnTo>
                  <a:lnTo>
                    <a:pt x="36" y="20"/>
                  </a:lnTo>
                  <a:lnTo>
                    <a:pt x="36" y="22"/>
                  </a:lnTo>
                  <a:lnTo>
                    <a:pt x="36" y="22"/>
                  </a:lnTo>
                  <a:lnTo>
                    <a:pt x="38" y="23"/>
                  </a:lnTo>
                  <a:lnTo>
                    <a:pt x="38" y="23"/>
                  </a:lnTo>
                  <a:lnTo>
                    <a:pt x="40" y="25"/>
                  </a:lnTo>
                  <a:lnTo>
                    <a:pt x="43" y="28"/>
                  </a:lnTo>
                  <a:lnTo>
                    <a:pt x="43" y="30"/>
                  </a:lnTo>
                  <a:lnTo>
                    <a:pt x="43" y="31"/>
                  </a:lnTo>
                  <a:lnTo>
                    <a:pt x="43" y="31"/>
                  </a:lnTo>
                  <a:lnTo>
                    <a:pt x="41" y="31"/>
                  </a:lnTo>
                  <a:lnTo>
                    <a:pt x="40" y="31"/>
                  </a:lnTo>
                  <a:lnTo>
                    <a:pt x="38" y="33"/>
                  </a:lnTo>
                  <a:lnTo>
                    <a:pt x="38" y="33"/>
                  </a:lnTo>
                  <a:lnTo>
                    <a:pt x="36" y="34"/>
                  </a:lnTo>
                  <a:lnTo>
                    <a:pt x="33" y="34"/>
                  </a:lnTo>
                  <a:lnTo>
                    <a:pt x="32" y="34"/>
                  </a:lnTo>
                  <a:lnTo>
                    <a:pt x="30" y="34"/>
                  </a:lnTo>
                  <a:lnTo>
                    <a:pt x="30" y="31"/>
                  </a:lnTo>
                  <a:lnTo>
                    <a:pt x="28" y="28"/>
                  </a:lnTo>
                  <a:lnTo>
                    <a:pt x="28" y="25"/>
                  </a:lnTo>
                  <a:lnTo>
                    <a:pt x="27" y="25"/>
                  </a:lnTo>
                  <a:lnTo>
                    <a:pt x="27" y="25"/>
                  </a:lnTo>
                  <a:lnTo>
                    <a:pt x="27" y="26"/>
                  </a:lnTo>
                  <a:lnTo>
                    <a:pt x="25" y="28"/>
                  </a:lnTo>
                  <a:lnTo>
                    <a:pt x="25" y="30"/>
                  </a:lnTo>
                  <a:lnTo>
                    <a:pt x="25" y="28"/>
                  </a:lnTo>
                  <a:lnTo>
                    <a:pt x="24" y="28"/>
                  </a:lnTo>
                  <a:lnTo>
                    <a:pt x="22" y="28"/>
                  </a:lnTo>
                  <a:lnTo>
                    <a:pt x="19" y="23"/>
                  </a:lnTo>
                  <a:lnTo>
                    <a:pt x="19" y="22"/>
                  </a:lnTo>
                  <a:lnTo>
                    <a:pt x="19" y="22"/>
                  </a:lnTo>
                  <a:lnTo>
                    <a:pt x="16" y="22"/>
                  </a:lnTo>
                  <a:lnTo>
                    <a:pt x="14" y="20"/>
                  </a:lnTo>
                  <a:lnTo>
                    <a:pt x="13" y="20"/>
                  </a:lnTo>
                  <a:lnTo>
                    <a:pt x="13" y="20"/>
                  </a:lnTo>
                  <a:lnTo>
                    <a:pt x="11" y="20"/>
                  </a:lnTo>
                  <a:lnTo>
                    <a:pt x="11" y="19"/>
                  </a:lnTo>
                  <a:lnTo>
                    <a:pt x="10" y="20"/>
                  </a:lnTo>
                  <a:lnTo>
                    <a:pt x="6" y="19"/>
                  </a:lnTo>
                  <a:lnTo>
                    <a:pt x="5" y="19"/>
                  </a:lnTo>
                  <a:lnTo>
                    <a:pt x="3" y="19"/>
                  </a:lnTo>
                  <a:lnTo>
                    <a:pt x="2" y="20"/>
                  </a:lnTo>
                  <a:lnTo>
                    <a:pt x="2" y="22"/>
                  </a:lnTo>
                  <a:lnTo>
                    <a:pt x="2" y="22"/>
                  </a:lnTo>
                  <a:lnTo>
                    <a:pt x="2" y="22"/>
                  </a:lnTo>
                  <a:lnTo>
                    <a:pt x="2" y="20"/>
                  </a:lnTo>
                  <a:lnTo>
                    <a:pt x="0" y="20"/>
                  </a:lnTo>
                  <a:lnTo>
                    <a:pt x="0" y="19"/>
                  </a:lnTo>
                  <a:lnTo>
                    <a:pt x="0" y="19"/>
                  </a:lnTo>
                  <a:lnTo>
                    <a:pt x="0" y="19"/>
                  </a:lnTo>
                  <a:lnTo>
                    <a:pt x="2" y="17"/>
                  </a:lnTo>
                  <a:lnTo>
                    <a:pt x="2" y="17"/>
                  </a:lnTo>
                  <a:lnTo>
                    <a:pt x="2" y="15"/>
                  </a:lnTo>
                  <a:lnTo>
                    <a:pt x="2" y="14"/>
                  </a:lnTo>
                  <a:lnTo>
                    <a:pt x="2" y="12"/>
                  </a:lnTo>
                  <a:lnTo>
                    <a:pt x="2" y="12"/>
                  </a:lnTo>
                  <a:lnTo>
                    <a:pt x="3" y="11"/>
                  </a:lnTo>
                  <a:lnTo>
                    <a:pt x="3" y="11"/>
                  </a:lnTo>
                  <a:lnTo>
                    <a:pt x="3" y="11"/>
                  </a:lnTo>
                  <a:lnTo>
                    <a:pt x="3" y="9"/>
                  </a:lnTo>
                  <a:lnTo>
                    <a:pt x="3" y="9"/>
                  </a:lnTo>
                  <a:lnTo>
                    <a:pt x="2" y="7"/>
                  </a:lnTo>
                  <a:lnTo>
                    <a:pt x="0" y="7"/>
                  </a:lnTo>
                  <a:lnTo>
                    <a:pt x="0" y="6"/>
                  </a:lnTo>
                  <a:lnTo>
                    <a:pt x="0" y="3"/>
                  </a:lnTo>
                  <a:lnTo>
                    <a:pt x="2" y="3"/>
                  </a:lnTo>
                  <a:lnTo>
                    <a:pt x="2" y="1"/>
                  </a:lnTo>
                  <a:lnTo>
                    <a:pt x="2" y="1"/>
                  </a:lnTo>
                  <a:lnTo>
                    <a:pt x="2" y="1"/>
                  </a:lnTo>
                  <a:lnTo>
                    <a:pt x="3" y="0"/>
                  </a:lnTo>
                  <a:lnTo>
                    <a:pt x="3" y="1"/>
                  </a:lnTo>
                  <a:lnTo>
                    <a:pt x="5" y="1"/>
                  </a:lnTo>
                  <a:lnTo>
                    <a:pt x="5" y="1"/>
                  </a:lnTo>
                  <a:lnTo>
                    <a:pt x="6" y="1"/>
                  </a:lnTo>
                  <a:lnTo>
                    <a:pt x="6" y="1"/>
                  </a:lnTo>
                  <a:lnTo>
                    <a:pt x="6" y="1"/>
                  </a:lnTo>
                  <a:lnTo>
                    <a:pt x="6" y="1"/>
                  </a:lnTo>
                  <a:lnTo>
                    <a:pt x="10" y="3"/>
                  </a:lnTo>
                  <a:lnTo>
                    <a:pt x="10" y="3"/>
                  </a:lnTo>
                  <a:lnTo>
                    <a:pt x="10" y="4"/>
                  </a:lnTo>
                  <a:lnTo>
                    <a:pt x="10" y="6"/>
                  </a:lnTo>
                  <a:lnTo>
                    <a:pt x="11" y="6"/>
                  </a:lnTo>
                  <a:lnTo>
                    <a:pt x="11" y="6"/>
                  </a:lnTo>
                  <a:lnTo>
                    <a:pt x="11" y="6"/>
                  </a:lnTo>
                  <a:lnTo>
                    <a:pt x="11" y="6"/>
                  </a:lnTo>
                  <a:lnTo>
                    <a:pt x="11" y="7"/>
                  </a:lnTo>
                  <a:lnTo>
                    <a:pt x="11" y="9"/>
                  </a:lnTo>
                  <a:lnTo>
                    <a:pt x="13" y="9"/>
                  </a:lnTo>
                  <a:lnTo>
                    <a:pt x="13" y="9"/>
                  </a:lnTo>
                  <a:lnTo>
                    <a:pt x="16" y="9"/>
                  </a:lnTo>
                  <a:lnTo>
                    <a:pt x="17" y="9"/>
                  </a:lnTo>
                  <a:lnTo>
                    <a:pt x="17" y="9"/>
                  </a:lnTo>
                  <a:lnTo>
                    <a:pt x="17" y="7"/>
                  </a:lnTo>
                  <a:lnTo>
                    <a:pt x="16" y="7"/>
                  </a:lnTo>
                  <a:lnTo>
                    <a:pt x="16" y="7"/>
                  </a:lnTo>
                  <a:lnTo>
                    <a:pt x="16" y="7"/>
                  </a:lnTo>
                  <a:lnTo>
                    <a:pt x="17" y="7"/>
                  </a:lnTo>
                  <a:lnTo>
                    <a:pt x="19" y="9"/>
                  </a:lnTo>
                  <a:lnTo>
                    <a:pt x="21" y="11"/>
                  </a:lnTo>
                  <a:lnTo>
                    <a:pt x="24" y="12"/>
                  </a:lnTo>
                  <a:lnTo>
                    <a:pt x="25" y="12"/>
                  </a:lnTo>
                  <a:lnTo>
                    <a:pt x="28" y="12"/>
                  </a:lnTo>
                  <a:lnTo>
                    <a:pt x="32" y="11"/>
                  </a:lnTo>
                  <a:lnTo>
                    <a:pt x="33" y="9"/>
                  </a:lnTo>
                  <a:lnTo>
                    <a:pt x="35" y="7"/>
                  </a:lnTo>
                  <a:lnTo>
                    <a:pt x="41" y="6"/>
                  </a:lnTo>
                  <a:lnTo>
                    <a:pt x="44" y="4"/>
                  </a:lnTo>
                  <a:lnTo>
                    <a:pt x="44" y="4"/>
                  </a:lnTo>
                  <a:lnTo>
                    <a:pt x="46" y="3"/>
                  </a:lnTo>
                  <a:lnTo>
                    <a:pt x="47" y="1"/>
                  </a:lnTo>
                  <a:lnTo>
                    <a:pt x="49" y="1"/>
                  </a:lnTo>
                  <a:lnTo>
                    <a:pt x="4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84" name="Freeform 180">
              <a:extLst>
                <a:ext uri="{FF2B5EF4-FFF2-40B4-BE49-F238E27FC236}">
                  <a16:creationId xmlns:a16="http://schemas.microsoft.com/office/drawing/2014/main" id="{6EB4C181-80F0-BBAD-3D98-520E1DF5E087}"/>
                </a:ext>
              </a:extLst>
            </p:cNvPr>
            <p:cNvSpPr>
              <a:spLocks noEditPoints="1"/>
            </p:cNvSpPr>
            <p:nvPr/>
          </p:nvSpPr>
          <p:spPr bwMode="auto">
            <a:xfrm>
              <a:off x="7228859" y="3661574"/>
              <a:ext cx="220263" cy="284586"/>
            </a:xfrm>
            <a:custGeom>
              <a:avLst/>
              <a:gdLst>
                <a:gd name="T0" fmla="*/ 99 w 113"/>
                <a:gd name="T1" fmla="*/ 93 h 146"/>
                <a:gd name="T2" fmla="*/ 96 w 113"/>
                <a:gd name="T3" fmla="*/ 91 h 146"/>
                <a:gd name="T4" fmla="*/ 66 w 113"/>
                <a:gd name="T5" fmla="*/ 25 h 146"/>
                <a:gd name="T6" fmla="*/ 74 w 113"/>
                <a:gd name="T7" fmla="*/ 36 h 146"/>
                <a:gd name="T8" fmla="*/ 90 w 113"/>
                <a:gd name="T9" fmla="*/ 41 h 146"/>
                <a:gd name="T10" fmla="*/ 96 w 113"/>
                <a:gd name="T11" fmla="*/ 41 h 146"/>
                <a:gd name="T12" fmla="*/ 102 w 113"/>
                <a:gd name="T13" fmla="*/ 49 h 146"/>
                <a:gd name="T14" fmla="*/ 108 w 113"/>
                <a:gd name="T15" fmla="*/ 56 h 146"/>
                <a:gd name="T16" fmla="*/ 113 w 113"/>
                <a:gd name="T17" fmla="*/ 60 h 146"/>
                <a:gd name="T18" fmla="*/ 112 w 113"/>
                <a:gd name="T19" fmla="*/ 67 h 146"/>
                <a:gd name="T20" fmla="*/ 102 w 113"/>
                <a:gd name="T21" fmla="*/ 77 h 146"/>
                <a:gd name="T22" fmla="*/ 94 w 113"/>
                <a:gd name="T23" fmla="*/ 91 h 146"/>
                <a:gd name="T24" fmla="*/ 91 w 113"/>
                <a:gd name="T25" fmla="*/ 89 h 146"/>
                <a:gd name="T26" fmla="*/ 86 w 113"/>
                <a:gd name="T27" fmla="*/ 91 h 146"/>
                <a:gd name="T28" fmla="*/ 83 w 113"/>
                <a:gd name="T29" fmla="*/ 99 h 146"/>
                <a:gd name="T30" fmla="*/ 83 w 113"/>
                <a:gd name="T31" fmla="*/ 108 h 146"/>
                <a:gd name="T32" fmla="*/ 83 w 113"/>
                <a:gd name="T33" fmla="*/ 112 h 146"/>
                <a:gd name="T34" fmla="*/ 71 w 113"/>
                <a:gd name="T35" fmla="*/ 115 h 146"/>
                <a:gd name="T36" fmla="*/ 63 w 113"/>
                <a:gd name="T37" fmla="*/ 127 h 146"/>
                <a:gd name="T38" fmla="*/ 47 w 113"/>
                <a:gd name="T39" fmla="*/ 132 h 146"/>
                <a:gd name="T40" fmla="*/ 49 w 113"/>
                <a:gd name="T41" fmla="*/ 137 h 146"/>
                <a:gd name="T42" fmla="*/ 39 w 113"/>
                <a:gd name="T43" fmla="*/ 141 h 146"/>
                <a:gd name="T44" fmla="*/ 28 w 113"/>
                <a:gd name="T45" fmla="*/ 143 h 146"/>
                <a:gd name="T46" fmla="*/ 15 w 113"/>
                <a:gd name="T47" fmla="*/ 146 h 146"/>
                <a:gd name="T48" fmla="*/ 12 w 113"/>
                <a:gd name="T49" fmla="*/ 138 h 146"/>
                <a:gd name="T50" fmla="*/ 9 w 113"/>
                <a:gd name="T51" fmla="*/ 134 h 146"/>
                <a:gd name="T52" fmla="*/ 8 w 113"/>
                <a:gd name="T53" fmla="*/ 127 h 146"/>
                <a:gd name="T54" fmla="*/ 4 w 113"/>
                <a:gd name="T55" fmla="*/ 123 h 146"/>
                <a:gd name="T56" fmla="*/ 3 w 113"/>
                <a:gd name="T57" fmla="*/ 116 h 146"/>
                <a:gd name="T58" fmla="*/ 3 w 113"/>
                <a:gd name="T59" fmla="*/ 112 h 146"/>
                <a:gd name="T60" fmla="*/ 12 w 113"/>
                <a:gd name="T61" fmla="*/ 107 h 146"/>
                <a:gd name="T62" fmla="*/ 22 w 113"/>
                <a:gd name="T63" fmla="*/ 104 h 146"/>
                <a:gd name="T64" fmla="*/ 33 w 113"/>
                <a:gd name="T65" fmla="*/ 101 h 146"/>
                <a:gd name="T66" fmla="*/ 42 w 113"/>
                <a:gd name="T67" fmla="*/ 97 h 146"/>
                <a:gd name="T68" fmla="*/ 45 w 113"/>
                <a:gd name="T69" fmla="*/ 91 h 146"/>
                <a:gd name="T70" fmla="*/ 47 w 113"/>
                <a:gd name="T71" fmla="*/ 85 h 146"/>
                <a:gd name="T72" fmla="*/ 50 w 113"/>
                <a:gd name="T73" fmla="*/ 78 h 146"/>
                <a:gd name="T74" fmla="*/ 52 w 113"/>
                <a:gd name="T75" fmla="*/ 71 h 146"/>
                <a:gd name="T76" fmla="*/ 52 w 113"/>
                <a:gd name="T77" fmla="*/ 64 h 146"/>
                <a:gd name="T78" fmla="*/ 47 w 113"/>
                <a:gd name="T79" fmla="*/ 58 h 146"/>
                <a:gd name="T80" fmla="*/ 47 w 113"/>
                <a:gd name="T81" fmla="*/ 50 h 146"/>
                <a:gd name="T82" fmla="*/ 50 w 113"/>
                <a:gd name="T83" fmla="*/ 41 h 146"/>
                <a:gd name="T84" fmla="*/ 52 w 113"/>
                <a:gd name="T85" fmla="*/ 37 h 146"/>
                <a:gd name="T86" fmla="*/ 55 w 113"/>
                <a:gd name="T87" fmla="*/ 36 h 146"/>
                <a:gd name="T88" fmla="*/ 58 w 113"/>
                <a:gd name="T89" fmla="*/ 34 h 146"/>
                <a:gd name="T90" fmla="*/ 55 w 113"/>
                <a:gd name="T91" fmla="*/ 31 h 146"/>
                <a:gd name="T92" fmla="*/ 55 w 113"/>
                <a:gd name="T93" fmla="*/ 28 h 146"/>
                <a:gd name="T94" fmla="*/ 55 w 113"/>
                <a:gd name="T95" fmla="*/ 23 h 146"/>
                <a:gd name="T96" fmla="*/ 58 w 113"/>
                <a:gd name="T97" fmla="*/ 22 h 146"/>
                <a:gd name="T98" fmla="*/ 58 w 113"/>
                <a:gd name="T99" fmla="*/ 23 h 146"/>
                <a:gd name="T100" fmla="*/ 60 w 113"/>
                <a:gd name="T101" fmla="*/ 25 h 146"/>
                <a:gd name="T102" fmla="*/ 63 w 113"/>
                <a:gd name="T103" fmla="*/ 22 h 146"/>
                <a:gd name="T104" fmla="*/ 63 w 113"/>
                <a:gd name="T105" fmla="*/ 17 h 146"/>
                <a:gd name="T106" fmla="*/ 61 w 113"/>
                <a:gd name="T107" fmla="*/ 17 h 146"/>
                <a:gd name="T108" fmla="*/ 64 w 113"/>
                <a:gd name="T109" fmla="*/ 0 h 146"/>
                <a:gd name="T110" fmla="*/ 64 w 113"/>
                <a:gd name="T111" fmla="*/ 9 h 146"/>
                <a:gd name="T112" fmla="*/ 63 w 113"/>
                <a:gd name="T113" fmla="*/ 11 h 146"/>
                <a:gd name="T114" fmla="*/ 61 w 113"/>
                <a:gd name="T115" fmla="*/ 9 h 146"/>
                <a:gd name="T116" fmla="*/ 60 w 113"/>
                <a:gd name="T117" fmla="*/ 4 h 146"/>
                <a:gd name="T118" fmla="*/ 61 w 113"/>
                <a:gd name="T119" fmla="*/ 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3" h="146">
                  <a:moveTo>
                    <a:pt x="101" y="86"/>
                  </a:moveTo>
                  <a:lnTo>
                    <a:pt x="101" y="89"/>
                  </a:lnTo>
                  <a:lnTo>
                    <a:pt x="99" y="89"/>
                  </a:lnTo>
                  <a:lnTo>
                    <a:pt x="99" y="93"/>
                  </a:lnTo>
                  <a:lnTo>
                    <a:pt x="97" y="93"/>
                  </a:lnTo>
                  <a:lnTo>
                    <a:pt x="97" y="94"/>
                  </a:lnTo>
                  <a:lnTo>
                    <a:pt x="96" y="93"/>
                  </a:lnTo>
                  <a:lnTo>
                    <a:pt x="96" y="91"/>
                  </a:lnTo>
                  <a:lnTo>
                    <a:pt x="99" y="89"/>
                  </a:lnTo>
                  <a:lnTo>
                    <a:pt x="101" y="86"/>
                  </a:lnTo>
                  <a:close/>
                  <a:moveTo>
                    <a:pt x="64" y="22"/>
                  </a:moveTo>
                  <a:lnTo>
                    <a:pt x="66" y="25"/>
                  </a:lnTo>
                  <a:lnTo>
                    <a:pt x="67" y="30"/>
                  </a:lnTo>
                  <a:lnTo>
                    <a:pt x="69" y="31"/>
                  </a:lnTo>
                  <a:lnTo>
                    <a:pt x="72" y="34"/>
                  </a:lnTo>
                  <a:lnTo>
                    <a:pt x="74" y="36"/>
                  </a:lnTo>
                  <a:lnTo>
                    <a:pt x="75" y="37"/>
                  </a:lnTo>
                  <a:lnTo>
                    <a:pt x="82" y="39"/>
                  </a:lnTo>
                  <a:lnTo>
                    <a:pt x="85" y="41"/>
                  </a:lnTo>
                  <a:lnTo>
                    <a:pt x="90" y="41"/>
                  </a:lnTo>
                  <a:lnTo>
                    <a:pt x="91" y="41"/>
                  </a:lnTo>
                  <a:lnTo>
                    <a:pt x="93" y="41"/>
                  </a:lnTo>
                  <a:lnTo>
                    <a:pt x="94" y="41"/>
                  </a:lnTo>
                  <a:lnTo>
                    <a:pt x="96" y="41"/>
                  </a:lnTo>
                  <a:lnTo>
                    <a:pt x="99" y="44"/>
                  </a:lnTo>
                  <a:lnTo>
                    <a:pt x="99" y="45"/>
                  </a:lnTo>
                  <a:lnTo>
                    <a:pt x="101" y="47"/>
                  </a:lnTo>
                  <a:lnTo>
                    <a:pt x="102" y="49"/>
                  </a:lnTo>
                  <a:lnTo>
                    <a:pt x="102" y="50"/>
                  </a:lnTo>
                  <a:lnTo>
                    <a:pt x="104" y="52"/>
                  </a:lnTo>
                  <a:lnTo>
                    <a:pt x="107" y="55"/>
                  </a:lnTo>
                  <a:lnTo>
                    <a:pt x="108" y="56"/>
                  </a:lnTo>
                  <a:lnTo>
                    <a:pt x="110" y="58"/>
                  </a:lnTo>
                  <a:lnTo>
                    <a:pt x="112" y="58"/>
                  </a:lnTo>
                  <a:lnTo>
                    <a:pt x="113" y="60"/>
                  </a:lnTo>
                  <a:lnTo>
                    <a:pt x="113" y="60"/>
                  </a:lnTo>
                  <a:lnTo>
                    <a:pt x="113" y="61"/>
                  </a:lnTo>
                  <a:lnTo>
                    <a:pt x="113" y="63"/>
                  </a:lnTo>
                  <a:lnTo>
                    <a:pt x="112" y="66"/>
                  </a:lnTo>
                  <a:lnTo>
                    <a:pt x="112" y="67"/>
                  </a:lnTo>
                  <a:lnTo>
                    <a:pt x="108" y="69"/>
                  </a:lnTo>
                  <a:lnTo>
                    <a:pt x="107" y="74"/>
                  </a:lnTo>
                  <a:lnTo>
                    <a:pt x="105" y="75"/>
                  </a:lnTo>
                  <a:lnTo>
                    <a:pt x="102" y="77"/>
                  </a:lnTo>
                  <a:lnTo>
                    <a:pt x="101" y="80"/>
                  </a:lnTo>
                  <a:lnTo>
                    <a:pt x="97" y="85"/>
                  </a:lnTo>
                  <a:lnTo>
                    <a:pt x="94" y="89"/>
                  </a:lnTo>
                  <a:lnTo>
                    <a:pt x="94" y="91"/>
                  </a:lnTo>
                  <a:lnTo>
                    <a:pt x="93" y="91"/>
                  </a:lnTo>
                  <a:lnTo>
                    <a:pt x="91" y="91"/>
                  </a:lnTo>
                  <a:lnTo>
                    <a:pt x="90" y="89"/>
                  </a:lnTo>
                  <a:lnTo>
                    <a:pt x="91" y="89"/>
                  </a:lnTo>
                  <a:lnTo>
                    <a:pt x="91" y="88"/>
                  </a:lnTo>
                  <a:lnTo>
                    <a:pt x="90" y="88"/>
                  </a:lnTo>
                  <a:lnTo>
                    <a:pt x="88" y="88"/>
                  </a:lnTo>
                  <a:lnTo>
                    <a:pt x="86" y="91"/>
                  </a:lnTo>
                  <a:lnTo>
                    <a:pt x="85" y="93"/>
                  </a:lnTo>
                  <a:lnTo>
                    <a:pt x="85" y="94"/>
                  </a:lnTo>
                  <a:lnTo>
                    <a:pt x="85" y="97"/>
                  </a:lnTo>
                  <a:lnTo>
                    <a:pt x="83" y="99"/>
                  </a:lnTo>
                  <a:lnTo>
                    <a:pt x="83" y="102"/>
                  </a:lnTo>
                  <a:lnTo>
                    <a:pt x="83" y="102"/>
                  </a:lnTo>
                  <a:lnTo>
                    <a:pt x="83" y="105"/>
                  </a:lnTo>
                  <a:lnTo>
                    <a:pt x="83" y="108"/>
                  </a:lnTo>
                  <a:lnTo>
                    <a:pt x="85" y="110"/>
                  </a:lnTo>
                  <a:lnTo>
                    <a:pt x="85" y="112"/>
                  </a:lnTo>
                  <a:lnTo>
                    <a:pt x="83" y="112"/>
                  </a:lnTo>
                  <a:lnTo>
                    <a:pt x="83" y="112"/>
                  </a:lnTo>
                  <a:lnTo>
                    <a:pt x="78" y="112"/>
                  </a:lnTo>
                  <a:lnTo>
                    <a:pt x="75" y="113"/>
                  </a:lnTo>
                  <a:lnTo>
                    <a:pt x="72" y="115"/>
                  </a:lnTo>
                  <a:lnTo>
                    <a:pt x="71" y="115"/>
                  </a:lnTo>
                  <a:lnTo>
                    <a:pt x="67" y="118"/>
                  </a:lnTo>
                  <a:lnTo>
                    <a:pt x="66" y="124"/>
                  </a:lnTo>
                  <a:lnTo>
                    <a:pt x="64" y="126"/>
                  </a:lnTo>
                  <a:lnTo>
                    <a:pt x="63" y="127"/>
                  </a:lnTo>
                  <a:lnTo>
                    <a:pt x="58" y="127"/>
                  </a:lnTo>
                  <a:lnTo>
                    <a:pt x="53" y="127"/>
                  </a:lnTo>
                  <a:lnTo>
                    <a:pt x="50" y="129"/>
                  </a:lnTo>
                  <a:lnTo>
                    <a:pt x="47" y="132"/>
                  </a:lnTo>
                  <a:lnTo>
                    <a:pt x="47" y="134"/>
                  </a:lnTo>
                  <a:lnTo>
                    <a:pt x="49" y="135"/>
                  </a:lnTo>
                  <a:lnTo>
                    <a:pt x="49" y="135"/>
                  </a:lnTo>
                  <a:lnTo>
                    <a:pt x="49" y="137"/>
                  </a:lnTo>
                  <a:lnTo>
                    <a:pt x="47" y="138"/>
                  </a:lnTo>
                  <a:lnTo>
                    <a:pt x="45" y="140"/>
                  </a:lnTo>
                  <a:lnTo>
                    <a:pt x="41" y="141"/>
                  </a:lnTo>
                  <a:lnTo>
                    <a:pt x="39" y="141"/>
                  </a:lnTo>
                  <a:lnTo>
                    <a:pt x="37" y="140"/>
                  </a:lnTo>
                  <a:lnTo>
                    <a:pt x="34" y="140"/>
                  </a:lnTo>
                  <a:lnTo>
                    <a:pt x="30" y="141"/>
                  </a:lnTo>
                  <a:lnTo>
                    <a:pt x="28" y="143"/>
                  </a:lnTo>
                  <a:lnTo>
                    <a:pt x="26" y="143"/>
                  </a:lnTo>
                  <a:lnTo>
                    <a:pt x="23" y="145"/>
                  </a:lnTo>
                  <a:lnTo>
                    <a:pt x="19" y="145"/>
                  </a:lnTo>
                  <a:lnTo>
                    <a:pt x="15" y="146"/>
                  </a:lnTo>
                  <a:lnTo>
                    <a:pt x="15" y="145"/>
                  </a:lnTo>
                  <a:lnTo>
                    <a:pt x="14" y="143"/>
                  </a:lnTo>
                  <a:lnTo>
                    <a:pt x="14" y="140"/>
                  </a:lnTo>
                  <a:lnTo>
                    <a:pt x="12" y="138"/>
                  </a:lnTo>
                  <a:lnTo>
                    <a:pt x="12" y="137"/>
                  </a:lnTo>
                  <a:lnTo>
                    <a:pt x="11" y="137"/>
                  </a:lnTo>
                  <a:lnTo>
                    <a:pt x="11" y="135"/>
                  </a:lnTo>
                  <a:lnTo>
                    <a:pt x="9" y="134"/>
                  </a:lnTo>
                  <a:lnTo>
                    <a:pt x="9" y="132"/>
                  </a:lnTo>
                  <a:lnTo>
                    <a:pt x="9" y="130"/>
                  </a:lnTo>
                  <a:lnTo>
                    <a:pt x="8" y="129"/>
                  </a:lnTo>
                  <a:lnTo>
                    <a:pt x="8" y="127"/>
                  </a:lnTo>
                  <a:lnTo>
                    <a:pt x="6" y="126"/>
                  </a:lnTo>
                  <a:lnTo>
                    <a:pt x="6" y="124"/>
                  </a:lnTo>
                  <a:lnTo>
                    <a:pt x="6" y="123"/>
                  </a:lnTo>
                  <a:lnTo>
                    <a:pt x="4" y="123"/>
                  </a:lnTo>
                  <a:lnTo>
                    <a:pt x="4" y="121"/>
                  </a:lnTo>
                  <a:lnTo>
                    <a:pt x="3" y="119"/>
                  </a:lnTo>
                  <a:lnTo>
                    <a:pt x="3" y="118"/>
                  </a:lnTo>
                  <a:lnTo>
                    <a:pt x="3" y="116"/>
                  </a:lnTo>
                  <a:lnTo>
                    <a:pt x="1" y="115"/>
                  </a:lnTo>
                  <a:lnTo>
                    <a:pt x="1" y="113"/>
                  </a:lnTo>
                  <a:lnTo>
                    <a:pt x="0" y="112"/>
                  </a:lnTo>
                  <a:lnTo>
                    <a:pt x="3" y="112"/>
                  </a:lnTo>
                  <a:lnTo>
                    <a:pt x="4" y="110"/>
                  </a:lnTo>
                  <a:lnTo>
                    <a:pt x="8" y="108"/>
                  </a:lnTo>
                  <a:lnTo>
                    <a:pt x="9" y="108"/>
                  </a:lnTo>
                  <a:lnTo>
                    <a:pt x="12" y="107"/>
                  </a:lnTo>
                  <a:lnTo>
                    <a:pt x="14" y="107"/>
                  </a:lnTo>
                  <a:lnTo>
                    <a:pt x="17" y="105"/>
                  </a:lnTo>
                  <a:lnTo>
                    <a:pt x="20" y="105"/>
                  </a:lnTo>
                  <a:lnTo>
                    <a:pt x="22" y="104"/>
                  </a:lnTo>
                  <a:lnTo>
                    <a:pt x="25" y="104"/>
                  </a:lnTo>
                  <a:lnTo>
                    <a:pt x="26" y="102"/>
                  </a:lnTo>
                  <a:lnTo>
                    <a:pt x="30" y="102"/>
                  </a:lnTo>
                  <a:lnTo>
                    <a:pt x="33" y="101"/>
                  </a:lnTo>
                  <a:lnTo>
                    <a:pt x="34" y="99"/>
                  </a:lnTo>
                  <a:lnTo>
                    <a:pt x="37" y="99"/>
                  </a:lnTo>
                  <a:lnTo>
                    <a:pt x="39" y="97"/>
                  </a:lnTo>
                  <a:lnTo>
                    <a:pt x="42" y="97"/>
                  </a:lnTo>
                  <a:lnTo>
                    <a:pt x="44" y="96"/>
                  </a:lnTo>
                  <a:lnTo>
                    <a:pt x="44" y="94"/>
                  </a:lnTo>
                  <a:lnTo>
                    <a:pt x="45" y="93"/>
                  </a:lnTo>
                  <a:lnTo>
                    <a:pt x="45" y="91"/>
                  </a:lnTo>
                  <a:lnTo>
                    <a:pt x="45" y="89"/>
                  </a:lnTo>
                  <a:lnTo>
                    <a:pt x="47" y="88"/>
                  </a:lnTo>
                  <a:lnTo>
                    <a:pt x="47" y="86"/>
                  </a:lnTo>
                  <a:lnTo>
                    <a:pt x="47" y="85"/>
                  </a:lnTo>
                  <a:lnTo>
                    <a:pt x="49" y="83"/>
                  </a:lnTo>
                  <a:lnTo>
                    <a:pt x="49" y="82"/>
                  </a:lnTo>
                  <a:lnTo>
                    <a:pt x="49" y="80"/>
                  </a:lnTo>
                  <a:lnTo>
                    <a:pt x="50" y="78"/>
                  </a:lnTo>
                  <a:lnTo>
                    <a:pt x="50" y="77"/>
                  </a:lnTo>
                  <a:lnTo>
                    <a:pt x="50" y="75"/>
                  </a:lnTo>
                  <a:lnTo>
                    <a:pt x="52" y="74"/>
                  </a:lnTo>
                  <a:lnTo>
                    <a:pt x="52" y="71"/>
                  </a:lnTo>
                  <a:lnTo>
                    <a:pt x="52" y="69"/>
                  </a:lnTo>
                  <a:lnTo>
                    <a:pt x="53" y="67"/>
                  </a:lnTo>
                  <a:lnTo>
                    <a:pt x="53" y="66"/>
                  </a:lnTo>
                  <a:lnTo>
                    <a:pt x="52" y="64"/>
                  </a:lnTo>
                  <a:lnTo>
                    <a:pt x="52" y="63"/>
                  </a:lnTo>
                  <a:lnTo>
                    <a:pt x="50" y="61"/>
                  </a:lnTo>
                  <a:lnTo>
                    <a:pt x="49" y="60"/>
                  </a:lnTo>
                  <a:lnTo>
                    <a:pt x="47" y="58"/>
                  </a:lnTo>
                  <a:lnTo>
                    <a:pt x="47" y="56"/>
                  </a:lnTo>
                  <a:lnTo>
                    <a:pt x="47" y="53"/>
                  </a:lnTo>
                  <a:lnTo>
                    <a:pt x="47" y="53"/>
                  </a:lnTo>
                  <a:lnTo>
                    <a:pt x="47" y="50"/>
                  </a:lnTo>
                  <a:lnTo>
                    <a:pt x="47" y="49"/>
                  </a:lnTo>
                  <a:lnTo>
                    <a:pt x="49" y="45"/>
                  </a:lnTo>
                  <a:lnTo>
                    <a:pt x="50" y="44"/>
                  </a:lnTo>
                  <a:lnTo>
                    <a:pt x="50" y="41"/>
                  </a:lnTo>
                  <a:lnTo>
                    <a:pt x="52" y="41"/>
                  </a:lnTo>
                  <a:lnTo>
                    <a:pt x="52" y="39"/>
                  </a:lnTo>
                  <a:lnTo>
                    <a:pt x="52" y="37"/>
                  </a:lnTo>
                  <a:lnTo>
                    <a:pt x="52" y="37"/>
                  </a:lnTo>
                  <a:lnTo>
                    <a:pt x="50" y="37"/>
                  </a:lnTo>
                  <a:lnTo>
                    <a:pt x="52" y="36"/>
                  </a:lnTo>
                  <a:lnTo>
                    <a:pt x="53" y="36"/>
                  </a:lnTo>
                  <a:lnTo>
                    <a:pt x="55" y="36"/>
                  </a:lnTo>
                  <a:lnTo>
                    <a:pt x="56" y="36"/>
                  </a:lnTo>
                  <a:lnTo>
                    <a:pt x="58" y="36"/>
                  </a:lnTo>
                  <a:lnTo>
                    <a:pt x="58" y="34"/>
                  </a:lnTo>
                  <a:lnTo>
                    <a:pt x="58" y="34"/>
                  </a:lnTo>
                  <a:lnTo>
                    <a:pt x="58" y="33"/>
                  </a:lnTo>
                  <a:lnTo>
                    <a:pt x="55" y="33"/>
                  </a:lnTo>
                  <a:lnTo>
                    <a:pt x="55" y="33"/>
                  </a:lnTo>
                  <a:lnTo>
                    <a:pt x="55" y="31"/>
                  </a:lnTo>
                  <a:lnTo>
                    <a:pt x="55" y="30"/>
                  </a:lnTo>
                  <a:lnTo>
                    <a:pt x="55" y="30"/>
                  </a:lnTo>
                  <a:lnTo>
                    <a:pt x="55" y="28"/>
                  </a:lnTo>
                  <a:lnTo>
                    <a:pt x="55" y="28"/>
                  </a:lnTo>
                  <a:lnTo>
                    <a:pt x="55" y="26"/>
                  </a:lnTo>
                  <a:lnTo>
                    <a:pt x="55" y="26"/>
                  </a:lnTo>
                  <a:lnTo>
                    <a:pt x="55" y="25"/>
                  </a:lnTo>
                  <a:lnTo>
                    <a:pt x="55" y="23"/>
                  </a:lnTo>
                  <a:lnTo>
                    <a:pt x="56" y="22"/>
                  </a:lnTo>
                  <a:lnTo>
                    <a:pt x="56" y="22"/>
                  </a:lnTo>
                  <a:lnTo>
                    <a:pt x="56" y="22"/>
                  </a:lnTo>
                  <a:lnTo>
                    <a:pt x="58" y="22"/>
                  </a:lnTo>
                  <a:lnTo>
                    <a:pt x="58" y="22"/>
                  </a:lnTo>
                  <a:lnTo>
                    <a:pt x="58" y="22"/>
                  </a:lnTo>
                  <a:lnTo>
                    <a:pt x="58" y="23"/>
                  </a:lnTo>
                  <a:lnTo>
                    <a:pt x="58" y="23"/>
                  </a:lnTo>
                  <a:lnTo>
                    <a:pt x="58" y="23"/>
                  </a:lnTo>
                  <a:lnTo>
                    <a:pt x="58" y="23"/>
                  </a:lnTo>
                  <a:lnTo>
                    <a:pt x="60" y="25"/>
                  </a:lnTo>
                  <a:lnTo>
                    <a:pt x="60" y="25"/>
                  </a:lnTo>
                  <a:lnTo>
                    <a:pt x="61" y="23"/>
                  </a:lnTo>
                  <a:lnTo>
                    <a:pt x="61" y="23"/>
                  </a:lnTo>
                  <a:lnTo>
                    <a:pt x="63" y="23"/>
                  </a:lnTo>
                  <a:lnTo>
                    <a:pt x="63" y="22"/>
                  </a:lnTo>
                  <a:lnTo>
                    <a:pt x="63" y="22"/>
                  </a:lnTo>
                  <a:lnTo>
                    <a:pt x="64" y="22"/>
                  </a:lnTo>
                  <a:close/>
                  <a:moveTo>
                    <a:pt x="61" y="17"/>
                  </a:moveTo>
                  <a:lnTo>
                    <a:pt x="63" y="17"/>
                  </a:lnTo>
                  <a:lnTo>
                    <a:pt x="63" y="17"/>
                  </a:lnTo>
                  <a:lnTo>
                    <a:pt x="63" y="17"/>
                  </a:lnTo>
                  <a:lnTo>
                    <a:pt x="61" y="17"/>
                  </a:lnTo>
                  <a:lnTo>
                    <a:pt x="61" y="17"/>
                  </a:lnTo>
                  <a:lnTo>
                    <a:pt x="61" y="17"/>
                  </a:lnTo>
                  <a:lnTo>
                    <a:pt x="61" y="17"/>
                  </a:lnTo>
                  <a:close/>
                  <a:moveTo>
                    <a:pt x="64" y="0"/>
                  </a:moveTo>
                  <a:lnTo>
                    <a:pt x="64" y="0"/>
                  </a:lnTo>
                  <a:lnTo>
                    <a:pt x="64" y="1"/>
                  </a:lnTo>
                  <a:lnTo>
                    <a:pt x="64" y="3"/>
                  </a:lnTo>
                  <a:lnTo>
                    <a:pt x="64" y="4"/>
                  </a:lnTo>
                  <a:lnTo>
                    <a:pt x="64" y="9"/>
                  </a:lnTo>
                  <a:lnTo>
                    <a:pt x="63" y="9"/>
                  </a:lnTo>
                  <a:lnTo>
                    <a:pt x="63" y="11"/>
                  </a:lnTo>
                  <a:lnTo>
                    <a:pt x="63" y="11"/>
                  </a:lnTo>
                  <a:lnTo>
                    <a:pt x="63" y="11"/>
                  </a:lnTo>
                  <a:lnTo>
                    <a:pt x="61" y="11"/>
                  </a:lnTo>
                  <a:lnTo>
                    <a:pt x="61" y="11"/>
                  </a:lnTo>
                  <a:lnTo>
                    <a:pt x="61" y="11"/>
                  </a:lnTo>
                  <a:lnTo>
                    <a:pt x="61" y="9"/>
                  </a:lnTo>
                  <a:lnTo>
                    <a:pt x="61" y="8"/>
                  </a:lnTo>
                  <a:lnTo>
                    <a:pt x="61" y="6"/>
                  </a:lnTo>
                  <a:lnTo>
                    <a:pt x="61" y="4"/>
                  </a:lnTo>
                  <a:lnTo>
                    <a:pt x="60" y="4"/>
                  </a:lnTo>
                  <a:lnTo>
                    <a:pt x="60" y="4"/>
                  </a:lnTo>
                  <a:lnTo>
                    <a:pt x="61" y="3"/>
                  </a:lnTo>
                  <a:lnTo>
                    <a:pt x="61" y="3"/>
                  </a:lnTo>
                  <a:lnTo>
                    <a:pt x="61" y="3"/>
                  </a:lnTo>
                  <a:lnTo>
                    <a:pt x="63" y="1"/>
                  </a:lnTo>
                  <a:lnTo>
                    <a:pt x="63" y="1"/>
                  </a:lnTo>
                  <a:lnTo>
                    <a:pt x="6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85" name="Freeform 181">
              <a:extLst>
                <a:ext uri="{FF2B5EF4-FFF2-40B4-BE49-F238E27FC236}">
                  <a16:creationId xmlns:a16="http://schemas.microsoft.com/office/drawing/2014/main" id="{C44310AE-0A6D-480E-A44D-8CD9C87CEFFF}"/>
                </a:ext>
              </a:extLst>
            </p:cNvPr>
            <p:cNvSpPr>
              <a:spLocks noEditPoints="1"/>
            </p:cNvSpPr>
            <p:nvPr/>
          </p:nvSpPr>
          <p:spPr bwMode="auto">
            <a:xfrm>
              <a:off x="10439227" y="4655677"/>
              <a:ext cx="647141" cy="1387846"/>
            </a:xfrm>
            <a:custGeom>
              <a:avLst/>
              <a:gdLst>
                <a:gd name="T0" fmla="*/ 5 w 332"/>
                <a:gd name="T1" fmla="*/ 674 h 712"/>
                <a:gd name="T2" fmla="*/ 0 w 332"/>
                <a:gd name="T3" fmla="*/ 679 h 712"/>
                <a:gd name="T4" fmla="*/ 32 w 332"/>
                <a:gd name="T5" fmla="*/ 607 h 712"/>
                <a:gd name="T6" fmla="*/ 26 w 332"/>
                <a:gd name="T7" fmla="*/ 610 h 712"/>
                <a:gd name="T8" fmla="*/ 11 w 332"/>
                <a:gd name="T9" fmla="*/ 585 h 712"/>
                <a:gd name="T10" fmla="*/ 16 w 332"/>
                <a:gd name="T11" fmla="*/ 575 h 712"/>
                <a:gd name="T12" fmla="*/ 256 w 332"/>
                <a:gd name="T13" fmla="*/ 550 h 712"/>
                <a:gd name="T14" fmla="*/ 253 w 332"/>
                <a:gd name="T15" fmla="*/ 556 h 712"/>
                <a:gd name="T16" fmla="*/ 117 w 332"/>
                <a:gd name="T17" fmla="*/ 496 h 712"/>
                <a:gd name="T18" fmla="*/ 98 w 332"/>
                <a:gd name="T19" fmla="*/ 496 h 712"/>
                <a:gd name="T20" fmla="*/ 114 w 332"/>
                <a:gd name="T21" fmla="*/ 501 h 712"/>
                <a:gd name="T22" fmla="*/ 116 w 332"/>
                <a:gd name="T23" fmla="*/ 504 h 712"/>
                <a:gd name="T24" fmla="*/ 120 w 332"/>
                <a:gd name="T25" fmla="*/ 504 h 712"/>
                <a:gd name="T26" fmla="*/ 119 w 332"/>
                <a:gd name="T27" fmla="*/ 509 h 712"/>
                <a:gd name="T28" fmla="*/ 114 w 332"/>
                <a:gd name="T29" fmla="*/ 523 h 712"/>
                <a:gd name="T30" fmla="*/ 98 w 332"/>
                <a:gd name="T31" fmla="*/ 542 h 712"/>
                <a:gd name="T32" fmla="*/ 105 w 332"/>
                <a:gd name="T33" fmla="*/ 550 h 712"/>
                <a:gd name="T34" fmla="*/ 95 w 332"/>
                <a:gd name="T35" fmla="*/ 550 h 712"/>
                <a:gd name="T36" fmla="*/ 87 w 332"/>
                <a:gd name="T37" fmla="*/ 553 h 712"/>
                <a:gd name="T38" fmla="*/ 76 w 332"/>
                <a:gd name="T39" fmla="*/ 567 h 712"/>
                <a:gd name="T40" fmla="*/ 71 w 332"/>
                <a:gd name="T41" fmla="*/ 586 h 712"/>
                <a:gd name="T42" fmla="*/ 49 w 332"/>
                <a:gd name="T43" fmla="*/ 600 h 712"/>
                <a:gd name="T44" fmla="*/ 34 w 332"/>
                <a:gd name="T45" fmla="*/ 597 h 712"/>
                <a:gd name="T46" fmla="*/ 13 w 332"/>
                <a:gd name="T47" fmla="*/ 594 h 712"/>
                <a:gd name="T48" fmla="*/ 8 w 332"/>
                <a:gd name="T49" fmla="*/ 586 h 712"/>
                <a:gd name="T50" fmla="*/ 15 w 332"/>
                <a:gd name="T51" fmla="*/ 578 h 712"/>
                <a:gd name="T52" fmla="*/ 16 w 332"/>
                <a:gd name="T53" fmla="*/ 575 h 712"/>
                <a:gd name="T54" fmla="*/ 23 w 332"/>
                <a:gd name="T55" fmla="*/ 567 h 712"/>
                <a:gd name="T56" fmla="*/ 37 w 332"/>
                <a:gd name="T57" fmla="*/ 555 h 712"/>
                <a:gd name="T58" fmla="*/ 56 w 332"/>
                <a:gd name="T59" fmla="*/ 545 h 712"/>
                <a:gd name="T60" fmla="*/ 65 w 332"/>
                <a:gd name="T61" fmla="*/ 539 h 712"/>
                <a:gd name="T62" fmla="*/ 70 w 332"/>
                <a:gd name="T63" fmla="*/ 536 h 712"/>
                <a:gd name="T64" fmla="*/ 78 w 332"/>
                <a:gd name="T65" fmla="*/ 526 h 712"/>
                <a:gd name="T66" fmla="*/ 89 w 332"/>
                <a:gd name="T67" fmla="*/ 509 h 712"/>
                <a:gd name="T68" fmla="*/ 138 w 332"/>
                <a:gd name="T69" fmla="*/ 422 h 712"/>
                <a:gd name="T70" fmla="*/ 105 w 332"/>
                <a:gd name="T71" fmla="*/ 399 h 712"/>
                <a:gd name="T72" fmla="*/ 116 w 332"/>
                <a:gd name="T73" fmla="*/ 402 h 712"/>
                <a:gd name="T74" fmla="*/ 123 w 332"/>
                <a:gd name="T75" fmla="*/ 408 h 712"/>
                <a:gd name="T76" fmla="*/ 128 w 332"/>
                <a:gd name="T77" fmla="*/ 424 h 712"/>
                <a:gd name="T78" fmla="*/ 133 w 332"/>
                <a:gd name="T79" fmla="*/ 433 h 712"/>
                <a:gd name="T80" fmla="*/ 139 w 332"/>
                <a:gd name="T81" fmla="*/ 429 h 712"/>
                <a:gd name="T82" fmla="*/ 146 w 332"/>
                <a:gd name="T83" fmla="*/ 438 h 712"/>
                <a:gd name="T84" fmla="*/ 163 w 332"/>
                <a:gd name="T85" fmla="*/ 451 h 712"/>
                <a:gd name="T86" fmla="*/ 182 w 332"/>
                <a:gd name="T87" fmla="*/ 444 h 712"/>
                <a:gd name="T88" fmla="*/ 174 w 332"/>
                <a:gd name="T89" fmla="*/ 468 h 712"/>
                <a:gd name="T90" fmla="*/ 161 w 332"/>
                <a:gd name="T91" fmla="*/ 473 h 712"/>
                <a:gd name="T92" fmla="*/ 150 w 332"/>
                <a:gd name="T93" fmla="*/ 498 h 712"/>
                <a:gd name="T94" fmla="*/ 134 w 332"/>
                <a:gd name="T95" fmla="*/ 509 h 712"/>
                <a:gd name="T96" fmla="*/ 127 w 332"/>
                <a:gd name="T97" fmla="*/ 507 h 712"/>
                <a:gd name="T98" fmla="*/ 127 w 332"/>
                <a:gd name="T99" fmla="*/ 482 h 712"/>
                <a:gd name="T100" fmla="*/ 119 w 332"/>
                <a:gd name="T101" fmla="*/ 468 h 712"/>
                <a:gd name="T102" fmla="*/ 130 w 332"/>
                <a:gd name="T103" fmla="*/ 448 h 712"/>
                <a:gd name="T104" fmla="*/ 128 w 332"/>
                <a:gd name="T105" fmla="*/ 438 h 712"/>
                <a:gd name="T106" fmla="*/ 122 w 332"/>
                <a:gd name="T107" fmla="*/ 430 h 712"/>
                <a:gd name="T108" fmla="*/ 120 w 332"/>
                <a:gd name="T109" fmla="*/ 421 h 712"/>
                <a:gd name="T110" fmla="*/ 119 w 332"/>
                <a:gd name="T111" fmla="*/ 424 h 712"/>
                <a:gd name="T112" fmla="*/ 108 w 332"/>
                <a:gd name="T113" fmla="*/ 410 h 712"/>
                <a:gd name="T114" fmla="*/ 101 w 332"/>
                <a:gd name="T115" fmla="*/ 396 h 712"/>
                <a:gd name="T116" fmla="*/ 313 w 332"/>
                <a:gd name="T117" fmla="*/ 0 h 7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2" h="712">
                  <a:moveTo>
                    <a:pt x="46" y="711"/>
                  </a:moveTo>
                  <a:lnTo>
                    <a:pt x="48" y="711"/>
                  </a:lnTo>
                  <a:lnTo>
                    <a:pt x="48" y="712"/>
                  </a:lnTo>
                  <a:lnTo>
                    <a:pt x="46" y="712"/>
                  </a:lnTo>
                  <a:lnTo>
                    <a:pt x="46" y="712"/>
                  </a:lnTo>
                  <a:lnTo>
                    <a:pt x="45" y="711"/>
                  </a:lnTo>
                  <a:lnTo>
                    <a:pt x="45" y="711"/>
                  </a:lnTo>
                  <a:lnTo>
                    <a:pt x="46" y="711"/>
                  </a:lnTo>
                  <a:lnTo>
                    <a:pt x="46" y="711"/>
                  </a:lnTo>
                  <a:close/>
                  <a:moveTo>
                    <a:pt x="5" y="673"/>
                  </a:moveTo>
                  <a:lnTo>
                    <a:pt x="5" y="673"/>
                  </a:lnTo>
                  <a:lnTo>
                    <a:pt x="5" y="673"/>
                  </a:lnTo>
                  <a:lnTo>
                    <a:pt x="5" y="674"/>
                  </a:lnTo>
                  <a:lnTo>
                    <a:pt x="5" y="674"/>
                  </a:lnTo>
                  <a:lnTo>
                    <a:pt x="5" y="676"/>
                  </a:lnTo>
                  <a:lnTo>
                    <a:pt x="5" y="676"/>
                  </a:lnTo>
                  <a:lnTo>
                    <a:pt x="4" y="676"/>
                  </a:lnTo>
                  <a:lnTo>
                    <a:pt x="4" y="678"/>
                  </a:lnTo>
                  <a:lnTo>
                    <a:pt x="5" y="678"/>
                  </a:lnTo>
                  <a:lnTo>
                    <a:pt x="5" y="679"/>
                  </a:lnTo>
                  <a:lnTo>
                    <a:pt x="4" y="679"/>
                  </a:lnTo>
                  <a:lnTo>
                    <a:pt x="2" y="679"/>
                  </a:lnTo>
                  <a:lnTo>
                    <a:pt x="2" y="678"/>
                  </a:lnTo>
                  <a:lnTo>
                    <a:pt x="2" y="678"/>
                  </a:lnTo>
                  <a:lnTo>
                    <a:pt x="0" y="679"/>
                  </a:lnTo>
                  <a:lnTo>
                    <a:pt x="0" y="679"/>
                  </a:lnTo>
                  <a:lnTo>
                    <a:pt x="0" y="678"/>
                  </a:lnTo>
                  <a:lnTo>
                    <a:pt x="0" y="678"/>
                  </a:lnTo>
                  <a:lnTo>
                    <a:pt x="2" y="676"/>
                  </a:lnTo>
                  <a:lnTo>
                    <a:pt x="4" y="674"/>
                  </a:lnTo>
                  <a:lnTo>
                    <a:pt x="4" y="673"/>
                  </a:lnTo>
                  <a:lnTo>
                    <a:pt x="5" y="673"/>
                  </a:lnTo>
                  <a:close/>
                  <a:moveTo>
                    <a:pt x="30" y="602"/>
                  </a:moveTo>
                  <a:lnTo>
                    <a:pt x="32" y="605"/>
                  </a:lnTo>
                  <a:lnTo>
                    <a:pt x="32" y="605"/>
                  </a:lnTo>
                  <a:lnTo>
                    <a:pt x="30" y="605"/>
                  </a:lnTo>
                  <a:lnTo>
                    <a:pt x="30" y="607"/>
                  </a:lnTo>
                  <a:lnTo>
                    <a:pt x="32" y="607"/>
                  </a:lnTo>
                  <a:lnTo>
                    <a:pt x="32" y="607"/>
                  </a:lnTo>
                  <a:lnTo>
                    <a:pt x="34" y="607"/>
                  </a:lnTo>
                  <a:lnTo>
                    <a:pt x="34" y="608"/>
                  </a:lnTo>
                  <a:lnTo>
                    <a:pt x="34" y="608"/>
                  </a:lnTo>
                  <a:lnTo>
                    <a:pt x="34" y="610"/>
                  </a:lnTo>
                  <a:lnTo>
                    <a:pt x="30" y="610"/>
                  </a:lnTo>
                  <a:lnTo>
                    <a:pt x="29" y="611"/>
                  </a:lnTo>
                  <a:lnTo>
                    <a:pt x="27" y="610"/>
                  </a:lnTo>
                  <a:lnTo>
                    <a:pt x="27" y="610"/>
                  </a:lnTo>
                  <a:lnTo>
                    <a:pt x="26" y="611"/>
                  </a:lnTo>
                  <a:lnTo>
                    <a:pt x="24" y="613"/>
                  </a:lnTo>
                  <a:lnTo>
                    <a:pt x="24" y="611"/>
                  </a:lnTo>
                  <a:lnTo>
                    <a:pt x="24" y="611"/>
                  </a:lnTo>
                  <a:lnTo>
                    <a:pt x="26" y="610"/>
                  </a:lnTo>
                  <a:lnTo>
                    <a:pt x="26" y="608"/>
                  </a:lnTo>
                  <a:lnTo>
                    <a:pt x="26" y="608"/>
                  </a:lnTo>
                  <a:lnTo>
                    <a:pt x="27" y="608"/>
                  </a:lnTo>
                  <a:lnTo>
                    <a:pt x="27" y="607"/>
                  </a:lnTo>
                  <a:lnTo>
                    <a:pt x="27" y="605"/>
                  </a:lnTo>
                  <a:lnTo>
                    <a:pt x="27" y="604"/>
                  </a:lnTo>
                  <a:lnTo>
                    <a:pt x="27" y="602"/>
                  </a:lnTo>
                  <a:lnTo>
                    <a:pt x="30" y="602"/>
                  </a:lnTo>
                  <a:close/>
                  <a:moveTo>
                    <a:pt x="11" y="583"/>
                  </a:moveTo>
                  <a:lnTo>
                    <a:pt x="11" y="583"/>
                  </a:lnTo>
                  <a:lnTo>
                    <a:pt x="11" y="583"/>
                  </a:lnTo>
                  <a:lnTo>
                    <a:pt x="11" y="585"/>
                  </a:lnTo>
                  <a:lnTo>
                    <a:pt x="11" y="585"/>
                  </a:lnTo>
                  <a:lnTo>
                    <a:pt x="11" y="585"/>
                  </a:lnTo>
                  <a:lnTo>
                    <a:pt x="11" y="585"/>
                  </a:lnTo>
                  <a:lnTo>
                    <a:pt x="10" y="585"/>
                  </a:lnTo>
                  <a:lnTo>
                    <a:pt x="10" y="585"/>
                  </a:lnTo>
                  <a:lnTo>
                    <a:pt x="8" y="585"/>
                  </a:lnTo>
                  <a:lnTo>
                    <a:pt x="10" y="583"/>
                  </a:lnTo>
                  <a:lnTo>
                    <a:pt x="11" y="583"/>
                  </a:lnTo>
                  <a:close/>
                  <a:moveTo>
                    <a:pt x="16" y="575"/>
                  </a:moveTo>
                  <a:lnTo>
                    <a:pt x="16" y="577"/>
                  </a:lnTo>
                  <a:lnTo>
                    <a:pt x="15" y="577"/>
                  </a:lnTo>
                  <a:lnTo>
                    <a:pt x="15" y="575"/>
                  </a:lnTo>
                  <a:lnTo>
                    <a:pt x="15" y="575"/>
                  </a:lnTo>
                  <a:lnTo>
                    <a:pt x="16" y="575"/>
                  </a:lnTo>
                  <a:close/>
                  <a:moveTo>
                    <a:pt x="259" y="558"/>
                  </a:moveTo>
                  <a:lnTo>
                    <a:pt x="261" y="558"/>
                  </a:lnTo>
                  <a:lnTo>
                    <a:pt x="259" y="559"/>
                  </a:lnTo>
                  <a:lnTo>
                    <a:pt x="259" y="559"/>
                  </a:lnTo>
                  <a:lnTo>
                    <a:pt x="259" y="558"/>
                  </a:lnTo>
                  <a:lnTo>
                    <a:pt x="259" y="558"/>
                  </a:lnTo>
                  <a:lnTo>
                    <a:pt x="259" y="558"/>
                  </a:lnTo>
                  <a:close/>
                  <a:moveTo>
                    <a:pt x="253" y="548"/>
                  </a:moveTo>
                  <a:lnTo>
                    <a:pt x="259" y="548"/>
                  </a:lnTo>
                  <a:lnTo>
                    <a:pt x="259" y="550"/>
                  </a:lnTo>
                  <a:lnTo>
                    <a:pt x="257" y="550"/>
                  </a:lnTo>
                  <a:lnTo>
                    <a:pt x="256" y="552"/>
                  </a:lnTo>
                  <a:lnTo>
                    <a:pt x="256" y="550"/>
                  </a:lnTo>
                  <a:lnTo>
                    <a:pt x="256" y="550"/>
                  </a:lnTo>
                  <a:lnTo>
                    <a:pt x="254" y="550"/>
                  </a:lnTo>
                  <a:lnTo>
                    <a:pt x="254" y="550"/>
                  </a:lnTo>
                  <a:lnTo>
                    <a:pt x="254" y="550"/>
                  </a:lnTo>
                  <a:lnTo>
                    <a:pt x="256" y="550"/>
                  </a:lnTo>
                  <a:lnTo>
                    <a:pt x="254" y="552"/>
                  </a:lnTo>
                  <a:lnTo>
                    <a:pt x="256" y="553"/>
                  </a:lnTo>
                  <a:lnTo>
                    <a:pt x="256" y="553"/>
                  </a:lnTo>
                  <a:lnTo>
                    <a:pt x="257" y="555"/>
                  </a:lnTo>
                  <a:lnTo>
                    <a:pt x="257" y="555"/>
                  </a:lnTo>
                  <a:lnTo>
                    <a:pt x="254" y="555"/>
                  </a:lnTo>
                  <a:lnTo>
                    <a:pt x="254" y="556"/>
                  </a:lnTo>
                  <a:lnTo>
                    <a:pt x="253" y="556"/>
                  </a:lnTo>
                  <a:lnTo>
                    <a:pt x="253" y="556"/>
                  </a:lnTo>
                  <a:lnTo>
                    <a:pt x="253" y="555"/>
                  </a:lnTo>
                  <a:lnTo>
                    <a:pt x="253" y="553"/>
                  </a:lnTo>
                  <a:lnTo>
                    <a:pt x="253" y="553"/>
                  </a:lnTo>
                  <a:lnTo>
                    <a:pt x="254" y="552"/>
                  </a:lnTo>
                  <a:lnTo>
                    <a:pt x="254" y="552"/>
                  </a:lnTo>
                  <a:lnTo>
                    <a:pt x="253" y="550"/>
                  </a:lnTo>
                  <a:lnTo>
                    <a:pt x="250" y="550"/>
                  </a:lnTo>
                  <a:lnTo>
                    <a:pt x="250" y="550"/>
                  </a:lnTo>
                  <a:lnTo>
                    <a:pt x="251" y="550"/>
                  </a:lnTo>
                  <a:lnTo>
                    <a:pt x="253" y="550"/>
                  </a:lnTo>
                  <a:lnTo>
                    <a:pt x="253" y="548"/>
                  </a:lnTo>
                  <a:close/>
                  <a:moveTo>
                    <a:pt x="117" y="496"/>
                  </a:moveTo>
                  <a:lnTo>
                    <a:pt x="117" y="498"/>
                  </a:lnTo>
                  <a:lnTo>
                    <a:pt x="116" y="500"/>
                  </a:lnTo>
                  <a:lnTo>
                    <a:pt x="114" y="500"/>
                  </a:lnTo>
                  <a:lnTo>
                    <a:pt x="114" y="500"/>
                  </a:lnTo>
                  <a:lnTo>
                    <a:pt x="114" y="498"/>
                  </a:lnTo>
                  <a:lnTo>
                    <a:pt x="116" y="498"/>
                  </a:lnTo>
                  <a:lnTo>
                    <a:pt x="116" y="496"/>
                  </a:lnTo>
                  <a:lnTo>
                    <a:pt x="117" y="496"/>
                  </a:lnTo>
                  <a:close/>
                  <a:moveTo>
                    <a:pt x="100" y="493"/>
                  </a:moveTo>
                  <a:lnTo>
                    <a:pt x="101" y="493"/>
                  </a:lnTo>
                  <a:lnTo>
                    <a:pt x="98" y="493"/>
                  </a:lnTo>
                  <a:lnTo>
                    <a:pt x="98" y="495"/>
                  </a:lnTo>
                  <a:lnTo>
                    <a:pt x="98" y="496"/>
                  </a:lnTo>
                  <a:lnTo>
                    <a:pt x="98" y="496"/>
                  </a:lnTo>
                  <a:lnTo>
                    <a:pt x="100" y="498"/>
                  </a:lnTo>
                  <a:lnTo>
                    <a:pt x="101" y="498"/>
                  </a:lnTo>
                  <a:lnTo>
                    <a:pt x="103" y="500"/>
                  </a:lnTo>
                  <a:lnTo>
                    <a:pt x="103" y="501"/>
                  </a:lnTo>
                  <a:lnTo>
                    <a:pt x="103" y="503"/>
                  </a:lnTo>
                  <a:lnTo>
                    <a:pt x="103" y="504"/>
                  </a:lnTo>
                  <a:lnTo>
                    <a:pt x="105" y="506"/>
                  </a:lnTo>
                  <a:lnTo>
                    <a:pt x="106" y="506"/>
                  </a:lnTo>
                  <a:lnTo>
                    <a:pt x="108" y="506"/>
                  </a:lnTo>
                  <a:lnTo>
                    <a:pt x="109" y="504"/>
                  </a:lnTo>
                  <a:lnTo>
                    <a:pt x="111" y="503"/>
                  </a:lnTo>
                  <a:lnTo>
                    <a:pt x="114" y="501"/>
                  </a:lnTo>
                  <a:lnTo>
                    <a:pt x="114" y="501"/>
                  </a:lnTo>
                  <a:lnTo>
                    <a:pt x="116" y="501"/>
                  </a:lnTo>
                  <a:lnTo>
                    <a:pt x="116" y="500"/>
                  </a:lnTo>
                  <a:lnTo>
                    <a:pt x="117" y="500"/>
                  </a:lnTo>
                  <a:lnTo>
                    <a:pt x="117" y="501"/>
                  </a:lnTo>
                  <a:lnTo>
                    <a:pt x="116" y="501"/>
                  </a:lnTo>
                  <a:lnTo>
                    <a:pt x="116" y="503"/>
                  </a:lnTo>
                  <a:lnTo>
                    <a:pt x="116" y="503"/>
                  </a:lnTo>
                  <a:lnTo>
                    <a:pt x="116" y="504"/>
                  </a:lnTo>
                  <a:lnTo>
                    <a:pt x="116" y="504"/>
                  </a:lnTo>
                  <a:lnTo>
                    <a:pt x="114" y="506"/>
                  </a:lnTo>
                  <a:lnTo>
                    <a:pt x="116" y="506"/>
                  </a:lnTo>
                  <a:lnTo>
                    <a:pt x="116" y="504"/>
                  </a:lnTo>
                  <a:lnTo>
                    <a:pt x="116" y="504"/>
                  </a:lnTo>
                  <a:lnTo>
                    <a:pt x="117" y="503"/>
                  </a:lnTo>
                  <a:lnTo>
                    <a:pt x="117" y="503"/>
                  </a:lnTo>
                  <a:lnTo>
                    <a:pt x="117" y="503"/>
                  </a:lnTo>
                  <a:lnTo>
                    <a:pt x="117" y="501"/>
                  </a:lnTo>
                  <a:lnTo>
                    <a:pt x="119" y="501"/>
                  </a:lnTo>
                  <a:lnTo>
                    <a:pt x="119" y="501"/>
                  </a:lnTo>
                  <a:lnTo>
                    <a:pt x="119" y="501"/>
                  </a:lnTo>
                  <a:lnTo>
                    <a:pt x="120" y="501"/>
                  </a:lnTo>
                  <a:lnTo>
                    <a:pt x="120" y="503"/>
                  </a:lnTo>
                  <a:lnTo>
                    <a:pt x="122" y="501"/>
                  </a:lnTo>
                  <a:lnTo>
                    <a:pt x="120" y="503"/>
                  </a:lnTo>
                  <a:lnTo>
                    <a:pt x="120" y="504"/>
                  </a:lnTo>
                  <a:lnTo>
                    <a:pt x="120" y="504"/>
                  </a:lnTo>
                  <a:lnTo>
                    <a:pt x="119" y="506"/>
                  </a:lnTo>
                  <a:lnTo>
                    <a:pt x="117" y="506"/>
                  </a:lnTo>
                  <a:lnTo>
                    <a:pt x="119" y="506"/>
                  </a:lnTo>
                  <a:lnTo>
                    <a:pt x="122" y="504"/>
                  </a:lnTo>
                  <a:lnTo>
                    <a:pt x="122" y="503"/>
                  </a:lnTo>
                  <a:lnTo>
                    <a:pt x="122" y="504"/>
                  </a:lnTo>
                  <a:lnTo>
                    <a:pt x="122" y="506"/>
                  </a:lnTo>
                  <a:lnTo>
                    <a:pt x="120" y="507"/>
                  </a:lnTo>
                  <a:lnTo>
                    <a:pt x="120" y="507"/>
                  </a:lnTo>
                  <a:lnTo>
                    <a:pt x="119" y="507"/>
                  </a:lnTo>
                  <a:lnTo>
                    <a:pt x="119" y="509"/>
                  </a:lnTo>
                  <a:lnTo>
                    <a:pt x="119" y="509"/>
                  </a:lnTo>
                  <a:lnTo>
                    <a:pt x="119" y="511"/>
                  </a:lnTo>
                  <a:lnTo>
                    <a:pt x="119" y="511"/>
                  </a:lnTo>
                  <a:lnTo>
                    <a:pt x="119" y="514"/>
                  </a:lnTo>
                  <a:lnTo>
                    <a:pt x="120" y="512"/>
                  </a:lnTo>
                  <a:lnTo>
                    <a:pt x="120" y="514"/>
                  </a:lnTo>
                  <a:lnTo>
                    <a:pt x="122" y="514"/>
                  </a:lnTo>
                  <a:lnTo>
                    <a:pt x="120" y="515"/>
                  </a:lnTo>
                  <a:lnTo>
                    <a:pt x="120" y="517"/>
                  </a:lnTo>
                  <a:lnTo>
                    <a:pt x="117" y="518"/>
                  </a:lnTo>
                  <a:lnTo>
                    <a:pt x="117" y="520"/>
                  </a:lnTo>
                  <a:lnTo>
                    <a:pt x="116" y="522"/>
                  </a:lnTo>
                  <a:lnTo>
                    <a:pt x="116" y="523"/>
                  </a:lnTo>
                  <a:lnTo>
                    <a:pt x="114" y="523"/>
                  </a:lnTo>
                  <a:lnTo>
                    <a:pt x="111" y="526"/>
                  </a:lnTo>
                  <a:lnTo>
                    <a:pt x="111" y="528"/>
                  </a:lnTo>
                  <a:lnTo>
                    <a:pt x="108" y="533"/>
                  </a:lnTo>
                  <a:lnTo>
                    <a:pt x="106" y="536"/>
                  </a:lnTo>
                  <a:lnTo>
                    <a:pt x="105" y="536"/>
                  </a:lnTo>
                  <a:lnTo>
                    <a:pt x="103" y="537"/>
                  </a:lnTo>
                  <a:lnTo>
                    <a:pt x="101" y="539"/>
                  </a:lnTo>
                  <a:lnTo>
                    <a:pt x="100" y="539"/>
                  </a:lnTo>
                  <a:lnTo>
                    <a:pt x="98" y="541"/>
                  </a:lnTo>
                  <a:lnTo>
                    <a:pt x="97" y="541"/>
                  </a:lnTo>
                  <a:lnTo>
                    <a:pt x="97" y="542"/>
                  </a:lnTo>
                  <a:lnTo>
                    <a:pt x="98" y="542"/>
                  </a:lnTo>
                  <a:lnTo>
                    <a:pt x="98" y="542"/>
                  </a:lnTo>
                  <a:lnTo>
                    <a:pt x="98" y="544"/>
                  </a:lnTo>
                  <a:lnTo>
                    <a:pt x="97" y="544"/>
                  </a:lnTo>
                  <a:lnTo>
                    <a:pt x="97" y="544"/>
                  </a:lnTo>
                  <a:lnTo>
                    <a:pt x="95" y="544"/>
                  </a:lnTo>
                  <a:lnTo>
                    <a:pt x="98" y="544"/>
                  </a:lnTo>
                  <a:lnTo>
                    <a:pt x="98" y="544"/>
                  </a:lnTo>
                  <a:lnTo>
                    <a:pt x="98" y="545"/>
                  </a:lnTo>
                  <a:lnTo>
                    <a:pt x="100" y="545"/>
                  </a:lnTo>
                  <a:lnTo>
                    <a:pt x="100" y="547"/>
                  </a:lnTo>
                  <a:lnTo>
                    <a:pt x="101" y="548"/>
                  </a:lnTo>
                  <a:lnTo>
                    <a:pt x="103" y="548"/>
                  </a:lnTo>
                  <a:lnTo>
                    <a:pt x="105" y="548"/>
                  </a:lnTo>
                  <a:lnTo>
                    <a:pt x="105" y="550"/>
                  </a:lnTo>
                  <a:lnTo>
                    <a:pt x="105" y="552"/>
                  </a:lnTo>
                  <a:lnTo>
                    <a:pt x="103" y="552"/>
                  </a:lnTo>
                  <a:lnTo>
                    <a:pt x="103" y="552"/>
                  </a:lnTo>
                  <a:lnTo>
                    <a:pt x="101" y="552"/>
                  </a:lnTo>
                  <a:lnTo>
                    <a:pt x="100" y="552"/>
                  </a:lnTo>
                  <a:lnTo>
                    <a:pt x="98" y="550"/>
                  </a:lnTo>
                  <a:lnTo>
                    <a:pt x="97" y="550"/>
                  </a:lnTo>
                  <a:lnTo>
                    <a:pt x="95" y="552"/>
                  </a:lnTo>
                  <a:lnTo>
                    <a:pt x="95" y="550"/>
                  </a:lnTo>
                  <a:lnTo>
                    <a:pt x="97" y="550"/>
                  </a:lnTo>
                  <a:lnTo>
                    <a:pt x="95" y="548"/>
                  </a:lnTo>
                  <a:lnTo>
                    <a:pt x="95" y="548"/>
                  </a:lnTo>
                  <a:lnTo>
                    <a:pt x="95" y="550"/>
                  </a:lnTo>
                  <a:lnTo>
                    <a:pt x="93" y="550"/>
                  </a:lnTo>
                  <a:lnTo>
                    <a:pt x="93" y="550"/>
                  </a:lnTo>
                  <a:lnTo>
                    <a:pt x="93" y="552"/>
                  </a:lnTo>
                  <a:lnTo>
                    <a:pt x="92" y="552"/>
                  </a:lnTo>
                  <a:lnTo>
                    <a:pt x="92" y="550"/>
                  </a:lnTo>
                  <a:lnTo>
                    <a:pt x="90" y="550"/>
                  </a:lnTo>
                  <a:lnTo>
                    <a:pt x="89" y="548"/>
                  </a:lnTo>
                  <a:lnTo>
                    <a:pt x="89" y="548"/>
                  </a:lnTo>
                  <a:lnTo>
                    <a:pt x="90" y="550"/>
                  </a:lnTo>
                  <a:lnTo>
                    <a:pt x="90" y="552"/>
                  </a:lnTo>
                  <a:lnTo>
                    <a:pt x="89" y="553"/>
                  </a:lnTo>
                  <a:lnTo>
                    <a:pt x="87" y="553"/>
                  </a:lnTo>
                  <a:lnTo>
                    <a:pt x="87" y="553"/>
                  </a:lnTo>
                  <a:lnTo>
                    <a:pt x="86" y="555"/>
                  </a:lnTo>
                  <a:lnTo>
                    <a:pt x="84" y="555"/>
                  </a:lnTo>
                  <a:lnTo>
                    <a:pt x="82" y="556"/>
                  </a:lnTo>
                  <a:lnTo>
                    <a:pt x="81" y="556"/>
                  </a:lnTo>
                  <a:lnTo>
                    <a:pt x="81" y="556"/>
                  </a:lnTo>
                  <a:lnTo>
                    <a:pt x="79" y="558"/>
                  </a:lnTo>
                  <a:lnTo>
                    <a:pt x="79" y="558"/>
                  </a:lnTo>
                  <a:lnTo>
                    <a:pt x="78" y="558"/>
                  </a:lnTo>
                  <a:lnTo>
                    <a:pt x="78" y="558"/>
                  </a:lnTo>
                  <a:lnTo>
                    <a:pt x="78" y="559"/>
                  </a:lnTo>
                  <a:lnTo>
                    <a:pt x="78" y="563"/>
                  </a:lnTo>
                  <a:lnTo>
                    <a:pt x="76" y="564"/>
                  </a:lnTo>
                  <a:lnTo>
                    <a:pt x="76" y="567"/>
                  </a:lnTo>
                  <a:lnTo>
                    <a:pt x="76" y="570"/>
                  </a:lnTo>
                  <a:lnTo>
                    <a:pt x="73" y="570"/>
                  </a:lnTo>
                  <a:lnTo>
                    <a:pt x="75" y="570"/>
                  </a:lnTo>
                  <a:lnTo>
                    <a:pt x="76" y="570"/>
                  </a:lnTo>
                  <a:lnTo>
                    <a:pt x="75" y="572"/>
                  </a:lnTo>
                  <a:lnTo>
                    <a:pt x="73" y="574"/>
                  </a:lnTo>
                  <a:lnTo>
                    <a:pt x="73" y="575"/>
                  </a:lnTo>
                  <a:lnTo>
                    <a:pt x="71" y="578"/>
                  </a:lnTo>
                  <a:lnTo>
                    <a:pt x="71" y="580"/>
                  </a:lnTo>
                  <a:lnTo>
                    <a:pt x="70" y="583"/>
                  </a:lnTo>
                  <a:lnTo>
                    <a:pt x="70" y="585"/>
                  </a:lnTo>
                  <a:lnTo>
                    <a:pt x="70" y="585"/>
                  </a:lnTo>
                  <a:lnTo>
                    <a:pt x="71" y="586"/>
                  </a:lnTo>
                  <a:lnTo>
                    <a:pt x="71" y="586"/>
                  </a:lnTo>
                  <a:lnTo>
                    <a:pt x="70" y="586"/>
                  </a:lnTo>
                  <a:lnTo>
                    <a:pt x="70" y="588"/>
                  </a:lnTo>
                  <a:lnTo>
                    <a:pt x="68" y="588"/>
                  </a:lnTo>
                  <a:lnTo>
                    <a:pt x="65" y="588"/>
                  </a:lnTo>
                  <a:lnTo>
                    <a:pt x="64" y="589"/>
                  </a:lnTo>
                  <a:lnTo>
                    <a:pt x="64" y="591"/>
                  </a:lnTo>
                  <a:lnTo>
                    <a:pt x="62" y="593"/>
                  </a:lnTo>
                  <a:lnTo>
                    <a:pt x="59" y="596"/>
                  </a:lnTo>
                  <a:lnTo>
                    <a:pt x="56" y="597"/>
                  </a:lnTo>
                  <a:lnTo>
                    <a:pt x="56" y="599"/>
                  </a:lnTo>
                  <a:lnTo>
                    <a:pt x="54" y="599"/>
                  </a:lnTo>
                  <a:lnTo>
                    <a:pt x="49" y="600"/>
                  </a:lnTo>
                  <a:lnTo>
                    <a:pt x="46" y="600"/>
                  </a:lnTo>
                  <a:lnTo>
                    <a:pt x="45" y="600"/>
                  </a:lnTo>
                  <a:lnTo>
                    <a:pt x="43" y="600"/>
                  </a:lnTo>
                  <a:lnTo>
                    <a:pt x="41" y="599"/>
                  </a:lnTo>
                  <a:lnTo>
                    <a:pt x="40" y="600"/>
                  </a:lnTo>
                  <a:lnTo>
                    <a:pt x="38" y="600"/>
                  </a:lnTo>
                  <a:lnTo>
                    <a:pt x="37" y="600"/>
                  </a:lnTo>
                  <a:lnTo>
                    <a:pt x="35" y="600"/>
                  </a:lnTo>
                  <a:lnTo>
                    <a:pt x="35" y="600"/>
                  </a:lnTo>
                  <a:lnTo>
                    <a:pt x="35" y="599"/>
                  </a:lnTo>
                  <a:lnTo>
                    <a:pt x="35" y="599"/>
                  </a:lnTo>
                  <a:lnTo>
                    <a:pt x="35" y="597"/>
                  </a:lnTo>
                  <a:lnTo>
                    <a:pt x="34" y="597"/>
                  </a:lnTo>
                  <a:lnTo>
                    <a:pt x="34" y="596"/>
                  </a:lnTo>
                  <a:lnTo>
                    <a:pt x="34" y="596"/>
                  </a:lnTo>
                  <a:lnTo>
                    <a:pt x="32" y="596"/>
                  </a:lnTo>
                  <a:lnTo>
                    <a:pt x="29" y="596"/>
                  </a:lnTo>
                  <a:lnTo>
                    <a:pt x="29" y="596"/>
                  </a:lnTo>
                  <a:lnTo>
                    <a:pt x="26" y="594"/>
                  </a:lnTo>
                  <a:lnTo>
                    <a:pt x="26" y="593"/>
                  </a:lnTo>
                  <a:lnTo>
                    <a:pt x="24" y="593"/>
                  </a:lnTo>
                  <a:lnTo>
                    <a:pt x="23" y="593"/>
                  </a:lnTo>
                  <a:lnTo>
                    <a:pt x="23" y="594"/>
                  </a:lnTo>
                  <a:lnTo>
                    <a:pt x="21" y="594"/>
                  </a:lnTo>
                  <a:lnTo>
                    <a:pt x="18" y="594"/>
                  </a:lnTo>
                  <a:lnTo>
                    <a:pt x="13" y="594"/>
                  </a:lnTo>
                  <a:lnTo>
                    <a:pt x="11" y="593"/>
                  </a:lnTo>
                  <a:lnTo>
                    <a:pt x="11" y="591"/>
                  </a:lnTo>
                  <a:lnTo>
                    <a:pt x="15" y="588"/>
                  </a:lnTo>
                  <a:lnTo>
                    <a:pt x="13" y="589"/>
                  </a:lnTo>
                  <a:lnTo>
                    <a:pt x="11" y="591"/>
                  </a:lnTo>
                  <a:lnTo>
                    <a:pt x="11" y="589"/>
                  </a:lnTo>
                  <a:lnTo>
                    <a:pt x="11" y="589"/>
                  </a:lnTo>
                  <a:lnTo>
                    <a:pt x="11" y="588"/>
                  </a:lnTo>
                  <a:lnTo>
                    <a:pt x="11" y="588"/>
                  </a:lnTo>
                  <a:lnTo>
                    <a:pt x="10" y="588"/>
                  </a:lnTo>
                  <a:lnTo>
                    <a:pt x="8" y="589"/>
                  </a:lnTo>
                  <a:lnTo>
                    <a:pt x="8" y="588"/>
                  </a:lnTo>
                  <a:lnTo>
                    <a:pt x="8" y="586"/>
                  </a:lnTo>
                  <a:lnTo>
                    <a:pt x="8" y="586"/>
                  </a:lnTo>
                  <a:lnTo>
                    <a:pt x="13" y="585"/>
                  </a:lnTo>
                  <a:lnTo>
                    <a:pt x="15" y="585"/>
                  </a:lnTo>
                  <a:lnTo>
                    <a:pt x="16" y="585"/>
                  </a:lnTo>
                  <a:lnTo>
                    <a:pt x="13" y="585"/>
                  </a:lnTo>
                  <a:lnTo>
                    <a:pt x="13" y="583"/>
                  </a:lnTo>
                  <a:lnTo>
                    <a:pt x="13" y="581"/>
                  </a:lnTo>
                  <a:lnTo>
                    <a:pt x="16" y="581"/>
                  </a:lnTo>
                  <a:lnTo>
                    <a:pt x="15" y="581"/>
                  </a:lnTo>
                  <a:lnTo>
                    <a:pt x="11" y="581"/>
                  </a:lnTo>
                  <a:lnTo>
                    <a:pt x="11" y="580"/>
                  </a:lnTo>
                  <a:lnTo>
                    <a:pt x="13" y="578"/>
                  </a:lnTo>
                  <a:lnTo>
                    <a:pt x="15" y="578"/>
                  </a:lnTo>
                  <a:lnTo>
                    <a:pt x="15" y="578"/>
                  </a:lnTo>
                  <a:lnTo>
                    <a:pt x="15" y="577"/>
                  </a:lnTo>
                  <a:lnTo>
                    <a:pt x="15" y="577"/>
                  </a:lnTo>
                  <a:lnTo>
                    <a:pt x="16" y="578"/>
                  </a:lnTo>
                  <a:lnTo>
                    <a:pt x="18" y="578"/>
                  </a:lnTo>
                  <a:lnTo>
                    <a:pt x="18" y="578"/>
                  </a:lnTo>
                  <a:lnTo>
                    <a:pt x="18" y="577"/>
                  </a:lnTo>
                  <a:lnTo>
                    <a:pt x="18" y="577"/>
                  </a:lnTo>
                  <a:lnTo>
                    <a:pt x="19" y="577"/>
                  </a:lnTo>
                  <a:lnTo>
                    <a:pt x="19" y="577"/>
                  </a:lnTo>
                  <a:lnTo>
                    <a:pt x="18" y="577"/>
                  </a:lnTo>
                  <a:lnTo>
                    <a:pt x="16" y="575"/>
                  </a:lnTo>
                  <a:lnTo>
                    <a:pt x="16" y="575"/>
                  </a:lnTo>
                  <a:lnTo>
                    <a:pt x="16" y="574"/>
                  </a:lnTo>
                  <a:lnTo>
                    <a:pt x="18" y="572"/>
                  </a:lnTo>
                  <a:lnTo>
                    <a:pt x="19" y="574"/>
                  </a:lnTo>
                  <a:lnTo>
                    <a:pt x="19" y="574"/>
                  </a:lnTo>
                  <a:lnTo>
                    <a:pt x="19" y="572"/>
                  </a:lnTo>
                  <a:lnTo>
                    <a:pt x="18" y="572"/>
                  </a:lnTo>
                  <a:lnTo>
                    <a:pt x="19" y="570"/>
                  </a:lnTo>
                  <a:lnTo>
                    <a:pt x="23" y="569"/>
                  </a:lnTo>
                  <a:lnTo>
                    <a:pt x="23" y="570"/>
                  </a:lnTo>
                  <a:lnTo>
                    <a:pt x="23" y="570"/>
                  </a:lnTo>
                  <a:lnTo>
                    <a:pt x="23" y="569"/>
                  </a:lnTo>
                  <a:lnTo>
                    <a:pt x="23" y="569"/>
                  </a:lnTo>
                  <a:lnTo>
                    <a:pt x="23" y="567"/>
                  </a:lnTo>
                  <a:lnTo>
                    <a:pt x="23" y="567"/>
                  </a:lnTo>
                  <a:lnTo>
                    <a:pt x="24" y="567"/>
                  </a:lnTo>
                  <a:lnTo>
                    <a:pt x="26" y="566"/>
                  </a:lnTo>
                  <a:lnTo>
                    <a:pt x="27" y="564"/>
                  </a:lnTo>
                  <a:lnTo>
                    <a:pt x="29" y="564"/>
                  </a:lnTo>
                  <a:lnTo>
                    <a:pt x="29" y="566"/>
                  </a:lnTo>
                  <a:lnTo>
                    <a:pt x="29" y="564"/>
                  </a:lnTo>
                  <a:lnTo>
                    <a:pt x="29" y="564"/>
                  </a:lnTo>
                  <a:lnTo>
                    <a:pt x="29" y="563"/>
                  </a:lnTo>
                  <a:lnTo>
                    <a:pt x="30" y="559"/>
                  </a:lnTo>
                  <a:lnTo>
                    <a:pt x="34" y="558"/>
                  </a:lnTo>
                  <a:lnTo>
                    <a:pt x="35" y="555"/>
                  </a:lnTo>
                  <a:lnTo>
                    <a:pt x="37" y="555"/>
                  </a:lnTo>
                  <a:lnTo>
                    <a:pt x="40" y="553"/>
                  </a:lnTo>
                  <a:lnTo>
                    <a:pt x="41" y="553"/>
                  </a:lnTo>
                  <a:lnTo>
                    <a:pt x="41" y="553"/>
                  </a:lnTo>
                  <a:lnTo>
                    <a:pt x="45" y="552"/>
                  </a:lnTo>
                  <a:lnTo>
                    <a:pt x="46" y="552"/>
                  </a:lnTo>
                  <a:lnTo>
                    <a:pt x="46" y="552"/>
                  </a:lnTo>
                  <a:lnTo>
                    <a:pt x="48" y="552"/>
                  </a:lnTo>
                  <a:lnTo>
                    <a:pt x="46" y="550"/>
                  </a:lnTo>
                  <a:lnTo>
                    <a:pt x="48" y="550"/>
                  </a:lnTo>
                  <a:lnTo>
                    <a:pt x="49" y="548"/>
                  </a:lnTo>
                  <a:lnTo>
                    <a:pt x="52" y="547"/>
                  </a:lnTo>
                  <a:lnTo>
                    <a:pt x="54" y="547"/>
                  </a:lnTo>
                  <a:lnTo>
                    <a:pt x="56" y="545"/>
                  </a:lnTo>
                  <a:lnTo>
                    <a:pt x="57" y="545"/>
                  </a:lnTo>
                  <a:lnTo>
                    <a:pt x="57" y="545"/>
                  </a:lnTo>
                  <a:lnTo>
                    <a:pt x="57" y="544"/>
                  </a:lnTo>
                  <a:lnTo>
                    <a:pt x="57" y="544"/>
                  </a:lnTo>
                  <a:lnTo>
                    <a:pt x="57" y="544"/>
                  </a:lnTo>
                  <a:lnTo>
                    <a:pt x="57" y="544"/>
                  </a:lnTo>
                  <a:lnTo>
                    <a:pt x="59" y="542"/>
                  </a:lnTo>
                  <a:lnTo>
                    <a:pt x="60" y="541"/>
                  </a:lnTo>
                  <a:lnTo>
                    <a:pt x="62" y="541"/>
                  </a:lnTo>
                  <a:lnTo>
                    <a:pt x="62" y="541"/>
                  </a:lnTo>
                  <a:lnTo>
                    <a:pt x="62" y="539"/>
                  </a:lnTo>
                  <a:lnTo>
                    <a:pt x="64" y="539"/>
                  </a:lnTo>
                  <a:lnTo>
                    <a:pt x="65" y="539"/>
                  </a:lnTo>
                  <a:lnTo>
                    <a:pt x="65" y="539"/>
                  </a:lnTo>
                  <a:lnTo>
                    <a:pt x="65" y="539"/>
                  </a:lnTo>
                  <a:lnTo>
                    <a:pt x="64" y="537"/>
                  </a:lnTo>
                  <a:lnTo>
                    <a:pt x="65" y="537"/>
                  </a:lnTo>
                  <a:lnTo>
                    <a:pt x="65" y="537"/>
                  </a:lnTo>
                  <a:lnTo>
                    <a:pt x="67" y="537"/>
                  </a:lnTo>
                  <a:lnTo>
                    <a:pt x="68" y="537"/>
                  </a:lnTo>
                  <a:lnTo>
                    <a:pt x="67" y="537"/>
                  </a:lnTo>
                  <a:lnTo>
                    <a:pt x="67" y="536"/>
                  </a:lnTo>
                  <a:lnTo>
                    <a:pt x="68" y="536"/>
                  </a:lnTo>
                  <a:lnTo>
                    <a:pt x="68" y="536"/>
                  </a:lnTo>
                  <a:lnTo>
                    <a:pt x="70" y="537"/>
                  </a:lnTo>
                  <a:lnTo>
                    <a:pt x="70" y="536"/>
                  </a:lnTo>
                  <a:lnTo>
                    <a:pt x="70" y="534"/>
                  </a:lnTo>
                  <a:lnTo>
                    <a:pt x="71" y="534"/>
                  </a:lnTo>
                  <a:lnTo>
                    <a:pt x="73" y="531"/>
                  </a:lnTo>
                  <a:lnTo>
                    <a:pt x="75" y="533"/>
                  </a:lnTo>
                  <a:lnTo>
                    <a:pt x="75" y="533"/>
                  </a:lnTo>
                  <a:lnTo>
                    <a:pt x="75" y="534"/>
                  </a:lnTo>
                  <a:lnTo>
                    <a:pt x="75" y="534"/>
                  </a:lnTo>
                  <a:lnTo>
                    <a:pt x="75" y="533"/>
                  </a:lnTo>
                  <a:lnTo>
                    <a:pt x="75" y="531"/>
                  </a:lnTo>
                  <a:lnTo>
                    <a:pt x="76" y="528"/>
                  </a:lnTo>
                  <a:lnTo>
                    <a:pt x="76" y="526"/>
                  </a:lnTo>
                  <a:lnTo>
                    <a:pt x="78" y="526"/>
                  </a:lnTo>
                  <a:lnTo>
                    <a:pt x="78" y="526"/>
                  </a:lnTo>
                  <a:lnTo>
                    <a:pt x="78" y="526"/>
                  </a:lnTo>
                  <a:lnTo>
                    <a:pt x="78" y="526"/>
                  </a:lnTo>
                  <a:lnTo>
                    <a:pt x="78" y="525"/>
                  </a:lnTo>
                  <a:lnTo>
                    <a:pt x="78" y="522"/>
                  </a:lnTo>
                  <a:lnTo>
                    <a:pt x="79" y="520"/>
                  </a:lnTo>
                  <a:lnTo>
                    <a:pt x="79" y="518"/>
                  </a:lnTo>
                  <a:lnTo>
                    <a:pt x="81" y="515"/>
                  </a:lnTo>
                  <a:lnTo>
                    <a:pt x="81" y="515"/>
                  </a:lnTo>
                  <a:lnTo>
                    <a:pt x="84" y="514"/>
                  </a:lnTo>
                  <a:lnTo>
                    <a:pt x="84" y="514"/>
                  </a:lnTo>
                  <a:lnTo>
                    <a:pt x="86" y="512"/>
                  </a:lnTo>
                  <a:lnTo>
                    <a:pt x="87" y="511"/>
                  </a:lnTo>
                  <a:lnTo>
                    <a:pt x="89" y="509"/>
                  </a:lnTo>
                  <a:lnTo>
                    <a:pt x="89" y="504"/>
                  </a:lnTo>
                  <a:lnTo>
                    <a:pt x="90" y="501"/>
                  </a:lnTo>
                  <a:lnTo>
                    <a:pt x="92" y="498"/>
                  </a:lnTo>
                  <a:lnTo>
                    <a:pt x="95" y="495"/>
                  </a:lnTo>
                  <a:lnTo>
                    <a:pt x="98" y="493"/>
                  </a:lnTo>
                  <a:lnTo>
                    <a:pt x="98" y="493"/>
                  </a:lnTo>
                  <a:lnTo>
                    <a:pt x="100" y="493"/>
                  </a:lnTo>
                  <a:close/>
                  <a:moveTo>
                    <a:pt x="138" y="419"/>
                  </a:moveTo>
                  <a:lnTo>
                    <a:pt x="138" y="419"/>
                  </a:lnTo>
                  <a:lnTo>
                    <a:pt x="139" y="421"/>
                  </a:lnTo>
                  <a:lnTo>
                    <a:pt x="139" y="422"/>
                  </a:lnTo>
                  <a:lnTo>
                    <a:pt x="139" y="424"/>
                  </a:lnTo>
                  <a:lnTo>
                    <a:pt x="138" y="422"/>
                  </a:lnTo>
                  <a:lnTo>
                    <a:pt x="138" y="422"/>
                  </a:lnTo>
                  <a:lnTo>
                    <a:pt x="136" y="421"/>
                  </a:lnTo>
                  <a:lnTo>
                    <a:pt x="136" y="421"/>
                  </a:lnTo>
                  <a:lnTo>
                    <a:pt x="136" y="419"/>
                  </a:lnTo>
                  <a:lnTo>
                    <a:pt x="138" y="419"/>
                  </a:lnTo>
                  <a:lnTo>
                    <a:pt x="138" y="419"/>
                  </a:lnTo>
                  <a:lnTo>
                    <a:pt x="138" y="419"/>
                  </a:lnTo>
                  <a:close/>
                  <a:moveTo>
                    <a:pt x="103" y="392"/>
                  </a:moveTo>
                  <a:lnTo>
                    <a:pt x="101" y="394"/>
                  </a:lnTo>
                  <a:lnTo>
                    <a:pt x="103" y="394"/>
                  </a:lnTo>
                  <a:lnTo>
                    <a:pt x="103" y="396"/>
                  </a:lnTo>
                  <a:lnTo>
                    <a:pt x="105" y="399"/>
                  </a:lnTo>
                  <a:lnTo>
                    <a:pt x="105" y="399"/>
                  </a:lnTo>
                  <a:lnTo>
                    <a:pt x="106" y="400"/>
                  </a:lnTo>
                  <a:lnTo>
                    <a:pt x="106" y="400"/>
                  </a:lnTo>
                  <a:lnTo>
                    <a:pt x="106" y="400"/>
                  </a:lnTo>
                  <a:lnTo>
                    <a:pt x="108" y="400"/>
                  </a:lnTo>
                  <a:lnTo>
                    <a:pt x="108" y="400"/>
                  </a:lnTo>
                  <a:lnTo>
                    <a:pt x="109" y="399"/>
                  </a:lnTo>
                  <a:lnTo>
                    <a:pt x="109" y="400"/>
                  </a:lnTo>
                  <a:lnTo>
                    <a:pt x="109" y="400"/>
                  </a:lnTo>
                  <a:lnTo>
                    <a:pt x="112" y="402"/>
                  </a:lnTo>
                  <a:lnTo>
                    <a:pt x="114" y="402"/>
                  </a:lnTo>
                  <a:lnTo>
                    <a:pt x="114" y="402"/>
                  </a:lnTo>
                  <a:lnTo>
                    <a:pt x="114" y="402"/>
                  </a:lnTo>
                  <a:lnTo>
                    <a:pt x="116" y="402"/>
                  </a:lnTo>
                  <a:lnTo>
                    <a:pt x="116" y="402"/>
                  </a:lnTo>
                  <a:lnTo>
                    <a:pt x="119" y="403"/>
                  </a:lnTo>
                  <a:lnTo>
                    <a:pt x="119" y="403"/>
                  </a:lnTo>
                  <a:lnTo>
                    <a:pt x="119" y="405"/>
                  </a:lnTo>
                  <a:lnTo>
                    <a:pt x="119" y="405"/>
                  </a:lnTo>
                  <a:lnTo>
                    <a:pt x="119" y="407"/>
                  </a:lnTo>
                  <a:lnTo>
                    <a:pt x="120" y="407"/>
                  </a:lnTo>
                  <a:lnTo>
                    <a:pt x="122" y="405"/>
                  </a:lnTo>
                  <a:lnTo>
                    <a:pt x="122" y="405"/>
                  </a:lnTo>
                  <a:lnTo>
                    <a:pt x="122" y="407"/>
                  </a:lnTo>
                  <a:lnTo>
                    <a:pt x="123" y="407"/>
                  </a:lnTo>
                  <a:lnTo>
                    <a:pt x="122" y="407"/>
                  </a:lnTo>
                  <a:lnTo>
                    <a:pt x="123" y="408"/>
                  </a:lnTo>
                  <a:lnTo>
                    <a:pt x="123" y="408"/>
                  </a:lnTo>
                  <a:lnTo>
                    <a:pt x="125" y="411"/>
                  </a:lnTo>
                  <a:lnTo>
                    <a:pt x="125" y="411"/>
                  </a:lnTo>
                  <a:lnTo>
                    <a:pt x="125" y="413"/>
                  </a:lnTo>
                  <a:lnTo>
                    <a:pt x="125" y="414"/>
                  </a:lnTo>
                  <a:lnTo>
                    <a:pt x="125" y="414"/>
                  </a:lnTo>
                  <a:lnTo>
                    <a:pt x="123" y="414"/>
                  </a:lnTo>
                  <a:lnTo>
                    <a:pt x="123" y="414"/>
                  </a:lnTo>
                  <a:lnTo>
                    <a:pt x="123" y="416"/>
                  </a:lnTo>
                  <a:lnTo>
                    <a:pt x="125" y="418"/>
                  </a:lnTo>
                  <a:lnTo>
                    <a:pt x="127" y="419"/>
                  </a:lnTo>
                  <a:lnTo>
                    <a:pt x="128" y="422"/>
                  </a:lnTo>
                  <a:lnTo>
                    <a:pt x="128" y="424"/>
                  </a:lnTo>
                  <a:lnTo>
                    <a:pt x="128" y="426"/>
                  </a:lnTo>
                  <a:lnTo>
                    <a:pt x="128" y="426"/>
                  </a:lnTo>
                  <a:lnTo>
                    <a:pt x="128" y="427"/>
                  </a:lnTo>
                  <a:lnTo>
                    <a:pt x="128" y="429"/>
                  </a:lnTo>
                  <a:lnTo>
                    <a:pt x="128" y="430"/>
                  </a:lnTo>
                  <a:lnTo>
                    <a:pt x="128" y="430"/>
                  </a:lnTo>
                  <a:lnTo>
                    <a:pt x="128" y="432"/>
                  </a:lnTo>
                  <a:lnTo>
                    <a:pt x="128" y="432"/>
                  </a:lnTo>
                  <a:lnTo>
                    <a:pt x="130" y="432"/>
                  </a:lnTo>
                  <a:lnTo>
                    <a:pt x="130" y="433"/>
                  </a:lnTo>
                  <a:lnTo>
                    <a:pt x="130" y="432"/>
                  </a:lnTo>
                  <a:lnTo>
                    <a:pt x="131" y="432"/>
                  </a:lnTo>
                  <a:lnTo>
                    <a:pt x="133" y="433"/>
                  </a:lnTo>
                  <a:lnTo>
                    <a:pt x="134" y="433"/>
                  </a:lnTo>
                  <a:lnTo>
                    <a:pt x="136" y="433"/>
                  </a:lnTo>
                  <a:lnTo>
                    <a:pt x="136" y="435"/>
                  </a:lnTo>
                  <a:lnTo>
                    <a:pt x="136" y="437"/>
                  </a:lnTo>
                  <a:lnTo>
                    <a:pt x="138" y="438"/>
                  </a:lnTo>
                  <a:lnTo>
                    <a:pt x="138" y="438"/>
                  </a:lnTo>
                  <a:lnTo>
                    <a:pt x="139" y="438"/>
                  </a:lnTo>
                  <a:lnTo>
                    <a:pt x="139" y="437"/>
                  </a:lnTo>
                  <a:lnTo>
                    <a:pt x="139" y="435"/>
                  </a:lnTo>
                  <a:lnTo>
                    <a:pt x="139" y="432"/>
                  </a:lnTo>
                  <a:lnTo>
                    <a:pt x="139" y="430"/>
                  </a:lnTo>
                  <a:lnTo>
                    <a:pt x="139" y="430"/>
                  </a:lnTo>
                  <a:lnTo>
                    <a:pt x="139" y="429"/>
                  </a:lnTo>
                  <a:lnTo>
                    <a:pt x="138" y="429"/>
                  </a:lnTo>
                  <a:lnTo>
                    <a:pt x="138" y="427"/>
                  </a:lnTo>
                  <a:lnTo>
                    <a:pt x="138" y="427"/>
                  </a:lnTo>
                  <a:lnTo>
                    <a:pt x="138" y="426"/>
                  </a:lnTo>
                  <a:lnTo>
                    <a:pt x="138" y="426"/>
                  </a:lnTo>
                  <a:lnTo>
                    <a:pt x="139" y="426"/>
                  </a:lnTo>
                  <a:lnTo>
                    <a:pt x="139" y="427"/>
                  </a:lnTo>
                  <a:lnTo>
                    <a:pt x="141" y="430"/>
                  </a:lnTo>
                  <a:lnTo>
                    <a:pt x="142" y="430"/>
                  </a:lnTo>
                  <a:lnTo>
                    <a:pt x="142" y="430"/>
                  </a:lnTo>
                  <a:lnTo>
                    <a:pt x="144" y="432"/>
                  </a:lnTo>
                  <a:lnTo>
                    <a:pt x="144" y="433"/>
                  </a:lnTo>
                  <a:lnTo>
                    <a:pt x="146" y="438"/>
                  </a:lnTo>
                  <a:lnTo>
                    <a:pt x="146" y="441"/>
                  </a:lnTo>
                  <a:lnTo>
                    <a:pt x="147" y="443"/>
                  </a:lnTo>
                  <a:lnTo>
                    <a:pt x="147" y="444"/>
                  </a:lnTo>
                  <a:lnTo>
                    <a:pt x="147" y="443"/>
                  </a:lnTo>
                  <a:lnTo>
                    <a:pt x="147" y="444"/>
                  </a:lnTo>
                  <a:lnTo>
                    <a:pt x="147" y="444"/>
                  </a:lnTo>
                  <a:lnTo>
                    <a:pt x="147" y="444"/>
                  </a:lnTo>
                  <a:lnTo>
                    <a:pt x="149" y="446"/>
                  </a:lnTo>
                  <a:lnTo>
                    <a:pt x="150" y="444"/>
                  </a:lnTo>
                  <a:lnTo>
                    <a:pt x="150" y="446"/>
                  </a:lnTo>
                  <a:lnTo>
                    <a:pt x="155" y="448"/>
                  </a:lnTo>
                  <a:lnTo>
                    <a:pt x="157" y="449"/>
                  </a:lnTo>
                  <a:lnTo>
                    <a:pt x="163" y="451"/>
                  </a:lnTo>
                  <a:lnTo>
                    <a:pt x="164" y="451"/>
                  </a:lnTo>
                  <a:lnTo>
                    <a:pt x="166" y="451"/>
                  </a:lnTo>
                  <a:lnTo>
                    <a:pt x="168" y="451"/>
                  </a:lnTo>
                  <a:lnTo>
                    <a:pt x="169" y="449"/>
                  </a:lnTo>
                  <a:lnTo>
                    <a:pt x="169" y="448"/>
                  </a:lnTo>
                  <a:lnTo>
                    <a:pt x="171" y="446"/>
                  </a:lnTo>
                  <a:lnTo>
                    <a:pt x="172" y="444"/>
                  </a:lnTo>
                  <a:lnTo>
                    <a:pt x="174" y="444"/>
                  </a:lnTo>
                  <a:lnTo>
                    <a:pt x="174" y="444"/>
                  </a:lnTo>
                  <a:lnTo>
                    <a:pt x="175" y="443"/>
                  </a:lnTo>
                  <a:lnTo>
                    <a:pt x="179" y="443"/>
                  </a:lnTo>
                  <a:lnTo>
                    <a:pt x="180" y="444"/>
                  </a:lnTo>
                  <a:lnTo>
                    <a:pt x="182" y="444"/>
                  </a:lnTo>
                  <a:lnTo>
                    <a:pt x="183" y="446"/>
                  </a:lnTo>
                  <a:lnTo>
                    <a:pt x="182" y="446"/>
                  </a:lnTo>
                  <a:lnTo>
                    <a:pt x="182" y="449"/>
                  </a:lnTo>
                  <a:lnTo>
                    <a:pt x="180" y="451"/>
                  </a:lnTo>
                  <a:lnTo>
                    <a:pt x="180" y="454"/>
                  </a:lnTo>
                  <a:lnTo>
                    <a:pt x="180" y="459"/>
                  </a:lnTo>
                  <a:lnTo>
                    <a:pt x="179" y="460"/>
                  </a:lnTo>
                  <a:lnTo>
                    <a:pt x="177" y="462"/>
                  </a:lnTo>
                  <a:lnTo>
                    <a:pt x="175" y="462"/>
                  </a:lnTo>
                  <a:lnTo>
                    <a:pt x="174" y="463"/>
                  </a:lnTo>
                  <a:lnTo>
                    <a:pt x="174" y="465"/>
                  </a:lnTo>
                  <a:lnTo>
                    <a:pt x="174" y="468"/>
                  </a:lnTo>
                  <a:lnTo>
                    <a:pt x="174" y="468"/>
                  </a:lnTo>
                  <a:lnTo>
                    <a:pt x="174" y="470"/>
                  </a:lnTo>
                  <a:lnTo>
                    <a:pt x="174" y="470"/>
                  </a:lnTo>
                  <a:lnTo>
                    <a:pt x="174" y="471"/>
                  </a:lnTo>
                  <a:lnTo>
                    <a:pt x="172" y="471"/>
                  </a:lnTo>
                  <a:lnTo>
                    <a:pt x="172" y="470"/>
                  </a:lnTo>
                  <a:lnTo>
                    <a:pt x="172" y="470"/>
                  </a:lnTo>
                  <a:lnTo>
                    <a:pt x="169" y="470"/>
                  </a:lnTo>
                  <a:lnTo>
                    <a:pt x="168" y="468"/>
                  </a:lnTo>
                  <a:lnTo>
                    <a:pt x="166" y="470"/>
                  </a:lnTo>
                  <a:lnTo>
                    <a:pt x="164" y="470"/>
                  </a:lnTo>
                  <a:lnTo>
                    <a:pt x="163" y="471"/>
                  </a:lnTo>
                  <a:lnTo>
                    <a:pt x="161" y="471"/>
                  </a:lnTo>
                  <a:lnTo>
                    <a:pt x="161" y="473"/>
                  </a:lnTo>
                  <a:lnTo>
                    <a:pt x="160" y="474"/>
                  </a:lnTo>
                  <a:lnTo>
                    <a:pt x="160" y="476"/>
                  </a:lnTo>
                  <a:lnTo>
                    <a:pt x="160" y="478"/>
                  </a:lnTo>
                  <a:lnTo>
                    <a:pt x="160" y="478"/>
                  </a:lnTo>
                  <a:lnTo>
                    <a:pt x="161" y="479"/>
                  </a:lnTo>
                  <a:lnTo>
                    <a:pt x="160" y="482"/>
                  </a:lnTo>
                  <a:lnTo>
                    <a:pt x="158" y="487"/>
                  </a:lnTo>
                  <a:lnTo>
                    <a:pt x="157" y="489"/>
                  </a:lnTo>
                  <a:lnTo>
                    <a:pt x="157" y="490"/>
                  </a:lnTo>
                  <a:lnTo>
                    <a:pt x="155" y="492"/>
                  </a:lnTo>
                  <a:lnTo>
                    <a:pt x="153" y="495"/>
                  </a:lnTo>
                  <a:lnTo>
                    <a:pt x="152" y="496"/>
                  </a:lnTo>
                  <a:lnTo>
                    <a:pt x="150" y="498"/>
                  </a:lnTo>
                  <a:lnTo>
                    <a:pt x="150" y="500"/>
                  </a:lnTo>
                  <a:lnTo>
                    <a:pt x="147" y="503"/>
                  </a:lnTo>
                  <a:lnTo>
                    <a:pt x="147" y="504"/>
                  </a:lnTo>
                  <a:lnTo>
                    <a:pt x="146" y="506"/>
                  </a:lnTo>
                  <a:lnTo>
                    <a:pt x="144" y="507"/>
                  </a:lnTo>
                  <a:lnTo>
                    <a:pt x="141" y="509"/>
                  </a:lnTo>
                  <a:lnTo>
                    <a:pt x="138" y="511"/>
                  </a:lnTo>
                  <a:lnTo>
                    <a:pt x="138" y="512"/>
                  </a:lnTo>
                  <a:lnTo>
                    <a:pt x="136" y="512"/>
                  </a:lnTo>
                  <a:lnTo>
                    <a:pt x="134" y="512"/>
                  </a:lnTo>
                  <a:lnTo>
                    <a:pt x="134" y="511"/>
                  </a:lnTo>
                  <a:lnTo>
                    <a:pt x="134" y="509"/>
                  </a:lnTo>
                  <a:lnTo>
                    <a:pt x="134" y="509"/>
                  </a:lnTo>
                  <a:lnTo>
                    <a:pt x="133" y="509"/>
                  </a:lnTo>
                  <a:lnTo>
                    <a:pt x="130" y="509"/>
                  </a:lnTo>
                  <a:lnTo>
                    <a:pt x="130" y="509"/>
                  </a:lnTo>
                  <a:lnTo>
                    <a:pt x="130" y="509"/>
                  </a:lnTo>
                  <a:lnTo>
                    <a:pt x="130" y="506"/>
                  </a:lnTo>
                  <a:lnTo>
                    <a:pt x="130" y="506"/>
                  </a:lnTo>
                  <a:lnTo>
                    <a:pt x="130" y="506"/>
                  </a:lnTo>
                  <a:lnTo>
                    <a:pt x="130" y="506"/>
                  </a:lnTo>
                  <a:lnTo>
                    <a:pt x="128" y="506"/>
                  </a:lnTo>
                  <a:lnTo>
                    <a:pt x="130" y="506"/>
                  </a:lnTo>
                  <a:lnTo>
                    <a:pt x="128" y="507"/>
                  </a:lnTo>
                  <a:lnTo>
                    <a:pt x="127" y="507"/>
                  </a:lnTo>
                  <a:lnTo>
                    <a:pt x="127" y="507"/>
                  </a:lnTo>
                  <a:lnTo>
                    <a:pt x="127" y="506"/>
                  </a:lnTo>
                  <a:lnTo>
                    <a:pt x="127" y="506"/>
                  </a:lnTo>
                  <a:lnTo>
                    <a:pt x="127" y="506"/>
                  </a:lnTo>
                  <a:lnTo>
                    <a:pt x="130" y="503"/>
                  </a:lnTo>
                  <a:lnTo>
                    <a:pt x="131" y="500"/>
                  </a:lnTo>
                  <a:lnTo>
                    <a:pt x="134" y="495"/>
                  </a:lnTo>
                  <a:lnTo>
                    <a:pt x="134" y="493"/>
                  </a:lnTo>
                  <a:lnTo>
                    <a:pt x="134" y="490"/>
                  </a:lnTo>
                  <a:lnTo>
                    <a:pt x="134" y="489"/>
                  </a:lnTo>
                  <a:lnTo>
                    <a:pt x="134" y="487"/>
                  </a:lnTo>
                  <a:lnTo>
                    <a:pt x="131" y="484"/>
                  </a:lnTo>
                  <a:lnTo>
                    <a:pt x="128" y="482"/>
                  </a:lnTo>
                  <a:lnTo>
                    <a:pt x="127" y="482"/>
                  </a:lnTo>
                  <a:lnTo>
                    <a:pt x="125" y="481"/>
                  </a:lnTo>
                  <a:lnTo>
                    <a:pt x="123" y="481"/>
                  </a:lnTo>
                  <a:lnTo>
                    <a:pt x="122" y="479"/>
                  </a:lnTo>
                  <a:lnTo>
                    <a:pt x="119" y="478"/>
                  </a:lnTo>
                  <a:lnTo>
                    <a:pt x="116" y="476"/>
                  </a:lnTo>
                  <a:lnTo>
                    <a:pt x="114" y="474"/>
                  </a:lnTo>
                  <a:lnTo>
                    <a:pt x="114" y="474"/>
                  </a:lnTo>
                  <a:lnTo>
                    <a:pt x="114" y="473"/>
                  </a:lnTo>
                  <a:lnTo>
                    <a:pt x="114" y="473"/>
                  </a:lnTo>
                  <a:lnTo>
                    <a:pt x="114" y="471"/>
                  </a:lnTo>
                  <a:lnTo>
                    <a:pt x="114" y="471"/>
                  </a:lnTo>
                  <a:lnTo>
                    <a:pt x="116" y="470"/>
                  </a:lnTo>
                  <a:lnTo>
                    <a:pt x="119" y="468"/>
                  </a:lnTo>
                  <a:lnTo>
                    <a:pt x="122" y="466"/>
                  </a:lnTo>
                  <a:lnTo>
                    <a:pt x="122" y="466"/>
                  </a:lnTo>
                  <a:lnTo>
                    <a:pt x="123" y="466"/>
                  </a:lnTo>
                  <a:lnTo>
                    <a:pt x="123" y="466"/>
                  </a:lnTo>
                  <a:lnTo>
                    <a:pt x="125" y="465"/>
                  </a:lnTo>
                  <a:lnTo>
                    <a:pt x="125" y="463"/>
                  </a:lnTo>
                  <a:lnTo>
                    <a:pt x="127" y="460"/>
                  </a:lnTo>
                  <a:lnTo>
                    <a:pt x="127" y="459"/>
                  </a:lnTo>
                  <a:lnTo>
                    <a:pt x="128" y="454"/>
                  </a:lnTo>
                  <a:lnTo>
                    <a:pt x="128" y="452"/>
                  </a:lnTo>
                  <a:lnTo>
                    <a:pt x="130" y="451"/>
                  </a:lnTo>
                  <a:lnTo>
                    <a:pt x="128" y="449"/>
                  </a:lnTo>
                  <a:lnTo>
                    <a:pt x="130" y="448"/>
                  </a:lnTo>
                  <a:lnTo>
                    <a:pt x="130" y="448"/>
                  </a:lnTo>
                  <a:lnTo>
                    <a:pt x="130" y="448"/>
                  </a:lnTo>
                  <a:lnTo>
                    <a:pt x="130" y="446"/>
                  </a:lnTo>
                  <a:lnTo>
                    <a:pt x="128" y="443"/>
                  </a:lnTo>
                  <a:lnTo>
                    <a:pt x="128" y="441"/>
                  </a:lnTo>
                  <a:lnTo>
                    <a:pt x="128" y="441"/>
                  </a:lnTo>
                  <a:lnTo>
                    <a:pt x="128" y="440"/>
                  </a:lnTo>
                  <a:lnTo>
                    <a:pt x="127" y="440"/>
                  </a:lnTo>
                  <a:lnTo>
                    <a:pt x="127" y="438"/>
                  </a:lnTo>
                  <a:lnTo>
                    <a:pt x="125" y="437"/>
                  </a:lnTo>
                  <a:lnTo>
                    <a:pt x="127" y="435"/>
                  </a:lnTo>
                  <a:lnTo>
                    <a:pt x="127" y="435"/>
                  </a:lnTo>
                  <a:lnTo>
                    <a:pt x="128" y="438"/>
                  </a:lnTo>
                  <a:lnTo>
                    <a:pt x="128" y="437"/>
                  </a:lnTo>
                  <a:lnTo>
                    <a:pt x="128" y="437"/>
                  </a:lnTo>
                  <a:lnTo>
                    <a:pt x="130" y="435"/>
                  </a:lnTo>
                  <a:lnTo>
                    <a:pt x="130" y="435"/>
                  </a:lnTo>
                  <a:lnTo>
                    <a:pt x="128" y="433"/>
                  </a:lnTo>
                  <a:lnTo>
                    <a:pt x="128" y="433"/>
                  </a:lnTo>
                  <a:lnTo>
                    <a:pt x="127" y="433"/>
                  </a:lnTo>
                  <a:lnTo>
                    <a:pt x="125" y="433"/>
                  </a:lnTo>
                  <a:lnTo>
                    <a:pt x="125" y="433"/>
                  </a:lnTo>
                  <a:lnTo>
                    <a:pt x="123" y="433"/>
                  </a:lnTo>
                  <a:lnTo>
                    <a:pt x="123" y="432"/>
                  </a:lnTo>
                  <a:lnTo>
                    <a:pt x="123" y="430"/>
                  </a:lnTo>
                  <a:lnTo>
                    <a:pt x="122" y="430"/>
                  </a:lnTo>
                  <a:lnTo>
                    <a:pt x="120" y="426"/>
                  </a:lnTo>
                  <a:lnTo>
                    <a:pt x="120" y="426"/>
                  </a:lnTo>
                  <a:lnTo>
                    <a:pt x="123" y="427"/>
                  </a:lnTo>
                  <a:lnTo>
                    <a:pt x="123" y="427"/>
                  </a:lnTo>
                  <a:lnTo>
                    <a:pt x="123" y="426"/>
                  </a:lnTo>
                  <a:lnTo>
                    <a:pt x="123" y="426"/>
                  </a:lnTo>
                  <a:lnTo>
                    <a:pt x="123" y="424"/>
                  </a:lnTo>
                  <a:lnTo>
                    <a:pt x="122" y="424"/>
                  </a:lnTo>
                  <a:lnTo>
                    <a:pt x="122" y="422"/>
                  </a:lnTo>
                  <a:lnTo>
                    <a:pt x="123" y="422"/>
                  </a:lnTo>
                  <a:lnTo>
                    <a:pt x="123" y="422"/>
                  </a:lnTo>
                  <a:lnTo>
                    <a:pt x="122" y="421"/>
                  </a:lnTo>
                  <a:lnTo>
                    <a:pt x="120" y="421"/>
                  </a:lnTo>
                  <a:lnTo>
                    <a:pt x="120" y="421"/>
                  </a:lnTo>
                  <a:lnTo>
                    <a:pt x="122" y="422"/>
                  </a:lnTo>
                  <a:lnTo>
                    <a:pt x="120" y="422"/>
                  </a:lnTo>
                  <a:lnTo>
                    <a:pt x="117" y="419"/>
                  </a:lnTo>
                  <a:lnTo>
                    <a:pt x="117" y="418"/>
                  </a:lnTo>
                  <a:lnTo>
                    <a:pt x="116" y="416"/>
                  </a:lnTo>
                  <a:lnTo>
                    <a:pt x="116" y="418"/>
                  </a:lnTo>
                  <a:lnTo>
                    <a:pt x="116" y="418"/>
                  </a:lnTo>
                  <a:lnTo>
                    <a:pt x="117" y="421"/>
                  </a:lnTo>
                  <a:lnTo>
                    <a:pt x="119" y="422"/>
                  </a:lnTo>
                  <a:lnTo>
                    <a:pt x="119" y="422"/>
                  </a:lnTo>
                  <a:lnTo>
                    <a:pt x="119" y="424"/>
                  </a:lnTo>
                  <a:lnTo>
                    <a:pt x="119" y="424"/>
                  </a:lnTo>
                  <a:lnTo>
                    <a:pt x="117" y="424"/>
                  </a:lnTo>
                  <a:lnTo>
                    <a:pt x="117" y="422"/>
                  </a:lnTo>
                  <a:lnTo>
                    <a:pt x="116" y="421"/>
                  </a:lnTo>
                  <a:lnTo>
                    <a:pt x="109" y="410"/>
                  </a:lnTo>
                  <a:lnTo>
                    <a:pt x="109" y="408"/>
                  </a:lnTo>
                  <a:lnTo>
                    <a:pt x="111" y="408"/>
                  </a:lnTo>
                  <a:lnTo>
                    <a:pt x="111" y="407"/>
                  </a:lnTo>
                  <a:lnTo>
                    <a:pt x="112" y="407"/>
                  </a:lnTo>
                  <a:lnTo>
                    <a:pt x="111" y="407"/>
                  </a:lnTo>
                  <a:lnTo>
                    <a:pt x="111" y="407"/>
                  </a:lnTo>
                  <a:lnTo>
                    <a:pt x="109" y="407"/>
                  </a:lnTo>
                  <a:lnTo>
                    <a:pt x="109" y="408"/>
                  </a:lnTo>
                  <a:lnTo>
                    <a:pt x="108" y="410"/>
                  </a:lnTo>
                  <a:lnTo>
                    <a:pt x="108" y="410"/>
                  </a:lnTo>
                  <a:lnTo>
                    <a:pt x="108" y="408"/>
                  </a:lnTo>
                  <a:lnTo>
                    <a:pt x="106" y="408"/>
                  </a:lnTo>
                  <a:lnTo>
                    <a:pt x="106" y="407"/>
                  </a:lnTo>
                  <a:lnTo>
                    <a:pt x="106" y="407"/>
                  </a:lnTo>
                  <a:lnTo>
                    <a:pt x="106" y="407"/>
                  </a:lnTo>
                  <a:lnTo>
                    <a:pt x="105" y="405"/>
                  </a:lnTo>
                  <a:lnTo>
                    <a:pt x="105" y="405"/>
                  </a:lnTo>
                  <a:lnTo>
                    <a:pt x="106" y="403"/>
                  </a:lnTo>
                  <a:lnTo>
                    <a:pt x="106" y="402"/>
                  </a:lnTo>
                  <a:lnTo>
                    <a:pt x="105" y="400"/>
                  </a:lnTo>
                  <a:lnTo>
                    <a:pt x="103" y="399"/>
                  </a:lnTo>
                  <a:lnTo>
                    <a:pt x="101" y="396"/>
                  </a:lnTo>
                  <a:lnTo>
                    <a:pt x="98" y="392"/>
                  </a:lnTo>
                  <a:lnTo>
                    <a:pt x="101" y="392"/>
                  </a:lnTo>
                  <a:lnTo>
                    <a:pt x="103" y="392"/>
                  </a:lnTo>
                  <a:close/>
                  <a:moveTo>
                    <a:pt x="332" y="11"/>
                  </a:moveTo>
                  <a:lnTo>
                    <a:pt x="332" y="11"/>
                  </a:lnTo>
                  <a:lnTo>
                    <a:pt x="332" y="11"/>
                  </a:lnTo>
                  <a:lnTo>
                    <a:pt x="332" y="13"/>
                  </a:lnTo>
                  <a:lnTo>
                    <a:pt x="332" y="13"/>
                  </a:lnTo>
                  <a:lnTo>
                    <a:pt x="332" y="11"/>
                  </a:lnTo>
                  <a:lnTo>
                    <a:pt x="332" y="11"/>
                  </a:lnTo>
                  <a:lnTo>
                    <a:pt x="332" y="11"/>
                  </a:lnTo>
                  <a:lnTo>
                    <a:pt x="332" y="11"/>
                  </a:lnTo>
                  <a:close/>
                  <a:moveTo>
                    <a:pt x="313" y="0"/>
                  </a:moveTo>
                  <a:lnTo>
                    <a:pt x="313" y="0"/>
                  </a:lnTo>
                  <a:lnTo>
                    <a:pt x="313" y="0"/>
                  </a:lnTo>
                  <a:lnTo>
                    <a:pt x="313" y="0"/>
                  </a:lnTo>
                  <a:lnTo>
                    <a:pt x="313" y="0"/>
                  </a:lnTo>
                  <a:lnTo>
                    <a:pt x="313" y="0"/>
                  </a:lnTo>
                  <a:lnTo>
                    <a:pt x="313" y="0"/>
                  </a:lnTo>
                  <a:lnTo>
                    <a:pt x="313" y="0"/>
                  </a:lnTo>
                  <a:lnTo>
                    <a:pt x="31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86" name="Freeform 182">
              <a:extLst>
                <a:ext uri="{FF2B5EF4-FFF2-40B4-BE49-F238E27FC236}">
                  <a16:creationId xmlns:a16="http://schemas.microsoft.com/office/drawing/2014/main" id="{4B5F30CF-D60E-0771-72B6-B5161E81797E}"/>
                </a:ext>
              </a:extLst>
            </p:cNvPr>
            <p:cNvSpPr>
              <a:spLocks/>
            </p:cNvSpPr>
            <p:nvPr/>
          </p:nvSpPr>
          <p:spPr bwMode="auto">
            <a:xfrm>
              <a:off x="6094412" y="4895431"/>
              <a:ext cx="380099" cy="352810"/>
            </a:xfrm>
            <a:custGeom>
              <a:avLst/>
              <a:gdLst>
                <a:gd name="T0" fmla="*/ 25 w 195"/>
                <a:gd name="T1" fmla="*/ 0 h 181"/>
                <a:gd name="T2" fmla="*/ 30 w 195"/>
                <a:gd name="T3" fmla="*/ 5 h 181"/>
                <a:gd name="T4" fmla="*/ 33 w 195"/>
                <a:gd name="T5" fmla="*/ 6 h 181"/>
                <a:gd name="T6" fmla="*/ 47 w 195"/>
                <a:gd name="T7" fmla="*/ 6 h 181"/>
                <a:gd name="T8" fmla="*/ 69 w 195"/>
                <a:gd name="T9" fmla="*/ 6 h 181"/>
                <a:gd name="T10" fmla="*/ 88 w 195"/>
                <a:gd name="T11" fmla="*/ 6 h 181"/>
                <a:gd name="T12" fmla="*/ 98 w 195"/>
                <a:gd name="T13" fmla="*/ 6 h 181"/>
                <a:gd name="T14" fmla="*/ 102 w 195"/>
                <a:gd name="T15" fmla="*/ 13 h 181"/>
                <a:gd name="T16" fmla="*/ 110 w 195"/>
                <a:gd name="T17" fmla="*/ 13 h 181"/>
                <a:gd name="T18" fmla="*/ 126 w 195"/>
                <a:gd name="T19" fmla="*/ 14 h 181"/>
                <a:gd name="T20" fmla="*/ 132 w 195"/>
                <a:gd name="T21" fmla="*/ 16 h 181"/>
                <a:gd name="T22" fmla="*/ 140 w 195"/>
                <a:gd name="T23" fmla="*/ 16 h 181"/>
                <a:gd name="T24" fmla="*/ 157 w 195"/>
                <a:gd name="T25" fmla="*/ 13 h 181"/>
                <a:gd name="T26" fmla="*/ 175 w 195"/>
                <a:gd name="T27" fmla="*/ 9 h 181"/>
                <a:gd name="T28" fmla="*/ 189 w 195"/>
                <a:gd name="T29" fmla="*/ 8 h 181"/>
                <a:gd name="T30" fmla="*/ 195 w 195"/>
                <a:gd name="T31" fmla="*/ 13 h 181"/>
                <a:gd name="T32" fmla="*/ 186 w 195"/>
                <a:gd name="T33" fmla="*/ 16 h 181"/>
                <a:gd name="T34" fmla="*/ 181 w 195"/>
                <a:gd name="T35" fmla="*/ 16 h 181"/>
                <a:gd name="T36" fmla="*/ 176 w 195"/>
                <a:gd name="T37" fmla="*/ 19 h 181"/>
                <a:gd name="T38" fmla="*/ 172 w 195"/>
                <a:gd name="T39" fmla="*/ 22 h 181"/>
                <a:gd name="T40" fmla="*/ 167 w 195"/>
                <a:gd name="T41" fmla="*/ 16 h 181"/>
                <a:gd name="T42" fmla="*/ 156 w 195"/>
                <a:gd name="T43" fmla="*/ 17 h 181"/>
                <a:gd name="T44" fmla="*/ 134 w 195"/>
                <a:gd name="T45" fmla="*/ 21 h 181"/>
                <a:gd name="T46" fmla="*/ 134 w 195"/>
                <a:gd name="T47" fmla="*/ 41 h 181"/>
                <a:gd name="T48" fmla="*/ 134 w 195"/>
                <a:gd name="T49" fmla="*/ 66 h 181"/>
                <a:gd name="T50" fmla="*/ 120 w 195"/>
                <a:gd name="T51" fmla="*/ 76 h 181"/>
                <a:gd name="T52" fmla="*/ 120 w 195"/>
                <a:gd name="T53" fmla="*/ 91 h 181"/>
                <a:gd name="T54" fmla="*/ 120 w 195"/>
                <a:gd name="T55" fmla="*/ 109 h 181"/>
                <a:gd name="T56" fmla="*/ 118 w 195"/>
                <a:gd name="T57" fmla="*/ 173 h 181"/>
                <a:gd name="T58" fmla="*/ 112 w 195"/>
                <a:gd name="T59" fmla="*/ 178 h 181"/>
                <a:gd name="T60" fmla="*/ 109 w 195"/>
                <a:gd name="T61" fmla="*/ 181 h 181"/>
                <a:gd name="T62" fmla="*/ 99 w 195"/>
                <a:gd name="T63" fmla="*/ 180 h 181"/>
                <a:gd name="T64" fmla="*/ 88 w 195"/>
                <a:gd name="T65" fmla="*/ 180 h 181"/>
                <a:gd name="T66" fmla="*/ 82 w 195"/>
                <a:gd name="T67" fmla="*/ 176 h 181"/>
                <a:gd name="T68" fmla="*/ 82 w 195"/>
                <a:gd name="T69" fmla="*/ 173 h 181"/>
                <a:gd name="T70" fmla="*/ 80 w 195"/>
                <a:gd name="T71" fmla="*/ 170 h 181"/>
                <a:gd name="T72" fmla="*/ 77 w 195"/>
                <a:gd name="T73" fmla="*/ 167 h 181"/>
                <a:gd name="T74" fmla="*/ 74 w 195"/>
                <a:gd name="T75" fmla="*/ 172 h 181"/>
                <a:gd name="T76" fmla="*/ 72 w 195"/>
                <a:gd name="T77" fmla="*/ 175 h 181"/>
                <a:gd name="T78" fmla="*/ 69 w 195"/>
                <a:gd name="T79" fmla="*/ 176 h 181"/>
                <a:gd name="T80" fmla="*/ 58 w 195"/>
                <a:gd name="T81" fmla="*/ 167 h 181"/>
                <a:gd name="T82" fmla="*/ 50 w 195"/>
                <a:gd name="T83" fmla="*/ 148 h 181"/>
                <a:gd name="T84" fmla="*/ 49 w 195"/>
                <a:gd name="T85" fmla="*/ 143 h 181"/>
                <a:gd name="T86" fmla="*/ 46 w 195"/>
                <a:gd name="T87" fmla="*/ 129 h 181"/>
                <a:gd name="T88" fmla="*/ 44 w 195"/>
                <a:gd name="T89" fmla="*/ 118 h 181"/>
                <a:gd name="T90" fmla="*/ 41 w 195"/>
                <a:gd name="T91" fmla="*/ 99 h 181"/>
                <a:gd name="T92" fmla="*/ 39 w 195"/>
                <a:gd name="T93" fmla="*/ 90 h 181"/>
                <a:gd name="T94" fmla="*/ 41 w 195"/>
                <a:gd name="T95" fmla="*/ 87 h 181"/>
                <a:gd name="T96" fmla="*/ 33 w 195"/>
                <a:gd name="T97" fmla="*/ 71 h 181"/>
                <a:gd name="T98" fmla="*/ 23 w 195"/>
                <a:gd name="T99" fmla="*/ 54 h 181"/>
                <a:gd name="T100" fmla="*/ 9 w 195"/>
                <a:gd name="T101" fmla="*/ 27 h 181"/>
                <a:gd name="T102" fmla="*/ 1 w 195"/>
                <a:gd name="T103" fmla="*/ 16 h 181"/>
                <a:gd name="T104" fmla="*/ 3 w 195"/>
                <a:gd name="T105" fmla="*/ 5 h 181"/>
                <a:gd name="T106" fmla="*/ 9 w 195"/>
                <a:gd name="T107" fmla="*/ 3 h 181"/>
                <a:gd name="T108" fmla="*/ 16 w 195"/>
                <a:gd name="T109" fmla="*/ 2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5" h="181">
                  <a:moveTo>
                    <a:pt x="20" y="0"/>
                  </a:moveTo>
                  <a:lnTo>
                    <a:pt x="22" y="0"/>
                  </a:lnTo>
                  <a:lnTo>
                    <a:pt x="23" y="0"/>
                  </a:lnTo>
                  <a:lnTo>
                    <a:pt x="25" y="0"/>
                  </a:lnTo>
                  <a:lnTo>
                    <a:pt x="25" y="2"/>
                  </a:lnTo>
                  <a:lnTo>
                    <a:pt x="27" y="3"/>
                  </a:lnTo>
                  <a:lnTo>
                    <a:pt x="28" y="5"/>
                  </a:lnTo>
                  <a:lnTo>
                    <a:pt x="30" y="5"/>
                  </a:lnTo>
                  <a:lnTo>
                    <a:pt x="31" y="6"/>
                  </a:lnTo>
                  <a:lnTo>
                    <a:pt x="33" y="6"/>
                  </a:lnTo>
                  <a:lnTo>
                    <a:pt x="33" y="6"/>
                  </a:lnTo>
                  <a:lnTo>
                    <a:pt x="33" y="6"/>
                  </a:lnTo>
                  <a:lnTo>
                    <a:pt x="36" y="6"/>
                  </a:lnTo>
                  <a:lnTo>
                    <a:pt x="39" y="6"/>
                  </a:lnTo>
                  <a:lnTo>
                    <a:pt x="42" y="6"/>
                  </a:lnTo>
                  <a:lnTo>
                    <a:pt x="47" y="6"/>
                  </a:lnTo>
                  <a:lnTo>
                    <a:pt x="53" y="6"/>
                  </a:lnTo>
                  <a:lnTo>
                    <a:pt x="58" y="6"/>
                  </a:lnTo>
                  <a:lnTo>
                    <a:pt x="64" y="6"/>
                  </a:lnTo>
                  <a:lnTo>
                    <a:pt x="69" y="6"/>
                  </a:lnTo>
                  <a:lnTo>
                    <a:pt x="75" y="6"/>
                  </a:lnTo>
                  <a:lnTo>
                    <a:pt x="80" y="6"/>
                  </a:lnTo>
                  <a:lnTo>
                    <a:pt x="87" y="6"/>
                  </a:lnTo>
                  <a:lnTo>
                    <a:pt x="88" y="6"/>
                  </a:lnTo>
                  <a:lnTo>
                    <a:pt x="93" y="6"/>
                  </a:lnTo>
                  <a:lnTo>
                    <a:pt x="96" y="6"/>
                  </a:lnTo>
                  <a:lnTo>
                    <a:pt x="98" y="6"/>
                  </a:lnTo>
                  <a:lnTo>
                    <a:pt x="98" y="6"/>
                  </a:lnTo>
                  <a:lnTo>
                    <a:pt x="98" y="8"/>
                  </a:lnTo>
                  <a:lnTo>
                    <a:pt x="99" y="9"/>
                  </a:lnTo>
                  <a:lnTo>
                    <a:pt x="101" y="11"/>
                  </a:lnTo>
                  <a:lnTo>
                    <a:pt x="102" y="13"/>
                  </a:lnTo>
                  <a:lnTo>
                    <a:pt x="105" y="13"/>
                  </a:lnTo>
                  <a:lnTo>
                    <a:pt x="107" y="13"/>
                  </a:lnTo>
                  <a:lnTo>
                    <a:pt x="109" y="13"/>
                  </a:lnTo>
                  <a:lnTo>
                    <a:pt x="110" y="13"/>
                  </a:lnTo>
                  <a:lnTo>
                    <a:pt x="115" y="14"/>
                  </a:lnTo>
                  <a:lnTo>
                    <a:pt x="118" y="14"/>
                  </a:lnTo>
                  <a:lnTo>
                    <a:pt x="123" y="13"/>
                  </a:lnTo>
                  <a:lnTo>
                    <a:pt x="126" y="14"/>
                  </a:lnTo>
                  <a:lnTo>
                    <a:pt x="128" y="14"/>
                  </a:lnTo>
                  <a:lnTo>
                    <a:pt x="129" y="16"/>
                  </a:lnTo>
                  <a:lnTo>
                    <a:pt x="131" y="16"/>
                  </a:lnTo>
                  <a:lnTo>
                    <a:pt x="132" y="16"/>
                  </a:lnTo>
                  <a:lnTo>
                    <a:pt x="135" y="14"/>
                  </a:lnTo>
                  <a:lnTo>
                    <a:pt x="139" y="14"/>
                  </a:lnTo>
                  <a:lnTo>
                    <a:pt x="140" y="16"/>
                  </a:lnTo>
                  <a:lnTo>
                    <a:pt x="140" y="16"/>
                  </a:lnTo>
                  <a:lnTo>
                    <a:pt x="145" y="14"/>
                  </a:lnTo>
                  <a:lnTo>
                    <a:pt x="148" y="14"/>
                  </a:lnTo>
                  <a:lnTo>
                    <a:pt x="153" y="13"/>
                  </a:lnTo>
                  <a:lnTo>
                    <a:pt x="157" y="13"/>
                  </a:lnTo>
                  <a:lnTo>
                    <a:pt x="164" y="11"/>
                  </a:lnTo>
                  <a:lnTo>
                    <a:pt x="169" y="9"/>
                  </a:lnTo>
                  <a:lnTo>
                    <a:pt x="172" y="9"/>
                  </a:lnTo>
                  <a:lnTo>
                    <a:pt x="175" y="9"/>
                  </a:lnTo>
                  <a:lnTo>
                    <a:pt x="178" y="8"/>
                  </a:lnTo>
                  <a:lnTo>
                    <a:pt x="181" y="8"/>
                  </a:lnTo>
                  <a:lnTo>
                    <a:pt x="181" y="8"/>
                  </a:lnTo>
                  <a:lnTo>
                    <a:pt x="189" y="8"/>
                  </a:lnTo>
                  <a:lnTo>
                    <a:pt x="191" y="8"/>
                  </a:lnTo>
                  <a:lnTo>
                    <a:pt x="192" y="9"/>
                  </a:lnTo>
                  <a:lnTo>
                    <a:pt x="194" y="9"/>
                  </a:lnTo>
                  <a:lnTo>
                    <a:pt x="195" y="13"/>
                  </a:lnTo>
                  <a:lnTo>
                    <a:pt x="195" y="13"/>
                  </a:lnTo>
                  <a:lnTo>
                    <a:pt x="191" y="13"/>
                  </a:lnTo>
                  <a:lnTo>
                    <a:pt x="189" y="14"/>
                  </a:lnTo>
                  <a:lnTo>
                    <a:pt x="186" y="16"/>
                  </a:lnTo>
                  <a:lnTo>
                    <a:pt x="184" y="16"/>
                  </a:lnTo>
                  <a:lnTo>
                    <a:pt x="184" y="16"/>
                  </a:lnTo>
                  <a:lnTo>
                    <a:pt x="183" y="16"/>
                  </a:lnTo>
                  <a:lnTo>
                    <a:pt x="181" y="16"/>
                  </a:lnTo>
                  <a:lnTo>
                    <a:pt x="180" y="17"/>
                  </a:lnTo>
                  <a:lnTo>
                    <a:pt x="178" y="17"/>
                  </a:lnTo>
                  <a:lnTo>
                    <a:pt x="176" y="19"/>
                  </a:lnTo>
                  <a:lnTo>
                    <a:pt x="176" y="19"/>
                  </a:lnTo>
                  <a:lnTo>
                    <a:pt x="173" y="22"/>
                  </a:lnTo>
                  <a:lnTo>
                    <a:pt x="173" y="22"/>
                  </a:lnTo>
                  <a:lnTo>
                    <a:pt x="172" y="22"/>
                  </a:lnTo>
                  <a:lnTo>
                    <a:pt x="172" y="22"/>
                  </a:lnTo>
                  <a:lnTo>
                    <a:pt x="172" y="21"/>
                  </a:lnTo>
                  <a:lnTo>
                    <a:pt x="170" y="19"/>
                  </a:lnTo>
                  <a:lnTo>
                    <a:pt x="167" y="16"/>
                  </a:lnTo>
                  <a:lnTo>
                    <a:pt x="167" y="16"/>
                  </a:lnTo>
                  <a:lnTo>
                    <a:pt x="167" y="16"/>
                  </a:lnTo>
                  <a:lnTo>
                    <a:pt x="165" y="16"/>
                  </a:lnTo>
                  <a:lnTo>
                    <a:pt x="159" y="16"/>
                  </a:lnTo>
                  <a:lnTo>
                    <a:pt x="156" y="17"/>
                  </a:lnTo>
                  <a:lnTo>
                    <a:pt x="150" y="19"/>
                  </a:lnTo>
                  <a:lnTo>
                    <a:pt x="142" y="19"/>
                  </a:lnTo>
                  <a:lnTo>
                    <a:pt x="137" y="21"/>
                  </a:lnTo>
                  <a:lnTo>
                    <a:pt x="134" y="21"/>
                  </a:lnTo>
                  <a:lnTo>
                    <a:pt x="134" y="24"/>
                  </a:lnTo>
                  <a:lnTo>
                    <a:pt x="134" y="30"/>
                  </a:lnTo>
                  <a:lnTo>
                    <a:pt x="134" y="35"/>
                  </a:lnTo>
                  <a:lnTo>
                    <a:pt x="134" y="41"/>
                  </a:lnTo>
                  <a:lnTo>
                    <a:pt x="134" y="47"/>
                  </a:lnTo>
                  <a:lnTo>
                    <a:pt x="134" y="54"/>
                  </a:lnTo>
                  <a:lnTo>
                    <a:pt x="134" y="60"/>
                  </a:lnTo>
                  <a:lnTo>
                    <a:pt x="134" y="66"/>
                  </a:lnTo>
                  <a:lnTo>
                    <a:pt x="134" y="72"/>
                  </a:lnTo>
                  <a:lnTo>
                    <a:pt x="134" y="74"/>
                  </a:lnTo>
                  <a:lnTo>
                    <a:pt x="134" y="76"/>
                  </a:lnTo>
                  <a:lnTo>
                    <a:pt x="120" y="76"/>
                  </a:lnTo>
                  <a:lnTo>
                    <a:pt x="120" y="79"/>
                  </a:lnTo>
                  <a:lnTo>
                    <a:pt x="120" y="84"/>
                  </a:lnTo>
                  <a:lnTo>
                    <a:pt x="120" y="88"/>
                  </a:lnTo>
                  <a:lnTo>
                    <a:pt x="120" y="91"/>
                  </a:lnTo>
                  <a:lnTo>
                    <a:pt x="120" y="96"/>
                  </a:lnTo>
                  <a:lnTo>
                    <a:pt x="120" y="101"/>
                  </a:lnTo>
                  <a:lnTo>
                    <a:pt x="120" y="106"/>
                  </a:lnTo>
                  <a:lnTo>
                    <a:pt x="120" y="109"/>
                  </a:lnTo>
                  <a:lnTo>
                    <a:pt x="120" y="113"/>
                  </a:lnTo>
                  <a:lnTo>
                    <a:pt x="120" y="117"/>
                  </a:lnTo>
                  <a:lnTo>
                    <a:pt x="120" y="173"/>
                  </a:lnTo>
                  <a:lnTo>
                    <a:pt x="118" y="173"/>
                  </a:lnTo>
                  <a:lnTo>
                    <a:pt x="115" y="175"/>
                  </a:lnTo>
                  <a:lnTo>
                    <a:pt x="113" y="176"/>
                  </a:lnTo>
                  <a:lnTo>
                    <a:pt x="112" y="178"/>
                  </a:lnTo>
                  <a:lnTo>
                    <a:pt x="112" y="178"/>
                  </a:lnTo>
                  <a:lnTo>
                    <a:pt x="110" y="178"/>
                  </a:lnTo>
                  <a:lnTo>
                    <a:pt x="109" y="180"/>
                  </a:lnTo>
                  <a:lnTo>
                    <a:pt x="110" y="180"/>
                  </a:lnTo>
                  <a:lnTo>
                    <a:pt x="109" y="181"/>
                  </a:lnTo>
                  <a:lnTo>
                    <a:pt x="107" y="181"/>
                  </a:lnTo>
                  <a:lnTo>
                    <a:pt x="105" y="181"/>
                  </a:lnTo>
                  <a:lnTo>
                    <a:pt x="104" y="181"/>
                  </a:lnTo>
                  <a:lnTo>
                    <a:pt x="99" y="180"/>
                  </a:lnTo>
                  <a:lnTo>
                    <a:pt x="96" y="181"/>
                  </a:lnTo>
                  <a:lnTo>
                    <a:pt x="93" y="181"/>
                  </a:lnTo>
                  <a:lnTo>
                    <a:pt x="91" y="180"/>
                  </a:lnTo>
                  <a:lnTo>
                    <a:pt x="88" y="180"/>
                  </a:lnTo>
                  <a:lnTo>
                    <a:pt x="87" y="180"/>
                  </a:lnTo>
                  <a:lnTo>
                    <a:pt x="85" y="178"/>
                  </a:lnTo>
                  <a:lnTo>
                    <a:pt x="83" y="178"/>
                  </a:lnTo>
                  <a:lnTo>
                    <a:pt x="82" y="176"/>
                  </a:lnTo>
                  <a:lnTo>
                    <a:pt x="82" y="176"/>
                  </a:lnTo>
                  <a:lnTo>
                    <a:pt x="82" y="175"/>
                  </a:lnTo>
                  <a:lnTo>
                    <a:pt x="82" y="173"/>
                  </a:lnTo>
                  <a:lnTo>
                    <a:pt x="82" y="173"/>
                  </a:lnTo>
                  <a:lnTo>
                    <a:pt x="82" y="172"/>
                  </a:lnTo>
                  <a:lnTo>
                    <a:pt x="82" y="172"/>
                  </a:lnTo>
                  <a:lnTo>
                    <a:pt x="82" y="170"/>
                  </a:lnTo>
                  <a:lnTo>
                    <a:pt x="80" y="170"/>
                  </a:lnTo>
                  <a:lnTo>
                    <a:pt x="80" y="170"/>
                  </a:lnTo>
                  <a:lnTo>
                    <a:pt x="79" y="169"/>
                  </a:lnTo>
                  <a:lnTo>
                    <a:pt x="79" y="169"/>
                  </a:lnTo>
                  <a:lnTo>
                    <a:pt x="77" y="167"/>
                  </a:lnTo>
                  <a:lnTo>
                    <a:pt x="75" y="169"/>
                  </a:lnTo>
                  <a:lnTo>
                    <a:pt x="75" y="169"/>
                  </a:lnTo>
                  <a:lnTo>
                    <a:pt x="74" y="170"/>
                  </a:lnTo>
                  <a:lnTo>
                    <a:pt x="74" y="172"/>
                  </a:lnTo>
                  <a:lnTo>
                    <a:pt x="74" y="172"/>
                  </a:lnTo>
                  <a:lnTo>
                    <a:pt x="74" y="173"/>
                  </a:lnTo>
                  <a:lnTo>
                    <a:pt x="72" y="173"/>
                  </a:lnTo>
                  <a:lnTo>
                    <a:pt x="72" y="175"/>
                  </a:lnTo>
                  <a:lnTo>
                    <a:pt x="72" y="175"/>
                  </a:lnTo>
                  <a:lnTo>
                    <a:pt x="71" y="175"/>
                  </a:lnTo>
                  <a:lnTo>
                    <a:pt x="69" y="176"/>
                  </a:lnTo>
                  <a:lnTo>
                    <a:pt x="69" y="176"/>
                  </a:lnTo>
                  <a:lnTo>
                    <a:pt x="68" y="175"/>
                  </a:lnTo>
                  <a:lnTo>
                    <a:pt x="63" y="170"/>
                  </a:lnTo>
                  <a:lnTo>
                    <a:pt x="60" y="169"/>
                  </a:lnTo>
                  <a:lnTo>
                    <a:pt x="58" y="167"/>
                  </a:lnTo>
                  <a:lnTo>
                    <a:pt x="52" y="158"/>
                  </a:lnTo>
                  <a:lnTo>
                    <a:pt x="52" y="156"/>
                  </a:lnTo>
                  <a:lnTo>
                    <a:pt x="50" y="151"/>
                  </a:lnTo>
                  <a:lnTo>
                    <a:pt x="50" y="148"/>
                  </a:lnTo>
                  <a:lnTo>
                    <a:pt x="49" y="147"/>
                  </a:lnTo>
                  <a:lnTo>
                    <a:pt x="50" y="145"/>
                  </a:lnTo>
                  <a:lnTo>
                    <a:pt x="50" y="143"/>
                  </a:lnTo>
                  <a:lnTo>
                    <a:pt x="49" y="143"/>
                  </a:lnTo>
                  <a:lnTo>
                    <a:pt x="47" y="140"/>
                  </a:lnTo>
                  <a:lnTo>
                    <a:pt x="47" y="136"/>
                  </a:lnTo>
                  <a:lnTo>
                    <a:pt x="46" y="132"/>
                  </a:lnTo>
                  <a:lnTo>
                    <a:pt x="46" y="129"/>
                  </a:lnTo>
                  <a:lnTo>
                    <a:pt x="46" y="126"/>
                  </a:lnTo>
                  <a:lnTo>
                    <a:pt x="46" y="124"/>
                  </a:lnTo>
                  <a:lnTo>
                    <a:pt x="46" y="121"/>
                  </a:lnTo>
                  <a:lnTo>
                    <a:pt x="44" y="118"/>
                  </a:lnTo>
                  <a:lnTo>
                    <a:pt x="42" y="113"/>
                  </a:lnTo>
                  <a:lnTo>
                    <a:pt x="41" y="109"/>
                  </a:lnTo>
                  <a:lnTo>
                    <a:pt x="41" y="106"/>
                  </a:lnTo>
                  <a:lnTo>
                    <a:pt x="41" y="99"/>
                  </a:lnTo>
                  <a:lnTo>
                    <a:pt x="39" y="98"/>
                  </a:lnTo>
                  <a:lnTo>
                    <a:pt x="39" y="95"/>
                  </a:lnTo>
                  <a:lnTo>
                    <a:pt x="39" y="91"/>
                  </a:lnTo>
                  <a:lnTo>
                    <a:pt x="39" y="90"/>
                  </a:lnTo>
                  <a:lnTo>
                    <a:pt x="39" y="88"/>
                  </a:lnTo>
                  <a:lnTo>
                    <a:pt x="39" y="88"/>
                  </a:lnTo>
                  <a:lnTo>
                    <a:pt x="41" y="90"/>
                  </a:lnTo>
                  <a:lnTo>
                    <a:pt x="41" y="87"/>
                  </a:lnTo>
                  <a:lnTo>
                    <a:pt x="41" y="85"/>
                  </a:lnTo>
                  <a:lnTo>
                    <a:pt x="39" y="82"/>
                  </a:lnTo>
                  <a:lnTo>
                    <a:pt x="38" y="79"/>
                  </a:lnTo>
                  <a:lnTo>
                    <a:pt x="33" y="71"/>
                  </a:lnTo>
                  <a:lnTo>
                    <a:pt x="31" y="69"/>
                  </a:lnTo>
                  <a:lnTo>
                    <a:pt x="31" y="68"/>
                  </a:lnTo>
                  <a:lnTo>
                    <a:pt x="25" y="58"/>
                  </a:lnTo>
                  <a:lnTo>
                    <a:pt x="23" y="54"/>
                  </a:lnTo>
                  <a:lnTo>
                    <a:pt x="22" y="47"/>
                  </a:lnTo>
                  <a:lnTo>
                    <a:pt x="19" y="46"/>
                  </a:lnTo>
                  <a:lnTo>
                    <a:pt x="11" y="30"/>
                  </a:lnTo>
                  <a:lnTo>
                    <a:pt x="9" y="27"/>
                  </a:lnTo>
                  <a:lnTo>
                    <a:pt x="6" y="24"/>
                  </a:lnTo>
                  <a:lnTo>
                    <a:pt x="5" y="22"/>
                  </a:lnTo>
                  <a:lnTo>
                    <a:pt x="3" y="19"/>
                  </a:lnTo>
                  <a:lnTo>
                    <a:pt x="1" y="16"/>
                  </a:lnTo>
                  <a:lnTo>
                    <a:pt x="0" y="11"/>
                  </a:lnTo>
                  <a:lnTo>
                    <a:pt x="0" y="8"/>
                  </a:lnTo>
                  <a:lnTo>
                    <a:pt x="0" y="5"/>
                  </a:lnTo>
                  <a:lnTo>
                    <a:pt x="3" y="5"/>
                  </a:lnTo>
                  <a:lnTo>
                    <a:pt x="5" y="3"/>
                  </a:lnTo>
                  <a:lnTo>
                    <a:pt x="6" y="3"/>
                  </a:lnTo>
                  <a:lnTo>
                    <a:pt x="8" y="3"/>
                  </a:lnTo>
                  <a:lnTo>
                    <a:pt x="9" y="3"/>
                  </a:lnTo>
                  <a:lnTo>
                    <a:pt x="9" y="3"/>
                  </a:lnTo>
                  <a:lnTo>
                    <a:pt x="12" y="3"/>
                  </a:lnTo>
                  <a:lnTo>
                    <a:pt x="14" y="3"/>
                  </a:lnTo>
                  <a:lnTo>
                    <a:pt x="16" y="2"/>
                  </a:lnTo>
                  <a:lnTo>
                    <a:pt x="17" y="2"/>
                  </a:lnTo>
                  <a:lnTo>
                    <a:pt x="19" y="2"/>
                  </a:lnTo>
                  <a:lnTo>
                    <a:pt x="2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87" name="Freeform 183">
              <a:extLst>
                <a:ext uri="{FF2B5EF4-FFF2-40B4-BE49-F238E27FC236}">
                  <a16:creationId xmlns:a16="http://schemas.microsoft.com/office/drawing/2014/main" id="{1E18BF66-A27C-1493-0F99-C1CB979B8CCE}"/>
                </a:ext>
              </a:extLst>
            </p:cNvPr>
            <p:cNvSpPr>
              <a:spLocks/>
            </p:cNvSpPr>
            <p:nvPr/>
          </p:nvSpPr>
          <p:spPr bwMode="auto">
            <a:xfrm>
              <a:off x="11119505" y="4953908"/>
              <a:ext cx="5848" cy="5848"/>
            </a:xfrm>
            <a:custGeom>
              <a:avLst/>
              <a:gdLst>
                <a:gd name="T0" fmla="*/ 2 w 3"/>
                <a:gd name="T1" fmla="*/ 0 h 3"/>
                <a:gd name="T2" fmla="*/ 3 w 3"/>
                <a:gd name="T3" fmla="*/ 2 h 3"/>
                <a:gd name="T4" fmla="*/ 2 w 3"/>
                <a:gd name="T5" fmla="*/ 2 h 3"/>
                <a:gd name="T6" fmla="*/ 2 w 3"/>
                <a:gd name="T7" fmla="*/ 3 h 3"/>
                <a:gd name="T8" fmla="*/ 0 w 3"/>
                <a:gd name="T9" fmla="*/ 2 h 3"/>
                <a:gd name="T10" fmla="*/ 0 w 3"/>
                <a:gd name="T11" fmla="*/ 0 h 3"/>
                <a:gd name="T12" fmla="*/ 2 w 3"/>
                <a:gd name="T13" fmla="*/ 0 h 3"/>
                <a:gd name="T14" fmla="*/ 2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2" y="0"/>
                  </a:moveTo>
                  <a:lnTo>
                    <a:pt x="3" y="2"/>
                  </a:lnTo>
                  <a:lnTo>
                    <a:pt x="2" y="2"/>
                  </a:lnTo>
                  <a:lnTo>
                    <a:pt x="2" y="3"/>
                  </a:lnTo>
                  <a:lnTo>
                    <a:pt x="0" y="2"/>
                  </a:lnTo>
                  <a:lnTo>
                    <a:pt x="0" y="0"/>
                  </a:lnTo>
                  <a:lnTo>
                    <a:pt x="2"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88" name="Freeform 184">
              <a:extLst>
                <a:ext uri="{FF2B5EF4-FFF2-40B4-BE49-F238E27FC236}">
                  <a16:creationId xmlns:a16="http://schemas.microsoft.com/office/drawing/2014/main" id="{C30CD036-ABF9-DB40-BF85-5A24AEA59A5D}"/>
                </a:ext>
              </a:extLst>
            </p:cNvPr>
            <p:cNvSpPr>
              <a:spLocks/>
            </p:cNvSpPr>
            <p:nvPr/>
          </p:nvSpPr>
          <p:spPr bwMode="auto">
            <a:xfrm>
              <a:off x="10468465" y="4431517"/>
              <a:ext cx="0" cy="0"/>
            </a:xfrm>
            <a:custGeom>
              <a:avLst/>
              <a:gdLst/>
              <a:ahLst/>
              <a:cxnLst>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89" name="Freeform 185">
              <a:extLst>
                <a:ext uri="{FF2B5EF4-FFF2-40B4-BE49-F238E27FC236}">
                  <a16:creationId xmlns:a16="http://schemas.microsoft.com/office/drawing/2014/main" id="{69037C1B-6F3F-8E94-B119-E16F77075A89}"/>
                </a:ext>
              </a:extLst>
            </p:cNvPr>
            <p:cNvSpPr>
              <a:spLocks/>
            </p:cNvSpPr>
            <p:nvPr/>
          </p:nvSpPr>
          <p:spPr bwMode="auto">
            <a:xfrm>
              <a:off x="8020243" y="3538773"/>
              <a:ext cx="228060" cy="122802"/>
            </a:xfrm>
            <a:custGeom>
              <a:avLst/>
              <a:gdLst>
                <a:gd name="T0" fmla="*/ 29 w 117"/>
                <a:gd name="T1" fmla="*/ 3 h 63"/>
                <a:gd name="T2" fmla="*/ 35 w 117"/>
                <a:gd name="T3" fmla="*/ 8 h 63"/>
                <a:gd name="T4" fmla="*/ 45 w 117"/>
                <a:gd name="T5" fmla="*/ 12 h 63"/>
                <a:gd name="T6" fmla="*/ 51 w 117"/>
                <a:gd name="T7" fmla="*/ 19 h 63"/>
                <a:gd name="T8" fmla="*/ 57 w 117"/>
                <a:gd name="T9" fmla="*/ 19 h 63"/>
                <a:gd name="T10" fmla="*/ 60 w 117"/>
                <a:gd name="T11" fmla="*/ 23 h 63"/>
                <a:gd name="T12" fmla="*/ 67 w 117"/>
                <a:gd name="T13" fmla="*/ 28 h 63"/>
                <a:gd name="T14" fmla="*/ 68 w 117"/>
                <a:gd name="T15" fmla="*/ 30 h 63"/>
                <a:gd name="T16" fmla="*/ 75 w 117"/>
                <a:gd name="T17" fmla="*/ 28 h 63"/>
                <a:gd name="T18" fmla="*/ 73 w 117"/>
                <a:gd name="T19" fmla="*/ 33 h 63"/>
                <a:gd name="T20" fmla="*/ 82 w 117"/>
                <a:gd name="T21" fmla="*/ 34 h 63"/>
                <a:gd name="T22" fmla="*/ 86 w 117"/>
                <a:gd name="T23" fmla="*/ 39 h 63"/>
                <a:gd name="T24" fmla="*/ 87 w 117"/>
                <a:gd name="T25" fmla="*/ 36 h 63"/>
                <a:gd name="T26" fmla="*/ 92 w 117"/>
                <a:gd name="T27" fmla="*/ 39 h 63"/>
                <a:gd name="T28" fmla="*/ 95 w 117"/>
                <a:gd name="T29" fmla="*/ 36 h 63"/>
                <a:gd name="T30" fmla="*/ 98 w 117"/>
                <a:gd name="T31" fmla="*/ 37 h 63"/>
                <a:gd name="T32" fmla="*/ 105 w 117"/>
                <a:gd name="T33" fmla="*/ 41 h 63"/>
                <a:gd name="T34" fmla="*/ 111 w 117"/>
                <a:gd name="T35" fmla="*/ 41 h 63"/>
                <a:gd name="T36" fmla="*/ 117 w 117"/>
                <a:gd name="T37" fmla="*/ 39 h 63"/>
                <a:gd name="T38" fmla="*/ 117 w 117"/>
                <a:gd name="T39" fmla="*/ 44 h 63"/>
                <a:gd name="T40" fmla="*/ 114 w 117"/>
                <a:gd name="T41" fmla="*/ 52 h 63"/>
                <a:gd name="T42" fmla="*/ 117 w 117"/>
                <a:gd name="T43" fmla="*/ 60 h 63"/>
                <a:gd name="T44" fmla="*/ 112 w 117"/>
                <a:gd name="T45" fmla="*/ 63 h 63"/>
                <a:gd name="T46" fmla="*/ 106 w 117"/>
                <a:gd name="T47" fmla="*/ 63 h 63"/>
                <a:gd name="T48" fmla="*/ 101 w 117"/>
                <a:gd name="T49" fmla="*/ 60 h 63"/>
                <a:gd name="T50" fmla="*/ 94 w 117"/>
                <a:gd name="T51" fmla="*/ 61 h 63"/>
                <a:gd name="T52" fmla="*/ 87 w 117"/>
                <a:gd name="T53" fmla="*/ 60 h 63"/>
                <a:gd name="T54" fmla="*/ 82 w 117"/>
                <a:gd name="T55" fmla="*/ 60 h 63"/>
                <a:gd name="T56" fmla="*/ 79 w 117"/>
                <a:gd name="T57" fmla="*/ 56 h 63"/>
                <a:gd name="T58" fmla="*/ 75 w 117"/>
                <a:gd name="T59" fmla="*/ 56 h 63"/>
                <a:gd name="T60" fmla="*/ 73 w 117"/>
                <a:gd name="T61" fmla="*/ 55 h 63"/>
                <a:gd name="T62" fmla="*/ 67 w 117"/>
                <a:gd name="T63" fmla="*/ 52 h 63"/>
                <a:gd name="T64" fmla="*/ 64 w 117"/>
                <a:gd name="T65" fmla="*/ 48 h 63"/>
                <a:gd name="T66" fmla="*/ 56 w 117"/>
                <a:gd name="T67" fmla="*/ 47 h 63"/>
                <a:gd name="T68" fmla="*/ 49 w 117"/>
                <a:gd name="T69" fmla="*/ 45 h 63"/>
                <a:gd name="T70" fmla="*/ 46 w 117"/>
                <a:gd name="T71" fmla="*/ 47 h 63"/>
                <a:gd name="T72" fmla="*/ 38 w 117"/>
                <a:gd name="T73" fmla="*/ 44 h 63"/>
                <a:gd name="T74" fmla="*/ 32 w 117"/>
                <a:gd name="T75" fmla="*/ 42 h 63"/>
                <a:gd name="T76" fmla="*/ 27 w 117"/>
                <a:gd name="T77" fmla="*/ 39 h 63"/>
                <a:gd name="T78" fmla="*/ 23 w 117"/>
                <a:gd name="T79" fmla="*/ 37 h 63"/>
                <a:gd name="T80" fmla="*/ 16 w 117"/>
                <a:gd name="T81" fmla="*/ 33 h 63"/>
                <a:gd name="T82" fmla="*/ 10 w 117"/>
                <a:gd name="T83" fmla="*/ 30 h 63"/>
                <a:gd name="T84" fmla="*/ 7 w 117"/>
                <a:gd name="T85" fmla="*/ 28 h 63"/>
                <a:gd name="T86" fmla="*/ 4 w 117"/>
                <a:gd name="T87" fmla="*/ 28 h 63"/>
                <a:gd name="T88" fmla="*/ 0 w 117"/>
                <a:gd name="T89" fmla="*/ 25 h 63"/>
                <a:gd name="T90" fmla="*/ 2 w 117"/>
                <a:gd name="T91" fmla="*/ 19 h 63"/>
                <a:gd name="T92" fmla="*/ 5 w 117"/>
                <a:gd name="T93" fmla="*/ 11 h 63"/>
                <a:gd name="T94" fmla="*/ 12 w 117"/>
                <a:gd name="T95" fmla="*/ 4 h 63"/>
                <a:gd name="T96" fmla="*/ 13 w 117"/>
                <a:gd name="T97" fmla="*/ 4 h 63"/>
                <a:gd name="T98" fmla="*/ 18 w 117"/>
                <a:gd name="T99" fmla="*/ 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7" h="63">
                  <a:moveTo>
                    <a:pt x="23" y="0"/>
                  </a:moveTo>
                  <a:lnTo>
                    <a:pt x="26" y="1"/>
                  </a:lnTo>
                  <a:lnTo>
                    <a:pt x="29" y="1"/>
                  </a:lnTo>
                  <a:lnTo>
                    <a:pt x="29" y="3"/>
                  </a:lnTo>
                  <a:lnTo>
                    <a:pt x="30" y="4"/>
                  </a:lnTo>
                  <a:lnTo>
                    <a:pt x="30" y="4"/>
                  </a:lnTo>
                  <a:lnTo>
                    <a:pt x="32" y="6"/>
                  </a:lnTo>
                  <a:lnTo>
                    <a:pt x="35" y="8"/>
                  </a:lnTo>
                  <a:lnTo>
                    <a:pt x="37" y="9"/>
                  </a:lnTo>
                  <a:lnTo>
                    <a:pt x="40" y="11"/>
                  </a:lnTo>
                  <a:lnTo>
                    <a:pt x="43" y="12"/>
                  </a:lnTo>
                  <a:lnTo>
                    <a:pt x="45" y="12"/>
                  </a:lnTo>
                  <a:lnTo>
                    <a:pt x="46" y="14"/>
                  </a:lnTo>
                  <a:lnTo>
                    <a:pt x="48" y="15"/>
                  </a:lnTo>
                  <a:lnTo>
                    <a:pt x="49" y="17"/>
                  </a:lnTo>
                  <a:lnTo>
                    <a:pt x="51" y="19"/>
                  </a:lnTo>
                  <a:lnTo>
                    <a:pt x="53" y="19"/>
                  </a:lnTo>
                  <a:lnTo>
                    <a:pt x="54" y="19"/>
                  </a:lnTo>
                  <a:lnTo>
                    <a:pt x="56" y="17"/>
                  </a:lnTo>
                  <a:lnTo>
                    <a:pt x="57" y="19"/>
                  </a:lnTo>
                  <a:lnTo>
                    <a:pt x="59" y="19"/>
                  </a:lnTo>
                  <a:lnTo>
                    <a:pt x="59" y="20"/>
                  </a:lnTo>
                  <a:lnTo>
                    <a:pt x="59" y="22"/>
                  </a:lnTo>
                  <a:lnTo>
                    <a:pt x="60" y="23"/>
                  </a:lnTo>
                  <a:lnTo>
                    <a:pt x="62" y="25"/>
                  </a:lnTo>
                  <a:lnTo>
                    <a:pt x="64" y="25"/>
                  </a:lnTo>
                  <a:lnTo>
                    <a:pt x="64" y="26"/>
                  </a:lnTo>
                  <a:lnTo>
                    <a:pt x="67" y="28"/>
                  </a:lnTo>
                  <a:lnTo>
                    <a:pt x="67" y="28"/>
                  </a:lnTo>
                  <a:lnTo>
                    <a:pt x="67" y="28"/>
                  </a:lnTo>
                  <a:lnTo>
                    <a:pt x="68" y="28"/>
                  </a:lnTo>
                  <a:lnTo>
                    <a:pt x="68" y="30"/>
                  </a:lnTo>
                  <a:lnTo>
                    <a:pt x="70" y="30"/>
                  </a:lnTo>
                  <a:lnTo>
                    <a:pt x="73" y="28"/>
                  </a:lnTo>
                  <a:lnTo>
                    <a:pt x="73" y="28"/>
                  </a:lnTo>
                  <a:lnTo>
                    <a:pt x="75" y="28"/>
                  </a:lnTo>
                  <a:lnTo>
                    <a:pt x="75" y="28"/>
                  </a:lnTo>
                  <a:lnTo>
                    <a:pt x="73" y="30"/>
                  </a:lnTo>
                  <a:lnTo>
                    <a:pt x="73" y="31"/>
                  </a:lnTo>
                  <a:lnTo>
                    <a:pt x="73" y="33"/>
                  </a:lnTo>
                  <a:lnTo>
                    <a:pt x="75" y="33"/>
                  </a:lnTo>
                  <a:lnTo>
                    <a:pt x="78" y="33"/>
                  </a:lnTo>
                  <a:lnTo>
                    <a:pt x="81" y="33"/>
                  </a:lnTo>
                  <a:lnTo>
                    <a:pt x="82" y="34"/>
                  </a:lnTo>
                  <a:lnTo>
                    <a:pt x="84" y="36"/>
                  </a:lnTo>
                  <a:lnTo>
                    <a:pt x="84" y="37"/>
                  </a:lnTo>
                  <a:lnTo>
                    <a:pt x="86" y="39"/>
                  </a:lnTo>
                  <a:lnTo>
                    <a:pt x="86" y="39"/>
                  </a:lnTo>
                  <a:lnTo>
                    <a:pt x="87" y="39"/>
                  </a:lnTo>
                  <a:lnTo>
                    <a:pt x="87" y="37"/>
                  </a:lnTo>
                  <a:lnTo>
                    <a:pt x="87" y="36"/>
                  </a:lnTo>
                  <a:lnTo>
                    <a:pt x="87" y="36"/>
                  </a:lnTo>
                  <a:lnTo>
                    <a:pt x="89" y="36"/>
                  </a:lnTo>
                  <a:lnTo>
                    <a:pt x="89" y="37"/>
                  </a:lnTo>
                  <a:lnTo>
                    <a:pt x="90" y="39"/>
                  </a:lnTo>
                  <a:lnTo>
                    <a:pt x="92" y="39"/>
                  </a:lnTo>
                  <a:lnTo>
                    <a:pt x="94" y="39"/>
                  </a:lnTo>
                  <a:lnTo>
                    <a:pt x="94" y="39"/>
                  </a:lnTo>
                  <a:lnTo>
                    <a:pt x="94" y="36"/>
                  </a:lnTo>
                  <a:lnTo>
                    <a:pt x="95" y="36"/>
                  </a:lnTo>
                  <a:lnTo>
                    <a:pt x="97" y="36"/>
                  </a:lnTo>
                  <a:lnTo>
                    <a:pt x="97" y="36"/>
                  </a:lnTo>
                  <a:lnTo>
                    <a:pt x="97" y="37"/>
                  </a:lnTo>
                  <a:lnTo>
                    <a:pt x="98" y="37"/>
                  </a:lnTo>
                  <a:lnTo>
                    <a:pt x="100" y="37"/>
                  </a:lnTo>
                  <a:lnTo>
                    <a:pt x="101" y="39"/>
                  </a:lnTo>
                  <a:lnTo>
                    <a:pt x="103" y="41"/>
                  </a:lnTo>
                  <a:lnTo>
                    <a:pt x="105" y="41"/>
                  </a:lnTo>
                  <a:lnTo>
                    <a:pt x="108" y="41"/>
                  </a:lnTo>
                  <a:lnTo>
                    <a:pt x="108" y="41"/>
                  </a:lnTo>
                  <a:lnTo>
                    <a:pt x="109" y="41"/>
                  </a:lnTo>
                  <a:lnTo>
                    <a:pt x="111" y="41"/>
                  </a:lnTo>
                  <a:lnTo>
                    <a:pt x="112" y="39"/>
                  </a:lnTo>
                  <a:lnTo>
                    <a:pt x="114" y="39"/>
                  </a:lnTo>
                  <a:lnTo>
                    <a:pt x="116" y="39"/>
                  </a:lnTo>
                  <a:lnTo>
                    <a:pt x="117" y="39"/>
                  </a:lnTo>
                  <a:lnTo>
                    <a:pt x="117" y="41"/>
                  </a:lnTo>
                  <a:lnTo>
                    <a:pt x="117" y="41"/>
                  </a:lnTo>
                  <a:lnTo>
                    <a:pt x="117" y="42"/>
                  </a:lnTo>
                  <a:lnTo>
                    <a:pt x="117" y="44"/>
                  </a:lnTo>
                  <a:lnTo>
                    <a:pt x="116" y="44"/>
                  </a:lnTo>
                  <a:lnTo>
                    <a:pt x="116" y="47"/>
                  </a:lnTo>
                  <a:lnTo>
                    <a:pt x="114" y="52"/>
                  </a:lnTo>
                  <a:lnTo>
                    <a:pt x="114" y="52"/>
                  </a:lnTo>
                  <a:lnTo>
                    <a:pt x="117" y="55"/>
                  </a:lnTo>
                  <a:lnTo>
                    <a:pt x="117" y="56"/>
                  </a:lnTo>
                  <a:lnTo>
                    <a:pt x="117" y="58"/>
                  </a:lnTo>
                  <a:lnTo>
                    <a:pt x="117" y="60"/>
                  </a:lnTo>
                  <a:lnTo>
                    <a:pt x="116" y="63"/>
                  </a:lnTo>
                  <a:lnTo>
                    <a:pt x="116" y="63"/>
                  </a:lnTo>
                  <a:lnTo>
                    <a:pt x="116" y="63"/>
                  </a:lnTo>
                  <a:lnTo>
                    <a:pt x="112" y="63"/>
                  </a:lnTo>
                  <a:lnTo>
                    <a:pt x="111" y="63"/>
                  </a:lnTo>
                  <a:lnTo>
                    <a:pt x="109" y="63"/>
                  </a:lnTo>
                  <a:lnTo>
                    <a:pt x="108" y="63"/>
                  </a:lnTo>
                  <a:lnTo>
                    <a:pt x="106" y="63"/>
                  </a:lnTo>
                  <a:lnTo>
                    <a:pt x="105" y="63"/>
                  </a:lnTo>
                  <a:lnTo>
                    <a:pt x="103" y="63"/>
                  </a:lnTo>
                  <a:lnTo>
                    <a:pt x="101" y="63"/>
                  </a:lnTo>
                  <a:lnTo>
                    <a:pt x="101" y="60"/>
                  </a:lnTo>
                  <a:lnTo>
                    <a:pt x="101" y="60"/>
                  </a:lnTo>
                  <a:lnTo>
                    <a:pt x="97" y="61"/>
                  </a:lnTo>
                  <a:lnTo>
                    <a:pt x="97" y="63"/>
                  </a:lnTo>
                  <a:lnTo>
                    <a:pt x="94" y="61"/>
                  </a:lnTo>
                  <a:lnTo>
                    <a:pt x="92" y="60"/>
                  </a:lnTo>
                  <a:lnTo>
                    <a:pt x="92" y="60"/>
                  </a:lnTo>
                  <a:lnTo>
                    <a:pt x="89" y="60"/>
                  </a:lnTo>
                  <a:lnTo>
                    <a:pt x="87" y="60"/>
                  </a:lnTo>
                  <a:lnTo>
                    <a:pt x="86" y="58"/>
                  </a:lnTo>
                  <a:lnTo>
                    <a:pt x="84" y="60"/>
                  </a:lnTo>
                  <a:lnTo>
                    <a:pt x="82" y="60"/>
                  </a:lnTo>
                  <a:lnTo>
                    <a:pt x="82" y="60"/>
                  </a:lnTo>
                  <a:lnTo>
                    <a:pt x="82" y="58"/>
                  </a:lnTo>
                  <a:lnTo>
                    <a:pt x="81" y="56"/>
                  </a:lnTo>
                  <a:lnTo>
                    <a:pt x="81" y="56"/>
                  </a:lnTo>
                  <a:lnTo>
                    <a:pt x="79" y="56"/>
                  </a:lnTo>
                  <a:lnTo>
                    <a:pt x="78" y="56"/>
                  </a:lnTo>
                  <a:lnTo>
                    <a:pt x="76" y="58"/>
                  </a:lnTo>
                  <a:lnTo>
                    <a:pt x="75" y="56"/>
                  </a:lnTo>
                  <a:lnTo>
                    <a:pt x="75" y="56"/>
                  </a:lnTo>
                  <a:lnTo>
                    <a:pt x="75" y="56"/>
                  </a:lnTo>
                  <a:lnTo>
                    <a:pt x="73" y="55"/>
                  </a:lnTo>
                  <a:lnTo>
                    <a:pt x="73" y="55"/>
                  </a:lnTo>
                  <a:lnTo>
                    <a:pt x="73" y="55"/>
                  </a:lnTo>
                  <a:lnTo>
                    <a:pt x="71" y="55"/>
                  </a:lnTo>
                  <a:lnTo>
                    <a:pt x="70" y="55"/>
                  </a:lnTo>
                  <a:lnTo>
                    <a:pt x="67" y="53"/>
                  </a:lnTo>
                  <a:lnTo>
                    <a:pt x="67" y="52"/>
                  </a:lnTo>
                  <a:lnTo>
                    <a:pt x="67" y="50"/>
                  </a:lnTo>
                  <a:lnTo>
                    <a:pt x="67" y="50"/>
                  </a:lnTo>
                  <a:lnTo>
                    <a:pt x="65" y="48"/>
                  </a:lnTo>
                  <a:lnTo>
                    <a:pt x="64" y="48"/>
                  </a:lnTo>
                  <a:lnTo>
                    <a:pt x="60" y="47"/>
                  </a:lnTo>
                  <a:lnTo>
                    <a:pt x="59" y="45"/>
                  </a:lnTo>
                  <a:lnTo>
                    <a:pt x="57" y="45"/>
                  </a:lnTo>
                  <a:lnTo>
                    <a:pt x="56" y="47"/>
                  </a:lnTo>
                  <a:lnTo>
                    <a:pt x="54" y="47"/>
                  </a:lnTo>
                  <a:lnTo>
                    <a:pt x="54" y="47"/>
                  </a:lnTo>
                  <a:lnTo>
                    <a:pt x="51" y="47"/>
                  </a:lnTo>
                  <a:lnTo>
                    <a:pt x="49" y="45"/>
                  </a:lnTo>
                  <a:lnTo>
                    <a:pt x="48" y="47"/>
                  </a:lnTo>
                  <a:lnTo>
                    <a:pt x="48" y="47"/>
                  </a:lnTo>
                  <a:lnTo>
                    <a:pt x="46" y="47"/>
                  </a:lnTo>
                  <a:lnTo>
                    <a:pt x="46" y="47"/>
                  </a:lnTo>
                  <a:lnTo>
                    <a:pt x="43" y="47"/>
                  </a:lnTo>
                  <a:lnTo>
                    <a:pt x="41" y="45"/>
                  </a:lnTo>
                  <a:lnTo>
                    <a:pt x="38" y="45"/>
                  </a:lnTo>
                  <a:lnTo>
                    <a:pt x="38" y="44"/>
                  </a:lnTo>
                  <a:lnTo>
                    <a:pt x="38" y="42"/>
                  </a:lnTo>
                  <a:lnTo>
                    <a:pt x="37" y="42"/>
                  </a:lnTo>
                  <a:lnTo>
                    <a:pt x="35" y="42"/>
                  </a:lnTo>
                  <a:lnTo>
                    <a:pt x="32" y="42"/>
                  </a:lnTo>
                  <a:lnTo>
                    <a:pt x="30" y="39"/>
                  </a:lnTo>
                  <a:lnTo>
                    <a:pt x="29" y="39"/>
                  </a:lnTo>
                  <a:lnTo>
                    <a:pt x="27" y="39"/>
                  </a:lnTo>
                  <a:lnTo>
                    <a:pt x="27" y="39"/>
                  </a:lnTo>
                  <a:lnTo>
                    <a:pt x="27" y="39"/>
                  </a:lnTo>
                  <a:lnTo>
                    <a:pt x="26" y="39"/>
                  </a:lnTo>
                  <a:lnTo>
                    <a:pt x="24" y="39"/>
                  </a:lnTo>
                  <a:lnTo>
                    <a:pt x="23" y="37"/>
                  </a:lnTo>
                  <a:lnTo>
                    <a:pt x="21" y="37"/>
                  </a:lnTo>
                  <a:lnTo>
                    <a:pt x="18" y="34"/>
                  </a:lnTo>
                  <a:lnTo>
                    <a:pt x="18" y="34"/>
                  </a:lnTo>
                  <a:lnTo>
                    <a:pt x="16" y="33"/>
                  </a:lnTo>
                  <a:lnTo>
                    <a:pt x="16" y="33"/>
                  </a:lnTo>
                  <a:lnTo>
                    <a:pt x="15" y="31"/>
                  </a:lnTo>
                  <a:lnTo>
                    <a:pt x="12" y="31"/>
                  </a:lnTo>
                  <a:lnTo>
                    <a:pt x="10" y="30"/>
                  </a:lnTo>
                  <a:lnTo>
                    <a:pt x="10" y="30"/>
                  </a:lnTo>
                  <a:lnTo>
                    <a:pt x="8" y="28"/>
                  </a:lnTo>
                  <a:lnTo>
                    <a:pt x="8" y="28"/>
                  </a:lnTo>
                  <a:lnTo>
                    <a:pt x="7" y="28"/>
                  </a:lnTo>
                  <a:lnTo>
                    <a:pt x="7" y="28"/>
                  </a:lnTo>
                  <a:lnTo>
                    <a:pt x="7" y="28"/>
                  </a:lnTo>
                  <a:lnTo>
                    <a:pt x="5" y="28"/>
                  </a:lnTo>
                  <a:lnTo>
                    <a:pt x="4" y="28"/>
                  </a:lnTo>
                  <a:lnTo>
                    <a:pt x="2" y="26"/>
                  </a:lnTo>
                  <a:lnTo>
                    <a:pt x="2" y="25"/>
                  </a:lnTo>
                  <a:lnTo>
                    <a:pt x="0" y="25"/>
                  </a:lnTo>
                  <a:lnTo>
                    <a:pt x="0" y="25"/>
                  </a:lnTo>
                  <a:lnTo>
                    <a:pt x="0" y="22"/>
                  </a:lnTo>
                  <a:lnTo>
                    <a:pt x="0" y="20"/>
                  </a:lnTo>
                  <a:lnTo>
                    <a:pt x="2" y="20"/>
                  </a:lnTo>
                  <a:lnTo>
                    <a:pt x="2" y="19"/>
                  </a:lnTo>
                  <a:lnTo>
                    <a:pt x="4" y="17"/>
                  </a:lnTo>
                  <a:lnTo>
                    <a:pt x="4" y="15"/>
                  </a:lnTo>
                  <a:lnTo>
                    <a:pt x="4" y="14"/>
                  </a:lnTo>
                  <a:lnTo>
                    <a:pt x="5" y="11"/>
                  </a:lnTo>
                  <a:lnTo>
                    <a:pt x="7" y="8"/>
                  </a:lnTo>
                  <a:lnTo>
                    <a:pt x="8" y="8"/>
                  </a:lnTo>
                  <a:lnTo>
                    <a:pt x="8" y="6"/>
                  </a:lnTo>
                  <a:lnTo>
                    <a:pt x="12" y="4"/>
                  </a:lnTo>
                  <a:lnTo>
                    <a:pt x="12" y="4"/>
                  </a:lnTo>
                  <a:lnTo>
                    <a:pt x="13" y="4"/>
                  </a:lnTo>
                  <a:lnTo>
                    <a:pt x="13" y="3"/>
                  </a:lnTo>
                  <a:lnTo>
                    <a:pt x="13" y="4"/>
                  </a:lnTo>
                  <a:lnTo>
                    <a:pt x="15" y="4"/>
                  </a:lnTo>
                  <a:lnTo>
                    <a:pt x="15" y="6"/>
                  </a:lnTo>
                  <a:lnTo>
                    <a:pt x="16" y="6"/>
                  </a:lnTo>
                  <a:lnTo>
                    <a:pt x="18" y="4"/>
                  </a:lnTo>
                  <a:lnTo>
                    <a:pt x="19" y="1"/>
                  </a:lnTo>
                  <a:lnTo>
                    <a:pt x="2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90" name="Freeform 186">
              <a:extLst>
                <a:ext uri="{FF2B5EF4-FFF2-40B4-BE49-F238E27FC236}">
                  <a16:creationId xmlns:a16="http://schemas.microsoft.com/office/drawing/2014/main" id="{8079EFC5-5BC3-C4B6-9414-B9568BEEE036}"/>
                </a:ext>
              </a:extLst>
            </p:cNvPr>
            <p:cNvSpPr>
              <a:spLocks noEditPoints="1"/>
            </p:cNvSpPr>
            <p:nvPr/>
          </p:nvSpPr>
          <p:spPr bwMode="auto">
            <a:xfrm>
              <a:off x="5507697" y="1433614"/>
              <a:ext cx="1204619" cy="1140295"/>
            </a:xfrm>
            <a:custGeom>
              <a:avLst/>
              <a:gdLst>
                <a:gd name="T0" fmla="*/ 260 w 618"/>
                <a:gd name="T1" fmla="*/ 460 h 585"/>
                <a:gd name="T2" fmla="*/ 312 w 618"/>
                <a:gd name="T3" fmla="*/ 410 h 585"/>
                <a:gd name="T4" fmla="*/ 335 w 618"/>
                <a:gd name="T5" fmla="*/ 353 h 585"/>
                <a:gd name="T6" fmla="*/ 345 w 618"/>
                <a:gd name="T7" fmla="*/ 342 h 585"/>
                <a:gd name="T8" fmla="*/ 364 w 618"/>
                <a:gd name="T9" fmla="*/ 341 h 585"/>
                <a:gd name="T10" fmla="*/ 340 w 618"/>
                <a:gd name="T11" fmla="*/ 350 h 585"/>
                <a:gd name="T12" fmla="*/ 378 w 618"/>
                <a:gd name="T13" fmla="*/ 333 h 585"/>
                <a:gd name="T14" fmla="*/ 432 w 618"/>
                <a:gd name="T15" fmla="*/ 301 h 585"/>
                <a:gd name="T16" fmla="*/ 394 w 618"/>
                <a:gd name="T17" fmla="*/ 319 h 585"/>
                <a:gd name="T18" fmla="*/ 422 w 618"/>
                <a:gd name="T19" fmla="*/ 305 h 585"/>
                <a:gd name="T20" fmla="*/ 476 w 618"/>
                <a:gd name="T21" fmla="*/ 289 h 585"/>
                <a:gd name="T22" fmla="*/ 462 w 618"/>
                <a:gd name="T23" fmla="*/ 289 h 585"/>
                <a:gd name="T24" fmla="*/ 556 w 618"/>
                <a:gd name="T25" fmla="*/ 287 h 585"/>
                <a:gd name="T26" fmla="*/ 569 w 618"/>
                <a:gd name="T27" fmla="*/ 311 h 585"/>
                <a:gd name="T28" fmla="*/ 548 w 618"/>
                <a:gd name="T29" fmla="*/ 330 h 585"/>
                <a:gd name="T30" fmla="*/ 503 w 618"/>
                <a:gd name="T31" fmla="*/ 336 h 585"/>
                <a:gd name="T32" fmla="*/ 440 w 618"/>
                <a:gd name="T33" fmla="*/ 327 h 585"/>
                <a:gd name="T34" fmla="*/ 394 w 618"/>
                <a:gd name="T35" fmla="*/ 350 h 585"/>
                <a:gd name="T36" fmla="*/ 343 w 618"/>
                <a:gd name="T37" fmla="*/ 412 h 585"/>
                <a:gd name="T38" fmla="*/ 307 w 618"/>
                <a:gd name="T39" fmla="*/ 478 h 585"/>
                <a:gd name="T40" fmla="*/ 312 w 618"/>
                <a:gd name="T41" fmla="*/ 541 h 585"/>
                <a:gd name="T42" fmla="*/ 283 w 618"/>
                <a:gd name="T43" fmla="*/ 550 h 585"/>
                <a:gd name="T44" fmla="*/ 247 w 618"/>
                <a:gd name="T45" fmla="*/ 583 h 585"/>
                <a:gd name="T46" fmla="*/ 220 w 618"/>
                <a:gd name="T47" fmla="*/ 568 h 585"/>
                <a:gd name="T48" fmla="*/ 209 w 618"/>
                <a:gd name="T49" fmla="*/ 550 h 585"/>
                <a:gd name="T50" fmla="*/ 220 w 618"/>
                <a:gd name="T51" fmla="*/ 536 h 585"/>
                <a:gd name="T52" fmla="*/ 212 w 618"/>
                <a:gd name="T53" fmla="*/ 530 h 585"/>
                <a:gd name="T54" fmla="*/ 238 w 618"/>
                <a:gd name="T55" fmla="*/ 514 h 585"/>
                <a:gd name="T56" fmla="*/ 203 w 618"/>
                <a:gd name="T57" fmla="*/ 501 h 585"/>
                <a:gd name="T58" fmla="*/ 225 w 618"/>
                <a:gd name="T59" fmla="*/ 489 h 585"/>
                <a:gd name="T60" fmla="*/ 233 w 618"/>
                <a:gd name="T61" fmla="*/ 478 h 585"/>
                <a:gd name="T62" fmla="*/ 266 w 618"/>
                <a:gd name="T63" fmla="*/ 464 h 585"/>
                <a:gd name="T64" fmla="*/ 291 w 618"/>
                <a:gd name="T65" fmla="*/ 454 h 585"/>
                <a:gd name="T66" fmla="*/ 296 w 618"/>
                <a:gd name="T67" fmla="*/ 434 h 585"/>
                <a:gd name="T68" fmla="*/ 332 w 618"/>
                <a:gd name="T69" fmla="*/ 401 h 585"/>
                <a:gd name="T70" fmla="*/ 354 w 618"/>
                <a:gd name="T71" fmla="*/ 377 h 585"/>
                <a:gd name="T72" fmla="*/ 350 w 618"/>
                <a:gd name="T73" fmla="*/ 360 h 585"/>
                <a:gd name="T74" fmla="*/ 383 w 618"/>
                <a:gd name="T75" fmla="*/ 349 h 585"/>
                <a:gd name="T76" fmla="*/ 402 w 618"/>
                <a:gd name="T77" fmla="*/ 322 h 585"/>
                <a:gd name="T78" fmla="*/ 432 w 618"/>
                <a:gd name="T79" fmla="*/ 320 h 585"/>
                <a:gd name="T80" fmla="*/ 462 w 618"/>
                <a:gd name="T81" fmla="*/ 298 h 585"/>
                <a:gd name="T82" fmla="*/ 503 w 618"/>
                <a:gd name="T83" fmla="*/ 286 h 585"/>
                <a:gd name="T84" fmla="*/ 526 w 618"/>
                <a:gd name="T85" fmla="*/ 287 h 585"/>
                <a:gd name="T86" fmla="*/ 11 w 618"/>
                <a:gd name="T87" fmla="*/ 278 h 585"/>
                <a:gd name="T88" fmla="*/ 481 w 618"/>
                <a:gd name="T89" fmla="*/ 92 h 585"/>
                <a:gd name="T90" fmla="*/ 444 w 618"/>
                <a:gd name="T91" fmla="*/ 82 h 585"/>
                <a:gd name="T92" fmla="*/ 299 w 618"/>
                <a:gd name="T93" fmla="*/ 65 h 585"/>
                <a:gd name="T94" fmla="*/ 369 w 618"/>
                <a:gd name="T95" fmla="*/ 15 h 585"/>
                <a:gd name="T96" fmla="*/ 405 w 618"/>
                <a:gd name="T97" fmla="*/ 41 h 585"/>
                <a:gd name="T98" fmla="*/ 406 w 618"/>
                <a:gd name="T99" fmla="*/ 78 h 585"/>
                <a:gd name="T100" fmla="*/ 350 w 618"/>
                <a:gd name="T101" fmla="*/ 109 h 585"/>
                <a:gd name="T102" fmla="*/ 331 w 618"/>
                <a:gd name="T103" fmla="*/ 86 h 585"/>
                <a:gd name="T104" fmla="*/ 365 w 618"/>
                <a:gd name="T105" fmla="*/ 63 h 585"/>
                <a:gd name="T106" fmla="*/ 332 w 618"/>
                <a:gd name="T107" fmla="*/ 71 h 585"/>
                <a:gd name="T108" fmla="*/ 307 w 618"/>
                <a:gd name="T109" fmla="*/ 40 h 585"/>
                <a:gd name="T110" fmla="*/ 309 w 618"/>
                <a:gd name="T111" fmla="*/ 24 h 585"/>
                <a:gd name="T112" fmla="*/ 350 w 618"/>
                <a:gd name="T113" fmla="*/ 27 h 585"/>
                <a:gd name="T114" fmla="*/ 403 w 618"/>
                <a:gd name="T115" fmla="*/ 7 h 585"/>
                <a:gd name="T116" fmla="*/ 468 w 618"/>
                <a:gd name="T117" fmla="*/ 4 h 585"/>
                <a:gd name="T118" fmla="*/ 496 w 618"/>
                <a:gd name="T119" fmla="*/ 38 h 585"/>
                <a:gd name="T120" fmla="*/ 416 w 618"/>
                <a:gd name="T121" fmla="*/ 26 h 585"/>
                <a:gd name="T122" fmla="*/ 416 w 618"/>
                <a:gd name="T123" fmla="*/ 0 h 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8" h="585">
                  <a:moveTo>
                    <a:pt x="205" y="533"/>
                  </a:moveTo>
                  <a:lnTo>
                    <a:pt x="205" y="535"/>
                  </a:lnTo>
                  <a:lnTo>
                    <a:pt x="205" y="536"/>
                  </a:lnTo>
                  <a:lnTo>
                    <a:pt x="205" y="539"/>
                  </a:lnTo>
                  <a:lnTo>
                    <a:pt x="205" y="539"/>
                  </a:lnTo>
                  <a:lnTo>
                    <a:pt x="203" y="538"/>
                  </a:lnTo>
                  <a:lnTo>
                    <a:pt x="203" y="538"/>
                  </a:lnTo>
                  <a:lnTo>
                    <a:pt x="203" y="536"/>
                  </a:lnTo>
                  <a:lnTo>
                    <a:pt x="203" y="535"/>
                  </a:lnTo>
                  <a:lnTo>
                    <a:pt x="203" y="535"/>
                  </a:lnTo>
                  <a:lnTo>
                    <a:pt x="205" y="533"/>
                  </a:lnTo>
                  <a:close/>
                  <a:moveTo>
                    <a:pt x="203" y="517"/>
                  </a:moveTo>
                  <a:lnTo>
                    <a:pt x="203" y="519"/>
                  </a:lnTo>
                  <a:lnTo>
                    <a:pt x="203" y="520"/>
                  </a:lnTo>
                  <a:lnTo>
                    <a:pt x="201" y="520"/>
                  </a:lnTo>
                  <a:lnTo>
                    <a:pt x="201" y="520"/>
                  </a:lnTo>
                  <a:lnTo>
                    <a:pt x="201" y="517"/>
                  </a:lnTo>
                  <a:lnTo>
                    <a:pt x="201" y="517"/>
                  </a:lnTo>
                  <a:lnTo>
                    <a:pt x="203" y="517"/>
                  </a:lnTo>
                  <a:close/>
                  <a:moveTo>
                    <a:pt x="249" y="467"/>
                  </a:moveTo>
                  <a:lnTo>
                    <a:pt x="249" y="467"/>
                  </a:lnTo>
                  <a:lnTo>
                    <a:pt x="249" y="468"/>
                  </a:lnTo>
                  <a:lnTo>
                    <a:pt x="249" y="470"/>
                  </a:lnTo>
                  <a:lnTo>
                    <a:pt x="247" y="470"/>
                  </a:lnTo>
                  <a:lnTo>
                    <a:pt x="246" y="468"/>
                  </a:lnTo>
                  <a:lnTo>
                    <a:pt x="244" y="468"/>
                  </a:lnTo>
                  <a:lnTo>
                    <a:pt x="244" y="468"/>
                  </a:lnTo>
                  <a:lnTo>
                    <a:pt x="247" y="467"/>
                  </a:lnTo>
                  <a:lnTo>
                    <a:pt x="249" y="467"/>
                  </a:lnTo>
                  <a:close/>
                  <a:moveTo>
                    <a:pt x="258" y="459"/>
                  </a:moveTo>
                  <a:lnTo>
                    <a:pt x="260" y="459"/>
                  </a:lnTo>
                  <a:lnTo>
                    <a:pt x="260" y="460"/>
                  </a:lnTo>
                  <a:lnTo>
                    <a:pt x="258" y="460"/>
                  </a:lnTo>
                  <a:lnTo>
                    <a:pt x="253" y="462"/>
                  </a:lnTo>
                  <a:lnTo>
                    <a:pt x="252" y="462"/>
                  </a:lnTo>
                  <a:lnTo>
                    <a:pt x="252" y="462"/>
                  </a:lnTo>
                  <a:lnTo>
                    <a:pt x="253" y="460"/>
                  </a:lnTo>
                  <a:lnTo>
                    <a:pt x="258" y="459"/>
                  </a:lnTo>
                  <a:lnTo>
                    <a:pt x="258" y="459"/>
                  </a:lnTo>
                  <a:lnTo>
                    <a:pt x="258" y="459"/>
                  </a:lnTo>
                  <a:close/>
                  <a:moveTo>
                    <a:pt x="291" y="432"/>
                  </a:moveTo>
                  <a:lnTo>
                    <a:pt x="293" y="432"/>
                  </a:lnTo>
                  <a:lnTo>
                    <a:pt x="294" y="434"/>
                  </a:lnTo>
                  <a:lnTo>
                    <a:pt x="294" y="434"/>
                  </a:lnTo>
                  <a:lnTo>
                    <a:pt x="293" y="435"/>
                  </a:lnTo>
                  <a:lnTo>
                    <a:pt x="291" y="434"/>
                  </a:lnTo>
                  <a:lnTo>
                    <a:pt x="288" y="435"/>
                  </a:lnTo>
                  <a:lnTo>
                    <a:pt x="287" y="434"/>
                  </a:lnTo>
                  <a:lnTo>
                    <a:pt x="288" y="432"/>
                  </a:lnTo>
                  <a:lnTo>
                    <a:pt x="291" y="432"/>
                  </a:lnTo>
                  <a:close/>
                  <a:moveTo>
                    <a:pt x="304" y="415"/>
                  </a:moveTo>
                  <a:lnTo>
                    <a:pt x="306" y="415"/>
                  </a:lnTo>
                  <a:lnTo>
                    <a:pt x="306" y="415"/>
                  </a:lnTo>
                  <a:lnTo>
                    <a:pt x="306" y="416"/>
                  </a:lnTo>
                  <a:lnTo>
                    <a:pt x="304" y="416"/>
                  </a:lnTo>
                  <a:lnTo>
                    <a:pt x="302" y="416"/>
                  </a:lnTo>
                  <a:lnTo>
                    <a:pt x="302" y="416"/>
                  </a:lnTo>
                  <a:lnTo>
                    <a:pt x="302" y="415"/>
                  </a:lnTo>
                  <a:lnTo>
                    <a:pt x="304" y="415"/>
                  </a:lnTo>
                  <a:close/>
                  <a:moveTo>
                    <a:pt x="317" y="407"/>
                  </a:moveTo>
                  <a:lnTo>
                    <a:pt x="317" y="407"/>
                  </a:lnTo>
                  <a:lnTo>
                    <a:pt x="315" y="408"/>
                  </a:lnTo>
                  <a:lnTo>
                    <a:pt x="312" y="410"/>
                  </a:lnTo>
                  <a:lnTo>
                    <a:pt x="312" y="410"/>
                  </a:lnTo>
                  <a:lnTo>
                    <a:pt x="312" y="408"/>
                  </a:lnTo>
                  <a:lnTo>
                    <a:pt x="312" y="408"/>
                  </a:lnTo>
                  <a:lnTo>
                    <a:pt x="313" y="407"/>
                  </a:lnTo>
                  <a:lnTo>
                    <a:pt x="315" y="407"/>
                  </a:lnTo>
                  <a:lnTo>
                    <a:pt x="317" y="407"/>
                  </a:lnTo>
                  <a:close/>
                  <a:moveTo>
                    <a:pt x="313" y="402"/>
                  </a:moveTo>
                  <a:lnTo>
                    <a:pt x="313" y="402"/>
                  </a:lnTo>
                  <a:lnTo>
                    <a:pt x="315" y="404"/>
                  </a:lnTo>
                  <a:lnTo>
                    <a:pt x="313" y="405"/>
                  </a:lnTo>
                  <a:lnTo>
                    <a:pt x="312" y="407"/>
                  </a:lnTo>
                  <a:lnTo>
                    <a:pt x="310" y="407"/>
                  </a:lnTo>
                  <a:lnTo>
                    <a:pt x="310" y="405"/>
                  </a:lnTo>
                  <a:lnTo>
                    <a:pt x="312" y="404"/>
                  </a:lnTo>
                  <a:lnTo>
                    <a:pt x="312" y="404"/>
                  </a:lnTo>
                  <a:lnTo>
                    <a:pt x="312" y="402"/>
                  </a:lnTo>
                  <a:lnTo>
                    <a:pt x="313" y="402"/>
                  </a:lnTo>
                  <a:close/>
                  <a:moveTo>
                    <a:pt x="321" y="356"/>
                  </a:moveTo>
                  <a:lnTo>
                    <a:pt x="321" y="356"/>
                  </a:lnTo>
                  <a:lnTo>
                    <a:pt x="321" y="358"/>
                  </a:lnTo>
                  <a:lnTo>
                    <a:pt x="321" y="360"/>
                  </a:lnTo>
                  <a:lnTo>
                    <a:pt x="321" y="360"/>
                  </a:lnTo>
                  <a:lnTo>
                    <a:pt x="320" y="361"/>
                  </a:lnTo>
                  <a:lnTo>
                    <a:pt x="317" y="363"/>
                  </a:lnTo>
                  <a:lnTo>
                    <a:pt x="318" y="361"/>
                  </a:lnTo>
                  <a:lnTo>
                    <a:pt x="320" y="358"/>
                  </a:lnTo>
                  <a:lnTo>
                    <a:pt x="321" y="356"/>
                  </a:lnTo>
                  <a:close/>
                  <a:moveTo>
                    <a:pt x="331" y="352"/>
                  </a:moveTo>
                  <a:lnTo>
                    <a:pt x="332" y="352"/>
                  </a:lnTo>
                  <a:lnTo>
                    <a:pt x="334" y="352"/>
                  </a:lnTo>
                  <a:lnTo>
                    <a:pt x="335" y="352"/>
                  </a:lnTo>
                  <a:lnTo>
                    <a:pt x="335" y="352"/>
                  </a:lnTo>
                  <a:lnTo>
                    <a:pt x="335" y="353"/>
                  </a:lnTo>
                  <a:lnTo>
                    <a:pt x="334" y="353"/>
                  </a:lnTo>
                  <a:lnTo>
                    <a:pt x="332" y="355"/>
                  </a:lnTo>
                  <a:lnTo>
                    <a:pt x="332" y="355"/>
                  </a:lnTo>
                  <a:lnTo>
                    <a:pt x="331" y="356"/>
                  </a:lnTo>
                  <a:lnTo>
                    <a:pt x="329" y="356"/>
                  </a:lnTo>
                  <a:lnTo>
                    <a:pt x="328" y="356"/>
                  </a:lnTo>
                  <a:lnTo>
                    <a:pt x="328" y="356"/>
                  </a:lnTo>
                  <a:lnTo>
                    <a:pt x="326" y="356"/>
                  </a:lnTo>
                  <a:lnTo>
                    <a:pt x="326" y="356"/>
                  </a:lnTo>
                  <a:lnTo>
                    <a:pt x="326" y="358"/>
                  </a:lnTo>
                  <a:lnTo>
                    <a:pt x="324" y="358"/>
                  </a:lnTo>
                  <a:lnTo>
                    <a:pt x="323" y="358"/>
                  </a:lnTo>
                  <a:lnTo>
                    <a:pt x="323" y="356"/>
                  </a:lnTo>
                  <a:lnTo>
                    <a:pt x="323" y="355"/>
                  </a:lnTo>
                  <a:lnTo>
                    <a:pt x="324" y="355"/>
                  </a:lnTo>
                  <a:lnTo>
                    <a:pt x="324" y="355"/>
                  </a:lnTo>
                  <a:lnTo>
                    <a:pt x="326" y="355"/>
                  </a:lnTo>
                  <a:lnTo>
                    <a:pt x="328" y="352"/>
                  </a:lnTo>
                  <a:lnTo>
                    <a:pt x="329" y="352"/>
                  </a:lnTo>
                  <a:lnTo>
                    <a:pt x="331" y="352"/>
                  </a:lnTo>
                  <a:close/>
                  <a:moveTo>
                    <a:pt x="350" y="333"/>
                  </a:moveTo>
                  <a:lnTo>
                    <a:pt x="350" y="333"/>
                  </a:lnTo>
                  <a:lnTo>
                    <a:pt x="351" y="334"/>
                  </a:lnTo>
                  <a:lnTo>
                    <a:pt x="351" y="334"/>
                  </a:lnTo>
                  <a:lnTo>
                    <a:pt x="353" y="338"/>
                  </a:lnTo>
                  <a:lnTo>
                    <a:pt x="354" y="339"/>
                  </a:lnTo>
                  <a:lnTo>
                    <a:pt x="354" y="342"/>
                  </a:lnTo>
                  <a:lnTo>
                    <a:pt x="351" y="342"/>
                  </a:lnTo>
                  <a:lnTo>
                    <a:pt x="350" y="344"/>
                  </a:lnTo>
                  <a:lnTo>
                    <a:pt x="347" y="344"/>
                  </a:lnTo>
                  <a:lnTo>
                    <a:pt x="347" y="342"/>
                  </a:lnTo>
                  <a:lnTo>
                    <a:pt x="345" y="342"/>
                  </a:lnTo>
                  <a:lnTo>
                    <a:pt x="345" y="341"/>
                  </a:lnTo>
                  <a:lnTo>
                    <a:pt x="343" y="342"/>
                  </a:lnTo>
                  <a:lnTo>
                    <a:pt x="342" y="342"/>
                  </a:lnTo>
                  <a:lnTo>
                    <a:pt x="340" y="342"/>
                  </a:lnTo>
                  <a:lnTo>
                    <a:pt x="340" y="341"/>
                  </a:lnTo>
                  <a:lnTo>
                    <a:pt x="342" y="339"/>
                  </a:lnTo>
                  <a:lnTo>
                    <a:pt x="342" y="338"/>
                  </a:lnTo>
                  <a:lnTo>
                    <a:pt x="343" y="338"/>
                  </a:lnTo>
                  <a:lnTo>
                    <a:pt x="345" y="338"/>
                  </a:lnTo>
                  <a:lnTo>
                    <a:pt x="345" y="339"/>
                  </a:lnTo>
                  <a:lnTo>
                    <a:pt x="347" y="338"/>
                  </a:lnTo>
                  <a:lnTo>
                    <a:pt x="347" y="336"/>
                  </a:lnTo>
                  <a:lnTo>
                    <a:pt x="347" y="336"/>
                  </a:lnTo>
                  <a:lnTo>
                    <a:pt x="350" y="336"/>
                  </a:lnTo>
                  <a:lnTo>
                    <a:pt x="350" y="333"/>
                  </a:lnTo>
                  <a:lnTo>
                    <a:pt x="350" y="333"/>
                  </a:lnTo>
                  <a:close/>
                  <a:moveTo>
                    <a:pt x="362" y="325"/>
                  </a:moveTo>
                  <a:lnTo>
                    <a:pt x="364" y="325"/>
                  </a:lnTo>
                  <a:lnTo>
                    <a:pt x="365" y="327"/>
                  </a:lnTo>
                  <a:lnTo>
                    <a:pt x="365" y="328"/>
                  </a:lnTo>
                  <a:lnTo>
                    <a:pt x="362" y="330"/>
                  </a:lnTo>
                  <a:lnTo>
                    <a:pt x="361" y="333"/>
                  </a:lnTo>
                  <a:lnTo>
                    <a:pt x="361" y="334"/>
                  </a:lnTo>
                  <a:lnTo>
                    <a:pt x="362" y="336"/>
                  </a:lnTo>
                  <a:lnTo>
                    <a:pt x="362" y="338"/>
                  </a:lnTo>
                  <a:lnTo>
                    <a:pt x="362" y="341"/>
                  </a:lnTo>
                  <a:lnTo>
                    <a:pt x="361" y="342"/>
                  </a:lnTo>
                  <a:lnTo>
                    <a:pt x="359" y="344"/>
                  </a:lnTo>
                  <a:lnTo>
                    <a:pt x="359" y="344"/>
                  </a:lnTo>
                  <a:lnTo>
                    <a:pt x="362" y="342"/>
                  </a:lnTo>
                  <a:lnTo>
                    <a:pt x="364" y="341"/>
                  </a:lnTo>
                  <a:lnTo>
                    <a:pt x="364" y="341"/>
                  </a:lnTo>
                  <a:lnTo>
                    <a:pt x="365" y="339"/>
                  </a:lnTo>
                  <a:lnTo>
                    <a:pt x="365" y="338"/>
                  </a:lnTo>
                  <a:lnTo>
                    <a:pt x="365" y="338"/>
                  </a:lnTo>
                  <a:lnTo>
                    <a:pt x="367" y="338"/>
                  </a:lnTo>
                  <a:lnTo>
                    <a:pt x="367" y="336"/>
                  </a:lnTo>
                  <a:lnTo>
                    <a:pt x="367" y="336"/>
                  </a:lnTo>
                  <a:lnTo>
                    <a:pt x="369" y="338"/>
                  </a:lnTo>
                  <a:lnTo>
                    <a:pt x="370" y="338"/>
                  </a:lnTo>
                  <a:lnTo>
                    <a:pt x="370" y="341"/>
                  </a:lnTo>
                  <a:lnTo>
                    <a:pt x="370" y="342"/>
                  </a:lnTo>
                  <a:lnTo>
                    <a:pt x="369" y="344"/>
                  </a:lnTo>
                  <a:lnTo>
                    <a:pt x="365" y="345"/>
                  </a:lnTo>
                  <a:lnTo>
                    <a:pt x="364" y="347"/>
                  </a:lnTo>
                  <a:lnTo>
                    <a:pt x="362" y="349"/>
                  </a:lnTo>
                  <a:lnTo>
                    <a:pt x="362" y="349"/>
                  </a:lnTo>
                  <a:lnTo>
                    <a:pt x="361" y="349"/>
                  </a:lnTo>
                  <a:lnTo>
                    <a:pt x="361" y="349"/>
                  </a:lnTo>
                  <a:lnTo>
                    <a:pt x="359" y="349"/>
                  </a:lnTo>
                  <a:lnTo>
                    <a:pt x="359" y="350"/>
                  </a:lnTo>
                  <a:lnTo>
                    <a:pt x="354" y="350"/>
                  </a:lnTo>
                  <a:lnTo>
                    <a:pt x="353" y="350"/>
                  </a:lnTo>
                  <a:lnTo>
                    <a:pt x="353" y="349"/>
                  </a:lnTo>
                  <a:lnTo>
                    <a:pt x="353" y="349"/>
                  </a:lnTo>
                  <a:lnTo>
                    <a:pt x="351" y="350"/>
                  </a:lnTo>
                  <a:lnTo>
                    <a:pt x="350" y="352"/>
                  </a:lnTo>
                  <a:lnTo>
                    <a:pt x="350" y="352"/>
                  </a:lnTo>
                  <a:lnTo>
                    <a:pt x="348" y="350"/>
                  </a:lnTo>
                  <a:lnTo>
                    <a:pt x="343" y="353"/>
                  </a:lnTo>
                  <a:lnTo>
                    <a:pt x="339" y="353"/>
                  </a:lnTo>
                  <a:lnTo>
                    <a:pt x="339" y="353"/>
                  </a:lnTo>
                  <a:lnTo>
                    <a:pt x="339" y="352"/>
                  </a:lnTo>
                  <a:lnTo>
                    <a:pt x="340" y="350"/>
                  </a:lnTo>
                  <a:lnTo>
                    <a:pt x="343" y="349"/>
                  </a:lnTo>
                  <a:lnTo>
                    <a:pt x="350" y="347"/>
                  </a:lnTo>
                  <a:lnTo>
                    <a:pt x="354" y="342"/>
                  </a:lnTo>
                  <a:lnTo>
                    <a:pt x="356" y="338"/>
                  </a:lnTo>
                  <a:lnTo>
                    <a:pt x="356" y="336"/>
                  </a:lnTo>
                  <a:lnTo>
                    <a:pt x="356" y="336"/>
                  </a:lnTo>
                  <a:lnTo>
                    <a:pt x="354" y="336"/>
                  </a:lnTo>
                  <a:lnTo>
                    <a:pt x="354" y="334"/>
                  </a:lnTo>
                  <a:lnTo>
                    <a:pt x="356" y="333"/>
                  </a:lnTo>
                  <a:lnTo>
                    <a:pt x="358" y="330"/>
                  </a:lnTo>
                  <a:lnTo>
                    <a:pt x="359" y="330"/>
                  </a:lnTo>
                  <a:lnTo>
                    <a:pt x="361" y="327"/>
                  </a:lnTo>
                  <a:lnTo>
                    <a:pt x="362" y="325"/>
                  </a:lnTo>
                  <a:close/>
                  <a:moveTo>
                    <a:pt x="384" y="319"/>
                  </a:moveTo>
                  <a:lnTo>
                    <a:pt x="386" y="320"/>
                  </a:lnTo>
                  <a:lnTo>
                    <a:pt x="388" y="319"/>
                  </a:lnTo>
                  <a:lnTo>
                    <a:pt x="389" y="319"/>
                  </a:lnTo>
                  <a:lnTo>
                    <a:pt x="391" y="319"/>
                  </a:lnTo>
                  <a:lnTo>
                    <a:pt x="391" y="320"/>
                  </a:lnTo>
                  <a:lnTo>
                    <a:pt x="392" y="320"/>
                  </a:lnTo>
                  <a:lnTo>
                    <a:pt x="392" y="322"/>
                  </a:lnTo>
                  <a:lnTo>
                    <a:pt x="394" y="323"/>
                  </a:lnTo>
                  <a:lnTo>
                    <a:pt x="392" y="325"/>
                  </a:lnTo>
                  <a:lnTo>
                    <a:pt x="391" y="325"/>
                  </a:lnTo>
                  <a:lnTo>
                    <a:pt x="391" y="327"/>
                  </a:lnTo>
                  <a:lnTo>
                    <a:pt x="391" y="328"/>
                  </a:lnTo>
                  <a:lnTo>
                    <a:pt x="389" y="330"/>
                  </a:lnTo>
                  <a:lnTo>
                    <a:pt x="386" y="330"/>
                  </a:lnTo>
                  <a:lnTo>
                    <a:pt x="384" y="328"/>
                  </a:lnTo>
                  <a:lnTo>
                    <a:pt x="383" y="330"/>
                  </a:lnTo>
                  <a:lnTo>
                    <a:pt x="380" y="333"/>
                  </a:lnTo>
                  <a:lnTo>
                    <a:pt x="378" y="333"/>
                  </a:lnTo>
                  <a:lnTo>
                    <a:pt x="378" y="333"/>
                  </a:lnTo>
                  <a:lnTo>
                    <a:pt x="376" y="331"/>
                  </a:lnTo>
                  <a:lnTo>
                    <a:pt x="375" y="331"/>
                  </a:lnTo>
                  <a:lnTo>
                    <a:pt x="375" y="331"/>
                  </a:lnTo>
                  <a:lnTo>
                    <a:pt x="375" y="330"/>
                  </a:lnTo>
                  <a:lnTo>
                    <a:pt x="376" y="330"/>
                  </a:lnTo>
                  <a:lnTo>
                    <a:pt x="378" y="328"/>
                  </a:lnTo>
                  <a:lnTo>
                    <a:pt x="376" y="327"/>
                  </a:lnTo>
                  <a:lnTo>
                    <a:pt x="378" y="325"/>
                  </a:lnTo>
                  <a:lnTo>
                    <a:pt x="378" y="323"/>
                  </a:lnTo>
                  <a:lnTo>
                    <a:pt x="378" y="323"/>
                  </a:lnTo>
                  <a:lnTo>
                    <a:pt x="383" y="323"/>
                  </a:lnTo>
                  <a:lnTo>
                    <a:pt x="383" y="323"/>
                  </a:lnTo>
                  <a:lnTo>
                    <a:pt x="383" y="322"/>
                  </a:lnTo>
                  <a:lnTo>
                    <a:pt x="381" y="322"/>
                  </a:lnTo>
                  <a:lnTo>
                    <a:pt x="381" y="320"/>
                  </a:lnTo>
                  <a:lnTo>
                    <a:pt x="383" y="320"/>
                  </a:lnTo>
                  <a:lnTo>
                    <a:pt x="384" y="320"/>
                  </a:lnTo>
                  <a:lnTo>
                    <a:pt x="384" y="319"/>
                  </a:lnTo>
                  <a:lnTo>
                    <a:pt x="384" y="319"/>
                  </a:lnTo>
                  <a:lnTo>
                    <a:pt x="384" y="319"/>
                  </a:lnTo>
                  <a:close/>
                  <a:moveTo>
                    <a:pt x="563" y="311"/>
                  </a:moveTo>
                  <a:lnTo>
                    <a:pt x="564" y="311"/>
                  </a:lnTo>
                  <a:lnTo>
                    <a:pt x="566" y="311"/>
                  </a:lnTo>
                  <a:lnTo>
                    <a:pt x="566" y="312"/>
                  </a:lnTo>
                  <a:lnTo>
                    <a:pt x="564" y="312"/>
                  </a:lnTo>
                  <a:lnTo>
                    <a:pt x="563" y="314"/>
                  </a:lnTo>
                  <a:lnTo>
                    <a:pt x="561" y="312"/>
                  </a:lnTo>
                  <a:lnTo>
                    <a:pt x="563" y="312"/>
                  </a:lnTo>
                  <a:lnTo>
                    <a:pt x="563" y="311"/>
                  </a:lnTo>
                  <a:close/>
                  <a:moveTo>
                    <a:pt x="430" y="301"/>
                  </a:moveTo>
                  <a:lnTo>
                    <a:pt x="432" y="301"/>
                  </a:lnTo>
                  <a:lnTo>
                    <a:pt x="433" y="303"/>
                  </a:lnTo>
                  <a:lnTo>
                    <a:pt x="432" y="306"/>
                  </a:lnTo>
                  <a:lnTo>
                    <a:pt x="432" y="306"/>
                  </a:lnTo>
                  <a:lnTo>
                    <a:pt x="430" y="306"/>
                  </a:lnTo>
                  <a:lnTo>
                    <a:pt x="430" y="306"/>
                  </a:lnTo>
                  <a:lnTo>
                    <a:pt x="429" y="306"/>
                  </a:lnTo>
                  <a:lnTo>
                    <a:pt x="427" y="306"/>
                  </a:lnTo>
                  <a:lnTo>
                    <a:pt x="427" y="305"/>
                  </a:lnTo>
                  <a:lnTo>
                    <a:pt x="427" y="303"/>
                  </a:lnTo>
                  <a:lnTo>
                    <a:pt x="429" y="303"/>
                  </a:lnTo>
                  <a:lnTo>
                    <a:pt x="430" y="301"/>
                  </a:lnTo>
                  <a:close/>
                  <a:moveTo>
                    <a:pt x="410" y="301"/>
                  </a:moveTo>
                  <a:lnTo>
                    <a:pt x="410" y="303"/>
                  </a:lnTo>
                  <a:lnTo>
                    <a:pt x="410" y="306"/>
                  </a:lnTo>
                  <a:lnTo>
                    <a:pt x="411" y="308"/>
                  </a:lnTo>
                  <a:lnTo>
                    <a:pt x="413" y="308"/>
                  </a:lnTo>
                  <a:lnTo>
                    <a:pt x="413" y="306"/>
                  </a:lnTo>
                  <a:lnTo>
                    <a:pt x="414" y="306"/>
                  </a:lnTo>
                  <a:lnTo>
                    <a:pt x="416" y="308"/>
                  </a:lnTo>
                  <a:lnTo>
                    <a:pt x="414" y="308"/>
                  </a:lnTo>
                  <a:lnTo>
                    <a:pt x="413" y="311"/>
                  </a:lnTo>
                  <a:lnTo>
                    <a:pt x="411" y="312"/>
                  </a:lnTo>
                  <a:lnTo>
                    <a:pt x="410" y="312"/>
                  </a:lnTo>
                  <a:lnTo>
                    <a:pt x="408" y="312"/>
                  </a:lnTo>
                  <a:lnTo>
                    <a:pt x="406" y="314"/>
                  </a:lnTo>
                  <a:lnTo>
                    <a:pt x="405" y="316"/>
                  </a:lnTo>
                  <a:lnTo>
                    <a:pt x="403" y="317"/>
                  </a:lnTo>
                  <a:lnTo>
                    <a:pt x="403" y="317"/>
                  </a:lnTo>
                  <a:lnTo>
                    <a:pt x="403" y="319"/>
                  </a:lnTo>
                  <a:lnTo>
                    <a:pt x="399" y="319"/>
                  </a:lnTo>
                  <a:lnTo>
                    <a:pt x="395" y="320"/>
                  </a:lnTo>
                  <a:lnTo>
                    <a:pt x="394" y="319"/>
                  </a:lnTo>
                  <a:lnTo>
                    <a:pt x="392" y="319"/>
                  </a:lnTo>
                  <a:lnTo>
                    <a:pt x="394" y="317"/>
                  </a:lnTo>
                  <a:lnTo>
                    <a:pt x="395" y="317"/>
                  </a:lnTo>
                  <a:lnTo>
                    <a:pt x="395" y="316"/>
                  </a:lnTo>
                  <a:lnTo>
                    <a:pt x="395" y="316"/>
                  </a:lnTo>
                  <a:lnTo>
                    <a:pt x="397" y="316"/>
                  </a:lnTo>
                  <a:lnTo>
                    <a:pt x="397" y="314"/>
                  </a:lnTo>
                  <a:lnTo>
                    <a:pt x="399" y="314"/>
                  </a:lnTo>
                  <a:lnTo>
                    <a:pt x="400" y="314"/>
                  </a:lnTo>
                  <a:lnTo>
                    <a:pt x="400" y="312"/>
                  </a:lnTo>
                  <a:lnTo>
                    <a:pt x="402" y="312"/>
                  </a:lnTo>
                  <a:lnTo>
                    <a:pt x="402" y="314"/>
                  </a:lnTo>
                  <a:lnTo>
                    <a:pt x="402" y="312"/>
                  </a:lnTo>
                  <a:lnTo>
                    <a:pt x="402" y="311"/>
                  </a:lnTo>
                  <a:lnTo>
                    <a:pt x="402" y="311"/>
                  </a:lnTo>
                  <a:lnTo>
                    <a:pt x="403" y="309"/>
                  </a:lnTo>
                  <a:lnTo>
                    <a:pt x="405" y="308"/>
                  </a:lnTo>
                  <a:lnTo>
                    <a:pt x="406" y="306"/>
                  </a:lnTo>
                  <a:lnTo>
                    <a:pt x="406" y="306"/>
                  </a:lnTo>
                  <a:lnTo>
                    <a:pt x="408" y="306"/>
                  </a:lnTo>
                  <a:lnTo>
                    <a:pt x="406" y="305"/>
                  </a:lnTo>
                  <a:lnTo>
                    <a:pt x="408" y="303"/>
                  </a:lnTo>
                  <a:lnTo>
                    <a:pt x="408" y="301"/>
                  </a:lnTo>
                  <a:lnTo>
                    <a:pt x="410" y="301"/>
                  </a:lnTo>
                  <a:close/>
                  <a:moveTo>
                    <a:pt x="416" y="300"/>
                  </a:moveTo>
                  <a:lnTo>
                    <a:pt x="417" y="301"/>
                  </a:lnTo>
                  <a:lnTo>
                    <a:pt x="417" y="303"/>
                  </a:lnTo>
                  <a:lnTo>
                    <a:pt x="419" y="303"/>
                  </a:lnTo>
                  <a:lnTo>
                    <a:pt x="419" y="303"/>
                  </a:lnTo>
                  <a:lnTo>
                    <a:pt x="421" y="305"/>
                  </a:lnTo>
                  <a:lnTo>
                    <a:pt x="422" y="305"/>
                  </a:lnTo>
                  <a:lnTo>
                    <a:pt x="422" y="305"/>
                  </a:lnTo>
                  <a:lnTo>
                    <a:pt x="421" y="306"/>
                  </a:lnTo>
                  <a:lnTo>
                    <a:pt x="419" y="306"/>
                  </a:lnTo>
                  <a:lnTo>
                    <a:pt x="417" y="306"/>
                  </a:lnTo>
                  <a:lnTo>
                    <a:pt x="417" y="305"/>
                  </a:lnTo>
                  <a:lnTo>
                    <a:pt x="416" y="303"/>
                  </a:lnTo>
                  <a:lnTo>
                    <a:pt x="416" y="301"/>
                  </a:lnTo>
                  <a:lnTo>
                    <a:pt x="414" y="301"/>
                  </a:lnTo>
                  <a:lnTo>
                    <a:pt x="416" y="300"/>
                  </a:lnTo>
                  <a:close/>
                  <a:moveTo>
                    <a:pt x="473" y="292"/>
                  </a:moveTo>
                  <a:lnTo>
                    <a:pt x="473" y="292"/>
                  </a:lnTo>
                  <a:lnTo>
                    <a:pt x="473" y="293"/>
                  </a:lnTo>
                  <a:lnTo>
                    <a:pt x="473" y="295"/>
                  </a:lnTo>
                  <a:lnTo>
                    <a:pt x="474" y="295"/>
                  </a:lnTo>
                  <a:lnTo>
                    <a:pt x="473" y="297"/>
                  </a:lnTo>
                  <a:lnTo>
                    <a:pt x="470" y="298"/>
                  </a:lnTo>
                  <a:lnTo>
                    <a:pt x="470" y="300"/>
                  </a:lnTo>
                  <a:lnTo>
                    <a:pt x="468" y="300"/>
                  </a:lnTo>
                  <a:lnTo>
                    <a:pt x="466" y="300"/>
                  </a:lnTo>
                  <a:lnTo>
                    <a:pt x="466" y="300"/>
                  </a:lnTo>
                  <a:lnTo>
                    <a:pt x="466" y="298"/>
                  </a:lnTo>
                  <a:lnTo>
                    <a:pt x="465" y="298"/>
                  </a:lnTo>
                  <a:lnTo>
                    <a:pt x="465" y="298"/>
                  </a:lnTo>
                  <a:lnTo>
                    <a:pt x="463" y="298"/>
                  </a:lnTo>
                  <a:lnTo>
                    <a:pt x="463" y="297"/>
                  </a:lnTo>
                  <a:lnTo>
                    <a:pt x="463" y="297"/>
                  </a:lnTo>
                  <a:lnTo>
                    <a:pt x="465" y="295"/>
                  </a:lnTo>
                  <a:lnTo>
                    <a:pt x="466" y="293"/>
                  </a:lnTo>
                  <a:lnTo>
                    <a:pt x="468" y="295"/>
                  </a:lnTo>
                  <a:lnTo>
                    <a:pt x="473" y="292"/>
                  </a:lnTo>
                  <a:close/>
                  <a:moveTo>
                    <a:pt x="476" y="289"/>
                  </a:moveTo>
                  <a:lnTo>
                    <a:pt x="476" y="289"/>
                  </a:lnTo>
                  <a:lnTo>
                    <a:pt x="476" y="289"/>
                  </a:lnTo>
                  <a:lnTo>
                    <a:pt x="477" y="289"/>
                  </a:lnTo>
                  <a:lnTo>
                    <a:pt x="481" y="290"/>
                  </a:lnTo>
                  <a:lnTo>
                    <a:pt x="479" y="293"/>
                  </a:lnTo>
                  <a:lnTo>
                    <a:pt x="476" y="293"/>
                  </a:lnTo>
                  <a:lnTo>
                    <a:pt x="474" y="293"/>
                  </a:lnTo>
                  <a:lnTo>
                    <a:pt x="474" y="292"/>
                  </a:lnTo>
                  <a:lnTo>
                    <a:pt x="474" y="290"/>
                  </a:lnTo>
                  <a:lnTo>
                    <a:pt x="474" y="289"/>
                  </a:lnTo>
                  <a:lnTo>
                    <a:pt x="476" y="289"/>
                  </a:lnTo>
                  <a:close/>
                  <a:moveTo>
                    <a:pt x="470" y="286"/>
                  </a:moveTo>
                  <a:lnTo>
                    <a:pt x="471" y="286"/>
                  </a:lnTo>
                  <a:lnTo>
                    <a:pt x="471" y="287"/>
                  </a:lnTo>
                  <a:lnTo>
                    <a:pt x="470" y="289"/>
                  </a:lnTo>
                  <a:lnTo>
                    <a:pt x="468" y="289"/>
                  </a:lnTo>
                  <a:lnTo>
                    <a:pt x="465" y="292"/>
                  </a:lnTo>
                  <a:lnTo>
                    <a:pt x="463" y="293"/>
                  </a:lnTo>
                  <a:lnTo>
                    <a:pt x="463" y="293"/>
                  </a:lnTo>
                  <a:lnTo>
                    <a:pt x="462" y="293"/>
                  </a:lnTo>
                  <a:lnTo>
                    <a:pt x="458" y="293"/>
                  </a:lnTo>
                  <a:lnTo>
                    <a:pt x="458" y="293"/>
                  </a:lnTo>
                  <a:lnTo>
                    <a:pt x="458" y="293"/>
                  </a:lnTo>
                  <a:lnTo>
                    <a:pt x="455" y="295"/>
                  </a:lnTo>
                  <a:lnTo>
                    <a:pt x="455" y="295"/>
                  </a:lnTo>
                  <a:lnTo>
                    <a:pt x="452" y="293"/>
                  </a:lnTo>
                  <a:lnTo>
                    <a:pt x="451" y="292"/>
                  </a:lnTo>
                  <a:lnTo>
                    <a:pt x="449" y="290"/>
                  </a:lnTo>
                  <a:lnTo>
                    <a:pt x="452" y="290"/>
                  </a:lnTo>
                  <a:lnTo>
                    <a:pt x="454" y="290"/>
                  </a:lnTo>
                  <a:lnTo>
                    <a:pt x="455" y="290"/>
                  </a:lnTo>
                  <a:lnTo>
                    <a:pt x="455" y="289"/>
                  </a:lnTo>
                  <a:lnTo>
                    <a:pt x="458" y="289"/>
                  </a:lnTo>
                  <a:lnTo>
                    <a:pt x="462" y="289"/>
                  </a:lnTo>
                  <a:lnTo>
                    <a:pt x="463" y="289"/>
                  </a:lnTo>
                  <a:lnTo>
                    <a:pt x="468" y="286"/>
                  </a:lnTo>
                  <a:lnTo>
                    <a:pt x="468" y="287"/>
                  </a:lnTo>
                  <a:lnTo>
                    <a:pt x="470" y="286"/>
                  </a:lnTo>
                  <a:close/>
                  <a:moveTo>
                    <a:pt x="531" y="279"/>
                  </a:moveTo>
                  <a:lnTo>
                    <a:pt x="533" y="279"/>
                  </a:lnTo>
                  <a:lnTo>
                    <a:pt x="534" y="279"/>
                  </a:lnTo>
                  <a:lnTo>
                    <a:pt x="539" y="281"/>
                  </a:lnTo>
                  <a:lnTo>
                    <a:pt x="542" y="282"/>
                  </a:lnTo>
                  <a:lnTo>
                    <a:pt x="542" y="286"/>
                  </a:lnTo>
                  <a:lnTo>
                    <a:pt x="540" y="286"/>
                  </a:lnTo>
                  <a:lnTo>
                    <a:pt x="540" y="287"/>
                  </a:lnTo>
                  <a:lnTo>
                    <a:pt x="536" y="289"/>
                  </a:lnTo>
                  <a:lnTo>
                    <a:pt x="536" y="290"/>
                  </a:lnTo>
                  <a:lnTo>
                    <a:pt x="536" y="290"/>
                  </a:lnTo>
                  <a:lnTo>
                    <a:pt x="539" y="289"/>
                  </a:lnTo>
                  <a:lnTo>
                    <a:pt x="540" y="290"/>
                  </a:lnTo>
                  <a:lnTo>
                    <a:pt x="539" y="292"/>
                  </a:lnTo>
                  <a:lnTo>
                    <a:pt x="539" y="297"/>
                  </a:lnTo>
                  <a:lnTo>
                    <a:pt x="539" y="298"/>
                  </a:lnTo>
                  <a:lnTo>
                    <a:pt x="539" y="300"/>
                  </a:lnTo>
                  <a:lnTo>
                    <a:pt x="539" y="301"/>
                  </a:lnTo>
                  <a:lnTo>
                    <a:pt x="540" y="297"/>
                  </a:lnTo>
                  <a:lnTo>
                    <a:pt x="540" y="297"/>
                  </a:lnTo>
                  <a:lnTo>
                    <a:pt x="544" y="295"/>
                  </a:lnTo>
                  <a:lnTo>
                    <a:pt x="544" y="292"/>
                  </a:lnTo>
                  <a:lnTo>
                    <a:pt x="545" y="287"/>
                  </a:lnTo>
                  <a:lnTo>
                    <a:pt x="547" y="286"/>
                  </a:lnTo>
                  <a:lnTo>
                    <a:pt x="548" y="286"/>
                  </a:lnTo>
                  <a:lnTo>
                    <a:pt x="553" y="286"/>
                  </a:lnTo>
                  <a:lnTo>
                    <a:pt x="555" y="286"/>
                  </a:lnTo>
                  <a:lnTo>
                    <a:pt x="556" y="287"/>
                  </a:lnTo>
                  <a:lnTo>
                    <a:pt x="556" y="289"/>
                  </a:lnTo>
                  <a:lnTo>
                    <a:pt x="561" y="289"/>
                  </a:lnTo>
                  <a:lnTo>
                    <a:pt x="561" y="290"/>
                  </a:lnTo>
                  <a:lnTo>
                    <a:pt x="561" y="290"/>
                  </a:lnTo>
                  <a:lnTo>
                    <a:pt x="563" y="290"/>
                  </a:lnTo>
                  <a:lnTo>
                    <a:pt x="564" y="290"/>
                  </a:lnTo>
                  <a:lnTo>
                    <a:pt x="566" y="289"/>
                  </a:lnTo>
                  <a:lnTo>
                    <a:pt x="569" y="292"/>
                  </a:lnTo>
                  <a:lnTo>
                    <a:pt x="569" y="293"/>
                  </a:lnTo>
                  <a:lnTo>
                    <a:pt x="569" y="293"/>
                  </a:lnTo>
                  <a:lnTo>
                    <a:pt x="572" y="293"/>
                  </a:lnTo>
                  <a:lnTo>
                    <a:pt x="574" y="293"/>
                  </a:lnTo>
                  <a:lnTo>
                    <a:pt x="578" y="297"/>
                  </a:lnTo>
                  <a:lnTo>
                    <a:pt x="580" y="298"/>
                  </a:lnTo>
                  <a:lnTo>
                    <a:pt x="578" y="300"/>
                  </a:lnTo>
                  <a:lnTo>
                    <a:pt x="572" y="303"/>
                  </a:lnTo>
                  <a:lnTo>
                    <a:pt x="569" y="305"/>
                  </a:lnTo>
                  <a:lnTo>
                    <a:pt x="564" y="305"/>
                  </a:lnTo>
                  <a:lnTo>
                    <a:pt x="548" y="305"/>
                  </a:lnTo>
                  <a:lnTo>
                    <a:pt x="548" y="305"/>
                  </a:lnTo>
                  <a:lnTo>
                    <a:pt x="559" y="308"/>
                  </a:lnTo>
                  <a:lnTo>
                    <a:pt x="561" y="309"/>
                  </a:lnTo>
                  <a:lnTo>
                    <a:pt x="559" y="311"/>
                  </a:lnTo>
                  <a:lnTo>
                    <a:pt x="559" y="312"/>
                  </a:lnTo>
                  <a:lnTo>
                    <a:pt x="559" y="314"/>
                  </a:lnTo>
                  <a:lnTo>
                    <a:pt x="561" y="314"/>
                  </a:lnTo>
                  <a:lnTo>
                    <a:pt x="563" y="314"/>
                  </a:lnTo>
                  <a:lnTo>
                    <a:pt x="566" y="314"/>
                  </a:lnTo>
                  <a:lnTo>
                    <a:pt x="567" y="316"/>
                  </a:lnTo>
                  <a:lnTo>
                    <a:pt x="567" y="314"/>
                  </a:lnTo>
                  <a:lnTo>
                    <a:pt x="567" y="312"/>
                  </a:lnTo>
                  <a:lnTo>
                    <a:pt x="569" y="311"/>
                  </a:lnTo>
                  <a:lnTo>
                    <a:pt x="570" y="312"/>
                  </a:lnTo>
                  <a:lnTo>
                    <a:pt x="570" y="314"/>
                  </a:lnTo>
                  <a:lnTo>
                    <a:pt x="572" y="316"/>
                  </a:lnTo>
                  <a:lnTo>
                    <a:pt x="572" y="312"/>
                  </a:lnTo>
                  <a:lnTo>
                    <a:pt x="574" y="312"/>
                  </a:lnTo>
                  <a:lnTo>
                    <a:pt x="575" y="312"/>
                  </a:lnTo>
                  <a:lnTo>
                    <a:pt x="578" y="314"/>
                  </a:lnTo>
                  <a:lnTo>
                    <a:pt x="578" y="317"/>
                  </a:lnTo>
                  <a:lnTo>
                    <a:pt x="578" y="317"/>
                  </a:lnTo>
                  <a:lnTo>
                    <a:pt x="578" y="319"/>
                  </a:lnTo>
                  <a:lnTo>
                    <a:pt x="578" y="320"/>
                  </a:lnTo>
                  <a:lnTo>
                    <a:pt x="577" y="320"/>
                  </a:lnTo>
                  <a:lnTo>
                    <a:pt x="574" y="320"/>
                  </a:lnTo>
                  <a:lnTo>
                    <a:pt x="570" y="319"/>
                  </a:lnTo>
                  <a:lnTo>
                    <a:pt x="569" y="317"/>
                  </a:lnTo>
                  <a:lnTo>
                    <a:pt x="567" y="317"/>
                  </a:lnTo>
                  <a:lnTo>
                    <a:pt x="567" y="317"/>
                  </a:lnTo>
                  <a:lnTo>
                    <a:pt x="569" y="319"/>
                  </a:lnTo>
                  <a:lnTo>
                    <a:pt x="569" y="319"/>
                  </a:lnTo>
                  <a:lnTo>
                    <a:pt x="567" y="320"/>
                  </a:lnTo>
                  <a:lnTo>
                    <a:pt x="567" y="322"/>
                  </a:lnTo>
                  <a:lnTo>
                    <a:pt x="567" y="322"/>
                  </a:lnTo>
                  <a:lnTo>
                    <a:pt x="566" y="323"/>
                  </a:lnTo>
                  <a:lnTo>
                    <a:pt x="563" y="323"/>
                  </a:lnTo>
                  <a:lnTo>
                    <a:pt x="556" y="325"/>
                  </a:lnTo>
                  <a:lnTo>
                    <a:pt x="556" y="327"/>
                  </a:lnTo>
                  <a:lnTo>
                    <a:pt x="555" y="331"/>
                  </a:lnTo>
                  <a:lnTo>
                    <a:pt x="553" y="331"/>
                  </a:lnTo>
                  <a:lnTo>
                    <a:pt x="553" y="331"/>
                  </a:lnTo>
                  <a:lnTo>
                    <a:pt x="550" y="333"/>
                  </a:lnTo>
                  <a:lnTo>
                    <a:pt x="550" y="331"/>
                  </a:lnTo>
                  <a:lnTo>
                    <a:pt x="548" y="330"/>
                  </a:lnTo>
                  <a:lnTo>
                    <a:pt x="548" y="328"/>
                  </a:lnTo>
                  <a:lnTo>
                    <a:pt x="552" y="327"/>
                  </a:lnTo>
                  <a:lnTo>
                    <a:pt x="553" y="323"/>
                  </a:lnTo>
                  <a:lnTo>
                    <a:pt x="555" y="323"/>
                  </a:lnTo>
                  <a:lnTo>
                    <a:pt x="556" y="322"/>
                  </a:lnTo>
                  <a:lnTo>
                    <a:pt x="553" y="316"/>
                  </a:lnTo>
                  <a:lnTo>
                    <a:pt x="548" y="314"/>
                  </a:lnTo>
                  <a:lnTo>
                    <a:pt x="542" y="312"/>
                  </a:lnTo>
                  <a:lnTo>
                    <a:pt x="540" y="311"/>
                  </a:lnTo>
                  <a:lnTo>
                    <a:pt x="537" y="308"/>
                  </a:lnTo>
                  <a:lnTo>
                    <a:pt x="534" y="306"/>
                  </a:lnTo>
                  <a:lnTo>
                    <a:pt x="533" y="306"/>
                  </a:lnTo>
                  <a:lnTo>
                    <a:pt x="531" y="306"/>
                  </a:lnTo>
                  <a:lnTo>
                    <a:pt x="528" y="309"/>
                  </a:lnTo>
                  <a:lnTo>
                    <a:pt x="525" y="309"/>
                  </a:lnTo>
                  <a:lnTo>
                    <a:pt x="523" y="311"/>
                  </a:lnTo>
                  <a:lnTo>
                    <a:pt x="523" y="311"/>
                  </a:lnTo>
                  <a:lnTo>
                    <a:pt x="522" y="309"/>
                  </a:lnTo>
                  <a:lnTo>
                    <a:pt x="518" y="309"/>
                  </a:lnTo>
                  <a:lnTo>
                    <a:pt x="517" y="309"/>
                  </a:lnTo>
                  <a:lnTo>
                    <a:pt x="515" y="309"/>
                  </a:lnTo>
                  <a:lnTo>
                    <a:pt x="512" y="314"/>
                  </a:lnTo>
                  <a:lnTo>
                    <a:pt x="511" y="316"/>
                  </a:lnTo>
                  <a:lnTo>
                    <a:pt x="509" y="316"/>
                  </a:lnTo>
                  <a:lnTo>
                    <a:pt x="507" y="317"/>
                  </a:lnTo>
                  <a:lnTo>
                    <a:pt x="507" y="319"/>
                  </a:lnTo>
                  <a:lnTo>
                    <a:pt x="506" y="323"/>
                  </a:lnTo>
                  <a:lnTo>
                    <a:pt x="504" y="327"/>
                  </a:lnTo>
                  <a:lnTo>
                    <a:pt x="504" y="328"/>
                  </a:lnTo>
                  <a:lnTo>
                    <a:pt x="504" y="331"/>
                  </a:lnTo>
                  <a:lnTo>
                    <a:pt x="504" y="333"/>
                  </a:lnTo>
                  <a:lnTo>
                    <a:pt x="503" y="336"/>
                  </a:lnTo>
                  <a:lnTo>
                    <a:pt x="501" y="336"/>
                  </a:lnTo>
                  <a:lnTo>
                    <a:pt x="499" y="336"/>
                  </a:lnTo>
                  <a:lnTo>
                    <a:pt x="498" y="336"/>
                  </a:lnTo>
                  <a:lnTo>
                    <a:pt x="496" y="338"/>
                  </a:lnTo>
                  <a:lnTo>
                    <a:pt x="496" y="339"/>
                  </a:lnTo>
                  <a:lnTo>
                    <a:pt x="495" y="342"/>
                  </a:lnTo>
                  <a:lnTo>
                    <a:pt x="492" y="344"/>
                  </a:lnTo>
                  <a:lnTo>
                    <a:pt x="490" y="344"/>
                  </a:lnTo>
                  <a:lnTo>
                    <a:pt x="488" y="342"/>
                  </a:lnTo>
                  <a:lnTo>
                    <a:pt x="485" y="341"/>
                  </a:lnTo>
                  <a:lnTo>
                    <a:pt x="484" y="341"/>
                  </a:lnTo>
                  <a:lnTo>
                    <a:pt x="481" y="339"/>
                  </a:lnTo>
                  <a:lnTo>
                    <a:pt x="479" y="339"/>
                  </a:lnTo>
                  <a:lnTo>
                    <a:pt x="476" y="338"/>
                  </a:lnTo>
                  <a:lnTo>
                    <a:pt x="476" y="339"/>
                  </a:lnTo>
                  <a:lnTo>
                    <a:pt x="474" y="341"/>
                  </a:lnTo>
                  <a:lnTo>
                    <a:pt x="471" y="341"/>
                  </a:lnTo>
                  <a:lnTo>
                    <a:pt x="470" y="342"/>
                  </a:lnTo>
                  <a:lnTo>
                    <a:pt x="466" y="342"/>
                  </a:lnTo>
                  <a:lnTo>
                    <a:pt x="465" y="342"/>
                  </a:lnTo>
                  <a:lnTo>
                    <a:pt x="462" y="341"/>
                  </a:lnTo>
                  <a:lnTo>
                    <a:pt x="457" y="341"/>
                  </a:lnTo>
                  <a:lnTo>
                    <a:pt x="455" y="341"/>
                  </a:lnTo>
                  <a:lnTo>
                    <a:pt x="455" y="339"/>
                  </a:lnTo>
                  <a:lnTo>
                    <a:pt x="454" y="338"/>
                  </a:lnTo>
                  <a:lnTo>
                    <a:pt x="451" y="333"/>
                  </a:lnTo>
                  <a:lnTo>
                    <a:pt x="449" y="333"/>
                  </a:lnTo>
                  <a:lnTo>
                    <a:pt x="447" y="330"/>
                  </a:lnTo>
                  <a:lnTo>
                    <a:pt x="444" y="327"/>
                  </a:lnTo>
                  <a:lnTo>
                    <a:pt x="444" y="327"/>
                  </a:lnTo>
                  <a:lnTo>
                    <a:pt x="443" y="327"/>
                  </a:lnTo>
                  <a:lnTo>
                    <a:pt x="440" y="327"/>
                  </a:lnTo>
                  <a:lnTo>
                    <a:pt x="438" y="327"/>
                  </a:lnTo>
                  <a:lnTo>
                    <a:pt x="436" y="328"/>
                  </a:lnTo>
                  <a:lnTo>
                    <a:pt x="436" y="328"/>
                  </a:lnTo>
                  <a:lnTo>
                    <a:pt x="436" y="331"/>
                  </a:lnTo>
                  <a:lnTo>
                    <a:pt x="436" y="331"/>
                  </a:lnTo>
                  <a:lnTo>
                    <a:pt x="436" y="333"/>
                  </a:lnTo>
                  <a:lnTo>
                    <a:pt x="433" y="331"/>
                  </a:lnTo>
                  <a:lnTo>
                    <a:pt x="430" y="331"/>
                  </a:lnTo>
                  <a:lnTo>
                    <a:pt x="430" y="333"/>
                  </a:lnTo>
                  <a:lnTo>
                    <a:pt x="429" y="333"/>
                  </a:lnTo>
                  <a:lnTo>
                    <a:pt x="422" y="333"/>
                  </a:lnTo>
                  <a:lnTo>
                    <a:pt x="425" y="334"/>
                  </a:lnTo>
                  <a:lnTo>
                    <a:pt x="425" y="336"/>
                  </a:lnTo>
                  <a:lnTo>
                    <a:pt x="425" y="338"/>
                  </a:lnTo>
                  <a:lnTo>
                    <a:pt x="425" y="339"/>
                  </a:lnTo>
                  <a:lnTo>
                    <a:pt x="424" y="342"/>
                  </a:lnTo>
                  <a:lnTo>
                    <a:pt x="422" y="344"/>
                  </a:lnTo>
                  <a:lnTo>
                    <a:pt x="421" y="345"/>
                  </a:lnTo>
                  <a:lnTo>
                    <a:pt x="424" y="347"/>
                  </a:lnTo>
                  <a:lnTo>
                    <a:pt x="422" y="349"/>
                  </a:lnTo>
                  <a:lnTo>
                    <a:pt x="421" y="350"/>
                  </a:lnTo>
                  <a:lnTo>
                    <a:pt x="419" y="349"/>
                  </a:lnTo>
                  <a:lnTo>
                    <a:pt x="416" y="349"/>
                  </a:lnTo>
                  <a:lnTo>
                    <a:pt x="410" y="347"/>
                  </a:lnTo>
                  <a:lnTo>
                    <a:pt x="406" y="345"/>
                  </a:lnTo>
                  <a:lnTo>
                    <a:pt x="405" y="345"/>
                  </a:lnTo>
                  <a:lnTo>
                    <a:pt x="403" y="345"/>
                  </a:lnTo>
                  <a:lnTo>
                    <a:pt x="397" y="344"/>
                  </a:lnTo>
                  <a:lnTo>
                    <a:pt x="397" y="344"/>
                  </a:lnTo>
                  <a:lnTo>
                    <a:pt x="394" y="345"/>
                  </a:lnTo>
                  <a:lnTo>
                    <a:pt x="394" y="347"/>
                  </a:lnTo>
                  <a:lnTo>
                    <a:pt x="394" y="350"/>
                  </a:lnTo>
                  <a:lnTo>
                    <a:pt x="394" y="353"/>
                  </a:lnTo>
                  <a:lnTo>
                    <a:pt x="394" y="355"/>
                  </a:lnTo>
                  <a:lnTo>
                    <a:pt x="392" y="356"/>
                  </a:lnTo>
                  <a:lnTo>
                    <a:pt x="391" y="360"/>
                  </a:lnTo>
                  <a:lnTo>
                    <a:pt x="386" y="356"/>
                  </a:lnTo>
                  <a:lnTo>
                    <a:pt x="383" y="356"/>
                  </a:lnTo>
                  <a:lnTo>
                    <a:pt x="380" y="358"/>
                  </a:lnTo>
                  <a:lnTo>
                    <a:pt x="375" y="361"/>
                  </a:lnTo>
                  <a:lnTo>
                    <a:pt x="372" y="368"/>
                  </a:lnTo>
                  <a:lnTo>
                    <a:pt x="372" y="368"/>
                  </a:lnTo>
                  <a:lnTo>
                    <a:pt x="370" y="369"/>
                  </a:lnTo>
                  <a:lnTo>
                    <a:pt x="367" y="371"/>
                  </a:lnTo>
                  <a:lnTo>
                    <a:pt x="365" y="371"/>
                  </a:lnTo>
                  <a:lnTo>
                    <a:pt x="365" y="372"/>
                  </a:lnTo>
                  <a:lnTo>
                    <a:pt x="367" y="375"/>
                  </a:lnTo>
                  <a:lnTo>
                    <a:pt x="369" y="377"/>
                  </a:lnTo>
                  <a:lnTo>
                    <a:pt x="369" y="379"/>
                  </a:lnTo>
                  <a:lnTo>
                    <a:pt x="369" y="380"/>
                  </a:lnTo>
                  <a:lnTo>
                    <a:pt x="369" y="382"/>
                  </a:lnTo>
                  <a:lnTo>
                    <a:pt x="367" y="383"/>
                  </a:lnTo>
                  <a:lnTo>
                    <a:pt x="361" y="388"/>
                  </a:lnTo>
                  <a:lnTo>
                    <a:pt x="356" y="394"/>
                  </a:lnTo>
                  <a:lnTo>
                    <a:pt x="354" y="396"/>
                  </a:lnTo>
                  <a:lnTo>
                    <a:pt x="356" y="401"/>
                  </a:lnTo>
                  <a:lnTo>
                    <a:pt x="354" y="401"/>
                  </a:lnTo>
                  <a:lnTo>
                    <a:pt x="351" y="402"/>
                  </a:lnTo>
                  <a:lnTo>
                    <a:pt x="350" y="404"/>
                  </a:lnTo>
                  <a:lnTo>
                    <a:pt x="348" y="404"/>
                  </a:lnTo>
                  <a:lnTo>
                    <a:pt x="342" y="404"/>
                  </a:lnTo>
                  <a:lnTo>
                    <a:pt x="343" y="408"/>
                  </a:lnTo>
                  <a:lnTo>
                    <a:pt x="343" y="412"/>
                  </a:lnTo>
                  <a:lnTo>
                    <a:pt x="343" y="412"/>
                  </a:lnTo>
                  <a:lnTo>
                    <a:pt x="343" y="413"/>
                  </a:lnTo>
                  <a:lnTo>
                    <a:pt x="342" y="416"/>
                  </a:lnTo>
                  <a:lnTo>
                    <a:pt x="342" y="424"/>
                  </a:lnTo>
                  <a:lnTo>
                    <a:pt x="340" y="424"/>
                  </a:lnTo>
                  <a:lnTo>
                    <a:pt x="339" y="427"/>
                  </a:lnTo>
                  <a:lnTo>
                    <a:pt x="335" y="432"/>
                  </a:lnTo>
                  <a:lnTo>
                    <a:pt x="332" y="435"/>
                  </a:lnTo>
                  <a:lnTo>
                    <a:pt x="329" y="440"/>
                  </a:lnTo>
                  <a:lnTo>
                    <a:pt x="332" y="442"/>
                  </a:lnTo>
                  <a:lnTo>
                    <a:pt x="335" y="443"/>
                  </a:lnTo>
                  <a:lnTo>
                    <a:pt x="335" y="445"/>
                  </a:lnTo>
                  <a:lnTo>
                    <a:pt x="337" y="448"/>
                  </a:lnTo>
                  <a:lnTo>
                    <a:pt x="335" y="449"/>
                  </a:lnTo>
                  <a:lnTo>
                    <a:pt x="335" y="453"/>
                  </a:lnTo>
                  <a:lnTo>
                    <a:pt x="334" y="453"/>
                  </a:lnTo>
                  <a:lnTo>
                    <a:pt x="334" y="454"/>
                  </a:lnTo>
                  <a:lnTo>
                    <a:pt x="329" y="453"/>
                  </a:lnTo>
                  <a:lnTo>
                    <a:pt x="324" y="453"/>
                  </a:lnTo>
                  <a:lnTo>
                    <a:pt x="323" y="453"/>
                  </a:lnTo>
                  <a:lnTo>
                    <a:pt x="320" y="453"/>
                  </a:lnTo>
                  <a:lnTo>
                    <a:pt x="317" y="454"/>
                  </a:lnTo>
                  <a:lnTo>
                    <a:pt x="315" y="456"/>
                  </a:lnTo>
                  <a:lnTo>
                    <a:pt x="315" y="456"/>
                  </a:lnTo>
                  <a:lnTo>
                    <a:pt x="313" y="457"/>
                  </a:lnTo>
                  <a:lnTo>
                    <a:pt x="310" y="462"/>
                  </a:lnTo>
                  <a:lnTo>
                    <a:pt x="307" y="464"/>
                  </a:lnTo>
                  <a:lnTo>
                    <a:pt x="309" y="465"/>
                  </a:lnTo>
                  <a:lnTo>
                    <a:pt x="306" y="470"/>
                  </a:lnTo>
                  <a:lnTo>
                    <a:pt x="307" y="475"/>
                  </a:lnTo>
                  <a:lnTo>
                    <a:pt x="307" y="475"/>
                  </a:lnTo>
                  <a:lnTo>
                    <a:pt x="309" y="478"/>
                  </a:lnTo>
                  <a:lnTo>
                    <a:pt x="307" y="478"/>
                  </a:lnTo>
                  <a:lnTo>
                    <a:pt x="307" y="479"/>
                  </a:lnTo>
                  <a:lnTo>
                    <a:pt x="307" y="481"/>
                  </a:lnTo>
                  <a:lnTo>
                    <a:pt x="307" y="484"/>
                  </a:lnTo>
                  <a:lnTo>
                    <a:pt x="307" y="484"/>
                  </a:lnTo>
                  <a:lnTo>
                    <a:pt x="307" y="486"/>
                  </a:lnTo>
                  <a:lnTo>
                    <a:pt x="310" y="494"/>
                  </a:lnTo>
                  <a:lnTo>
                    <a:pt x="310" y="495"/>
                  </a:lnTo>
                  <a:lnTo>
                    <a:pt x="309" y="495"/>
                  </a:lnTo>
                  <a:lnTo>
                    <a:pt x="309" y="500"/>
                  </a:lnTo>
                  <a:lnTo>
                    <a:pt x="307" y="506"/>
                  </a:lnTo>
                  <a:lnTo>
                    <a:pt x="309" y="508"/>
                  </a:lnTo>
                  <a:lnTo>
                    <a:pt x="312" y="509"/>
                  </a:lnTo>
                  <a:lnTo>
                    <a:pt x="313" y="509"/>
                  </a:lnTo>
                  <a:lnTo>
                    <a:pt x="317" y="512"/>
                  </a:lnTo>
                  <a:lnTo>
                    <a:pt x="318" y="514"/>
                  </a:lnTo>
                  <a:lnTo>
                    <a:pt x="318" y="516"/>
                  </a:lnTo>
                  <a:lnTo>
                    <a:pt x="317" y="517"/>
                  </a:lnTo>
                  <a:lnTo>
                    <a:pt x="317" y="517"/>
                  </a:lnTo>
                  <a:lnTo>
                    <a:pt x="315" y="519"/>
                  </a:lnTo>
                  <a:lnTo>
                    <a:pt x="315" y="520"/>
                  </a:lnTo>
                  <a:lnTo>
                    <a:pt x="315" y="520"/>
                  </a:lnTo>
                  <a:lnTo>
                    <a:pt x="312" y="520"/>
                  </a:lnTo>
                  <a:lnTo>
                    <a:pt x="310" y="522"/>
                  </a:lnTo>
                  <a:lnTo>
                    <a:pt x="310" y="522"/>
                  </a:lnTo>
                  <a:lnTo>
                    <a:pt x="310" y="524"/>
                  </a:lnTo>
                  <a:lnTo>
                    <a:pt x="312" y="528"/>
                  </a:lnTo>
                  <a:lnTo>
                    <a:pt x="313" y="531"/>
                  </a:lnTo>
                  <a:lnTo>
                    <a:pt x="313" y="533"/>
                  </a:lnTo>
                  <a:lnTo>
                    <a:pt x="313" y="536"/>
                  </a:lnTo>
                  <a:lnTo>
                    <a:pt x="313" y="536"/>
                  </a:lnTo>
                  <a:lnTo>
                    <a:pt x="313" y="538"/>
                  </a:lnTo>
                  <a:lnTo>
                    <a:pt x="312" y="541"/>
                  </a:lnTo>
                  <a:lnTo>
                    <a:pt x="310" y="542"/>
                  </a:lnTo>
                  <a:lnTo>
                    <a:pt x="309" y="544"/>
                  </a:lnTo>
                  <a:lnTo>
                    <a:pt x="307" y="546"/>
                  </a:lnTo>
                  <a:lnTo>
                    <a:pt x="306" y="546"/>
                  </a:lnTo>
                  <a:lnTo>
                    <a:pt x="306" y="546"/>
                  </a:lnTo>
                  <a:lnTo>
                    <a:pt x="304" y="547"/>
                  </a:lnTo>
                  <a:lnTo>
                    <a:pt x="304" y="549"/>
                  </a:lnTo>
                  <a:lnTo>
                    <a:pt x="302" y="550"/>
                  </a:lnTo>
                  <a:lnTo>
                    <a:pt x="299" y="552"/>
                  </a:lnTo>
                  <a:lnTo>
                    <a:pt x="299" y="553"/>
                  </a:lnTo>
                  <a:lnTo>
                    <a:pt x="301" y="555"/>
                  </a:lnTo>
                  <a:lnTo>
                    <a:pt x="302" y="558"/>
                  </a:lnTo>
                  <a:lnTo>
                    <a:pt x="302" y="561"/>
                  </a:lnTo>
                  <a:lnTo>
                    <a:pt x="301" y="564"/>
                  </a:lnTo>
                  <a:lnTo>
                    <a:pt x="299" y="566"/>
                  </a:lnTo>
                  <a:lnTo>
                    <a:pt x="299" y="568"/>
                  </a:lnTo>
                  <a:lnTo>
                    <a:pt x="298" y="568"/>
                  </a:lnTo>
                  <a:lnTo>
                    <a:pt x="296" y="564"/>
                  </a:lnTo>
                  <a:lnTo>
                    <a:pt x="296" y="563"/>
                  </a:lnTo>
                  <a:lnTo>
                    <a:pt x="296" y="563"/>
                  </a:lnTo>
                  <a:lnTo>
                    <a:pt x="293" y="561"/>
                  </a:lnTo>
                  <a:lnTo>
                    <a:pt x="291" y="561"/>
                  </a:lnTo>
                  <a:lnTo>
                    <a:pt x="291" y="561"/>
                  </a:lnTo>
                  <a:lnTo>
                    <a:pt x="290" y="561"/>
                  </a:lnTo>
                  <a:lnTo>
                    <a:pt x="288" y="561"/>
                  </a:lnTo>
                  <a:lnTo>
                    <a:pt x="287" y="558"/>
                  </a:lnTo>
                  <a:lnTo>
                    <a:pt x="285" y="557"/>
                  </a:lnTo>
                  <a:lnTo>
                    <a:pt x="285" y="555"/>
                  </a:lnTo>
                  <a:lnTo>
                    <a:pt x="285" y="552"/>
                  </a:lnTo>
                  <a:lnTo>
                    <a:pt x="285" y="550"/>
                  </a:lnTo>
                  <a:lnTo>
                    <a:pt x="285" y="549"/>
                  </a:lnTo>
                  <a:lnTo>
                    <a:pt x="283" y="550"/>
                  </a:lnTo>
                  <a:lnTo>
                    <a:pt x="285" y="552"/>
                  </a:lnTo>
                  <a:lnTo>
                    <a:pt x="283" y="553"/>
                  </a:lnTo>
                  <a:lnTo>
                    <a:pt x="282" y="553"/>
                  </a:lnTo>
                  <a:lnTo>
                    <a:pt x="282" y="555"/>
                  </a:lnTo>
                  <a:lnTo>
                    <a:pt x="283" y="555"/>
                  </a:lnTo>
                  <a:lnTo>
                    <a:pt x="283" y="557"/>
                  </a:lnTo>
                  <a:lnTo>
                    <a:pt x="282" y="560"/>
                  </a:lnTo>
                  <a:lnTo>
                    <a:pt x="280" y="563"/>
                  </a:lnTo>
                  <a:lnTo>
                    <a:pt x="279" y="564"/>
                  </a:lnTo>
                  <a:lnTo>
                    <a:pt x="279" y="564"/>
                  </a:lnTo>
                  <a:lnTo>
                    <a:pt x="277" y="564"/>
                  </a:lnTo>
                  <a:lnTo>
                    <a:pt x="276" y="566"/>
                  </a:lnTo>
                  <a:lnTo>
                    <a:pt x="274" y="566"/>
                  </a:lnTo>
                  <a:lnTo>
                    <a:pt x="274" y="564"/>
                  </a:lnTo>
                  <a:lnTo>
                    <a:pt x="271" y="563"/>
                  </a:lnTo>
                  <a:lnTo>
                    <a:pt x="269" y="563"/>
                  </a:lnTo>
                  <a:lnTo>
                    <a:pt x="271" y="563"/>
                  </a:lnTo>
                  <a:lnTo>
                    <a:pt x="272" y="564"/>
                  </a:lnTo>
                  <a:lnTo>
                    <a:pt x="271" y="566"/>
                  </a:lnTo>
                  <a:lnTo>
                    <a:pt x="271" y="566"/>
                  </a:lnTo>
                  <a:lnTo>
                    <a:pt x="269" y="566"/>
                  </a:lnTo>
                  <a:lnTo>
                    <a:pt x="266" y="568"/>
                  </a:lnTo>
                  <a:lnTo>
                    <a:pt x="268" y="569"/>
                  </a:lnTo>
                  <a:lnTo>
                    <a:pt x="266" y="571"/>
                  </a:lnTo>
                  <a:lnTo>
                    <a:pt x="265" y="571"/>
                  </a:lnTo>
                  <a:lnTo>
                    <a:pt x="265" y="571"/>
                  </a:lnTo>
                  <a:lnTo>
                    <a:pt x="265" y="572"/>
                  </a:lnTo>
                  <a:lnTo>
                    <a:pt x="261" y="574"/>
                  </a:lnTo>
                  <a:lnTo>
                    <a:pt x="255" y="580"/>
                  </a:lnTo>
                  <a:lnTo>
                    <a:pt x="252" y="582"/>
                  </a:lnTo>
                  <a:lnTo>
                    <a:pt x="250" y="583"/>
                  </a:lnTo>
                  <a:lnTo>
                    <a:pt x="247" y="583"/>
                  </a:lnTo>
                  <a:lnTo>
                    <a:pt x="246" y="585"/>
                  </a:lnTo>
                  <a:lnTo>
                    <a:pt x="239" y="585"/>
                  </a:lnTo>
                  <a:lnTo>
                    <a:pt x="236" y="585"/>
                  </a:lnTo>
                  <a:lnTo>
                    <a:pt x="233" y="585"/>
                  </a:lnTo>
                  <a:lnTo>
                    <a:pt x="231" y="585"/>
                  </a:lnTo>
                  <a:lnTo>
                    <a:pt x="231" y="583"/>
                  </a:lnTo>
                  <a:lnTo>
                    <a:pt x="231" y="583"/>
                  </a:lnTo>
                  <a:lnTo>
                    <a:pt x="231" y="583"/>
                  </a:lnTo>
                  <a:lnTo>
                    <a:pt x="231" y="583"/>
                  </a:lnTo>
                  <a:lnTo>
                    <a:pt x="230" y="583"/>
                  </a:lnTo>
                  <a:lnTo>
                    <a:pt x="230" y="583"/>
                  </a:lnTo>
                  <a:lnTo>
                    <a:pt x="230" y="585"/>
                  </a:lnTo>
                  <a:lnTo>
                    <a:pt x="230" y="585"/>
                  </a:lnTo>
                  <a:lnTo>
                    <a:pt x="227" y="583"/>
                  </a:lnTo>
                  <a:lnTo>
                    <a:pt x="227" y="583"/>
                  </a:lnTo>
                  <a:lnTo>
                    <a:pt x="227" y="582"/>
                  </a:lnTo>
                  <a:lnTo>
                    <a:pt x="228" y="582"/>
                  </a:lnTo>
                  <a:lnTo>
                    <a:pt x="228" y="582"/>
                  </a:lnTo>
                  <a:lnTo>
                    <a:pt x="228" y="580"/>
                  </a:lnTo>
                  <a:lnTo>
                    <a:pt x="227" y="580"/>
                  </a:lnTo>
                  <a:lnTo>
                    <a:pt x="225" y="580"/>
                  </a:lnTo>
                  <a:lnTo>
                    <a:pt x="224" y="580"/>
                  </a:lnTo>
                  <a:lnTo>
                    <a:pt x="219" y="579"/>
                  </a:lnTo>
                  <a:lnTo>
                    <a:pt x="219" y="577"/>
                  </a:lnTo>
                  <a:lnTo>
                    <a:pt x="214" y="575"/>
                  </a:lnTo>
                  <a:lnTo>
                    <a:pt x="212" y="572"/>
                  </a:lnTo>
                  <a:lnTo>
                    <a:pt x="211" y="571"/>
                  </a:lnTo>
                  <a:lnTo>
                    <a:pt x="211" y="569"/>
                  </a:lnTo>
                  <a:lnTo>
                    <a:pt x="212" y="566"/>
                  </a:lnTo>
                  <a:lnTo>
                    <a:pt x="212" y="564"/>
                  </a:lnTo>
                  <a:lnTo>
                    <a:pt x="216" y="566"/>
                  </a:lnTo>
                  <a:lnTo>
                    <a:pt x="220" y="568"/>
                  </a:lnTo>
                  <a:lnTo>
                    <a:pt x="220" y="568"/>
                  </a:lnTo>
                  <a:lnTo>
                    <a:pt x="222" y="566"/>
                  </a:lnTo>
                  <a:lnTo>
                    <a:pt x="224" y="564"/>
                  </a:lnTo>
                  <a:lnTo>
                    <a:pt x="224" y="564"/>
                  </a:lnTo>
                  <a:lnTo>
                    <a:pt x="220" y="566"/>
                  </a:lnTo>
                  <a:lnTo>
                    <a:pt x="219" y="564"/>
                  </a:lnTo>
                  <a:lnTo>
                    <a:pt x="217" y="563"/>
                  </a:lnTo>
                  <a:lnTo>
                    <a:pt x="217" y="563"/>
                  </a:lnTo>
                  <a:lnTo>
                    <a:pt x="217" y="561"/>
                  </a:lnTo>
                  <a:lnTo>
                    <a:pt x="219" y="561"/>
                  </a:lnTo>
                  <a:lnTo>
                    <a:pt x="217" y="560"/>
                  </a:lnTo>
                  <a:lnTo>
                    <a:pt x="217" y="558"/>
                  </a:lnTo>
                  <a:lnTo>
                    <a:pt x="219" y="557"/>
                  </a:lnTo>
                  <a:lnTo>
                    <a:pt x="222" y="555"/>
                  </a:lnTo>
                  <a:lnTo>
                    <a:pt x="224" y="553"/>
                  </a:lnTo>
                  <a:lnTo>
                    <a:pt x="225" y="553"/>
                  </a:lnTo>
                  <a:lnTo>
                    <a:pt x="225" y="553"/>
                  </a:lnTo>
                  <a:lnTo>
                    <a:pt x="222" y="553"/>
                  </a:lnTo>
                  <a:lnTo>
                    <a:pt x="220" y="555"/>
                  </a:lnTo>
                  <a:lnTo>
                    <a:pt x="219" y="557"/>
                  </a:lnTo>
                  <a:lnTo>
                    <a:pt x="216" y="558"/>
                  </a:lnTo>
                  <a:lnTo>
                    <a:pt x="214" y="558"/>
                  </a:lnTo>
                  <a:lnTo>
                    <a:pt x="214" y="558"/>
                  </a:lnTo>
                  <a:lnTo>
                    <a:pt x="212" y="558"/>
                  </a:lnTo>
                  <a:lnTo>
                    <a:pt x="211" y="561"/>
                  </a:lnTo>
                  <a:lnTo>
                    <a:pt x="209" y="561"/>
                  </a:lnTo>
                  <a:lnTo>
                    <a:pt x="206" y="561"/>
                  </a:lnTo>
                  <a:lnTo>
                    <a:pt x="206" y="560"/>
                  </a:lnTo>
                  <a:lnTo>
                    <a:pt x="206" y="555"/>
                  </a:lnTo>
                  <a:lnTo>
                    <a:pt x="208" y="553"/>
                  </a:lnTo>
                  <a:lnTo>
                    <a:pt x="208" y="552"/>
                  </a:lnTo>
                  <a:lnTo>
                    <a:pt x="209" y="550"/>
                  </a:lnTo>
                  <a:lnTo>
                    <a:pt x="211" y="550"/>
                  </a:lnTo>
                  <a:lnTo>
                    <a:pt x="211" y="550"/>
                  </a:lnTo>
                  <a:lnTo>
                    <a:pt x="212" y="550"/>
                  </a:lnTo>
                  <a:lnTo>
                    <a:pt x="216" y="550"/>
                  </a:lnTo>
                  <a:lnTo>
                    <a:pt x="217" y="549"/>
                  </a:lnTo>
                  <a:lnTo>
                    <a:pt x="219" y="549"/>
                  </a:lnTo>
                  <a:lnTo>
                    <a:pt x="222" y="547"/>
                  </a:lnTo>
                  <a:lnTo>
                    <a:pt x="222" y="547"/>
                  </a:lnTo>
                  <a:lnTo>
                    <a:pt x="219" y="547"/>
                  </a:lnTo>
                  <a:lnTo>
                    <a:pt x="217" y="547"/>
                  </a:lnTo>
                  <a:lnTo>
                    <a:pt x="216" y="547"/>
                  </a:lnTo>
                  <a:lnTo>
                    <a:pt x="216" y="547"/>
                  </a:lnTo>
                  <a:lnTo>
                    <a:pt x="214" y="547"/>
                  </a:lnTo>
                  <a:lnTo>
                    <a:pt x="216" y="546"/>
                  </a:lnTo>
                  <a:lnTo>
                    <a:pt x="219" y="542"/>
                  </a:lnTo>
                  <a:lnTo>
                    <a:pt x="219" y="542"/>
                  </a:lnTo>
                  <a:lnTo>
                    <a:pt x="220" y="541"/>
                  </a:lnTo>
                  <a:lnTo>
                    <a:pt x="220" y="539"/>
                  </a:lnTo>
                  <a:lnTo>
                    <a:pt x="220" y="538"/>
                  </a:lnTo>
                  <a:lnTo>
                    <a:pt x="224" y="536"/>
                  </a:lnTo>
                  <a:lnTo>
                    <a:pt x="227" y="535"/>
                  </a:lnTo>
                  <a:lnTo>
                    <a:pt x="227" y="536"/>
                  </a:lnTo>
                  <a:lnTo>
                    <a:pt x="227" y="539"/>
                  </a:lnTo>
                  <a:lnTo>
                    <a:pt x="227" y="541"/>
                  </a:lnTo>
                  <a:lnTo>
                    <a:pt x="228" y="536"/>
                  </a:lnTo>
                  <a:lnTo>
                    <a:pt x="228" y="535"/>
                  </a:lnTo>
                  <a:lnTo>
                    <a:pt x="230" y="533"/>
                  </a:lnTo>
                  <a:lnTo>
                    <a:pt x="233" y="533"/>
                  </a:lnTo>
                  <a:lnTo>
                    <a:pt x="233" y="533"/>
                  </a:lnTo>
                  <a:lnTo>
                    <a:pt x="230" y="533"/>
                  </a:lnTo>
                  <a:lnTo>
                    <a:pt x="224" y="535"/>
                  </a:lnTo>
                  <a:lnTo>
                    <a:pt x="220" y="536"/>
                  </a:lnTo>
                  <a:lnTo>
                    <a:pt x="220" y="538"/>
                  </a:lnTo>
                  <a:lnTo>
                    <a:pt x="219" y="539"/>
                  </a:lnTo>
                  <a:lnTo>
                    <a:pt x="217" y="541"/>
                  </a:lnTo>
                  <a:lnTo>
                    <a:pt x="217" y="542"/>
                  </a:lnTo>
                  <a:lnTo>
                    <a:pt x="216" y="542"/>
                  </a:lnTo>
                  <a:lnTo>
                    <a:pt x="214" y="544"/>
                  </a:lnTo>
                  <a:lnTo>
                    <a:pt x="212" y="546"/>
                  </a:lnTo>
                  <a:lnTo>
                    <a:pt x="211" y="547"/>
                  </a:lnTo>
                  <a:lnTo>
                    <a:pt x="209" y="549"/>
                  </a:lnTo>
                  <a:lnTo>
                    <a:pt x="208" y="550"/>
                  </a:lnTo>
                  <a:lnTo>
                    <a:pt x="208" y="550"/>
                  </a:lnTo>
                  <a:lnTo>
                    <a:pt x="206" y="552"/>
                  </a:lnTo>
                  <a:lnTo>
                    <a:pt x="206" y="552"/>
                  </a:lnTo>
                  <a:lnTo>
                    <a:pt x="206" y="550"/>
                  </a:lnTo>
                  <a:lnTo>
                    <a:pt x="206" y="549"/>
                  </a:lnTo>
                  <a:lnTo>
                    <a:pt x="206" y="547"/>
                  </a:lnTo>
                  <a:lnTo>
                    <a:pt x="206" y="546"/>
                  </a:lnTo>
                  <a:lnTo>
                    <a:pt x="208" y="544"/>
                  </a:lnTo>
                  <a:lnTo>
                    <a:pt x="206" y="542"/>
                  </a:lnTo>
                  <a:lnTo>
                    <a:pt x="208" y="541"/>
                  </a:lnTo>
                  <a:lnTo>
                    <a:pt x="208" y="542"/>
                  </a:lnTo>
                  <a:lnTo>
                    <a:pt x="209" y="542"/>
                  </a:lnTo>
                  <a:lnTo>
                    <a:pt x="211" y="542"/>
                  </a:lnTo>
                  <a:lnTo>
                    <a:pt x="214" y="541"/>
                  </a:lnTo>
                  <a:lnTo>
                    <a:pt x="214" y="541"/>
                  </a:lnTo>
                  <a:lnTo>
                    <a:pt x="212" y="541"/>
                  </a:lnTo>
                  <a:lnTo>
                    <a:pt x="209" y="541"/>
                  </a:lnTo>
                  <a:lnTo>
                    <a:pt x="208" y="539"/>
                  </a:lnTo>
                  <a:lnTo>
                    <a:pt x="206" y="536"/>
                  </a:lnTo>
                  <a:lnTo>
                    <a:pt x="206" y="535"/>
                  </a:lnTo>
                  <a:lnTo>
                    <a:pt x="206" y="533"/>
                  </a:lnTo>
                  <a:lnTo>
                    <a:pt x="212" y="530"/>
                  </a:lnTo>
                  <a:lnTo>
                    <a:pt x="214" y="528"/>
                  </a:lnTo>
                  <a:lnTo>
                    <a:pt x="212" y="528"/>
                  </a:lnTo>
                  <a:lnTo>
                    <a:pt x="211" y="530"/>
                  </a:lnTo>
                  <a:lnTo>
                    <a:pt x="208" y="531"/>
                  </a:lnTo>
                  <a:lnTo>
                    <a:pt x="206" y="530"/>
                  </a:lnTo>
                  <a:lnTo>
                    <a:pt x="205" y="528"/>
                  </a:lnTo>
                  <a:lnTo>
                    <a:pt x="205" y="525"/>
                  </a:lnTo>
                  <a:lnTo>
                    <a:pt x="205" y="524"/>
                  </a:lnTo>
                  <a:lnTo>
                    <a:pt x="205" y="520"/>
                  </a:lnTo>
                  <a:lnTo>
                    <a:pt x="206" y="520"/>
                  </a:lnTo>
                  <a:lnTo>
                    <a:pt x="206" y="520"/>
                  </a:lnTo>
                  <a:lnTo>
                    <a:pt x="208" y="520"/>
                  </a:lnTo>
                  <a:lnTo>
                    <a:pt x="211" y="520"/>
                  </a:lnTo>
                  <a:lnTo>
                    <a:pt x="219" y="519"/>
                  </a:lnTo>
                  <a:lnTo>
                    <a:pt x="222" y="520"/>
                  </a:lnTo>
                  <a:lnTo>
                    <a:pt x="225" y="520"/>
                  </a:lnTo>
                  <a:lnTo>
                    <a:pt x="227" y="519"/>
                  </a:lnTo>
                  <a:lnTo>
                    <a:pt x="230" y="519"/>
                  </a:lnTo>
                  <a:lnTo>
                    <a:pt x="231" y="519"/>
                  </a:lnTo>
                  <a:lnTo>
                    <a:pt x="233" y="520"/>
                  </a:lnTo>
                  <a:lnTo>
                    <a:pt x="233" y="522"/>
                  </a:lnTo>
                  <a:lnTo>
                    <a:pt x="233" y="524"/>
                  </a:lnTo>
                  <a:lnTo>
                    <a:pt x="235" y="522"/>
                  </a:lnTo>
                  <a:lnTo>
                    <a:pt x="233" y="522"/>
                  </a:lnTo>
                  <a:lnTo>
                    <a:pt x="233" y="520"/>
                  </a:lnTo>
                  <a:lnTo>
                    <a:pt x="241" y="517"/>
                  </a:lnTo>
                  <a:lnTo>
                    <a:pt x="242" y="517"/>
                  </a:lnTo>
                  <a:lnTo>
                    <a:pt x="239" y="517"/>
                  </a:lnTo>
                  <a:lnTo>
                    <a:pt x="238" y="516"/>
                  </a:lnTo>
                  <a:lnTo>
                    <a:pt x="239" y="512"/>
                  </a:lnTo>
                  <a:lnTo>
                    <a:pt x="239" y="512"/>
                  </a:lnTo>
                  <a:lnTo>
                    <a:pt x="238" y="514"/>
                  </a:lnTo>
                  <a:lnTo>
                    <a:pt x="238" y="516"/>
                  </a:lnTo>
                  <a:lnTo>
                    <a:pt x="238" y="517"/>
                  </a:lnTo>
                  <a:lnTo>
                    <a:pt x="238" y="517"/>
                  </a:lnTo>
                  <a:lnTo>
                    <a:pt x="236" y="519"/>
                  </a:lnTo>
                  <a:lnTo>
                    <a:pt x="231" y="519"/>
                  </a:lnTo>
                  <a:lnTo>
                    <a:pt x="230" y="517"/>
                  </a:lnTo>
                  <a:lnTo>
                    <a:pt x="228" y="517"/>
                  </a:lnTo>
                  <a:lnTo>
                    <a:pt x="227" y="517"/>
                  </a:lnTo>
                  <a:lnTo>
                    <a:pt x="228" y="516"/>
                  </a:lnTo>
                  <a:lnTo>
                    <a:pt x="227" y="516"/>
                  </a:lnTo>
                  <a:lnTo>
                    <a:pt x="227" y="516"/>
                  </a:lnTo>
                  <a:lnTo>
                    <a:pt x="225" y="519"/>
                  </a:lnTo>
                  <a:lnTo>
                    <a:pt x="224" y="519"/>
                  </a:lnTo>
                  <a:lnTo>
                    <a:pt x="220" y="519"/>
                  </a:lnTo>
                  <a:lnTo>
                    <a:pt x="214" y="519"/>
                  </a:lnTo>
                  <a:lnTo>
                    <a:pt x="211" y="519"/>
                  </a:lnTo>
                  <a:lnTo>
                    <a:pt x="209" y="519"/>
                  </a:lnTo>
                  <a:lnTo>
                    <a:pt x="206" y="517"/>
                  </a:lnTo>
                  <a:lnTo>
                    <a:pt x="205" y="516"/>
                  </a:lnTo>
                  <a:lnTo>
                    <a:pt x="205" y="514"/>
                  </a:lnTo>
                  <a:lnTo>
                    <a:pt x="205" y="512"/>
                  </a:lnTo>
                  <a:lnTo>
                    <a:pt x="206" y="511"/>
                  </a:lnTo>
                  <a:lnTo>
                    <a:pt x="208" y="511"/>
                  </a:lnTo>
                  <a:lnTo>
                    <a:pt x="209" y="511"/>
                  </a:lnTo>
                  <a:lnTo>
                    <a:pt x="208" y="511"/>
                  </a:lnTo>
                  <a:lnTo>
                    <a:pt x="206" y="509"/>
                  </a:lnTo>
                  <a:lnTo>
                    <a:pt x="206" y="508"/>
                  </a:lnTo>
                  <a:lnTo>
                    <a:pt x="205" y="508"/>
                  </a:lnTo>
                  <a:lnTo>
                    <a:pt x="203" y="506"/>
                  </a:lnTo>
                  <a:lnTo>
                    <a:pt x="203" y="505"/>
                  </a:lnTo>
                  <a:lnTo>
                    <a:pt x="203" y="503"/>
                  </a:lnTo>
                  <a:lnTo>
                    <a:pt x="203" y="501"/>
                  </a:lnTo>
                  <a:lnTo>
                    <a:pt x="206" y="501"/>
                  </a:lnTo>
                  <a:lnTo>
                    <a:pt x="211" y="501"/>
                  </a:lnTo>
                  <a:lnTo>
                    <a:pt x="216" y="503"/>
                  </a:lnTo>
                  <a:lnTo>
                    <a:pt x="219" y="505"/>
                  </a:lnTo>
                  <a:lnTo>
                    <a:pt x="225" y="505"/>
                  </a:lnTo>
                  <a:lnTo>
                    <a:pt x="230" y="503"/>
                  </a:lnTo>
                  <a:lnTo>
                    <a:pt x="228" y="501"/>
                  </a:lnTo>
                  <a:lnTo>
                    <a:pt x="224" y="503"/>
                  </a:lnTo>
                  <a:lnTo>
                    <a:pt x="220" y="503"/>
                  </a:lnTo>
                  <a:lnTo>
                    <a:pt x="214" y="501"/>
                  </a:lnTo>
                  <a:lnTo>
                    <a:pt x="211" y="501"/>
                  </a:lnTo>
                  <a:lnTo>
                    <a:pt x="208" y="501"/>
                  </a:lnTo>
                  <a:lnTo>
                    <a:pt x="206" y="500"/>
                  </a:lnTo>
                  <a:lnTo>
                    <a:pt x="206" y="498"/>
                  </a:lnTo>
                  <a:lnTo>
                    <a:pt x="206" y="497"/>
                  </a:lnTo>
                  <a:lnTo>
                    <a:pt x="208" y="495"/>
                  </a:lnTo>
                  <a:lnTo>
                    <a:pt x="208" y="497"/>
                  </a:lnTo>
                  <a:lnTo>
                    <a:pt x="209" y="497"/>
                  </a:lnTo>
                  <a:lnTo>
                    <a:pt x="211" y="495"/>
                  </a:lnTo>
                  <a:lnTo>
                    <a:pt x="211" y="494"/>
                  </a:lnTo>
                  <a:lnTo>
                    <a:pt x="212" y="492"/>
                  </a:lnTo>
                  <a:lnTo>
                    <a:pt x="214" y="490"/>
                  </a:lnTo>
                  <a:lnTo>
                    <a:pt x="216" y="490"/>
                  </a:lnTo>
                  <a:lnTo>
                    <a:pt x="217" y="490"/>
                  </a:lnTo>
                  <a:lnTo>
                    <a:pt x="219" y="490"/>
                  </a:lnTo>
                  <a:lnTo>
                    <a:pt x="219" y="490"/>
                  </a:lnTo>
                  <a:lnTo>
                    <a:pt x="220" y="492"/>
                  </a:lnTo>
                  <a:lnTo>
                    <a:pt x="222" y="492"/>
                  </a:lnTo>
                  <a:lnTo>
                    <a:pt x="227" y="490"/>
                  </a:lnTo>
                  <a:lnTo>
                    <a:pt x="227" y="490"/>
                  </a:lnTo>
                  <a:lnTo>
                    <a:pt x="228" y="489"/>
                  </a:lnTo>
                  <a:lnTo>
                    <a:pt x="225" y="489"/>
                  </a:lnTo>
                  <a:lnTo>
                    <a:pt x="222" y="490"/>
                  </a:lnTo>
                  <a:lnTo>
                    <a:pt x="220" y="490"/>
                  </a:lnTo>
                  <a:lnTo>
                    <a:pt x="220" y="489"/>
                  </a:lnTo>
                  <a:lnTo>
                    <a:pt x="220" y="489"/>
                  </a:lnTo>
                  <a:lnTo>
                    <a:pt x="222" y="487"/>
                  </a:lnTo>
                  <a:lnTo>
                    <a:pt x="222" y="487"/>
                  </a:lnTo>
                  <a:lnTo>
                    <a:pt x="224" y="486"/>
                  </a:lnTo>
                  <a:lnTo>
                    <a:pt x="225" y="486"/>
                  </a:lnTo>
                  <a:lnTo>
                    <a:pt x="227" y="486"/>
                  </a:lnTo>
                  <a:lnTo>
                    <a:pt x="230" y="486"/>
                  </a:lnTo>
                  <a:lnTo>
                    <a:pt x="233" y="486"/>
                  </a:lnTo>
                  <a:lnTo>
                    <a:pt x="238" y="486"/>
                  </a:lnTo>
                  <a:lnTo>
                    <a:pt x="239" y="487"/>
                  </a:lnTo>
                  <a:lnTo>
                    <a:pt x="241" y="487"/>
                  </a:lnTo>
                  <a:lnTo>
                    <a:pt x="242" y="487"/>
                  </a:lnTo>
                  <a:lnTo>
                    <a:pt x="242" y="486"/>
                  </a:lnTo>
                  <a:lnTo>
                    <a:pt x="241" y="486"/>
                  </a:lnTo>
                  <a:lnTo>
                    <a:pt x="241" y="486"/>
                  </a:lnTo>
                  <a:lnTo>
                    <a:pt x="241" y="484"/>
                  </a:lnTo>
                  <a:lnTo>
                    <a:pt x="244" y="484"/>
                  </a:lnTo>
                  <a:lnTo>
                    <a:pt x="249" y="483"/>
                  </a:lnTo>
                  <a:lnTo>
                    <a:pt x="249" y="483"/>
                  </a:lnTo>
                  <a:lnTo>
                    <a:pt x="239" y="484"/>
                  </a:lnTo>
                  <a:lnTo>
                    <a:pt x="236" y="483"/>
                  </a:lnTo>
                  <a:lnTo>
                    <a:pt x="235" y="483"/>
                  </a:lnTo>
                  <a:lnTo>
                    <a:pt x="233" y="483"/>
                  </a:lnTo>
                  <a:lnTo>
                    <a:pt x="230" y="484"/>
                  </a:lnTo>
                  <a:lnTo>
                    <a:pt x="230" y="484"/>
                  </a:lnTo>
                  <a:lnTo>
                    <a:pt x="230" y="483"/>
                  </a:lnTo>
                  <a:lnTo>
                    <a:pt x="231" y="479"/>
                  </a:lnTo>
                  <a:lnTo>
                    <a:pt x="231" y="479"/>
                  </a:lnTo>
                  <a:lnTo>
                    <a:pt x="233" y="478"/>
                  </a:lnTo>
                  <a:lnTo>
                    <a:pt x="239" y="476"/>
                  </a:lnTo>
                  <a:lnTo>
                    <a:pt x="241" y="475"/>
                  </a:lnTo>
                  <a:lnTo>
                    <a:pt x="242" y="475"/>
                  </a:lnTo>
                  <a:lnTo>
                    <a:pt x="244" y="475"/>
                  </a:lnTo>
                  <a:lnTo>
                    <a:pt x="246" y="475"/>
                  </a:lnTo>
                  <a:lnTo>
                    <a:pt x="249" y="475"/>
                  </a:lnTo>
                  <a:lnTo>
                    <a:pt x="250" y="478"/>
                  </a:lnTo>
                  <a:lnTo>
                    <a:pt x="252" y="478"/>
                  </a:lnTo>
                  <a:lnTo>
                    <a:pt x="257" y="481"/>
                  </a:lnTo>
                  <a:lnTo>
                    <a:pt x="257" y="479"/>
                  </a:lnTo>
                  <a:lnTo>
                    <a:pt x="252" y="476"/>
                  </a:lnTo>
                  <a:lnTo>
                    <a:pt x="250" y="475"/>
                  </a:lnTo>
                  <a:lnTo>
                    <a:pt x="250" y="473"/>
                  </a:lnTo>
                  <a:lnTo>
                    <a:pt x="250" y="472"/>
                  </a:lnTo>
                  <a:lnTo>
                    <a:pt x="252" y="470"/>
                  </a:lnTo>
                  <a:lnTo>
                    <a:pt x="255" y="470"/>
                  </a:lnTo>
                  <a:lnTo>
                    <a:pt x="257" y="470"/>
                  </a:lnTo>
                  <a:lnTo>
                    <a:pt x="257" y="468"/>
                  </a:lnTo>
                  <a:lnTo>
                    <a:pt x="257" y="467"/>
                  </a:lnTo>
                  <a:lnTo>
                    <a:pt x="255" y="467"/>
                  </a:lnTo>
                  <a:lnTo>
                    <a:pt x="253" y="467"/>
                  </a:lnTo>
                  <a:lnTo>
                    <a:pt x="252" y="465"/>
                  </a:lnTo>
                  <a:lnTo>
                    <a:pt x="253" y="465"/>
                  </a:lnTo>
                  <a:lnTo>
                    <a:pt x="255" y="464"/>
                  </a:lnTo>
                  <a:lnTo>
                    <a:pt x="257" y="464"/>
                  </a:lnTo>
                  <a:lnTo>
                    <a:pt x="260" y="462"/>
                  </a:lnTo>
                  <a:lnTo>
                    <a:pt x="265" y="464"/>
                  </a:lnTo>
                  <a:lnTo>
                    <a:pt x="265" y="464"/>
                  </a:lnTo>
                  <a:lnTo>
                    <a:pt x="263" y="465"/>
                  </a:lnTo>
                  <a:lnTo>
                    <a:pt x="263" y="467"/>
                  </a:lnTo>
                  <a:lnTo>
                    <a:pt x="265" y="467"/>
                  </a:lnTo>
                  <a:lnTo>
                    <a:pt x="266" y="464"/>
                  </a:lnTo>
                  <a:lnTo>
                    <a:pt x="269" y="464"/>
                  </a:lnTo>
                  <a:lnTo>
                    <a:pt x="271" y="464"/>
                  </a:lnTo>
                  <a:lnTo>
                    <a:pt x="272" y="464"/>
                  </a:lnTo>
                  <a:lnTo>
                    <a:pt x="274" y="465"/>
                  </a:lnTo>
                  <a:lnTo>
                    <a:pt x="274" y="465"/>
                  </a:lnTo>
                  <a:lnTo>
                    <a:pt x="276" y="467"/>
                  </a:lnTo>
                  <a:lnTo>
                    <a:pt x="276" y="468"/>
                  </a:lnTo>
                  <a:lnTo>
                    <a:pt x="277" y="468"/>
                  </a:lnTo>
                  <a:lnTo>
                    <a:pt x="277" y="467"/>
                  </a:lnTo>
                  <a:lnTo>
                    <a:pt x="279" y="467"/>
                  </a:lnTo>
                  <a:lnTo>
                    <a:pt x="282" y="467"/>
                  </a:lnTo>
                  <a:lnTo>
                    <a:pt x="285" y="467"/>
                  </a:lnTo>
                  <a:lnTo>
                    <a:pt x="287" y="467"/>
                  </a:lnTo>
                  <a:lnTo>
                    <a:pt x="287" y="467"/>
                  </a:lnTo>
                  <a:lnTo>
                    <a:pt x="287" y="465"/>
                  </a:lnTo>
                  <a:lnTo>
                    <a:pt x="287" y="464"/>
                  </a:lnTo>
                  <a:lnTo>
                    <a:pt x="287" y="462"/>
                  </a:lnTo>
                  <a:lnTo>
                    <a:pt x="288" y="462"/>
                  </a:lnTo>
                  <a:lnTo>
                    <a:pt x="290" y="460"/>
                  </a:lnTo>
                  <a:lnTo>
                    <a:pt x="293" y="460"/>
                  </a:lnTo>
                  <a:lnTo>
                    <a:pt x="294" y="459"/>
                  </a:lnTo>
                  <a:lnTo>
                    <a:pt x="296" y="459"/>
                  </a:lnTo>
                  <a:lnTo>
                    <a:pt x="296" y="457"/>
                  </a:lnTo>
                  <a:lnTo>
                    <a:pt x="294" y="457"/>
                  </a:lnTo>
                  <a:lnTo>
                    <a:pt x="294" y="457"/>
                  </a:lnTo>
                  <a:lnTo>
                    <a:pt x="293" y="456"/>
                  </a:lnTo>
                  <a:lnTo>
                    <a:pt x="294" y="456"/>
                  </a:lnTo>
                  <a:lnTo>
                    <a:pt x="298" y="454"/>
                  </a:lnTo>
                  <a:lnTo>
                    <a:pt x="298" y="454"/>
                  </a:lnTo>
                  <a:lnTo>
                    <a:pt x="294" y="453"/>
                  </a:lnTo>
                  <a:lnTo>
                    <a:pt x="294" y="454"/>
                  </a:lnTo>
                  <a:lnTo>
                    <a:pt x="291" y="454"/>
                  </a:lnTo>
                  <a:lnTo>
                    <a:pt x="290" y="456"/>
                  </a:lnTo>
                  <a:lnTo>
                    <a:pt x="290" y="456"/>
                  </a:lnTo>
                  <a:lnTo>
                    <a:pt x="291" y="457"/>
                  </a:lnTo>
                  <a:lnTo>
                    <a:pt x="290" y="459"/>
                  </a:lnTo>
                  <a:lnTo>
                    <a:pt x="282" y="464"/>
                  </a:lnTo>
                  <a:lnTo>
                    <a:pt x="277" y="465"/>
                  </a:lnTo>
                  <a:lnTo>
                    <a:pt x="276" y="465"/>
                  </a:lnTo>
                  <a:lnTo>
                    <a:pt x="274" y="464"/>
                  </a:lnTo>
                  <a:lnTo>
                    <a:pt x="274" y="464"/>
                  </a:lnTo>
                  <a:lnTo>
                    <a:pt x="272" y="460"/>
                  </a:lnTo>
                  <a:lnTo>
                    <a:pt x="271" y="460"/>
                  </a:lnTo>
                  <a:lnTo>
                    <a:pt x="271" y="462"/>
                  </a:lnTo>
                  <a:lnTo>
                    <a:pt x="271" y="460"/>
                  </a:lnTo>
                  <a:lnTo>
                    <a:pt x="271" y="459"/>
                  </a:lnTo>
                  <a:lnTo>
                    <a:pt x="272" y="457"/>
                  </a:lnTo>
                  <a:lnTo>
                    <a:pt x="274" y="456"/>
                  </a:lnTo>
                  <a:lnTo>
                    <a:pt x="276" y="454"/>
                  </a:lnTo>
                  <a:lnTo>
                    <a:pt x="277" y="453"/>
                  </a:lnTo>
                  <a:lnTo>
                    <a:pt x="280" y="449"/>
                  </a:lnTo>
                  <a:lnTo>
                    <a:pt x="285" y="445"/>
                  </a:lnTo>
                  <a:lnTo>
                    <a:pt x="288" y="443"/>
                  </a:lnTo>
                  <a:lnTo>
                    <a:pt x="290" y="442"/>
                  </a:lnTo>
                  <a:lnTo>
                    <a:pt x="291" y="440"/>
                  </a:lnTo>
                  <a:lnTo>
                    <a:pt x="294" y="438"/>
                  </a:lnTo>
                  <a:lnTo>
                    <a:pt x="296" y="438"/>
                  </a:lnTo>
                  <a:lnTo>
                    <a:pt x="298" y="437"/>
                  </a:lnTo>
                  <a:lnTo>
                    <a:pt x="299" y="435"/>
                  </a:lnTo>
                  <a:lnTo>
                    <a:pt x="299" y="435"/>
                  </a:lnTo>
                  <a:lnTo>
                    <a:pt x="296" y="437"/>
                  </a:lnTo>
                  <a:lnTo>
                    <a:pt x="294" y="437"/>
                  </a:lnTo>
                  <a:lnTo>
                    <a:pt x="294" y="435"/>
                  </a:lnTo>
                  <a:lnTo>
                    <a:pt x="296" y="434"/>
                  </a:lnTo>
                  <a:lnTo>
                    <a:pt x="298" y="432"/>
                  </a:lnTo>
                  <a:lnTo>
                    <a:pt x="307" y="427"/>
                  </a:lnTo>
                  <a:lnTo>
                    <a:pt x="309" y="427"/>
                  </a:lnTo>
                  <a:lnTo>
                    <a:pt x="310" y="429"/>
                  </a:lnTo>
                  <a:lnTo>
                    <a:pt x="312" y="429"/>
                  </a:lnTo>
                  <a:lnTo>
                    <a:pt x="317" y="426"/>
                  </a:lnTo>
                  <a:lnTo>
                    <a:pt x="318" y="423"/>
                  </a:lnTo>
                  <a:lnTo>
                    <a:pt x="317" y="423"/>
                  </a:lnTo>
                  <a:lnTo>
                    <a:pt x="315" y="424"/>
                  </a:lnTo>
                  <a:lnTo>
                    <a:pt x="312" y="426"/>
                  </a:lnTo>
                  <a:lnTo>
                    <a:pt x="312" y="426"/>
                  </a:lnTo>
                  <a:lnTo>
                    <a:pt x="310" y="426"/>
                  </a:lnTo>
                  <a:lnTo>
                    <a:pt x="310" y="426"/>
                  </a:lnTo>
                  <a:lnTo>
                    <a:pt x="309" y="424"/>
                  </a:lnTo>
                  <a:lnTo>
                    <a:pt x="309" y="426"/>
                  </a:lnTo>
                  <a:lnTo>
                    <a:pt x="307" y="424"/>
                  </a:lnTo>
                  <a:lnTo>
                    <a:pt x="307" y="423"/>
                  </a:lnTo>
                  <a:lnTo>
                    <a:pt x="309" y="420"/>
                  </a:lnTo>
                  <a:lnTo>
                    <a:pt x="309" y="418"/>
                  </a:lnTo>
                  <a:lnTo>
                    <a:pt x="310" y="416"/>
                  </a:lnTo>
                  <a:lnTo>
                    <a:pt x="315" y="412"/>
                  </a:lnTo>
                  <a:lnTo>
                    <a:pt x="315" y="410"/>
                  </a:lnTo>
                  <a:lnTo>
                    <a:pt x="317" y="408"/>
                  </a:lnTo>
                  <a:lnTo>
                    <a:pt x="320" y="408"/>
                  </a:lnTo>
                  <a:lnTo>
                    <a:pt x="320" y="408"/>
                  </a:lnTo>
                  <a:lnTo>
                    <a:pt x="320" y="407"/>
                  </a:lnTo>
                  <a:lnTo>
                    <a:pt x="317" y="405"/>
                  </a:lnTo>
                  <a:lnTo>
                    <a:pt x="317" y="405"/>
                  </a:lnTo>
                  <a:lnTo>
                    <a:pt x="326" y="402"/>
                  </a:lnTo>
                  <a:lnTo>
                    <a:pt x="329" y="402"/>
                  </a:lnTo>
                  <a:lnTo>
                    <a:pt x="331" y="402"/>
                  </a:lnTo>
                  <a:lnTo>
                    <a:pt x="332" y="401"/>
                  </a:lnTo>
                  <a:lnTo>
                    <a:pt x="334" y="401"/>
                  </a:lnTo>
                  <a:lnTo>
                    <a:pt x="334" y="399"/>
                  </a:lnTo>
                  <a:lnTo>
                    <a:pt x="329" y="401"/>
                  </a:lnTo>
                  <a:lnTo>
                    <a:pt x="328" y="401"/>
                  </a:lnTo>
                  <a:lnTo>
                    <a:pt x="326" y="401"/>
                  </a:lnTo>
                  <a:lnTo>
                    <a:pt x="324" y="402"/>
                  </a:lnTo>
                  <a:lnTo>
                    <a:pt x="321" y="402"/>
                  </a:lnTo>
                  <a:lnTo>
                    <a:pt x="321" y="397"/>
                  </a:lnTo>
                  <a:lnTo>
                    <a:pt x="321" y="394"/>
                  </a:lnTo>
                  <a:lnTo>
                    <a:pt x="323" y="394"/>
                  </a:lnTo>
                  <a:lnTo>
                    <a:pt x="323" y="391"/>
                  </a:lnTo>
                  <a:lnTo>
                    <a:pt x="324" y="390"/>
                  </a:lnTo>
                  <a:lnTo>
                    <a:pt x="326" y="390"/>
                  </a:lnTo>
                  <a:lnTo>
                    <a:pt x="328" y="390"/>
                  </a:lnTo>
                  <a:lnTo>
                    <a:pt x="329" y="388"/>
                  </a:lnTo>
                  <a:lnTo>
                    <a:pt x="331" y="388"/>
                  </a:lnTo>
                  <a:lnTo>
                    <a:pt x="334" y="388"/>
                  </a:lnTo>
                  <a:lnTo>
                    <a:pt x="332" y="388"/>
                  </a:lnTo>
                  <a:lnTo>
                    <a:pt x="329" y="386"/>
                  </a:lnTo>
                  <a:lnTo>
                    <a:pt x="329" y="385"/>
                  </a:lnTo>
                  <a:lnTo>
                    <a:pt x="331" y="385"/>
                  </a:lnTo>
                  <a:lnTo>
                    <a:pt x="331" y="383"/>
                  </a:lnTo>
                  <a:lnTo>
                    <a:pt x="332" y="383"/>
                  </a:lnTo>
                  <a:lnTo>
                    <a:pt x="334" y="382"/>
                  </a:lnTo>
                  <a:lnTo>
                    <a:pt x="335" y="380"/>
                  </a:lnTo>
                  <a:lnTo>
                    <a:pt x="337" y="380"/>
                  </a:lnTo>
                  <a:lnTo>
                    <a:pt x="339" y="379"/>
                  </a:lnTo>
                  <a:lnTo>
                    <a:pt x="340" y="380"/>
                  </a:lnTo>
                  <a:lnTo>
                    <a:pt x="343" y="379"/>
                  </a:lnTo>
                  <a:lnTo>
                    <a:pt x="345" y="379"/>
                  </a:lnTo>
                  <a:lnTo>
                    <a:pt x="354" y="379"/>
                  </a:lnTo>
                  <a:lnTo>
                    <a:pt x="354" y="377"/>
                  </a:lnTo>
                  <a:lnTo>
                    <a:pt x="353" y="377"/>
                  </a:lnTo>
                  <a:lnTo>
                    <a:pt x="347" y="377"/>
                  </a:lnTo>
                  <a:lnTo>
                    <a:pt x="342" y="377"/>
                  </a:lnTo>
                  <a:lnTo>
                    <a:pt x="342" y="377"/>
                  </a:lnTo>
                  <a:lnTo>
                    <a:pt x="340" y="377"/>
                  </a:lnTo>
                  <a:lnTo>
                    <a:pt x="340" y="375"/>
                  </a:lnTo>
                  <a:lnTo>
                    <a:pt x="342" y="375"/>
                  </a:lnTo>
                  <a:lnTo>
                    <a:pt x="342" y="374"/>
                  </a:lnTo>
                  <a:lnTo>
                    <a:pt x="345" y="371"/>
                  </a:lnTo>
                  <a:lnTo>
                    <a:pt x="348" y="369"/>
                  </a:lnTo>
                  <a:lnTo>
                    <a:pt x="350" y="369"/>
                  </a:lnTo>
                  <a:lnTo>
                    <a:pt x="353" y="371"/>
                  </a:lnTo>
                  <a:lnTo>
                    <a:pt x="354" y="371"/>
                  </a:lnTo>
                  <a:lnTo>
                    <a:pt x="356" y="372"/>
                  </a:lnTo>
                  <a:lnTo>
                    <a:pt x="356" y="374"/>
                  </a:lnTo>
                  <a:lnTo>
                    <a:pt x="358" y="374"/>
                  </a:lnTo>
                  <a:lnTo>
                    <a:pt x="358" y="372"/>
                  </a:lnTo>
                  <a:lnTo>
                    <a:pt x="359" y="371"/>
                  </a:lnTo>
                  <a:lnTo>
                    <a:pt x="358" y="369"/>
                  </a:lnTo>
                  <a:lnTo>
                    <a:pt x="356" y="371"/>
                  </a:lnTo>
                  <a:lnTo>
                    <a:pt x="354" y="369"/>
                  </a:lnTo>
                  <a:lnTo>
                    <a:pt x="353" y="368"/>
                  </a:lnTo>
                  <a:lnTo>
                    <a:pt x="351" y="368"/>
                  </a:lnTo>
                  <a:lnTo>
                    <a:pt x="353" y="366"/>
                  </a:lnTo>
                  <a:lnTo>
                    <a:pt x="353" y="364"/>
                  </a:lnTo>
                  <a:lnTo>
                    <a:pt x="353" y="364"/>
                  </a:lnTo>
                  <a:lnTo>
                    <a:pt x="350" y="366"/>
                  </a:lnTo>
                  <a:lnTo>
                    <a:pt x="347" y="368"/>
                  </a:lnTo>
                  <a:lnTo>
                    <a:pt x="345" y="366"/>
                  </a:lnTo>
                  <a:lnTo>
                    <a:pt x="347" y="364"/>
                  </a:lnTo>
                  <a:lnTo>
                    <a:pt x="345" y="363"/>
                  </a:lnTo>
                  <a:lnTo>
                    <a:pt x="350" y="360"/>
                  </a:lnTo>
                  <a:lnTo>
                    <a:pt x="351" y="360"/>
                  </a:lnTo>
                  <a:lnTo>
                    <a:pt x="353" y="360"/>
                  </a:lnTo>
                  <a:lnTo>
                    <a:pt x="354" y="360"/>
                  </a:lnTo>
                  <a:lnTo>
                    <a:pt x="356" y="360"/>
                  </a:lnTo>
                  <a:lnTo>
                    <a:pt x="358" y="360"/>
                  </a:lnTo>
                  <a:lnTo>
                    <a:pt x="358" y="358"/>
                  </a:lnTo>
                  <a:lnTo>
                    <a:pt x="354" y="358"/>
                  </a:lnTo>
                  <a:lnTo>
                    <a:pt x="353" y="358"/>
                  </a:lnTo>
                  <a:lnTo>
                    <a:pt x="353" y="356"/>
                  </a:lnTo>
                  <a:lnTo>
                    <a:pt x="356" y="356"/>
                  </a:lnTo>
                  <a:lnTo>
                    <a:pt x="358" y="355"/>
                  </a:lnTo>
                  <a:lnTo>
                    <a:pt x="361" y="353"/>
                  </a:lnTo>
                  <a:lnTo>
                    <a:pt x="364" y="353"/>
                  </a:lnTo>
                  <a:lnTo>
                    <a:pt x="364" y="353"/>
                  </a:lnTo>
                  <a:lnTo>
                    <a:pt x="364" y="353"/>
                  </a:lnTo>
                  <a:lnTo>
                    <a:pt x="365" y="358"/>
                  </a:lnTo>
                  <a:lnTo>
                    <a:pt x="367" y="361"/>
                  </a:lnTo>
                  <a:lnTo>
                    <a:pt x="367" y="361"/>
                  </a:lnTo>
                  <a:lnTo>
                    <a:pt x="367" y="358"/>
                  </a:lnTo>
                  <a:lnTo>
                    <a:pt x="367" y="358"/>
                  </a:lnTo>
                  <a:lnTo>
                    <a:pt x="369" y="356"/>
                  </a:lnTo>
                  <a:lnTo>
                    <a:pt x="369" y="356"/>
                  </a:lnTo>
                  <a:lnTo>
                    <a:pt x="367" y="356"/>
                  </a:lnTo>
                  <a:lnTo>
                    <a:pt x="367" y="355"/>
                  </a:lnTo>
                  <a:lnTo>
                    <a:pt x="365" y="352"/>
                  </a:lnTo>
                  <a:lnTo>
                    <a:pt x="365" y="350"/>
                  </a:lnTo>
                  <a:lnTo>
                    <a:pt x="369" y="349"/>
                  </a:lnTo>
                  <a:lnTo>
                    <a:pt x="372" y="349"/>
                  </a:lnTo>
                  <a:lnTo>
                    <a:pt x="375" y="350"/>
                  </a:lnTo>
                  <a:lnTo>
                    <a:pt x="376" y="350"/>
                  </a:lnTo>
                  <a:lnTo>
                    <a:pt x="380" y="349"/>
                  </a:lnTo>
                  <a:lnTo>
                    <a:pt x="383" y="349"/>
                  </a:lnTo>
                  <a:lnTo>
                    <a:pt x="384" y="347"/>
                  </a:lnTo>
                  <a:lnTo>
                    <a:pt x="386" y="347"/>
                  </a:lnTo>
                  <a:lnTo>
                    <a:pt x="386" y="347"/>
                  </a:lnTo>
                  <a:lnTo>
                    <a:pt x="384" y="347"/>
                  </a:lnTo>
                  <a:lnTo>
                    <a:pt x="384" y="347"/>
                  </a:lnTo>
                  <a:lnTo>
                    <a:pt x="384" y="347"/>
                  </a:lnTo>
                  <a:lnTo>
                    <a:pt x="381" y="347"/>
                  </a:lnTo>
                  <a:lnTo>
                    <a:pt x="372" y="347"/>
                  </a:lnTo>
                  <a:lnTo>
                    <a:pt x="370" y="345"/>
                  </a:lnTo>
                  <a:lnTo>
                    <a:pt x="370" y="345"/>
                  </a:lnTo>
                  <a:lnTo>
                    <a:pt x="372" y="344"/>
                  </a:lnTo>
                  <a:lnTo>
                    <a:pt x="372" y="342"/>
                  </a:lnTo>
                  <a:lnTo>
                    <a:pt x="376" y="341"/>
                  </a:lnTo>
                  <a:lnTo>
                    <a:pt x="380" y="341"/>
                  </a:lnTo>
                  <a:lnTo>
                    <a:pt x="383" y="338"/>
                  </a:lnTo>
                  <a:lnTo>
                    <a:pt x="384" y="336"/>
                  </a:lnTo>
                  <a:lnTo>
                    <a:pt x="386" y="333"/>
                  </a:lnTo>
                  <a:lnTo>
                    <a:pt x="388" y="331"/>
                  </a:lnTo>
                  <a:lnTo>
                    <a:pt x="394" y="330"/>
                  </a:lnTo>
                  <a:lnTo>
                    <a:pt x="394" y="328"/>
                  </a:lnTo>
                  <a:lnTo>
                    <a:pt x="394" y="328"/>
                  </a:lnTo>
                  <a:lnTo>
                    <a:pt x="394" y="325"/>
                  </a:lnTo>
                  <a:lnTo>
                    <a:pt x="395" y="322"/>
                  </a:lnTo>
                  <a:lnTo>
                    <a:pt x="395" y="322"/>
                  </a:lnTo>
                  <a:lnTo>
                    <a:pt x="397" y="322"/>
                  </a:lnTo>
                  <a:lnTo>
                    <a:pt x="397" y="322"/>
                  </a:lnTo>
                  <a:lnTo>
                    <a:pt x="399" y="323"/>
                  </a:lnTo>
                  <a:lnTo>
                    <a:pt x="402" y="325"/>
                  </a:lnTo>
                  <a:lnTo>
                    <a:pt x="405" y="325"/>
                  </a:lnTo>
                  <a:lnTo>
                    <a:pt x="405" y="325"/>
                  </a:lnTo>
                  <a:lnTo>
                    <a:pt x="403" y="323"/>
                  </a:lnTo>
                  <a:lnTo>
                    <a:pt x="402" y="322"/>
                  </a:lnTo>
                  <a:lnTo>
                    <a:pt x="400" y="320"/>
                  </a:lnTo>
                  <a:lnTo>
                    <a:pt x="402" y="320"/>
                  </a:lnTo>
                  <a:lnTo>
                    <a:pt x="403" y="320"/>
                  </a:lnTo>
                  <a:lnTo>
                    <a:pt x="405" y="320"/>
                  </a:lnTo>
                  <a:lnTo>
                    <a:pt x="406" y="319"/>
                  </a:lnTo>
                  <a:lnTo>
                    <a:pt x="406" y="319"/>
                  </a:lnTo>
                  <a:lnTo>
                    <a:pt x="406" y="317"/>
                  </a:lnTo>
                  <a:lnTo>
                    <a:pt x="406" y="317"/>
                  </a:lnTo>
                  <a:lnTo>
                    <a:pt x="410" y="314"/>
                  </a:lnTo>
                  <a:lnTo>
                    <a:pt x="416" y="312"/>
                  </a:lnTo>
                  <a:lnTo>
                    <a:pt x="417" y="314"/>
                  </a:lnTo>
                  <a:lnTo>
                    <a:pt x="416" y="317"/>
                  </a:lnTo>
                  <a:lnTo>
                    <a:pt x="416" y="320"/>
                  </a:lnTo>
                  <a:lnTo>
                    <a:pt x="416" y="322"/>
                  </a:lnTo>
                  <a:lnTo>
                    <a:pt x="417" y="320"/>
                  </a:lnTo>
                  <a:lnTo>
                    <a:pt x="419" y="316"/>
                  </a:lnTo>
                  <a:lnTo>
                    <a:pt x="421" y="312"/>
                  </a:lnTo>
                  <a:lnTo>
                    <a:pt x="422" y="311"/>
                  </a:lnTo>
                  <a:lnTo>
                    <a:pt x="422" y="311"/>
                  </a:lnTo>
                  <a:lnTo>
                    <a:pt x="424" y="309"/>
                  </a:lnTo>
                  <a:lnTo>
                    <a:pt x="425" y="309"/>
                  </a:lnTo>
                  <a:lnTo>
                    <a:pt x="425" y="309"/>
                  </a:lnTo>
                  <a:lnTo>
                    <a:pt x="427" y="311"/>
                  </a:lnTo>
                  <a:lnTo>
                    <a:pt x="425" y="316"/>
                  </a:lnTo>
                  <a:lnTo>
                    <a:pt x="425" y="317"/>
                  </a:lnTo>
                  <a:lnTo>
                    <a:pt x="425" y="320"/>
                  </a:lnTo>
                  <a:lnTo>
                    <a:pt x="422" y="325"/>
                  </a:lnTo>
                  <a:lnTo>
                    <a:pt x="422" y="325"/>
                  </a:lnTo>
                  <a:lnTo>
                    <a:pt x="422" y="325"/>
                  </a:lnTo>
                  <a:lnTo>
                    <a:pt x="424" y="323"/>
                  </a:lnTo>
                  <a:lnTo>
                    <a:pt x="429" y="319"/>
                  </a:lnTo>
                  <a:lnTo>
                    <a:pt x="432" y="320"/>
                  </a:lnTo>
                  <a:lnTo>
                    <a:pt x="432" y="320"/>
                  </a:lnTo>
                  <a:lnTo>
                    <a:pt x="430" y="319"/>
                  </a:lnTo>
                  <a:lnTo>
                    <a:pt x="429" y="317"/>
                  </a:lnTo>
                  <a:lnTo>
                    <a:pt x="429" y="316"/>
                  </a:lnTo>
                  <a:lnTo>
                    <a:pt x="429" y="311"/>
                  </a:lnTo>
                  <a:lnTo>
                    <a:pt x="430" y="309"/>
                  </a:lnTo>
                  <a:lnTo>
                    <a:pt x="433" y="311"/>
                  </a:lnTo>
                  <a:lnTo>
                    <a:pt x="435" y="309"/>
                  </a:lnTo>
                  <a:lnTo>
                    <a:pt x="436" y="311"/>
                  </a:lnTo>
                  <a:lnTo>
                    <a:pt x="438" y="311"/>
                  </a:lnTo>
                  <a:lnTo>
                    <a:pt x="440" y="308"/>
                  </a:lnTo>
                  <a:lnTo>
                    <a:pt x="441" y="308"/>
                  </a:lnTo>
                  <a:lnTo>
                    <a:pt x="444" y="309"/>
                  </a:lnTo>
                  <a:lnTo>
                    <a:pt x="446" y="311"/>
                  </a:lnTo>
                  <a:lnTo>
                    <a:pt x="449" y="312"/>
                  </a:lnTo>
                  <a:lnTo>
                    <a:pt x="449" y="312"/>
                  </a:lnTo>
                  <a:lnTo>
                    <a:pt x="449" y="308"/>
                  </a:lnTo>
                  <a:lnTo>
                    <a:pt x="447" y="306"/>
                  </a:lnTo>
                  <a:lnTo>
                    <a:pt x="444" y="305"/>
                  </a:lnTo>
                  <a:lnTo>
                    <a:pt x="441" y="303"/>
                  </a:lnTo>
                  <a:lnTo>
                    <a:pt x="440" y="303"/>
                  </a:lnTo>
                  <a:lnTo>
                    <a:pt x="441" y="301"/>
                  </a:lnTo>
                  <a:lnTo>
                    <a:pt x="443" y="301"/>
                  </a:lnTo>
                  <a:lnTo>
                    <a:pt x="446" y="301"/>
                  </a:lnTo>
                  <a:lnTo>
                    <a:pt x="449" y="300"/>
                  </a:lnTo>
                  <a:lnTo>
                    <a:pt x="451" y="300"/>
                  </a:lnTo>
                  <a:lnTo>
                    <a:pt x="452" y="300"/>
                  </a:lnTo>
                  <a:lnTo>
                    <a:pt x="454" y="301"/>
                  </a:lnTo>
                  <a:lnTo>
                    <a:pt x="455" y="300"/>
                  </a:lnTo>
                  <a:lnTo>
                    <a:pt x="455" y="298"/>
                  </a:lnTo>
                  <a:lnTo>
                    <a:pt x="460" y="298"/>
                  </a:lnTo>
                  <a:lnTo>
                    <a:pt x="462" y="298"/>
                  </a:lnTo>
                  <a:lnTo>
                    <a:pt x="463" y="300"/>
                  </a:lnTo>
                  <a:lnTo>
                    <a:pt x="463" y="301"/>
                  </a:lnTo>
                  <a:lnTo>
                    <a:pt x="465" y="305"/>
                  </a:lnTo>
                  <a:lnTo>
                    <a:pt x="466" y="308"/>
                  </a:lnTo>
                  <a:lnTo>
                    <a:pt x="468" y="308"/>
                  </a:lnTo>
                  <a:lnTo>
                    <a:pt x="470" y="308"/>
                  </a:lnTo>
                  <a:lnTo>
                    <a:pt x="470" y="308"/>
                  </a:lnTo>
                  <a:lnTo>
                    <a:pt x="468" y="306"/>
                  </a:lnTo>
                  <a:lnTo>
                    <a:pt x="468" y="305"/>
                  </a:lnTo>
                  <a:lnTo>
                    <a:pt x="470" y="303"/>
                  </a:lnTo>
                  <a:lnTo>
                    <a:pt x="470" y="301"/>
                  </a:lnTo>
                  <a:lnTo>
                    <a:pt x="474" y="297"/>
                  </a:lnTo>
                  <a:lnTo>
                    <a:pt x="477" y="295"/>
                  </a:lnTo>
                  <a:lnTo>
                    <a:pt x="479" y="295"/>
                  </a:lnTo>
                  <a:lnTo>
                    <a:pt x="482" y="290"/>
                  </a:lnTo>
                  <a:lnTo>
                    <a:pt x="484" y="290"/>
                  </a:lnTo>
                  <a:lnTo>
                    <a:pt x="485" y="289"/>
                  </a:lnTo>
                  <a:lnTo>
                    <a:pt x="485" y="289"/>
                  </a:lnTo>
                  <a:lnTo>
                    <a:pt x="482" y="287"/>
                  </a:lnTo>
                  <a:lnTo>
                    <a:pt x="482" y="286"/>
                  </a:lnTo>
                  <a:lnTo>
                    <a:pt x="485" y="284"/>
                  </a:lnTo>
                  <a:lnTo>
                    <a:pt x="488" y="281"/>
                  </a:lnTo>
                  <a:lnTo>
                    <a:pt x="490" y="281"/>
                  </a:lnTo>
                  <a:lnTo>
                    <a:pt x="490" y="282"/>
                  </a:lnTo>
                  <a:lnTo>
                    <a:pt x="493" y="284"/>
                  </a:lnTo>
                  <a:lnTo>
                    <a:pt x="496" y="286"/>
                  </a:lnTo>
                  <a:lnTo>
                    <a:pt x="496" y="286"/>
                  </a:lnTo>
                  <a:lnTo>
                    <a:pt x="498" y="286"/>
                  </a:lnTo>
                  <a:lnTo>
                    <a:pt x="498" y="284"/>
                  </a:lnTo>
                  <a:lnTo>
                    <a:pt x="499" y="284"/>
                  </a:lnTo>
                  <a:lnTo>
                    <a:pt x="501" y="284"/>
                  </a:lnTo>
                  <a:lnTo>
                    <a:pt x="503" y="286"/>
                  </a:lnTo>
                  <a:lnTo>
                    <a:pt x="504" y="286"/>
                  </a:lnTo>
                  <a:lnTo>
                    <a:pt x="504" y="286"/>
                  </a:lnTo>
                  <a:lnTo>
                    <a:pt x="504" y="286"/>
                  </a:lnTo>
                  <a:lnTo>
                    <a:pt x="503" y="287"/>
                  </a:lnTo>
                  <a:lnTo>
                    <a:pt x="499" y="290"/>
                  </a:lnTo>
                  <a:lnTo>
                    <a:pt x="496" y="293"/>
                  </a:lnTo>
                  <a:lnTo>
                    <a:pt x="496" y="295"/>
                  </a:lnTo>
                  <a:lnTo>
                    <a:pt x="495" y="300"/>
                  </a:lnTo>
                  <a:lnTo>
                    <a:pt x="493" y="301"/>
                  </a:lnTo>
                  <a:lnTo>
                    <a:pt x="493" y="305"/>
                  </a:lnTo>
                  <a:lnTo>
                    <a:pt x="493" y="305"/>
                  </a:lnTo>
                  <a:lnTo>
                    <a:pt x="496" y="305"/>
                  </a:lnTo>
                  <a:lnTo>
                    <a:pt x="499" y="301"/>
                  </a:lnTo>
                  <a:lnTo>
                    <a:pt x="499" y="298"/>
                  </a:lnTo>
                  <a:lnTo>
                    <a:pt x="507" y="292"/>
                  </a:lnTo>
                  <a:lnTo>
                    <a:pt x="511" y="287"/>
                  </a:lnTo>
                  <a:lnTo>
                    <a:pt x="515" y="284"/>
                  </a:lnTo>
                  <a:lnTo>
                    <a:pt x="517" y="282"/>
                  </a:lnTo>
                  <a:lnTo>
                    <a:pt x="518" y="286"/>
                  </a:lnTo>
                  <a:lnTo>
                    <a:pt x="517" y="289"/>
                  </a:lnTo>
                  <a:lnTo>
                    <a:pt x="515" y="290"/>
                  </a:lnTo>
                  <a:lnTo>
                    <a:pt x="517" y="290"/>
                  </a:lnTo>
                  <a:lnTo>
                    <a:pt x="517" y="293"/>
                  </a:lnTo>
                  <a:lnTo>
                    <a:pt x="517" y="295"/>
                  </a:lnTo>
                  <a:lnTo>
                    <a:pt x="517" y="297"/>
                  </a:lnTo>
                  <a:lnTo>
                    <a:pt x="517" y="297"/>
                  </a:lnTo>
                  <a:lnTo>
                    <a:pt x="517" y="297"/>
                  </a:lnTo>
                  <a:lnTo>
                    <a:pt x="522" y="295"/>
                  </a:lnTo>
                  <a:lnTo>
                    <a:pt x="523" y="292"/>
                  </a:lnTo>
                  <a:lnTo>
                    <a:pt x="525" y="290"/>
                  </a:lnTo>
                  <a:lnTo>
                    <a:pt x="525" y="289"/>
                  </a:lnTo>
                  <a:lnTo>
                    <a:pt x="526" y="287"/>
                  </a:lnTo>
                  <a:lnTo>
                    <a:pt x="529" y="287"/>
                  </a:lnTo>
                  <a:lnTo>
                    <a:pt x="529" y="286"/>
                  </a:lnTo>
                  <a:lnTo>
                    <a:pt x="526" y="284"/>
                  </a:lnTo>
                  <a:lnTo>
                    <a:pt x="525" y="282"/>
                  </a:lnTo>
                  <a:lnTo>
                    <a:pt x="526" y="281"/>
                  </a:lnTo>
                  <a:lnTo>
                    <a:pt x="531" y="279"/>
                  </a:lnTo>
                  <a:close/>
                  <a:moveTo>
                    <a:pt x="501" y="278"/>
                  </a:moveTo>
                  <a:lnTo>
                    <a:pt x="506" y="279"/>
                  </a:lnTo>
                  <a:lnTo>
                    <a:pt x="507" y="279"/>
                  </a:lnTo>
                  <a:lnTo>
                    <a:pt x="509" y="281"/>
                  </a:lnTo>
                  <a:lnTo>
                    <a:pt x="511" y="281"/>
                  </a:lnTo>
                  <a:lnTo>
                    <a:pt x="509" y="281"/>
                  </a:lnTo>
                  <a:lnTo>
                    <a:pt x="507" y="282"/>
                  </a:lnTo>
                  <a:lnTo>
                    <a:pt x="504" y="282"/>
                  </a:lnTo>
                  <a:lnTo>
                    <a:pt x="504" y="282"/>
                  </a:lnTo>
                  <a:lnTo>
                    <a:pt x="501" y="282"/>
                  </a:lnTo>
                  <a:lnTo>
                    <a:pt x="499" y="281"/>
                  </a:lnTo>
                  <a:lnTo>
                    <a:pt x="498" y="281"/>
                  </a:lnTo>
                  <a:lnTo>
                    <a:pt x="498" y="281"/>
                  </a:lnTo>
                  <a:lnTo>
                    <a:pt x="499" y="279"/>
                  </a:lnTo>
                  <a:lnTo>
                    <a:pt x="501" y="278"/>
                  </a:lnTo>
                  <a:close/>
                  <a:moveTo>
                    <a:pt x="15" y="276"/>
                  </a:moveTo>
                  <a:lnTo>
                    <a:pt x="17" y="278"/>
                  </a:lnTo>
                  <a:lnTo>
                    <a:pt x="15" y="281"/>
                  </a:lnTo>
                  <a:lnTo>
                    <a:pt x="12" y="282"/>
                  </a:lnTo>
                  <a:lnTo>
                    <a:pt x="7" y="282"/>
                  </a:lnTo>
                  <a:lnTo>
                    <a:pt x="3" y="286"/>
                  </a:lnTo>
                  <a:lnTo>
                    <a:pt x="1" y="286"/>
                  </a:lnTo>
                  <a:lnTo>
                    <a:pt x="0" y="286"/>
                  </a:lnTo>
                  <a:lnTo>
                    <a:pt x="3" y="284"/>
                  </a:lnTo>
                  <a:lnTo>
                    <a:pt x="9" y="281"/>
                  </a:lnTo>
                  <a:lnTo>
                    <a:pt x="11" y="278"/>
                  </a:lnTo>
                  <a:lnTo>
                    <a:pt x="15" y="276"/>
                  </a:lnTo>
                  <a:close/>
                  <a:moveTo>
                    <a:pt x="410" y="185"/>
                  </a:moveTo>
                  <a:lnTo>
                    <a:pt x="410" y="186"/>
                  </a:lnTo>
                  <a:lnTo>
                    <a:pt x="410" y="186"/>
                  </a:lnTo>
                  <a:lnTo>
                    <a:pt x="410" y="188"/>
                  </a:lnTo>
                  <a:lnTo>
                    <a:pt x="408" y="189"/>
                  </a:lnTo>
                  <a:lnTo>
                    <a:pt x="405" y="188"/>
                  </a:lnTo>
                  <a:lnTo>
                    <a:pt x="403" y="186"/>
                  </a:lnTo>
                  <a:lnTo>
                    <a:pt x="405" y="185"/>
                  </a:lnTo>
                  <a:lnTo>
                    <a:pt x="410" y="185"/>
                  </a:lnTo>
                  <a:close/>
                  <a:moveTo>
                    <a:pt x="441" y="62"/>
                  </a:moveTo>
                  <a:lnTo>
                    <a:pt x="444" y="62"/>
                  </a:lnTo>
                  <a:lnTo>
                    <a:pt x="446" y="62"/>
                  </a:lnTo>
                  <a:lnTo>
                    <a:pt x="451" y="62"/>
                  </a:lnTo>
                  <a:lnTo>
                    <a:pt x="452" y="68"/>
                  </a:lnTo>
                  <a:lnTo>
                    <a:pt x="454" y="73"/>
                  </a:lnTo>
                  <a:lnTo>
                    <a:pt x="457" y="74"/>
                  </a:lnTo>
                  <a:lnTo>
                    <a:pt x="460" y="73"/>
                  </a:lnTo>
                  <a:lnTo>
                    <a:pt x="465" y="73"/>
                  </a:lnTo>
                  <a:lnTo>
                    <a:pt x="466" y="73"/>
                  </a:lnTo>
                  <a:lnTo>
                    <a:pt x="470" y="74"/>
                  </a:lnTo>
                  <a:lnTo>
                    <a:pt x="471" y="76"/>
                  </a:lnTo>
                  <a:lnTo>
                    <a:pt x="470" y="76"/>
                  </a:lnTo>
                  <a:lnTo>
                    <a:pt x="466" y="78"/>
                  </a:lnTo>
                  <a:lnTo>
                    <a:pt x="466" y="81"/>
                  </a:lnTo>
                  <a:lnTo>
                    <a:pt x="470" y="82"/>
                  </a:lnTo>
                  <a:lnTo>
                    <a:pt x="474" y="84"/>
                  </a:lnTo>
                  <a:lnTo>
                    <a:pt x="477" y="84"/>
                  </a:lnTo>
                  <a:lnTo>
                    <a:pt x="482" y="84"/>
                  </a:lnTo>
                  <a:lnTo>
                    <a:pt x="487" y="86"/>
                  </a:lnTo>
                  <a:lnTo>
                    <a:pt x="492" y="89"/>
                  </a:lnTo>
                  <a:lnTo>
                    <a:pt x="481" y="92"/>
                  </a:lnTo>
                  <a:lnTo>
                    <a:pt x="479" y="92"/>
                  </a:lnTo>
                  <a:lnTo>
                    <a:pt x="477" y="95"/>
                  </a:lnTo>
                  <a:lnTo>
                    <a:pt x="476" y="97"/>
                  </a:lnTo>
                  <a:lnTo>
                    <a:pt x="474" y="97"/>
                  </a:lnTo>
                  <a:lnTo>
                    <a:pt x="471" y="100"/>
                  </a:lnTo>
                  <a:lnTo>
                    <a:pt x="470" y="100"/>
                  </a:lnTo>
                  <a:lnTo>
                    <a:pt x="466" y="100"/>
                  </a:lnTo>
                  <a:lnTo>
                    <a:pt x="465" y="100"/>
                  </a:lnTo>
                  <a:lnTo>
                    <a:pt x="463" y="101"/>
                  </a:lnTo>
                  <a:lnTo>
                    <a:pt x="462" y="103"/>
                  </a:lnTo>
                  <a:lnTo>
                    <a:pt x="458" y="103"/>
                  </a:lnTo>
                  <a:lnTo>
                    <a:pt x="455" y="101"/>
                  </a:lnTo>
                  <a:lnTo>
                    <a:pt x="457" y="101"/>
                  </a:lnTo>
                  <a:lnTo>
                    <a:pt x="457" y="100"/>
                  </a:lnTo>
                  <a:lnTo>
                    <a:pt x="457" y="98"/>
                  </a:lnTo>
                  <a:lnTo>
                    <a:pt x="460" y="97"/>
                  </a:lnTo>
                  <a:lnTo>
                    <a:pt x="460" y="95"/>
                  </a:lnTo>
                  <a:lnTo>
                    <a:pt x="460" y="95"/>
                  </a:lnTo>
                  <a:lnTo>
                    <a:pt x="458" y="95"/>
                  </a:lnTo>
                  <a:lnTo>
                    <a:pt x="457" y="93"/>
                  </a:lnTo>
                  <a:lnTo>
                    <a:pt x="455" y="93"/>
                  </a:lnTo>
                  <a:lnTo>
                    <a:pt x="454" y="95"/>
                  </a:lnTo>
                  <a:lnTo>
                    <a:pt x="451" y="97"/>
                  </a:lnTo>
                  <a:lnTo>
                    <a:pt x="447" y="97"/>
                  </a:lnTo>
                  <a:lnTo>
                    <a:pt x="436" y="98"/>
                  </a:lnTo>
                  <a:lnTo>
                    <a:pt x="435" y="97"/>
                  </a:lnTo>
                  <a:lnTo>
                    <a:pt x="433" y="93"/>
                  </a:lnTo>
                  <a:lnTo>
                    <a:pt x="438" y="92"/>
                  </a:lnTo>
                  <a:lnTo>
                    <a:pt x="440" y="90"/>
                  </a:lnTo>
                  <a:lnTo>
                    <a:pt x="440" y="87"/>
                  </a:lnTo>
                  <a:lnTo>
                    <a:pt x="441" y="87"/>
                  </a:lnTo>
                  <a:lnTo>
                    <a:pt x="444" y="82"/>
                  </a:lnTo>
                  <a:lnTo>
                    <a:pt x="444" y="82"/>
                  </a:lnTo>
                  <a:lnTo>
                    <a:pt x="438" y="81"/>
                  </a:lnTo>
                  <a:lnTo>
                    <a:pt x="436" y="79"/>
                  </a:lnTo>
                  <a:lnTo>
                    <a:pt x="433" y="74"/>
                  </a:lnTo>
                  <a:lnTo>
                    <a:pt x="432" y="73"/>
                  </a:lnTo>
                  <a:lnTo>
                    <a:pt x="429" y="70"/>
                  </a:lnTo>
                  <a:lnTo>
                    <a:pt x="429" y="67"/>
                  </a:lnTo>
                  <a:lnTo>
                    <a:pt x="427" y="68"/>
                  </a:lnTo>
                  <a:lnTo>
                    <a:pt x="424" y="65"/>
                  </a:lnTo>
                  <a:lnTo>
                    <a:pt x="425" y="65"/>
                  </a:lnTo>
                  <a:lnTo>
                    <a:pt x="436" y="63"/>
                  </a:lnTo>
                  <a:lnTo>
                    <a:pt x="441" y="62"/>
                  </a:lnTo>
                  <a:close/>
                  <a:moveTo>
                    <a:pt x="517" y="54"/>
                  </a:moveTo>
                  <a:lnTo>
                    <a:pt x="518" y="57"/>
                  </a:lnTo>
                  <a:lnTo>
                    <a:pt x="522" y="59"/>
                  </a:lnTo>
                  <a:lnTo>
                    <a:pt x="520" y="60"/>
                  </a:lnTo>
                  <a:lnTo>
                    <a:pt x="518" y="60"/>
                  </a:lnTo>
                  <a:lnTo>
                    <a:pt x="514" y="57"/>
                  </a:lnTo>
                  <a:lnTo>
                    <a:pt x="514" y="56"/>
                  </a:lnTo>
                  <a:lnTo>
                    <a:pt x="514" y="56"/>
                  </a:lnTo>
                  <a:lnTo>
                    <a:pt x="517" y="54"/>
                  </a:lnTo>
                  <a:close/>
                  <a:moveTo>
                    <a:pt x="285" y="52"/>
                  </a:moveTo>
                  <a:lnTo>
                    <a:pt x="288" y="52"/>
                  </a:lnTo>
                  <a:lnTo>
                    <a:pt x="290" y="54"/>
                  </a:lnTo>
                  <a:lnTo>
                    <a:pt x="293" y="57"/>
                  </a:lnTo>
                  <a:lnTo>
                    <a:pt x="293" y="57"/>
                  </a:lnTo>
                  <a:lnTo>
                    <a:pt x="291" y="59"/>
                  </a:lnTo>
                  <a:lnTo>
                    <a:pt x="293" y="60"/>
                  </a:lnTo>
                  <a:lnTo>
                    <a:pt x="294" y="62"/>
                  </a:lnTo>
                  <a:lnTo>
                    <a:pt x="294" y="63"/>
                  </a:lnTo>
                  <a:lnTo>
                    <a:pt x="298" y="63"/>
                  </a:lnTo>
                  <a:lnTo>
                    <a:pt x="299" y="65"/>
                  </a:lnTo>
                  <a:lnTo>
                    <a:pt x="302" y="67"/>
                  </a:lnTo>
                  <a:lnTo>
                    <a:pt x="304" y="68"/>
                  </a:lnTo>
                  <a:lnTo>
                    <a:pt x="304" y="68"/>
                  </a:lnTo>
                  <a:lnTo>
                    <a:pt x="306" y="71"/>
                  </a:lnTo>
                  <a:lnTo>
                    <a:pt x="307" y="73"/>
                  </a:lnTo>
                  <a:lnTo>
                    <a:pt x="304" y="73"/>
                  </a:lnTo>
                  <a:lnTo>
                    <a:pt x="302" y="70"/>
                  </a:lnTo>
                  <a:lnTo>
                    <a:pt x="299" y="68"/>
                  </a:lnTo>
                  <a:lnTo>
                    <a:pt x="296" y="67"/>
                  </a:lnTo>
                  <a:lnTo>
                    <a:pt x="293" y="67"/>
                  </a:lnTo>
                  <a:lnTo>
                    <a:pt x="293" y="67"/>
                  </a:lnTo>
                  <a:lnTo>
                    <a:pt x="288" y="60"/>
                  </a:lnTo>
                  <a:lnTo>
                    <a:pt x="288" y="59"/>
                  </a:lnTo>
                  <a:lnTo>
                    <a:pt x="285" y="57"/>
                  </a:lnTo>
                  <a:lnTo>
                    <a:pt x="285" y="54"/>
                  </a:lnTo>
                  <a:lnTo>
                    <a:pt x="285" y="52"/>
                  </a:lnTo>
                  <a:close/>
                  <a:moveTo>
                    <a:pt x="548" y="49"/>
                  </a:moveTo>
                  <a:lnTo>
                    <a:pt x="552" y="51"/>
                  </a:lnTo>
                  <a:lnTo>
                    <a:pt x="556" y="52"/>
                  </a:lnTo>
                  <a:lnTo>
                    <a:pt x="561" y="51"/>
                  </a:lnTo>
                  <a:lnTo>
                    <a:pt x="561" y="52"/>
                  </a:lnTo>
                  <a:lnTo>
                    <a:pt x="556" y="54"/>
                  </a:lnTo>
                  <a:lnTo>
                    <a:pt x="550" y="52"/>
                  </a:lnTo>
                  <a:lnTo>
                    <a:pt x="544" y="52"/>
                  </a:lnTo>
                  <a:lnTo>
                    <a:pt x="537" y="54"/>
                  </a:lnTo>
                  <a:lnTo>
                    <a:pt x="534" y="54"/>
                  </a:lnTo>
                  <a:lnTo>
                    <a:pt x="539" y="52"/>
                  </a:lnTo>
                  <a:lnTo>
                    <a:pt x="542" y="51"/>
                  </a:lnTo>
                  <a:lnTo>
                    <a:pt x="542" y="49"/>
                  </a:lnTo>
                  <a:lnTo>
                    <a:pt x="544" y="49"/>
                  </a:lnTo>
                  <a:lnTo>
                    <a:pt x="548" y="49"/>
                  </a:lnTo>
                  <a:close/>
                  <a:moveTo>
                    <a:pt x="369" y="15"/>
                  </a:moveTo>
                  <a:lnTo>
                    <a:pt x="370" y="16"/>
                  </a:lnTo>
                  <a:lnTo>
                    <a:pt x="375" y="19"/>
                  </a:lnTo>
                  <a:lnTo>
                    <a:pt x="375" y="19"/>
                  </a:lnTo>
                  <a:lnTo>
                    <a:pt x="376" y="19"/>
                  </a:lnTo>
                  <a:lnTo>
                    <a:pt x="376" y="18"/>
                  </a:lnTo>
                  <a:lnTo>
                    <a:pt x="376" y="18"/>
                  </a:lnTo>
                  <a:lnTo>
                    <a:pt x="381" y="18"/>
                  </a:lnTo>
                  <a:lnTo>
                    <a:pt x="386" y="19"/>
                  </a:lnTo>
                  <a:lnTo>
                    <a:pt x="388" y="21"/>
                  </a:lnTo>
                  <a:lnTo>
                    <a:pt x="389" y="22"/>
                  </a:lnTo>
                  <a:lnTo>
                    <a:pt x="391" y="26"/>
                  </a:lnTo>
                  <a:lnTo>
                    <a:pt x="391" y="29"/>
                  </a:lnTo>
                  <a:lnTo>
                    <a:pt x="388" y="30"/>
                  </a:lnTo>
                  <a:lnTo>
                    <a:pt x="388" y="32"/>
                  </a:lnTo>
                  <a:lnTo>
                    <a:pt x="388" y="34"/>
                  </a:lnTo>
                  <a:lnTo>
                    <a:pt x="388" y="35"/>
                  </a:lnTo>
                  <a:lnTo>
                    <a:pt x="388" y="37"/>
                  </a:lnTo>
                  <a:lnTo>
                    <a:pt x="391" y="35"/>
                  </a:lnTo>
                  <a:lnTo>
                    <a:pt x="395" y="29"/>
                  </a:lnTo>
                  <a:lnTo>
                    <a:pt x="397" y="29"/>
                  </a:lnTo>
                  <a:lnTo>
                    <a:pt x="397" y="29"/>
                  </a:lnTo>
                  <a:lnTo>
                    <a:pt x="400" y="30"/>
                  </a:lnTo>
                  <a:lnTo>
                    <a:pt x="403" y="34"/>
                  </a:lnTo>
                  <a:lnTo>
                    <a:pt x="403" y="34"/>
                  </a:lnTo>
                  <a:lnTo>
                    <a:pt x="403" y="35"/>
                  </a:lnTo>
                  <a:lnTo>
                    <a:pt x="403" y="37"/>
                  </a:lnTo>
                  <a:lnTo>
                    <a:pt x="403" y="38"/>
                  </a:lnTo>
                  <a:lnTo>
                    <a:pt x="403" y="38"/>
                  </a:lnTo>
                  <a:lnTo>
                    <a:pt x="402" y="40"/>
                  </a:lnTo>
                  <a:lnTo>
                    <a:pt x="402" y="40"/>
                  </a:lnTo>
                  <a:lnTo>
                    <a:pt x="403" y="40"/>
                  </a:lnTo>
                  <a:lnTo>
                    <a:pt x="405" y="41"/>
                  </a:lnTo>
                  <a:lnTo>
                    <a:pt x="406" y="43"/>
                  </a:lnTo>
                  <a:lnTo>
                    <a:pt x="408" y="43"/>
                  </a:lnTo>
                  <a:lnTo>
                    <a:pt x="413" y="43"/>
                  </a:lnTo>
                  <a:lnTo>
                    <a:pt x="417" y="45"/>
                  </a:lnTo>
                  <a:lnTo>
                    <a:pt x="419" y="48"/>
                  </a:lnTo>
                  <a:lnTo>
                    <a:pt x="422" y="46"/>
                  </a:lnTo>
                  <a:lnTo>
                    <a:pt x="422" y="45"/>
                  </a:lnTo>
                  <a:lnTo>
                    <a:pt x="424" y="45"/>
                  </a:lnTo>
                  <a:lnTo>
                    <a:pt x="427" y="45"/>
                  </a:lnTo>
                  <a:lnTo>
                    <a:pt x="430" y="45"/>
                  </a:lnTo>
                  <a:lnTo>
                    <a:pt x="432" y="46"/>
                  </a:lnTo>
                  <a:lnTo>
                    <a:pt x="429" y="49"/>
                  </a:lnTo>
                  <a:lnTo>
                    <a:pt x="432" y="52"/>
                  </a:lnTo>
                  <a:lnTo>
                    <a:pt x="436" y="54"/>
                  </a:lnTo>
                  <a:lnTo>
                    <a:pt x="440" y="56"/>
                  </a:lnTo>
                  <a:lnTo>
                    <a:pt x="441" y="56"/>
                  </a:lnTo>
                  <a:lnTo>
                    <a:pt x="441" y="57"/>
                  </a:lnTo>
                  <a:lnTo>
                    <a:pt x="440" y="59"/>
                  </a:lnTo>
                  <a:lnTo>
                    <a:pt x="436" y="59"/>
                  </a:lnTo>
                  <a:lnTo>
                    <a:pt x="432" y="59"/>
                  </a:lnTo>
                  <a:lnTo>
                    <a:pt x="427" y="60"/>
                  </a:lnTo>
                  <a:lnTo>
                    <a:pt x="417" y="60"/>
                  </a:lnTo>
                  <a:lnTo>
                    <a:pt x="416" y="62"/>
                  </a:lnTo>
                  <a:lnTo>
                    <a:pt x="416" y="62"/>
                  </a:lnTo>
                  <a:lnTo>
                    <a:pt x="416" y="63"/>
                  </a:lnTo>
                  <a:lnTo>
                    <a:pt x="411" y="65"/>
                  </a:lnTo>
                  <a:lnTo>
                    <a:pt x="408" y="68"/>
                  </a:lnTo>
                  <a:lnTo>
                    <a:pt x="406" y="70"/>
                  </a:lnTo>
                  <a:lnTo>
                    <a:pt x="406" y="73"/>
                  </a:lnTo>
                  <a:lnTo>
                    <a:pt x="406" y="74"/>
                  </a:lnTo>
                  <a:lnTo>
                    <a:pt x="406" y="76"/>
                  </a:lnTo>
                  <a:lnTo>
                    <a:pt x="406" y="78"/>
                  </a:lnTo>
                  <a:lnTo>
                    <a:pt x="403" y="79"/>
                  </a:lnTo>
                  <a:lnTo>
                    <a:pt x="402" y="79"/>
                  </a:lnTo>
                  <a:lnTo>
                    <a:pt x="400" y="79"/>
                  </a:lnTo>
                  <a:lnTo>
                    <a:pt x="399" y="79"/>
                  </a:lnTo>
                  <a:lnTo>
                    <a:pt x="399" y="81"/>
                  </a:lnTo>
                  <a:lnTo>
                    <a:pt x="399" y="82"/>
                  </a:lnTo>
                  <a:lnTo>
                    <a:pt x="399" y="87"/>
                  </a:lnTo>
                  <a:lnTo>
                    <a:pt x="397" y="90"/>
                  </a:lnTo>
                  <a:lnTo>
                    <a:pt x="397" y="93"/>
                  </a:lnTo>
                  <a:lnTo>
                    <a:pt x="395" y="95"/>
                  </a:lnTo>
                  <a:lnTo>
                    <a:pt x="394" y="97"/>
                  </a:lnTo>
                  <a:lnTo>
                    <a:pt x="389" y="97"/>
                  </a:lnTo>
                  <a:lnTo>
                    <a:pt x="386" y="100"/>
                  </a:lnTo>
                  <a:lnTo>
                    <a:pt x="384" y="104"/>
                  </a:lnTo>
                  <a:lnTo>
                    <a:pt x="383" y="106"/>
                  </a:lnTo>
                  <a:lnTo>
                    <a:pt x="380" y="109"/>
                  </a:lnTo>
                  <a:lnTo>
                    <a:pt x="380" y="111"/>
                  </a:lnTo>
                  <a:lnTo>
                    <a:pt x="381" y="112"/>
                  </a:lnTo>
                  <a:lnTo>
                    <a:pt x="380" y="114"/>
                  </a:lnTo>
                  <a:lnTo>
                    <a:pt x="376" y="117"/>
                  </a:lnTo>
                  <a:lnTo>
                    <a:pt x="376" y="119"/>
                  </a:lnTo>
                  <a:lnTo>
                    <a:pt x="378" y="120"/>
                  </a:lnTo>
                  <a:lnTo>
                    <a:pt x="378" y="122"/>
                  </a:lnTo>
                  <a:lnTo>
                    <a:pt x="376" y="123"/>
                  </a:lnTo>
                  <a:lnTo>
                    <a:pt x="373" y="125"/>
                  </a:lnTo>
                  <a:lnTo>
                    <a:pt x="370" y="123"/>
                  </a:lnTo>
                  <a:lnTo>
                    <a:pt x="369" y="122"/>
                  </a:lnTo>
                  <a:lnTo>
                    <a:pt x="367" y="120"/>
                  </a:lnTo>
                  <a:lnTo>
                    <a:pt x="365" y="119"/>
                  </a:lnTo>
                  <a:lnTo>
                    <a:pt x="364" y="119"/>
                  </a:lnTo>
                  <a:lnTo>
                    <a:pt x="356" y="115"/>
                  </a:lnTo>
                  <a:lnTo>
                    <a:pt x="350" y="109"/>
                  </a:lnTo>
                  <a:lnTo>
                    <a:pt x="345" y="106"/>
                  </a:lnTo>
                  <a:lnTo>
                    <a:pt x="342" y="106"/>
                  </a:lnTo>
                  <a:lnTo>
                    <a:pt x="339" y="104"/>
                  </a:lnTo>
                  <a:lnTo>
                    <a:pt x="337" y="103"/>
                  </a:lnTo>
                  <a:lnTo>
                    <a:pt x="335" y="101"/>
                  </a:lnTo>
                  <a:lnTo>
                    <a:pt x="335" y="100"/>
                  </a:lnTo>
                  <a:lnTo>
                    <a:pt x="334" y="98"/>
                  </a:lnTo>
                  <a:lnTo>
                    <a:pt x="334" y="97"/>
                  </a:lnTo>
                  <a:lnTo>
                    <a:pt x="334" y="95"/>
                  </a:lnTo>
                  <a:lnTo>
                    <a:pt x="335" y="93"/>
                  </a:lnTo>
                  <a:lnTo>
                    <a:pt x="340" y="93"/>
                  </a:lnTo>
                  <a:lnTo>
                    <a:pt x="342" y="93"/>
                  </a:lnTo>
                  <a:lnTo>
                    <a:pt x="343" y="95"/>
                  </a:lnTo>
                  <a:lnTo>
                    <a:pt x="345" y="95"/>
                  </a:lnTo>
                  <a:lnTo>
                    <a:pt x="348" y="90"/>
                  </a:lnTo>
                  <a:lnTo>
                    <a:pt x="365" y="87"/>
                  </a:lnTo>
                  <a:lnTo>
                    <a:pt x="372" y="87"/>
                  </a:lnTo>
                  <a:lnTo>
                    <a:pt x="378" y="87"/>
                  </a:lnTo>
                  <a:lnTo>
                    <a:pt x="376" y="86"/>
                  </a:lnTo>
                  <a:lnTo>
                    <a:pt x="376" y="84"/>
                  </a:lnTo>
                  <a:lnTo>
                    <a:pt x="375" y="84"/>
                  </a:lnTo>
                  <a:lnTo>
                    <a:pt x="370" y="84"/>
                  </a:lnTo>
                  <a:lnTo>
                    <a:pt x="364" y="86"/>
                  </a:lnTo>
                  <a:lnTo>
                    <a:pt x="361" y="86"/>
                  </a:lnTo>
                  <a:lnTo>
                    <a:pt x="358" y="84"/>
                  </a:lnTo>
                  <a:lnTo>
                    <a:pt x="353" y="86"/>
                  </a:lnTo>
                  <a:lnTo>
                    <a:pt x="350" y="87"/>
                  </a:lnTo>
                  <a:lnTo>
                    <a:pt x="347" y="87"/>
                  </a:lnTo>
                  <a:lnTo>
                    <a:pt x="343" y="87"/>
                  </a:lnTo>
                  <a:lnTo>
                    <a:pt x="335" y="87"/>
                  </a:lnTo>
                  <a:lnTo>
                    <a:pt x="334" y="87"/>
                  </a:lnTo>
                  <a:lnTo>
                    <a:pt x="331" y="86"/>
                  </a:lnTo>
                  <a:lnTo>
                    <a:pt x="331" y="84"/>
                  </a:lnTo>
                  <a:lnTo>
                    <a:pt x="331" y="82"/>
                  </a:lnTo>
                  <a:lnTo>
                    <a:pt x="329" y="79"/>
                  </a:lnTo>
                  <a:lnTo>
                    <a:pt x="331" y="79"/>
                  </a:lnTo>
                  <a:lnTo>
                    <a:pt x="331" y="78"/>
                  </a:lnTo>
                  <a:lnTo>
                    <a:pt x="332" y="78"/>
                  </a:lnTo>
                  <a:lnTo>
                    <a:pt x="334" y="78"/>
                  </a:lnTo>
                  <a:lnTo>
                    <a:pt x="335" y="78"/>
                  </a:lnTo>
                  <a:lnTo>
                    <a:pt x="339" y="81"/>
                  </a:lnTo>
                  <a:lnTo>
                    <a:pt x="337" y="78"/>
                  </a:lnTo>
                  <a:lnTo>
                    <a:pt x="348" y="76"/>
                  </a:lnTo>
                  <a:lnTo>
                    <a:pt x="353" y="73"/>
                  </a:lnTo>
                  <a:lnTo>
                    <a:pt x="356" y="73"/>
                  </a:lnTo>
                  <a:lnTo>
                    <a:pt x="359" y="73"/>
                  </a:lnTo>
                  <a:lnTo>
                    <a:pt x="358" y="73"/>
                  </a:lnTo>
                  <a:lnTo>
                    <a:pt x="358" y="71"/>
                  </a:lnTo>
                  <a:lnTo>
                    <a:pt x="359" y="70"/>
                  </a:lnTo>
                  <a:lnTo>
                    <a:pt x="361" y="70"/>
                  </a:lnTo>
                  <a:lnTo>
                    <a:pt x="365" y="70"/>
                  </a:lnTo>
                  <a:lnTo>
                    <a:pt x="375" y="70"/>
                  </a:lnTo>
                  <a:lnTo>
                    <a:pt x="378" y="68"/>
                  </a:lnTo>
                  <a:lnTo>
                    <a:pt x="380" y="67"/>
                  </a:lnTo>
                  <a:lnTo>
                    <a:pt x="378" y="68"/>
                  </a:lnTo>
                  <a:lnTo>
                    <a:pt x="375" y="68"/>
                  </a:lnTo>
                  <a:lnTo>
                    <a:pt x="373" y="68"/>
                  </a:lnTo>
                  <a:lnTo>
                    <a:pt x="370" y="67"/>
                  </a:lnTo>
                  <a:lnTo>
                    <a:pt x="370" y="65"/>
                  </a:lnTo>
                  <a:lnTo>
                    <a:pt x="373" y="62"/>
                  </a:lnTo>
                  <a:lnTo>
                    <a:pt x="375" y="59"/>
                  </a:lnTo>
                  <a:lnTo>
                    <a:pt x="370" y="60"/>
                  </a:lnTo>
                  <a:lnTo>
                    <a:pt x="370" y="60"/>
                  </a:lnTo>
                  <a:lnTo>
                    <a:pt x="365" y="63"/>
                  </a:lnTo>
                  <a:lnTo>
                    <a:pt x="362" y="65"/>
                  </a:lnTo>
                  <a:lnTo>
                    <a:pt x="359" y="65"/>
                  </a:lnTo>
                  <a:lnTo>
                    <a:pt x="354" y="65"/>
                  </a:lnTo>
                  <a:lnTo>
                    <a:pt x="354" y="65"/>
                  </a:lnTo>
                  <a:lnTo>
                    <a:pt x="353" y="63"/>
                  </a:lnTo>
                  <a:lnTo>
                    <a:pt x="353" y="62"/>
                  </a:lnTo>
                  <a:lnTo>
                    <a:pt x="353" y="62"/>
                  </a:lnTo>
                  <a:lnTo>
                    <a:pt x="354" y="60"/>
                  </a:lnTo>
                  <a:lnTo>
                    <a:pt x="354" y="57"/>
                  </a:lnTo>
                  <a:lnTo>
                    <a:pt x="354" y="56"/>
                  </a:lnTo>
                  <a:lnTo>
                    <a:pt x="353" y="56"/>
                  </a:lnTo>
                  <a:lnTo>
                    <a:pt x="351" y="57"/>
                  </a:lnTo>
                  <a:lnTo>
                    <a:pt x="351" y="59"/>
                  </a:lnTo>
                  <a:lnTo>
                    <a:pt x="348" y="60"/>
                  </a:lnTo>
                  <a:lnTo>
                    <a:pt x="347" y="60"/>
                  </a:lnTo>
                  <a:lnTo>
                    <a:pt x="347" y="59"/>
                  </a:lnTo>
                  <a:lnTo>
                    <a:pt x="345" y="59"/>
                  </a:lnTo>
                  <a:lnTo>
                    <a:pt x="345" y="57"/>
                  </a:lnTo>
                  <a:lnTo>
                    <a:pt x="343" y="57"/>
                  </a:lnTo>
                  <a:lnTo>
                    <a:pt x="342" y="59"/>
                  </a:lnTo>
                  <a:lnTo>
                    <a:pt x="340" y="59"/>
                  </a:lnTo>
                  <a:lnTo>
                    <a:pt x="342" y="60"/>
                  </a:lnTo>
                  <a:lnTo>
                    <a:pt x="342" y="62"/>
                  </a:lnTo>
                  <a:lnTo>
                    <a:pt x="340" y="63"/>
                  </a:lnTo>
                  <a:lnTo>
                    <a:pt x="340" y="65"/>
                  </a:lnTo>
                  <a:lnTo>
                    <a:pt x="342" y="67"/>
                  </a:lnTo>
                  <a:lnTo>
                    <a:pt x="343" y="68"/>
                  </a:lnTo>
                  <a:lnTo>
                    <a:pt x="342" y="68"/>
                  </a:lnTo>
                  <a:lnTo>
                    <a:pt x="339" y="70"/>
                  </a:lnTo>
                  <a:lnTo>
                    <a:pt x="337" y="71"/>
                  </a:lnTo>
                  <a:lnTo>
                    <a:pt x="335" y="71"/>
                  </a:lnTo>
                  <a:lnTo>
                    <a:pt x="332" y="71"/>
                  </a:lnTo>
                  <a:lnTo>
                    <a:pt x="329" y="73"/>
                  </a:lnTo>
                  <a:lnTo>
                    <a:pt x="321" y="73"/>
                  </a:lnTo>
                  <a:lnTo>
                    <a:pt x="318" y="71"/>
                  </a:lnTo>
                  <a:lnTo>
                    <a:pt x="318" y="70"/>
                  </a:lnTo>
                  <a:lnTo>
                    <a:pt x="317" y="70"/>
                  </a:lnTo>
                  <a:lnTo>
                    <a:pt x="315" y="68"/>
                  </a:lnTo>
                  <a:lnTo>
                    <a:pt x="312" y="65"/>
                  </a:lnTo>
                  <a:lnTo>
                    <a:pt x="309" y="62"/>
                  </a:lnTo>
                  <a:lnTo>
                    <a:pt x="307" y="62"/>
                  </a:lnTo>
                  <a:lnTo>
                    <a:pt x="304" y="60"/>
                  </a:lnTo>
                  <a:lnTo>
                    <a:pt x="304" y="59"/>
                  </a:lnTo>
                  <a:lnTo>
                    <a:pt x="302" y="57"/>
                  </a:lnTo>
                  <a:lnTo>
                    <a:pt x="301" y="56"/>
                  </a:lnTo>
                  <a:lnTo>
                    <a:pt x="302" y="54"/>
                  </a:lnTo>
                  <a:lnTo>
                    <a:pt x="304" y="54"/>
                  </a:lnTo>
                  <a:lnTo>
                    <a:pt x="299" y="52"/>
                  </a:lnTo>
                  <a:lnTo>
                    <a:pt x="296" y="51"/>
                  </a:lnTo>
                  <a:lnTo>
                    <a:pt x="298" y="49"/>
                  </a:lnTo>
                  <a:lnTo>
                    <a:pt x="299" y="49"/>
                  </a:lnTo>
                  <a:lnTo>
                    <a:pt x="309" y="52"/>
                  </a:lnTo>
                  <a:lnTo>
                    <a:pt x="310" y="51"/>
                  </a:lnTo>
                  <a:lnTo>
                    <a:pt x="312" y="51"/>
                  </a:lnTo>
                  <a:lnTo>
                    <a:pt x="310" y="49"/>
                  </a:lnTo>
                  <a:lnTo>
                    <a:pt x="309" y="49"/>
                  </a:lnTo>
                  <a:lnTo>
                    <a:pt x="307" y="49"/>
                  </a:lnTo>
                  <a:lnTo>
                    <a:pt x="306" y="49"/>
                  </a:lnTo>
                  <a:lnTo>
                    <a:pt x="306" y="48"/>
                  </a:lnTo>
                  <a:lnTo>
                    <a:pt x="304" y="46"/>
                  </a:lnTo>
                  <a:lnTo>
                    <a:pt x="304" y="45"/>
                  </a:lnTo>
                  <a:lnTo>
                    <a:pt x="304" y="45"/>
                  </a:lnTo>
                  <a:lnTo>
                    <a:pt x="306" y="41"/>
                  </a:lnTo>
                  <a:lnTo>
                    <a:pt x="307" y="40"/>
                  </a:lnTo>
                  <a:lnTo>
                    <a:pt x="306" y="40"/>
                  </a:lnTo>
                  <a:lnTo>
                    <a:pt x="299" y="40"/>
                  </a:lnTo>
                  <a:lnTo>
                    <a:pt x="299" y="40"/>
                  </a:lnTo>
                  <a:lnTo>
                    <a:pt x="299" y="41"/>
                  </a:lnTo>
                  <a:lnTo>
                    <a:pt x="298" y="45"/>
                  </a:lnTo>
                  <a:lnTo>
                    <a:pt x="296" y="45"/>
                  </a:lnTo>
                  <a:lnTo>
                    <a:pt x="294" y="45"/>
                  </a:lnTo>
                  <a:lnTo>
                    <a:pt x="293" y="41"/>
                  </a:lnTo>
                  <a:lnTo>
                    <a:pt x="290" y="38"/>
                  </a:lnTo>
                  <a:lnTo>
                    <a:pt x="290" y="37"/>
                  </a:lnTo>
                  <a:lnTo>
                    <a:pt x="290" y="35"/>
                  </a:lnTo>
                  <a:lnTo>
                    <a:pt x="288" y="34"/>
                  </a:lnTo>
                  <a:lnTo>
                    <a:pt x="287" y="32"/>
                  </a:lnTo>
                  <a:lnTo>
                    <a:pt x="287" y="30"/>
                  </a:lnTo>
                  <a:lnTo>
                    <a:pt x="287" y="30"/>
                  </a:lnTo>
                  <a:lnTo>
                    <a:pt x="288" y="27"/>
                  </a:lnTo>
                  <a:lnTo>
                    <a:pt x="287" y="26"/>
                  </a:lnTo>
                  <a:lnTo>
                    <a:pt x="287" y="26"/>
                  </a:lnTo>
                  <a:lnTo>
                    <a:pt x="287" y="24"/>
                  </a:lnTo>
                  <a:lnTo>
                    <a:pt x="287" y="22"/>
                  </a:lnTo>
                  <a:lnTo>
                    <a:pt x="288" y="22"/>
                  </a:lnTo>
                  <a:lnTo>
                    <a:pt x="288" y="22"/>
                  </a:lnTo>
                  <a:lnTo>
                    <a:pt x="291" y="24"/>
                  </a:lnTo>
                  <a:lnTo>
                    <a:pt x="293" y="26"/>
                  </a:lnTo>
                  <a:lnTo>
                    <a:pt x="293" y="26"/>
                  </a:lnTo>
                  <a:lnTo>
                    <a:pt x="294" y="22"/>
                  </a:lnTo>
                  <a:lnTo>
                    <a:pt x="296" y="22"/>
                  </a:lnTo>
                  <a:lnTo>
                    <a:pt x="301" y="22"/>
                  </a:lnTo>
                  <a:lnTo>
                    <a:pt x="307" y="24"/>
                  </a:lnTo>
                  <a:lnTo>
                    <a:pt x="309" y="26"/>
                  </a:lnTo>
                  <a:lnTo>
                    <a:pt x="309" y="26"/>
                  </a:lnTo>
                  <a:lnTo>
                    <a:pt x="309" y="24"/>
                  </a:lnTo>
                  <a:lnTo>
                    <a:pt x="309" y="22"/>
                  </a:lnTo>
                  <a:lnTo>
                    <a:pt x="309" y="22"/>
                  </a:lnTo>
                  <a:lnTo>
                    <a:pt x="313" y="24"/>
                  </a:lnTo>
                  <a:lnTo>
                    <a:pt x="317" y="24"/>
                  </a:lnTo>
                  <a:lnTo>
                    <a:pt x="321" y="21"/>
                  </a:lnTo>
                  <a:lnTo>
                    <a:pt x="329" y="21"/>
                  </a:lnTo>
                  <a:lnTo>
                    <a:pt x="332" y="22"/>
                  </a:lnTo>
                  <a:lnTo>
                    <a:pt x="332" y="22"/>
                  </a:lnTo>
                  <a:lnTo>
                    <a:pt x="332" y="24"/>
                  </a:lnTo>
                  <a:lnTo>
                    <a:pt x="332" y="24"/>
                  </a:lnTo>
                  <a:lnTo>
                    <a:pt x="331" y="26"/>
                  </a:lnTo>
                  <a:lnTo>
                    <a:pt x="320" y="27"/>
                  </a:lnTo>
                  <a:lnTo>
                    <a:pt x="313" y="30"/>
                  </a:lnTo>
                  <a:lnTo>
                    <a:pt x="323" y="30"/>
                  </a:lnTo>
                  <a:lnTo>
                    <a:pt x="324" y="30"/>
                  </a:lnTo>
                  <a:lnTo>
                    <a:pt x="324" y="34"/>
                  </a:lnTo>
                  <a:lnTo>
                    <a:pt x="326" y="34"/>
                  </a:lnTo>
                  <a:lnTo>
                    <a:pt x="328" y="34"/>
                  </a:lnTo>
                  <a:lnTo>
                    <a:pt x="331" y="35"/>
                  </a:lnTo>
                  <a:lnTo>
                    <a:pt x="332" y="37"/>
                  </a:lnTo>
                  <a:lnTo>
                    <a:pt x="334" y="38"/>
                  </a:lnTo>
                  <a:lnTo>
                    <a:pt x="334" y="38"/>
                  </a:lnTo>
                  <a:lnTo>
                    <a:pt x="335" y="37"/>
                  </a:lnTo>
                  <a:lnTo>
                    <a:pt x="334" y="35"/>
                  </a:lnTo>
                  <a:lnTo>
                    <a:pt x="334" y="34"/>
                  </a:lnTo>
                  <a:lnTo>
                    <a:pt x="334" y="32"/>
                  </a:lnTo>
                  <a:lnTo>
                    <a:pt x="335" y="30"/>
                  </a:lnTo>
                  <a:lnTo>
                    <a:pt x="337" y="29"/>
                  </a:lnTo>
                  <a:lnTo>
                    <a:pt x="340" y="26"/>
                  </a:lnTo>
                  <a:lnTo>
                    <a:pt x="343" y="22"/>
                  </a:lnTo>
                  <a:lnTo>
                    <a:pt x="347" y="24"/>
                  </a:lnTo>
                  <a:lnTo>
                    <a:pt x="350" y="27"/>
                  </a:lnTo>
                  <a:lnTo>
                    <a:pt x="353" y="30"/>
                  </a:lnTo>
                  <a:lnTo>
                    <a:pt x="354" y="35"/>
                  </a:lnTo>
                  <a:lnTo>
                    <a:pt x="358" y="41"/>
                  </a:lnTo>
                  <a:lnTo>
                    <a:pt x="359" y="43"/>
                  </a:lnTo>
                  <a:lnTo>
                    <a:pt x="361" y="43"/>
                  </a:lnTo>
                  <a:lnTo>
                    <a:pt x="367" y="49"/>
                  </a:lnTo>
                  <a:lnTo>
                    <a:pt x="369" y="49"/>
                  </a:lnTo>
                  <a:lnTo>
                    <a:pt x="367" y="45"/>
                  </a:lnTo>
                  <a:lnTo>
                    <a:pt x="364" y="38"/>
                  </a:lnTo>
                  <a:lnTo>
                    <a:pt x="361" y="32"/>
                  </a:lnTo>
                  <a:lnTo>
                    <a:pt x="361" y="30"/>
                  </a:lnTo>
                  <a:lnTo>
                    <a:pt x="361" y="27"/>
                  </a:lnTo>
                  <a:lnTo>
                    <a:pt x="361" y="26"/>
                  </a:lnTo>
                  <a:lnTo>
                    <a:pt x="361" y="26"/>
                  </a:lnTo>
                  <a:lnTo>
                    <a:pt x="362" y="21"/>
                  </a:lnTo>
                  <a:lnTo>
                    <a:pt x="364" y="19"/>
                  </a:lnTo>
                  <a:lnTo>
                    <a:pt x="364" y="18"/>
                  </a:lnTo>
                  <a:lnTo>
                    <a:pt x="364" y="16"/>
                  </a:lnTo>
                  <a:lnTo>
                    <a:pt x="367" y="15"/>
                  </a:lnTo>
                  <a:lnTo>
                    <a:pt x="369" y="15"/>
                  </a:lnTo>
                  <a:close/>
                  <a:moveTo>
                    <a:pt x="615" y="8"/>
                  </a:moveTo>
                  <a:lnTo>
                    <a:pt x="618" y="8"/>
                  </a:lnTo>
                  <a:lnTo>
                    <a:pt x="616" y="10"/>
                  </a:lnTo>
                  <a:lnTo>
                    <a:pt x="602" y="11"/>
                  </a:lnTo>
                  <a:lnTo>
                    <a:pt x="588" y="13"/>
                  </a:lnTo>
                  <a:lnTo>
                    <a:pt x="586" y="13"/>
                  </a:lnTo>
                  <a:lnTo>
                    <a:pt x="610" y="8"/>
                  </a:lnTo>
                  <a:lnTo>
                    <a:pt x="610" y="8"/>
                  </a:lnTo>
                  <a:lnTo>
                    <a:pt x="615" y="8"/>
                  </a:lnTo>
                  <a:close/>
                  <a:moveTo>
                    <a:pt x="395" y="4"/>
                  </a:moveTo>
                  <a:lnTo>
                    <a:pt x="400" y="5"/>
                  </a:lnTo>
                  <a:lnTo>
                    <a:pt x="403" y="7"/>
                  </a:lnTo>
                  <a:lnTo>
                    <a:pt x="400" y="8"/>
                  </a:lnTo>
                  <a:lnTo>
                    <a:pt x="394" y="7"/>
                  </a:lnTo>
                  <a:lnTo>
                    <a:pt x="395" y="5"/>
                  </a:lnTo>
                  <a:lnTo>
                    <a:pt x="395" y="4"/>
                  </a:lnTo>
                  <a:close/>
                  <a:moveTo>
                    <a:pt x="417" y="0"/>
                  </a:moveTo>
                  <a:lnTo>
                    <a:pt x="419" y="0"/>
                  </a:lnTo>
                  <a:lnTo>
                    <a:pt x="422" y="2"/>
                  </a:lnTo>
                  <a:lnTo>
                    <a:pt x="425" y="2"/>
                  </a:lnTo>
                  <a:lnTo>
                    <a:pt x="429" y="4"/>
                  </a:lnTo>
                  <a:lnTo>
                    <a:pt x="432" y="7"/>
                  </a:lnTo>
                  <a:lnTo>
                    <a:pt x="433" y="8"/>
                  </a:lnTo>
                  <a:lnTo>
                    <a:pt x="435" y="8"/>
                  </a:lnTo>
                  <a:lnTo>
                    <a:pt x="443" y="8"/>
                  </a:lnTo>
                  <a:lnTo>
                    <a:pt x="444" y="8"/>
                  </a:lnTo>
                  <a:lnTo>
                    <a:pt x="446" y="11"/>
                  </a:lnTo>
                  <a:lnTo>
                    <a:pt x="446" y="11"/>
                  </a:lnTo>
                  <a:lnTo>
                    <a:pt x="449" y="11"/>
                  </a:lnTo>
                  <a:lnTo>
                    <a:pt x="452" y="15"/>
                  </a:lnTo>
                  <a:lnTo>
                    <a:pt x="454" y="15"/>
                  </a:lnTo>
                  <a:lnTo>
                    <a:pt x="455" y="13"/>
                  </a:lnTo>
                  <a:lnTo>
                    <a:pt x="457" y="10"/>
                  </a:lnTo>
                  <a:lnTo>
                    <a:pt x="457" y="5"/>
                  </a:lnTo>
                  <a:lnTo>
                    <a:pt x="455" y="4"/>
                  </a:lnTo>
                  <a:lnTo>
                    <a:pt x="457" y="2"/>
                  </a:lnTo>
                  <a:lnTo>
                    <a:pt x="458" y="2"/>
                  </a:lnTo>
                  <a:lnTo>
                    <a:pt x="460" y="2"/>
                  </a:lnTo>
                  <a:lnTo>
                    <a:pt x="462" y="2"/>
                  </a:lnTo>
                  <a:lnTo>
                    <a:pt x="463" y="0"/>
                  </a:lnTo>
                  <a:lnTo>
                    <a:pt x="465" y="0"/>
                  </a:lnTo>
                  <a:lnTo>
                    <a:pt x="468" y="2"/>
                  </a:lnTo>
                  <a:lnTo>
                    <a:pt x="470" y="2"/>
                  </a:lnTo>
                  <a:lnTo>
                    <a:pt x="468" y="4"/>
                  </a:lnTo>
                  <a:lnTo>
                    <a:pt x="468" y="5"/>
                  </a:lnTo>
                  <a:lnTo>
                    <a:pt x="466" y="10"/>
                  </a:lnTo>
                  <a:lnTo>
                    <a:pt x="470" y="10"/>
                  </a:lnTo>
                  <a:lnTo>
                    <a:pt x="474" y="10"/>
                  </a:lnTo>
                  <a:lnTo>
                    <a:pt x="476" y="8"/>
                  </a:lnTo>
                  <a:lnTo>
                    <a:pt x="477" y="7"/>
                  </a:lnTo>
                  <a:lnTo>
                    <a:pt x="481" y="7"/>
                  </a:lnTo>
                  <a:lnTo>
                    <a:pt x="482" y="7"/>
                  </a:lnTo>
                  <a:lnTo>
                    <a:pt x="482" y="5"/>
                  </a:lnTo>
                  <a:lnTo>
                    <a:pt x="484" y="4"/>
                  </a:lnTo>
                  <a:lnTo>
                    <a:pt x="485" y="4"/>
                  </a:lnTo>
                  <a:lnTo>
                    <a:pt x="487" y="7"/>
                  </a:lnTo>
                  <a:lnTo>
                    <a:pt x="487" y="7"/>
                  </a:lnTo>
                  <a:lnTo>
                    <a:pt x="490" y="7"/>
                  </a:lnTo>
                  <a:lnTo>
                    <a:pt x="490" y="7"/>
                  </a:lnTo>
                  <a:lnTo>
                    <a:pt x="492" y="7"/>
                  </a:lnTo>
                  <a:lnTo>
                    <a:pt x="499" y="8"/>
                  </a:lnTo>
                  <a:lnTo>
                    <a:pt x="503" y="10"/>
                  </a:lnTo>
                  <a:lnTo>
                    <a:pt x="504" y="10"/>
                  </a:lnTo>
                  <a:lnTo>
                    <a:pt x="506" y="10"/>
                  </a:lnTo>
                  <a:lnTo>
                    <a:pt x="514" y="10"/>
                  </a:lnTo>
                  <a:lnTo>
                    <a:pt x="520" y="11"/>
                  </a:lnTo>
                  <a:lnTo>
                    <a:pt x="522" y="11"/>
                  </a:lnTo>
                  <a:lnTo>
                    <a:pt x="525" y="15"/>
                  </a:lnTo>
                  <a:lnTo>
                    <a:pt x="525" y="19"/>
                  </a:lnTo>
                  <a:lnTo>
                    <a:pt x="523" y="21"/>
                  </a:lnTo>
                  <a:lnTo>
                    <a:pt x="511" y="27"/>
                  </a:lnTo>
                  <a:lnTo>
                    <a:pt x="507" y="29"/>
                  </a:lnTo>
                  <a:lnTo>
                    <a:pt x="506" y="30"/>
                  </a:lnTo>
                  <a:lnTo>
                    <a:pt x="504" y="35"/>
                  </a:lnTo>
                  <a:lnTo>
                    <a:pt x="503" y="35"/>
                  </a:lnTo>
                  <a:lnTo>
                    <a:pt x="496" y="38"/>
                  </a:lnTo>
                  <a:lnTo>
                    <a:pt x="495" y="38"/>
                  </a:lnTo>
                  <a:lnTo>
                    <a:pt x="492" y="37"/>
                  </a:lnTo>
                  <a:lnTo>
                    <a:pt x="490" y="37"/>
                  </a:lnTo>
                  <a:lnTo>
                    <a:pt x="484" y="38"/>
                  </a:lnTo>
                  <a:lnTo>
                    <a:pt x="482" y="40"/>
                  </a:lnTo>
                  <a:lnTo>
                    <a:pt x="481" y="41"/>
                  </a:lnTo>
                  <a:lnTo>
                    <a:pt x="477" y="43"/>
                  </a:lnTo>
                  <a:lnTo>
                    <a:pt x="476" y="41"/>
                  </a:lnTo>
                  <a:lnTo>
                    <a:pt x="463" y="41"/>
                  </a:lnTo>
                  <a:lnTo>
                    <a:pt x="462" y="40"/>
                  </a:lnTo>
                  <a:lnTo>
                    <a:pt x="460" y="38"/>
                  </a:lnTo>
                  <a:lnTo>
                    <a:pt x="462" y="35"/>
                  </a:lnTo>
                  <a:lnTo>
                    <a:pt x="449" y="37"/>
                  </a:lnTo>
                  <a:lnTo>
                    <a:pt x="433" y="35"/>
                  </a:lnTo>
                  <a:lnTo>
                    <a:pt x="433" y="35"/>
                  </a:lnTo>
                  <a:lnTo>
                    <a:pt x="432" y="35"/>
                  </a:lnTo>
                  <a:lnTo>
                    <a:pt x="427" y="34"/>
                  </a:lnTo>
                  <a:lnTo>
                    <a:pt x="422" y="34"/>
                  </a:lnTo>
                  <a:lnTo>
                    <a:pt x="419" y="32"/>
                  </a:lnTo>
                  <a:lnTo>
                    <a:pt x="416" y="29"/>
                  </a:lnTo>
                  <a:lnTo>
                    <a:pt x="417" y="29"/>
                  </a:lnTo>
                  <a:lnTo>
                    <a:pt x="419" y="29"/>
                  </a:lnTo>
                  <a:lnTo>
                    <a:pt x="421" y="27"/>
                  </a:lnTo>
                  <a:lnTo>
                    <a:pt x="424" y="29"/>
                  </a:lnTo>
                  <a:lnTo>
                    <a:pt x="429" y="29"/>
                  </a:lnTo>
                  <a:lnTo>
                    <a:pt x="429" y="26"/>
                  </a:lnTo>
                  <a:lnTo>
                    <a:pt x="430" y="26"/>
                  </a:lnTo>
                  <a:lnTo>
                    <a:pt x="432" y="24"/>
                  </a:lnTo>
                  <a:lnTo>
                    <a:pt x="427" y="24"/>
                  </a:lnTo>
                  <a:lnTo>
                    <a:pt x="422" y="24"/>
                  </a:lnTo>
                  <a:lnTo>
                    <a:pt x="419" y="24"/>
                  </a:lnTo>
                  <a:lnTo>
                    <a:pt x="416" y="26"/>
                  </a:lnTo>
                  <a:lnTo>
                    <a:pt x="413" y="26"/>
                  </a:lnTo>
                  <a:lnTo>
                    <a:pt x="405" y="24"/>
                  </a:lnTo>
                  <a:lnTo>
                    <a:pt x="402" y="24"/>
                  </a:lnTo>
                  <a:lnTo>
                    <a:pt x="399" y="22"/>
                  </a:lnTo>
                  <a:lnTo>
                    <a:pt x="397" y="21"/>
                  </a:lnTo>
                  <a:lnTo>
                    <a:pt x="395" y="19"/>
                  </a:lnTo>
                  <a:lnTo>
                    <a:pt x="395" y="18"/>
                  </a:lnTo>
                  <a:lnTo>
                    <a:pt x="400" y="18"/>
                  </a:lnTo>
                  <a:lnTo>
                    <a:pt x="402" y="16"/>
                  </a:lnTo>
                  <a:lnTo>
                    <a:pt x="405" y="15"/>
                  </a:lnTo>
                  <a:lnTo>
                    <a:pt x="397" y="15"/>
                  </a:lnTo>
                  <a:lnTo>
                    <a:pt x="394" y="13"/>
                  </a:lnTo>
                  <a:lnTo>
                    <a:pt x="391" y="11"/>
                  </a:lnTo>
                  <a:lnTo>
                    <a:pt x="394" y="10"/>
                  </a:lnTo>
                  <a:lnTo>
                    <a:pt x="403" y="10"/>
                  </a:lnTo>
                  <a:lnTo>
                    <a:pt x="406" y="10"/>
                  </a:lnTo>
                  <a:lnTo>
                    <a:pt x="408" y="11"/>
                  </a:lnTo>
                  <a:lnTo>
                    <a:pt x="411" y="13"/>
                  </a:lnTo>
                  <a:lnTo>
                    <a:pt x="414" y="11"/>
                  </a:lnTo>
                  <a:lnTo>
                    <a:pt x="411" y="10"/>
                  </a:lnTo>
                  <a:lnTo>
                    <a:pt x="410" y="7"/>
                  </a:lnTo>
                  <a:lnTo>
                    <a:pt x="408" y="7"/>
                  </a:lnTo>
                  <a:lnTo>
                    <a:pt x="410" y="5"/>
                  </a:lnTo>
                  <a:lnTo>
                    <a:pt x="410" y="5"/>
                  </a:lnTo>
                  <a:lnTo>
                    <a:pt x="411" y="5"/>
                  </a:lnTo>
                  <a:lnTo>
                    <a:pt x="414" y="8"/>
                  </a:lnTo>
                  <a:lnTo>
                    <a:pt x="417" y="8"/>
                  </a:lnTo>
                  <a:lnTo>
                    <a:pt x="417" y="7"/>
                  </a:lnTo>
                  <a:lnTo>
                    <a:pt x="417" y="5"/>
                  </a:lnTo>
                  <a:lnTo>
                    <a:pt x="417" y="4"/>
                  </a:lnTo>
                  <a:lnTo>
                    <a:pt x="416" y="2"/>
                  </a:lnTo>
                  <a:lnTo>
                    <a:pt x="416" y="0"/>
                  </a:lnTo>
                  <a:lnTo>
                    <a:pt x="41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91" name="Freeform 187">
              <a:extLst>
                <a:ext uri="{FF2B5EF4-FFF2-40B4-BE49-F238E27FC236}">
                  <a16:creationId xmlns:a16="http://schemas.microsoft.com/office/drawing/2014/main" id="{3B6EB6CC-700C-C544-EB93-B936A017A37B}"/>
                </a:ext>
              </a:extLst>
            </p:cNvPr>
            <p:cNvSpPr>
              <a:spLocks noEditPoints="1"/>
            </p:cNvSpPr>
            <p:nvPr/>
          </p:nvSpPr>
          <p:spPr bwMode="auto">
            <a:xfrm>
              <a:off x="5860505" y="2749338"/>
              <a:ext cx="107208" cy="107208"/>
            </a:xfrm>
            <a:custGeom>
              <a:avLst/>
              <a:gdLst>
                <a:gd name="T0" fmla="*/ 9 w 55"/>
                <a:gd name="T1" fmla="*/ 44 h 55"/>
                <a:gd name="T2" fmla="*/ 8 w 55"/>
                <a:gd name="T3" fmla="*/ 47 h 55"/>
                <a:gd name="T4" fmla="*/ 3 w 55"/>
                <a:gd name="T5" fmla="*/ 45 h 55"/>
                <a:gd name="T6" fmla="*/ 0 w 55"/>
                <a:gd name="T7" fmla="*/ 45 h 55"/>
                <a:gd name="T8" fmla="*/ 8 w 55"/>
                <a:gd name="T9" fmla="*/ 36 h 55"/>
                <a:gd name="T10" fmla="*/ 6 w 55"/>
                <a:gd name="T11" fmla="*/ 38 h 55"/>
                <a:gd name="T12" fmla="*/ 33 w 55"/>
                <a:gd name="T13" fmla="*/ 20 h 55"/>
                <a:gd name="T14" fmla="*/ 35 w 55"/>
                <a:gd name="T15" fmla="*/ 22 h 55"/>
                <a:gd name="T16" fmla="*/ 30 w 55"/>
                <a:gd name="T17" fmla="*/ 27 h 55"/>
                <a:gd name="T18" fmla="*/ 31 w 55"/>
                <a:gd name="T19" fmla="*/ 20 h 55"/>
                <a:gd name="T20" fmla="*/ 24 w 55"/>
                <a:gd name="T21" fmla="*/ 14 h 55"/>
                <a:gd name="T22" fmla="*/ 27 w 55"/>
                <a:gd name="T23" fmla="*/ 19 h 55"/>
                <a:gd name="T24" fmla="*/ 24 w 55"/>
                <a:gd name="T25" fmla="*/ 23 h 55"/>
                <a:gd name="T26" fmla="*/ 28 w 55"/>
                <a:gd name="T27" fmla="*/ 27 h 55"/>
                <a:gd name="T28" fmla="*/ 35 w 55"/>
                <a:gd name="T29" fmla="*/ 20 h 55"/>
                <a:gd name="T30" fmla="*/ 31 w 55"/>
                <a:gd name="T31" fmla="*/ 17 h 55"/>
                <a:gd name="T32" fmla="*/ 28 w 55"/>
                <a:gd name="T33" fmla="*/ 14 h 55"/>
                <a:gd name="T34" fmla="*/ 22 w 55"/>
                <a:gd name="T35" fmla="*/ 11 h 55"/>
                <a:gd name="T36" fmla="*/ 22 w 55"/>
                <a:gd name="T37" fmla="*/ 9 h 55"/>
                <a:gd name="T38" fmla="*/ 24 w 55"/>
                <a:gd name="T39" fmla="*/ 6 h 55"/>
                <a:gd name="T40" fmla="*/ 55 w 55"/>
                <a:gd name="T41" fmla="*/ 6 h 55"/>
                <a:gd name="T42" fmla="*/ 52 w 55"/>
                <a:gd name="T43" fmla="*/ 17 h 55"/>
                <a:gd name="T44" fmla="*/ 47 w 55"/>
                <a:gd name="T45" fmla="*/ 20 h 55"/>
                <a:gd name="T46" fmla="*/ 49 w 55"/>
                <a:gd name="T47" fmla="*/ 23 h 55"/>
                <a:gd name="T48" fmla="*/ 52 w 55"/>
                <a:gd name="T49" fmla="*/ 25 h 55"/>
                <a:gd name="T50" fmla="*/ 49 w 55"/>
                <a:gd name="T51" fmla="*/ 30 h 55"/>
                <a:gd name="T52" fmla="*/ 49 w 55"/>
                <a:gd name="T53" fmla="*/ 31 h 55"/>
                <a:gd name="T54" fmla="*/ 44 w 55"/>
                <a:gd name="T55" fmla="*/ 34 h 55"/>
                <a:gd name="T56" fmla="*/ 39 w 55"/>
                <a:gd name="T57" fmla="*/ 34 h 55"/>
                <a:gd name="T58" fmla="*/ 38 w 55"/>
                <a:gd name="T59" fmla="*/ 38 h 55"/>
                <a:gd name="T60" fmla="*/ 41 w 55"/>
                <a:gd name="T61" fmla="*/ 42 h 55"/>
                <a:gd name="T62" fmla="*/ 39 w 55"/>
                <a:gd name="T63" fmla="*/ 47 h 55"/>
                <a:gd name="T64" fmla="*/ 36 w 55"/>
                <a:gd name="T65" fmla="*/ 50 h 55"/>
                <a:gd name="T66" fmla="*/ 36 w 55"/>
                <a:gd name="T67" fmla="*/ 52 h 55"/>
                <a:gd name="T68" fmla="*/ 35 w 55"/>
                <a:gd name="T69" fmla="*/ 55 h 55"/>
                <a:gd name="T70" fmla="*/ 33 w 55"/>
                <a:gd name="T71" fmla="*/ 53 h 55"/>
                <a:gd name="T72" fmla="*/ 35 w 55"/>
                <a:gd name="T73" fmla="*/ 49 h 55"/>
                <a:gd name="T74" fmla="*/ 31 w 55"/>
                <a:gd name="T75" fmla="*/ 45 h 55"/>
                <a:gd name="T76" fmla="*/ 27 w 55"/>
                <a:gd name="T77" fmla="*/ 45 h 55"/>
                <a:gd name="T78" fmla="*/ 24 w 55"/>
                <a:gd name="T79" fmla="*/ 42 h 55"/>
                <a:gd name="T80" fmla="*/ 20 w 55"/>
                <a:gd name="T81" fmla="*/ 42 h 55"/>
                <a:gd name="T82" fmla="*/ 16 w 55"/>
                <a:gd name="T83" fmla="*/ 42 h 55"/>
                <a:gd name="T84" fmla="*/ 14 w 55"/>
                <a:gd name="T85" fmla="*/ 44 h 55"/>
                <a:gd name="T86" fmla="*/ 6 w 55"/>
                <a:gd name="T87" fmla="*/ 42 h 55"/>
                <a:gd name="T88" fmla="*/ 2 w 55"/>
                <a:gd name="T89" fmla="*/ 39 h 55"/>
                <a:gd name="T90" fmla="*/ 11 w 55"/>
                <a:gd name="T91" fmla="*/ 42 h 55"/>
                <a:gd name="T92" fmla="*/ 9 w 55"/>
                <a:gd name="T93" fmla="*/ 39 h 55"/>
                <a:gd name="T94" fmla="*/ 8 w 55"/>
                <a:gd name="T95" fmla="*/ 34 h 55"/>
                <a:gd name="T96" fmla="*/ 14 w 55"/>
                <a:gd name="T97" fmla="*/ 28 h 55"/>
                <a:gd name="T98" fmla="*/ 20 w 55"/>
                <a:gd name="T99" fmla="*/ 14 h 55"/>
                <a:gd name="T100" fmla="*/ 30 w 55"/>
                <a:gd name="T101" fmla="*/ 8 h 55"/>
                <a:gd name="T102" fmla="*/ 46 w 55"/>
                <a:gd name="T103" fmla="*/ 3 h 55"/>
                <a:gd name="T104" fmla="*/ 27 w 55"/>
                <a:gd name="T105" fmla="*/ 4 h 55"/>
                <a:gd name="T106" fmla="*/ 36 w 55"/>
                <a:gd name="T107" fmla="*/ 3 h 55"/>
                <a:gd name="T108" fmla="*/ 33 w 55"/>
                <a:gd name="T109" fmla="*/ 3 h 55"/>
                <a:gd name="T110" fmla="*/ 39 w 55"/>
                <a:gd name="T111" fmla="*/ 3 h 55"/>
                <a:gd name="T112" fmla="*/ 49 w 55"/>
                <a:gd name="T113" fmla="*/ 1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5" h="55">
                  <a:moveTo>
                    <a:pt x="3" y="44"/>
                  </a:moveTo>
                  <a:lnTo>
                    <a:pt x="5" y="44"/>
                  </a:lnTo>
                  <a:lnTo>
                    <a:pt x="6" y="44"/>
                  </a:lnTo>
                  <a:lnTo>
                    <a:pt x="9" y="44"/>
                  </a:lnTo>
                  <a:lnTo>
                    <a:pt x="9" y="44"/>
                  </a:lnTo>
                  <a:lnTo>
                    <a:pt x="13" y="44"/>
                  </a:lnTo>
                  <a:lnTo>
                    <a:pt x="11" y="44"/>
                  </a:lnTo>
                  <a:lnTo>
                    <a:pt x="11" y="45"/>
                  </a:lnTo>
                  <a:lnTo>
                    <a:pt x="9" y="45"/>
                  </a:lnTo>
                  <a:lnTo>
                    <a:pt x="8" y="47"/>
                  </a:lnTo>
                  <a:lnTo>
                    <a:pt x="6" y="47"/>
                  </a:lnTo>
                  <a:lnTo>
                    <a:pt x="5" y="47"/>
                  </a:lnTo>
                  <a:lnTo>
                    <a:pt x="5" y="45"/>
                  </a:lnTo>
                  <a:lnTo>
                    <a:pt x="5" y="45"/>
                  </a:lnTo>
                  <a:lnTo>
                    <a:pt x="3" y="45"/>
                  </a:lnTo>
                  <a:lnTo>
                    <a:pt x="2" y="45"/>
                  </a:lnTo>
                  <a:lnTo>
                    <a:pt x="2" y="45"/>
                  </a:lnTo>
                  <a:lnTo>
                    <a:pt x="0" y="45"/>
                  </a:lnTo>
                  <a:lnTo>
                    <a:pt x="0" y="45"/>
                  </a:lnTo>
                  <a:lnTo>
                    <a:pt x="0" y="45"/>
                  </a:lnTo>
                  <a:lnTo>
                    <a:pt x="0" y="44"/>
                  </a:lnTo>
                  <a:lnTo>
                    <a:pt x="0" y="44"/>
                  </a:lnTo>
                  <a:lnTo>
                    <a:pt x="3" y="44"/>
                  </a:lnTo>
                  <a:close/>
                  <a:moveTo>
                    <a:pt x="6" y="36"/>
                  </a:moveTo>
                  <a:lnTo>
                    <a:pt x="8" y="36"/>
                  </a:lnTo>
                  <a:lnTo>
                    <a:pt x="9" y="38"/>
                  </a:lnTo>
                  <a:lnTo>
                    <a:pt x="9" y="38"/>
                  </a:lnTo>
                  <a:lnTo>
                    <a:pt x="9" y="39"/>
                  </a:lnTo>
                  <a:lnTo>
                    <a:pt x="8" y="39"/>
                  </a:lnTo>
                  <a:lnTo>
                    <a:pt x="6" y="38"/>
                  </a:lnTo>
                  <a:lnTo>
                    <a:pt x="5" y="38"/>
                  </a:lnTo>
                  <a:lnTo>
                    <a:pt x="5" y="38"/>
                  </a:lnTo>
                  <a:lnTo>
                    <a:pt x="5" y="38"/>
                  </a:lnTo>
                  <a:lnTo>
                    <a:pt x="6" y="36"/>
                  </a:lnTo>
                  <a:close/>
                  <a:moveTo>
                    <a:pt x="33" y="20"/>
                  </a:moveTo>
                  <a:lnTo>
                    <a:pt x="33" y="20"/>
                  </a:lnTo>
                  <a:lnTo>
                    <a:pt x="35" y="20"/>
                  </a:lnTo>
                  <a:lnTo>
                    <a:pt x="35" y="22"/>
                  </a:lnTo>
                  <a:lnTo>
                    <a:pt x="35" y="22"/>
                  </a:lnTo>
                  <a:lnTo>
                    <a:pt x="35" y="22"/>
                  </a:lnTo>
                  <a:lnTo>
                    <a:pt x="33" y="23"/>
                  </a:lnTo>
                  <a:lnTo>
                    <a:pt x="31" y="25"/>
                  </a:lnTo>
                  <a:lnTo>
                    <a:pt x="31" y="25"/>
                  </a:lnTo>
                  <a:lnTo>
                    <a:pt x="30" y="27"/>
                  </a:lnTo>
                  <a:lnTo>
                    <a:pt x="30" y="27"/>
                  </a:lnTo>
                  <a:lnTo>
                    <a:pt x="27" y="25"/>
                  </a:lnTo>
                  <a:lnTo>
                    <a:pt x="25" y="25"/>
                  </a:lnTo>
                  <a:lnTo>
                    <a:pt x="25" y="25"/>
                  </a:lnTo>
                  <a:lnTo>
                    <a:pt x="28" y="22"/>
                  </a:lnTo>
                  <a:lnTo>
                    <a:pt x="31" y="20"/>
                  </a:lnTo>
                  <a:lnTo>
                    <a:pt x="33" y="20"/>
                  </a:lnTo>
                  <a:close/>
                  <a:moveTo>
                    <a:pt x="28" y="11"/>
                  </a:moveTo>
                  <a:lnTo>
                    <a:pt x="27" y="12"/>
                  </a:lnTo>
                  <a:lnTo>
                    <a:pt x="25" y="12"/>
                  </a:lnTo>
                  <a:lnTo>
                    <a:pt x="24" y="14"/>
                  </a:lnTo>
                  <a:lnTo>
                    <a:pt x="24" y="14"/>
                  </a:lnTo>
                  <a:lnTo>
                    <a:pt x="25" y="16"/>
                  </a:lnTo>
                  <a:lnTo>
                    <a:pt x="25" y="17"/>
                  </a:lnTo>
                  <a:lnTo>
                    <a:pt x="27" y="17"/>
                  </a:lnTo>
                  <a:lnTo>
                    <a:pt x="27" y="19"/>
                  </a:lnTo>
                  <a:lnTo>
                    <a:pt x="25" y="20"/>
                  </a:lnTo>
                  <a:lnTo>
                    <a:pt x="24" y="20"/>
                  </a:lnTo>
                  <a:lnTo>
                    <a:pt x="24" y="20"/>
                  </a:lnTo>
                  <a:lnTo>
                    <a:pt x="24" y="22"/>
                  </a:lnTo>
                  <a:lnTo>
                    <a:pt x="24" y="23"/>
                  </a:lnTo>
                  <a:lnTo>
                    <a:pt x="24" y="23"/>
                  </a:lnTo>
                  <a:lnTo>
                    <a:pt x="24" y="23"/>
                  </a:lnTo>
                  <a:lnTo>
                    <a:pt x="24" y="25"/>
                  </a:lnTo>
                  <a:lnTo>
                    <a:pt x="24" y="25"/>
                  </a:lnTo>
                  <a:lnTo>
                    <a:pt x="28" y="27"/>
                  </a:lnTo>
                  <a:lnTo>
                    <a:pt x="30" y="27"/>
                  </a:lnTo>
                  <a:lnTo>
                    <a:pt x="35" y="23"/>
                  </a:lnTo>
                  <a:lnTo>
                    <a:pt x="36" y="22"/>
                  </a:lnTo>
                  <a:lnTo>
                    <a:pt x="36" y="20"/>
                  </a:lnTo>
                  <a:lnTo>
                    <a:pt x="35" y="20"/>
                  </a:lnTo>
                  <a:lnTo>
                    <a:pt x="33" y="19"/>
                  </a:lnTo>
                  <a:lnTo>
                    <a:pt x="31" y="19"/>
                  </a:lnTo>
                  <a:lnTo>
                    <a:pt x="31" y="19"/>
                  </a:lnTo>
                  <a:lnTo>
                    <a:pt x="31" y="17"/>
                  </a:lnTo>
                  <a:lnTo>
                    <a:pt x="31" y="17"/>
                  </a:lnTo>
                  <a:lnTo>
                    <a:pt x="33" y="16"/>
                  </a:lnTo>
                  <a:lnTo>
                    <a:pt x="33" y="16"/>
                  </a:lnTo>
                  <a:lnTo>
                    <a:pt x="31" y="16"/>
                  </a:lnTo>
                  <a:lnTo>
                    <a:pt x="30" y="16"/>
                  </a:lnTo>
                  <a:lnTo>
                    <a:pt x="28" y="14"/>
                  </a:lnTo>
                  <a:lnTo>
                    <a:pt x="28" y="14"/>
                  </a:lnTo>
                  <a:lnTo>
                    <a:pt x="28" y="11"/>
                  </a:lnTo>
                  <a:lnTo>
                    <a:pt x="28" y="11"/>
                  </a:lnTo>
                  <a:close/>
                  <a:moveTo>
                    <a:pt x="22" y="9"/>
                  </a:moveTo>
                  <a:lnTo>
                    <a:pt x="22" y="11"/>
                  </a:lnTo>
                  <a:lnTo>
                    <a:pt x="20" y="12"/>
                  </a:lnTo>
                  <a:lnTo>
                    <a:pt x="19" y="12"/>
                  </a:lnTo>
                  <a:lnTo>
                    <a:pt x="19" y="11"/>
                  </a:lnTo>
                  <a:lnTo>
                    <a:pt x="19" y="11"/>
                  </a:lnTo>
                  <a:lnTo>
                    <a:pt x="22" y="9"/>
                  </a:lnTo>
                  <a:close/>
                  <a:moveTo>
                    <a:pt x="24" y="6"/>
                  </a:moveTo>
                  <a:lnTo>
                    <a:pt x="25" y="6"/>
                  </a:lnTo>
                  <a:lnTo>
                    <a:pt x="22" y="8"/>
                  </a:lnTo>
                  <a:lnTo>
                    <a:pt x="22" y="8"/>
                  </a:lnTo>
                  <a:lnTo>
                    <a:pt x="24" y="6"/>
                  </a:lnTo>
                  <a:close/>
                  <a:moveTo>
                    <a:pt x="49" y="3"/>
                  </a:moveTo>
                  <a:lnTo>
                    <a:pt x="50" y="4"/>
                  </a:lnTo>
                  <a:lnTo>
                    <a:pt x="52" y="6"/>
                  </a:lnTo>
                  <a:lnTo>
                    <a:pt x="54" y="6"/>
                  </a:lnTo>
                  <a:lnTo>
                    <a:pt x="55" y="6"/>
                  </a:lnTo>
                  <a:lnTo>
                    <a:pt x="55" y="9"/>
                  </a:lnTo>
                  <a:lnTo>
                    <a:pt x="55" y="12"/>
                  </a:lnTo>
                  <a:lnTo>
                    <a:pt x="55" y="12"/>
                  </a:lnTo>
                  <a:lnTo>
                    <a:pt x="54" y="14"/>
                  </a:lnTo>
                  <a:lnTo>
                    <a:pt x="52" y="17"/>
                  </a:lnTo>
                  <a:lnTo>
                    <a:pt x="52" y="19"/>
                  </a:lnTo>
                  <a:lnTo>
                    <a:pt x="52" y="19"/>
                  </a:lnTo>
                  <a:lnTo>
                    <a:pt x="49" y="19"/>
                  </a:lnTo>
                  <a:lnTo>
                    <a:pt x="47" y="20"/>
                  </a:lnTo>
                  <a:lnTo>
                    <a:pt x="47" y="20"/>
                  </a:lnTo>
                  <a:lnTo>
                    <a:pt x="47" y="20"/>
                  </a:lnTo>
                  <a:lnTo>
                    <a:pt x="47" y="20"/>
                  </a:lnTo>
                  <a:lnTo>
                    <a:pt x="47" y="22"/>
                  </a:lnTo>
                  <a:lnTo>
                    <a:pt x="47" y="22"/>
                  </a:lnTo>
                  <a:lnTo>
                    <a:pt x="49" y="23"/>
                  </a:lnTo>
                  <a:lnTo>
                    <a:pt x="49" y="23"/>
                  </a:lnTo>
                  <a:lnTo>
                    <a:pt x="50" y="23"/>
                  </a:lnTo>
                  <a:lnTo>
                    <a:pt x="52" y="23"/>
                  </a:lnTo>
                  <a:lnTo>
                    <a:pt x="52" y="23"/>
                  </a:lnTo>
                  <a:lnTo>
                    <a:pt x="52" y="25"/>
                  </a:lnTo>
                  <a:lnTo>
                    <a:pt x="52" y="25"/>
                  </a:lnTo>
                  <a:lnTo>
                    <a:pt x="52" y="27"/>
                  </a:lnTo>
                  <a:lnTo>
                    <a:pt x="52" y="28"/>
                  </a:lnTo>
                  <a:lnTo>
                    <a:pt x="50" y="30"/>
                  </a:lnTo>
                  <a:lnTo>
                    <a:pt x="49" y="30"/>
                  </a:lnTo>
                  <a:lnTo>
                    <a:pt x="49" y="30"/>
                  </a:lnTo>
                  <a:lnTo>
                    <a:pt x="47" y="30"/>
                  </a:lnTo>
                  <a:lnTo>
                    <a:pt x="47" y="31"/>
                  </a:lnTo>
                  <a:lnTo>
                    <a:pt x="47" y="31"/>
                  </a:lnTo>
                  <a:lnTo>
                    <a:pt x="49" y="31"/>
                  </a:lnTo>
                  <a:lnTo>
                    <a:pt x="49" y="33"/>
                  </a:lnTo>
                  <a:lnTo>
                    <a:pt x="49" y="33"/>
                  </a:lnTo>
                  <a:lnTo>
                    <a:pt x="49" y="33"/>
                  </a:lnTo>
                  <a:lnTo>
                    <a:pt x="46" y="34"/>
                  </a:lnTo>
                  <a:lnTo>
                    <a:pt x="44" y="34"/>
                  </a:lnTo>
                  <a:lnTo>
                    <a:pt x="43" y="34"/>
                  </a:lnTo>
                  <a:lnTo>
                    <a:pt x="43" y="34"/>
                  </a:lnTo>
                  <a:lnTo>
                    <a:pt x="43" y="34"/>
                  </a:lnTo>
                  <a:lnTo>
                    <a:pt x="39" y="34"/>
                  </a:lnTo>
                  <a:lnTo>
                    <a:pt x="39" y="34"/>
                  </a:lnTo>
                  <a:lnTo>
                    <a:pt x="39" y="34"/>
                  </a:lnTo>
                  <a:lnTo>
                    <a:pt x="38" y="34"/>
                  </a:lnTo>
                  <a:lnTo>
                    <a:pt x="36" y="36"/>
                  </a:lnTo>
                  <a:lnTo>
                    <a:pt x="36" y="36"/>
                  </a:lnTo>
                  <a:lnTo>
                    <a:pt x="38" y="38"/>
                  </a:lnTo>
                  <a:lnTo>
                    <a:pt x="39" y="39"/>
                  </a:lnTo>
                  <a:lnTo>
                    <a:pt x="39" y="39"/>
                  </a:lnTo>
                  <a:lnTo>
                    <a:pt x="39" y="41"/>
                  </a:lnTo>
                  <a:lnTo>
                    <a:pt x="41" y="41"/>
                  </a:lnTo>
                  <a:lnTo>
                    <a:pt x="41" y="42"/>
                  </a:lnTo>
                  <a:lnTo>
                    <a:pt x="41" y="42"/>
                  </a:lnTo>
                  <a:lnTo>
                    <a:pt x="39" y="44"/>
                  </a:lnTo>
                  <a:lnTo>
                    <a:pt x="38" y="47"/>
                  </a:lnTo>
                  <a:lnTo>
                    <a:pt x="38" y="47"/>
                  </a:lnTo>
                  <a:lnTo>
                    <a:pt x="39" y="47"/>
                  </a:lnTo>
                  <a:lnTo>
                    <a:pt x="39" y="47"/>
                  </a:lnTo>
                  <a:lnTo>
                    <a:pt x="39" y="47"/>
                  </a:lnTo>
                  <a:lnTo>
                    <a:pt x="39" y="49"/>
                  </a:lnTo>
                  <a:lnTo>
                    <a:pt x="36" y="50"/>
                  </a:lnTo>
                  <a:lnTo>
                    <a:pt x="36" y="50"/>
                  </a:lnTo>
                  <a:lnTo>
                    <a:pt x="36" y="50"/>
                  </a:lnTo>
                  <a:lnTo>
                    <a:pt x="35" y="50"/>
                  </a:lnTo>
                  <a:lnTo>
                    <a:pt x="36" y="50"/>
                  </a:lnTo>
                  <a:lnTo>
                    <a:pt x="36" y="52"/>
                  </a:lnTo>
                  <a:lnTo>
                    <a:pt x="36" y="52"/>
                  </a:lnTo>
                  <a:lnTo>
                    <a:pt x="38" y="52"/>
                  </a:lnTo>
                  <a:lnTo>
                    <a:pt x="38" y="53"/>
                  </a:lnTo>
                  <a:lnTo>
                    <a:pt x="38" y="55"/>
                  </a:lnTo>
                  <a:lnTo>
                    <a:pt x="36" y="55"/>
                  </a:lnTo>
                  <a:lnTo>
                    <a:pt x="35" y="55"/>
                  </a:lnTo>
                  <a:lnTo>
                    <a:pt x="33" y="55"/>
                  </a:lnTo>
                  <a:lnTo>
                    <a:pt x="33" y="55"/>
                  </a:lnTo>
                  <a:lnTo>
                    <a:pt x="33" y="55"/>
                  </a:lnTo>
                  <a:lnTo>
                    <a:pt x="31" y="53"/>
                  </a:lnTo>
                  <a:lnTo>
                    <a:pt x="33" y="53"/>
                  </a:lnTo>
                  <a:lnTo>
                    <a:pt x="33" y="52"/>
                  </a:lnTo>
                  <a:lnTo>
                    <a:pt x="35" y="52"/>
                  </a:lnTo>
                  <a:lnTo>
                    <a:pt x="33" y="52"/>
                  </a:lnTo>
                  <a:lnTo>
                    <a:pt x="35" y="52"/>
                  </a:lnTo>
                  <a:lnTo>
                    <a:pt x="35" y="49"/>
                  </a:lnTo>
                  <a:lnTo>
                    <a:pt x="35" y="49"/>
                  </a:lnTo>
                  <a:lnTo>
                    <a:pt x="35" y="49"/>
                  </a:lnTo>
                  <a:lnTo>
                    <a:pt x="35" y="47"/>
                  </a:lnTo>
                  <a:lnTo>
                    <a:pt x="31" y="47"/>
                  </a:lnTo>
                  <a:lnTo>
                    <a:pt x="31" y="45"/>
                  </a:lnTo>
                  <a:lnTo>
                    <a:pt x="30" y="45"/>
                  </a:lnTo>
                  <a:lnTo>
                    <a:pt x="30" y="45"/>
                  </a:lnTo>
                  <a:lnTo>
                    <a:pt x="30" y="45"/>
                  </a:lnTo>
                  <a:lnTo>
                    <a:pt x="27" y="45"/>
                  </a:lnTo>
                  <a:lnTo>
                    <a:pt x="27" y="45"/>
                  </a:lnTo>
                  <a:lnTo>
                    <a:pt x="25" y="44"/>
                  </a:lnTo>
                  <a:lnTo>
                    <a:pt x="24" y="42"/>
                  </a:lnTo>
                  <a:lnTo>
                    <a:pt x="24" y="42"/>
                  </a:lnTo>
                  <a:lnTo>
                    <a:pt x="24" y="42"/>
                  </a:lnTo>
                  <a:lnTo>
                    <a:pt x="24" y="42"/>
                  </a:lnTo>
                  <a:lnTo>
                    <a:pt x="22" y="42"/>
                  </a:lnTo>
                  <a:lnTo>
                    <a:pt x="20" y="42"/>
                  </a:lnTo>
                  <a:lnTo>
                    <a:pt x="20" y="42"/>
                  </a:lnTo>
                  <a:lnTo>
                    <a:pt x="20" y="42"/>
                  </a:lnTo>
                  <a:lnTo>
                    <a:pt x="20" y="42"/>
                  </a:lnTo>
                  <a:lnTo>
                    <a:pt x="20" y="42"/>
                  </a:lnTo>
                  <a:lnTo>
                    <a:pt x="19" y="41"/>
                  </a:lnTo>
                  <a:lnTo>
                    <a:pt x="17" y="42"/>
                  </a:lnTo>
                  <a:lnTo>
                    <a:pt x="17" y="42"/>
                  </a:lnTo>
                  <a:lnTo>
                    <a:pt x="16" y="42"/>
                  </a:lnTo>
                  <a:lnTo>
                    <a:pt x="16" y="42"/>
                  </a:lnTo>
                  <a:lnTo>
                    <a:pt x="16" y="42"/>
                  </a:lnTo>
                  <a:lnTo>
                    <a:pt x="14" y="42"/>
                  </a:lnTo>
                  <a:lnTo>
                    <a:pt x="14" y="44"/>
                  </a:lnTo>
                  <a:lnTo>
                    <a:pt x="14" y="44"/>
                  </a:lnTo>
                  <a:lnTo>
                    <a:pt x="13" y="44"/>
                  </a:lnTo>
                  <a:lnTo>
                    <a:pt x="13" y="44"/>
                  </a:lnTo>
                  <a:lnTo>
                    <a:pt x="11" y="44"/>
                  </a:lnTo>
                  <a:lnTo>
                    <a:pt x="9" y="42"/>
                  </a:lnTo>
                  <a:lnTo>
                    <a:pt x="6" y="42"/>
                  </a:lnTo>
                  <a:lnTo>
                    <a:pt x="5" y="42"/>
                  </a:lnTo>
                  <a:lnTo>
                    <a:pt x="3" y="42"/>
                  </a:lnTo>
                  <a:lnTo>
                    <a:pt x="2" y="41"/>
                  </a:lnTo>
                  <a:lnTo>
                    <a:pt x="0" y="41"/>
                  </a:lnTo>
                  <a:lnTo>
                    <a:pt x="2" y="39"/>
                  </a:lnTo>
                  <a:lnTo>
                    <a:pt x="2" y="39"/>
                  </a:lnTo>
                  <a:lnTo>
                    <a:pt x="5" y="39"/>
                  </a:lnTo>
                  <a:lnTo>
                    <a:pt x="6" y="39"/>
                  </a:lnTo>
                  <a:lnTo>
                    <a:pt x="11" y="42"/>
                  </a:lnTo>
                  <a:lnTo>
                    <a:pt x="11" y="42"/>
                  </a:lnTo>
                  <a:lnTo>
                    <a:pt x="13" y="42"/>
                  </a:lnTo>
                  <a:lnTo>
                    <a:pt x="13" y="41"/>
                  </a:lnTo>
                  <a:lnTo>
                    <a:pt x="11" y="41"/>
                  </a:lnTo>
                  <a:lnTo>
                    <a:pt x="9" y="41"/>
                  </a:lnTo>
                  <a:lnTo>
                    <a:pt x="9" y="39"/>
                  </a:lnTo>
                  <a:lnTo>
                    <a:pt x="11" y="39"/>
                  </a:lnTo>
                  <a:lnTo>
                    <a:pt x="11" y="39"/>
                  </a:lnTo>
                  <a:lnTo>
                    <a:pt x="11" y="38"/>
                  </a:lnTo>
                  <a:lnTo>
                    <a:pt x="8" y="36"/>
                  </a:lnTo>
                  <a:lnTo>
                    <a:pt x="8" y="34"/>
                  </a:lnTo>
                  <a:lnTo>
                    <a:pt x="9" y="33"/>
                  </a:lnTo>
                  <a:lnTo>
                    <a:pt x="9" y="31"/>
                  </a:lnTo>
                  <a:lnTo>
                    <a:pt x="11" y="31"/>
                  </a:lnTo>
                  <a:lnTo>
                    <a:pt x="11" y="30"/>
                  </a:lnTo>
                  <a:lnTo>
                    <a:pt x="14" y="28"/>
                  </a:lnTo>
                  <a:lnTo>
                    <a:pt x="16" y="25"/>
                  </a:lnTo>
                  <a:lnTo>
                    <a:pt x="17" y="23"/>
                  </a:lnTo>
                  <a:lnTo>
                    <a:pt x="19" y="16"/>
                  </a:lnTo>
                  <a:lnTo>
                    <a:pt x="19" y="14"/>
                  </a:lnTo>
                  <a:lnTo>
                    <a:pt x="20" y="14"/>
                  </a:lnTo>
                  <a:lnTo>
                    <a:pt x="20" y="14"/>
                  </a:lnTo>
                  <a:lnTo>
                    <a:pt x="22" y="14"/>
                  </a:lnTo>
                  <a:lnTo>
                    <a:pt x="24" y="12"/>
                  </a:lnTo>
                  <a:lnTo>
                    <a:pt x="28" y="11"/>
                  </a:lnTo>
                  <a:lnTo>
                    <a:pt x="30" y="8"/>
                  </a:lnTo>
                  <a:lnTo>
                    <a:pt x="31" y="8"/>
                  </a:lnTo>
                  <a:lnTo>
                    <a:pt x="36" y="4"/>
                  </a:lnTo>
                  <a:lnTo>
                    <a:pt x="38" y="4"/>
                  </a:lnTo>
                  <a:lnTo>
                    <a:pt x="43" y="4"/>
                  </a:lnTo>
                  <a:lnTo>
                    <a:pt x="46" y="3"/>
                  </a:lnTo>
                  <a:lnTo>
                    <a:pt x="49" y="3"/>
                  </a:lnTo>
                  <a:close/>
                  <a:moveTo>
                    <a:pt x="31" y="3"/>
                  </a:moveTo>
                  <a:lnTo>
                    <a:pt x="31" y="3"/>
                  </a:lnTo>
                  <a:lnTo>
                    <a:pt x="28" y="4"/>
                  </a:lnTo>
                  <a:lnTo>
                    <a:pt x="27" y="4"/>
                  </a:lnTo>
                  <a:lnTo>
                    <a:pt x="25" y="4"/>
                  </a:lnTo>
                  <a:lnTo>
                    <a:pt x="28" y="4"/>
                  </a:lnTo>
                  <a:lnTo>
                    <a:pt x="31" y="3"/>
                  </a:lnTo>
                  <a:close/>
                  <a:moveTo>
                    <a:pt x="36" y="3"/>
                  </a:moveTo>
                  <a:lnTo>
                    <a:pt x="36" y="3"/>
                  </a:lnTo>
                  <a:lnTo>
                    <a:pt x="36" y="3"/>
                  </a:lnTo>
                  <a:lnTo>
                    <a:pt x="33" y="3"/>
                  </a:lnTo>
                  <a:lnTo>
                    <a:pt x="33" y="3"/>
                  </a:lnTo>
                  <a:lnTo>
                    <a:pt x="33" y="3"/>
                  </a:lnTo>
                  <a:lnTo>
                    <a:pt x="33" y="3"/>
                  </a:lnTo>
                  <a:lnTo>
                    <a:pt x="36" y="3"/>
                  </a:lnTo>
                  <a:close/>
                  <a:moveTo>
                    <a:pt x="41" y="1"/>
                  </a:moveTo>
                  <a:lnTo>
                    <a:pt x="43" y="3"/>
                  </a:lnTo>
                  <a:lnTo>
                    <a:pt x="41" y="3"/>
                  </a:lnTo>
                  <a:lnTo>
                    <a:pt x="39" y="3"/>
                  </a:lnTo>
                  <a:lnTo>
                    <a:pt x="39" y="3"/>
                  </a:lnTo>
                  <a:lnTo>
                    <a:pt x="41" y="1"/>
                  </a:lnTo>
                  <a:close/>
                  <a:moveTo>
                    <a:pt x="49" y="0"/>
                  </a:moveTo>
                  <a:lnTo>
                    <a:pt x="49" y="0"/>
                  </a:lnTo>
                  <a:lnTo>
                    <a:pt x="49" y="1"/>
                  </a:lnTo>
                  <a:lnTo>
                    <a:pt x="47" y="1"/>
                  </a:lnTo>
                  <a:lnTo>
                    <a:pt x="47" y="0"/>
                  </a:lnTo>
                  <a:lnTo>
                    <a:pt x="4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92" name="Freeform 188">
              <a:extLst>
                <a:ext uri="{FF2B5EF4-FFF2-40B4-BE49-F238E27FC236}">
                  <a16:creationId xmlns:a16="http://schemas.microsoft.com/office/drawing/2014/main" id="{C62655D4-1488-EB9C-0855-0C58EEE73B51}"/>
                </a:ext>
              </a:extLst>
            </p:cNvPr>
            <p:cNvSpPr>
              <a:spLocks noEditPoints="1"/>
            </p:cNvSpPr>
            <p:nvPr/>
          </p:nvSpPr>
          <p:spPr bwMode="auto">
            <a:xfrm>
              <a:off x="3981456" y="3918871"/>
              <a:ext cx="9747" cy="3898"/>
            </a:xfrm>
            <a:custGeom>
              <a:avLst/>
              <a:gdLst>
                <a:gd name="T0" fmla="*/ 4 w 5"/>
                <a:gd name="T1" fmla="*/ 2 h 2"/>
                <a:gd name="T2" fmla="*/ 4 w 5"/>
                <a:gd name="T3" fmla="*/ 2 h 2"/>
                <a:gd name="T4" fmla="*/ 4 w 5"/>
                <a:gd name="T5" fmla="*/ 2 h 2"/>
                <a:gd name="T6" fmla="*/ 5 w 5"/>
                <a:gd name="T7" fmla="*/ 2 h 2"/>
                <a:gd name="T8" fmla="*/ 5 w 5"/>
                <a:gd name="T9" fmla="*/ 2 h 2"/>
                <a:gd name="T10" fmla="*/ 5 w 5"/>
                <a:gd name="T11" fmla="*/ 2 h 2"/>
                <a:gd name="T12" fmla="*/ 4 w 5"/>
                <a:gd name="T13" fmla="*/ 2 h 2"/>
                <a:gd name="T14" fmla="*/ 4 w 5"/>
                <a:gd name="T15" fmla="*/ 2 h 2"/>
                <a:gd name="T16" fmla="*/ 4 w 5"/>
                <a:gd name="T17" fmla="*/ 2 h 2"/>
                <a:gd name="T18" fmla="*/ 0 w 5"/>
                <a:gd name="T19" fmla="*/ 0 h 2"/>
                <a:gd name="T20" fmla="*/ 0 w 5"/>
                <a:gd name="T21" fmla="*/ 0 h 2"/>
                <a:gd name="T22" fmla="*/ 0 w 5"/>
                <a:gd name="T23" fmla="*/ 0 h 2"/>
                <a:gd name="T24" fmla="*/ 0 w 5"/>
                <a:gd name="T25" fmla="*/ 0 h 2"/>
                <a:gd name="T26" fmla="*/ 0 w 5"/>
                <a:gd name="T27" fmla="*/ 0 h 2"/>
                <a:gd name="T28" fmla="*/ 0 w 5"/>
                <a:gd name="T29" fmla="*/ 0 h 2"/>
                <a:gd name="T30" fmla="*/ 0 w 5"/>
                <a:gd name="T31" fmla="*/ 0 h 2"/>
                <a:gd name="T32" fmla="*/ 0 w 5"/>
                <a:gd name="T3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 h="2">
                  <a:moveTo>
                    <a:pt x="4" y="2"/>
                  </a:moveTo>
                  <a:lnTo>
                    <a:pt x="4" y="2"/>
                  </a:lnTo>
                  <a:lnTo>
                    <a:pt x="4" y="2"/>
                  </a:lnTo>
                  <a:lnTo>
                    <a:pt x="5" y="2"/>
                  </a:lnTo>
                  <a:lnTo>
                    <a:pt x="5" y="2"/>
                  </a:lnTo>
                  <a:lnTo>
                    <a:pt x="5" y="2"/>
                  </a:lnTo>
                  <a:lnTo>
                    <a:pt x="4" y="2"/>
                  </a:lnTo>
                  <a:lnTo>
                    <a:pt x="4" y="2"/>
                  </a:lnTo>
                  <a:lnTo>
                    <a:pt x="4" y="2"/>
                  </a:lnTo>
                  <a:close/>
                  <a:moveTo>
                    <a:pt x="0" y="0"/>
                  </a:moveTo>
                  <a:lnTo>
                    <a:pt x="0" y="0"/>
                  </a:lnTo>
                  <a:lnTo>
                    <a:pt x="0" y="0"/>
                  </a:lnTo>
                  <a:lnTo>
                    <a:pt x="0" y="0"/>
                  </a:lnTo>
                  <a:lnTo>
                    <a:pt x="0" y="0"/>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93" name="Freeform 189">
              <a:extLst>
                <a:ext uri="{FF2B5EF4-FFF2-40B4-BE49-F238E27FC236}">
                  <a16:creationId xmlns:a16="http://schemas.microsoft.com/office/drawing/2014/main" id="{A62E325E-2C25-D0DB-1908-7CEFF8B8714D}"/>
                </a:ext>
              </a:extLst>
            </p:cNvPr>
            <p:cNvSpPr>
              <a:spLocks noEditPoints="1"/>
            </p:cNvSpPr>
            <p:nvPr/>
          </p:nvSpPr>
          <p:spPr bwMode="auto">
            <a:xfrm>
              <a:off x="3293382" y="3992941"/>
              <a:ext cx="126700" cy="122802"/>
            </a:xfrm>
            <a:custGeom>
              <a:avLst/>
              <a:gdLst>
                <a:gd name="T0" fmla="*/ 26 w 65"/>
                <a:gd name="T1" fmla="*/ 44 h 63"/>
                <a:gd name="T2" fmla="*/ 26 w 65"/>
                <a:gd name="T3" fmla="*/ 49 h 63"/>
                <a:gd name="T4" fmla="*/ 27 w 65"/>
                <a:gd name="T5" fmla="*/ 49 h 63"/>
                <a:gd name="T6" fmla="*/ 27 w 65"/>
                <a:gd name="T7" fmla="*/ 52 h 63"/>
                <a:gd name="T8" fmla="*/ 30 w 65"/>
                <a:gd name="T9" fmla="*/ 55 h 63"/>
                <a:gd name="T10" fmla="*/ 35 w 65"/>
                <a:gd name="T11" fmla="*/ 57 h 63"/>
                <a:gd name="T12" fmla="*/ 40 w 65"/>
                <a:gd name="T13" fmla="*/ 58 h 63"/>
                <a:gd name="T14" fmla="*/ 43 w 65"/>
                <a:gd name="T15" fmla="*/ 57 h 63"/>
                <a:gd name="T16" fmla="*/ 40 w 65"/>
                <a:gd name="T17" fmla="*/ 53 h 63"/>
                <a:gd name="T18" fmla="*/ 33 w 65"/>
                <a:gd name="T19" fmla="*/ 47 h 63"/>
                <a:gd name="T20" fmla="*/ 29 w 65"/>
                <a:gd name="T21" fmla="*/ 44 h 63"/>
                <a:gd name="T22" fmla="*/ 19 w 65"/>
                <a:gd name="T23" fmla="*/ 38 h 63"/>
                <a:gd name="T24" fmla="*/ 16 w 65"/>
                <a:gd name="T25" fmla="*/ 39 h 63"/>
                <a:gd name="T26" fmla="*/ 18 w 65"/>
                <a:gd name="T27" fmla="*/ 41 h 63"/>
                <a:gd name="T28" fmla="*/ 21 w 65"/>
                <a:gd name="T29" fmla="*/ 41 h 63"/>
                <a:gd name="T30" fmla="*/ 22 w 65"/>
                <a:gd name="T31" fmla="*/ 42 h 63"/>
                <a:gd name="T32" fmla="*/ 22 w 65"/>
                <a:gd name="T33" fmla="*/ 39 h 63"/>
                <a:gd name="T34" fmla="*/ 19 w 65"/>
                <a:gd name="T35" fmla="*/ 38 h 63"/>
                <a:gd name="T36" fmla="*/ 65 w 65"/>
                <a:gd name="T37" fmla="*/ 1 h 63"/>
                <a:gd name="T38" fmla="*/ 63 w 65"/>
                <a:gd name="T39" fmla="*/ 1 h 63"/>
                <a:gd name="T40" fmla="*/ 63 w 65"/>
                <a:gd name="T41" fmla="*/ 5 h 63"/>
                <a:gd name="T42" fmla="*/ 63 w 65"/>
                <a:gd name="T43" fmla="*/ 12 h 63"/>
                <a:gd name="T44" fmla="*/ 60 w 65"/>
                <a:gd name="T45" fmla="*/ 25 h 63"/>
                <a:gd name="T46" fmla="*/ 60 w 65"/>
                <a:gd name="T47" fmla="*/ 38 h 63"/>
                <a:gd name="T48" fmla="*/ 59 w 65"/>
                <a:gd name="T49" fmla="*/ 36 h 63"/>
                <a:gd name="T50" fmla="*/ 59 w 65"/>
                <a:gd name="T51" fmla="*/ 36 h 63"/>
                <a:gd name="T52" fmla="*/ 57 w 65"/>
                <a:gd name="T53" fmla="*/ 38 h 63"/>
                <a:gd name="T54" fmla="*/ 59 w 65"/>
                <a:gd name="T55" fmla="*/ 44 h 63"/>
                <a:gd name="T56" fmla="*/ 57 w 65"/>
                <a:gd name="T57" fmla="*/ 44 h 63"/>
                <a:gd name="T58" fmla="*/ 57 w 65"/>
                <a:gd name="T59" fmla="*/ 47 h 63"/>
                <a:gd name="T60" fmla="*/ 59 w 65"/>
                <a:gd name="T61" fmla="*/ 50 h 63"/>
                <a:gd name="T62" fmla="*/ 55 w 65"/>
                <a:gd name="T63" fmla="*/ 53 h 63"/>
                <a:gd name="T64" fmla="*/ 57 w 65"/>
                <a:gd name="T65" fmla="*/ 60 h 63"/>
                <a:gd name="T66" fmla="*/ 55 w 65"/>
                <a:gd name="T67" fmla="*/ 63 h 63"/>
                <a:gd name="T68" fmla="*/ 51 w 65"/>
                <a:gd name="T69" fmla="*/ 61 h 63"/>
                <a:gd name="T70" fmla="*/ 48 w 65"/>
                <a:gd name="T71" fmla="*/ 60 h 63"/>
                <a:gd name="T72" fmla="*/ 41 w 65"/>
                <a:gd name="T73" fmla="*/ 58 h 63"/>
                <a:gd name="T74" fmla="*/ 32 w 65"/>
                <a:gd name="T75" fmla="*/ 57 h 63"/>
                <a:gd name="T76" fmla="*/ 29 w 65"/>
                <a:gd name="T77" fmla="*/ 58 h 63"/>
                <a:gd name="T78" fmla="*/ 29 w 65"/>
                <a:gd name="T79" fmla="*/ 58 h 63"/>
                <a:gd name="T80" fmla="*/ 14 w 65"/>
                <a:gd name="T81" fmla="*/ 44 h 63"/>
                <a:gd name="T82" fmla="*/ 7 w 65"/>
                <a:gd name="T83" fmla="*/ 38 h 63"/>
                <a:gd name="T84" fmla="*/ 2 w 65"/>
                <a:gd name="T85" fmla="*/ 30 h 63"/>
                <a:gd name="T86" fmla="*/ 5 w 65"/>
                <a:gd name="T87" fmla="*/ 31 h 63"/>
                <a:gd name="T88" fmla="*/ 10 w 65"/>
                <a:gd name="T89" fmla="*/ 30 h 63"/>
                <a:gd name="T90" fmla="*/ 11 w 65"/>
                <a:gd name="T91" fmla="*/ 27 h 63"/>
                <a:gd name="T92" fmla="*/ 14 w 65"/>
                <a:gd name="T93" fmla="*/ 25 h 63"/>
                <a:gd name="T94" fmla="*/ 13 w 65"/>
                <a:gd name="T95" fmla="*/ 19 h 63"/>
                <a:gd name="T96" fmla="*/ 19 w 65"/>
                <a:gd name="T97" fmla="*/ 19 h 63"/>
                <a:gd name="T98" fmla="*/ 24 w 65"/>
                <a:gd name="T99" fmla="*/ 14 h 63"/>
                <a:gd name="T100" fmla="*/ 29 w 65"/>
                <a:gd name="T101" fmla="*/ 17 h 63"/>
                <a:gd name="T102" fmla="*/ 30 w 65"/>
                <a:gd name="T103" fmla="*/ 14 h 63"/>
                <a:gd name="T104" fmla="*/ 37 w 65"/>
                <a:gd name="T105" fmla="*/ 11 h 63"/>
                <a:gd name="T106" fmla="*/ 37 w 65"/>
                <a:gd name="T107" fmla="*/ 8 h 63"/>
                <a:gd name="T108" fmla="*/ 38 w 65"/>
                <a:gd name="T109" fmla="*/ 6 h 63"/>
                <a:gd name="T110" fmla="*/ 41 w 65"/>
                <a:gd name="T111" fmla="*/ 3 h 63"/>
                <a:gd name="T112" fmla="*/ 48 w 65"/>
                <a:gd name="T113" fmla="*/ 6 h 63"/>
                <a:gd name="T114" fmla="*/ 49 w 65"/>
                <a:gd name="T115" fmla="*/ 5 h 63"/>
                <a:gd name="T116" fmla="*/ 51 w 65"/>
                <a:gd name="T117" fmla="*/ 5 h 63"/>
                <a:gd name="T118" fmla="*/ 52 w 65"/>
                <a:gd name="T119" fmla="*/ 3 h 63"/>
                <a:gd name="T120" fmla="*/ 59 w 65"/>
                <a:gd name="T121" fmla="*/ 3 h 63"/>
                <a:gd name="T122" fmla="*/ 62 w 65"/>
                <a:gd name="T123"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5" h="63">
                  <a:moveTo>
                    <a:pt x="27" y="42"/>
                  </a:moveTo>
                  <a:lnTo>
                    <a:pt x="27" y="42"/>
                  </a:lnTo>
                  <a:lnTo>
                    <a:pt x="26" y="44"/>
                  </a:lnTo>
                  <a:lnTo>
                    <a:pt x="26" y="44"/>
                  </a:lnTo>
                  <a:lnTo>
                    <a:pt x="26" y="46"/>
                  </a:lnTo>
                  <a:lnTo>
                    <a:pt x="26" y="46"/>
                  </a:lnTo>
                  <a:lnTo>
                    <a:pt x="26" y="47"/>
                  </a:lnTo>
                  <a:lnTo>
                    <a:pt x="26" y="49"/>
                  </a:lnTo>
                  <a:lnTo>
                    <a:pt x="26" y="49"/>
                  </a:lnTo>
                  <a:lnTo>
                    <a:pt x="26" y="49"/>
                  </a:lnTo>
                  <a:lnTo>
                    <a:pt x="26" y="49"/>
                  </a:lnTo>
                  <a:lnTo>
                    <a:pt x="27" y="49"/>
                  </a:lnTo>
                  <a:lnTo>
                    <a:pt x="27" y="49"/>
                  </a:lnTo>
                  <a:lnTo>
                    <a:pt x="27" y="50"/>
                  </a:lnTo>
                  <a:lnTo>
                    <a:pt x="27" y="50"/>
                  </a:lnTo>
                  <a:lnTo>
                    <a:pt x="27" y="52"/>
                  </a:lnTo>
                  <a:lnTo>
                    <a:pt x="29" y="53"/>
                  </a:lnTo>
                  <a:lnTo>
                    <a:pt x="29" y="53"/>
                  </a:lnTo>
                  <a:lnTo>
                    <a:pt x="29" y="55"/>
                  </a:lnTo>
                  <a:lnTo>
                    <a:pt x="30" y="55"/>
                  </a:lnTo>
                  <a:lnTo>
                    <a:pt x="30" y="55"/>
                  </a:lnTo>
                  <a:lnTo>
                    <a:pt x="32" y="55"/>
                  </a:lnTo>
                  <a:lnTo>
                    <a:pt x="33" y="57"/>
                  </a:lnTo>
                  <a:lnTo>
                    <a:pt x="35" y="57"/>
                  </a:lnTo>
                  <a:lnTo>
                    <a:pt x="38" y="58"/>
                  </a:lnTo>
                  <a:lnTo>
                    <a:pt x="38" y="58"/>
                  </a:lnTo>
                  <a:lnTo>
                    <a:pt x="40" y="58"/>
                  </a:lnTo>
                  <a:lnTo>
                    <a:pt x="40" y="58"/>
                  </a:lnTo>
                  <a:lnTo>
                    <a:pt x="41" y="58"/>
                  </a:lnTo>
                  <a:lnTo>
                    <a:pt x="41" y="58"/>
                  </a:lnTo>
                  <a:lnTo>
                    <a:pt x="43" y="57"/>
                  </a:lnTo>
                  <a:lnTo>
                    <a:pt x="43" y="57"/>
                  </a:lnTo>
                  <a:lnTo>
                    <a:pt x="41" y="57"/>
                  </a:lnTo>
                  <a:lnTo>
                    <a:pt x="41" y="55"/>
                  </a:lnTo>
                  <a:lnTo>
                    <a:pt x="41" y="53"/>
                  </a:lnTo>
                  <a:lnTo>
                    <a:pt x="40" y="53"/>
                  </a:lnTo>
                  <a:lnTo>
                    <a:pt x="38" y="52"/>
                  </a:lnTo>
                  <a:lnTo>
                    <a:pt x="37" y="49"/>
                  </a:lnTo>
                  <a:lnTo>
                    <a:pt x="35" y="47"/>
                  </a:lnTo>
                  <a:lnTo>
                    <a:pt x="33" y="47"/>
                  </a:lnTo>
                  <a:lnTo>
                    <a:pt x="33" y="46"/>
                  </a:lnTo>
                  <a:lnTo>
                    <a:pt x="32" y="46"/>
                  </a:lnTo>
                  <a:lnTo>
                    <a:pt x="30" y="44"/>
                  </a:lnTo>
                  <a:lnTo>
                    <a:pt x="29" y="44"/>
                  </a:lnTo>
                  <a:lnTo>
                    <a:pt x="29" y="42"/>
                  </a:lnTo>
                  <a:lnTo>
                    <a:pt x="27" y="42"/>
                  </a:lnTo>
                  <a:lnTo>
                    <a:pt x="27" y="42"/>
                  </a:lnTo>
                  <a:close/>
                  <a:moveTo>
                    <a:pt x="19" y="38"/>
                  </a:moveTo>
                  <a:lnTo>
                    <a:pt x="19" y="38"/>
                  </a:lnTo>
                  <a:lnTo>
                    <a:pt x="18" y="38"/>
                  </a:lnTo>
                  <a:lnTo>
                    <a:pt x="16" y="38"/>
                  </a:lnTo>
                  <a:lnTo>
                    <a:pt x="16" y="39"/>
                  </a:lnTo>
                  <a:lnTo>
                    <a:pt x="16" y="39"/>
                  </a:lnTo>
                  <a:lnTo>
                    <a:pt x="16" y="39"/>
                  </a:lnTo>
                  <a:lnTo>
                    <a:pt x="18" y="39"/>
                  </a:lnTo>
                  <a:lnTo>
                    <a:pt x="18" y="41"/>
                  </a:lnTo>
                  <a:lnTo>
                    <a:pt x="19" y="41"/>
                  </a:lnTo>
                  <a:lnTo>
                    <a:pt x="19" y="41"/>
                  </a:lnTo>
                  <a:lnTo>
                    <a:pt x="21" y="41"/>
                  </a:lnTo>
                  <a:lnTo>
                    <a:pt x="21" y="41"/>
                  </a:lnTo>
                  <a:lnTo>
                    <a:pt x="21" y="41"/>
                  </a:lnTo>
                  <a:lnTo>
                    <a:pt x="19" y="42"/>
                  </a:lnTo>
                  <a:lnTo>
                    <a:pt x="21" y="42"/>
                  </a:lnTo>
                  <a:lnTo>
                    <a:pt x="22" y="42"/>
                  </a:lnTo>
                  <a:lnTo>
                    <a:pt x="22" y="41"/>
                  </a:lnTo>
                  <a:lnTo>
                    <a:pt x="22" y="41"/>
                  </a:lnTo>
                  <a:lnTo>
                    <a:pt x="22" y="39"/>
                  </a:lnTo>
                  <a:lnTo>
                    <a:pt x="22" y="39"/>
                  </a:lnTo>
                  <a:lnTo>
                    <a:pt x="22" y="39"/>
                  </a:lnTo>
                  <a:lnTo>
                    <a:pt x="21" y="39"/>
                  </a:lnTo>
                  <a:lnTo>
                    <a:pt x="21" y="38"/>
                  </a:lnTo>
                  <a:lnTo>
                    <a:pt x="19" y="38"/>
                  </a:lnTo>
                  <a:close/>
                  <a:moveTo>
                    <a:pt x="62" y="0"/>
                  </a:moveTo>
                  <a:lnTo>
                    <a:pt x="65" y="0"/>
                  </a:lnTo>
                  <a:lnTo>
                    <a:pt x="65" y="1"/>
                  </a:lnTo>
                  <a:lnTo>
                    <a:pt x="65" y="1"/>
                  </a:lnTo>
                  <a:lnTo>
                    <a:pt x="63" y="3"/>
                  </a:lnTo>
                  <a:lnTo>
                    <a:pt x="63" y="3"/>
                  </a:lnTo>
                  <a:lnTo>
                    <a:pt x="63" y="1"/>
                  </a:lnTo>
                  <a:lnTo>
                    <a:pt x="63" y="1"/>
                  </a:lnTo>
                  <a:lnTo>
                    <a:pt x="62" y="3"/>
                  </a:lnTo>
                  <a:lnTo>
                    <a:pt x="62" y="3"/>
                  </a:lnTo>
                  <a:lnTo>
                    <a:pt x="62" y="5"/>
                  </a:lnTo>
                  <a:lnTo>
                    <a:pt x="63" y="5"/>
                  </a:lnTo>
                  <a:lnTo>
                    <a:pt x="63" y="5"/>
                  </a:lnTo>
                  <a:lnTo>
                    <a:pt x="65" y="11"/>
                  </a:lnTo>
                  <a:lnTo>
                    <a:pt x="65" y="11"/>
                  </a:lnTo>
                  <a:lnTo>
                    <a:pt x="63" y="12"/>
                  </a:lnTo>
                  <a:lnTo>
                    <a:pt x="63" y="14"/>
                  </a:lnTo>
                  <a:lnTo>
                    <a:pt x="62" y="16"/>
                  </a:lnTo>
                  <a:lnTo>
                    <a:pt x="60" y="19"/>
                  </a:lnTo>
                  <a:lnTo>
                    <a:pt x="60" y="25"/>
                  </a:lnTo>
                  <a:lnTo>
                    <a:pt x="60" y="31"/>
                  </a:lnTo>
                  <a:lnTo>
                    <a:pt x="60" y="36"/>
                  </a:lnTo>
                  <a:lnTo>
                    <a:pt x="60" y="38"/>
                  </a:lnTo>
                  <a:lnTo>
                    <a:pt x="60" y="38"/>
                  </a:lnTo>
                  <a:lnTo>
                    <a:pt x="60" y="39"/>
                  </a:lnTo>
                  <a:lnTo>
                    <a:pt x="59" y="39"/>
                  </a:lnTo>
                  <a:lnTo>
                    <a:pt x="59" y="38"/>
                  </a:lnTo>
                  <a:lnTo>
                    <a:pt x="59" y="36"/>
                  </a:lnTo>
                  <a:lnTo>
                    <a:pt x="59" y="36"/>
                  </a:lnTo>
                  <a:lnTo>
                    <a:pt x="60" y="34"/>
                  </a:lnTo>
                  <a:lnTo>
                    <a:pt x="59" y="34"/>
                  </a:lnTo>
                  <a:lnTo>
                    <a:pt x="59" y="36"/>
                  </a:lnTo>
                  <a:lnTo>
                    <a:pt x="59" y="36"/>
                  </a:lnTo>
                  <a:lnTo>
                    <a:pt x="57" y="36"/>
                  </a:lnTo>
                  <a:lnTo>
                    <a:pt x="57" y="38"/>
                  </a:lnTo>
                  <a:lnTo>
                    <a:pt x="57" y="38"/>
                  </a:lnTo>
                  <a:lnTo>
                    <a:pt x="59" y="39"/>
                  </a:lnTo>
                  <a:lnTo>
                    <a:pt x="59" y="41"/>
                  </a:lnTo>
                  <a:lnTo>
                    <a:pt x="59" y="41"/>
                  </a:lnTo>
                  <a:lnTo>
                    <a:pt x="59" y="44"/>
                  </a:lnTo>
                  <a:lnTo>
                    <a:pt x="57" y="44"/>
                  </a:lnTo>
                  <a:lnTo>
                    <a:pt x="57" y="44"/>
                  </a:lnTo>
                  <a:lnTo>
                    <a:pt x="57" y="44"/>
                  </a:lnTo>
                  <a:lnTo>
                    <a:pt x="57" y="44"/>
                  </a:lnTo>
                  <a:lnTo>
                    <a:pt x="57" y="46"/>
                  </a:lnTo>
                  <a:lnTo>
                    <a:pt x="55" y="46"/>
                  </a:lnTo>
                  <a:lnTo>
                    <a:pt x="55" y="47"/>
                  </a:lnTo>
                  <a:lnTo>
                    <a:pt x="57" y="47"/>
                  </a:lnTo>
                  <a:lnTo>
                    <a:pt x="57" y="47"/>
                  </a:lnTo>
                  <a:lnTo>
                    <a:pt x="57" y="47"/>
                  </a:lnTo>
                  <a:lnTo>
                    <a:pt x="59" y="49"/>
                  </a:lnTo>
                  <a:lnTo>
                    <a:pt x="59" y="50"/>
                  </a:lnTo>
                  <a:lnTo>
                    <a:pt x="57" y="50"/>
                  </a:lnTo>
                  <a:lnTo>
                    <a:pt x="57" y="52"/>
                  </a:lnTo>
                  <a:lnTo>
                    <a:pt x="55" y="53"/>
                  </a:lnTo>
                  <a:lnTo>
                    <a:pt x="55" y="53"/>
                  </a:lnTo>
                  <a:lnTo>
                    <a:pt x="55" y="55"/>
                  </a:lnTo>
                  <a:lnTo>
                    <a:pt x="55" y="57"/>
                  </a:lnTo>
                  <a:lnTo>
                    <a:pt x="57" y="58"/>
                  </a:lnTo>
                  <a:lnTo>
                    <a:pt x="57" y="60"/>
                  </a:lnTo>
                  <a:lnTo>
                    <a:pt x="59" y="60"/>
                  </a:lnTo>
                  <a:lnTo>
                    <a:pt x="59" y="61"/>
                  </a:lnTo>
                  <a:lnTo>
                    <a:pt x="57" y="61"/>
                  </a:lnTo>
                  <a:lnTo>
                    <a:pt x="55" y="63"/>
                  </a:lnTo>
                  <a:lnTo>
                    <a:pt x="54" y="63"/>
                  </a:lnTo>
                  <a:lnTo>
                    <a:pt x="52" y="63"/>
                  </a:lnTo>
                  <a:lnTo>
                    <a:pt x="51" y="63"/>
                  </a:lnTo>
                  <a:lnTo>
                    <a:pt x="51" y="61"/>
                  </a:lnTo>
                  <a:lnTo>
                    <a:pt x="51" y="61"/>
                  </a:lnTo>
                  <a:lnTo>
                    <a:pt x="49" y="60"/>
                  </a:lnTo>
                  <a:lnTo>
                    <a:pt x="49" y="60"/>
                  </a:lnTo>
                  <a:lnTo>
                    <a:pt x="48" y="60"/>
                  </a:lnTo>
                  <a:lnTo>
                    <a:pt x="46" y="60"/>
                  </a:lnTo>
                  <a:lnTo>
                    <a:pt x="44" y="58"/>
                  </a:lnTo>
                  <a:lnTo>
                    <a:pt x="43" y="58"/>
                  </a:lnTo>
                  <a:lnTo>
                    <a:pt x="41" y="58"/>
                  </a:lnTo>
                  <a:lnTo>
                    <a:pt x="40" y="60"/>
                  </a:lnTo>
                  <a:lnTo>
                    <a:pt x="37" y="58"/>
                  </a:lnTo>
                  <a:lnTo>
                    <a:pt x="33" y="58"/>
                  </a:lnTo>
                  <a:lnTo>
                    <a:pt x="32" y="57"/>
                  </a:lnTo>
                  <a:lnTo>
                    <a:pt x="30" y="57"/>
                  </a:lnTo>
                  <a:lnTo>
                    <a:pt x="30" y="57"/>
                  </a:lnTo>
                  <a:lnTo>
                    <a:pt x="30" y="57"/>
                  </a:lnTo>
                  <a:lnTo>
                    <a:pt x="29" y="58"/>
                  </a:lnTo>
                  <a:lnTo>
                    <a:pt x="29" y="58"/>
                  </a:lnTo>
                  <a:lnTo>
                    <a:pt x="29" y="58"/>
                  </a:lnTo>
                  <a:lnTo>
                    <a:pt x="29" y="58"/>
                  </a:lnTo>
                  <a:lnTo>
                    <a:pt x="29" y="58"/>
                  </a:lnTo>
                  <a:lnTo>
                    <a:pt x="27" y="57"/>
                  </a:lnTo>
                  <a:lnTo>
                    <a:pt x="26" y="53"/>
                  </a:lnTo>
                  <a:lnTo>
                    <a:pt x="18" y="49"/>
                  </a:lnTo>
                  <a:lnTo>
                    <a:pt x="14" y="44"/>
                  </a:lnTo>
                  <a:lnTo>
                    <a:pt x="13" y="42"/>
                  </a:lnTo>
                  <a:lnTo>
                    <a:pt x="13" y="41"/>
                  </a:lnTo>
                  <a:lnTo>
                    <a:pt x="8" y="38"/>
                  </a:lnTo>
                  <a:lnTo>
                    <a:pt x="7" y="38"/>
                  </a:lnTo>
                  <a:lnTo>
                    <a:pt x="3" y="33"/>
                  </a:lnTo>
                  <a:lnTo>
                    <a:pt x="0" y="31"/>
                  </a:lnTo>
                  <a:lnTo>
                    <a:pt x="0" y="30"/>
                  </a:lnTo>
                  <a:lnTo>
                    <a:pt x="2" y="30"/>
                  </a:lnTo>
                  <a:lnTo>
                    <a:pt x="2" y="30"/>
                  </a:lnTo>
                  <a:lnTo>
                    <a:pt x="3" y="30"/>
                  </a:lnTo>
                  <a:lnTo>
                    <a:pt x="3" y="31"/>
                  </a:lnTo>
                  <a:lnTo>
                    <a:pt x="5" y="31"/>
                  </a:lnTo>
                  <a:lnTo>
                    <a:pt x="5" y="30"/>
                  </a:lnTo>
                  <a:lnTo>
                    <a:pt x="5" y="30"/>
                  </a:lnTo>
                  <a:lnTo>
                    <a:pt x="10" y="30"/>
                  </a:lnTo>
                  <a:lnTo>
                    <a:pt x="10" y="30"/>
                  </a:lnTo>
                  <a:lnTo>
                    <a:pt x="11" y="30"/>
                  </a:lnTo>
                  <a:lnTo>
                    <a:pt x="11" y="28"/>
                  </a:lnTo>
                  <a:lnTo>
                    <a:pt x="11" y="27"/>
                  </a:lnTo>
                  <a:lnTo>
                    <a:pt x="11" y="27"/>
                  </a:lnTo>
                  <a:lnTo>
                    <a:pt x="11" y="27"/>
                  </a:lnTo>
                  <a:lnTo>
                    <a:pt x="13" y="25"/>
                  </a:lnTo>
                  <a:lnTo>
                    <a:pt x="14" y="25"/>
                  </a:lnTo>
                  <a:lnTo>
                    <a:pt x="14" y="25"/>
                  </a:lnTo>
                  <a:lnTo>
                    <a:pt x="14" y="23"/>
                  </a:lnTo>
                  <a:lnTo>
                    <a:pt x="13" y="20"/>
                  </a:lnTo>
                  <a:lnTo>
                    <a:pt x="13" y="20"/>
                  </a:lnTo>
                  <a:lnTo>
                    <a:pt x="13" y="19"/>
                  </a:lnTo>
                  <a:lnTo>
                    <a:pt x="14" y="19"/>
                  </a:lnTo>
                  <a:lnTo>
                    <a:pt x="16" y="19"/>
                  </a:lnTo>
                  <a:lnTo>
                    <a:pt x="19" y="19"/>
                  </a:lnTo>
                  <a:lnTo>
                    <a:pt x="19" y="19"/>
                  </a:lnTo>
                  <a:lnTo>
                    <a:pt x="21" y="17"/>
                  </a:lnTo>
                  <a:lnTo>
                    <a:pt x="22" y="16"/>
                  </a:lnTo>
                  <a:lnTo>
                    <a:pt x="24" y="14"/>
                  </a:lnTo>
                  <a:lnTo>
                    <a:pt x="24" y="14"/>
                  </a:lnTo>
                  <a:lnTo>
                    <a:pt x="26" y="16"/>
                  </a:lnTo>
                  <a:lnTo>
                    <a:pt x="27" y="17"/>
                  </a:lnTo>
                  <a:lnTo>
                    <a:pt x="29" y="17"/>
                  </a:lnTo>
                  <a:lnTo>
                    <a:pt x="29" y="17"/>
                  </a:lnTo>
                  <a:lnTo>
                    <a:pt x="29" y="17"/>
                  </a:lnTo>
                  <a:lnTo>
                    <a:pt x="29" y="16"/>
                  </a:lnTo>
                  <a:lnTo>
                    <a:pt x="29" y="16"/>
                  </a:lnTo>
                  <a:lnTo>
                    <a:pt x="30" y="14"/>
                  </a:lnTo>
                  <a:lnTo>
                    <a:pt x="32" y="14"/>
                  </a:lnTo>
                  <a:lnTo>
                    <a:pt x="33" y="12"/>
                  </a:lnTo>
                  <a:lnTo>
                    <a:pt x="35" y="11"/>
                  </a:lnTo>
                  <a:lnTo>
                    <a:pt x="37" y="11"/>
                  </a:lnTo>
                  <a:lnTo>
                    <a:pt x="37" y="11"/>
                  </a:lnTo>
                  <a:lnTo>
                    <a:pt x="37" y="9"/>
                  </a:lnTo>
                  <a:lnTo>
                    <a:pt x="37" y="9"/>
                  </a:lnTo>
                  <a:lnTo>
                    <a:pt x="37" y="8"/>
                  </a:lnTo>
                  <a:lnTo>
                    <a:pt x="37" y="6"/>
                  </a:lnTo>
                  <a:lnTo>
                    <a:pt x="38" y="6"/>
                  </a:lnTo>
                  <a:lnTo>
                    <a:pt x="38" y="6"/>
                  </a:lnTo>
                  <a:lnTo>
                    <a:pt x="38" y="6"/>
                  </a:lnTo>
                  <a:lnTo>
                    <a:pt x="38" y="5"/>
                  </a:lnTo>
                  <a:lnTo>
                    <a:pt x="40" y="5"/>
                  </a:lnTo>
                  <a:lnTo>
                    <a:pt x="41" y="3"/>
                  </a:lnTo>
                  <a:lnTo>
                    <a:pt x="41" y="3"/>
                  </a:lnTo>
                  <a:lnTo>
                    <a:pt x="43" y="5"/>
                  </a:lnTo>
                  <a:lnTo>
                    <a:pt x="44" y="6"/>
                  </a:lnTo>
                  <a:lnTo>
                    <a:pt x="46" y="6"/>
                  </a:lnTo>
                  <a:lnTo>
                    <a:pt x="48" y="6"/>
                  </a:lnTo>
                  <a:lnTo>
                    <a:pt x="48" y="5"/>
                  </a:lnTo>
                  <a:lnTo>
                    <a:pt x="49" y="5"/>
                  </a:lnTo>
                  <a:lnTo>
                    <a:pt x="49" y="5"/>
                  </a:lnTo>
                  <a:lnTo>
                    <a:pt x="49" y="5"/>
                  </a:lnTo>
                  <a:lnTo>
                    <a:pt x="49" y="5"/>
                  </a:lnTo>
                  <a:lnTo>
                    <a:pt x="51" y="5"/>
                  </a:lnTo>
                  <a:lnTo>
                    <a:pt x="51" y="5"/>
                  </a:lnTo>
                  <a:lnTo>
                    <a:pt x="51" y="5"/>
                  </a:lnTo>
                  <a:lnTo>
                    <a:pt x="52" y="5"/>
                  </a:lnTo>
                  <a:lnTo>
                    <a:pt x="52" y="5"/>
                  </a:lnTo>
                  <a:lnTo>
                    <a:pt x="52" y="5"/>
                  </a:lnTo>
                  <a:lnTo>
                    <a:pt x="52" y="3"/>
                  </a:lnTo>
                  <a:lnTo>
                    <a:pt x="54" y="5"/>
                  </a:lnTo>
                  <a:lnTo>
                    <a:pt x="55" y="3"/>
                  </a:lnTo>
                  <a:lnTo>
                    <a:pt x="57" y="3"/>
                  </a:lnTo>
                  <a:lnTo>
                    <a:pt x="59" y="3"/>
                  </a:lnTo>
                  <a:lnTo>
                    <a:pt x="59" y="3"/>
                  </a:lnTo>
                  <a:lnTo>
                    <a:pt x="59" y="1"/>
                  </a:lnTo>
                  <a:lnTo>
                    <a:pt x="60" y="1"/>
                  </a:lnTo>
                  <a:lnTo>
                    <a:pt x="6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94" name="Freeform 190">
              <a:extLst>
                <a:ext uri="{FF2B5EF4-FFF2-40B4-BE49-F238E27FC236}">
                  <a16:creationId xmlns:a16="http://schemas.microsoft.com/office/drawing/2014/main" id="{7C19F9A5-0CAF-D0D2-4C43-CFB697CAB992}"/>
                </a:ext>
              </a:extLst>
            </p:cNvPr>
            <p:cNvSpPr>
              <a:spLocks noEditPoints="1"/>
            </p:cNvSpPr>
            <p:nvPr/>
          </p:nvSpPr>
          <p:spPr bwMode="auto">
            <a:xfrm>
              <a:off x="5839065" y="4026079"/>
              <a:ext cx="337216" cy="270942"/>
            </a:xfrm>
            <a:custGeom>
              <a:avLst/>
              <a:gdLst>
                <a:gd name="T0" fmla="*/ 65 w 173"/>
                <a:gd name="T1" fmla="*/ 137 h 139"/>
                <a:gd name="T2" fmla="*/ 54 w 173"/>
                <a:gd name="T3" fmla="*/ 3 h 139"/>
                <a:gd name="T4" fmla="*/ 61 w 173"/>
                <a:gd name="T5" fmla="*/ 13 h 139"/>
                <a:gd name="T6" fmla="*/ 66 w 173"/>
                <a:gd name="T7" fmla="*/ 11 h 139"/>
                <a:gd name="T8" fmla="*/ 83 w 173"/>
                <a:gd name="T9" fmla="*/ 11 h 139"/>
                <a:gd name="T10" fmla="*/ 107 w 173"/>
                <a:gd name="T11" fmla="*/ 10 h 139"/>
                <a:gd name="T12" fmla="*/ 128 w 173"/>
                <a:gd name="T13" fmla="*/ 8 h 139"/>
                <a:gd name="T14" fmla="*/ 142 w 173"/>
                <a:gd name="T15" fmla="*/ 10 h 139"/>
                <a:gd name="T16" fmla="*/ 154 w 173"/>
                <a:gd name="T17" fmla="*/ 3 h 139"/>
                <a:gd name="T18" fmla="*/ 167 w 173"/>
                <a:gd name="T19" fmla="*/ 19 h 139"/>
                <a:gd name="T20" fmla="*/ 170 w 173"/>
                <a:gd name="T21" fmla="*/ 22 h 139"/>
                <a:gd name="T22" fmla="*/ 173 w 173"/>
                <a:gd name="T23" fmla="*/ 27 h 139"/>
                <a:gd name="T24" fmla="*/ 172 w 173"/>
                <a:gd name="T25" fmla="*/ 35 h 139"/>
                <a:gd name="T26" fmla="*/ 162 w 173"/>
                <a:gd name="T27" fmla="*/ 40 h 139"/>
                <a:gd name="T28" fmla="*/ 153 w 173"/>
                <a:gd name="T29" fmla="*/ 57 h 139"/>
                <a:gd name="T30" fmla="*/ 150 w 173"/>
                <a:gd name="T31" fmla="*/ 63 h 139"/>
                <a:gd name="T32" fmla="*/ 147 w 173"/>
                <a:gd name="T33" fmla="*/ 74 h 139"/>
                <a:gd name="T34" fmla="*/ 139 w 173"/>
                <a:gd name="T35" fmla="*/ 81 h 139"/>
                <a:gd name="T36" fmla="*/ 132 w 173"/>
                <a:gd name="T37" fmla="*/ 95 h 139"/>
                <a:gd name="T38" fmla="*/ 132 w 173"/>
                <a:gd name="T39" fmla="*/ 99 h 139"/>
                <a:gd name="T40" fmla="*/ 128 w 173"/>
                <a:gd name="T41" fmla="*/ 106 h 139"/>
                <a:gd name="T42" fmla="*/ 121 w 173"/>
                <a:gd name="T43" fmla="*/ 107 h 139"/>
                <a:gd name="T44" fmla="*/ 115 w 173"/>
                <a:gd name="T45" fmla="*/ 99 h 139"/>
                <a:gd name="T46" fmla="*/ 110 w 173"/>
                <a:gd name="T47" fmla="*/ 101 h 139"/>
                <a:gd name="T48" fmla="*/ 104 w 173"/>
                <a:gd name="T49" fmla="*/ 103 h 139"/>
                <a:gd name="T50" fmla="*/ 99 w 173"/>
                <a:gd name="T51" fmla="*/ 109 h 139"/>
                <a:gd name="T52" fmla="*/ 91 w 173"/>
                <a:gd name="T53" fmla="*/ 117 h 139"/>
                <a:gd name="T54" fmla="*/ 87 w 173"/>
                <a:gd name="T55" fmla="*/ 131 h 139"/>
                <a:gd name="T56" fmla="*/ 82 w 173"/>
                <a:gd name="T57" fmla="*/ 131 h 139"/>
                <a:gd name="T58" fmla="*/ 74 w 173"/>
                <a:gd name="T59" fmla="*/ 136 h 139"/>
                <a:gd name="T60" fmla="*/ 69 w 173"/>
                <a:gd name="T61" fmla="*/ 136 h 139"/>
                <a:gd name="T62" fmla="*/ 65 w 173"/>
                <a:gd name="T63" fmla="*/ 134 h 139"/>
                <a:gd name="T64" fmla="*/ 60 w 173"/>
                <a:gd name="T65" fmla="*/ 134 h 139"/>
                <a:gd name="T66" fmla="*/ 61 w 173"/>
                <a:gd name="T67" fmla="*/ 137 h 139"/>
                <a:gd name="T68" fmla="*/ 57 w 173"/>
                <a:gd name="T69" fmla="*/ 136 h 139"/>
                <a:gd name="T70" fmla="*/ 52 w 173"/>
                <a:gd name="T71" fmla="*/ 139 h 139"/>
                <a:gd name="T72" fmla="*/ 50 w 173"/>
                <a:gd name="T73" fmla="*/ 139 h 139"/>
                <a:gd name="T74" fmla="*/ 41 w 173"/>
                <a:gd name="T75" fmla="*/ 131 h 139"/>
                <a:gd name="T76" fmla="*/ 39 w 173"/>
                <a:gd name="T77" fmla="*/ 126 h 139"/>
                <a:gd name="T78" fmla="*/ 42 w 173"/>
                <a:gd name="T79" fmla="*/ 123 h 139"/>
                <a:gd name="T80" fmla="*/ 38 w 173"/>
                <a:gd name="T81" fmla="*/ 120 h 139"/>
                <a:gd name="T82" fmla="*/ 39 w 173"/>
                <a:gd name="T83" fmla="*/ 118 h 139"/>
                <a:gd name="T84" fmla="*/ 35 w 173"/>
                <a:gd name="T85" fmla="*/ 117 h 139"/>
                <a:gd name="T86" fmla="*/ 13 w 173"/>
                <a:gd name="T87" fmla="*/ 109 h 139"/>
                <a:gd name="T88" fmla="*/ 13 w 173"/>
                <a:gd name="T89" fmla="*/ 107 h 139"/>
                <a:gd name="T90" fmla="*/ 1 w 173"/>
                <a:gd name="T91" fmla="*/ 106 h 139"/>
                <a:gd name="T92" fmla="*/ 1 w 173"/>
                <a:gd name="T93" fmla="*/ 99 h 139"/>
                <a:gd name="T94" fmla="*/ 1 w 173"/>
                <a:gd name="T95" fmla="*/ 93 h 139"/>
                <a:gd name="T96" fmla="*/ 1 w 173"/>
                <a:gd name="T97" fmla="*/ 85 h 139"/>
                <a:gd name="T98" fmla="*/ 1 w 173"/>
                <a:gd name="T99" fmla="*/ 69 h 139"/>
                <a:gd name="T100" fmla="*/ 8 w 173"/>
                <a:gd name="T101" fmla="*/ 63 h 139"/>
                <a:gd name="T102" fmla="*/ 13 w 173"/>
                <a:gd name="T103" fmla="*/ 58 h 139"/>
                <a:gd name="T104" fmla="*/ 14 w 173"/>
                <a:gd name="T105" fmla="*/ 51 h 139"/>
                <a:gd name="T106" fmla="*/ 17 w 173"/>
                <a:gd name="T107" fmla="*/ 47 h 139"/>
                <a:gd name="T108" fmla="*/ 16 w 173"/>
                <a:gd name="T109" fmla="*/ 40 h 139"/>
                <a:gd name="T110" fmla="*/ 14 w 173"/>
                <a:gd name="T111" fmla="*/ 32 h 139"/>
                <a:gd name="T112" fmla="*/ 14 w 173"/>
                <a:gd name="T113" fmla="*/ 29 h 139"/>
                <a:gd name="T114" fmla="*/ 16 w 173"/>
                <a:gd name="T115" fmla="*/ 19 h 139"/>
                <a:gd name="T116" fmla="*/ 24 w 173"/>
                <a:gd name="T117" fmla="*/ 5 h 139"/>
                <a:gd name="T118" fmla="*/ 36 w 173"/>
                <a:gd name="T119" fmla="*/ 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3" h="139">
                  <a:moveTo>
                    <a:pt x="66" y="136"/>
                  </a:moveTo>
                  <a:lnTo>
                    <a:pt x="66" y="136"/>
                  </a:lnTo>
                  <a:lnTo>
                    <a:pt x="68" y="136"/>
                  </a:lnTo>
                  <a:lnTo>
                    <a:pt x="68" y="137"/>
                  </a:lnTo>
                  <a:lnTo>
                    <a:pt x="66" y="137"/>
                  </a:lnTo>
                  <a:lnTo>
                    <a:pt x="65" y="137"/>
                  </a:lnTo>
                  <a:lnTo>
                    <a:pt x="66" y="136"/>
                  </a:lnTo>
                  <a:close/>
                  <a:moveTo>
                    <a:pt x="41" y="0"/>
                  </a:moveTo>
                  <a:lnTo>
                    <a:pt x="46" y="2"/>
                  </a:lnTo>
                  <a:lnTo>
                    <a:pt x="50" y="3"/>
                  </a:lnTo>
                  <a:lnTo>
                    <a:pt x="52" y="3"/>
                  </a:lnTo>
                  <a:lnTo>
                    <a:pt x="54" y="3"/>
                  </a:lnTo>
                  <a:lnTo>
                    <a:pt x="54" y="3"/>
                  </a:lnTo>
                  <a:lnTo>
                    <a:pt x="57" y="6"/>
                  </a:lnTo>
                  <a:lnTo>
                    <a:pt x="57" y="6"/>
                  </a:lnTo>
                  <a:lnTo>
                    <a:pt x="58" y="8"/>
                  </a:lnTo>
                  <a:lnTo>
                    <a:pt x="60" y="11"/>
                  </a:lnTo>
                  <a:lnTo>
                    <a:pt x="61" y="13"/>
                  </a:lnTo>
                  <a:lnTo>
                    <a:pt x="61" y="13"/>
                  </a:lnTo>
                  <a:lnTo>
                    <a:pt x="63" y="13"/>
                  </a:lnTo>
                  <a:lnTo>
                    <a:pt x="63" y="13"/>
                  </a:lnTo>
                  <a:lnTo>
                    <a:pt x="65" y="13"/>
                  </a:lnTo>
                  <a:lnTo>
                    <a:pt x="66" y="11"/>
                  </a:lnTo>
                  <a:lnTo>
                    <a:pt x="66" y="11"/>
                  </a:lnTo>
                  <a:lnTo>
                    <a:pt x="68" y="11"/>
                  </a:lnTo>
                  <a:lnTo>
                    <a:pt x="74" y="8"/>
                  </a:lnTo>
                  <a:lnTo>
                    <a:pt x="76" y="8"/>
                  </a:lnTo>
                  <a:lnTo>
                    <a:pt x="77" y="8"/>
                  </a:lnTo>
                  <a:lnTo>
                    <a:pt x="79" y="8"/>
                  </a:lnTo>
                  <a:lnTo>
                    <a:pt x="83" y="11"/>
                  </a:lnTo>
                  <a:lnTo>
                    <a:pt x="88" y="14"/>
                  </a:lnTo>
                  <a:lnTo>
                    <a:pt x="91" y="14"/>
                  </a:lnTo>
                  <a:lnTo>
                    <a:pt x="95" y="16"/>
                  </a:lnTo>
                  <a:lnTo>
                    <a:pt x="101" y="16"/>
                  </a:lnTo>
                  <a:lnTo>
                    <a:pt x="106" y="11"/>
                  </a:lnTo>
                  <a:lnTo>
                    <a:pt x="107" y="10"/>
                  </a:lnTo>
                  <a:lnTo>
                    <a:pt x="109" y="10"/>
                  </a:lnTo>
                  <a:lnTo>
                    <a:pt x="110" y="8"/>
                  </a:lnTo>
                  <a:lnTo>
                    <a:pt x="113" y="8"/>
                  </a:lnTo>
                  <a:lnTo>
                    <a:pt x="120" y="8"/>
                  </a:lnTo>
                  <a:lnTo>
                    <a:pt x="126" y="8"/>
                  </a:lnTo>
                  <a:lnTo>
                    <a:pt x="128" y="8"/>
                  </a:lnTo>
                  <a:lnTo>
                    <a:pt x="129" y="8"/>
                  </a:lnTo>
                  <a:lnTo>
                    <a:pt x="136" y="10"/>
                  </a:lnTo>
                  <a:lnTo>
                    <a:pt x="137" y="11"/>
                  </a:lnTo>
                  <a:lnTo>
                    <a:pt x="140" y="11"/>
                  </a:lnTo>
                  <a:lnTo>
                    <a:pt x="142" y="11"/>
                  </a:lnTo>
                  <a:lnTo>
                    <a:pt x="142" y="10"/>
                  </a:lnTo>
                  <a:lnTo>
                    <a:pt x="145" y="8"/>
                  </a:lnTo>
                  <a:lnTo>
                    <a:pt x="147" y="6"/>
                  </a:lnTo>
                  <a:lnTo>
                    <a:pt x="148" y="6"/>
                  </a:lnTo>
                  <a:lnTo>
                    <a:pt x="150" y="5"/>
                  </a:lnTo>
                  <a:lnTo>
                    <a:pt x="153" y="5"/>
                  </a:lnTo>
                  <a:lnTo>
                    <a:pt x="154" y="3"/>
                  </a:lnTo>
                  <a:lnTo>
                    <a:pt x="156" y="3"/>
                  </a:lnTo>
                  <a:lnTo>
                    <a:pt x="159" y="2"/>
                  </a:lnTo>
                  <a:lnTo>
                    <a:pt x="161" y="5"/>
                  </a:lnTo>
                  <a:lnTo>
                    <a:pt x="164" y="10"/>
                  </a:lnTo>
                  <a:lnTo>
                    <a:pt x="165" y="11"/>
                  </a:lnTo>
                  <a:lnTo>
                    <a:pt x="167" y="19"/>
                  </a:lnTo>
                  <a:lnTo>
                    <a:pt x="167" y="19"/>
                  </a:lnTo>
                  <a:lnTo>
                    <a:pt x="167" y="21"/>
                  </a:lnTo>
                  <a:lnTo>
                    <a:pt x="167" y="21"/>
                  </a:lnTo>
                  <a:lnTo>
                    <a:pt x="167" y="22"/>
                  </a:lnTo>
                  <a:lnTo>
                    <a:pt x="169" y="22"/>
                  </a:lnTo>
                  <a:lnTo>
                    <a:pt x="170" y="22"/>
                  </a:lnTo>
                  <a:lnTo>
                    <a:pt x="172" y="22"/>
                  </a:lnTo>
                  <a:lnTo>
                    <a:pt x="172" y="24"/>
                  </a:lnTo>
                  <a:lnTo>
                    <a:pt x="173" y="24"/>
                  </a:lnTo>
                  <a:lnTo>
                    <a:pt x="173" y="25"/>
                  </a:lnTo>
                  <a:lnTo>
                    <a:pt x="173" y="25"/>
                  </a:lnTo>
                  <a:lnTo>
                    <a:pt x="173" y="27"/>
                  </a:lnTo>
                  <a:lnTo>
                    <a:pt x="173" y="30"/>
                  </a:lnTo>
                  <a:lnTo>
                    <a:pt x="172" y="32"/>
                  </a:lnTo>
                  <a:lnTo>
                    <a:pt x="172" y="33"/>
                  </a:lnTo>
                  <a:lnTo>
                    <a:pt x="172" y="35"/>
                  </a:lnTo>
                  <a:lnTo>
                    <a:pt x="172" y="35"/>
                  </a:lnTo>
                  <a:lnTo>
                    <a:pt x="172" y="35"/>
                  </a:lnTo>
                  <a:lnTo>
                    <a:pt x="170" y="36"/>
                  </a:lnTo>
                  <a:lnTo>
                    <a:pt x="167" y="38"/>
                  </a:lnTo>
                  <a:lnTo>
                    <a:pt x="165" y="38"/>
                  </a:lnTo>
                  <a:lnTo>
                    <a:pt x="165" y="38"/>
                  </a:lnTo>
                  <a:lnTo>
                    <a:pt x="164" y="40"/>
                  </a:lnTo>
                  <a:lnTo>
                    <a:pt x="162" y="40"/>
                  </a:lnTo>
                  <a:lnTo>
                    <a:pt x="159" y="44"/>
                  </a:lnTo>
                  <a:lnTo>
                    <a:pt x="158" y="47"/>
                  </a:lnTo>
                  <a:lnTo>
                    <a:pt x="156" y="51"/>
                  </a:lnTo>
                  <a:lnTo>
                    <a:pt x="156" y="54"/>
                  </a:lnTo>
                  <a:lnTo>
                    <a:pt x="153" y="55"/>
                  </a:lnTo>
                  <a:lnTo>
                    <a:pt x="153" y="57"/>
                  </a:lnTo>
                  <a:lnTo>
                    <a:pt x="153" y="57"/>
                  </a:lnTo>
                  <a:lnTo>
                    <a:pt x="153" y="58"/>
                  </a:lnTo>
                  <a:lnTo>
                    <a:pt x="153" y="62"/>
                  </a:lnTo>
                  <a:lnTo>
                    <a:pt x="153" y="63"/>
                  </a:lnTo>
                  <a:lnTo>
                    <a:pt x="153" y="63"/>
                  </a:lnTo>
                  <a:lnTo>
                    <a:pt x="150" y="63"/>
                  </a:lnTo>
                  <a:lnTo>
                    <a:pt x="148" y="65"/>
                  </a:lnTo>
                  <a:lnTo>
                    <a:pt x="148" y="66"/>
                  </a:lnTo>
                  <a:lnTo>
                    <a:pt x="148" y="68"/>
                  </a:lnTo>
                  <a:lnTo>
                    <a:pt x="147" y="71"/>
                  </a:lnTo>
                  <a:lnTo>
                    <a:pt x="147" y="73"/>
                  </a:lnTo>
                  <a:lnTo>
                    <a:pt x="147" y="74"/>
                  </a:lnTo>
                  <a:lnTo>
                    <a:pt x="147" y="74"/>
                  </a:lnTo>
                  <a:lnTo>
                    <a:pt x="145" y="76"/>
                  </a:lnTo>
                  <a:lnTo>
                    <a:pt x="143" y="76"/>
                  </a:lnTo>
                  <a:lnTo>
                    <a:pt x="142" y="77"/>
                  </a:lnTo>
                  <a:lnTo>
                    <a:pt x="140" y="79"/>
                  </a:lnTo>
                  <a:lnTo>
                    <a:pt x="139" y="81"/>
                  </a:lnTo>
                  <a:lnTo>
                    <a:pt x="139" y="82"/>
                  </a:lnTo>
                  <a:lnTo>
                    <a:pt x="137" y="87"/>
                  </a:lnTo>
                  <a:lnTo>
                    <a:pt x="136" y="90"/>
                  </a:lnTo>
                  <a:lnTo>
                    <a:pt x="136" y="90"/>
                  </a:lnTo>
                  <a:lnTo>
                    <a:pt x="136" y="92"/>
                  </a:lnTo>
                  <a:lnTo>
                    <a:pt x="132" y="95"/>
                  </a:lnTo>
                  <a:lnTo>
                    <a:pt x="132" y="95"/>
                  </a:lnTo>
                  <a:lnTo>
                    <a:pt x="132" y="96"/>
                  </a:lnTo>
                  <a:lnTo>
                    <a:pt x="132" y="96"/>
                  </a:lnTo>
                  <a:lnTo>
                    <a:pt x="132" y="98"/>
                  </a:lnTo>
                  <a:lnTo>
                    <a:pt x="134" y="98"/>
                  </a:lnTo>
                  <a:lnTo>
                    <a:pt x="132" y="99"/>
                  </a:lnTo>
                  <a:lnTo>
                    <a:pt x="129" y="101"/>
                  </a:lnTo>
                  <a:lnTo>
                    <a:pt x="129" y="101"/>
                  </a:lnTo>
                  <a:lnTo>
                    <a:pt x="129" y="103"/>
                  </a:lnTo>
                  <a:lnTo>
                    <a:pt x="129" y="104"/>
                  </a:lnTo>
                  <a:lnTo>
                    <a:pt x="128" y="104"/>
                  </a:lnTo>
                  <a:lnTo>
                    <a:pt x="128" y="106"/>
                  </a:lnTo>
                  <a:lnTo>
                    <a:pt x="126" y="106"/>
                  </a:lnTo>
                  <a:lnTo>
                    <a:pt x="126" y="107"/>
                  </a:lnTo>
                  <a:lnTo>
                    <a:pt x="124" y="107"/>
                  </a:lnTo>
                  <a:lnTo>
                    <a:pt x="123" y="107"/>
                  </a:lnTo>
                  <a:lnTo>
                    <a:pt x="123" y="107"/>
                  </a:lnTo>
                  <a:lnTo>
                    <a:pt x="121" y="107"/>
                  </a:lnTo>
                  <a:lnTo>
                    <a:pt x="121" y="104"/>
                  </a:lnTo>
                  <a:lnTo>
                    <a:pt x="121" y="104"/>
                  </a:lnTo>
                  <a:lnTo>
                    <a:pt x="120" y="103"/>
                  </a:lnTo>
                  <a:lnTo>
                    <a:pt x="118" y="101"/>
                  </a:lnTo>
                  <a:lnTo>
                    <a:pt x="117" y="99"/>
                  </a:lnTo>
                  <a:lnTo>
                    <a:pt x="115" y="99"/>
                  </a:lnTo>
                  <a:lnTo>
                    <a:pt x="115" y="99"/>
                  </a:lnTo>
                  <a:lnTo>
                    <a:pt x="115" y="99"/>
                  </a:lnTo>
                  <a:lnTo>
                    <a:pt x="113" y="101"/>
                  </a:lnTo>
                  <a:lnTo>
                    <a:pt x="113" y="101"/>
                  </a:lnTo>
                  <a:lnTo>
                    <a:pt x="112" y="101"/>
                  </a:lnTo>
                  <a:lnTo>
                    <a:pt x="110" y="101"/>
                  </a:lnTo>
                  <a:lnTo>
                    <a:pt x="109" y="101"/>
                  </a:lnTo>
                  <a:lnTo>
                    <a:pt x="109" y="101"/>
                  </a:lnTo>
                  <a:lnTo>
                    <a:pt x="109" y="101"/>
                  </a:lnTo>
                  <a:lnTo>
                    <a:pt x="109" y="99"/>
                  </a:lnTo>
                  <a:lnTo>
                    <a:pt x="107" y="101"/>
                  </a:lnTo>
                  <a:lnTo>
                    <a:pt x="104" y="103"/>
                  </a:lnTo>
                  <a:lnTo>
                    <a:pt x="104" y="103"/>
                  </a:lnTo>
                  <a:lnTo>
                    <a:pt x="102" y="103"/>
                  </a:lnTo>
                  <a:lnTo>
                    <a:pt x="102" y="104"/>
                  </a:lnTo>
                  <a:lnTo>
                    <a:pt x="101" y="106"/>
                  </a:lnTo>
                  <a:lnTo>
                    <a:pt x="101" y="107"/>
                  </a:lnTo>
                  <a:lnTo>
                    <a:pt x="99" y="109"/>
                  </a:lnTo>
                  <a:lnTo>
                    <a:pt x="98" y="109"/>
                  </a:lnTo>
                  <a:lnTo>
                    <a:pt x="98" y="109"/>
                  </a:lnTo>
                  <a:lnTo>
                    <a:pt x="95" y="112"/>
                  </a:lnTo>
                  <a:lnTo>
                    <a:pt x="93" y="114"/>
                  </a:lnTo>
                  <a:lnTo>
                    <a:pt x="91" y="115"/>
                  </a:lnTo>
                  <a:lnTo>
                    <a:pt x="91" y="117"/>
                  </a:lnTo>
                  <a:lnTo>
                    <a:pt x="90" y="120"/>
                  </a:lnTo>
                  <a:lnTo>
                    <a:pt x="90" y="121"/>
                  </a:lnTo>
                  <a:lnTo>
                    <a:pt x="88" y="126"/>
                  </a:lnTo>
                  <a:lnTo>
                    <a:pt x="88" y="128"/>
                  </a:lnTo>
                  <a:lnTo>
                    <a:pt x="87" y="129"/>
                  </a:lnTo>
                  <a:lnTo>
                    <a:pt x="87" y="131"/>
                  </a:lnTo>
                  <a:lnTo>
                    <a:pt x="85" y="133"/>
                  </a:lnTo>
                  <a:lnTo>
                    <a:pt x="85" y="133"/>
                  </a:lnTo>
                  <a:lnTo>
                    <a:pt x="85" y="133"/>
                  </a:lnTo>
                  <a:lnTo>
                    <a:pt x="83" y="133"/>
                  </a:lnTo>
                  <a:lnTo>
                    <a:pt x="83" y="131"/>
                  </a:lnTo>
                  <a:lnTo>
                    <a:pt x="82" y="131"/>
                  </a:lnTo>
                  <a:lnTo>
                    <a:pt x="80" y="129"/>
                  </a:lnTo>
                  <a:lnTo>
                    <a:pt x="80" y="129"/>
                  </a:lnTo>
                  <a:lnTo>
                    <a:pt x="82" y="134"/>
                  </a:lnTo>
                  <a:lnTo>
                    <a:pt x="82" y="136"/>
                  </a:lnTo>
                  <a:lnTo>
                    <a:pt x="77" y="136"/>
                  </a:lnTo>
                  <a:lnTo>
                    <a:pt x="74" y="136"/>
                  </a:lnTo>
                  <a:lnTo>
                    <a:pt x="72" y="136"/>
                  </a:lnTo>
                  <a:lnTo>
                    <a:pt x="71" y="134"/>
                  </a:lnTo>
                  <a:lnTo>
                    <a:pt x="71" y="134"/>
                  </a:lnTo>
                  <a:lnTo>
                    <a:pt x="71" y="134"/>
                  </a:lnTo>
                  <a:lnTo>
                    <a:pt x="71" y="134"/>
                  </a:lnTo>
                  <a:lnTo>
                    <a:pt x="69" y="136"/>
                  </a:lnTo>
                  <a:lnTo>
                    <a:pt x="68" y="136"/>
                  </a:lnTo>
                  <a:lnTo>
                    <a:pt x="66" y="134"/>
                  </a:lnTo>
                  <a:lnTo>
                    <a:pt x="65" y="133"/>
                  </a:lnTo>
                  <a:lnTo>
                    <a:pt x="65" y="133"/>
                  </a:lnTo>
                  <a:lnTo>
                    <a:pt x="65" y="133"/>
                  </a:lnTo>
                  <a:lnTo>
                    <a:pt x="65" y="134"/>
                  </a:lnTo>
                  <a:lnTo>
                    <a:pt x="65" y="136"/>
                  </a:lnTo>
                  <a:lnTo>
                    <a:pt x="63" y="137"/>
                  </a:lnTo>
                  <a:lnTo>
                    <a:pt x="61" y="137"/>
                  </a:lnTo>
                  <a:lnTo>
                    <a:pt x="61" y="137"/>
                  </a:lnTo>
                  <a:lnTo>
                    <a:pt x="60" y="136"/>
                  </a:lnTo>
                  <a:lnTo>
                    <a:pt x="60" y="134"/>
                  </a:lnTo>
                  <a:lnTo>
                    <a:pt x="60" y="133"/>
                  </a:lnTo>
                  <a:lnTo>
                    <a:pt x="60" y="133"/>
                  </a:lnTo>
                  <a:lnTo>
                    <a:pt x="60" y="134"/>
                  </a:lnTo>
                  <a:lnTo>
                    <a:pt x="60" y="134"/>
                  </a:lnTo>
                  <a:lnTo>
                    <a:pt x="60" y="136"/>
                  </a:lnTo>
                  <a:lnTo>
                    <a:pt x="61" y="137"/>
                  </a:lnTo>
                  <a:lnTo>
                    <a:pt x="60" y="137"/>
                  </a:lnTo>
                  <a:lnTo>
                    <a:pt x="58" y="137"/>
                  </a:lnTo>
                  <a:lnTo>
                    <a:pt x="58" y="139"/>
                  </a:lnTo>
                  <a:lnTo>
                    <a:pt x="57" y="137"/>
                  </a:lnTo>
                  <a:lnTo>
                    <a:pt x="57" y="136"/>
                  </a:lnTo>
                  <a:lnTo>
                    <a:pt x="57" y="136"/>
                  </a:lnTo>
                  <a:lnTo>
                    <a:pt x="57" y="137"/>
                  </a:lnTo>
                  <a:lnTo>
                    <a:pt x="55" y="139"/>
                  </a:lnTo>
                  <a:lnTo>
                    <a:pt x="55" y="139"/>
                  </a:lnTo>
                  <a:lnTo>
                    <a:pt x="54" y="139"/>
                  </a:lnTo>
                  <a:lnTo>
                    <a:pt x="52" y="139"/>
                  </a:lnTo>
                  <a:lnTo>
                    <a:pt x="52" y="139"/>
                  </a:lnTo>
                  <a:lnTo>
                    <a:pt x="52" y="137"/>
                  </a:lnTo>
                  <a:lnTo>
                    <a:pt x="52" y="137"/>
                  </a:lnTo>
                  <a:lnTo>
                    <a:pt x="52" y="137"/>
                  </a:lnTo>
                  <a:lnTo>
                    <a:pt x="52" y="139"/>
                  </a:lnTo>
                  <a:lnTo>
                    <a:pt x="50" y="139"/>
                  </a:lnTo>
                  <a:lnTo>
                    <a:pt x="50" y="139"/>
                  </a:lnTo>
                  <a:lnTo>
                    <a:pt x="49" y="139"/>
                  </a:lnTo>
                  <a:lnTo>
                    <a:pt x="47" y="137"/>
                  </a:lnTo>
                  <a:lnTo>
                    <a:pt x="46" y="136"/>
                  </a:lnTo>
                  <a:lnTo>
                    <a:pt x="42" y="134"/>
                  </a:lnTo>
                  <a:lnTo>
                    <a:pt x="42" y="133"/>
                  </a:lnTo>
                  <a:lnTo>
                    <a:pt x="41" y="131"/>
                  </a:lnTo>
                  <a:lnTo>
                    <a:pt x="41" y="129"/>
                  </a:lnTo>
                  <a:lnTo>
                    <a:pt x="39" y="126"/>
                  </a:lnTo>
                  <a:lnTo>
                    <a:pt x="39" y="126"/>
                  </a:lnTo>
                  <a:lnTo>
                    <a:pt x="41" y="126"/>
                  </a:lnTo>
                  <a:lnTo>
                    <a:pt x="41" y="126"/>
                  </a:lnTo>
                  <a:lnTo>
                    <a:pt x="39" y="126"/>
                  </a:lnTo>
                  <a:lnTo>
                    <a:pt x="39" y="126"/>
                  </a:lnTo>
                  <a:lnTo>
                    <a:pt x="39" y="125"/>
                  </a:lnTo>
                  <a:lnTo>
                    <a:pt x="39" y="123"/>
                  </a:lnTo>
                  <a:lnTo>
                    <a:pt x="41" y="123"/>
                  </a:lnTo>
                  <a:lnTo>
                    <a:pt x="41" y="123"/>
                  </a:lnTo>
                  <a:lnTo>
                    <a:pt x="42" y="123"/>
                  </a:lnTo>
                  <a:lnTo>
                    <a:pt x="42" y="121"/>
                  </a:lnTo>
                  <a:lnTo>
                    <a:pt x="39" y="123"/>
                  </a:lnTo>
                  <a:lnTo>
                    <a:pt x="38" y="121"/>
                  </a:lnTo>
                  <a:lnTo>
                    <a:pt x="36" y="121"/>
                  </a:lnTo>
                  <a:lnTo>
                    <a:pt x="38" y="120"/>
                  </a:lnTo>
                  <a:lnTo>
                    <a:pt x="38" y="120"/>
                  </a:lnTo>
                  <a:lnTo>
                    <a:pt x="39" y="120"/>
                  </a:lnTo>
                  <a:lnTo>
                    <a:pt x="41" y="120"/>
                  </a:lnTo>
                  <a:lnTo>
                    <a:pt x="39" y="120"/>
                  </a:lnTo>
                  <a:lnTo>
                    <a:pt x="39" y="120"/>
                  </a:lnTo>
                  <a:lnTo>
                    <a:pt x="39" y="120"/>
                  </a:lnTo>
                  <a:lnTo>
                    <a:pt x="39" y="118"/>
                  </a:lnTo>
                  <a:lnTo>
                    <a:pt x="38" y="118"/>
                  </a:lnTo>
                  <a:lnTo>
                    <a:pt x="38" y="120"/>
                  </a:lnTo>
                  <a:lnTo>
                    <a:pt x="36" y="120"/>
                  </a:lnTo>
                  <a:lnTo>
                    <a:pt x="36" y="120"/>
                  </a:lnTo>
                  <a:lnTo>
                    <a:pt x="36" y="118"/>
                  </a:lnTo>
                  <a:lnTo>
                    <a:pt x="35" y="117"/>
                  </a:lnTo>
                  <a:lnTo>
                    <a:pt x="35" y="117"/>
                  </a:lnTo>
                  <a:lnTo>
                    <a:pt x="31" y="114"/>
                  </a:lnTo>
                  <a:lnTo>
                    <a:pt x="28" y="110"/>
                  </a:lnTo>
                  <a:lnTo>
                    <a:pt x="25" y="109"/>
                  </a:lnTo>
                  <a:lnTo>
                    <a:pt x="22" y="109"/>
                  </a:lnTo>
                  <a:lnTo>
                    <a:pt x="13" y="109"/>
                  </a:lnTo>
                  <a:lnTo>
                    <a:pt x="11" y="107"/>
                  </a:lnTo>
                  <a:lnTo>
                    <a:pt x="13" y="107"/>
                  </a:lnTo>
                  <a:lnTo>
                    <a:pt x="13" y="107"/>
                  </a:lnTo>
                  <a:lnTo>
                    <a:pt x="16" y="106"/>
                  </a:lnTo>
                  <a:lnTo>
                    <a:pt x="16" y="106"/>
                  </a:lnTo>
                  <a:lnTo>
                    <a:pt x="13" y="107"/>
                  </a:lnTo>
                  <a:lnTo>
                    <a:pt x="11" y="107"/>
                  </a:lnTo>
                  <a:lnTo>
                    <a:pt x="9" y="109"/>
                  </a:lnTo>
                  <a:lnTo>
                    <a:pt x="1" y="109"/>
                  </a:lnTo>
                  <a:lnTo>
                    <a:pt x="1" y="109"/>
                  </a:lnTo>
                  <a:lnTo>
                    <a:pt x="1" y="107"/>
                  </a:lnTo>
                  <a:lnTo>
                    <a:pt x="1" y="106"/>
                  </a:lnTo>
                  <a:lnTo>
                    <a:pt x="1" y="104"/>
                  </a:lnTo>
                  <a:lnTo>
                    <a:pt x="1" y="104"/>
                  </a:lnTo>
                  <a:lnTo>
                    <a:pt x="1" y="103"/>
                  </a:lnTo>
                  <a:lnTo>
                    <a:pt x="1" y="103"/>
                  </a:lnTo>
                  <a:lnTo>
                    <a:pt x="1" y="99"/>
                  </a:lnTo>
                  <a:lnTo>
                    <a:pt x="1" y="99"/>
                  </a:lnTo>
                  <a:lnTo>
                    <a:pt x="1" y="99"/>
                  </a:lnTo>
                  <a:lnTo>
                    <a:pt x="1" y="98"/>
                  </a:lnTo>
                  <a:lnTo>
                    <a:pt x="1" y="95"/>
                  </a:lnTo>
                  <a:lnTo>
                    <a:pt x="1" y="93"/>
                  </a:lnTo>
                  <a:lnTo>
                    <a:pt x="1" y="93"/>
                  </a:lnTo>
                  <a:lnTo>
                    <a:pt x="1" y="93"/>
                  </a:lnTo>
                  <a:lnTo>
                    <a:pt x="1" y="92"/>
                  </a:lnTo>
                  <a:lnTo>
                    <a:pt x="1" y="92"/>
                  </a:lnTo>
                  <a:lnTo>
                    <a:pt x="1" y="90"/>
                  </a:lnTo>
                  <a:lnTo>
                    <a:pt x="1" y="88"/>
                  </a:lnTo>
                  <a:lnTo>
                    <a:pt x="0" y="87"/>
                  </a:lnTo>
                  <a:lnTo>
                    <a:pt x="1" y="85"/>
                  </a:lnTo>
                  <a:lnTo>
                    <a:pt x="1" y="82"/>
                  </a:lnTo>
                  <a:lnTo>
                    <a:pt x="1" y="81"/>
                  </a:lnTo>
                  <a:lnTo>
                    <a:pt x="1" y="79"/>
                  </a:lnTo>
                  <a:lnTo>
                    <a:pt x="1" y="76"/>
                  </a:lnTo>
                  <a:lnTo>
                    <a:pt x="1" y="74"/>
                  </a:lnTo>
                  <a:lnTo>
                    <a:pt x="1" y="69"/>
                  </a:lnTo>
                  <a:lnTo>
                    <a:pt x="3" y="69"/>
                  </a:lnTo>
                  <a:lnTo>
                    <a:pt x="6" y="69"/>
                  </a:lnTo>
                  <a:lnTo>
                    <a:pt x="6" y="68"/>
                  </a:lnTo>
                  <a:lnTo>
                    <a:pt x="8" y="66"/>
                  </a:lnTo>
                  <a:lnTo>
                    <a:pt x="8" y="65"/>
                  </a:lnTo>
                  <a:lnTo>
                    <a:pt x="8" y="63"/>
                  </a:lnTo>
                  <a:lnTo>
                    <a:pt x="8" y="63"/>
                  </a:lnTo>
                  <a:lnTo>
                    <a:pt x="9" y="62"/>
                  </a:lnTo>
                  <a:lnTo>
                    <a:pt x="9" y="60"/>
                  </a:lnTo>
                  <a:lnTo>
                    <a:pt x="11" y="58"/>
                  </a:lnTo>
                  <a:lnTo>
                    <a:pt x="11" y="58"/>
                  </a:lnTo>
                  <a:lnTo>
                    <a:pt x="13" y="58"/>
                  </a:lnTo>
                  <a:lnTo>
                    <a:pt x="13" y="58"/>
                  </a:lnTo>
                  <a:lnTo>
                    <a:pt x="14" y="57"/>
                  </a:lnTo>
                  <a:lnTo>
                    <a:pt x="14" y="54"/>
                  </a:lnTo>
                  <a:lnTo>
                    <a:pt x="14" y="52"/>
                  </a:lnTo>
                  <a:lnTo>
                    <a:pt x="14" y="52"/>
                  </a:lnTo>
                  <a:lnTo>
                    <a:pt x="14" y="51"/>
                  </a:lnTo>
                  <a:lnTo>
                    <a:pt x="14" y="51"/>
                  </a:lnTo>
                  <a:lnTo>
                    <a:pt x="16" y="51"/>
                  </a:lnTo>
                  <a:lnTo>
                    <a:pt x="16" y="51"/>
                  </a:lnTo>
                  <a:lnTo>
                    <a:pt x="16" y="51"/>
                  </a:lnTo>
                  <a:lnTo>
                    <a:pt x="16" y="51"/>
                  </a:lnTo>
                  <a:lnTo>
                    <a:pt x="17" y="47"/>
                  </a:lnTo>
                  <a:lnTo>
                    <a:pt x="17" y="47"/>
                  </a:lnTo>
                  <a:lnTo>
                    <a:pt x="16" y="46"/>
                  </a:lnTo>
                  <a:lnTo>
                    <a:pt x="16" y="44"/>
                  </a:lnTo>
                  <a:lnTo>
                    <a:pt x="16" y="43"/>
                  </a:lnTo>
                  <a:lnTo>
                    <a:pt x="16" y="41"/>
                  </a:lnTo>
                  <a:lnTo>
                    <a:pt x="16" y="40"/>
                  </a:lnTo>
                  <a:lnTo>
                    <a:pt x="14" y="40"/>
                  </a:lnTo>
                  <a:lnTo>
                    <a:pt x="14" y="40"/>
                  </a:lnTo>
                  <a:lnTo>
                    <a:pt x="13" y="36"/>
                  </a:lnTo>
                  <a:lnTo>
                    <a:pt x="13" y="35"/>
                  </a:lnTo>
                  <a:lnTo>
                    <a:pt x="13" y="33"/>
                  </a:lnTo>
                  <a:lnTo>
                    <a:pt x="14" y="32"/>
                  </a:lnTo>
                  <a:lnTo>
                    <a:pt x="14" y="32"/>
                  </a:lnTo>
                  <a:lnTo>
                    <a:pt x="14" y="30"/>
                  </a:lnTo>
                  <a:lnTo>
                    <a:pt x="14" y="30"/>
                  </a:lnTo>
                  <a:lnTo>
                    <a:pt x="14" y="30"/>
                  </a:lnTo>
                  <a:lnTo>
                    <a:pt x="14" y="29"/>
                  </a:lnTo>
                  <a:lnTo>
                    <a:pt x="14" y="29"/>
                  </a:lnTo>
                  <a:lnTo>
                    <a:pt x="14" y="29"/>
                  </a:lnTo>
                  <a:lnTo>
                    <a:pt x="14" y="27"/>
                  </a:lnTo>
                  <a:lnTo>
                    <a:pt x="14" y="24"/>
                  </a:lnTo>
                  <a:lnTo>
                    <a:pt x="14" y="22"/>
                  </a:lnTo>
                  <a:lnTo>
                    <a:pt x="14" y="19"/>
                  </a:lnTo>
                  <a:lnTo>
                    <a:pt x="16" y="19"/>
                  </a:lnTo>
                  <a:lnTo>
                    <a:pt x="19" y="16"/>
                  </a:lnTo>
                  <a:lnTo>
                    <a:pt x="20" y="14"/>
                  </a:lnTo>
                  <a:lnTo>
                    <a:pt x="20" y="11"/>
                  </a:lnTo>
                  <a:lnTo>
                    <a:pt x="22" y="6"/>
                  </a:lnTo>
                  <a:lnTo>
                    <a:pt x="22" y="6"/>
                  </a:lnTo>
                  <a:lnTo>
                    <a:pt x="24" y="5"/>
                  </a:lnTo>
                  <a:lnTo>
                    <a:pt x="25" y="3"/>
                  </a:lnTo>
                  <a:lnTo>
                    <a:pt x="28" y="2"/>
                  </a:lnTo>
                  <a:lnTo>
                    <a:pt x="30" y="2"/>
                  </a:lnTo>
                  <a:lnTo>
                    <a:pt x="31" y="2"/>
                  </a:lnTo>
                  <a:lnTo>
                    <a:pt x="33" y="2"/>
                  </a:lnTo>
                  <a:lnTo>
                    <a:pt x="36" y="2"/>
                  </a:lnTo>
                  <a:lnTo>
                    <a:pt x="38" y="2"/>
                  </a:lnTo>
                  <a:lnTo>
                    <a:pt x="39" y="0"/>
                  </a:lnTo>
                  <a:lnTo>
                    <a:pt x="39" y="0"/>
                  </a:lnTo>
                  <a:lnTo>
                    <a:pt x="4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95" name="Freeform 191">
              <a:extLst>
                <a:ext uri="{FF2B5EF4-FFF2-40B4-BE49-F238E27FC236}">
                  <a16:creationId xmlns:a16="http://schemas.microsoft.com/office/drawing/2014/main" id="{4DC3319C-A29F-9F8D-F4C9-3C8BD882B980}"/>
                </a:ext>
              </a:extLst>
            </p:cNvPr>
            <p:cNvSpPr>
              <a:spLocks/>
            </p:cNvSpPr>
            <p:nvPr/>
          </p:nvSpPr>
          <p:spPr bwMode="auto">
            <a:xfrm>
              <a:off x="10495754" y="5252138"/>
              <a:ext cx="1950" cy="1950"/>
            </a:xfrm>
            <a:custGeom>
              <a:avLst/>
              <a:gdLst>
                <a:gd name="T0" fmla="*/ 0 w 1"/>
                <a:gd name="T1" fmla="*/ 0 h 1"/>
                <a:gd name="T2" fmla="*/ 0 w 1"/>
                <a:gd name="T3" fmla="*/ 0 h 1"/>
                <a:gd name="T4" fmla="*/ 1 w 1"/>
                <a:gd name="T5" fmla="*/ 0 h 1"/>
                <a:gd name="T6" fmla="*/ 1 w 1"/>
                <a:gd name="T7" fmla="*/ 0 h 1"/>
                <a:gd name="T8" fmla="*/ 1 w 1"/>
                <a:gd name="T9" fmla="*/ 0 h 1"/>
                <a:gd name="T10" fmla="*/ 1 w 1"/>
                <a:gd name="T11" fmla="*/ 0 h 1"/>
                <a:gd name="T12" fmla="*/ 1 w 1"/>
                <a:gd name="T13" fmla="*/ 1 h 1"/>
                <a:gd name="T14" fmla="*/ 1 w 1"/>
                <a:gd name="T15" fmla="*/ 1 h 1"/>
                <a:gd name="T16" fmla="*/ 1 w 1"/>
                <a:gd name="T17" fmla="*/ 1 h 1"/>
                <a:gd name="T18" fmla="*/ 1 w 1"/>
                <a:gd name="T19" fmla="*/ 1 h 1"/>
                <a:gd name="T20" fmla="*/ 1 w 1"/>
                <a:gd name="T21" fmla="*/ 1 h 1"/>
                <a:gd name="T22" fmla="*/ 1 w 1"/>
                <a:gd name="T23" fmla="*/ 1 h 1"/>
                <a:gd name="T24" fmla="*/ 1 w 1"/>
                <a:gd name="T25" fmla="*/ 1 h 1"/>
                <a:gd name="T26" fmla="*/ 0 w 1"/>
                <a:gd name="T27" fmla="*/ 1 h 1"/>
                <a:gd name="T28" fmla="*/ 0 w 1"/>
                <a:gd name="T29" fmla="*/ 1 h 1"/>
                <a:gd name="T30" fmla="*/ 0 w 1"/>
                <a:gd name="T31" fmla="*/ 1 h 1"/>
                <a:gd name="T32" fmla="*/ 0 w 1"/>
                <a:gd name="T33" fmla="*/ 1 h 1"/>
                <a:gd name="T34" fmla="*/ 0 w 1"/>
                <a:gd name="T35" fmla="*/ 1 h 1"/>
                <a:gd name="T36" fmla="*/ 0 w 1"/>
                <a:gd name="T37" fmla="*/ 0 h 1"/>
                <a:gd name="T38" fmla="*/ 0 w 1"/>
                <a:gd name="T39" fmla="*/ 0 h 1"/>
                <a:gd name="T40" fmla="*/ 0 w 1"/>
                <a:gd name="T41" fmla="*/ 0 h 1"/>
                <a:gd name="T42" fmla="*/ 0 w 1"/>
                <a:gd name="T43" fmla="*/ 0 h 1"/>
                <a:gd name="T44" fmla="*/ 0 w 1"/>
                <a:gd name="T45" fmla="*/ 0 h 1"/>
                <a:gd name="T46" fmla="*/ 0 w 1"/>
                <a:gd name="T47" fmla="*/ 0 h 1"/>
                <a:gd name="T48" fmla="*/ 0 w 1"/>
                <a:gd name="T49" fmla="*/ 0 h 1"/>
                <a:gd name="T50" fmla="*/ 0 w 1"/>
                <a:gd name="T5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 h="1">
                  <a:moveTo>
                    <a:pt x="0" y="0"/>
                  </a:moveTo>
                  <a:lnTo>
                    <a:pt x="0" y="0"/>
                  </a:lnTo>
                  <a:lnTo>
                    <a:pt x="1" y="0"/>
                  </a:lnTo>
                  <a:lnTo>
                    <a:pt x="1" y="0"/>
                  </a:lnTo>
                  <a:lnTo>
                    <a:pt x="1" y="0"/>
                  </a:lnTo>
                  <a:lnTo>
                    <a:pt x="1" y="0"/>
                  </a:lnTo>
                  <a:lnTo>
                    <a:pt x="1" y="1"/>
                  </a:lnTo>
                  <a:lnTo>
                    <a:pt x="1" y="1"/>
                  </a:lnTo>
                  <a:lnTo>
                    <a:pt x="1" y="1"/>
                  </a:lnTo>
                  <a:lnTo>
                    <a:pt x="1" y="1"/>
                  </a:lnTo>
                  <a:lnTo>
                    <a:pt x="1" y="1"/>
                  </a:lnTo>
                  <a:lnTo>
                    <a:pt x="1" y="1"/>
                  </a:lnTo>
                  <a:lnTo>
                    <a:pt x="1" y="1"/>
                  </a:lnTo>
                  <a:lnTo>
                    <a:pt x="0" y="1"/>
                  </a:lnTo>
                  <a:lnTo>
                    <a:pt x="0" y="1"/>
                  </a:lnTo>
                  <a:lnTo>
                    <a:pt x="0" y="1"/>
                  </a:lnTo>
                  <a:lnTo>
                    <a:pt x="0" y="1"/>
                  </a:lnTo>
                  <a:lnTo>
                    <a:pt x="0" y="1"/>
                  </a:lnTo>
                  <a:lnTo>
                    <a:pt x="0" y="0"/>
                  </a:lnTo>
                  <a:lnTo>
                    <a:pt x="0" y="0"/>
                  </a:lnTo>
                  <a:lnTo>
                    <a:pt x="0" y="0"/>
                  </a:lnTo>
                  <a:lnTo>
                    <a:pt x="0" y="0"/>
                  </a:lnTo>
                  <a:lnTo>
                    <a:pt x="0" y="0"/>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96" name="Freeform 192">
              <a:extLst>
                <a:ext uri="{FF2B5EF4-FFF2-40B4-BE49-F238E27FC236}">
                  <a16:creationId xmlns:a16="http://schemas.microsoft.com/office/drawing/2014/main" id="{F06898AA-525B-4F9E-8D1D-63FA6399987E}"/>
                </a:ext>
              </a:extLst>
            </p:cNvPr>
            <p:cNvSpPr>
              <a:spLocks/>
            </p:cNvSpPr>
            <p:nvPr/>
          </p:nvSpPr>
          <p:spPr bwMode="auto">
            <a:xfrm>
              <a:off x="5768893" y="3747339"/>
              <a:ext cx="444422" cy="341114"/>
            </a:xfrm>
            <a:custGeom>
              <a:avLst/>
              <a:gdLst>
                <a:gd name="T0" fmla="*/ 192 w 228"/>
                <a:gd name="T1" fmla="*/ 5 h 175"/>
                <a:gd name="T2" fmla="*/ 203 w 228"/>
                <a:gd name="T3" fmla="*/ 12 h 175"/>
                <a:gd name="T4" fmla="*/ 216 w 228"/>
                <a:gd name="T5" fmla="*/ 16 h 175"/>
                <a:gd name="T6" fmla="*/ 217 w 228"/>
                <a:gd name="T7" fmla="*/ 30 h 175"/>
                <a:gd name="T8" fmla="*/ 224 w 228"/>
                <a:gd name="T9" fmla="*/ 41 h 175"/>
                <a:gd name="T10" fmla="*/ 228 w 228"/>
                <a:gd name="T11" fmla="*/ 49 h 175"/>
                <a:gd name="T12" fmla="*/ 224 w 228"/>
                <a:gd name="T13" fmla="*/ 64 h 175"/>
                <a:gd name="T14" fmla="*/ 222 w 228"/>
                <a:gd name="T15" fmla="*/ 91 h 175"/>
                <a:gd name="T16" fmla="*/ 206 w 228"/>
                <a:gd name="T17" fmla="*/ 115 h 175"/>
                <a:gd name="T18" fmla="*/ 194 w 228"/>
                <a:gd name="T19" fmla="*/ 134 h 175"/>
                <a:gd name="T20" fmla="*/ 192 w 228"/>
                <a:gd name="T21" fmla="*/ 146 h 175"/>
                <a:gd name="T22" fmla="*/ 184 w 228"/>
                <a:gd name="T23" fmla="*/ 149 h 175"/>
                <a:gd name="T24" fmla="*/ 178 w 228"/>
                <a:gd name="T25" fmla="*/ 154 h 175"/>
                <a:gd name="T26" fmla="*/ 165 w 228"/>
                <a:gd name="T27" fmla="*/ 151 h 175"/>
                <a:gd name="T28" fmla="*/ 149 w 228"/>
                <a:gd name="T29" fmla="*/ 151 h 175"/>
                <a:gd name="T30" fmla="*/ 142 w 228"/>
                <a:gd name="T31" fmla="*/ 154 h 175"/>
                <a:gd name="T32" fmla="*/ 124 w 228"/>
                <a:gd name="T33" fmla="*/ 157 h 175"/>
                <a:gd name="T34" fmla="*/ 112 w 228"/>
                <a:gd name="T35" fmla="*/ 151 h 175"/>
                <a:gd name="T36" fmla="*/ 102 w 228"/>
                <a:gd name="T37" fmla="*/ 154 h 175"/>
                <a:gd name="T38" fmla="*/ 97 w 228"/>
                <a:gd name="T39" fmla="*/ 156 h 175"/>
                <a:gd name="T40" fmla="*/ 93 w 228"/>
                <a:gd name="T41" fmla="*/ 149 h 175"/>
                <a:gd name="T42" fmla="*/ 88 w 228"/>
                <a:gd name="T43" fmla="*/ 146 h 175"/>
                <a:gd name="T44" fmla="*/ 75 w 228"/>
                <a:gd name="T45" fmla="*/ 143 h 175"/>
                <a:gd name="T46" fmla="*/ 69 w 228"/>
                <a:gd name="T47" fmla="*/ 145 h 175"/>
                <a:gd name="T48" fmla="*/ 61 w 228"/>
                <a:gd name="T49" fmla="*/ 146 h 175"/>
                <a:gd name="T50" fmla="*/ 56 w 228"/>
                <a:gd name="T51" fmla="*/ 154 h 175"/>
                <a:gd name="T52" fmla="*/ 50 w 228"/>
                <a:gd name="T53" fmla="*/ 162 h 175"/>
                <a:gd name="T54" fmla="*/ 50 w 228"/>
                <a:gd name="T55" fmla="*/ 172 h 175"/>
                <a:gd name="T56" fmla="*/ 50 w 228"/>
                <a:gd name="T57" fmla="*/ 173 h 175"/>
                <a:gd name="T58" fmla="*/ 49 w 228"/>
                <a:gd name="T59" fmla="*/ 173 h 175"/>
                <a:gd name="T60" fmla="*/ 45 w 228"/>
                <a:gd name="T61" fmla="*/ 170 h 175"/>
                <a:gd name="T62" fmla="*/ 39 w 228"/>
                <a:gd name="T63" fmla="*/ 165 h 175"/>
                <a:gd name="T64" fmla="*/ 36 w 228"/>
                <a:gd name="T65" fmla="*/ 167 h 175"/>
                <a:gd name="T66" fmla="*/ 33 w 228"/>
                <a:gd name="T67" fmla="*/ 170 h 175"/>
                <a:gd name="T68" fmla="*/ 28 w 228"/>
                <a:gd name="T69" fmla="*/ 167 h 175"/>
                <a:gd name="T70" fmla="*/ 28 w 228"/>
                <a:gd name="T71" fmla="*/ 165 h 175"/>
                <a:gd name="T72" fmla="*/ 30 w 228"/>
                <a:gd name="T73" fmla="*/ 162 h 175"/>
                <a:gd name="T74" fmla="*/ 26 w 228"/>
                <a:gd name="T75" fmla="*/ 160 h 175"/>
                <a:gd name="T76" fmla="*/ 22 w 228"/>
                <a:gd name="T77" fmla="*/ 162 h 175"/>
                <a:gd name="T78" fmla="*/ 14 w 228"/>
                <a:gd name="T79" fmla="*/ 156 h 175"/>
                <a:gd name="T80" fmla="*/ 12 w 228"/>
                <a:gd name="T81" fmla="*/ 151 h 175"/>
                <a:gd name="T82" fmla="*/ 15 w 228"/>
                <a:gd name="T83" fmla="*/ 151 h 175"/>
                <a:gd name="T84" fmla="*/ 11 w 228"/>
                <a:gd name="T85" fmla="*/ 148 h 175"/>
                <a:gd name="T86" fmla="*/ 9 w 228"/>
                <a:gd name="T87" fmla="*/ 146 h 175"/>
                <a:gd name="T88" fmla="*/ 4 w 228"/>
                <a:gd name="T89" fmla="*/ 142 h 175"/>
                <a:gd name="T90" fmla="*/ 3 w 228"/>
                <a:gd name="T91" fmla="*/ 137 h 175"/>
                <a:gd name="T92" fmla="*/ 1 w 228"/>
                <a:gd name="T93" fmla="*/ 129 h 175"/>
                <a:gd name="T94" fmla="*/ 1 w 228"/>
                <a:gd name="T95" fmla="*/ 127 h 175"/>
                <a:gd name="T96" fmla="*/ 12 w 228"/>
                <a:gd name="T97" fmla="*/ 127 h 175"/>
                <a:gd name="T98" fmla="*/ 25 w 228"/>
                <a:gd name="T99" fmla="*/ 123 h 175"/>
                <a:gd name="T100" fmla="*/ 41 w 228"/>
                <a:gd name="T101" fmla="*/ 121 h 175"/>
                <a:gd name="T102" fmla="*/ 45 w 228"/>
                <a:gd name="T103" fmla="*/ 121 h 175"/>
                <a:gd name="T104" fmla="*/ 53 w 228"/>
                <a:gd name="T105" fmla="*/ 116 h 175"/>
                <a:gd name="T106" fmla="*/ 55 w 228"/>
                <a:gd name="T107" fmla="*/ 113 h 175"/>
                <a:gd name="T108" fmla="*/ 58 w 228"/>
                <a:gd name="T109" fmla="*/ 107 h 175"/>
                <a:gd name="T110" fmla="*/ 60 w 228"/>
                <a:gd name="T111" fmla="*/ 97 h 175"/>
                <a:gd name="T112" fmla="*/ 60 w 228"/>
                <a:gd name="T113" fmla="*/ 80 h 175"/>
                <a:gd name="T114" fmla="*/ 60 w 228"/>
                <a:gd name="T115" fmla="*/ 66 h 175"/>
                <a:gd name="T116" fmla="*/ 75 w 228"/>
                <a:gd name="T117" fmla="*/ 63 h 175"/>
                <a:gd name="T118" fmla="*/ 88 w 228"/>
                <a:gd name="T119" fmla="*/ 55 h 175"/>
                <a:gd name="T120" fmla="*/ 102 w 228"/>
                <a:gd name="T121" fmla="*/ 42 h 175"/>
                <a:gd name="T122" fmla="*/ 126 w 228"/>
                <a:gd name="T123" fmla="*/ 27 h 175"/>
                <a:gd name="T124" fmla="*/ 156 w 228"/>
                <a:gd name="T125" fmla="*/ 9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8" h="175">
                  <a:moveTo>
                    <a:pt x="172" y="0"/>
                  </a:moveTo>
                  <a:lnTo>
                    <a:pt x="178" y="1"/>
                  </a:lnTo>
                  <a:lnTo>
                    <a:pt x="186" y="3"/>
                  </a:lnTo>
                  <a:lnTo>
                    <a:pt x="192" y="5"/>
                  </a:lnTo>
                  <a:lnTo>
                    <a:pt x="194" y="6"/>
                  </a:lnTo>
                  <a:lnTo>
                    <a:pt x="198" y="9"/>
                  </a:lnTo>
                  <a:lnTo>
                    <a:pt x="203" y="12"/>
                  </a:lnTo>
                  <a:lnTo>
                    <a:pt x="203" y="12"/>
                  </a:lnTo>
                  <a:lnTo>
                    <a:pt x="203" y="12"/>
                  </a:lnTo>
                  <a:lnTo>
                    <a:pt x="208" y="11"/>
                  </a:lnTo>
                  <a:lnTo>
                    <a:pt x="214" y="8"/>
                  </a:lnTo>
                  <a:lnTo>
                    <a:pt x="216" y="16"/>
                  </a:lnTo>
                  <a:lnTo>
                    <a:pt x="217" y="23"/>
                  </a:lnTo>
                  <a:lnTo>
                    <a:pt x="217" y="28"/>
                  </a:lnTo>
                  <a:lnTo>
                    <a:pt x="217" y="30"/>
                  </a:lnTo>
                  <a:lnTo>
                    <a:pt x="217" y="30"/>
                  </a:lnTo>
                  <a:lnTo>
                    <a:pt x="219" y="31"/>
                  </a:lnTo>
                  <a:lnTo>
                    <a:pt x="224" y="38"/>
                  </a:lnTo>
                  <a:lnTo>
                    <a:pt x="222" y="39"/>
                  </a:lnTo>
                  <a:lnTo>
                    <a:pt x="224" y="41"/>
                  </a:lnTo>
                  <a:lnTo>
                    <a:pt x="224" y="42"/>
                  </a:lnTo>
                  <a:lnTo>
                    <a:pt x="228" y="47"/>
                  </a:lnTo>
                  <a:lnTo>
                    <a:pt x="228" y="47"/>
                  </a:lnTo>
                  <a:lnTo>
                    <a:pt x="228" y="49"/>
                  </a:lnTo>
                  <a:lnTo>
                    <a:pt x="225" y="53"/>
                  </a:lnTo>
                  <a:lnTo>
                    <a:pt x="225" y="53"/>
                  </a:lnTo>
                  <a:lnTo>
                    <a:pt x="225" y="60"/>
                  </a:lnTo>
                  <a:lnTo>
                    <a:pt x="224" y="64"/>
                  </a:lnTo>
                  <a:lnTo>
                    <a:pt x="224" y="71"/>
                  </a:lnTo>
                  <a:lnTo>
                    <a:pt x="224" y="77"/>
                  </a:lnTo>
                  <a:lnTo>
                    <a:pt x="222" y="83"/>
                  </a:lnTo>
                  <a:lnTo>
                    <a:pt x="222" y="91"/>
                  </a:lnTo>
                  <a:lnTo>
                    <a:pt x="222" y="99"/>
                  </a:lnTo>
                  <a:lnTo>
                    <a:pt x="217" y="102"/>
                  </a:lnTo>
                  <a:lnTo>
                    <a:pt x="211" y="110"/>
                  </a:lnTo>
                  <a:lnTo>
                    <a:pt x="206" y="115"/>
                  </a:lnTo>
                  <a:lnTo>
                    <a:pt x="203" y="120"/>
                  </a:lnTo>
                  <a:lnTo>
                    <a:pt x="197" y="127"/>
                  </a:lnTo>
                  <a:lnTo>
                    <a:pt x="195" y="132"/>
                  </a:lnTo>
                  <a:lnTo>
                    <a:pt x="194" y="134"/>
                  </a:lnTo>
                  <a:lnTo>
                    <a:pt x="192" y="135"/>
                  </a:lnTo>
                  <a:lnTo>
                    <a:pt x="194" y="138"/>
                  </a:lnTo>
                  <a:lnTo>
                    <a:pt x="195" y="145"/>
                  </a:lnTo>
                  <a:lnTo>
                    <a:pt x="192" y="146"/>
                  </a:lnTo>
                  <a:lnTo>
                    <a:pt x="190" y="146"/>
                  </a:lnTo>
                  <a:lnTo>
                    <a:pt x="189" y="148"/>
                  </a:lnTo>
                  <a:lnTo>
                    <a:pt x="186" y="148"/>
                  </a:lnTo>
                  <a:lnTo>
                    <a:pt x="184" y="149"/>
                  </a:lnTo>
                  <a:lnTo>
                    <a:pt x="183" y="149"/>
                  </a:lnTo>
                  <a:lnTo>
                    <a:pt x="181" y="151"/>
                  </a:lnTo>
                  <a:lnTo>
                    <a:pt x="178" y="153"/>
                  </a:lnTo>
                  <a:lnTo>
                    <a:pt x="178" y="154"/>
                  </a:lnTo>
                  <a:lnTo>
                    <a:pt x="176" y="154"/>
                  </a:lnTo>
                  <a:lnTo>
                    <a:pt x="173" y="154"/>
                  </a:lnTo>
                  <a:lnTo>
                    <a:pt x="172" y="153"/>
                  </a:lnTo>
                  <a:lnTo>
                    <a:pt x="165" y="151"/>
                  </a:lnTo>
                  <a:lnTo>
                    <a:pt x="164" y="151"/>
                  </a:lnTo>
                  <a:lnTo>
                    <a:pt x="162" y="151"/>
                  </a:lnTo>
                  <a:lnTo>
                    <a:pt x="156" y="151"/>
                  </a:lnTo>
                  <a:lnTo>
                    <a:pt x="149" y="151"/>
                  </a:lnTo>
                  <a:lnTo>
                    <a:pt x="146" y="151"/>
                  </a:lnTo>
                  <a:lnTo>
                    <a:pt x="145" y="153"/>
                  </a:lnTo>
                  <a:lnTo>
                    <a:pt x="143" y="153"/>
                  </a:lnTo>
                  <a:lnTo>
                    <a:pt x="142" y="154"/>
                  </a:lnTo>
                  <a:lnTo>
                    <a:pt x="137" y="159"/>
                  </a:lnTo>
                  <a:lnTo>
                    <a:pt x="131" y="159"/>
                  </a:lnTo>
                  <a:lnTo>
                    <a:pt x="127" y="157"/>
                  </a:lnTo>
                  <a:lnTo>
                    <a:pt x="124" y="157"/>
                  </a:lnTo>
                  <a:lnTo>
                    <a:pt x="119" y="154"/>
                  </a:lnTo>
                  <a:lnTo>
                    <a:pt x="115" y="151"/>
                  </a:lnTo>
                  <a:lnTo>
                    <a:pt x="113" y="151"/>
                  </a:lnTo>
                  <a:lnTo>
                    <a:pt x="112" y="151"/>
                  </a:lnTo>
                  <a:lnTo>
                    <a:pt x="110" y="151"/>
                  </a:lnTo>
                  <a:lnTo>
                    <a:pt x="104" y="154"/>
                  </a:lnTo>
                  <a:lnTo>
                    <a:pt x="102" y="154"/>
                  </a:lnTo>
                  <a:lnTo>
                    <a:pt x="102" y="154"/>
                  </a:lnTo>
                  <a:lnTo>
                    <a:pt x="101" y="156"/>
                  </a:lnTo>
                  <a:lnTo>
                    <a:pt x="99" y="156"/>
                  </a:lnTo>
                  <a:lnTo>
                    <a:pt x="99" y="156"/>
                  </a:lnTo>
                  <a:lnTo>
                    <a:pt x="97" y="156"/>
                  </a:lnTo>
                  <a:lnTo>
                    <a:pt x="97" y="156"/>
                  </a:lnTo>
                  <a:lnTo>
                    <a:pt x="96" y="154"/>
                  </a:lnTo>
                  <a:lnTo>
                    <a:pt x="94" y="151"/>
                  </a:lnTo>
                  <a:lnTo>
                    <a:pt x="93" y="149"/>
                  </a:lnTo>
                  <a:lnTo>
                    <a:pt x="93" y="149"/>
                  </a:lnTo>
                  <a:lnTo>
                    <a:pt x="90" y="146"/>
                  </a:lnTo>
                  <a:lnTo>
                    <a:pt x="90" y="146"/>
                  </a:lnTo>
                  <a:lnTo>
                    <a:pt x="88" y="146"/>
                  </a:lnTo>
                  <a:lnTo>
                    <a:pt x="86" y="146"/>
                  </a:lnTo>
                  <a:lnTo>
                    <a:pt x="82" y="145"/>
                  </a:lnTo>
                  <a:lnTo>
                    <a:pt x="77" y="143"/>
                  </a:lnTo>
                  <a:lnTo>
                    <a:pt x="75" y="143"/>
                  </a:lnTo>
                  <a:lnTo>
                    <a:pt x="75" y="143"/>
                  </a:lnTo>
                  <a:lnTo>
                    <a:pt x="74" y="145"/>
                  </a:lnTo>
                  <a:lnTo>
                    <a:pt x="72" y="145"/>
                  </a:lnTo>
                  <a:lnTo>
                    <a:pt x="69" y="145"/>
                  </a:lnTo>
                  <a:lnTo>
                    <a:pt x="67" y="145"/>
                  </a:lnTo>
                  <a:lnTo>
                    <a:pt x="66" y="145"/>
                  </a:lnTo>
                  <a:lnTo>
                    <a:pt x="64" y="145"/>
                  </a:lnTo>
                  <a:lnTo>
                    <a:pt x="61" y="146"/>
                  </a:lnTo>
                  <a:lnTo>
                    <a:pt x="60" y="148"/>
                  </a:lnTo>
                  <a:lnTo>
                    <a:pt x="58" y="149"/>
                  </a:lnTo>
                  <a:lnTo>
                    <a:pt x="58" y="149"/>
                  </a:lnTo>
                  <a:lnTo>
                    <a:pt x="56" y="154"/>
                  </a:lnTo>
                  <a:lnTo>
                    <a:pt x="56" y="157"/>
                  </a:lnTo>
                  <a:lnTo>
                    <a:pt x="55" y="159"/>
                  </a:lnTo>
                  <a:lnTo>
                    <a:pt x="52" y="162"/>
                  </a:lnTo>
                  <a:lnTo>
                    <a:pt x="50" y="162"/>
                  </a:lnTo>
                  <a:lnTo>
                    <a:pt x="50" y="165"/>
                  </a:lnTo>
                  <a:lnTo>
                    <a:pt x="50" y="167"/>
                  </a:lnTo>
                  <a:lnTo>
                    <a:pt x="50" y="170"/>
                  </a:lnTo>
                  <a:lnTo>
                    <a:pt x="50" y="172"/>
                  </a:lnTo>
                  <a:lnTo>
                    <a:pt x="50" y="172"/>
                  </a:lnTo>
                  <a:lnTo>
                    <a:pt x="50" y="172"/>
                  </a:lnTo>
                  <a:lnTo>
                    <a:pt x="50" y="173"/>
                  </a:lnTo>
                  <a:lnTo>
                    <a:pt x="50" y="173"/>
                  </a:lnTo>
                  <a:lnTo>
                    <a:pt x="50" y="173"/>
                  </a:lnTo>
                  <a:lnTo>
                    <a:pt x="50" y="175"/>
                  </a:lnTo>
                  <a:lnTo>
                    <a:pt x="50" y="175"/>
                  </a:lnTo>
                  <a:lnTo>
                    <a:pt x="49" y="173"/>
                  </a:lnTo>
                  <a:lnTo>
                    <a:pt x="47" y="173"/>
                  </a:lnTo>
                  <a:lnTo>
                    <a:pt x="47" y="172"/>
                  </a:lnTo>
                  <a:lnTo>
                    <a:pt x="45" y="172"/>
                  </a:lnTo>
                  <a:lnTo>
                    <a:pt x="45" y="170"/>
                  </a:lnTo>
                  <a:lnTo>
                    <a:pt x="44" y="168"/>
                  </a:lnTo>
                  <a:lnTo>
                    <a:pt x="39" y="165"/>
                  </a:lnTo>
                  <a:lnTo>
                    <a:pt x="39" y="165"/>
                  </a:lnTo>
                  <a:lnTo>
                    <a:pt x="39" y="165"/>
                  </a:lnTo>
                  <a:lnTo>
                    <a:pt x="37" y="165"/>
                  </a:lnTo>
                  <a:lnTo>
                    <a:pt x="36" y="165"/>
                  </a:lnTo>
                  <a:lnTo>
                    <a:pt x="36" y="167"/>
                  </a:lnTo>
                  <a:lnTo>
                    <a:pt x="36" y="167"/>
                  </a:lnTo>
                  <a:lnTo>
                    <a:pt x="33" y="167"/>
                  </a:lnTo>
                  <a:lnTo>
                    <a:pt x="31" y="167"/>
                  </a:lnTo>
                  <a:lnTo>
                    <a:pt x="31" y="168"/>
                  </a:lnTo>
                  <a:lnTo>
                    <a:pt x="33" y="170"/>
                  </a:lnTo>
                  <a:lnTo>
                    <a:pt x="33" y="172"/>
                  </a:lnTo>
                  <a:lnTo>
                    <a:pt x="31" y="172"/>
                  </a:lnTo>
                  <a:lnTo>
                    <a:pt x="30" y="168"/>
                  </a:lnTo>
                  <a:lnTo>
                    <a:pt x="28" y="167"/>
                  </a:lnTo>
                  <a:lnTo>
                    <a:pt x="28" y="165"/>
                  </a:lnTo>
                  <a:lnTo>
                    <a:pt x="28" y="165"/>
                  </a:lnTo>
                  <a:lnTo>
                    <a:pt x="28" y="165"/>
                  </a:lnTo>
                  <a:lnTo>
                    <a:pt x="28" y="165"/>
                  </a:lnTo>
                  <a:lnTo>
                    <a:pt x="30" y="164"/>
                  </a:lnTo>
                  <a:lnTo>
                    <a:pt x="30" y="164"/>
                  </a:lnTo>
                  <a:lnTo>
                    <a:pt x="30" y="164"/>
                  </a:lnTo>
                  <a:lnTo>
                    <a:pt x="30" y="162"/>
                  </a:lnTo>
                  <a:lnTo>
                    <a:pt x="30" y="160"/>
                  </a:lnTo>
                  <a:lnTo>
                    <a:pt x="28" y="160"/>
                  </a:lnTo>
                  <a:lnTo>
                    <a:pt x="28" y="160"/>
                  </a:lnTo>
                  <a:lnTo>
                    <a:pt x="26" y="160"/>
                  </a:lnTo>
                  <a:lnTo>
                    <a:pt x="26" y="160"/>
                  </a:lnTo>
                  <a:lnTo>
                    <a:pt x="25" y="160"/>
                  </a:lnTo>
                  <a:lnTo>
                    <a:pt x="23" y="162"/>
                  </a:lnTo>
                  <a:lnTo>
                    <a:pt x="22" y="162"/>
                  </a:lnTo>
                  <a:lnTo>
                    <a:pt x="20" y="160"/>
                  </a:lnTo>
                  <a:lnTo>
                    <a:pt x="20" y="160"/>
                  </a:lnTo>
                  <a:lnTo>
                    <a:pt x="17" y="159"/>
                  </a:lnTo>
                  <a:lnTo>
                    <a:pt x="14" y="156"/>
                  </a:lnTo>
                  <a:lnTo>
                    <a:pt x="12" y="156"/>
                  </a:lnTo>
                  <a:lnTo>
                    <a:pt x="12" y="156"/>
                  </a:lnTo>
                  <a:lnTo>
                    <a:pt x="12" y="153"/>
                  </a:lnTo>
                  <a:lnTo>
                    <a:pt x="12" y="151"/>
                  </a:lnTo>
                  <a:lnTo>
                    <a:pt x="12" y="151"/>
                  </a:lnTo>
                  <a:lnTo>
                    <a:pt x="14" y="151"/>
                  </a:lnTo>
                  <a:lnTo>
                    <a:pt x="15" y="151"/>
                  </a:lnTo>
                  <a:lnTo>
                    <a:pt x="15" y="151"/>
                  </a:lnTo>
                  <a:lnTo>
                    <a:pt x="14" y="149"/>
                  </a:lnTo>
                  <a:lnTo>
                    <a:pt x="12" y="149"/>
                  </a:lnTo>
                  <a:lnTo>
                    <a:pt x="12" y="148"/>
                  </a:lnTo>
                  <a:lnTo>
                    <a:pt x="11" y="148"/>
                  </a:lnTo>
                  <a:lnTo>
                    <a:pt x="11" y="146"/>
                  </a:lnTo>
                  <a:lnTo>
                    <a:pt x="11" y="146"/>
                  </a:lnTo>
                  <a:lnTo>
                    <a:pt x="9" y="146"/>
                  </a:lnTo>
                  <a:lnTo>
                    <a:pt x="9" y="146"/>
                  </a:lnTo>
                  <a:lnTo>
                    <a:pt x="8" y="146"/>
                  </a:lnTo>
                  <a:lnTo>
                    <a:pt x="6" y="145"/>
                  </a:lnTo>
                  <a:lnTo>
                    <a:pt x="6" y="143"/>
                  </a:lnTo>
                  <a:lnTo>
                    <a:pt x="4" y="142"/>
                  </a:lnTo>
                  <a:lnTo>
                    <a:pt x="3" y="140"/>
                  </a:lnTo>
                  <a:lnTo>
                    <a:pt x="3" y="138"/>
                  </a:lnTo>
                  <a:lnTo>
                    <a:pt x="3" y="137"/>
                  </a:lnTo>
                  <a:lnTo>
                    <a:pt x="3" y="137"/>
                  </a:lnTo>
                  <a:lnTo>
                    <a:pt x="1" y="135"/>
                  </a:lnTo>
                  <a:lnTo>
                    <a:pt x="0" y="134"/>
                  </a:lnTo>
                  <a:lnTo>
                    <a:pt x="0" y="132"/>
                  </a:lnTo>
                  <a:lnTo>
                    <a:pt x="1" y="129"/>
                  </a:lnTo>
                  <a:lnTo>
                    <a:pt x="1" y="129"/>
                  </a:lnTo>
                  <a:lnTo>
                    <a:pt x="1" y="127"/>
                  </a:lnTo>
                  <a:lnTo>
                    <a:pt x="1" y="127"/>
                  </a:lnTo>
                  <a:lnTo>
                    <a:pt x="1" y="127"/>
                  </a:lnTo>
                  <a:lnTo>
                    <a:pt x="4" y="127"/>
                  </a:lnTo>
                  <a:lnTo>
                    <a:pt x="8" y="127"/>
                  </a:lnTo>
                  <a:lnTo>
                    <a:pt x="11" y="127"/>
                  </a:lnTo>
                  <a:lnTo>
                    <a:pt x="12" y="127"/>
                  </a:lnTo>
                  <a:lnTo>
                    <a:pt x="14" y="124"/>
                  </a:lnTo>
                  <a:lnTo>
                    <a:pt x="17" y="123"/>
                  </a:lnTo>
                  <a:lnTo>
                    <a:pt x="20" y="123"/>
                  </a:lnTo>
                  <a:lnTo>
                    <a:pt x="25" y="123"/>
                  </a:lnTo>
                  <a:lnTo>
                    <a:pt x="28" y="123"/>
                  </a:lnTo>
                  <a:lnTo>
                    <a:pt x="33" y="121"/>
                  </a:lnTo>
                  <a:lnTo>
                    <a:pt x="36" y="121"/>
                  </a:lnTo>
                  <a:lnTo>
                    <a:pt x="41" y="121"/>
                  </a:lnTo>
                  <a:lnTo>
                    <a:pt x="41" y="121"/>
                  </a:lnTo>
                  <a:lnTo>
                    <a:pt x="42" y="120"/>
                  </a:lnTo>
                  <a:lnTo>
                    <a:pt x="42" y="120"/>
                  </a:lnTo>
                  <a:lnTo>
                    <a:pt x="45" y="121"/>
                  </a:lnTo>
                  <a:lnTo>
                    <a:pt x="49" y="121"/>
                  </a:lnTo>
                  <a:lnTo>
                    <a:pt x="49" y="120"/>
                  </a:lnTo>
                  <a:lnTo>
                    <a:pt x="52" y="116"/>
                  </a:lnTo>
                  <a:lnTo>
                    <a:pt x="53" y="116"/>
                  </a:lnTo>
                  <a:lnTo>
                    <a:pt x="53" y="116"/>
                  </a:lnTo>
                  <a:lnTo>
                    <a:pt x="53" y="115"/>
                  </a:lnTo>
                  <a:lnTo>
                    <a:pt x="55" y="115"/>
                  </a:lnTo>
                  <a:lnTo>
                    <a:pt x="55" y="113"/>
                  </a:lnTo>
                  <a:lnTo>
                    <a:pt x="55" y="113"/>
                  </a:lnTo>
                  <a:lnTo>
                    <a:pt x="55" y="112"/>
                  </a:lnTo>
                  <a:lnTo>
                    <a:pt x="56" y="108"/>
                  </a:lnTo>
                  <a:lnTo>
                    <a:pt x="58" y="107"/>
                  </a:lnTo>
                  <a:lnTo>
                    <a:pt x="58" y="104"/>
                  </a:lnTo>
                  <a:lnTo>
                    <a:pt x="58" y="101"/>
                  </a:lnTo>
                  <a:lnTo>
                    <a:pt x="58" y="97"/>
                  </a:lnTo>
                  <a:lnTo>
                    <a:pt x="60" y="97"/>
                  </a:lnTo>
                  <a:lnTo>
                    <a:pt x="60" y="93"/>
                  </a:lnTo>
                  <a:lnTo>
                    <a:pt x="60" y="88"/>
                  </a:lnTo>
                  <a:lnTo>
                    <a:pt x="60" y="85"/>
                  </a:lnTo>
                  <a:lnTo>
                    <a:pt x="60" y="80"/>
                  </a:lnTo>
                  <a:lnTo>
                    <a:pt x="60" y="75"/>
                  </a:lnTo>
                  <a:lnTo>
                    <a:pt x="60" y="72"/>
                  </a:lnTo>
                  <a:lnTo>
                    <a:pt x="60" y="68"/>
                  </a:lnTo>
                  <a:lnTo>
                    <a:pt x="60" y="66"/>
                  </a:lnTo>
                  <a:lnTo>
                    <a:pt x="63" y="64"/>
                  </a:lnTo>
                  <a:lnTo>
                    <a:pt x="66" y="64"/>
                  </a:lnTo>
                  <a:lnTo>
                    <a:pt x="71" y="63"/>
                  </a:lnTo>
                  <a:lnTo>
                    <a:pt x="75" y="63"/>
                  </a:lnTo>
                  <a:lnTo>
                    <a:pt x="80" y="61"/>
                  </a:lnTo>
                  <a:lnTo>
                    <a:pt x="82" y="60"/>
                  </a:lnTo>
                  <a:lnTo>
                    <a:pt x="86" y="57"/>
                  </a:lnTo>
                  <a:lnTo>
                    <a:pt x="88" y="55"/>
                  </a:lnTo>
                  <a:lnTo>
                    <a:pt x="93" y="52"/>
                  </a:lnTo>
                  <a:lnTo>
                    <a:pt x="96" y="49"/>
                  </a:lnTo>
                  <a:lnTo>
                    <a:pt x="99" y="45"/>
                  </a:lnTo>
                  <a:lnTo>
                    <a:pt x="102" y="42"/>
                  </a:lnTo>
                  <a:lnTo>
                    <a:pt x="105" y="39"/>
                  </a:lnTo>
                  <a:lnTo>
                    <a:pt x="112" y="36"/>
                  </a:lnTo>
                  <a:lnTo>
                    <a:pt x="118" y="31"/>
                  </a:lnTo>
                  <a:lnTo>
                    <a:pt x="126" y="27"/>
                  </a:lnTo>
                  <a:lnTo>
                    <a:pt x="134" y="22"/>
                  </a:lnTo>
                  <a:lnTo>
                    <a:pt x="142" y="19"/>
                  </a:lnTo>
                  <a:lnTo>
                    <a:pt x="148" y="14"/>
                  </a:lnTo>
                  <a:lnTo>
                    <a:pt x="156" y="9"/>
                  </a:lnTo>
                  <a:lnTo>
                    <a:pt x="164" y="5"/>
                  </a:lnTo>
                  <a:lnTo>
                    <a:pt x="17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97" name="Freeform 193">
              <a:extLst>
                <a:ext uri="{FF2B5EF4-FFF2-40B4-BE49-F238E27FC236}">
                  <a16:creationId xmlns:a16="http://schemas.microsoft.com/office/drawing/2014/main" id="{741E1F82-F293-D8E5-6F79-666AECBBE16C}"/>
                </a:ext>
              </a:extLst>
            </p:cNvPr>
            <p:cNvSpPr>
              <a:spLocks noEditPoints="1"/>
            </p:cNvSpPr>
            <p:nvPr/>
          </p:nvSpPr>
          <p:spPr bwMode="auto">
            <a:xfrm>
              <a:off x="10271594" y="4957807"/>
              <a:ext cx="230008" cy="103309"/>
            </a:xfrm>
            <a:custGeom>
              <a:avLst/>
              <a:gdLst>
                <a:gd name="T0" fmla="*/ 110 w 118"/>
                <a:gd name="T1" fmla="*/ 52 h 53"/>
                <a:gd name="T2" fmla="*/ 109 w 118"/>
                <a:gd name="T3" fmla="*/ 53 h 53"/>
                <a:gd name="T4" fmla="*/ 109 w 118"/>
                <a:gd name="T5" fmla="*/ 53 h 53"/>
                <a:gd name="T6" fmla="*/ 109 w 118"/>
                <a:gd name="T7" fmla="*/ 52 h 53"/>
                <a:gd name="T8" fmla="*/ 116 w 118"/>
                <a:gd name="T9" fmla="*/ 34 h 53"/>
                <a:gd name="T10" fmla="*/ 116 w 118"/>
                <a:gd name="T11" fmla="*/ 34 h 53"/>
                <a:gd name="T12" fmla="*/ 118 w 118"/>
                <a:gd name="T13" fmla="*/ 34 h 53"/>
                <a:gd name="T14" fmla="*/ 116 w 118"/>
                <a:gd name="T15" fmla="*/ 37 h 53"/>
                <a:gd name="T16" fmla="*/ 115 w 118"/>
                <a:gd name="T17" fmla="*/ 37 h 53"/>
                <a:gd name="T18" fmla="*/ 115 w 118"/>
                <a:gd name="T19" fmla="*/ 36 h 53"/>
                <a:gd name="T20" fmla="*/ 115 w 118"/>
                <a:gd name="T21" fmla="*/ 34 h 53"/>
                <a:gd name="T22" fmla="*/ 105 w 118"/>
                <a:gd name="T23" fmla="*/ 23 h 53"/>
                <a:gd name="T24" fmla="*/ 107 w 118"/>
                <a:gd name="T25" fmla="*/ 25 h 53"/>
                <a:gd name="T26" fmla="*/ 107 w 118"/>
                <a:gd name="T27" fmla="*/ 28 h 53"/>
                <a:gd name="T28" fmla="*/ 109 w 118"/>
                <a:gd name="T29" fmla="*/ 29 h 53"/>
                <a:gd name="T30" fmla="*/ 107 w 118"/>
                <a:gd name="T31" fmla="*/ 31 h 53"/>
                <a:gd name="T32" fmla="*/ 104 w 118"/>
                <a:gd name="T33" fmla="*/ 29 h 53"/>
                <a:gd name="T34" fmla="*/ 102 w 118"/>
                <a:gd name="T35" fmla="*/ 26 h 53"/>
                <a:gd name="T36" fmla="*/ 105 w 118"/>
                <a:gd name="T37" fmla="*/ 25 h 53"/>
                <a:gd name="T38" fmla="*/ 102 w 118"/>
                <a:gd name="T39" fmla="*/ 25 h 53"/>
                <a:gd name="T40" fmla="*/ 105 w 118"/>
                <a:gd name="T41" fmla="*/ 23 h 53"/>
                <a:gd name="T42" fmla="*/ 96 w 118"/>
                <a:gd name="T43" fmla="*/ 20 h 53"/>
                <a:gd name="T44" fmla="*/ 96 w 118"/>
                <a:gd name="T45" fmla="*/ 20 h 53"/>
                <a:gd name="T46" fmla="*/ 96 w 118"/>
                <a:gd name="T47" fmla="*/ 22 h 53"/>
                <a:gd name="T48" fmla="*/ 96 w 118"/>
                <a:gd name="T49" fmla="*/ 23 h 53"/>
                <a:gd name="T50" fmla="*/ 94 w 118"/>
                <a:gd name="T51" fmla="*/ 23 h 53"/>
                <a:gd name="T52" fmla="*/ 96 w 118"/>
                <a:gd name="T53" fmla="*/ 22 h 53"/>
                <a:gd name="T54" fmla="*/ 96 w 118"/>
                <a:gd name="T55" fmla="*/ 20 h 53"/>
                <a:gd name="T56" fmla="*/ 61 w 118"/>
                <a:gd name="T57" fmla="*/ 17 h 53"/>
                <a:gd name="T58" fmla="*/ 64 w 118"/>
                <a:gd name="T59" fmla="*/ 17 h 53"/>
                <a:gd name="T60" fmla="*/ 72 w 118"/>
                <a:gd name="T61" fmla="*/ 23 h 53"/>
                <a:gd name="T62" fmla="*/ 75 w 118"/>
                <a:gd name="T63" fmla="*/ 25 h 53"/>
                <a:gd name="T64" fmla="*/ 77 w 118"/>
                <a:gd name="T65" fmla="*/ 26 h 53"/>
                <a:gd name="T66" fmla="*/ 79 w 118"/>
                <a:gd name="T67" fmla="*/ 28 h 53"/>
                <a:gd name="T68" fmla="*/ 80 w 118"/>
                <a:gd name="T69" fmla="*/ 29 h 53"/>
                <a:gd name="T70" fmla="*/ 83 w 118"/>
                <a:gd name="T71" fmla="*/ 33 h 53"/>
                <a:gd name="T72" fmla="*/ 85 w 118"/>
                <a:gd name="T73" fmla="*/ 34 h 53"/>
                <a:gd name="T74" fmla="*/ 86 w 118"/>
                <a:gd name="T75" fmla="*/ 34 h 53"/>
                <a:gd name="T76" fmla="*/ 91 w 118"/>
                <a:gd name="T77" fmla="*/ 37 h 53"/>
                <a:gd name="T78" fmla="*/ 96 w 118"/>
                <a:gd name="T79" fmla="*/ 40 h 53"/>
                <a:gd name="T80" fmla="*/ 99 w 118"/>
                <a:gd name="T81" fmla="*/ 44 h 53"/>
                <a:gd name="T82" fmla="*/ 102 w 118"/>
                <a:gd name="T83" fmla="*/ 47 h 53"/>
                <a:gd name="T84" fmla="*/ 101 w 118"/>
                <a:gd name="T85" fmla="*/ 48 h 53"/>
                <a:gd name="T86" fmla="*/ 99 w 118"/>
                <a:gd name="T87" fmla="*/ 48 h 53"/>
                <a:gd name="T88" fmla="*/ 94 w 118"/>
                <a:gd name="T89" fmla="*/ 47 h 53"/>
                <a:gd name="T90" fmla="*/ 94 w 118"/>
                <a:gd name="T91" fmla="*/ 47 h 53"/>
                <a:gd name="T92" fmla="*/ 91 w 118"/>
                <a:gd name="T93" fmla="*/ 45 h 53"/>
                <a:gd name="T94" fmla="*/ 90 w 118"/>
                <a:gd name="T95" fmla="*/ 44 h 53"/>
                <a:gd name="T96" fmla="*/ 90 w 118"/>
                <a:gd name="T97" fmla="*/ 42 h 53"/>
                <a:gd name="T98" fmla="*/ 85 w 118"/>
                <a:gd name="T99" fmla="*/ 40 h 53"/>
                <a:gd name="T100" fmla="*/ 82 w 118"/>
                <a:gd name="T101" fmla="*/ 39 h 53"/>
                <a:gd name="T102" fmla="*/ 77 w 118"/>
                <a:gd name="T103" fmla="*/ 37 h 53"/>
                <a:gd name="T104" fmla="*/ 74 w 118"/>
                <a:gd name="T105" fmla="*/ 33 h 53"/>
                <a:gd name="T106" fmla="*/ 71 w 118"/>
                <a:gd name="T107" fmla="*/ 31 h 53"/>
                <a:gd name="T108" fmla="*/ 66 w 118"/>
                <a:gd name="T109" fmla="*/ 26 h 53"/>
                <a:gd name="T110" fmla="*/ 64 w 118"/>
                <a:gd name="T111" fmla="*/ 25 h 53"/>
                <a:gd name="T112" fmla="*/ 61 w 118"/>
                <a:gd name="T113" fmla="*/ 20 h 53"/>
                <a:gd name="T114" fmla="*/ 61 w 118"/>
                <a:gd name="T115" fmla="*/ 18 h 53"/>
                <a:gd name="T116" fmla="*/ 60 w 118"/>
                <a:gd name="T117" fmla="*/ 17 h 53"/>
                <a:gd name="T118" fmla="*/ 60 w 118"/>
                <a:gd name="T119" fmla="*/ 15 h 53"/>
                <a:gd name="T120" fmla="*/ 0 w 118"/>
                <a:gd name="T121" fmla="*/ 0 h 53"/>
                <a:gd name="T122" fmla="*/ 0 w 118"/>
                <a:gd name="T123" fmla="*/ 3 h 53"/>
                <a:gd name="T124" fmla="*/ 0 w 118"/>
                <a:gd name="T125" fmla="*/ 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 h="53">
                  <a:moveTo>
                    <a:pt x="109" y="52"/>
                  </a:moveTo>
                  <a:lnTo>
                    <a:pt x="110" y="52"/>
                  </a:lnTo>
                  <a:lnTo>
                    <a:pt x="110" y="53"/>
                  </a:lnTo>
                  <a:lnTo>
                    <a:pt x="109" y="53"/>
                  </a:lnTo>
                  <a:lnTo>
                    <a:pt x="109" y="53"/>
                  </a:lnTo>
                  <a:lnTo>
                    <a:pt x="109" y="53"/>
                  </a:lnTo>
                  <a:lnTo>
                    <a:pt x="109" y="53"/>
                  </a:lnTo>
                  <a:lnTo>
                    <a:pt x="109" y="52"/>
                  </a:lnTo>
                  <a:close/>
                  <a:moveTo>
                    <a:pt x="116" y="33"/>
                  </a:moveTo>
                  <a:lnTo>
                    <a:pt x="116" y="34"/>
                  </a:lnTo>
                  <a:lnTo>
                    <a:pt x="116" y="34"/>
                  </a:lnTo>
                  <a:lnTo>
                    <a:pt x="116" y="34"/>
                  </a:lnTo>
                  <a:lnTo>
                    <a:pt x="116" y="34"/>
                  </a:lnTo>
                  <a:lnTo>
                    <a:pt x="118" y="34"/>
                  </a:lnTo>
                  <a:lnTo>
                    <a:pt x="118" y="37"/>
                  </a:lnTo>
                  <a:lnTo>
                    <a:pt x="116" y="37"/>
                  </a:lnTo>
                  <a:lnTo>
                    <a:pt x="116" y="37"/>
                  </a:lnTo>
                  <a:lnTo>
                    <a:pt x="115" y="37"/>
                  </a:lnTo>
                  <a:lnTo>
                    <a:pt x="115" y="37"/>
                  </a:lnTo>
                  <a:lnTo>
                    <a:pt x="115" y="36"/>
                  </a:lnTo>
                  <a:lnTo>
                    <a:pt x="113" y="34"/>
                  </a:lnTo>
                  <a:lnTo>
                    <a:pt x="115" y="34"/>
                  </a:lnTo>
                  <a:lnTo>
                    <a:pt x="116" y="33"/>
                  </a:lnTo>
                  <a:close/>
                  <a:moveTo>
                    <a:pt x="105" y="23"/>
                  </a:moveTo>
                  <a:lnTo>
                    <a:pt x="105" y="23"/>
                  </a:lnTo>
                  <a:lnTo>
                    <a:pt x="107" y="25"/>
                  </a:lnTo>
                  <a:lnTo>
                    <a:pt x="105" y="26"/>
                  </a:lnTo>
                  <a:lnTo>
                    <a:pt x="107" y="28"/>
                  </a:lnTo>
                  <a:lnTo>
                    <a:pt x="109" y="29"/>
                  </a:lnTo>
                  <a:lnTo>
                    <a:pt x="109" y="29"/>
                  </a:lnTo>
                  <a:lnTo>
                    <a:pt x="107" y="31"/>
                  </a:lnTo>
                  <a:lnTo>
                    <a:pt x="107" y="31"/>
                  </a:lnTo>
                  <a:lnTo>
                    <a:pt x="105" y="29"/>
                  </a:lnTo>
                  <a:lnTo>
                    <a:pt x="104" y="29"/>
                  </a:lnTo>
                  <a:lnTo>
                    <a:pt x="102" y="28"/>
                  </a:lnTo>
                  <a:lnTo>
                    <a:pt x="102" y="26"/>
                  </a:lnTo>
                  <a:lnTo>
                    <a:pt x="104" y="26"/>
                  </a:lnTo>
                  <a:lnTo>
                    <a:pt x="105" y="25"/>
                  </a:lnTo>
                  <a:lnTo>
                    <a:pt x="104" y="25"/>
                  </a:lnTo>
                  <a:lnTo>
                    <a:pt x="102" y="25"/>
                  </a:lnTo>
                  <a:lnTo>
                    <a:pt x="102" y="25"/>
                  </a:lnTo>
                  <a:lnTo>
                    <a:pt x="105" y="23"/>
                  </a:lnTo>
                  <a:close/>
                  <a:moveTo>
                    <a:pt x="96" y="20"/>
                  </a:moveTo>
                  <a:lnTo>
                    <a:pt x="96" y="20"/>
                  </a:lnTo>
                  <a:lnTo>
                    <a:pt x="97" y="20"/>
                  </a:lnTo>
                  <a:lnTo>
                    <a:pt x="96" y="20"/>
                  </a:lnTo>
                  <a:lnTo>
                    <a:pt x="96" y="22"/>
                  </a:lnTo>
                  <a:lnTo>
                    <a:pt x="96" y="22"/>
                  </a:lnTo>
                  <a:lnTo>
                    <a:pt x="96" y="22"/>
                  </a:lnTo>
                  <a:lnTo>
                    <a:pt x="96" y="23"/>
                  </a:lnTo>
                  <a:lnTo>
                    <a:pt x="96" y="23"/>
                  </a:lnTo>
                  <a:lnTo>
                    <a:pt x="94" y="23"/>
                  </a:lnTo>
                  <a:lnTo>
                    <a:pt x="96" y="23"/>
                  </a:lnTo>
                  <a:lnTo>
                    <a:pt x="96" y="22"/>
                  </a:lnTo>
                  <a:lnTo>
                    <a:pt x="96" y="20"/>
                  </a:lnTo>
                  <a:lnTo>
                    <a:pt x="96" y="20"/>
                  </a:lnTo>
                  <a:close/>
                  <a:moveTo>
                    <a:pt x="60" y="15"/>
                  </a:moveTo>
                  <a:lnTo>
                    <a:pt x="61" y="17"/>
                  </a:lnTo>
                  <a:lnTo>
                    <a:pt x="63" y="18"/>
                  </a:lnTo>
                  <a:lnTo>
                    <a:pt x="64" y="17"/>
                  </a:lnTo>
                  <a:lnTo>
                    <a:pt x="68" y="18"/>
                  </a:lnTo>
                  <a:lnTo>
                    <a:pt x="72" y="23"/>
                  </a:lnTo>
                  <a:lnTo>
                    <a:pt x="74" y="25"/>
                  </a:lnTo>
                  <a:lnTo>
                    <a:pt x="75" y="25"/>
                  </a:lnTo>
                  <a:lnTo>
                    <a:pt x="77" y="25"/>
                  </a:lnTo>
                  <a:lnTo>
                    <a:pt x="77" y="26"/>
                  </a:lnTo>
                  <a:lnTo>
                    <a:pt x="79" y="28"/>
                  </a:lnTo>
                  <a:lnTo>
                    <a:pt x="79" y="28"/>
                  </a:lnTo>
                  <a:lnTo>
                    <a:pt x="79" y="29"/>
                  </a:lnTo>
                  <a:lnTo>
                    <a:pt x="80" y="29"/>
                  </a:lnTo>
                  <a:lnTo>
                    <a:pt x="82" y="31"/>
                  </a:lnTo>
                  <a:lnTo>
                    <a:pt x="83" y="33"/>
                  </a:lnTo>
                  <a:lnTo>
                    <a:pt x="85" y="33"/>
                  </a:lnTo>
                  <a:lnTo>
                    <a:pt x="85" y="34"/>
                  </a:lnTo>
                  <a:lnTo>
                    <a:pt x="86" y="34"/>
                  </a:lnTo>
                  <a:lnTo>
                    <a:pt x="86" y="34"/>
                  </a:lnTo>
                  <a:lnTo>
                    <a:pt x="88" y="36"/>
                  </a:lnTo>
                  <a:lnTo>
                    <a:pt x="91" y="37"/>
                  </a:lnTo>
                  <a:lnTo>
                    <a:pt x="94" y="40"/>
                  </a:lnTo>
                  <a:lnTo>
                    <a:pt x="96" y="40"/>
                  </a:lnTo>
                  <a:lnTo>
                    <a:pt x="97" y="42"/>
                  </a:lnTo>
                  <a:lnTo>
                    <a:pt x="99" y="44"/>
                  </a:lnTo>
                  <a:lnTo>
                    <a:pt x="101" y="45"/>
                  </a:lnTo>
                  <a:lnTo>
                    <a:pt x="102" y="47"/>
                  </a:lnTo>
                  <a:lnTo>
                    <a:pt x="102" y="48"/>
                  </a:lnTo>
                  <a:lnTo>
                    <a:pt x="101" y="48"/>
                  </a:lnTo>
                  <a:lnTo>
                    <a:pt x="99" y="48"/>
                  </a:lnTo>
                  <a:lnTo>
                    <a:pt x="99" y="48"/>
                  </a:lnTo>
                  <a:lnTo>
                    <a:pt x="96" y="47"/>
                  </a:lnTo>
                  <a:lnTo>
                    <a:pt x="94" y="47"/>
                  </a:lnTo>
                  <a:lnTo>
                    <a:pt x="94" y="47"/>
                  </a:lnTo>
                  <a:lnTo>
                    <a:pt x="94" y="47"/>
                  </a:lnTo>
                  <a:lnTo>
                    <a:pt x="93" y="47"/>
                  </a:lnTo>
                  <a:lnTo>
                    <a:pt x="91" y="45"/>
                  </a:lnTo>
                  <a:lnTo>
                    <a:pt x="90" y="45"/>
                  </a:lnTo>
                  <a:lnTo>
                    <a:pt x="90" y="44"/>
                  </a:lnTo>
                  <a:lnTo>
                    <a:pt x="90" y="44"/>
                  </a:lnTo>
                  <a:lnTo>
                    <a:pt x="90" y="42"/>
                  </a:lnTo>
                  <a:lnTo>
                    <a:pt x="86" y="42"/>
                  </a:lnTo>
                  <a:lnTo>
                    <a:pt x="85" y="40"/>
                  </a:lnTo>
                  <a:lnTo>
                    <a:pt x="83" y="40"/>
                  </a:lnTo>
                  <a:lnTo>
                    <a:pt x="82" y="39"/>
                  </a:lnTo>
                  <a:lnTo>
                    <a:pt x="79" y="37"/>
                  </a:lnTo>
                  <a:lnTo>
                    <a:pt x="77" y="37"/>
                  </a:lnTo>
                  <a:lnTo>
                    <a:pt x="77" y="36"/>
                  </a:lnTo>
                  <a:lnTo>
                    <a:pt x="74" y="33"/>
                  </a:lnTo>
                  <a:lnTo>
                    <a:pt x="72" y="33"/>
                  </a:lnTo>
                  <a:lnTo>
                    <a:pt x="71" y="31"/>
                  </a:lnTo>
                  <a:lnTo>
                    <a:pt x="68" y="28"/>
                  </a:lnTo>
                  <a:lnTo>
                    <a:pt x="66" y="26"/>
                  </a:lnTo>
                  <a:lnTo>
                    <a:pt x="64" y="26"/>
                  </a:lnTo>
                  <a:lnTo>
                    <a:pt x="64" y="25"/>
                  </a:lnTo>
                  <a:lnTo>
                    <a:pt x="63" y="23"/>
                  </a:lnTo>
                  <a:lnTo>
                    <a:pt x="61" y="20"/>
                  </a:lnTo>
                  <a:lnTo>
                    <a:pt x="61" y="20"/>
                  </a:lnTo>
                  <a:lnTo>
                    <a:pt x="61" y="18"/>
                  </a:lnTo>
                  <a:lnTo>
                    <a:pt x="60" y="18"/>
                  </a:lnTo>
                  <a:lnTo>
                    <a:pt x="60" y="17"/>
                  </a:lnTo>
                  <a:lnTo>
                    <a:pt x="60" y="17"/>
                  </a:lnTo>
                  <a:lnTo>
                    <a:pt x="60" y="15"/>
                  </a:lnTo>
                  <a:lnTo>
                    <a:pt x="60" y="15"/>
                  </a:lnTo>
                  <a:close/>
                  <a:moveTo>
                    <a:pt x="0" y="0"/>
                  </a:moveTo>
                  <a:lnTo>
                    <a:pt x="0" y="1"/>
                  </a:lnTo>
                  <a:lnTo>
                    <a:pt x="0" y="3"/>
                  </a:lnTo>
                  <a:lnTo>
                    <a:pt x="0" y="3"/>
                  </a:lnTo>
                  <a:lnTo>
                    <a:pt x="0" y="1"/>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98" name="Freeform 194">
              <a:extLst>
                <a:ext uri="{FF2B5EF4-FFF2-40B4-BE49-F238E27FC236}">
                  <a16:creationId xmlns:a16="http://schemas.microsoft.com/office/drawing/2014/main" id="{2CA63026-6A47-1827-9203-314FD4460593}"/>
                </a:ext>
              </a:extLst>
            </p:cNvPr>
            <p:cNvSpPr>
              <a:spLocks/>
            </p:cNvSpPr>
            <p:nvPr/>
          </p:nvSpPr>
          <p:spPr bwMode="auto">
            <a:xfrm>
              <a:off x="6616803" y="4710255"/>
              <a:ext cx="298231" cy="477560"/>
            </a:xfrm>
            <a:custGeom>
              <a:avLst/>
              <a:gdLst>
                <a:gd name="T0" fmla="*/ 148 w 153"/>
                <a:gd name="T1" fmla="*/ 8 h 245"/>
                <a:gd name="T2" fmla="*/ 148 w 153"/>
                <a:gd name="T3" fmla="*/ 19 h 245"/>
                <a:gd name="T4" fmla="*/ 150 w 153"/>
                <a:gd name="T5" fmla="*/ 32 h 245"/>
                <a:gd name="T6" fmla="*/ 150 w 153"/>
                <a:gd name="T7" fmla="*/ 38 h 245"/>
                <a:gd name="T8" fmla="*/ 150 w 153"/>
                <a:gd name="T9" fmla="*/ 54 h 245"/>
                <a:gd name="T10" fmla="*/ 151 w 153"/>
                <a:gd name="T11" fmla="*/ 57 h 245"/>
                <a:gd name="T12" fmla="*/ 153 w 153"/>
                <a:gd name="T13" fmla="*/ 64 h 245"/>
                <a:gd name="T14" fmla="*/ 150 w 153"/>
                <a:gd name="T15" fmla="*/ 73 h 245"/>
                <a:gd name="T16" fmla="*/ 139 w 153"/>
                <a:gd name="T17" fmla="*/ 86 h 245"/>
                <a:gd name="T18" fmla="*/ 124 w 153"/>
                <a:gd name="T19" fmla="*/ 97 h 245"/>
                <a:gd name="T20" fmla="*/ 113 w 153"/>
                <a:gd name="T21" fmla="*/ 100 h 245"/>
                <a:gd name="T22" fmla="*/ 96 w 153"/>
                <a:gd name="T23" fmla="*/ 112 h 245"/>
                <a:gd name="T24" fmla="*/ 87 w 153"/>
                <a:gd name="T25" fmla="*/ 123 h 245"/>
                <a:gd name="T26" fmla="*/ 68 w 153"/>
                <a:gd name="T27" fmla="*/ 138 h 245"/>
                <a:gd name="T28" fmla="*/ 65 w 153"/>
                <a:gd name="T29" fmla="*/ 147 h 245"/>
                <a:gd name="T30" fmla="*/ 72 w 153"/>
                <a:gd name="T31" fmla="*/ 166 h 245"/>
                <a:gd name="T32" fmla="*/ 76 w 153"/>
                <a:gd name="T33" fmla="*/ 172 h 245"/>
                <a:gd name="T34" fmla="*/ 77 w 153"/>
                <a:gd name="T35" fmla="*/ 185 h 245"/>
                <a:gd name="T36" fmla="*/ 77 w 153"/>
                <a:gd name="T37" fmla="*/ 197 h 245"/>
                <a:gd name="T38" fmla="*/ 47 w 153"/>
                <a:gd name="T39" fmla="*/ 218 h 245"/>
                <a:gd name="T40" fmla="*/ 36 w 153"/>
                <a:gd name="T41" fmla="*/ 234 h 245"/>
                <a:gd name="T42" fmla="*/ 38 w 153"/>
                <a:gd name="T43" fmla="*/ 243 h 245"/>
                <a:gd name="T44" fmla="*/ 27 w 153"/>
                <a:gd name="T45" fmla="*/ 238 h 245"/>
                <a:gd name="T46" fmla="*/ 25 w 153"/>
                <a:gd name="T47" fmla="*/ 231 h 245"/>
                <a:gd name="T48" fmla="*/ 25 w 153"/>
                <a:gd name="T49" fmla="*/ 210 h 245"/>
                <a:gd name="T50" fmla="*/ 20 w 153"/>
                <a:gd name="T51" fmla="*/ 196 h 245"/>
                <a:gd name="T52" fmla="*/ 16 w 153"/>
                <a:gd name="T53" fmla="*/ 180 h 245"/>
                <a:gd name="T54" fmla="*/ 25 w 153"/>
                <a:gd name="T55" fmla="*/ 166 h 245"/>
                <a:gd name="T56" fmla="*/ 33 w 153"/>
                <a:gd name="T57" fmla="*/ 150 h 245"/>
                <a:gd name="T58" fmla="*/ 39 w 153"/>
                <a:gd name="T59" fmla="*/ 138 h 245"/>
                <a:gd name="T60" fmla="*/ 38 w 153"/>
                <a:gd name="T61" fmla="*/ 127 h 245"/>
                <a:gd name="T62" fmla="*/ 38 w 153"/>
                <a:gd name="T63" fmla="*/ 120 h 245"/>
                <a:gd name="T64" fmla="*/ 39 w 153"/>
                <a:gd name="T65" fmla="*/ 108 h 245"/>
                <a:gd name="T66" fmla="*/ 38 w 153"/>
                <a:gd name="T67" fmla="*/ 92 h 245"/>
                <a:gd name="T68" fmla="*/ 17 w 153"/>
                <a:gd name="T69" fmla="*/ 82 h 245"/>
                <a:gd name="T70" fmla="*/ 1 w 153"/>
                <a:gd name="T71" fmla="*/ 73 h 245"/>
                <a:gd name="T72" fmla="*/ 5 w 153"/>
                <a:gd name="T73" fmla="*/ 64 h 245"/>
                <a:gd name="T74" fmla="*/ 25 w 153"/>
                <a:gd name="T75" fmla="*/ 57 h 245"/>
                <a:gd name="T76" fmla="*/ 44 w 153"/>
                <a:gd name="T77" fmla="*/ 52 h 245"/>
                <a:gd name="T78" fmla="*/ 55 w 153"/>
                <a:gd name="T79" fmla="*/ 59 h 245"/>
                <a:gd name="T80" fmla="*/ 63 w 153"/>
                <a:gd name="T81" fmla="*/ 67 h 245"/>
                <a:gd name="T82" fmla="*/ 58 w 153"/>
                <a:gd name="T83" fmla="*/ 79 h 245"/>
                <a:gd name="T84" fmla="*/ 61 w 153"/>
                <a:gd name="T85" fmla="*/ 86 h 245"/>
                <a:gd name="T86" fmla="*/ 69 w 153"/>
                <a:gd name="T87" fmla="*/ 97 h 245"/>
                <a:gd name="T88" fmla="*/ 72 w 153"/>
                <a:gd name="T89" fmla="*/ 90 h 245"/>
                <a:gd name="T90" fmla="*/ 77 w 153"/>
                <a:gd name="T91" fmla="*/ 82 h 245"/>
                <a:gd name="T92" fmla="*/ 82 w 153"/>
                <a:gd name="T93" fmla="*/ 65 h 245"/>
                <a:gd name="T94" fmla="*/ 68 w 153"/>
                <a:gd name="T95" fmla="*/ 45 h 245"/>
                <a:gd name="T96" fmla="*/ 66 w 153"/>
                <a:gd name="T97" fmla="*/ 37 h 245"/>
                <a:gd name="T98" fmla="*/ 65 w 153"/>
                <a:gd name="T99" fmla="*/ 26 h 245"/>
                <a:gd name="T100" fmla="*/ 68 w 153"/>
                <a:gd name="T101" fmla="*/ 18 h 245"/>
                <a:gd name="T102" fmla="*/ 77 w 153"/>
                <a:gd name="T103" fmla="*/ 16 h 245"/>
                <a:gd name="T104" fmla="*/ 91 w 153"/>
                <a:gd name="T105" fmla="*/ 18 h 245"/>
                <a:gd name="T106" fmla="*/ 102 w 153"/>
                <a:gd name="T107" fmla="*/ 18 h 245"/>
                <a:gd name="T108" fmla="*/ 115 w 153"/>
                <a:gd name="T109" fmla="*/ 12 h 245"/>
                <a:gd name="T110" fmla="*/ 132 w 153"/>
                <a:gd name="T111" fmla="*/ 8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3" h="245">
                  <a:moveTo>
                    <a:pt x="148" y="0"/>
                  </a:moveTo>
                  <a:lnTo>
                    <a:pt x="148" y="2"/>
                  </a:lnTo>
                  <a:lnTo>
                    <a:pt x="150" y="4"/>
                  </a:lnTo>
                  <a:lnTo>
                    <a:pt x="150" y="4"/>
                  </a:lnTo>
                  <a:lnTo>
                    <a:pt x="148" y="4"/>
                  </a:lnTo>
                  <a:lnTo>
                    <a:pt x="150" y="5"/>
                  </a:lnTo>
                  <a:lnTo>
                    <a:pt x="148" y="7"/>
                  </a:lnTo>
                  <a:lnTo>
                    <a:pt x="148" y="8"/>
                  </a:lnTo>
                  <a:lnTo>
                    <a:pt x="148" y="8"/>
                  </a:lnTo>
                  <a:lnTo>
                    <a:pt x="148" y="8"/>
                  </a:lnTo>
                  <a:lnTo>
                    <a:pt x="148" y="10"/>
                  </a:lnTo>
                  <a:lnTo>
                    <a:pt x="146" y="12"/>
                  </a:lnTo>
                  <a:lnTo>
                    <a:pt x="146" y="13"/>
                  </a:lnTo>
                  <a:lnTo>
                    <a:pt x="148" y="15"/>
                  </a:lnTo>
                  <a:lnTo>
                    <a:pt x="146" y="18"/>
                  </a:lnTo>
                  <a:lnTo>
                    <a:pt x="148" y="19"/>
                  </a:lnTo>
                  <a:lnTo>
                    <a:pt x="148" y="21"/>
                  </a:lnTo>
                  <a:lnTo>
                    <a:pt x="148" y="23"/>
                  </a:lnTo>
                  <a:lnTo>
                    <a:pt x="148" y="24"/>
                  </a:lnTo>
                  <a:lnTo>
                    <a:pt x="148" y="27"/>
                  </a:lnTo>
                  <a:lnTo>
                    <a:pt x="148" y="27"/>
                  </a:lnTo>
                  <a:lnTo>
                    <a:pt x="148" y="29"/>
                  </a:lnTo>
                  <a:lnTo>
                    <a:pt x="150" y="30"/>
                  </a:lnTo>
                  <a:lnTo>
                    <a:pt x="150" y="32"/>
                  </a:lnTo>
                  <a:lnTo>
                    <a:pt x="150" y="34"/>
                  </a:lnTo>
                  <a:lnTo>
                    <a:pt x="150" y="34"/>
                  </a:lnTo>
                  <a:lnTo>
                    <a:pt x="148" y="35"/>
                  </a:lnTo>
                  <a:lnTo>
                    <a:pt x="146" y="37"/>
                  </a:lnTo>
                  <a:lnTo>
                    <a:pt x="148" y="37"/>
                  </a:lnTo>
                  <a:lnTo>
                    <a:pt x="150" y="37"/>
                  </a:lnTo>
                  <a:lnTo>
                    <a:pt x="150" y="38"/>
                  </a:lnTo>
                  <a:lnTo>
                    <a:pt x="150" y="38"/>
                  </a:lnTo>
                  <a:lnTo>
                    <a:pt x="150" y="40"/>
                  </a:lnTo>
                  <a:lnTo>
                    <a:pt x="150" y="41"/>
                  </a:lnTo>
                  <a:lnTo>
                    <a:pt x="150" y="43"/>
                  </a:lnTo>
                  <a:lnTo>
                    <a:pt x="148" y="43"/>
                  </a:lnTo>
                  <a:lnTo>
                    <a:pt x="150" y="45"/>
                  </a:lnTo>
                  <a:lnTo>
                    <a:pt x="150" y="46"/>
                  </a:lnTo>
                  <a:lnTo>
                    <a:pt x="150" y="49"/>
                  </a:lnTo>
                  <a:lnTo>
                    <a:pt x="150" y="54"/>
                  </a:lnTo>
                  <a:lnTo>
                    <a:pt x="150" y="54"/>
                  </a:lnTo>
                  <a:lnTo>
                    <a:pt x="150" y="54"/>
                  </a:lnTo>
                  <a:lnTo>
                    <a:pt x="151" y="54"/>
                  </a:lnTo>
                  <a:lnTo>
                    <a:pt x="151" y="56"/>
                  </a:lnTo>
                  <a:lnTo>
                    <a:pt x="150" y="57"/>
                  </a:lnTo>
                  <a:lnTo>
                    <a:pt x="150" y="59"/>
                  </a:lnTo>
                  <a:lnTo>
                    <a:pt x="150" y="59"/>
                  </a:lnTo>
                  <a:lnTo>
                    <a:pt x="151" y="57"/>
                  </a:lnTo>
                  <a:lnTo>
                    <a:pt x="153" y="57"/>
                  </a:lnTo>
                  <a:lnTo>
                    <a:pt x="153" y="59"/>
                  </a:lnTo>
                  <a:lnTo>
                    <a:pt x="153" y="59"/>
                  </a:lnTo>
                  <a:lnTo>
                    <a:pt x="153" y="60"/>
                  </a:lnTo>
                  <a:lnTo>
                    <a:pt x="153" y="60"/>
                  </a:lnTo>
                  <a:lnTo>
                    <a:pt x="153" y="62"/>
                  </a:lnTo>
                  <a:lnTo>
                    <a:pt x="153" y="64"/>
                  </a:lnTo>
                  <a:lnTo>
                    <a:pt x="153" y="64"/>
                  </a:lnTo>
                  <a:lnTo>
                    <a:pt x="151" y="65"/>
                  </a:lnTo>
                  <a:lnTo>
                    <a:pt x="151" y="67"/>
                  </a:lnTo>
                  <a:lnTo>
                    <a:pt x="151" y="67"/>
                  </a:lnTo>
                  <a:lnTo>
                    <a:pt x="150" y="67"/>
                  </a:lnTo>
                  <a:lnTo>
                    <a:pt x="150" y="68"/>
                  </a:lnTo>
                  <a:lnTo>
                    <a:pt x="150" y="68"/>
                  </a:lnTo>
                  <a:lnTo>
                    <a:pt x="150" y="70"/>
                  </a:lnTo>
                  <a:lnTo>
                    <a:pt x="150" y="73"/>
                  </a:lnTo>
                  <a:lnTo>
                    <a:pt x="145" y="78"/>
                  </a:lnTo>
                  <a:lnTo>
                    <a:pt x="143" y="79"/>
                  </a:lnTo>
                  <a:lnTo>
                    <a:pt x="142" y="81"/>
                  </a:lnTo>
                  <a:lnTo>
                    <a:pt x="143" y="81"/>
                  </a:lnTo>
                  <a:lnTo>
                    <a:pt x="142" y="82"/>
                  </a:lnTo>
                  <a:lnTo>
                    <a:pt x="140" y="84"/>
                  </a:lnTo>
                  <a:lnTo>
                    <a:pt x="139" y="84"/>
                  </a:lnTo>
                  <a:lnTo>
                    <a:pt x="139" y="86"/>
                  </a:lnTo>
                  <a:lnTo>
                    <a:pt x="139" y="87"/>
                  </a:lnTo>
                  <a:lnTo>
                    <a:pt x="137" y="87"/>
                  </a:lnTo>
                  <a:lnTo>
                    <a:pt x="135" y="89"/>
                  </a:lnTo>
                  <a:lnTo>
                    <a:pt x="131" y="92"/>
                  </a:lnTo>
                  <a:lnTo>
                    <a:pt x="129" y="93"/>
                  </a:lnTo>
                  <a:lnTo>
                    <a:pt x="128" y="95"/>
                  </a:lnTo>
                  <a:lnTo>
                    <a:pt x="126" y="95"/>
                  </a:lnTo>
                  <a:lnTo>
                    <a:pt x="124" y="97"/>
                  </a:lnTo>
                  <a:lnTo>
                    <a:pt x="123" y="97"/>
                  </a:lnTo>
                  <a:lnTo>
                    <a:pt x="123" y="97"/>
                  </a:lnTo>
                  <a:lnTo>
                    <a:pt x="121" y="97"/>
                  </a:lnTo>
                  <a:lnTo>
                    <a:pt x="121" y="97"/>
                  </a:lnTo>
                  <a:lnTo>
                    <a:pt x="118" y="98"/>
                  </a:lnTo>
                  <a:lnTo>
                    <a:pt x="113" y="100"/>
                  </a:lnTo>
                  <a:lnTo>
                    <a:pt x="113" y="100"/>
                  </a:lnTo>
                  <a:lnTo>
                    <a:pt x="113" y="100"/>
                  </a:lnTo>
                  <a:lnTo>
                    <a:pt x="110" y="101"/>
                  </a:lnTo>
                  <a:lnTo>
                    <a:pt x="105" y="104"/>
                  </a:lnTo>
                  <a:lnTo>
                    <a:pt x="101" y="106"/>
                  </a:lnTo>
                  <a:lnTo>
                    <a:pt x="98" y="109"/>
                  </a:lnTo>
                  <a:lnTo>
                    <a:pt x="98" y="109"/>
                  </a:lnTo>
                  <a:lnTo>
                    <a:pt x="96" y="111"/>
                  </a:lnTo>
                  <a:lnTo>
                    <a:pt x="96" y="112"/>
                  </a:lnTo>
                  <a:lnTo>
                    <a:pt x="96" y="112"/>
                  </a:lnTo>
                  <a:lnTo>
                    <a:pt x="94" y="116"/>
                  </a:lnTo>
                  <a:lnTo>
                    <a:pt x="91" y="119"/>
                  </a:lnTo>
                  <a:lnTo>
                    <a:pt x="90" y="119"/>
                  </a:lnTo>
                  <a:lnTo>
                    <a:pt x="90" y="120"/>
                  </a:lnTo>
                  <a:lnTo>
                    <a:pt x="90" y="122"/>
                  </a:lnTo>
                  <a:lnTo>
                    <a:pt x="88" y="122"/>
                  </a:lnTo>
                  <a:lnTo>
                    <a:pt x="87" y="122"/>
                  </a:lnTo>
                  <a:lnTo>
                    <a:pt x="87" y="123"/>
                  </a:lnTo>
                  <a:lnTo>
                    <a:pt x="87" y="123"/>
                  </a:lnTo>
                  <a:lnTo>
                    <a:pt x="85" y="123"/>
                  </a:lnTo>
                  <a:lnTo>
                    <a:pt x="83" y="123"/>
                  </a:lnTo>
                  <a:lnTo>
                    <a:pt x="80" y="125"/>
                  </a:lnTo>
                  <a:lnTo>
                    <a:pt x="79" y="128"/>
                  </a:lnTo>
                  <a:lnTo>
                    <a:pt x="74" y="133"/>
                  </a:lnTo>
                  <a:lnTo>
                    <a:pt x="68" y="138"/>
                  </a:lnTo>
                  <a:lnTo>
                    <a:pt x="68" y="138"/>
                  </a:lnTo>
                  <a:lnTo>
                    <a:pt x="66" y="138"/>
                  </a:lnTo>
                  <a:lnTo>
                    <a:pt x="65" y="136"/>
                  </a:lnTo>
                  <a:lnTo>
                    <a:pt x="63" y="136"/>
                  </a:lnTo>
                  <a:lnTo>
                    <a:pt x="65" y="136"/>
                  </a:lnTo>
                  <a:lnTo>
                    <a:pt x="65" y="138"/>
                  </a:lnTo>
                  <a:lnTo>
                    <a:pt x="65" y="139"/>
                  </a:lnTo>
                  <a:lnTo>
                    <a:pt x="65" y="142"/>
                  </a:lnTo>
                  <a:lnTo>
                    <a:pt x="65" y="147"/>
                  </a:lnTo>
                  <a:lnTo>
                    <a:pt x="65" y="147"/>
                  </a:lnTo>
                  <a:lnTo>
                    <a:pt x="66" y="149"/>
                  </a:lnTo>
                  <a:lnTo>
                    <a:pt x="68" y="150"/>
                  </a:lnTo>
                  <a:lnTo>
                    <a:pt x="68" y="152"/>
                  </a:lnTo>
                  <a:lnTo>
                    <a:pt x="71" y="158"/>
                  </a:lnTo>
                  <a:lnTo>
                    <a:pt x="71" y="161"/>
                  </a:lnTo>
                  <a:lnTo>
                    <a:pt x="72" y="164"/>
                  </a:lnTo>
                  <a:lnTo>
                    <a:pt x="72" y="166"/>
                  </a:lnTo>
                  <a:lnTo>
                    <a:pt x="74" y="171"/>
                  </a:lnTo>
                  <a:lnTo>
                    <a:pt x="74" y="174"/>
                  </a:lnTo>
                  <a:lnTo>
                    <a:pt x="74" y="177"/>
                  </a:lnTo>
                  <a:lnTo>
                    <a:pt x="74" y="177"/>
                  </a:lnTo>
                  <a:lnTo>
                    <a:pt x="74" y="177"/>
                  </a:lnTo>
                  <a:lnTo>
                    <a:pt x="74" y="175"/>
                  </a:lnTo>
                  <a:lnTo>
                    <a:pt x="76" y="172"/>
                  </a:lnTo>
                  <a:lnTo>
                    <a:pt x="76" y="172"/>
                  </a:lnTo>
                  <a:lnTo>
                    <a:pt x="76" y="172"/>
                  </a:lnTo>
                  <a:lnTo>
                    <a:pt x="76" y="174"/>
                  </a:lnTo>
                  <a:lnTo>
                    <a:pt x="77" y="174"/>
                  </a:lnTo>
                  <a:lnTo>
                    <a:pt x="77" y="175"/>
                  </a:lnTo>
                  <a:lnTo>
                    <a:pt x="77" y="175"/>
                  </a:lnTo>
                  <a:lnTo>
                    <a:pt x="76" y="180"/>
                  </a:lnTo>
                  <a:lnTo>
                    <a:pt x="76" y="182"/>
                  </a:lnTo>
                  <a:lnTo>
                    <a:pt x="77" y="185"/>
                  </a:lnTo>
                  <a:lnTo>
                    <a:pt x="76" y="188"/>
                  </a:lnTo>
                  <a:lnTo>
                    <a:pt x="74" y="196"/>
                  </a:lnTo>
                  <a:lnTo>
                    <a:pt x="74" y="197"/>
                  </a:lnTo>
                  <a:lnTo>
                    <a:pt x="74" y="197"/>
                  </a:lnTo>
                  <a:lnTo>
                    <a:pt x="76" y="197"/>
                  </a:lnTo>
                  <a:lnTo>
                    <a:pt x="76" y="197"/>
                  </a:lnTo>
                  <a:lnTo>
                    <a:pt x="76" y="197"/>
                  </a:lnTo>
                  <a:lnTo>
                    <a:pt x="77" y="197"/>
                  </a:lnTo>
                  <a:lnTo>
                    <a:pt x="76" y="202"/>
                  </a:lnTo>
                  <a:lnTo>
                    <a:pt x="76" y="204"/>
                  </a:lnTo>
                  <a:lnTo>
                    <a:pt x="72" y="207"/>
                  </a:lnTo>
                  <a:lnTo>
                    <a:pt x="71" y="208"/>
                  </a:lnTo>
                  <a:lnTo>
                    <a:pt x="69" y="210"/>
                  </a:lnTo>
                  <a:lnTo>
                    <a:pt x="63" y="213"/>
                  </a:lnTo>
                  <a:lnTo>
                    <a:pt x="52" y="216"/>
                  </a:lnTo>
                  <a:lnTo>
                    <a:pt x="47" y="218"/>
                  </a:lnTo>
                  <a:lnTo>
                    <a:pt x="46" y="219"/>
                  </a:lnTo>
                  <a:lnTo>
                    <a:pt x="39" y="223"/>
                  </a:lnTo>
                  <a:lnTo>
                    <a:pt x="36" y="226"/>
                  </a:lnTo>
                  <a:lnTo>
                    <a:pt x="36" y="229"/>
                  </a:lnTo>
                  <a:lnTo>
                    <a:pt x="35" y="229"/>
                  </a:lnTo>
                  <a:lnTo>
                    <a:pt x="35" y="231"/>
                  </a:lnTo>
                  <a:lnTo>
                    <a:pt x="35" y="232"/>
                  </a:lnTo>
                  <a:lnTo>
                    <a:pt x="36" y="234"/>
                  </a:lnTo>
                  <a:lnTo>
                    <a:pt x="36" y="234"/>
                  </a:lnTo>
                  <a:lnTo>
                    <a:pt x="38" y="235"/>
                  </a:lnTo>
                  <a:lnTo>
                    <a:pt x="38" y="235"/>
                  </a:lnTo>
                  <a:lnTo>
                    <a:pt x="38" y="234"/>
                  </a:lnTo>
                  <a:lnTo>
                    <a:pt x="39" y="232"/>
                  </a:lnTo>
                  <a:lnTo>
                    <a:pt x="39" y="232"/>
                  </a:lnTo>
                  <a:lnTo>
                    <a:pt x="39" y="235"/>
                  </a:lnTo>
                  <a:lnTo>
                    <a:pt x="38" y="243"/>
                  </a:lnTo>
                  <a:lnTo>
                    <a:pt x="38" y="245"/>
                  </a:lnTo>
                  <a:lnTo>
                    <a:pt x="36" y="245"/>
                  </a:lnTo>
                  <a:lnTo>
                    <a:pt x="35" y="245"/>
                  </a:lnTo>
                  <a:lnTo>
                    <a:pt x="33" y="245"/>
                  </a:lnTo>
                  <a:lnTo>
                    <a:pt x="30" y="245"/>
                  </a:lnTo>
                  <a:lnTo>
                    <a:pt x="28" y="245"/>
                  </a:lnTo>
                  <a:lnTo>
                    <a:pt x="27" y="245"/>
                  </a:lnTo>
                  <a:lnTo>
                    <a:pt x="27" y="238"/>
                  </a:lnTo>
                  <a:lnTo>
                    <a:pt x="27" y="238"/>
                  </a:lnTo>
                  <a:lnTo>
                    <a:pt x="27" y="237"/>
                  </a:lnTo>
                  <a:lnTo>
                    <a:pt x="27" y="235"/>
                  </a:lnTo>
                  <a:lnTo>
                    <a:pt x="27" y="234"/>
                  </a:lnTo>
                  <a:lnTo>
                    <a:pt x="27" y="232"/>
                  </a:lnTo>
                  <a:lnTo>
                    <a:pt x="27" y="232"/>
                  </a:lnTo>
                  <a:lnTo>
                    <a:pt x="25" y="231"/>
                  </a:lnTo>
                  <a:lnTo>
                    <a:pt x="25" y="231"/>
                  </a:lnTo>
                  <a:lnTo>
                    <a:pt x="25" y="229"/>
                  </a:lnTo>
                  <a:lnTo>
                    <a:pt x="24" y="227"/>
                  </a:lnTo>
                  <a:lnTo>
                    <a:pt x="25" y="226"/>
                  </a:lnTo>
                  <a:lnTo>
                    <a:pt x="25" y="221"/>
                  </a:lnTo>
                  <a:lnTo>
                    <a:pt x="25" y="219"/>
                  </a:lnTo>
                  <a:lnTo>
                    <a:pt x="25" y="216"/>
                  </a:lnTo>
                  <a:lnTo>
                    <a:pt x="25" y="213"/>
                  </a:lnTo>
                  <a:lnTo>
                    <a:pt x="25" y="210"/>
                  </a:lnTo>
                  <a:lnTo>
                    <a:pt x="25" y="207"/>
                  </a:lnTo>
                  <a:lnTo>
                    <a:pt x="25" y="207"/>
                  </a:lnTo>
                  <a:lnTo>
                    <a:pt x="25" y="205"/>
                  </a:lnTo>
                  <a:lnTo>
                    <a:pt x="24" y="204"/>
                  </a:lnTo>
                  <a:lnTo>
                    <a:pt x="24" y="201"/>
                  </a:lnTo>
                  <a:lnTo>
                    <a:pt x="22" y="199"/>
                  </a:lnTo>
                  <a:lnTo>
                    <a:pt x="22" y="197"/>
                  </a:lnTo>
                  <a:lnTo>
                    <a:pt x="20" y="196"/>
                  </a:lnTo>
                  <a:lnTo>
                    <a:pt x="20" y="196"/>
                  </a:lnTo>
                  <a:lnTo>
                    <a:pt x="20" y="194"/>
                  </a:lnTo>
                  <a:lnTo>
                    <a:pt x="19" y="193"/>
                  </a:lnTo>
                  <a:lnTo>
                    <a:pt x="19" y="191"/>
                  </a:lnTo>
                  <a:lnTo>
                    <a:pt x="19" y="190"/>
                  </a:lnTo>
                  <a:lnTo>
                    <a:pt x="17" y="185"/>
                  </a:lnTo>
                  <a:lnTo>
                    <a:pt x="17" y="183"/>
                  </a:lnTo>
                  <a:lnTo>
                    <a:pt x="16" y="180"/>
                  </a:lnTo>
                  <a:lnTo>
                    <a:pt x="16" y="177"/>
                  </a:lnTo>
                  <a:lnTo>
                    <a:pt x="16" y="177"/>
                  </a:lnTo>
                  <a:lnTo>
                    <a:pt x="16" y="177"/>
                  </a:lnTo>
                  <a:lnTo>
                    <a:pt x="17" y="175"/>
                  </a:lnTo>
                  <a:lnTo>
                    <a:pt x="19" y="172"/>
                  </a:lnTo>
                  <a:lnTo>
                    <a:pt x="22" y="171"/>
                  </a:lnTo>
                  <a:lnTo>
                    <a:pt x="24" y="167"/>
                  </a:lnTo>
                  <a:lnTo>
                    <a:pt x="25" y="166"/>
                  </a:lnTo>
                  <a:lnTo>
                    <a:pt x="28" y="163"/>
                  </a:lnTo>
                  <a:lnTo>
                    <a:pt x="31" y="160"/>
                  </a:lnTo>
                  <a:lnTo>
                    <a:pt x="31" y="160"/>
                  </a:lnTo>
                  <a:lnTo>
                    <a:pt x="31" y="160"/>
                  </a:lnTo>
                  <a:lnTo>
                    <a:pt x="30" y="156"/>
                  </a:lnTo>
                  <a:lnTo>
                    <a:pt x="33" y="155"/>
                  </a:lnTo>
                  <a:lnTo>
                    <a:pt x="33" y="153"/>
                  </a:lnTo>
                  <a:lnTo>
                    <a:pt x="33" y="150"/>
                  </a:lnTo>
                  <a:lnTo>
                    <a:pt x="33" y="150"/>
                  </a:lnTo>
                  <a:lnTo>
                    <a:pt x="33" y="149"/>
                  </a:lnTo>
                  <a:lnTo>
                    <a:pt x="35" y="149"/>
                  </a:lnTo>
                  <a:lnTo>
                    <a:pt x="36" y="145"/>
                  </a:lnTo>
                  <a:lnTo>
                    <a:pt x="38" y="144"/>
                  </a:lnTo>
                  <a:lnTo>
                    <a:pt x="39" y="141"/>
                  </a:lnTo>
                  <a:lnTo>
                    <a:pt x="39" y="139"/>
                  </a:lnTo>
                  <a:lnTo>
                    <a:pt x="39" y="138"/>
                  </a:lnTo>
                  <a:lnTo>
                    <a:pt x="39" y="138"/>
                  </a:lnTo>
                  <a:lnTo>
                    <a:pt x="38" y="136"/>
                  </a:lnTo>
                  <a:lnTo>
                    <a:pt x="38" y="133"/>
                  </a:lnTo>
                  <a:lnTo>
                    <a:pt x="36" y="131"/>
                  </a:lnTo>
                  <a:lnTo>
                    <a:pt x="38" y="128"/>
                  </a:lnTo>
                  <a:lnTo>
                    <a:pt x="38" y="128"/>
                  </a:lnTo>
                  <a:lnTo>
                    <a:pt x="38" y="127"/>
                  </a:lnTo>
                  <a:lnTo>
                    <a:pt x="38" y="127"/>
                  </a:lnTo>
                  <a:lnTo>
                    <a:pt x="36" y="125"/>
                  </a:lnTo>
                  <a:lnTo>
                    <a:pt x="36" y="125"/>
                  </a:lnTo>
                  <a:lnTo>
                    <a:pt x="36" y="125"/>
                  </a:lnTo>
                  <a:lnTo>
                    <a:pt x="36" y="123"/>
                  </a:lnTo>
                  <a:lnTo>
                    <a:pt x="36" y="123"/>
                  </a:lnTo>
                  <a:lnTo>
                    <a:pt x="38" y="122"/>
                  </a:lnTo>
                  <a:lnTo>
                    <a:pt x="38" y="122"/>
                  </a:lnTo>
                  <a:lnTo>
                    <a:pt x="38" y="120"/>
                  </a:lnTo>
                  <a:lnTo>
                    <a:pt x="38" y="120"/>
                  </a:lnTo>
                  <a:lnTo>
                    <a:pt x="39" y="117"/>
                  </a:lnTo>
                  <a:lnTo>
                    <a:pt x="39" y="116"/>
                  </a:lnTo>
                  <a:lnTo>
                    <a:pt x="39" y="116"/>
                  </a:lnTo>
                  <a:lnTo>
                    <a:pt x="39" y="114"/>
                  </a:lnTo>
                  <a:lnTo>
                    <a:pt x="39" y="114"/>
                  </a:lnTo>
                  <a:lnTo>
                    <a:pt x="39" y="112"/>
                  </a:lnTo>
                  <a:lnTo>
                    <a:pt x="39" y="108"/>
                  </a:lnTo>
                  <a:lnTo>
                    <a:pt x="39" y="101"/>
                  </a:lnTo>
                  <a:lnTo>
                    <a:pt x="39" y="100"/>
                  </a:lnTo>
                  <a:lnTo>
                    <a:pt x="38" y="97"/>
                  </a:lnTo>
                  <a:lnTo>
                    <a:pt x="38" y="93"/>
                  </a:lnTo>
                  <a:lnTo>
                    <a:pt x="39" y="92"/>
                  </a:lnTo>
                  <a:lnTo>
                    <a:pt x="39" y="92"/>
                  </a:lnTo>
                  <a:lnTo>
                    <a:pt x="38" y="92"/>
                  </a:lnTo>
                  <a:lnTo>
                    <a:pt x="38" y="92"/>
                  </a:lnTo>
                  <a:lnTo>
                    <a:pt x="36" y="90"/>
                  </a:lnTo>
                  <a:lnTo>
                    <a:pt x="35" y="90"/>
                  </a:lnTo>
                  <a:lnTo>
                    <a:pt x="31" y="89"/>
                  </a:lnTo>
                  <a:lnTo>
                    <a:pt x="28" y="87"/>
                  </a:lnTo>
                  <a:lnTo>
                    <a:pt x="25" y="87"/>
                  </a:lnTo>
                  <a:lnTo>
                    <a:pt x="20" y="84"/>
                  </a:lnTo>
                  <a:lnTo>
                    <a:pt x="17" y="84"/>
                  </a:lnTo>
                  <a:lnTo>
                    <a:pt x="17" y="82"/>
                  </a:lnTo>
                  <a:lnTo>
                    <a:pt x="14" y="81"/>
                  </a:lnTo>
                  <a:lnTo>
                    <a:pt x="9" y="81"/>
                  </a:lnTo>
                  <a:lnTo>
                    <a:pt x="6" y="81"/>
                  </a:lnTo>
                  <a:lnTo>
                    <a:pt x="3" y="81"/>
                  </a:lnTo>
                  <a:lnTo>
                    <a:pt x="3" y="81"/>
                  </a:lnTo>
                  <a:lnTo>
                    <a:pt x="1" y="78"/>
                  </a:lnTo>
                  <a:lnTo>
                    <a:pt x="1" y="76"/>
                  </a:lnTo>
                  <a:lnTo>
                    <a:pt x="1" y="73"/>
                  </a:lnTo>
                  <a:lnTo>
                    <a:pt x="1" y="71"/>
                  </a:lnTo>
                  <a:lnTo>
                    <a:pt x="1" y="70"/>
                  </a:lnTo>
                  <a:lnTo>
                    <a:pt x="0" y="68"/>
                  </a:lnTo>
                  <a:lnTo>
                    <a:pt x="0" y="67"/>
                  </a:lnTo>
                  <a:lnTo>
                    <a:pt x="0" y="67"/>
                  </a:lnTo>
                  <a:lnTo>
                    <a:pt x="0" y="67"/>
                  </a:lnTo>
                  <a:lnTo>
                    <a:pt x="3" y="65"/>
                  </a:lnTo>
                  <a:lnTo>
                    <a:pt x="5" y="64"/>
                  </a:lnTo>
                  <a:lnTo>
                    <a:pt x="6" y="64"/>
                  </a:lnTo>
                  <a:lnTo>
                    <a:pt x="9" y="62"/>
                  </a:lnTo>
                  <a:lnTo>
                    <a:pt x="12" y="62"/>
                  </a:lnTo>
                  <a:lnTo>
                    <a:pt x="16" y="60"/>
                  </a:lnTo>
                  <a:lnTo>
                    <a:pt x="19" y="60"/>
                  </a:lnTo>
                  <a:lnTo>
                    <a:pt x="20" y="59"/>
                  </a:lnTo>
                  <a:lnTo>
                    <a:pt x="22" y="59"/>
                  </a:lnTo>
                  <a:lnTo>
                    <a:pt x="25" y="57"/>
                  </a:lnTo>
                  <a:lnTo>
                    <a:pt x="27" y="57"/>
                  </a:lnTo>
                  <a:lnTo>
                    <a:pt x="28" y="57"/>
                  </a:lnTo>
                  <a:lnTo>
                    <a:pt x="30" y="56"/>
                  </a:lnTo>
                  <a:lnTo>
                    <a:pt x="33" y="56"/>
                  </a:lnTo>
                  <a:lnTo>
                    <a:pt x="38" y="54"/>
                  </a:lnTo>
                  <a:lnTo>
                    <a:pt x="39" y="52"/>
                  </a:lnTo>
                  <a:lnTo>
                    <a:pt x="42" y="52"/>
                  </a:lnTo>
                  <a:lnTo>
                    <a:pt x="44" y="52"/>
                  </a:lnTo>
                  <a:lnTo>
                    <a:pt x="46" y="56"/>
                  </a:lnTo>
                  <a:lnTo>
                    <a:pt x="47" y="57"/>
                  </a:lnTo>
                  <a:lnTo>
                    <a:pt x="49" y="60"/>
                  </a:lnTo>
                  <a:lnTo>
                    <a:pt x="49" y="60"/>
                  </a:lnTo>
                  <a:lnTo>
                    <a:pt x="50" y="59"/>
                  </a:lnTo>
                  <a:lnTo>
                    <a:pt x="50" y="59"/>
                  </a:lnTo>
                  <a:lnTo>
                    <a:pt x="53" y="59"/>
                  </a:lnTo>
                  <a:lnTo>
                    <a:pt x="55" y="59"/>
                  </a:lnTo>
                  <a:lnTo>
                    <a:pt x="55" y="59"/>
                  </a:lnTo>
                  <a:lnTo>
                    <a:pt x="57" y="57"/>
                  </a:lnTo>
                  <a:lnTo>
                    <a:pt x="60" y="57"/>
                  </a:lnTo>
                  <a:lnTo>
                    <a:pt x="60" y="57"/>
                  </a:lnTo>
                  <a:lnTo>
                    <a:pt x="61" y="60"/>
                  </a:lnTo>
                  <a:lnTo>
                    <a:pt x="61" y="62"/>
                  </a:lnTo>
                  <a:lnTo>
                    <a:pt x="63" y="65"/>
                  </a:lnTo>
                  <a:lnTo>
                    <a:pt x="63" y="67"/>
                  </a:lnTo>
                  <a:lnTo>
                    <a:pt x="63" y="68"/>
                  </a:lnTo>
                  <a:lnTo>
                    <a:pt x="61" y="70"/>
                  </a:lnTo>
                  <a:lnTo>
                    <a:pt x="60" y="73"/>
                  </a:lnTo>
                  <a:lnTo>
                    <a:pt x="60" y="75"/>
                  </a:lnTo>
                  <a:lnTo>
                    <a:pt x="60" y="76"/>
                  </a:lnTo>
                  <a:lnTo>
                    <a:pt x="58" y="78"/>
                  </a:lnTo>
                  <a:lnTo>
                    <a:pt x="58" y="78"/>
                  </a:lnTo>
                  <a:lnTo>
                    <a:pt x="58" y="79"/>
                  </a:lnTo>
                  <a:lnTo>
                    <a:pt x="58" y="79"/>
                  </a:lnTo>
                  <a:lnTo>
                    <a:pt x="60" y="81"/>
                  </a:lnTo>
                  <a:lnTo>
                    <a:pt x="60" y="82"/>
                  </a:lnTo>
                  <a:lnTo>
                    <a:pt x="60" y="82"/>
                  </a:lnTo>
                  <a:lnTo>
                    <a:pt x="60" y="84"/>
                  </a:lnTo>
                  <a:lnTo>
                    <a:pt x="60" y="84"/>
                  </a:lnTo>
                  <a:lnTo>
                    <a:pt x="61" y="86"/>
                  </a:lnTo>
                  <a:lnTo>
                    <a:pt x="61" y="86"/>
                  </a:lnTo>
                  <a:lnTo>
                    <a:pt x="63" y="87"/>
                  </a:lnTo>
                  <a:lnTo>
                    <a:pt x="65" y="89"/>
                  </a:lnTo>
                  <a:lnTo>
                    <a:pt x="68" y="92"/>
                  </a:lnTo>
                  <a:lnTo>
                    <a:pt x="69" y="93"/>
                  </a:lnTo>
                  <a:lnTo>
                    <a:pt x="69" y="93"/>
                  </a:lnTo>
                  <a:lnTo>
                    <a:pt x="71" y="93"/>
                  </a:lnTo>
                  <a:lnTo>
                    <a:pt x="71" y="95"/>
                  </a:lnTo>
                  <a:lnTo>
                    <a:pt x="69" y="97"/>
                  </a:lnTo>
                  <a:lnTo>
                    <a:pt x="69" y="97"/>
                  </a:lnTo>
                  <a:lnTo>
                    <a:pt x="71" y="97"/>
                  </a:lnTo>
                  <a:lnTo>
                    <a:pt x="71" y="98"/>
                  </a:lnTo>
                  <a:lnTo>
                    <a:pt x="72" y="98"/>
                  </a:lnTo>
                  <a:lnTo>
                    <a:pt x="72" y="97"/>
                  </a:lnTo>
                  <a:lnTo>
                    <a:pt x="72" y="97"/>
                  </a:lnTo>
                  <a:lnTo>
                    <a:pt x="72" y="93"/>
                  </a:lnTo>
                  <a:lnTo>
                    <a:pt x="72" y="90"/>
                  </a:lnTo>
                  <a:lnTo>
                    <a:pt x="71" y="89"/>
                  </a:lnTo>
                  <a:lnTo>
                    <a:pt x="71" y="89"/>
                  </a:lnTo>
                  <a:lnTo>
                    <a:pt x="71" y="89"/>
                  </a:lnTo>
                  <a:lnTo>
                    <a:pt x="72" y="87"/>
                  </a:lnTo>
                  <a:lnTo>
                    <a:pt x="72" y="84"/>
                  </a:lnTo>
                  <a:lnTo>
                    <a:pt x="74" y="84"/>
                  </a:lnTo>
                  <a:lnTo>
                    <a:pt x="74" y="84"/>
                  </a:lnTo>
                  <a:lnTo>
                    <a:pt x="77" y="82"/>
                  </a:lnTo>
                  <a:lnTo>
                    <a:pt x="79" y="82"/>
                  </a:lnTo>
                  <a:lnTo>
                    <a:pt x="80" y="82"/>
                  </a:lnTo>
                  <a:lnTo>
                    <a:pt x="80" y="81"/>
                  </a:lnTo>
                  <a:lnTo>
                    <a:pt x="80" y="76"/>
                  </a:lnTo>
                  <a:lnTo>
                    <a:pt x="80" y="73"/>
                  </a:lnTo>
                  <a:lnTo>
                    <a:pt x="80" y="70"/>
                  </a:lnTo>
                  <a:lnTo>
                    <a:pt x="80" y="67"/>
                  </a:lnTo>
                  <a:lnTo>
                    <a:pt x="82" y="65"/>
                  </a:lnTo>
                  <a:lnTo>
                    <a:pt x="82" y="64"/>
                  </a:lnTo>
                  <a:lnTo>
                    <a:pt x="80" y="62"/>
                  </a:lnTo>
                  <a:lnTo>
                    <a:pt x="79" y="59"/>
                  </a:lnTo>
                  <a:lnTo>
                    <a:pt x="76" y="54"/>
                  </a:lnTo>
                  <a:lnTo>
                    <a:pt x="74" y="52"/>
                  </a:lnTo>
                  <a:lnTo>
                    <a:pt x="72" y="49"/>
                  </a:lnTo>
                  <a:lnTo>
                    <a:pt x="69" y="46"/>
                  </a:lnTo>
                  <a:lnTo>
                    <a:pt x="68" y="45"/>
                  </a:lnTo>
                  <a:lnTo>
                    <a:pt x="66" y="45"/>
                  </a:lnTo>
                  <a:lnTo>
                    <a:pt x="66" y="43"/>
                  </a:lnTo>
                  <a:lnTo>
                    <a:pt x="66" y="43"/>
                  </a:lnTo>
                  <a:lnTo>
                    <a:pt x="66" y="41"/>
                  </a:lnTo>
                  <a:lnTo>
                    <a:pt x="66" y="41"/>
                  </a:lnTo>
                  <a:lnTo>
                    <a:pt x="66" y="38"/>
                  </a:lnTo>
                  <a:lnTo>
                    <a:pt x="66" y="38"/>
                  </a:lnTo>
                  <a:lnTo>
                    <a:pt x="66" y="37"/>
                  </a:lnTo>
                  <a:lnTo>
                    <a:pt x="66" y="35"/>
                  </a:lnTo>
                  <a:lnTo>
                    <a:pt x="66" y="34"/>
                  </a:lnTo>
                  <a:lnTo>
                    <a:pt x="66" y="32"/>
                  </a:lnTo>
                  <a:lnTo>
                    <a:pt x="65" y="29"/>
                  </a:lnTo>
                  <a:lnTo>
                    <a:pt x="65" y="29"/>
                  </a:lnTo>
                  <a:lnTo>
                    <a:pt x="65" y="27"/>
                  </a:lnTo>
                  <a:lnTo>
                    <a:pt x="65" y="26"/>
                  </a:lnTo>
                  <a:lnTo>
                    <a:pt x="65" y="26"/>
                  </a:lnTo>
                  <a:lnTo>
                    <a:pt x="65" y="26"/>
                  </a:lnTo>
                  <a:lnTo>
                    <a:pt x="65" y="24"/>
                  </a:lnTo>
                  <a:lnTo>
                    <a:pt x="66" y="24"/>
                  </a:lnTo>
                  <a:lnTo>
                    <a:pt x="66" y="23"/>
                  </a:lnTo>
                  <a:lnTo>
                    <a:pt x="66" y="23"/>
                  </a:lnTo>
                  <a:lnTo>
                    <a:pt x="68" y="23"/>
                  </a:lnTo>
                  <a:lnTo>
                    <a:pt x="68" y="21"/>
                  </a:lnTo>
                  <a:lnTo>
                    <a:pt x="68" y="18"/>
                  </a:lnTo>
                  <a:lnTo>
                    <a:pt x="68" y="16"/>
                  </a:lnTo>
                  <a:lnTo>
                    <a:pt x="68" y="16"/>
                  </a:lnTo>
                  <a:lnTo>
                    <a:pt x="71" y="16"/>
                  </a:lnTo>
                  <a:lnTo>
                    <a:pt x="74" y="16"/>
                  </a:lnTo>
                  <a:lnTo>
                    <a:pt x="76" y="16"/>
                  </a:lnTo>
                  <a:lnTo>
                    <a:pt x="76" y="16"/>
                  </a:lnTo>
                  <a:lnTo>
                    <a:pt x="77" y="16"/>
                  </a:lnTo>
                  <a:lnTo>
                    <a:pt x="77" y="16"/>
                  </a:lnTo>
                  <a:lnTo>
                    <a:pt x="79" y="16"/>
                  </a:lnTo>
                  <a:lnTo>
                    <a:pt x="80" y="15"/>
                  </a:lnTo>
                  <a:lnTo>
                    <a:pt x="82" y="15"/>
                  </a:lnTo>
                  <a:lnTo>
                    <a:pt x="85" y="16"/>
                  </a:lnTo>
                  <a:lnTo>
                    <a:pt x="85" y="16"/>
                  </a:lnTo>
                  <a:lnTo>
                    <a:pt x="87" y="18"/>
                  </a:lnTo>
                  <a:lnTo>
                    <a:pt x="88" y="18"/>
                  </a:lnTo>
                  <a:lnTo>
                    <a:pt x="91" y="18"/>
                  </a:lnTo>
                  <a:lnTo>
                    <a:pt x="93" y="18"/>
                  </a:lnTo>
                  <a:lnTo>
                    <a:pt x="94" y="16"/>
                  </a:lnTo>
                  <a:lnTo>
                    <a:pt x="96" y="16"/>
                  </a:lnTo>
                  <a:lnTo>
                    <a:pt x="98" y="16"/>
                  </a:lnTo>
                  <a:lnTo>
                    <a:pt x="99" y="16"/>
                  </a:lnTo>
                  <a:lnTo>
                    <a:pt x="99" y="18"/>
                  </a:lnTo>
                  <a:lnTo>
                    <a:pt x="101" y="18"/>
                  </a:lnTo>
                  <a:lnTo>
                    <a:pt x="102" y="18"/>
                  </a:lnTo>
                  <a:lnTo>
                    <a:pt x="105" y="18"/>
                  </a:lnTo>
                  <a:lnTo>
                    <a:pt x="109" y="16"/>
                  </a:lnTo>
                  <a:lnTo>
                    <a:pt x="110" y="15"/>
                  </a:lnTo>
                  <a:lnTo>
                    <a:pt x="110" y="13"/>
                  </a:lnTo>
                  <a:lnTo>
                    <a:pt x="110" y="13"/>
                  </a:lnTo>
                  <a:lnTo>
                    <a:pt x="110" y="12"/>
                  </a:lnTo>
                  <a:lnTo>
                    <a:pt x="112" y="12"/>
                  </a:lnTo>
                  <a:lnTo>
                    <a:pt x="115" y="12"/>
                  </a:lnTo>
                  <a:lnTo>
                    <a:pt x="117" y="13"/>
                  </a:lnTo>
                  <a:lnTo>
                    <a:pt x="120" y="13"/>
                  </a:lnTo>
                  <a:lnTo>
                    <a:pt x="121" y="13"/>
                  </a:lnTo>
                  <a:lnTo>
                    <a:pt x="123" y="12"/>
                  </a:lnTo>
                  <a:lnTo>
                    <a:pt x="126" y="10"/>
                  </a:lnTo>
                  <a:lnTo>
                    <a:pt x="129" y="10"/>
                  </a:lnTo>
                  <a:lnTo>
                    <a:pt x="131" y="10"/>
                  </a:lnTo>
                  <a:lnTo>
                    <a:pt x="132" y="8"/>
                  </a:lnTo>
                  <a:lnTo>
                    <a:pt x="135" y="7"/>
                  </a:lnTo>
                  <a:lnTo>
                    <a:pt x="137" y="7"/>
                  </a:lnTo>
                  <a:lnTo>
                    <a:pt x="139" y="7"/>
                  </a:lnTo>
                  <a:lnTo>
                    <a:pt x="140" y="5"/>
                  </a:lnTo>
                  <a:lnTo>
                    <a:pt x="143" y="4"/>
                  </a:lnTo>
                  <a:lnTo>
                    <a:pt x="146" y="2"/>
                  </a:lnTo>
                  <a:lnTo>
                    <a:pt x="14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299" name="Freeform 195">
              <a:extLst>
                <a:ext uri="{FF2B5EF4-FFF2-40B4-BE49-F238E27FC236}">
                  <a16:creationId xmlns:a16="http://schemas.microsoft.com/office/drawing/2014/main" id="{3274DB54-DA8C-C088-5FDA-D0060BB19C19}"/>
                </a:ext>
              </a:extLst>
            </p:cNvPr>
            <p:cNvSpPr>
              <a:spLocks noEditPoints="1"/>
            </p:cNvSpPr>
            <p:nvPr/>
          </p:nvSpPr>
          <p:spPr bwMode="auto">
            <a:xfrm>
              <a:off x="8361357" y="3597250"/>
              <a:ext cx="253399" cy="541884"/>
            </a:xfrm>
            <a:custGeom>
              <a:avLst/>
              <a:gdLst>
                <a:gd name="T0" fmla="*/ 89 w 130"/>
                <a:gd name="T1" fmla="*/ 266 h 278"/>
                <a:gd name="T2" fmla="*/ 89 w 130"/>
                <a:gd name="T3" fmla="*/ 252 h 278"/>
                <a:gd name="T4" fmla="*/ 90 w 130"/>
                <a:gd name="T5" fmla="*/ 253 h 278"/>
                <a:gd name="T6" fmla="*/ 92 w 130"/>
                <a:gd name="T7" fmla="*/ 247 h 278"/>
                <a:gd name="T8" fmla="*/ 86 w 130"/>
                <a:gd name="T9" fmla="*/ 245 h 278"/>
                <a:gd name="T10" fmla="*/ 86 w 130"/>
                <a:gd name="T11" fmla="*/ 242 h 278"/>
                <a:gd name="T12" fmla="*/ 89 w 130"/>
                <a:gd name="T13" fmla="*/ 230 h 278"/>
                <a:gd name="T14" fmla="*/ 38 w 130"/>
                <a:gd name="T15" fmla="*/ 190 h 278"/>
                <a:gd name="T16" fmla="*/ 78 w 130"/>
                <a:gd name="T17" fmla="*/ 182 h 278"/>
                <a:gd name="T18" fmla="*/ 19 w 130"/>
                <a:gd name="T19" fmla="*/ 146 h 278"/>
                <a:gd name="T20" fmla="*/ 23 w 130"/>
                <a:gd name="T21" fmla="*/ 137 h 278"/>
                <a:gd name="T22" fmla="*/ 12 w 130"/>
                <a:gd name="T23" fmla="*/ 129 h 278"/>
                <a:gd name="T24" fmla="*/ 86 w 130"/>
                <a:gd name="T25" fmla="*/ 7 h 278"/>
                <a:gd name="T26" fmla="*/ 95 w 130"/>
                <a:gd name="T27" fmla="*/ 23 h 278"/>
                <a:gd name="T28" fmla="*/ 94 w 130"/>
                <a:gd name="T29" fmla="*/ 41 h 278"/>
                <a:gd name="T30" fmla="*/ 81 w 130"/>
                <a:gd name="T31" fmla="*/ 52 h 278"/>
                <a:gd name="T32" fmla="*/ 79 w 130"/>
                <a:gd name="T33" fmla="*/ 67 h 278"/>
                <a:gd name="T34" fmla="*/ 97 w 130"/>
                <a:gd name="T35" fmla="*/ 67 h 278"/>
                <a:gd name="T36" fmla="*/ 97 w 130"/>
                <a:gd name="T37" fmla="*/ 82 h 278"/>
                <a:gd name="T38" fmla="*/ 101 w 130"/>
                <a:gd name="T39" fmla="*/ 96 h 278"/>
                <a:gd name="T40" fmla="*/ 112 w 130"/>
                <a:gd name="T41" fmla="*/ 104 h 278"/>
                <a:gd name="T42" fmla="*/ 128 w 130"/>
                <a:gd name="T43" fmla="*/ 104 h 278"/>
                <a:gd name="T44" fmla="*/ 122 w 130"/>
                <a:gd name="T45" fmla="*/ 115 h 278"/>
                <a:gd name="T46" fmla="*/ 114 w 130"/>
                <a:gd name="T47" fmla="*/ 124 h 278"/>
                <a:gd name="T48" fmla="*/ 105 w 130"/>
                <a:gd name="T49" fmla="*/ 129 h 278"/>
                <a:gd name="T50" fmla="*/ 92 w 130"/>
                <a:gd name="T51" fmla="*/ 134 h 278"/>
                <a:gd name="T52" fmla="*/ 81 w 130"/>
                <a:gd name="T53" fmla="*/ 146 h 278"/>
                <a:gd name="T54" fmla="*/ 79 w 130"/>
                <a:gd name="T55" fmla="*/ 156 h 278"/>
                <a:gd name="T56" fmla="*/ 92 w 130"/>
                <a:gd name="T57" fmla="*/ 176 h 278"/>
                <a:gd name="T58" fmla="*/ 92 w 130"/>
                <a:gd name="T59" fmla="*/ 190 h 278"/>
                <a:gd name="T60" fmla="*/ 89 w 130"/>
                <a:gd name="T61" fmla="*/ 208 h 278"/>
                <a:gd name="T62" fmla="*/ 101 w 130"/>
                <a:gd name="T63" fmla="*/ 233 h 278"/>
                <a:gd name="T64" fmla="*/ 108 w 130"/>
                <a:gd name="T65" fmla="*/ 252 h 278"/>
                <a:gd name="T66" fmla="*/ 95 w 130"/>
                <a:gd name="T67" fmla="*/ 272 h 278"/>
                <a:gd name="T68" fmla="*/ 95 w 130"/>
                <a:gd name="T69" fmla="*/ 256 h 278"/>
                <a:gd name="T70" fmla="*/ 95 w 130"/>
                <a:gd name="T71" fmla="*/ 247 h 278"/>
                <a:gd name="T72" fmla="*/ 92 w 130"/>
                <a:gd name="T73" fmla="*/ 228 h 278"/>
                <a:gd name="T74" fmla="*/ 84 w 130"/>
                <a:gd name="T75" fmla="*/ 208 h 278"/>
                <a:gd name="T76" fmla="*/ 81 w 130"/>
                <a:gd name="T77" fmla="*/ 181 h 278"/>
                <a:gd name="T78" fmla="*/ 68 w 130"/>
                <a:gd name="T79" fmla="*/ 170 h 278"/>
                <a:gd name="T80" fmla="*/ 59 w 130"/>
                <a:gd name="T81" fmla="*/ 178 h 278"/>
                <a:gd name="T82" fmla="*/ 49 w 130"/>
                <a:gd name="T83" fmla="*/ 192 h 278"/>
                <a:gd name="T84" fmla="*/ 40 w 130"/>
                <a:gd name="T85" fmla="*/ 187 h 278"/>
                <a:gd name="T86" fmla="*/ 37 w 130"/>
                <a:gd name="T87" fmla="*/ 182 h 278"/>
                <a:gd name="T88" fmla="*/ 34 w 130"/>
                <a:gd name="T89" fmla="*/ 171 h 278"/>
                <a:gd name="T90" fmla="*/ 27 w 130"/>
                <a:gd name="T91" fmla="*/ 140 h 278"/>
                <a:gd name="T92" fmla="*/ 24 w 130"/>
                <a:gd name="T93" fmla="*/ 141 h 278"/>
                <a:gd name="T94" fmla="*/ 21 w 130"/>
                <a:gd name="T95" fmla="*/ 130 h 278"/>
                <a:gd name="T96" fmla="*/ 13 w 130"/>
                <a:gd name="T97" fmla="*/ 124 h 278"/>
                <a:gd name="T98" fmla="*/ 8 w 130"/>
                <a:gd name="T99" fmla="*/ 122 h 278"/>
                <a:gd name="T100" fmla="*/ 2 w 130"/>
                <a:gd name="T101" fmla="*/ 108 h 278"/>
                <a:gd name="T102" fmla="*/ 7 w 130"/>
                <a:gd name="T103" fmla="*/ 97 h 278"/>
                <a:gd name="T104" fmla="*/ 13 w 130"/>
                <a:gd name="T105" fmla="*/ 91 h 278"/>
                <a:gd name="T106" fmla="*/ 18 w 130"/>
                <a:gd name="T107" fmla="*/ 74 h 278"/>
                <a:gd name="T108" fmla="*/ 29 w 130"/>
                <a:gd name="T109" fmla="*/ 70 h 278"/>
                <a:gd name="T110" fmla="*/ 35 w 130"/>
                <a:gd name="T111" fmla="*/ 50 h 278"/>
                <a:gd name="T112" fmla="*/ 43 w 130"/>
                <a:gd name="T113" fmla="*/ 37 h 278"/>
                <a:gd name="T114" fmla="*/ 59 w 130"/>
                <a:gd name="T115" fmla="*/ 18 h 278"/>
                <a:gd name="T116" fmla="*/ 70 w 130"/>
                <a:gd name="T117" fmla="*/ 12 h 278"/>
                <a:gd name="T118" fmla="*/ 78 w 130"/>
                <a:gd name="T119" fmla="*/ 1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0" h="278">
                  <a:moveTo>
                    <a:pt x="89" y="275"/>
                  </a:moveTo>
                  <a:lnTo>
                    <a:pt x="89" y="277"/>
                  </a:lnTo>
                  <a:lnTo>
                    <a:pt x="87" y="277"/>
                  </a:lnTo>
                  <a:lnTo>
                    <a:pt x="87" y="277"/>
                  </a:lnTo>
                  <a:lnTo>
                    <a:pt x="86" y="278"/>
                  </a:lnTo>
                  <a:lnTo>
                    <a:pt x="86" y="278"/>
                  </a:lnTo>
                  <a:lnTo>
                    <a:pt x="87" y="277"/>
                  </a:lnTo>
                  <a:lnTo>
                    <a:pt x="87" y="275"/>
                  </a:lnTo>
                  <a:lnTo>
                    <a:pt x="89" y="275"/>
                  </a:lnTo>
                  <a:close/>
                  <a:moveTo>
                    <a:pt x="87" y="263"/>
                  </a:moveTo>
                  <a:lnTo>
                    <a:pt x="87" y="263"/>
                  </a:lnTo>
                  <a:lnTo>
                    <a:pt x="89" y="266"/>
                  </a:lnTo>
                  <a:lnTo>
                    <a:pt x="89" y="266"/>
                  </a:lnTo>
                  <a:lnTo>
                    <a:pt x="89" y="266"/>
                  </a:lnTo>
                  <a:lnTo>
                    <a:pt x="89" y="266"/>
                  </a:lnTo>
                  <a:lnTo>
                    <a:pt x="87" y="264"/>
                  </a:lnTo>
                  <a:lnTo>
                    <a:pt x="87" y="263"/>
                  </a:lnTo>
                  <a:lnTo>
                    <a:pt x="86" y="264"/>
                  </a:lnTo>
                  <a:lnTo>
                    <a:pt x="87" y="263"/>
                  </a:lnTo>
                  <a:lnTo>
                    <a:pt x="87" y="263"/>
                  </a:lnTo>
                  <a:close/>
                  <a:moveTo>
                    <a:pt x="92" y="261"/>
                  </a:moveTo>
                  <a:lnTo>
                    <a:pt x="92" y="263"/>
                  </a:lnTo>
                  <a:lnTo>
                    <a:pt x="92" y="263"/>
                  </a:lnTo>
                  <a:lnTo>
                    <a:pt x="92" y="263"/>
                  </a:lnTo>
                  <a:lnTo>
                    <a:pt x="92" y="263"/>
                  </a:lnTo>
                  <a:lnTo>
                    <a:pt x="92" y="261"/>
                  </a:lnTo>
                  <a:close/>
                  <a:moveTo>
                    <a:pt x="89" y="250"/>
                  </a:moveTo>
                  <a:lnTo>
                    <a:pt x="89" y="252"/>
                  </a:lnTo>
                  <a:lnTo>
                    <a:pt x="89" y="253"/>
                  </a:lnTo>
                  <a:lnTo>
                    <a:pt x="89" y="255"/>
                  </a:lnTo>
                  <a:lnTo>
                    <a:pt x="87" y="255"/>
                  </a:lnTo>
                  <a:lnTo>
                    <a:pt x="87" y="255"/>
                  </a:lnTo>
                  <a:lnTo>
                    <a:pt x="87" y="255"/>
                  </a:lnTo>
                  <a:lnTo>
                    <a:pt x="87" y="255"/>
                  </a:lnTo>
                  <a:lnTo>
                    <a:pt x="87" y="253"/>
                  </a:lnTo>
                  <a:lnTo>
                    <a:pt x="87" y="253"/>
                  </a:lnTo>
                  <a:lnTo>
                    <a:pt x="89" y="250"/>
                  </a:lnTo>
                  <a:lnTo>
                    <a:pt x="89" y="250"/>
                  </a:lnTo>
                  <a:close/>
                  <a:moveTo>
                    <a:pt x="92" y="250"/>
                  </a:moveTo>
                  <a:lnTo>
                    <a:pt x="92" y="252"/>
                  </a:lnTo>
                  <a:lnTo>
                    <a:pt x="92" y="255"/>
                  </a:lnTo>
                  <a:lnTo>
                    <a:pt x="90" y="253"/>
                  </a:lnTo>
                  <a:lnTo>
                    <a:pt x="90" y="253"/>
                  </a:lnTo>
                  <a:lnTo>
                    <a:pt x="90" y="252"/>
                  </a:lnTo>
                  <a:lnTo>
                    <a:pt x="90" y="252"/>
                  </a:lnTo>
                  <a:lnTo>
                    <a:pt x="90" y="250"/>
                  </a:lnTo>
                  <a:lnTo>
                    <a:pt x="92" y="250"/>
                  </a:lnTo>
                  <a:close/>
                  <a:moveTo>
                    <a:pt x="84" y="250"/>
                  </a:moveTo>
                  <a:lnTo>
                    <a:pt x="86" y="252"/>
                  </a:lnTo>
                  <a:lnTo>
                    <a:pt x="86" y="252"/>
                  </a:lnTo>
                  <a:lnTo>
                    <a:pt x="86" y="252"/>
                  </a:lnTo>
                  <a:lnTo>
                    <a:pt x="86" y="253"/>
                  </a:lnTo>
                  <a:lnTo>
                    <a:pt x="84" y="252"/>
                  </a:lnTo>
                  <a:lnTo>
                    <a:pt x="84" y="250"/>
                  </a:lnTo>
                  <a:close/>
                  <a:moveTo>
                    <a:pt x="90" y="245"/>
                  </a:moveTo>
                  <a:lnTo>
                    <a:pt x="92" y="247"/>
                  </a:lnTo>
                  <a:lnTo>
                    <a:pt x="94" y="249"/>
                  </a:lnTo>
                  <a:lnTo>
                    <a:pt x="94" y="249"/>
                  </a:lnTo>
                  <a:lnTo>
                    <a:pt x="92" y="249"/>
                  </a:lnTo>
                  <a:lnTo>
                    <a:pt x="92" y="249"/>
                  </a:lnTo>
                  <a:lnTo>
                    <a:pt x="90" y="247"/>
                  </a:lnTo>
                  <a:lnTo>
                    <a:pt x="90" y="245"/>
                  </a:lnTo>
                  <a:close/>
                  <a:moveTo>
                    <a:pt x="86" y="244"/>
                  </a:moveTo>
                  <a:lnTo>
                    <a:pt x="86" y="244"/>
                  </a:lnTo>
                  <a:lnTo>
                    <a:pt x="86" y="244"/>
                  </a:lnTo>
                  <a:lnTo>
                    <a:pt x="86" y="244"/>
                  </a:lnTo>
                  <a:lnTo>
                    <a:pt x="86" y="244"/>
                  </a:lnTo>
                  <a:lnTo>
                    <a:pt x="86" y="244"/>
                  </a:lnTo>
                  <a:lnTo>
                    <a:pt x="86" y="245"/>
                  </a:lnTo>
                  <a:lnTo>
                    <a:pt x="86" y="245"/>
                  </a:lnTo>
                  <a:lnTo>
                    <a:pt x="86" y="245"/>
                  </a:lnTo>
                  <a:lnTo>
                    <a:pt x="86" y="245"/>
                  </a:lnTo>
                  <a:lnTo>
                    <a:pt x="86" y="244"/>
                  </a:lnTo>
                  <a:lnTo>
                    <a:pt x="86" y="244"/>
                  </a:lnTo>
                  <a:lnTo>
                    <a:pt x="86" y="244"/>
                  </a:lnTo>
                  <a:close/>
                  <a:moveTo>
                    <a:pt x="86" y="242"/>
                  </a:moveTo>
                  <a:lnTo>
                    <a:pt x="86" y="242"/>
                  </a:lnTo>
                  <a:lnTo>
                    <a:pt x="86" y="242"/>
                  </a:lnTo>
                  <a:lnTo>
                    <a:pt x="84" y="244"/>
                  </a:lnTo>
                  <a:lnTo>
                    <a:pt x="84" y="242"/>
                  </a:lnTo>
                  <a:lnTo>
                    <a:pt x="84" y="242"/>
                  </a:lnTo>
                  <a:lnTo>
                    <a:pt x="84" y="242"/>
                  </a:lnTo>
                  <a:lnTo>
                    <a:pt x="86" y="242"/>
                  </a:lnTo>
                  <a:lnTo>
                    <a:pt x="86" y="242"/>
                  </a:lnTo>
                  <a:close/>
                  <a:moveTo>
                    <a:pt x="89" y="237"/>
                  </a:moveTo>
                  <a:lnTo>
                    <a:pt x="90" y="237"/>
                  </a:lnTo>
                  <a:lnTo>
                    <a:pt x="90" y="239"/>
                  </a:lnTo>
                  <a:lnTo>
                    <a:pt x="90" y="239"/>
                  </a:lnTo>
                  <a:lnTo>
                    <a:pt x="92" y="239"/>
                  </a:lnTo>
                  <a:lnTo>
                    <a:pt x="90" y="241"/>
                  </a:lnTo>
                  <a:lnTo>
                    <a:pt x="90" y="242"/>
                  </a:lnTo>
                  <a:lnTo>
                    <a:pt x="89" y="242"/>
                  </a:lnTo>
                  <a:lnTo>
                    <a:pt x="89" y="242"/>
                  </a:lnTo>
                  <a:lnTo>
                    <a:pt x="89" y="241"/>
                  </a:lnTo>
                  <a:lnTo>
                    <a:pt x="89" y="239"/>
                  </a:lnTo>
                  <a:lnTo>
                    <a:pt x="89" y="237"/>
                  </a:lnTo>
                  <a:close/>
                  <a:moveTo>
                    <a:pt x="89" y="230"/>
                  </a:moveTo>
                  <a:lnTo>
                    <a:pt x="89" y="230"/>
                  </a:lnTo>
                  <a:lnTo>
                    <a:pt x="89" y="231"/>
                  </a:lnTo>
                  <a:lnTo>
                    <a:pt x="89" y="231"/>
                  </a:lnTo>
                  <a:lnTo>
                    <a:pt x="89" y="234"/>
                  </a:lnTo>
                  <a:lnTo>
                    <a:pt x="89" y="233"/>
                  </a:lnTo>
                  <a:lnTo>
                    <a:pt x="89" y="231"/>
                  </a:lnTo>
                  <a:lnTo>
                    <a:pt x="89" y="230"/>
                  </a:lnTo>
                  <a:lnTo>
                    <a:pt x="89" y="230"/>
                  </a:lnTo>
                  <a:close/>
                  <a:moveTo>
                    <a:pt x="38" y="190"/>
                  </a:moveTo>
                  <a:lnTo>
                    <a:pt x="38" y="190"/>
                  </a:lnTo>
                  <a:lnTo>
                    <a:pt x="38" y="192"/>
                  </a:lnTo>
                  <a:lnTo>
                    <a:pt x="38" y="192"/>
                  </a:lnTo>
                  <a:lnTo>
                    <a:pt x="37" y="192"/>
                  </a:lnTo>
                  <a:lnTo>
                    <a:pt x="37" y="192"/>
                  </a:lnTo>
                  <a:lnTo>
                    <a:pt x="38" y="190"/>
                  </a:lnTo>
                  <a:close/>
                  <a:moveTo>
                    <a:pt x="35" y="185"/>
                  </a:moveTo>
                  <a:lnTo>
                    <a:pt x="35" y="187"/>
                  </a:lnTo>
                  <a:lnTo>
                    <a:pt x="35" y="189"/>
                  </a:lnTo>
                  <a:lnTo>
                    <a:pt x="34" y="190"/>
                  </a:lnTo>
                  <a:lnTo>
                    <a:pt x="32" y="192"/>
                  </a:lnTo>
                  <a:lnTo>
                    <a:pt x="32" y="189"/>
                  </a:lnTo>
                  <a:lnTo>
                    <a:pt x="34" y="187"/>
                  </a:lnTo>
                  <a:lnTo>
                    <a:pt x="35" y="187"/>
                  </a:lnTo>
                  <a:lnTo>
                    <a:pt x="35" y="185"/>
                  </a:lnTo>
                  <a:close/>
                  <a:moveTo>
                    <a:pt x="78" y="181"/>
                  </a:moveTo>
                  <a:lnTo>
                    <a:pt x="78" y="182"/>
                  </a:lnTo>
                  <a:lnTo>
                    <a:pt x="78" y="182"/>
                  </a:lnTo>
                  <a:lnTo>
                    <a:pt x="79" y="182"/>
                  </a:lnTo>
                  <a:lnTo>
                    <a:pt x="78" y="182"/>
                  </a:lnTo>
                  <a:lnTo>
                    <a:pt x="78" y="185"/>
                  </a:lnTo>
                  <a:lnTo>
                    <a:pt x="78" y="185"/>
                  </a:lnTo>
                  <a:lnTo>
                    <a:pt x="76" y="184"/>
                  </a:lnTo>
                  <a:lnTo>
                    <a:pt x="76" y="182"/>
                  </a:lnTo>
                  <a:lnTo>
                    <a:pt x="78" y="181"/>
                  </a:lnTo>
                  <a:lnTo>
                    <a:pt x="78" y="181"/>
                  </a:lnTo>
                  <a:close/>
                  <a:moveTo>
                    <a:pt x="21" y="146"/>
                  </a:moveTo>
                  <a:lnTo>
                    <a:pt x="23" y="146"/>
                  </a:lnTo>
                  <a:lnTo>
                    <a:pt x="23" y="148"/>
                  </a:lnTo>
                  <a:lnTo>
                    <a:pt x="23" y="149"/>
                  </a:lnTo>
                  <a:lnTo>
                    <a:pt x="23" y="149"/>
                  </a:lnTo>
                  <a:lnTo>
                    <a:pt x="23" y="149"/>
                  </a:lnTo>
                  <a:lnTo>
                    <a:pt x="21" y="148"/>
                  </a:lnTo>
                  <a:lnTo>
                    <a:pt x="19" y="146"/>
                  </a:lnTo>
                  <a:lnTo>
                    <a:pt x="21" y="146"/>
                  </a:lnTo>
                  <a:close/>
                  <a:moveTo>
                    <a:pt x="23" y="137"/>
                  </a:moveTo>
                  <a:lnTo>
                    <a:pt x="24" y="137"/>
                  </a:lnTo>
                  <a:lnTo>
                    <a:pt x="24" y="137"/>
                  </a:lnTo>
                  <a:lnTo>
                    <a:pt x="26" y="138"/>
                  </a:lnTo>
                  <a:lnTo>
                    <a:pt x="26" y="138"/>
                  </a:lnTo>
                  <a:lnTo>
                    <a:pt x="26" y="138"/>
                  </a:lnTo>
                  <a:lnTo>
                    <a:pt x="26" y="140"/>
                  </a:lnTo>
                  <a:lnTo>
                    <a:pt x="24" y="140"/>
                  </a:lnTo>
                  <a:lnTo>
                    <a:pt x="23" y="140"/>
                  </a:lnTo>
                  <a:lnTo>
                    <a:pt x="23" y="138"/>
                  </a:lnTo>
                  <a:lnTo>
                    <a:pt x="21" y="138"/>
                  </a:lnTo>
                  <a:lnTo>
                    <a:pt x="21" y="137"/>
                  </a:lnTo>
                  <a:lnTo>
                    <a:pt x="23" y="137"/>
                  </a:lnTo>
                  <a:lnTo>
                    <a:pt x="23" y="137"/>
                  </a:lnTo>
                  <a:close/>
                  <a:moveTo>
                    <a:pt x="18" y="130"/>
                  </a:moveTo>
                  <a:lnTo>
                    <a:pt x="19" y="130"/>
                  </a:lnTo>
                  <a:lnTo>
                    <a:pt x="19" y="134"/>
                  </a:lnTo>
                  <a:lnTo>
                    <a:pt x="18" y="132"/>
                  </a:lnTo>
                  <a:lnTo>
                    <a:pt x="18" y="132"/>
                  </a:lnTo>
                  <a:lnTo>
                    <a:pt x="18" y="130"/>
                  </a:lnTo>
                  <a:close/>
                  <a:moveTo>
                    <a:pt x="12" y="129"/>
                  </a:moveTo>
                  <a:lnTo>
                    <a:pt x="12" y="129"/>
                  </a:lnTo>
                  <a:lnTo>
                    <a:pt x="12" y="130"/>
                  </a:lnTo>
                  <a:lnTo>
                    <a:pt x="13" y="132"/>
                  </a:lnTo>
                  <a:lnTo>
                    <a:pt x="12" y="132"/>
                  </a:lnTo>
                  <a:lnTo>
                    <a:pt x="12" y="129"/>
                  </a:lnTo>
                  <a:lnTo>
                    <a:pt x="12" y="129"/>
                  </a:lnTo>
                  <a:close/>
                  <a:moveTo>
                    <a:pt x="79" y="0"/>
                  </a:moveTo>
                  <a:lnTo>
                    <a:pt x="79" y="0"/>
                  </a:lnTo>
                  <a:lnTo>
                    <a:pt x="79" y="1"/>
                  </a:lnTo>
                  <a:lnTo>
                    <a:pt x="81" y="1"/>
                  </a:lnTo>
                  <a:lnTo>
                    <a:pt x="81" y="3"/>
                  </a:lnTo>
                  <a:lnTo>
                    <a:pt x="82" y="3"/>
                  </a:lnTo>
                  <a:lnTo>
                    <a:pt x="82" y="3"/>
                  </a:lnTo>
                  <a:lnTo>
                    <a:pt x="82" y="3"/>
                  </a:lnTo>
                  <a:lnTo>
                    <a:pt x="84" y="3"/>
                  </a:lnTo>
                  <a:lnTo>
                    <a:pt x="84" y="4"/>
                  </a:lnTo>
                  <a:lnTo>
                    <a:pt x="86" y="4"/>
                  </a:lnTo>
                  <a:lnTo>
                    <a:pt x="86" y="6"/>
                  </a:lnTo>
                  <a:lnTo>
                    <a:pt x="86" y="7"/>
                  </a:lnTo>
                  <a:lnTo>
                    <a:pt x="86" y="7"/>
                  </a:lnTo>
                  <a:lnTo>
                    <a:pt x="87" y="12"/>
                  </a:lnTo>
                  <a:lnTo>
                    <a:pt x="89" y="14"/>
                  </a:lnTo>
                  <a:lnTo>
                    <a:pt x="89" y="15"/>
                  </a:lnTo>
                  <a:lnTo>
                    <a:pt x="89" y="15"/>
                  </a:lnTo>
                  <a:lnTo>
                    <a:pt x="90" y="14"/>
                  </a:lnTo>
                  <a:lnTo>
                    <a:pt x="90" y="14"/>
                  </a:lnTo>
                  <a:lnTo>
                    <a:pt x="90" y="14"/>
                  </a:lnTo>
                  <a:lnTo>
                    <a:pt x="92" y="14"/>
                  </a:lnTo>
                  <a:lnTo>
                    <a:pt x="94" y="14"/>
                  </a:lnTo>
                  <a:lnTo>
                    <a:pt x="94" y="14"/>
                  </a:lnTo>
                  <a:lnTo>
                    <a:pt x="94" y="17"/>
                  </a:lnTo>
                  <a:lnTo>
                    <a:pt x="94" y="20"/>
                  </a:lnTo>
                  <a:lnTo>
                    <a:pt x="94" y="20"/>
                  </a:lnTo>
                  <a:lnTo>
                    <a:pt x="95" y="23"/>
                  </a:lnTo>
                  <a:lnTo>
                    <a:pt x="95" y="25"/>
                  </a:lnTo>
                  <a:lnTo>
                    <a:pt x="95" y="26"/>
                  </a:lnTo>
                  <a:lnTo>
                    <a:pt x="95" y="28"/>
                  </a:lnTo>
                  <a:lnTo>
                    <a:pt x="95" y="30"/>
                  </a:lnTo>
                  <a:lnTo>
                    <a:pt x="95" y="33"/>
                  </a:lnTo>
                  <a:lnTo>
                    <a:pt x="94" y="34"/>
                  </a:lnTo>
                  <a:lnTo>
                    <a:pt x="95" y="36"/>
                  </a:lnTo>
                  <a:lnTo>
                    <a:pt x="94" y="36"/>
                  </a:lnTo>
                  <a:lnTo>
                    <a:pt x="92" y="37"/>
                  </a:lnTo>
                  <a:lnTo>
                    <a:pt x="92" y="37"/>
                  </a:lnTo>
                  <a:lnTo>
                    <a:pt x="94" y="39"/>
                  </a:lnTo>
                  <a:lnTo>
                    <a:pt x="94" y="41"/>
                  </a:lnTo>
                  <a:lnTo>
                    <a:pt x="94" y="41"/>
                  </a:lnTo>
                  <a:lnTo>
                    <a:pt x="94" y="41"/>
                  </a:lnTo>
                  <a:lnTo>
                    <a:pt x="92" y="41"/>
                  </a:lnTo>
                  <a:lnTo>
                    <a:pt x="90" y="42"/>
                  </a:lnTo>
                  <a:lnTo>
                    <a:pt x="90" y="44"/>
                  </a:lnTo>
                  <a:lnTo>
                    <a:pt x="89" y="45"/>
                  </a:lnTo>
                  <a:lnTo>
                    <a:pt x="89" y="45"/>
                  </a:lnTo>
                  <a:lnTo>
                    <a:pt x="87" y="45"/>
                  </a:lnTo>
                  <a:lnTo>
                    <a:pt x="87" y="45"/>
                  </a:lnTo>
                  <a:lnTo>
                    <a:pt x="86" y="47"/>
                  </a:lnTo>
                  <a:lnTo>
                    <a:pt x="86" y="48"/>
                  </a:lnTo>
                  <a:lnTo>
                    <a:pt x="84" y="50"/>
                  </a:lnTo>
                  <a:lnTo>
                    <a:pt x="84" y="50"/>
                  </a:lnTo>
                  <a:lnTo>
                    <a:pt x="82" y="50"/>
                  </a:lnTo>
                  <a:lnTo>
                    <a:pt x="82" y="50"/>
                  </a:lnTo>
                  <a:lnTo>
                    <a:pt x="81" y="52"/>
                  </a:lnTo>
                  <a:lnTo>
                    <a:pt x="81" y="53"/>
                  </a:lnTo>
                  <a:lnTo>
                    <a:pt x="81" y="55"/>
                  </a:lnTo>
                  <a:lnTo>
                    <a:pt x="81" y="56"/>
                  </a:lnTo>
                  <a:lnTo>
                    <a:pt x="81" y="56"/>
                  </a:lnTo>
                  <a:lnTo>
                    <a:pt x="79" y="56"/>
                  </a:lnTo>
                  <a:lnTo>
                    <a:pt x="78" y="58"/>
                  </a:lnTo>
                  <a:lnTo>
                    <a:pt x="78" y="59"/>
                  </a:lnTo>
                  <a:lnTo>
                    <a:pt x="78" y="61"/>
                  </a:lnTo>
                  <a:lnTo>
                    <a:pt x="78" y="63"/>
                  </a:lnTo>
                  <a:lnTo>
                    <a:pt x="79" y="63"/>
                  </a:lnTo>
                  <a:lnTo>
                    <a:pt x="79" y="64"/>
                  </a:lnTo>
                  <a:lnTo>
                    <a:pt x="79" y="64"/>
                  </a:lnTo>
                  <a:lnTo>
                    <a:pt x="81" y="66"/>
                  </a:lnTo>
                  <a:lnTo>
                    <a:pt x="79" y="67"/>
                  </a:lnTo>
                  <a:lnTo>
                    <a:pt x="78" y="69"/>
                  </a:lnTo>
                  <a:lnTo>
                    <a:pt x="78" y="70"/>
                  </a:lnTo>
                  <a:lnTo>
                    <a:pt x="79" y="70"/>
                  </a:lnTo>
                  <a:lnTo>
                    <a:pt x="79" y="70"/>
                  </a:lnTo>
                  <a:lnTo>
                    <a:pt x="81" y="70"/>
                  </a:lnTo>
                  <a:lnTo>
                    <a:pt x="82" y="69"/>
                  </a:lnTo>
                  <a:lnTo>
                    <a:pt x="84" y="69"/>
                  </a:lnTo>
                  <a:lnTo>
                    <a:pt x="87" y="67"/>
                  </a:lnTo>
                  <a:lnTo>
                    <a:pt x="90" y="67"/>
                  </a:lnTo>
                  <a:lnTo>
                    <a:pt x="92" y="67"/>
                  </a:lnTo>
                  <a:lnTo>
                    <a:pt x="92" y="67"/>
                  </a:lnTo>
                  <a:lnTo>
                    <a:pt x="94" y="69"/>
                  </a:lnTo>
                  <a:lnTo>
                    <a:pt x="95" y="67"/>
                  </a:lnTo>
                  <a:lnTo>
                    <a:pt x="97" y="67"/>
                  </a:lnTo>
                  <a:lnTo>
                    <a:pt x="97" y="67"/>
                  </a:lnTo>
                  <a:lnTo>
                    <a:pt x="97" y="67"/>
                  </a:lnTo>
                  <a:lnTo>
                    <a:pt x="95" y="70"/>
                  </a:lnTo>
                  <a:lnTo>
                    <a:pt x="94" y="70"/>
                  </a:lnTo>
                  <a:lnTo>
                    <a:pt x="94" y="72"/>
                  </a:lnTo>
                  <a:lnTo>
                    <a:pt x="95" y="72"/>
                  </a:lnTo>
                  <a:lnTo>
                    <a:pt x="95" y="74"/>
                  </a:lnTo>
                  <a:lnTo>
                    <a:pt x="97" y="74"/>
                  </a:lnTo>
                  <a:lnTo>
                    <a:pt x="97" y="77"/>
                  </a:lnTo>
                  <a:lnTo>
                    <a:pt x="97" y="77"/>
                  </a:lnTo>
                  <a:lnTo>
                    <a:pt x="97" y="78"/>
                  </a:lnTo>
                  <a:lnTo>
                    <a:pt x="97" y="78"/>
                  </a:lnTo>
                  <a:lnTo>
                    <a:pt x="97" y="80"/>
                  </a:lnTo>
                  <a:lnTo>
                    <a:pt x="97" y="82"/>
                  </a:lnTo>
                  <a:lnTo>
                    <a:pt x="100" y="83"/>
                  </a:lnTo>
                  <a:lnTo>
                    <a:pt x="101" y="83"/>
                  </a:lnTo>
                  <a:lnTo>
                    <a:pt x="105" y="83"/>
                  </a:lnTo>
                  <a:lnTo>
                    <a:pt x="105" y="83"/>
                  </a:lnTo>
                  <a:lnTo>
                    <a:pt x="106" y="83"/>
                  </a:lnTo>
                  <a:lnTo>
                    <a:pt x="106" y="85"/>
                  </a:lnTo>
                  <a:lnTo>
                    <a:pt x="106" y="85"/>
                  </a:lnTo>
                  <a:lnTo>
                    <a:pt x="106" y="86"/>
                  </a:lnTo>
                  <a:lnTo>
                    <a:pt x="105" y="86"/>
                  </a:lnTo>
                  <a:lnTo>
                    <a:pt x="103" y="89"/>
                  </a:lnTo>
                  <a:lnTo>
                    <a:pt x="105" y="91"/>
                  </a:lnTo>
                  <a:lnTo>
                    <a:pt x="103" y="93"/>
                  </a:lnTo>
                  <a:lnTo>
                    <a:pt x="103" y="94"/>
                  </a:lnTo>
                  <a:lnTo>
                    <a:pt x="101" y="96"/>
                  </a:lnTo>
                  <a:lnTo>
                    <a:pt x="101" y="97"/>
                  </a:lnTo>
                  <a:lnTo>
                    <a:pt x="101" y="97"/>
                  </a:lnTo>
                  <a:lnTo>
                    <a:pt x="101" y="97"/>
                  </a:lnTo>
                  <a:lnTo>
                    <a:pt x="103" y="97"/>
                  </a:lnTo>
                  <a:lnTo>
                    <a:pt x="103" y="97"/>
                  </a:lnTo>
                  <a:lnTo>
                    <a:pt x="105" y="97"/>
                  </a:lnTo>
                  <a:lnTo>
                    <a:pt x="108" y="99"/>
                  </a:lnTo>
                  <a:lnTo>
                    <a:pt x="111" y="99"/>
                  </a:lnTo>
                  <a:lnTo>
                    <a:pt x="112" y="99"/>
                  </a:lnTo>
                  <a:lnTo>
                    <a:pt x="112" y="100"/>
                  </a:lnTo>
                  <a:lnTo>
                    <a:pt x="112" y="100"/>
                  </a:lnTo>
                  <a:lnTo>
                    <a:pt x="112" y="102"/>
                  </a:lnTo>
                  <a:lnTo>
                    <a:pt x="112" y="104"/>
                  </a:lnTo>
                  <a:lnTo>
                    <a:pt x="112" y="104"/>
                  </a:lnTo>
                  <a:lnTo>
                    <a:pt x="114" y="104"/>
                  </a:lnTo>
                  <a:lnTo>
                    <a:pt x="114" y="105"/>
                  </a:lnTo>
                  <a:lnTo>
                    <a:pt x="116" y="105"/>
                  </a:lnTo>
                  <a:lnTo>
                    <a:pt x="114" y="107"/>
                  </a:lnTo>
                  <a:lnTo>
                    <a:pt x="116" y="107"/>
                  </a:lnTo>
                  <a:lnTo>
                    <a:pt x="116" y="107"/>
                  </a:lnTo>
                  <a:lnTo>
                    <a:pt x="117" y="108"/>
                  </a:lnTo>
                  <a:lnTo>
                    <a:pt x="119" y="107"/>
                  </a:lnTo>
                  <a:lnTo>
                    <a:pt x="120" y="107"/>
                  </a:lnTo>
                  <a:lnTo>
                    <a:pt x="120" y="108"/>
                  </a:lnTo>
                  <a:lnTo>
                    <a:pt x="122" y="107"/>
                  </a:lnTo>
                  <a:lnTo>
                    <a:pt x="123" y="107"/>
                  </a:lnTo>
                  <a:lnTo>
                    <a:pt x="125" y="105"/>
                  </a:lnTo>
                  <a:lnTo>
                    <a:pt x="128" y="104"/>
                  </a:lnTo>
                  <a:lnTo>
                    <a:pt x="128" y="104"/>
                  </a:lnTo>
                  <a:lnTo>
                    <a:pt x="130" y="104"/>
                  </a:lnTo>
                  <a:lnTo>
                    <a:pt x="130" y="104"/>
                  </a:lnTo>
                  <a:lnTo>
                    <a:pt x="130" y="104"/>
                  </a:lnTo>
                  <a:lnTo>
                    <a:pt x="130" y="105"/>
                  </a:lnTo>
                  <a:lnTo>
                    <a:pt x="130" y="107"/>
                  </a:lnTo>
                  <a:lnTo>
                    <a:pt x="128" y="107"/>
                  </a:lnTo>
                  <a:lnTo>
                    <a:pt x="127" y="108"/>
                  </a:lnTo>
                  <a:lnTo>
                    <a:pt x="125" y="110"/>
                  </a:lnTo>
                  <a:lnTo>
                    <a:pt x="123" y="110"/>
                  </a:lnTo>
                  <a:lnTo>
                    <a:pt x="123" y="111"/>
                  </a:lnTo>
                  <a:lnTo>
                    <a:pt x="123" y="113"/>
                  </a:lnTo>
                  <a:lnTo>
                    <a:pt x="122" y="113"/>
                  </a:lnTo>
                  <a:lnTo>
                    <a:pt x="122" y="115"/>
                  </a:lnTo>
                  <a:lnTo>
                    <a:pt x="120" y="115"/>
                  </a:lnTo>
                  <a:lnTo>
                    <a:pt x="120" y="116"/>
                  </a:lnTo>
                  <a:lnTo>
                    <a:pt x="122" y="116"/>
                  </a:lnTo>
                  <a:lnTo>
                    <a:pt x="122" y="116"/>
                  </a:lnTo>
                  <a:lnTo>
                    <a:pt x="122" y="116"/>
                  </a:lnTo>
                  <a:lnTo>
                    <a:pt x="122" y="118"/>
                  </a:lnTo>
                  <a:lnTo>
                    <a:pt x="120" y="118"/>
                  </a:lnTo>
                  <a:lnTo>
                    <a:pt x="119" y="118"/>
                  </a:lnTo>
                  <a:lnTo>
                    <a:pt x="119" y="118"/>
                  </a:lnTo>
                  <a:lnTo>
                    <a:pt x="117" y="119"/>
                  </a:lnTo>
                  <a:lnTo>
                    <a:pt x="116" y="121"/>
                  </a:lnTo>
                  <a:lnTo>
                    <a:pt x="116" y="124"/>
                  </a:lnTo>
                  <a:lnTo>
                    <a:pt x="116" y="124"/>
                  </a:lnTo>
                  <a:lnTo>
                    <a:pt x="114" y="124"/>
                  </a:lnTo>
                  <a:lnTo>
                    <a:pt x="112" y="124"/>
                  </a:lnTo>
                  <a:lnTo>
                    <a:pt x="112" y="122"/>
                  </a:lnTo>
                  <a:lnTo>
                    <a:pt x="111" y="124"/>
                  </a:lnTo>
                  <a:lnTo>
                    <a:pt x="109" y="124"/>
                  </a:lnTo>
                  <a:lnTo>
                    <a:pt x="109" y="124"/>
                  </a:lnTo>
                  <a:lnTo>
                    <a:pt x="108" y="124"/>
                  </a:lnTo>
                  <a:lnTo>
                    <a:pt x="106" y="124"/>
                  </a:lnTo>
                  <a:lnTo>
                    <a:pt x="106" y="124"/>
                  </a:lnTo>
                  <a:lnTo>
                    <a:pt x="105" y="124"/>
                  </a:lnTo>
                  <a:lnTo>
                    <a:pt x="106" y="126"/>
                  </a:lnTo>
                  <a:lnTo>
                    <a:pt x="106" y="127"/>
                  </a:lnTo>
                  <a:lnTo>
                    <a:pt x="106" y="127"/>
                  </a:lnTo>
                  <a:lnTo>
                    <a:pt x="106" y="127"/>
                  </a:lnTo>
                  <a:lnTo>
                    <a:pt x="105" y="129"/>
                  </a:lnTo>
                  <a:lnTo>
                    <a:pt x="103" y="129"/>
                  </a:lnTo>
                  <a:lnTo>
                    <a:pt x="103" y="129"/>
                  </a:lnTo>
                  <a:lnTo>
                    <a:pt x="101" y="127"/>
                  </a:lnTo>
                  <a:lnTo>
                    <a:pt x="101" y="127"/>
                  </a:lnTo>
                  <a:lnTo>
                    <a:pt x="100" y="129"/>
                  </a:lnTo>
                  <a:lnTo>
                    <a:pt x="100" y="129"/>
                  </a:lnTo>
                  <a:lnTo>
                    <a:pt x="100" y="129"/>
                  </a:lnTo>
                  <a:lnTo>
                    <a:pt x="98" y="132"/>
                  </a:lnTo>
                  <a:lnTo>
                    <a:pt x="98" y="132"/>
                  </a:lnTo>
                  <a:lnTo>
                    <a:pt x="98" y="134"/>
                  </a:lnTo>
                  <a:lnTo>
                    <a:pt x="97" y="134"/>
                  </a:lnTo>
                  <a:lnTo>
                    <a:pt x="97" y="134"/>
                  </a:lnTo>
                  <a:lnTo>
                    <a:pt x="95" y="134"/>
                  </a:lnTo>
                  <a:lnTo>
                    <a:pt x="92" y="134"/>
                  </a:lnTo>
                  <a:lnTo>
                    <a:pt x="90" y="134"/>
                  </a:lnTo>
                  <a:lnTo>
                    <a:pt x="90" y="134"/>
                  </a:lnTo>
                  <a:lnTo>
                    <a:pt x="89" y="134"/>
                  </a:lnTo>
                  <a:lnTo>
                    <a:pt x="87" y="134"/>
                  </a:lnTo>
                  <a:lnTo>
                    <a:pt x="86" y="134"/>
                  </a:lnTo>
                  <a:lnTo>
                    <a:pt x="86" y="134"/>
                  </a:lnTo>
                  <a:lnTo>
                    <a:pt x="84" y="134"/>
                  </a:lnTo>
                  <a:lnTo>
                    <a:pt x="84" y="135"/>
                  </a:lnTo>
                  <a:lnTo>
                    <a:pt x="82" y="135"/>
                  </a:lnTo>
                  <a:lnTo>
                    <a:pt x="82" y="138"/>
                  </a:lnTo>
                  <a:lnTo>
                    <a:pt x="81" y="140"/>
                  </a:lnTo>
                  <a:lnTo>
                    <a:pt x="81" y="143"/>
                  </a:lnTo>
                  <a:lnTo>
                    <a:pt x="81" y="145"/>
                  </a:lnTo>
                  <a:lnTo>
                    <a:pt x="81" y="146"/>
                  </a:lnTo>
                  <a:lnTo>
                    <a:pt x="81" y="149"/>
                  </a:lnTo>
                  <a:lnTo>
                    <a:pt x="81" y="151"/>
                  </a:lnTo>
                  <a:lnTo>
                    <a:pt x="81" y="151"/>
                  </a:lnTo>
                  <a:lnTo>
                    <a:pt x="79" y="151"/>
                  </a:lnTo>
                  <a:lnTo>
                    <a:pt x="78" y="151"/>
                  </a:lnTo>
                  <a:lnTo>
                    <a:pt x="78" y="152"/>
                  </a:lnTo>
                  <a:lnTo>
                    <a:pt x="78" y="152"/>
                  </a:lnTo>
                  <a:lnTo>
                    <a:pt x="76" y="151"/>
                  </a:lnTo>
                  <a:lnTo>
                    <a:pt x="75" y="151"/>
                  </a:lnTo>
                  <a:lnTo>
                    <a:pt x="76" y="152"/>
                  </a:lnTo>
                  <a:lnTo>
                    <a:pt x="76" y="154"/>
                  </a:lnTo>
                  <a:lnTo>
                    <a:pt x="78" y="156"/>
                  </a:lnTo>
                  <a:lnTo>
                    <a:pt x="79" y="154"/>
                  </a:lnTo>
                  <a:lnTo>
                    <a:pt x="79" y="156"/>
                  </a:lnTo>
                  <a:lnTo>
                    <a:pt x="79" y="156"/>
                  </a:lnTo>
                  <a:lnTo>
                    <a:pt x="79" y="157"/>
                  </a:lnTo>
                  <a:lnTo>
                    <a:pt x="81" y="159"/>
                  </a:lnTo>
                  <a:lnTo>
                    <a:pt x="81" y="160"/>
                  </a:lnTo>
                  <a:lnTo>
                    <a:pt x="79" y="162"/>
                  </a:lnTo>
                  <a:lnTo>
                    <a:pt x="81" y="162"/>
                  </a:lnTo>
                  <a:lnTo>
                    <a:pt x="81" y="162"/>
                  </a:lnTo>
                  <a:lnTo>
                    <a:pt x="81" y="163"/>
                  </a:lnTo>
                  <a:lnTo>
                    <a:pt x="84" y="167"/>
                  </a:lnTo>
                  <a:lnTo>
                    <a:pt x="86" y="168"/>
                  </a:lnTo>
                  <a:lnTo>
                    <a:pt x="87" y="170"/>
                  </a:lnTo>
                  <a:lnTo>
                    <a:pt x="89" y="171"/>
                  </a:lnTo>
                  <a:lnTo>
                    <a:pt x="90" y="174"/>
                  </a:lnTo>
                  <a:lnTo>
                    <a:pt x="92" y="176"/>
                  </a:lnTo>
                  <a:lnTo>
                    <a:pt x="92" y="178"/>
                  </a:lnTo>
                  <a:lnTo>
                    <a:pt x="92" y="179"/>
                  </a:lnTo>
                  <a:lnTo>
                    <a:pt x="92" y="181"/>
                  </a:lnTo>
                  <a:lnTo>
                    <a:pt x="94" y="181"/>
                  </a:lnTo>
                  <a:lnTo>
                    <a:pt x="94" y="184"/>
                  </a:lnTo>
                  <a:lnTo>
                    <a:pt x="95" y="184"/>
                  </a:lnTo>
                  <a:lnTo>
                    <a:pt x="97" y="182"/>
                  </a:lnTo>
                  <a:lnTo>
                    <a:pt x="97" y="182"/>
                  </a:lnTo>
                  <a:lnTo>
                    <a:pt x="97" y="184"/>
                  </a:lnTo>
                  <a:lnTo>
                    <a:pt x="97" y="184"/>
                  </a:lnTo>
                  <a:lnTo>
                    <a:pt x="97" y="185"/>
                  </a:lnTo>
                  <a:lnTo>
                    <a:pt x="97" y="185"/>
                  </a:lnTo>
                  <a:lnTo>
                    <a:pt x="94" y="189"/>
                  </a:lnTo>
                  <a:lnTo>
                    <a:pt x="92" y="190"/>
                  </a:lnTo>
                  <a:lnTo>
                    <a:pt x="92" y="192"/>
                  </a:lnTo>
                  <a:lnTo>
                    <a:pt x="92" y="195"/>
                  </a:lnTo>
                  <a:lnTo>
                    <a:pt x="92" y="198"/>
                  </a:lnTo>
                  <a:lnTo>
                    <a:pt x="92" y="198"/>
                  </a:lnTo>
                  <a:lnTo>
                    <a:pt x="92" y="198"/>
                  </a:lnTo>
                  <a:lnTo>
                    <a:pt x="90" y="198"/>
                  </a:lnTo>
                  <a:lnTo>
                    <a:pt x="89" y="200"/>
                  </a:lnTo>
                  <a:lnTo>
                    <a:pt x="89" y="200"/>
                  </a:lnTo>
                  <a:lnTo>
                    <a:pt x="87" y="200"/>
                  </a:lnTo>
                  <a:lnTo>
                    <a:pt x="87" y="201"/>
                  </a:lnTo>
                  <a:lnTo>
                    <a:pt x="87" y="201"/>
                  </a:lnTo>
                  <a:lnTo>
                    <a:pt x="87" y="204"/>
                  </a:lnTo>
                  <a:lnTo>
                    <a:pt x="87" y="206"/>
                  </a:lnTo>
                  <a:lnTo>
                    <a:pt x="89" y="208"/>
                  </a:lnTo>
                  <a:lnTo>
                    <a:pt x="90" y="209"/>
                  </a:lnTo>
                  <a:lnTo>
                    <a:pt x="92" y="211"/>
                  </a:lnTo>
                  <a:lnTo>
                    <a:pt x="92" y="212"/>
                  </a:lnTo>
                  <a:lnTo>
                    <a:pt x="95" y="215"/>
                  </a:lnTo>
                  <a:lnTo>
                    <a:pt x="98" y="217"/>
                  </a:lnTo>
                  <a:lnTo>
                    <a:pt x="100" y="219"/>
                  </a:lnTo>
                  <a:lnTo>
                    <a:pt x="100" y="220"/>
                  </a:lnTo>
                  <a:lnTo>
                    <a:pt x="101" y="222"/>
                  </a:lnTo>
                  <a:lnTo>
                    <a:pt x="101" y="225"/>
                  </a:lnTo>
                  <a:lnTo>
                    <a:pt x="101" y="225"/>
                  </a:lnTo>
                  <a:lnTo>
                    <a:pt x="101" y="230"/>
                  </a:lnTo>
                  <a:lnTo>
                    <a:pt x="101" y="230"/>
                  </a:lnTo>
                  <a:lnTo>
                    <a:pt x="100" y="231"/>
                  </a:lnTo>
                  <a:lnTo>
                    <a:pt x="101" y="233"/>
                  </a:lnTo>
                  <a:lnTo>
                    <a:pt x="101" y="233"/>
                  </a:lnTo>
                  <a:lnTo>
                    <a:pt x="101" y="234"/>
                  </a:lnTo>
                  <a:lnTo>
                    <a:pt x="101" y="236"/>
                  </a:lnTo>
                  <a:lnTo>
                    <a:pt x="103" y="237"/>
                  </a:lnTo>
                  <a:lnTo>
                    <a:pt x="105" y="239"/>
                  </a:lnTo>
                  <a:lnTo>
                    <a:pt x="105" y="239"/>
                  </a:lnTo>
                  <a:lnTo>
                    <a:pt x="105" y="241"/>
                  </a:lnTo>
                  <a:lnTo>
                    <a:pt x="105" y="242"/>
                  </a:lnTo>
                  <a:lnTo>
                    <a:pt x="105" y="242"/>
                  </a:lnTo>
                  <a:lnTo>
                    <a:pt x="106" y="244"/>
                  </a:lnTo>
                  <a:lnTo>
                    <a:pt x="106" y="245"/>
                  </a:lnTo>
                  <a:lnTo>
                    <a:pt x="108" y="250"/>
                  </a:lnTo>
                  <a:lnTo>
                    <a:pt x="108" y="252"/>
                  </a:lnTo>
                  <a:lnTo>
                    <a:pt x="108" y="252"/>
                  </a:lnTo>
                  <a:lnTo>
                    <a:pt x="106" y="253"/>
                  </a:lnTo>
                  <a:lnTo>
                    <a:pt x="106" y="253"/>
                  </a:lnTo>
                  <a:lnTo>
                    <a:pt x="105" y="253"/>
                  </a:lnTo>
                  <a:lnTo>
                    <a:pt x="105" y="256"/>
                  </a:lnTo>
                  <a:lnTo>
                    <a:pt x="101" y="261"/>
                  </a:lnTo>
                  <a:lnTo>
                    <a:pt x="100" y="263"/>
                  </a:lnTo>
                  <a:lnTo>
                    <a:pt x="97" y="264"/>
                  </a:lnTo>
                  <a:lnTo>
                    <a:pt x="95" y="266"/>
                  </a:lnTo>
                  <a:lnTo>
                    <a:pt x="95" y="267"/>
                  </a:lnTo>
                  <a:lnTo>
                    <a:pt x="95" y="267"/>
                  </a:lnTo>
                  <a:lnTo>
                    <a:pt x="95" y="269"/>
                  </a:lnTo>
                  <a:lnTo>
                    <a:pt x="95" y="271"/>
                  </a:lnTo>
                  <a:lnTo>
                    <a:pt x="95" y="271"/>
                  </a:lnTo>
                  <a:lnTo>
                    <a:pt x="95" y="272"/>
                  </a:lnTo>
                  <a:lnTo>
                    <a:pt x="95" y="274"/>
                  </a:lnTo>
                  <a:lnTo>
                    <a:pt x="94" y="274"/>
                  </a:lnTo>
                  <a:lnTo>
                    <a:pt x="92" y="275"/>
                  </a:lnTo>
                  <a:lnTo>
                    <a:pt x="92" y="275"/>
                  </a:lnTo>
                  <a:lnTo>
                    <a:pt x="92" y="274"/>
                  </a:lnTo>
                  <a:lnTo>
                    <a:pt x="92" y="271"/>
                  </a:lnTo>
                  <a:lnTo>
                    <a:pt x="90" y="266"/>
                  </a:lnTo>
                  <a:lnTo>
                    <a:pt x="92" y="266"/>
                  </a:lnTo>
                  <a:lnTo>
                    <a:pt x="92" y="266"/>
                  </a:lnTo>
                  <a:lnTo>
                    <a:pt x="94" y="264"/>
                  </a:lnTo>
                  <a:lnTo>
                    <a:pt x="94" y="263"/>
                  </a:lnTo>
                  <a:lnTo>
                    <a:pt x="94" y="260"/>
                  </a:lnTo>
                  <a:lnTo>
                    <a:pt x="95" y="258"/>
                  </a:lnTo>
                  <a:lnTo>
                    <a:pt x="95" y="256"/>
                  </a:lnTo>
                  <a:lnTo>
                    <a:pt x="95" y="255"/>
                  </a:lnTo>
                  <a:lnTo>
                    <a:pt x="95" y="255"/>
                  </a:lnTo>
                  <a:lnTo>
                    <a:pt x="95" y="253"/>
                  </a:lnTo>
                  <a:lnTo>
                    <a:pt x="95" y="252"/>
                  </a:lnTo>
                  <a:lnTo>
                    <a:pt x="97" y="252"/>
                  </a:lnTo>
                  <a:lnTo>
                    <a:pt x="97" y="252"/>
                  </a:lnTo>
                  <a:lnTo>
                    <a:pt x="97" y="250"/>
                  </a:lnTo>
                  <a:lnTo>
                    <a:pt x="95" y="252"/>
                  </a:lnTo>
                  <a:lnTo>
                    <a:pt x="94" y="252"/>
                  </a:lnTo>
                  <a:lnTo>
                    <a:pt x="94" y="250"/>
                  </a:lnTo>
                  <a:lnTo>
                    <a:pt x="94" y="249"/>
                  </a:lnTo>
                  <a:lnTo>
                    <a:pt x="94" y="249"/>
                  </a:lnTo>
                  <a:lnTo>
                    <a:pt x="95" y="249"/>
                  </a:lnTo>
                  <a:lnTo>
                    <a:pt x="95" y="247"/>
                  </a:lnTo>
                  <a:lnTo>
                    <a:pt x="94" y="245"/>
                  </a:lnTo>
                  <a:lnTo>
                    <a:pt x="95" y="244"/>
                  </a:lnTo>
                  <a:lnTo>
                    <a:pt x="94" y="244"/>
                  </a:lnTo>
                  <a:lnTo>
                    <a:pt x="94" y="244"/>
                  </a:lnTo>
                  <a:lnTo>
                    <a:pt x="94" y="242"/>
                  </a:lnTo>
                  <a:lnTo>
                    <a:pt x="94" y="242"/>
                  </a:lnTo>
                  <a:lnTo>
                    <a:pt x="94" y="241"/>
                  </a:lnTo>
                  <a:lnTo>
                    <a:pt x="94" y="239"/>
                  </a:lnTo>
                  <a:lnTo>
                    <a:pt x="94" y="237"/>
                  </a:lnTo>
                  <a:lnTo>
                    <a:pt x="94" y="236"/>
                  </a:lnTo>
                  <a:lnTo>
                    <a:pt x="94" y="234"/>
                  </a:lnTo>
                  <a:lnTo>
                    <a:pt x="94" y="233"/>
                  </a:lnTo>
                  <a:lnTo>
                    <a:pt x="94" y="231"/>
                  </a:lnTo>
                  <a:lnTo>
                    <a:pt x="92" y="228"/>
                  </a:lnTo>
                  <a:lnTo>
                    <a:pt x="90" y="226"/>
                  </a:lnTo>
                  <a:lnTo>
                    <a:pt x="87" y="222"/>
                  </a:lnTo>
                  <a:lnTo>
                    <a:pt x="89" y="220"/>
                  </a:lnTo>
                  <a:lnTo>
                    <a:pt x="87" y="219"/>
                  </a:lnTo>
                  <a:lnTo>
                    <a:pt x="87" y="219"/>
                  </a:lnTo>
                  <a:lnTo>
                    <a:pt x="87" y="223"/>
                  </a:lnTo>
                  <a:lnTo>
                    <a:pt x="86" y="222"/>
                  </a:lnTo>
                  <a:lnTo>
                    <a:pt x="86" y="220"/>
                  </a:lnTo>
                  <a:lnTo>
                    <a:pt x="86" y="219"/>
                  </a:lnTo>
                  <a:lnTo>
                    <a:pt x="86" y="215"/>
                  </a:lnTo>
                  <a:lnTo>
                    <a:pt x="84" y="214"/>
                  </a:lnTo>
                  <a:lnTo>
                    <a:pt x="84" y="211"/>
                  </a:lnTo>
                  <a:lnTo>
                    <a:pt x="82" y="209"/>
                  </a:lnTo>
                  <a:lnTo>
                    <a:pt x="84" y="208"/>
                  </a:lnTo>
                  <a:lnTo>
                    <a:pt x="84" y="209"/>
                  </a:lnTo>
                  <a:lnTo>
                    <a:pt x="84" y="208"/>
                  </a:lnTo>
                  <a:lnTo>
                    <a:pt x="82" y="208"/>
                  </a:lnTo>
                  <a:lnTo>
                    <a:pt x="82" y="206"/>
                  </a:lnTo>
                  <a:lnTo>
                    <a:pt x="81" y="201"/>
                  </a:lnTo>
                  <a:lnTo>
                    <a:pt x="81" y="200"/>
                  </a:lnTo>
                  <a:lnTo>
                    <a:pt x="81" y="197"/>
                  </a:lnTo>
                  <a:lnTo>
                    <a:pt x="81" y="190"/>
                  </a:lnTo>
                  <a:lnTo>
                    <a:pt x="78" y="189"/>
                  </a:lnTo>
                  <a:lnTo>
                    <a:pt x="79" y="187"/>
                  </a:lnTo>
                  <a:lnTo>
                    <a:pt x="79" y="185"/>
                  </a:lnTo>
                  <a:lnTo>
                    <a:pt x="79" y="182"/>
                  </a:lnTo>
                  <a:lnTo>
                    <a:pt x="79" y="181"/>
                  </a:lnTo>
                  <a:lnTo>
                    <a:pt x="81" y="181"/>
                  </a:lnTo>
                  <a:lnTo>
                    <a:pt x="79" y="181"/>
                  </a:lnTo>
                  <a:lnTo>
                    <a:pt x="79" y="181"/>
                  </a:lnTo>
                  <a:lnTo>
                    <a:pt x="78" y="181"/>
                  </a:lnTo>
                  <a:lnTo>
                    <a:pt x="76" y="181"/>
                  </a:lnTo>
                  <a:lnTo>
                    <a:pt x="75" y="179"/>
                  </a:lnTo>
                  <a:lnTo>
                    <a:pt x="75" y="178"/>
                  </a:lnTo>
                  <a:lnTo>
                    <a:pt x="73" y="176"/>
                  </a:lnTo>
                  <a:lnTo>
                    <a:pt x="73" y="173"/>
                  </a:lnTo>
                  <a:lnTo>
                    <a:pt x="73" y="173"/>
                  </a:lnTo>
                  <a:lnTo>
                    <a:pt x="71" y="171"/>
                  </a:lnTo>
                  <a:lnTo>
                    <a:pt x="71" y="171"/>
                  </a:lnTo>
                  <a:lnTo>
                    <a:pt x="70" y="170"/>
                  </a:lnTo>
                  <a:lnTo>
                    <a:pt x="68" y="168"/>
                  </a:lnTo>
                  <a:lnTo>
                    <a:pt x="68" y="170"/>
                  </a:lnTo>
                  <a:lnTo>
                    <a:pt x="68" y="170"/>
                  </a:lnTo>
                  <a:lnTo>
                    <a:pt x="68" y="171"/>
                  </a:lnTo>
                  <a:lnTo>
                    <a:pt x="68" y="173"/>
                  </a:lnTo>
                  <a:lnTo>
                    <a:pt x="68" y="174"/>
                  </a:lnTo>
                  <a:lnTo>
                    <a:pt x="67" y="178"/>
                  </a:lnTo>
                  <a:lnTo>
                    <a:pt x="67" y="178"/>
                  </a:lnTo>
                  <a:lnTo>
                    <a:pt x="65" y="181"/>
                  </a:lnTo>
                  <a:lnTo>
                    <a:pt x="64" y="181"/>
                  </a:lnTo>
                  <a:lnTo>
                    <a:pt x="62" y="181"/>
                  </a:lnTo>
                  <a:lnTo>
                    <a:pt x="60" y="181"/>
                  </a:lnTo>
                  <a:lnTo>
                    <a:pt x="59" y="181"/>
                  </a:lnTo>
                  <a:lnTo>
                    <a:pt x="59" y="179"/>
                  </a:lnTo>
                  <a:lnTo>
                    <a:pt x="59" y="178"/>
                  </a:lnTo>
                  <a:lnTo>
                    <a:pt x="59" y="178"/>
                  </a:lnTo>
                  <a:lnTo>
                    <a:pt x="59" y="178"/>
                  </a:lnTo>
                  <a:lnTo>
                    <a:pt x="59" y="179"/>
                  </a:lnTo>
                  <a:lnTo>
                    <a:pt x="59" y="181"/>
                  </a:lnTo>
                  <a:lnTo>
                    <a:pt x="60" y="182"/>
                  </a:lnTo>
                  <a:lnTo>
                    <a:pt x="60" y="182"/>
                  </a:lnTo>
                  <a:lnTo>
                    <a:pt x="57" y="184"/>
                  </a:lnTo>
                  <a:lnTo>
                    <a:pt x="57" y="184"/>
                  </a:lnTo>
                  <a:lnTo>
                    <a:pt x="56" y="184"/>
                  </a:lnTo>
                  <a:lnTo>
                    <a:pt x="56" y="184"/>
                  </a:lnTo>
                  <a:lnTo>
                    <a:pt x="56" y="185"/>
                  </a:lnTo>
                  <a:lnTo>
                    <a:pt x="53" y="187"/>
                  </a:lnTo>
                  <a:lnTo>
                    <a:pt x="51" y="187"/>
                  </a:lnTo>
                  <a:lnTo>
                    <a:pt x="51" y="189"/>
                  </a:lnTo>
                  <a:lnTo>
                    <a:pt x="49" y="192"/>
                  </a:lnTo>
                  <a:lnTo>
                    <a:pt x="46" y="193"/>
                  </a:lnTo>
                  <a:lnTo>
                    <a:pt x="46" y="193"/>
                  </a:lnTo>
                  <a:lnTo>
                    <a:pt x="45" y="192"/>
                  </a:lnTo>
                  <a:lnTo>
                    <a:pt x="46" y="190"/>
                  </a:lnTo>
                  <a:lnTo>
                    <a:pt x="46" y="189"/>
                  </a:lnTo>
                  <a:lnTo>
                    <a:pt x="46" y="187"/>
                  </a:lnTo>
                  <a:lnTo>
                    <a:pt x="46" y="189"/>
                  </a:lnTo>
                  <a:lnTo>
                    <a:pt x="45" y="190"/>
                  </a:lnTo>
                  <a:lnTo>
                    <a:pt x="43" y="192"/>
                  </a:lnTo>
                  <a:lnTo>
                    <a:pt x="41" y="192"/>
                  </a:lnTo>
                  <a:lnTo>
                    <a:pt x="40" y="192"/>
                  </a:lnTo>
                  <a:lnTo>
                    <a:pt x="40" y="189"/>
                  </a:lnTo>
                  <a:lnTo>
                    <a:pt x="40" y="189"/>
                  </a:lnTo>
                  <a:lnTo>
                    <a:pt x="40" y="187"/>
                  </a:lnTo>
                  <a:lnTo>
                    <a:pt x="40" y="187"/>
                  </a:lnTo>
                  <a:lnTo>
                    <a:pt x="40" y="185"/>
                  </a:lnTo>
                  <a:lnTo>
                    <a:pt x="38" y="187"/>
                  </a:lnTo>
                  <a:lnTo>
                    <a:pt x="38" y="189"/>
                  </a:lnTo>
                  <a:lnTo>
                    <a:pt x="38" y="189"/>
                  </a:lnTo>
                  <a:lnTo>
                    <a:pt x="37" y="190"/>
                  </a:lnTo>
                  <a:lnTo>
                    <a:pt x="37" y="189"/>
                  </a:lnTo>
                  <a:lnTo>
                    <a:pt x="37" y="187"/>
                  </a:lnTo>
                  <a:lnTo>
                    <a:pt x="37" y="187"/>
                  </a:lnTo>
                  <a:lnTo>
                    <a:pt x="37" y="185"/>
                  </a:lnTo>
                  <a:lnTo>
                    <a:pt x="37" y="182"/>
                  </a:lnTo>
                  <a:lnTo>
                    <a:pt x="37" y="182"/>
                  </a:lnTo>
                  <a:lnTo>
                    <a:pt x="37" y="181"/>
                  </a:lnTo>
                  <a:lnTo>
                    <a:pt x="37" y="182"/>
                  </a:lnTo>
                  <a:lnTo>
                    <a:pt x="37" y="184"/>
                  </a:lnTo>
                  <a:lnTo>
                    <a:pt x="35" y="184"/>
                  </a:lnTo>
                  <a:lnTo>
                    <a:pt x="35" y="184"/>
                  </a:lnTo>
                  <a:lnTo>
                    <a:pt x="34" y="185"/>
                  </a:lnTo>
                  <a:lnTo>
                    <a:pt x="34" y="187"/>
                  </a:lnTo>
                  <a:lnTo>
                    <a:pt x="30" y="189"/>
                  </a:lnTo>
                  <a:lnTo>
                    <a:pt x="30" y="189"/>
                  </a:lnTo>
                  <a:lnTo>
                    <a:pt x="30" y="187"/>
                  </a:lnTo>
                  <a:lnTo>
                    <a:pt x="30" y="181"/>
                  </a:lnTo>
                  <a:lnTo>
                    <a:pt x="32" y="181"/>
                  </a:lnTo>
                  <a:lnTo>
                    <a:pt x="32" y="179"/>
                  </a:lnTo>
                  <a:lnTo>
                    <a:pt x="32" y="176"/>
                  </a:lnTo>
                  <a:lnTo>
                    <a:pt x="34" y="174"/>
                  </a:lnTo>
                  <a:lnTo>
                    <a:pt x="34" y="171"/>
                  </a:lnTo>
                  <a:lnTo>
                    <a:pt x="34" y="171"/>
                  </a:lnTo>
                  <a:lnTo>
                    <a:pt x="35" y="170"/>
                  </a:lnTo>
                  <a:lnTo>
                    <a:pt x="35" y="165"/>
                  </a:lnTo>
                  <a:lnTo>
                    <a:pt x="35" y="163"/>
                  </a:lnTo>
                  <a:lnTo>
                    <a:pt x="34" y="162"/>
                  </a:lnTo>
                  <a:lnTo>
                    <a:pt x="34" y="156"/>
                  </a:lnTo>
                  <a:lnTo>
                    <a:pt x="30" y="152"/>
                  </a:lnTo>
                  <a:lnTo>
                    <a:pt x="30" y="151"/>
                  </a:lnTo>
                  <a:lnTo>
                    <a:pt x="29" y="148"/>
                  </a:lnTo>
                  <a:lnTo>
                    <a:pt x="30" y="148"/>
                  </a:lnTo>
                  <a:lnTo>
                    <a:pt x="27" y="146"/>
                  </a:lnTo>
                  <a:lnTo>
                    <a:pt x="27" y="146"/>
                  </a:lnTo>
                  <a:lnTo>
                    <a:pt x="27" y="143"/>
                  </a:lnTo>
                  <a:lnTo>
                    <a:pt x="27" y="140"/>
                  </a:lnTo>
                  <a:lnTo>
                    <a:pt x="27" y="140"/>
                  </a:lnTo>
                  <a:lnTo>
                    <a:pt x="27" y="141"/>
                  </a:lnTo>
                  <a:lnTo>
                    <a:pt x="26" y="143"/>
                  </a:lnTo>
                  <a:lnTo>
                    <a:pt x="26" y="145"/>
                  </a:lnTo>
                  <a:lnTo>
                    <a:pt x="26" y="145"/>
                  </a:lnTo>
                  <a:lnTo>
                    <a:pt x="26" y="146"/>
                  </a:lnTo>
                  <a:lnTo>
                    <a:pt x="24" y="145"/>
                  </a:lnTo>
                  <a:lnTo>
                    <a:pt x="23" y="145"/>
                  </a:lnTo>
                  <a:lnTo>
                    <a:pt x="21" y="141"/>
                  </a:lnTo>
                  <a:lnTo>
                    <a:pt x="19" y="138"/>
                  </a:lnTo>
                  <a:lnTo>
                    <a:pt x="19" y="138"/>
                  </a:lnTo>
                  <a:lnTo>
                    <a:pt x="21" y="138"/>
                  </a:lnTo>
                  <a:lnTo>
                    <a:pt x="23" y="140"/>
                  </a:lnTo>
                  <a:lnTo>
                    <a:pt x="24" y="141"/>
                  </a:lnTo>
                  <a:lnTo>
                    <a:pt x="26" y="140"/>
                  </a:lnTo>
                  <a:lnTo>
                    <a:pt x="26" y="140"/>
                  </a:lnTo>
                  <a:lnTo>
                    <a:pt x="27" y="138"/>
                  </a:lnTo>
                  <a:lnTo>
                    <a:pt x="26" y="137"/>
                  </a:lnTo>
                  <a:lnTo>
                    <a:pt x="26" y="137"/>
                  </a:lnTo>
                  <a:lnTo>
                    <a:pt x="24" y="137"/>
                  </a:lnTo>
                  <a:lnTo>
                    <a:pt x="23" y="135"/>
                  </a:lnTo>
                  <a:lnTo>
                    <a:pt x="23" y="135"/>
                  </a:lnTo>
                  <a:lnTo>
                    <a:pt x="23" y="134"/>
                  </a:lnTo>
                  <a:lnTo>
                    <a:pt x="23" y="134"/>
                  </a:lnTo>
                  <a:lnTo>
                    <a:pt x="21" y="134"/>
                  </a:lnTo>
                  <a:lnTo>
                    <a:pt x="21" y="132"/>
                  </a:lnTo>
                  <a:lnTo>
                    <a:pt x="23" y="130"/>
                  </a:lnTo>
                  <a:lnTo>
                    <a:pt x="21" y="130"/>
                  </a:lnTo>
                  <a:lnTo>
                    <a:pt x="18" y="129"/>
                  </a:lnTo>
                  <a:lnTo>
                    <a:pt x="18" y="129"/>
                  </a:lnTo>
                  <a:lnTo>
                    <a:pt x="18" y="129"/>
                  </a:lnTo>
                  <a:lnTo>
                    <a:pt x="16" y="129"/>
                  </a:lnTo>
                  <a:lnTo>
                    <a:pt x="15" y="129"/>
                  </a:lnTo>
                  <a:lnTo>
                    <a:pt x="15" y="130"/>
                  </a:lnTo>
                  <a:lnTo>
                    <a:pt x="15" y="132"/>
                  </a:lnTo>
                  <a:lnTo>
                    <a:pt x="15" y="132"/>
                  </a:lnTo>
                  <a:lnTo>
                    <a:pt x="12" y="129"/>
                  </a:lnTo>
                  <a:lnTo>
                    <a:pt x="13" y="127"/>
                  </a:lnTo>
                  <a:lnTo>
                    <a:pt x="13" y="127"/>
                  </a:lnTo>
                  <a:lnTo>
                    <a:pt x="13" y="127"/>
                  </a:lnTo>
                  <a:lnTo>
                    <a:pt x="13" y="127"/>
                  </a:lnTo>
                  <a:lnTo>
                    <a:pt x="13" y="124"/>
                  </a:lnTo>
                  <a:lnTo>
                    <a:pt x="13" y="124"/>
                  </a:lnTo>
                  <a:lnTo>
                    <a:pt x="13" y="124"/>
                  </a:lnTo>
                  <a:lnTo>
                    <a:pt x="12" y="126"/>
                  </a:lnTo>
                  <a:lnTo>
                    <a:pt x="10" y="127"/>
                  </a:lnTo>
                  <a:lnTo>
                    <a:pt x="10" y="127"/>
                  </a:lnTo>
                  <a:lnTo>
                    <a:pt x="8" y="126"/>
                  </a:lnTo>
                  <a:lnTo>
                    <a:pt x="10" y="126"/>
                  </a:lnTo>
                  <a:lnTo>
                    <a:pt x="10" y="126"/>
                  </a:lnTo>
                  <a:lnTo>
                    <a:pt x="10" y="124"/>
                  </a:lnTo>
                  <a:lnTo>
                    <a:pt x="10" y="124"/>
                  </a:lnTo>
                  <a:lnTo>
                    <a:pt x="8" y="122"/>
                  </a:lnTo>
                  <a:lnTo>
                    <a:pt x="8" y="121"/>
                  </a:lnTo>
                  <a:lnTo>
                    <a:pt x="8" y="121"/>
                  </a:lnTo>
                  <a:lnTo>
                    <a:pt x="8" y="122"/>
                  </a:lnTo>
                  <a:lnTo>
                    <a:pt x="8" y="126"/>
                  </a:lnTo>
                  <a:lnTo>
                    <a:pt x="7" y="122"/>
                  </a:lnTo>
                  <a:lnTo>
                    <a:pt x="4" y="119"/>
                  </a:lnTo>
                  <a:lnTo>
                    <a:pt x="2" y="118"/>
                  </a:lnTo>
                  <a:lnTo>
                    <a:pt x="2" y="116"/>
                  </a:lnTo>
                  <a:lnTo>
                    <a:pt x="2" y="116"/>
                  </a:lnTo>
                  <a:lnTo>
                    <a:pt x="2" y="115"/>
                  </a:lnTo>
                  <a:lnTo>
                    <a:pt x="2" y="113"/>
                  </a:lnTo>
                  <a:lnTo>
                    <a:pt x="0" y="113"/>
                  </a:lnTo>
                  <a:lnTo>
                    <a:pt x="0" y="111"/>
                  </a:lnTo>
                  <a:lnTo>
                    <a:pt x="0" y="110"/>
                  </a:lnTo>
                  <a:lnTo>
                    <a:pt x="0" y="110"/>
                  </a:lnTo>
                  <a:lnTo>
                    <a:pt x="2" y="108"/>
                  </a:lnTo>
                  <a:lnTo>
                    <a:pt x="2" y="108"/>
                  </a:lnTo>
                  <a:lnTo>
                    <a:pt x="4" y="108"/>
                  </a:lnTo>
                  <a:lnTo>
                    <a:pt x="5" y="108"/>
                  </a:lnTo>
                  <a:lnTo>
                    <a:pt x="5" y="110"/>
                  </a:lnTo>
                  <a:lnTo>
                    <a:pt x="5" y="110"/>
                  </a:lnTo>
                  <a:lnTo>
                    <a:pt x="7" y="110"/>
                  </a:lnTo>
                  <a:lnTo>
                    <a:pt x="7" y="110"/>
                  </a:lnTo>
                  <a:lnTo>
                    <a:pt x="7" y="110"/>
                  </a:lnTo>
                  <a:lnTo>
                    <a:pt x="7" y="107"/>
                  </a:lnTo>
                  <a:lnTo>
                    <a:pt x="7" y="105"/>
                  </a:lnTo>
                  <a:lnTo>
                    <a:pt x="7" y="100"/>
                  </a:lnTo>
                  <a:lnTo>
                    <a:pt x="5" y="100"/>
                  </a:lnTo>
                  <a:lnTo>
                    <a:pt x="7" y="99"/>
                  </a:lnTo>
                  <a:lnTo>
                    <a:pt x="7" y="99"/>
                  </a:lnTo>
                  <a:lnTo>
                    <a:pt x="7" y="97"/>
                  </a:lnTo>
                  <a:lnTo>
                    <a:pt x="8" y="97"/>
                  </a:lnTo>
                  <a:lnTo>
                    <a:pt x="8" y="97"/>
                  </a:lnTo>
                  <a:lnTo>
                    <a:pt x="8" y="97"/>
                  </a:lnTo>
                  <a:lnTo>
                    <a:pt x="10" y="99"/>
                  </a:lnTo>
                  <a:lnTo>
                    <a:pt x="12" y="100"/>
                  </a:lnTo>
                  <a:lnTo>
                    <a:pt x="12" y="99"/>
                  </a:lnTo>
                  <a:lnTo>
                    <a:pt x="13" y="97"/>
                  </a:lnTo>
                  <a:lnTo>
                    <a:pt x="13" y="97"/>
                  </a:lnTo>
                  <a:lnTo>
                    <a:pt x="13" y="96"/>
                  </a:lnTo>
                  <a:lnTo>
                    <a:pt x="15" y="96"/>
                  </a:lnTo>
                  <a:lnTo>
                    <a:pt x="15" y="96"/>
                  </a:lnTo>
                  <a:lnTo>
                    <a:pt x="15" y="96"/>
                  </a:lnTo>
                  <a:lnTo>
                    <a:pt x="15" y="94"/>
                  </a:lnTo>
                  <a:lnTo>
                    <a:pt x="13" y="91"/>
                  </a:lnTo>
                  <a:lnTo>
                    <a:pt x="13" y="89"/>
                  </a:lnTo>
                  <a:lnTo>
                    <a:pt x="13" y="89"/>
                  </a:lnTo>
                  <a:lnTo>
                    <a:pt x="13" y="88"/>
                  </a:lnTo>
                  <a:lnTo>
                    <a:pt x="15" y="86"/>
                  </a:lnTo>
                  <a:lnTo>
                    <a:pt x="15" y="85"/>
                  </a:lnTo>
                  <a:lnTo>
                    <a:pt x="15" y="85"/>
                  </a:lnTo>
                  <a:lnTo>
                    <a:pt x="15" y="83"/>
                  </a:lnTo>
                  <a:lnTo>
                    <a:pt x="16" y="85"/>
                  </a:lnTo>
                  <a:lnTo>
                    <a:pt x="16" y="85"/>
                  </a:lnTo>
                  <a:lnTo>
                    <a:pt x="18" y="83"/>
                  </a:lnTo>
                  <a:lnTo>
                    <a:pt x="18" y="83"/>
                  </a:lnTo>
                  <a:lnTo>
                    <a:pt x="18" y="80"/>
                  </a:lnTo>
                  <a:lnTo>
                    <a:pt x="18" y="77"/>
                  </a:lnTo>
                  <a:lnTo>
                    <a:pt x="18" y="74"/>
                  </a:lnTo>
                  <a:lnTo>
                    <a:pt x="18" y="72"/>
                  </a:lnTo>
                  <a:lnTo>
                    <a:pt x="16" y="69"/>
                  </a:lnTo>
                  <a:lnTo>
                    <a:pt x="16" y="69"/>
                  </a:lnTo>
                  <a:lnTo>
                    <a:pt x="18" y="67"/>
                  </a:lnTo>
                  <a:lnTo>
                    <a:pt x="19" y="69"/>
                  </a:lnTo>
                  <a:lnTo>
                    <a:pt x="19" y="69"/>
                  </a:lnTo>
                  <a:lnTo>
                    <a:pt x="21" y="69"/>
                  </a:lnTo>
                  <a:lnTo>
                    <a:pt x="21" y="69"/>
                  </a:lnTo>
                  <a:lnTo>
                    <a:pt x="23" y="69"/>
                  </a:lnTo>
                  <a:lnTo>
                    <a:pt x="23" y="69"/>
                  </a:lnTo>
                  <a:lnTo>
                    <a:pt x="24" y="70"/>
                  </a:lnTo>
                  <a:lnTo>
                    <a:pt x="27" y="70"/>
                  </a:lnTo>
                  <a:lnTo>
                    <a:pt x="27" y="70"/>
                  </a:lnTo>
                  <a:lnTo>
                    <a:pt x="29" y="70"/>
                  </a:lnTo>
                  <a:lnTo>
                    <a:pt x="29" y="69"/>
                  </a:lnTo>
                  <a:lnTo>
                    <a:pt x="30" y="67"/>
                  </a:lnTo>
                  <a:lnTo>
                    <a:pt x="30" y="64"/>
                  </a:lnTo>
                  <a:lnTo>
                    <a:pt x="32" y="63"/>
                  </a:lnTo>
                  <a:lnTo>
                    <a:pt x="32" y="61"/>
                  </a:lnTo>
                  <a:lnTo>
                    <a:pt x="34" y="59"/>
                  </a:lnTo>
                  <a:lnTo>
                    <a:pt x="35" y="58"/>
                  </a:lnTo>
                  <a:lnTo>
                    <a:pt x="37" y="55"/>
                  </a:lnTo>
                  <a:lnTo>
                    <a:pt x="37" y="53"/>
                  </a:lnTo>
                  <a:lnTo>
                    <a:pt x="37" y="53"/>
                  </a:lnTo>
                  <a:lnTo>
                    <a:pt x="37" y="52"/>
                  </a:lnTo>
                  <a:lnTo>
                    <a:pt x="35" y="52"/>
                  </a:lnTo>
                  <a:lnTo>
                    <a:pt x="35" y="52"/>
                  </a:lnTo>
                  <a:lnTo>
                    <a:pt x="35" y="50"/>
                  </a:lnTo>
                  <a:lnTo>
                    <a:pt x="35" y="50"/>
                  </a:lnTo>
                  <a:lnTo>
                    <a:pt x="35" y="48"/>
                  </a:lnTo>
                  <a:lnTo>
                    <a:pt x="35" y="48"/>
                  </a:lnTo>
                  <a:lnTo>
                    <a:pt x="37" y="47"/>
                  </a:lnTo>
                  <a:lnTo>
                    <a:pt x="38" y="45"/>
                  </a:lnTo>
                  <a:lnTo>
                    <a:pt x="38" y="45"/>
                  </a:lnTo>
                  <a:lnTo>
                    <a:pt x="40" y="44"/>
                  </a:lnTo>
                  <a:lnTo>
                    <a:pt x="41" y="42"/>
                  </a:lnTo>
                  <a:lnTo>
                    <a:pt x="41" y="41"/>
                  </a:lnTo>
                  <a:lnTo>
                    <a:pt x="41" y="39"/>
                  </a:lnTo>
                  <a:lnTo>
                    <a:pt x="43" y="39"/>
                  </a:lnTo>
                  <a:lnTo>
                    <a:pt x="43" y="37"/>
                  </a:lnTo>
                  <a:lnTo>
                    <a:pt x="43" y="37"/>
                  </a:lnTo>
                  <a:lnTo>
                    <a:pt x="43" y="37"/>
                  </a:lnTo>
                  <a:lnTo>
                    <a:pt x="41" y="36"/>
                  </a:lnTo>
                  <a:lnTo>
                    <a:pt x="41" y="33"/>
                  </a:lnTo>
                  <a:lnTo>
                    <a:pt x="41" y="31"/>
                  </a:lnTo>
                  <a:lnTo>
                    <a:pt x="43" y="31"/>
                  </a:lnTo>
                  <a:lnTo>
                    <a:pt x="43" y="30"/>
                  </a:lnTo>
                  <a:lnTo>
                    <a:pt x="45" y="28"/>
                  </a:lnTo>
                  <a:lnTo>
                    <a:pt x="46" y="28"/>
                  </a:lnTo>
                  <a:lnTo>
                    <a:pt x="48" y="26"/>
                  </a:lnTo>
                  <a:lnTo>
                    <a:pt x="51" y="23"/>
                  </a:lnTo>
                  <a:lnTo>
                    <a:pt x="53" y="23"/>
                  </a:lnTo>
                  <a:lnTo>
                    <a:pt x="54" y="23"/>
                  </a:lnTo>
                  <a:lnTo>
                    <a:pt x="56" y="22"/>
                  </a:lnTo>
                  <a:lnTo>
                    <a:pt x="56" y="20"/>
                  </a:lnTo>
                  <a:lnTo>
                    <a:pt x="59" y="18"/>
                  </a:lnTo>
                  <a:lnTo>
                    <a:pt x="59" y="18"/>
                  </a:lnTo>
                  <a:lnTo>
                    <a:pt x="65" y="18"/>
                  </a:lnTo>
                  <a:lnTo>
                    <a:pt x="67" y="18"/>
                  </a:lnTo>
                  <a:lnTo>
                    <a:pt x="67" y="18"/>
                  </a:lnTo>
                  <a:lnTo>
                    <a:pt x="68" y="20"/>
                  </a:lnTo>
                  <a:lnTo>
                    <a:pt x="70" y="22"/>
                  </a:lnTo>
                  <a:lnTo>
                    <a:pt x="70" y="22"/>
                  </a:lnTo>
                  <a:lnTo>
                    <a:pt x="71" y="22"/>
                  </a:lnTo>
                  <a:lnTo>
                    <a:pt x="71" y="20"/>
                  </a:lnTo>
                  <a:lnTo>
                    <a:pt x="68" y="17"/>
                  </a:lnTo>
                  <a:lnTo>
                    <a:pt x="68" y="15"/>
                  </a:lnTo>
                  <a:lnTo>
                    <a:pt x="68" y="14"/>
                  </a:lnTo>
                  <a:lnTo>
                    <a:pt x="68" y="14"/>
                  </a:lnTo>
                  <a:lnTo>
                    <a:pt x="70" y="12"/>
                  </a:lnTo>
                  <a:lnTo>
                    <a:pt x="71" y="12"/>
                  </a:lnTo>
                  <a:lnTo>
                    <a:pt x="73" y="11"/>
                  </a:lnTo>
                  <a:lnTo>
                    <a:pt x="73" y="9"/>
                  </a:lnTo>
                  <a:lnTo>
                    <a:pt x="75" y="9"/>
                  </a:lnTo>
                  <a:lnTo>
                    <a:pt x="75" y="9"/>
                  </a:lnTo>
                  <a:lnTo>
                    <a:pt x="75" y="7"/>
                  </a:lnTo>
                  <a:lnTo>
                    <a:pt x="75" y="7"/>
                  </a:lnTo>
                  <a:lnTo>
                    <a:pt x="75" y="6"/>
                  </a:lnTo>
                  <a:lnTo>
                    <a:pt x="75" y="6"/>
                  </a:lnTo>
                  <a:lnTo>
                    <a:pt x="75" y="4"/>
                  </a:lnTo>
                  <a:lnTo>
                    <a:pt x="75" y="4"/>
                  </a:lnTo>
                  <a:lnTo>
                    <a:pt x="76" y="3"/>
                  </a:lnTo>
                  <a:lnTo>
                    <a:pt x="76" y="1"/>
                  </a:lnTo>
                  <a:lnTo>
                    <a:pt x="78" y="1"/>
                  </a:lnTo>
                  <a:lnTo>
                    <a:pt x="78" y="0"/>
                  </a:lnTo>
                  <a:lnTo>
                    <a:pt x="7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0" name="Freeform 196">
              <a:extLst>
                <a:ext uri="{FF2B5EF4-FFF2-40B4-BE49-F238E27FC236}">
                  <a16:creationId xmlns:a16="http://schemas.microsoft.com/office/drawing/2014/main" id="{7ACDB9C8-B3BF-DA72-0D5E-B3D1D5BF8283}"/>
                </a:ext>
              </a:extLst>
            </p:cNvPr>
            <p:cNvSpPr>
              <a:spLocks noEditPoints="1"/>
            </p:cNvSpPr>
            <p:nvPr/>
          </p:nvSpPr>
          <p:spPr bwMode="auto">
            <a:xfrm>
              <a:off x="8571873" y="4211254"/>
              <a:ext cx="553579" cy="181278"/>
            </a:xfrm>
            <a:custGeom>
              <a:avLst/>
              <a:gdLst>
                <a:gd name="T0" fmla="*/ 168 w 284"/>
                <a:gd name="T1" fmla="*/ 71 h 93"/>
                <a:gd name="T2" fmla="*/ 64 w 284"/>
                <a:gd name="T3" fmla="*/ 66 h 93"/>
                <a:gd name="T4" fmla="*/ 23 w 284"/>
                <a:gd name="T5" fmla="*/ 61 h 93"/>
                <a:gd name="T6" fmla="*/ 260 w 284"/>
                <a:gd name="T7" fmla="*/ 44 h 93"/>
                <a:gd name="T8" fmla="*/ 8 w 284"/>
                <a:gd name="T9" fmla="*/ 26 h 93"/>
                <a:gd name="T10" fmla="*/ 1 w 284"/>
                <a:gd name="T11" fmla="*/ 15 h 93"/>
                <a:gd name="T12" fmla="*/ 9 w 284"/>
                <a:gd name="T13" fmla="*/ 9 h 93"/>
                <a:gd name="T14" fmla="*/ 17 w 284"/>
                <a:gd name="T15" fmla="*/ 14 h 93"/>
                <a:gd name="T16" fmla="*/ 20 w 284"/>
                <a:gd name="T17" fmla="*/ 22 h 93"/>
                <a:gd name="T18" fmla="*/ 23 w 284"/>
                <a:gd name="T19" fmla="*/ 22 h 93"/>
                <a:gd name="T20" fmla="*/ 31 w 284"/>
                <a:gd name="T21" fmla="*/ 22 h 93"/>
                <a:gd name="T22" fmla="*/ 39 w 284"/>
                <a:gd name="T23" fmla="*/ 17 h 93"/>
                <a:gd name="T24" fmla="*/ 55 w 284"/>
                <a:gd name="T25" fmla="*/ 39 h 93"/>
                <a:gd name="T26" fmla="*/ 55 w 284"/>
                <a:gd name="T27" fmla="*/ 63 h 93"/>
                <a:gd name="T28" fmla="*/ 68 w 284"/>
                <a:gd name="T29" fmla="*/ 85 h 93"/>
                <a:gd name="T30" fmla="*/ 63 w 284"/>
                <a:gd name="T31" fmla="*/ 82 h 93"/>
                <a:gd name="T32" fmla="*/ 55 w 284"/>
                <a:gd name="T33" fmla="*/ 85 h 93"/>
                <a:gd name="T34" fmla="*/ 31 w 284"/>
                <a:gd name="T35" fmla="*/ 69 h 93"/>
                <a:gd name="T36" fmla="*/ 22 w 284"/>
                <a:gd name="T37" fmla="*/ 55 h 93"/>
                <a:gd name="T38" fmla="*/ 15 w 284"/>
                <a:gd name="T39" fmla="*/ 45 h 93"/>
                <a:gd name="T40" fmla="*/ 8 w 284"/>
                <a:gd name="T41" fmla="*/ 14 h 93"/>
                <a:gd name="T42" fmla="*/ 249 w 284"/>
                <a:gd name="T43" fmla="*/ 8 h 93"/>
                <a:gd name="T44" fmla="*/ 254 w 284"/>
                <a:gd name="T45" fmla="*/ 4 h 93"/>
                <a:gd name="T46" fmla="*/ 260 w 284"/>
                <a:gd name="T47" fmla="*/ 12 h 93"/>
                <a:gd name="T48" fmla="*/ 260 w 284"/>
                <a:gd name="T49" fmla="*/ 20 h 93"/>
                <a:gd name="T50" fmla="*/ 265 w 284"/>
                <a:gd name="T51" fmla="*/ 22 h 93"/>
                <a:gd name="T52" fmla="*/ 273 w 284"/>
                <a:gd name="T53" fmla="*/ 23 h 93"/>
                <a:gd name="T54" fmla="*/ 282 w 284"/>
                <a:gd name="T55" fmla="*/ 28 h 93"/>
                <a:gd name="T56" fmla="*/ 279 w 284"/>
                <a:gd name="T57" fmla="*/ 33 h 93"/>
                <a:gd name="T58" fmla="*/ 274 w 284"/>
                <a:gd name="T59" fmla="*/ 41 h 93"/>
                <a:gd name="T60" fmla="*/ 266 w 284"/>
                <a:gd name="T61" fmla="*/ 44 h 93"/>
                <a:gd name="T62" fmla="*/ 258 w 284"/>
                <a:gd name="T63" fmla="*/ 45 h 93"/>
                <a:gd name="T64" fmla="*/ 244 w 284"/>
                <a:gd name="T65" fmla="*/ 42 h 93"/>
                <a:gd name="T66" fmla="*/ 235 w 284"/>
                <a:gd name="T67" fmla="*/ 42 h 93"/>
                <a:gd name="T68" fmla="*/ 230 w 284"/>
                <a:gd name="T69" fmla="*/ 53 h 93"/>
                <a:gd name="T70" fmla="*/ 228 w 284"/>
                <a:gd name="T71" fmla="*/ 61 h 93"/>
                <a:gd name="T72" fmla="*/ 224 w 284"/>
                <a:gd name="T73" fmla="*/ 66 h 93"/>
                <a:gd name="T74" fmla="*/ 224 w 284"/>
                <a:gd name="T75" fmla="*/ 71 h 93"/>
                <a:gd name="T76" fmla="*/ 220 w 284"/>
                <a:gd name="T77" fmla="*/ 77 h 93"/>
                <a:gd name="T78" fmla="*/ 216 w 284"/>
                <a:gd name="T79" fmla="*/ 83 h 93"/>
                <a:gd name="T80" fmla="*/ 205 w 284"/>
                <a:gd name="T81" fmla="*/ 85 h 93"/>
                <a:gd name="T82" fmla="*/ 194 w 284"/>
                <a:gd name="T83" fmla="*/ 85 h 93"/>
                <a:gd name="T84" fmla="*/ 183 w 284"/>
                <a:gd name="T85" fmla="*/ 85 h 93"/>
                <a:gd name="T86" fmla="*/ 175 w 284"/>
                <a:gd name="T87" fmla="*/ 91 h 93"/>
                <a:gd name="T88" fmla="*/ 159 w 284"/>
                <a:gd name="T89" fmla="*/ 93 h 93"/>
                <a:gd name="T90" fmla="*/ 150 w 284"/>
                <a:gd name="T91" fmla="*/ 86 h 93"/>
                <a:gd name="T92" fmla="*/ 143 w 284"/>
                <a:gd name="T93" fmla="*/ 78 h 93"/>
                <a:gd name="T94" fmla="*/ 154 w 284"/>
                <a:gd name="T95" fmla="*/ 82 h 93"/>
                <a:gd name="T96" fmla="*/ 167 w 284"/>
                <a:gd name="T97" fmla="*/ 85 h 93"/>
                <a:gd name="T98" fmla="*/ 167 w 284"/>
                <a:gd name="T99" fmla="*/ 78 h 93"/>
                <a:gd name="T100" fmla="*/ 168 w 284"/>
                <a:gd name="T101" fmla="*/ 71 h 93"/>
                <a:gd name="T102" fmla="*/ 173 w 284"/>
                <a:gd name="T103" fmla="*/ 64 h 93"/>
                <a:gd name="T104" fmla="*/ 198 w 284"/>
                <a:gd name="T105" fmla="*/ 55 h 93"/>
                <a:gd name="T106" fmla="*/ 208 w 284"/>
                <a:gd name="T107" fmla="*/ 39 h 93"/>
                <a:gd name="T108" fmla="*/ 213 w 284"/>
                <a:gd name="T109" fmla="*/ 44 h 93"/>
                <a:gd name="T110" fmla="*/ 219 w 284"/>
                <a:gd name="T111" fmla="*/ 47 h 93"/>
                <a:gd name="T112" fmla="*/ 219 w 284"/>
                <a:gd name="T113" fmla="*/ 41 h 93"/>
                <a:gd name="T114" fmla="*/ 222 w 284"/>
                <a:gd name="T115" fmla="*/ 38 h 93"/>
                <a:gd name="T116" fmla="*/ 227 w 284"/>
                <a:gd name="T117" fmla="*/ 41 h 93"/>
                <a:gd name="T118" fmla="*/ 230 w 284"/>
                <a:gd name="T119" fmla="*/ 33 h 93"/>
                <a:gd name="T120" fmla="*/ 232 w 284"/>
                <a:gd name="T121" fmla="*/ 26 h 93"/>
                <a:gd name="T122" fmla="*/ 244 w 284"/>
                <a:gd name="T123" fmla="*/ 12 h 93"/>
                <a:gd name="T124" fmla="*/ 254 w 284"/>
                <a:gd name="T125" fmla="*/ 3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84" h="93">
                  <a:moveTo>
                    <a:pt x="168" y="66"/>
                  </a:moveTo>
                  <a:lnTo>
                    <a:pt x="170" y="66"/>
                  </a:lnTo>
                  <a:lnTo>
                    <a:pt x="170" y="66"/>
                  </a:lnTo>
                  <a:lnTo>
                    <a:pt x="170" y="69"/>
                  </a:lnTo>
                  <a:lnTo>
                    <a:pt x="170" y="71"/>
                  </a:lnTo>
                  <a:lnTo>
                    <a:pt x="170" y="71"/>
                  </a:lnTo>
                  <a:lnTo>
                    <a:pt x="170" y="71"/>
                  </a:lnTo>
                  <a:lnTo>
                    <a:pt x="168" y="71"/>
                  </a:lnTo>
                  <a:lnTo>
                    <a:pt x="168" y="66"/>
                  </a:lnTo>
                  <a:lnTo>
                    <a:pt x="168" y="66"/>
                  </a:lnTo>
                  <a:close/>
                  <a:moveTo>
                    <a:pt x="66" y="64"/>
                  </a:moveTo>
                  <a:lnTo>
                    <a:pt x="66" y="66"/>
                  </a:lnTo>
                  <a:lnTo>
                    <a:pt x="66" y="66"/>
                  </a:lnTo>
                  <a:lnTo>
                    <a:pt x="66" y="66"/>
                  </a:lnTo>
                  <a:lnTo>
                    <a:pt x="66" y="66"/>
                  </a:lnTo>
                  <a:lnTo>
                    <a:pt x="64" y="66"/>
                  </a:lnTo>
                  <a:lnTo>
                    <a:pt x="66" y="64"/>
                  </a:lnTo>
                  <a:lnTo>
                    <a:pt x="66" y="64"/>
                  </a:lnTo>
                  <a:close/>
                  <a:moveTo>
                    <a:pt x="25" y="61"/>
                  </a:moveTo>
                  <a:lnTo>
                    <a:pt x="25" y="61"/>
                  </a:lnTo>
                  <a:lnTo>
                    <a:pt x="25" y="63"/>
                  </a:lnTo>
                  <a:lnTo>
                    <a:pt x="23" y="63"/>
                  </a:lnTo>
                  <a:lnTo>
                    <a:pt x="23" y="63"/>
                  </a:lnTo>
                  <a:lnTo>
                    <a:pt x="23" y="61"/>
                  </a:lnTo>
                  <a:lnTo>
                    <a:pt x="25" y="61"/>
                  </a:lnTo>
                  <a:close/>
                  <a:moveTo>
                    <a:pt x="261" y="44"/>
                  </a:moveTo>
                  <a:lnTo>
                    <a:pt x="261" y="44"/>
                  </a:lnTo>
                  <a:lnTo>
                    <a:pt x="265" y="45"/>
                  </a:lnTo>
                  <a:lnTo>
                    <a:pt x="261" y="45"/>
                  </a:lnTo>
                  <a:lnTo>
                    <a:pt x="260" y="45"/>
                  </a:lnTo>
                  <a:lnTo>
                    <a:pt x="261" y="45"/>
                  </a:lnTo>
                  <a:lnTo>
                    <a:pt x="260" y="44"/>
                  </a:lnTo>
                  <a:lnTo>
                    <a:pt x="261" y="44"/>
                  </a:lnTo>
                  <a:close/>
                  <a:moveTo>
                    <a:pt x="9" y="26"/>
                  </a:moveTo>
                  <a:lnTo>
                    <a:pt x="9" y="26"/>
                  </a:lnTo>
                  <a:lnTo>
                    <a:pt x="11" y="28"/>
                  </a:lnTo>
                  <a:lnTo>
                    <a:pt x="9" y="30"/>
                  </a:lnTo>
                  <a:lnTo>
                    <a:pt x="9" y="30"/>
                  </a:lnTo>
                  <a:lnTo>
                    <a:pt x="8" y="30"/>
                  </a:lnTo>
                  <a:lnTo>
                    <a:pt x="8" y="26"/>
                  </a:lnTo>
                  <a:lnTo>
                    <a:pt x="9" y="26"/>
                  </a:lnTo>
                  <a:close/>
                  <a:moveTo>
                    <a:pt x="3" y="12"/>
                  </a:moveTo>
                  <a:lnTo>
                    <a:pt x="4" y="14"/>
                  </a:lnTo>
                  <a:lnTo>
                    <a:pt x="3" y="15"/>
                  </a:lnTo>
                  <a:lnTo>
                    <a:pt x="3" y="15"/>
                  </a:lnTo>
                  <a:lnTo>
                    <a:pt x="3" y="14"/>
                  </a:lnTo>
                  <a:lnTo>
                    <a:pt x="3" y="15"/>
                  </a:lnTo>
                  <a:lnTo>
                    <a:pt x="1" y="15"/>
                  </a:lnTo>
                  <a:lnTo>
                    <a:pt x="1" y="14"/>
                  </a:lnTo>
                  <a:lnTo>
                    <a:pt x="0" y="14"/>
                  </a:lnTo>
                  <a:lnTo>
                    <a:pt x="0" y="14"/>
                  </a:lnTo>
                  <a:lnTo>
                    <a:pt x="1" y="12"/>
                  </a:lnTo>
                  <a:lnTo>
                    <a:pt x="1" y="14"/>
                  </a:lnTo>
                  <a:lnTo>
                    <a:pt x="3" y="12"/>
                  </a:lnTo>
                  <a:lnTo>
                    <a:pt x="3" y="12"/>
                  </a:lnTo>
                  <a:close/>
                  <a:moveTo>
                    <a:pt x="9" y="9"/>
                  </a:moveTo>
                  <a:lnTo>
                    <a:pt x="9" y="9"/>
                  </a:lnTo>
                  <a:lnTo>
                    <a:pt x="11" y="11"/>
                  </a:lnTo>
                  <a:lnTo>
                    <a:pt x="14" y="12"/>
                  </a:lnTo>
                  <a:lnTo>
                    <a:pt x="14" y="12"/>
                  </a:lnTo>
                  <a:lnTo>
                    <a:pt x="15" y="12"/>
                  </a:lnTo>
                  <a:lnTo>
                    <a:pt x="15" y="12"/>
                  </a:lnTo>
                  <a:lnTo>
                    <a:pt x="17" y="12"/>
                  </a:lnTo>
                  <a:lnTo>
                    <a:pt x="17" y="14"/>
                  </a:lnTo>
                  <a:lnTo>
                    <a:pt x="19" y="15"/>
                  </a:lnTo>
                  <a:lnTo>
                    <a:pt x="20" y="15"/>
                  </a:lnTo>
                  <a:lnTo>
                    <a:pt x="20" y="15"/>
                  </a:lnTo>
                  <a:lnTo>
                    <a:pt x="20" y="15"/>
                  </a:lnTo>
                  <a:lnTo>
                    <a:pt x="20" y="17"/>
                  </a:lnTo>
                  <a:lnTo>
                    <a:pt x="22" y="19"/>
                  </a:lnTo>
                  <a:lnTo>
                    <a:pt x="20" y="20"/>
                  </a:lnTo>
                  <a:lnTo>
                    <a:pt x="20" y="22"/>
                  </a:lnTo>
                  <a:lnTo>
                    <a:pt x="20" y="22"/>
                  </a:lnTo>
                  <a:lnTo>
                    <a:pt x="20" y="23"/>
                  </a:lnTo>
                  <a:lnTo>
                    <a:pt x="20" y="23"/>
                  </a:lnTo>
                  <a:lnTo>
                    <a:pt x="22" y="25"/>
                  </a:lnTo>
                  <a:lnTo>
                    <a:pt x="22" y="25"/>
                  </a:lnTo>
                  <a:lnTo>
                    <a:pt x="22" y="23"/>
                  </a:lnTo>
                  <a:lnTo>
                    <a:pt x="23" y="23"/>
                  </a:lnTo>
                  <a:lnTo>
                    <a:pt x="23" y="22"/>
                  </a:lnTo>
                  <a:lnTo>
                    <a:pt x="25" y="22"/>
                  </a:lnTo>
                  <a:lnTo>
                    <a:pt x="28" y="20"/>
                  </a:lnTo>
                  <a:lnTo>
                    <a:pt x="28" y="20"/>
                  </a:lnTo>
                  <a:lnTo>
                    <a:pt x="28" y="20"/>
                  </a:lnTo>
                  <a:lnTo>
                    <a:pt x="30" y="22"/>
                  </a:lnTo>
                  <a:lnTo>
                    <a:pt x="30" y="22"/>
                  </a:lnTo>
                  <a:lnTo>
                    <a:pt x="30" y="22"/>
                  </a:lnTo>
                  <a:lnTo>
                    <a:pt x="31" y="22"/>
                  </a:lnTo>
                  <a:lnTo>
                    <a:pt x="33" y="22"/>
                  </a:lnTo>
                  <a:lnTo>
                    <a:pt x="33" y="20"/>
                  </a:lnTo>
                  <a:lnTo>
                    <a:pt x="33" y="20"/>
                  </a:lnTo>
                  <a:lnTo>
                    <a:pt x="34" y="17"/>
                  </a:lnTo>
                  <a:lnTo>
                    <a:pt x="36" y="17"/>
                  </a:lnTo>
                  <a:lnTo>
                    <a:pt x="36" y="15"/>
                  </a:lnTo>
                  <a:lnTo>
                    <a:pt x="38" y="15"/>
                  </a:lnTo>
                  <a:lnTo>
                    <a:pt x="39" y="17"/>
                  </a:lnTo>
                  <a:lnTo>
                    <a:pt x="42" y="22"/>
                  </a:lnTo>
                  <a:lnTo>
                    <a:pt x="45" y="25"/>
                  </a:lnTo>
                  <a:lnTo>
                    <a:pt x="47" y="25"/>
                  </a:lnTo>
                  <a:lnTo>
                    <a:pt x="49" y="26"/>
                  </a:lnTo>
                  <a:lnTo>
                    <a:pt x="50" y="28"/>
                  </a:lnTo>
                  <a:lnTo>
                    <a:pt x="52" y="30"/>
                  </a:lnTo>
                  <a:lnTo>
                    <a:pt x="55" y="36"/>
                  </a:lnTo>
                  <a:lnTo>
                    <a:pt x="55" y="39"/>
                  </a:lnTo>
                  <a:lnTo>
                    <a:pt x="55" y="42"/>
                  </a:lnTo>
                  <a:lnTo>
                    <a:pt x="55" y="49"/>
                  </a:lnTo>
                  <a:lnTo>
                    <a:pt x="53" y="52"/>
                  </a:lnTo>
                  <a:lnTo>
                    <a:pt x="53" y="53"/>
                  </a:lnTo>
                  <a:lnTo>
                    <a:pt x="55" y="55"/>
                  </a:lnTo>
                  <a:lnTo>
                    <a:pt x="55" y="56"/>
                  </a:lnTo>
                  <a:lnTo>
                    <a:pt x="55" y="58"/>
                  </a:lnTo>
                  <a:lnTo>
                    <a:pt x="55" y="63"/>
                  </a:lnTo>
                  <a:lnTo>
                    <a:pt x="56" y="64"/>
                  </a:lnTo>
                  <a:lnTo>
                    <a:pt x="56" y="66"/>
                  </a:lnTo>
                  <a:lnTo>
                    <a:pt x="61" y="69"/>
                  </a:lnTo>
                  <a:lnTo>
                    <a:pt x="61" y="69"/>
                  </a:lnTo>
                  <a:lnTo>
                    <a:pt x="63" y="72"/>
                  </a:lnTo>
                  <a:lnTo>
                    <a:pt x="66" y="80"/>
                  </a:lnTo>
                  <a:lnTo>
                    <a:pt x="68" y="85"/>
                  </a:lnTo>
                  <a:lnTo>
                    <a:pt x="68" y="85"/>
                  </a:lnTo>
                  <a:lnTo>
                    <a:pt x="68" y="85"/>
                  </a:lnTo>
                  <a:lnTo>
                    <a:pt x="66" y="86"/>
                  </a:lnTo>
                  <a:lnTo>
                    <a:pt x="64" y="85"/>
                  </a:lnTo>
                  <a:lnTo>
                    <a:pt x="64" y="85"/>
                  </a:lnTo>
                  <a:lnTo>
                    <a:pt x="64" y="85"/>
                  </a:lnTo>
                  <a:lnTo>
                    <a:pt x="64" y="83"/>
                  </a:lnTo>
                  <a:lnTo>
                    <a:pt x="63" y="83"/>
                  </a:lnTo>
                  <a:lnTo>
                    <a:pt x="63" y="82"/>
                  </a:lnTo>
                  <a:lnTo>
                    <a:pt x="63" y="83"/>
                  </a:lnTo>
                  <a:lnTo>
                    <a:pt x="63" y="85"/>
                  </a:lnTo>
                  <a:lnTo>
                    <a:pt x="61" y="85"/>
                  </a:lnTo>
                  <a:lnTo>
                    <a:pt x="61" y="85"/>
                  </a:lnTo>
                  <a:lnTo>
                    <a:pt x="58" y="85"/>
                  </a:lnTo>
                  <a:lnTo>
                    <a:pt x="56" y="86"/>
                  </a:lnTo>
                  <a:lnTo>
                    <a:pt x="55" y="86"/>
                  </a:lnTo>
                  <a:lnTo>
                    <a:pt x="55" y="85"/>
                  </a:lnTo>
                  <a:lnTo>
                    <a:pt x="55" y="83"/>
                  </a:lnTo>
                  <a:lnTo>
                    <a:pt x="53" y="83"/>
                  </a:lnTo>
                  <a:lnTo>
                    <a:pt x="47" y="80"/>
                  </a:lnTo>
                  <a:lnTo>
                    <a:pt x="45" y="78"/>
                  </a:lnTo>
                  <a:lnTo>
                    <a:pt x="42" y="75"/>
                  </a:lnTo>
                  <a:lnTo>
                    <a:pt x="36" y="74"/>
                  </a:lnTo>
                  <a:lnTo>
                    <a:pt x="33" y="71"/>
                  </a:lnTo>
                  <a:lnTo>
                    <a:pt x="31" y="69"/>
                  </a:lnTo>
                  <a:lnTo>
                    <a:pt x="27" y="67"/>
                  </a:lnTo>
                  <a:lnTo>
                    <a:pt x="25" y="64"/>
                  </a:lnTo>
                  <a:lnTo>
                    <a:pt x="25" y="64"/>
                  </a:lnTo>
                  <a:lnTo>
                    <a:pt x="23" y="64"/>
                  </a:lnTo>
                  <a:lnTo>
                    <a:pt x="25" y="63"/>
                  </a:lnTo>
                  <a:lnTo>
                    <a:pt x="25" y="60"/>
                  </a:lnTo>
                  <a:lnTo>
                    <a:pt x="23" y="58"/>
                  </a:lnTo>
                  <a:lnTo>
                    <a:pt x="22" y="55"/>
                  </a:lnTo>
                  <a:lnTo>
                    <a:pt x="20" y="53"/>
                  </a:lnTo>
                  <a:lnTo>
                    <a:pt x="17" y="52"/>
                  </a:lnTo>
                  <a:lnTo>
                    <a:pt x="17" y="50"/>
                  </a:lnTo>
                  <a:lnTo>
                    <a:pt x="15" y="49"/>
                  </a:lnTo>
                  <a:lnTo>
                    <a:pt x="17" y="49"/>
                  </a:lnTo>
                  <a:lnTo>
                    <a:pt x="17" y="47"/>
                  </a:lnTo>
                  <a:lnTo>
                    <a:pt x="17" y="47"/>
                  </a:lnTo>
                  <a:lnTo>
                    <a:pt x="15" y="45"/>
                  </a:lnTo>
                  <a:lnTo>
                    <a:pt x="14" y="42"/>
                  </a:lnTo>
                  <a:lnTo>
                    <a:pt x="14" y="39"/>
                  </a:lnTo>
                  <a:lnTo>
                    <a:pt x="12" y="33"/>
                  </a:lnTo>
                  <a:lnTo>
                    <a:pt x="11" y="25"/>
                  </a:lnTo>
                  <a:lnTo>
                    <a:pt x="11" y="22"/>
                  </a:lnTo>
                  <a:lnTo>
                    <a:pt x="11" y="20"/>
                  </a:lnTo>
                  <a:lnTo>
                    <a:pt x="9" y="17"/>
                  </a:lnTo>
                  <a:lnTo>
                    <a:pt x="8" y="14"/>
                  </a:lnTo>
                  <a:lnTo>
                    <a:pt x="8" y="12"/>
                  </a:lnTo>
                  <a:lnTo>
                    <a:pt x="8" y="12"/>
                  </a:lnTo>
                  <a:lnTo>
                    <a:pt x="8" y="9"/>
                  </a:lnTo>
                  <a:lnTo>
                    <a:pt x="8" y="9"/>
                  </a:lnTo>
                  <a:lnTo>
                    <a:pt x="9" y="9"/>
                  </a:lnTo>
                  <a:close/>
                  <a:moveTo>
                    <a:pt x="247" y="4"/>
                  </a:moveTo>
                  <a:lnTo>
                    <a:pt x="249" y="6"/>
                  </a:lnTo>
                  <a:lnTo>
                    <a:pt x="249" y="8"/>
                  </a:lnTo>
                  <a:lnTo>
                    <a:pt x="249" y="8"/>
                  </a:lnTo>
                  <a:lnTo>
                    <a:pt x="249" y="9"/>
                  </a:lnTo>
                  <a:lnTo>
                    <a:pt x="247" y="11"/>
                  </a:lnTo>
                  <a:lnTo>
                    <a:pt x="249" y="11"/>
                  </a:lnTo>
                  <a:lnTo>
                    <a:pt x="250" y="9"/>
                  </a:lnTo>
                  <a:lnTo>
                    <a:pt x="252" y="8"/>
                  </a:lnTo>
                  <a:lnTo>
                    <a:pt x="252" y="6"/>
                  </a:lnTo>
                  <a:lnTo>
                    <a:pt x="254" y="4"/>
                  </a:lnTo>
                  <a:lnTo>
                    <a:pt x="255" y="6"/>
                  </a:lnTo>
                  <a:lnTo>
                    <a:pt x="255" y="6"/>
                  </a:lnTo>
                  <a:lnTo>
                    <a:pt x="255" y="8"/>
                  </a:lnTo>
                  <a:lnTo>
                    <a:pt x="255" y="8"/>
                  </a:lnTo>
                  <a:lnTo>
                    <a:pt x="255" y="9"/>
                  </a:lnTo>
                  <a:lnTo>
                    <a:pt x="257" y="11"/>
                  </a:lnTo>
                  <a:lnTo>
                    <a:pt x="258" y="11"/>
                  </a:lnTo>
                  <a:lnTo>
                    <a:pt x="260" y="12"/>
                  </a:lnTo>
                  <a:lnTo>
                    <a:pt x="260" y="12"/>
                  </a:lnTo>
                  <a:lnTo>
                    <a:pt x="261" y="12"/>
                  </a:lnTo>
                  <a:lnTo>
                    <a:pt x="261" y="14"/>
                  </a:lnTo>
                  <a:lnTo>
                    <a:pt x="261" y="15"/>
                  </a:lnTo>
                  <a:lnTo>
                    <a:pt x="260" y="17"/>
                  </a:lnTo>
                  <a:lnTo>
                    <a:pt x="260" y="19"/>
                  </a:lnTo>
                  <a:lnTo>
                    <a:pt x="260" y="19"/>
                  </a:lnTo>
                  <a:lnTo>
                    <a:pt x="260" y="20"/>
                  </a:lnTo>
                  <a:lnTo>
                    <a:pt x="258" y="20"/>
                  </a:lnTo>
                  <a:lnTo>
                    <a:pt x="263" y="20"/>
                  </a:lnTo>
                  <a:lnTo>
                    <a:pt x="265" y="20"/>
                  </a:lnTo>
                  <a:lnTo>
                    <a:pt x="266" y="19"/>
                  </a:lnTo>
                  <a:lnTo>
                    <a:pt x="266" y="20"/>
                  </a:lnTo>
                  <a:lnTo>
                    <a:pt x="268" y="22"/>
                  </a:lnTo>
                  <a:lnTo>
                    <a:pt x="266" y="22"/>
                  </a:lnTo>
                  <a:lnTo>
                    <a:pt x="265" y="22"/>
                  </a:lnTo>
                  <a:lnTo>
                    <a:pt x="265" y="22"/>
                  </a:lnTo>
                  <a:lnTo>
                    <a:pt x="265" y="23"/>
                  </a:lnTo>
                  <a:lnTo>
                    <a:pt x="266" y="23"/>
                  </a:lnTo>
                  <a:lnTo>
                    <a:pt x="268" y="23"/>
                  </a:lnTo>
                  <a:lnTo>
                    <a:pt x="269" y="22"/>
                  </a:lnTo>
                  <a:lnTo>
                    <a:pt x="269" y="22"/>
                  </a:lnTo>
                  <a:lnTo>
                    <a:pt x="271" y="22"/>
                  </a:lnTo>
                  <a:lnTo>
                    <a:pt x="273" y="23"/>
                  </a:lnTo>
                  <a:lnTo>
                    <a:pt x="273" y="23"/>
                  </a:lnTo>
                  <a:lnTo>
                    <a:pt x="274" y="23"/>
                  </a:lnTo>
                  <a:lnTo>
                    <a:pt x="274" y="25"/>
                  </a:lnTo>
                  <a:lnTo>
                    <a:pt x="276" y="25"/>
                  </a:lnTo>
                  <a:lnTo>
                    <a:pt x="279" y="28"/>
                  </a:lnTo>
                  <a:lnTo>
                    <a:pt x="280" y="28"/>
                  </a:lnTo>
                  <a:lnTo>
                    <a:pt x="280" y="28"/>
                  </a:lnTo>
                  <a:lnTo>
                    <a:pt x="282" y="28"/>
                  </a:lnTo>
                  <a:lnTo>
                    <a:pt x="284" y="28"/>
                  </a:lnTo>
                  <a:lnTo>
                    <a:pt x="284" y="28"/>
                  </a:lnTo>
                  <a:lnTo>
                    <a:pt x="284" y="30"/>
                  </a:lnTo>
                  <a:lnTo>
                    <a:pt x="284" y="30"/>
                  </a:lnTo>
                  <a:lnTo>
                    <a:pt x="284" y="31"/>
                  </a:lnTo>
                  <a:lnTo>
                    <a:pt x="284" y="31"/>
                  </a:lnTo>
                  <a:lnTo>
                    <a:pt x="282" y="33"/>
                  </a:lnTo>
                  <a:lnTo>
                    <a:pt x="279" y="33"/>
                  </a:lnTo>
                  <a:lnTo>
                    <a:pt x="276" y="34"/>
                  </a:lnTo>
                  <a:lnTo>
                    <a:pt x="274" y="34"/>
                  </a:lnTo>
                  <a:lnTo>
                    <a:pt x="271" y="33"/>
                  </a:lnTo>
                  <a:lnTo>
                    <a:pt x="271" y="33"/>
                  </a:lnTo>
                  <a:lnTo>
                    <a:pt x="269" y="34"/>
                  </a:lnTo>
                  <a:lnTo>
                    <a:pt x="268" y="36"/>
                  </a:lnTo>
                  <a:lnTo>
                    <a:pt x="271" y="39"/>
                  </a:lnTo>
                  <a:lnTo>
                    <a:pt x="274" y="41"/>
                  </a:lnTo>
                  <a:lnTo>
                    <a:pt x="274" y="41"/>
                  </a:lnTo>
                  <a:lnTo>
                    <a:pt x="274" y="42"/>
                  </a:lnTo>
                  <a:lnTo>
                    <a:pt x="274" y="42"/>
                  </a:lnTo>
                  <a:lnTo>
                    <a:pt x="273" y="42"/>
                  </a:lnTo>
                  <a:lnTo>
                    <a:pt x="271" y="44"/>
                  </a:lnTo>
                  <a:lnTo>
                    <a:pt x="269" y="44"/>
                  </a:lnTo>
                  <a:lnTo>
                    <a:pt x="268" y="44"/>
                  </a:lnTo>
                  <a:lnTo>
                    <a:pt x="266" y="44"/>
                  </a:lnTo>
                  <a:lnTo>
                    <a:pt x="265" y="44"/>
                  </a:lnTo>
                  <a:lnTo>
                    <a:pt x="261" y="44"/>
                  </a:lnTo>
                  <a:lnTo>
                    <a:pt x="261" y="42"/>
                  </a:lnTo>
                  <a:lnTo>
                    <a:pt x="260" y="44"/>
                  </a:lnTo>
                  <a:lnTo>
                    <a:pt x="260" y="45"/>
                  </a:lnTo>
                  <a:lnTo>
                    <a:pt x="260" y="45"/>
                  </a:lnTo>
                  <a:lnTo>
                    <a:pt x="258" y="45"/>
                  </a:lnTo>
                  <a:lnTo>
                    <a:pt x="258" y="45"/>
                  </a:lnTo>
                  <a:lnTo>
                    <a:pt x="255" y="44"/>
                  </a:lnTo>
                  <a:lnTo>
                    <a:pt x="252" y="44"/>
                  </a:lnTo>
                  <a:lnTo>
                    <a:pt x="249" y="44"/>
                  </a:lnTo>
                  <a:lnTo>
                    <a:pt x="247" y="42"/>
                  </a:lnTo>
                  <a:lnTo>
                    <a:pt x="246" y="44"/>
                  </a:lnTo>
                  <a:lnTo>
                    <a:pt x="246" y="44"/>
                  </a:lnTo>
                  <a:lnTo>
                    <a:pt x="244" y="42"/>
                  </a:lnTo>
                  <a:lnTo>
                    <a:pt x="244" y="42"/>
                  </a:lnTo>
                  <a:lnTo>
                    <a:pt x="243" y="44"/>
                  </a:lnTo>
                  <a:lnTo>
                    <a:pt x="243" y="44"/>
                  </a:lnTo>
                  <a:lnTo>
                    <a:pt x="241" y="42"/>
                  </a:lnTo>
                  <a:lnTo>
                    <a:pt x="239" y="42"/>
                  </a:lnTo>
                  <a:lnTo>
                    <a:pt x="238" y="42"/>
                  </a:lnTo>
                  <a:lnTo>
                    <a:pt x="236" y="44"/>
                  </a:lnTo>
                  <a:lnTo>
                    <a:pt x="235" y="42"/>
                  </a:lnTo>
                  <a:lnTo>
                    <a:pt x="235" y="42"/>
                  </a:lnTo>
                  <a:lnTo>
                    <a:pt x="235" y="44"/>
                  </a:lnTo>
                  <a:lnTo>
                    <a:pt x="233" y="44"/>
                  </a:lnTo>
                  <a:lnTo>
                    <a:pt x="232" y="45"/>
                  </a:lnTo>
                  <a:lnTo>
                    <a:pt x="232" y="47"/>
                  </a:lnTo>
                  <a:lnTo>
                    <a:pt x="232" y="49"/>
                  </a:lnTo>
                  <a:lnTo>
                    <a:pt x="230" y="49"/>
                  </a:lnTo>
                  <a:lnTo>
                    <a:pt x="230" y="52"/>
                  </a:lnTo>
                  <a:lnTo>
                    <a:pt x="230" y="53"/>
                  </a:lnTo>
                  <a:lnTo>
                    <a:pt x="230" y="55"/>
                  </a:lnTo>
                  <a:lnTo>
                    <a:pt x="230" y="56"/>
                  </a:lnTo>
                  <a:lnTo>
                    <a:pt x="230" y="56"/>
                  </a:lnTo>
                  <a:lnTo>
                    <a:pt x="230" y="58"/>
                  </a:lnTo>
                  <a:lnTo>
                    <a:pt x="230" y="60"/>
                  </a:lnTo>
                  <a:lnTo>
                    <a:pt x="230" y="60"/>
                  </a:lnTo>
                  <a:lnTo>
                    <a:pt x="230" y="61"/>
                  </a:lnTo>
                  <a:lnTo>
                    <a:pt x="228" y="61"/>
                  </a:lnTo>
                  <a:lnTo>
                    <a:pt x="228" y="63"/>
                  </a:lnTo>
                  <a:lnTo>
                    <a:pt x="227" y="63"/>
                  </a:lnTo>
                  <a:lnTo>
                    <a:pt x="225" y="61"/>
                  </a:lnTo>
                  <a:lnTo>
                    <a:pt x="225" y="63"/>
                  </a:lnTo>
                  <a:lnTo>
                    <a:pt x="224" y="64"/>
                  </a:lnTo>
                  <a:lnTo>
                    <a:pt x="224" y="64"/>
                  </a:lnTo>
                  <a:lnTo>
                    <a:pt x="224" y="66"/>
                  </a:lnTo>
                  <a:lnTo>
                    <a:pt x="224" y="66"/>
                  </a:lnTo>
                  <a:lnTo>
                    <a:pt x="224" y="66"/>
                  </a:lnTo>
                  <a:lnTo>
                    <a:pt x="224" y="67"/>
                  </a:lnTo>
                  <a:lnTo>
                    <a:pt x="224" y="67"/>
                  </a:lnTo>
                  <a:lnTo>
                    <a:pt x="224" y="67"/>
                  </a:lnTo>
                  <a:lnTo>
                    <a:pt x="225" y="69"/>
                  </a:lnTo>
                  <a:lnTo>
                    <a:pt x="225" y="69"/>
                  </a:lnTo>
                  <a:lnTo>
                    <a:pt x="224" y="69"/>
                  </a:lnTo>
                  <a:lnTo>
                    <a:pt x="224" y="71"/>
                  </a:lnTo>
                  <a:lnTo>
                    <a:pt x="222" y="72"/>
                  </a:lnTo>
                  <a:lnTo>
                    <a:pt x="220" y="72"/>
                  </a:lnTo>
                  <a:lnTo>
                    <a:pt x="219" y="74"/>
                  </a:lnTo>
                  <a:lnTo>
                    <a:pt x="219" y="74"/>
                  </a:lnTo>
                  <a:lnTo>
                    <a:pt x="219" y="74"/>
                  </a:lnTo>
                  <a:lnTo>
                    <a:pt x="219" y="75"/>
                  </a:lnTo>
                  <a:lnTo>
                    <a:pt x="219" y="77"/>
                  </a:lnTo>
                  <a:lnTo>
                    <a:pt x="220" y="77"/>
                  </a:lnTo>
                  <a:lnTo>
                    <a:pt x="219" y="77"/>
                  </a:lnTo>
                  <a:lnTo>
                    <a:pt x="219" y="78"/>
                  </a:lnTo>
                  <a:lnTo>
                    <a:pt x="219" y="78"/>
                  </a:lnTo>
                  <a:lnTo>
                    <a:pt x="217" y="78"/>
                  </a:lnTo>
                  <a:lnTo>
                    <a:pt x="217" y="78"/>
                  </a:lnTo>
                  <a:lnTo>
                    <a:pt x="217" y="82"/>
                  </a:lnTo>
                  <a:lnTo>
                    <a:pt x="217" y="82"/>
                  </a:lnTo>
                  <a:lnTo>
                    <a:pt x="216" y="83"/>
                  </a:lnTo>
                  <a:lnTo>
                    <a:pt x="216" y="85"/>
                  </a:lnTo>
                  <a:lnTo>
                    <a:pt x="216" y="85"/>
                  </a:lnTo>
                  <a:lnTo>
                    <a:pt x="213" y="83"/>
                  </a:lnTo>
                  <a:lnTo>
                    <a:pt x="211" y="85"/>
                  </a:lnTo>
                  <a:lnTo>
                    <a:pt x="209" y="85"/>
                  </a:lnTo>
                  <a:lnTo>
                    <a:pt x="208" y="85"/>
                  </a:lnTo>
                  <a:lnTo>
                    <a:pt x="206" y="85"/>
                  </a:lnTo>
                  <a:lnTo>
                    <a:pt x="205" y="85"/>
                  </a:lnTo>
                  <a:lnTo>
                    <a:pt x="205" y="86"/>
                  </a:lnTo>
                  <a:lnTo>
                    <a:pt x="203" y="88"/>
                  </a:lnTo>
                  <a:lnTo>
                    <a:pt x="202" y="88"/>
                  </a:lnTo>
                  <a:lnTo>
                    <a:pt x="200" y="86"/>
                  </a:lnTo>
                  <a:lnTo>
                    <a:pt x="200" y="86"/>
                  </a:lnTo>
                  <a:lnTo>
                    <a:pt x="198" y="86"/>
                  </a:lnTo>
                  <a:lnTo>
                    <a:pt x="195" y="85"/>
                  </a:lnTo>
                  <a:lnTo>
                    <a:pt x="194" y="85"/>
                  </a:lnTo>
                  <a:lnTo>
                    <a:pt x="194" y="85"/>
                  </a:lnTo>
                  <a:lnTo>
                    <a:pt x="194" y="85"/>
                  </a:lnTo>
                  <a:lnTo>
                    <a:pt x="194" y="83"/>
                  </a:lnTo>
                  <a:lnTo>
                    <a:pt x="194" y="83"/>
                  </a:lnTo>
                  <a:lnTo>
                    <a:pt x="192" y="83"/>
                  </a:lnTo>
                  <a:lnTo>
                    <a:pt x="186" y="83"/>
                  </a:lnTo>
                  <a:lnTo>
                    <a:pt x="184" y="83"/>
                  </a:lnTo>
                  <a:lnTo>
                    <a:pt x="183" y="85"/>
                  </a:lnTo>
                  <a:lnTo>
                    <a:pt x="181" y="85"/>
                  </a:lnTo>
                  <a:lnTo>
                    <a:pt x="181" y="86"/>
                  </a:lnTo>
                  <a:lnTo>
                    <a:pt x="181" y="88"/>
                  </a:lnTo>
                  <a:lnTo>
                    <a:pt x="179" y="89"/>
                  </a:lnTo>
                  <a:lnTo>
                    <a:pt x="178" y="89"/>
                  </a:lnTo>
                  <a:lnTo>
                    <a:pt x="176" y="91"/>
                  </a:lnTo>
                  <a:lnTo>
                    <a:pt x="175" y="91"/>
                  </a:lnTo>
                  <a:lnTo>
                    <a:pt x="175" y="91"/>
                  </a:lnTo>
                  <a:lnTo>
                    <a:pt x="173" y="91"/>
                  </a:lnTo>
                  <a:lnTo>
                    <a:pt x="172" y="91"/>
                  </a:lnTo>
                  <a:lnTo>
                    <a:pt x="172" y="91"/>
                  </a:lnTo>
                  <a:lnTo>
                    <a:pt x="168" y="91"/>
                  </a:lnTo>
                  <a:lnTo>
                    <a:pt x="165" y="89"/>
                  </a:lnTo>
                  <a:lnTo>
                    <a:pt x="164" y="91"/>
                  </a:lnTo>
                  <a:lnTo>
                    <a:pt x="164" y="91"/>
                  </a:lnTo>
                  <a:lnTo>
                    <a:pt x="159" y="93"/>
                  </a:lnTo>
                  <a:lnTo>
                    <a:pt x="157" y="93"/>
                  </a:lnTo>
                  <a:lnTo>
                    <a:pt x="156" y="93"/>
                  </a:lnTo>
                  <a:lnTo>
                    <a:pt x="156" y="93"/>
                  </a:lnTo>
                  <a:lnTo>
                    <a:pt x="154" y="91"/>
                  </a:lnTo>
                  <a:lnTo>
                    <a:pt x="151" y="88"/>
                  </a:lnTo>
                  <a:lnTo>
                    <a:pt x="151" y="88"/>
                  </a:lnTo>
                  <a:lnTo>
                    <a:pt x="150" y="86"/>
                  </a:lnTo>
                  <a:lnTo>
                    <a:pt x="150" y="86"/>
                  </a:lnTo>
                  <a:lnTo>
                    <a:pt x="148" y="85"/>
                  </a:lnTo>
                  <a:lnTo>
                    <a:pt x="148" y="85"/>
                  </a:lnTo>
                  <a:lnTo>
                    <a:pt x="146" y="83"/>
                  </a:lnTo>
                  <a:lnTo>
                    <a:pt x="145" y="82"/>
                  </a:lnTo>
                  <a:lnTo>
                    <a:pt x="145" y="80"/>
                  </a:lnTo>
                  <a:lnTo>
                    <a:pt x="143" y="80"/>
                  </a:lnTo>
                  <a:lnTo>
                    <a:pt x="143" y="78"/>
                  </a:lnTo>
                  <a:lnTo>
                    <a:pt x="143" y="78"/>
                  </a:lnTo>
                  <a:lnTo>
                    <a:pt x="145" y="77"/>
                  </a:lnTo>
                  <a:lnTo>
                    <a:pt x="145" y="78"/>
                  </a:lnTo>
                  <a:lnTo>
                    <a:pt x="146" y="78"/>
                  </a:lnTo>
                  <a:lnTo>
                    <a:pt x="148" y="80"/>
                  </a:lnTo>
                  <a:lnTo>
                    <a:pt x="150" y="80"/>
                  </a:lnTo>
                  <a:lnTo>
                    <a:pt x="151" y="82"/>
                  </a:lnTo>
                  <a:lnTo>
                    <a:pt x="153" y="82"/>
                  </a:lnTo>
                  <a:lnTo>
                    <a:pt x="154" y="82"/>
                  </a:lnTo>
                  <a:lnTo>
                    <a:pt x="154" y="80"/>
                  </a:lnTo>
                  <a:lnTo>
                    <a:pt x="156" y="82"/>
                  </a:lnTo>
                  <a:lnTo>
                    <a:pt x="159" y="83"/>
                  </a:lnTo>
                  <a:lnTo>
                    <a:pt x="161" y="83"/>
                  </a:lnTo>
                  <a:lnTo>
                    <a:pt x="162" y="83"/>
                  </a:lnTo>
                  <a:lnTo>
                    <a:pt x="164" y="83"/>
                  </a:lnTo>
                  <a:lnTo>
                    <a:pt x="165" y="85"/>
                  </a:lnTo>
                  <a:lnTo>
                    <a:pt x="167" y="85"/>
                  </a:lnTo>
                  <a:lnTo>
                    <a:pt x="167" y="85"/>
                  </a:lnTo>
                  <a:lnTo>
                    <a:pt x="167" y="85"/>
                  </a:lnTo>
                  <a:lnTo>
                    <a:pt x="165" y="85"/>
                  </a:lnTo>
                  <a:lnTo>
                    <a:pt x="165" y="83"/>
                  </a:lnTo>
                  <a:lnTo>
                    <a:pt x="165" y="82"/>
                  </a:lnTo>
                  <a:lnTo>
                    <a:pt x="165" y="82"/>
                  </a:lnTo>
                  <a:lnTo>
                    <a:pt x="167" y="80"/>
                  </a:lnTo>
                  <a:lnTo>
                    <a:pt x="167" y="78"/>
                  </a:lnTo>
                  <a:lnTo>
                    <a:pt x="167" y="77"/>
                  </a:lnTo>
                  <a:lnTo>
                    <a:pt x="168" y="75"/>
                  </a:lnTo>
                  <a:lnTo>
                    <a:pt x="168" y="75"/>
                  </a:lnTo>
                  <a:lnTo>
                    <a:pt x="167" y="74"/>
                  </a:lnTo>
                  <a:lnTo>
                    <a:pt x="167" y="72"/>
                  </a:lnTo>
                  <a:lnTo>
                    <a:pt x="167" y="71"/>
                  </a:lnTo>
                  <a:lnTo>
                    <a:pt x="168" y="71"/>
                  </a:lnTo>
                  <a:lnTo>
                    <a:pt x="168" y="71"/>
                  </a:lnTo>
                  <a:lnTo>
                    <a:pt x="170" y="72"/>
                  </a:lnTo>
                  <a:lnTo>
                    <a:pt x="170" y="71"/>
                  </a:lnTo>
                  <a:lnTo>
                    <a:pt x="170" y="71"/>
                  </a:lnTo>
                  <a:lnTo>
                    <a:pt x="172" y="71"/>
                  </a:lnTo>
                  <a:lnTo>
                    <a:pt x="170" y="69"/>
                  </a:lnTo>
                  <a:lnTo>
                    <a:pt x="170" y="67"/>
                  </a:lnTo>
                  <a:lnTo>
                    <a:pt x="172" y="66"/>
                  </a:lnTo>
                  <a:lnTo>
                    <a:pt x="173" y="64"/>
                  </a:lnTo>
                  <a:lnTo>
                    <a:pt x="175" y="64"/>
                  </a:lnTo>
                  <a:lnTo>
                    <a:pt x="181" y="64"/>
                  </a:lnTo>
                  <a:lnTo>
                    <a:pt x="189" y="61"/>
                  </a:lnTo>
                  <a:lnTo>
                    <a:pt x="192" y="61"/>
                  </a:lnTo>
                  <a:lnTo>
                    <a:pt x="194" y="60"/>
                  </a:lnTo>
                  <a:lnTo>
                    <a:pt x="194" y="60"/>
                  </a:lnTo>
                  <a:lnTo>
                    <a:pt x="195" y="58"/>
                  </a:lnTo>
                  <a:lnTo>
                    <a:pt x="198" y="55"/>
                  </a:lnTo>
                  <a:lnTo>
                    <a:pt x="200" y="52"/>
                  </a:lnTo>
                  <a:lnTo>
                    <a:pt x="203" y="49"/>
                  </a:lnTo>
                  <a:lnTo>
                    <a:pt x="206" y="44"/>
                  </a:lnTo>
                  <a:lnTo>
                    <a:pt x="206" y="44"/>
                  </a:lnTo>
                  <a:lnTo>
                    <a:pt x="208" y="42"/>
                  </a:lnTo>
                  <a:lnTo>
                    <a:pt x="208" y="41"/>
                  </a:lnTo>
                  <a:lnTo>
                    <a:pt x="208" y="41"/>
                  </a:lnTo>
                  <a:lnTo>
                    <a:pt x="208" y="39"/>
                  </a:lnTo>
                  <a:lnTo>
                    <a:pt x="208" y="39"/>
                  </a:lnTo>
                  <a:lnTo>
                    <a:pt x="208" y="39"/>
                  </a:lnTo>
                  <a:lnTo>
                    <a:pt x="209" y="39"/>
                  </a:lnTo>
                  <a:lnTo>
                    <a:pt x="209" y="41"/>
                  </a:lnTo>
                  <a:lnTo>
                    <a:pt x="211" y="41"/>
                  </a:lnTo>
                  <a:lnTo>
                    <a:pt x="211" y="42"/>
                  </a:lnTo>
                  <a:lnTo>
                    <a:pt x="213" y="42"/>
                  </a:lnTo>
                  <a:lnTo>
                    <a:pt x="213" y="44"/>
                  </a:lnTo>
                  <a:lnTo>
                    <a:pt x="213" y="44"/>
                  </a:lnTo>
                  <a:lnTo>
                    <a:pt x="214" y="44"/>
                  </a:lnTo>
                  <a:lnTo>
                    <a:pt x="214" y="45"/>
                  </a:lnTo>
                  <a:lnTo>
                    <a:pt x="216" y="47"/>
                  </a:lnTo>
                  <a:lnTo>
                    <a:pt x="216" y="47"/>
                  </a:lnTo>
                  <a:lnTo>
                    <a:pt x="216" y="47"/>
                  </a:lnTo>
                  <a:lnTo>
                    <a:pt x="217" y="47"/>
                  </a:lnTo>
                  <a:lnTo>
                    <a:pt x="219" y="47"/>
                  </a:lnTo>
                  <a:lnTo>
                    <a:pt x="219" y="45"/>
                  </a:lnTo>
                  <a:lnTo>
                    <a:pt x="219" y="44"/>
                  </a:lnTo>
                  <a:lnTo>
                    <a:pt x="219" y="44"/>
                  </a:lnTo>
                  <a:lnTo>
                    <a:pt x="220" y="42"/>
                  </a:lnTo>
                  <a:lnTo>
                    <a:pt x="220" y="42"/>
                  </a:lnTo>
                  <a:lnTo>
                    <a:pt x="219" y="42"/>
                  </a:lnTo>
                  <a:lnTo>
                    <a:pt x="219" y="41"/>
                  </a:lnTo>
                  <a:lnTo>
                    <a:pt x="219" y="41"/>
                  </a:lnTo>
                  <a:lnTo>
                    <a:pt x="219" y="39"/>
                  </a:lnTo>
                  <a:lnTo>
                    <a:pt x="219" y="38"/>
                  </a:lnTo>
                  <a:lnTo>
                    <a:pt x="219" y="38"/>
                  </a:lnTo>
                  <a:lnTo>
                    <a:pt x="220" y="36"/>
                  </a:lnTo>
                  <a:lnTo>
                    <a:pt x="222" y="36"/>
                  </a:lnTo>
                  <a:lnTo>
                    <a:pt x="222" y="34"/>
                  </a:lnTo>
                  <a:lnTo>
                    <a:pt x="222" y="36"/>
                  </a:lnTo>
                  <a:lnTo>
                    <a:pt x="222" y="38"/>
                  </a:lnTo>
                  <a:lnTo>
                    <a:pt x="224" y="39"/>
                  </a:lnTo>
                  <a:lnTo>
                    <a:pt x="224" y="42"/>
                  </a:lnTo>
                  <a:lnTo>
                    <a:pt x="225" y="42"/>
                  </a:lnTo>
                  <a:lnTo>
                    <a:pt x="225" y="42"/>
                  </a:lnTo>
                  <a:lnTo>
                    <a:pt x="227" y="42"/>
                  </a:lnTo>
                  <a:lnTo>
                    <a:pt x="227" y="42"/>
                  </a:lnTo>
                  <a:lnTo>
                    <a:pt x="227" y="42"/>
                  </a:lnTo>
                  <a:lnTo>
                    <a:pt x="227" y="41"/>
                  </a:lnTo>
                  <a:lnTo>
                    <a:pt x="227" y="39"/>
                  </a:lnTo>
                  <a:lnTo>
                    <a:pt x="225" y="38"/>
                  </a:lnTo>
                  <a:lnTo>
                    <a:pt x="225" y="36"/>
                  </a:lnTo>
                  <a:lnTo>
                    <a:pt x="224" y="34"/>
                  </a:lnTo>
                  <a:lnTo>
                    <a:pt x="228" y="34"/>
                  </a:lnTo>
                  <a:lnTo>
                    <a:pt x="228" y="34"/>
                  </a:lnTo>
                  <a:lnTo>
                    <a:pt x="230" y="33"/>
                  </a:lnTo>
                  <a:lnTo>
                    <a:pt x="230" y="33"/>
                  </a:lnTo>
                  <a:lnTo>
                    <a:pt x="230" y="31"/>
                  </a:lnTo>
                  <a:lnTo>
                    <a:pt x="228" y="30"/>
                  </a:lnTo>
                  <a:lnTo>
                    <a:pt x="228" y="28"/>
                  </a:lnTo>
                  <a:lnTo>
                    <a:pt x="228" y="28"/>
                  </a:lnTo>
                  <a:lnTo>
                    <a:pt x="230" y="25"/>
                  </a:lnTo>
                  <a:lnTo>
                    <a:pt x="232" y="25"/>
                  </a:lnTo>
                  <a:lnTo>
                    <a:pt x="232" y="25"/>
                  </a:lnTo>
                  <a:lnTo>
                    <a:pt x="232" y="26"/>
                  </a:lnTo>
                  <a:lnTo>
                    <a:pt x="233" y="26"/>
                  </a:lnTo>
                  <a:lnTo>
                    <a:pt x="233" y="26"/>
                  </a:lnTo>
                  <a:lnTo>
                    <a:pt x="235" y="25"/>
                  </a:lnTo>
                  <a:lnTo>
                    <a:pt x="235" y="23"/>
                  </a:lnTo>
                  <a:lnTo>
                    <a:pt x="238" y="20"/>
                  </a:lnTo>
                  <a:lnTo>
                    <a:pt x="238" y="19"/>
                  </a:lnTo>
                  <a:lnTo>
                    <a:pt x="239" y="17"/>
                  </a:lnTo>
                  <a:lnTo>
                    <a:pt x="244" y="12"/>
                  </a:lnTo>
                  <a:lnTo>
                    <a:pt x="244" y="11"/>
                  </a:lnTo>
                  <a:lnTo>
                    <a:pt x="247" y="4"/>
                  </a:lnTo>
                  <a:lnTo>
                    <a:pt x="247" y="4"/>
                  </a:lnTo>
                  <a:close/>
                  <a:moveTo>
                    <a:pt x="255" y="0"/>
                  </a:moveTo>
                  <a:lnTo>
                    <a:pt x="255" y="1"/>
                  </a:lnTo>
                  <a:lnTo>
                    <a:pt x="255" y="1"/>
                  </a:lnTo>
                  <a:lnTo>
                    <a:pt x="255" y="3"/>
                  </a:lnTo>
                  <a:lnTo>
                    <a:pt x="254" y="3"/>
                  </a:lnTo>
                  <a:lnTo>
                    <a:pt x="252" y="3"/>
                  </a:lnTo>
                  <a:lnTo>
                    <a:pt x="252" y="3"/>
                  </a:lnTo>
                  <a:lnTo>
                    <a:pt x="252" y="1"/>
                  </a:lnTo>
                  <a:lnTo>
                    <a:pt x="254" y="0"/>
                  </a:lnTo>
                  <a:lnTo>
                    <a:pt x="25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1" name="Freeform 197">
              <a:extLst>
                <a:ext uri="{FF2B5EF4-FFF2-40B4-BE49-F238E27FC236}">
                  <a16:creationId xmlns:a16="http://schemas.microsoft.com/office/drawing/2014/main" id="{8599C8C8-ABDC-FB36-DACD-85EF30E8E488}"/>
                </a:ext>
              </a:extLst>
            </p:cNvPr>
            <p:cNvSpPr>
              <a:spLocks noEditPoints="1"/>
            </p:cNvSpPr>
            <p:nvPr/>
          </p:nvSpPr>
          <p:spPr bwMode="auto">
            <a:xfrm>
              <a:off x="2427927" y="3466652"/>
              <a:ext cx="892743" cy="541884"/>
            </a:xfrm>
            <a:custGeom>
              <a:avLst/>
              <a:gdLst>
                <a:gd name="T0" fmla="*/ 457 w 458"/>
                <a:gd name="T1" fmla="*/ 188 h 278"/>
                <a:gd name="T2" fmla="*/ 457 w 458"/>
                <a:gd name="T3" fmla="*/ 177 h 278"/>
                <a:gd name="T4" fmla="*/ 123 w 458"/>
                <a:gd name="T5" fmla="*/ 133 h 278"/>
                <a:gd name="T6" fmla="*/ 112 w 458"/>
                <a:gd name="T7" fmla="*/ 120 h 278"/>
                <a:gd name="T8" fmla="*/ 89 w 458"/>
                <a:gd name="T9" fmla="*/ 122 h 278"/>
                <a:gd name="T10" fmla="*/ 47 w 458"/>
                <a:gd name="T11" fmla="*/ 74 h 278"/>
                <a:gd name="T12" fmla="*/ 89 w 458"/>
                <a:gd name="T13" fmla="*/ 56 h 278"/>
                <a:gd name="T14" fmla="*/ 75 w 458"/>
                <a:gd name="T15" fmla="*/ 57 h 278"/>
                <a:gd name="T16" fmla="*/ 53 w 458"/>
                <a:gd name="T17" fmla="*/ 0 h 278"/>
                <a:gd name="T18" fmla="*/ 137 w 458"/>
                <a:gd name="T19" fmla="*/ 22 h 278"/>
                <a:gd name="T20" fmla="*/ 176 w 458"/>
                <a:gd name="T21" fmla="*/ 19 h 278"/>
                <a:gd name="T22" fmla="*/ 205 w 458"/>
                <a:gd name="T23" fmla="*/ 51 h 278"/>
                <a:gd name="T24" fmla="*/ 228 w 458"/>
                <a:gd name="T25" fmla="*/ 48 h 278"/>
                <a:gd name="T26" fmla="*/ 252 w 458"/>
                <a:gd name="T27" fmla="*/ 52 h 278"/>
                <a:gd name="T28" fmla="*/ 268 w 458"/>
                <a:gd name="T29" fmla="*/ 76 h 278"/>
                <a:gd name="T30" fmla="*/ 279 w 458"/>
                <a:gd name="T31" fmla="*/ 97 h 278"/>
                <a:gd name="T32" fmla="*/ 304 w 458"/>
                <a:gd name="T33" fmla="*/ 108 h 278"/>
                <a:gd name="T34" fmla="*/ 299 w 458"/>
                <a:gd name="T35" fmla="*/ 153 h 278"/>
                <a:gd name="T36" fmla="*/ 304 w 458"/>
                <a:gd name="T37" fmla="*/ 174 h 278"/>
                <a:gd name="T38" fmla="*/ 318 w 458"/>
                <a:gd name="T39" fmla="*/ 199 h 278"/>
                <a:gd name="T40" fmla="*/ 328 w 458"/>
                <a:gd name="T41" fmla="*/ 215 h 278"/>
                <a:gd name="T42" fmla="*/ 369 w 458"/>
                <a:gd name="T43" fmla="*/ 219 h 278"/>
                <a:gd name="T44" fmla="*/ 391 w 458"/>
                <a:gd name="T45" fmla="*/ 218 h 278"/>
                <a:gd name="T46" fmla="*/ 400 w 458"/>
                <a:gd name="T47" fmla="*/ 201 h 278"/>
                <a:gd name="T48" fmla="*/ 432 w 458"/>
                <a:gd name="T49" fmla="*/ 174 h 278"/>
                <a:gd name="T50" fmla="*/ 451 w 458"/>
                <a:gd name="T51" fmla="*/ 174 h 278"/>
                <a:gd name="T52" fmla="*/ 455 w 458"/>
                <a:gd name="T53" fmla="*/ 185 h 278"/>
                <a:gd name="T54" fmla="*/ 447 w 458"/>
                <a:gd name="T55" fmla="*/ 202 h 278"/>
                <a:gd name="T56" fmla="*/ 443 w 458"/>
                <a:gd name="T57" fmla="*/ 219 h 278"/>
                <a:gd name="T58" fmla="*/ 433 w 458"/>
                <a:gd name="T59" fmla="*/ 219 h 278"/>
                <a:gd name="T60" fmla="*/ 397 w 458"/>
                <a:gd name="T61" fmla="*/ 232 h 278"/>
                <a:gd name="T62" fmla="*/ 403 w 458"/>
                <a:gd name="T63" fmla="*/ 249 h 278"/>
                <a:gd name="T64" fmla="*/ 380 w 458"/>
                <a:gd name="T65" fmla="*/ 267 h 278"/>
                <a:gd name="T66" fmla="*/ 369 w 458"/>
                <a:gd name="T67" fmla="*/ 267 h 278"/>
                <a:gd name="T68" fmla="*/ 353 w 458"/>
                <a:gd name="T69" fmla="*/ 256 h 278"/>
                <a:gd name="T70" fmla="*/ 339 w 458"/>
                <a:gd name="T71" fmla="*/ 252 h 278"/>
                <a:gd name="T72" fmla="*/ 283 w 458"/>
                <a:gd name="T73" fmla="*/ 248 h 278"/>
                <a:gd name="T74" fmla="*/ 238 w 458"/>
                <a:gd name="T75" fmla="*/ 227 h 278"/>
                <a:gd name="T76" fmla="*/ 192 w 458"/>
                <a:gd name="T77" fmla="*/ 204 h 278"/>
                <a:gd name="T78" fmla="*/ 187 w 458"/>
                <a:gd name="T79" fmla="*/ 185 h 278"/>
                <a:gd name="T80" fmla="*/ 176 w 458"/>
                <a:gd name="T81" fmla="*/ 150 h 278"/>
                <a:gd name="T82" fmla="*/ 153 w 458"/>
                <a:gd name="T83" fmla="*/ 128 h 278"/>
                <a:gd name="T84" fmla="*/ 140 w 458"/>
                <a:gd name="T85" fmla="*/ 114 h 278"/>
                <a:gd name="T86" fmla="*/ 130 w 458"/>
                <a:gd name="T87" fmla="*/ 109 h 278"/>
                <a:gd name="T88" fmla="*/ 123 w 458"/>
                <a:gd name="T89" fmla="*/ 92 h 278"/>
                <a:gd name="T90" fmla="*/ 107 w 458"/>
                <a:gd name="T91" fmla="*/ 76 h 278"/>
                <a:gd name="T92" fmla="*/ 86 w 458"/>
                <a:gd name="T93" fmla="*/ 52 h 278"/>
                <a:gd name="T94" fmla="*/ 77 w 458"/>
                <a:gd name="T95" fmla="*/ 27 h 278"/>
                <a:gd name="T96" fmla="*/ 60 w 458"/>
                <a:gd name="T97" fmla="*/ 19 h 278"/>
                <a:gd name="T98" fmla="*/ 55 w 458"/>
                <a:gd name="T99" fmla="*/ 40 h 278"/>
                <a:gd name="T100" fmla="*/ 74 w 458"/>
                <a:gd name="T101" fmla="*/ 62 h 278"/>
                <a:gd name="T102" fmla="*/ 89 w 458"/>
                <a:gd name="T103" fmla="*/ 87 h 278"/>
                <a:gd name="T104" fmla="*/ 101 w 458"/>
                <a:gd name="T105" fmla="*/ 98 h 278"/>
                <a:gd name="T106" fmla="*/ 112 w 458"/>
                <a:gd name="T107" fmla="*/ 131 h 278"/>
                <a:gd name="T108" fmla="*/ 124 w 458"/>
                <a:gd name="T109" fmla="*/ 137 h 278"/>
                <a:gd name="T110" fmla="*/ 118 w 458"/>
                <a:gd name="T111" fmla="*/ 144 h 278"/>
                <a:gd name="T112" fmla="*/ 91 w 458"/>
                <a:gd name="T113" fmla="*/ 120 h 278"/>
                <a:gd name="T114" fmla="*/ 74 w 458"/>
                <a:gd name="T115" fmla="*/ 93 h 278"/>
                <a:gd name="T116" fmla="*/ 52 w 458"/>
                <a:gd name="T117" fmla="*/ 81 h 278"/>
                <a:gd name="T118" fmla="*/ 61 w 458"/>
                <a:gd name="T119" fmla="*/ 76 h 278"/>
                <a:gd name="T120" fmla="*/ 39 w 458"/>
                <a:gd name="T121" fmla="*/ 48 h 278"/>
                <a:gd name="T122" fmla="*/ 25 w 458"/>
                <a:gd name="T123" fmla="*/ 19 h 278"/>
                <a:gd name="T124" fmla="*/ 39 w 458"/>
                <a:gd name="T125" fmla="*/ 2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58" h="278">
                  <a:moveTo>
                    <a:pt x="388" y="215"/>
                  </a:moveTo>
                  <a:lnTo>
                    <a:pt x="388" y="215"/>
                  </a:lnTo>
                  <a:lnTo>
                    <a:pt x="389" y="215"/>
                  </a:lnTo>
                  <a:lnTo>
                    <a:pt x="388" y="216"/>
                  </a:lnTo>
                  <a:lnTo>
                    <a:pt x="386" y="216"/>
                  </a:lnTo>
                  <a:lnTo>
                    <a:pt x="384" y="216"/>
                  </a:lnTo>
                  <a:lnTo>
                    <a:pt x="384" y="216"/>
                  </a:lnTo>
                  <a:lnTo>
                    <a:pt x="388" y="215"/>
                  </a:lnTo>
                  <a:close/>
                  <a:moveTo>
                    <a:pt x="107" y="213"/>
                  </a:moveTo>
                  <a:lnTo>
                    <a:pt x="108" y="215"/>
                  </a:lnTo>
                  <a:lnTo>
                    <a:pt x="108" y="215"/>
                  </a:lnTo>
                  <a:lnTo>
                    <a:pt x="107" y="216"/>
                  </a:lnTo>
                  <a:lnTo>
                    <a:pt x="107" y="215"/>
                  </a:lnTo>
                  <a:lnTo>
                    <a:pt x="107" y="215"/>
                  </a:lnTo>
                  <a:lnTo>
                    <a:pt x="107" y="213"/>
                  </a:lnTo>
                  <a:close/>
                  <a:moveTo>
                    <a:pt x="457" y="188"/>
                  </a:moveTo>
                  <a:lnTo>
                    <a:pt x="457" y="188"/>
                  </a:lnTo>
                  <a:lnTo>
                    <a:pt x="457" y="189"/>
                  </a:lnTo>
                  <a:lnTo>
                    <a:pt x="455" y="193"/>
                  </a:lnTo>
                  <a:lnTo>
                    <a:pt x="454" y="193"/>
                  </a:lnTo>
                  <a:lnTo>
                    <a:pt x="454" y="191"/>
                  </a:lnTo>
                  <a:lnTo>
                    <a:pt x="454" y="189"/>
                  </a:lnTo>
                  <a:lnTo>
                    <a:pt x="455" y="188"/>
                  </a:lnTo>
                  <a:lnTo>
                    <a:pt x="457" y="188"/>
                  </a:lnTo>
                  <a:lnTo>
                    <a:pt x="457" y="188"/>
                  </a:lnTo>
                  <a:close/>
                  <a:moveTo>
                    <a:pt x="458" y="177"/>
                  </a:moveTo>
                  <a:lnTo>
                    <a:pt x="458" y="177"/>
                  </a:lnTo>
                  <a:lnTo>
                    <a:pt x="458" y="178"/>
                  </a:lnTo>
                  <a:lnTo>
                    <a:pt x="458" y="178"/>
                  </a:lnTo>
                  <a:lnTo>
                    <a:pt x="458" y="178"/>
                  </a:lnTo>
                  <a:lnTo>
                    <a:pt x="458" y="178"/>
                  </a:lnTo>
                  <a:lnTo>
                    <a:pt x="457" y="177"/>
                  </a:lnTo>
                  <a:lnTo>
                    <a:pt x="458" y="177"/>
                  </a:lnTo>
                  <a:close/>
                  <a:moveTo>
                    <a:pt x="171" y="171"/>
                  </a:moveTo>
                  <a:lnTo>
                    <a:pt x="171" y="172"/>
                  </a:lnTo>
                  <a:lnTo>
                    <a:pt x="171" y="172"/>
                  </a:lnTo>
                  <a:lnTo>
                    <a:pt x="171" y="172"/>
                  </a:lnTo>
                  <a:lnTo>
                    <a:pt x="171" y="174"/>
                  </a:lnTo>
                  <a:lnTo>
                    <a:pt x="170" y="174"/>
                  </a:lnTo>
                  <a:lnTo>
                    <a:pt x="170" y="172"/>
                  </a:lnTo>
                  <a:lnTo>
                    <a:pt x="170" y="171"/>
                  </a:lnTo>
                  <a:lnTo>
                    <a:pt x="171" y="171"/>
                  </a:lnTo>
                  <a:close/>
                  <a:moveTo>
                    <a:pt x="123" y="131"/>
                  </a:moveTo>
                  <a:lnTo>
                    <a:pt x="124" y="133"/>
                  </a:lnTo>
                  <a:lnTo>
                    <a:pt x="124" y="134"/>
                  </a:lnTo>
                  <a:lnTo>
                    <a:pt x="124" y="134"/>
                  </a:lnTo>
                  <a:lnTo>
                    <a:pt x="124" y="134"/>
                  </a:lnTo>
                  <a:lnTo>
                    <a:pt x="123" y="133"/>
                  </a:lnTo>
                  <a:lnTo>
                    <a:pt x="123" y="131"/>
                  </a:lnTo>
                  <a:lnTo>
                    <a:pt x="123" y="131"/>
                  </a:lnTo>
                  <a:close/>
                  <a:moveTo>
                    <a:pt x="94" y="128"/>
                  </a:moveTo>
                  <a:lnTo>
                    <a:pt x="94" y="128"/>
                  </a:lnTo>
                  <a:lnTo>
                    <a:pt x="97" y="130"/>
                  </a:lnTo>
                  <a:lnTo>
                    <a:pt x="97" y="131"/>
                  </a:lnTo>
                  <a:lnTo>
                    <a:pt x="93" y="128"/>
                  </a:lnTo>
                  <a:lnTo>
                    <a:pt x="94" y="128"/>
                  </a:lnTo>
                  <a:close/>
                  <a:moveTo>
                    <a:pt x="112" y="120"/>
                  </a:moveTo>
                  <a:lnTo>
                    <a:pt x="113" y="120"/>
                  </a:lnTo>
                  <a:lnTo>
                    <a:pt x="113" y="120"/>
                  </a:lnTo>
                  <a:lnTo>
                    <a:pt x="113" y="123"/>
                  </a:lnTo>
                  <a:lnTo>
                    <a:pt x="113" y="122"/>
                  </a:lnTo>
                  <a:lnTo>
                    <a:pt x="112" y="122"/>
                  </a:lnTo>
                  <a:lnTo>
                    <a:pt x="112" y="120"/>
                  </a:lnTo>
                  <a:lnTo>
                    <a:pt x="112" y="120"/>
                  </a:lnTo>
                  <a:lnTo>
                    <a:pt x="112" y="120"/>
                  </a:lnTo>
                  <a:close/>
                  <a:moveTo>
                    <a:pt x="91" y="117"/>
                  </a:moveTo>
                  <a:lnTo>
                    <a:pt x="91" y="117"/>
                  </a:lnTo>
                  <a:lnTo>
                    <a:pt x="89" y="123"/>
                  </a:lnTo>
                  <a:lnTo>
                    <a:pt x="89" y="123"/>
                  </a:lnTo>
                  <a:lnTo>
                    <a:pt x="91" y="123"/>
                  </a:lnTo>
                  <a:lnTo>
                    <a:pt x="91" y="125"/>
                  </a:lnTo>
                  <a:lnTo>
                    <a:pt x="91" y="126"/>
                  </a:lnTo>
                  <a:lnTo>
                    <a:pt x="91" y="128"/>
                  </a:lnTo>
                  <a:lnTo>
                    <a:pt x="93" y="128"/>
                  </a:lnTo>
                  <a:lnTo>
                    <a:pt x="91" y="128"/>
                  </a:lnTo>
                  <a:lnTo>
                    <a:pt x="91" y="126"/>
                  </a:lnTo>
                  <a:lnTo>
                    <a:pt x="89" y="125"/>
                  </a:lnTo>
                  <a:lnTo>
                    <a:pt x="89" y="125"/>
                  </a:lnTo>
                  <a:lnTo>
                    <a:pt x="88" y="125"/>
                  </a:lnTo>
                  <a:lnTo>
                    <a:pt x="89" y="122"/>
                  </a:lnTo>
                  <a:lnTo>
                    <a:pt x="91" y="117"/>
                  </a:lnTo>
                  <a:close/>
                  <a:moveTo>
                    <a:pt x="105" y="104"/>
                  </a:moveTo>
                  <a:lnTo>
                    <a:pt x="105" y="106"/>
                  </a:lnTo>
                  <a:lnTo>
                    <a:pt x="105" y="106"/>
                  </a:lnTo>
                  <a:lnTo>
                    <a:pt x="105" y="106"/>
                  </a:lnTo>
                  <a:lnTo>
                    <a:pt x="105" y="106"/>
                  </a:lnTo>
                  <a:lnTo>
                    <a:pt x="104" y="108"/>
                  </a:lnTo>
                  <a:lnTo>
                    <a:pt x="104" y="108"/>
                  </a:lnTo>
                  <a:lnTo>
                    <a:pt x="105" y="104"/>
                  </a:lnTo>
                  <a:lnTo>
                    <a:pt x="105" y="104"/>
                  </a:lnTo>
                  <a:lnTo>
                    <a:pt x="105" y="104"/>
                  </a:lnTo>
                  <a:close/>
                  <a:moveTo>
                    <a:pt x="45" y="70"/>
                  </a:moveTo>
                  <a:lnTo>
                    <a:pt x="47" y="70"/>
                  </a:lnTo>
                  <a:lnTo>
                    <a:pt x="47" y="71"/>
                  </a:lnTo>
                  <a:lnTo>
                    <a:pt x="47" y="73"/>
                  </a:lnTo>
                  <a:lnTo>
                    <a:pt x="47" y="74"/>
                  </a:lnTo>
                  <a:lnTo>
                    <a:pt x="44" y="73"/>
                  </a:lnTo>
                  <a:lnTo>
                    <a:pt x="45" y="71"/>
                  </a:lnTo>
                  <a:lnTo>
                    <a:pt x="45" y="70"/>
                  </a:lnTo>
                  <a:lnTo>
                    <a:pt x="45" y="70"/>
                  </a:lnTo>
                  <a:close/>
                  <a:moveTo>
                    <a:pt x="1" y="56"/>
                  </a:moveTo>
                  <a:lnTo>
                    <a:pt x="1" y="56"/>
                  </a:lnTo>
                  <a:lnTo>
                    <a:pt x="1" y="57"/>
                  </a:lnTo>
                  <a:lnTo>
                    <a:pt x="3" y="57"/>
                  </a:lnTo>
                  <a:lnTo>
                    <a:pt x="3" y="59"/>
                  </a:lnTo>
                  <a:lnTo>
                    <a:pt x="3" y="60"/>
                  </a:lnTo>
                  <a:lnTo>
                    <a:pt x="1" y="60"/>
                  </a:lnTo>
                  <a:lnTo>
                    <a:pt x="0" y="57"/>
                  </a:lnTo>
                  <a:lnTo>
                    <a:pt x="0" y="57"/>
                  </a:lnTo>
                  <a:lnTo>
                    <a:pt x="1" y="56"/>
                  </a:lnTo>
                  <a:close/>
                  <a:moveTo>
                    <a:pt x="88" y="56"/>
                  </a:moveTo>
                  <a:lnTo>
                    <a:pt x="89" y="56"/>
                  </a:lnTo>
                  <a:lnTo>
                    <a:pt x="89" y="57"/>
                  </a:lnTo>
                  <a:lnTo>
                    <a:pt x="89" y="59"/>
                  </a:lnTo>
                  <a:lnTo>
                    <a:pt x="88" y="63"/>
                  </a:lnTo>
                  <a:lnTo>
                    <a:pt x="88" y="62"/>
                  </a:lnTo>
                  <a:lnTo>
                    <a:pt x="85" y="62"/>
                  </a:lnTo>
                  <a:lnTo>
                    <a:pt x="85" y="60"/>
                  </a:lnTo>
                  <a:lnTo>
                    <a:pt x="86" y="57"/>
                  </a:lnTo>
                  <a:lnTo>
                    <a:pt x="86" y="56"/>
                  </a:lnTo>
                  <a:lnTo>
                    <a:pt x="88" y="56"/>
                  </a:lnTo>
                  <a:close/>
                  <a:moveTo>
                    <a:pt x="69" y="51"/>
                  </a:moveTo>
                  <a:lnTo>
                    <a:pt x="71" y="51"/>
                  </a:lnTo>
                  <a:lnTo>
                    <a:pt x="72" y="51"/>
                  </a:lnTo>
                  <a:lnTo>
                    <a:pt x="72" y="52"/>
                  </a:lnTo>
                  <a:lnTo>
                    <a:pt x="72" y="54"/>
                  </a:lnTo>
                  <a:lnTo>
                    <a:pt x="75" y="54"/>
                  </a:lnTo>
                  <a:lnTo>
                    <a:pt x="75" y="57"/>
                  </a:lnTo>
                  <a:lnTo>
                    <a:pt x="75" y="59"/>
                  </a:lnTo>
                  <a:lnTo>
                    <a:pt x="75" y="59"/>
                  </a:lnTo>
                  <a:lnTo>
                    <a:pt x="74" y="57"/>
                  </a:lnTo>
                  <a:lnTo>
                    <a:pt x="71" y="54"/>
                  </a:lnTo>
                  <a:lnTo>
                    <a:pt x="71" y="52"/>
                  </a:lnTo>
                  <a:lnTo>
                    <a:pt x="69" y="52"/>
                  </a:lnTo>
                  <a:lnTo>
                    <a:pt x="69" y="51"/>
                  </a:lnTo>
                  <a:close/>
                  <a:moveTo>
                    <a:pt x="53" y="15"/>
                  </a:moveTo>
                  <a:lnTo>
                    <a:pt x="53" y="16"/>
                  </a:lnTo>
                  <a:lnTo>
                    <a:pt x="53" y="16"/>
                  </a:lnTo>
                  <a:lnTo>
                    <a:pt x="53" y="16"/>
                  </a:lnTo>
                  <a:lnTo>
                    <a:pt x="53" y="16"/>
                  </a:lnTo>
                  <a:lnTo>
                    <a:pt x="52" y="16"/>
                  </a:lnTo>
                  <a:lnTo>
                    <a:pt x="52" y="15"/>
                  </a:lnTo>
                  <a:lnTo>
                    <a:pt x="53" y="15"/>
                  </a:lnTo>
                  <a:close/>
                  <a:moveTo>
                    <a:pt x="53" y="0"/>
                  </a:moveTo>
                  <a:lnTo>
                    <a:pt x="52" y="2"/>
                  </a:lnTo>
                  <a:lnTo>
                    <a:pt x="52" y="4"/>
                  </a:lnTo>
                  <a:lnTo>
                    <a:pt x="58" y="7"/>
                  </a:lnTo>
                  <a:lnTo>
                    <a:pt x="66" y="8"/>
                  </a:lnTo>
                  <a:lnTo>
                    <a:pt x="72" y="11"/>
                  </a:lnTo>
                  <a:lnTo>
                    <a:pt x="78" y="13"/>
                  </a:lnTo>
                  <a:lnTo>
                    <a:pt x="86" y="16"/>
                  </a:lnTo>
                  <a:lnTo>
                    <a:pt x="93" y="18"/>
                  </a:lnTo>
                  <a:lnTo>
                    <a:pt x="99" y="21"/>
                  </a:lnTo>
                  <a:lnTo>
                    <a:pt x="107" y="22"/>
                  </a:lnTo>
                  <a:lnTo>
                    <a:pt x="112" y="22"/>
                  </a:lnTo>
                  <a:lnTo>
                    <a:pt x="116" y="22"/>
                  </a:lnTo>
                  <a:lnTo>
                    <a:pt x="123" y="22"/>
                  </a:lnTo>
                  <a:lnTo>
                    <a:pt x="127" y="22"/>
                  </a:lnTo>
                  <a:lnTo>
                    <a:pt x="132" y="22"/>
                  </a:lnTo>
                  <a:lnTo>
                    <a:pt x="137" y="22"/>
                  </a:lnTo>
                  <a:lnTo>
                    <a:pt x="142" y="22"/>
                  </a:lnTo>
                  <a:lnTo>
                    <a:pt x="148" y="22"/>
                  </a:lnTo>
                  <a:lnTo>
                    <a:pt x="148" y="21"/>
                  </a:lnTo>
                  <a:lnTo>
                    <a:pt x="148" y="19"/>
                  </a:lnTo>
                  <a:lnTo>
                    <a:pt x="148" y="18"/>
                  </a:lnTo>
                  <a:lnTo>
                    <a:pt x="148" y="15"/>
                  </a:lnTo>
                  <a:lnTo>
                    <a:pt x="151" y="15"/>
                  </a:lnTo>
                  <a:lnTo>
                    <a:pt x="160" y="15"/>
                  </a:lnTo>
                  <a:lnTo>
                    <a:pt x="164" y="15"/>
                  </a:lnTo>
                  <a:lnTo>
                    <a:pt x="167" y="15"/>
                  </a:lnTo>
                  <a:lnTo>
                    <a:pt x="170" y="15"/>
                  </a:lnTo>
                  <a:lnTo>
                    <a:pt x="173" y="15"/>
                  </a:lnTo>
                  <a:lnTo>
                    <a:pt x="173" y="16"/>
                  </a:lnTo>
                  <a:lnTo>
                    <a:pt x="173" y="16"/>
                  </a:lnTo>
                  <a:lnTo>
                    <a:pt x="175" y="16"/>
                  </a:lnTo>
                  <a:lnTo>
                    <a:pt x="176" y="19"/>
                  </a:lnTo>
                  <a:lnTo>
                    <a:pt x="178" y="21"/>
                  </a:lnTo>
                  <a:lnTo>
                    <a:pt x="179" y="21"/>
                  </a:lnTo>
                  <a:lnTo>
                    <a:pt x="183" y="24"/>
                  </a:lnTo>
                  <a:lnTo>
                    <a:pt x="186" y="27"/>
                  </a:lnTo>
                  <a:lnTo>
                    <a:pt x="190" y="30"/>
                  </a:lnTo>
                  <a:lnTo>
                    <a:pt x="192" y="32"/>
                  </a:lnTo>
                  <a:lnTo>
                    <a:pt x="194" y="34"/>
                  </a:lnTo>
                  <a:lnTo>
                    <a:pt x="195" y="34"/>
                  </a:lnTo>
                  <a:lnTo>
                    <a:pt x="197" y="37"/>
                  </a:lnTo>
                  <a:lnTo>
                    <a:pt x="198" y="41"/>
                  </a:lnTo>
                  <a:lnTo>
                    <a:pt x="198" y="43"/>
                  </a:lnTo>
                  <a:lnTo>
                    <a:pt x="200" y="46"/>
                  </a:lnTo>
                  <a:lnTo>
                    <a:pt x="201" y="49"/>
                  </a:lnTo>
                  <a:lnTo>
                    <a:pt x="203" y="51"/>
                  </a:lnTo>
                  <a:lnTo>
                    <a:pt x="205" y="51"/>
                  </a:lnTo>
                  <a:lnTo>
                    <a:pt x="205" y="51"/>
                  </a:lnTo>
                  <a:lnTo>
                    <a:pt x="206" y="52"/>
                  </a:lnTo>
                  <a:lnTo>
                    <a:pt x="208" y="54"/>
                  </a:lnTo>
                  <a:lnTo>
                    <a:pt x="211" y="54"/>
                  </a:lnTo>
                  <a:lnTo>
                    <a:pt x="212" y="56"/>
                  </a:lnTo>
                  <a:lnTo>
                    <a:pt x="217" y="59"/>
                  </a:lnTo>
                  <a:lnTo>
                    <a:pt x="219" y="59"/>
                  </a:lnTo>
                  <a:lnTo>
                    <a:pt x="220" y="59"/>
                  </a:lnTo>
                  <a:lnTo>
                    <a:pt x="222" y="59"/>
                  </a:lnTo>
                  <a:lnTo>
                    <a:pt x="222" y="57"/>
                  </a:lnTo>
                  <a:lnTo>
                    <a:pt x="224" y="56"/>
                  </a:lnTo>
                  <a:lnTo>
                    <a:pt x="225" y="56"/>
                  </a:lnTo>
                  <a:lnTo>
                    <a:pt x="225" y="56"/>
                  </a:lnTo>
                  <a:lnTo>
                    <a:pt x="225" y="54"/>
                  </a:lnTo>
                  <a:lnTo>
                    <a:pt x="225" y="52"/>
                  </a:lnTo>
                  <a:lnTo>
                    <a:pt x="227" y="49"/>
                  </a:lnTo>
                  <a:lnTo>
                    <a:pt x="228" y="48"/>
                  </a:lnTo>
                  <a:lnTo>
                    <a:pt x="230" y="48"/>
                  </a:lnTo>
                  <a:lnTo>
                    <a:pt x="231" y="46"/>
                  </a:lnTo>
                  <a:lnTo>
                    <a:pt x="233" y="46"/>
                  </a:lnTo>
                  <a:lnTo>
                    <a:pt x="233" y="46"/>
                  </a:lnTo>
                  <a:lnTo>
                    <a:pt x="235" y="46"/>
                  </a:lnTo>
                  <a:lnTo>
                    <a:pt x="238" y="46"/>
                  </a:lnTo>
                  <a:lnTo>
                    <a:pt x="241" y="46"/>
                  </a:lnTo>
                  <a:lnTo>
                    <a:pt x="242" y="46"/>
                  </a:lnTo>
                  <a:lnTo>
                    <a:pt x="244" y="46"/>
                  </a:lnTo>
                  <a:lnTo>
                    <a:pt x="244" y="46"/>
                  </a:lnTo>
                  <a:lnTo>
                    <a:pt x="244" y="46"/>
                  </a:lnTo>
                  <a:lnTo>
                    <a:pt x="244" y="48"/>
                  </a:lnTo>
                  <a:lnTo>
                    <a:pt x="246" y="48"/>
                  </a:lnTo>
                  <a:lnTo>
                    <a:pt x="246" y="48"/>
                  </a:lnTo>
                  <a:lnTo>
                    <a:pt x="247" y="49"/>
                  </a:lnTo>
                  <a:lnTo>
                    <a:pt x="252" y="52"/>
                  </a:lnTo>
                  <a:lnTo>
                    <a:pt x="252" y="52"/>
                  </a:lnTo>
                  <a:lnTo>
                    <a:pt x="252" y="52"/>
                  </a:lnTo>
                  <a:lnTo>
                    <a:pt x="253" y="54"/>
                  </a:lnTo>
                  <a:lnTo>
                    <a:pt x="255" y="56"/>
                  </a:lnTo>
                  <a:lnTo>
                    <a:pt x="257" y="59"/>
                  </a:lnTo>
                  <a:lnTo>
                    <a:pt x="257" y="60"/>
                  </a:lnTo>
                  <a:lnTo>
                    <a:pt x="258" y="62"/>
                  </a:lnTo>
                  <a:lnTo>
                    <a:pt x="260" y="65"/>
                  </a:lnTo>
                  <a:lnTo>
                    <a:pt x="261" y="67"/>
                  </a:lnTo>
                  <a:lnTo>
                    <a:pt x="261" y="67"/>
                  </a:lnTo>
                  <a:lnTo>
                    <a:pt x="261" y="68"/>
                  </a:lnTo>
                  <a:lnTo>
                    <a:pt x="261" y="70"/>
                  </a:lnTo>
                  <a:lnTo>
                    <a:pt x="263" y="71"/>
                  </a:lnTo>
                  <a:lnTo>
                    <a:pt x="265" y="71"/>
                  </a:lnTo>
                  <a:lnTo>
                    <a:pt x="266" y="74"/>
                  </a:lnTo>
                  <a:lnTo>
                    <a:pt x="268" y="76"/>
                  </a:lnTo>
                  <a:lnTo>
                    <a:pt x="269" y="79"/>
                  </a:lnTo>
                  <a:lnTo>
                    <a:pt x="272" y="81"/>
                  </a:lnTo>
                  <a:lnTo>
                    <a:pt x="274" y="82"/>
                  </a:lnTo>
                  <a:lnTo>
                    <a:pt x="274" y="82"/>
                  </a:lnTo>
                  <a:lnTo>
                    <a:pt x="274" y="84"/>
                  </a:lnTo>
                  <a:lnTo>
                    <a:pt x="274" y="85"/>
                  </a:lnTo>
                  <a:lnTo>
                    <a:pt x="274" y="85"/>
                  </a:lnTo>
                  <a:lnTo>
                    <a:pt x="274" y="87"/>
                  </a:lnTo>
                  <a:lnTo>
                    <a:pt x="274" y="87"/>
                  </a:lnTo>
                  <a:lnTo>
                    <a:pt x="274" y="89"/>
                  </a:lnTo>
                  <a:lnTo>
                    <a:pt x="274" y="89"/>
                  </a:lnTo>
                  <a:lnTo>
                    <a:pt x="274" y="89"/>
                  </a:lnTo>
                  <a:lnTo>
                    <a:pt x="274" y="90"/>
                  </a:lnTo>
                  <a:lnTo>
                    <a:pt x="276" y="92"/>
                  </a:lnTo>
                  <a:lnTo>
                    <a:pt x="277" y="93"/>
                  </a:lnTo>
                  <a:lnTo>
                    <a:pt x="279" y="97"/>
                  </a:lnTo>
                  <a:lnTo>
                    <a:pt x="279" y="97"/>
                  </a:lnTo>
                  <a:lnTo>
                    <a:pt x="279" y="98"/>
                  </a:lnTo>
                  <a:lnTo>
                    <a:pt x="280" y="100"/>
                  </a:lnTo>
                  <a:lnTo>
                    <a:pt x="282" y="100"/>
                  </a:lnTo>
                  <a:lnTo>
                    <a:pt x="283" y="100"/>
                  </a:lnTo>
                  <a:lnTo>
                    <a:pt x="285" y="101"/>
                  </a:lnTo>
                  <a:lnTo>
                    <a:pt x="287" y="101"/>
                  </a:lnTo>
                  <a:lnTo>
                    <a:pt x="288" y="103"/>
                  </a:lnTo>
                  <a:lnTo>
                    <a:pt x="290" y="103"/>
                  </a:lnTo>
                  <a:lnTo>
                    <a:pt x="291" y="104"/>
                  </a:lnTo>
                  <a:lnTo>
                    <a:pt x="294" y="104"/>
                  </a:lnTo>
                  <a:lnTo>
                    <a:pt x="298" y="104"/>
                  </a:lnTo>
                  <a:lnTo>
                    <a:pt x="301" y="106"/>
                  </a:lnTo>
                  <a:lnTo>
                    <a:pt x="304" y="108"/>
                  </a:lnTo>
                  <a:lnTo>
                    <a:pt x="304" y="108"/>
                  </a:lnTo>
                  <a:lnTo>
                    <a:pt x="304" y="108"/>
                  </a:lnTo>
                  <a:lnTo>
                    <a:pt x="304" y="108"/>
                  </a:lnTo>
                  <a:lnTo>
                    <a:pt x="304" y="108"/>
                  </a:lnTo>
                  <a:lnTo>
                    <a:pt x="306" y="106"/>
                  </a:lnTo>
                  <a:lnTo>
                    <a:pt x="307" y="106"/>
                  </a:lnTo>
                  <a:lnTo>
                    <a:pt x="307" y="109"/>
                  </a:lnTo>
                  <a:lnTo>
                    <a:pt x="306" y="112"/>
                  </a:lnTo>
                  <a:lnTo>
                    <a:pt x="304" y="117"/>
                  </a:lnTo>
                  <a:lnTo>
                    <a:pt x="302" y="120"/>
                  </a:lnTo>
                  <a:lnTo>
                    <a:pt x="299" y="130"/>
                  </a:lnTo>
                  <a:lnTo>
                    <a:pt x="299" y="136"/>
                  </a:lnTo>
                  <a:lnTo>
                    <a:pt x="299" y="139"/>
                  </a:lnTo>
                  <a:lnTo>
                    <a:pt x="299" y="139"/>
                  </a:lnTo>
                  <a:lnTo>
                    <a:pt x="299" y="141"/>
                  </a:lnTo>
                  <a:lnTo>
                    <a:pt x="299" y="147"/>
                  </a:lnTo>
                  <a:lnTo>
                    <a:pt x="299" y="152"/>
                  </a:lnTo>
                  <a:lnTo>
                    <a:pt x="299" y="153"/>
                  </a:lnTo>
                  <a:lnTo>
                    <a:pt x="298" y="155"/>
                  </a:lnTo>
                  <a:lnTo>
                    <a:pt x="298" y="156"/>
                  </a:lnTo>
                  <a:lnTo>
                    <a:pt x="298" y="158"/>
                  </a:lnTo>
                  <a:lnTo>
                    <a:pt x="298" y="160"/>
                  </a:lnTo>
                  <a:lnTo>
                    <a:pt x="298" y="163"/>
                  </a:lnTo>
                  <a:lnTo>
                    <a:pt x="299" y="164"/>
                  </a:lnTo>
                  <a:lnTo>
                    <a:pt x="301" y="169"/>
                  </a:lnTo>
                  <a:lnTo>
                    <a:pt x="302" y="171"/>
                  </a:lnTo>
                  <a:lnTo>
                    <a:pt x="304" y="172"/>
                  </a:lnTo>
                  <a:lnTo>
                    <a:pt x="306" y="174"/>
                  </a:lnTo>
                  <a:lnTo>
                    <a:pt x="304" y="175"/>
                  </a:lnTo>
                  <a:lnTo>
                    <a:pt x="304" y="175"/>
                  </a:lnTo>
                  <a:lnTo>
                    <a:pt x="304" y="177"/>
                  </a:lnTo>
                  <a:lnTo>
                    <a:pt x="304" y="177"/>
                  </a:lnTo>
                  <a:lnTo>
                    <a:pt x="304" y="175"/>
                  </a:lnTo>
                  <a:lnTo>
                    <a:pt x="304" y="174"/>
                  </a:lnTo>
                  <a:lnTo>
                    <a:pt x="304" y="174"/>
                  </a:lnTo>
                  <a:lnTo>
                    <a:pt x="302" y="172"/>
                  </a:lnTo>
                  <a:lnTo>
                    <a:pt x="301" y="171"/>
                  </a:lnTo>
                  <a:lnTo>
                    <a:pt x="299" y="166"/>
                  </a:lnTo>
                  <a:lnTo>
                    <a:pt x="301" y="172"/>
                  </a:lnTo>
                  <a:lnTo>
                    <a:pt x="301" y="174"/>
                  </a:lnTo>
                  <a:lnTo>
                    <a:pt x="301" y="174"/>
                  </a:lnTo>
                  <a:lnTo>
                    <a:pt x="302" y="174"/>
                  </a:lnTo>
                  <a:lnTo>
                    <a:pt x="302" y="175"/>
                  </a:lnTo>
                  <a:lnTo>
                    <a:pt x="302" y="175"/>
                  </a:lnTo>
                  <a:lnTo>
                    <a:pt x="304" y="180"/>
                  </a:lnTo>
                  <a:lnTo>
                    <a:pt x="307" y="185"/>
                  </a:lnTo>
                  <a:lnTo>
                    <a:pt x="307" y="186"/>
                  </a:lnTo>
                  <a:lnTo>
                    <a:pt x="307" y="188"/>
                  </a:lnTo>
                  <a:lnTo>
                    <a:pt x="313" y="194"/>
                  </a:lnTo>
                  <a:lnTo>
                    <a:pt x="318" y="199"/>
                  </a:lnTo>
                  <a:lnTo>
                    <a:pt x="318" y="204"/>
                  </a:lnTo>
                  <a:lnTo>
                    <a:pt x="320" y="204"/>
                  </a:lnTo>
                  <a:lnTo>
                    <a:pt x="320" y="207"/>
                  </a:lnTo>
                  <a:lnTo>
                    <a:pt x="323" y="208"/>
                  </a:lnTo>
                  <a:lnTo>
                    <a:pt x="323" y="210"/>
                  </a:lnTo>
                  <a:lnTo>
                    <a:pt x="324" y="210"/>
                  </a:lnTo>
                  <a:lnTo>
                    <a:pt x="326" y="213"/>
                  </a:lnTo>
                  <a:lnTo>
                    <a:pt x="328" y="215"/>
                  </a:lnTo>
                  <a:lnTo>
                    <a:pt x="326" y="215"/>
                  </a:lnTo>
                  <a:lnTo>
                    <a:pt x="324" y="213"/>
                  </a:lnTo>
                  <a:lnTo>
                    <a:pt x="324" y="215"/>
                  </a:lnTo>
                  <a:lnTo>
                    <a:pt x="326" y="215"/>
                  </a:lnTo>
                  <a:lnTo>
                    <a:pt x="329" y="216"/>
                  </a:lnTo>
                  <a:lnTo>
                    <a:pt x="331" y="216"/>
                  </a:lnTo>
                  <a:lnTo>
                    <a:pt x="329" y="216"/>
                  </a:lnTo>
                  <a:lnTo>
                    <a:pt x="328" y="215"/>
                  </a:lnTo>
                  <a:lnTo>
                    <a:pt x="328" y="215"/>
                  </a:lnTo>
                  <a:lnTo>
                    <a:pt x="331" y="216"/>
                  </a:lnTo>
                  <a:lnTo>
                    <a:pt x="335" y="216"/>
                  </a:lnTo>
                  <a:lnTo>
                    <a:pt x="339" y="218"/>
                  </a:lnTo>
                  <a:lnTo>
                    <a:pt x="342" y="218"/>
                  </a:lnTo>
                  <a:lnTo>
                    <a:pt x="343" y="221"/>
                  </a:lnTo>
                  <a:lnTo>
                    <a:pt x="345" y="224"/>
                  </a:lnTo>
                  <a:lnTo>
                    <a:pt x="347" y="224"/>
                  </a:lnTo>
                  <a:lnTo>
                    <a:pt x="347" y="224"/>
                  </a:lnTo>
                  <a:lnTo>
                    <a:pt x="350" y="224"/>
                  </a:lnTo>
                  <a:lnTo>
                    <a:pt x="354" y="221"/>
                  </a:lnTo>
                  <a:lnTo>
                    <a:pt x="356" y="221"/>
                  </a:lnTo>
                  <a:lnTo>
                    <a:pt x="359" y="219"/>
                  </a:lnTo>
                  <a:lnTo>
                    <a:pt x="364" y="219"/>
                  </a:lnTo>
                  <a:lnTo>
                    <a:pt x="365" y="219"/>
                  </a:lnTo>
                  <a:lnTo>
                    <a:pt x="369" y="219"/>
                  </a:lnTo>
                  <a:lnTo>
                    <a:pt x="370" y="218"/>
                  </a:lnTo>
                  <a:lnTo>
                    <a:pt x="372" y="218"/>
                  </a:lnTo>
                  <a:lnTo>
                    <a:pt x="372" y="218"/>
                  </a:lnTo>
                  <a:lnTo>
                    <a:pt x="375" y="216"/>
                  </a:lnTo>
                  <a:lnTo>
                    <a:pt x="375" y="216"/>
                  </a:lnTo>
                  <a:lnTo>
                    <a:pt x="378" y="216"/>
                  </a:lnTo>
                  <a:lnTo>
                    <a:pt x="380" y="216"/>
                  </a:lnTo>
                  <a:lnTo>
                    <a:pt x="383" y="216"/>
                  </a:lnTo>
                  <a:lnTo>
                    <a:pt x="383" y="216"/>
                  </a:lnTo>
                  <a:lnTo>
                    <a:pt x="383" y="218"/>
                  </a:lnTo>
                  <a:lnTo>
                    <a:pt x="383" y="218"/>
                  </a:lnTo>
                  <a:lnTo>
                    <a:pt x="383" y="218"/>
                  </a:lnTo>
                  <a:lnTo>
                    <a:pt x="384" y="219"/>
                  </a:lnTo>
                  <a:lnTo>
                    <a:pt x="388" y="219"/>
                  </a:lnTo>
                  <a:lnTo>
                    <a:pt x="389" y="219"/>
                  </a:lnTo>
                  <a:lnTo>
                    <a:pt x="391" y="218"/>
                  </a:lnTo>
                  <a:lnTo>
                    <a:pt x="392" y="216"/>
                  </a:lnTo>
                  <a:lnTo>
                    <a:pt x="392" y="216"/>
                  </a:lnTo>
                  <a:lnTo>
                    <a:pt x="392" y="215"/>
                  </a:lnTo>
                  <a:lnTo>
                    <a:pt x="391" y="215"/>
                  </a:lnTo>
                  <a:lnTo>
                    <a:pt x="391" y="215"/>
                  </a:lnTo>
                  <a:lnTo>
                    <a:pt x="391" y="213"/>
                  </a:lnTo>
                  <a:lnTo>
                    <a:pt x="391" y="213"/>
                  </a:lnTo>
                  <a:lnTo>
                    <a:pt x="389" y="213"/>
                  </a:lnTo>
                  <a:lnTo>
                    <a:pt x="389" y="213"/>
                  </a:lnTo>
                  <a:lnTo>
                    <a:pt x="389" y="213"/>
                  </a:lnTo>
                  <a:lnTo>
                    <a:pt x="391" y="213"/>
                  </a:lnTo>
                  <a:lnTo>
                    <a:pt x="394" y="212"/>
                  </a:lnTo>
                  <a:lnTo>
                    <a:pt x="395" y="210"/>
                  </a:lnTo>
                  <a:lnTo>
                    <a:pt x="397" y="208"/>
                  </a:lnTo>
                  <a:lnTo>
                    <a:pt x="400" y="207"/>
                  </a:lnTo>
                  <a:lnTo>
                    <a:pt x="400" y="201"/>
                  </a:lnTo>
                  <a:lnTo>
                    <a:pt x="402" y="199"/>
                  </a:lnTo>
                  <a:lnTo>
                    <a:pt x="403" y="197"/>
                  </a:lnTo>
                  <a:lnTo>
                    <a:pt x="403" y="197"/>
                  </a:lnTo>
                  <a:lnTo>
                    <a:pt x="403" y="196"/>
                  </a:lnTo>
                  <a:lnTo>
                    <a:pt x="403" y="193"/>
                  </a:lnTo>
                  <a:lnTo>
                    <a:pt x="403" y="191"/>
                  </a:lnTo>
                  <a:lnTo>
                    <a:pt x="403" y="188"/>
                  </a:lnTo>
                  <a:lnTo>
                    <a:pt x="405" y="186"/>
                  </a:lnTo>
                  <a:lnTo>
                    <a:pt x="405" y="185"/>
                  </a:lnTo>
                  <a:lnTo>
                    <a:pt x="405" y="182"/>
                  </a:lnTo>
                  <a:lnTo>
                    <a:pt x="408" y="180"/>
                  </a:lnTo>
                  <a:lnTo>
                    <a:pt x="413" y="178"/>
                  </a:lnTo>
                  <a:lnTo>
                    <a:pt x="413" y="177"/>
                  </a:lnTo>
                  <a:lnTo>
                    <a:pt x="427" y="175"/>
                  </a:lnTo>
                  <a:lnTo>
                    <a:pt x="429" y="175"/>
                  </a:lnTo>
                  <a:lnTo>
                    <a:pt x="432" y="174"/>
                  </a:lnTo>
                  <a:lnTo>
                    <a:pt x="433" y="174"/>
                  </a:lnTo>
                  <a:lnTo>
                    <a:pt x="436" y="174"/>
                  </a:lnTo>
                  <a:lnTo>
                    <a:pt x="436" y="172"/>
                  </a:lnTo>
                  <a:lnTo>
                    <a:pt x="436" y="172"/>
                  </a:lnTo>
                  <a:lnTo>
                    <a:pt x="436" y="172"/>
                  </a:lnTo>
                  <a:lnTo>
                    <a:pt x="438" y="172"/>
                  </a:lnTo>
                  <a:lnTo>
                    <a:pt x="440" y="172"/>
                  </a:lnTo>
                  <a:lnTo>
                    <a:pt x="443" y="174"/>
                  </a:lnTo>
                  <a:lnTo>
                    <a:pt x="444" y="174"/>
                  </a:lnTo>
                  <a:lnTo>
                    <a:pt x="447" y="174"/>
                  </a:lnTo>
                  <a:lnTo>
                    <a:pt x="451" y="175"/>
                  </a:lnTo>
                  <a:lnTo>
                    <a:pt x="451" y="175"/>
                  </a:lnTo>
                  <a:lnTo>
                    <a:pt x="451" y="174"/>
                  </a:lnTo>
                  <a:lnTo>
                    <a:pt x="452" y="174"/>
                  </a:lnTo>
                  <a:lnTo>
                    <a:pt x="451" y="174"/>
                  </a:lnTo>
                  <a:lnTo>
                    <a:pt x="451" y="174"/>
                  </a:lnTo>
                  <a:lnTo>
                    <a:pt x="451" y="174"/>
                  </a:lnTo>
                  <a:lnTo>
                    <a:pt x="451" y="174"/>
                  </a:lnTo>
                  <a:lnTo>
                    <a:pt x="449" y="174"/>
                  </a:lnTo>
                  <a:lnTo>
                    <a:pt x="449" y="172"/>
                  </a:lnTo>
                  <a:lnTo>
                    <a:pt x="451" y="174"/>
                  </a:lnTo>
                  <a:lnTo>
                    <a:pt x="451" y="172"/>
                  </a:lnTo>
                  <a:lnTo>
                    <a:pt x="452" y="172"/>
                  </a:lnTo>
                  <a:lnTo>
                    <a:pt x="454" y="172"/>
                  </a:lnTo>
                  <a:lnTo>
                    <a:pt x="455" y="175"/>
                  </a:lnTo>
                  <a:lnTo>
                    <a:pt x="457" y="175"/>
                  </a:lnTo>
                  <a:lnTo>
                    <a:pt x="457" y="178"/>
                  </a:lnTo>
                  <a:lnTo>
                    <a:pt x="457" y="178"/>
                  </a:lnTo>
                  <a:lnTo>
                    <a:pt x="457" y="180"/>
                  </a:lnTo>
                  <a:lnTo>
                    <a:pt x="457" y="182"/>
                  </a:lnTo>
                  <a:lnTo>
                    <a:pt x="455" y="183"/>
                  </a:lnTo>
                  <a:lnTo>
                    <a:pt x="455" y="185"/>
                  </a:lnTo>
                  <a:lnTo>
                    <a:pt x="454" y="186"/>
                  </a:lnTo>
                  <a:lnTo>
                    <a:pt x="451" y="189"/>
                  </a:lnTo>
                  <a:lnTo>
                    <a:pt x="447" y="193"/>
                  </a:lnTo>
                  <a:lnTo>
                    <a:pt x="447" y="194"/>
                  </a:lnTo>
                  <a:lnTo>
                    <a:pt x="447" y="196"/>
                  </a:lnTo>
                  <a:lnTo>
                    <a:pt x="447" y="197"/>
                  </a:lnTo>
                  <a:lnTo>
                    <a:pt x="447" y="199"/>
                  </a:lnTo>
                  <a:lnTo>
                    <a:pt x="447" y="199"/>
                  </a:lnTo>
                  <a:lnTo>
                    <a:pt x="447" y="199"/>
                  </a:lnTo>
                  <a:lnTo>
                    <a:pt x="446" y="201"/>
                  </a:lnTo>
                  <a:lnTo>
                    <a:pt x="444" y="202"/>
                  </a:lnTo>
                  <a:lnTo>
                    <a:pt x="444" y="202"/>
                  </a:lnTo>
                  <a:lnTo>
                    <a:pt x="444" y="204"/>
                  </a:lnTo>
                  <a:lnTo>
                    <a:pt x="446" y="202"/>
                  </a:lnTo>
                  <a:lnTo>
                    <a:pt x="447" y="202"/>
                  </a:lnTo>
                  <a:lnTo>
                    <a:pt x="447" y="202"/>
                  </a:lnTo>
                  <a:lnTo>
                    <a:pt x="447" y="202"/>
                  </a:lnTo>
                  <a:lnTo>
                    <a:pt x="447" y="204"/>
                  </a:lnTo>
                  <a:lnTo>
                    <a:pt x="447" y="205"/>
                  </a:lnTo>
                  <a:lnTo>
                    <a:pt x="447" y="205"/>
                  </a:lnTo>
                  <a:lnTo>
                    <a:pt x="446" y="205"/>
                  </a:lnTo>
                  <a:lnTo>
                    <a:pt x="444" y="205"/>
                  </a:lnTo>
                  <a:lnTo>
                    <a:pt x="444" y="207"/>
                  </a:lnTo>
                  <a:lnTo>
                    <a:pt x="444" y="207"/>
                  </a:lnTo>
                  <a:lnTo>
                    <a:pt x="446" y="208"/>
                  </a:lnTo>
                  <a:lnTo>
                    <a:pt x="446" y="207"/>
                  </a:lnTo>
                  <a:lnTo>
                    <a:pt x="447" y="207"/>
                  </a:lnTo>
                  <a:lnTo>
                    <a:pt x="447" y="207"/>
                  </a:lnTo>
                  <a:lnTo>
                    <a:pt x="446" y="210"/>
                  </a:lnTo>
                  <a:lnTo>
                    <a:pt x="444" y="215"/>
                  </a:lnTo>
                  <a:lnTo>
                    <a:pt x="443" y="216"/>
                  </a:lnTo>
                  <a:lnTo>
                    <a:pt x="443" y="219"/>
                  </a:lnTo>
                  <a:lnTo>
                    <a:pt x="443" y="221"/>
                  </a:lnTo>
                  <a:lnTo>
                    <a:pt x="441" y="223"/>
                  </a:lnTo>
                  <a:lnTo>
                    <a:pt x="441" y="223"/>
                  </a:lnTo>
                  <a:lnTo>
                    <a:pt x="440" y="219"/>
                  </a:lnTo>
                  <a:lnTo>
                    <a:pt x="440" y="219"/>
                  </a:lnTo>
                  <a:lnTo>
                    <a:pt x="440" y="218"/>
                  </a:lnTo>
                  <a:lnTo>
                    <a:pt x="440" y="215"/>
                  </a:lnTo>
                  <a:lnTo>
                    <a:pt x="440" y="213"/>
                  </a:lnTo>
                  <a:lnTo>
                    <a:pt x="438" y="213"/>
                  </a:lnTo>
                  <a:lnTo>
                    <a:pt x="438" y="215"/>
                  </a:lnTo>
                  <a:lnTo>
                    <a:pt x="436" y="216"/>
                  </a:lnTo>
                  <a:lnTo>
                    <a:pt x="436" y="216"/>
                  </a:lnTo>
                  <a:lnTo>
                    <a:pt x="436" y="218"/>
                  </a:lnTo>
                  <a:lnTo>
                    <a:pt x="435" y="219"/>
                  </a:lnTo>
                  <a:lnTo>
                    <a:pt x="435" y="219"/>
                  </a:lnTo>
                  <a:lnTo>
                    <a:pt x="433" y="219"/>
                  </a:lnTo>
                  <a:lnTo>
                    <a:pt x="432" y="219"/>
                  </a:lnTo>
                  <a:lnTo>
                    <a:pt x="432" y="223"/>
                  </a:lnTo>
                  <a:lnTo>
                    <a:pt x="429" y="226"/>
                  </a:lnTo>
                  <a:lnTo>
                    <a:pt x="429" y="227"/>
                  </a:lnTo>
                  <a:lnTo>
                    <a:pt x="427" y="227"/>
                  </a:lnTo>
                  <a:lnTo>
                    <a:pt x="427" y="227"/>
                  </a:lnTo>
                  <a:lnTo>
                    <a:pt x="425" y="227"/>
                  </a:lnTo>
                  <a:lnTo>
                    <a:pt x="424" y="226"/>
                  </a:lnTo>
                  <a:lnTo>
                    <a:pt x="424" y="227"/>
                  </a:lnTo>
                  <a:lnTo>
                    <a:pt x="422" y="227"/>
                  </a:lnTo>
                  <a:lnTo>
                    <a:pt x="422" y="229"/>
                  </a:lnTo>
                  <a:lnTo>
                    <a:pt x="414" y="229"/>
                  </a:lnTo>
                  <a:lnTo>
                    <a:pt x="408" y="229"/>
                  </a:lnTo>
                  <a:lnTo>
                    <a:pt x="402" y="229"/>
                  </a:lnTo>
                  <a:lnTo>
                    <a:pt x="397" y="229"/>
                  </a:lnTo>
                  <a:lnTo>
                    <a:pt x="397" y="232"/>
                  </a:lnTo>
                  <a:lnTo>
                    <a:pt x="397" y="235"/>
                  </a:lnTo>
                  <a:lnTo>
                    <a:pt x="397" y="237"/>
                  </a:lnTo>
                  <a:lnTo>
                    <a:pt x="394" y="237"/>
                  </a:lnTo>
                  <a:lnTo>
                    <a:pt x="391" y="237"/>
                  </a:lnTo>
                  <a:lnTo>
                    <a:pt x="391" y="238"/>
                  </a:lnTo>
                  <a:lnTo>
                    <a:pt x="392" y="238"/>
                  </a:lnTo>
                  <a:lnTo>
                    <a:pt x="392" y="240"/>
                  </a:lnTo>
                  <a:lnTo>
                    <a:pt x="395" y="241"/>
                  </a:lnTo>
                  <a:lnTo>
                    <a:pt x="397" y="243"/>
                  </a:lnTo>
                  <a:lnTo>
                    <a:pt x="399" y="245"/>
                  </a:lnTo>
                  <a:lnTo>
                    <a:pt x="400" y="245"/>
                  </a:lnTo>
                  <a:lnTo>
                    <a:pt x="402" y="246"/>
                  </a:lnTo>
                  <a:lnTo>
                    <a:pt x="402" y="248"/>
                  </a:lnTo>
                  <a:lnTo>
                    <a:pt x="402" y="248"/>
                  </a:lnTo>
                  <a:lnTo>
                    <a:pt x="402" y="249"/>
                  </a:lnTo>
                  <a:lnTo>
                    <a:pt x="403" y="249"/>
                  </a:lnTo>
                  <a:lnTo>
                    <a:pt x="405" y="249"/>
                  </a:lnTo>
                  <a:lnTo>
                    <a:pt x="405" y="251"/>
                  </a:lnTo>
                  <a:lnTo>
                    <a:pt x="405" y="252"/>
                  </a:lnTo>
                  <a:lnTo>
                    <a:pt x="403" y="254"/>
                  </a:lnTo>
                  <a:lnTo>
                    <a:pt x="405" y="254"/>
                  </a:lnTo>
                  <a:lnTo>
                    <a:pt x="403" y="254"/>
                  </a:lnTo>
                  <a:lnTo>
                    <a:pt x="400" y="254"/>
                  </a:lnTo>
                  <a:lnTo>
                    <a:pt x="397" y="254"/>
                  </a:lnTo>
                  <a:lnTo>
                    <a:pt x="392" y="254"/>
                  </a:lnTo>
                  <a:lnTo>
                    <a:pt x="391" y="254"/>
                  </a:lnTo>
                  <a:lnTo>
                    <a:pt x="386" y="254"/>
                  </a:lnTo>
                  <a:lnTo>
                    <a:pt x="384" y="257"/>
                  </a:lnTo>
                  <a:lnTo>
                    <a:pt x="383" y="260"/>
                  </a:lnTo>
                  <a:lnTo>
                    <a:pt x="381" y="264"/>
                  </a:lnTo>
                  <a:lnTo>
                    <a:pt x="380" y="265"/>
                  </a:lnTo>
                  <a:lnTo>
                    <a:pt x="380" y="267"/>
                  </a:lnTo>
                  <a:lnTo>
                    <a:pt x="380" y="267"/>
                  </a:lnTo>
                  <a:lnTo>
                    <a:pt x="381" y="270"/>
                  </a:lnTo>
                  <a:lnTo>
                    <a:pt x="380" y="270"/>
                  </a:lnTo>
                  <a:lnTo>
                    <a:pt x="380" y="270"/>
                  </a:lnTo>
                  <a:lnTo>
                    <a:pt x="380" y="271"/>
                  </a:lnTo>
                  <a:lnTo>
                    <a:pt x="380" y="271"/>
                  </a:lnTo>
                  <a:lnTo>
                    <a:pt x="380" y="273"/>
                  </a:lnTo>
                  <a:lnTo>
                    <a:pt x="380" y="275"/>
                  </a:lnTo>
                  <a:lnTo>
                    <a:pt x="380" y="275"/>
                  </a:lnTo>
                  <a:lnTo>
                    <a:pt x="380" y="276"/>
                  </a:lnTo>
                  <a:lnTo>
                    <a:pt x="378" y="276"/>
                  </a:lnTo>
                  <a:lnTo>
                    <a:pt x="378" y="278"/>
                  </a:lnTo>
                  <a:lnTo>
                    <a:pt x="378" y="276"/>
                  </a:lnTo>
                  <a:lnTo>
                    <a:pt x="375" y="273"/>
                  </a:lnTo>
                  <a:lnTo>
                    <a:pt x="370" y="268"/>
                  </a:lnTo>
                  <a:lnTo>
                    <a:pt x="369" y="267"/>
                  </a:lnTo>
                  <a:lnTo>
                    <a:pt x="367" y="267"/>
                  </a:lnTo>
                  <a:lnTo>
                    <a:pt x="365" y="264"/>
                  </a:lnTo>
                  <a:lnTo>
                    <a:pt x="359" y="259"/>
                  </a:lnTo>
                  <a:lnTo>
                    <a:pt x="356" y="257"/>
                  </a:lnTo>
                  <a:lnTo>
                    <a:pt x="354" y="256"/>
                  </a:lnTo>
                  <a:lnTo>
                    <a:pt x="351" y="254"/>
                  </a:lnTo>
                  <a:lnTo>
                    <a:pt x="350" y="252"/>
                  </a:lnTo>
                  <a:lnTo>
                    <a:pt x="348" y="252"/>
                  </a:lnTo>
                  <a:lnTo>
                    <a:pt x="348" y="251"/>
                  </a:lnTo>
                  <a:lnTo>
                    <a:pt x="347" y="251"/>
                  </a:lnTo>
                  <a:lnTo>
                    <a:pt x="347" y="252"/>
                  </a:lnTo>
                  <a:lnTo>
                    <a:pt x="348" y="252"/>
                  </a:lnTo>
                  <a:lnTo>
                    <a:pt x="348" y="254"/>
                  </a:lnTo>
                  <a:lnTo>
                    <a:pt x="350" y="254"/>
                  </a:lnTo>
                  <a:lnTo>
                    <a:pt x="350" y="254"/>
                  </a:lnTo>
                  <a:lnTo>
                    <a:pt x="353" y="256"/>
                  </a:lnTo>
                  <a:lnTo>
                    <a:pt x="353" y="256"/>
                  </a:lnTo>
                  <a:lnTo>
                    <a:pt x="347" y="252"/>
                  </a:lnTo>
                  <a:lnTo>
                    <a:pt x="343" y="252"/>
                  </a:lnTo>
                  <a:lnTo>
                    <a:pt x="343" y="252"/>
                  </a:lnTo>
                  <a:lnTo>
                    <a:pt x="345" y="251"/>
                  </a:lnTo>
                  <a:lnTo>
                    <a:pt x="343" y="251"/>
                  </a:lnTo>
                  <a:lnTo>
                    <a:pt x="343" y="251"/>
                  </a:lnTo>
                  <a:lnTo>
                    <a:pt x="342" y="251"/>
                  </a:lnTo>
                  <a:lnTo>
                    <a:pt x="342" y="251"/>
                  </a:lnTo>
                  <a:lnTo>
                    <a:pt x="342" y="251"/>
                  </a:lnTo>
                  <a:lnTo>
                    <a:pt x="342" y="251"/>
                  </a:lnTo>
                  <a:lnTo>
                    <a:pt x="340" y="249"/>
                  </a:lnTo>
                  <a:lnTo>
                    <a:pt x="340" y="249"/>
                  </a:lnTo>
                  <a:lnTo>
                    <a:pt x="339" y="251"/>
                  </a:lnTo>
                  <a:lnTo>
                    <a:pt x="339" y="251"/>
                  </a:lnTo>
                  <a:lnTo>
                    <a:pt x="339" y="252"/>
                  </a:lnTo>
                  <a:lnTo>
                    <a:pt x="340" y="252"/>
                  </a:lnTo>
                  <a:lnTo>
                    <a:pt x="342" y="252"/>
                  </a:lnTo>
                  <a:lnTo>
                    <a:pt x="342" y="252"/>
                  </a:lnTo>
                  <a:lnTo>
                    <a:pt x="339" y="252"/>
                  </a:lnTo>
                  <a:lnTo>
                    <a:pt x="337" y="252"/>
                  </a:lnTo>
                  <a:lnTo>
                    <a:pt x="332" y="256"/>
                  </a:lnTo>
                  <a:lnTo>
                    <a:pt x="328" y="257"/>
                  </a:lnTo>
                  <a:lnTo>
                    <a:pt x="321" y="260"/>
                  </a:lnTo>
                  <a:lnTo>
                    <a:pt x="318" y="260"/>
                  </a:lnTo>
                  <a:lnTo>
                    <a:pt x="317" y="260"/>
                  </a:lnTo>
                  <a:lnTo>
                    <a:pt x="312" y="260"/>
                  </a:lnTo>
                  <a:lnTo>
                    <a:pt x="307" y="257"/>
                  </a:lnTo>
                  <a:lnTo>
                    <a:pt x="299" y="256"/>
                  </a:lnTo>
                  <a:lnTo>
                    <a:pt x="293" y="252"/>
                  </a:lnTo>
                  <a:lnTo>
                    <a:pt x="288" y="251"/>
                  </a:lnTo>
                  <a:lnTo>
                    <a:pt x="283" y="248"/>
                  </a:lnTo>
                  <a:lnTo>
                    <a:pt x="282" y="248"/>
                  </a:lnTo>
                  <a:lnTo>
                    <a:pt x="280" y="248"/>
                  </a:lnTo>
                  <a:lnTo>
                    <a:pt x="276" y="246"/>
                  </a:lnTo>
                  <a:lnTo>
                    <a:pt x="271" y="245"/>
                  </a:lnTo>
                  <a:lnTo>
                    <a:pt x="266" y="241"/>
                  </a:lnTo>
                  <a:lnTo>
                    <a:pt x="263" y="241"/>
                  </a:lnTo>
                  <a:lnTo>
                    <a:pt x="260" y="240"/>
                  </a:lnTo>
                  <a:lnTo>
                    <a:pt x="253" y="238"/>
                  </a:lnTo>
                  <a:lnTo>
                    <a:pt x="252" y="237"/>
                  </a:lnTo>
                  <a:lnTo>
                    <a:pt x="250" y="235"/>
                  </a:lnTo>
                  <a:lnTo>
                    <a:pt x="246" y="234"/>
                  </a:lnTo>
                  <a:lnTo>
                    <a:pt x="244" y="232"/>
                  </a:lnTo>
                  <a:lnTo>
                    <a:pt x="242" y="232"/>
                  </a:lnTo>
                  <a:lnTo>
                    <a:pt x="241" y="229"/>
                  </a:lnTo>
                  <a:lnTo>
                    <a:pt x="239" y="227"/>
                  </a:lnTo>
                  <a:lnTo>
                    <a:pt x="238" y="227"/>
                  </a:lnTo>
                  <a:lnTo>
                    <a:pt x="238" y="227"/>
                  </a:lnTo>
                  <a:lnTo>
                    <a:pt x="235" y="227"/>
                  </a:lnTo>
                  <a:lnTo>
                    <a:pt x="230" y="226"/>
                  </a:lnTo>
                  <a:lnTo>
                    <a:pt x="227" y="226"/>
                  </a:lnTo>
                  <a:lnTo>
                    <a:pt x="222" y="224"/>
                  </a:lnTo>
                  <a:lnTo>
                    <a:pt x="216" y="221"/>
                  </a:lnTo>
                  <a:lnTo>
                    <a:pt x="214" y="219"/>
                  </a:lnTo>
                  <a:lnTo>
                    <a:pt x="212" y="216"/>
                  </a:lnTo>
                  <a:lnTo>
                    <a:pt x="209" y="215"/>
                  </a:lnTo>
                  <a:lnTo>
                    <a:pt x="208" y="213"/>
                  </a:lnTo>
                  <a:lnTo>
                    <a:pt x="205" y="212"/>
                  </a:lnTo>
                  <a:lnTo>
                    <a:pt x="203" y="210"/>
                  </a:lnTo>
                  <a:lnTo>
                    <a:pt x="200" y="208"/>
                  </a:lnTo>
                  <a:lnTo>
                    <a:pt x="195" y="207"/>
                  </a:lnTo>
                  <a:lnTo>
                    <a:pt x="194" y="205"/>
                  </a:lnTo>
                  <a:lnTo>
                    <a:pt x="192" y="204"/>
                  </a:lnTo>
                  <a:lnTo>
                    <a:pt x="190" y="201"/>
                  </a:lnTo>
                  <a:lnTo>
                    <a:pt x="187" y="197"/>
                  </a:lnTo>
                  <a:lnTo>
                    <a:pt x="186" y="196"/>
                  </a:lnTo>
                  <a:lnTo>
                    <a:pt x="186" y="193"/>
                  </a:lnTo>
                  <a:lnTo>
                    <a:pt x="186" y="191"/>
                  </a:lnTo>
                  <a:lnTo>
                    <a:pt x="184" y="191"/>
                  </a:lnTo>
                  <a:lnTo>
                    <a:pt x="184" y="189"/>
                  </a:lnTo>
                  <a:lnTo>
                    <a:pt x="186" y="189"/>
                  </a:lnTo>
                  <a:lnTo>
                    <a:pt x="189" y="189"/>
                  </a:lnTo>
                  <a:lnTo>
                    <a:pt x="190" y="188"/>
                  </a:lnTo>
                  <a:lnTo>
                    <a:pt x="190" y="186"/>
                  </a:lnTo>
                  <a:lnTo>
                    <a:pt x="190" y="186"/>
                  </a:lnTo>
                  <a:lnTo>
                    <a:pt x="189" y="185"/>
                  </a:lnTo>
                  <a:lnTo>
                    <a:pt x="187" y="185"/>
                  </a:lnTo>
                  <a:lnTo>
                    <a:pt x="187" y="185"/>
                  </a:lnTo>
                  <a:lnTo>
                    <a:pt x="187" y="185"/>
                  </a:lnTo>
                  <a:lnTo>
                    <a:pt x="187" y="183"/>
                  </a:lnTo>
                  <a:lnTo>
                    <a:pt x="189" y="183"/>
                  </a:lnTo>
                  <a:lnTo>
                    <a:pt x="189" y="182"/>
                  </a:lnTo>
                  <a:lnTo>
                    <a:pt x="190" y="180"/>
                  </a:lnTo>
                  <a:lnTo>
                    <a:pt x="190" y="178"/>
                  </a:lnTo>
                  <a:lnTo>
                    <a:pt x="190" y="175"/>
                  </a:lnTo>
                  <a:lnTo>
                    <a:pt x="190" y="174"/>
                  </a:lnTo>
                  <a:lnTo>
                    <a:pt x="187" y="172"/>
                  </a:lnTo>
                  <a:lnTo>
                    <a:pt x="187" y="172"/>
                  </a:lnTo>
                  <a:lnTo>
                    <a:pt x="186" y="169"/>
                  </a:lnTo>
                  <a:lnTo>
                    <a:pt x="184" y="167"/>
                  </a:lnTo>
                  <a:lnTo>
                    <a:pt x="184" y="161"/>
                  </a:lnTo>
                  <a:lnTo>
                    <a:pt x="183" y="156"/>
                  </a:lnTo>
                  <a:lnTo>
                    <a:pt x="181" y="155"/>
                  </a:lnTo>
                  <a:lnTo>
                    <a:pt x="179" y="153"/>
                  </a:lnTo>
                  <a:lnTo>
                    <a:pt x="176" y="150"/>
                  </a:lnTo>
                  <a:lnTo>
                    <a:pt x="173" y="149"/>
                  </a:lnTo>
                  <a:lnTo>
                    <a:pt x="171" y="144"/>
                  </a:lnTo>
                  <a:lnTo>
                    <a:pt x="168" y="141"/>
                  </a:lnTo>
                  <a:lnTo>
                    <a:pt x="165" y="137"/>
                  </a:lnTo>
                  <a:lnTo>
                    <a:pt x="164" y="136"/>
                  </a:lnTo>
                  <a:lnTo>
                    <a:pt x="154" y="130"/>
                  </a:lnTo>
                  <a:lnTo>
                    <a:pt x="154" y="130"/>
                  </a:lnTo>
                  <a:lnTo>
                    <a:pt x="157" y="131"/>
                  </a:lnTo>
                  <a:lnTo>
                    <a:pt x="157" y="131"/>
                  </a:lnTo>
                  <a:lnTo>
                    <a:pt x="157" y="130"/>
                  </a:lnTo>
                  <a:lnTo>
                    <a:pt x="157" y="128"/>
                  </a:lnTo>
                  <a:lnTo>
                    <a:pt x="157" y="128"/>
                  </a:lnTo>
                  <a:lnTo>
                    <a:pt x="156" y="128"/>
                  </a:lnTo>
                  <a:lnTo>
                    <a:pt x="156" y="128"/>
                  </a:lnTo>
                  <a:lnTo>
                    <a:pt x="154" y="128"/>
                  </a:lnTo>
                  <a:lnTo>
                    <a:pt x="153" y="128"/>
                  </a:lnTo>
                  <a:lnTo>
                    <a:pt x="151" y="126"/>
                  </a:lnTo>
                  <a:lnTo>
                    <a:pt x="151" y="125"/>
                  </a:lnTo>
                  <a:lnTo>
                    <a:pt x="151" y="125"/>
                  </a:lnTo>
                  <a:lnTo>
                    <a:pt x="148" y="122"/>
                  </a:lnTo>
                  <a:lnTo>
                    <a:pt x="146" y="120"/>
                  </a:lnTo>
                  <a:lnTo>
                    <a:pt x="146" y="120"/>
                  </a:lnTo>
                  <a:lnTo>
                    <a:pt x="148" y="120"/>
                  </a:lnTo>
                  <a:lnTo>
                    <a:pt x="148" y="120"/>
                  </a:lnTo>
                  <a:lnTo>
                    <a:pt x="149" y="120"/>
                  </a:lnTo>
                  <a:lnTo>
                    <a:pt x="149" y="120"/>
                  </a:lnTo>
                  <a:lnTo>
                    <a:pt x="149" y="120"/>
                  </a:lnTo>
                  <a:lnTo>
                    <a:pt x="149" y="120"/>
                  </a:lnTo>
                  <a:lnTo>
                    <a:pt x="145" y="119"/>
                  </a:lnTo>
                  <a:lnTo>
                    <a:pt x="143" y="117"/>
                  </a:lnTo>
                  <a:lnTo>
                    <a:pt x="140" y="115"/>
                  </a:lnTo>
                  <a:lnTo>
                    <a:pt x="140" y="114"/>
                  </a:lnTo>
                  <a:lnTo>
                    <a:pt x="138" y="112"/>
                  </a:lnTo>
                  <a:lnTo>
                    <a:pt x="138" y="112"/>
                  </a:lnTo>
                  <a:lnTo>
                    <a:pt x="138" y="114"/>
                  </a:lnTo>
                  <a:lnTo>
                    <a:pt x="135" y="114"/>
                  </a:lnTo>
                  <a:lnTo>
                    <a:pt x="135" y="112"/>
                  </a:lnTo>
                  <a:lnTo>
                    <a:pt x="135" y="112"/>
                  </a:lnTo>
                  <a:lnTo>
                    <a:pt x="137" y="112"/>
                  </a:lnTo>
                  <a:lnTo>
                    <a:pt x="138" y="111"/>
                  </a:lnTo>
                  <a:lnTo>
                    <a:pt x="138" y="109"/>
                  </a:lnTo>
                  <a:lnTo>
                    <a:pt x="137" y="111"/>
                  </a:lnTo>
                  <a:lnTo>
                    <a:pt x="135" y="111"/>
                  </a:lnTo>
                  <a:lnTo>
                    <a:pt x="135" y="112"/>
                  </a:lnTo>
                  <a:lnTo>
                    <a:pt x="134" y="112"/>
                  </a:lnTo>
                  <a:lnTo>
                    <a:pt x="132" y="112"/>
                  </a:lnTo>
                  <a:lnTo>
                    <a:pt x="132" y="111"/>
                  </a:lnTo>
                  <a:lnTo>
                    <a:pt x="130" y="109"/>
                  </a:lnTo>
                  <a:lnTo>
                    <a:pt x="130" y="104"/>
                  </a:lnTo>
                  <a:lnTo>
                    <a:pt x="130" y="103"/>
                  </a:lnTo>
                  <a:lnTo>
                    <a:pt x="132" y="101"/>
                  </a:lnTo>
                  <a:lnTo>
                    <a:pt x="134" y="101"/>
                  </a:lnTo>
                  <a:lnTo>
                    <a:pt x="134" y="101"/>
                  </a:lnTo>
                  <a:lnTo>
                    <a:pt x="134" y="101"/>
                  </a:lnTo>
                  <a:lnTo>
                    <a:pt x="134" y="101"/>
                  </a:lnTo>
                  <a:lnTo>
                    <a:pt x="134" y="100"/>
                  </a:lnTo>
                  <a:lnTo>
                    <a:pt x="132" y="100"/>
                  </a:lnTo>
                  <a:lnTo>
                    <a:pt x="132" y="98"/>
                  </a:lnTo>
                  <a:lnTo>
                    <a:pt x="132" y="98"/>
                  </a:lnTo>
                  <a:lnTo>
                    <a:pt x="129" y="95"/>
                  </a:lnTo>
                  <a:lnTo>
                    <a:pt x="126" y="95"/>
                  </a:lnTo>
                  <a:lnTo>
                    <a:pt x="126" y="95"/>
                  </a:lnTo>
                  <a:lnTo>
                    <a:pt x="124" y="93"/>
                  </a:lnTo>
                  <a:lnTo>
                    <a:pt x="123" y="92"/>
                  </a:lnTo>
                  <a:lnTo>
                    <a:pt x="123" y="90"/>
                  </a:lnTo>
                  <a:lnTo>
                    <a:pt x="123" y="90"/>
                  </a:lnTo>
                  <a:lnTo>
                    <a:pt x="123" y="89"/>
                  </a:lnTo>
                  <a:lnTo>
                    <a:pt x="118" y="87"/>
                  </a:lnTo>
                  <a:lnTo>
                    <a:pt x="116" y="87"/>
                  </a:lnTo>
                  <a:lnTo>
                    <a:pt x="115" y="85"/>
                  </a:lnTo>
                  <a:lnTo>
                    <a:pt x="115" y="84"/>
                  </a:lnTo>
                  <a:lnTo>
                    <a:pt x="113" y="84"/>
                  </a:lnTo>
                  <a:lnTo>
                    <a:pt x="113" y="82"/>
                  </a:lnTo>
                  <a:lnTo>
                    <a:pt x="113" y="81"/>
                  </a:lnTo>
                  <a:lnTo>
                    <a:pt x="113" y="78"/>
                  </a:lnTo>
                  <a:lnTo>
                    <a:pt x="115" y="76"/>
                  </a:lnTo>
                  <a:lnTo>
                    <a:pt x="110" y="76"/>
                  </a:lnTo>
                  <a:lnTo>
                    <a:pt x="110" y="76"/>
                  </a:lnTo>
                  <a:lnTo>
                    <a:pt x="108" y="76"/>
                  </a:lnTo>
                  <a:lnTo>
                    <a:pt x="107" y="76"/>
                  </a:lnTo>
                  <a:lnTo>
                    <a:pt x="105" y="74"/>
                  </a:lnTo>
                  <a:lnTo>
                    <a:pt x="104" y="73"/>
                  </a:lnTo>
                  <a:lnTo>
                    <a:pt x="101" y="68"/>
                  </a:lnTo>
                  <a:lnTo>
                    <a:pt x="97" y="67"/>
                  </a:lnTo>
                  <a:lnTo>
                    <a:pt x="96" y="67"/>
                  </a:lnTo>
                  <a:lnTo>
                    <a:pt x="96" y="65"/>
                  </a:lnTo>
                  <a:lnTo>
                    <a:pt x="94" y="63"/>
                  </a:lnTo>
                  <a:lnTo>
                    <a:pt x="94" y="62"/>
                  </a:lnTo>
                  <a:lnTo>
                    <a:pt x="94" y="62"/>
                  </a:lnTo>
                  <a:lnTo>
                    <a:pt x="93" y="60"/>
                  </a:lnTo>
                  <a:lnTo>
                    <a:pt x="91" y="59"/>
                  </a:lnTo>
                  <a:lnTo>
                    <a:pt x="89" y="57"/>
                  </a:lnTo>
                  <a:lnTo>
                    <a:pt x="89" y="56"/>
                  </a:lnTo>
                  <a:lnTo>
                    <a:pt x="88" y="54"/>
                  </a:lnTo>
                  <a:lnTo>
                    <a:pt x="88" y="54"/>
                  </a:lnTo>
                  <a:lnTo>
                    <a:pt x="86" y="52"/>
                  </a:lnTo>
                  <a:lnTo>
                    <a:pt x="86" y="52"/>
                  </a:lnTo>
                  <a:lnTo>
                    <a:pt x="86" y="51"/>
                  </a:lnTo>
                  <a:lnTo>
                    <a:pt x="85" y="48"/>
                  </a:lnTo>
                  <a:lnTo>
                    <a:pt x="83" y="46"/>
                  </a:lnTo>
                  <a:lnTo>
                    <a:pt x="83" y="45"/>
                  </a:lnTo>
                  <a:lnTo>
                    <a:pt x="82" y="43"/>
                  </a:lnTo>
                  <a:lnTo>
                    <a:pt x="82" y="41"/>
                  </a:lnTo>
                  <a:lnTo>
                    <a:pt x="80" y="38"/>
                  </a:lnTo>
                  <a:lnTo>
                    <a:pt x="78" y="35"/>
                  </a:lnTo>
                  <a:lnTo>
                    <a:pt x="77" y="34"/>
                  </a:lnTo>
                  <a:lnTo>
                    <a:pt x="77" y="30"/>
                  </a:lnTo>
                  <a:lnTo>
                    <a:pt x="77" y="29"/>
                  </a:lnTo>
                  <a:lnTo>
                    <a:pt x="77" y="27"/>
                  </a:lnTo>
                  <a:lnTo>
                    <a:pt x="77" y="27"/>
                  </a:lnTo>
                  <a:lnTo>
                    <a:pt x="77" y="26"/>
                  </a:lnTo>
                  <a:lnTo>
                    <a:pt x="77" y="27"/>
                  </a:lnTo>
                  <a:lnTo>
                    <a:pt x="77" y="26"/>
                  </a:lnTo>
                  <a:lnTo>
                    <a:pt x="77" y="24"/>
                  </a:lnTo>
                  <a:lnTo>
                    <a:pt x="77" y="24"/>
                  </a:lnTo>
                  <a:lnTo>
                    <a:pt x="75" y="24"/>
                  </a:lnTo>
                  <a:lnTo>
                    <a:pt x="75" y="24"/>
                  </a:lnTo>
                  <a:lnTo>
                    <a:pt x="71" y="22"/>
                  </a:lnTo>
                  <a:lnTo>
                    <a:pt x="69" y="22"/>
                  </a:lnTo>
                  <a:lnTo>
                    <a:pt x="69" y="21"/>
                  </a:lnTo>
                  <a:lnTo>
                    <a:pt x="67" y="19"/>
                  </a:lnTo>
                  <a:lnTo>
                    <a:pt x="67" y="19"/>
                  </a:lnTo>
                  <a:lnTo>
                    <a:pt x="64" y="18"/>
                  </a:lnTo>
                  <a:lnTo>
                    <a:pt x="64" y="18"/>
                  </a:lnTo>
                  <a:lnTo>
                    <a:pt x="64" y="19"/>
                  </a:lnTo>
                  <a:lnTo>
                    <a:pt x="63" y="19"/>
                  </a:lnTo>
                  <a:lnTo>
                    <a:pt x="61" y="19"/>
                  </a:lnTo>
                  <a:lnTo>
                    <a:pt x="60" y="19"/>
                  </a:lnTo>
                  <a:lnTo>
                    <a:pt x="56" y="16"/>
                  </a:lnTo>
                  <a:lnTo>
                    <a:pt x="55" y="16"/>
                  </a:lnTo>
                  <a:lnTo>
                    <a:pt x="53" y="15"/>
                  </a:lnTo>
                  <a:lnTo>
                    <a:pt x="53" y="15"/>
                  </a:lnTo>
                  <a:lnTo>
                    <a:pt x="50" y="13"/>
                  </a:lnTo>
                  <a:lnTo>
                    <a:pt x="50" y="15"/>
                  </a:lnTo>
                  <a:lnTo>
                    <a:pt x="52" y="15"/>
                  </a:lnTo>
                  <a:lnTo>
                    <a:pt x="52" y="18"/>
                  </a:lnTo>
                  <a:lnTo>
                    <a:pt x="52" y="19"/>
                  </a:lnTo>
                  <a:lnTo>
                    <a:pt x="52" y="26"/>
                  </a:lnTo>
                  <a:lnTo>
                    <a:pt x="52" y="26"/>
                  </a:lnTo>
                  <a:lnTo>
                    <a:pt x="53" y="29"/>
                  </a:lnTo>
                  <a:lnTo>
                    <a:pt x="53" y="32"/>
                  </a:lnTo>
                  <a:lnTo>
                    <a:pt x="53" y="34"/>
                  </a:lnTo>
                  <a:lnTo>
                    <a:pt x="55" y="35"/>
                  </a:lnTo>
                  <a:lnTo>
                    <a:pt x="55" y="40"/>
                  </a:lnTo>
                  <a:lnTo>
                    <a:pt x="55" y="41"/>
                  </a:lnTo>
                  <a:lnTo>
                    <a:pt x="56" y="43"/>
                  </a:lnTo>
                  <a:lnTo>
                    <a:pt x="58" y="45"/>
                  </a:lnTo>
                  <a:lnTo>
                    <a:pt x="58" y="46"/>
                  </a:lnTo>
                  <a:lnTo>
                    <a:pt x="61" y="48"/>
                  </a:lnTo>
                  <a:lnTo>
                    <a:pt x="63" y="49"/>
                  </a:lnTo>
                  <a:lnTo>
                    <a:pt x="66" y="52"/>
                  </a:lnTo>
                  <a:lnTo>
                    <a:pt x="67" y="54"/>
                  </a:lnTo>
                  <a:lnTo>
                    <a:pt x="71" y="57"/>
                  </a:lnTo>
                  <a:lnTo>
                    <a:pt x="71" y="59"/>
                  </a:lnTo>
                  <a:lnTo>
                    <a:pt x="71" y="60"/>
                  </a:lnTo>
                  <a:lnTo>
                    <a:pt x="72" y="60"/>
                  </a:lnTo>
                  <a:lnTo>
                    <a:pt x="74" y="62"/>
                  </a:lnTo>
                  <a:lnTo>
                    <a:pt x="74" y="62"/>
                  </a:lnTo>
                  <a:lnTo>
                    <a:pt x="74" y="62"/>
                  </a:lnTo>
                  <a:lnTo>
                    <a:pt x="74" y="62"/>
                  </a:lnTo>
                  <a:lnTo>
                    <a:pt x="75" y="62"/>
                  </a:lnTo>
                  <a:lnTo>
                    <a:pt x="77" y="67"/>
                  </a:lnTo>
                  <a:lnTo>
                    <a:pt x="78" y="67"/>
                  </a:lnTo>
                  <a:lnTo>
                    <a:pt x="78" y="68"/>
                  </a:lnTo>
                  <a:lnTo>
                    <a:pt x="80" y="68"/>
                  </a:lnTo>
                  <a:lnTo>
                    <a:pt x="80" y="70"/>
                  </a:lnTo>
                  <a:lnTo>
                    <a:pt x="80" y="70"/>
                  </a:lnTo>
                  <a:lnTo>
                    <a:pt x="82" y="71"/>
                  </a:lnTo>
                  <a:lnTo>
                    <a:pt x="82" y="73"/>
                  </a:lnTo>
                  <a:lnTo>
                    <a:pt x="82" y="74"/>
                  </a:lnTo>
                  <a:lnTo>
                    <a:pt x="82" y="76"/>
                  </a:lnTo>
                  <a:lnTo>
                    <a:pt x="82" y="78"/>
                  </a:lnTo>
                  <a:lnTo>
                    <a:pt x="85" y="81"/>
                  </a:lnTo>
                  <a:lnTo>
                    <a:pt x="88" y="82"/>
                  </a:lnTo>
                  <a:lnTo>
                    <a:pt x="88" y="85"/>
                  </a:lnTo>
                  <a:lnTo>
                    <a:pt x="89" y="87"/>
                  </a:lnTo>
                  <a:lnTo>
                    <a:pt x="91" y="89"/>
                  </a:lnTo>
                  <a:lnTo>
                    <a:pt x="93" y="89"/>
                  </a:lnTo>
                  <a:lnTo>
                    <a:pt x="93" y="90"/>
                  </a:lnTo>
                  <a:lnTo>
                    <a:pt x="93" y="90"/>
                  </a:lnTo>
                  <a:lnTo>
                    <a:pt x="94" y="93"/>
                  </a:lnTo>
                  <a:lnTo>
                    <a:pt x="94" y="95"/>
                  </a:lnTo>
                  <a:lnTo>
                    <a:pt x="96" y="97"/>
                  </a:lnTo>
                  <a:lnTo>
                    <a:pt x="97" y="97"/>
                  </a:lnTo>
                  <a:lnTo>
                    <a:pt x="97" y="97"/>
                  </a:lnTo>
                  <a:lnTo>
                    <a:pt x="96" y="95"/>
                  </a:lnTo>
                  <a:lnTo>
                    <a:pt x="96" y="93"/>
                  </a:lnTo>
                  <a:lnTo>
                    <a:pt x="96" y="92"/>
                  </a:lnTo>
                  <a:lnTo>
                    <a:pt x="96" y="92"/>
                  </a:lnTo>
                  <a:lnTo>
                    <a:pt x="99" y="95"/>
                  </a:lnTo>
                  <a:lnTo>
                    <a:pt x="99" y="97"/>
                  </a:lnTo>
                  <a:lnTo>
                    <a:pt x="101" y="98"/>
                  </a:lnTo>
                  <a:lnTo>
                    <a:pt x="101" y="100"/>
                  </a:lnTo>
                  <a:lnTo>
                    <a:pt x="101" y="100"/>
                  </a:lnTo>
                  <a:lnTo>
                    <a:pt x="101" y="101"/>
                  </a:lnTo>
                  <a:lnTo>
                    <a:pt x="102" y="104"/>
                  </a:lnTo>
                  <a:lnTo>
                    <a:pt x="102" y="106"/>
                  </a:lnTo>
                  <a:lnTo>
                    <a:pt x="104" y="109"/>
                  </a:lnTo>
                  <a:lnTo>
                    <a:pt x="105" y="112"/>
                  </a:lnTo>
                  <a:lnTo>
                    <a:pt x="107" y="112"/>
                  </a:lnTo>
                  <a:lnTo>
                    <a:pt x="107" y="114"/>
                  </a:lnTo>
                  <a:lnTo>
                    <a:pt x="108" y="119"/>
                  </a:lnTo>
                  <a:lnTo>
                    <a:pt x="110" y="122"/>
                  </a:lnTo>
                  <a:lnTo>
                    <a:pt x="112" y="123"/>
                  </a:lnTo>
                  <a:lnTo>
                    <a:pt x="112" y="125"/>
                  </a:lnTo>
                  <a:lnTo>
                    <a:pt x="112" y="126"/>
                  </a:lnTo>
                  <a:lnTo>
                    <a:pt x="112" y="126"/>
                  </a:lnTo>
                  <a:lnTo>
                    <a:pt x="112" y="131"/>
                  </a:lnTo>
                  <a:lnTo>
                    <a:pt x="113" y="133"/>
                  </a:lnTo>
                  <a:lnTo>
                    <a:pt x="115" y="133"/>
                  </a:lnTo>
                  <a:lnTo>
                    <a:pt x="116" y="134"/>
                  </a:lnTo>
                  <a:lnTo>
                    <a:pt x="116" y="134"/>
                  </a:lnTo>
                  <a:lnTo>
                    <a:pt x="116" y="134"/>
                  </a:lnTo>
                  <a:lnTo>
                    <a:pt x="116" y="134"/>
                  </a:lnTo>
                  <a:lnTo>
                    <a:pt x="118" y="133"/>
                  </a:lnTo>
                  <a:lnTo>
                    <a:pt x="116" y="133"/>
                  </a:lnTo>
                  <a:lnTo>
                    <a:pt x="116" y="131"/>
                  </a:lnTo>
                  <a:lnTo>
                    <a:pt x="118" y="131"/>
                  </a:lnTo>
                  <a:lnTo>
                    <a:pt x="118" y="131"/>
                  </a:lnTo>
                  <a:lnTo>
                    <a:pt x="121" y="133"/>
                  </a:lnTo>
                  <a:lnTo>
                    <a:pt x="123" y="134"/>
                  </a:lnTo>
                  <a:lnTo>
                    <a:pt x="123" y="136"/>
                  </a:lnTo>
                  <a:lnTo>
                    <a:pt x="124" y="137"/>
                  </a:lnTo>
                  <a:lnTo>
                    <a:pt x="124" y="137"/>
                  </a:lnTo>
                  <a:lnTo>
                    <a:pt x="126" y="139"/>
                  </a:lnTo>
                  <a:lnTo>
                    <a:pt x="126" y="141"/>
                  </a:lnTo>
                  <a:lnTo>
                    <a:pt x="129" y="142"/>
                  </a:lnTo>
                  <a:lnTo>
                    <a:pt x="130" y="144"/>
                  </a:lnTo>
                  <a:lnTo>
                    <a:pt x="130" y="145"/>
                  </a:lnTo>
                  <a:lnTo>
                    <a:pt x="129" y="149"/>
                  </a:lnTo>
                  <a:lnTo>
                    <a:pt x="129" y="149"/>
                  </a:lnTo>
                  <a:lnTo>
                    <a:pt x="127" y="150"/>
                  </a:lnTo>
                  <a:lnTo>
                    <a:pt x="126" y="152"/>
                  </a:lnTo>
                  <a:lnTo>
                    <a:pt x="124" y="153"/>
                  </a:lnTo>
                  <a:lnTo>
                    <a:pt x="123" y="153"/>
                  </a:lnTo>
                  <a:lnTo>
                    <a:pt x="121" y="153"/>
                  </a:lnTo>
                  <a:lnTo>
                    <a:pt x="121" y="152"/>
                  </a:lnTo>
                  <a:lnTo>
                    <a:pt x="119" y="147"/>
                  </a:lnTo>
                  <a:lnTo>
                    <a:pt x="118" y="145"/>
                  </a:lnTo>
                  <a:lnTo>
                    <a:pt x="118" y="144"/>
                  </a:lnTo>
                  <a:lnTo>
                    <a:pt x="116" y="141"/>
                  </a:lnTo>
                  <a:lnTo>
                    <a:pt x="113" y="141"/>
                  </a:lnTo>
                  <a:lnTo>
                    <a:pt x="110" y="137"/>
                  </a:lnTo>
                  <a:lnTo>
                    <a:pt x="108" y="136"/>
                  </a:lnTo>
                  <a:lnTo>
                    <a:pt x="107" y="134"/>
                  </a:lnTo>
                  <a:lnTo>
                    <a:pt x="101" y="131"/>
                  </a:lnTo>
                  <a:lnTo>
                    <a:pt x="99" y="130"/>
                  </a:lnTo>
                  <a:lnTo>
                    <a:pt x="97" y="128"/>
                  </a:lnTo>
                  <a:lnTo>
                    <a:pt x="96" y="128"/>
                  </a:lnTo>
                  <a:lnTo>
                    <a:pt x="96" y="128"/>
                  </a:lnTo>
                  <a:lnTo>
                    <a:pt x="96" y="128"/>
                  </a:lnTo>
                  <a:lnTo>
                    <a:pt x="96" y="126"/>
                  </a:lnTo>
                  <a:lnTo>
                    <a:pt x="94" y="126"/>
                  </a:lnTo>
                  <a:lnTo>
                    <a:pt x="91" y="123"/>
                  </a:lnTo>
                  <a:lnTo>
                    <a:pt x="91" y="122"/>
                  </a:lnTo>
                  <a:lnTo>
                    <a:pt x="91" y="120"/>
                  </a:lnTo>
                  <a:lnTo>
                    <a:pt x="91" y="115"/>
                  </a:lnTo>
                  <a:lnTo>
                    <a:pt x="93" y="114"/>
                  </a:lnTo>
                  <a:lnTo>
                    <a:pt x="91" y="112"/>
                  </a:lnTo>
                  <a:lnTo>
                    <a:pt x="91" y="112"/>
                  </a:lnTo>
                  <a:lnTo>
                    <a:pt x="91" y="111"/>
                  </a:lnTo>
                  <a:lnTo>
                    <a:pt x="91" y="109"/>
                  </a:lnTo>
                  <a:lnTo>
                    <a:pt x="89" y="108"/>
                  </a:lnTo>
                  <a:lnTo>
                    <a:pt x="88" y="103"/>
                  </a:lnTo>
                  <a:lnTo>
                    <a:pt x="85" y="101"/>
                  </a:lnTo>
                  <a:lnTo>
                    <a:pt x="83" y="101"/>
                  </a:lnTo>
                  <a:lnTo>
                    <a:pt x="78" y="97"/>
                  </a:lnTo>
                  <a:lnTo>
                    <a:pt x="77" y="95"/>
                  </a:lnTo>
                  <a:lnTo>
                    <a:pt x="77" y="93"/>
                  </a:lnTo>
                  <a:lnTo>
                    <a:pt x="75" y="92"/>
                  </a:lnTo>
                  <a:lnTo>
                    <a:pt x="75" y="92"/>
                  </a:lnTo>
                  <a:lnTo>
                    <a:pt x="74" y="93"/>
                  </a:lnTo>
                  <a:lnTo>
                    <a:pt x="72" y="93"/>
                  </a:lnTo>
                  <a:lnTo>
                    <a:pt x="69" y="95"/>
                  </a:lnTo>
                  <a:lnTo>
                    <a:pt x="67" y="93"/>
                  </a:lnTo>
                  <a:lnTo>
                    <a:pt x="67" y="92"/>
                  </a:lnTo>
                  <a:lnTo>
                    <a:pt x="66" y="90"/>
                  </a:lnTo>
                  <a:lnTo>
                    <a:pt x="64" y="90"/>
                  </a:lnTo>
                  <a:lnTo>
                    <a:pt x="64" y="90"/>
                  </a:lnTo>
                  <a:lnTo>
                    <a:pt x="63" y="89"/>
                  </a:lnTo>
                  <a:lnTo>
                    <a:pt x="61" y="89"/>
                  </a:lnTo>
                  <a:lnTo>
                    <a:pt x="60" y="87"/>
                  </a:lnTo>
                  <a:lnTo>
                    <a:pt x="58" y="87"/>
                  </a:lnTo>
                  <a:lnTo>
                    <a:pt x="56" y="85"/>
                  </a:lnTo>
                  <a:lnTo>
                    <a:pt x="56" y="84"/>
                  </a:lnTo>
                  <a:lnTo>
                    <a:pt x="56" y="84"/>
                  </a:lnTo>
                  <a:lnTo>
                    <a:pt x="53" y="82"/>
                  </a:lnTo>
                  <a:lnTo>
                    <a:pt x="52" y="81"/>
                  </a:lnTo>
                  <a:lnTo>
                    <a:pt x="50" y="79"/>
                  </a:lnTo>
                  <a:lnTo>
                    <a:pt x="48" y="78"/>
                  </a:lnTo>
                  <a:lnTo>
                    <a:pt x="48" y="78"/>
                  </a:lnTo>
                  <a:lnTo>
                    <a:pt x="52" y="78"/>
                  </a:lnTo>
                  <a:lnTo>
                    <a:pt x="55" y="78"/>
                  </a:lnTo>
                  <a:lnTo>
                    <a:pt x="58" y="78"/>
                  </a:lnTo>
                  <a:lnTo>
                    <a:pt x="58" y="78"/>
                  </a:lnTo>
                  <a:lnTo>
                    <a:pt x="60" y="76"/>
                  </a:lnTo>
                  <a:lnTo>
                    <a:pt x="60" y="78"/>
                  </a:lnTo>
                  <a:lnTo>
                    <a:pt x="60" y="78"/>
                  </a:lnTo>
                  <a:lnTo>
                    <a:pt x="61" y="79"/>
                  </a:lnTo>
                  <a:lnTo>
                    <a:pt x="61" y="79"/>
                  </a:lnTo>
                  <a:lnTo>
                    <a:pt x="63" y="79"/>
                  </a:lnTo>
                  <a:lnTo>
                    <a:pt x="61" y="79"/>
                  </a:lnTo>
                  <a:lnTo>
                    <a:pt x="61" y="78"/>
                  </a:lnTo>
                  <a:lnTo>
                    <a:pt x="61" y="76"/>
                  </a:lnTo>
                  <a:lnTo>
                    <a:pt x="61" y="76"/>
                  </a:lnTo>
                  <a:lnTo>
                    <a:pt x="60" y="76"/>
                  </a:lnTo>
                  <a:lnTo>
                    <a:pt x="60" y="76"/>
                  </a:lnTo>
                  <a:lnTo>
                    <a:pt x="61" y="74"/>
                  </a:lnTo>
                  <a:lnTo>
                    <a:pt x="63" y="71"/>
                  </a:lnTo>
                  <a:lnTo>
                    <a:pt x="63" y="68"/>
                  </a:lnTo>
                  <a:lnTo>
                    <a:pt x="61" y="65"/>
                  </a:lnTo>
                  <a:lnTo>
                    <a:pt x="60" y="63"/>
                  </a:lnTo>
                  <a:lnTo>
                    <a:pt x="55" y="57"/>
                  </a:lnTo>
                  <a:lnTo>
                    <a:pt x="52" y="54"/>
                  </a:lnTo>
                  <a:lnTo>
                    <a:pt x="50" y="54"/>
                  </a:lnTo>
                  <a:lnTo>
                    <a:pt x="50" y="52"/>
                  </a:lnTo>
                  <a:lnTo>
                    <a:pt x="47" y="52"/>
                  </a:lnTo>
                  <a:lnTo>
                    <a:pt x="45" y="51"/>
                  </a:lnTo>
                  <a:lnTo>
                    <a:pt x="41" y="48"/>
                  </a:lnTo>
                  <a:lnTo>
                    <a:pt x="39" y="48"/>
                  </a:lnTo>
                  <a:lnTo>
                    <a:pt x="39" y="45"/>
                  </a:lnTo>
                  <a:lnTo>
                    <a:pt x="37" y="45"/>
                  </a:lnTo>
                  <a:lnTo>
                    <a:pt x="37" y="41"/>
                  </a:lnTo>
                  <a:lnTo>
                    <a:pt x="37" y="38"/>
                  </a:lnTo>
                  <a:lnTo>
                    <a:pt x="37" y="38"/>
                  </a:lnTo>
                  <a:lnTo>
                    <a:pt x="34" y="37"/>
                  </a:lnTo>
                  <a:lnTo>
                    <a:pt x="34" y="35"/>
                  </a:lnTo>
                  <a:lnTo>
                    <a:pt x="34" y="32"/>
                  </a:lnTo>
                  <a:lnTo>
                    <a:pt x="34" y="30"/>
                  </a:lnTo>
                  <a:lnTo>
                    <a:pt x="31" y="29"/>
                  </a:lnTo>
                  <a:lnTo>
                    <a:pt x="31" y="27"/>
                  </a:lnTo>
                  <a:lnTo>
                    <a:pt x="31" y="26"/>
                  </a:lnTo>
                  <a:lnTo>
                    <a:pt x="30" y="24"/>
                  </a:lnTo>
                  <a:lnTo>
                    <a:pt x="28" y="22"/>
                  </a:lnTo>
                  <a:lnTo>
                    <a:pt x="26" y="19"/>
                  </a:lnTo>
                  <a:lnTo>
                    <a:pt x="25" y="19"/>
                  </a:lnTo>
                  <a:lnTo>
                    <a:pt x="25" y="16"/>
                  </a:lnTo>
                  <a:lnTo>
                    <a:pt x="25" y="16"/>
                  </a:lnTo>
                  <a:lnTo>
                    <a:pt x="25" y="16"/>
                  </a:lnTo>
                  <a:lnTo>
                    <a:pt x="25" y="16"/>
                  </a:lnTo>
                  <a:lnTo>
                    <a:pt x="26" y="16"/>
                  </a:lnTo>
                  <a:lnTo>
                    <a:pt x="26" y="15"/>
                  </a:lnTo>
                  <a:lnTo>
                    <a:pt x="23" y="11"/>
                  </a:lnTo>
                  <a:lnTo>
                    <a:pt x="22" y="8"/>
                  </a:lnTo>
                  <a:lnTo>
                    <a:pt x="20" y="7"/>
                  </a:lnTo>
                  <a:lnTo>
                    <a:pt x="20" y="7"/>
                  </a:lnTo>
                  <a:lnTo>
                    <a:pt x="19" y="4"/>
                  </a:lnTo>
                  <a:lnTo>
                    <a:pt x="23" y="4"/>
                  </a:lnTo>
                  <a:lnTo>
                    <a:pt x="26" y="2"/>
                  </a:lnTo>
                  <a:lnTo>
                    <a:pt x="31" y="2"/>
                  </a:lnTo>
                  <a:lnTo>
                    <a:pt x="36" y="2"/>
                  </a:lnTo>
                  <a:lnTo>
                    <a:pt x="39" y="2"/>
                  </a:lnTo>
                  <a:lnTo>
                    <a:pt x="44" y="0"/>
                  </a:lnTo>
                  <a:lnTo>
                    <a:pt x="47" y="0"/>
                  </a:lnTo>
                  <a:lnTo>
                    <a:pt x="52" y="0"/>
                  </a:lnTo>
                  <a:lnTo>
                    <a:pt x="5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2" name="Freeform 198">
              <a:extLst>
                <a:ext uri="{FF2B5EF4-FFF2-40B4-BE49-F238E27FC236}">
                  <a16:creationId xmlns:a16="http://schemas.microsoft.com/office/drawing/2014/main" id="{07339C4C-FF42-9A06-4BEF-2786497B14F6}"/>
                </a:ext>
              </a:extLst>
            </p:cNvPr>
            <p:cNvSpPr>
              <a:spLocks noEditPoints="1"/>
            </p:cNvSpPr>
            <p:nvPr/>
          </p:nvSpPr>
          <p:spPr bwMode="auto">
            <a:xfrm>
              <a:off x="6685027" y="4681017"/>
              <a:ext cx="91614" cy="220263"/>
            </a:xfrm>
            <a:custGeom>
              <a:avLst/>
              <a:gdLst>
                <a:gd name="T0" fmla="*/ 30 w 47"/>
                <a:gd name="T1" fmla="*/ 39 h 113"/>
                <a:gd name="T2" fmla="*/ 30 w 47"/>
                <a:gd name="T3" fmla="*/ 38 h 113"/>
                <a:gd name="T4" fmla="*/ 28 w 47"/>
                <a:gd name="T5" fmla="*/ 38 h 113"/>
                <a:gd name="T6" fmla="*/ 33 w 47"/>
                <a:gd name="T7" fmla="*/ 31 h 113"/>
                <a:gd name="T8" fmla="*/ 4 w 47"/>
                <a:gd name="T9" fmla="*/ 0 h 113"/>
                <a:gd name="T10" fmla="*/ 12 w 47"/>
                <a:gd name="T11" fmla="*/ 3 h 113"/>
                <a:gd name="T12" fmla="*/ 17 w 47"/>
                <a:gd name="T13" fmla="*/ 3 h 113"/>
                <a:gd name="T14" fmla="*/ 18 w 47"/>
                <a:gd name="T15" fmla="*/ 6 h 113"/>
                <a:gd name="T16" fmla="*/ 20 w 47"/>
                <a:gd name="T17" fmla="*/ 11 h 113"/>
                <a:gd name="T18" fmla="*/ 23 w 47"/>
                <a:gd name="T19" fmla="*/ 15 h 113"/>
                <a:gd name="T20" fmla="*/ 22 w 47"/>
                <a:gd name="T21" fmla="*/ 17 h 113"/>
                <a:gd name="T22" fmla="*/ 23 w 47"/>
                <a:gd name="T23" fmla="*/ 25 h 113"/>
                <a:gd name="T24" fmla="*/ 23 w 47"/>
                <a:gd name="T25" fmla="*/ 33 h 113"/>
                <a:gd name="T26" fmla="*/ 20 w 47"/>
                <a:gd name="T27" fmla="*/ 38 h 113"/>
                <a:gd name="T28" fmla="*/ 20 w 47"/>
                <a:gd name="T29" fmla="*/ 42 h 113"/>
                <a:gd name="T30" fmla="*/ 22 w 47"/>
                <a:gd name="T31" fmla="*/ 47 h 113"/>
                <a:gd name="T32" fmla="*/ 23 w 47"/>
                <a:gd name="T33" fmla="*/ 49 h 113"/>
                <a:gd name="T34" fmla="*/ 25 w 47"/>
                <a:gd name="T35" fmla="*/ 56 h 113"/>
                <a:gd name="T36" fmla="*/ 26 w 47"/>
                <a:gd name="T37" fmla="*/ 60 h 113"/>
                <a:gd name="T38" fmla="*/ 28 w 47"/>
                <a:gd name="T39" fmla="*/ 64 h 113"/>
                <a:gd name="T40" fmla="*/ 28 w 47"/>
                <a:gd name="T41" fmla="*/ 67 h 113"/>
                <a:gd name="T42" fmla="*/ 30 w 47"/>
                <a:gd name="T43" fmla="*/ 71 h 113"/>
                <a:gd name="T44" fmla="*/ 31 w 47"/>
                <a:gd name="T45" fmla="*/ 69 h 113"/>
                <a:gd name="T46" fmla="*/ 31 w 47"/>
                <a:gd name="T47" fmla="*/ 67 h 113"/>
                <a:gd name="T48" fmla="*/ 33 w 47"/>
                <a:gd name="T49" fmla="*/ 69 h 113"/>
                <a:gd name="T50" fmla="*/ 36 w 47"/>
                <a:gd name="T51" fmla="*/ 72 h 113"/>
                <a:gd name="T52" fmla="*/ 37 w 47"/>
                <a:gd name="T53" fmla="*/ 71 h 113"/>
                <a:gd name="T54" fmla="*/ 34 w 47"/>
                <a:gd name="T55" fmla="*/ 63 h 113"/>
                <a:gd name="T56" fmla="*/ 33 w 47"/>
                <a:gd name="T57" fmla="*/ 60 h 113"/>
                <a:gd name="T58" fmla="*/ 44 w 47"/>
                <a:gd name="T59" fmla="*/ 74 h 113"/>
                <a:gd name="T60" fmla="*/ 45 w 47"/>
                <a:gd name="T61" fmla="*/ 85 h 113"/>
                <a:gd name="T62" fmla="*/ 44 w 47"/>
                <a:gd name="T63" fmla="*/ 97 h 113"/>
                <a:gd name="T64" fmla="*/ 37 w 47"/>
                <a:gd name="T65" fmla="*/ 102 h 113"/>
                <a:gd name="T66" fmla="*/ 37 w 47"/>
                <a:gd name="T67" fmla="*/ 108 h 113"/>
                <a:gd name="T68" fmla="*/ 36 w 47"/>
                <a:gd name="T69" fmla="*/ 112 h 113"/>
                <a:gd name="T70" fmla="*/ 34 w 47"/>
                <a:gd name="T71" fmla="*/ 108 h 113"/>
                <a:gd name="T72" fmla="*/ 26 w 47"/>
                <a:gd name="T73" fmla="*/ 101 h 113"/>
                <a:gd name="T74" fmla="*/ 25 w 47"/>
                <a:gd name="T75" fmla="*/ 97 h 113"/>
                <a:gd name="T76" fmla="*/ 23 w 47"/>
                <a:gd name="T77" fmla="*/ 93 h 113"/>
                <a:gd name="T78" fmla="*/ 28 w 47"/>
                <a:gd name="T79" fmla="*/ 83 h 113"/>
                <a:gd name="T80" fmla="*/ 25 w 47"/>
                <a:gd name="T81" fmla="*/ 72 h 113"/>
                <a:gd name="T82" fmla="*/ 18 w 47"/>
                <a:gd name="T83" fmla="*/ 74 h 113"/>
                <a:gd name="T84" fmla="*/ 12 w 47"/>
                <a:gd name="T85" fmla="*/ 72 h 113"/>
                <a:gd name="T86" fmla="*/ 6 w 47"/>
                <a:gd name="T87" fmla="*/ 66 h 113"/>
                <a:gd name="T88" fmla="*/ 4 w 47"/>
                <a:gd name="T89" fmla="*/ 66 h 113"/>
                <a:gd name="T90" fmla="*/ 1 w 47"/>
                <a:gd name="T91" fmla="*/ 63 h 113"/>
                <a:gd name="T92" fmla="*/ 0 w 47"/>
                <a:gd name="T93" fmla="*/ 61 h 113"/>
                <a:gd name="T94" fmla="*/ 4 w 47"/>
                <a:gd name="T95" fmla="*/ 55 h 113"/>
                <a:gd name="T96" fmla="*/ 4 w 47"/>
                <a:gd name="T97" fmla="*/ 50 h 113"/>
                <a:gd name="T98" fmla="*/ 9 w 47"/>
                <a:gd name="T99" fmla="*/ 45 h 113"/>
                <a:gd name="T100" fmla="*/ 12 w 47"/>
                <a:gd name="T101" fmla="*/ 42 h 113"/>
                <a:gd name="T102" fmla="*/ 9 w 47"/>
                <a:gd name="T103" fmla="*/ 34 h 113"/>
                <a:gd name="T104" fmla="*/ 7 w 47"/>
                <a:gd name="T105" fmla="*/ 28 h 113"/>
                <a:gd name="T106" fmla="*/ 9 w 47"/>
                <a:gd name="T107" fmla="*/ 22 h 113"/>
                <a:gd name="T108" fmla="*/ 11 w 47"/>
                <a:gd name="T109" fmla="*/ 20 h 113"/>
                <a:gd name="T110" fmla="*/ 12 w 47"/>
                <a:gd name="T111" fmla="*/ 14 h 113"/>
                <a:gd name="T112" fmla="*/ 9 w 47"/>
                <a:gd name="T113" fmla="*/ 9 h 113"/>
                <a:gd name="T114" fmla="*/ 7 w 47"/>
                <a:gd name="T115" fmla="*/ 4 h 113"/>
                <a:gd name="T116" fmla="*/ 6 w 47"/>
                <a:gd name="T117" fmla="*/ 3 h 113"/>
                <a:gd name="T118" fmla="*/ 4 w 47"/>
                <a:gd name="T119"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7" h="113">
                  <a:moveTo>
                    <a:pt x="30" y="38"/>
                  </a:moveTo>
                  <a:lnTo>
                    <a:pt x="30" y="38"/>
                  </a:lnTo>
                  <a:lnTo>
                    <a:pt x="30" y="38"/>
                  </a:lnTo>
                  <a:lnTo>
                    <a:pt x="30" y="38"/>
                  </a:lnTo>
                  <a:lnTo>
                    <a:pt x="30" y="39"/>
                  </a:lnTo>
                  <a:lnTo>
                    <a:pt x="30" y="39"/>
                  </a:lnTo>
                  <a:lnTo>
                    <a:pt x="30" y="39"/>
                  </a:lnTo>
                  <a:lnTo>
                    <a:pt x="30" y="39"/>
                  </a:lnTo>
                  <a:lnTo>
                    <a:pt x="30" y="38"/>
                  </a:lnTo>
                  <a:lnTo>
                    <a:pt x="30" y="38"/>
                  </a:lnTo>
                  <a:lnTo>
                    <a:pt x="30" y="38"/>
                  </a:lnTo>
                  <a:close/>
                  <a:moveTo>
                    <a:pt x="28" y="38"/>
                  </a:moveTo>
                  <a:lnTo>
                    <a:pt x="28" y="38"/>
                  </a:lnTo>
                  <a:lnTo>
                    <a:pt x="28" y="38"/>
                  </a:lnTo>
                  <a:lnTo>
                    <a:pt x="28" y="38"/>
                  </a:lnTo>
                  <a:lnTo>
                    <a:pt x="28" y="38"/>
                  </a:lnTo>
                  <a:lnTo>
                    <a:pt x="26" y="38"/>
                  </a:lnTo>
                  <a:lnTo>
                    <a:pt x="28" y="38"/>
                  </a:lnTo>
                  <a:lnTo>
                    <a:pt x="28" y="38"/>
                  </a:lnTo>
                  <a:close/>
                  <a:moveTo>
                    <a:pt x="33" y="31"/>
                  </a:moveTo>
                  <a:lnTo>
                    <a:pt x="33" y="31"/>
                  </a:lnTo>
                  <a:lnTo>
                    <a:pt x="33" y="31"/>
                  </a:lnTo>
                  <a:lnTo>
                    <a:pt x="33" y="31"/>
                  </a:lnTo>
                  <a:lnTo>
                    <a:pt x="33" y="31"/>
                  </a:lnTo>
                  <a:close/>
                  <a:moveTo>
                    <a:pt x="4" y="0"/>
                  </a:moveTo>
                  <a:lnTo>
                    <a:pt x="7" y="1"/>
                  </a:lnTo>
                  <a:lnTo>
                    <a:pt x="7" y="1"/>
                  </a:lnTo>
                  <a:lnTo>
                    <a:pt x="9" y="1"/>
                  </a:lnTo>
                  <a:lnTo>
                    <a:pt x="11" y="3"/>
                  </a:lnTo>
                  <a:lnTo>
                    <a:pt x="12" y="3"/>
                  </a:lnTo>
                  <a:lnTo>
                    <a:pt x="12" y="3"/>
                  </a:lnTo>
                  <a:lnTo>
                    <a:pt x="15" y="3"/>
                  </a:lnTo>
                  <a:lnTo>
                    <a:pt x="15" y="3"/>
                  </a:lnTo>
                  <a:lnTo>
                    <a:pt x="17" y="3"/>
                  </a:lnTo>
                  <a:lnTo>
                    <a:pt x="17" y="3"/>
                  </a:lnTo>
                  <a:lnTo>
                    <a:pt x="18" y="3"/>
                  </a:lnTo>
                  <a:lnTo>
                    <a:pt x="18" y="3"/>
                  </a:lnTo>
                  <a:lnTo>
                    <a:pt x="18" y="4"/>
                  </a:lnTo>
                  <a:lnTo>
                    <a:pt x="18" y="4"/>
                  </a:lnTo>
                  <a:lnTo>
                    <a:pt x="18" y="6"/>
                  </a:lnTo>
                  <a:lnTo>
                    <a:pt x="18" y="6"/>
                  </a:lnTo>
                  <a:lnTo>
                    <a:pt x="18" y="6"/>
                  </a:lnTo>
                  <a:lnTo>
                    <a:pt x="18" y="9"/>
                  </a:lnTo>
                  <a:lnTo>
                    <a:pt x="20" y="9"/>
                  </a:lnTo>
                  <a:lnTo>
                    <a:pt x="20" y="11"/>
                  </a:lnTo>
                  <a:lnTo>
                    <a:pt x="22" y="12"/>
                  </a:lnTo>
                  <a:lnTo>
                    <a:pt x="22" y="12"/>
                  </a:lnTo>
                  <a:lnTo>
                    <a:pt x="23" y="14"/>
                  </a:lnTo>
                  <a:lnTo>
                    <a:pt x="23" y="15"/>
                  </a:lnTo>
                  <a:lnTo>
                    <a:pt x="23" y="15"/>
                  </a:lnTo>
                  <a:lnTo>
                    <a:pt x="23" y="15"/>
                  </a:lnTo>
                  <a:lnTo>
                    <a:pt x="23" y="15"/>
                  </a:lnTo>
                  <a:lnTo>
                    <a:pt x="22" y="15"/>
                  </a:lnTo>
                  <a:lnTo>
                    <a:pt x="22" y="17"/>
                  </a:lnTo>
                  <a:lnTo>
                    <a:pt x="22" y="17"/>
                  </a:lnTo>
                  <a:lnTo>
                    <a:pt x="22" y="17"/>
                  </a:lnTo>
                  <a:lnTo>
                    <a:pt x="23" y="23"/>
                  </a:lnTo>
                  <a:lnTo>
                    <a:pt x="23" y="25"/>
                  </a:lnTo>
                  <a:lnTo>
                    <a:pt x="23" y="25"/>
                  </a:lnTo>
                  <a:lnTo>
                    <a:pt x="23" y="25"/>
                  </a:lnTo>
                  <a:lnTo>
                    <a:pt x="23" y="27"/>
                  </a:lnTo>
                  <a:lnTo>
                    <a:pt x="23" y="28"/>
                  </a:lnTo>
                  <a:lnTo>
                    <a:pt x="23" y="30"/>
                  </a:lnTo>
                  <a:lnTo>
                    <a:pt x="23" y="33"/>
                  </a:lnTo>
                  <a:lnTo>
                    <a:pt x="23" y="33"/>
                  </a:lnTo>
                  <a:lnTo>
                    <a:pt x="23" y="34"/>
                  </a:lnTo>
                  <a:lnTo>
                    <a:pt x="22" y="34"/>
                  </a:lnTo>
                  <a:lnTo>
                    <a:pt x="22" y="36"/>
                  </a:lnTo>
                  <a:lnTo>
                    <a:pt x="22" y="36"/>
                  </a:lnTo>
                  <a:lnTo>
                    <a:pt x="20" y="38"/>
                  </a:lnTo>
                  <a:lnTo>
                    <a:pt x="20" y="38"/>
                  </a:lnTo>
                  <a:lnTo>
                    <a:pt x="20" y="41"/>
                  </a:lnTo>
                  <a:lnTo>
                    <a:pt x="20" y="41"/>
                  </a:lnTo>
                  <a:lnTo>
                    <a:pt x="20" y="42"/>
                  </a:lnTo>
                  <a:lnTo>
                    <a:pt x="20" y="42"/>
                  </a:lnTo>
                  <a:lnTo>
                    <a:pt x="22" y="42"/>
                  </a:lnTo>
                  <a:lnTo>
                    <a:pt x="22" y="44"/>
                  </a:lnTo>
                  <a:lnTo>
                    <a:pt x="22" y="44"/>
                  </a:lnTo>
                  <a:lnTo>
                    <a:pt x="22" y="47"/>
                  </a:lnTo>
                  <a:lnTo>
                    <a:pt x="22" y="47"/>
                  </a:lnTo>
                  <a:lnTo>
                    <a:pt x="23" y="47"/>
                  </a:lnTo>
                  <a:lnTo>
                    <a:pt x="23" y="49"/>
                  </a:lnTo>
                  <a:lnTo>
                    <a:pt x="23" y="49"/>
                  </a:lnTo>
                  <a:lnTo>
                    <a:pt x="23" y="49"/>
                  </a:lnTo>
                  <a:lnTo>
                    <a:pt x="23" y="49"/>
                  </a:lnTo>
                  <a:lnTo>
                    <a:pt x="23" y="50"/>
                  </a:lnTo>
                  <a:lnTo>
                    <a:pt x="23" y="50"/>
                  </a:lnTo>
                  <a:lnTo>
                    <a:pt x="25" y="52"/>
                  </a:lnTo>
                  <a:lnTo>
                    <a:pt x="25" y="55"/>
                  </a:lnTo>
                  <a:lnTo>
                    <a:pt x="25" y="56"/>
                  </a:lnTo>
                  <a:lnTo>
                    <a:pt x="23" y="56"/>
                  </a:lnTo>
                  <a:lnTo>
                    <a:pt x="23" y="56"/>
                  </a:lnTo>
                  <a:lnTo>
                    <a:pt x="23" y="58"/>
                  </a:lnTo>
                  <a:lnTo>
                    <a:pt x="25" y="60"/>
                  </a:lnTo>
                  <a:lnTo>
                    <a:pt x="26" y="60"/>
                  </a:lnTo>
                  <a:lnTo>
                    <a:pt x="26" y="60"/>
                  </a:lnTo>
                  <a:lnTo>
                    <a:pt x="28" y="61"/>
                  </a:lnTo>
                  <a:lnTo>
                    <a:pt x="28" y="61"/>
                  </a:lnTo>
                  <a:lnTo>
                    <a:pt x="28" y="63"/>
                  </a:lnTo>
                  <a:lnTo>
                    <a:pt x="28" y="64"/>
                  </a:lnTo>
                  <a:lnTo>
                    <a:pt x="28" y="66"/>
                  </a:lnTo>
                  <a:lnTo>
                    <a:pt x="28" y="66"/>
                  </a:lnTo>
                  <a:lnTo>
                    <a:pt x="26" y="66"/>
                  </a:lnTo>
                  <a:lnTo>
                    <a:pt x="28" y="67"/>
                  </a:lnTo>
                  <a:lnTo>
                    <a:pt x="28" y="67"/>
                  </a:lnTo>
                  <a:lnTo>
                    <a:pt x="28" y="69"/>
                  </a:lnTo>
                  <a:lnTo>
                    <a:pt x="28" y="69"/>
                  </a:lnTo>
                  <a:lnTo>
                    <a:pt x="30" y="69"/>
                  </a:lnTo>
                  <a:lnTo>
                    <a:pt x="30" y="71"/>
                  </a:lnTo>
                  <a:lnTo>
                    <a:pt x="30" y="71"/>
                  </a:lnTo>
                  <a:lnTo>
                    <a:pt x="30" y="71"/>
                  </a:lnTo>
                  <a:lnTo>
                    <a:pt x="31" y="71"/>
                  </a:lnTo>
                  <a:lnTo>
                    <a:pt x="31" y="69"/>
                  </a:lnTo>
                  <a:lnTo>
                    <a:pt x="31" y="69"/>
                  </a:lnTo>
                  <a:lnTo>
                    <a:pt x="31" y="69"/>
                  </a:lnTo>
                  <a:lnTo>
                    <a:pt x="31" y="69"/>
                  </a:lnTo>
                  <a:lnTo>
                    <a:pt x="31" y="67"/>
                  </a:lnTo>
                  <a:lnTo>
                    <a:pt x="31" y="67"/>
                  </a:lnTo>
                  <a:lnTo>
                    <a:pt x="31" y="67"/>
                  </a:lnTo>
                  <a:lnTo>
                    <a:pt x="31" y="67"/>
                  </a:lnTo>
                  <a:lnTo>
                    <a:pt x="33" y="67"/>
                  </a:lnTo>
                  <a:lnTo>
                    <a:pt x="33" y="67"/>
                  </a:lnTo>
                  <a:lnTo>
                    <a:pt x="33" y="67"/>
                  </a:lnTo>
                  <a:lnTo>
                    <a:pt x="33" y="67"/>
                  </a:lnTo>
                  <a:lnTo>
                    <a:pt x="33" y="69"/>
                  </a:lnTo>
                  <a:lnTo>
                    <a:pt x="33" y="69"/>
                  </a:lnTo>
                  <a:lnTo>
                    <a:pt x="34" y="69"/>
                  </a:lnTo>
                  <a:lnTo>
                    <a:pt x="34" y="69"/>
                  </a:lnTo>
                  <a:lnTo>
                    <a:pt x="36" y="71"/>
                  </a:lnTo>
                  <a:lnTo>
                    <a:pt x="36" y="72"/>
                  </a:lnTo>
                  <a:lnTo>
                    <a:pt x="37" y="72"/>
                  </a:lnTo>
                  <a:lnTo>
                    <a:pt x="37" y="72"/>
                  </a:lnTo>
                  <a:lnTo>
                    <a:pt x="37" y="72"/>
                  </a:lnTo>
                  <a:lnTo>
                    <a:pt x="37" y="72"/>
                  </a:lnTo>
                  <a:lnTo>
                    <a:pt x="37" y="71"/>
                  </a:lnTo>
                  <a:lnTo>
                    <a:pt x="36" y="67"/>
                  </a:lnTo>
                  <a:lnTo>
                    <a:pt x="36" y="67"/>
                  </a:lnTo>
                  <a:lnTo>
                    <a:pt x="36" y="64"/>
                  </a:lnTo>
                  <a:lnTo>
                    <a:pt x="34" y="63"/>
                  </a:lnTo>
                  <a:lnTo>
                    <a:pt x="34" y="63"/>
                  </a:lnTo>
                  <a:lnTo>
                    <a:pt x="33" y="63"/>
                  </a:lnTo>
                  <a:lnTo>
                    <a:pt x="31" y="63"/>
                  </a:lnTo>
                  <a:lnTo>
                    <a:pt x="31" y="61"/>
                  </a:lnTo>
                  <a:lnTo>
                    <a:pt x="31" y="60"/>
                  </a:lnTo>
                  <a:lnTo>
                    <a:pt x="33" y="60"/>
                  </a:lnTo>
                  <a:lnTo>
                    <a:pt x="34" y="61"/>
                  </a:lnTo>
                  <a:lnTo>
                    <a:pt x="37" y="64"/>
                  </a:lnTo>
                  <a:lnTo>
                    <a:pt x="39" y="67"/>
                  </a:lnTo>
                  <a:lnTo>
                    <a:pt x="41" y="69"/>
                  </a:lnTo>
                  <a:lnTo>
                    <a:pt x="44" y="74"/>
                  </a:lnTo>
                  <a:lnTo>
                    <a:pt x="45" y="77"/>
                  </a:lnTo>
                  <a:lnTo>
                    <a:pt x="47" y="79"/>
                  </a:lnTo>
                  <a:lnTo>
                    <a:pt x="47" y="80"/>
                  </a:lnTo>
                  <a:lnTo>
                    <a:pt x="45" y="82"/>
                  </a:lnTo>
                  <a:lnTo>
                    <a:pt x="45" y="85"/>
                  </a:lnTo>
                  <a:lnTo>
                    <a:pt x="45" y="88"/>
                  </a:lnTo>
                  <a:lnTo>
                    <a:pt x="45" y="91"/>
                  </a:lnTo>
                  <a:lnTo>
                    <a:pt x="45" y="96"/>
                  </a:lnTo>
                  <a:lnTo>
                    <a:pt x="45" y="97"/>
                  </a:lnTo>
                  <a:lnTo>
                    <a:pt x="44" y="97"/>
                  </a:lnTo>
                  <a:lnTo>
                    <a:pt x="42" y="97"/>
                  </a:lnTo>
                  <a:lnTo>
                    <a:pt x="39" y="99"/>
                  </a:lnTo>
                  <a:lnTo>
                    <a:pt x="39" y="99"/>
                  </a:lnTo>
                  <a:lnTo>
                    <a:pt x="37" y="99"/>
                  </a:lnTo>
                  <a:lnTo>
                    <a:pt x="37" y="102"/>
                  </a:lnTo>
                  <a:lnTo>
                    <a:pt x="36" y="104"/>
                  </a:lnTo>
                  <a:lnTo>
                    <a:pt x="36" y="104"/>
                  </a:lnTo>
                  <a:lnTo>
                    <a:pt x="36" y="104"/>
                  </a:lnTo>
                  <a:lnTo>
                    <a:pt x="37" y="105"/>
                  </a:lnTo>
                  <a:lnTo>
                    <a:pt x="37" y="108"/>
                  </a:lnTo>
                  <a:lnTo>
                    <a:pt x="37" y="112"/>
                  </a:lnTo>
                  <a:lnTo>
                    <a:pt x="37" y="112"/>
                  </a:lnTo>
                  <a:lnTo>
                    <a:pt x="37" y="113"/>
                  </a:lnTo>
                  <a:lnTo>
                    <a:pt x="36" y="113"/>
                  </a:lnTo>
                  <a:lnTo>
                    <a:pt x="36" y="112"/>
                  </a:lnTo>
                  <a:lnTo>
                    <a:pt x="34" y="112"/>
                  </a:lnTo>
                  <a:lnTo>
                    <a:pt x="34" y="112"/>
                  </a:lnTo>
                  <a:lnTo>
                    <a:pt x="36" y="110"/>
                  </a:lnTo>
                  <a:lnTo>
                    <a:pt x="36" y="108"/>
                  </a:lnTo>
                  <a:lnTo>
                    <a:pt x="34" y="108"/>
                  </a:lnTo>
                  <a:lnTo>
                    <a:pt x="34" y="108"/>
                  </a:lnTo>
                  <a:lnTo>
                    <a:pt x="33" y="107"/>
                  </a:lnTo>
                  <a:lnTo>
                    <a:pt x="30" y="104"/>
                  </a:lnTo>
                  <a:lnTo>
                    <a:pt x="28" y="102"/>
                  </a:lnTo>
                  <a:lnTo>
                    <a:pt x="26" y="101"/>
                  </a:lnTo>
                  <a:lnTo>
                    <a:pt x="26" y="101"/>
                  </a:lnTo>
                  <a:lnTo>
                    <a:pt x="25" y="99"/>
                  </a:lnTo>
                  <a:lnTo>
                    <a:pt x="25" y="99"/>
                  </a:lnTo>
                  <a:lnTo>
                    <a:pt x="25" y="97"/>
                  </a:lnTo>
                  <a:lnTo>
                    <a:pt x="25" y="97"/>
                  </a:lnTo>
                  <a:lnTo>
                    <a:pt x="25" y="96"/>
                  </a:lnTo>
                  <a:lnTo>
                    <a:pt x="23" y="94"/>
                  </a:lnTo>
                  <a:lnTo>
                    <a:pt x="23" y="94"/>
                  </a:lnTo>
                  <a:lnTo>
                    <a:pt x="23" y="93"/>
                  </a:lnTo>
                  <a:lnTo>
                    <a:pt x="23" y="93"/>
                  </a:lnTo>
                  <a:lnTo>
                    <a:pt x="25" y="91"/>
                  </a:lnTo>
                  <a:lnTo>
                    <a:pt x="25" y="90"/>
                  </a:lnTo>
                  <a:lnTo>
                    <a:pt x="25" y="88"/>
                  </a:lnTo>
                  <a:lnTo>
                    <a:pt x="26" y="85"/>
                  </a:lnTo>
                  <a:lnTo>
                    <a:pt x="28" y="83"/>
                  </a:lnTo>
                  <a:lnTo>
                    <a:pt x="28" y="82"/>
                  </a:lnTo>
                  <a:lnTo>
                    <a:pt x="28" y="80"/>
                  </a:lnTo>
                  <a:lnTo>
                    <a:pt x="26" y="77"/>
                  </a:lnTo>
                  <a:lnTo>
                    <a:pt x="26" y="75"/>
                  </a:lnTo>
                  <a:lnTo>
                    <a:pt x="25" y="72"/>
                  </a:lnTo>
                  <a:lnTo>
                    <a:pt x="25" y="72"/>
                  </a:lnTo>
                  <a:lnTo>
                    <a:pt x="22" y="72"/>
                  </a:lnTo>
                  <a:lnTo>
                    <a:pt x="20" y="74"/>
                  </a:lnTo>
                  <a:lnTo>
                    <a:pt x="20" y="74"/>
                  </a:lnTo>
                  <a:lnTo>
                    <a:pt x="18" y="74"/>
                  </a:lnTo>
                  <a:lnTo>
                    <a:pt x="15" y="74"/>
                  </a:lnTo>
                  <a:lnTo>
                    <a:pt x="15" y="74"/>
                  </a:lnTo>
                  <a:lnTo>
                    <a:pt x="14" y="75"/>
                  </a:lnTo>
                  <a:lnTo>
                    <a:pt x="14" y="75"/>
                  </a:lnTo>
                  <a:lnTo>
                    <a:pt x="12" y="72"/>
                  </a:lnTo>
                  <a:lnTo>
                    <a:pt x="11" y="71"/>
                  </a:lnTo>
                  <a:lnTo>
                    <a:pt x="9" y="67"/>
                  </a:lnTo>
                  <a:lnTo>
                    <a:pt x="7" y="67"/>
                  </a:lnTo>
                  <a:lnTo>
                    <a:pt x="7" y="66"/>
                  </a:lnTo>
                  <a:lnTo>
                    <a:pt x="6" y="66"/>
                  </a:lnTo>
                  <a:lnTo>
                    <a:pt x="6" y="66"/>
                  </a:lnTo>
                  <a:lnTo>
                    <a:pt x="4" y="67"/>
                  </a:lnTo>
                  <a:lnTo>
                    <a:pt x="4" y="67"/>
                  </a:lnTo>
                  <a:lnTo>
                    <a:pt x="4" y="66"/>
                  </a:lnTo>
                  <a:lnTo>
                    <a:pt x="4" y="66"/>
                  </a:lnTo>
                  <a:lnTo>
                    <a:pt x="4" y="64"/>
                  </a:lnTo>
                  <a:lnTo>
                    <a:pt x="3" y="64"/>
                  </a:lnTo>
                  <a:lnTo>
                    <a:pt x="3" y="63"/>
                  </a:lnTo>
                  <a:lnTo>
                    <a:pt x="1" y="63"/>
                  </a:lnTo>
                  <a:lnTo>
                    <a:pt x="1" y="63"/>
                  </a:lnTo>
                  <a:lnTo>
                    <a:pt x="3" y="63"/>
                  </a:lnTo>
                  <a:lnTo>
                    <a:pt x="1" y="61"/>
                  </a:lnTo>
                  <a:lnTo>
                    <a:pt x="1" y="61"/>
                  </a:lnTo>
                  <a:lnTo>
                    <a:pt x="0" y="61"/>
                  </a:lnTo>
                  <a:lnTo>
                    <a:pt x="0" y="61"/>
                  </a:lnTo>
                  <a:lnTo>
                    <a:pt x="1" y="60"/>
                  </a:lnTo>
                  <a:lnTo>
                    <a:pt x="3" y="60"/>
                  </a:lnTo>
                  <a:lnTo>
                    <a:pt x="3" y="58"/>
                  </a:lnTo>
                  <a:lnTo>
                    <a:pt x="3" y="56"/>
                  </a:lnTo>
                  <a:lnTo>
                    <a:pt x="4" y="55"/>
                  </a:lnTo>
                  <a:lnTo>
                    <a:pt x="4" y="55"/>
                  </a:lnTo>
                  <a:lnTo>
                    <a:pt x="4" y="55"/>
                  </a:lnTo>
                  <a:lnTo>
                    <a:pt x="4" y="53"/>
                  </a:lnTo>
                  <a:lnTo>
                    <a:pt x="4" y="52"/>
                  </a:lnTo>
                  <a:lnTo>
                    <a:pt x="4" y="50"/>
                  </a:lnTo>
                  <a:lnTo>
                    <a:pt x="4" y="50"/>
                  </a:lnTo>
                  <a:lnTo>
                    <a:pt x="4" y="49"/>
                  </a:lnTo>
                  <a:lnTo>
                    <a:pt x="4" y="47"/>
                  </a:lnTo>
                  <a:lnTo>
                    <a:pt x="6" y="47"/>
                  </a:lnTo>
                  <a:lnTo>
                    <a:pt x="9" y="45"/>
                  </a:lnTo>
                  <a:lnTo>
                    <a:pt x="11" y="44"/>
                  </a:lnTo>
                  <a:lnTo>
                    <a:pt x="11" y="44"/>
                  </a:lnTo>
                  <a:lnTo>
                    <a:pt x="12" y="44"/>
                  </a:lnTo>
                  <a:lnTo>
                    <a:pt x="12" y="42"/>
                  </a:lnTo>
                  <a:lnTo>
                    <a:pt x="12" y="42"/>
                  </a:lnTo>
                  <a:lnTo>
                    <a:pt x="11" y="42"/>
                  </a:lnTo>
                  <a:lnTo>
                    <a:pt x="9" y="42"/>
                  </a:lnTo>
                  <a:lnTo>
                    <a:pt x="9" y="39"/>
                  </a:lnTo>
                  <a:lnTo>
                    <a:pt x="9" y="36"/>
                  </a:lnTo>
                  <a:lnTo>
                    <a:pt x="9" y="34"/>
                  </a:lnTo>
                  <a:lnTo>
                    <a:pt x="9" y="33"/>
                  </a:lnTo>
                  <a:lnTo>
                    <a:pt x="9" y="31"/>
                  </a:lnTo>
                  <a:lnTo>
                    <a:pt x="9" y="31"/>
                  </a:lnTo>
                  <a:lnTo>
                    <a:pt x="7" y="31"/>
                  </a:lnTo>
                  <a:lnTo>
                    <a:pt x="7" y="28"/>
                  </a:lnTo>
                  <a:lnTo>
                    <a:pt x="9" y="28"/>
                  </a:lnTo>
                  <a:lnTo>
                    <a:pt x="9" y="27"/>
                  </a:lnTo>
                  <a:lnTo>
                    <a:pt x="11" y="25"/>
                  </a:lnTo>
                  <a:lnTo>
                    <a:pt x="9" y="23"/>
                  </a:lnTo>
                  <a:lnTo>
                    <a:pt x="9" y="22"/>
                  </a:lnTo>
                  <a:lnTo>
                    <a:pt x="9" y="22"/>
                  </a:lnTo>
                  <a:lnTo>
                    <a:pt x="9" y="22"/>
                  </a:lnTo>
                  <a:lnTo>
                    <a:pt x="9" y="20"/>
                  </a:lnTo>
                  <a:lnTo>
                    <a:pt x="9" y="20"/>
                  </a:lnTo>
                  <a:lnTo>
                    <a:pt x="11" y="20"/>
                  </a:lnTo>
                  <a:lnTo>
                    <a:pt x="12" y="20"/>
                  </a:lnTo>
                  <a:lnTo>
                    <a:pt x="14" y="17"/>
                  </a:lnTo>
                  <a:lnTo>
                    <a:pt x="14" y="17"/>
                  </a:lnTo>
                  <a:lnTo>
                    <a:pt x="14" y="15"/>
                  </a:lnTo>
                  <a:lnTo>
                    <a:pt x="12" y="14"/>
                  </a:lnTo>
                  <a:lnTo>
                    <a:pt x="12" y="14"/>
                  </a:lnTo>
                  <a:lnTo>
                    <a:pt x="12" y="12"/>
                  </a:lnTo>
                  <a:lnTo>
                    <a:pt x="12" y="11"/>
                  </a:lnTo>
                  <a:lnTo>
                    <a:pt x="11" y="11"/>
                  </a:lnTo>
                  <a:lnTo>
                    <a:pt x="9" y="9"/>
                  </a:lnTo>
                  <a:lnTo>
                    <a:pt x="9" y="8"/>
                  </a:lnTo>
                  <a:lnTo>
                    <a:pt x="11" y="6"/>
                  </a:lnTo>
                  <a:lnTo>
                    <a:pt x="9" y="6"/>
                  </a:lnTo>
                  <a:lnTo>
                    <a:pt x="9" y="4"/>
                  </a:lnTo>
                  <a:lnTo>
                    <a:pt x="7" y="4"/>
                  </a:lnTo>
                  <a:lnTo>
                    <a:pt x="7" y="3"/>
                  </a:lnTo>
                  <a:lnTo>
                    <a:pt x="7" y="3"/>
                  </a:lnTo>
                  <a:lnTo>
                    <a:pt x="6" y="3"/>
                  </a:lnTo>
                  <a:lnTo>
                    <a:pt x="6" y="3"/>
                  </a:lnTo>
                  <a:lnTo>
                    <a:pt x="6" y="3"/>
                  </a:lnTo>
                  <a:lnTo>
                    <a:pt x="4" y="3"/>
                  </a:lnTo>
                  <a:lnTo>
                    <a:pt x="4" y="3"/>
                  </a:lnTo>
                  <a:lnTo>
                    <a:pt x="4" y="1"/>
                  </a:lnTo>
                  <a:lnTo>
                    <a:pt x="4" y="1"/>
                  </a:lnTo>
                  <a:lnTo>
                    <a:pt x="4" y="0"/>
                  </a:lnTo>
                  <a:lnTo>
                    <a:pt x="4" y="0"/>
                  </a:lnTo>
                  <a:lnTo>
                    <a:pt x="4" y="0"/>
                  </a:lnTo>
                  <a:lnTo>
                    <a:pt x="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3" name="Freeform 199">
              <a:extLst>
                <a:ext uri="{FF2B5EF4-FFF2-40B4-BE49-F238E27FC236}">
                  <a16:creationId xmlns:a16="http://schemas.microsoft.com/office/drawing/2014/main" id="{6DEF945D-FFC0-7775-18E0-8CD58B4C094A}"/>
                </a:ext>
              </a:extLst>
            </p:cNvPr>
            <p:cNvSpPr>
              <a:spLocks noEditPoints="1"/>
            </p:cNvSpPr>
            <p:nvPr/>
          </p:nvSpPr>
          <p:spPr bwMode="auto">
            <a:xfrm>
              <a:off x="7833117" y="4297020"/>
              <a:ext cx="3898" cy="31188"/>
            </a:xfrm>
            <a:custGeom>
              <a:avLst/>
              <a:gdLst>
                <a:gd name="T0" fmla="*/ 0 w 2"/>
                <a:gd name="T1" fmla="*/ 14 h 16"/>
                <a:gd name="T2" fmla="*/ 0 w 2"/>
                <a:gd name="T3" fmla="*/ 14 h 16"/>
                <a:gd name="T4" fmla="*/ 0 w 2"/>
                <a:gd name="T5" fmla="*/ 14 h 16"/>
                <a:gd name="T6" fmla="*/ 0 w 2"/>
                <a:gd name="T7" fmla="*/ 16 h 16"/>
                <a:gd name="T8" fmla="*/ 0 w 2"/>
                <a:gd name="T9" fmla="*/ 16 h 16"/>
                <a:gd name="T10" fmla="*/ 0 w 2"/>
                <a:gd name="T11" fmla="*/ 14 h 16"/>
                <a:gd name="T12" fmla="*/ 0 w 2"/>
                <a:gd name="T13" fmla="*/ 14 h 16"/>
                <a:gd name="T14" fmla="*/ 0 w 2"/>
                <a:gd name="T15" fmla="*/ 14 h 16"/>
                <a:gd name="T16" fmla="*/ 0 w 2"/>
                <a:gd name="T17" fmla="*/ 14 h 16"/>
                <a:gd name="T18" fmla="*/ 2 w 2"/>
                <a:gd name="T19" fmla="*/ 0 h 16"/>
                <a:gd name="T20" fmla="*/ 2 w 2"/>
                <a:gd name="T21" fmla="*/ 0 h 16"/>
                <a:gd name="T22" fmla="*/ 2 w 2"/>
                <a:gd name="T23" fmla="*/ 1 h 16"/>
                <a:gd name="T24" fmla="*/ 2 w 2"/>
                <a:gd name="T25" fmla="*/ 1 h 16"/>
                <a:gd name="T26" fmla="*/ 2 w 2"/>
                <a:gd name="T27" fmla="*/ 1 h 16"/>
                <a:gd name="T28" fmla="*/ 2 w 2"/>
                <a:gd name="T29" fmla="*/ 1 h 16"/>
                <a:gd name="T30" fmla="*/ 2 w 2"/>
                <a:gd name="T31" fmla="*/ 1 h 16"/>
                <a:gd name="T32" fmla="*/ 0 w 2"/>
                <a:gd name="T33" fmla="*/ 1 h 16"/>
                <a:gd name="T34" fmla="*/ 0 w 2"/>
                <a:gd name="T35" fmla="*/ 1 h 16"/>
                <a:gd name="T36" fmla="*/ 0 w 2"/>
                <a:gd name="T37" fmla="*/ 1 h 16"/>
                <a:gd name="T38" fmla="*/ 2 w 2"/>
                <a:gd name="T39" fmla="*/ 1 h 16"/>
                <a:gd name="T40" fmla="*/ 2 w 2"/>
                <a:gd name="T41" fmla="*/ 0 h 16"/>
                <a:gd name="T42" fmla="*/ 2 w 2"/>
                <a:gd name="T4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 h="16">
                  <a:moveTo>
                    <a:pt x="0" y="14"/>
                  </a:moveTo>
                  <a:lnTo>
                    <a:pt x="0" y="14"/>
                  </a:lnTo>
                  <a:lnTo>
                    <a:pt x="0" y="14"/>
                  </a:lnTo>
                  <a:lnTo>
                    <a:pt x="0" y="16"/>
                  </a:lnTo>
                  <a:lnTo>
                    <a:pt x="0" y="16"/>
                  </a:lnTo>
                  <a:lnTo>
                    <a:pt x="0" y="14"/>
                  </a:lnTo>
                  <a:lnTo>
                    <a:pt x="0" y="14"/>
                  </a:lnTo>
                  <a:lnTo>
                    <a:pt x="0" y="14"/>
                  </a:lnTo>
                  <a:lnTo>
                    <a:pt x="0" y="14"/>
                  </a:lnTo>
                  <a:close/>
                  <a:moveTo>
                    <a:pt x="2" y="0"/>
                  </a:moveTo>
                  <a:lnTo>
                    <a:pt x="2" y="0"/>
                  </a:lnTo>
                  <a:lnTo>
                    <a:pt x="2" y="1"/>
                  </a:lnTo>
                  <a:lnTo>
                    <a:pt x="2" y="1"/>
                  </a:lnTo>
                  <a:lnTo>
                    <a:pt x="2" y="1"/>
                  </a:lnTo>
                  <a:lnTo>
                    <a:pt x="2" y="1"/>
                  </a:lnTo>
                  <a:lnTo>
                    <a:pt x="2" y="1"/>
                  </a:lnTo>
                  <a:lnTo>
                    <a:pt x="0" y="1"/>
                  </a:lnTo>
                  <a:lnTo>
                    <a:pt x="0" y="1"/>
                  </a:lnTo>
                  <a:lnTo>
                    <a:pt x="0" y="1"/>
                  </a:lnTo>
                  <a:lnTo>
                    <a:pt x="2" y="1"/>
                  </a:lnTo>
                  <a:lnTo>
                    <a:pt x="2"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4" name="Freeform 200">
              <a:extLst>
                <a:ext uri="{FF2B5EF4-FFF2-40B4-BE49-F238E27FC236}">
                  <a16:creationId xmlns:a16="http://schemas.microsoft.com/office/drawing/2014/main" id="{D8303B1C-347D-9F29-C6D9-83E24D925FDC}"/>
                </a:ext>
              </a:extLst>
            </p:cNvPr>
            <p:cNvSpPr>
              <a:spLocks/>
            </p:cNvSpPr>
            <p:nvPr/>
          </p:nvSpPr>
          <p:spPr bwMode="auto">
            <a:xfrm>
              <a:off x="7378949" y="4985096"/>
              <a:ext cx="15594" cy="15594"/>
            </a:xfrm>
            <a:custGeom>
              <a:avLst/>
              <a:gdLst>
                <a:gd name="T0" fmla="*/ 5 w 8"/>
                <a:gd name="T1" fmla="*/ 0 h 8"/>
                <a:gd name="T2" fmla="*/ 6 w 8"/>
                <a:gd name="T3" fmla="*/ 1 h 8"/>
                <a:gd name="T4" fmla="*/ 8 w 8"/>
                <a:gd name="T5" fmla="*/ 3 h 8"/>
                <a:gd name="T6" fmla="*/ 8 w 8"/>
                <a:gd name="T7" fmla="*/ 4 h 8"/>
                <a:gd name="T8" fmla="*/ 6 w 8"/>
                <a:gd name="T9" fmla="*/ 4 h 8"/>
                <a:gd name="T10" fmla="*/ 6 w 8"/>
                <a:gd name="T11" fmla="*/ 6 h 8"/>
                <a:gd name="T12" fmla="*/ 5 w 8"/>
                <a:gd name="T13" fmla="*/ 6 h 8"/>
                <a:gd name="T14" fmla="*/ 3 w 8"/>
                <a:gd name="T15" fmla="*/ 8 h 8"/>
                <a:gd name="T16" fmla="*/ 1 w 8"/>
                <a:gd name="T17" fmla="*/ 6 h 8"/>
                <a:gd name="T18" fmla="*/ 0 w 8"/>
                <a:gd name="T19" fmla="*/ 6 h 8"/>
                <a:gd name="T20" fmla="*/ 0 w 8"/>
                <a:gd name="T21" fmla="*/ 6 h 8"/>
                <a:gd name="T22" fmla="*/ 1 w 8"/>
                <a:gd name="T23" fmla="*/ 6 h 8"/>
                <a:gd name="T24" fmla="*/ 1 w 8"/>
                <a:gd name="T25" fmla="*/ 4 h 8"/>
                <a:gd name="T26" fmla="*/ 1 w 8"/>
                <a:gd name="T27" fmla="*/ 3 h 8"/>
                <a:gd name="T28" fmla="*/ 1 w 8"/>
                <a:gd name="T29" fmla="*/ 1 h 8"/>
                <a:gd name="T30" fmla="*/ 3 w 8"/>
                <a:gd name="T31" fmla="*/ 1 h 8"/>
                <a:gd name="T32" fmla="*/ 3 w 8"/>
                <a:gd name="T33" fmla="*/ 0 h 8"/>
                <a:gd name="T34" fmla="*/ 5 w 8"/>
                <a:gd name="T35" fmla="*/ 0 h 8"/>
                <a:gd name="T36" fmla="*/ 5 w 8"/>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8">
                  <a:moveTo>
                    <a:pt x="5" y="0"/>
                  </a:moveTo>
                  <a:lnTo>
                    <a:pt x="6" y="1"/>
                  </a:lnTo>
                  <a:lnTo>
                    <a:pt x="8" y="3"/>
                  </a:lnTo>
                  <a:lnTo>
                    <a:pt x="8" y="4"/>
                  </a:lnTo>
                  <a:lnTo>
                    <a:pt x="6" y="4"/>
                  </a:lnTo>
                  <a:lnTo>
                    <a:pt x="6" y="6"/>
                  </a:lnTo>
                  <a:lnTo>
                    <a:pt x="5" y="6"/>
                  </a:lnTo>
                  <a:lnTo>
                    <a:pt x="3" y="8"/>
                  </a:lnTo>
                  <a:lnTo>
                    <a:pt x="1" y="6"/>
                  </a:lnTo>
                  <a:lnTo>
                    <a:pt x="0" y="6"/>
                  </a:lnTo>
                  <a:lnTo>
                    <a:pt x="0" y="6"/>
                  </a:lnTo>
                  <a:lnTo>
                    <a:pt x="1" y="6"/>
                  </a:lnTo>
                  <a:lnTo>
                    <a:pt x="1" y="4"/>
                  </a:lnTo>
                  <a:lnTo>
                    <a:pt x="1" y="3"/>
                  </a:lnTo>
                  <a:lnTo>
                    <a:pt x="1" y="1"/>
                  </a:lnTo>
                  <a:lnTo>
                    <a:pt x="3" y="1"/>
                  </a:lnTo>
                  <a:lnTo>
                    <a:pt x="3" y="0"/>
                  </a:lnTo>
                  <a:lnTo>
                    <a:pt x="5" y="0"/>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5" name="Freeform 201">
              <a:extLst>
                <a:ext uri="{FF2B5EF4-FFF2-40B4-BE49-F238E27FC236}">
                  <a16:creationId xmlns:a16="http://schemas.microsoft.com/office/drawing/2014/main" id="{821FBCE9-20B2-2237-246A-CAE9CF7749B7}"/>
                </a:ext>
              </a:extLst>
            </p:cNvPr>
            <p:cNvSpPr>
              <a:spLocks noEditPoints="1"/>
            </p:cNvSpPr>
            <p:nvPr/>
          </p:nvSpPr>
          <p:spPr bwMode="auto">
            <a:xfrm>
              <a:off x="6164584" y="3359445"/>
              <a:ext cx="9747" cy="9747"/>
            </a:xfrm>
            <a:custGeom>
              <a:avLst/>
              <a:gdLst>
                <a:gd name="T0" fmla="*/ 2 w 5"/>
                <a:gd name="T1" fmla="*/ 2 h 5"/>
                <a:gd name="T2" fmla="*/ 3 w 5"/>
                <a:gd name="T3" fmla="*/ 3 h 5"/>
                <a:gd name="T4" fmla="*/ 5 w 5"/>
                <a:gd name="T5" fmla="*/ 3 h 5"/>
                <a:gd name="T6" fmla="*/ 5 w 5"/>
                <a:gd name="T7" fmla="*/ 5 h 5"/>
                <a:gd name="T8" fmla="*/ 5 w 5"/>
                <a:gd name="T9" fmla="*/ 5 h 5"/>
                <a:gd name="T10" fmla="*/ 3 w 5"/>
                <a:gd name="T11" fmla="*/ 5 h 5"/>
                <a:gd name="T12" fmla="*/ 2 w 5"/>
                <a:gd name="T13" fmla="*/ 3 h 5"/>
                <a:gd name="T14" fmla="*/ 2 w 5"/>
                <a:gd name="T15" fmla="*/ 2 h 5"/>
                <a:gd name="T16" fmla="*/ 2 w 5"/>
                <a:gd name="T17" fmla="*/ 0 h 5"/>
                <a:gd name="T18" fmla="*/ 2 w 5"/>
                <a:gd name="T19" fmla="*/ 0 h 5"/>
                <a:gd name="T20" fmla="*/ 2 w 5"/>
                <a:gd name="T21" fmla="*/ 2 h 5"/>
                <a:gd name="T22" fmla="*/ 2 w 5"/>
                <a:gd name="T23" fmla="*/ 2 h 5"/>
                <a:gd name="T24" fmla="*/ 0 w 5"/>
                <a:gd name="T25" fmla="*/ 2 h 5"/>
                <a:gd name="T26" fmla="*/ 0 w 5"/>
                <a:gd name="T27" fmla="*/ 2 h 5"/>
                <a:gd name="T28" fmla="*/ 0 w 5"/>
                <a:gd name="T29" fmla="*/ 0 h 5"/>
                <a:gd name="T30" fmla="*/ 2 w 5"/>
                <a:gd name="T31"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5">
                  <a:moveTo>
                    <a:pt x="2" y="2"/>
                  </a:moveTo>
                  <a:lnTo>
                    <a:pt x="3" y="3"/>
                  </a:lnTo>
                  <a:lnTo>
                    <a:pt x="5" y="3"/>
                  </a:lnTo>
                  <a:lnTo>
                    <a:pt x="5" y="5"/>
                  </a:lnTo>
                  <a:lnTo>
                    <a:pt x="5" y="5"/>
                  </a:lnTo>
                  <a:lnTo>
                    <a:pt x="3" y="5"/>
                  </a:lnTo>
                  <a:lnTo>
                    <a:pt x="2" y="3"/>
                  </a:lnTo>
                  <a:lnTo>
                    <a:pt x="2" y="2"/>
                  </a:lnTo>
                  <a:close/>
                  <a:moveTo>
                    <a:pt x="2" y="0"/>
                  </a:moveTo>
                  <a:lnTo>
                    <a:pt x="2" y="0"/>
                  </a:lnTo>
                  <a:lnTo>
                    <a:pt x="2" y="2"/>
                  </a:lnTo>
                  <a:lnTo>
                    <a:pt x="2" y="2"/>
                  </a:lnTo>
                  <a:lnTo>
                    <a:pt x="0" y="2"/>
                  </a:lnTo>
                  <a:lnTo>
                    <a:pt x="0" y="2"/>
                  </a:lnTo>
                  <a:lnTo>
                    <a:pt x="0"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6" name="Freeform 202">
              <a:extLst>
                <a:ext uri="{FF2B5EF4-FFF2-40B4-BE49-F238E27FC236}">
                  <a16:creationId xmlns:a16="http://schemas.microsoft.com/office/drawing/2014/main" id="{A987C75C-FA56-B3A4-F879-B10EE54F34EA}"/>
                </a:ext>
              </a:extLst>
            </p:cNvPr>
            <p:cNvSpPr>
              <a:spLocks/>
            </p:cNvSpPr>
            <p:nvPr/>
          </p:nvSpPr>
          <p:spPr bwMode="auto">
            <a:xfrm>
              <a:off x="4010695" y="3944211"/>
              <a:ext cx="1950" cy="1950"/>
            </a:xfrm>
            <a:custGeom>
              <a:avLst/>
              <a:gdLst>
                <a:gd name="T0" fmla="*/ 1 w 1"/>
                <a:gd name="T1" fmla="*/ 0 h 1"/>
                <a:gd name="T2" fmla="*/ 1 w 1"/>
                <a:gd name="T3" fmla="*/ 0 h 1"/>
                <a:gd name="T4" fmla="*/ 1 w 1"/>
                <a:gd name="T5" fmla="*/ 1 h 1"/>
                <a:gd name="T6" fmla="*/ 0 w 1"/>
                <a:gd name="T7" fmla="*/ 1 h 1"/>
                <a:gd name="T8" fmla="*/ 0 w 1"/>
                <a:gd name="T9" fmla="*/ 0 h 1"/>
                <a:gd name="T10" fmla="*/ 1 w 1"/>
                <a:gd name="T11" fmla="*/ 0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lnTo>
                    <a:pt x="1" y="0"/>
                  </a:lnTo>
                  <a:lnTo>
                    <a:pt x="1" y="1"/>
                  </a:lnTo>
                  <a:lnTo>
                    <a:pt x="0" y="1"/>
                  </a:lnTo>
                  <a:lnTo>
                    <a:pt x="0" y="0"/>
                  </a:lnTo>
                  <a:lnTo>
                    <a:pt x="1" y="0"/>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7" name="Freeform 203">
              <a:extLst>
                <a:ext uri="{FF2B5EF4-FFF2-40B4-BE49-F238E27FC236}">
                  <a16:creationId xmlns:a16="http://schemas.microsoft.com/office/drawing/2014/main" id="{58851B7E-4695-B457-2657-918A32B68F69}"/>
                </a:ext>
              </a:extLst>
            </p:cNvPr>
            <p:cNvSpPr>
              <a:spLocks noEditPoints="1"/>
            </p:cNvSpPr>
            <p:nvPr/>
          </p:nvSpPr>
          <p:spPr bwMode="auto">
            <a:xfrm>
              <a:off x="5283536" y="3632336"/>
              <a:ext cx="346961" cy="370352"/>
            </a:xfrm>
            <a:custGeom>
              <a:avLst/>
              <a:gdLst>
                <a:gd name="T0" fmla="*/ 9 w 178"/>
                <a:gd name="T1" fmla="*/ 116 h 190"/>
                <a:gd name="T2" fmla="*/ 124 w 178"/>
                <a:gd name="T3" fmla="*/ 2 h 190"/>
                <a:gd name="T4" fmla="*/ 138 w 178"/>
                <a:gd name="T5" fmla="*/ 12 h 190"/>
                <a:gd name="T6" fmla="*/ 151 w 178"/>
                <a:gd name="T7" fmla="*/ 19 h 190"/>
                <a:gd name="T8" fmla="*/ 165 w 178"/>
                <a:gd name="T9" fmla="*/ 27 h 190"/>
                <a:gd name="T10" fmla="*/ 171 w 178"/>
                <a:gd name="T11" fmla="*/ 37 h 190"/>
                <a:gd name="T12" fmla="*/ 152 w 178"/>
                <a:gd name="T13" fmla="*/ 43 h 190"/>
                <a:gd name="T14" fmla="*/ 154 w 178"/>
                <a:gd name="T15" fmla="*/ 62 h 190"/>
                <a:gd name="T16" fmla="*/ 156 w 178"/>
                <a:gd name="T17" fmla="*/ 81 h 190"/>
                <a:gd name="T18" fmla="*/ 159 w 178"/>
                <a:gd name="T19" fmla="*/ 100 h 190"/>
                <a:gd name="T20" fmla="*/ 160 w 178"/>
                <a:gd name="T21" fmla="*/ 119 h 190"/>
                <a:gd name="T22" fmla="*/ 162 w 178"/>
                <a:gd name="T23" fmla="*/ 138 h 190"/>
                <a:gd name="T24" fmla="*/ 165 w 178"/>
                <a:gd name="T25" fmla="*/ 155 h 190"/>
                <a:gd name="T26" fmla="*/ 168 w 178"/>
                <a:gd name="T27" fmla="*/ 171 h 190"/>
                <a:gd name="T28" fmla="*/ 111 w 178"/>
                <a:gd name="T29" fmla="*/ 179 h 190"/>
                <a:gd name="T30" fmla="*/ 110 w 178"/>
                <a:gd name="T31" fmla="*/ 179 h 190"/>
                <a:gd name="T32" fmla="*/ 100 w 178"/>
                <a:gd name="T33" fmla="*/ 180 h 190"/>
                <a:gd name="T34" fmla="*/ 94 w 178"/>
                <a:gd name="T35" fmla="*/ 179 h 190"/>
                <a:gd name="T36" fmla="*/ 88 w 178"/>
                <a:gd name="T37" fmla="*/ 183 h 190"/>
                <a:gd name="T38" fmla="*/ 80 w 178"/>
                <a:gd name="T39" fmla="*/ 175 h 190"/>
                <a:gd name="T40" fmla="*/ 75 w 178"/>
                <a:gd name="T41" fmla="*/ 182 h 190"/>
                <a:gd name="T42" fmla="*/ 72 w 178"/>
                <a:gd name="T43" fmla="*/ 190 h 190"/>
                <a:gd name="T44" fmla="*/ 67 w 178"/>
                <a:gd name="T45" fmla="*/ 186 h 190"/>
                <a:gd name="T46" fmla="*/ 61 w 178"/>
                <a:gd name="T47" fmla="*/ 182 h 190"/>
                <a:gd name="T48" fmla="*/ 59 w 178"/>
                <a:gd name="T49" fmla="*/ 179 h 190"/>
                <a:gd name="T50" fmla="*/ 58 w 178"/>
                <a:gd name="T51" fmla="*/ 177 h 190"/>
                <a:gd name="T52" fmla="*/ 53 w 178"/>
                <a:gd name="T53" fmla="*/ 171 h 190"/>
                <a:gd name="T54" fmla="*/ 52 w 178"/>
                <a:gd name="T55" fmla="*/ 169 h 190"/>
                <a:gd name="T56" fmla="*/ 48 w 178"/>
                <a:gd name="T57" fmla="*/ 167 h 190"/>
                <a:gd name="T58" fmla="*/ 45 w 178"/>
                <a:gd name="T59" fmla="*/ 166 h 190"/>
                <a:gd name="T60" fmla="*/ 31 w 178"/>
                <a:gd name="T61" fmla="*/ 161 h 190"/>
                <a:gd name="T62" fmla="*/ 28 w 178"/>
                <a:gd name="T63" fmla="*/ 161 h 190"/>
                <a:gd name="T64" fmla="*/ 23 w 178"/>
                <a:gd name="T65" fmla="*/ 163 h 190"/>
                <a:gd name="T66" fmla="*/ 14 w 178"/>
                <a:gd name="T67" fmla="*/ 163 h 190"/>
                <a:gd name="T68" fmla="*/ 9 w 178"/>
                <a:gd name="T69" fmla="*/ 167 h 190"/>
                <a:gd name="T70" fmla="*/ 7 w 178"/>
                <a:gd name="T71" fmla="*/ 166 h 190"/>
                <a:gd name="T72" fmla="*/ 14 w 178"/>
                <a:gd name="T73" fmla="*/ 149 h 190"/>
                <a:gd name="T74" fmla="*/ 12 w 178"/>
                <a:gd name="T75" fmla="*/ 127 h 190"/>
                <a:gd name="T76" fmla="*/ 11 w 178"/>
                <a:gd name="T77" fmla="*/ 120 h 190"/>
                <a:gd name="T78" fmla="*/ 12 w 178"/>
                <a:gd name="T79" fmla="*/ 109 h 190"/>
                <a:gd name="T80" fmla="*/ 7 w 178"/>
                <a:gd name="T81" fmla="*/ 101 h 190"/>
                <a:gd name="T82" fmla="*/ 3 w 178"/>
                <a:gd name="T83" fmla="*/ 95 h 190"/>
                <a:gd name="T84" fmla="*/ 0 w 178"/>
                <a:gd name="T85" fmla="*/ 98 h 190"/>
                <a:gd name="T86" fmla="*/ 11 w 178"/>
                <a:gd name="T87" fmla="*/ 92 h 190"/>
                <a:gd name="T88" fmla="*/ 26 w 178"/>
                <a:gd name="T89" fmla="*/ 92 h 190"/>
                <a:gd name="T90" fmla="*/ 47 w 178"/>
                <a:gd name="T91" fmla="*/ 92 h 190"/>
                <a:gd name="T92" fmla="*/ 58 w 178"/>
                <a:gd name="T93" fmla="*/ 87 h 190"/>
                <a:gd name="T94" fmla="*/ 58 w 178"/>
                <a:gd name="T95" fmla="*/ 78 h 190"/>
                <a:gd name="T96" fmla="*/ 56 w 178"/>
                <a:gd name="T97" fmla="*/ 70 h 190"/>
                <a:gd name="T98" fmla="*/ 63 w 178"/>
                <a:gd name="T99" fmla="*/ 64 h 190"/>
                <a:gd name="T100" fmla="*/ 72 w 178"/>
                <a:gd name="T101" fmla="*/ 60 h 190"/>
                <a:gd name="T102" fmla="*/ 121 w 178"/>
                <a:gd name="T103" fmla="*/ 19 h 190"/>
                <a:gd name="T104" fmla="*/ 121 w 178"/>
                <a:gd name="T105" fmla="*/ 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8" h="190">
                  <a:moveTo>
                    <a:pt x="11" y="114"/>
                  </a:moveTo>
                  <a:lnTo>
                    <a:pt x="11" y="116"/>
                  </a:lnTo>
                  <a:lnTo>
                    <a:pt x="9" y="117"/>
                  </a:lnTo>
                  <a:lnTo>
                    <a:pt x="9" y="117"/>
                  </a:lnTo>
                  <a:lnTo>
                    <a:pt x="9" y="116"/>
                  </a:lnTo>
                  <a:lnTo>
                    <a:pt x="9" y="114"/>
                  </a:lnTo>
                  <a:lnTo>
                    <a:pt x="11" y="114"/>
                  </a:lnTo>
                  <a:lnTo>
                    <a:pt x="11" y="114"/>
                  </a:lnTo>
                  <a:close/>
                  <a:moveTo>
                    <a:pt x="121" y="0"/>
                  </a:moveTo>
                  <a:lnTo>
                    <a:pt x="124" y="2"/>
                  </a:lnTo>
                  <a:lnTo>
                    <a:pt x="127" y="4"/>
                  </a:lnTo>
                  <a:lnTo>
                    <a:pt x="129" y="5"/>
                  </a:lnTo>
                  <a:lnTo>
                    <a:pt x="132" y="8"/>
                  </a:lnTo>
                  <a:lnTo>
                    <a:pt x="135" y="10"/>
                  </a:lnTo>
                  <a:lnTo>
                    <a:pt x="138" y="12"/>
                  </a:lnTo>
                  <a:lnTo>
                    <a:pt x="140" y="13"/>
                  </a:lnTo>
                  <a:lnTo>
                    <a:pt x="143" y="15"/>
                  </a:lnTo>
                  <a:lnTo>
                    <a:pt x="146" y="16"/>
                  </a:lnTo>
                  <a:lnTo>
                    <a:pt x="148" y="18"/>
                  </a:lnTo>
                  <a:lnTo>
                    <a:pt x="151" y="19"/>
                  </a:lnTo>
                  <a:lnTo>
                    <a:pt x="154" y="21"/>
                  </a:lnTo>
                  <a:lnTo>
                    <a:pt x="157" y="23"/>
                  </a:lnTo>
                  <a:lnTo>
                    <a:pt x="159" y="24"/>
                  </a:lnTo>
                  <a:lnTo>
                    <a:pt x="162" y="26"/>
                  </a:lnTo>
                  <a:lnTo>
                    <a:pt x="165" y="27"/>
                  </a:lnTo>
                  <a:lnTo>
                    <a:pt x="167" y="29"/>
                  </a:lnTo>
                  <a:lnTo>
                    <a:pt x="170" y="32"/>
                  </a:lnTo>
                  <a:lnTo>
                    <a:pt x="175" y="34"/>
                  </a:lnTo>
                  <a:lnTo>
                    <a:pt x="178" y="37"/>
                  </a:lnTo>
                  <a:lnTo>
                    <a:pt x="171" y="37"/>
                  </a:lnTo>
                  <a:lnTo>
                    <a:pt x="165" y="37"/>
                  </a:lnTo>
                  <a:lnTo>
                    <a:pt x="156" y="37"/>
                  </a:lnTo>
                  <a:lnTo>
                    <a:pt x="151" y="37"/>
                  </a:lnTo>
                  <a:lnTo>
                    <a:pt x="152" y="40"/>
                  </a:lnTo>
                  <a:lnTo>
                    <a:pt x="152" y="43"/>
                  </a:lnTo>
                  <a:lnTo>
                    <a:pt x="152" y="48"/>
                  </a:lnTo>
                  <a:lnTo>
                    <a:pt x="152" y="51"/>
                  </a:lnTo>
                  <a:lnTo>
                    <a:pt x="154" y="54"/>
                  </a:lnTo>
                  <a:lnTo>
                    <a:pt x="154" y="59"/>
                  </a:lnTo>
                  <a:lnTo>
                    <a:pt x="154" y="62"/>
                  </a:lnTo>
                  <a:lnTo>
                    <a:pt x="154" y="67"/>
                  </a:lnTo>
                  <a:lnTo>
                    <a:pt x="156" y="70"/>
                  </a:lnTo>
                  <a:lnTo>
                    <a:pt x="156" y="73"/>
                  </a:lnTo>
                  <a:lnTo>
                    <a:pt x="156" y="78"/>
                  </a:lnTo>
                  <a:lnTo>
                    <a:pt x="156" y="81"/>
                  </a:lnTo>
                  <a:lnTo>
                    <a:pt x="157" y="84"/>
                  </a:lnTo>
                  <a:lnTo>
                    <a:pt x="157" y="89"/>
                  </a:lnTo>
                  <a:lnTo>
                    <a:pt x="157" y="92"/>
                  </a:lnTo>
                  <a:lnTo>
                    <a:pt x="159" y="97"/>
                  </a:lnTo>
                  <a:lnTo>
                    <a:pt x="159" y="100"/>
                  </a:lnTo>
                  <a:lnTo>
                    <a:pt x="159" y="103"/>
                  </a:lnTo>
                  <a:lnTo>
                    <a:pt x="159" y="108"/>
                  </a:lnTo>
                  <a:lnTo>
                    <a:pt x="160" y="111"/>
                  </a:lnTo>
                  <a:lnTo>
                    <a:pt x="160" y="114"/>
                  </a:lnTo>
                  <a:lnTo>
                    <a:pt x="160" y="119"/>
                  </a:lnTo>
                  <a:lnTo>
                    <a:pt x="160" y="122"/>
                  </a:lnTo>
                  <a:lnTo>
                    <a:pt x="162" y="125"/>
                  </a:lnTo>
                  <a:lnTo>
                    <a:pt x="162" y="130"/>
                  </a:lnTo>
                  <a:lnTo>
                    <a:pt x="162" y="133"/>
                  </a:lnTo>
                  <a:lnTo>
                    <a:pt x="162" y="138"/>
                  </a:lnTo>
                  <a:lnTo>
                    <a:pt x="163" y="141"/>
                  </a:lnTo>
                  <a:lnTo>
                    <a:pt x="163" y="144"/>
                  </a:lnTo>
                  <a:lnTo>
                    <a:pt x="163" y="149"/>
                  </a:lnTo>
                  <a:lnTo>
                    <a:pt x="163" y="152"/>
                  </a:lnTo>
                  <a:lnTo>
                    <a:pt x="165" y="155"/>
                  </a:lnTo>
                  <a:lnTo>
                    <a:pt x="165" y="160"/>
                  </a:lnTo>
                  <a:lnTo>
                    <a:pt x="165" y="163"/>
                  </a:lnTo>
                  <a:lnTo>
                    <a:pt x="167" y="164"/>
                  </a:lnTo>
                  <a:lnTo>
                    <a:pt x="170" y="166"/>
                  </a:lnTo>
                  <a:lnTo>
                    <a:pt x="168" y="171"/>
                  </a:lnTo>
                  <a:lnTo>
                    <a:pt x="168" y="174"/>
                  </a:lnTo>
                  <a:lnTo>
                    <a:pt x="167" y="179"/>
                  </a:lnTo>
                  <a:lnTo>
                    <a:pt x="115" y="179"/>
                  </a:lnTo>
                  <a:lnTo>
                    <a:pt x="113" y="179"/>
                  </a:lnTo>
                  <a:lnTo>
                    <a:pt x="111" y="179"/>
                  </a:lnTo>
                  <a:lnTo>
                    <a:pt x="111" y="175"/>
                  </a:lnTo>
                  <a:lnTo>
                    <a:pt x="111" y="175"/>
                  </a:lnTo>
                  <a:lnTo>
                    <a:pt x="110" y="177"/>
                  </a:lnTo>
                  <a:lnTo>
                    <a:pt x="110" y="177"/>
                  </a:lnTo>
                  <a:lnTo>
                    <a:pt x="110" y="179"/>
                  </a:lnTo>
                  <a:lnTo>
                    <a:pt x="110" y="179"/>
                  </a:lnTo>
                  <a:lnTo>
                    <a:pt x="108" y="179"/>
                  </a:lnTo>
                  <a:lnTo>
                    <a:pt x="105" y="180"/>
                  </a:lnTo>
                  <a:lnTo>
                    <a:pt x="104" y="180"/>
                  </a:lnTo>
                  <a:lnTo>
                    <a:pt x="100" y="180"/>
                  </a:lnTo>
                  <a:lnTo>
                    <a:pt x="99" y="180"/>
                  </a:lnTo>
                  <a:lnTo>
                    <a:pt x="99" y="180"/>
                  </a:lnTo>
                  <a:lnTo>
                    <a:pt x="96" y="179"/>
                  </a:lnTo>
                  <a:lnTo>
                    <a:pt x="96" y="179"/>
                  </a:lnTo>
                  <a:lnTo>
                    <a:pt x="94" y="179"/>
                  </a:lnTo>
                  <a:lnTo>
                    <a:pt x="93" y="179"/>
                  </a:lnTo>
                  <a:lnTo>
                    <a:pt x="91" y="180"/>
                  </a:lnTo>
                  <a:lnTo>
                    <a:pt x="91" y="182"/>
                  </a:lnTo>
                  <a:lnTo>
                    <a:pt x="89" y="183"/>
                  </a:lnTo>
                  <a:lnTo>
                    <a:pt x="88" y="183"/>
                  </a:lnTo>
                  <a:lnTo>
                    <a:pt x="88" y="182"/>
                  </a:lnTo>
                  <a:lnTo>
                    <a:pt x="85" y="180"/>
                  </a:lnTo>
                  <a:lnTo>
                    <a:pt x="83" y="177"/>
                  </a:lnTo>
                  <a:lnTo>
                    <a:pt x="81" y="177"/>
                  </a:lnTo>
                  <a:lnTo>
                    <a:pt x="80" y="175"/>
                  </a:lnTo>
                  <a:lnTo>
                    <a:pt x="78" y="177"/>
                  </a:lnTo>
                  <a:lnTo>
                    <a:pt x="78" y="179"/>
                  </a:lnTo>
                  <a:lnTo>
                    <a:pt x="77" y="179"/>
                  </a:lnTo>
                  <a:lnTo>
                    <a:pt x="77" y="180"/>
                  </a:lnTo>
                  <a:lnTo>
                    <a:pt x="75" y="182"/>
                  </a:lnTo>
                  <a:lnTo>
                    <a:pt x="75" y="183"/>
                  </a:lnTo>
                  <a:lnTo>
                    <a:pt x="75" y="185"/>
                  </a:lnTo>
                  <a:lnTo>
                    <a:pt x="74" y="186"/>
                  </a:lnTo>
                  <a:lnTo>
                    <a:pt x="74" y="188"/>
                  </a:lnTo>
                  <a:lnTo>
                    <a:pt x="72" y="190"/>
                  </a:lnTo>
                  <a:lnTo>
                    <a:pt x="72" y="190"/>
                  </a:lnTo>
                  <a:lnTo>
                    <a:pt x="69" y="188"/>
                  </a:lnTo>
                  <a:lnTo>
                    <a:pt x="69" y="188"/>
                  </a:lnTo>
                  <a:lnTo>
                    <a:pt x="67" y="186"/>
                  </a:lnTo>
                  <a:lnTo>
                    <a:pt x="67" y="186"/>
                  </a:lnTo>
                  <a:lnTo>
                    <a:pt x="66" y="185"/>
                  </a:lnTo>
                  <a:lnTo>
                    <a:pt x="64" y="185"/>
                  </a:lnTo>
                  <a:lnTo>
                    <a:pt x="63" y="183"/>
                  </a:lnTo>
                  <a:lnTo>
                    <a:pt x="63" y="183"/>
                  </a:lnTo>
                  <a:lnTo>
                    <a:pt x="61" y="182"/>
                  </a:lnTo>
                  <a:lnTo>
                    <a:pt x="61" y="182"/>
                  </a:lnTo>
                  <a:lnTo>
                    <a:pt x="61" y="182"/>
                  </a:lnTo>
                  <a:lnTo>
                    <a:pt x="61" y="182"/>
                  </a:lnTo>
                  <a:lnTo>
                    <a:pt x="61" y="180"/>
                  </a:lnTo>
                  <a:lnTo>
                    <a:pt x="59" y="179"/>
                  </a:lnTo>
                  <a:lnTo>
                    <a:pt x="59" y="179"/>
                  </a:lnTo>
                  <a:lnTo>
                    <a:pt x="58" y="179"/>
                  </a:lnTo>
                  <a:lnTo>
                    <a:pt x="58" y="179"/>
                  </a:lnTo>
                  <a:lnTo>
                    <a:pt x="58" y="177"/>
                  </a:lnTo>
                  <a:lnTo>
                    <a:pt x="58" y="177"/>
                  </a:lnTo>
                  <a:lnTo>
                    <a:pt x="56" y="177"/>
                  </a:lnTo>
                  <a:lnTo>
                    <a:pt x="56" y="177"/>
                  </a:lnTo>
                  <a:lnTo>
                    <a:pt x="55" y="175"/>
                  </a:lnTo>
                  <a:lnTo>
                    <a:pt x="55" y="172"/>
                  </a:lnTo>
                  <a:lnTo>
                    <a:pt x="53" y="171"/>
                  </a:lnTo>
                  <a:lnTo>
                    <a:pt x="53" y="171"/>
                  </a:lnTo>
                  <a:lnTo>
                    <a:pt x="52" y="169"/>
                  </a:lnTo>
                  <a:lnTo>
                    <a:pt x="52" y="169"/>
                  </a:lnTo>
                  <a:lnTo>
                    <a:pt x="52" y="169"/>
                  </a:lnTo>
                  <a:lnTo>
                    <a:pt x="52" y="169"/>
                  </a:lnTo>
                  <a:lnTo>
                    <a:pt x="52" y="169"/>
                  </a:lnTo>
                  <a:lnTo>
                    <a:pt x="50" y="169"/>
                  </a:lnTo>
                  <a:lnTo>
                    <a:pt x="48" y="169"/>
                  </a:lnTo>
                  <a:lnTo>
                    <a:pt x="48" y="169"/>
                  </a:lnTo>
                  <a:lnTo>
                    <a:pt x="48" y="167"/>
                  </a:lnTo>
                  <a:lnTo>
                    <a:pt x="47" y="169"/>
                  </a:lnTo>
                  <a:lnTo>
                    <a:pt x="47" y="169"/>
                  </a:lnTo>
                  <a:lnTo>
                    <a:pt x="45" y="167"/>
                  </a:lnTo>
                  <a:lnTo>
                    <a:pt x="45" y="167"/>
                  </a:lnTo>
                  <a:lnTo>
                    <a:pt x="45" y="166"/>
                  </a:lnTo>
                  <a:lnTo>
                    <a:pt x="44" y="164"/>
                  </a:lnTo>
                  <a:lnTo>
                    <a:pt x="41" y="163"/>
                  </a:lnTo>
                  <a:lnTo>
                    <a:pt x="37" y="161"/>
                  </a:lnTo>
                  <a:lnTo>
                    <a:pt x="33" y="161"/>
                  </a:lnTo>
                  <a:lnTo>
                    <a:pt x="31" y="161"/>
                  </a:lnTo>
                  <a:lnTo>
                    <a:pt x="31" y="161"/>
                  </a:lnTo>
                  <a:lnTo>
                    <a:pt x="29" y="161"/>
                  </a:lnTo>
                  <a:lnTo>
                    <a:pt x="29" y="161"/>
                  </a:lnTo>
                  <a:lnTo>
                    <a:pt x="29" y="161"/>
                  </a:lnTo>
                  <a:lnTo>
                    <a:pt x="28" y="161"/>
                  </a:lnTo>
                  <a:lnTo>
                    <a:pt x="28" y="161"/>
                  </a:lnTo>
                  <a:lnTo>
                    <a:pt x="28" y="161"/>
                  </a:lnTo>
                  <a:lnTo>
                    <a:pt x="26" y="163"/>
                  </a:lnTo>
                  <a:lnTo>
                    <a:pt x="25" y="163"/>
                  </a:lnTo>
                  <a:lnTo>
                    <a:pt x="23" y="163"/>
                  </a:lnTo>
                  <a:lnTo>
                    <a:pt x="22" y="163"/>
                  </a:lnTo>
                  <a:lnTo>
                    <a:pt x="18" y="164"/>
                  </a:lnTo>
                  <a:lnTo>
                    <a:pt x="15" y="163"/>
                  </a:lnTo>
                  <a:lnTo>
                    <a:pt x="14" y="163"/>
                  </a:lnTo>
                  <a:lnTo>
                    <a:pt x="14" y="163"/>
                  </a:lnTo>
                  <a:lnTo>
                    <a:pt x="14" y="163"/>
                  </a:lnTo>
                  <a:lnTo>
                    <a:pt x="12" y="163"/>
                  </a:lnTo>
                  <a:lnTo>
                    <a:pt x="11" y="164"/>
                  </a:lnTo>
                  <a:lnTo>
                    <a:pt x="11" y="166"/>
                  </a:lnTo>
                  <a:lnTo>
                    <a:pt x="9" y="167"/>
                  </a:lnTo>
                  <a:lnTo>
                    <a:pt x="9" y="167"/>
                  </a:lnTo>
                  <a:lnTo>
                    <a:pt x="9" y="169"/>
                  </a:lnTo>
                  <a:lnTo>
                    <a:pt x="9" y="172"/>
                  </a:lnTo>
                  <a:lnTo>
                    <a:pt x="7" y="174"/>
                  </a:lnTo>
                  <a:lnTo>
                    <a:pt x="7" y="166"/>
                  </a:lnTo>
                  <a:lnTo>
                    <a:pt x="9" y="164"/>
                  </a:lnTo>
                  <a:lnTo>
                    <a:pt x="9" y="161"/>
                  </a:lnTo>
                  <a:lnTo>
                    <a:pt x="11" y="156"/>
                  </a:lnTo>
                  <a:lnTo>
                    <a:pt x="12" y="153"/>
                  </a:lnTo>
                  <a:lnTo>
                    <a:pt x="14" y="149"/>
                  </a:lnTo>
                  <a:lnTo>
                    <a:pt x="15" y="142"/>
                  </a:lnTo>
                  <a:lnTo>
                    <a:pt x="15" y="138"/>
                  </a:lnTo>
                  <a:lnTo>
                    <a:pt x="14" y="133"/>
                  </a:lnTo>
                  <a:lnTo>
                    <a:pt x="14" y="131"/>
                  </a:lnTo>
                  <a:lnTo>
                    <a:pt x="12" y="127"/>
                  </a:lnTo>
                  <a:lnTo>
                    <a:pt x="11" y="123"/>
                  </a:lnTo>
                  <a:lnTo>
                    <a:pt x="9" y="122"/>
                  </a:lnTo>
                  <a:lnTo>
                    <a:pt x="7" y="120"/>
                  </a:lnTo>
                  <a:lnTo>
                    <a:pt x="9" y="120"/>
                  </a:lnTo>
                  <a:lnTo>
                    <a:pt x="11" y="120"/>
                  </a:lnTo>
                  <a:lnTo>
                    <a:pt x="11" y="119"/>
                  </a:lnTo>
                  <a:lnTo>
                    <a:pt x="9" y="119"/>
                  </a:lnTo>
                  <a:lnTo>
                    <a:pt x="12" y="114"/>
                  </a:lnTo>
                  <a:lnTo>
                    <a:pt x="12" y="111"/>
                  </a:lnTo>
                  <a:lnTo>
                    <a:pt x="12" y="109"/>
                  </a:lnTo>
                  <a:lnTo>
                    <a:pt x="12" y="108"/>
                  </a:lnTo>
                  <a:lnTo>
                    <a:pt x="11" y="106"/>
                  </a:lnTo>
                  <a:lnTo>
                    <a:pt x="9" y="101"/>
                  </a:lnTo>
                  <a:lnTo>
                    <a:pt x="9" y="101"/>
                  </a:lnTo>
                  <a:lnTo>
                    <a:pt x="7" y="101"/>
                  </a:lnTo>
                  <a:lnTo>
                    <a:pt x="7" y="101"/>
                  </a:lnTo>
                  <a:lnTo>
                    <a:pt x="7" y="103"/>
                  </a:lnTo>
                  <a:lnTo>
                    <a:pt x="6" y="101"/>
                  </a:lnTo>
                  <a:lnTo>
                    <a:pt x="4" y="100"/>
                  </a:lnTo>
                  <a:lnTo>
                    <a:pt x="3" y="95"/>
                  </a:lnTo>
                  <a:lnTo>
                    <a:pt x="3" y="95"/>
                  </a:lnTo>
                  <a:lnTo>
                    <a:pt x="1" y="95"/>
                  </a:lnTo>
                  <a:lnTo>
                    <a:pt x="1" y="97"/>
                  </a:lnTo>
                  <a:lnTo>
                    <a:pt x="1" y="100"/>
                  </a:lnTo>
                  <a:lnTo>
                    <a:pt x="0" y="98"/>
                  </a:lnTo>
                  <a:lnTo>
                    <a:pt x="1" y="97"/>
                  </a:lnTo>
                  <a:lnTo>
                    <a:pt x="1" y="95"/>
                  </a:lnTo>
                  <a:lnTo>
                    <a:pt x="1" y="92"/>
                  </a:lnTo>
                  <a:lnTo>
                    <a:pt x="7" y="92"/>
                  </a:lnTo>
                  <a:lnTo>
                    <a:pt x="11" y="92"/>
                  </a:lnTo>
                  <a:lnTo>
                    <a:pt x="14" y="92"/>
                  </a:lnTo>
                  <a:lnTo>
                    <a:pt x="17" y="92"/>
                  </a:lnTo>
                  <a:lnTo>
                    <a:pt x="20" y="92"/>
                  </a:lnTo>
                  <a:lnTo>
                    <a:pt x="23" y="92"/>
                  </a:lnTo>
                  <a:lnTo>
                    <a:pt x="26" y="92"/>
                  </a:lnTo>
                  <a:lnTo>
                    <a:pt x="29" y="92"/>
                  </a:lnTo>
                  <a:lnTo>
                    <a:pt x="33" y="92"/>
                  </a:lnTo>
                  <a:lnTo>
                    <a:pt x="36" y="92"/>
                  </a:lnTo>
                  <a:lnTo>
                    <a:pt x="41" y="92"/>
                  </a:lnTo>
                  <a:lnTo>
                    <a:pt x="47" y="92"/>
                  </a:lnTo>
                  <a:lnTo>
                    <a:pt x="50" y="92"/>
                  </a:lnTo>
                  <a:lnTo>
                    <a:pt x="53" y="92"/>
                  </a:lnTo>
                  <a:lnTo>
                    <a:pt x="58" y="92"/>
                  </a:lnTo>
                  <a:lnTo>
                    <a:pt x="58" y="90"/>
                  </a:lnTo>
                  <a:lnTo>
                    <a:pt x="58" y="87"/>
                  </a:lnTo>
                  <a:lnTo>
                    <a:pt x="58" y="86"/>
                  </a:lnTo>
                  <a:lnTo>
                    <a:pt x="58" y="84"/>
                  </a:lnTo>
                  <a:lnTo>
                    <a:pt x="58" y="81"/>
                  </a:lnTo>
                  <a:lnTo>
                    <a:pt x="58" y="79"/>
                  </a:lnTo>
                  <a:lnTo>
                    <a:pt x="58" y="78"/>
                  </a:lnTo>
                  <a:lnTo>
                    <a:pt x="58" y="76"/>
                  </a:lnTo>
                  <a:lnTo>
                    <a:pt x="58" y="75"/>
                  </a:lnTo>
                  <a:lnTo>
                    <a:pt x="58" y="73"/>
                  </a:lnTo>
                  <a:lnTo>
                    <a:pt x="56" y="71"/>
                  </a:lnTo>
                  <a:lnTo>
                    <a:pt x="56" y="70"/>
                  </a:lnTo>
                  <a:lnTo>
                    <a:pt x="56" y="70"/>
                  </a:lnTo>
                  <a:lnTo>
                    <a:pt x="58" y="68"/>
                  </a:lnTo>
                  <a:lnTo>
                    <a:pt x="58" y="67"/>
                  </a:lnTo>
                  <a:lnTo>
                    <a:pt x="61" y="65"/>
                  </a:lnTo>
                  <a:lnTo>
                    <a:pt x="63" y="64"/>
                  </a:lnTo>
                  <a:lnTo>
                    <a:pt x="64" y="62"/>
                  </a:lnTo>
                  <a:lnTo>
                    <a:pt x="66" y="62"/>
                  </a:lnTo>
                  <a:lnTo>
                    <a:pt x="67" y="62"/>
                  </a:lnTo>
                  <a:lnTo>
                    <a:pt x="70" y="60"/>
                  </a:lnTo>
                  <a:lnTo>
                    <a:pt x="72" y="60"/>
                  </a:lnTo>
                  <a:lnTo>
                    <a:pt x="74" y="59"/>
                  </a:lnTo>
                  <a:lnTo>
                    <a:pt x="74" y="57"/>
                  </a:lnTo>
                  <a:lnTo>
                    <a:pt x="74" y="21"/>
                  </a:lnTo>
                  <a:lnTo>
                    <a:pt x="121" y="21"/>
                  </a:lnTo>
                  <a:lnTo>
                    <a:pt x="121" y="19"/>
                  </a:lnTo>
                  <a:lnTo>
                    <a:pt x="121" y="16"/>
                  </a:lnTo>
                  <a:lnTo>
                    <a:pt x="121" y="13"/>
                  </a:lnTo>
                  <a:lnTo>
                    <a:pt x="121" y="10"/>
                  </a:lnTo>
                  <a:lnTo>
                    <a:pt x="121" y="7"/>
                  </a:lnTo>
                  <a:lnTo>
                    <a:pt x="121" y="4"/>
                  </a:lnTo>
                  <a:lnTo>
                    <a:pt x="12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8" name="Freeform 204">
              <a:extLst>
                <a:ext uri="{FF2B5EF4-FFF2-40B4-BE49-F238E27FC236}">
                  <a16:creationId xmlns:a16="http://schemas.microsoft.com/office/drawing/2014/main" id="{23FF45D7-5DE4-6C1E-6735-8B5332411A30}"/>
                </a:ext>
              </a:extLst>
            </p:cNvPr>
            <p:cNvSpPr>
              <a:spLocks/>
            </p:cNvSpPr>
            <p:nvPr/>
          </p:nvSpPr>
          <p:spPr bwMode="auto">
            <a:xfrm>
              <a:off x="4039933" y="3998790"/>
              <a:ext cx="9747" cy="11695"/>
            </a:xfrm>
            <a:custGeom>
              <a:avLst/>
              <a:gdLst>
                <a:gd name="T0" fmla="*/ 0 w 5"/>
                <a:gd name="T1" fmla="*/ 0 h 6"/>
                <a:gd name="T2" fmla="*/ 2 w 5"/>
                <a:gd name="T3" fmla="*/ 0 h 6"/>
                <a:gd name="T4" fmla="*/ 4 w 5"/>
                <a:gd name="T5" fmla="*/ 2 h 6"/>
                <a:gd name="T6" fmla="*/ 4 w 5"/>
                <a:gd name="T7" fmla="*/ 2 h 6"/>
                <a:gd name="T8" fmla="*/ 4 w 5"/>
                <a:gd name="T9" fmla="*/ 2 h 6"/>
                <a:gd name="T10" fmla="*/ 4 w 5"/>
                <a:gd name="T11" fmla="*/ 2 h 6"/>
                <a:gd name="T12" fmla="*/ 5 w 5"/>
                <a:gd name="T13" fmla="*/ 3 h 6"/>
                <a:gd name="T14" fmla="*/ 5 w 5"/>
                <a:gd name="T15" fmla="*/ 3 h 6"/>
                <a:gd name="T16" fmla="*/ 5 w 5"/>
                <a:gd name="T17" fmla="*/ 5 h 6"/>
                <a:gd name="T18" fmla="*/ 5 w 5"/>
                <a:gd name="T19" fmla="*/ 6 h 6"/>
                <a:gd name="T20" fmla="*/ 5 w 5"/>
                <a:gd name="T21" fmla="*/ 6 h 6"/>
                <a:gd name="T22" fmla="*/ 4 w 5"/>
                <a:gd name="T23" fmla="*/ 5 h 6"/>
                <a:gd name="T24" fmla="*/ 2 w 5"/>
                <a:gd name="T25" fmla="*/ 5 h 6"/>
                <a:gd name="T26" fmla="*/ 2 w 5"/>
                <a:gd name="T27" fmla="*/ 5 h 6"/>
                <a:gd name="T28" fmla="*/ 2 w 5"/>
                <a:gd name="T29" fmla="*/ 5 h 6"/>
                <a:gd name="T30" fmla="*/ 2 w 5"/>
                <a:gd name="T31" fmla="*/ 3 h 6"/>
                <a:gd name="T32" fmla="*/ 2 w 5"/>
                <a:gd name="T33" fmla="*/ 3 h 6"/>
                <a:gd name="T34" fmla="*/ 0 w 5"/>
                <a:gd name="T35" fmla="*/ 3 h 6"/>
                <a:gd name="T36" fmla="*/ 0 w 5"/>
                <a:gd name="T37" fmla="*/ 0 h 6"/>
                <a:gd name="T38" fmla="*/ 0 w 5"/>
                <a:gd name="T39" fmla="*/ 0 h 6"/>
                <a:gd name="T40" fmla="*/ 0 w 5"/>
                <a:gd name="T41" fmla="*/ 0 h 6"/>
                <a:gd name="T42" fmla="*/ 0 w 5"/>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 h="6">
                  <a:moveTo>
                    <a:pt x="0" y="0"/>
                  </a:moveTo>
                  <a:lnTo>
                    <a:pt x="2" y="0"/>
                  </a:lnTo>
                  <a:lnTo>
                    <a:pt x="4" y="2"/>
                  </a:lnTo>
                  <a:lnTo>
                    <a:pt x="4" y="2"/>
                  </a:lnTo>
                  <a:lnTo>
                    <a:pt x="4" y="2"/>
                  </a:lnTo>
                  <a:lnTo>
                    <a:pt x="4" y="2"/>
                  </a:lnTo>
                  <a:lnTo>
                    <a:pt x="5" y="3"/>
                  </a:lnTo>
                  <a:lnTo>
                    <a:pt x="5" y="3"/>
                  </a:lnTo>
                  <a:lnTo>
                    <a:pt x="5" y="5"/>
                  </a:lnTo>
                  <a:lnTo>
                    <a:pt x="5" y="6"/>
                  </a:lnTo>
                  <a:lnTo>
                    <a:pt x="5" y="6"/>
                  </a:lnTo>
                  <a:lnTo>
                    <a:pt x="4" y="5"/>
                  </a:lnTo>
                  <a:lnTo>
                    <a:pt x="2" y="5"/>
                  </a:lnTo>
                  <a:lnTo>
                    <a:pt x="2" y="5"/>
                  </a:lnTo>
                  <a:lnTo>
                    <a:pt x="2" y="5"/>
                  </a:lnTo>
                  <a:lnTo>
                    <a:pt x="2" y="3"/>
                  </a:lnTo>
                  <a:lnTo>
                    <a:pt x="2" y="3"/>
                  </a:lnTo>
                  <a:lnTo>
                    <a:pt x="0" y="3"/>
                  </a:lnTo>
                  <a:lnTo>
                    <a:pt x="0" y="0"/>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09" name="Freeform 205">
              <a:extLst>
                <a:ext uri="{FF2B5EF4-FFF2-40B4-BE49-F238E27FC236}">
                  <a16:creationId xmlns:a16="http://schemas.microsoft.com/office/drawing/2014/main" id="{498C5E2B-5ED0-3814-D7D3-7716078027A8}"/>
                </a:ext>
              </a:extLst>
            </p:cNvPr>
            <p:cNvSpPr>
              <a:spLocks noEditPoints="1"/>
            </p:cNvSpPr>
            <p:nvPr/>
          </p:nvSpPr>
          <p:spPr bwMode="auto">
            <a:xfrm>
              <a:off x="9852511" y="3885735"/>
              <a:ext cx="21442" cy="134497"/>
            </a:xfrm>
            <a:custGeom>
              <a:avLst/>
              <a:gdLst>
                <a:gd name="T0" fmla="*/ 2 w 11"/>
                <a:gd name="T1" fmla="*/ 67 h 69"/>
                <a:gd name="T2" fmla="*/ 3 w 11"/>
                <a:gd name="T3" fmla="*/ 67 h 69"/>
                <a:gd name="T4" fmla="*/ 3 w 11"/>
                <a:gd name="T5" fmla="*/ 67 h 69"/>
                <a:gd name="T6" fmla="*/ 2 w 11"/>
                <a:gd name="T7" fmla="*/ 69 h 69"/>
                <a:gd name="T8" fmla="*/ 2 w 11"/>
                <a:gd name="T9" fmla="*/ 69 h 69"/>
                <a:gd name="T10" fmla="*/ 2 w 11"/>
                <a:gd name="T11" fmla="*/ 67 h 69"/>
                <a:gd name="T12" fmla="*/ 0 w 11"/>
                <a:gd name="T13" fmla="*/ 67 h 69"/>
                <a:gd name="T14" fmla="*/ 2 w 11"/>
                <a:gd name="T15" fmla="*/ 67 h 69"/>
                <a:gd name="T16" fmla="*/ 8 w 11"/>
                <a:gd name="T17" fmla="*/ 55 h 69"/>
                <a:gd name="T18" fmla="*/ 8 w 11"/>
                <a:gd name="T19" fmla="*/ 55 h 69"/>
                <a:gd name="T20" fmla="*/ 8 w 11"/>
                <a:gd name="T21" fmla="*/ 56 h 69"/>
                <a:gd name="T22" fmla="*/ 8 w 11"/>
                <a:gd name="T23" fmla="*/ 56 h 69"/>
                <a:gd name="T24" fmla="*/ 8 w 11"/>
                <a:gd name="T25" fmla="*/ 55 h 69"/>
                <a:gd name="T26" fmla="*/ 7 w 11"/>
                <a:gd name="T27" fmla="*/ 55 h 69"/>
                <a:gd name="T28" fmla="*/ 8 w 11"/>
                <a:gd name="T29" fmla="*/ 55 h 69"/>
                <a:gd name="T30" fmla="*/ 11 w 11"/>
                <a:gd name="T31" fmla="*/ 52 h 69"/>
                <a:gd name="T32" fmla="*/ 10 w 11"/>
                <a:gd name="T33" fmla="*/ 52 h 69"/>
                <a:gd name="T34" fmla="*/ 10 w 11"/>
                <a:gd name="T35" fmla="*/ 53 h 69"/>
                <a:gd name="T36" fmla="*/ 10 w 11"/>
                <a:gd name="T37" fmla="*/ 53 h 69"/>
                <a:gd name="T38" fmla="*/ 10 w 11"/>
                <a:gd name="T39" fmla="*/ 53 h 69"/>
                <a:gd name="T40" fmla="*/ 10 w 11"/>
                <a:gd name="T41" fmla="*/ 53 h 69"/>
                <a:gd name="T42" fmla="*/ 8 w 11"/>
                <a:gd name="T43" fmla="*/ 53 h 69"/>
                <a:gd name="T44" fmla="*/ 10 w 11"/>
                <a:gd name="T45" fmla="*/ 52 h 69"/>
                <a:gd name="T46" fmla="*/ 10 w 11"/>
                <a:gd name="T47" fmla="*/ 52 h 69"/>
                <a:gd name="T48" fmla="*/ 11 w 11"/>
                <a:gd name="T49" fmla="*/ 52 h 69"/>
                <a:gd name="T50" fmla="*/ 8 w 11"/>
                <a:gd name="T51" fmla="*/ 36 h 69"/>
                <a:gd name="T52" fmla="*/ 10 w 11"/>
                <a:gd name="T53" fmla="*/ 36 h 69"/>
                <a:gd name="T54" fmla="*/ 10 w 11"/>
                <a:gd name="T55" fmla="*/ 36 h 69"/>
                <a:gd name="T56" fmla="*/ 8 w 11"/>
                <a:gd name="T57" fmla="*/ 36 h 69"/>
                <a:gd name="T58" fmla="*/ 8 w 11"/>
                <a:gd name="T59" fmla="*/ 36 h 69"/>
                <a:gd name="T60" fmla="*/ 8 w 11"/>
                <a:gd name="T61" fmla="*/ 36 h 69"/>
                <a:gd name="T62" fmla="*/ 8 w 11"/>
                <a:gd name="T63" fmla="*/ 36 h 69"/>
                <a:gd name="T64" fmla="*/ 8 w 11"/>
                <a:gd name="T65" fmla="*/ 36 h 69"/>
                <a:gd name="T66" fmla="*/ 11 w 11"/>
                <a:gd name="T67" fmla="*/ 9 h 69"/>
                <a:gd name="T68" fmla="*/ 11 w 11"/>
                <a:gd name="T69" fmla="*/ 9 h 69"/>
                <a:gd name="T70" fmla="*/ 10 w 11"/>
                <a:gd name="T71" fmla="*/ 11 h 69"/>
                <a:gd name="T72" fmla="*/ 10 w 11"/>
                <a:gd name="T73" fmla="*/ 11 h 69"/>
                <a:gd name="T74" fmla="*/ 10 w 11"/>
                <a:gd name="T75" fmla="*/ 9 h 69"/>
                <a:gd name="T76" fmla="*/ 11 w 11"/>
                <a:gd name="T77" fmla="*/ 9 h 69"/>
                <a:gd name="T78" fmla="*/ 8 w 11"/>
                <a:gd name="T79" fmla="*/ 0 h 69"/>
                <a:gd name="T80" fmla="*/ 8 w 11"/>
                <a:gd name="T81" fmla="*/ 0 h 69"/>
                <a:gd name="T82" fmla="*/ 10 w 11"/>
                <a:gd name="T83" fmla="*/ 0 h 69"/>
                <a:gd name="T84" fmla="*/ 10 w 11"/>
                <a:gd name="T85" fmla="*/ 0 h 69"/>
                <a:gd name="T86" fmla="*/ 8 w 11"/>
                <a:gd name="T87" fmla="*/ 1 h 69"/>
                <a:gd name="T88" fmla="*/ 8 w 11"/>
                <a:gd name="T89" fmla="*/ 0 h 69"/>
                <a:gd name="T90" fmla="*/ 8 w 11"/>
                <a:gd name="T91"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 h="69">
                  <a:moveTo>
                    <a:pt x="2" y="67"/>
                  </a:moveTo>
                  <a:lnTo>
                    <a:pt x="3" y="67"/>
                  </a:lnTo>
                  <a:lnTo>
                    <a:pt x="3" y="67"/>
                  </a:lnTo>
                  <a:lnTo>
                    <a:pt x="2" y="69"/>
                  </a:lnTo>
                  <a:lnTo>
                    <a:pt x="2" y="69"/>
                  </a:lnTo>
                  <a:lnTo>
                    <a:pt x="2" y="67"/>
                  </a:lnTo>
                  <a:lnTo>
                    <a:pt x="0" y="67"/>
                  </a:lnTo>
                  <a:lnTo>
                    <a:pt x="2" y="67"/>
                  </a:lnTo>
                  <a:close/>
                  <a:moveTo>
                    <a:pt x="8" y="55"/>
                  </a:moveTo>
                  <a:lnTo>
                    <a:pt x="8" y="55"/>
                  </a:lnTo>
                  <a:lnTo>
                    <a:pt x="8" y="56"/>
                  </a:lnTo>
                  <a:lnTo>
                    <a:pt x="8" y="56"/>
                  </a:lnTo>
                  <a:lnTo>
                    <a:pt x="8" y="55"/>
                  </a:lnTo>
                  <a:lnTo>
                    <a:pt x="7" y="55"/>
                  </a:lnTo>
                  <a:lnTo>
                    <a:pt x="8" y="55"/>
                  </a:lnTo>
                  <a:close/>
                  <a:moveTo>
                    <a:pt x="11" y="52"/>
                  </a:moveTo>
                  <a:lnTo>
                    <a:pt x="10" y="52"/>
                  </a:lnTo>
                  <a:lnTo>
                    <a:pt x="10" y="53"/>
                  </a:lnTo>
                  <a:lnTo>
                    <a:pt x="10" y="53"/>
                  </a:lnTo>
                  <a:lnTo>
                    <a:pt x="10" y="53"/>
                  </a:lnTo>
                  <a:lnTo>
                    <a:pt x="10" y="53"/>
                  </a:lnTo>
                  <a:lnTo>
                    <a:pt x="8" y="53"/>
                  </a:lnTo>
                  <a:lnTo>
                    <a:pt x="10" y="52"/>
                  </a:lnTo>
                  <a:lnTo>
                    <a:pt x="10" y="52"/>
                  </a:lnTo>
                  <a:lnTo>
                    <a:pt x="11" y="52"/>
                  </a:lnTo>
                  <a:close/>
                  <a:moveTo>
                    <a:pt x="8" y="36"/>
                  </a:moveTo>
                  <a:lnTo>
                    <a:pt x="10" y="36"/>
                  </a:lnTo>
                  <a:lnTo>
                    <a:pt x="10" y="36"/>
                  </a:lnTo>
                  <a:lnTo>
                    <a:pt x="8" y="36"/>
                  </a:lnTo>
                  <a:lnTo>
                    <a:pt x="8" y="36"/>
                  </a:lnTo>
                  <a:lnTo>
                    <a:pt x="8" y="36"/>
                  </a:lnTo>
                  <a:lnTo>
                    <a:pt x="8" y="36"/>
                  </a:lnTo>
                  <a:lnTo>
                    <a:pt x="8" y="36"/>
                  </a:lnTo>
                  <a:close/>
                  <a:moveTo>
                    <a:pt x="11" y="9"/>
                  </a:moveTo>
                  <a:lnTo>
                    <a:pt x="11" y="9"/>
                  </a:lnTo>
                  <a:lnTo>
                    <a:pt x="10" y="11"/>
                  </a:lnTo>
                  <a:lnTo>
                    <a:pt x="10" y="11"/>
                  </a:lnTo>
                  <a:lnTo>
                    <a:pt x="10" y="9"/>
                  </a:lnTo>
                  <a:lnTo>
                    <a:pt x="11" y="9"/>
                  </a:lnTo>
                  <a:close/>
                  <a:moveTo>
                    <a:pt x="8" y="0"/>
                  </a:moveTo>
                  <a:lnTo>
                    <a:pt x="8" y="0"/>
                  </a:lnTo>
                  <a:lnTo>
                    <a:pt x="10" y="0"/>
                  </a:lnTo>
                  <a:lnTo>
                    <a:pt x="10" y="0"/>
                  </a:lnTo>
                  <a:lnTo>
                    <a:pt x="8" y="1"/>
                  </a:lnTo>
                  <a:lnTo>
                    <a:pt x="8" y="0"/>
                  </a:lnTo>
                  <a:lnTo>
                    <a:pt x="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0" name="Freeform 207">
              <a:extLst>
                <a:ext uri="{FF2B5EF4-FFF2-40B4-BE49-F238E27FC236}">
                  <a16:creationId xmlns:a16="http://schemas.microsoft.com/office/drawing/2014/main" id="{DF73D058-6F67-C109-85CE-85C142D54E4C}"/>
                </a:ext>
              </a:extLst>
            </p:cNvPr>
            <p:cNvSpPr>
              <a:spLocks/>
            </p:cNvSpPr>
            <p:nvPr/>
          </p:nvSpPr>
          <p:spPr bwMode="auto">
            <a:xfrm>
              <a:off x="8961717" y="3784375"/>
              <a:ext cx="3898" cy="1950"/>
            </a:xfrm>
            <a:custGeom>
              <a:avLst/>
              <a:gdLst>
                <a:gd name="T0" fmla="*/ 2 w 2"/>
                <a:gd name="T1" fmla="*/ 0 h 1"/>
                <a:gd name="T2" fmla="*/ 2 w 2"/>
                <a:gd name="T3" fmla="*/ 0 h 1"/>
                <a:gd name="T4" fmla="*/ 2 w 2"/>
                <a:gd name="T5" fmla="*/ 0 h 1"/>
                <a:gd name="T6" fmla="*/ 0 w 2"/>
                <a:gd name="T7" fmla="*/ 0 h 1"/>
                <a:gd name="T8" fmla="*/ 0 w 2"/>
                <a:gd name="T9" fmla="*/ 1 h 1"/>
                <a:gd name="T10" fmla="*/ 0 w 2"/>
                <a:gd name="T11" fmla="*/ 1 h 1"/>
                <a:gd name="T12" fmla="*/ 0 w 2"/>
                <a:gd name="T13" fmla="*/ 0 h 1"/>
                <a:gd name="T14" fmla="*/ 0 w 2"/>
                <a:gd name="T15" fmla="*/ 0 h 1"/>
                <a:gd name="T16" fmla="*/ 2 w 2"/>
                <a:gd name="T1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1">
                  <a:moveTo>
                    <a:pt x="2" y="0"/>
                  </a:moveTo>
                  <a:lnTo>
                    <a:pt x="2" y="0"/>
                  </a:lnTo>
                  <a:lnTo>
                    <a:pt x="2" y="0"/>
                  </a:lnTo>
                  <a:lnTo>
                    <a:pt x="0" y="0"/>
                  </a:lnTo>
                  <a:lnTo>
                    <a:pt x="0" y="1"/>
                  </a:lnTo>
                  <a:lnTo>
                    <a:pt x="0" y="1"/>
                  </a:lnTo>
                  <a:lnTo>
                    <a:pt x="0" y="0"/>
                  </a:lnTo>
                  <a:lnTo>
                    <a:pt x="0"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1" name="Freeform 208">
              <a:extLst>
                <a:ext uri="{FF2B5EF4-FFF2-40B4-BE49-F238E27FC236}">
                  <a16:creationId xmlns:a16="http://schemas.microsoft.com/office/drawing/2014/main" id="{271ED0EE-C583-6BC9-92F6-95CE753A6123}"/>
                </a:ext>
              </a:extLst>
            </p:cNvPr>
            <p:cNvSpPr>
              <a:spLocks/>
            </p:cNvSpPr>
            <p:nvPr/>
          </p:nvSpPr>
          <p:spPr bwMode="auto">
            <a:xfrm>
              <a:off x="8236607" y="2807815"/>
              <a:ext cx="906389" cy="370352"/>
            </a:xfrm>
            <a:custGeom>
              <a:avLst/>
              <a:gdLst>
                <a:gd name="T0" fmla="*/ 178 w 465"/>
                <a:gd name="T1" fmla="*/ 6 h 190"/>
                <a:gd name="T2" fmla="*/ 203 w 465"/>
                <a:gd name="T3" fmla="*/ 12 h 190"/>
                <a:gd name="T4" fmla="*/ 210 w 465"/>
                <a:gd name="T5" fmla="*/ 25 h 190"/>
                <a:gd name="T6" fmla="*/ 221 w 465"/>
                <a:gd name="T7" fmla="*/ 34 h 190"/>
                <a:gd name="T8" fmla="*/ 238 w 465"/>
                <a:gd name="T9" fmla="*/ 36 h 190"/>
                <a:gd name="T10" fmla="*/ 260 w 465"/>
                <a:gd name="T11" fmla="*/ 31 h 190"/>
                <a:gd name="T12" fmla="*/ 282 w 465"/>
                <a:gd name="T13" fmla="*/ 41 h 190"/>
                <a:gd name="T14" fmla="*/ 295 w 465"/>
                <a:gd name="T15" fmla="*/ 49 h 190"/>
                <a:gd name="T16" fmla="*/ 325 w 465"/>
                <a:gd name="T17" fmla="*/ 55 h 190"/>
                <a:gd name="T18" fmla="*/ 347 w 465"/>
                <a:gd name="T19" fmla="*/ 52 h 190"/>
                <a:gd name="T20" fmla="*/ 370 w 465"/>
                <a:gd name="T21" fmla="*/ 42 h 190"/>
                <a:gd name="T22" fmla="*/ 392 w 465"/>
                <a:gd name="T23" fmla="*/ 36 h 190"/>
                <a:gd name="T24" fmla="*/ 413 w 465"/>
                <a:gd name="T25" fmla="*/ 41 h 190"/>
                <a:gd name="T26" fmla="*/ 407 w 465"/>
                <a:gd name="T27" fmla="*/ 66 h 190"/>
                <a:gd name="T28" fmla="*/ 410 w 465"/>
                <a:gd name="T29" fmla="*/ 80 h 190"/>
                <a:gd name="T30" fmla="*/ 429 w 465"/>
                <a:gd name="T31" fmla="*/ 83 h 190"/>
                <a:gd name="T32" fmla="*/ 446 w 465"/>
                <a:gd name="T33" fmla="*/ 78 h 190"/>
                <a:gd name="T34" fmla="*/ 457 w 465"/>
                <a:gd name="T35" fmla="*/ 88 h 190"/>
                <a:gd name="T36" fmla="*/ 465 w 465"/>
                <a:gd name="T37" fmla="*/ 101 h 190"/>
                <a:gd name="T38" fmla="*/ 448 w 465"/>
                <a:gd name="T39" fmla="*/ 101 h 190"/>
                <a:gd name="T40" fmla="*/ 430 w 465"/>
                <a:gd name="T41" fmla="*/ 102 h 190"/>
                <a:gd name="T42" fmla="*/ 419 w 465"/>
                <a:gd name="T43" fmla="*/ 107 h 190"/>
                <a:gd name="T44" fmla="*/ 410 w 465"/>
                <a:gd name="T45" fmla="*/ 119 h 190"/>
                <a:gd name="T46" fmla="*/ 388 w 465"/>
                <a:gd name="T47" fmla="*/ 124 h 190"/>
                <a:gd name="T48" fmla="*/ 374 w 465"/>
                <a:gd name="T49" fmla="*/ 135 h 190"/>
                <a:gd name="T50" fmla="*/ 351 w 465"/>
                <a:gd name="T51" fmla="*/ 130 h 190"/>
                <a:gd name="T52" fmla="*/ 344 w 465"/>
                <a:gd name="T53" fmla="*/ 146 h 190"/>
                <a:gd name="T54" fmla="*/ 344 w 465"/>
                <a:gd name="T55" fmla="*/ 157 h 190"/>
                <a:gd name="T56" fmla="*/ 328 w 465"/>
                <a:gd name="T57" fmla="*/ 170 h 190"/>
                <a:gd name="T58" fmla="*/ 306 w 465"/>
                <a:gd name="T59" fmla="*/ 176 h 190"/>
                <a:gd name="T60" fmla="*/ 274 w 465"/>
                <a:gd name="T61" fmla="*/ 179 h 190"/>
                <a:gd name="T62" fmla="*/ 247 w 465"/>
                <a:gd name="T63" fmla="*/ 190 h 190"/>
                <a:gd name="T64" fmla="*/ 208 w 465"/>
                <a:gd name="T65" fmla="*/ 181 h 190"/>
                <a:gd name="T66" fmla="*/ 176 w 465"/>
                <a:gd name="T67" fmla="*/ 171 h 190"/>
                <a:gd name="T68" fmla="*/ 124 w 465"/>
                <a:gd name="T69" fmla="*/ 170 h 190"/>
                <a:gd name="T70" fmla="*/ 110 w 465"/>
                <a:gd name="T71" fmla="*/ 149 h 190"/>
                <a:gd name="T72" fmla="*/ 90 w 465"/>
                <a:gd name="T73" fmla="*/ 137 h 190"/>
                <a:gd name="T74" fmla="*/ 60 w 465"/>
                <a:gd name="T75" fmla="*/ 130 h 190"/>
                <a:gd name="T76" fmla="*/ 46 w 465"/>
                <a:gd name="T77" fmla="*/ 127 h 190"/>
                <a:gd name="T78" fmla="*/ 47 w 465"/>
                <a:gd name="T79" fmla="*/ 112 h 190"/>
                <a:gd name="T80" fmla="*/ 44 w 465"/>
                <a:gd name="T81" fmla="*/ 96 h 190"/>
                <a:gd name="T82" fmla="*/ 36 w 465"/>
                <a:gd name="T83" fmla="*/ 83 h 190"/>
                <a:gd name="T84" fmla="*/ 27 w 465"/>
                <a:gd name="T85" fmla="*/ 77 h 190"/>
                <a:gd name="T86" fmla="*/ 11 w 465"/>
                <a:gd name="T87" fmla="*/ 71 h 190"/>
                <a:gd name="T88" fmla="*/ 3 w 465"/>
                <a:gd name="T89" fmla="*/ 63 h 190"/>
                <a:gd name="T90" fmla="*/ 1 w 465"/>
                <a:gd name="T91" fmla="*/ 55 h 190"/>
                <a:gd name="T92" fmla="*/ 12 w 465"/>
                <a:gd name="T93" fmla="*/ 50 h 190"/>
                <a:gd name="T94" fmla="*/ 22 w 465"/>
                <a:gd name="T95" fmla="*/ 47 h 190"/>
                <a:gd name="T96" fmla="*/ 33 w 465"/>
                <a:gd name="T97" fmla="*/ 41 h 190"/>
                <a:gd name="T98" fmla="*/ 46 w 465"/>
                <a:gd name="T99" fmla="*/ 33 h 190"/>
                <a:gd name="T100" fmla="*/ 58 w 465"/>
                <a:gd name="T101" fmla="*/ 26 h 190"/>
                <a:gd name="T102" fmla="*/ 71 w 465"/>
                <a:gd name="T103" fmla="*/ 26 h 190"/>
                <a:gd name="T104" fmla="*/ 83 w 465"/>
                <a:gd name="T105" fmla="*/ 28 h 190"/>
                <a:gd name="T106" fmla="*/ 98 w 465"/>
                <a:gd name="T107" fmla="*/ 36 h 190"/>
                <a:gd name="T108" fmla="*/ 110 w 465"/>
                <a:gd name="T109" fmla="*/ 41 h 190"/>
                <a:gd name="T110" fmla="*/ 120 w 465"/>
                <a:gd name="T111" fmla="*/ 39 h 190"/>
                <a:gd name="T112" fmla="*/ 135 w 465"/>
                <a:gd name="T113" fmla="*/ 42 h 190"/>
                <a:gd name="T114" fmla="*/ 148 w 465"/>
                <a:gd name="T115" fmla="*/ 39 h 190"/>
                <a:gd name="T116" fmla="*/ 150 w 465"/>
                <a:gd name="T117" fmla="*/ 28 h 190"/>
                <a:gd name="T118" fmla="*/ 148 w 465"/>
                <a:gd name="T119" fmla="*/ 15 h 190"/>
                <a:gd name="T120" fmla="*/ 158 w 465"/>
                <a:gd name="T121" fmla="*/ 6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5" h="190">
                  <a:moveTo>
                    <a:pt x="161" y="0"/>
                  </a:moveTo>
                  <a:lnTo>
                    <a:pt x="162" y="0"/>
                  </a:lnTo>
                  <a:lnTo>
                    <a:pt x="164" y="1"/>
                  </a:lnTo>
                  <a:lnTo>
                    <a:pt x="164" y="1"/>
                  </a:lnTo>
                  <a:lnTo>
                    <a:pt x="165" y="1"/>
                  </a:lnTo>
                  <a:lnTo>
                    <a:pt x="169" y="3"/>
                  </a:lnTo>
                  <a:lnTo>
                    <a:pt x="170" y="3"/>
                  </a:lnTo>
                  <a:lnTo>
                    <a:pt x="172" y="4"/>
                  </a:lnTo>
                  <a:lnTo>
                    <a:pt x="173" y="4"/>
                  </a:lnTo>
                  <a:lnTo>
                    <a:pt x="175" y="4"/>
                  </a:lnTo>
                  <a:lnTo>
                    <a:pt x="176" y="6"/>
                  </a:lnTo>
                  <a:lnTo>
                    <a:pt x="178" y="6"/>
                  </a:lnTo>
                  <a:lnTo>
                    <a:pt x="181" y="8"/>
                  </a:lnTo>
                  <a:lnTo>
                    <a:pt x="184" y="8"/>
                  </a:lnTo>
                  <a:lnTo>
                    <a:pt x="184" y="8"/>
                  </a:lnTo>
                  <a:lnTo>
                    <a:pt x="187" y="8"/>
                  </a:lnTo>
                  <a:lnTo>
                    <a:pt x="191" y="9"/>
                  </a:lnTo>
                  <a:lnTo>
                    <a:pt x="194" y="11"/>
                  </a:lnTo>
                  <a:lnTo>
                    <a:pt x="195" y="11"/>
                  </a:lnTo>
                  <a:lnTo>
                    <a:pt x="197" y="12"/>
                  </a:lnTo>
                  <a:lnTo>
                    <a:pt x="197" y="12"/>
                  </a:lnTo>
                  <a:lnTo>
                    <a:pt x="199" y="12"/>
                  </a:lnTo>
                  <a:lnTo>
                    <a:pt x="200" y="12"/>
                  </a:lnTo>
                  <a:lnTo>
                    <a:pt x="203" y="12"/>
                  </a:lnTo>
                  <a:lnTo>
                    <a:pt x="206" y="14"/>
                  </a:lnTo>
                  <a:lnTo>
                    <a:pt x="208" y="14"/>
                  </a:lnTo>
                  <a:lnTo>
                    <a:pt x="208" y="15"/>
                  </a:lnTo>
                  <a:lnTo>
                    <a:pt x="208" y="15"/>
                  </a:lnTo>
                  <a:lnTo>
                    <a:pt x="208" y="17"/>
                  </a:lnTo>
                  <a:lnTo>
                    <a:pt x="208" y="19"/>
                  </a:lnTo>
                  <a:lnTo>
                    <a:pt x="210" y="20"/>
                  </a:lnTo>
                  <a:lnTo>
                    <a:pt x="210" y="22"/>
                  </a:lnTo>
                  <a:lnTo>
                    <a:pt x="210" y="23"/>
                  </a:lnTo>
                  <a:lnTo>
                    <a:pt x="210" y="23"/>
                  </a:lnTo>
                  <a:lnTo>
                    <a:pt x="210" y="25"/>
                  </a:lnTo>
                  <a:lnTo>
                    <a:pt x="210" y="25"/>
                  </a:lnTo>
                  <a:lnTo>
                    <a:pt x="211" y="26"/>
                  </a:lnTo>
                  <a:lnTo>
                    <a:pt x="211" y="26"/>
                  </a:lnTo>
                  <a:lnTo>
                    <a:pt x="211" y="28"/>
                  </a:lnTo>
                  <a:lnTo>
                    <a:pt x="211" y="28"/>
                  </a:lnTo>
                  <a:lnTo>
                    <a:pt x="211" y="30"/>
                  </a:lnTo>
                  <a:lnTo>
                    <a:pt x="213" y="30"/>
                  </a:lnTo>
                  <a:lnTo>
                    <a:pt x="213" y="30"/>
                  </a:lnTo>
                  <a:lnTo>
                    <a:pt x="214" y="31"/>
                  </a:lnTo>
                  <a:lnTo>
                    <a:pt x="216" y="33"/>
                  </a:lnTo>
                  <a:lnTo>
                    <a:pt x="217" y="33"/>
                  </a:lnTo>
                  <a:lnTo>
                    <a:pt x="219" y="33"/>
                  </a:lnTo>
                  <a:lnTo>
                    <a:pt x="221" y="34"/>
                  </a:lnTo>
                  <a:lnTo>
                    <a:pt x="224" y="34"/>
                  </a:lnTo>
                  <a:lnTo>
                    <a:pt x="224" y="34"/>
                  </a:lnTo>
                  <a:lnTo>
                    <a:pt x="225" y="36"/>
                  </a:lnTo>
                  <a:lnTo>
                    <a:pt x="227" y="36"/>
                  </a:lnTo>
                  <a:lnTo>
                    <a:pt x="228" y="36"/>
                  </a:lnTo>
                  <a:lnTo>
                    <a:pt x="230" y="37"/>
                  </a:lnTo>
                  <a:lnTo>
                    <a:pt x="232" y="37"/>
                  </a:lnTo>
                  <a:lnTo>
                    <a:pt x="232" y="36"/>
                  </a:lnTo>
                  <a:lnTo>
                    <a:pt x="233" y="36"/>
                  </a:lnTo>
                  <a:lnTo>
                    <a:pt x="235" y="37"/>
                  </a:lnTo>
                  <a:lnTo>
                    <a:pt x="236" y="37"/>
                  </a:lnTo>
                  <a:lnTo>
                    <a:pt x="238" y="36"/>
                  </a:lnTo>
                  <a:lnTo>
                    <a:pt x="240" y="36"/>
                  </a:lnTo>
                  <a:lnTo>
                    <a:pt x="240" y="34"/>
                  </a:lnTo>
                  <a:lnTo>
                    <a:pt x="243" y="34"/>
                  </a:lnTo>
                  <a:lnTo>
                    <a:pt x="244" y="34"/>
                  </a:lnTo>
                  <a:lnTo>
                    <a:pt x="246" y="33"/>
                  </a:lnTo>
                  <a:lnTo>
                    <a:pt x="249" y="33"/>
                  </a:lnTo>
                  <a:lnTo>
                    <a:pt x="251" y="33"/>
                  </a:lnTo>
                  <a:lnTo>
                    <a:pt x="252" y="31"/>
                  </a:lnTo>
                  <a:lnTo>
                    <a:pt x="254" y="31"/>
                  </a:lnTo>
                  <a:lnTo>
                    <a:pt x="255" y="31"/>
                  </a:lnTo>
                  <a:lnTo>
                    <a:pt x="257" y="31"/>
                  </a:lnTo>
                  <a:lnTo>
                    <a:pt x="260" y="31"/>
                  </a:lnTo>
                  <a:lnTo>
                    <a:pt x="262" y="33"/>
                  </a:lnTo>
                  <a:lnTo>
                    <a:pt x="265" y="33"/>
                  </a:lnTo>
                  <a:lnTo>
                    <a:pt x="265" y="33"/>
                  </a:lnTo>
                  <a:lnTo>
                    <a:pt x="268" y="34"/>
                  </a:lnTo>
                  <a:lnTo>
                    <a:pt x="269" y="34"/>
                  </a:lnTo>
                  <a:lnTo>
                    <a:pt x="273" y="33"/>
                  </a:lnTo>
                  <a:lnTo>
                    <a:pt x="274" y="34"/>
                  </a:lnTo>
                  <a:lnTo>
                    <a:pt x="276" y="34"/>
                  </a:lnTo>
                  <a:lnTo>
                    <a:pt x="277" y="36"/>
                  </a:lnTo>
                  <a:lnTo>
                    <a:pt x="279" y="37"/>
                  </a:lnTo>
                  <a:lnTo>
                    <a:pt x="281" y="39"/>
                  </a:lnTo>
                  <a:lnTo>
                    <a:pt x="282" y="41"/>
                  </a:lnTo>
                  <a:lnTo>
                    <a:pt x="284" y="41"/>
                  </a:lnTo>
                  <a:lnTo>
                    <a:pt x="288" y="41"/>
                  </a:lnTo>
                  <a:lnTo>
                    <a:pt x="290" y="41"/>
                  </a:lnTo>
                  <a:lnTo>
                    <a:pt x="292" y="41"/>
                  </a:lnTo>
                  <a:lnTo>
                    <a:pt x="292" y="41"/>
                  </a:lnTo>
                  <a:lnTo>
                    <a:pt x="292" y="42"/>
                  </a:lnTo>
                  <a:lnTo>
                    <a:pt x="292" y="45"/>
                  </a:lnTo>
                  <a:lnTo>
                    <a:pt x="292" y="45"/>
                  </a:lnTo>
                  <a:lnTo>
                    <a:pt x="293" y="47"/>
                  </a:lnTo>
                  <a:lnTo>
                    <a:pt x="293" y="47"/>
                  </a:lnTo>
                  <a:lnTo>
                    <a:pt x="293" y="47"/>
                  </a:lnTo>
                  <a:lnTo>
                    <a:pt x="295" y="49"/>
                  </a:lnTo>
                  <a:lnTo>
                    <a:pt x="296" y="49"/>
                  </a:lnTo>
                  <a:lnTo>
                    <a:pt x="299" y="52"/>
                  </a:lnTo>
                  <a:lnTo>
                    <a:pt x="301" y="52"/>
                  </a:lnTo>
                  <a:lnTo>
                    <a:pt x="303" y="52"/>
                  </a:lnTo>
                  <a:lnTo>
                    <a:pt x="304" y="52"/>
                  </a:lnTo>
                  <a:lnTo>
                    <a:pt x="306" y="52"/>
                  </a:lnTo>
                  <a:lnTo>
                    <a:pt x="310" y="52"/>
                  </a:lnTo>
                  <a:lnTo>
                    <a:pt x="314" y="53"/>
                  </a:lnTo>
                  <a:lnTo>
                    <a:pt x="315" y="53"/>
                  </a:lnTo>
                  <a:lnTo>
                    <a:pt x="318" y="53"/>
                  </a:lnTo>
                  <a:lnTo>
                    <a:pt x="322" y="55"/>
                  </a:lnTo>
                  <a:lnTo>
                    <a:pt x="325" y="55"/>
                  </a:lnTo>
                  <a:lnTo>
                    <a:pt x="326" y="55"/>
                  </a:lnTo>
                  <a:lnTo>
                    <a:pt x="328" y="55"/>
                  </a:lnTo>
                  <a:lnTo>
                    <a:pt x="329" y="55"/>
                  </a:lnTo>
                  <a:lnTo>
                    <a:pt x="331" y="56"/>
                  </a:lnTo>
                  <a:lnTo>
                    <a:pt x="333" y="56"/>
                  </a:lnTo>
                  <a:lnTo>
                    <a:pt x="334" y="55"/>
                  </a:lnTo>
                  <a:lnTo>
                    <a:pt x="339" y="53"/>
                  </a:lnTo>
                  <a:lnTo>
                    <a:pt x="340" y="52"/>
                  </a:lnTo>
                  <a:lnTo>
                    <a:pt x="342" y="52"/>
                  </a:lnTo>
                  <a:lnTo>
                    <a:pt x="344" y="52"/>
                  </a:lnTo>
                  <a:lnTo>
                    <a:pt x="345" y="52"/>
                  </a:lnTo>
                  <a:lnTo>
                    <a:pt x="347" y="52"/>
                  </a:lnTo>
                  <a:lnTo>
                    <a:pt x="348" y="52"/>
                  </a:lnTo>
                  <a:lnTo>
                    <a:pt x="350" y="50"/>
                  </a:lnTo>
                  <a:lnTo>
                    <a:pt x="351" y="50"/>
                  </a:lnTo>
                  <a:lnTo>
                    <a:pt x="356" y="49"/>
                  </a:lnTo>
                  <a:lnTo>
                    <a:pt x="358" y="49"/>
                  </a:lnTo>
                  <a:lnTo>
                    <a:pt x="361" y="49"/>
                  </a:lnTo>
                  <a:lnTo>
                    <a:pt x="363" y="49"/>
                  </a:lnTo>
                  <a:lnTo>
                    <a:pt x="364" y="49"/>
                  </a:lnTo>
                  <a:lnTo>
                    <a:pt x="366" y="47"/>
                  </a:lnTo>
                  <a:lnTo>
                    <a:pt x="367" y="45"/>
                  </a:lnTo>
                  <a:lnTo>
                    <a:pt x="367" y="44"/>
                  </a:lnTo>
                  <a:lnTo>
                    <a:pt x="370" y="42"/>
                  </a:lnTo>
                  <a:lnTo>
                    <a:pt x="372" y="41"/>
                  </a:lnTo>
                  <a:lnTo>
                    <a:pt x="374" y="39"/>
                  </a:lnTo>
                  <a:lnTo>
                    <a:pt x="375" y="39"/>
                  </a:lnTo>
                  <a:lnTo>
                    <a:pt x="378" y="37"/>
                  </a:lnTo>
                  <a:lnTo>
                    <a:pt x="381" y="36"/>
                  </a:lnTo>
                  <a:lnTo>
                    <a:pt x="383" y="34"/>
                  </a:lnTo>
                  <a:lnTo>
                    <a:pt x="385" y="34"/>
                  </a:lnTo>
                  <a:lnTo>
                    <a:pt x="385" y="34"/>
                  </a:lnTo>
                  <a:lnTo>
                    <a:pt x="388" y="36"/>
                  </a:lnTo>
                  <a:lnTo>
                    <a:pt x="389" y="34"/>
                  </a:lnTo>
                  <a:lnTo>
                    <a:pt x="391" y="36"/>
                  </a:lnTo>
                  <a:lnTo>
                    <a:pt x="392" y="36"/>
                  </a:lnTo>
                  <a:lnTo>
                    <a:pt x="394" y="37"/>
                  </a:lnTo>
                  <a:lnTo>
                    <a:pt x="396" y="39"/>
                  </a:lnTo>
                  <a:lnTo>
                    <a:pt x="399" y="41"/>
                  </a:lnTo>
                  <a:lnTo>
                    <a:pt x="399" y="41"/>
                  </a:lnTo>
                  <a:lnTo>
                    <a:pt x="400" y="42"/>
                  </a:lnTo>
                  <a:lnTo>
                    <a:pt x="402" y="42"/>
                  </a:lnTo>
                  <a:lnTo>
                    <a:pt x="405" y="42"/>
                  </a:lnTo>
                  <a:lnTo>
                    <a:pt x="405" y="42"/>
                  </a:lnTo>
                  <a:lnTo>
                    <a:pt x="408" y="41"/>
                  </a:lnTo>
                  <a:lnTo>
                    <a:pt x="410" y="39"/>
                  </a:lnTo>
                  <a:lnTo>
                    <a:pt x="411" y="39"/>
                  </a:lnTo>
                  <a:lnTo>
                    <a:pt x="413" y="41"/>
                  </a:lnTo>
                  <a:lnTo>
                    <a:pt x="416" y="41"/>
                  </a:lnTo>
                  <a:lnTo>
                    <a:pt x="418" y="42"/>
                  </a:lnTo>
                  <a:lnTo>
                    <a:pt x="419" y="44"/>
                  </a:lnTo>
                  <a:lnTo>
                    <a:pt x="418" y="45"/>
                  </a:lnTo>
                  <a:lnTo>
                    <a:pt x="415" y="50"/>
                  </a:lnTo>
                  <a:lnTo>
                    <a:pt x="411" y="55"/>
                  </a:lnTo>
                  <a:lnTo>
                    <a:pt x="411" y="58"/>
                  </a:lnTo>
                  <a:lnTo>
                    <a:pt x="410" y="60"/>
                  </a:lnTo>
                  <a:lnTo>
                    <a:pt x="410" y="61"/>
                  </a:lnTo>
                  <a:lnTo>
                    <a:pt x="408" y="63"/>
                  </a:lnTo>
                  <a:lnTo>
                    <a:pt x="408" y="64"/>
                  </a:lnTo>
                  <a:lnTo>
                    <a:pt x="407" y="66"/>
                  </a:lnTo>
                  <a:lnTo>
                    <a:pt x="405" y="69"/>
                  </a:lnTo>
                  <a:lnTo>
                    <a:pt x="405" y="71"/>
                  </a:lnTo>
                  <a:lnTo>
                    <a:pt x="405" y="72"/>
                  </a:lnTo>
                  <a:lnTo>
                    <a:pt x="404" y="74"/>
                  </a:lnTo>
                  <a:lnTo>
                    <a:pt x="402" y="75"/>
                  </a:lnTo>
                  <a:lnTo>
                    <a:pt x="402" y="78"/>
                  </a:lnTo>
                  <a:lnTo>
                    <a:pt x="404" y="80"/>
                  </a:lnTo>
                  <a:lnTo>
                    <a:pt x="405" y="80"/>
                  </a:lnTo>
                  <a:lnTo>
                    <a:pt x="407" y="82"/>
                  </a:lnTo>
                  <a:lnTo>
                    <a:pt x="407" y="83"/>
                  </a:lnTo>
                  <a:lnTo>
                    <a:pt x="408" y="82"/>
                  </a:lnTo>
                  <a:lnTo>
                    <a:pt x="410" y="80"/>
                  </a:lnTo>
                  <a:lnTo>
                    <a:pt x="411" y="80"/>
                  </a:lnTo>
                  <a:lnTo>
                    <a:pt x="413" y="80"/>
                  </a:lnTo>
                  <a:lnTo>
                    <a:pt x="415" y="80"/>
                  </a:lnTo>
                  <a:lnTo>
                    <a:pt x="416" y="80"/>
                  </a:lnTo>
                  <a:lnTo>
                    <a:pt x="418" y="80"/>
                  </a:lnTo>
                  <a:lnTo>
                    <a:pt x="419" y="80"/>
                  </a:lnTo>
                  <a:lnTo>
                    <a:pt x="422" y="80"/>
                  </a:lnTo>
                  <a:lnTo>
                    <a:pt x="422" y="80"/>
                  </a:lnTo>
                  <a:lnTo>
                    <a:pt x="424" y="80"/>
                  </a:lnTo>
                  <a:lnTo>
                    <a:pt x="426" y="82"/>
                  </a:lnTo>
                  <a:lnTo>
                    <a:pt x="427" y="83"/>
                  </a:lnTo>
                  <a:lnTo>
                    <a:pt x="429" y="83"/>
                  </a:lnTo>
                  <a:lnTo>
                    <a:pt x="429" y="83"/>
                  </a:lnTo>
                  <a:lnTo>
                    <a:pt x="430" y="82"/>
                  </a:lnTo>
                  <a:lnTo>
                    <a:pt x="430" y="80"/>
                  </a:lnTo>
                  <a:lnTo>
                    <a:pt x="433" y="78"/>
                  </a:lnTo>
                  <a:lnTo>
                    <a:pt x="433" y="77"/>
                  </a:lnTo>
                  <a:lnTo>
                    <a:pt x="435" y="77"/>
                  </a:lnTo>
                  <a:lnTo>
                    <a:pt x="437" y="77"/>
                  </a:lnTo>
                  <a:lnTo>
                    <a:pt x="438" y="77"/>
                  </a:lnTo>
                  <a:lnTo>
                    <a:pt x="440" y="77"/>
                  </a:lnTo>
                  <a:lnTo>
                    <a:pt x="441" y="77"/>
                  </a:lnTo>
                  <a:lnTo>
                    <a:pt x="445" y="77"/>
                  </a:lnTo>
                  <a:lnTo>
                    <a:pt x="446" y="78"/>
                  </a:lnTo>
                  <a:lnTo>
                    <a:pt x="448" y="80"/>
                  </a:lnTo>
                  <a:lnTo>
                    <a:pt x="449" y="82"/>
                  </a:lnTo>
                  <a:lnTo>
                    <a:pt x="451" y="82"/>
                  </a:lnTo>
                  <a:lnTo>
                    <a:pt x="451" y="83"/>
                  </a:lnTo>
                  <a:lnTo>
                    <a:pt x="452" y="83"/>
                  </a:lnTo>
                  <a:lnTo>
                    <a:pt x="452" y="83"/>
                  </a:lnTo>
                  <a:lnTo>
                    <a:pt x="454" y="85"/>
                  </a:lnTo>
                  <a:lnTo>
                    <a:pt x="454" y="85"/>
                  </a:lnTo>
                  <a:lnTo>
                    <a:pt x="454" y="86"/>
                  </a:lnTo>
                  <a:lnTo>
                    <a:pt x="456" y="86"/>
                  </a:lnTo>
                  <a:lnTo>
                    <a:pt x="456" y="86"/>
                  </a:lnTo>
                  <a:lnTo>
                    <a:pt x="457" y="88"/>
                  </a:lnTo>
                  <a:lnTo>
                    <a:pt x="457" y="88"/>
                  </a:lnTo>
                  <a:lnTo>
                    <a:pt x="457" y="88"/>
                  </a:lnTo>
                  <a:lnTo>
                    <a:pt x="460" y="91"/>
                  </a:lnTo>
                  <a:lnTo>
                    <a:pt x="460" y="91"/>
                  </a:lnTo>
                  <a:lnTo>
                    <a:pt x="462" y="93"/>
                  </a:lnTo>
                  <a:lnTo>
                    <a:pt x="463" y="94"/>
                  </a:lnTo>
                  <a:lnTo>
                    <a:pt x="463" y="94"/>
                  </a:lnTo>
                  <a:lnTo>
                    <a:pt x="463" y="96"/>
                  </a:lnTo>
                  <a:lnTo>
                    <a:pt x="465" y="97"/>
                  </a:lnTo>
                  <a:lnTo>
                    <a:pt x="465" y="97"/>
                  </a:lnTo>
                  <a:lnTo>
                    <a:pt x="465" y="99"/>
                  </a:lnTo>
                  <a:lnTo>
                    <a:pt x="465" y="101"/>
                  </a:lnTo>
                  <a:lnTo>
                    <a:pt x="465" y="101"/>
                  </a:lnTo>
                  <a:lnTo>
                    <a:pt x="463" y="102"/>
                  </a:lnTo>
                  <a:lnTo>
                    <a:pt x="462" y="102"/>
                  </a:lnTo>
                  <a:lnTo>
                    <a:pt x="460" y="102"/>
                  </a:lnTo>
                  <a:lnTo>
                    <a:pt x="459" y="102"/>
                  </a:lnTo>
                  <a:lnTo>
                    <a:pt x="457" y="102"/>
                  </a:lnTo>
                  <a:lnTo>
                    <a:pt x="454" y="102"/>
                  </a:lnTo>
                  <a:lnTo>
                    <a:pt x="452" y="101"/>
                  </a:lnTo>
                  <a:lnTo>
                    <a:pt x="451" y="101"/>
                  </a:lnTo>
                  <a:lnTo>
                    <a:pt x="449" y="99"/>
                  </a:lnTo>
                  <a:lnTo>
                    <a:pt x="449" y="101"/>
                  </a:lnTo>
                  <a:lnTo>
                    <a:pt x="448" y="101"/>
                  </a:lnTo>
                  <a:lnTo>
                    <a:pt x="448" y="101"/>
                  </a:lnTo>
                  <a:lnTo>
                    <a:pt x="446" y="101"/>
                  </a:lnTo>
                  <a:lnTo>
                    <a:pt x="443" y="101"/>
                  </a:lnTo>
                  <a:lnTo>
                    <a:pt x="441" y="101"/>
                  </a:lnTo>
                  <a:lnTo>
                    <a:pt x="440" y="101"/>
                  </a:lnTo>
                  <a:lnTo>
                    <a:pt x="438" y="102"/>
                  </a:lnTo>
                  <a:lnTo>
                    <a:pt x="437" y="102"/>
                  </a:lnTo>
                  <a:lnTo>
                    <a:pt x="435" y="104"/>
                  </a:lnTo>
                  <a:lnTo>
                    <a:pt x="433" y="104"/>
                  </a:lnTo>
                  <a:lnTo>
                    <a:pt x="433" y="104"/>
                  </a:lnTo>
                  <a:lnTo>
                    <a:pt x="432" y="104"/>
                  </a:lnTo>
                  <a:lnTo>
                    <a:pt x="430" y="102"/>
                  </a:lnTo>
                  <a:lnTo>
                    <a:pt x="429" y="102"/>
                  </a:lnTo>
                  <a:lnTo>
                    <a:pt x="429" y="104"/>
                  </a:lnTo>
                  <a:lnTo>
                    <a:pt x="429" y="104"/>
                  </a:lnTo>
                  <a:lnTo>
                    <a:pt x="429" y="105"/>
                  </a:lnTo>
                  <a:lnTo>
                    <a:pt x="429" y="107"/>
                  </a:lnTo>
                  <a:lnTo>
                    <a:pt x="427" y="107"/>
                  </a:lnTo>
                  <a:lnTo>
                    <a:pt x="427" y="107"/>
                  </a:lnTo>
                  <a:lnTo>
                    <a:pt x="426" y="107"/>
                  </a:lnTo>
                  <a:lnTo>
                    <a:pt x="422" y="107"/>
                  </a:lnTo>
                  <a:lnTo>
                    <a:pt x="421" y="107"/>
                  </a:lnTo>
                  <a:lnTo>
                    <a:pt x="419" y="107"/>
                  </a:lnTo>
                  <a:lnTo>
                    <a:pt x="419" y="107"/>
                  </a:lnTo>
                  <a:lnTo>
                    <a:pt x="418" y="108"/>
                  </a:lnTo>
                  <a:lnTo>
                    <a:pt x="416" y="108"/>
                  </a:lnTo>
                  <a:lnTo>
                    <a:pt x="416" y="110"/>
                  </a:lnTo>
                  <a:lnTo>
                    <a:pt x="415" y="110"/>
                  </a:lnTo>
                  <a:lnTo>
                    <a:pt x="415" y="112"/>
                  </a:lnTo>
                  <a:lnTo>
                    <a:pt x="413" y="115"/>
                  </a:lnTo>
                  <a:lnTo>
                    <a:pt x="411" y="115"/>
                  </a:lnTo>
                  <a:lnTo>
                    <a:pt x="411" y="116"/>
                  </a:lnTo>
                  <a:lnTo>
                    <a:pt x="411" y="116"/>
                  </a:lnTo>
                  <a:lnTo>
                    <a:pt x="411" y="118"/>
                  </a:lnTo>
                  <a:lnTo>
                    <a:pt x="410" y="119"/>
                  </a:lnTo>
                  <a:lnTo>
                    <a:pt x="410" y="119"/>
                  </a:lnTo>
                  <a:lnTo>
                    <a:pt x="408" y="119"/>
                  </a:lnTo>
                  <a:lnTo>
                    <a:pt x="405" y="121"/>
                  </a:lnTo>
                  <a:lnTo>
                    <a:pt x="404" y="123"/>
                  </a:lnTo>
                  <a:lnTo>
                    <a:pt x="402" y="124"/>
                  </a:lnTo>
                  <a:lnTo>
                    <a:pt x="400" y="124"/>
                  </a:lnTo>
                  <a:lnTo>
                    <a:pt x="397" y="124"/>
                  </a:lnTo>
                  <a:lnTo>
                    <a:pt x="397" y="124"/>
                  </a:lnTo>
                  <a:lnTo>
                    <a:pt x="392" y="124"/>
                  </a:lnTo>
                  <a:lnTo>
                    <a:pt x="391" y="124"/>
                  </a:lnTo>
                  <a:lnTo>
                    <a:pt x="389" y="124"/>
                  </a:lnTo>
                  <a:lnTo>
                    <a:pt x="388" y="124"/>
                  </a:lnTo>
                  <a:lnTo>
                    <a:pt x="388" y="124"/>
                  </a:lnTo>
                  <a:lnTo>
                    <a:pt x="388" y="126"/>
                  </a:lnTo>
                  <a:lnTo>
                    <a:pt x="386" y="126"/>
                  </a:lnTo>
                  <a:lnTo>
                    <a:pt x="386" y="127"/>
                  </a:lnTo>
                  <a:lnTo>
                    <a:pt x="383" y="129"/>
                  </a:lnTo>
                  <a:lnTo>
                    <a:pt x="381" y="130"/>
                  </a:lnTo>
                  <a:lnTo>
                    <a:pt x="381" y="132"/>
                  </a:lnTo>
                  <a:lnTo>
                    <a:pt x="380" y="132"/>
                  </a:lnTo>
                  <a:lnTo>
                    <a:pt x="378" y="134"/>
                  </a:lnTo>
                  <a:lnTo>
                    <a:pt x="378" y="134"/>
                  </a:lnTo>
                  <a:lnTo>
                    <a:pt x="377" y="134"/>
                  </a:lnTo>
                  <a:lnTo>
                    <a:pt x="375" y="135"/>
                  </a:lnTo>
                  <a:lnTo>
                    <a:pt x="374" y="135"/>
                  </a:lnTo>
                  <a:lnTo>
                    <a:pt x="372" y="135"/>
                  </a:lnTo>
                  <a:lnTo>
                    <a:pt x="372" y="135"/>
                  </a:lnTo>
                  <a:lnTo>
                    <a:pt x="369" y="135"/>
                  </a:lnTo>
                  <a:lnTo>
                    <a:pt x="369" y="135"/>
                  </a:lnTo>
                  <a:lnTo>
                    <a:pt x="366" y="135"/>
                  </a:lnTo>
                  <a:lnTo>
                    <a:pt x="361" y="134"/>
                  </a:lnTo>
                  <a:lnTo>
                    <a:pt x="359" y="132"/>
                  </a:lnTo>
                  <a:lnTo>
                    <a:pt x="358" y="130"/>
                  </a:lnTo>
                  <a:lnTo>
                    <a:pt x="356" y="130"/>
                  </a:lnTo>
                  <a:lnTo>
                    <a:pt x="355" y="130"/>
                  </a:lnTo>
                  <a:lnTo>
                    <a:pt x="353" y="130"/>
                  </a:lnTo>
                  <a:lnTo>
                    <a:pt x="351" y="130"/>
                  </a:lnTo>
                  <a:lnTo>
                    <a:pt x="350" y="130"/>
                  </a:lnTo>
                  <a:lnTo>
                    <a:pt x="347" y="132"/>
                  </a:lnTo>
                  <a:lnTo>
                    <a:pt x="347" y="134"/>
                  </a:lnTo>
                  <a:lnTo>
                    <a:pt x="345" y="134"/>
                  </a:lnTo>
                  <a:lnTo>
                    <a:pt x="344" y="137"/>
                  </a:lnTo>
                  <a:lnTo>
                    <a:pt x="344" y="138"/>
                  </a:lnTo>
                  <a:lnTo>
                    <a:pt x="344" y="140"/>
                  </a:lnTo>
                  <a:lnTo>
                    <a:pt x="342" y="141"/>
                  </a:lnTo>
                  <a:lnTo>
                    <a:pt x="342" y="143"/>
                  </a:lnTo>
                  <a:lnTo>
                    <a:pt x="342" y="143"/>
                  </a:lnTo>
                  <a:lnTo>
                    <a:pt x="344" y="145"/>
                  </a:lnTo>
                  <a:lnTo>
                    <a:pt x="344" y="146"/>
                  </a:lnTo>
                  <a:lnTo>
                    <a:pt x="345" y="148"/>
                  </a:lnTo>
                  <a:lnTo>
                    <a:pt x="347" y="148"/>
                  </a:lnTo>
                  <a:lnTo>
                    <a:pt x="348" y="151"/>
                  </a:lnTo>
                  <a:lnTo>
                    <a:pt x="348" y="151"/>
                  </a:lnTo>
                  <a:lnTo>
                    <a:pt x="350" y="153"/>
                  </a:lnTo>
                  <a:lnTo>
                    <a:pt x="350" y="154"/>
                  </a:lnTo>
                  <a:lnTo>
                    <a:pt x="350" y="154"/>
                  </a:lnTo>
                  <a:lnTo>
                    <a:pt x="348" y="154"/>
                  </a:lnTo>
                  <a:lnTo>
                    <a:pt x="347" y="156"/>
                  </a:lnTo>
                  <a:lnTo>
                    <a:pt x="347" y="156"/>
                  </a:lnTo>
                  <a:lnTo>
                    <a:pt x="345" y="157"/>
                  </a:lnTo>
                  <a:lnTo>
                    <a:pt x="344" y="157"/>
                  </a:lnTo>
                  <a:lnTo>
                    <a:pt x="344" y="157"/>
                  </a:lnTo>
                  <a:lnTo>
                    <a:pt x="344" y="159"/>
                  </a:lnTo>
                  <a:lnTo>
                    <a:pt x="339" y="160"/>
                  </a:lnTo>
                  <a:lnTo>
                    <a:pt x="337" y="160"/>
                  </a:lnTo>
                  <a:lnTo>
                    <a:pt x="336" y="160"/>
                  </a:lnTo>
                  <a:lnTo>
                    <a:pt x="336" y="162"/>
                  </a:lnTo>
                  <a:lnTo>
                    <a:pt x="334" y="164"/>
                  </a:lnTo>
                  <a:lnTo>
                    <a:pt x="333" y="165"/>
                  </a:lnTo>
                  <a:lnTo>
                    <a:pt x="333" y="165"/>
                  </a:lnTo>
                  <a:lnTo>
                    <a:pt x="331" y="167"/>
                  </a:lnTo>
                  <a:lnTo>
                    <a:pt x="329" y="168"/>
                  </a:lnTo>
                  <a:lnTo>
                    <a:pt x="328" y="170"/>
                  </a:lnTo>
                  <a:lnTo>
                    <a:pt x="328" y="170"/>
                  </a:lnTo>
                  <a:lnTo>
                    <a:pt x="328" y="170"/>
                  </a:lnTo>
                  <a:lnTo>
                    <a:pt x="326" y="171"/>
                  </a:lnTo>
                  <a:lnTo>
                    <a:pt x="325" y="171"/>
                  </a:lnTo>
                  <a:lnTo>
                    <a:pt x="323" y="173"/>
                  </a:lnTo>
                  <a:lnTo>
                    <a:pt x="320" y="173"/>
                  </a:lnTo>
                  <a:lnTo>
                    <a:pt x="317" y="175"/>
                  </a:lnTo>
                  <a:lnTo>
                    <a:pt x="317" y="175"/>
                  </a:lnTo>
                  <a:lnTo>
                    <a:pt x="314" y="176"/>
                  </a:lnTo>
                  <a:lnTo>
                    <a:pt x="312" y="176"/>
                  </a:lnTo>
                  <a:lnTo>
                    <a:pt x="309" y="176"/>
                  </a:lnTo>
                  <a:lnTo>
                    <a:pt x="306" y="176"/>
                  </a:lnTo>
                  <a:lnTo>
                    <a:pt x="303" y="176"/>
                  </a:lnTo>
                  <a:lnTo>
                    <a:pt x="301" y="176"/>
                  </a:lnTo>
                  <a:lnTo>
                    <a:pt x="298" y="176"/>
                  </a:lnTo>
                  <a:lnTo>
                    <a:pt x="295" y="176"/>
                  </a:lnTo>
                  <a:lnTo>
                    <a:pt x="293" y="176"/>
                  </a:lnTo>
                  <a:lnTo>
                    <a:pt x="290" y="176"/>
                  </a:lnTo>
                  <a:lnTo>
                    <a:pt x="290" y="178"/>
                  </a:lnTo>
                  <a:lnTo>
                    <a:pt x="282" y="178"/>
                  </a:lnTo>
                  <a:lnTo>
                    <a:pt x="281" y="178"/>
                  </a:lnTo>
                  <a:lnTo>
                    <a:pt x="277" y="179"/>
                  </a:lnTo>
                  <a:lnTo>
                    <a:pt x="276" y="179"/>
                  </a:lnTo>
                  <a:lnTo>
                    <a:pt x="274" y="179"/>
                  </a:lnTo>
                  <a:lnTo>
                    <a:pt x="273" y="179"/>
                  </a:lnTo>
                  <a:lnTo>
                    <a:pt x="271" y="181"/>
                  </a:lnTo>
                  <a:lnTo>
                    <a:pt x="268" y="181"/>
                  </a:lnTo>
                  <a:lnTo>
                    <a:pt x="262" y="184"/>
                  </a:lnTo>
                  <a:lnTo>
                    <a:pt x="258" y="186"/>
                  </a:lnTo>
                  <a:lnTo>
                    <a:pt x="257" y="187"/>
                  </a:lnTo>
                  <a:lnTo>
                    <a:pt x="254" y="187"/>
                  </a:lnTo>
                  <a:lnTo>
                    <a:pt x="252" y="189"/>
                  </a:lnTo>
                  <a:lnTo>
                    <a:pt x="251" y="190"/>
                  </a:lnTo>
                  <a:lnTo>
                    <a:pt x="251" y="190"/>
                  </a:lnTo>
                  <a:lnTo>
                    <a:pt x="249" y="190"/>
                  </a:lnTo>
                  <a:lnTo>
                    <a:pt x="247" y="190"/>
                  </a:lnTo>
                  <a:lnTo>
                    <a:pt x="246" y="190"/>
                  </a:lnTo>
                  <a:lnTo>
                    <a:pt x="243" y="190"/>
                  </a:lnTo>
                  <a:lnTo>
                    <a:pt x="243" y="186"/>
                  </a:lnTo>
                  <a:lnTo>
                    <a:pt x="240" y="187"/>
                  </a:lnTo>
                  <a:lnTo>
                    <a:pt x="235" y="187"/>
                  </a:lnTo>
                  <a:lnTo>
                    <a:pt x="232" y="189"/>
                  </a:lnTo>
                  <a:lnTo>
                    <a:pt x="227" y="187"/>
                  </a:lnTo>
                  <a:lnTo>
                    <a:pt x="224" y="186"/>
                  </a:lnTo>
                  <a:lnTo>
                    <a:pt x="222" y="184"/>
                  </a:lnTo>
                  <a:lnTo>
                    <a:pt x="217" y="182"/>
                  </a:lnTo>
                  <a:lnTo>
                    <a:pt x="214" y="182"/>
                  </a:lnTo>
                  <a:lnTo>
                    <a:pt x="208" y="181"/>
                  </a:lnTo>
                  <a:lnTo>
                    <a:pt x="206" y="181"/>
                  </a:lnTo>
                  <a:lnTo>
                    <a:pt x="205" y="179"/>
                  </a:lnTo>
                  <a:lnTo>
                    <a:pt x="202" y="176"/>
                  </a:lnTo>
                  <a:lnTo>
                    <a:pt x="202" y="175"/>
                  </a:lnTo>
                  <a:lnTo>
                    <a:pt x="200" y="175"/>
                  </a:lnTo>
                  <a:lnTo>
                    <a:pt x="199" y="175"/>
                  </a:lnTo>
                  <a:lnTo>
                    <a:pt x="197" y="175"/>
                  </a:lnTo>
                  <a:lnTo>
                    <a:pt x="194" y="175"/>
                  </a:lnTo>
                  <a:lnTo>
                    <a:pt x="189" y="173"/>
                  </a:lnTo>
                  <a:lnTo>
                    <a:pt x="184" y="173"/>
                  </a:lnTo>
                  <a:lnTo>
                    <a:pt x="178" y="173"/>
                  </a:lnTo>
                  <a:lnTo>
                    <a:pt x="176" y="171"/>
                  </a:lnTo>
                  <a:lnTo>
                    <a:pt x="173" y="173"/>
                  </a:lnTo>
                  <a:lnTo>
                    <a:pt x="170" y="175"/>
                  </a:lnTo>
                  <a:lnTo>
                    <a:pt x="162" y="173"/>
                  </a:lnTo>
                  <a:lnTo>
                    <a:pt x="159" y="173"/>
                  </a:lnTo>
                  <a:lnTo>
                    <a:pt x="151" y="171"/>
                  </a:lnTo>
                  <a:lnTo>
                    <a:pt x="145" y="171"/>
                  </a:lnTo>
                  <a:lnTo>
                    <a:pt x="137" y="170"/>
                  </a:lnTo>
                  <a:lnTo>
                    <a:pt x="132" y="171"/>
                  </a:lnTo>
                  <a:lnTo>
                    <a:pt x="129" y="171"/>
                  </a:lnTo>
                  <a:lnTo>
                    <a:pt x="124" y="171"/>
                  </a:lnTo>
                  <a:lnTo>
                    <a:pt x="124" y="171"/>
                  </a:lnTo>
                  <a:lnTo>
                    <a:pt x="124" y="170"/>
                  </a:lnTo>
                  <a:lnTo>
                    <a:pt x="124" y="168"/>
                  </a:lnTo>
                  <a:lnTo>
                    <a:pt x="121" y="167"/>
                  </a:lnTo>
                  <a:lnTo>
                    <a:pt x="121" y="165"/>
                  </a:lnTo>
                  <a:lnTo>
                    <a:pt x="118" y="164"/>
                  </a:lnTo>
                  <a:lnTo>
                    <a:pt x="118" y="162"/>
                  </a:lnTo>
                  <a:lnTo>
                    <a:pt x="117" y="160"/>
                  </a:lnTo>
                  <a:lnTo>
                    <a:pt x="115" y="156"/>
                  </a:lnTo>
                  <a:lnTo>
                    <a:pt x="113" y="151"/>
                  </a:lnTo>
                  <a:lnTo>
                    <a:pt x="113" y="151"/>
                  </a:lnTo>
                  <a:lnTo>
                    <a:pt x="113" y="149"/>
                  </a:lnTo>
                  <a:lnTo>
                    <a:pt x="112" y="149"/>
                  </a:lnTo>
                  <a:lnTo>
                    <a:pt x="110" y="149"/>
                  </a:lnTo>
                  <a:lnTo>
                    <a:pt x="110" y="148"/>
                  </a:lnTo>
                  <a:lnTo>
                    <a:pt x="110" y="148"/>
                  </a:lnTo>
                  <a:lnTo>
                    <a:pt x="110" y="146"/>
                  </a:lnTo>
                  <a:lnTo>
                    <a:pt x="110" y="145"/>
                  </a:lnTo>
                  <a:lnTo>
                    <a:pt x="110" y="145"/>
                  </a:lnTo>
                  <a:lnTo>
                    <a:pt x="105" y="145"/>
                  </a:lnTo>
                  <a:lnTo>
                    <a:pt x="102" y="143"/>
                  </a:lnTo>
                  <a:lnTo>
                    <a:pt x="101" y="143"/>
                  </a:lnTo>
                  <a:lnTo>
                    <a:pt x="98" y="140"/>
                  </a:lnTo>
                  <a:lnTo>
                    <a:pt x="96" y="140"/>
                  </a:lnTo>
                  <a:lnTo>
                    <a:pt x="93" y="138"/>
                  </a:lnTo>
                  <a:lnTo>
                    <a:pt x="90" y="137"/>
                  </a:lnTo>
                  <a:lnTo>
                    <a:pt x="88" y="137"/>
                  </a:lnTo>
                  <a:lnTo>
                    <a:pt x="87" y="134"/>
                  </a:lnTo>
                  <a:lnTo>
                    <a:pt x="85" y="134"/>
                  </a:lnTo>
                  <a:lnTo>
                    <a:pt x="83" y="132"/>
                  </a:lnTo>
                  <a:lnTo>
                    <a:pt x="80" y="132"/>
                  </a:lnTo>
                  <a:lnTo>
                    <a:pt x="76" y="130"/>
                  </a:lnTo>
                  <a:lnTo>
                    <a:pt x="72" y="130"/>
                  </a:lnTo>
                  <a:lnTo>
                    <a:pt x="71" y="130"/>
                  </a:lnTo>
                  <a:lnTo>
                    <a:pt x="68" y="130"/>
                  </a:lnTo>
                  <a:lnTo>
                    <a:pt x="64" y="130"/>
                  </a:lnTo>
                  <a:lnTo>
                    <a:pt x="61" y="130"/>
                  </a:lnTo>
                  <a:lnTo>
                    <a:pt x="60" y="130"/>
                  </a:lnTo>
                  <a:lnTo>
                    <a:pt x="58" y="130"/>
                  </a:lnTo>
                  <a:lnTo>
                    <a:pt x="55" y="130"/>
                  </a:lnTo>
                  <a:lnTo>
                    <a:pt x="55" y="129"/>
                  </a:lnTo>
                  <a:lnTo>
                    <a:pt x="53" y="129"/>
                  </a:lnTo>
                  <a:lnTo>
                    <a:pt x="52" y="129"/>
                  </a:lnTo>
                  <a:lnTo>
                    <a:pt x="50" y="129"/>
                  </a:lnTo>
                  <a:lnTo>
                    <a:pt x="49" y="127"/>
                  </a:lnTo>
                  <a:lnTo>
                    <a:pt x="49" y="127"/>
                  </a:lnTo>
                  <a:lnTo>
                    <a:pt x="47" y="127"/>
                  </a:lnTo>
                  <a:lnTo>
                    <a:pt x="46" y="127"/>
                  </a:lnTo>
                  <a:lnTo>
                    <a:pt x="46" y="127"/>
                  </a:lnTo>
                  <a:lnTo>
                    <a:pt x="46" y="127"/>
                  </a:lnTo>
                  <a:lnTo>
                    <a:pt x="44" y="124"/>
                  </a:lnTo>
                  <a:lnTo>
                    <a:pt x="44" y="124"/>
                  </a:lnTo>
                  <a:lnTo>
                    <a:pt x="42" y="123"/>
                  </a:lnTo>
                  <a:lnTo>
                    <a:pt x="42" y="123"/>
                  </a:lnTo>
                  <a:lnTo>
                    <a:pt x="42" y="121"/>
                  </a:lnTo>
                  <a:lnTo>
                    <a:pt x="42" y="118"/>
                  </a:lnTo>
                  <a:lnTo>
                    <a:pt x="44" y="116"/>
                  </a:lnTo>
                  <a:lnTo>
                    <a:pt x="46" y="115"/>
                  </a:lnTo>
                  <a:lnTo>
                    <a:pt x="46" y="115"/>
                  </a:lnTo>
                  <a:lnTo>
                    <a:pt x="47" y="113"/>
                  </a:lnTo>
                  <a:lnTo>
                    <a:pt x="47" y="113"/>
                  </a:lnTo>
                  <a:lnTo>
                    <a:pt x="47" y="112"/>
                  </a:lnTo>
                  <a:lnTo>
                    <a:pt x="47" y="110"/>
                  </a:lnTo>
                  <a:lnTo>
                    <a:pt x="46" y="108"/>
                  </a:lnTo>
                  <a:lnTo>
                    <a:pt x="46" y="107"/>
                  </a:lnTo>
                  <a:lnTo>
                    <a:pt x="47" y="107"/>
                  </a:lnTo>
                  <a:lnTo>
                    <a:pt x="47" y="104"/>
                  </a:lnTo>
                  <a:lnTo>
                    <a:pt x="47" y="104"/>
                  </a:lnTo>
                  <a:lnTo>
                    <a:pt x="47" y="102"/>
                  </a:lnTo>
                  <a:lnTo>
                    <a:pt x="47" y="102"/>
                  </a:lnTo>
                  <a:lnTo>
                    <a:pt x="47" y="101"/>
                  </a:lnTo>
                  <a:lnTo>
                    <a:pt x="46" y="97"/>
                  </a:lnTo>
                  <a:lnTo>
                    <a:pt x="46" y="96"/>
                  </a:lnTo>
                  <a:lnTo>
                    <a:pt x="44" y="96"/>
                  </a:lnTo>
                  <a:lnTo>
                    <a:pt x="42" y="96"/>
                  </a:lnTo>
                  <a:lnTo>
                    <a:pt x="42" y="94"/>
                  </a:lnTo>
                  <a:lnTo>
                    <a:pt x="41" y="91"/>
                  </a:lnTo>
                  <a:lnTo>
                    <a:pt x="39" y="89"/>
                  </a:lnTo>
                  <a:lnTo>
                    <a:pt x="39" y="89"/>
                  </a:lnTo>
                  <a:lnTo>
                    <a:pt x="39" y="88"/>
                  </a:lnTo>
                  <a:lnTo>
                    <a:pt x="39" y="86"/>
                  </a:lnTo>
                  <a:lnTo>
                    <a:pt x="38" y="85"/>
                  </a:lnTo>
                  <a:lnTo>
                    <a:pt x="38" y="85"/>
                  </a:lnTo>
                  <a:lnTo>
                    <a:pt x="38" y="83"/>
                  </a:lnTo>
                  <a:lnTo>
                    <a:pt x="38" y="83"/>
                  </a:lnTo>
                  <a:lnTo>
                    <a:pt x="36" y="83"/>
                  </a:lnTo>
                  <a:lnTo>
                    <a:pt x="35" y="82"/>
                  </a:lnTo>
                  <a:lnTo>
                    <a:pt x="33" y="80"/>
                  </a:lnTo>
                  <a:lnTo>
                    <a:pt x="33" y="80"/>
                  </a:lnTo>
                  <a:lnTo>
                    <a:pt x="33" y="78"/>
                  </a:lnTo>
                  <a:lnTo>
                    <a:pt x="33" y="78"/>
                  </a:lnTo>
                  <a:lnTo>
                    <a:pt x="31" y="80"/>
                  </a:lnTo>
                  <a:lnTo>
                    <a:pt x="30" y="80"/>
                  </a:lnTo>
                  <a:lnTo>
                    <a:pt x="30" y="80"/>
                  </a:lnTo>
                  <a:lnTo>
                    <a:pt x="28" y="80"/>
                  </a:lnTo>
                  <a:lnTo>
                    <a:pt x="28" y="78"/>
                  </a:lnTo>
                  <a:lnTo>
                    <a:pt x="28" y="78"/>
                  </a:lnTo>
                  <a:lnTo>
                    <a:pt x="27" y="77"/>
                  </a:lnTo>
                  <a:lnTo>
                    <a:pt x="25" y="77"/>
                  </a:lnTo>
                  <a:lnTo>
                    <a:pt x="23" y="77"/>
                  </a:lnTo>
                  <a:lnTo>
                    <a:pt x="22" y="77"/>
                  </a:lnTo>
                  <a:lnTo>
                    <a:pt x="20" y="77"/>
                  </a:lnTo>
                  <a:lnTo>
                    <a:pt x="19" y="77"/>
                  </a:lnTo>
                  <a:lnTo>
                    <a:pt x="17" y="75"/>
                  </a:lnTo>
                  <a:lnTo>
                    <a:pt x="17" y="75"/>
                  </a:lnTo>
                  <a:lnTo>
                    <a:pt x="16" y="75"/>
                  </a:lnTo>
                  <a:lnTo>
                    <a:pt x="14" y="74"/>
                  </a:lnTo>
                  <a:lnTo>
                    <a:pt x="12" y="72"/>
                  </a:lnTo>
                  <a:lnTo>
                    <a:pt x="12" y="71"/>
                  </a:lnTo>
                  <a:lnTo>
                    <a:pt x="11" y="71"/>
                  </a:lnTo>
                  <a:lnTo>
                    <a:pt x="9" y="69"/>
                  </a:lnTo>
                  <a:lnTo>
                    <a:pt x="8" y="69"/>
                  </a:lnTo>
                  <a:lnTo>
                    <a:pt x="6" y="67"/>
                  </a:lnTo>
                  <a:lnTo>
                    <a:pt x="5" y="67"/>
                  </a:lnTo>
                  <a:lnTo>
                    <a:pt x="3" y="67"/>
                  </a:lnTo>
                  <a:lnTo>
                    <a:pt x="3" y="66"/>
                  </a:lnTo>
                  <a:lnTo>
                    <a:pt x="3" y="66"/>
                  </a:lnTo>
                  <a:lnTo>
                    <a:pt x="5" y="66"/>
                  </a:lnTo>
                  <a:lnTo>
                    <a:pt x="5" y="64"/>
                  </a:lnTo>
                  <a:lnTo>
                    <a:pt x="5" y="64"/>
                  </a:lnTo>
                  <a:lnTo>
                    <a:pt x="5" y="63"/>
                  </a:lnTo>
                  <a:lnTo>
                    <a:pt x="3" y="63"/>
                  </a:lnTo>
                  <a:lnTo>
                    <a:pt x="1" y="63"/>
                  </a:lnTo>
                  <a:lnTo>
                    <a:pt x="1" y="61"/>
                  </a:lnTo>
                  <a:lnTo>
                    <a:pt x="0" y="61"/>
                  </a:lnTo>
                  <a:lnTo>
                    <a:pt x="0" y="60"/>
                  </a:lnTo>
                  <a:lnTo>
                    <a:pt x="1" y="60"/>
                  </a:lnTo>
                  <a:lnTo>
                    <a:pt x="1" y="60"/>
                  </a:lnTo>
                  <a:lnTo>
                    <a:pt x="1" y="58"/>
                  </a:lnTo>
                  <a:lnTo>
                    <a:pt x="1" y="58"/>
                  </a:lnTo>
                  <a:lnTo>
                    <a:pt x="1" y="56"/>
                  </a:lnTo>
                  <a:lnTo>
                    <a:pt x="1" y="56"/>
                  </a:lnTo>
                  <a:lnTo>
                    <a:pt x="1" y="55"/>
                  </a:lnTo>
                  <a:lnTo>
                    <a:pt x="1" y="55"/>
                  </a:lnTo>
                  <a:lnTo>
                    <a:pt x="3" y="55"/>
                  </a:lnTo>
                  <a:lnTo>
                    <a:pt x="3" y="55"/>
                  </a:lnTo>
                  <a:lnTo>
                    <a:pt x="5" y="55"/>
                  </a:lnTo>
                  <a:lnTo>
                    <a:pt x="6" y="53"/>
                  </a:lnTo>
                  <a:lnTo>
                    <a:pt x="6" y="53"/>
                  </a:lnTo>
                  <a:lnTo>
                    <a:pt x="6" y="52"/>
                  </a:lnTo>
                  <a:lnTo>
                    <a:pt x="6" y="50"/>
                  </a:lnTo>
                  <a:lnTo>
                    <a:pt x="9" y="50"/>
                  </a:lnTo>
                  <a:lnTo>
                    <a:pt x="9" y="50"/>
                  </a:lnTo>
                  <a:lnTo>
                    <a:pt x="11" y="50"/>
                  </a:lnTo>
                  <a:lnTo>
                    <a:pt x="12" y="50"/>
                  </a:lnTo>
                  <a:lnTo>
                    <a:pt x="12" y="50"/>
                  </a:lnTo>
                  <a:lnTo>
                    <a:pt x="14" y="50"/>
                  </a:lnTo>
                  <a:lnTo>
                    <a:pt x="14" y="50"/>
                  </a:lnTo>
                  <a:lnTo>
                    <a:pt x="16" y="50"/>
                  </a:lnTo>
                  <a:lnTo>
                    <a:pt x="16" y="50"/>
                  </a:lnTo>
                  <a:lnTo>
                    <a:pt x="16" y="49"/>
                  </a:lnTo>
                  <a:lnTo>
                    <a:pt x="17" y="49"/>
                  </a:lnTo>
                  <a:lnTo>
                    <a:pt x="17" y="49"/>
                  </a:lnTo>
                  <a:lnTo>
                    <a:pt x="17" y="50"/>
                  </a:lnTo>
                  <a:lnTo>
                    <a:pt x="19" y="50"/>
                  </a:lnTo>
                  <a:lnTo>
                    <a:pt x="20" y="49"/>
                  </a:lnTo>
                  <a:lnTo>
                    <a:pt x="20" y="49"/>
                  </a:lnTo>
                  <a:lnTo>
                    <a:pt x="22" y="47"/>
                  </a:lnTo>
                  <a:lnTo>
                    <a:pt x="22" y="47"/>
                  </a:lnTo>
                  <a:lnTo>
                    <a:pt x="22" y="47"/>
                  </a:lnTo>
                  <a:lnTo>
                    <a:pt x="23" y="47"/>
                  </a:lnTo>
                  <a:lnTo>
                    <a:pt x="25" y="45"/>
                  </a:lnTo>
                  <a:lnTo>
                    <a:pt x="27" y="45"/>
                  </a:lnTo>
                  <a:lnTo>
                    <a:pt x="28" y="45"/>
                  </a:lnTo>
                  <a:lnTo>
                    <a:pt x="28" y="44"/>
                  </a:lnTo>
                  <a:lnTo>
                    <a:pt x="28" y="44"/>
                  </a:lnTo>
                  <a:lnTo>
                    <a:pt x="28" y="42"/>
                  </a:lnTo>
                  <a:lnTo>
                    <a:pt x="30" y="41"/>
                  </a:lnTo>
                  <a:lnTo>
                    <a:pt x="31" y="41"/>
                  </a:lnTo>
                  <a:lnTo>
                    <a:pt x="33" y="41"/>
                  </a:lnTo>
                  <a:lnTo>
                    <a:pt x="33" y="39"/>
                  </a:lnTo>
                  <a:lnTo>
                    <a:pt x="33" y="37"/>
                  </a:lnTo>
                  <a:lnTo>
                    <a:pt x="35" y="37"/>
                  </a:lnTo>
                  <a:lnTo>
                    <a:pt x="36" y="37"/>
                  </a:lnTo>
                  <a:lnTo>
                    <a:pt x="38" y="37"/>
                  </a:lnTo>
                  <a:lnTo>
                    <a:pt x="38" y="36"/>
                  </a:lnTo>
                  <a:lnTo>
                    <a:pt x="41" y="36"/>
                  </a:lnTo>
                  <a:lnTo>
                    <a:pt x="42" y="36"/>
                  </a:lnTo>
                  <a:lnTo>
                    <a:pt x="42" y="34"/>
                  </a:lnTo>
                  <a:lnTo>
                    <a:pt x="44" y="34"/>
                  </a:lnTo>
                  <a:lnTo>
                    <a:pt x="46" y="34"/>
                  </a:lnTo>
                  <a:lnTo>
                    <a:pt x="46" y="33"/>
                  </a:lnTo>
                  <a:lnTo>
                    <a:pt x="47" y="31"/>
                  </a:lnTo>
                  <a:lnTo>
                    <a:pt x="49" y="31"/>
                  </a:lnTo>
                  <a:lnTo>
                    <a:pt x="50" y="31"/>
                  </a:lnTo>
                  <a:lnTo>
                    <a:pt x="52" y="31"/>
                  </a:lnTo>
                  <a:lnTo>
                    <a:pt x="52" y="31"/>
                  </a:lnTo>
                  <a:lnTo>
                    <a:pt x="53" y="31"/>
                  </a:lnTo>
                  <a:lnTo>
                    <a:pt x="53" y="30"/>
                  </a:lnTo>
                  <a:lnTo>
                    <a:pt x="55" y="30"/>
                  </a:lnTo>
                  <a:lnTo>
                    <a:pt x="57" y="30"/>
                  </a:lnTo>
                  <a:lnTo>
                    <a:pt x="57" y="28"/>
                  </a:lnTo>
                  <a:lnTo>
                    <a:pt x="58" y="26"/>
                  </a:lnTo>
                  <a:lnTo>
                    <a:pt x="58" y="26"/>
                  </a:lnTo>
                  <a:lnTo>
                    <a:pt x="61" y="26"/>
                  </a:lnTo>
                  <a:lnTo>
                    <a:pt x="63" y="26"/>
                  </a:lnTo>
                  <a:lnTo>
                    <a:pt x="64" y="26"/>
                  </a:lnTo>
                  <a:lnTo>
                    <a:pt x="66" y="25"/>
                  </a:lnTo>
                  <a:lnTo>
                    <a:pt x="66" y="25"/>
                  </a:lnTo>
                  <a:lnTo>
                    <a:pt x="66" y="23"/>
                  </a:lnTo>
                  <a:lnTo>
                    <a:pt x="66" y="23"/>
                  </a:lnTo>
                  <a:lnTo>
                    <a:pt x="68" y="25"/>
                  </a:lnTo>
                  <a:lnTo>
                    <a:pt x="69" y="25"/>
                  </a:lnTo>
                  <a:lnTo>
                    <a:pt x="71" y="26"/>
                  </a:lnTo>
                  <a:lnTo>
                    <a:pt x="71" y="26"/>
                  </a:lnTo>
                  <a:lnTo>
                    <a:pt x="71" y="26"/>
                  </a:lnTo>
                  <a:lnTo>
                    <a:pt x="72" y="26"/>
                  </a:lnTo>
                  <a:lnTo>
                    <a:pt x="72" y="25"/>
                  </a:lnTo>
                  <a:lnTo>
                    <a:pt x="74" y="25"/>
                  </a:lnTo>
                  <a:lnTo>
                    <a:pt x="76" y="25"/>
                  </a:lnTo>
                  <a:lnTo>
                    <a:pt x="76" y="25"/>
                  </a:lnTo>
                  <a:lnTo>
                    <a:pt x="76" y="26"/>
                  </a:lnTo>
                  <a:lnTo>
                    <a:pt x="76" y="28"/>
                  </a:lnTo>
                  <a:lnTo>
                    <a:pt x="77" y="28"/>
                  </a:lnTo>
                  <a:lnTo>
                    <a:pt x="79" y="28"/>
                  </a:lnTo>
                  <a:lnTo>
                    <a:pt x="80" y="28"/>
                  </a:lnTo>
                  <a:lnTo>
                    <a:pt x="82" y="28"/>
                  </a:lnTo>
                  <a:lnTo>
                    <a:pt x="83" y="28"/>
                  </a:lnTo>
                  <a:lnTo>
                    <a:pt x="85" y="28"/>
                  </a:lnTo>
                  <a:lnTo>
                    <a:pt x="85" y="28"/>
                  </a:lnTo>
                  <a:lnTo>
                    <a:pt x="88" y="28"/>
                  </a:lnTo>
                  <a:lnTo>
                    <a:pt x="90" y="30"/>
                  </a:lnTo>
                  <a:lnTo>
                    <a:pt x="91" y="30"/>
                  </a:lnTo>
                  <a:lnTo>
                    <a:pt x="94" y="30"/>
                  </a:lnTo>
                  <a:lnTo>
                    <a:pt x="94" y="30"/>
                  </a:lnTo>
                  <a:lnTo>
                    <a:pt x="94" y="33"/>
                  </a:lnTo>
                  <a:lnTo>
                    <a:pt x="96" y="34"/>
                  </a:lnTo>
                  <a:lnTo>
                    <a:pt x="96" y="36"/>
                  </a:lnTo>
                  <a:lnTo>
                    <a:pt x="96" y="36"/>
                  </a:lnTo>
                  <a:lnTo>
                    <a:pt x="98" y="36"/>
                  </a:lnTo>
                  <a:lnTo>
                    <a:pt x="98" y="37"/>
                  </a:lnTo>
                  <a:lnTo>
                    <a:pt x="99" y="37"/>
                  </a:lnTo>
                  <a:lnTo>
                    <a:pt x="99" y="39"/>
                  </a:lnTo>
                  <a:lnTo>
                    <a:pt x="101" y="39"/>
                  </a:lnTo>
                  <a:lnTo>
                    <a:pt x="101" y="39"/>
                  </a:lnTo>
                  <a:lnTo>
                    <a:pt x="102" y="39"/>
                  </a:lnTo>
                  <a:lnTo>
                    <a:pt x="104" y="39"/>
                  </a:lnTo>
                  <a:lnTo>
                    <a:pt x="105" y="39"/>
                  </a:lnTo>
                  <a:lnTo>
                    <a:pt x="105" y="41"/>
                  </a:lnTo>
                  <a:lnTo>
                    <a:pt x="107" y="41"/>
                  </a:lnTo>
                  <a:lnTo>
                    <a:pt x="107" y="41"/>
                  </a:lnTo>
                  <a:lnTo>
                    <a:pt x="110" y="41"/>
                  </a:lnTo>
                  <a:lnTo>
                    <a:pt x="110" y="41"/>
                  </a:lnTo>
                  <a:lnTo>
                    <a:pt x="112" y="41"/>
                  </a:lnTo>
                  <a:lnTo>
                    <a:pt x="113" y="41"/>
                  </a:lnTo>
                  <a:lnTo>
                    <a:pt x="113" y="41"/>
                  </a:lnTo>
                  <a:lnTo>
                    <a:pt x="115" y="41"/>
                  </a:lnTo>
                  <a:lnTo>
                    <a:pt x="117" y="39"/>
                  </a:lnTo>
                  <a:lnTo>
                    <a:pt x="118" y="39"/>
                  </a:lnTo>
                  <a:lnTo>
                    <a:pt x="118" y="41"/>
                  </a:lnTo>
                  <a:lnTo>
                    <a:pt x="118" y="41"/>
                  </a:lnTo>
                  <a:lnTo>
                    <a:pt x="120" y="41"/>
                  </a:lnTo>
                  <a:lnTo>
                    <a:pt x="120" y="39"/>
                  </a:lnTo>
                  <a:lnTo>
                    <a:pt x="120" y="39"/>
                  </a:lnTo>
                  <a:lnTo>
                    <a:pt x="121" y="41"/>
                  </a:lnTo>
                  <a:lnTo>
                    <a:pt x="123" y="41"/>
                  </a:lnTo>
                  <a:lnTo>
                    <a:pt x="124" y="42"/>
                  </a:lnTo>
                  <a:lnTo>
                    <a:pt x="124" y="42"/>
                  </a:lnTo>
                  <a:lnTo>
                    <a:pt x="126" y="41"/>
                  </a:lnTo>
                  <a:lnTo>
                    <a:pt x="128" y="41"/>
                  </a:lnTo>
                  <a:lnTo>
                    <a:pt x="128" y="42"/>
                  </a:lnTo>
                  <a:lnTo>
                    <a:pt x="128" y="42"/>
                  </a:lnTo>
                  <a:lnTo>
                    <a:pt x="129" y="42"/>
                  </a:lnTo>
                  <a:lnTo>
                    <a:pt x="129" y="41"/>
                  </a:lnTo>
                  <a:lnTo>
                    <a:pt x="134" y="42"/>
                  </a:lnTo>
                  <a:lnTo>
                    <a:pt x="135" y="42"/>
                  </a:lnTo>
                  <a:lnTo>
                    <a:pt x="135" y="44"/>
                  </a:lnTo>
                  <a:lnTo>
                    <a:pt x="135" y="44"/>
                  </a:lnTo>
                  <a:lnTo>
                    <a:pt x="137" y="45"/>
                  </a:lnTo>
                  <a:lnTo>
                    <a:pt x="139" y="45"/>
                  </a:lnTo>
                  <a:lnTo>
                    <a:pt x="140" y="44"/>
                  </a:lnTo>
                  <a:lnTo>
                    <a:pt x="142" y="42"/>
                  </a:lnTo>
                  <a:lnTo>
                    <a:pt x="142" y="41"/>
                  </a:lnTo>
                  <a:lnTo>
                    <a:pt x="143" y="41"/>
                  </a:lnTo>
                  <a:lnTo>
                    <a:pt x="145" y="41"/>
                  </a:lnTo>
                  <a:lnTo>
                    <a:pt x="145" y="41"/>
                  </a:lnTo>
                  <a:lnTo>
                    <a:pt x="146" y="41"/>
                  </a:lnTo>
                  <a:lnTo>
                    <a:pt x="148" y="39"/>
                  </a:lnTo>
                  <a:lnTo>
                    <a:pt x="148" y="39"/>
                  </a:lnTo>
                  <a:lnTo>
                    <a:pt x="150" y="37"/>
                  </a:lnTo>
                  <a:lnTo>
                    <a:pt x="150" y="37"/>
                  </a:lnTo>
                  <a:lnTo>
                    <a:pt x="151" y="36"/>
                  </a:lnTo>
                  <a:lnTo>
                    <a:pt x="151" y="36"/>
                  </a:lnTo>
                  <a:lnTo>
                    <a:pt x="153" y="34"/>
                  </a:lnTo>
                  <a:lnTo>
                    <a:pt x="153" y="31"/>
                  </a:lnTo>
                  <a:lnTo>
                    <a:pt x="153" y="31"/>
                  </a:lnTo>
                  <a:lnTo>
                    <a:pt x="153" y="30"/>
                  </a:lnTo>
                  <a:lnTo>
                    <a:pt x="151" y="30"/>
                  </a:lnTo>
                  <a:lnTo>
                    <a:pt x="151" y="30"/>
                  </a:lnTo>
                  <a:lnTo>
                    <a:pt x="150" y="28"/>
                  </a:lnTo>
                  <a:lnTo>
                    <a:pt x="148" y="28"/>
                  </a:lnTo>
                  <a:lnTo>
                    <a:pt x="148" y="26"/>
                  </a:lnTo>
                  <a:lnTo>
                    <a:pt x="148" y="25"/>
                  </a:lnTo>
                  <a:lnTo>
                    <a:pt x="148" y="25"/>
                  </a:lnTo>
                  <a:lnTo>
                    <a:pt x="148" y="23"/>
                  </a:lnTo>
                  <a:lnTo>
                    <a:pt x="146" y="23"/>
                  </a:lnTo>
                  <a:lnTo>
                    <a:pt x="146" y="22"/>
                  </a:lnTo>
                  <a:lnTo>
                    <a:pt x="146" y="22"/>
                  </a:lnTo>
                  <a:lnTo>
                    <a:pt x="146" y="20"/>
                  </a:lnTo>
                  <a:lnTo>
                    <a:pt x="146" y="17"/>
                  </a:lnTo>
                  <a:lnTo>
                    <a:pt x="146" y="17"/>
                  </a:lnTo>
                  <a:lnTo>
                    <a:pt x="148" y="15"/>
                  </a:lnTo>
                  <a:lnTo>
                    <a:pt x="148" y="15"/>
                  </a:lnTo>
                  <a:lnTo>
                    <a:pt x="148" y="14"/>
                  </a:lnTo>
                  <a:lnTo>
                    <a:pt x="148" y="14"/>
                  </a:lnTo>
                  <a:lnTo>
                    <a:pt x="150" y="12"/>
                  </a:lnTo>
                  <a:lnTo>
                    <a:pt x="150" y="12"/>
                  </a:lnTo>
                  <a:lnTo>
                    <a:pt x="151" y="11"/>
                  </a:lnTo>
                  <a:lnTo>
                    <a:pt x="151" y="11"/>
                  </a:lnTo>
                  <a:lnTo>
                    <a:pt x="151" y="9"/>
                  </a:lnTo>
                  <a:lnTo>
                    <a:pt x="153" y="9"/>
                  </a:lnTo>
                  <a:lnTo>
                    <a:pt x="153" y="8"/>
                  </a:lnTo>
                  <a:lnTo>
                    <a:pt x="153" y="8"/>
                  </a:lnTo>
                  <a:lnTo>
                    <a:pt x="158" y="6"/>
                  </a:lnTo>
                  <a:lnTo>
                    <a:pt x="159" y="3"/>
                  </a:lnTo>
                  <a:lnTo>
                    <a:pt x="161" y="3"/>
                  </a:lnTo>
                  <a:lnTo>
                    <a:pt x="161" y="0"/>
                  </a:lnTo>
                  <a:lnTo>
                    <a:pt x="16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2" name="Freeform 209">
              <a:extLst>
                <a:ext uri="{FF2B5EF4-FFF2-40B4-BE49-F238E27FC236}">
                  <a16:creationId xmlns:a16="http://schemas.microsoft.com/office/drawing/2014/main" id="{8BF32805-6F44-87F7-6613-DA218F0BF10F}"/>
                </a:ext>
              </a:extLst>
            </p:cNvPr>
            <p:cNvSpPr>
              <a:spLocks/>
            </p:cNvSpPr>
            <p:nvPr/>
          </p:nvSpPr>
          <p:spPr bwMode="auto">
            <a:xfrm>
              <a:off x="5418033" y="3704457"/>
              <a:ext cx="467813" cy="426880"/>
            </a:xfrm>
            <a:custGeom>
              <a:avLst/>
              <a:gdLst>
                <a:gd name="T0" fmla="*/ 135 w 240"/>
                <a:gd name="T1" fmla="*/ 17 h 219"/>
                <a:gd name="T2" fmla="*/ 173 w 240"/>
                <a:gd name="T3" fmla="*/ 44 h 219"/>
                <a:gd name="T4" fmla="*/ 194 w 240"/>
                <a:gd name="T5" fmla="*/ 61 h 219"/>
                <a:gd name="T6" fmla="*/ 203 w 240"/>
                <a:gd name="T7" fmla="*/ 69 h 219"/>
                <a:gd name="T8" fmla="*/ 219 w 240"/>
                <a:gd name="T9" fmla="*/ 75 h 219"/>
                <a:gd name="T10" fmla="*/ 224 w 240"/>
                <a:gd name="T11" fmla="*/ 82 h 219"/>
                <a:gd name="T12" fmla="*/ 222 w 240"/>
                <a:gd name="T13" fmla="*/ 88 h 219"/>
                <a:gd name="T14" fmla="*/ 235 w 240"/>
                <a:gd name="T15" fmla="*/ 88 h 219"/>
                <a:gd name="T16" fmla="*/ 240 w 240"/>
                <a:gd name="T17" fmla="*/ 115 h 219"/>
                <a:gd name="T18" fmla="*/ 235 w 240"/>
                <a:gd name="T19" fmla="*/ 135 h 219"/>
                <a:gd name="T20" fmla="*/ 229 w 240"/>
                <a:gd name="T21" fmla="*/ 143 h 219"/>
                <a:gd name="T22" fmla="*/ 208 w 240"/>
                <a:gd name="T23" fmla="*/ 145 h 219"/>
                <a:gd name="T24" fmla="*/ 184 w 240"/>
                <a:gd name="T25" fmla="*/ 149 h 219"/>
                <a:gd name="T26" fmla="*/ 172 w 240"/>
                <a:gd name="T27" fmla="*/ 148 h 219"/>
                <a:gd name="T28" fmla="*/ 156 w 240"/>
                <a:gd name="T29" fmla="*/ 154 h 219"/>
                <a:gd name="T30" fmla="*/ 142 w 240"/>
                <a:gd name="T31" fmla="*/ 159 h 219"/>
                <a:gd name="T32" fmla="*/ 135 w 240"/>
                <a:gd name="T33" fmla="*/ 168 h 219"/>
                <a:gd name="T34" fmla="*/ 129 w 240"/>
                <a:gd name="T35" fmla="*/ 175 h 219"/>
                <a:gd name="T36" fmla="*/ 117 w 240"/>
                <a:gd name="T37" fmla="*/ 175 h 219"/>
                <a:gd name="T38" fmla="*/ 113 w 240"/>
                <a:gd name="T39" fmla="*/ 182 h 219"/>
                <a:gd name="T40" fmla="*/ 110 w 240"/>
                <a:gd name="T41" fmla="*/ 192 h 219"/>
                <a:gd name="T42" fmla="*/ 101 w 240"/>
                <a:gd name="T43" fmla="*/ 197 h 219"/>
                <a:gd name="T44" fmla="*/ 98 w 240"/>
                <a:gd name="T45" fmla="*/ 206 h 219"/>
                <a:gd name="T46" fmla="*/ 96 w 240"/>
                <a:gd name="T47" fmla="*/ 216 h 219"/>
                <a:gd name="T48" fmla="*/ 88 w 240"/>
                <a:gd name="T49" fmla="*/ 219 h 219"/>
                <a:gd name="T50" fmla="*/ 88 w 240"/>
                <a:gd name="T51" fmla="*/ 212 h 219"/>
                <a:gd name="T52" fmla="*/ 85 w 240"/>
                <a:gd name="T53" fmla="*/ 214 h 219"/>
                <a:gd name="T54" fmla="*/ 80 w 240"/>
                <a:gd name="T55" fmla="*/ 216 h 219"/>
                <a:gd name="T56" fmla="*/ 77 w 240"/>
                <a:gd name="T57" fmla="*/ 219 h 219"/>
                <a:gd name="T58" fmla="*/ 71 w 240"/>
                <a:gd name="T59" fmla="*/ 217 h 219"/>
                <a:gd name="T60" fmla="*/ 65 w 240"/>
                <a:gd name="T61" fmla="*/ 219 h 219"/>
                <a:gd name="T62" fmla="*/ 58 w 240"/>
                <a:gd name="T63" fmla="*/ 212 h 219"/>
                <a:gd name="T64" fmla="*/ 53 w 240"/>
                <a:gd name="T65" fmla="*/ 208 h 219"/>
                <a:gd name="T66" fmla="*/ 57 w 240"/>
                <a:gd name="T67" fmla="*/ 203 h 219"/>
                <a:gd name="T68" fmla="*/ 52 w 240"/>
                <a:gd name="T69" fmla="*/ 198 h 219"/>
                <a:gd name="T70" fmla="*/ 47 w 240"/>
                <a:gd name="T71" fmla="*/ 187 h 219"/>
                <a:gd name="T72" fmla="*/ 42 w 240"/>
                <a:gd name="T73" fmla="*/ 187 h 219"/>
                <a:gd name="T74" fmla="*/ 38 w 240"/>
                <a:gd name="T75" fmla="*/ 192 h 219"/>
                <a:gd name="T76" fmla="*/ 27 w 240"/>
                <a:gd name="T77" fmla="*/ 190 h 219"/>
                <a:gd name="T78" fmla="*/ 22 w 240"/>
                <a:gd name="T79" fmla="*/ 192 h 219"/>
                <a:gd name="T80" fmla="*/ 14 w 240"/>
                <a:gd name="T81" fmla="*/ 192 h 219"/>
                <a:gd name="T82" fmla="*/ 12 w 240"/>
                <a:gd name="T83" fmla="*/ 186 h 219"/>
                <a:gd name="T84" fmla="*/ 12 w 240"/>
                <a:gd name="T85" fmla="*/ 178 h 219"/>
                <a:gd name="T86" fmla="*/ 8 w 240"/>
                <a:gd name="T87" fmla="*/ 173 h 219"/>
                <a:gd name="T88" fmla="*/ 3 w 240"/>
                <a:gd name="T89" fmla="*/ 167 h 219"/>
                <a:gd name="T90" fmla="*/ 3 w 240"/>
                <a:gd name="T91" fmla="*/ 159 h 219"/>
                <a:gd name="T92" fmla="*/ 3 w 240"/>
                <a:gd name="T93" fmla="*/ 153 h 219"/>
                <a:gd name="T94" fmla="*/ 9 w 240"/>
                <a:gd name="T95" fmla="*/ 142 h 219"/>
                <a:gd name="T96" fmla="*/ 20 w 240"/>
                <a:gd name="T97" fmla="*/ 146 h 219"/>
                <a:gd name="T98" fmla="*/ 30 w 240"/>
                <a:gd name="T99" fmla="*/ 143 h 219"/>
                <a:gd name="T100" fmla="*/ 41 w 240"/>
                <a:gd name="T101" fmla="*/ 140 h 219"/>
                <a:gd name="T102" fmla="*/ 99 w 240"/>
                <a:gd name="T103" fmla="*/ 134 h 219"/>
                <a:gd name="T104" fmla="*/ 94 w 240"/>
                <a:gd name="T105" fmla="*/ 107 h 219"/>
                <a:gd name="T106" fmla="*/ 91 w 240"/>
                <a:gd name="T107" fmla="*/ 77 h 219"/>
                <a:gd name="T108" fmla="*/ 88 w 240"/>
                <a:gd name="T109" fmla="*/ 47 h 219"/>
                <a:gd name="T110" fmla="*/ 85 w 240"/>
                <a:gd name="T111" fmla="*/ 17 h 219"/>
                <a:gd name="T112" fmla="*/ 102 w 240"/>
                <a:gd name="T113"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40" h="219">
                  <a:moveTo>
                    <a:pt x="102" y="0"/>
                  </a:moveTo>
                  <a:lnTo>
                    <a:pt x="109" y="0"/>
                  </a:lnTo>
                  <a:lnTo>
                    <a:pt x="112" y="1"/>
                  </a:lnTo>
                  <a:lnTo>
                    <a:pt x="117" y="4"/>
                  </a:lnTo>
                  <a:lnTo>
                    <a:pt x="121" y="8"/>
                  </a:lnTo>
                  <a:lnTo>
                    <a:pt x="126" y="11"/>
                  </a:lnTo>
                  <a:lnTo>
                    <a:pt x="131" y="14"/>
                  </a:lnTo>
                  <a:lnTo>
                    <a:pt x="135" y="17"/>
                  </a:lnTo>
                  <a:lnTo>
                    <a:pt x="140" y="20"/>
                  </a:lnTo>
                  <a:lnTo>
                    <a:pt x="145" y="25"/>
                  </a:lnTo>
                  <a:lnTo>
                    <a:pt x="150" y="28"/>
                  </a:lnTo>
                  <a:lnTo>
                    <a:pt x="154" y="31"/>
                  </a:lnTo>
                  <a:lnTo>
                    <a:pt x="159" y="34"/>
                  </a:lnTo>
                  <a:lnTo>
                    <a:pt x="164" y="38"/>
                  </a:lnTo>
                  <a:lnTo>
                    <a:pt x="169" y="41"/>
                  </a:lnTo>
                  <a:lnTo>
                    <a:pt x="173" y="44"/>
                  </a:lnTo>
                  <a:lnTo>
                    <a:pt x="178" y="47"/>
                  </a:lnTo>
                  <a:lnTo>
                    <a:pt x="183" y="50"/>
                  </a:lnTo>
                  <a:lnTo>
                    <a:pt x="188" y="53"/>
                  </a:lnTo>
                  <a:lnTo>
                    <a:pt x="192" y="56"/>
                  </a:lnTo>
                  <a:lnTo>
                    <a:pt x="194" y="58"/>
                  </a:lnTo>
                  <a:lnTo>
                    <a:pt x="194" y="58"/>
                  </a:lnTo>
                  <a:lnTo>
                    <a:pt x="195" y="60"/>
                  </a:lnTo>
                  <a:lnTo>
                    <a:pt x="194" y="61"/>
                  </a:lnTo>
                  <a:lnTo>
                    <a:pt x="194" y="63"/>
                  </a:lnTo>
                  <a:lnTo>
                    <a:pt x="195" y="63"/>
                  </a:lnTo>
                  <a:lnTo>
                    <a:pt x="197" y="64"/>
                  </a:lnTo>
                  <a:lnTo>
                    <a:pt x="202" y="66"/>
                  </a:lnTo>
                  <a:lnTo>
                    <a:pt x="202" y="66"/>
                  </a:lnTo>
                  <a:lnTo>
                    <a:pt x="202" y="67"/>
                  </a:lnTo>
                  <a:lnTo>
                    <a:pt x="202" y="69"/>
                  </a:lnTo>
                  <a:lnTo>
                    <a:pt x="203" y="69"/>
                  </a:lnTo>
                  <a:lnTo>
                    <a:pt x="205" y="71"/>
                  </a:lnTo>
                  <a:lnTo>
                    <a:pt x="205" y="71"/>
                  </a:lnTo>
                  <a:lnTo>
                    <a:pt x="210" y="71"/>
                  </a:lnTo>
                  <a:lnTo>
                    <a:pt x="211" y="71"/>
                  </a:lnTo>
                  <a:lnTo>
                    <a:pt x="213" y="74"/>
                  </a:lnTo>
                  <a:lnTo>
                    <a:pt x="213" y="74"/>
                  </a:lnTo>
                  <a:lnTo>
                    <a:pt x="216" y="75"/>
                  </a:lnTo>
                  <a:lnTo>
                    <a:pt x="219" y="75"/>
                  </a:lnTo>
                  <a:lnTo>
                    <a:pt x="219" y="75"/>
                  </a:lnTo>
                  <a:lnTo>
                    <a:pt x="221" y="75"/>
                  </a:lnTo>
                  <a:lnTo>
                    <a:pt x="222" y="77"/>
                  </a:lnTo>
                  <a:lnTo>
                    <a:pt x="224" y="77"/>
                  </a:lnTo>
                  <a:lnTo>
                    <a:pt x="224" y="79"/>
                  </a:lnTo>
                  <a:lnTo>
                    <a:pt x="224" y="79"/>
                  </a:lnTo>
                  <a:lnTo>
                    <a:pt x="224" y="82"/>
                  </a:lnTo>
                  <a:lnTo>
                    <a:pt x="224" y="82"/>
                  </a:lnTo>
                  <a:lnTo>
                    <a:pt x="225" y="83"/>
                  </a:lnTo>
                  <a:lnTo>
                    <a:pt x="225" y="83"/>
                  </a:lnTo>
                  <a:lnTo>
                    <a:pt x="224" y="85"/>
                  </a:lnTo>
                  <a:lnTo>
                    <a:pt x="224" y="85"/>
                  </a:lnTo>
                  <a:lnTo>
                    <a:pt x="224" y="85"/>
                  </a:lnTo>
                  <a:lnTo>
                    <a:pt x="224" y="86"/>
                  </a:lnTo>
                  <a:lnTo>
                    <a:pt x="222" y="86"/>
                  </a:lnTo>
                  <a:lnTo>
                    <a:pt x="222" y="88"/>
                  </a:lnTo>
                  <a:lnTo>
                    <a:pt x="224" y="88"/>
                  </a:lnTo>
                  <a:lnTo>
                    <a:pt x="225" y="90"/>
                  </a:lnTo>
                  <a:lnTo>
                    <a:pt x="225" y="90"/>
                  </a:lnTo>
                  <a:lnTo>
                    <a:pt x="227" y="90"/>
                  </a:lnTo>
                  <a:lnTo>
                    <a:pt x="227" y="90"/>
                  </a:lnTo>
                  <a:lnTo>
                    <a:pt x="227" y="90"/>
                  </a:lnTo>
                  <a:lnTo>
                    <a:pt x="232" y="90"/>
                  </a:lnTo>
                  <a:lnTo>
                    <a:pt x="235" y="88"/>
                  </a:lnTo>
                  <a:lnTo>
                    <a:pt x="240" y="88"/>
                  </a:lnTo>
                  <a:lnTo>
                    <a:pt x="240" y="90"/>
                  </a:lnTo>
                  <a:lnTo>
                    <a:pt x="240" y="94"/>
                  </a:lnTo>
                  <a:lnTo>
                    <a:pt x="240" y="97"/>
                  </a:lnTo>
                  <a:lnTo>
                    <a:pt x="240" y="102"/>
                  </a:lnTo>
                  <a:lnTo>
                    <a:pt x="240" y="107"/>
                  </a:lnTo>
                  <a:lnTo>
                    <a:pt x="240" y="110"/>
                  </a:lnTo>
                  <a:lnTo>
                    <a:pt x="240" y="115"/>
                  </a:lnTo>
                  <a:lnTo>
                    <a:pt x="240" y="119"/>
                  </a:lnTo>
                  <a:lnTo>
                    <a:pt x="238" y="119"/>
                  </a:lnTo>
                  <a:lnTo>
                    <a:pt x="238" y="123"/>
                  </a:lnTo>
                  <a:lnTo>
                    <a:pt x="238" y="126"/>
                  </a:lnTo>
                  <a:lnTo>
                    <a:pt x="238" y="129"/>
                  </a:lnTo>
                  <a:lnTo>
                    <a:pt x="236" y="130"/>
                  </a:lnTo>
                  <a:lnTo>
                    <a:pt x="235" y="134"/>
                  </a:lnTo>
                  <a:lnTo>
                    <a:pt x="235" y="135"/>
                  </a:lnTo>
                  <a:lnTo>
                    <a:pt x="235" y="135"/>
                  </a:lnTo>
                  <a:lnTo>
                    <a:pt x="235" y="137"/>
                  </a:lnTo>
                  <a:lnTo>
                    <a:pt x="233" y="137"/>
                  </a:lnTo>
                  <a:lnTo>
                    <a:pt x="233" y="138"/>
                  </a:lnTo>
                  <a:lnTo>
                    <a:pt x="233" y="138"/>
                  </a:lnTo>
                  <a:lnTo>
                    <a:pt x="232" y="138"/>
                  </a:lnTo>
                  <a:lnTo>
                    <a:pt x="229" y="142"/>
                  </a:lnTo>
                  <a:lnTo>
                    <a:pt x="229" y="143"/>
                  </a:lnTo>
                  <a:lnTo>
                    <a:pt x="225" y="143"/>
                  </a:lnTo>
                  <a:lnTo>
                    <a:pt x="222" y="142"/>
                  </a:lnTo>
                  <a:lnTo>
                    <a:pt x="222" y="142"/>
                  </a:lnTo>
                  <a:lnTo>
                    <a:pt x="221" y="143"/>
                  </a:lnTo>
                  <a:lnTo>
                    <a:pt x="221" y="143"/>
                  </a:lnTo>
                  <a:lnTo>
                    <a:pt x="216" y="143"/>
                  </a:lnTo>
                  <a:lnTo>
                    <a:pt x="213" y="143"/>
                  </a:lnTo>
                  <a:lnTo>
                    <a:pt x="208" y="145"/>
                  </a:lnTo>
                  <a:lnTo>
                    <a:pt x="205" y="145"/>
                  </a:lnTo>
                  <a:lnTo>
                    <a:pt x="200" y="145"/>
                  </a:lnTo>
                  <a:lnTo>
                    <a:pt x="197" y="145"/>
                  </a:lnTo>
                  <a:lnTo>
                    <a:pt x="194" y="146"/>
                  </a:lnTo>
                  <a:lnTo>
                    <a:pt x="192" y="149"/>
                  </a:lnTo>
                  <a:lnTo>
                    <a:pt x="191" y="149"/>
                  </a:lnTo>
                  <a:lnTo>
                    <a:pt x="188" y="149"/>
                  </a:lnTo>
                  <a:lnTo>
                    <a:pt x="184" y="149"/>
                  </a:lnTo>
                  <a:lnTo>
                    <a:pt x="181" y="149"/>
                  </a:lnTo>
                  <a:lnTo>
                    <a:pt x="181" y="149"/>
                  </a:lnTo>
                  <a:lnTo>
                    <a:pt x="181" y="149"/>
                  </a:lnTo>
                  <a:lnTo>
                    <a:pt x="178" y="149"/>
                  </a:lnTo>
                  <a:lnTo>
                    <a:pt x="175" y="148"/>
                  </a:lnTo>
                  <a:lnTo>
                    <a:pt x="172" y="148"/>
                  </a:lnTo>
                  <a:lnTo>
                    <a:pt x="172" y="148"/>
                  </a:lnTo>
                  <a:lnTo>
                    <a:pt x="172" y="148"/>
                  </a:lnTo>
                  <a:lnTo>
                    <a:pt x="170" y="148"/>
                  </a:lnTo>
                  <a:lnTo>
                    <a:pt x="169" y="148"/>
                  </a:lnTo>
                  <a:lnTo>
                    <a:pt x="167" y="148"/>
                  </a:lnTo>
                  <a:lnTo>
                    <a:pt x="164" y="149"/>
                  </a:lnTo>
                  <a:lnTo>
                    <a:pt x="162" y="151"/>
                  </a:lnTo>
                  <a:lnTo>
                    <a:pt x="162" y="151"/>
                  </a:lnTo>
                  <a:lnTo>
                    <a:pt x="161" y="153"/>
                  </a:lnTo>
                  <a:lnTo>
                    <a:pt x="156" y="154"/>
                  </a:lnTo>
                  <a:lnTo>
                    <a:pt x="154" y="156"/>
                  </a:lnTo>
                  <a:lnTo>
                    <a:pt x="153" y="156"/>
                  </a:lnTo>
                  <a:lnTo>
                    <a:pt x="153" y="156"/>
                  </a:lnTo>
                  <a:lnTo>
                    <a:pt x="151" y="156"/>
                  </a:lnTo>
                  <a:lnTo>
                    <a:pt x="150" y="156"/>
                  </a:lnTo>
                  <a:lnTo>
                    <a:pt x="148" y="160"/>
                  </a:lnTo>
                  <a:lnTo>
                    <a:pt x="147" y="160"/>
                  </a:lnTo>
                  <a:lnTo>
                    <a:pt x="142" y="159"/>
                  </a:lnTo>
                  <a:lnTo>
                    <a:pt x="142" y="159"/>
                  </a:lnTo>
                  <a:lnTo>
                    <a:pt x="140" y="160"/>
                  </a:lnTo>
                  <a:lnTo>
                    <a:pt x="137" y="162"/>
                  </a:lnTo>
                  <a:lnTo>
                    <a:pt x="135" y="164"/>
                  </a:lnTo>
                  <a:lnTo>
                    <a:pt x="135" y="167"/>
                  </a:lnTo>
                  <a:lnTo>
                    <a:pt x="135" y="167"/>
                  </a:lnTo>
                  <a:lnTo>
                    <a:pt x="135" y="168"/>
                  </a:lnTo>
                  <a:lnTo>
                    <a:pt x="135" y="168"/>
                  </a:lnTo>
                  <a:lnTo>
                    <a:pt x="134" y="168"/>
                  </a:lnTo>
                  <a:lnTo>
                    <a:pt x="134" y="168"/>
                  </a:lnTo>
                  <a:lnTo>
                    <a:pt x="131" y="168"/>
                  </a:lnTo>
                  <a:lnTo>
                    <a:pt x="131" y="168"/>
                  </a:lnTo>
                  <a:lnTo>
                    <a:pt x="131" y="170"/>
                  </a:lnTo>
                  <a:lnTo>
                    <a:pt x="131" y="171"/>
                  </a:lnTo>
                  <a:lnTo>
                    <a:pt x="131" y="173"/>
                  </a:lnTo>
                  <a:lnTo>
                    <a:pt x="129" y="175"/>
                  </a:lnTo>
                  <a:lnTo>
                    <a:pt x="128" y="175"/>
                  </a:lnTo>
                  <a:lnTo>
                    <a:pt x="126" y="175"/>
                  </a:lnTo>
                  <a:lnTo>
                    <a:pt x="126" y="175"/>
                  </a:lnTo>
                  <a:lnTo>
                    <a:pt x="121" y="173"/>
                  </a:lnTo>
                  <a:lnTo>
                    <a:pt x="121" y="171"/>
                  </a:lnTo>
                  <a:lnTo>
                    <a:pt x="120" y="171"/>
                  </a:lnTo>
                  <a:lnTo>
                    <a:pt x="118" y="173"/>
                  </a:lnTo>
                  <a:lnTo>
                    <a:pt x="117" y="175"/>
                  </a:lnTo>
                  <a:lnTo>
                    <a:pt x="117" y="175"/>
                  </a:lnTo>
                  <a:lnTo>
                    <a:pt x="115" y="176"/>
                  </a:lnTo>
                  <a:lnTo>
                    <a:pt x="115" y="178"/>
                  </a:lnTo>
                  <a:lnTo>
                    <a:pt x="117" y="178"/>
                  </a:lnTo>
                  <a:lnTo>
                    <a:pt x="117" y="179"/>
                  </a:lnTo>
                  <a:lnTo>
                    <a:pt x="117" y="181"/>
                  </a:lnTo>
                  <a:lnTo>
                    <a:pt x="113" y="182"/>
                  </a:lnTo>
                  <a:lnTo>
                    <a:pt x="113" y="182"/>
                  </a:lnTo>
                  <a:lnTo>
                    <a:pt x="113" y="184"/>
                  </a:lnTo>
                  <a:lnTo>
                    <a:pt x="113" y="186"/>
                  </a:lnTo>
                  <a:lnTo>
                    <a:pt x="113" y="187"/>
                  </a:lnTo>
                  <a:lnTo>
                    <a:pt x="113" y="189"/>
                  </a:lnTo>
                  <a:lnTo>
                    <a:pt x="112" y="189"/>
                  </a:lnTo>
                  <a:lnTo>
                    <a:pt x="112" y="190"/>
                  </a:lnTo>
                  <a:lnTo>
                    <a:pt x="110" y="190"/>
                  </a:lnTo>
                  <a:lnTo>
                    <a:pt x="110" y="192"/>
                  </a:lnTo>
                  <a:lnTo>
                    <a:pt x="109" y="192"/>
                  </a:lnTo>
                  <a:lnTo>
                    <a:pt x="106" y="192"/>
                  </a:lnTo>
                  <a:lnTo>
                    <a:pt x="104" y="194"/>
                  </a:lnTo>
                  <a:lnTo>
                    <a:pt x="104" y="194"/>
                  </a:lnTo>
                  <a:lnTo>
                    <a:pt x="102" y="194"/>
                  </a:lnTo>
                  <a:lnTo>
                    <a:pt x="101" y="195"/>
                  </a:lnTo>
                  <a:lnTo>
                    <a:pt x="101" y="195"/>
                  </a:lnTo>
                  <a:lnTo>
                    <a:pt x="101" y="197"/>
                  </a:lnTo>
                  <a:lnTo>
                    <a:pt x="101" y="198"/>
                  </a:lnTo>
                  <a:lnTo>
                    <a:pt x="102" y="198"/>
                  </a:lnTo>
                  <a:lnTo>
                    <a:pt x="102" y="200"/>
                  </a:lnTo>
                  <a:lnTo>
                    <a:pt x="102" y="201"/>
                  </a:lnTo>
                  <a:lnTo>
                    <a:pt x="101" y="205"/>
                  </a:lnTo>
                  <a:lnTo>
                    <a:pt x="101" y="205"/>
                  </a:lnTo>
                  <a:lnTo>
                    <a:pt x="99" y="206"/>
                  </a:lnTo>
                  <a:lnTo>
                    <a:pt x="98" y="206"/>
                  </a:lnTo>
                  <a:lnTo>
                    <a:pt x="99" y="208"/>
                  </a:lnTo>
                  <a:lnTo>
                    <a:pt x="99" y="211"/>
                  </a:lnTo>
                  <a:lnTo>
                    <a:pt x="99" y="212"/>
                  </a:lnTo>
                  <a:lnTo>
                    <a:pt x="99" y="212"/>
                  </a:lnTo>
                  <a:lnTo>
                    <a:pt x="98" y="214"/>
                  </a:lnTo>
                  <a:lnTo>
                    <a:pt x="98" y="216"/>
                  </a:lnTo>
                  <a:lnTo>
                    <a:pt x="98" y="216"/>
                  </a:lnTo>
                  <a:lnTo>
                    <a:pt x="96" y="216"/>
                  </a:lnTo>
                  <a:lnTo>
                    <a:pt x="93" y="216"/>
                  </a:lnTo>
                  <a:lnTo>
                    <a:pt x="93" y="216"/>
                  </a:lnTo>
                  <a:lnTo>
                    <a:pt x="93" y="217"/>
                  </a:lnTo>
                  <a:lnTo>
                    <a:pt x="91" y="217"/>
                  </a:lnTo>
                  <a:lnTo>
                    <a:pt x="91" y="217"/>
                  </a:lnTo>
                  <a:lnTo>
                    <a:pt x="90" y="219"/>
                  </a:lnTo>
                  <a:lnTo>
                    <a:pt x="90" y="219"/>
                  </a:lnTo>
                  <a:lnTo>
                    <a:pt x="88" y="219"/>
                  </a:lnTo>
                  <a:lnTo>
                    <a:pt x="88" y="217"/>
                  </a:lnTo>
                  <a:lnTo>
                    <a:pt x="88" y="217"/>
                  </a:lnTo>
                  <a:lnTo>
                    <a:pt x="88" y="217"/>
                  </a:lnTo>
                  <a:lnTo>
                    <a:pt x="88" y="216"/>
                  </a:lnTo>
                  <a:lnTo>
                    <a:pt x="88" y="216"/>
                  </a:lnTo>
                  <a:lnTo>
                    <a:pt x="88" y="214"/>
                  </a:lnTo>
                  <a:lnTo>
                    <a:pt x="88" y="214"/>
                  </a:lnTo>
                  <a:lnTo>
                    <a:pt x="88" y="212"/>
                  </a:lnTo>
                  <a:lnTo>
                    <a:pt x="87" y="211"/>
                  </a:lnTo>
                  <a:lnTo>
                    <a:pt x="87" y="211"/>
                  </a:lnTo>
                  <a:lnTo>
                    <a:pt x="85" y="211"/>
                  </a:lnTo>
                  <a:lnTo>
                    <a:pt x="85" y="211"/>
                  </a:lnTo>
                  <a:lnTo>
                    <a:pt x="85" y="212"/>
                  </a:lnTo>
                  <a:lnTo>
                    <a:pt x="85" y="212"/>
                  </a:lnTo>
                  <a:lnTo>
                    <a:pt x="85" y="212"/>
                  </a:lnTo>
                  <a:lnTo>
                    <a:pt x="85" y="214"/>
                  </a:lnTo>
                  <a:lnTo>
                    <a:pt x="83" y="214"/>
                  </a:lnTo>
                  <a:lnTo>
                    <a:pt x="83" y="212"/>
                  </a:lnTo>
                  <a:lnTo>
                    <a:pt x="82" y="212"/>
                  </a:lnTo>
                  <a:lnTo>
                    <a:pt x="82" y="212"/>
                  </a:lnTo>
                  <a:lnTo>
                    <a:pt x="82" y="212"/>
                  </a:lnTo>
                  <a:lnTo>
                    <a:pt x="80" y="214"/>
                  </a:lnTo>
                  <a:lnTo>
                    <a:pt x="82" y="216"/>
                  </a:lnTo>
                  <a:lnTo>
                    <a:pt x="80" y="216"/>
                  </a:lnTo>
                  <a:lnTo>
                    <a:pt x="80" y="216"/>
                  </a:lnTo>
                  <a:lnTo>
                    <a:pt x="79" y="216"/>
                  </a:lnTo>
                  <a:lnTo>
                    <a:pt x="79" y="217"/>
                  </a:lnTo>
                  <a:lnTo>
                    <a:pt x="77" y="217"/>
                  </a:lnTo>
                  <a:lnTo>
                    <a:pt x="77" y="217"/>
                  </a:lnTo>
                  <a:lnTo>
                    <a:pt x="77" y="217"/>
                  </a:lnTo>
                  <a:lnTo>
                    <a:pt x="77" y="219"/>
                  </a:lnTo>
                  <a:lnTo>
                    <a:pt x="77" y="219"/>
                  </a:lnTo>
                  <a:lnTo>
                    <a:pt x="77" y="219"/>
                  </a:lnTo>
                  <a:lnTo>
                    <a:pt x="76" y="219"/>
                  </a:lnTo>
                  <a:lnTo>
                    <a:pt x="76" y="219"/>
                  </a:lnTo>
                  <a:lnTo>
                    <a:pt x="76" y="219"/>
                  </a:lnTo>
                  <a:lnTo>
                    <a:pt x="74" y="219"/>
                  </a:lnTo>
                  <a:lnTo>
                    <a:pt x="71" y="217"/>
                  </a:lnTo>
                  <a:lnTo>
                    <a:pt x="71" y="217"/>
                  </a:lnTo>
                  <a:lnTo>
                    <a:pt x="71" y="217"/>
                  </a:lnTo>
                  <a:lnTo>
                    <a:pt x="69" y="216"/>
                  </a:lnTo>
                  <a:lnTo>
                    <a:pt x="69" y="216"/>
                  </a:lnTo>
                  <a:lnTo>
                    <a:pt x="69" y="216"/>
                  </a:lnTo>
                  <a:lnTo>
                    <a:pt x="68" y="216"/>
                  </a:lnTo>
                  <a:lnTo>
                    <a:pt x="68" y="216"/>
                  </a:lnTo>
                  <a:lnTo>
                    <a:pt x="66" y="217"/>
                  </a:lnTo>
                  <a:lnTo>
                    <a:pt x="65" y="219"/>
                  </a:lnTo>
                  <a:lnTo>
                    <a:pt x="65" y="219"/>
                  </a:lnTo>
                  <a:lnTo>
                    <a:pt x="63" y="219"/>
                  </a:lnTo>
                  <a:lnTo>
                    <a:pt x="63" y="219"/>
                  </a:lnTo>
                  <a:lnTo>
                    <a:pt x="63" y="219"/>
                  </a:lnTo>
                  <a:lnTo>
                    <a:pt x="63" y="217"/>
                  </a:lnTo>
                  <a:lnTo>
                    <a:pt x="61" y="217"/>
                  </a:lnTo>
                  <a:lnTo>
                    <a:pt x="58" y="216"/>
                  </a:lnTo>
                  <a:lnTo>
                    <a:pt x="58" y="214"/>
                  </a:lnTo>
                  <a:lnTo>
                    <a:pt x="58" y="212"/>
                  </a:lnTo>
                  <a:lnTo>
                    <a:pt x="57" y="211"/>
                  </a:lnTo>
                  <a:lnTo>
                    <a:pt x="58" y="209"/>
                  </a:lnTo>
                  <a:lnTo>
                    <a:pt x="58" y="208"/>
                  </a:lnTo>
                  <a:lnTo>
                    <a:pt x="58" y="208"/>
                  </a:lnTo>
                  <a:lnTo>
                    <a:pt x="57" y="208"/>
                  </a:lnTo>
                  <a:lnTo>
                    <a:pt x="57" y="206"/>
                  </a:lnTo>
                  <a:lnTo>
                    <a:pt x="55" y="206"/>
                  </a:lnTo>
                  <a:lnTo>
                    <a:pt x="53" y="208"/>
                  </a:lnTo>
                  <a:lnTo>
                    <a:pt x="53" y="208"/>
                  </a:lnTo>
                  <a:lnTo>
                    <a:pt x="53" y="208"/>
                  </a:lnTo>
                  <a:lnTo>
                    <a:pt x="52" y="206"/>
                  </a:lnTo>
                  <a:lnTo>
                    <a:pt x="52" y="206"/>
                  </a:lnTo>
                  <a:lnTo>
                    <a:pt x="53" y="205"/>
                  </a:lnTo>
                  <a:lnTo>
                    <a:pt x="55" y="203"/>
                  </a:lnTo>
                  <a:lnTo>
                    <a:pt x="55" y="203"/>
                  </a:lnTo>
                  <a:lnTo>
                    <a:pt x="57" y="203"/>
                  </a:lnTo>
                  <a:lnTo>
                    <a:pt x="57" y="201"/>
                  </a:lnTo>
                  <a:lnTo>
                    <a:pt x="57" y="201"/>
                  </a:lnTo>
                  <a:lnTo>
                    <a:pt x="57" y="201"/>
                  </a:lnTo>
                  <a:lnTo>
                    <a:pt x="55" y="201"/>
                  </a:lnTo>
                  <a:lnTo>
                    <a:pt x="53" y="200"/>
                  </a:lnTo>
                  <a:lnTo>
                    <a:pt x="53" y="200"/>
                  </a:lnTo>
                  <a:lnTo>
                    <a:pt x="52" y="200"/>
                  </a:lnTo>
                  <a:lnTo>
                    <a:pt x="52" y="198"/>
                  </a:lnTo>
                  <a:lnTo>
                    <a:pt x="52" y="198"/>
                  </a:lnTo>
                  <a:lnTo>
                    <a:pt x="50" y="198"/>
                  </a:lnTo>
                  <a:lnTo>
                    <a:pt x="50" y="197"/>
                  </a:lnTo>
                  <a:lnTo>
                    <a:pt x="50" y="195"/>
                  </a:lnTo>
                  <a:lnTo>
                    <a:pt x="50" y="194"/>
                  </a:lnTo>
                  <a:lnTo>
                    <a:pt x="49" y="190"/>
                  </a:lnTo>
                  <a:lnTo>
                    <a:pt x="49" y="189"/>
                  </a:lnTo>
                  <a:lnTo>
                    <a:pt x="47" y="187"/>
                  </a:lnTo>
                  <a:lnTo>
                    <a:pt x="47" y="187"/>
                  </a:lnTo>
                  <a:lnTo>
                    <a:pt x="46" y="186"/>
                  </a:lnTo>
                  <a:lnTo>
                    <a:pt x="44" y="186"/>
                  </a:lnTo>
                  <a:lnTo>
                    <a:pt x="44" y="186"/>
                  </a:lnTo>
                  <a:lnTo>
                    <a:pt x="42" y="186"/>
                  </a:lnTo>
                  <a:lnTo>
                    <a:pt x="42" y="186"/>
                  </a:lnTo>
                  <a:lnTo>
                    <a:pt x="42" y="186"/>
                  </a:lnTo>
                  <a:lnTo>
                    <a:pt x="42" y="187"/>
                  </a:lnTo>
                  <a:lnTo>
                    <a:pt x="42" y="187"/>
                  </a:lnTo>
                  <a:lnTo>
                    <a:pt x="42" y="189"/>
                  </a:lnTo>
                  <a:lnTo>
                    <a:pt x="42" y="189"/>
                  </a:lnTo>
                  <a:lnTo>
                    <a:pt x="42" y="189"/>
                  </a:lnTo>
                  <a:lnTo>
                    <a:pt x="41" y="189"/>
                  </a:lnTo>
                  <a:lnTo>
                    <a:pt x="39" y="190"/>
                  </a:lnTo>
                  <a:lnTo>
                    <a:pt x="38" y="190"/>
                  </a:lnTo>
                  <a:lnTo>
                    <a:pt x="38" y="192"/>
                  </a:lnTo>
                  <a:lnTo>
                    <a:pt x="36" y="192"/>
                  </a:lnTo>
                  <a:lnTo>
                    <a:pt x="36" y="192"/>
                  </a:lnTo>
                  <a:lnTo>
                    <a:pt x="33" y="190"/>
                  </a:lnTo>
                  <a:lnTo>
                    <a:pt x="31" y="190"/>
                  </a:lnTo>
                  <a:lnTo>
                    <a:pt x="30" y="189"/>
                  </a:lnTo>
                  <a:lnTo>
                    <a:pt x="28" y="189"/>
                  </a:lnTo>
                  <a:lnTo>
                    <a:pt x="28" y="190"/>
                  </a:lnTo>
                  <a:lnTo>
                    <a:pt x="27" y="190"/>
                  </a:lnTo>
                  <a:lnTo>
                    <a:pt x="25" y="192"/>
                  </a:lnTo>
                  <a:lnTo>
                    <a:pt x="24" y="194"/>
                  </a:lnTo>
                  <a:lnTo>
                    <a:pt x="24" y="194"/>
                  </a:lnTo>
                  <a:lnTo>
                    <a:pt x="24" y="194"/>
                  </a:lnTo>
                  <a:lnTo>
                    <a:pt x="24" y="194"/>
                  </a:lnTo>
                  <a:lnTo>
                    <a:pt x="22" y="194"/>
                  </a:lnTo>
                  <a:lnTo>
                    <a:pt x="22" y="194"/>
                  </a:lnTo>
                  <a:lnTo>
                    <a:pt x="22" y="192"/>
                  </a:lnTo>
                  <a:lnTo>
                    <a:pt x="20" y="190"/>
                  </a:lnTo>
                  <a:lnTo>
                    <a:pt x="20" y="189"/>
                  </a:lnTo>
                  <a:lnTo>
                    <a:pt x="19" y="189"/>
                  </a:lnTo>
                  <a:lnTo>
                    <a:pt x="17" y="190"/>
                  </a:lnTo>
                  <a:lnTo>
                    <a:pt x="17" y="190"/>
                  </a:lnTo>
                  <a:lnTo>
                    <a:pt x="16" y="192"/>
                  </a:lnTo>
                  <a:lnTo>
                    <a:pt x="16" y="192"/>
                  </a:lnTo>
                  <a:lnTo>
                    <a:pt x="14" y="192"/>
                  </a:lnTo>
                  <a:lnTo>
                    <a:pt x="12" y="190"/>
                  </a:lnTo>
                  <a:lnTo>
                    <a:pt x="11" y="190"/>
                  </a:lnTo>
                  <a:lnTo>
                    <a:pt x="11" y="189"/>
                  </a:lnTo>
                  <a:lnTo>
                    <a:pt x="12" y="189"/>
                  </a:lnTo>
                  <a:lnTo>
                    <a:pt x="12" y="187"/>
                  </a:lnTo>
                  <a:lnTo>
                    <a:pt x="12" y="187"/>
                  </a:lnTo>
                  <a:lnTo>
                    <a:pt x="12" y="187"/>
                  </a:lnTo>
                  <a:lnTo>
                    <a:pt x="12" y="186"/>
                  </a:lnTo>
                  <a:lnTo>
                    <a:pt x="12" y="184"/>
                  </a:lnTo>
                  <a:lnTo>
                    <a:pt x="12" y="184"/>
                  </a:lnTo>
                  <a:lnTo>
                    <a:pt x="12" y="182"/>
                  </a:lnTo>
                  <a:lnTo>
                    <a:pt x="12" y="181"/>
                  </a:lnTo>
                  <a:lnTo>
                    <a:pt x="12" y="181"/>
                  </a:lnTo>
                  <a:lnTo>
                    <a:pt x="12" y="179"/>
                  </a:lnTo>
                  <a:lnTo>
                    <a:pt x="12" y="178"/>
                  </a:lnTo>
                  <a:lnTo>
                    <a:pt x="12" y="178"/>
                  </a:lnTo>
                  <a:lnTo>
                    <a:pt x="11" y="176"/>
                  </a:lnTo>
                  <a:lnTo>
                    <a:pt x="11" y="175"/>
                  </a:lnTo>
                  <a:lnTo>
                    <a:pt x="11" y="175"/>
                  </a:lnTo>
                  <a:lnTo>
                    <a:pt x="11" y="173"/>
                  </a:lnTo>
                  <a:lnTo>
                    <a:pt x="9" y="173"/>
                  </a:lnTo>
                  <a:lnTo>
                    <a:pt x="9" y="171"/>
                  </a:lnTo>
                  <a:lnTo>
                    <a:pt x="8" y="171"/>
                  </a:lnTo>
                  <a:lnTo>
                    <a:pt x="8" y="173"/>
                  </a:lnTo>
                  <a:lnTo>
                    <a:pt x="8" y="173"/>
                  </a:lnTo>
                  <a:lnTo>
                    <a:pt x="6" y="173"/>
                  </a:lnTo>
                  <a:lnTo>
                    <a:pt x="6" y="173"/>
                  </a:lnTo>
                  <a:lnTo>
                    <a:pt x="6" y="171"/>
                  </a:lnTo>
                  <a:lnTo>
                    <a:pt x="6" y="171"/>
                  </a:lnTo>
                  <a:lnTo>
                    <a:pt x="5" y="170"/>
                  </a:lnTo>
                  <a:lnTo>
                    <a:pt x="3" y="168"/>
                  </a:lnTo>
                  <a:lnTo>
                    <a:pt x="3" y="167"/>
                  </a:lnTo>
                  <a:lnTo>
                    <a:pt x="5" y="167"/>
                  </a:lnTo>
                  <a:lnTo>
                    <a:pt x="5" y="165"/>
                  </a:lnTo>
                  <a:lnTo>
                    <a:pt x="5" y="165"/>
                  </a:lnTo>
                  <a:lnTo>
                    <a:pt x="5" y="164"/>
                  </a:lnTo>
                  <a:lnTo>
                    <a:pt x="5" y="164"/>
                  </a:lnTo>
                  <a:lnTo>
                    <a:pt x="5" y="162"/>
                  </a:lnTo>
                  <a:lnTo>
                    <a:pt x="5" y="160"/>
                  </a:lnTo>
                  <a:lnTo>
                    <a:pt x="3" y="159"/>
                  </a:lnTo>
                  <a:lnTo>
                    <a:pt x="3" y="159"/>
                  </a:lnTo>
                  <a:lnTo>
                    <a:pt x="1" y="157"/>
                  </a:lnTo>
                  <a:lnTo>
                    <a:pt x="1" y="156"/>
                  </a:lnTo>
                  <a:lnTo>
                    <a:pt x="1" y="154"/>
                  </a:lnTo>
                  <a:lnTo>
                    <a:pt x="1" y="154"/>
                  </a:lnTo>
                  <a:lnTo>
                    <a:pt x="0" y="151"/>
                  </a:lnTo>
                  <a:lnTo>
                    <a:pt x="3" y="153"/>
                  </a:lnTo>
                  <a:lnTo>
                    <a:pt x="3" y="153"/>
                  </a:lnTo>
                  <a:lnTo>
                    <a:pt x="5" y="151"/>
                  </a:lnTo>
                  <a:lnTo>
                    <a:pt x="5" y="149"/>
                  </a:lnTo>
                  <a:lnTo>
                    <a:pt x="6" y="148"/>
                  </a:lnTo>
                  <a:lnTo>
                    <a:pt x="6" y="146"/>
                  </a:lnTo>
                  <a:lnTo>
                    <a:pt x="6" y="145"/>
                  </a:lnTo>
                  <a:lnTo>
                    <a:pt x="8" y="143"/>
                  </a:lnTo>
                  <a:lnTo>
                    <a:pt x="8" y="142"/>
                  </a:lnTo>
                  <a:lnTo>
                    <a:pt x="9" y="142"/>
                  </a:lnTo>
                  <a:lnTo>
                    <a:pt x="9" y="140"/>
                  </a:lnTo>
                  <a:lnTo>
                    <a:pt x="11" y="138"/>
                  </a:lnTo>
                  <a:lnTo>
                    <a:pt x="12" y="140"/>
                  </a:lnTo>
                  <a:lnTo>
                    <a:pt x="14" y="140"/>
                  </a:lnTo>
                  <a:lnTo>
                    <a:pt x="16" y="143"/>
                  </a:lnTo>
                  <a:lnTo>
                    <a:pt x="19" y="145"/>
                  </a:lnTo>
                  <a:lnTo>
                    <a:pt x="19" y="146"/>
                  </a:lnTo>
                  <a:lnTo>
                    <a:pt x="20" y="146"/>
                  </a:lnTo>
                  <a:lnTo>
                    <a:pt x="22" y="145"/>
                  </a:lnTo>
                  <a:lnTo>
                    <a:pt x="22" y="143"/>
                  </a:lnTo>
                  <a:lnTo>
                    <a:pt x="24" y="142"/>
                  </a:lnTo>
                  <a:lnTo>
                    <a:pt x="25" y="142"/>
                  </a:lnTo>
                  <a:lnTo>
                    <a:pt x="27" y="142"/>
                  </a:lnTo>
                  <a:lnTo>
                    <a:pt x="27" y="142"/>
                  </a:lnTo>
                  <a:lnTo>
                    <a:pt x="30" y="143"/>
                  </a:lnTo>
                  <a:lnTo>
                    <a:pt x="30" y="143"/>
                  </a:lnTo>
                  <a:lnTo>
                    <a:pt x="31" y="143"/>
                  </a:lnTo>
                  <a:lnTo>
                    <a:pt x="35" y="143"/>
                  </a:lnTo>
                  <a:lnTo>
                    <a:pt x="36" y="143"/>
                  </a:lnTo>
                  <a:lnTo>
                    <a:pt x="39" y="142"/>
                  </a:lnTo>
                  <a:lnTo>
                    <a:pt x="41" y="142"/>
                  </a:lnTo>
                  <a:lnTo>
                    <a:pt x="41" y="142"/>
                  </a:lnTo>
                  <a:lnTo>
                    <a:pt x="41" y="140"/>
                  </a:lnTo>
                  <a:lnTo>
                    <a:pt x="41" y="140"/>
                  </a:lnTo>
                  <a:lnTo>
                    <a:pt x="42" y="138"/>
                  </a:lnTo>
                  <a:lnTo>
                    <a:pt x="42" y="138"/>
                  </a:lnTo>
                  <a:lnTo>
                    <a:pt x="42" y="142"/>
                  </a:lnTo>
                  <a:lnTo>
                    <a:pt x="44" y="142"/>
                  </a:lnTo>
                  <a:lnTo>
                    <a:pt x="46" y="142"/>
                  </a:lnTo>
                  <a:lnTo>
                    <a:pt x="98" y="142"/>
                  </a:lnTo>
                  <a:lnTo>
                    <a:pt x="99" y="137"/>
                  </a:lnTo>
                  <a:lnTo>
                    <a:pt x="99" y="134"/>
                  </a:lnTo>
                  <a:lnTo>
                    <a:pt x="101" y="129"/>
                  </a:lnTo>
                  <a:lnTo>
                    <a:pt x="98" y="127"/>
                  </a:lnTo>
                  <a:lnTo>
                    <a:pt x="96" y="126"/>
                  </a:lnTo>
                  <a:lnTo>
                    <a:pt x="96" y="123"/>
                  </a:lnTo>
                  <a:lnTo>
                    <a:pt x="96" y="118"/>
                  </a:lnTo>
                  <a:lnTo>
                    <a:pt x="94" y="115"/>
                  </a:lnTo>
                  <a:lnTo>
                    <a:pt x="94" y="112"/>
                  </a:lnTo>
                  <a:lnTo>
                    <a:pt x="94" y="107"/>
                  </a:lnTo>
                  <a:lnTo>
                    <a:pt x="94" y="104"/>
                  </a:lnTo>
                  <a:lnTo>
                    <a:pt x="93" y="101"/>
                  </a:lnTo>
                  <a:lnTo>
                    <a:pt x="93" y="96"/>
                  </a:lnTo>
                  <a:lnTo>
                    <a:pt x="93" y="93"/>
                  </a:lnTo>
                  <a:lnTo>
                    <a:pt x="93" y="88"/>
                  </a:lnTo>
                  <a:lnTo>
                    <a:pt x="91" y="85"/>
                  </a:lnTo>
                  <a:lnTo>
                    <a:pt x="91" y="82"/>
                  </a:lnTo>
                  <a:lnTo>
                    <a:pt x="91" y="77"/>
                  </a:lnTo>
                  <a:lnTo>
                    <a:pt x="91" y="74"/>
                  </a:lnTo>
                  <a:lnTo>
                    <a:pt x="90" y="71"/>
                  </a:lnTo>
                  <a:lnTo>
                    <a:pt x="90" y="66"/>
                  </a:lnTo>
                  <a:lnTo>
                    <a:pt x="90" y="63"/>
                  </a:lnTo>
                  <a:lnTo>
                    <a:pt x="90" y="60"/>
                  </a:lnTo>
                  <a:lnTo>
                    <a:pt x="88" y="55"/>
                  </a:lnTo>
                  <a:lnTo>
                    <a:pt x="88" y="52"/>
                  </a:lnTo>
                  <a:lnTo>
                    <a:pt x="88" y="47"/>
                  </a:lnTo>
                  <a:lnTo>
                    <a:pt x="87" y="44"/>
                  </a:lnTo>
                  <a:lnTo>
                    <a:pt x="87" y="41"/>
                  </a:lnTo>
                  <a:lnTo>
                    <a:pt x="87" y="36"/>
                  </a:lnTo>
                  <a:lnTo>
                    <a:pt x="87" y="33"/>
                  </a:lnTo>
                  <a:lnTo>
                    <a:pt x="85" y="30"/>
                  </a:lnTo>
                  <a:lnTo>
                    <a:pt x="85" y="25"/>
                  </a:lnTo>
                  <a:lnTo>
                    <a:pt x="85" y="22"/>
                  </a:lnTo>
                  <a:lnTo>
                    <a:pt x="85" y="17"/>
                  </a:lnTo>
                  <a:lnTo>
                    <a:pt x="83" y="14"/>
                  </a:lnTo>
                  <a:lnTo>
                    <a:pt x="83" y="11"/>
                  </a:lnTo>
                  <a:lnTo>
                    <a:pt x="83" y="6"/>
                  </a:lnTo>
                  <a:lnTo>
                    <a:pt x="83" y="3"/>
                  </a:lnTo>
                  <a:lnTo>
                    <a:pt x="82" y="0"/>
                  </a:lnTo>
                  <a:lnTo>
                    <a:pt x="87" y="0"/>
                  </a:lnTo>
                  <a:lnTo>
                    <a:pt x="96" y="0"/>
                  </a:lnTo>
                  <a:lnTo>
                    <a:pt x="10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3" name="Freeform 210">
              <a:extLst>
                <a:ext uri="{FF2B5EF4-FFF2-40B4-BE49-F238E27FC236}">
                  <a16:creationId xmlns:a16="http://schemas.microsoft.com/office/drawing/2014/main" id="{9D6A83D0-BBA8-0B74-16C3-40E9899EC9BE}"/>
                </a:ext>
              </a:extLst>
            </p:cNvPr>
            <p:cNvSpPr>
              <a:spLocks/>
            </p:cNvSpPr>
            <p:nvPr/>
          </p:nvSpPr>
          <p:spPr bwMode="auto">
            <a:xfrm>
              <a:off x="6340014" y="3154776"/>
              <a:ext cx="74070" cy="50680"/>
            </a:xfrm>
            <a:custGeom>
              <a:avLst/>
              <a:gdLst>
                <a:gd name="T0" fmla="*/ 27 w 38"/>
                <a:gd name="T1" fmla="*/ 0 h 26"/>
                <a:gd name="T2" fmla="*/ 28 w 38"/>
                <a:gd name="T3" fmla="*/ 0 h 26"/>
                <a:gd name="T4" fmla="*/ 31 w 38"/>
                <a:gd name="T5" fmla="*/ 4 h 26"/>
                <a:gd name="T6" fmla="*/ 35 w 38"/>
                <a:gd name="T7" fmla="*/ 6 h 26"/>
                <a:gd name="T8" fmla="*/ 36 w 38"/>
                <a:gd name="T9" fmla="*/ 9 h 26"/>
                <a:gd name="T10" fmla="*/ 38 w 38"/>
                <a:gd name="T11" fmla="*/ 11 h 26"/>
                <a:gd name="T12" fmla="*/ 38 w 38"/>
                <a:gd name="T13" fmla="*/ 11 h 26"/>
                <a:gd name="T14" fmla="*/ 36 w 38"/>
                <a:gd name="T15" fmla="*/ 17 h 26"/>
                <a:gd name="T16" fmla="*/ 35 w 38"/>
                <a:gd name="T17" fmla="*/ 17 h 26"/>
                <a:gd name="T18" fmla="*/ 33 w 38"/>
                <a:gd name="T19" fmla="*/ 17 h 26"/>
                <a:gd name="T20" fmla="*/ 31 w 38"/>
                <a:gd name="T21" fmla="*/ 20 h 26"/>
                <a:gd name="T22" fmla="*/ 28 w 38"/>
                <a:gd name="T23" fmla="*/ 22 h 26"/>
                <a:gd name="T24" fmla="*/ 25 w 38"/>
                <a:gd name="T25" fmla="*/ 20 h 26"/>
                <a:gd name="T26" fmla="*/ 22 w 38"/>
                <a:gd name="T27" fmla="*/ 20 h 26"/>
                <a:gd name="T28" fmla="*/ 19 w 38"/>
                <a:gd name="T29" fmla="*/ 23 h 26"/>
                <a:gd name="T30" fmla="*/ 17 w 38"/>
                <a:gd name="T31" fmla="*/ 25 h 26"/>
                <a:gd name="T32" fmla="*/ 14 w 38"/>
                <a:gd name="T33" fmla="*/ 25 h 26"/>
                <a:gd name="T34" fmla="*/ 11 w 38"/>
                <a:gd name="T35" fmla="*/ 25 h 26"/>
                <a:gd name="T36" fmla="*/ 8 w 38"/>
                <a:gd name="T37" fmla="*/ 26 h 26"/>
                <a:gd name="T38" fmla="*/ 8 w 38"/>
                <a:gd name="T39" fmla="*/ 25 h 26"/>
                <a:gd name="T40" fmla="*/ 5 w 38"/>
                <a:gd name="T41" fmla="*/ 25 h 26"/>
                <a:gd name="T42" fmla="*/ 3 w 38"/>
                <a:gd name="T43" fmla="*/ 22 h 26"/>
                <a:gd name="T44" fmla="*/ 2 w 38"/>
                <a:gd name="T45" fmla="*/ 20 h 26"/>
                <a:gd name="T46" fmla="*/ 2 w 38"/>
                <a:gd name="T47" fmla="*/ 17 h 26"/>
                <a:gd name="T48" fmla="*/ 0 w 38"/>
                <a:gd name="T49" fmla="*/ 14 h 26"/>
                <a:gd name="T50" fmla="*/ 2 w 38"/>
                <a:gd name="T51" fmla="*/ 14 h 26"/>
                <a:gd name="T52" fmla="*/ 2 w 38"/>
                <a:gd name="T53" fmla="*/ 11 h 26"/>
                <a:gd name="T54" fmla="*/ 2 w 38"/>
                <a:gd name="T55" fmla="*/ 8 h 26"/>
                <a:gd name="T56" fmla="*/ 5 w 38"/>
                <a:gd name="T57" fmla="*/ 9 h 26"/>
                <a:gd name="T58" fmla="*/ 5 w 38"/>
                <a:gd name="T59" fmla="*/ 8 h 26"/>
                <a:gd name="T60" fmla="*/ 5 w 38"/>
                <a:gd name="T61" fmla="*/ 4 h 26"/>
                <a:gd name="T62" fmla="*/ 11 w 38"/>
                <a:gd name="T63" fmla="*/ 3 h 26"/>
                <a:gd name="T64" fmla="*/ 13 w 38"/>
                <a:gd name="T65" fmla="*/ 4 h 26"/>
                <a:gd name="T66" fmla="*/ 13 w 38"/>
                <a:gd name="T67" fmla="*/ 4 h 26"/>
                <a:gd name="T68" fmla="*/ 14 w 38"/>
                <a:gd name="T69" fmla="*/ 3 h 26"/>
                <a:gd name="T70" fmla="*/ 16 w 38"/>
                <a:gd name="T71" fmla="*/ 1 h 26"/>
                <a:gd name="T72" fmla="*/ 19 w 38"/>
                <a:gd name="T73" fmla="*/ 1 h 26"/>
                <a:gd name="T74" fmla="*/ 20 w 38"/>
                <a:gd name="T75" fmla="*/ 1 h 26"/>
                <a:gd name="T76" fmla="*/ 22 w 38"/>
                <a:gd name="T77" fmla="*/ 0 h 26"/>
                <a:gd name="T78" fmla="*/ 25 w 38"/>
                <a:gd name="T7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8" h="26">
                  <a:moveTo>
                    <a:pt x="27" y="0"/>
                  </a:moveTo>
                  <a:lnTo>
                    <a:pt x="27" y="0"/>
                  </a:lnTo>
                  <a:lnTo>
                    <a:pt x="27" y="0"/>
                  </a:lnTo>
                  <a:lnTo>
                    <a:pt x="28" y="0"/>
                  </a:lnTo>
                  <a:lnTo>
                    <a:pt x="30" y="3"/>
                  </a:lnTo>
                  <a:lnTo>
                    <a:pt x="31" y="4"/>
                  </a:lnTo>
                  <a:lnTo>
                    <a:pt x="33" y="4"/>
                  </a:lnTo>
                  <a:lnTo>
                    <a:pt x="35" y="6"/>
                  </a:lnTo>
                  <a:lnTo>
                    <a:pt x="35" y="6"/>
                  </a:lnTo>
                  <a:lnTo>
                    <a:pt x="36" y="9"/>
                  </a:lnTo>
                  <a:lnTo>
                    <a:pt x="36" y="9"/>
                  </a:lnTo>
                  <a:lnTo>
                    <a:pt x="38" y="11"/>
                  </a:lnTo>
                  <a:lnTo>
                    <a:pt x="38" y="11"/>
                  </a:lnTo>
                  <a:lnTo>
                    <a:pt x="38" y="11"/>
                  </a:lnTo>
                  <a:lnTo>
                    <a:pt x="36" y="12"/>
                  </a:lnTo>
                  <a:lnTo>
                    <a:pt x="36" y="17"/>
                  </a:lnTo>
                  <a:lnTo>
                    <a:pt x="36" y="17"/>
                  </a:lnTo>
                  <a:lnTo>
                    <a:pt x="35" y="17"/>
                  </a:lnTo>
                  <a:lnTo>
                    <a:pt x="35" y="17"/>
                  </a:lnTo>
                  <a:lnTo>
                    <a:pt x="33" y="17"/>
                  </a:lnTo>
                  <a:lnTo>
                    <a:pt x="33" y="20"/>
                  </a:lnTo>
                  <a:lnTo>
                    <a:pt x="31" y="20"/>
                  </a:lnTo>
                  <a:lnTo>
                    <a:pt x="30" y="22"/>
                  </a:lnTo>
                  <a:lnTo>
                    <a:pt x="28" y="22"/>
                  </a:lnTo>
                  <a:lnTo>
                    <a:pt x="27" y="20"/>
                  </a:lnTo>
                  <a:lnTo>
                    <a:pt x="25" y="20"/>
                  </a:lnTo>
                  <a:lnTo>
                    <a:pt x="25" y="20"/>
                  </a:lnTo>
                  <a:lnTo>
                    <a:pt x="22" y="20"/>
                  </a:lnTo>
                  <a:lnTo>
                    <a:pt x="22" y="22"/>
                  </a:lnTo>
                  <a:lnTo>
                    <a:pt x="19" y="23"/>
                  </a:lnTo>
                  <a:lnTo>
                    <a:pt x="17" y="25"/>
                  </a:lnTo>
                  <a:lnTo>
                    <a:pt x="17" y="25"/>
                  </a:lnTo>
                  <a:lnTo>
                    <a:pt x="16" y="25"/>
                  </a:lnTo>
                  <a:lnTo>
                    <a:pt x="14" y="25"/>
                  </a:lnTo>
                  <a:lnTo>
                    <a:pt x="13" y="25"/>
                  </a:lnTo>
                  <a:lnTo>
                    <a:pt x="11" y="25"/>
                  </a:lnTo>
                  <a:lnTo>
                    <a:pt x="9" y="25"/>
                  </a:lnTo>
                  <a:lnTo>
                    <a:pt x="8" y="26"/>
                  </a:lnTo>
                  <a:lnTo>
                    <a:pt x="8" y="25"/>
                  </a:lnTo>
                  <a:lnTo>
                    <a:pt x="8" y="25"/>
                  </a:lnTo>
                  <a:lnTo>
                    <a:pt x="6" y="25"/>
                  </a:lnTo>
                  <a:lnTo>
                    <a:pt x="5" y="25"/>
                  </a:lnTo>
                  <a:lnTo>
                    <a:pt x="5" y="25"/>
                  </a:lnTo>
                  <a:lnTo>
                    <a:pt x="3" y="22"/>
                  </a:lnTo>
                  <a:lnTo>
                    <a:pt x="3" y="22"/>
                  </a:lnTo>
                  <a:lnTo>
                    <a:pt x="2" y="20"/>
                  </a:lnTo>
                  <a:lnTo>
                    <a:pt x="2" y="19"/>
                  </a:lnTo>
                  <a:lnTo>
                    <a:pt x="2" y="17"/>
                  </a:lnTo>
                  <a:lnTo>
                    <a:pt x="2" y="17"/>
                  </a:lnTo>
                  <a:lnTo>
                    <a:pt x="0" y="14"/>
                  </a:lnTo>
                  <a:lnTo>
                    <a:pt x="2" y="14"/>
                  </a:lnTo>
                  <a:lnTo>
                    <a:pt x="2" y="14"/>
                  </a:lnTo>
                  <a:lnTo>
                    <a:pt x="2" y="12"/>
                  </a:lnTo>
                  <a:lnTo>
                    <a:pt x="2" y="11"/>
                  </a:lnTo>
                  <a:lnTo>
                    <a:pt x="2" y="8"/>
                  </a:lnTo>
                  <a:lnTo>
                    <a:pt x="2" y="8"/>
                  </a:lnTo>
                  <a:lnTo>
                    <a:pt x="2" y="8"/>
                  </a:lnTo>
                  <a:lnTo>
                    <a:pt x="5" y="9"/>
                  </a:lnTo>
                  <a:lnTo>
                    <a:pt x="5" y="8"/>
                  </a:lnTo>
                  <a:lnTo>
                    <a:pt x="5" y="8"/>
                  </a:lnTo>
                  <a:lnTo>
                    <a:pt x="5" y="6"/>
                  </a:lnTo>
                  <a:lnTo>
                    <a:pt x="5" y="4"/>
                  </a:lnTo>
                  <a:lnTo>
                    <a:pt x="9" y="3"/>
                  </a:lnTo>
                  <a:lnTo>
                    <a:pt x="11" y="3"/>
                  </a:lnTo>
                  <a:lnTo>
                    <a:pt x="11" y="4"/>
                  </a:lnTo>
                  <a:lnTo>
                    <a:pt x="13" y="4"/>
                  </a:lnTo>
                  <a:lnTo>
                    <a:pt x="13" y="4"/>
                  </a:lnTo>
                  <a:lnTo>
                    <a:pt x="13" y="4"/>
                  </a:lnTo>
                  <a:lnTo>
                    <a:pt x="13" y="3"/>
                  </a:lnTo>
                  <a:lnTo>
                    <a:pt x="14" y="3"/>
                  </a:lnTo>
                  <a:lnTo>
                    <a:pt x="16" y="1"/>
                  </a:lnTo>
                  <a:lnTo>
                    <a:pt x="16" y="1"/>
                  </a:lnTo>
                  <a:lnTo>
                    <a:pt x="17" y="1"/>
                  </a:lnTo>
                  <a:lnTo>
                    <a:pt x="19" y="1"/>
                  </a:lnTo>
                  <a:lnTo>
                    <a:pt x="20" y="1"/>
                  </a:lnTo>
                  <a:lnTo>
                    <a:pt x="20" y="1"/>
                  </a:lnTo>
                  <a:lnTo>
                    <a:pt x="22" y="0"/>
                  </a:lnTo>
                  <a:lnTo>
                    <a:pt x="22" y="0"/>
                  </a:lnTo>
                  <a:lnTo>
                    <a:pt x="24" y="1"/>
                  </a:lnTo>
                  <a:lnTo>
                    <a:pt x="25" y="0"/>
                  </a:lnTo>
                  <a:lnTo>
                    <a:pt x="2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4" name="Freeform 211">
              <a:extLst>
                <a:ext uri="{FF2B5EF4-FFF2-40B4-BE49-F238E27FC236}">
                  <a16:creationId xmlns:a16="http://schemas.microsoft.com/office/drawing/2014/main" id="{78F42A74-61AA-81C9-DC27-5D5FF012FD9E}"/>
                </a:ext>
              </a:extLst>
            </p:cNvPr>
            <p:cNvSpPr>
              <a:spLocks noEditPoints="1"/>
            </p:cNvSpPr>
            <p:nvPr/>
          </p:nvSpPr>
          <p:spPr bwMode="auto">
            <a:xfrm>
              <a:off x="10464566" y="4104048"/>
              <a:ext cx="138395" cy="150091"/>
            </a:xfrm>
            <a:custGeom>
              <a:avLst/>
              <a:gdLst>
                <a:gd name="T0" fmla="*/ 43 w 71"/>
                <a:gd name="T1" fmla="*/ 74 h 77"/>
                <a:gd name="T2" fmla="*/ 43 w 71"/>
                <a:gd name="T3" fmla="*/ 75 h 77"/>
                <a:gd name="T4" fmla="*/ 41 w 71"/>
                <a:gd name="T5" fmla="*/ 75 h 77"/>
                <a:gd name="T6" fmla="*/ 41 w 71"/>
                <a:gd name="T7" fmla="*/ 77 h 77"/>
                <a:gd name="T8" fmla="*/ 41 w 71"/>
                <a:gd name="T9" fmla="*/ 77 h 77"/>
                <a:gd name="T10" fmla="*/ 41 w 71"/>
                <a:gd name="T11" fmla="*/ 77 h 77"/>
                <a:gd name="T12" fmla="*/ 41 w 71"/>
                <a:gd name="T13" fmla="*/ 77 h 77"/>
                <a:gd name="T14" fmla="*/ 41 w 71"/>
                <a:gd name="T15" fmla="*/ 77 h 77"/>
                <a:gd name="T16" fmla="*/ 41 w 71"/>
                <a:gd name="T17" fmla="*/ 75 h 77"/>
                <a:gd name="T18" fmla="*/ 43 w 71"/>
                <a:gd name="T19" fmla="*/ 75 h 77"/>
                <a:gd name="T20" fmla="*/ 43 w 71"/>
                <a:gd name="T21" fmla="*/ 74 h 77"/>
                <a:gd name="T22" fmla="*/ 69 w 71"/>
                <a:gd name="T23" fmla="*/ 59 h 77"/>
                <a:gd name="T24" fmla="*/ 69 w 71"/>
                <a:gd name="T25" fmla="*/ 59 h 77"/>
                <a:gd name="T26" fmla="*/ 71 w 71"/>
                <a:gd name="T27" fmla="*/ 59 h 77"/>
                <a:gd name="T28" fmla="*/ 71 w 71"/>
                <a:gd name="T29" fmla="*/ 59 h 77"/>
                <a:gd name="T30" fmla="*/ 71 w 71"/>
                <a:gd name="T31" fmla="*/ 59 h 77"/>
                <a:gd name="T32" fmla="*/ 71 w 71"/>
                <a:gd name="T33" fmla="*/ 59 h 77"/>
                <a:gd name="T34" fmla="*/ 71 w 71"/>
                <a:gd name="T35" fmla="*/ 59 h 77"/>
                <a:gd name="T36" fmla="*/ 69 w 71"/>
                <a:gd name="T37" fmla="*/ 59 h 77"/>
                <a:gd name="T38" fmla="*/ 69 w 71"/>
                <a:gd name="T39" fmla="*/ 59 h 77"/>
                <a:gd name="T40" fmla="*/ 69 w 71"/>
                <a:gd name="T41" fmla="*/ 59 h 77"/>
                <a:gd name="T42" fmla="*/ 62 w 71"/>
                <a:gd name="T43" fmla="*/ 58 h 77"/>
                <a:gd name="T44" fmla="*/ 62 w 71"/>
                <a:gd name="T45" fmla="*/ 58 h 77"/>
                <a:gd name="T46" fmla="*/ 65 w 71"/>
                <a:gd name="T47" fmla="*/ 58 h 77"/>
                <a:gd name="T48" fmla="*/ 66 w 71"/>
                <a:gd name="T49" fmla="*/ 58 h 77"/>
                <a:gd name="T50" fmla="*/ 66 w 71"/>
                <a:gd name="T51" fmla="*/ 58 h 77"/>
                <a:gd name="T52" fmla="*/ 65 w 71"/>
                <a:gd name="T53" fmla="*/ 58 h 77"/>
                <a:gd name="T54" fmla="*/ 65 w 71"/>
                <a:gd name="T55" fmla="*/ 59 h 77"/>
                <a:gd name="T56" fmla="*/ 65 w 71"/>
                <a:gd name="T57" fmla="*/ 59 h 77"/>
                <a:gd name="T58" fmla="*/ 63 w 71"/>
                <a:gd name="T59" fmla="*/ 59 h 77"/>
                <a:gd name="T60" fmla="*/ 62 w 71"/>
                <a:gd name="T61" fmla="*/ 58 h 77"/>
                <a:gd name="T62" fmla="*/ 62 w 71"/>
                <a:gd name="T63" fmla="*/ 58 h 77"/>
                <a:gd name="T64" fmla="*/ 62 w 71"/>
                <a:gd name="T65" fmla="*/ 58 h 77"/>
                <a:gd name="T66" fmla="*/ 27 w 71"/>
                <a:gd name="T67" fmla="*/ 55 h 77"/>
                <a:gd name="T68" fmla="*/ 28 w 71"/>
                <a:gd name="T69" fmla="*/ 55 h 77"/>
                <a:gd name="T70" fmla="*/ 30 w 71"/>
                <a:gd name="T71" fmla="*/ 55 h 77"/>
                <a:gd name="T72" fmla="*/ 28 w 71"/>
                <a:gd name="T73" fmla="*/ 56 h 77"/>
                <a:gd name="T74" fmla="*/ 28 w 71"/>
                <a:gd name="T75" fmla="*/ 55 h 77"/>
                <a:gd name="T76" fmla="*/ 27 w 71"/>
                <a:gd name="T77" fmla="*/ 55 h 77"/>
                <a:gd name="T78" fmla="*/ 27 w 71"/>
                <a:gd name="T79" fmla="*/ 55 h 77"/>
                <a:gd name="T80" fmla="*/ 2 w 71"/>
                <a:gd name="T81" fmla="*/ 0 h 77"/>
                <a:gd name="T82" fmla="*/ 2 w 71"/>
                <a:gd name="T83" fmla="*/ 0 h 77"/>
                <a:gd name="T84" fmla="*/ 2 w 71"/>
                <a:gd name="T85" fmla="*/ 0 h 77"/>
                <a:gd name="T86" fmla="*/ 2 w 71"/>
                <a:gd name="T87" fmla="*/ 0 h 77"/>
                <a:gd name="T88" fmla="*/ 0 w 71"/>
                <a:gd name="T89" fmla="*/ 0 h 77"/>
                <a:gd name="T90" fmla="*/ 0 w 71"/>
                <a:gd name="T91" fmla="*/ 0 h 77"/>
                <a:gd name="T92" fmla="*/ 2 w 71"/>
                <a:gd name="T93"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1" h="77">
                  <a:moveTo>
                    <a:pt x="43" y="74"/>
                  </a:moveTo>
                  <a:lnTo>
                    <a:pt x="43" y="75"/>
                  </a:lnTo>
                  <a:lnTo>
                    <a:pt x="41" y="75"/>
                  </a:lnTo>
                  <a:lnTo>
                    <a:pt x="41" y="77"/>
                  </a:lnTo>
                  <a:lnTo>
                    <a:pt x="41" y="77"/>
                  </a:lnTo>
                  <a:lnTo>
                    <a:pt x="41" y="77"/>
                  </a:lnTo>
                  <a:lnTo>
                    <a:pt x="41" y="77"/>
                  </a:lnTo>
                  <a:lnTo>
                    <a:pt x="41" y="77"/>
                  </a:lnTo>
                  <a:lnTo>
                    <a:pt x="41" y="75"/>
                  </a:lnTo>
                  <a:lnTo>
                    <a:pt x="43" y="75"/>
                  </a:lnTo>
                  <a:lnTo>
                    <a:pt x="43" y="74"/>
                  </a:lnTo>
                  <a:close/>
                  <a:moveTo>
                    <a:pt x="69" y="59"/>
                  </a:moveTo>
                  <a:lnTo>
                    <a:pt x="69" y="59"/>
                  </a:lnTo>
                  <a:lnTo>
                    <a:pt x="71" y="59"/>
                  </a:lnTo>
                  <a:lnTo>
                    <a:pt x="71" y="59"/>
                  </a:lnTo>
                  <a:lnTo>
                    <a:pt x="71" y="59"/>
                  </a:lnTo>
                  <a:lnTo>
                    <a:pt x="71" y="59"/>
                  </a:lnTo>
                  <a:lnTo>
                    <a:pt x="71" y="59"/>
                  </a:lnTo>
                  <a:lnTo>
                    <a:pt x="69" y="59"/>
                  </a:lnTo>
                  <a:lnTo>
                    <a:pt x="69" y="59"/>
                  </a:lnTo>
                  <a:lnTo>
                    <a:pt x="69" y="59"/>
                  </a:lnTo>
                  <a:close/>
                  <a:moveTo>
                    <a:pt x="62" y="58"/>
                  </a:moveTo>
                  <a:lnTo>
                    <a:pt x="62" y="58"/>
                  </a:lnTo>
                  <a:lnTo>
                    <a:pt x="65" y="58"/>
                  </a:lnTo>
                  <a:lnTo>
                    <a:pt x="66" y="58"/>
                  </a:lnTo>
                  <a:lnTo>
                    <a:pt x="66" y="58"/>
                  </a:lnTo>
                  <a:lnTo>
                    <a:pt x="65" y="58"/>
                  </a:lnTo>
                  <a:lnTo>
                    <a:pt x="65" y="59"/>
                  </a:lnTo>
                  <a:lnTo>
                    <a:pt x="65" y="59"/>
                  </a:lnTo>
                  <a:lnTo>
                    <a:pt x="63" y="59"/>
                  </a:lnTo>
                  <a:lnTo>
                    <a:pt x="62" y="58"/>
                  </a:lnTo>
                  <a:lnTo>
                    <a:pt x="62" y="58"/>
                  </a:lnTo>
                  <a:lnTo>
                    <a:pt x="62" y="58"/>
                  </a:lnTo>
                  <a:close/>
                  <a:moveTo>
                    <a:pt x="27" y="55"/>
                  </a:moveTo>
                  <a:lnTo>
                    <a:pt x="28" y="55"/>
                  </a:lnTo>
                  <a:lnTo>
                    <a:pt x="30" y="55"/>
                  </a:lnTo>
                  <a:lnTo>
                    <a:pt x="28" y="56"/>
                  </a:lnTo>
                  <a:lnTo>
                    <a:pt x="28" y="55"/>
                  </a:lnTo>
                  <a:lnTo>
                    <a:pt x="27" y="55"/>
                  </a:lnTo>
                  <a:lnTo>
                    <a:pt x="27" y="55"/>
                  </a:lnTo>
                  <a:close/>
                  <a:moveTo>
                    <a:pt x="2" y="0"/>
                  </a:moveTo>
                  <a:lnTo>
                    <a:pt x="2" y="0"/>
                  </a:lnTo>
                  <a:lnTo>
                    <a:pt x="2" y="0"/>
                  </a:lnTo>
                  <a:lnTo>
                    <a:pt x="2" y="0"/>
                  </a:lnTo>
                  <a:lnTo>
                    <a:pt x="0" y="0"/>
                  </a:lnTo>
                  <a:lnTo>
                    <a:pt x="0"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5" name="Freeform 212">
              <a:extLst>
                <a:ext uri="{FF2B5EF4-FFF2-40B4-BE49-F238E27FC236}">
                  <a16:creationId xmlns:a16="http://schemas.microsoft.com/office/drawing/2014/main" id="{3E6BB392-1A13-A4AE-B208-53FB35903EC4}"/>
                </a:ext>
              </a:extLst>
            </p:cNvPr>
            <p:cNvSpPr>
              <a:spLocks noEditPoints="1"/>
            </p:cNvSpPr>
            <p:nvPr/>
          </p:nvSpPr>
          <p:spPr bwMode="auto">
            <a:xfrm>
              <a:off x="6981308" y="4757036"/>
              <a:ext cx="206617" cy="389844"/>
            </a:xfrm>
            <a:custGeom>
              <a:avLst/>
              <a:gdLst>
                <a:gd name="T0" fmla="*/ 98 w 106"/>
                <a:gd name="T1" fmla="*/ 68 h 200"/>
                <a:gd name="T2" fmla="*/ 75 w 106"/>
                <a:gd name="T3" fmla="*/ 19 h 200"/>
                <a:gd name="T4" fmla="*/ 75 w 106"/>
                <a:gd name="T5" fmla="*/ 16 h 200"/>
                <a:gd name="T6" fmla="*/ 89 w 106"/>
                <a:gd name="T7" fmla="*/ 2 h 200"/>
                <a:gd name="T8" fmla="*/ 95 w 106"/>
                <a:gd name="T9" fmla="*/ 11 h 200"/>
                <a:gd name="T10" fmla="*/ 101 w 106"/>
                <a:gd name="T11" fmla="*/ 28 h 200"/>
                <a:gd name="T12" fmla="*/ 106 w 106"/>
                <a:gd name="T13" fmla="*/ 47 h 200"/>
                <a:gd name="T14" fmla="*/ 101 w 106"/>
                <a:gd name="T15" fmla="*/ 57 h 200"/>
                <a:gd name="T16" fmla="*/ 97 w 106"/>
                <a:gd name="T17" fmla="*/ 49 h 200"/>
                <a:gd name="T18" fmla="*/ 94 w 106"/>
                <a:gd name="T19" fmla="*/ 54 h 200"/>
                <a:gd name="T20" fmla="*/ 97 w 106"/>
                <a:gd name="T21" fmla="*/ 60 h 200"/>
                <a:gd name="T22" fmla="*/ 95 w 106"/>
                <a:gd name="T23" fmla="*/ 69 h 200"/>
                <a:gd name="T24" fmla="*/ 90 w 106"/>
                <a:gd name="T25" fmla="*/ 76 h 200"/>
                <a:gd name="T26" fmla="*/ 89 w 106"/>
                <a:gd name="T27" fmla="*/ 95 h 200"/>
                <a:gd name="T28" fmla="*/ 79 w 106"/>
                <a:gd name="T29" fmla="*/ 120 h 200"/>
                <a:gd name="T30" fmla="*/ 68 w 106"/>
                <a:gd name="T31" fmla="*/ 151 h 200"/>
                <a:gd name="T32" fmla="*/ 64 w 106"/>
                <a:gd name="T33" fmla="*/ 170 h 200"/>
                <a:gd name="T34" fmla="*/ 60 w 106"/>
                <a:gd name="T35" fmla="*/ 181 h 200"/>
                <a:gd name="T36" fmla="*/ 54 w 106"/>
                <a:gd name="T37" fmla="*/ 192 h 200"/>
                <a:gd name="T38" fmla="*/ 40 w 106"/>
                <a:gd name="T39" fmla="*/ 197 h 200"/>
                <a:gd name="T40" fmla="*/ 27 w 106"/>
                <a:gd name="T41" fmla="*/ 200 h 200"/>
                <a:gd name="T42" fmla="*/ 16 w 106"/>
                <a:gd name="T43" fmla="*/ 195 h 200"/>
                <a:gd name="T44" fmla="*/ 12 w 106"/>
                <a:gd name="T45" fmla="*/ 189 h 200"/>
                <a:gd name="T46" fmla="*/ 7 w 106"/>
                <a:gd name="T47" fmla="*/ 181 h 200"/>
                <a:gd name="T48" fmla="*/ 8 w 106"/>
                <a:gd name="T49" fmla="*/ 169 h 200"/>
                <a:gd name="T50" fmla="*/ 4 w 106"/>
                <a:gd name="T51" fmla="*/ 159 h 200"/>
                <a:gd name="T52" fmla="*/ 0 w 106"/>
                <a:gd name="T53" fmla="*/ 147 h 200"/>
                <a:gd name="T54" fmla="*/ 4 w 106"/>
                <a:gd name="T55" fmla="*/ 142 h 200"/>
                <a:gd name="T56" fmla="*/ 8 w 106"/>
                <a:gd name="T57" fmla="*/ 134 h 200"/>
                <a:gd name="T58" fmla="*/ 15 w 106"/>
                <a:gd name="T59" fmla="*/ 121 h 200"/>
                <a:gd name="T60" fmla="*/ 18 w 106"/>
                <a:gd name="T61" fmla="*/ 109 h 200"/>
                <a:gd name="T62" fmla="*/ 15 w 106"/>
                <a:gd name="T63" fmla="*/ 99 h 200"/>
                <a:gd name="T64" fmla="*/ 12 w 106"/>
                <a:gd name="T65" fmla="*/ 85 h 200"/>
                <a:gd name="T66" fmla="*/ 18 w 106"/>
                <a:gd name="T67" fmla="*/ 68 h 200"/>
                <a:gd name="T68" fmla="*/ 19 w 106"/>
                <a:gd name="T69" fmla="*/ 60 h 200"/>
                <a:gd name="T70" fmla="*/ 29 w 106"/>
                <a:gd name="T71" fmla="*/ 57 h 200"/>
                <a:gd name="T72" fmla="*/ 34 w 106"/>
                <a:gd name="T73" fmla="*/ 57 h 200"/>
                <a:gd name="T74" fmla="*/ 35 w 106"/>
                <a:gd name="T75" fmla="*/ 55 h 200"/>
                <a:gd name="T76" fmla="*/ 43 w 106"/>
                <a:gd name="T77" fmla="*/ 54 h 200"/>
                <a:gd name="T78" fmla="*/ 46 w 106"/>
                <a:gd name="T79" fmla="*/ 54 h 200"/>
                <a:gd name="T80" fmla="*/ 51 w 106"/>
                <a:gd name="T81" fmla="*/ 47 h 200"/>
                <a:gd name="T82" fmla="*/ 56 w 106"/>
                <a:gd name="T83" fmla="*/ 49 h 200"/>
                <a:gd name="T84" fmla="*/ 57 w 106"/>
                <a:gd name="T85" fmla="*/ 46 h 200"/>
                <a:gd name="T86" fmla="*/ 60 w 106"/>
                <a:gd name="T87" fmla="*/ 40 h 200"/>
                <a:gd name="T88" fmla="*/ 62 w 106"/>
                <a:gd name="T89" fmla="*/ 40 h 200"/>
                <a:gd name="T90" fmla="*/ 62 w 106"/>
                <a:gd name="T91" fmla="*/ 43 h 200"/>
                <a:gd name="T92" fmla="*/ 68 w 106"/>
                <a:gd name="T93" fmla="*/ 36 h 200"/>
                <a:gd name="T94" fmla="*/ 68 w 106"/>
                <a:gd name="T95" fmla="*/ 27 h 200"/>
                <a:gd name="T96" fmla="*/ 68 w 106"/>
                <a:gd name="T97" fmla="*/ 24 h 200"/>
                <a:gd name="T98" fmla="*/ 73 w 106"/>
                <a:gd name="T99" fmla="*/ 24 h 200"/>
                <a:gd name="T100" fmla="*/ 79 w 106"/>
                <a:gd name="T101" fmla="*/ 19 h 200"/>
                <a:gd name="T102" fmla="*/ 82 w 106"/>
                <a:gd name="T103" fmla="*/ 8 h 200"/>
                <a:gd name="T104" fmla="*/ 84 w 106"/>
                <a:gd name="T105" fmla="*/ 3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6" h="200">
                  <a:moveTo>
                    <a:pt x="98" y="68"/>
                  </a:moveTo>
                  <a:lnTo>
                    <a:pt x="98" y="69"/>
                  </a:lnTo>
                  <a:lnTo>
                    <a:pt x="97" y="73"/>
                  </a:lnTo>
                  <a:lnTo>
                    <a:pt x="97" y="71"/>
                  </a:lnTo>
                  <a:lnTo>
                    <a:pt x="98" y="68"/>
                  </a:lnTo>
                  <a:lnTo>
                    <a:pt x="98" y="68"/>
                  </a:lnTo>
                  <a:close/>
                  <a:moveTo>
                    <a:pt x="75" y="16"/>
                  </a:moveTo>
                  <a:lnTo>
                    <a:pt x="75" y="17"/>
                  </a:lnTo>
                  <a:lnTo>
                    <a:pt x="75" y="17"/>
                  </a:lnTo>
                  <a:lnTo>
                    <a:pt x="75" y="19"/>
                  </a:lnTo>
                  <a:lnTo>
                    <a:pt x="73" y="19"/>
                  </a:lnTo>
                  <a:lnTo>
                    <a:pt x="73" y="17"/>
                  </a:lnTo>
                  <a:lnTo>
                    <a:pt x="73" y="16"/>
                  </a:lnTo>
                  <a:lnTo>
                    <a:pt x="73" y="16"/>
                  </a:lnTo>
                  <a:lnTo>
                    <a:pt x="75" y="16"/>
                  </a:lnTo>
                  <a:close/>
                  <a:moveTo>
                    <a:pt x="87" y="0"/>
                  </a:moveTo>
                  <a:lnTo>
                    <a:pt x="87" y="0"/>
                  </a:lnTo>
                  <a:lnTo>
                    <a:pt x="89" y="0"/>
                  </a:lnTo>
                  <a:lnTo>
                    <a:pt x="89" y="2"/>
                  </a:lnTo>
                  <a:lnTo>
                    <a:pt x="89" y="2"/>
                  </a:lnTo>
                  <a:lnTo>
                    <a:pt x="90" y="3"/>
                  </a:lnTo>
                  <a:lnTo>
                    <a:pt x="92" y="5"/>
                  </a:lnTo>
                  <a:lnTo>
                    <a:pt x="92" y="6"/>
                  </a:lnTo>
                  <a:lnTo>
                    <a:pt x="94" y="8"/>
                  </a:lnTo>
                  <a:lnTo>
                    <a:pt x="95" y="11"/>
                  </a:lnTo>
                  <a:lnTo>
                    <a:pt x="97" y="13"/>
                  </a:lnTo>
                  <a:lnTo>
                    <a:pt x="98" y="14"/>
                  </a:lnTo>
                  <a:lnTo>
                    <a:pt x="98" y="17"/>
                  </a:lnTo>
                  <a:lnTo>
                    <a:pt x="100" y="21"/>
                  </a:lnTo>
                  <a:lnTo>
                    <a:pt x="101" y="28"/>
                  </a:lnTo>
                  <a:lnTo>
                    <a:pt x="101" y="35"/>
                  </a:lnTo>
                  <a:lnTo>
                    <a:pt x="101" y="38"/>
                  </a:lnTo>
                  <a:lnTo>
                    <a:pt x="103" y="41"/>
                  </a:lnTo>
                  <a:lnTo>
                    <a:pt x="105" y="44"/>
                  </a:lnTo>
                  <a:lnTo>
                    <a:pt x="106" y="47"/>
                  </a:lnTo>
                  <a:lnTo>
                    <a:pt x="105" y="52"/>
                  </a:lnTo>
                  <a:lnTo>
                    <a:pt x="103" y="55"/>
                  </a:lnTo>
                  <a:lnTo>
                    <a:pt x="103" y="55"/>
                  </a:lnTo>
                  <a:lnTo>
                    <a:pt x="101" y="57"/>
                  </a:lnTo>
                  <a:lnTo>
                    <a:pt x="101" y="57"/>
                  </a:lnTo>
                  <a:lnTo>
                    <a:pt x="100" y="55"/>
                  </a:lnTo>
                  <a:lnTo>
                    <a:pt x="98" y="54"/>
                  </a:lnTo>
                  <a:lnTo>
                    <a:pt x="98" y="51"/>
                  </a:lnTo>
                  <a:lnTo>
                    <a:pt x="97" y="49"/>
                  </a:lnTo>
                  <a:lnTo>
                    <a:pt x="97" y="49"/>
                  </a:lnTo>
                  <a:lnTo>
                    <a:pt x="95" y="49"/>
                  </a:lnTo>
                  <a:lnTo>
                    <a:pt x="94" y="51"/>
                  </a:lnTo>
                  <a:lnTo>
                    <a:pt x="94" y="51"/>
                  </a:lnTo>
                  <a:lnTo>
                    <a:pt x="94" y="52"/>
                  </a:lnTo>
                  <a:lnTo>
                    <a:pt x="94" y="54"/>
                  </a:lnTo>
                  <a:lnTo>
                    <a:pt x="95" y="55"/>
                  </a:lnTo>
                  <a:lnTo>
                    <a:pt x="95" y="58"/>
                  </a:lnTo>
                  <a:lnTo>
                    <a:pt x="95" y="58"/>
                  </a:lnTo>
                  <a:lnTo>
                    <a:pt x="95" y="60"/>
                  </a:lnTo>
                  <a:lnTo>
                    <a:pt x="97" y="60"/>
                  </a:lnTo>
                  <a:lnTo>
                    <a:pt x="97" y="65"/>
                  </a:lnTo>
                  <a:lnTo>
                    <a:pt x="95" y="66"/>
                  </a:lnTo>
                  <a:lnTo>
                    <a:pt x="95" y="68"/>
                  </a:lnTo>
                  <a:lnTo>
                    <a:pt x="95" y="68"/>
                  </a:lnTo>
                  <a:lnTo>
                    <a:pt x="95" y="69"/>
                  </a:lnTo>
                  <a:lnTo>
                    <a:pt x="95" y="69"/>
                  </a:lnTo>
                  <a:lnTo>
                    <a:pt x="94" y="69"/>
                  </a:lnTo>
                  <a:lnTo>
                    <a:pt x="92" y="71"/>
                  </a:lnTo>
                  <a:lnTo>
                    <a:pt x="92" y="73"/>
                  </a:lnTo>
                  <a:lnTo>
                    <a:pt x="90" y="76"/>
                  </a:lnTo>
                  <a:lnTo>
                    <a:pt x="90" y="77"/>
                  </a:lnTo>
                  <a:lnTo>
                    <a:pt x="92" y="82"/>
                  </a:lnTo>
                  <a:lnTo>
                    <a:pt x="90" y="85"/>
                  </a:lnTo>
                  <a:lnTo>
                    <a:pt x="89" y="92"/>
                  </a:lnTo>
                  <a:lnTo>
                    <a:pt x="89" y="95"/>
                  </a:lnTo>
                  <a:lnTo>
                    <a:pt x="87" y="98"/>
                  </a:lnTo>
                  <a:lnTo>
                    <a:pt x="86" y="103"/>
                  </a:lnTo>
                  <a:lnTo>
                    <a:pt x="82" y="109"/>
                  </a:lnTo>
                  <a:lnTo>
                    <a:pt x="81" y="115"/>
                  </a:lnTo>
                  <a:lnTo>
                    <a:pt x="79" y="120"/>
                  </a:lnTo>
                  <a:lnTo>
                    <a:pt x="78" y="123"/>
                  </a:lnTo>
                  <a:lnTo>
                    <a:pt x="76" y="129"/>
                  </a:lnTo>
                  <a:lnTo>
                    <a:pt x="75" y="136"/>
                  </a:lnTo>
                  <a:lnTo>
                    <a:pt x="71" y="143"/>
                  </a:lnTo>
                  <a:lnTo>
                    <a:pt x="68" y="151"/>
                  </a:lnTo>
                  <a:lnTo>
                    <a:pt x="68" y="153"/>
                  </a:lnTo>
                  <a:lnTo>
                    <a:pt x="68" y="158"/>
                  </a:lnTo>
                  <a:lnTo>
                    <a:pt x="67" y="161"/>
                  </a:lnTo>
                  <a:lnTo>
                    <a:pt x="65" y="166"/>
                  </a:lnTo>
                  <a:lnTo>
                    <a:pt x="64" y="170"/>
                  </a:lnTo>
                  <a:lnTo>
                    <a:pt x="64" y="173"/>
                  </a:lnTo>
                  <a:lnTo>
                    <a:pt x="64" y="175"/>
                  </a:lnTo>
                  <a:lnTo>
                    <a:pt x="62" y="178"/>
                  </a:lnTo>
                  <a:lnTo>
                    <a:pt x="60" y="180"/>
                  </a:lnTo>
                  <a:lnTo>
                    <a:pt x="60" y="181"/>
                  </a:lnTo>
                  <a:lnTo>
                    <a:pt x="60" y="183"/>
                  </a:lnTo>
                  <a:lnTo>
                    <a:pt x="59" y="184"/>
                  </a:lnTo>
                  <a:lnTo>
                    <a:pt x="57" y="189"/>
                  </a:lnTo>
                  <a:lnTo>
                    <a:pt x="56" y="191"/>
                  </a:lnTo>
                  <a:lnTo>
                    <a:pt x="54" y="192"/>
                  </a:lnTo>
                  <a:lnTo>
                    <a:pt x="51" y="194"/>
                  </a:lnTo>
                  <a:lnTo>
                    <a:pt x="49" y="194"/>
                  </a:lnTo>
                  <a:lnTo>
                    <a:pt x="46" y="194"/>
                  </a:lnTo>
                  <a:lnTo>
                    <a:pt x="43" y="195"/>
                  </a:lnTo>
                  <a:lnTo>
                    <a:pt x="40" y="197"/>
                  </a:lnTo>
                  <a:lnTo>
                    <a:pt x="37" y="199"/>
                  </a:lnTo>
                  <a:lnTo>
                    <a:pt x="35" y="200"/>
                  </a:lnTo>
                  <a:lnTo>
                    <a:pt x="34" y="200"/>
                  </a:lnTo>
                  <a:lnTo>
                    <a:pt x="29" y="200"/>
                  </a:lnTo>
                  <a:lnTo>
                    <a:pt x="27" y="200"/>
                  </a:lnTo>
                  <a:lnTo>
                    <a:pt x="24" y="197"/>
                  </a:lnTo>
                  <a:lnTo>
                    <a:pt x="23" y="197"/>
                  </a:lnTo>
                  <a:lnTo>
                    <a:pt x="19" y="195"/>
                  </a:lnTo>
                  <a:lnTo>
                    <a:pt x="18" y="195"/>
                  </a:lnTo>
                  <a:lnTo>
                    <a:pt x="16" y="195"/>
                  </a:lnTo>
                  <a:lnTo>
                    <a:pt x="16" y="194"/>
                  </a:lnTo>
                  <a:lnTo>
                    <a:pt x="13" y="192"/>
                  </a:lnTo>
                  <a:lnTo>
                    <a:pt x="12" y="192"/>
                  </a:lnTo>
                  <a:lnTo>
                    <a:pt x="12" y="191"/>
                  </a:lnTo>
                  <a:lnTo>
                    <a:pt x="12" y="189"/>
                  </a:lnTo>
                  <a:lnTo>
                    <a:pt x="12" y="189"/>
                  </a:lnTo>
                  <a:lnTo>
                    <a:pt x="10" y="186"/>
                  </a:lnTo>
                  <a:lnTo>
                    <a:pt x="10" y="184"/>
                  </a:lnTo>
                  <a:lnTo>
                    <a:pt x="7" y="181"/>
                  </a:lnTo>
                  <a:lnTo>
                    <a:pt x="7" y="181"/>
                  </a:lnTo>
                  <a:lnTo>
                    <a:pt x="7" y="178"/>
                  </a:lnTo>
                  <a:lnTo>
                    <a:pt x="7" y="177"/>
                  </a:lnTo>
                  <a:lnTo>
                    <a:pt x="7" y="172"/>
                  </a:lnTo>
                  <a:lnTo>
                    <a:pt x="7" y="170"/>
                  </a:lnTo>
                  <a:lnTo>
                    <a:pt x="8" y="169"/>
                  </a:lnTo>
                  <a:lnTo>
                    <a:pt x="7" y="167"/>
                  </a:lnTo>
                  <a:lnTo>
                    <a:pt x="7" y="166"/>
                  </a:lnTo>
                  <a:lnTo>
                    <a:pt x="7" y="164"/>
                  </a:lnTo>
                  <a:lnTo>
                    <a:pt x="5" y="162"/>
                  </a:lnTo>
                  <a:lnTo>
                    <a:pt x="4" y="159"/>
                  </a:lnTo>
                  <a:lnTo>
                    <a:pt x="2" y="158"/>
                  </a:lnTo>
                  <a:lnTo>
                    <a:pt x="2" y="156"/>
                  </a:lnTo>
                  <a:lnTo>
                    <a:pt x="0" y="151"/>
                  </a:lnTo>
                  <a:lnTo>
                    <a:pt x="0" y="150"/>
                  </a:lnTo>
                  <a:lnTo>
                    <a:pt x="0" y="147"/>
                  </a:lnTo>
                  <a:lnTo>
                    <a:pt x="2" y="145"/>
                  </a:lnTo>
                  <a:lnTo>
                    <a:pt x="2" y="143"/>
                  </a:lnTo>
                  <a:lnTo>
                    <a:pt x="2" y="143"/>
                  </a:lnTo>
                  <a:lnTo>
                    <a:pt x="2" y="142"/>
                  </a:lnTo>
                  <a:lnTo>
                    <a:pt x="4" y="142"/>
                  </a:lnTo>
                  <a:lnTo>
                    <a:pt x="4" y="140"/>
                  </a:lnTo>
                  <a:lnTo>
                    <a:pt x="5" y="137"/>
                  </a:lnTo>
                  <a:lnTo>
                    <a:pt x="5" y="136"/>
                  </a:lnTo>
                  <a:lnTo>
                    <a:pt x="7" y="136"/>
                  </a:lnTo>
                  <a:lnTo>
                    <a:pt x="8" y="134"/>
                  </a:lnTo>
                  <a:lnTo>
                    <a:pt x="10" y="132"/>
                  </a:lnTo>
                  <a:lnTo>
                    <a:pt x="10" y="129"/>
                  </a:lnTo>
                  <a:lnTo>
                    <a:pt x="13" y="126"/>
                  </a:lnTo>
                  <a:lnTo>
                    <a:pt x="13" y="125"/>
                  </a:lnTo>
                  <a:lnTo>
                    <a:pt x="15" y="121"/>
                  </a:lnTo>
                  <a:lnTo>
                    <a:pt x="16" y="118"/>
                  </a:lnTo>
                  <a:lnTo>
                    <a:pt x="18" y="117"/>
                  </a:lnTo>
                  <a:lnTo>
                    <a:pt x="18" y="115"/>
                  </a:lnTo>
                  <a:lnTo>
                    <a:pt x="18" y="112"/>
                  </a:lnTo>
                  <a:lnTo>
                    <a:pt x="18" y="109"/>
                  </a:lnTo>
                  <a:lnTo>
                    <a:pt x="18" y="107"/>
                  </a:lnTo>
                  <a:lnTo>
                    <a:pt x="18" y="106"/>
                  </a:lnTo>
                  <a:lnTo>
                    <a:pt x="15" y="103"/>
                  </a:lnTo>
                  <a:lnTo>
                    <a:pt x="15" y="103"/>
                  </a:lnTo>
                  <a:lnTo>
                    <a:pt x="15" y="99"/>
                  </a:lnTo>
                  <a:lnTo>
                    <a:pt x="15" y="98"/>
                  </a:lnTo>
                  <a:lnTo>
                    <a:pt x="15" y="96"/>
                  </a:lnTo>
                  <a:lnTo>
                    <a:pt x="13" y="95"/>
                  </a:lnTo>
                  <a:lnTo>
                    <a:pt x="13" y="90"/>
                  </a:lnTo>
                  <a:lnTo>
                    <a:pt x="12" y="85"/>
                  </a:lnTo>
                  <a:lnTo>
                    <a:pt x="12" y="84"/>
                  </a:lnTo>
                  <a:lnTo>
                    <a:pt x="12" y="82"/>
                  </a:lnTo>
                  <a:lnTo>
                    <a:pt x="12" y="80"/>
                  </a:lnTo>
                  <a:lnTo>
                    <a:pt x="12" y="77"/>
                  </a:lnTo>
                  <a:lnTo>
                    <a:pt x="18" y="68"/>
                  </a:lnTo>
                  <a:lnTo>
                    <a:pt x="18" y="66"/>
                  </a:lnTo>
                  <a:lnTo>
                    <a:pt x="18" y="63"/>
                  </a:lnTo>
                  <a:lnTo>
                    <a:pt x="18" y="62"/>
                  </a:lnTo>
                  <a:lnTo>
                    <a:pt x="18" y="60"/>
                  </a:lnTo>
                  <a:lnTo>
                    <a:pt x="19" y="60"/>
                  </a:lnTo>
                  <a:lnTo>
                    <a:pt x="19" y="60"/>
                  </a:lnTo>
                  <a:lnTo>
                    <a:pt x="26" y="60"/>
                  </a:lnTo>
                  <a:lnTo>
                    <a:pt x="26" y="58"/>
                  </a:lnTo>
                  <a:lnTo>
                    <a:pt x="27" y="58"/>
                  </a:lnTo>
                  <a:lnTo>
                    <a:pt x="29" y="57"/>
                  </a:lnTo>
                  <a:lnTo>
                    <a:pt x="29" y="57"/>
                  </a:lnTo>
                  <a:lnTo>
                    <a:pt x="30" y="57"/>
                  </a:lnTo>
                  <a:lnTo>
                    <a:pt x="30" y="57"/>
                  </a:lnTo>
                  <a:lnTo>
                    <a:pt x="30" y="57"/>
                  </a:lnTo>
                  <a:lnTo>
                    <a:pt x="34" y="57"/>
                  </a:lnTo>
                  <a:lnTo>
                    <a:pt x="34" y="57"/>
                  </a:lnTo>
                  <a:lnTo>
                    <a:pt x="35" y="57"/>
                  </a:lnTo>
                  <a:lnTo>
                    <a:pt x="35" y="57"/>
                  </a:lnTo>
                  <a:lnTo>
                    <a:pt x="35" y="55"/>
                  </a:lnTo>
                  <a:lnTo>
                    <a:pt x="35" y="55"/>
                  </a:lnTo>
                  <a:lnTo>
                    <a:pt x="37" y="54"/>
                  </a:lnTo>
                  <a:lnTo>
                    <a:pt x="38" y="54"/>
                  </a:lnTo>
                  <a:lnTo>
                    <a:pt x="41" y="54"/>
                  </a:lnTo>
                  <a:lnTo>
                    <a:pt x="43" y="54"/>
                  </a:lnTo>
                  <a:lnTo>
                    <a:pt x="43" y="54"/>
                  </a:lnTo>
                  <a:lnTo>
                    <a:pt x="45" y="55"/>
                  </a:lnTo>
                  <a:lnTo>
                    <a:pt x="46" y="55"/>
                  </a:lnTo>
                  <a:lnTo>
                    <a:pt x="46" y="55"/>
                  </a:lnTo>
                  <a:lnTo>
                    <a:pt x="48" y="55"/>
                  </a:lnTo>
                  <a:lnTo>
                    <a:pt x="46" y="54"/>
                  </a:lnTo>
                  <a:lnTo>
                    <a:pt x="45" y="54"/>
                  </a:lnTo>
                  <a:lnTo>
                    <a:pt x="46" y="52"/>
                  </a:lnTo>
                  <a:lnTo>
                    <a:pt x="46" y="51"/>
                  </a:lnTo>
                  <a:lnTo>
                    <a:pt x="48" y="49"/>
                  </a:lnTo>
                  <a:lnTo>
                    <a:pt x="51" y="47"/>
                  </a:lnTo>
                  <a:lnTo>
                    <a:pt x="54" y="46"/>
                  </a:lnTo>
                  <a:lnTo>
                    <a:pt x="54" y="46"/>
                  </a:lnTo>
                  <a:lnTo>
                    <a:pt x="56" y="46"/>
                  </a:lnTo>
                  <a:lnTo>
                    <a:pt x="56" y="49"/>
                  </a:lnTo>
                  <a:lnTo>
                    <a:pt x="56" y="49"/>
                  </a:lnTo>
                  <a:lnTo>
                    <a:pt x="56" y="49"/>
                  </a:lnTo>
                  <a:lnTo>
                    <a:pt x="57" y="49"/>
                  </a:lnTo>
                  <a:lnTo>
                    <a:pt x="57" y="47"/>
                  </a:lnTo>
                  <a:lnTo>
                    <a:pt x="57" y="47"/>
                  </a:lnTo>
                  <a:lnTo>
                    <a:pt x="57" y="46"/>
                  </a:lnTo>
                  <a:lnTo>
                    <a:pt x="57" y="46"/>
                  </a:lnTo>
                  <a:lnTo>
                    <a:pt x="57" y="44"/>
                  </a:lnTo>
                  <a:lnTo>
                    <a:pt x="57" y="43"/>
                  </a:lnTo>
                  <a:lnTo>
                    <a:pt x="59" y="41"/>
                  </a:lnTo>
                  <a:lnTo>
                    <a:pt x="60" y="40"/>
                  </a:lnTo>
                  <a:lnTo>
                    <a:pt x="60" y="40"/>
                  </a:lnTo>
                  <a:lnTo>
                    <a:pt x="62" y="38"/>
                  </a:lnTo>
                  <a:lnTo>
                    <a:pt x="62" y="38"/>
                  </a:lnTo>
                  <a:lnTo>
                    <a:pt x="62" y="38"/>
                  </a:lnTo>
                  <a:lnTo>
                    <a:pt x="62" y="40"/>
                  </a:lnTo>
                  <a:lnTo>
                    <a:pt x="62" y="41"/>
                  </a:lnTo>
                  <a:lnTo>
                    <a:pt x="62" y="41"/>
                  </a:lnTo>
                  <a:lnTo>
                    <a:pt x="62" y="43"/>
                  </a:lnTo>
                  <a:lnTo>
                    <a:pt x="62" y="43"/>
                  </a:lnTo>
                  <a:lnTo>
                    <a:pt x="62" y="43"/>
                  </a:lnTo>
                  <a:lnTo>
                    <a:pt x="64" y="40"/>
                  </a:lnTo>
                  <a:lnTo>
                    <a:pt x="65" y="38"/>
                  </a:lnTo>
                  <a:lnTo>
                    <a:pt x="65" y="38"/>
                  </a:lnTo>
                  <a:lnTo>
                    <a:pt x="67" y="36"/>
                  </a:lnTo>
                  <a:lnTo>
                    <a:pt x="68" y="36"/>
                  </a:lnTo>
                  <a:lnTo>
                    <a:pt x="70" y="38"/>
                  </a:lnTo>
                  <a:lnTo>
                    <a:pt x="67" y="35"/>
                  </a:lnTo>
                  <a:lnTo>
                    <a:pt x="67" y="33"/>
                  </a:lnTo>
                  <a:lnTo>
                    <a:pt x="68" y="28"/>
                  </a:lnTo>
                  <a:lnTo>
                    <a:pt x="68" y="27"/>
                  </a:lnTo>
                  <a:lnTo>
                    <a:pt x="70" y="27"/>
                  </a:lnTo>
                  <a:lnTo>
                    <a:pt x="70" y="27"/>
                  </a:lnTo>
                  <a:lnTo>
                    <a:pt x="68" y="25"/>
                  </a:lnTo>
                  <a:lnTo>
                    <a:pt x="68" y="25"/>
                  </a:lnTo>
                  <a:lnTo>
                    <a:pt x="68" y="24"/>
                  </a:lnTo>
                  <a:lnTo>
                    <a:pt x="68" y="22"/>
                  </a:lnTo>
                  <a:lnTo>
                    <a:pt x="70" y="22"/>
                  </a:lnTo>
                  <a:lnTo>
                    <a:pt x="70" y="22"/>
                  </a:lnTo>
                  <a:lnTo>
                    <a:pt x="71" y="22"/>
                  </a:lnTo>
                  <a:lnTo>
                    <a:pt x="73" y="24"/>
                  </a:lnTo>
                  <a:lnTo>
                    <a:pt x="73" y="24"/>
                  </a:lnTo>
                  <a:lnTo>
                    <a:pt x="75" y="22"/>
                  </a:lnTo>
                  <a:lnTo>
                    <a:pt x="76" y="21"/>
                  </a:lnTo>
                  <a:lnTo>
                    <a:pt x="76" y="19"/>
                  </a:lnTo>
                  <a:lnTo>
                    <a:pt x="79" y="19"/>
                  </a:lnTo>
                  <a:lnTo>
                    <a:pt x="81" y="17"/>
                  </a:lnTo>
                  <a:lnTo>
                    <a:pt x="82" y="13"/>
                  </a:lnTo>
                  <a:lnTo>
                    <a:pt x="82" y="11"/>
                  </a:lnTo>
                  <a:lnTo>
                    <a:pt x="82" y="10"/>
                  </a:lnTo>
                  <a:lnTo>
                    <a:pt x="82" y="8"/>
                  </a:lnTo>
                  <a:lnTo>
                    <a:pt x="81" y="5"/>
                  </a:lnTo>
                  <a:lnTo>
                    <a:pt x="81" y="5"/>
                  </a:lnTo>
                  <a:lnTo>
                    <a:pt x="82" y="5"/>
                  </a:lnTo>
                  <a:lnTo>
                    <a:pt x="82" y="5"/>
                  </a:lnTo>
                  <a:lnTo>
                    <a:pt x="84" y="3"/>
                  </a:lnTo>
                  <a:lnTo>
                    <a:pt x="8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6" name="Freeform 213">
              <a:extLst>
                <a:ext uri="{FF2B5EF4-FFF2-40B4-BE49-F238E27FC236}">
                  <a16:creationId xmlns:a16="http://schemas.microsoft.com/office/drawing/2014/main" id="{113B1124-9964-E5F2-1ED0-AA0305EECE85}"/>
                </a:ext>
              </a:extLst>
            </p:cNvPr>
            <p:cNvSpPr>
              <a:spLocks/>
            </p:cNvSpPr>
            <p:nvPr/>
          </p:nvSpPr>
          <p:spPr bwMode="auto">
            <a:xfrm>
              <a:off x="3985354" y="3903277"/>
              <a:ext cx="3898" cy="3898"/>
            </a:xfrm>
            <a:custGeom>
              <a:avLst/>
              <a:gdLst>
                <a:gd name="T0" fmla="*/ 2 w 2"/>
                <a:gd name="T1" fmla="*/ 0 h 2"/>
                <a:gd name="T2" fmla="*/ 2 w 2"/>
                <a:gd name="T3" fmla="*/ 0 h 2"/>
                <a:gd name="T4" fmla="*/ 2 w 2"/>
                <a:gd name="T5" fmla="*/ 0 h 2"/>
                <a:gd name="T6" fmla="*/ 2 w 2"/>
                <a:gd name="T7" fmla="*/ 2 h 2"/>
                <a:gd name="T8" fmla="*/ 0 w 2"/>
                <a:gd name="T9" fmla="*/ 2 h 2"/>
                <a:gd name="T10" fmla="*/ 0 w 2"/>
                <a:gd name="T11" fmla="*/ 0 h 2"/>
                <a:gd name="T12" fmla="*/ 2 w 2"/>
                <a:gd name="T13" fmla="*/ 0 h 2"/>
              </a:gdLst>
              <a:ahLst/>
              <a:cxnLst>
                <a:cxn ang="0">
                  <a:pos x="T0" y="T1"/>
                </a:cxn>
                <a:cxn ang="0">
                  <a:pos x="T2" y="T3"/>
                </a:cxn>
                <a:cxn ang="0">
                  <a:pos x="T4" y="T5"/>
                </a:cxn>
                <a:cxn ang="0">
                  <a:pos x="T6" y="T7"/>
                </a:cxn>
                <a:cxn ang="0">
                  <a:pos x="T8" y="T9"/>
                </a:cxn>
                <a:cxn ang="0">
                  <a:pos x="T10" y="T11"/>
                </a:cxn>
                <a:cxn ang="0">
                  <a:pos x="T12" y="T13"/>
                </a:cxn>
              </a:cxnLst>
              <a:rect l="0" t="0" r="r" b="b"/>
              <a:pathLst>
                <a:path w="2" h="2">
                  <a:moveTo>
                    <a:pt x="2" y="0"/>
                  </a:moveTo>
                  <a:lnTo>
                    <a:pt x="2" y="0"/>
                  </a:lnTo>
                  <a:lnTo>
                    <a:pt x="2" y="0"/>
                  </a:lnTo>
                  <a:lnTo>
                    <a:pt x="2" y="2"/>
                  </a:lnTo>
                  <a:lnTo>
                    <a:pt x="0" y="2"/>
                  </a:lnTo>
                  <a:lnTo>
                    <a:pt x="0"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7" name="Freeform 214">
              <a:extLst>
                <a:ext uri="{FF2B5EF4-FFF2-40B4-BE49-F238E27FC236}">
                  <a16:creationId xmlns:a16="http://schemas.microsoft.com/office/drawing/2014/main" id="{1166A2FF-5203-E0EC-3C34-80446A860CA5}"/>
                </a:ext>
              </a:extLst>
            </p:cNvPr>
            <p:cNvSpPr>
              <a:spLocks/>
            </p:cNvSpPr>
            <p:nvPr/>
          </p:nvSpPr>
          <p:spPr bwMode="auto">
            <a:xfrm>
              <a:off x="6285436" y="3113843"/>
              <a:ext cx="50680" cy="56528"/>
            </a:xfrm>
            <a:custGeom>
              <a:avLst/>
              <a:gdLst>
                <a:gd name="T0" fmla="*/ 7 w 26"/>
                <a:gd name="T1" fmla="*/ 0 h 29"/>
                <a:gd name="T2" fmla="*/ 9 w 26"/>
                <a:gd name="T3" fmla="*/ 0 h 29"/>
                <a:gd name="T4" fmla="*/ 11 w 26"/>
                <a:gd name="T5" fmla="*/ 0 h 29"/>
                <a:gd name="T6" fmla="*/ 11 w 26"/>
                <a:gd name="T7" fmla="*/ 2 h 29"/>
                <a:gd name="T8" fmla="*/ 12 w 26"/>
                <a:gd name="T9" fmla="*/ 2 h 29"/>
                <a:gd name="T10" fmla="*/ 15 w 26"/>
                <a:gd name="T11" fmla="*/ 7 h 29"/>
                <a:gd name="T12" fmla="*/ 17 w 26"/>
                <a:gd name="T13" fmla="*/ 7 h 29"/>
                <a:gd name="T14" fmla="*/ 20 w 26"/>
                <a:gd name="T15" fmla="*/ 8 h 29"/>
                <a:gd name="T16" fmla="*/ 25 w 26"/>
                <a:gd name="T17" fmla="*/ 10 h 29"/>
                <a:gd name="T18" fmla="*/ 26 w 26"/>
                <a:gd name="T19" fmla="*/ 11 h 29"/>
                <a:gd name="T20" fmla="*/ 26 w 26"/>
                <a:gd name="T21" fmla="*/ 13 h 29"/>
                <a:gd name="T22" fmla="*/ 25 w 26"/>
                <a:gd name="T23" fmla="*/ 14 h 29"/>
                <a:gd name="T24" fmla="*/ 23 w 26"/>
                <a:gd name="T25" fmla="*/ 14 h 29"/>
                <a:gd name="T26" fmla="*/ 23 w 26"/>
                <a:gd name="T27" fmla="*/ 14 h 29"/>
                <a:gd name="T28" fmla="*/ 23 w 26"/>
                <a:gd name="T29" fmla="*/ 18 h 29"/>
                <a:gd name="T30" fmla="*/ 23 w 26"/>
                <a:gd name="T31" fmla="*/ 18 h 29"/>
                <a:gd name="T32" fmla="*/ 20 w 26"/>
                <a:gd name="T33" fmla="*/ 19 h 29"/>
                <a:gd name="T34" fmla="*/ 18 w 26"/>
                <a:gd name="T35" fmla="*/ 18 h 29"/>
                <a:gd name="T36" fmla="*/ 18 w 26"/>
                <a:gd name="T37" fmla="*/ 16 h 29"/>
                <a:gd name="T38" fmla="*/ 17 w 26"/>
                <a:gd name="T39" fmla="*/ 16 h 29"/>
                <a:gd name="T40" fmla="*/ 15 w 26"/>
                <a:gd name="T41" fmla="*/ 18 h 29"/>
                <a:gd name="T42" fmla="*/ 14 w 26"/>
                <a:gd name="T43" fmla="*/ 19 h 29"/>
                <a:gd name="T44" fmla="*/ 12 w 26"/>
                <a:gd name="T45" fmla="*/ 22 h 29"/>
                <a:gd name="T46" fmla="*/ 11 w 26"/>
                <a:gd name="T47" fmla="*/ 22 h 29"/>
                <a:gd name="T48" fmla="*/ 11 w 26"/>
                <a:gd name="T49" fmla="*/ 24 h 29"/>
                <a:gd name="T50" fmla="*/ 12 w 26"/>
                <a:gd name="T51" fmla="*/ 25 h 29"/>
                <a:gd name="T52" fmla="*/ 12 w 26"/>
                <a:gd name="T53" fmla="*/ 27 h 29"/>
                <a:gd name="T54" fmla="*/ 12 w 26"/>
                <a:gd name="T55" fmla="*/ 29 h 29"/>
                <a:gd name="T56" fmla="*/ 9 w 26"/>
                <a:gd name="T57" fmla="*/ 25 h 29"/>
                <a:gd name="T58" fmla="*/ 3 w 26"/>
                <a:gd name="T59" fmla="*/ 21 h 29"/>
                <a:gd name="T60" fmla="*/ 3 w 26"/>
                <a:gd name="T61" fmla="*/ 19 h 29"/>
                <a:gd name="T62" fmla="*/ 1 w 26"/>
                <a:gd name="T63" fmla="*/ 19 h 29"/>
                <a:gd name="T64" fmla="*/ 1 w 26"/>
                <a:gd name="T65" fmla="*/ 19 h 29"/>
                <a:gd name="T66" fmla="*/ 0 w 26"/>
                <a:gd name="T67" fmla="*/ 18 h 29"/>
                <a:gd name="T68" fmla="*/ 0 w 26"/>
                <a:gd name="T69" fmla="*/ 18 h 29"/>
                <a:gd name="T70" fmla="*/ 1 w 26"/>
                <a:gd name="T71" fmla="*/ 16 h 29"/>
                <a:gd name="T72" fmla="*/ 1 w 26"/>
                <a:gd name="T73" fmla="*/ 16 h 29"/>
                <a:gd name="T74" fmla="*/ 0 w 26"/>
                <a:gd name="T75" fmla="*/ 13 h 29"/>
                <a:gd name="T76" fmla="*/ 0 w 26"/>
                <a:gd name="T77" fmla="*/ 10 h 29"/>
                <a:gd name="T78" fmla="*/ 3 w 26"/>
                <a:gd name="T79" fmla="*/ 10 h 29"/>
                <a:gd name="T80" fmla="*/ 3 w 26"/>
                <a:gd name="T81" fmla="*/ 7 h 29"/>
                <a:gd name="T82" fmla="*/ 3 w 26"/>
                <a:gd name="T83" fmla="*/ 5 h 29"/>
                <a:gd name="T84" fmla="*/ 6 w 26"/>
                <a:gd name="T85" fmla="*/ 3 h 29"/>
                <a:gd name="T86" fmla="*/ 6 w 26"/>
                <a:gd name="T87" fmla="*/ 3 h 29"/>
                <a:gd name="T88" fmla="*/ 7 w 26"/>
                <a:gd name="T89" fmla="*/ 5 h 29"/>
                <a:gd name="T90" fmla="*/ 7 w 26"/>
                <a:gd name="T91" fmla="*/ 2 h 29"/>
                <a:gd name="T92" fmla="*/ 7 w 26"/>
                <a:gd name="T93"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6" h="29">
                  <a:moveTo>
                    <a:pt x="7" y="0"/>
                  </a:moveTo>
                  <a:lnTo>
                    <a:pt x="7" y="0"/>
                  </a:lnTo>
                  <a:lnTo>
                    <a:pt x="9" y="0"/>
                  </a:lnTo>
                  <a:lnTo>
                    <a:pt x="9" y="0"/>
                  </a:lnTo>
                  <a:lnTo>
                    <a:pt x="9" y="0"/>
                  </a:lnTo>
                  <a:lnTo>
                    <a:pt x="11" y="0"/>
                  </a:lnTo>
                  <a:lnTo>
                    <a:pt x="11" y="0"/>
                  </a:lnTo>
                  <a:lnTo>
                    <a:pt x="11" y="2"/>
                  </a:lnTo>
                  <a:lnTo>
                    <a:pt x="11" y="2"/>
                  </a:lnTo>
                  <a:lnTo>
                    <a:pt x="12" y="2"/>
                  </a:lnTo>
                  <a:lnTo>
                    <a:pt x="14" y="3"/>
                  </a:lnTo>
                  <a:lnTo>
                    <a:pt x="15" y="7"/>
                  </a:lnTo>
                  <a:lnTo>
                    <a:pt x="17" y="7"/>
                  </a:lnTo>
                  <a:lnTo>
                    <a:pt x="17" y="7"/>
                  </a:lnTo>
                  <a:lnTo>
                    <a:pt x="18" y="8"/>
                  </a:lnTo>
                  <a:lnTo>
                    <a:pt x="20" y="8"/>
                  </a:lnTo>
                  <a:lnTo>
                    <a:pt x="22" y="8"/>
                  </a:lnTo>
                  <a:lnTo>
                    <a:pt x="25" y="10"/>
                  </a:lnTo>
                  <a:lnTo>
                    <a:pt x="26" y="11"/>
                  </a:lnTo>
                  <a:lnTo>
                    <a:pt x="26" y="11"/>
                  </a:lnTo>
                  <a:lnTo>
                    <a:pt x="26" y="13"/>
                  </a:lnTo>
                  <a:lnTo>
                    <a:pt x="26" y="13"/>
                  </a:lnTo>
                  <a:lnTo>
                    <a:pt x="25" y="13"/>
                  </a:lnTo>
                  <a:lnTo>
                    <a:pt x="25" y="14"/>
                  </a:lnTo>
                  <a:lnTo>
                    <a:pt x="23" y="14"/>
                  </a:lnTo>
                  <a:lnTo>
                    <a:pt x="23" y="14"/>
                  </a:lnTo>
                  <a:lnTo>
                    <a:pt x="22" y="14"/>
                  </a:lnTo>
                  <a:lnTo>
                    <a:pt x="23" y="14"/>
                  </a:lnTo>
                  <a:lnTo>
                    <a:pt x="23" y="16"/>
                  </a:lnTo>
                  <a:lnTo>
                    <a:pt x="23" y="18"/>
                  </a:lnTo>
                  <a:lnTo>
                    <a:pt x="23" y="18"/>
                  </a:lnTo>
                  <a:lnTo>
                    <a:pt x="23" y="18"/>
                  </a:lnTo>
                  <a:lnTo>
                    <a:pt x="22" y="18"/>
                  </a:lnTo>
                  <a:lnTo>
                    <a:pt x="20" y="19"/>
                  </a:lnTo>
                  <a:lnTo>
                    <a:pt x="18" y="19"/>
                  </a:lnTo>
                  <a:lnTo>
                    <a:pt x="18" y="18"/>
                  </a:lnTo>
                  <a:lnTo>
                    <a:pt x="18" y="18"/>
                  </a:lnTo>
                  <a:lnTo>
                    <a:pt x="18" y="16"/>
                  </a:lnTo>
                  <a:lnTo>
                    <a:pt x="18" y="16"/>
                  </a:lnTo>
                  <a:lnTo>
                    <a:pt x="17" y="16"/>
                  </a:lnTo>
                  <a:lnTo>
                    <a:pt x="17" y="16"/>
                  </a:lnTo>
                  <a:lnTo>
                    <a:pt x="15" y="18"/>
                  </a:lnTo>
                  <a:lnTo>
                    <a:pt x="15" y="19"/>
                  </a:lnTo>
                  <a:lnTo>
                    <a:pt x="14" y="19"/>
                  </a:lnTo>
                  <a:lnTo>
                    <a:pt x="14" y="21"/>
                  </a:lnTo>
                  <a:lnTo>
                    <a:pt x="12" y="22"/>
                  </a:lnTo>
                  <a:lnTo>
                    <a:pt x="12" y="22"/>
                  </a:lnTo>
                  <a:lnTo>
                    <a:pt x="11" y="22"/>
                  </a:lnTo>
                  <a:lnTo>
                    <a:pt x="9" y="22"/>
                  </a:lnTo>
                  <a:lnTo>
                    <a:pt x="11" y="24"/>
                  </a:lnTo>
                  <a:lnTo>
                    <a:pt x="12" y="25"/>
                  </a:lnTo>
                  <a:lnTo>
                    <a:pt x="12" y="25"/>
                  </a:lnTo>
                  <a:lnTo>
                    <a:pt x="12" y="27"/>
                  </a:lnTo>
                  <a:lnTo>
                    <a:pt x="12" y="27"/>
                  </a:lnTo>
                  <a:lnTo>
                    <a:pt x="12" y="29"/>
                  </a:lnTo>
                  <a:lnTo>
                    <a:pt x="12" y="29"/>
                  </a:lnTo>
                  <a:lnTo>
                    <a:pt x="11" y="29"/>
                  </a:lnTo>
                  <a:lnTo>
                    <a:pt x="9" y="25"/>
                  </a:lnTo>
                  <a:lnTo>
                    <a:pt x="6" y="22"/>
                  </a:lnTo>
                  <a:lnTo>
                    <a:pt x="3" y="21"/>
                  </a:lnTo>
                  <a:lnTo>
                    <a:pt x="1" y="21"/>
                  </a:lnTo>
                  <a:lnTo>
                    <a:pt x="3" y="19"/>
                  </a:lnTo>
                  <a:lnTo>
                    <a:pt x="3" y="19"/>
                  </a:lnTo>
                  <a:lnTo>
                    <a:pt x="1" y="19"/>
                  </a:lnTo>
                  <a:lnTo>
                    <a:pt x="1" y="19"/>
                  </a:lnTo>
                  <a:lnTo>
                    <a:pt x="1" y="19"/>
                  </a:lnTo>
                  <a:lnTo>
                    <a:pt x="0" y="19"/>
                  </a:lnTo>
                  <a:lnTo>
                    <a:pt x="0" y="18"/>
                  </a:lnTo>
                  <a:lnTo>
                    <a:pt x="0" y="18"/>
                  </a:lnTo>
                  <a:lnTo>
                    <a:pt x="0" y="18"/>
                  </a:lnTo>
                  <a:lnTo>
                    <a:pt x="0" y="18"/>
                  </a:lnTo>
                  <a:lnTo>
                    <a:pt x="1" y="16"/>
                  </a:lnTo>
                  <a:lnTo>
                    <a:pt x="1" y="16"/>
                  </a:lnTo>
                  <a:lnTo>
                    <a:pt x="1" y="16"/>
                  </a:lnTo>
                  <a:lnTo>
                    <a:pt x="0" y="13"/>
                  </a:lnTo>
                  <a:lnTo>
                    <a:pt x="0" y="13"/>
                  </a:lnTo>
                  <a:lnTo>
                    <a:pt x="0" y="10"/>
                  </a:lnTo>
                  <a:lnTo>
                    <a:pt x="0" y="10"/>
                  </a:lnTo>
                  <a:lnTo>
                    <a:pt x="0" y="10"/>
                  </a:lnTo>
                  <a:lnTo>
                    <a:pt x="3" y="10"/>
                  </a:lnTo>
                  <a:lnTo>
                    <a:pt x="3" y="8"/>
                  </a:lnTo>
                  <a:lnTo>
                    <a:pt x="3" y="7"/>
                  </a:lnTo>
                  <a:lnTo>
                    <a:pt x="3" y="7"/>
                  </a:lnTo>
                  <a:lnTo>
                    <a:pt x="3" y="5"/>
                  </a:lnTo>
                  <a:lnTo>
                    <a:pt x="4" y="5"/>
                  </a:lnTo>
                  <a:lnTo>
                    <a:pt x="6" y="3"/>
                  </a:lnTo>
                  <a:lnTo>
                    <a:pt x="6" y="3"/>
                  </a:lnTo>
                  <a:lnTo>
                    <a:pt x="6" y="3"/>
                  </a:lnTo>
                  <a:lnTo>
                    <a:pt x="7" y="5"/>
                  </a:lnTo>
                  <a:lnTo>
                    <a:pt x="7" y="5"/>
                  </a:lnTo>
                  <a:lnTo>
                    <a:pt x="7" y="3"/>
                  </a:lnTo>
                  <a:lnTo>
                    <a:pt x="7" y="2"/>
                  </a:lnTo>
                  <a:lnTo>
                    <a:pt x="6" y="0"/>
                  </a:lnTo>
                  <a:lnTo>
                    <a:pt x="7" y="0"/>
                  </a:lnTo>
                  <a:lnTo>
                    <a:pt x="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8" name="Freeform 215">
              <a:extLst>
                <a:ext uri="{FF2B5EF4-FFF2-40B4-BE49-F238E27FC236}">
                  <a16:creationId xmlns:a16="http://schemas.microsoft.com/office/drawing/2014/main" id="{25822AE8-3BEA-707E-55AA-200B086C30FA}"/>
                </a:ext>
              </a:extLst>
            </p:cNvPr>
            <p:cNvSpPr>
              <a:spLocks/>
            </p:cNvSpPr>
            <p:nvPr/>
          </p:nvSpPr>
          <p:spPr bwMode="auto">
            <a:xfrm>
              <a:off x="6515444" y="2938413"/>
              <a:ext cx="97461" cy="109156"/>
            </a:xfrm>
            <a:custGeom>
              <a:avLst/>
              <a:gdLst>
                <a:gd name="T0" fmla="*/ 14 w 50"/>
                <a:gd name="T1" fmla="*/ 2 h 56"/>
                <a:gd name="T2" fmla="*/ 17 w 50"/>
                <a:gd name="T3" fmla="*/ 4 h 56"/>
                <a:gd name="T4" fmla="*/ 20 w 50"/>
                <a:gd name="T5" fmla="*/ 5 h 56"/>
                <a:gd name="T6" fmla="*/ 23 w 50"/>
                <a:gd name="T7" fmla="*/ 5 h 56"/>
                <a:gd name="T8" fmla="*/ 25 w 50"/>
                <a:gd name="T9" fmla="*/ 7 h 56"/>
                <a:gd name="T10" fmla="*/ 27 w 50"/>
                <a:gd name="T11" fmla="*/ 8 h 56"/>
                <a:gd name="T12" fmla="*/ 28 w 50"/>
                <a:gd name="T13" fmla="*/ 7 h 56"/>
                <a:gd name="T14" fmla="*/ 33 w 50"/>
                <a:gd name="T15" fmla="*/ 11 h 56"/>
                <a:gd name="T16" fmla="*/ 36 w 50"/>
                <a:gd name="T17" fmla="*/ 10 h 56"/>
                <a:gd name="T18" fmla="*/ 38 w 50"/>
                <a:gd name="T19" fmla="*/ 15 h 56"/>
                <a:gd name="T20" fmla="*/ 36 w 50"/>
                <a:gd name="T21" fmla="*/ 18 h 56"/>
                <a:gd name="T22" fmla="*/ 36 w 50"/>
                <a:gd name="T23" fmla="*/ 19 h 56"/>
                <a:gd name="T24" fmla="*/ 39 w 50"/>
                <a:gd name="T25" fmla="*/ 22 h 56"/>
                <a:gd name="T26" fmla="*/ 42 w 50"/>
                <a:gd name="T27" fmla="*/ 24 h 56"/>
                <a:gd name="T28" fmla="*/ 41 w 50"/>
                <a:gd name="T29" fmla="*/ 26 h 56"/>
                <a:gd name="T30" fmla="*/ 42 w 50"/>
                <a:gd name="T31" fmla="*/ 29 h 56"/>
                <a:gd name="T32" fmla="*/ 44 w 50"/>
                <a:gd name="T33" fmla="*/ 30 h 56"/>
                <a:gd name="T34" fmla="*/ 47 w 50"/>
                <a:gd name="T35" fmla="*/ 34 h 56"/>
                <a:gd name="T36" fmla="*/ 50 w 50"/>
                <a:gd name="T37" fmla="*/ 38 h 56"/>
                <a:gd name="T38" fmla="*/ 47 w 50"/>
                <a:gd name="T39" fmla="*/ 40 h 56"/>
                <a:gd name="T40" fmla="*/ 44 w 50"/>
                <a:gd name="T41" fmla="*/ 38 h 56"/>
                <a:gd name="T42" fmla="*/ 42 w 50"/>
                <a:gd name="T43" fmla="*/ 38 h 56"/>
                <a:gd name="T44" fmla="*/ 41 w 50"/>
                <a:gd name="T45" fmla="*/ 38 h 56"/>
                <a:gd name="T46" fmla="*/ 38 w 50"/>
                <a:gd name="T47" fmla="*/ 38 h 56"/>
                <a:gd name="T48" fmla="*/ 38 w 50"/>
                <a:gd name="T49" fmla="*/ 40 h 56"/>
                <a:gd name="T50" fmla="*/ 36 w 50"/>
                <a:gd name="T51" fmla="*/ 37 h 56"/>
                <a:gd name="T52" fmla="*/ 33 w 50"/>
                <a:gd name="T53" fmla="*/ 38 h 56"/>
                <a:gd name="T54" fmla="*/ 35 w 50"/>
                <a:gd name="T55" fmla="*/ 43 h 56"/>
                <a:gd name="T56" fmla="*/ 31 w 50"/>
                <a:gd name="T57" fmla="*/ 46 h 56"/>
                <a:gd name="T58" fmla="*/ 30 w 50"/>
                <a:gd name="T59" fmla="*/ 51 h 56"/>
                <a:gd name="T60" fmla="*/ 27 w 50"/>
                <a:gd name="T61" fmla="*/ 54 h 56"/>
                <a:gd name="T62" fmla="*/ 27 w 50"/>
                <a:gd name="T63" fmla="*/ 56 h 56"/>
                <a:gd name="T64" fmla="*/ 23 w 50"/>
                <a:gd name="T65" fmla="*/ 56 h 56"/>
                <a:gd name="T66" fmla="*/ 22 w 50"/>
                <a:gd name="T67" fmla="*/ 54 h 56"/>
                <a:gd name="T68" fmla="*/ 22 w 50"/>
                <a:gd name="T69" fmla="*/ 52 h 56"/>
                <a:gd name="T70" fmla="*/ 22 w 50"/>
                <a:gd name="T71" fmla="*/ 51 h 56"/>
                <a:gd name="T72" fmla="*/ 20 w 50"/>
                <a:gd name="T73" fmla="*/ 46 h 56"/>
                <a:gd name="T74" fmla="*/ 23 w 50"/>
                <a:gd name="T75" fmla="*/ 38 h 56"/>
                <a:gd name="T76" fmla="*/ 22 w 50"/>
                <a:gd name="T77" fmla="*/ 34 h 56"/>
                <a:gd name="T78" fmla="*/ 19 w 50"/>
                <a:gd name="T79" fmla="*/ 27 h 56"/>
                <a:gd name="T80" fmla="*/ 16 w 50"/>
                <a:gd name="T81" fmla="*/ 24 h 56"/>
                <a:gd name="T82" fmla="*/ 12 w 50"/>
                <a:gd name="T83" fmla="*/ 19 h 56"/>
                <a:gd name="T84" fmla="*/ 9 w 50"/>
                <a:gd name="T85" fmla="*/ 16 h 56"/>
                <a:gd name="T86" fmla="*/ 8 w 50"/>
                <a:gd name="T87" fmla="*/ 13 h 56"/>
                <a:gd name="T88" fmla="*/ 5 w 50"/>
                <a:gd name="T89" fmla="*/ 8 h 56"/>
                <a:gd name="T90" fmla="*/ 1 w 50"/>
                <a:gd name="T91" fmla="*/ 5 h 56"/>
                <a:gd name="T92" fmla="*/ 0 w 50"/>
                <a:gd name="T93" fmla="*/ 5 h 56"/>
                <a:gd name="T94" fmla="*/ 5 w 50"/>
                <a:gd name="T95" fmla="*/ 4 h 56"/>
                <a:gd name="T96" fmla="*/ 11 w 50"/>
                <a:gd name="T97" fmla="*/ 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0" h="56">
                  <a:moveTo>
                    <a:pt x="12" y="0"/>
                  </a:moveTo>
                  <a:lnTo>
                    <a:pt x="12" y="2"/>
                  </a:lnTo>
                  <a:lnTo>
                    <a:pt x="14" y="2"/>
                  </a:lnTo>
                  <a:lnTo>
                    <a:pt x="16" y="2"/>
                  </a:lnTo>
                  <a:lnTo>
                    <a:pt x="17" y="2"/>
                  </a:lnTo>
                  <a:lnTo>
                    <a:pt x="17" y="4"/>
                  </a:lnTo>
                  <a:lnTo>
                    <a:pt x="19" y="4"/>
                  </a:lnTo>
                  <a:lnTo>
                    <a:pt x="20" y="4"/>
                  </a:lnTo>
                  <a:lnTo>
                    <a:pt x="20" y="5"/>
                  </a:lnTo>
                  <a:lnTo>
                    <a:pt x="20" y="5"/>
                  </a:lnTo>
                  <a:lnTo>
                    <a:pt x="22" y="5"/>
                  </a:lnTo>
                  <a:lnTo>
                    <a:pt x="23" y="5"/>
                  </a:lnTo>
                  <a:lnTo>
                    <a:pt x="25" y="7"/>
                  </a:lnTo>
                  <a:lnTo>
                    <a:pt x="23" y="7"/>
                  </a:lnTo>
                  <a:lnTo>
                    <a:pt x="25" y="7"/>
                  </a:lnTo>
                  <a:lnTo>
                    <a:pt x="25" y="7"/>
                  </a:lnTo>
                  <a:lnTo>
                    <a:pt x="25" y="7"/>
                  </a:lnTo>
                  <a:lnTo>
                    <a:pt x="27" y="8"/>
                  </a:lnTo>
                  <a:lnTo>
                    <a:pt x="27" y="8"/>
                  </a:lnTo>
                  <a:lnTo>
                    <a:pt x="27" y="7"/>
                  </a:lnTo>
                  <a:lnTo>
                    <a:pt x="28" y="7"/>
                  </a:lnTo>
                  <a:lnTo>
                    <a:pt x="31" y="8"/>
                  </a:lnTo>
                  <a:lnTo>
                    <a:pt x="31" y="10"/>
                  </a:lnTo>
                  <a:lnTo>
                    <a:pt x="33" y="11"/>
                  </a:lnTo>
                  <a:lnTo>
                    <a:pt x="33" y="11"/>
                  </a:lnTo>
                  <a:lnTo>
                    <a:pt x="35" y="11"/>
                  </a:lnTo>
                  <a:lnTo>
                    <a:pt x="36" y="10"/>
                  </a:lnTo>
                  <a:lnTo>
                    <a:pt x="36" y="10"/>
                  </a:lnTo>
                  <a:lnTo>
                    <a:pt x="36" y="11"/>
                  </a:lnTo>
                  <a:lnTo>
                    <a:pt x="38" y="15"/>
                  </a:lnTo>
                  <a:lnTo>
                    <a:pt x="38" y="15"/>
                  </a:lnTo>
                  <a:lnTo>
                    <a:pt x="36" y="16"/>
                  </a:lnTo>
                  <a:lnTo>
                    <a:pt x="36" y="18"/>
                  </a:lnTo>
                  <a:lnTo>
                    <a:pt x="36" y="19"/>
                  </a:lnTo>
                  <a:lnTo>
                    <a:pt x="36" y="19"/>
                  </a:lnTo>
                  <a:lnTo>
                    <a:pt x="36" y="19"/>
                  </a:lnTo>
                  <a:lnTo>
                    <a:pt x="36" y="21"/>
                  </a:lnTo>
                  <a:lnTo>
                    <a:pt x="39" y="21"/>
                  </a:lnTo>
                  <a:lnTo>
                    <a:pt x="39" y="22"/>
                  </a:lnTo>
                  <a:lnTo>
                    <a:pt x="41" y="22"/>
                  </a:lnTo>
                  <a:lnTo>
                    <a:pt x="41" y="22"/>
                  </a:lnTo>
                  <a:lnTo>
                    <a:pt x="42" y="24"/>
                  </a:lnTo>
                  <a:lnTo>
                    <a:pt x="42" y="24"/>
                  </a:lnTo>
                  <a:lnTo>
                    <a:pt x="42" y="26"/>
                  </a:lnTo>
                  <a:lnTo>
                    <a:pt x="41" y="26"/>
                  </a:lnTo>
                  <a:lnTo>
                    <a:pt x="41" y="27"/>
                  </a:lnTo>
                  <a:lnTo>
                    <a:pt x="42" y="27"/>
                  </a:lnTo>
                  <a:lnTo>
                    <a:pt x="42" y="29"/>
                  </a:lnTo>
                  <a:lnTo>
                    <a:pt x="42" y="29"/>
                  </a:lnTo>
                  <a:lnTo>
                    <a:pt x="42" y="29"/>
                  </a:lnTo>
                  <a:lnTo>
                    <a:pt x="44" y="30"/>
                  </a:lnTo>
                  <a:lnTo>
                    <a:pt x="47" y="32"/>
                  </a:lnTo>
                  <a:lnTo>
                    <a:pt x="47" y="32"/>
                  </a:lnTo>
                  <a:lnTo>
                    <a:pt x="47" y="34"/>
                  </a:lnTo>
                  <a:lnTo>
                    <a:pt x="47" y="35"/>
                  </a:lnTo>
                  <a:lnTo>
                    <a:pt x="47" y="37"/>
                  </a:lnTo>
                  <a:lnTo>
                    <a:pt x="50" y="38"/>
                  </a:lnTo>
                  <a:lnTo>
                    <a:pt x="50" y="40"/>
                  </a:lnTo>
                  <a:lnTo>
                    <a:pt x="50" y="40"/>
                  </a:lnTo>
                  <a:lnTo>
                    <a:pt x="47" y="40"/>
                  </a:lnTo>
                  <a:lnTo>
                    <a:pt x="46" y="40"/>
                  </a:lnTo>
                  <a:lnTo>
                    <a:pt x="46" y="38"/>
                  </a:lnTo>
                  <a:lnTo>
                    <a:pt x="44" y="38"/>
                  </a:lnTo>
                  <a:lnTo>
                    <a:pt x="44" y="38"/>
                  </a:lnTo>
                  <a:lnTo>
                    <a:pt x="42" y="40"/>
                  </a:lnTo>
                  <a:lnTo>
                    <a:pt x="42" y="38"/>
                  </a:lnTo>
                  <a:lnTo>
                    <a:pt x="41" y="38"/>
                  </a:lnTo>
                  <a:lnTo>
                    <a:pt x="41" y="38"/>
                  </a:lnTo>
                  <a:lnTo>
                    <a:pt x="41" y="38"/>
                  </a:lnTo>
                  <a:lnTo>
                    <a:pt x="39" y="38"/>
                  </a:lnTo>
                  <a:lnTo>
                    <a:pt x="39" y="38"/>
                  </a:lnTo>
                  <a:lnTo>
                    <a:pt x="38" y="38"/>
                  </a:lnTo>
                  <a:lnTo>
                    <a:pt x="38" y="40"/>
                  </a:lnTo>
                  <a:lnTo>
                    <a:pt x="38" y="40"/>
                  </a:lnTo>
                  <a:lnTo>
                    <a:pt x="38" y="40"/>
                  </a:lnTo>
                  <a:lnTo>
                    <a:pt x="36" y="37"/>
                  </a:lnTo>
                  <a:lnTo>
                    <a:pt x="36" y="37"/>
                  </a:lnTo>
                  <a:lnTo>
                    <a:pt x="36" y="37"/>
                  </a:lnTo>
                  <a:lnTo>
                    <a:pt x="35" y="37"/>
                  </a:lnTo>
                  <a:lnTo>
                    <a:pt x="33" y="38"/>
                  </a:lnTo>
                  <a:lnTo>
                    <a:pt x="33" y="38"/>
                  </a:lnTo>
                  <a:lnTo>
                    <a:pt x="33" y="40"/>
                  </a:lnTo>
                  <a:lnTo>
                    <a:pt x="33" y="41"/>
                  </a:lnTo>
                  <a:lnTo>
                    <a:pt x="35" y="43"/>
                  </a:lnTo>
                  <a:lnTo>
                    <a:pt x="33" y="45"/>
                  </a:lnTo>
                  <a:lnTo>
                    <a:pt x="33" y="46"/>
                  </a:lnTo>
                  <a:lnTo>
                    <a:pt x="31" y="46"/>
                  </a:lnTo>
                  <a:lnTo>
                    <a:pt x="30" y="48"/>
                  </a:lnTo>
                  <a:lnTo>
                    <a:pt x="30" y="49"/>
                  </a:lnTo>
                  <a:lnTo>
                    <a:pt x="30" y="51"/>
                  </a:lnTo>
                  <a:lnTo>
                    <a:pt x="28" y="51"/>
                  </a:lnTo>
                  <a:lnTo>
                    <a:pt x="27" y="52"/>
                  </a:lnTo>
                  <a:lnTo>
                    <a:pt x="27" y="54"/>
                  </a:lnTo>
                  <a:lnTo>
                    <a:pt x="27" y="54"/>
                  </a:lnTo>
                  <a:lnTo>
                    <a:pt x="27" y="54"/>
                  </a:lnTo>
                  <a:lnTo>
                    <a:pt x="27" y="56"/>
                  </a:lnTo>
                  <a:lnTo>
                    <a:pt x="27" y="56"/>
                  </a:lnTo>
                  <a:lnTo>
                    <a:pt x="23" y="56"/>
                  </a:lnTo>
                  <a:lnTo>
                    <a:pt x="23" y="56"/>
                  </a:lnTo>
                  <a:lnTo>
                    <a:pt x="22" y="56"/>
                  </a:lnTo>
                  <a:lnTo>
                    <a:pt x="22" y="56"/>
                  </a:lnTo>
                  <a:lnTo>
                    <a:pt x="22" y="54"/>
                  </a:lnTo>
                  <a:lnTo>
                    <a:pt x="20" y="54"/>
                  </a:lnTo>
                  <a:lnTo>
                    <a:pt x="20" y="54"/>
                  </a:lnTo>
                  <a:lnTo>
                    <a:pt x="22" y="52"/>
                  </a:lnTo>
                  <a:lnTo>
                    <a:pt x="22" y="52"/>
                  </a:lnTo>
                  <a:lnTo>
                    <a:pt x="22" y="51"/>
                  </a:lnTo>
                  <a:lnTo>
                    <a:pt x="22" y="51"/>
                  </a:lnTo>
                  <a:lnTo>
                    <a:pt x="22" y="49"/>
                  </a:lnTo>
                  <a:lnTo>
                    <a:pt x="22" y="48"/>
                  </a:lnTo>
                  <a:lnTo>
                    <a:pt x="20" y="46"/>
                  </a:lnTo>
                  <a:lnTo>
                    <a:pt x="22" y="45"/>
                  </a:lnTo>
                  <a:lnTo>
                    <a:pt x="22" y="40"/>
                  </a:lnTo>
                  <a:lnTo>
                    <a:pt x="23" y="38"/>
                  </a:lnTo>
                  <a:lnTo>
                    <a:pt x="23" y="37"/>
                  </a:lnTo>
                  <a:lnTo>
                    <a:pt x="23" y="35"/>
                  </a:lnTo>
                  <a:lnTo>
                    <a:pt x="22" y="34"/>
                  </a:lnTo>
                  <a:lnTo>
                    <a:pt x="22" y="32"/>
                  </a:lnTo>
                  <a:lnTo>
                    <a:pt x="20" y="29"/>
                  </a:lnTo>
                  <a:lnTo>
                    <a:pt x="19" y="27"/>
                  </a:lnTo>
                  <a:lnTo>
                    <a:pt x="17" y="26"/>
                  </a:lnTo>
                  <a:lnTo>
                    <a:pt x="17" y="26"/>
                  </a:lnTo>
                  <a:lnTo>
                    <a:pt x="16" y="24"/>
                  </a:lnTo>
                  <a:lnTo>
                    <a:pt x="16" y="22"/>
                  </a:lnTo>
                  <a:lnTo>
                    <a:pt x="14" y="22"/>
                  </a:lnTo>
                  <a:lnTo>
                    <a:pt x="12" y="19"/>
                  </a:lnTo>
                  <a:lnTo>
                    <a:pt x="12" y="18"/>
                  </a:lnTo>
                  <a:lnTo>
                    <a:pt x="11" y="18"/>
                  </a:lnTo>
                  <a:lnTo>
                    <a:pt x="9" y="16"/>
                  </a:lnTo>
                  <a:lnTo>
                    <a:pt x="9" y="15"/>
                  </a:lnTo>
                  <a:lnTo>
                    <a:pt x="9" y="15"/>
                  </a:lnTo>
                  <a:lnTo>
                    <a:pt x="8" y="13"/>
                  </a:lnTo>
                  <a:lnTo>
                    <a:pt x="8" y="11"/>
                  </a:lnTo>
                  <a:lnTo>
                    <a:pt x="6" y="8"/>
                  </a:lnTo>
                  <a:lnTo>
                    <a:pt x="5" y="8"/>
                  </a:lnTo>
                  <a:lnTo>
                    <a:pt x="5" y="7"/>
                  </a:lnTo>
                  <a:lnTo>
                    <a:pt x="3" y="7"/>
                  </a:lnTo>
                  <a:lnTo>
                    <a:pt x="1" y="5"/>
                  </a:lnTo>
                  <a:lnTo>
                    <a:pt x="1" y="5"/>
                  </a:lnTo>
                  <a:lnTo>
                    <a:pt x="0" y="5"/>
                  </a:lnTo>
                  <a:lnTo>
                    <a:pt x="0" y="5"/>
                  </a:lnTo>
                  <a:lnTo>
                    <a:pt x="3" y="4"/>
                  </a:lnTo>
                  <a:lnTo>
                    <a:pt x="3" y="4"/>
                  </a:lnTo>
                  <a:lnTo>
                    <a:pt x="5" y="4"/>
                  </a:lnTo>
                  <a:lnTo>
                    <a:pt x="8" y="4"/>
                  </a:lnTo>
                  <a:lnTo>
                    <a:pt x="9" y="2"/>
                  </a:lnTo>
                  <a:lnTo>
                    <a:pt x="11" y="2"/>
                  </a:lnTo>
                  <a:lnTo>
                    <a:pt x="12" y="2"/>
                  </a:lnTo>
                  <a:lnTo>
                    <a:pt x="1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19" name="Freeform 216">
              <a:extLst>
                <a:ext uri="{FF2B5EF4-FFF2-40B4-BE49-F238E27FC236}">
                  <a16:creationId xmlns:a16="http://schemas.microsoft.com/office/drawing/2014/main" id="{88091806-42E9-17A0-6379-41A6B704BCC9}"/>
                </a:ext>
              </a:extLst>
            </p:cNvPr>
            <p:cNvSpPr>
              <a:spLocks/>
            </p:cNvSpPr>
            <p:nvPr/>
          </p:nvSpPr>
          <p:spPr bwMode="auto">
            <a:xfrm>
              <a:off x="5971612" y="3106046"/>
              <a:ext cx="1950" cy="1950"/>
            </a:xfrm>
            <a:custGeom>
              <a:avLst/>
              <a:gdLst>
                <a:gd name="T0" fmla="*/ 1 w 1"/>
                <a:gd name="T1" fmla="*/ 0 h 1"/>
                <a:gd name="T2" fmla="*/ 1 w 1"/>
                <a:gd name="T3" fmla="*/ 0 h 1"/>
                <a:gd name="T4" fmla="*/ 1 w 1"/>
                <a:gd name="T5" fmla="*/ 1 h 1"/>
                <a:gd name="T6" fmla="*/ 0 w 1"/>
                <a:gd name="T7" fmla="*/ 1 h 1"/>
                <a:gd name="T8" fmla="*/ 0 w 1"/>
                <a:gd name="T9" fmla="*/ 1 h 1"/>
                <a:gd name="T10" fmla="*/ 1 w 1"/>
                <a:gd name="T11" fmla="*/ 0 h 1"/>
                <a:gd name="T12" fmla="*/ 1 w 1"/>
                <a:gd name="T13" fmla="*/ 0 h 1"/>
              </a:gdLst>
              <a:ahLst/>
              <a:cxnLst>
                <a:cxn ang="0">
                  <a:pos x="T0" y="T1"/>
                </a:cxn>
                <a:cxn ang="0">
                  <a:pos x="T2" y="T3"/>
                </a:cxn>
                <a:cxn ang="0">
                  <a:pos x="T4" y="T5"/>
                </a:cxn>
                <a:cxn ang="0">
                  <a:pos x="T6" y="T7"/>
                </a:cxn>
                <a:cxn ang="0">
                  <a:pos x="T8" y="T9"/>
                </a:cxn>
                <a:cxn ang="0">
                  <a:pos x="T10" y="T11"/>
                </a:cxn>
                <a:cxn ang="0">
                  <a:pos x="T12" y="T13"/>
                </a:cxn>
              </a:cxnLst>
              <a:rect l="0" t="0" r="r" b="b"/>
              <a:pathLst>
                <a:path w="1" h="1">
                  <a:moveTo>
                    <a:pt x="1" y="0"/>
                  </a:moveTo>
                  <a:lnTo>
                    <a:pt x="1" y="0"/>
                  </a:lnTo>
                  <a:lnTo>
                    <a:pt x="1" y="1"/>
                  </a:lnTo>
                  <a:lnTo>
                    <a:pt x="0" y="1"/>
                  </a:lnTo>
                  <a:lnTo>
                    <a:pt x="0" y="1"/>
                  </a:lnTo>
                  <a:lnTo>
                    <a:pt x="1" y="0"/>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0" name="Freeform 217">
              <a:extLst>
                <a:ext uri="{FF2B5EF4-FFF2-40B4-BE49-F238E27FC236}">
                  <a16:creationId xmlns:a16="http://schemas.microsoft.com/office/drawing/2014/main" id="{3E54E301-3FEC-8813-4586-01D7CA31B00E}"/>
                </a:ext>
              </a:extLst>
            </p:cNvPr>
            <p:cNvSpPr>
              <a:spLocks noEditPoints="1"/>
            </p:cNvSpPr>
            <p:nvPr/>
          </p:nvSpPr>
          <p:spPr bwMode="auto">
            <a:xfrm>
              <a:off x="5285486" y="3365292"/>
              <a:ext cx="448321" cy="442474"/>
            </a:xfrm>
            <a:custGeom>
              <a:avLst/>
              <a:gdLst>
                <a:gd name="T0" fmla="*/ 169 w 230"/>
                <a:gd name="T1" fmla="*/ 0 h 227"/>
                <a:gd name="T2" fmla="*/ 178 w 230"/>
                <a:gd name="T3" fmla="*/ 11 h 227"/>
                <a:gd name="T4" fmla="*/ 197 w 230"/>
                <a:gd name="T5" fmla="*/ 11 h 227"/>
                <a:gd name="T6" fmla="*/ 203 w 230"/>
                <a:gd name="T7" fmla="*/ 11 h 227"/>
                <a:gd name="T8" fmla="*/ 213 w 230"/>
                <a:gd name="T9" fmla="*/ 13 h 227"/>
                <a:gd name="T10" fmla="*/ 219 w 230"/>
                <a:gd name="T11" fmla="*/ 21 h 227"/>
                <a:gd name="T12" fmla="*/ 219 w 230"/>
                <a:gd name="T13" fmla="*/ 26 h 227"/>
                <a:gd name="T14" fmla="*/ 222 w 230"/>
                <a:gd name="T15" fmla="*/ 38 h 227"/>
                <a:gd name="T16" fmla="*/ 226 w 230"/>
                <a:gd name="T17" fmla="*/ 52 h 227"/>
                <a:gd name="T18" fmla="*/ 227 w 230"/>
                <a:gd name="T19" fmla="*/ 59 h 227"/>
                <a:gd name="T20" fmla="*/ 222 w 230"/>
                <a:gd name="T21" fmla="*/ 62 h 227"/>
                <a:gd name="T22" fmla="*/ 207 w 230"/>
                <a:gd name="T23" fmla="*/ 62 h 227"/>
                <a:gd name="T24" fmla="*/ 202 w 230"/>
                <a:gd name="T25" fmla="*/ 67 h 227"/>
                <a:gd name="T26" fmla="*/ 191 w 230"/>
                <a:gd name="T27" fmla="*/ 70 h 227"/>
                <a:gd name="T28" fmla="*/ 191 w 230"/>
                <a:gd name="T29" fmla="*/ 76 h 227"/>
                <a:gd name="T30" fmla="*/ 194 w 230"/>
                <a:gd name="T31" fmla="*/ 79 h 227"/>
                <a:gd name="T32" fmla="*/ 186 w 230"/>
                <a:gd name="T33" fmla="*/ 82 h 227"/>
                <a:gd name="T34" fmla="*/ 172 w 230"/>
                <a:gd name="T35" fmla="*/ 90 h 227"/>
                <a:gd name="T36" fmla="*/ 159 w 230"/>
                <a:gd name="T37" fmla="*/ 98 h 227"/>
                <a:gd name="T38" fmla="*/ 151 w 230"/>
                <a:gd name="T39" fmla="*/ 98 h 227"/>
                <a:gd name="T40" fmla="*/ 150 w 230"/>
                <a:gd name="T41" fmla="*/ 103 h 227"/>
                <a:gd name="T42" fmla="*/ 140 w 230"/>
                <a:gd name="T43" fmla="*/ 103 h 227"/>
                <a:gd name="T44" fmla="*/ 131 w 230"/>
                <a:gd name="T45" fmla="*/ 109 h 227"/>
                <a:gd name="T46" fmla="*/ 120 w 230"/>
                <a:gd name="T47" fmla="*/ 115 h 227"/>
                <a:gd name="T48" fmla="*/ 118 w 230"/>
                <a:gd name="T49" fmla="*/ 133 h 227"/>
                <a:gd name="T50" fmla="*/ 118 w 230"/>
                <a:gd name="T51" fmla="*/ 139 h 227"/>
                <a:gd name="T52" fmla="*/ 115 w 230"/>
                <a:gd name="T53" fmla="*/ 141 h 227"/>
                <a:gd name="T54" fmla="*/ 107 w 230"/>
                <a:gd name="T55" fmla="*/ 142 h 227"/>
                <a:gd name="T56" fmla="*/ 101 w 230"/>
                <a:gd name="T57" fmla="*/ 144 h 227"/>
                <a:gd name="T58" fmla="*/ 95 w 230"/>
                <a:gd name="T59" fmla="*/ 142 h 227"/>
                <a:gd name="T60" fmla="*/ 87 w 230"/>
                <a:gd name="T61" fmla="*/ 142 h 227"/>
                <a:gd name="T62" fmla="*/ 82 w 230"/>
                <a:gd name="T63" fmla="*/ 147 h 227"/>
                <a:gd name="T64" fmla="*/ 79 w 230"/>
                <a:gd name="T65" fmla="*/ 152 h 227"/>
                <a:gd name="T66" fmla="*/ 74 w 230"/>
                <a:gd name="T67" fmla="*/ 156 h 227"/>
                <a:gd name="T68" fmla="*/ 71 w 230"/>
                <a:gd name="T69" fmla="*/ 160 h 227"/>
                <a:gd name="T70" fmla="*/ 68 w 230"/>
                <a:gd name="T71" fmla="*/ 169 h 227"/>
                <a:gd name="T72" fmla="*/ 65 w 230"/>
                <a:gd name="T73" fmla="*/ 177 h 227"/>
                <a:gd name="T74" fmla="*/ 58 w 230"/>
                <a:gd name="T75" fmla="*/ 182 h 227"/>
                <a:gd name="T76" fmla="*/ 54 w 230"/>
                <a:gd name="T77" fmla="*/ 188 h 227"/>
                <a:gd name="T78" fmla="*/ 46 w 230"/>
                <a:gd name="T79" fmla="*/ 193 h 227"/>
                <a:gd name="T80" fmla="*/ 43 w 230"/>
                <a:gd name="T81" fmla="*/ 202 h 227"/>
                <a:gd name="T82" fmla="*/ 41 w 230"/>
                <a:gd name="T83" fmla="*/ 213 h 227"/>
                <a:gd name="T84" fmla="*/ 36 w 230"/>
                <a:gd name="T85" fmla="*/ 218 h 227"/>
                <a:gd name="T86" fmla="*/ 35 w 230"/>
                <a:gd name="T87" fmla="*/ 223 h 227"/>
                <a:gd name="T88" fmla="*/ 25 w 230"/>
                <a:gd name="T89" fmla="*/ 227 h 227"/>
                <a:gd name="T90" fmla="*/ 11 w 230"/>
                <a:gd name="T91" fmla="*/ 226 h 227"/>
                <a:gd name="T92" fmla="*/ 3 w 230"/>
                <a:gd name="T93" fmla="*/ 216 h 227"/>
                <a:gd name="T94" fmla="*/ 13 w 230"/>
                <a:gd name="T95" fmla="*/ 204 h 227"/>
                <a:gd name="T96" fmla="*/ 17 w 230"/>
                <a:gd name="T97" fmla="*/ 191 h 227"/>
                <a:gd name="T98" fmla="*/ 16 w 230"/>
                <a:gd name="T99" fmla="*/ 191 h 227"/>
                <a:gd name="T100" fmla="*/ 32 w 230"/>
                <a:gd name="T101" fmla="*/ 175 h 227"/>
                <a:gd name="T102" fmla="*/ 36 w 230"/>
                <a:gd name="T103" fmla="*/ 155 h 227"/>
                <a:gd name="T104" fmla="*/ 49 w 230"/>
                <a:gd name="T105" fmla="*/ 147 h 227"/>
                <a:gd name="T106" fmla="*/ 57 w 230"/>
                <a:gd name="T107" fmla="*/ 130 h 227"/>
                <a:gd name="T108" fmla="*/ 80 w 230"/>
                <a:gd name="T109" fmla="*/ 120 h 227"/>
                <a:gd name="T110" fmla="*/ 101 w 230"/>
                <a:gd name="T111" fmla="*/ 101 h 227"/>
                <a:gd name="T112" fmla="*/ 104 w 230"/>
                <a:gd name="T113" fmla="*/ 86 h 227"/>
                <a:gd name="T114" fmla="*/ 106 w 230"/>
                <a:gd name="T115" fmla="*/ 68 h 227"/>
                <a:gd name="T116" fmla="*/ 121 w 230"/>
                <a:gd name="T117" fmla="*/ 45 h 227"/>
                <a:gd name="T118" fmla="*/ 148 w 230"/>
                <a:gd name="T119" fmla="*/ 29 h 227"/>
                <a:gd name="T120" fmla="*/ 166 w 230"/>
                <a:gd name="T121" fmla="*/ 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30" h="227">
                  <a:moveTo>
                    <a:pt x="0" y="227"/>
                  </a:moveTo>
                  <a:lnTo>
                    <a:pt x="0" y="227"/>
                  </a:lnTo>
                  <a:lnTo>
                    <a:pt x="0" y="227"/>
                  </a:lnTo>
                  <a:lnTo>
                    <a:pt x="0" y="227"/>
                  </a:lnTo>
                  <a:close/>
                  <a:moveTo>
                    <a:pt x="167" y="0"/>
                  </a:moveTo>
                  <a:lnTo>
                    <a:pt x="169" y="0"/>
                  </a:lnTo>
                  <a:lnTo>
                    <a:pt x="169" y="2"/>
                  </a:lnTo>
                  <a:lnTo>
                    <a:pt x="169" y="4"/>
                  </a:lnTo>
                  <a:lnTo>
                    <a:pt x="170" y="5"/>
                  </a:lnTo>
                  <a:lnTo>
                    <a:pt x="172" y="8"/>
                  </a:lnTo>
                  <a:lnTo>
                    <a:pt x="175" y="11"/>
                  </a:lnTo>
                  <a:lnTo>
                    <a:pt x="178" y="11"/>
                  </a:lnTo>
                  <a:lnTo>
                    <a:pt x="183" y="13"/>
                  </a:lnTo>
                  <a:lnTo>
                    <a:pt x="188" y="11"/>
                  </a:lnTo>
                  <a:lnTo>
                    <a:pt x="191" y="11"/>
                  </a:lnTo>
                  <a:lnTo>
                    <a:pt x="192" y="11"/>
                  </a:lnTo>
                  <a:lnTo>
                    <a:pt x="194" y="11"/>
                  </a:lnTo>
                  <a:lnTo>
                    <a:pt x="197" y="11"/>
                  </a:lnTo>
                  <a:lnTo>
                    <a:pt x="199" y="11"/>
                  </a:lnTo>
                  <a:lnTo>
                    <a:pt x="202" y="10"/>
                  </a:lnTo>
                  <a:lnTo>
                    <a:pt x="203" y="8"/>
                  </a:lnTo>
                  <a:lnTo>
                    <a:pt x="203" y="10"/>
                  </a:lnTo>
                  <a:lnTo>
                    <a:pt x="203" y="10"/>
                  </a:lnTo>
                  <a:lnTo>
                    <a:pt x="203" y="11"/>
                  </a:lnTo>
                  <a:lnTo>
                    <a:pt x="203" y="13"/>
                  </a:lnTo>
                  <a:lnTo>
                    <a:pt x="205" y="13"/>
                  </a:lnTo>
                  <a:lnTo>
                    <a:pt x="207" y="13"/>
                  </a:lnTo>
                  <a:lnTo>
                    <a:pt x="208" y="13"/>
                  </a:lnTo>
                  <a:lnTo>
                    <a:pt x="211" y="13"/>
                  </a:lnTo>
                  <a:lnTo>
                    <a:pt x="213" y="13"/>
                  </a:lnTo>
                  <a:lnTo>
                    <a:pt x="215" y="15"/>
                  </a:lnTo>
                  <a:lnTo>
                    <a:pt x="215" y="16"/>
                  </a:lnTo>
                  <a:lnTo>
                    <a:pt x="218" y="18"/>
                  </a:lnTo>
                  <a:lnTo>
                    <a:pt x="219" y="19"/>
                  </a:lnTo>
                  <a:lnTo>
                    <a:pt x="219" y="19"/>
                  </a:lnTo>
                  <a:lnTo>
                    <a:pt x="219" y="21"/>
                  </a:lnTo>
                  <a:lnTo>
                    <a:pt x="219" y="22"/>
                  </a:lnTo>
                  <a:lnTo>
                    <a:pt x="219" y="22"/>
                  </a:lnTo>
                  <a:lnTo>
                    <a:pt x="221" y="24"/>
                  </a:lnTo>
                  <a:lnTo>
                    <a:pt x="221" y="24"/>
                  </a:lnTo>
                  <a:lnTo>
                    <a:pt x="221" y="24"/>
                  </a:lnTo>
                  <a:lnTo>
                    <a:pt x="219" y="26"/>
                  </a:lnTo>
                  <a:lnTo>
                    <a:pt x="221" y="29"/>
                  </a:lnTo>
                  <a:lnTo>
                    <a:pt x="221" y="32"/>
                  </a:lnTo>
                  <a:lnTo>
                    <a:pt x="221" y="34"/>
                  </a:lnTo>
                  <a:lnTo>
                    <a:pt x="221" y="35"/>
                  </a:lnTo>
                  <a:lnTo>
                    <a:pt x="221" y="37"/>
                  </a:lnTo>
                  <a:lnTo>
                    <a:pt x="222" y="38"/>
                  </a:lnTo>
                  <a:lnTo>
                    <a:pt x="221" y="43"/>
                  </a:lnTo>
                  <a:lnTo>
                    <a:pt x="222" y="45"/>
                  </a:lnTo>
                  <a:lnTo>
                    <a:pt x="224" y="46"/>
                  </a:lnTo>
                  <a:lnTo>
                    <a:pt x="224" y="49"/>
                  </a:lnTo>
                  <a:lnTo>
                    <a:pt x="226" y="51"/>
                  </a:lnTo>
                  <a:lnTo>
                    <a:pt x="226" y="52"/>
                  </a:lnTo>
                  <a:lnTo>
                    <a:pt x="227" y="52"/>
                  </a:lnTo>
                  <a:lnTo>
                    <a:pt x="229" y="54"/>
                  </a:lnTo>
                  <a:lnTo>
                    <a:pt x="230" y="56"/>
                  </a:lnTo>
                  <a:lnTo>
                    <a:pt x="230" y="56"/>
                  </a:lnTo>
                  <a:lnTo>
                    <a:pt x="229" y="57"/>
                  </a:lnTo>
                  <a:lnTo>
                    <a:pt x="227" y="59"/>
                  </a:lnTo>
                  <a:lnTo>
                    <a:pt x="227" y="59"/>
                  </a:lnTo>
                  <a:lnTo>
                    <a:pt x="229" y="62"/>
                  </a:lnTo>
                  <a:lnTo>
                    <a:pt x="229" y="62"/>
                  </a:lnTo>
                  <a:lnTo>
                    <a:pt x="227" y="62"/>
                  </a:lnTo>
                  <a:lnTo>
                    <a:pt x="224" y="62"/>
                  </a:lnTo>
                  <a:lnTo>
                    <a:pt x="222" y="62"/>
                  </a:lnTo>
                  <a:lnTo>
                    <a:pt x="219" y="62"/>
                  </a:lnTo>
                  <a:lnTo>
                    <a:pt x="216" y="62"/>
                  </a:lnTo>
                  <a:lnTo>
                    <a:pt x="213" y="62"/>
                  </a:lnTo>
                  <a:lnTo>
                    <a:pt x="210" y="62"/>
                  </a:lnTo>
                  <a:lnTo>
                    <a:pt x="210" y="62"/>
                  </a:lnTo>
                  <a:lnTo>
                    <a:pt x="207" y="62"/>
                  </a:lnTo>
                  <a:lnTo>
                    <a:pt x="205" y="62"/>
                  </a:lnTo>
                  <a:lnTo>
                    <a:pt x="203" y="62"/>
                  </a:lnTo>
                  <a:lnTo>
                    <a:pt x="203" y="63"/>
                  </a:lnTo>
                  <a:lnTo>
                    <a:pt x="203" y="65"/>
                  </a:lnTo>
                  <a:lnTo>
                    <a:pt x="202" y="65"/>
                  </a:lnTo>
                  <a:lnTo>
                    <a:pt x="202" y="67"/>
                  </a:lnTo>
                  <a:lnTo>
                    <a:pt x="196" y="68"/>
                  </a:lnTo>
                  <a:lnTo>
                    <a:pt x="194" y="68"/>
                  </a:lnTo>
                  <a:lnTo>
                    <a:pt x="192" y="68"/>
                  </a:lnTo>
                  <a:lnTo>
                    <a:pt x="191" y="68"/>
                  </a:lnTo>
                  <a:lnTo>
                    <a:pt x="191" y="70"/>
                  </a:lnTo>
                  <a:lnTo>
                    <a:pt x="191" y="70"/>
                  </a:lnTo>
                  <a:lnTo>
                    <a:pt x="191" y="71"/>
                  </a:lnTo>
                  <a:lnTo>
                    <a:pt x="191" y="71"/>
                  </a:lnTo>
                  <a:lnTo>
                    <a:pt x="191" y="73"/>
                  </a:lnTo>
                  <a:lnTo>
                    <a:pt x="191" y="74"/>
                  </a:lnTo>
                  <a:lnTo>
                    <a:pt x="191" y="74"/>
                  </a:lnTo>
                  <a:lnTo>
                    <a:pt x="191" y="76"/>
                  </a:lnTo>
                  <a:lnTo>
                    <a:pt x="191" y="76"/>
                  </a:lnTo>
                  <a:lnTo>
                    <a:pt x="191" y="78"/>
                  </a:lnTo>
                  <a:lnTo>
                    <a:pt x="191" y="78"/>
                  </a:lnTo>
                  <a:lnTo>
                    <a:pt x="192" y="78"/>
                  </a:lnTo>
                  <a:lnTo>
                    <a:pt x="192" y="78"/>
                  </a:lnTo>
                  <a:lnTo>
                    <a:pt x="194" y="79"/>
                  </a:lnTo>
                  <a:lnTo>
                    <a:pt x="194" y="79"/>
                  </a:lnTo>
                  <a:lnTo>
                    <a:pt x="192" y="81"/>
                  </a:lnTo>
                  <a:lnTo>
                    <a:pt x="192" y="81"/>
                  </a:lnTo>
                  <a:lnTo>
                    <a:pt x="189" y="81"/>
                  </a:lnTo>
                  <a:lnTo>
                    <a:pt x="188" y="81"/>
                  </a:lnTo>
                  <a:lnTo>
                    <a:pt x="186" y="82"/>
                  </a:lnTo>
                  <a:lnTo>
                    <a:pt x="183" y="84"/>
                  </a:lnTo>
                  <a:lnTo>
                    <a:pt x="180" y="86"/>
                  </a:lnTo>
                  <a:lnTo>
                    <a:pt x="178" y="86"/>
                  </a:lnTo>
                  <a:lnTo>
                    <a:pt x="177" y="87"/>
                  </a:lnTo>
                  <a:lnTo>
                    <a:pt x="174" y="89"/>
                  </a:lnTo>
                  <a:lnTo>
                    <a:pt x="172" y="90"/>
                  </a:lnTo>
                  <a:lnTo>
                    <a:pt x="170" y="93"/>
                  </a:lnTo>
                  <a:lnTo>
                    <a:pt x="169" y="95"/>
                  </a:lnTo>
                  <a:lnTo>
                    <a:pt x="167" y="97"/>
                  </a:lnTo>
                  <a:lnTo>
                    <a:pt x="166" y="97"/>
                  </a:lnTo>
                  <a:lnTo>
                    <a:pt x="162" y="98"/>
                  </a:lnTo>
                  <a:lnTo>
                    <a:pt x="159" y="98"/>
                  </a:lnTo>
                  <a:lnTo>
                    <a:pt x="156" y="98"/>
                  </a:lnTo>
                  <a:lnTo>
                    <a:pt x="156" y="98"/>
                  </a:lnTo>
                  <a:lnTo>
                    <a:pt x="155" y="98"/>
                  </a:lnTo>
                  <a:lnTo>
                    <a:pt x="153" y="98"/>
                  </a:lnTo>
                  <a:lnTo>
                    <a:pt x="151" y="98"/>
                  </a:lnTo>
                  <a:lnTo>
                    <a:pt x="151" y="98"/>
                  </a:lnTo>
                  <a:lnTo>
                    <a:pt x="151" y="98"/>
                  </a:lnTo>
                  <a:lnTo>
                    <a:pt x="151" y="100"/>
                  </a:lnTo>
                  <a:lnTo>
                    <a:pt x="151" y="101"/>
                  </a:lnTo>
                  <a:lnTo>
                    <a:pt x="151" y="101"/>
                  </a:lnTo>
                  <a:lnTo>
                    <a:pt x="150" y="101"/>
                  </a:lnTo>
                  <a:lnTo>
                    <a:pt x="150" y="103"/>
                  </a:lnTo>
                  <a:lnTo>
                    <a:pt x="148" y="101"/>
                  </a:lnTo>
                  <a:lnTo>
                    <a:pt x="147" y="101"/>
                  </a:lnTo>
                  <a:lnTo>
                    <a:pt x="144" y="101"/>
                  </a:lnTo>
                  <a:lnTo>
                    <a:pt x="142" y="101"/>
                  </a:lnTo>
                  <a:lnTo>
                    <a:pt x="142" y="101"/>
                  </a:lnTo>
                  <a:lnTo>
                    <a:pt x="140" y="103"/>
                  </a:lnTo>
                  <a:lnTo>
                    <a:pt x="139" y="103"/>
                  </a:lnTo>
                  <a:lnTo>
                    <a:pt x="139" y="104"/>
                  </a:lnTo>
                  <a:lnTo>
                    <a:pt x="137" y="104"/>
                  </a:lnTo>
                  <a:lnTo>
                    <a:pt x="136" y="106"/>
                  </a:lnTo>
                  <a:lnTo>
                    <a:pt x="134" y="106"/>
                  </a:lnTo>
                  <a:lnTo>
                    <a:pt x="131" y="109"/>
                  </a:lnTo>
                  <a:lnTo>
                    <a:pt x="129" y="109"/>
                  </a:lnTo>
                  <a:lnTo>
                    <a:pt x="126" y="111"/>
                  </a:lnTo>
                  <a:lnTo>
                    <a:pt x="125" y="112"/>
                  </a:lnTo>
                  <a:lnTo>
                    <a:pt x="125" y="112"/>
                  </a:lnTo>
                  <a:lnTo>
                    <a:pt x="121" y="115"/>
                  </a:lnTo>
                  <a:lnTo>
                    <a:pt x="120" y="115"/>
                  </a:lnTo>
                  <a:lnTo>
                    <a:pt x="120" y="115"/>
                  </a:lnTo>
                  <a:lnTo>
                    <a:pt x="120" y="117"/>
                  </a:lnTo>
                  <a:lnTo>
                    <a:pt x="120" y="133"/>
                  </a:lnTo>
                  <a:lnTo>
                    <a:pt x="118" y="133"/>
                  </a:lnTo>
                  <a:lnTo>
                    <a:pt x="118" y="133"/>
                  </a:lnTo>
                  <a:lnTo>
                    <a:pt x="118" y="133"/>
                  </a:lnTo>
                  <a:lnTo>
                    <a:pt x="118" y="134"/>
                  </a:lnTo>
                  <a:lnTo>
                    <a:pt x="118" y="134"/>
                  </a:lnTo>
                  <a:lnTo>
                    <a:pt x="118" y="136"/>
                  </a:lnTo>
                  <a:lnTo>
                    <a:pt x="118" y="136"/>
                  </a:lnTo>
                  <a:lnTo>
                    <a:pt x="118" y="137"/>
                  </a:lnTo>
                  <a:lnTo>
                    <a:pt x="118" y="139"/>
                  </a:lnTo>
                  <a:lnTo>
                    <a:pt x="120" y="139"/>
                  </a:lnTo>
                  <a:lnTo>
                    <a:pt x="120" y="141"/>
                  </a:lnTo>
                  <a:lnTo>
                    <a:pt x="118" y="141"/>
                  </a:lnTo>
                  <a:lnTo>
                    <a:pt x="117" y="141"/>
                  </a:lnTo>
                  <a:lnTo>
                    <a:pt x="115" y="141"/>
                  </a:lnTo>
                  <a:lnTo>
                    <a:pt x="115" y="141"/>
                  </a:lnTo>
                  <a:lnTo>
                    <a:pt x="112" y="141"/>
                  </a:lnTo>
                  <a:lnTo>
                    <a:pt x="112" y="141"/>
                  </a:lnTo>
                  <a:lnTo>
                    <a:pt x="110" y="141"/>
                  </a:lnTo>
                  <a:lnTo>
                    <a:pt x="110" y="141"/>
                  </a:lnTo>
                  <a:lnTo>
                    <a:pt x="109" y="141"/>
                  </a:lnTo>
                  <a:lnTo>
                    <a:pt x="107" y="142"/>
                  </a:lnTo>
                  <a:lnTo>
                    <a:pt x="106" y="144"/>
                  </a:lnTo>
                  <a:lnTo>
                    <a:pt x="106" y="144"/>
                  </a:lnTo>
                  <a:lnTo>
                    <a:pt x="104" y="144"/>
                  </a:lnTo>
                  <a:lnTo>
                    <a:pt x="103" y="144"/>
                  </a:lnTo>
                  <a:lnTo>
                    <a:pt x="101" y="144"/>
                  </a:lnTo>
                  <a:lnTo>
                    <a:pt x="101" y="144"/>
                  </a:lnTo>
                  <a:lnTo>
                    <a:pt x="101" y="144"/>
                  </a:lnTo>
                  <a:lnTo>
                    <a:pt x="99" y="144"/>
                  </a:lnTo>
                  <a:lnTo>
                    <a:pt x="98" y="144"/>
                  </a:lnTo>
                  <a:lnTo>
                    <a:pt x="98" y="144"/>
                  </a:lnTo>
                  <a:lnTo>
                    <a:pt x="96" y="144"/>
                  </a:lnTo>
                  <a:lnTo>
                    <a:pt x="95" y="142"/>
                  </a:lnTo>
                  <a:lnTo>
                    <a:pt x="93" y="142"/>
                  </a:lnTo>
                  <a:lnTo>
                    <a:pt x="92" y="142"/>
                  </a:lnTo>
                  <a:lnTo>
                    <a:pt x="90" y="142"/>
                  </a:lnTo>
                  <a:lnTo>
                    <a:pt x="90" y="142"/>
                  </a:lnTo>
                  <a:lnTo>
                    <a:pt x="88" y="142"/>
                  </a:lnTo>
                  <a:lnTo>
                    <a:pt x="87" y="142"/>
                  </a:lnTo>
                  <a:lnTo>
                    <a:pt x="85" y="144"/>
                  </a:lnTo>
                  <a:lnTo>
                    <a:pt x="84" y="144"/>
                  </a:lnTo>
                  <a:lnTo>
                    <a:pt x="80" y="144"/>
                  </a:lnTo>
                  <a:lnTo>
                    <a:pt x="82" y="145"/>
                  </a:lnTo>
                  <a:lnTo>
                    <a:pt x="82" y="145"/>
                  </a:lnTo>
                  <a:lnTo>
                    <a:pt x="82" y="147"/>
                  </a:lnTo>
                  <a:lnTo>
                    <a:pt x="82" y="149"/>
                  </a:lnTo>
                  <a:lnTo>
                    <a:pt x="80" y="149"/>
                  </a:lnTo>
                  <a:lnTo>
                    <a:pt x="80" y="150"/>
                  </a:lnTo>
                  <a:lnTo>
                    <a:pt x="79" y="150"/>
                  </a:lnTo>
                  <a:lnTo>
                    <a:pt x="79" y="152"/>
                  </a:lnTo>
                  <a:lnTo>
                    <a:pt x="79" y="152"/>
                  </a:lnTo>
                  <a:lnTo>
                    <a:pt x="77" y="153"/>
                  </a:lnTo>
                  <a:lnTo>
                    <a:pt x="77" y="155"/>
                  </a:lnTo>
                  <a:lnTo>
                    <a:pt x="77" y="155"/>
                  </a:lnTo>
                  <a:lnTo>
                    <a:pt x="76" y="156"/>
                  </a:lnTo>
                  <a:lnTo>
                    <a:pt x="76" y="156"/>
                  </a:lnTo>
                  <a:lnTo>
                    <a:pt x="74" y="156"/>
                  </a:lnTo>
                  <a:lnTo>
                    <a:pt x="73" y="156"/>
                  </a:lnTo>
                  <a:lnTo>
                    <a:pt x="73" y="156"/>
                  </a:lnTo>
                  <a:lnTo>
                    <a:pt x="71" y="158"/>
                  </a:lnTo>
                  <a:lnTo>
                    <a:pt x="71" y="158"/>
                  </a:lnTo>
                  <a:lnTo>
                    <a:pt x="71" y="160"/>
                  </a:lnTo>
                  <a:lnTo>
                    <a:pt x="71" y="160"/>
                  </a:lnTo>
                  <a:lnTo>
                    <a:pt x="71" y="160"/>
                  </a:lnTo>
                  <a:lnTo>
                    <a:pt x="71" y="161"/>
                  </a:lnTo>
                  <a:lnTo>
                    <a:pt x="69" y="163"/>
                  </a:lnTo>
                  <a:lnTo>
                    <a:pt x="69" y="164"/>
                  </a:lnTo>
                  <a:lnTo>
                    <a:pt x="69" y="166"/>
                  </a:lnTo>
                  <a:lnTo>
                    <a:pt x="68" y="169"/>
                  </a:lnTo>
                  <a:lnTo>
                    <a:pt x="68" y="171"/>
                  </a:lnTo>
                  <a:lnTo>
                    <a:pt x="66" y="174"/>
                  </a:lnTo>
                  <a:lnTo>
                    <a:pt x="66" y="175"/>
                  </a:lnTo>
                  <a:lnTo>
                    <a:pt x="66" y="175"/>
                  </a:lnTo>
                  <a:lnTo>
                    <a:pt x="65" y="177"/>
                  </a:lnTo>
                  <a:lnTo>
                    <a:pt x="65" y="177"/>
                  </a:lnTo>
                  <a:lnTo>
                    <a:pt x="63" y="178"/>
                  </a:lnTo>
                  <a:lnTo>
                    <a:pt x="62" y="178"/>
                  </a:lnTo>
                  <a:lnTo>
                    <a:pt x="60" y="180"/>
                  </a:lnTo>
                  <a:lnTo>
                    <a:pt x="58" y="180"/>
                  </a:lnTo>
                  <a:lnTo>
                    <a:pt x="58" y="180"/>
                  </a:lnTo>
                  <a:lnTo>
                    <a:pt x="58" y="182"/>
                  </a:lnTo>
                  <a:lnTo>
                    <a:pt x="57" y="182"/>
                  </a:lnTo>
                  <a:lnTo>
                    <a:pt x="57" y="183"/>
                  </a:lnTo>
                  <a:lnTo>
                    <a:pt x="55" y="185"/>
                  </a:lnTo>
                  <a:lnTo>
                    <a:pt x="55" y="186"/>
                  </a:lnTo>
                  <a:lnTo>
                    <a:pt x="54" y="188"/>
                  </a:lnTo>
                  <a:lnTo>
                    <a:pt x="54" y="188"/>
                  </a:lnTo>
                  <a:lnTo>
                    <a:pt x="52" y="189"/>
                  </a:lnTo>
                  <a:lnTo>
                    <a:pt x="51" y="189"/>
                  </a:lnTo>
                  <a:lnTo>
                    <a:pt x="49" y="189"/>
                  </a:lnTo>
                  <a:lnTo>
                    <a:pt x="49" y="191"/>
                  </a:lnTo>
                  <a:lnTo>
                    <a:pt x="47" y="191"/>
                  </a:lnTo>
                  <a:lnTo>
                    <a:pt x="46" y="193"/>
                  </a:lnTo>
                  <a:lnTo>
                    <a:pt x="44" y="193"/>
                  </a:lnTo>
                  <a:lnTo>
                    <a:pt x="44" y="193"/>
                  </a:lnTo>
                  <a:lnTo>
                    <a:pt x="44" y="196"/>
                  </a:lnTo>
                  <a:lnTo>
                    <a:pt x="43" y="197"/>
                  </a:lnTo>
                  <a:lnTo>
                    <a:pt x="43" y="199"/>
                  </a:lnTo>
                  <a:lnTo>
                    <a:pt x="43" y="202"/>
                  </a:lnTo>
                  <a:lnTo>
                    <a:pt x="41" y="204"/>
                  </a:lnTo>
                  <a:lnTo>
                    <a:pt x="41" y="205"/>
                  </a:lnTo>
                  <a:lnTo>
                    <a:pt x="41" y="207"/>
                  </a:lnTo>
                  <a:lnTo>
                    <a:pt x="41" y="210"/>
                  </a:lnTo>
                  <a:lnTo>
                    <a:pt x="41" y="212"/>
                  </a:lnTo>
                  <a:lnTo>
                    <a:pt x="41" y="213"/>
                  </a:lnTo>
                  <a:lnTo>
                    <a:pt x="40" y="213"/>
                  </a:lnTo>
                  <a:lnTo>
                    <a:pt x="40" y="215"/>
                  </a:lnTo>
                  <a:lnTo>
                    <a:pt x="40" y="216"/>
                  </a:lnTo>
                  <a:lnTo>
                    <a:pt x="38" y="216"/>
                  </a:lnTo>
                  <a:lnTo>
                    <a:pt x="36" y="218"/>
                  </a:lnTo>
                  <a:lnTo>
                    <a:pt x="36" y="218"/>
                  </a:lnTo>
                  <a:lnTo>
                    <a:pt x="36" y="218"/>
                  </a:lnTo>
                  <a:lnTo>
                    <a:pt x="35" y="219"/>
                  </a:lnTo>
                  <a:lnTo>
                    <a:pt x="35" y="221"/>
                  </a:lnTo>
                  <a:lnTo>
                    <a:pt x="35" y="221"/>
                  </a:lnTo>
                  <a:lnTo>
                    <a:pt x="35" y="223"/>
                  </a:lnTo>
                  <a:lnTo>
                    <a:pt x="35" y="223"/>
                  </a:lnTo>
                  <a:lnTo>
                    <a:pt x="33" y="224"/>
                  </a:lnTo>
                  <a:lnTo>
                    <a:pt x="33" y="226"/>
                  </a:lnTo>
                  <a:lnTo>
                    <a:pt x="32" y="227"/>
                  </a:lnTo>
                  <a:lnTo>
                    <a:pt x="30" y="227"/>
                  </a:lnTo>
                  <a:lnTo>
                    <a:pt x="27" y="227"/>
                  </a:lnTo>
                  <a:lnTo>
                    <a:pt x="25" y="227"/>
                  </a:lnTo>
                  <a:lnTo>
                    <a:pt x="22" y="227"/>
                  </a:lnTo>
                  <a:lnTo>
                    <a:pt x="21" y="226"/>
                  </a:lnTo>
                  <a:lnTo>
                    <a:pt x="17" y="226"/>
                  </a:lnTo>
                  <a:lnTo>
                    <a:pt x="16" y="226"/>
                  </a:lnTo>
                  <a:lnTo>
                    <a:pt x="14" y="226"/>
                  </a:lnTo>
                  <a:lnTo>
                    <a:pt x="11" y="226"/>
                  </a:lnTo>
                  <a:lnTo>
                    <a:pt x="6" y="226"/>
                  </a:lnTo>
                  <a:lnTo>
                    <a:pt x="3" y="226"/>
                  </a:lnTo>
                  <a:lnTo>
                    <a:pt x="0" y="227"/>
                  </a:lnTo>
                  <a:lnTo>
                    <a:pt x="0" y="227"/>
                  </a:lnTo>
                  <a:lnTo>
                    <a:pt x="2" y="219"/>
                  </a:lnTo>
                  <a:lnTo>
                    <a:pt x="3" y="216"/>
                  </a:lnTo>
                  <a:lnTo>
                    <a:pt x="5" y="215"/>
                  </a:lnTo>
                  <a:lnTo>
                    <a:pt x="6" y="213"/>
                  </a:lnTo>
                  <a:lnTo>
                    <a:pt x="10" y="210"/>
                  </a:lnTo>
                  <a:lnTo>
                    <a:pt x="10" y="205"/>
                  </a:lnTo>
                  <a:lnTo>
                    <a:pt x="11" y="204"/>
                  </a:lnTo>
                  <a:lnTo>
                    <a:pt x="13" y="204"/>
                  </a:lnTo>
                  <a:lnTo>
                    <a:pt x="11" y="202"/>
                  </a:lnTo>
                  <a:lnTo>
                    <a:pt x="13" y="201"/>
                  </a:lnTo>
                  <a:lnTo>
                    <a:pt x="14" y="197"/>
                  </a:lnTo>
                  <a:lnTo>
                    <a:pt x="16" y="194"/>
                  </a:lnTo>
                  <a:lnTo>
                    <a:pt x="17" y="193"/>
                  </a:lnTo>
                  <a:lnTo>
                    <a:pt x="17" y="191"/>
                  </a:lnTo>
                  <a:lnTo>
                    <a:pt x="17" y="191"/>
                  </a:lnTo>
                  <a:lnTo>
                    <a:pt x="16" y="191"/>
                  </a:lnTo>
                  <a:lnTo>
                    <a:pt x="16" y="193"/>
                  </a:lnTo>
                  <a:lnTo>
                    <a:pt x="14" y="193"/>
                  </a:lnTo>
                  <a:lnTo>
                    <a:pt x="16" y="193"/>
                  </a:lnTo>
                  <a:lnTo>
                    <a:pt x="16" y="191"/>
                  </a:lnTo>
                  <a:lnTo>
                    <a:pt x="17" y="189"/>
                  </a:lnTo>
                  <a:lnTo>
                    <a:pt x="21" y="186"/>
                  </a:lnTo>
                  <a:lnTo>
                    <a:pt x="27" y="182"/>
                  </a:lnTo>
                  <a:lnTo>
                    <a:pt x="28" y="180"/>
                  </a:lnTo>
                  <a:lnTo>
                    <a:pt x="30" y="177"/>
                  </a:lnTo>
                  <a:lnTo>
                    <a:pt x="32" y="175"/>
                  </a:lnTo>
                  <a:lnTo>
                    <a:pt x="32" y="169"/>
                  </a:lnTo>
                  <a:lnTo>
                    <a:pt x="32" y="167"/>
                  </a:lnTo>
                  <a:lnTo>
                    <a:pt x="33" y="164"/>
                  </a:lnTo>
                  <a:lnTo>
                    <a:pt x="35" y="161"/>
                  </a:lnTo>
                  <a:lnTo>
                    <a:pt x="36" y="158"/>
                  </a:lnTo>
                  <a:lnTo>
                    <a:pt x="36" y="155"/>
                  </a:lnTo>
                  <a:lnTo>
                    <a:pt x="38" y="153"/>
                  </a:lnTo>
                  <a:lnTo>
                    <a:pt x="40" y="153"/>
                  </a:lnTo>
                  <a:lnTo>
                    <a:pt x="41" y="152"/>
                  </a:lnTo>
                  <a:lnTo>
                    <a:pt x="44" y="150"/>
                  </a:lnTo>
                  <a:lnTo>
                    <a:pt x="47" y="147"/>
                  </a:lnTo>
                  <a:lnTo>
                    <a:pt x="49" y="147"/>
                  </a:lnTo>
                  <a:lnTo>
                    <a:pt x="51" y="144"/>
                  </a:lnTo>
                  <a:lnTo>
                    <a:pt x="52" y="141"/>
                  </a:lnTo>
                  <a:lnTo>
                    <a:pt x="54" y="136"/>
                  </a:lnTo>
                  <a:lnTo>
                    <a:pt x="55" y="133"/>
                  </a:lnTo>
                  <a:lnTo>
                    <a:pt x="55" y="133"/>
                  </a:lnTo>
                  <a:lnTo>
                    <a:pt x="57" y="130"/>
                  </a:lnTo>
                  <a:lnTo>
                    <a:pt x="58" y="128"/>
                  </a:lnTo>
                  <a:lnTo>
                    <a:pt x="62" y="126"/>
                  </a:lnTo>
                  <a:lnTo>
                    <a:pt x="65" y="126"/>
                  </a:lnTo>
                  <a:lnTo>
                    <a:pt x="73" y="125"/>
                  </a:lnTo>
                  <a:lnTo>
                    <a:pt x="79" y="122"/>
                  </a:lnTo>
                  <a:lnTo>
                    <a:pt x="80" y="120"/>
                  </a:lnTo>
                  <a:lnTo>
                    <a:pt x="82" y="119"/>
                  </a:lnTo>
                  <a:lnTo>
                    <a:pt x="85" y="115"/>
                  </a:lnTo>
                  <a:lnTo>
                    <a:pt x="92" y="112"/>
                  </a:lnTo>
                  <a:lnTo>
                    <a:pt x="95" y="111"/>
                  </a:lnTo>
                  <a:lnTo>
                    <a:pt x="98" y="104"/>
                  </a:lnTo>
                  <a:lnTo>
                    <a:pt x="101" y="101"/>
                  </a:lnTo>
                  <a:lnTo>
                    <a:pt x="103" y="98"/>
                  </a:lnTo>
                  <a:lnTo>
                    <a:pt x="104" y="97"/>
                  </a:lnTo>
                  <a:lnTo>
                    <a:pt x="106" y="93"/>
                  </a:lnTo>
                  <a:lnTo>
                    <a:pt x="107" y="90"/>
                  </a:lnTo>
                  <a:lnTo>
                    <a:pt x="106" y="89"/>
                  </a:lnTo>
                  <a:lnTo>
                    <a:pt x="104" y="86"/>
                  </a:lnTo>
                  <a:lnTo>
                    <a:pt x="103" y="86"/>
                  </a:lnTo>
                  <a:lnTo>
                    <a:pt x="103" y="84"/>
                  </a:lnTo>
                  <a:lnTo>
                    <a:pt x="104" y="82"/>
                  </a:lnTo>
                  <a:lnTo>
                    <a:pt x="104" y="79"/>
                  </a:lnTo>
                  <a:lnTo>
                    <a:pt x="104" y="73"/>
                  </a:lnTo>
                  <a:lnTo>
                    <a:pt x="106" y="68"/>
                  </a:lnTo>
                  <a:lnTo>
                    <a:pt x="110" y="62"/>
                  </a:lnTo>
                  <a:lnTo>
                    <a:pt x="112" y="60"/>
                  </a:lnTo>
                  <a:lnTo>
                    <a:pt x="112" y="56"/>
                  </a:lnTo>
                  <a:lnTo>
                    <a:pt x="112" y="54"/>
                  </a:lnTo>
                  <a:lnTo>
                    <a:pt x="118" y="49"/>
                  </a:lnTo>
                  <a:lnTo>
                    <a:pt x="121" y="45"/>
                  </a:lnTo>
                  <a:lnTo>
                    <a:pt x="123" y="43"/>
                  </a:lnTo>
                  <a:lnTo>
                    <a:pt x="126" y="41"/>
                  </a:lnTo>
                  <a:lnTo>
                    <a:pt x="136" y="37"/>
                  </a:lnTo>
                  <a:lnTo>
                    <a:pt x="142" y="35"/>
                  </a:lnTo>
                  <a:lnTo>
                    <a:pt x="147" y="32"/>
                  </a:lnTo>
                  <a:lnTo>
                    <a:pt x="148" y="29"/>
                  </a:lnTo>
                  <a:lnTo>
                    <a:pt x="155" y="19"/>
                  </a:lnTo>
                  <a:lnTo>
                    <a:pt x="159" y="4"/>
                  </a:lnTo>
                  <a:lnTo>
                    <a:pt x="159" y="2"/>
                  </a:lnTo>
                  <a:lnTo>
                    <a:pt x="162" y="2"/>
                  </a:lnTo>
                  <a:lnTo>
                    <a:pt x="164" y="2"/>
                  </a:lnTo>
                  <a:lnTo>
                    <a:pt x="166" y="2"/>
                  </a:lnTo>
                  <a:lnTo>
                    <a:pt x="16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1" name="Freeform 218">
              <a:extLst>
                <a:ext uri="{FF2B5EF4-FFF2-40B4-BE49-F238E27FC236}">
                  <a16:creationId xmlns:a16="http://schemas.microsoft.com/office/drawing/2014/main" id="{CE59F7E7-5933-8A63-7EDD-76771D761F4B}"/>
                </a:ext>
              </a:extLst>
            </p:cNvPr>
            <p:cNvSpPr>
              <a:spLocks/>
            </p:cNvSpPr>
            <p:nvPr/>
          </p:nvSpPr>
          <p:spPr bwMode="auto">
            <a:xfrm>
              <a:off x="6026190" y="3453008"/>
              <a:ext cx="446372" cy="411286"/>
            </a:xfrm>
            <a:custGeom>
              <a:avLst/>
              <a:gdLst>
                <a:gd name="T0" fmla="*/ 43 w 229"/>
                <a:gd name="T1" fmla="*/ 4 h 211"/>
                <a:gd name="T2" fmla="*/ 58 w 229"/>
                <a:gd name="T3" fmla="*/ 4 h 211"/>
                <a:gd name="T4" fmla="*/ 71 w 229"/>
                <a:gd name="T5" fmla="*/ 7 h 211"/>
                <a:gd name="T6" fmla="*/ 85 w 229"/>
                <a:gd name="T7" fmla="*/ 12 h 211"/>
                <a:gd name="T8" fmla="*/ 88 w 229"/>
                <a:gd name="T9" fmla="*/ 22 h 211"/>
                <a:gd name="T10" fmla="*/ 95 w 229"/>
                <a:gd name="T11" fmla="*/ 29 h 211"/>
                <a:gd name="T12" fmla="*/ 117 w 229"/>
                <a:gd name="T13" fmla="*/ 33 h 211"/>
                <a:gd name="T14" fmla="*/ 136 w 229"/>
                <a:gd name="T15" fmla="*/ 44 h 211"/>
                <a:gd name="T16" fmla="*/ 148 w 229"/>
                <a:gd name="T17" fmla="*/ 44 h 211"/>
                <a:gd name="T18" fmla="*/ 158 w 229"/>
                <a:gd name="T19" fmla="*/ 33 h 211"/>
                <a:gd name="T20" fmla="*/ 155 w 229"/>
                <a:gd name="T21" fmla="*/ 26 h 211"/>
                <a:gd name="T22" fmla="*/ 156 w 229"/>
                <a:gd name="T23" fmla="*/ 15 h 211"/>
                <a:gd name="T24" fmla="*/ 174 w 229"/>
                <a:gd name="T25" fmla="*/ 6 h 211"/>
                <a:gd name="T26" fmla="*/ 181 w 229"/>
                <a:gd name="T27" fmla="*/ 4 h 211"/>
                <a:gd name="T28" fmla="*/ 194 w 229"/>
                <a:gd name="T29" fmla="*/ 7 h 211"/>
                <a:gd name="T30" fmla="*/ 200 w 229"/>
                <a:gd name="T31" fmla="*/ 12 h 211"/>
                <a:gd name="T32" fmla="*/ 211 w 229"/>
                <a:gd name="T33" fmla="*/ 17 h 211"/>
                <a:gd name="T34" fmla="*/ 222 w 229"/>
                <a:gd name="T35" fmla="*/ 18 h 211"/>
                <a:gd name="T36" fmla="*/ 229 w 229"/>
                <a:gd name="T37" fmla="*/ 23 h 211"/>
                <a:gd name="T38" fmla="*/ 227 w 229"/>
                <a:gd name="T39" fmla="*/ 26 h 211"/>
                <a:gd name="T40" fmla="*/ 226 w 229"/>
                <a:gd name="T41" fmla="*/ 34 h 211"/>
                <a:gd name="T42" fmla="*/ 226 w 229"/>
                <a:gd name="T43" fmla="*/ 42 h 211"/>
                <a:gd name="T44" fmla="*/ 222 w 229"/>
                <a:gd name="T45" fmla="*/ 48 h 211"/>
                <a:gd name="T46" fmla="*/ 226 w 229"/>
                <a:gd name="T47" fmla="*/ 61 h 211"/>
                <a:gd name="T48" fmla="*/ 227 w 229"/>
                <a:gd name="T49" fmla="*/ 189 h 211"/>
                <a:gd name="T50" fmla="*/ 227 w 229"/>
                <a:gd name="T51" fmla="*/ 203 h 211"/>
                <a:gd name="T52" fmla="*/ 213 w 229"/>
                <a:gd name="T53" fmla="*/ 203 h 211"/>
                <a:gd name="T54" fmla="*/ 191 w 229"/>
                <a:gd name="T55" fmla="*/ 200 h 211"/>
                <a:gd name="T56" fmla="*/ 164 w 229"/>
                <a:gd name="T57" fmla="*/ 185 h 211"/>
                <a:gd name="T58" fmla="*/ 136 w 229"/>
                <a:gd name="T59" fmla="*/ 171 h 211"/>
                <a:gd name="T60" fmla="*/ 109 w 229"/>
                <a:gd name="T61" fmla="*/ 157 h 211"/>
                <a:gd name="T62" fmla="*/ 87 w 229"/>
                <a:gd name="T63" fmla="*/ 156 h 211"/>
                <a:gd name="T64" fmla="*/ 71 w 229"/>
                <a:gd name="T65" fmla="*/ 163 h 211"/>
                <a:gd name="T66" fmla="*/ 60 w 229"/>
                <a:gd name="T67" fmla="*/ 156 h 211"/>
                <a:gd name="T68" fmla="*/ 38 w 229"/>
                <a:gd name="T69" fmla="*/ 148 h 211"/>
                <a:gd name="T70" fmla="*/ 32 w 229"/>
                <a:gd name="T71" fmla="*/ 138 h 211"/>
                <a:gd name="T72" fmla="*/ 16 w 229"/>
                <a:gd name="T73" fmla="*/ 135 h 211"/>
                <a:gd name="T74" fmla="*/ 13 w 229"/>
                <a:gd name="T75" fmla="*/ 132 h 211"/>
                <a:gd name="T76" fmla="*/ 6 w 229"/>
                <a:gd name="T77" fmla="*/ 118 h 211"/>
                <a:gd name="T78" fmla="*/ 2 w 229"/>
                <a:gd name="T79" fmla="*/ 108 h 211"/>
                <a:gd name="T80" fmla="*/ 8 w 229"/>
                <a:gd name="T81" fmla="*/ 104 h 211"/>
                <a:gd name="T82" fmla="*/ 6 w 229"/>
                <a:gd name="T83" fmla="*/ 94 h 211"/>
                <a:gd name="T84" fmla="*/ 8 w 229"/>
                <a:gd name="T85" fmla="*/ 81 h 211"/>
                <a:gd name="T86" fmla="*/ 8 w 229"/>
                <a:gd name="T87" fmla="*/ 63 h 211"/>
                <a:gd name="T88" fmla="*/ 3 w 229"/>
                <a:gd name="T89" fmla="*/ 53 h 211"/>
                <a:gd name="T90" fmla="*/ 3 w 229"/>
                <a:gd name="T91" fmla="*/ 47 h 211"/>
                <a:gd name="T92" fmla="*/ 10 w 229"/>
                <a:gd name="T93" fmla="*/ 44 h 211"/>
                <a:gd name="T94" fmla="*/ 14 w 229"/>
                <a:gd name="T95" fmla="*/ 37 h 211"/>
                <a:gd name="T96" fmla="*/ 13 w 229"/>
                <a:gd name="T97" fmla="*/ 28 h 211"/>
                <a:gd name="T98" fmla="*/ 14 w 229"/>
                <a:gd name="T99" fmla="*/ 23 h 211"/>
                <a:gd name="T100" fmla="*/ 19 w 229"/>
                <a:gd name="T101" fmla="*/ 20 h 211"/>
                <a:gd name="T102" fmla="*/ 25 w 229"/>
                <a:gd name="T103" fmla="*/ 15 h 211"/>
                <a:gd name="T104" fmla="*/ 33 w 229"/>
                <a:gd name="T105" fmla="*/ 11 h 211"/>
                <a:gd name="T106" fmla="*/ 32 w 229"/>
                <a:gd name="T107" fmla="*/ 4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9" h="211">
                  <a:moveTo>
                    <a:pt x="32" y="0"/>
                  </a:moveTo>
                  <a:lnTo>
                    <a:pt x="33" y="1"/>
                  </a:lnTo>
                  <a:lnTo>
                    <a:pt x="36" y="1"/>
                  </a:lnTo>
                  <a:lnTo>
                    <a:pt x="43" y="4"/>
                  </a:lnTo>
                  <a:lnTo>
                    <a:pt x="46" y="6"/>
                  </a:lnTo>
                  <a:lnTo>
                    <a:pt x="51" y="6"/>
                  </a:lnTo>
                  <a:lnTo>
                    <a:pt x="55" y="4"/>
                  </a:lnTo>
                  <a:lnTo>
                    <a:pt x="58" y="4"/>
                  </a:lnTo>
                  <a:lnTo>
                    <a:pt x="62" y="6"/>
                  </a:lnTo>
                  <a:lnTo>
                    <a:pt x="63" y="6"/>
                  </a:lnTo>
                  <a:lnTo>
                    <a:pt x="66" y="6"/>
                  </a:lnTo>
                  <a:lnTo>
                    <a:pt x="71" y="7"/>
                  </a:lnTo>
                  <a:lnTo>
                    <a:pt x="71" y="7"/>
                  </a:lnTo>
                  <a:lnTo>
                    <a:pt x="74" y="11"/>
                  </a:lnTo>
                  <a:lnTo>
                    <a:pt x="76" y="11"/>
                  </a:lnTo>
                  <a:lnTo>
                    <a:pt x="85" y="12"/>
                  </a:lnTo>
                  <a:lnTo>
                    <a:pt x="87" y="14"/>
                  </a:lnTo>
                  <a:lnTo>
                    <a:pt x="88" y="17"/>
                  </a:lnTo>
                  <a:lnTo>
                    <a:pt x="88" y="18"/>
                  </a:lnTo>
                  <a:lnTo>
                    <a:pt x="88" y="22"/>
                  </a:lnTo>
                  <a:lnTo>
                    <a:pt x="90" y="25"/>
                  </a:lnTo>
                  <a:lnTo>
                    <a:pt x="92" y="26"/>
                  </a:lnTo>
                  <a:lnTo>
                    <a:pt x="93" y="28"/>
                  </a:lnTo>
                  <a:lnTo>
                    <a:pt x="95" y="29"/>
                  </a:lnTo>
                  <a:lnTo>
                    <a:pt x="99" y="31"/>
                  </a:lnTo>
                  <a:lnTo>
                    <a:pt x="104" y="31"/>
                  </a:lnTo>
                  <a:lnTo>
                    <a:pt x="109" y="31"/>
                  </a:lnTo>
                  <a:lnTo>
                    <a:pt x="117" y="33"/>
                  </a:lnTo>
                  <a:lnTo>
                    <a:pt x="123" y="36"/>
                  </a:lnTo>
                  <a:lnTo>
                    <a:pt x="125" y="37"/>
                  </a:lnTo>
                  <a:lnTo>
                    <a:pt x="129" y="39"/>
                  </a:lnTo>
                  <a:lnTo>
                    <a:pt x="136" y="44"/>
                  </a:lnTo>
                  <a:lnTo>
                    <a:pt x="139" y="45"/>
                  </a:lnTo>
                  <a:lnTo>
                    <a:pt x="142" y="47"/>
                  </a:lnTo>
                  <a:lnTo>
                    <a:pt x="145" y="45"/>
                  </a:lnTo>
                  <a:lnTo>
                    <a:pt x="148" y="44"/>
                  </a:lnTo>
                  <a:lnTo>
                    <a:pt x="151" y="42"/>
                  </a:lnTo>
                  <a:lnTo>
                    <a:pt x="155" y="37"/>
                  </a:lnTo>
                  <a:lnTo>
                    <a:pt x="156" y="36"/>
                  </a:lnTo>
                  <a:lnTo>
                    <a:pt x="158" y="33"/>
                  </a:lnTo>
                  <a:lnTo>
                    <a:pt x="156" y="31"/>
                  </a:lnTo>
                  <a:lnTo>
                    <a:pt x="156" y="29"/>
                  </a:lnTo>
                  <a:lnTo>
                    <a:pt x="155" y="28"/>
                  </a:lnTo>
                  <a:lnTo>
                    <a:pt x="155" y="26"/>
                  </a:lnTo>
                  <a:lnTo>
                    <a:pt x="153" y="22"/>
                  </a:lnTo>
                  <a:lnTo>
                    <a:pt x="155" y="18"/>
                  </a:lnTo>
                  <a:lnTo>
                    <a:pt x="155" y="17"/>
                  </a:lnTo>
                  <a:lnTo>
                    <a:pt x="156" y="15"/>
                  </a:lnTo>
                  <a:lnTo>
                    <a:pt x="161" y="12"/>
                  </a:lnTo>
                  <a:lnTo>
                    <a:pt x="164" y="9"/>
                  </a:lnTo>
                  <a:lnTo>
                    <a:pt x="170" y="6"/>
                  </a:lnTo>
                  <a:lnTo>
                    <a:pt x="174" y="6"/>
                  </a:lnTo>
                  <a:lnTo>
                    <a:pt x="175" y="6"/>
                  </a:lnTo>
                  <a:lnTo>
                    <a:pt x="178" y="4"/>
                  </a:lnTo>
                  <a:lnTo>
                    <a:pt x="180" y="4"/>
                  </a:lnTo>
                  <a:lnTo>
                    <a:pt x="181" y="4"/>
                  </a:lnTo>
                  <a:lnTo>
                    <a:pt x="186" y="4"/>
                  </a:lnTo>
                  <a:lnTo>
                    <a:pt x="189" y="4"/>
                  </a:lnTo>
                  <a:lnTo>
                    <a:pt x="191" y="6"/>
                  </a:lnTo>
                  <a:lnTo>
                    <a:pt x="194" y="7"/>
                  </a:lnTo>
                  <a:lnTo>
                    <a:pt x="197" y="7"/>
                  </a:lnTo>
                  <a:lnTo>
                    <a:pt x="199" y="9"/>
                  </a:lnTo>
                  <a:lnTo>
                    <a:pt x="200" y="12"/>
                  </a:lnTo>
                  <a:lnTo>
                    <a:pt x="200" y="12"/>
                  </a:lnTo>
                  <a:lnTo>
                    <a:pt x="200" y="14"/>
                  </a:lnTo>
                  <a:lnTo>
                    <a:pt x="202" y="15"/>
                  </a:lnTo>
                  <a:lnTo>
                    <a:pt x="210" y="17"/>
                  </a:lnTo>
                  <a:lnTo>
                    <a:pt x="211" y="17"/>
                  </a:lnTo>
                  <a:lnTo>
                    <a:pt x="213" y="18"/>
                  </a:lnTo>
                  <a:lnTo>
                    <a:pt x="215" y="18"/>
                  </a:lnTo>
                  <a:lnTo>
                    <a:pt x="219" y="18"/>
                  </a:lnTo>
                  <a:lnTo>
                    <a:pt x="222" y="18"/>
                  </a:lnTo>
                  <a:lnTo>
                    <a:pt x="226" y="18"/>
                  </a:lnTo>
                  <a:lnTo>
                    <a:pt x="227" y="20"/>
                  </a:lnTo>
                  <a:lnTo>
                    <a:pt x="227" y="20"/>
                  </a:lnTo>
                  <a:lnTo>
                    <a:pt x="229" y="23"/>
                  </a:lnTo>
                  <a:lnTo>
                    <a:pt x="229" y="25"/>
                  </a:lnTo>
                  <a:lnTo>
                    <a:pt x="229" y="25"/>
                  </a:lnTo>
                  <a:lnTo>
                    <a:pt x="229" y="26"/>
                  </a:lnTo>
                  <a:lnTo>
                    <a:pt x="227" y="26"/>
                  </a:lnTo>
                  <a:lnTo>
                    <a:pt x="226" y="28"/>
                  </a:lnTo>
                  <a:lnTo>
                    <a:pt x="226" y="29"/>
                  </a:lnTo>
                  <a:lnTo>
                    <a:pt x="226" y="31"/>
                  </a:lnTo>
                  <a:lnTo>
                    <a:pt x="226" y="34"/>
                  </a:lnTo>
                  <a:lnTo>
                    <a:pt x="226" y="36"/>
                  </a:lnTo>
                  <a:lnTo>
                    <a:pt x="227" y="39"/>
                  </a:lnTo>
                  <a:lnTo>
                    <a:pt x="227" y="39"/>
                  </a:lnTo>
                  <a:lnTo>
                    <a:pt x="226" y="42"/>
                  </a:lnTo>
                  <a:lnTo>
                    <a:pt x="226" y="44"/>
                  </a:lnTo>
                  <a:lnTo>
                    <a:pt x="222" y="47"/>
                  </a:lnTo>
                  <a:lnTo>
                    <a:pt x="222" y="47"/>
                  </a:lnTo>
                  <a:lnTo>
                    <a:pt x="222" y="48"/>
                  </a:lnTo>
                  <a:lnTo>
                    <a:pt x="224" y="52"/>
                  </a:lnTo>
                  <a:lnTo>
                    <a:pt x="224" y="53"/>
                  </a:lnTo>
                  <a:lnTo>
                    <a:pt x="226" y="58"/>
                  </a:lnTo>
                  <a:lnTo>
                    <a:pt x="226" y="61"/>
                  </a:lnTo>
                  <a:lnTo>
                    <a:pt x="227" y="63"/>
                  </a:lnTo>
                  <a:lnTo>
                    <a:pt x="227" y="63"/>
                  </a:lnTo>
                  <a:lnTo>
                    <a:pt x="227" y="181"/>
                  </a:lnTo>
                  <a:lnTo>
                    <a:pt x="227" y="189"/>
                  </a:lnTo>
                  <a:lnTo>
                    <a:pt x="227" y="203"/>
                  </a:lnTo>
                  <a:lnTo>
                    <a:pt x="227" y="203"/>
                  </a:lnTo>
                  <a:lnTo>
                    <a:pt x="227" y="203"/>
                  </a:lnTo>
                  <a:lnTo>
                    <a:pt x="227" y="203"/>
                  </a:lnTo>
                  <a:lnTo>
                    <a:pt x="227" y="203"/>
                  </a:lnTo>
                  <a:lnTo>
                    <a:pt x="222" y="203"/>
                  </a:lnTo>
                  <a:lnTo>
                    <a:pt x="219" y="203"/>
                  </a:lnTo>
                  <a:lnTo>
                    <a:pt x="213" y="203"/>
                  </a:lnTo>
                  <a:lnTo>
                    <a:pt x="213" y="211"/>
                  </a:lnTo>
                  <a:lnTo>
                    <a:pt x="205" y="208"/>
                  </a:lnTo>
                  <a:lnTo>
                    <a:pt x="199" y="204"/>
                  </a:lnTo>
                  <a:lnTo>
                    <a:pt x="191" y="200"/>
                  </a:lnTo>
                  <a:lnTo>
                    <a:pt x="185" y="196"/>
                  </a:lnTo>
                  <a:lnTo>
                    <a:pt x="178" y="193"/>
                  </a:lnTo>
                  <a:lnTo>
                    <a:pt x="170" y="190"/>
                  </a:lnTo>
                  <a:lnTo>
                    <a:pt x="164" y="185"/>
                  </a:lnTo>
                  <a:lnTo>
                    <a:pt x="158" y="182"/>
                  </a:lnTo>
                  <a:lnTo>
                    <a:pt x="150" y="179"/>
                  </a:lnTo>
                  <a:lnTo>
                    <a:pt x="144" y="176"/>
                  </a:lnTo>
                  <a:lnTo>
                    <a:pt x="136" y="171"/>
                  </a:lnTo>
                  <a:lnTo>
                    <a:pt x="129" y="168"/>
                  </a:lnTo>
                  <a:lnTo>
                    <a:pt x="123" y="165"/>
                  </a:lnTo>
                  <a:lnTo>
                    <a:pt x="115" y="162"/>
                  </a:lnTo>
                  <a:lnTo>
                    <a:pt x="109" y="157"/>
                  </a:lnTo>
                  <a:lnTo>
                    <a:pt x="101" y="154"/>
                  </a:lnTo>
                  <a:lnTo>
                    <a:pt x="96" y="152"/>
                  </a:lnTo>
                  <a:lnTo>
                    <a:pt x="92" y="154"/>
                  </a:lnTo>
                  <a:lnTo>
                    <a:pt x="87" y="156"/>
                  </a:lnTo>
                  <a:lnTo>
                    <a:pt x="82" y="159"/>
                  </a:lnTo>
                  <a:lnTo>
                    <a:pt x="76" y="162"/>
                  </a:lnTo>
                  <a:lnTo>
                    <a:pt x="71" y="163"/>
                  </a:lnTo>
                  <a:lnTo>
                    <a:pt x="71" y="163"/>
                  </a:lnTo>
                  <a:lnTo>
                    <a:pt x="71" y="163"/>
                  </a:lnTo>
                  <a:lnTo>
                    <a:pt x="66" y="160"/>
                  </a:lnTo>
                  <a:lnTo>
                    <a:pt x="62" y="157"/>
                  </a:lnTo>
                  <a:lnTo>
                    <a:pt x="60" y="156"/>
                  </a:lnTo>
                  <a:lnTo>
                    <a:pt x="54" y="154"/>
                  </a:lnTo>
                  <a:lnTo>
                    <a:pt x="46" y="152"/>
                  </a:lnTo>
                  <a:lnTo>
                    <a:pt x="40" y="151"/>
                  </a:lnTo>
                  <a:lnTo>
                    <a:pt x="38" y="148"/>
                  </a:lnTo>
                  <a:lnTo>
                    <a:pt x="36" y="144"/>
                  </a:lnTo>
                  <a:lnTo>
                    <a:pt x="33" y="141"/>
                  </a:lnTo>
                  <a:lnTo>
                    <a:pt x="33" y="138"/>
                  </a:lnTo>
                  <a:lnTo>
                    <a:pt x="32" y="138"/>
                  </a:lnTo>
                  <a:lnTo>
                    <a:pt x="27" y="137"/>
                  </a:lnTo>
                  <a:lnTo>
                    <a:pt x="21" y="135"/>
                  </a:lnTo>
                  <a:lnTo>
                    <a:pt x="16" y="137"/>
                  </a:lnTo>
                  <a:lnTo>
                    <a:pt x="16" y="135"/>
                  </a:lnTo>
                  <a:lnTo>
                    <a:pt x="14" y="135"/>
                  </a:lnTo>
                  <a:lnTo>
                    <a:pt x="14" y="133"/>
                  </a:lnTo>
                  <a:lnTo>
                    <a:pt x="13" y="133"/>
                  </a:lnTo>
                  <a:lnTo>
                    <a:pt x="13" y="132"/>
                  </a:lnTo>
                  <a:lnTo>
                    <a:pt x="11" y="127"/>
                  </a:lnTo>
                  <a:lnTo>
                    <a:pt x="11" y="124"/>
                  </a:lnTo>
                  <a:lnTo>
                    <a:pt x="10" y="122"/>
                  </a:lnTo>
                  <a:lnTo>
                    <a:pt x="6" y="118"/>
                  </a:lnTo>
                  <a:lnTo>
                    <a:pt x="5" y="115"/>
                  </a:lnTo>
                  <a:lnTo>
                    <a:pt x="2" y="111"/>
                  </a:lnTo>
                  <a:lnTo>
                    <a:pt x="2" y="110"/>
                  </a:lnTo>
                  <a:lnTo>
                    <a:pt x="2" y="108"/>
                  </a:lnTo>
                  <a:lnTo>
                    <a:pt x="3" y="108"/>
                  </a:lnTo>
                  <a:lnTo>
                    <a:pt x="6" y="105"/>
                  </a:lnTo>
                  <a:lnTo>
                    <a:pt x="8" y="104"/>
                  </a:lnTo>
                  <a:lnTo>
                    <a:pt x="8" y="104"/>
                  </a:lnTo>
                  <a:lnTo>
                    <a:pt x="10" y="99"/>
                  </a:lnTo>
                  <a:lnTo>
                    <a:pt x="8" y="99"/>
                  </a:lnTo>
                  <a:lnTo>
                    <a:pt x="8" y="97"/>
                  </a:lnTo>
                  <a:lnTo>
                    <a:pt x="6" y="94"/>
                  </a:lnTo>
                  <a:lnTo>
                    <a:pt x="6" y="92"/>
                  </a:lnTo>
                  <a:lnTo>
                    <a:pt x="8" y="89"/>
                  </a:lnTo>
                  <a:lnTo>
                    <a:pt x="10" y="85"/>
                  </a:lnTo>
                  <a:lnTo>
                    <a:pt x="8" y="81"/>
                  </a:lnTo>
                  <a:lnTo>
                    <a:pt x="8" y="74"/>
                  </a:lnTo>
                  <a:lnTo>
                    <a:pt x="8" y="67"/>
                  </a:lnTo>
                  <a:lnTo>
                    <a:pt x="8" y="64"/>
                  </a:lnTo>
                  <a:lnTo>
                    <a:pt x="8" y="63"/>
                  </a:lnTo>
                  <a:lnTo>
                    <a:pt x="6" y="61"/>
                  </a:lnTo>
                  <a:lnTo>
                    <a:pt x="5" y="58"/>
                  </a:lnTo>
                  <a:lnTo>
                    <a:pt x="5" y="56"/>
                  </a:lnTo>
                  <a:lnTo>
                    <a:pt x="3" y="53"/>
                  </a:lnTo>
                  <a:lnTo>
                    <a:pt x="2" y="50"/>
                  </a:lnTo>
                  <a:lnTo>
                    <a:pt x="0" y="48"/>
                  </a:lnTo>
                  <a:lnTo>
                    <a:pt x="2" y="47"/>
                  </a:lnTo>
                  <a:lnTo>
                    <a:pt x="3" y="47"/>
                  </a:lnTo>
                  <a:lnTo>
                    <a:pt x="5" y="45"/>
                  </a:lnTo>
                  <a:lnTo>
                    <a:pt x="8" y="45"/>
                  </a:lnTo>
                  <a:lnTo>
                    <a:pt x="10" y="44"/>
                  </a:lnTo>
                  <a:lnTo>
                    <a:pt x="10" y="44"/>
                  </a:lnTo>
                  <a:lnTo>
                    <a:pt x="11" y="41"/>
                  </a:lnTo>
                  <a:lnTo>
                    <a:pt x="13" y="41"/>
                  </a:lnTo>
                  <a:lnTo>
                    <a:pt x="13" y="37"/>
                  </a:lnTo>
                  <a:lnTo>
                    <a:pt x="14" y="37"/>
                  </a:lnTo>
                  <a:lnTo>
                    <a:pt x="14" y="36"/>
                  </a:lnTo>
                  <a:lnTo>
                    <a:pt x="14" y="34"/>
                  </a:lnTo>
                  <a:lnTo>
                    <a:pt x="13" y="31"/>
                  </a:lnTo>
                  <a:lnTo>
                    <a:pt x="13" y="28"/>
                  </a:lnTo>
                  <a:lnTo>
                    <a:pt x="13" y="26"/>
                  </a:lnTo>
                  <a:lnTo>
                    <a:pt x="13" y="25"/>
                  </a:lnTo>
                  <a:lnTo>
                    <a:pt x="14" y="23"/>
                  </a:lnTo>
                  <a:lnTo>
                    <a:pt x="14" y="23"/>
                  </a:lnTo>
                  <a:lnTo>
                    <a:pt x="17" y="23"/>
                  </a:lnTo>
                  <a:lnTo>
                    <a:pt x="17" y="22"/>
                  </a:lnTo>
                  <a:lnTo>
                    <a:pt x="19" y="20"/>
                  </a:lnTo>
                  <a:lnTo>
                    <a:pt x="19" y="20"/>
                  </a:lnTo>
                  <a:lnTo>
                    <a:pt x="21" y="18"/>
                  </a:lnTo>
                  <a:lnTo>
                    <a:pt x="22" y="18"/>
                  </a:lnTo>
                  <a:lnTo>
                    <a:pt x="22" y="17"/>
                  </a:lnTo>
                  <a:lnTo>
                    <a:pt x="25" y="15"/>
                  </a:lnTo>
                  <a:lnTo>
                    <a:pt x="27" y="15"/>
                  </a:lnTo>
                  <a:lnTo>
                    <a:pt x="30" y="14"/>
                  </a:lnTo>
                  <a:lnTo>
                    <a:pt x="32" y="12"/>
                  </a:lnTo>
                  <a:lnTo>
                    <a:pt x="33" y="11"/>
                  </a:lnTo>
                  <a:lnTo>
                    <a:pt x="33" y="11"/>
                  </a:lnTo>
                  <a:lnTo>
                    <a:pt x="32" y="9"/>
                  </a:lnTo>
                  <a:lnTo>
                    <a:pt x="32" y="6"/>
                  </a:lnTo>
                  <a:lnTo>
                    <a:pt x="32" y="4"/>
                  </a:lnTo>
                  <a:lnTo>
                    <a:pt x="32" y="3"/>
                  </a:lnTo>
                  <a:lnTo>
                    <a:pt x="32" y="0"/>
                  </a:lnTo>
                  <a:lnTo>
                    <a:pt x="3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2" name="Freeform 219">
              <a:extLst>
                <a:ext uri="{FF2B5EF4-FFF2-40B4-BE49-F238E27FC236}">
                  <a16:creationId xmlns:a16="http://schemas.microsoft.com/office/drawing/2014/main" id="{4345BAC9-AE95-03C3-E15A-4FE496C34447}"/>
                </a:ext>
              </a:extLst>
            </p:cNvPr>
            <p:cNvSpPr>
              <a:spLocks/>
            </p:cNvSpPr>
            <p:nvPr/>
          </p:nvSpPr>
          <p:spPr bwMode="auto">
            <a:xfrm>
              <a:off x="6355608" y="2573908"/>
              <a:ext cx="202719" cy="95512"/>
            </a:xfrm>
            <a:custGeom>
              <a:avLst/>
              <a:gdLst>
                <a:gd name="T0" fmla="*/ 61 w 104"/>
                <a:gd name="T1" fmla="*/ 2 h 49"/>
                <a:gd name="T2" fmla="*/ 61 w 104"/>
                <a:gd name="T3" fmla="*/ 0 h 49"/>
                <a:gd name="T4" fmla="*/ 66 w 104"/>
                <a:gd name="T5" fmla="*/ 2 h 49"/>
                <a:gd name="T6" fmla="*/ 69 w 104"/>
                <a:gd name="T7" fmla="*/ 3 h 49"/>
                <a:gd name="T8" fmla="*/ 72 w 104"/>
                <a:gd name="T9" fmla="*/ 6 h 49"/>
                <a:gd name="T10" fmla="*/ 79 w 104"/>
                <a:gd name="T11" fmla="*/ 11 h 49"/>
                <a:gd name="T12" fmla="*/ 85 w 104"/>
                <a:gd name="T13" fmla="*/ 9 h 49"/>
                <a:gd name="T14" fmla="*/ 90 w 104"/>
                <a:gd name="T15" fmla="*/ 11 h 49"/>
                <a:gd name="T16" fmla="*/ 94 w 104"/>
                <a:gd name="T17" fmla="*/ 11 h 49"/>
                <a:gd name="T18" fmla="*/ 96 w 104"/>
                <a:gd name="T19" fmla="*/ 14 h 49"/>
                <a:gd name="T20" fmla="*/ 99 w 104"/>
                <a:gd name="T21" fmla="*/ 17 h 49"/>
                <a:gd name="T22" fmla="*/ 98 w 104"/>
                <a:gd name="T23" fmla="*/ 19 h 49"/>
                <a:gd name="T24" fmla="*/ 96 w 104"/>
                <a:gd name="T25" fmla="*/ 25 h 49"/>
                <a:gd name="T26" fmla="*/ 99 w 104"/>
                <a:gd name="T27" fmla="*/ 25 h 49"/>
                <a:gd name="T28" fmla="*/ 101 w 104"/>
                <a:gd name="T29" fmla="*/ 28 h 49"/>
                <a:gd name="T30" fmla="*/ 102 w 104"/>
                <a:gd name="T31" fmla="*/ 31 h 49"/>
                <a:gd name="T32" fmla="*/ 104 w 104"/>
                <a:gd name="T33" fmla="*/ 36 h 49"/>
                <a:gd name="T34" fmla="*/ 104 w 104"/>
                <a:gd name="T35" fmla="*/ 39 h 49"/>
                <a:gd name="T36" fmla="*/ 101 w 104"/>
                <a:gd name="T37" fmla="*/ 41 h 49"/>
                <a:gd name="T38" fmla="*/ 96 w 104"/>
                <a:gd name="T39" fmla="*/ 46 h 49"/>
                <a:gd name="T40" fmla="*/ 93 w 104"/>
                <a:gd name="T41" fmla="*/ 46 h 49"/>
                <a:gd name="T42" fmla="*/ 87 w 104"/>
                <a:gd name="T43" fmla="*/ 46 h 49"/>
                <a:gd name="T44" fmla="*/ 82 w 104"/>
                <a:gd name="T45" fmla="*/ 49 h 49"/>
                <a:gd name="T46" fmla="*/ 79 w 104"/>
                <a:gd name="T47" fmla="*/ 49 h 49"/>
                <a:gd name="T48" fmla="*/ 74 w 104"/>
                <a:gd name="T49" fmla="*/ 44 h 49"/>
                <a:gd name="T50" fmla="*/ 68 w 104"/>
                <a:gd name="T51" fmla="*/ 41 h 49"/>
                <a:gd name="T52" fmla="*/ 60 w 104"/>
                <a:gd name="T53" fmla="*/ 38 h 49"/>
                <a:gd name="T54" fmla="*/ 57 w 104"/>
                <a:gd name="T55" fmla="*/ 35 h 49"/>
                <a:gd name="T56" fmla="*/ 52 w 104"/>
                <a:gd name="T57" fmla="*/ 36 h 49"/>
                <a:gd name="T58" fmla="*/ 46 w 104"/>
                <a:gd name="T59" fmla="*/ 36 h 49"/>
                <a:gd name="T60" fmla="*/ 39 w 104"/>
                <a:gd name="T61" fmla="*/ 36 h 49"/>
                <a:gd name="T62" fmla="*/ 31 w 104"/>
                <a:gd name="T63" fmla="*/ 36 h 49"/>
                <a:gd name="T64" fmla="*/ 28 w 104"/>
                <a:gd name="T65" fmla="*/ 35 h 49"/>
                <a:gd name="T66" fmla="*/ 20 w 104"/>
                <a:gd name="T67" fmla="*/ 35 h 49"/>
                <a:gd name="T68" fmla="*/ 11 w 104"/>
                <a:gd name="T69" fmla="*/ 36 h 49"/>
                <a:gd name="T70" fmla="*/ 1 w 104"/>
                <a:gd name="T71" fmla="*/ 41 h 49"/>
                <a:gd name="T72" fmla="*/ 1 w 104"/>
                <a:gd name="T73" fmla="*/ 25 h 49"/>
                <a:gd name="T74" fmla="*/ 6 w 104"/>
                <a:gd name="T75" fmla="*/ 19 h 49"/>
                <a:gd name="T76" fmla="*/ 11 w 104"/>
                <a:gd name="T77" fmla="*/ 9 h 49"/>
                <a:gd name="T78" fmla="*/ 23 w 104"/>
                <a:gd name="T79" fmla="*/ 6 h 49"/>
                <a:gd name="T80" fmla="*/ 30 w 104"/>
                <a:gd name="T81" fmla="*/ 14 h 49"/>
                <a:gd name="T82" fmla="*/ 39 w 104"/>
                <a:gd name="T83" fmla="*/ 22 h 49"/>
                <a:gd name="T84" fmla="*/ 47 w 104"/>
                <a:gd name="T85" fmla="*/ 19 h 49"/>
                <a:gd name="T86" fmla="*/ 49 w 104"/>
                <a:gd name="T87" fmla="*/ 8 h 49"/>
                <a:gd name="T88" fmla="*/ 49 w 104"/>
                <a:gd name="T89" fmla="*/ 3 h 49"/>
                <a:gd name="T90" fmla="*/ 57 w 104"/>
                <a:gd name="T91" fmla="*/ 2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4" h="49">
                  <a:moveTo>
                    <a:pt x="60" y="0"/>
                  </a:moveTo>
                  <a:lnTo>
                    <a:pt x="61" y="0"/>
                  </a:lnTo>
                  <a:lnTo>
                    <a:pt x="61" y="2"/>
                  </a:lnTo>
                  <a:lnTo>
                    <a:pt x="61" y="2"/>
                  </a:lnTo>
                  <a:lnTo>
                    <a:pt x="61" y="2"/>
                  </a:lnTo>
                  <a:lnTo>
                    <a:pt x="61" y="0"/>
                  </a:lnTo>
                  <a:lnTo>
                    <a:pt x="63" y="0"/>
                  </a:lnTo>
                  <a:lnTo>
                    <a:pt x="63" y="0"/>
                  </a:lnTo>
                  <a:lnTo>
                    <a:pt x="66" y="2"/>
                  </a:lnTo>
                  <a:lnTo>
                    <a:pt x="68" y="3"/>
                  </a:lnTo>
                  <a:lnTo>
                    <a:pt x="69" y="3"/>
                  </a:lnTo>
                  <a:lnTo>
                    <a:pt x="69" y="3"/>
                  </a:lnTo>
                  <a:lnTo>
                    <a:pt x="72" y="5"/>
                  </a:lnTo>
                  <a:lnTo>
                    <a:pt x="72" y="5"/>
                  </a:lnTo>
                  <a:lnTo>
                    <a:pt x="72" y="6"/>
                  </a:lnTo>
                  <a:lnTo>
                    <a:pt x="76" y="8"/>
                  </a:lnTo>
                  <a:lnTo>
                    <a:pt x="77" y="9"/>
                  </a:lnTo>
                  <a:lnTo>
                    <a:pt x="79" y="11"/>
                  </a:lnTo>
                  <a:lnTo>
                    <a:pt x="80" y="11"/>
                  </a:lnTo>
                  <a:lnTo>
                    <a:pt x="85" y="9"/>
                  </a:lnTo>
                  <a:lnTo>
                    <a:pt x="85" y="9"/>
                  </a:lnTo>
                  <a:lnTo>
                    <a:pt x="87" y="9"/>
                  </a:lnTo>
                  <a:lnTo>
                    <a:pt x="88" y="9"/>
                  </a:lnTo>
                  <a:lnTo>
                    <a:pt x="90" y="11"/>
                  </a:lnTo>
                  <a:lnTo>
                    <a:pt x="91" y="11"/>
                  </a:lnTo>
                  <a:lnTo>
                    <a:pt x="93" y="11"/>
                  </a:lnTo>
                  <a:lnTo>
                    <a:pt x="94" y="11"/>
                  </a:lnTo>
                  <a:lnTo>
                    <a:pt x="94" y="11"/>
                  </a:lnTo>
                  <a:lnTo>
                    <a:pt x="94" y="13"/>
                  </a:lnTo>
                  <a:lnTo>
                    <a:pt x="96" y="14"/>
                  </a:lnTo>
                  <a:lnTo>
                    <a:pt x="99" y="16"/>
                  </a:lnTo>
                  <a:lnTo>
                    <a:pt x="99" y="16"/>
                  </a:lnTo>
                  <a:lnTo>
                    <a:pt x="99" y="17"/>
                  </a:lnTo>
                  <a:lnTo>
                    <a:pt x="99" y="17"/>
                  </a:lnTo>
                  <a:lnTo>
                    <a:pt x="99" y="19"/>
                  </a:lnTo>
                  <a:lnTo>
                    <a:pt x="98" y="19"/>
                  </a:lnTo>
                  <a:lnTo>
                    <a:pt x="98" y="20"/>
                  </a:lnTo>
                  <a:lnTo>
                    <a:pt x="98" y="22"/>
                  </a:lnTo>
                  <a:lnTo>
                    <a:pt x="96" y="25"/>
                  </a:lnTo>
                  <a:lnTo>
                    <a:pt x="96" y="25"/>
                  </a:lnTo>
                  <a:lnTo>
                    <a:pt x="99" y="25"/>
                  </a:lnTo>
                  <a:lnTo>
                    <a:pt x="99" y="25"/>
                  </a:lnTo>
                  <a:lnTo>
                    <a:pt x="99" y="25"/>
                  </a:lnTo>
                  <a:lnTo>
                    <a:pt x="99" y="27"/>
                  </a:lnTo>
                  <a:lnTo>
                    <a:pt x="101" y="28"/>
                  </a:lnTo>
                  <a:lnTo>
                    <a:pt x="101" y="30"/>
                  </a:lnTo>
                  <a:lnTo>
                    <a:pt x="102" y="30"/>
                  </a:lnTo>
                  <a:lnTo>
                    <a:pt x="102" y="31"/>
                  </a:lnTo>
                  <a:lnTo>
                    <a:pt x="104" y="31"/>
                  </a:lnTo>
                  <a:lnTo>
                    <a:pt x="104" y="35"/>
                  </a:lnTo>
                  <a:lnTo>
                    <a:pt x="104" y="36"/>
                  </a:lnTo>
                  <a:lnTo>
                    <a:pt x="104" y="38"/>
                  </a:lnTo>
                  <a:lnTo>
                    <a:pt x="104" y="38"/>
                  </a:lnTo>
                  <a:lnTo>
                    <a:pt x="104" y="39"/>
                  </a:lnTo>
                  <a:lnTo>
                    <a:pt x="104" y="39"/>
                  </a:lnTo>
                  <a:lnTo>
                    <a:pt x="102" y="39"/>
                  </a:lnTo>
                  <a:lnTo>
                    <a:pt x="101" y="41"/>
                  </a:lnTo>
                  <a:lnTo>
                    <a:pt x="98" y="44"/>
                  </a:lnTo>
                  <a:lnTo>
                    <a:pt x="96" y="44"/>
                  </a:lnTo>
                  <a:lnTo>
                    <a:pt x="96" y="46"/>
                  </a:lnTo>
                  <a:lnTo>
                    <a:pt x="96" y="47"/>
                  </a:lnTo>
                  <a:lnTo>
                    <a:pt x="94" y="46"/>
                  </a:lnTo>
                  <a:lnTo>
                    <a:pt x="93" y="46"/>
                  </a:lnTo>
                  <a:lnTo>
                    <a:pt x="91" y="46"/>
                  </a:lnTo>
                  <a:lnTo>
                    <a:pt x="88" y="46"/>
                  </a:lnTo>
                  <a:lnTo>
                    <a:pt x="87" y="46"/>
                  </a:lnTo>
                  <a:lnTo>
                    <a:pt x="85" y="49"/>
                  </a:lnTo>
                  <a:lnTo>
                    <a:pt x="83" y="49"/>
                  </a:lnTo>
                  <a:lnTo>
                    <a:pt x="82" y="49"/>
                  </a:lnTo>
                  <a:lnTo>
                    <a:pt x="82" y="49"/>
                  </a:lnTo>
                  <a:lnTo>
                    <a:pt x="80" y="49"/>
                  </a:lnTo>
                  <a:lnTo>
                    <a:pt x="79" y="49"/>
                  </a:lnTo>
                  <a:lnTo>
                    <a:pt x="77" y="47"/>
                  </a:lnTo>
                  <a:lnTo>
                    <a:pt x="76" y="46"/>
                  </a:lnTo>
                  <a:lnTo>
                    <a:pt x="74" y="44"/>
                  </a:lnTo>
                  <a:lnTo>
                    <a:pt x="72" y="44"/>
                  </a:lnTo>
                  <a:lnTo>
                    <a:pt x="71" y="42"/>
                  </a:lnTo>
                  <a:lnTo>
                    <a:pt x="68" y="41"/>
                  </a:lnTo>
                  <a:lnTo>
                    <a:pt x="66" y="39"/>
                  </a:lnTo>
                  <a:lnTo>
                    <a:pt x="61" y="39"/>
                  </a:lnTo>
                  <a:lnTo>
                    <a:pt x="60" y="38"/>
                  </a:lnTo>
                  <a:lnTo>
                    <a:pt x="57" y="36"/>
                  </a:lnTo>
                  <a:lnTo>
                    <a:pt x="57" y="35"/>
                  </a:lnTo>
                  <a:lnTo>
                    <a:pt x="57" y="35"/>
                  </a:lnTo>
                  <a:lnTo>
                    <a:pt x="55" y="35"/>
                  </a:lnTo>
                  <a:lnTo>
                    <a:pt x="53" y="35"/>
                  </a:lnTo>
                  <a:lnTo>
                    <a:pt x="52" y="36"/>
                  </a:lnTo>
                  <a:lnTo>
                    <a:pt x="50" y="36"/>
                  </a:lnTo>
                  <a:lnTo>
                    <a:pt x="49" y="36"/>
                  </a:lnTo>
                  <a:lnTo>
                    <a:pt x="46" y="36"/>
                  </a:lnTo>
                  <a:lnTo>
                    <a:pt x="44" y="36"/>
                  </a:lnTo>
                  <a:lnTo>
                    <a:pt x="41" y="36"/>
                  </a:lnTo>
                  <a:lnTo>
                    <a:pt x="39" y="36"/>
                  </a:lnTo>
                  <a:lnTo>
                    <a:pt x="38" y="36"/>
                  </a:lnTo>
                  <a:lnTo>
                    <a:pt x="31" y="35"/>
                  </a:lnTo>
                  <a:lnTo>
                    <a:pt x="31" y="36"/>
                  </a:lnTo>
                  <a:lnTo>
                    <a:pt x="30" y="36"/>
                  </a:lnTo>
                  <a:lnTo>
                    <a:pt x="28" y="35"/>
                  </a:lnTo>
                  <a:lnTo>
                    <a:pt x="28" y="35"/>
                  </a:lnTo>
                  <a:lnTo>
                    <a:pt x="27" y="35"/>
                  </a:lnTo>
                  <a:lnTo>
                    <a:pt x="23" y="35"/>
                  </a:lnTo>
                  <a:lnTo>
                    <a:pt x="20" y="35"/>
                  </a:lnTo>
                  <a:lnTo>
                    <a:pt x="16" y="35"/>
                  </a:lnTo>
                  <a:lnTo>
                    <a:pt x="16" y="35"/>
                  </a:lnTo>
                  <a:lnTo>
                    <a:pt x="11" y="36"/>
                  </a:lnTo>
                  <a:lnTo>
                    <a:pt x="9" y="36"/>
                  </a:lnTo>
                  <a:lnTo>
                    <a:pt x="5" y="38"/>
                  </a:lnTo>
                  <a:lnTo>
                    <a:pt x="1" y="41"/>
                  </a:lnTo>
                  <a:lnTo>
                    <a:pt x="0" y="38"/>
                  </a:lnTo>
                  <a:lnTo>
                    <a:pt x="1" y="30"/>
                  </a:lnTo>
                  <a:lnTo>
                    <a:pt x="1" y="25"/>
                  </a:lnTo>
                  <a:lnTo>
                    <a:pt x="5" y="24"/>
                  </a:lnTo>
                  <a:lnTo>
                    <a:pt x="6" y="22"/>
                  </a:lnTo>
                  <a:lnTo>
                    <a:pt x="6" y="19"/>
                  </a:lnTo>
                  <a:lnTo>
                    <a:pt x="6" y="17"/>
                  </a:lnTo>
                  <a:lnTo>
                    <a:pt x="8" y="16"/>
                  </a:lnTo>
                  <a:lnTo>
                    <a:pt x="11" y="9"/>
                  </a:lnTo>
                  <a:lnTo>
                    <a:pt x="14" y="9"/>
                  </a:lnTo>
                  <a:lnTo>
                    <a:pt x="19" y="8"/>
                  </a:lnTo>
                  <a:lnTo>
                    <a:pt x="23" y="6"/>
                  </a:lnTo>
                  <a:lnTo>
                    <a:pt x="23" y="8"/>
                  </a:lnTo>
                  <a:lnTo>
                    <a:pt x="23" y="9"/>
                  </a:lnTo>
                  <a:lnTo>
                    <a:pt x="30" y="14"/>
                  </a:lnTo>
                  <a:lnTo>
                    <a:pt x="31" y="16"/>
                  </a:lnTo>
                  <a:lnTo>
                    <a:pt x="33" y="20"/>
                  </a:lnTo>
                  <a:lnTo>
                    <a:pt x="39" y="22"/>
                  </a:lnTo>
                  <a:lnTo>
                    <a:pt x="42" y="22"/>
                  </a:lnTo>
                  <a:lnTo>
                    <a:pt x="44" y="20"/>
                  </a:lnTo>
                  <a:lnTo>
                    <a:pt x="47" y="19"/>
                  </a:lnTo>
                  <a:lnTo>
                    <a:pt x="49" y="17"/>
                  </a:lnTo>
                  <a:lnTo>
                    <a:pt x="50" y="16"/>
                  </a:lnTo>
                  <a:lnTo>
                    <a:pt x="49" y="8"/>
                  </a:lnTo>
                  <a:lnTo>
                    <a:pt x="49" y="6"/>
                  </a:lnTo>
                  <a:lnTo>
                    <a:pt x="49" y="3"/>
                  </a:lnTo>
                  <a:lnTo>
                    <a:pt x="49" y="3"/>
                  </a:lnTo>
                  <a:lnTo>
                    <a:pt x="50" y="3"/>
                  </a:lnTo>
                  <a:lnTo>
                    <a:pt x="55" y="2"/>
                  </a:lnTo>
                  <a:lnTo>
                    <a:pt x="57" y="2"/>
                  </a:lnTo>
                  <a:lnTo>
                    <a:pt x="57" y="2"/>
                  </a:lnTo>
                  <a:lnTo>
                    <a:pt x="6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3" name="Freeform 220">
              <a:extLst>
                <a:ext uri="{FF2B5EF4-FFF2-40B4-BE49-F238E27FC236}">
                  <a16:creationId xmlns:a16="http://schemas.microsoft.com/office/drawing/2014/main" id="{CAF60F5F-39E0-FC70-4407-46DB414A8E65}"/>
                </a:ext>
              </a:extLst>
            </p:cNvPr>
            <p:cNvSpPr>
              <a:spLocks/>
            </p:cNvSpPr>
            <p:nvPr/>
          </p:nvSpPr>
          <p:spPr bwMode="auto">
            <a:xfrm>
              <a:off x="5924830" y="2877987"/>
              <a:ext cx="21442" cy="27289"/>
            </a:xfrm>
            <a:custGeom>
              <a:avLst/>
              <a:gdLst>
                <a:gd name="T0" fmla="*/ 5 w 11"/>
                <a:gd name="T1" fmla="*/ 0 h 14"/>
                <a:gd name="T2" fmla="*/ 5 w 11"/>
                <a:gd name="T3" fmla="*/ 1 h 14"/>
                <a:gd name="T4" fmla="*/ 6 w 11"/>
                <a:gd name="T5" fmla="*/ 1 h 14"/>
                <a:gd name="T6" fmla="*/ 6 w 11"/>
                <a:gd name="T7" fmla="*/ 1 h 14"/>
                <a:gd name="T8" fmla="*/ 6 w 11"/>
                <a:gd name="T9" fmla="*/ 1 h 14"/>
                <a:gd name="T10" fmla="*/ 6 w 11"/>
                <a:gd name="T11" fmla="*/ 1 h 14"/>
                <a:gd name="T12" fmla="*/ 6 w 11"/>
                <a:gd name="T13" fmla="*/ 3 h 14"/>
                <a:gd name="T14" fmla="*/ 6 w 11"/>
                <a:gd name="T15" fmla="*/ 5 h 14"/>
                <a:gd name="T16" fmla="*/ 8 w 11"/>
                <a:gd name="T17" fmla="*/ 5 h 14"/>
                <a:gd name="T18" fmla="*/ 8 w 11"/>
                <a:gd name="T19" fmla="*/ 6 h 14"/>
                <a:gd name="T20" fmla="*/ 10 w 11"/>
                <a:gd name="T21" fmla="*/ 6 h 14"/>
                <a:gd name="T22" fmla="*/ 11 w 11"/>
                <a:gd name="T23" fmla="*/ 8 h 14"/>
                <a:gd name="T24" fmla="*/ 11 w 11"/>
                <a:gd name="T25" fmla="*/ 8 h 14"/>
                <a:gd name="T26" fmla="*/ 11 w 11"/>
                <a:gd name="T27" fmla="*/ 8 h 14"/>
                <a:gd name="T28" fmla="*/ 11 w 11"/>
                <a:gd name="T29" fmla="*/ 9 h 14"/>
                <a:gd name="T30" fmla="*/ 11 w 11"/>
                <a:gd name="T31" fmla="*/ 9 h 14"/>
                <a:gd name="T32" fmla="*/ 11 w 11"/>
                <a:gd name="T33" fmla="*/ 11 h 14"/>
                <a:gd name="T34" fmla="*/ 10 w 11"/>
                <a:gd name="T35" fmla="*/ 11 h 14"/>
                <a:gd name="T36" fmla="*/ 10 w 11"/>
                <a:gd name="T37" fmla="*/ 13 h 14"/>
                <a:gd name="T38" fmla="*/ 10 w 11"/>
                <a:gd name="T39" fmla="*/ 14 h 14"/>
                <a:gd name="T40" fmla="*/ 8 w 11"/>
                <a:gd name="T41" fmla="*/ 14 h 14"/>
                <a:gd name="T42" fmla="*/ 8 w 11"/>
                <a:gd name="T43" fmla="*/ 13 h 14"/>
                <a:gd name="T44" fmla="*/ 6 w 11"/>
                <a:gd name="T45" fmla="*/ 13 h 14"/>
                <a:gd name="T46" fmla="*/ 6 w 11"/>
                <a:gd name="T47" fmla="*/ 14 h 14"/>
                <a:gd name="T48" fmla="*/ 5 w 11"/>
                <a:gd name="T49" fmla="*/ 14 h 14"/>
                <a:gd name="T50" fmla="*/ 5 w 11"/>
                <a:gd name="T51" fmla="*/ 14 h 14"/>
                <a:gd name="T52" fmla="*/ 3 w 11"/>
                <a:gd name="T53" fmla="*/ 14 h 14"/>
                <a:gd name="T54" fmla="*/ 3 w 11"/>
                <a:gd name="T55" fmla="*/ 14 h 14"/>
                <a:gd name="T56" fmla="*/ 3 w 11"/>
                <a:gd name="T57" fmla="*/ 13 h 14"/>
                <a:gd name="T58" fmla="*/ 2 w 11"/>
                <a:gd name="T59" fmla="*/ 13 h 14"/>
                <a:gd name="T60" fmla="*/ 2 w 11"/>
                <a:gd name="T61" fmla="*/ 13 h 14"/>
                <a:gd name="T62" fmla="*/ 2 w 11"/>
                <a:gd name="T63" fmla="*/ 13 h 14"/>
                <a:gd name="T64" fmla="*/ 2 w 11"/>
                <a:gd name="T65" fmla="*/ 11 h 14"/>
                <a:gd name="T66" fmla="*/ 2 w 11"/>
                <a:gd name="T67" fmla="*/ 11 h 14"/>
                <a:gd name="T68" fmla="*/ 3 w 11"/>
                <a:gd name="T69" fmla="*/ 11 h 14"/>
                <a:gd name="T70" fmla="*/ 2 w 11"/>
                <a:gd name="T71" fmla="*/ 9 h 14"/>
                <a:gd name="T72" fmla="*/ 2 w 11"/>
                <a:gd name="T73" fmla="*/ 8 h 14"/>
                <a:gd name="T74" fmla="*/ 0 w 11"/>
                <a:gd name="T75" fmla="*/ 8 h 14"/>
                <a:gd name="T76" fmla="*/ 0 w 11"/>
                <a:gd name="T77" fmla="*/ 6 h 14"/>
                <a:gd name="T78" fmla="*/ 0 w 11"/>
                <a:gd name="T79" fmla="*/ 6 h 14"/>
                <a:gd name="T80" fmla="*/ 0 w 11"/>
                <a:gd name="T81" fmla="*/ 6 h 14"/>
                <a:gd name="T82" fmla="*/ 0 w 11"/>
                <a:gd name="T83" fmla="*/ 5 h 14"/>
                <a:gd name="T84" fmla="*/ 2 w 11"/>
                <a:gd name="T85" fmla="*/ 5 h 14"/>
                <a:gd name="T86" fmla="*/ 2 w 11"/>
                <a:gd name="T87" fmla="*/ 3 h 14"/>
                <a:gd name="T88" fmla="*/ 3 w 11"/>
                <a:gd name="T89" fmla="*/ 1 h 14"/>
                <a:gd name="T90" fmla="*/ 5 w 11"/>
                <a:gd name="T9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1" h="14">
                  <a:moveTo>
                    <a:pt x="5" y="0"/>
                  </a:moveTo>
                  <a:lnTo>
                    <a:pt x="5" y="1"/>
                  </a:lnTo>
                  <a:lnTo>
                    <a:pt x="6" y="1"/>
                  </a:lnTo>
                  <a:lnTo>
                    <a:pt x="6" y="1"/>
                  </a:lnTo>
                  <a:lnTo>
                    <a:pt x="6" y="1"/>
                  </a:lnTo>
                  <a:lnTo>
                    <a:pt x="6" y="1"/>
                  </a:lnTo>
                  <a:lnTo>
                    <a:pt x="6" y="3"/>
                  </a:lnTo>
                  <a:lnTo>
                    <a:pt x="6" y="5"/>
                  </a:lnTo>
                  <a:lnTo>
                    <a:pt x="8" y="5"/>
                  </a:lnTo>
                  <a:lnTo>
                    <a:pt x="8" y="6"/>
                  </a:lnTo>
                  <a:lnTo>
                    <a:pt x="10" y="6"/>
                  </a:lnTo>
                  <a:lnTo>
                    <a:pt x="11" y="8"/>
                  </a:lnTo>
                  <a:lnTo>
                    <a:pt x="11" y="8"/>
                  </a:lnTo>
                  <a:lnTo>
                    <a:pt x="11" y="8"/>
                  </a:lnTo>
                  <a:lnTo>
                    <a:pt x="11" y="9"/>
                  </a:lnTo>
                  <a:lnTo>
                    <a:pt x="11" y="9"/>
                  </a:lnTo>
                  <a:lnTo>
                    <a:pt x="11" y="11"/>
                  </a:lnTo>
                  <a:lnTo>
                    <a:pt x="10" y="11"/>
                  </a:lnTo>
                  <a:lnTo>
                    <a:pt x="10" y="13"/>
                  </a:lnTo>
                  <a:lnTo>
                    <a:pt x="10" y="14"/>
                  </a:lnTo>
                  <a:lnTo>
                    <a:pt x="8" y="14"/>
                  </a:lnTo>
                  <a:lnTo>
                    <a:pt x="8" y="13"/>
                  </a:lnTo>
                  <a:lnTo>
                    <a:pt x="6" y="13"/>
                  </a:lnTo>
                  <a:lnTo>
                    <a:pt x="6" y="14"/>
                  </a:lnTo>
                  <a:lnTo>
                    <a:pt x="5" y="14"/>
                  </a:lnTo>
                  <a:lnTo>
                    <a:pt x="5" y="14"/>
                  </a:lnTo>
                  <a:lnTo>
                    <a:pt x="3" y="14"/>
                  </a:lnTo>
                  <a:lnTo>
                    <a:pt x="3" y="14"/>
                  </a:lnTo>
                  <a:lnTo>
                    <a:pt x="3" y="13"/>
                  </a:lnTo>
                  <a:lnTo>
                    <a:pt x="2" y="13"/>
                  </a:lnTo>
                  <a:lnTo>
                    <a:pt x="2" y="13"/>
                  </a:lnTo>
                  <a:lnTo>
                    <a:pt x="2" y="13"/>
                  </a:lnTo>
                  <a:lnTo>
                    <a:pt x="2" y="11"/>
                  </a:lnTo>
                  <a:lnTo>
                    <a:pt x="2" y="11"/>
                  </a:lnTo>
                  <a:lnTo>
                    <a:pt x="3" y="11"/>
                  </a:lnTo>
                  <a:lnTo>
                    <a:pt x="2" y="9"/>
                  </a:lnTo>
                  <a:lnTo>
                    <a:pt x="2" y="8"/>
                  </a:lnTo>
                  <a:lnTo>
                    <a:pt x="0" y="8"/>
                  </a:lnTo>
                  <a:lnTo>
                    <a:pt x="0" y="6"/>
                  </a:lnTo>
                  <a:lnTo>
                    <a:pt x="0" y="6"/>
                  </a:lnTo>
                  <a:lnTo>
                    <a:pt x="0" y="6"/>
                  </a:lnTo>
                  <a:lnTo>
                    <a:pt x="0" y="5"/>
                  </a:lnTo>
                  <a:lnTo>
                    <a:pt x="2" y="5"/>
                  </a:lnTo>
                  <a:lnTo>
                    <a:pt x="2" y="3"/>
                  </a:lnTo>
                  <a:lnTo>
                    <a:pt x="3" y="1"/>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4" name="Freeform 221">
              <a:extLst>
                <a:ext uri="{FF2B5EF4-FFF2-40B4-BE49-F238E27FC236}">
                  <a16:creationId xmlns:a16="http://schemas.microsoft.com/office/drawing/2014/main" id="{ED663BE8-B691-0FC5-24D5-BC740EAC1883}"/>
                </a:ext>
              </a:extLst>
            </p:cNvPr>
            <p:cNvSpPr>
              <a:spLocks noEditPoints="1"/>
            </p:cNvSpPr>
            <p:nvPr/>
          </p:nvSpPr>
          <p:spPr bwMode="auto">
            <a:xfrm>
              <a:off x="6351709" y="2642132"/>
              <a:ext cx="165684" cy="97461"/>
            </a:xfrm>
            <a:custGeom>
              <a:avLst/>
              <a:gdLst>
                <a:gd name="T0" fmla="*/ 3 w 85"/>
                <a:gd name="T1" fmla="*/ 19 h 50"/>
                <a:gd name="T2" fmla="*/ 0 w 85"/>
                <a:gd name="T3" fmla="*/ 22 h 50"/>
                <a:gd name="T4" fmla="*/ 3 w 85"/>
                <a:gd name="T5" fmla="*/ 15 h 50"/>
                <a:gd name="T6" fmla="*/ 59 w 85"/>
                <a:gd name="T7" fmla="*/ 0 h 50"/>
                <a:gd name="T8" fmla="*/ 63 w 85"/>
                <a:gd name="T9" fmla="*/ 4 h 50"/>
                <a:gd name="T10" fmla="*/ 73 w 85"/>
                <a:gd name="T11" fmla="*/ 7 h 50"/>
                <a:gd name="T12" fmla="*/ 78 w 85"/>
                <a:gd name="T13" fmla="*/ 11 h 50"/>
                <a:gd name="T14" fmla="*/ 82 w 85"/>
                <a:gd name="T15" fmla="*/ 14 h 50"/>
                <a:gd name="T16" fmla="*/ 82 w 85"/>
                <a:gd name="T17" fmla="*/ 17 h 50"/>
                <a:gd name="T18" fmla="*/ 81 w 85"/>
                <a:gd name="T19" fmla="*/ 20 h 50"/>
                <a:gd name="T20" fmla="*/ 85 w 85"/>
                <a:gd name="T21" fmla="*/ 22 h 50"/>
                <a:gd name="T22" fmla="*/ 84 w 85"/>
                <a:gd name="T23" fmla="*/ 23 h 50"/>
                <a:gd name="T24" fmla="*/ 79 w 85"/>
                <a:gd name="T25" fmla="*/ 25 h 50"/>
                <a:gd name="T26" fmla="*/ 78 w 85"/>
                <a:gd name="T27" fmla="*/ 26 h 50"/>
                <a:gd name="T28" fmla="*/ 74 w 85"/>
                <a:gd name="T29" fmla="*/ 28 h 50"/>
                <a:gd name="T30" fmla="*/ 71 w 85"/>
                <a:gd name="T31" fmla="*/ 33 h 50"/>
                <a:gd name="T32" fmla="*/ 71 w 85"/>
                <a:gd name="T33" fmla="*/ 36 h 50"/>
                <a:gd name="T34" fmla="*/ 68 w 85"/>
                <a:gd name="T35" fmla="*/ 41 h 50"/>
                <a:gd name="T36" fmla="*/ 70 w 85"/>
                <a:gd name="T37" fmla="*/ 41 h 50"/>
                <a:gd name="T38" fmla="*/ 71 w 85"/>
                <a:gd name="T39" fmla="*/ 44 h 50"/>
                <a:gd name="T40" fmla="*/ 70 w 85"/>
                <a:gd name="T41" fmla="*/ 45 h 50"/>
                <a:gd name="T42" fmla="*/ 68 w 85"/>
                <a:gd name="T43" fmla="*/ 44 h 50"/>
                <a:gd name="T44" fmla="*/ 66 w 85"/>
                <a:gd name="T45" fmla="*/ 42 h 50"/>
                <a:gd name="T46" fmla="*/ 63 w 85"/>
                <a:gd name="T47" fmla="*/ 44 h 50"/>
                <a:gd name="T48" fmla="*/ 59 w 85"/>
                <a:gd name="T49" fmla="*/ 45 h 50"/>
                <a:gd name="T50" fmla="*/ 57 w 85"/>
                <a:gd name="T51" fmla="*/ 48 h 50"/>
                <a:gd name="T52" fmla="*/ 51 w 85"/>
                <a:gd name="T53" fmla="*/ 50 h 50"/>
                <a:gd name="T54" fmla="*/ 48 w 85"/>
                <a:gd name="T55" fmla="*/ 48 h 50"/>
                <a:gd name="T56" fmla="*/ 44 w 85"/>
                <a:gd name="T57" fmla="*/ 48 h 50"/>
                <a:gd name="T58" fmla="*/ 38 w 85"/>
                <a:gd name="T59" fmla="*/ 48 h 50"/>
                <a:gd name="T60" fmla="*/ 38 w 85"/>
                <a:gd name="T61" fmla="*/ 45 h 50"/>
                <a:gd name="T62" fmla="*/ 35 w 85"/>
                <a:gd name="T63" fmla="*/ 42 h 50"/>
                <a:gd name="T64" fmla="*/ 32 w 85"/>
                <a:gd name="T65" fmla="*/ 42 h 50"/>
                <a:gd name="T66" fmla="*/ 30 w 85"/>
                <a:gd name="T67" fmla="*/ 41 h 50"/>
                <a:gd name="T68" fmla="*/ 29 w 85"/>
                <a:gd name="T69" fmla="*/ 41 h 50"/>
                <a:gd name="T70" fmla="*/ 27 w 85"/>
                <a:gd name="T71" fmla="*/ 36 h 50"/>
                <a:gd name="T72" fmla="*/ 29 w 85"/>
                <a:gd name="T73" fmla="*/ 30 h 50"/>
                <a:gd name="T74" fmla="*/ 25 w 85"/>
                <a:gd name="T75" fmla="*/ 26 h 50"/>
                <a:gd name="T76" fmla="*/ 18 w 85"/>
                <a:gd name="T77" fmla="*/ 26 h 50"/>
                <a:gd name="T78" fmla="*/ 10 w 85"/>
                <a:gd name="T79" fmla="*/ 23 h 50"/>
                <a:gd name="T80" fmla="*/ 7 w 85"/>
                <a:gd name="T81" fmla="*/ 22 h 50"/>
                <a:gd name="T82" fmla="*/ 5 w 85"/>
                <a:gd name="T83" fmla="*/ 20 h 50"/>
                <a:gd name="T84" fmla="*/ 3 w 85"/>
                <a:gd name="T85" fmla="*/ 11 h 50"/>
                <a:gd name="T86" fmla="*/ 7 w 85"/>
                <a:gd name="T87" fmla="*/ 3 h 50"/>
                <a:gd name="T88" fmla="*/ 18 w 85"/>
                <a:gd name="T89" fmla="*/ 0 h 50"/>
                <a:gd name="T90" fmla="*/ 25 w 85"/>
                <a:gd name="T91" fmla="*/ 0 h 50"/>
                <a:gd name="T92" fmla="*/ 30 w 85"/>
                <a:gd name="T93" fmla="*/ 0 h 50"/>
                <a:gd name="T94" fmla="*/ 33 w 85"/>
                <a:gd name="T95" fmla="*/ 0 h 50"/>
                <a:gd name="T96" fmla="*/ 43 w 85"/>
                <a:gd name="T97" fmla="*/ 1 h 50"/>
                <a:gd name="T98" fmla="*/ 51 w 85"/>
                <a:gd name="T99" fmla="*/ 1 h 50"/>
                <a:gd name="T100" fmla="*/ 55 w 85"/>
                <a:gd name="T10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5" h="50">
                  <a:moveTo>
                    <a:pt x="3" y="15"/>
                  </a:moveTo>
                  <a:lnTo>
                    <a:pt x="3" y="15"/>
                  </a:lnTo>
                  <a:lnTo>
                    <a:pt x="3" y="19"/>
                  </a:lnTo>
                  <a:lnTo>
                    <a:pt x="3" y="20"/>
                  </a:lnTo>
                  <a:lnTo>
                    <a:pt x="2" y="22"/>
                  </a:lnTo>
                  <a:lnTo>
                    <a:pt x="0" y="22"/>
                  </a:lnTo>
                  <a:lnTo>
                    <a:pt x="2" y="20"/>
                  </a:lnTo>
                  <a:lnTo>
                    <a:pt x="3" y="19"/>
                  </a:lnTo>
                  <a:lnTo>
                    <a:pt x="3" y="15"/>
                  </a:lnTo>
                  <a:lnTo>
                    <a:pt x="3" y="15"/>
                  </a:lnTo>
                  <a:close/>
                  <a:moveTo>
                    <a:pt x="59" y="0"/>
                  </a:moveTo>
                  <a:lnTo>
                    <a:pt x="59" y="0"/>
                  </a:lnTo>
                  <a:lnTo>
                    <a:pt x="59" y="1"/>
                  </a:lnTo>
                  <a:lnTo>
                    <a:pt x="62" y="3"/>
                  </a:lnTo>
                  <a:lnTo>
                    <a:pt x="63" y="4"/>
                  </a:lnTo>
                  <a:lnTo>
                    <a:pt x="68" y="4"/>
                  </a:lnTo>
                  <a:lnTo>
                    <a:pt x="70" y="6"/>
                  </a:lnTo>
                  <a:lnTo>
                    <a:pt x="73" y="7"/>
                  </a:lnTo>
                  <a:lnTo>
                    <a:pt x="74" y="9"/>
                  </a:lnTo>
                  <a:lnTo>
                    <a:pt x="76" y="9"/>
                  </a:lnTo>
                  <a:lnTo>
                    <a:pt x="78" y="11"/>
                  </a:lnTo>
                  <a:lnTo>
                    <a:pt x="79" y="12"/>
                  </a:lnTo>
                  <a:lnTo>
                    <a:pt x="81" y="14"/>
                  </a:lnTo>
                  <a:lnTo>
                    <a:pt x="82" y="14"/>
                  </a:lnTo>
                  <a:lnTo>
                    <a:pt x="84" y="14"/>
                  </a:lnTo>
                  <a:lnTo>
                    <a:pt x="84" y="15"/>
                  </a:lnTo>
                  <a:lnTo>
                    <a:pt x="82" y="17"/>
                  </a:lnTo>
                  <a:lnTo>
                    <a:pt x="82" y="19"/>
                  </a:lnTo>
                  <a:lnTo>
                    <a:pt x="81" y="20"/>
                  </a:lnTo>
                  <a:lnTo>
                    <a:pt x="81" y="20"/>
                  </a:lnTo>
                  <a:lnTo>
                    <a:pt x="82" y="22"/>
                  </a:lnTo>
                  <a:lnTo>
                    <a:pt x="84" y="22"/>
                  </a:lnTo>
                  <a:lnTo>
                    <a:pt x="85" y="22"/>
                  </a:lnTo>
                  <a:lnTo>
                    <a:pt x="85" y="22"/>
                  </a:lnTo>
                  <a:lnTo>
                    <a:pt x="85" y="23"/>
                  </a:lnTo>
                  <a:lnTo>
                    <a:pt x="84" y="23"/>
                  </a:lnTo>
                  <a:lnTo>
                    <a:pt x="84" y="23"/>
                  </a:lnTo>
                  <a:lnTo>
                    <a:pt x="84" y="25"/>
                  </a:lnTo>
                  <a:lnTo>
                    <a:pt x="79" y="25"/>
                  </a:lnTo>
                  <a:lnTo>
                    <a:pt x="78" y="25"/>
                  </a:lnTo>
                  <a:lnTo>
                    <a:pt x="78" y="26"/>
                  </a:lnTo>
                  <a:lnTo>
                    <a:pt x="78" y="26"/>
                  </a:lnTo>
                  <a:lnTo>
                    <a:pt x="78" y="28"/>
                  </a:lnTo>
                  <a:lnTo>
                    <a:pt x="76" y="28"/>
                  </a:lnTo>
                  <a:lnTo>
                    <a:pt x="74" y="28"/>
                  </a:lnTo>
                  <a:lnTo>
                    <a:pt x="73" y="30"/>
                  </a:lnTo>
                  <a:lnTo>
                    <a:pt x="71" y="31"/>
                  </a:lnTo>
                  <a:lnTo>
                    <a:pt x="71" y="33"/>
                  </a:lnTo>
                  <a:lnTo>
                    <a:pt x="71" y="34"/>
                  </a:lnTo>
                  <a:lnTo>
                    <a:pt x="71" y="36"/>
                  </a:lnTo>
                  <a:lnTo>
                    <a:pt x="71" y="36"/>
                  </a:lnTo>
                  <a:lnTo>
                    <a:pt x="70" y="37"/>
                  </a:lnTo>
                  <a:lnTo>
                    <a:pt x="70" y="39"/>
                  </a:lnTo>
                  <a:lnTo>
                    <a:pt x="68" y="41"/>
                  </a:lnTo>
                  <a:lnTo>
                    <a:pt x="68" y="41"/>
                  </a:lnTo>
                  <a:lnTo>
                    <a:pt x="68" y="41"/>
                  </a:lnTo>
                  <a:lnTo>
                    <a:pt x="70" y="41"/>
                  </a:lnTo>
                  <a:lnTo>
                    <a:pt x="70" y="42"/>
                  </a:lnTo>
                  <a:lnTo>
                    <a:pt x="71" y="42"/>
                  </a:lnTo>
                  <a:lnTo>
                    <a:pt x="71" y="44"/>
                  </a:lnTo>
                  <a:lnTo>
                    <a:pt x="71" y="44"/>
                  </a:lnTo>
                  <a:lnTo>
                    <a:pt x="71" y="44"/>
                  </a:lnTo>
                  <a:lnTo>
                    <a:pt x="70" y="45"/>
                  </a:lnTo>
                  <a:lnTo>
                    <a:pt x="68" y="45"/>
                  </a:lnTo>
                  <a:lnTo>
                    <a:pt x="68" y="44"/>
                  </a:lnTo>
                  <a:lnTo>
                    <a:pt x="68" y="44"/>
                  </a:lnTo>
                  <a:lnTo>
                    <a:pt x="68" y="44"/>
                  </a:lnTo>
                  <a:lnTo>
                    <a:pt x="68" y="42"/>
                  </a:lnTo>
                  <a:lnTo>
                    <a:pt x="66" y="42"/>
                  </a:lnTo>
                  <a:lnTo>
                    <a:pt x="65" y="42"/>
                  </a:lnTo>
                  <a:lnTo>
                    <a:pt x="65" y="42"/>
                  </a:lnTo>
                  <a:lnTo>
                    <a:pt x="63" y="44"/>
                  </a:lnTo>
                  <a:lnTo>
                    <a:pt x="62" y="44"/>
                  </a:lnTo>
                  <a:lnTo>
                    <a:pt x="60" y="45"/>
                  </a:lnTo>
                  <a:lnTo>
                    <a:pt x="59" y="45"/>
                  </a:lnTo>
                  <a:lnTo>
                    <a:pt x="57" y="45"/>
                  </a:lnTo>
                  <a:lnTo>
                    <a:pt x="57" y="47"/>
                  </a:lnTo>
                  <a:lnTo>
                    <a:pt x="57" y="48"/>
                  </a:lnTo>
                  <a:lnTo>
                    <a:pt x="55" y="48"/>
                  </a:lnTo>
                  <a:lnTo>
                    <a:pt x="52" y="48"/>
                  </a:lnTo>
                  <a:lnTo>
                    <a:pt x="51" y="50"/>
                  </a:lnTo>
                  <a:lnTo>
                    <a:pt x="49" y="48"/>
                  </a:lnTo>
                  <a:lnTo>
                    <a:pt x="49" y="48"/>
                  </a:lnTo>
                  <a:lnTo>
                    <a:pt x="48" y="48"/>
                  </a:lnTo>
                  <a:lnTo>
                    <a:pt x="46" y="48"/>
                  </a:lnTo>
                  <a:lnTo>
                    <a:pt x="44" y="48"/>
                  </a:lnTo>
                  <a:lnTo>
                    <a:pt x="44" y="48"/>
                  </a:lnTo>
                  <a:lnTo>
                    <a:pt x="41" y="48"/>
                  </a:lnTo>
                  <a:lnTo>
                    <a:pt x="40" y="48"/>
                  </a:lnTo>
                  <a:lnTo>
                    <a:pt x="38" y="48"/>
                  </a:lnTo>
                  <a:lnTo>
                    <a:pt x="38" y="48"/>
                  </a:lnTo>
                  <a:lnTo>
                    <a:pt x="38" y="47"/>
                  </a:lnTo>
                  <a:lnTo>
                    <a:pt x="38" y="45"/>
                  </a:lnTo>
                  <a:lnTo>
                    <a:pt x="38" y="45"/>
                  </a:lnTo>
                  <a:lnTo>
                    <a:pt x="37" y="44"/>
                  </a:lnTo>
                  <a:lnTo>
                    <a:pt x="35" y="42"/>
                  </a:lnTo>
                  <a:lnTo>
                    <a:pt x="33" y="42"/>
                  </a:lnTo>
                  <a:lnTo>
                    <a:pt x="32" y="42"/>
                  </a:lnTo>
                  <a:lnTo>
                    <a:pt x="32" y="42"/>
                  </a:lnTo>
                  <a:lnTo>
                    <a:pt x="32" y="41"/>
                  </a:lnTo>
                  <a:lnTo>
                    <a:pt x="32" y="41"/>
                  </a:lnTo>
                  <a:lnTo>
                    <a:pt x="30" y="41"/>
                  </a:lnTo>
                  <a:lnTo>
                    <a:pt x="30" y="39"/>
                  </a:lnTo>
                  <a:lnTo>
                    <a:pt x="29" y="39"/>
                  </a:lnTo>
                  <a:lnTo>
                    <a:pt x="29" y="41"/>
                  </a:lnTo>
                  <a:lnTo>
                    <a:pt x="27" y="39"/>
                  </a:lnTo>
                  <a:lnTo>
                    <a:pt x="27" y="37"/>
                  </a:lnTo>
                  <a:lnTo>
                    <a:pt x="27" y="36"/>
                  </a:lnTo>
                  <a:lnTo>
                    <a:pt x="27" y="34"/>
                  </a:lnTo>
                  <a:lnTo>
                    <a:pt x="29" y="31"/>
                  </a:lnTo>
                  <a:lnTo>
                    <a:pt x="29" y="30"/>
                  </a:lnTo>
                  <a:lnTo>
                    <a:pt x="27" y="30"/>
                  </a:lnTo>
                  <a:lnTo>
                    <a:pt x="25" y="28"/>
                  </a:lnTo>
                  <a:lnTo>
                    <a:pt x="25" y="26"/>
                  </a:lnTo>
                  <a:lnTo>
                    <a:pt x="22" y="26"/>
                  </a:lnTo>
                  <a:lnTo>
                    <a:pt x="19" y="26"/>
                  </a:lnTo>
                  <a:lnTo>
                    <a:pt x="18" y="26"/>
                  </a:lnTo>
                  <a:lnTo>
                    <a:pt x="14" y="25"/>
                  </a:lnTo>
                  <a:lnTo>
                    <a:pt x="13" y="25"/>
                  </a:lnTo>
                  <a:lnTo>
                    <a:pt x="10" y="23"/>
                  </a:lnTo>
                  <a:lnTo>
                    <a:pt x="8" y="23"/>
                  </a:lnTo>
                  <a:lnTo>
                    <a:pt x="8" y="22"/>
                  </a:lnTo>
                  <a:lnTo>
                    <a:pt x="7" y="22"/>
                  </a:lnTo>
                  <a:lnTo>
                    <a:pt x="5" y="22"/>
                  </a:lnTo>
                  <a:lnTo>
                    <a:pt x="5" y="22"/>
                  </a:lnTo>
                  <a:lnTo>
                    <a:pt x="5" y="20"/>
                  </a:lnTo>
                  <a:lnTo>
                    <a:pt x="5" y="19"/>
                  </a:lnTo>
                  <a:lnTo>
                    <a:pt x="5" y="15"/>
                  </a:lnTo>
                  <a:lnTo>
                    <a:pt x="3" y="11"/>
                  </a:lnTo>
                  <a:lnTo>
                    <a:pt x="3" y="7"/>
                  </a:lnTo>
                  <a:lnTo>
                    <a:pt x="3" y="6"/>
                  </a:lnTo>
                  <a:lnTo>
                    <a:pt x="7" y="3"/>
                  </a:lnTo>
                  <a:lnTo>
                    <a:pt x="11" y="1"/>
                  </a:lnTo>
                  <a:lnTo>
                    <a:pt x="13" y="1"/>
                  </a:lnTo>
                  <a:lnTo>
                    <a:pt x="18" y="0"/>
                  </a:lnTo>
                  <a:lnTo>
                    <a:pt x="18" y="0"/>
                  </a:lnTo>
                  <a:lnTo>
                    <a:pt x="22" y="0"/>
                  </a:lnTo>
                  <a:lnTo>
                    <a:pt x="25" y="0"/>
                  </a:lnTo>
                  <a:lnTo>
                    <a:pt x="29" y="0"/>
                  </a:lnTo>
                  <a:lnTo>
                    <a:pt x="30" y="0"/>
                  </a:lnTo>
                  <a:lnTo>
                    <a:pt x="30" y="0"/>
                  </a:lnTo>
                  <a:lnTo>
                    <a:pt x="32" y="1"/>
                  </a:lnTo>
                  <a:lnTo>
                    <a:pt x="33" y="1"/>
                  </a:lnTo>
                  <a:lnTo>
                    <a:pt x="33" y="0"/>
                  </a:lnTo>
                  <a:lnTo>
                    <a:pt x="40" y="1"/>
                  </a:lnTo>
                  <a:lnTo>
                    <a:pt x="41" y="1"/>
                  </a:lnTo>
                  <a:lnTo>
                    <a:pt x="43" y="1"/>
                  </a:lnTo>
                  <a:lnTo>
                    <a:pt x="46" y="1"/>
                  </a:lnTo>
                  <a:lnTo>
                    <a:pt x="48" y="1"/>
                  </a:lnTo>
                  <a:lnTo>
                    <a:pt x="51" y="1"/>
                  </a:lnTo>
                  <a:lnTo>
                    <a:pt x="52" y="1"/>
                  </a:lnTo>
                  <a:lnTo>
                    <a:pt x="54" y="1"/>
                  </a:lnTo>
                  <a:lnTo>
                    <a:pt x="55" y="0"/>
                  </a:lnTo>
                  <a:lnTo>
                    <a:pt x="57" y="0"/>
                  </a:lnTo>
                  <a:lnTo>
                    <a:pt x="5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5" name="Freeform 222">
              <a:extLst>
                <a:ext uri="{FF2B5EF4-FFF2-40B4-BE49-F238E27FC236}">
                  <a16:creationId xmlns:a16="http://schemas.microsoft.com/office/drawing/2014/main" id="{096C8963-9A95-52F4-9B4F-38EF94E6DFCE}"/>
                </a:ext>
              </a:extLst>
            </p:cNvPr>
            <p:cNvSpPr>
              <a:spLocks/>
            </p:cNvSpPr>
            <p:nvPr/>
          </p:nvSpPr>
          <p:spPr bwMode="auto">
            <a:xfrm>
              <a:off x="6527139" y="5238494"/>
              <a:ext cx="64325" cy="62375"/>
            </a:xfrm>
            <a:custGeom>
              <a:avLst/>
              <a:gdLst>
                <a:gd name="T0" fmla="*/ 22 w 33"/>
                <a:gd name="T1" fmla="*/ 0 h 32"/>
                <a:gd name="T2" fmla="*/ 24 w 33"/>
                <a:gd name="T3" fmla="*/ 2 h 32"/>
                <a:gd name="T4" fmla="*/ 25 w 33"/>
                <a:gd name="T5" fmla="*/ 4 h 32"/>
                <a:gd name="T6" fmla="*/ 29 w 33"/>
                <a:gd name="T7" fmla="*/ 5 h 32"/>
                <a:gd name="T8" fmla="*/ 32 w 33"/>
                <a:gd name="T9" fmla="*/ 8 h 32"/>
                <a:gd name="T10" fmla="*/ 33 w 33"/>
                <a:gd name="T11" fmla="*/ 10 h 32"/>
                <a:gd name="T12" fmla="*/ 33 w 33"/>
                <a:gd name="T13" fmla="*/ 12 h 32"/>
                <a:gd name="T14" fmla="*/ 33 w 33"/>
                <a:gd name="T15" fmla="*/ 13 h 32"/>
                <a:gd name="T16" fmla="*/ 32 w 33"/>
                <a:gd name="T17" fmla="*/ 16 h 32"/>
                <a:gd name="T18" fmla="*/ 30 w 33"/>
                <a:gd name="T19" fmla="*/ 18 h 32"/>
                <a:gd name="T20" fmla="*/ 30 w 33"/>
                <a:gd name="T21" fmla="*/ 21 h 32"/>
                <a:gd name="T22" fmla="*/ 27 w 33"/>
                <a:gd name="T23" fmla="*/ 23 h 32"/>
                <a:gd name="T24" fmla="*/ 24 w 33"/>
                <a:gd name="T25" fmla="*/ 24 h 32"/>
                <a:gd name="T26" fmla="*/ 22 w 33"/>
                <a:gd name="T27" fmla="*/ 24 h 32"/>
                <a:gd name="T28" fmla="*/ 21 w 33"/>
                <a:gd name="T29" fmla="*/ 24 h 32"/>
                <a:gd name="T30" fmla="*/ 19 w 33"/>
                <a:gd name="T31" fmla="*/ 24 h 32"/>
                <a:gd name="T32" fmla="*/ 16 w 33"/>
                <a:gd name="T33" fmla="*/ 29 h 32"/>
                <a:gd name="T34" fmla="*/ 16 w 33"/>
                <a:gd name="T35" fmla="*/ 30 h 32"/>
                <a:gd name="T36" fmla="*/ 14 w 33"/>
                <a:gd name="T37" fmla="*/ 32 h 32"/>
                <a:gd name="T38" fmla="*/ 13 w 33"/>
                <a:gd name="T39" fmla="*/ 32 h 32"/>
                <a:gd name="T40" fmla="*/ 8 w 33"/>
                <a:gd name="T41" fmla="*/ 30 h 32"/>
                <a:gd name="T42" fmla="*/ 6 w 33"/>
                <a:gd name="T43" fmla="*/ 29 h 32"/>
                <a:gd name="T44" fmla="*/ 6 w 33"/>
                <a:gd name="T45" fmla="*/ 27 h 32"/>
                <a:gd name="T46" fmla="*/ 5 w 33"/>
                <a:gd name="T47" fmla="*/ 27 h 32"/>
                <a:gd name="T48" fmla="*/ 5 w 33"/>
                <a:gd name="T49" fmla="*/ 27 h 32"/>
                <a:gd name="T50" fmla="*/ 5 w 33"/>
                <a:gd name="T51" fmla="*/ 24 h 32"/>
                <a:gd name="T52" fmla="*/ 3 w 33"/>
                <a:gd name="T53" fmla="*/ 23 h 32"/>
                <a:gd name="T54" fmla="*/ 2 w 33"/>
                <a:gd name="T55" fmla="*/ 19 h 32"/>
                <a:gd name="T56" fmla="*/ 0 w 33"/>
                <a:gd name="T57" fmla="*/ 16 h 32"/>
                <a:gd name="T58" fmla="*/ 0 w 33"/>
                <a:gd name="T59" fmla="*/ 16 h 32"/>
                <a:gd name="T60" fmla="*/ 3 w 33"/>
                <a:gd name="T61" fmla="*/ 15 h 32"/>
                <a:gd name="T62" fmla="*/ 5 w 33"/>
                <a:gd name="T63" fmla="*/ 12 h 32"/>
                <a:gd name="T64" fmla="*/ 6 w 33"/>
                <a:gd name="T65" fmla="*/ 12 h 32"/>
                <a:gd name="T66" fmla="*/ 8 w 33"/>
                <a:gd name="T67" fmla="*/ 8 h 32"/>
                <a:gd name="T68" fmla="*/ 10 w 33"/>
                <a:gd name="T69" fmla="*/ 5 h 32"/>
                <a:gd name="T70" fmla="*/ 13 w 33"/>
                <a:gd name="T71" fmla="*/ 5 h 32"/>
                <a:gd name="T72" fmla="*/ 17 w 33"/>
                <a:gd name="T73" fmla="*/ 2 h 32"/>
                <a:gd name="T74" fmla="*/ 22 w 33"/>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 h="32">
                  <a:moveTo>
                    <a:pt x="22" y="0"/>
                  </a:moveTo>
                  <a:lnTo>
                    <a:pt x="22" y="0"/>
                  </a:lnTo>
                  <a:lnTo>
                    <a:pt x="24" y="0"/>
                  </a:lnTo>
                  <a:lnTo>
                    <a:pt x="24" y="2"/>
                  </a:lnTo>
                  <a:lnTo>
                    <a:pt x="25" y="2"/>
                  </a:lnTo>
                  <a:lnTo>
                    <a:pt x="25" y="4"/>
                  </a:lnTo>
                  <a:lnTo>
                    <a:pt x="27" y="5"/>
                  </a:lnTo>
                  <a:lnTo>
                    <a:pt x="29" y="5"/>
                  </a:lnTo>
                  <a:lnTo>
                    <a:pt x="30" y="7"/>
                  </a:lnTo>
                  <a:lnTo>
                    <a:pt x="32" y="8"/>
                  </a:lnTo>
                  <a:lnTo>
                    <a:pt x="32" y="8"/>
                  </a:lnTo>
                  <a:lnTo>
                    <a:pt x="33" y="10"/>
                  </a:lnTo>
                  <a:lnTo>
                    <a:pt x="33" y="10"/>
                  </a:lnTo>
                  <a:lnTo>
                    <a:pt x="33" y="12"/>
                  </a:lnTo>
                  <a:lnTo>
                    <a:pt x="33" y="12"/>
                  </a:lnTo>
                  <a:lnTo>
                    <a:pt x="33" y="13"/>
                  </a:lnTo>
                  <a:lnTo>
                    <a:pt x="32" y="16"/>
                  </a:lnTo>
                  <a:lnTo>
                    <a:pt x="32" y="16"/>
                  </a:lnTo>
                  <a:lnTo>
                    <a:pt x="30" y="16"/>
                  </a:lnTo>
                  <a:lnTo>
                    <a:pt x="30" y="18"/>
                  </a:lnTo>
                  <a:lnTo>
                    <a:pt x="30" y="19"/>
                  </a:lnTo>
                  <a:lnTo>
                    <a:pt x="30" y="21"/>
                  </a:lnTo>
                  <a:lnTo>
                    <a:pt x="29" y="23"/>
                  </a:lnTo>
                  <a:lnTo>
                    <a:pt x="27" y="23"/>
                  </a:lnTo>
                  <a:lnTo>
                    <a:pt x="27" y="23"/>
                  </a:lnTo>
                  <a:lnTo>
                    <a:pt x="24" y="24"/>
                  </a:lnTo>
                  <a:lnTo>
                    <a:pt x="22" y="24"/>
                  </a:lnTo>
                  <a:lnTo>
                    <a:pt x="22" y="24"/>
                  </a:lnTo>
                  <a:lnTo>
                    <a:pt x="22" y="24"/>
                  </a:lnTo>
                  <a:lnTo>
                    <a:pt x="21" y="24"/>
                  </a:lnTo>
                  <a:lnTo>
                    <a:pt x="21" y="24"/>
                  </a:lnTo>
                  <a:lnTo>
                    <a:pt x="19" y="24"/>
                  </a:lnTo>
                  <a:lnTo>
                    <a:pt x="17" y="26"/>
                  </a:lnTo>
                  <a:lnTo>
                    <a:pt x="16" y="29"/>
                  </a:lnTo>
                  <a:lnTo>
                    <a:pt x="16" y="29"/>
                  </a:lnTo>
                  <a:lnTo>
                    <a:pt x="16" y="30"/>
                  </a:lnTo>
                  <a:lnTo>
                    <a:pt x="14" y="32"/>
                  </a:lnTo>
                  <a:lnTo>
                    <a:pt x="14" y="32"/>
                  </a:lnTo>
                  <a:lnTo>
                    <a:pt x="14" y="32"/>
                  </a:lnTo>
                  <a:lnTo>
                    <a:pt x="13" y="32"/>
                  </a:lnTo>
                  <a:lnTo>
                    <a:pt x="10" y="32"/>
                  </a:lnTo>
                  <a:lnTo>
                    <a:pt x="8" y="30"/>
                  </a:lnTo>
                  <a:lnTo>
                    <a:pt x="8" y="29"/>
                  </a:lnTo>
                  <a:lnTo>
                    <a:pt x="6" y="29"/>
                  </a:lnTo>
                  <a:lnTo>
                    <a:pt x="6" y="29"/>
                  </a:lnTo>
                  <a:lnTo>
                    <a:pt x="6" y="27"/>
                  </a:lnTo>
                  <a:lnTo>
                    <a:pt x="5" y="27"/>
                  </a:lnTo>
                  <a:lnTo>
                    <a:pt x="5" y="27"/>
                  </a:lnTo>
                  <a:lnTo>
                    <a:pt x="5" y="27"/>
                  </a:lnTo>
                  <a:lnTo>
                    <a:pt x="5" y="27"/>
                  </a:lnTo>
                  <a:lnTo>
                    <a:pt x="5" y="26"/>
                  </a:lnTo>
                  <a:lnTo>
                    <a:pt x="5" y="24"/>
                  </a:lnTo>
                  <a:lnTo>
                    <a:pt x="3" y="24"/>
                  </a:lnTo>
                  <a:lnTo>
                    <a:pt x="3" y="23"/>
                  </a:lnTo>
                  <a:lnTo>
                    <a:pt x="2" y="21"/>
                  </a:lnTo>
                  <a:lnTo>
                    <a:pt x="2" y="19"/>
                  </a:lnTo>
                  <a:lnTo>
                    <a:pt x="0" y="18"/>
                  </a:lnTo>
                  <a:lnTo>
                    <a:pt x="0" y="16"/>
                  </a:lnTo>
                  <a:lnTo>
                    <a:pt x="0" y="16"/>
                  </a:lnTo>
                  <a:lnTo>
                    <a:pt x="0" y="16"/>
                  </a:lnTo>
                  <a:lnTo>
                    <a:pt x="2" y="15"/>
                  </a:lnTo>
                  <a:lnTo>
                    <a:pt x="3" y="15"/>
                  </a:lnTo>
                  <a:lnTo>
                    <a:pt x="5" y="13"/>
                  </a:lnTo>
                  <a:lnTo>
                    <a:pt x="5" y="12"/>
                  </a:lnTo>
                  <a:lnTo>
                    <a:pt x="6" y="12"/>
                  </a:lnTo>
                  <a:lnTo>
                    <a:pt x="6" y="12"/>
                  </a:lnTo>
                  <a:lnTo>
                    <a:pt x="6" y="10"/>
                  </a:lnTo>
                  <a:lnTo>
                    <a:pt x="8" y="8"/>
                  </a:lnTo>
                  <a:lnTo>
                    <a:pt x="8" y="7"/>
                  </a:lnTo>
                  <a:lnTo>
                    <a:pt x="10" y="5"/>
                  </a:lnTo>
                  <a:lnTo>
                    <a:pt x="11" y="5"/>
                  </a:lnTo>
                  <a:lnTo>
                    <a:pt x="13" y="5"/>
                  </a:lnTo>
                  <a:lnTo>
                    <a:pt x="14" y="4"/>
                  </a:lnTo>
                  <a:lnTo>
                    <a:pt x="17" y="2"/>
                  </a:lnTo>
                  <a:lnTo>
                    <a:pt x="21" y="0"/>
                  </a:lnTo>
                  <a:lnTo>
                    <a:pt x="22" y="0"/>
                  </a:lnTo>
                  <a:lnTo>
                    <a:pt x="2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6" name="Freeform 223">
              <a:extLst>
                <a:ext uri="{FF2B5EF4-FFF2-40B4-BE49-F238E27FC236}">
                  <a16:creationId xmlns:a16="http://schemas.microsoft.com/office/drawing/2014/main" id="{F1496EB2-643A-1A49-392D-863AE0BF0208}"/>
                </a:ext>
              </a:extLst>
            </p:cNvPr>
            <p:cNvSpPr>
              <a:spLocks/>
            </p:cNvSpPr>
            <p:nvPr/>
          </p:nvSpPr>
          <p:spPr bwMode="auto">
            <a:xfrm>
              <a:off x="5439474" y="4176168"/>
              <a:ext cx="116953" cy="116953"/>
            </a:xfrm>
            <a:custGeom>
              <a:avLst/>
              <a:gdLst>
                <a:gd name="T0" fmla="*/ 27 w 60"/>
                <a:gd name="T1" fmla="*/ 2 h 60"/>
                <a:gd name="T2" fmla="*/ 27 w 60"/>
                <a:gd name="T3" fmla="*/ 2 h 60"/>
                <a:gd name="T4" fmla="*/ 28 w 60"/>
                <a:gd name="T5" fmla="*/ 2 h 60"/>
                <a:gd name="T6" fmla="*/ 30 w 60"/>
                <a:gd name="T7" fmla="*/ 5 h 60"/>
                <a:gd name="T8" fmla="*/ 30 w 60"/>
                <a:gd name="T9" fmla="*/ 7 h 60"/>
                <a:gd name="T10" fmla="*/ 30 w 60"/>
                <a:gd name="T11" fmla="*/ 8 h 60"/>
                <a:gd name="T12" fmla="*/ 31 w 60"/>
                <a:gd name="T13" fmla="*/ 11 h 60"/>
                <a:gd name="T14" fmla="*/ 31 w 60"/>
                <a:gd name="T15" fmla="*/ 15 h 60"/>
                <a:gd name="T16" fmla="*/ 30 w 60"/>
                <a:gd name="T17" fmla="*/ 16 h 60"/>
                <a:gd name="T18" fmla="*/ 31 w 60"/>
                <a:gd name="T19" fmla="*/ 16 h 60"/>
                <a:gd name="T20" fmla="*/ 35 w 60"/>
                <a:gd name="T21" fmla="*/ 19 h 60"/>
                <a:gd name="T22" fmla="*/ 36 w 60"/>
                <a:gd name="T23" fmla="*/ 19 h 60"/>
                <a:gd name="T24" fmla="*/ 38 w 60"/>
                <a:gd name="T25" fmla="*/ 19 h 60"/>
                <a:gd name="T26" fmla="*/ 39 w 60"/>
                <a:gd name="T27" fmla="*/ 18 h 60"/>
                <a:gd name="T28" fmla="*/ 41 w 60"/>
                <a:gd name="T29" fmla="*/ 15 h 60"/>
                <a:gd name="T30" fmla="*/ 41 w 60"/>
                <a:gd name="T31" fmla="*/ 13 h 60"/>
                <a:gd name="T32" fmla="*/ 42 w 60"/>
                <a:gd name="T33" fmla="*/ 13 h 60"/>
                <a:gd name="T34" fmla="*/ 44 w 60"/>
                <a:gd name="T35" fmla="*/ 15 h 60"/>
                <a:gd name="T36" fmla="*/ 47 w 60"/>
                <a:gd name="T37" fmla="*/ 22 h 60"/>
                <a:gd name="T38" fmla="*/ 46 w 60"/>
                <a:gd name="T39" fmla="*/ 24 h 60"/>
                <a:gd name="T40" fmla="*/ 42 w 60"/>
                <a:gd name="T41" fmla="*/ 30 h 60"/>
                <a:gd name="T42" fmla="*/ 44 w 60"/>
                <a:gd name="T43" fmla="*/ 30 h 60"/>
                <a:gd name="T44" fmla="*/ 46 w 60"/>
                <a:gd name="T45" fmla="*/ 32 h 60"/>
                <a:gd name="T46" fmla="*/ 49 w 60"/>
                <a:gd name="T47" fmla="*/ 33 h 60"/>
                <a:gd name="T48" fmla="*/ 52 w 60"/>
                <a:gd name="T49" fmla="*/ 33 h 60"/>
                <a:gd name="T50" fmla="*/ 54 w 60"/>
                <a:gd name="T51" fmla="*/ 37 h 60"/>
                <a:gd name="T52" fmla="*/ 57 w 60"/>
                <a:gd name="T53" fmla="*/ 38 h 60"/>
                <a:gd name="T54" fmla="*/ 58 w 60"/>
                <a:gd name="T55" fmla="*/ 40 h 60"/>
                <a:gd name="T56" fmla="*/ 60 w 60"/>
                <a:gd name="T57" fmla="*/ 43 h 60"/>
                <a:gd name="T58" fmla="*/ 60 w 60"/>
                <a:gd name="T59" fmla="*/ 48 h 60"/>
                <a:gd name="T60" fmla="*/ 58 w 60"/>
                <a:gd name="T61" fmla="*/ 49 h 60"/>
                <a:gd name="T62" fmla="*/ 57 w 60"/>
                <a:gd name="T63" fmla="*/ 52 h 60"/>
                <a:gd name="T64" fmla="*/ 57 w 60"/>
                <a:gd name="T65" fmla="*/ 60 h 60"/>
                <a:gd name="T66" fmla="*/ 50 w 60"/>
                <a:gd name="T67" fmla="*/ 59 h 60"/>
                <a:gd name="T68" fmla="*/ 31 w 60"/>
                <a:gd name="T69" fmla="*/ 48 h 60"/>
                <a:gd name="T70" fmla="*/ 16 w 60"/>
                <a:gd name="T71" fmla="*/ 35 h 60"/>
                <a:gd name="T72" fmla="*/ 11 w 60"/>
                <a:gd name="T73" fmla="*/ 33 h 60"/>
                <a:gd name="T74" fmla="*/ 3 w 60"/>
                <a:gd name="T75" fmla="*/ 27 h 60"/>
                <a:gd name="T76" fmla="*/ 3 w 60"/>
                <a:gd name="T77" fmla="*/ 21 h 60"/>
                <a:gd name="T78" fmla="*/ 6 w 60"/>
                <a:gd name="T79" fmla="*/ 18 h 60"/>
                <a:gd name="T80" fmla="*/ 13 w 60"/>
                <a:gd name="T81" fmla="*/ 11 h 60"/>
                <a:gd name="T82" fmla="*/ 14 w 60"/>
                <a:gd name="T83" fmla="*/ 7 h 60"/>
                <a:gd name="T84" fmla="*/ 17 w 60"/>
                <a:gd name="T85" fmla="*/ 5 h 60"/>
                <a:gd name="T86" fmla="*/ 19 w 60"/>
                <a:gd name="T87" fmla="*/ 2 h 60"/>
                <a:gd name="T88" fmla="*/ 20 w 60"/>
                <a:gd name="T89" fmla="*/ 0 h 60"/>
                <a:gd name="T90" fmla="*/ 25 w 60"/>
                <a:gd name="T9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0" h="60">
                  <a:moveTo>
                    <a:pt x="25" y="0"/>
                  </a:moveTo>
                  <a:lnTo>
                    <a:pt x="25" y="0"/>
                  </a:lnTo>
                  <a:lnTo>
                    <a:pt x="27" y="2"/>
                  </a:lnTo>
                  <a:lnTo>
                    <a:pt x="27" y="2"/>
                  </a:lnTo>
                  <a:lnTo>
                    <a:pt x="27" y="2"/>
                  </a:lnTo>
                  <a:lnTo>
                    <a:pt x="27" y="2"/>
                  </a:lnTo>
                  <a:lnTo>
                    <a:pt x="27" y="2"/>
                  </a:lnTo>
                  <a:lnTo>
                    <a:pt x="27" y="2"/>
                  </a:lnTo>
                  <a:lnTo>
                    <a:pt x="28" y="2"/>
                  </a:lnTo>
                  <a:lnTo>
                    <a:pt x="28" y="4"/>
                  </a:lnTo>
                  <a:lnTo>
                    <a:pt x="30" y="4"/>
                  </a:lnTo>
                  <a:lnTo>
                    <a:pt x="30" y="5"/>
                  </a:lnTo>
                  <a:lnTo>
                    <a:pt x="30" y="5"/>
                  </a:lnTo>
                  <a:lnTo>
                    <a:pt x="30" y="7"/>
                  </a:lnTo>
                  <a:lnTo>
                    <a:pt x="30" y="7"/>
                  </a:lnTo>
                  <a:lnTo>
                    <a:pt x="30" y="8"/>
                  </a:lnTo>
                  <a:lnTo>
                    <a:pt x="30" y="8"/>
                  </a:lnTo>
                  <a:lnTo>
                    <a:pt x="30" y="8"/>
                  </a:lnTo>
                  <a:lnTo>
                    <a:pt x="30" y="10"/>
                  </a:lnTo>
                  <a:lnTo>
                    <a:pt x="30" y="10"/>
                  </a:lnTo>
                  <a:lnTo>
                    <a:pt x="31" y="11"/>
                  </a:lnTo>
                  <a:lnTo>
                    <a:pt x="31" y="13"/>
                  </a:lnTo>
                  <a:lnTo>
                    <a:pt x="31" y="13"/>
                  </a:lnTo>
                  <a:lnTo>
                    <a:pt x="31" y="15"/>
                  </a:lnTo>
                  <a:lnTo>
                    <a:pt x="31" y="16"/>
                  </a:lnTo>
                  <a:lnTo>
                    <a:pt x="30" y="16"/>
                  </a:lnTo>
                  <a:lnTo>
                    <a:pt x="30" y="16"/>
                  </a:lnTo>
                  <a:lnTo>
                    <a:pt x="30" y="18"/>
                  </a:lnTo>
                  <a:lnTo>
                    <a:pt x="31" y="18"/>
                  </a:lnTo>
                  <a:lnTo>
                    <a:pt x="31" y="16"/>
                  </a:lnTo>
                  <a:lnTo>
                    <a:pt x="33" y="18"/>
                  </a:lnTo>
                  <a:lnTo>
                    <a:pt x="33" y="18"/>
                  </a:lnTo>
                  <a:lnTo>
                    <a:pt x="35" y="19"/>
                  </a:lnTo>
                  <a:lnTo>
                    <a:pt x="35" y="19"/>
                  </a:lnTo>
                  <a:lnTo>
                    <a:pt x="35" y="19"/>
                  </a:lnTo>
                  <a:lnTo>
                    <a:pt x="36" y="19"/>
                  </a:lnTo>
                  <a:lnTo>
                    <a:pt x="38" y="19"/>
                  </a:lnTo>
                  <a:lnTo>
                    <a:pt x="38" y="19"/>
                  </a:lnTo>
                  <a:lnTo>
                    <a:pt x="38" y="19"/>
                  </a:lnTo>
                  <a:lnTo>
                    <a:pt x="38" y="19"/>
                  </a:lnTo>
                  <a:lnTo>
                    <a:pt x="39" y="18"/>
                  </a:lnTo>
                  <a:lnTo>
                    <a:pt x="39" y="18"/>
                  </a:lnTo>
                  <a:lnTo>
                    <a:pt x="39" y="16"/>
                  </a:lnTo>
                  <a:lnTo>
                    <a:pt x="41" y="16"/>
                  </a:lnTo>
                  <a:lnTo>
                    <a:pt x="41" y="15"/>
                  </a:lnTo>
                  <a:lnTo>
                    <a:pt x="41" y="15"/>
                  </a:lnTo>
                  <a:lnTo>
                    <a:pt x="41" y="13"/>
                  </a:lnTo>
                  <a:lnTo>
                    <a:pt x="41" y="13"/>
                  </a:lnTo>
                  <a:lnTo>
                    <a:pt x="42" y="13"/>
                  </a:lnTo>
                  <a:lnTo>
                    <a:pt x="42" y="13"/>
                  </a:lnTo>
                  <a:lnTo>
                    <a:pt x="42" y="13"/>
                  </a:lnTo>
                  <a:lnTo>
                    <a:pt x="44" y="15"/>
                  </a:lnTo>
                  <a:lnTo>
                    <a:pt x="44" y="15"/>
                  </a:lnTo>
                  <a:lnTo>
                    <a:pt x="44" y="15"/>
                  </a:lnTo>
                  <a:lnTo>
                    <a:pt x="44" y="15"/>
                  </a:lnTo>
                  <a:lnTo>
                    <a:pt x="46" y="16"/>
                  </a:lnTo>
                  <a:lnTo>
                    <a:pt x="47" y="22"/>
                  </a:lnTo>
                  <a:lnTo>
                    <a:pt x="47" y="22"/>
                  </a:lnTo>
                  <a:lnTo>
                    <a:pt x="46" y="24"/>
                  </a:lnTo>
                  <a:lnTo>
                    <a:pt x="46" y="24"/>
                  </a:lnTo>
                  <a:lnTo>
                    <a:pt x="46" y="26"/>
                  </a:lnTo>
                  <a:lnTo>
                    <a:pt x="46" y="27"/>
                  </a:lnTo>
                  <a:lnTo>
                    <a:pt x="42" y="30"/>
                  </a:lnTo>
                  <a:lnTo>
                    <a:pt x="42" y="30"/>
                  </a:lnTo>
                  <a:lnTo>
                    <a:pt x="44" y="30"/>
                  </a:lnTo>
                  <a:lnTo>
                    <a:pt x="44" y="30"/>
                  </a:lnTo>
                  <a:lnTo>
                    <a:pt x="44" y="30"/>
                  </a:lnTo>
                  <a:lnTo>
                    <a:pt x="46" y="32"/>
                  </a:lnTo>
                  <a:lnTo>
                    <a:pt x="46" y="32"/>
                  </a:lnTo>
                  <a:lnTo>
                    <a:pt x="47" y="32"/>
                  </a:lnTo>
                  <a:lnTo>
                    <a:pt x="49" y="33"/>
                  </a:lnTo>
                  <a:lnTo>
                    <a:pt x="49" y="33"/>
                  </a:lnTo>
                  <a:lnTo>
                    <a:pt x="50" y="33"/>
                  </a:lnTo>
                  <a:lnTo>
                    <a:pt x="52" y="33"/>
                  </a:lnTo>
                  <a:lnTo>
                    <a:pt x="52" y="33"/>
                  </a:lnTo>
                  <a:lnTo>
                    <a:pt x="54" y="35"/>
                  </a:lnTo>
                  <a:lnTo>
                    <a:pt x="54" y="37"/>
                  </a:lnTo>
                  <a:lnTo>
                    <a:pt x="54" y="37"/>
                  </a:lnTo>
                  <a:lnTo>
                    <a:pt x="54" y="38"/>
                  </a:lnTo>
                  <a:lnTo>
                    <a:pt x="55" y="38"/>
                  </a:lnTo>
                  <a:lnTo>
                    <a:pt x="57" y="38"/>
                  </a:lnTo>
                  <a:lnTo>
                    <a:pt x="58" y="40"/>
                  </a:lnTo>
                  <a:lnTo>
                    <a:pt x="58" y="40"/>
                  </a:lnTo>
                  <a:lnTo>
                    <a:pt x="58" y="40"/>
                  </a:lnTo>
                  <a:lnTo>
                    <a:pt x="58" y="40"/>
                  </a:lnTo>
                  <a:lnTo>
                    <a:pt x="60" y="43"/>
                  </a:lnTo>
                  <a:lnTo>
                    <a:pt x="60" y="43"/>
                  </a:lnTo>
                  <a:lnTo>
                    <a:pt x="60" y="44"/>
                  </a:lnTo>
                  <a:lnTo>
                    <a:pt x="60" y="44"/>
                  </a:lnTo>
                  <a:lnTo>
                    <a:pt x="60" y="48"/>
                  </a:lnTo>
                  <a:lnTo>
                    <a:pt x="58" y="48"/>
                  </a:lnTo>
                  <a:lnTo>
                    <a:pt x="58" y="49"/>
                  </a:lnTo>
                  <a:lnTo>
                    <a:pt x="58" y="49"/>
                  </a:lnTo>
                  <a:lnTo>
                    <a:pt x="57" y="51"/>
                  </a:lnTo>
                  <a:lnTo>
                    <a:pt x="57" y="51"/>
                  </a:lnTo>
                  <a:lnTo>
                    <a:pt x="57" y="52"/>
                  </a:lnTo>
                  <a:lnTo>
                    <a:pt x="57" y="54"/>
                  </a:lnTo>
                  <a:lnTo>
                    <a:pt x="57" y="57"/>
                  </a:lnTo>
                  <a:lnTo>
                    <a:pt x="57" y="60"/>
                  </a:lnTo>
                  <a:lnTo>
                    <a:pt x="58" y="60"/>
                  </a:lnTo>
                  <a:lnTo>
                    <a:pt x="57" y="60"/>
                  </a:lnTo>
                  <a:lnTo>
                    <a:pt x="50" y="59"/>
                  </a:lnTo>
                  <a:lnTo>
                    <a:pt x="47" y="57"/>
                  </a:lnTo>
                  <a:lnTo>
                    <a:pt x="35" y="51"/>
                  </a:lnTo>
                  <a:lnTo>
                    <a:pt x="31" y="48"/>
                  </a:lnTo>
                  <a:lnTo>
                    <a:pt x="27" y="44"/>
                  </a:lnTo>
                  <a:lnTo>
                    <a:pt x="19" y="37"/>
                  </a:lnTo>
                  <a:lnTo>
                    <a:pt x="16" y="35"/>
                  </a:lnTo>
                  <a:lnTo>
                    <a:pt x="14" y="33"/>
                  </a:lnTo>
                  <a:lnTo>
                    <a:pt x="13" y="33"/>
                  </a:lnTo>
                  <a:lnTo>
                    <a:pt x="11" y="33"/>
                  </a:lnTo>
                  <a:lnTo>
                    <a:pt x="9" y="30"/>
                  </a:lnTo>
                  <a:lnTo>
                    <a:pt x="8" y="29"/>
                  </a:lnTo>
                  <a:lnTo>
                    <a:pt x="3" y="27"/>
                  </a:lnTo>
                  <a:lnTo>
                    <a:pt x="0" y="24"/>
                  </a:lnTo>
                  <a:lnTo>
                    <a:pt x="1" y="24"/>
                  </a:lnTo>
                  <a:lnTo>
                    <a:pt x="3" y="21"/>
                  </a:lnTo>
                  <a:lnTo>
                    <a:pt x="5" y="19"/>
                  </a:lnTo>
                  <a:lnTo>
                    <a:pt x="5" y="18"/>
                  </a:lnTo>
                  <a:lnTo>
                    <a:pt x="6" y="18"/>
                  </a:lnTo>
                  <a:lnTo>
                    <a:pt x="8" y="16"/>
                  </a:lnTo>
                  <a:lnTo>
                    <a:pt x="9" y="15"/>
                  </a:lnTo>
                  <a:lnTo>
                    <a:pt x="13" y="11"/>
                  </a:lnTo>
                  <a:lnTo>
                    <a:pt x="13" y="11"/>
                  </a:lnTo>
                  <a:lnTo>
                    <a:pt x="13" y="10"/>
                  </a:lnTo>
                  <a:lnTo>
                    <a:pt x="14" y="7"/>
                  </a:lnTo>
                  <a:lnTo>
                    <a:pt x="14" y="7"/>
                  </a:lnTo>
                  <a:lnTo>
                    <a:pt x="17" y="7"/>
                  </a:lnTo>
                  <a:lnTo>
                    <a:pt x="17" y="5"/>
                  </a:lnTo>
                  <a:lnTo>
                    <a:pt x="17" y="4"/>
                  </a:lnTo>
                  <a:lnTo>
                    <a:pt x="19" y="2"/>
                  </a:lnTo>
                  <a:lnTo>
                    <a:pt x="19" y="2"/>
                  </a:lnTo>
                  <a:lnTo>
                    <a:pt x="19" y="2"/>
                  </a:lnTo>
                  <a:lnTo>
                    <a:pt x="20" y="0"/>
                  </a:lnTo>
                  <a:lnTo>
                    <a:pt x="20" y="0"/>
                  </a:lnTo>
                  <a:lnTo>
                    <a:pt x="20" y="2"/>
                  </a:lnTo>
                  <a:lnTo>
                    <a:pt x="22" y="2"/>
                  </a:lnTo>
                  <a:lnTo>
                    <a:pt x="25" y="0"/>
                  </a:lnTo>
                  <a:lnTo>
                    <a:pt x="2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7" name="Freeform 224">
              <a:extLst>
                <a:ext uri="{FF2B5EF4-FFF2-40B4-BE49-F238E27FC236}">
                  <a16:creationId xmlns:a16="http://schemas.microsoft.com/office/drawing/2014/main" id="{80D32163-123B-AF8F-2722-CBAE18A6424B}"/>
                </a:ext>
              </a:extLst>
            </p:cNvPr>
            <p:cNvSpPr>
              <a:spLocks noEditPoints="1"/>
            </p:cNvSpPr>
            <p:nvPr/>
          </p:nvSpPr>
          <p:spPr bwMode="auto">
            <a:xfrm>
              <a:off x="8012446" y="4139134"/>
              <a:ext cx="58477" cy="111106"/>
            </a:xfrm>
            <a:custGeom>
              <a:avLst/>
              <a:gdLst>
                <a:gd name="T0" fmla="*/ 1 w 30"/>
                <a:gd name="T1" fmla="*/ 11 h 57"/>
                <a:gd name="T2" fmla="*/ 1 w 30"/>
                <a:gd name="T3" fmla="*/ 13 h 57"/>
                <a:gd name="T4" fmla="*/ 0 w 30"/>
                <a:gd name="T5" fmla="*/ 11 h 57"/>
                <a:gd name="T6" fmla="*/ 1 w 30"/>
                <a:gd name="T7" fmla="*/ 2 h 57"/>
                <a:gd name="T8" fmla="*/ 1 w 30"/>
                <a:gd name="T9" fmla="*/ 4 h 57"/>
                <a:gd name="T10" fmla="*/ 1 w 30"/>
                <a:gd name="T11" fmla="*/ 4 h 57"/>
                <a:gd name="T12" fmla="*/ 1 w 30"/>
                <a:gd name="T13" fmla="*/ 2 h 57"/>
                <a:gd name="T14" fmla="*/ 1 w 30"/>
                <a:gd name="T15" fmla="*/ 2 h 57"/>
                <a:gd name="T16" fmla="*/ 4 w 30"/>
                <a:gd name="T17" fmla="*/ 0 h 57"/>
                <a:gd name="T18" fmla="*/ 8 w 30"/>
                <a:gd name="T19" fmla="*/ 2 h 57"/>
                <a:gd name="T20" fmla="*/ 14 w 30"/>
                <a:gd name="T21" fmla="*/ 8 h 57"/>
                <a:gd name="T22" fmla="*/ 17 w 30"/>
                <a:gd name="T23" fmla="*/ 13 h 57"/>
                <a:gd name="T24" fmla="*/ 17 w 30"/>
                <a:gd name="T25" fmla="*/ 13 h 57"/>
                <a:gd name="T26" fmla="*/ 20 w 30"/>
                <a:gd name="T27" fmla="*/ 18 h 57"/>
                <a:gd name="T28" fmla="*/ 20 w 30"/>
                <a:gd name="T29" fmla="*/ 19 h 57"/>
                <a:gd name="T30" fmla="*/ 22 w 30"/>
                <a:gd name="T31" fmla="*/ 21 h 57"/>
                <a:gd name="T32" fmla="*/ 23 w 30"/>
                <a:gd name="T33" fmla="*/ 21 h 57"/>
                <a:gd name="T34" fmla="*/ 23 w 30"/>
                <a:gd name="T35" fmla="*/ 26 h 57"/>
                <a:gd name="T36" fmla="*/ 27 w 30"/>
                <a:gd name="T37" fmla="*/ 30 h 57"/>
                <a:gd name="T38" fmla="*/ 28 w 30"/>
                <a:gd name="T39" fmla="*/ 32 h 57"/>
                <a:gd name="T40" fmla="*/ 28 w 30"/>
                <a:gd name="T41" fmla="*/ 32 h 57"/>
                <a:gd name="T42" fmla="*/ 30 w 30"/>
                <a:gd name="T43" fmla="*/ 35 h 57"/>
                <a:gd name="T44" fmla="*/ 30 w 30"/>
                <a:gd name="T45" fmla="*/ 41 h 57"/>
                <a:gd name="T46" fmla="*/ 30 w 30"/>
                <a:gd name="T47" fmla="*/ 45 h 57"/>
                <a:gd name="T48" fmla="*/ 28 w 30"/>
                <a:gd name="T49" fmla="*/ 49 h 57"/>
                <a:gd name="T50" fmla="*/ 23 w 30"/>
                <a:gd name="T51" fmla="*/ 52 h 57"/>
                <a:gd name="T52" fmla="*/ 17 w 30"/>
                <a:gd name="T53" fmla="*/ 56 h 57"/>
                <a:gd name="T54" fmla="*/ 11 w 30"/>
                <a:gd name="T55" fmla="*/ 57 h 57"/>
                <a:gd name="T56" fmla="*/ 4 w 30"/>
                <a:gd name="T57" fmla="*/ 54 h 57"/>
                <a:gd name="T58" fmla="*/ 3 w 30"/>
                <a:gd name="T59" fmla="*/ 48 h 57"/>
                <a:gd name="T60" fmla="*/ 0 w 30"/>
                <a:gd name="T61" fmla="*/ 34 h 57"/>
                <a:gd name="T62" fmla="*/ 0 w 30"/>
                <a:gd name="T63" fmla="*/ 26 h 57"/>
                <a:gd name="T64" fmla="*/ 0 w 30"/>
                <a:gd name="T65" fmla="*/ 23 h 57"/>
                <a:gd name="T66" fmla="*/ 0 w 30"/>
                <a:gd name="T67" fmla="*/ 27 h 57"/>
                <a:gd name="T68" fmla="*/ 1 w 30"/>
                <a:gd name="T69" fmla="*/ 23 h 57"/>
                <a:gd name="T70" fmla="*/ 3 w 30"/>
                <a:gd name="T71" fmla="*/ 18 h 57"/>
                <a:gd name="T72" fmla="*/ 3 w 30"/>
                <a:gd name="T73" fmla="*/ 15 h 57"/>
                <a:gd name="T74" fmla="*/ 4 w 30"/>
                <a:gd name="T75" fmla="*/ 11 h 57"/>
                <a:gd name="T76" fmla="*/ 4 w 30"/>
                <a:gd name="T77" fmla="*/ 8 h 57"/>
                <a:gd name="T78" fmla="*/ 4 w 30"/>
                <a:gd name="T79" fmla="*/ 5 h 57"/>
                <a:gd name="T80" fmla="*/ 8 w 30"/>
                <a:gd name="T81" fmla="*/ 5 h 57"/>
                <a:gd name="T82" fmla="*/ 9 w 30"/>
                <a:gd name="T83" fmla="*/ 5 h 57"/>
                <a:gd name="T84" fmla="*/ 9 w 30"/>
                <a:gd name="T85" fmla="*/ 5 h 57"/>
                <a:gd name="T86" fmla="*/ 4 w 30"/>
                <a:gd name="T87" fmla="*/ 4 h 57"/>
                <a:gd name="T88" fmla="*/ 3 w 30"/>
                <a:gd name="T89" fmla="*/ 2 h 57"/>
                <a:gd name="T90" fmla="*/ 3 w 30"/>
                <a:gd name="T91"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0" h="57">
                  <a:moveTo>
                    <a:pt x="0" y="11"/>
                  </a:moveTo>
                  <a:lnTo>
                    <a:pt x="1" y="11"/>
                  </a:lnTo>
                  <a:lnTo>
                    <a:pt x="1" y="11"/>
                  </a:lnTo>
                  <a:lnTo>
                    <a:pt x="1" y="13"/>
                  </a:lnTo>
                  <a:lnTo>
                    <a:pt x="1" y="13"/>
                  </a:lnTo>
                  <a:lnTo>
                    <a:pt x="0" y="11"/>
                  </a:lnTo>
                  <a:lnTo>
                    <a:pt x="0" y="11"/>
                  </a:lnTo>
                  <a:close/>
                  <a:moveTo>
                    <a:pt x="1" y="2"/>
                  </a:moveTo>
                  <a:lnTo>
                    <a:pt x="1" y="2"/>
                  </a:lnTo>
                  <a:lnTo>
                    <a:pt x="1" y="4"/>
                  </a:lnTo>
                  <a:lnTo>
                    <a:pt x="3" y="4"/>
                  </a:lnTo>
                  <a:lnTo>
                    <a:pt x="1" y="4"/>
                  </a:lnTo>
                  <a:lnTo>
                    <a:pt x="1" y="4"/>
                  </a:lnTo>
                  <a:lnTo>
                    <a:pt x="1" y="2"/>
                  </a:lnTo>
                  <a:lnTo>
                    <a:pt x="1" y="2"/>
                  </a:lnTo>
                  <a:lnTo>
                    <a:pt x="1" y="2"/>
                  </a:lnTo>
                  <a:close/>
                  <a:moveTo>
                    <a:pt x="3" y="0"/>
                  </a:moveTo>
                  <a:lnTo>
                    <a:pt x="4" y="0"/>
                  </a:lnTo>
                  <a:lnTo>
                    <a:pt x="6" y="0"/>
                  </a:lnTo>
                  <a:lnTo>
                    <a:pt x="8" y="2"/>
                  </a:lnTo>
                  <a:lnTo>
                    <a:pt x="9" y="4"/>
                  </a:lnTo>
                  <a:lnTo>
                    <a:pt x="14" y="8"/>
                  </a:lnTo>
                  <a:lnTo>
                    <a:pt x="16" y="11"/>
                  </a:lnTo>
                  <a:lnTo>
                    <a:pt x="17" y="13"/>
                  </a:lnTo>
                  <a:lnTo>
                    <a:pt x="17" y="13"/>
                  </a:lnTo>
                  <a:lnTo>
                    <a:pt x="17" y="13"/>
                  </a:lnTo>
                  <a:lnTo>
                    <a:pt x="19" y="13"/>
                  </a:lnTo>
                  <a:lnTo>
                    <a:pt x="20" y="18"/>
                  </a:lnTo>
                  <a:lnTo>
                    <a:pt x="20" y="18"/>
                  </a:lnTo>
                  <a:lnTo>
                    <a:pt x="20" y="19"/>
                  </a:lnTo>
                  <a:lnTo>
                    <a:pt x="20" y="19"/>
                  </a:lnTo>
                  <a:lnTo>
                    <a:pt x="22" y="21"/>
                  </a:lnTo>
                  <a:lnTo>
                    <a:pt x="22" y="21"/>
                  </a:lnTo>
                  <a:lnTo>
                    <a:pt x="23" y="21"/>
                  </a:lnTo>
                  <a:lnTo>
                    <a:pt x="23" y="24"/>
                  </a:lnTo>
                  <a:lnTo>
                    <a:pt x="23" y="26"/>
                  </a:lnTo>
                  <a:lnTo>
                    <a:pt x="23" y="26"/>
                  </a:lnTo>
                  <a:lnTo>
                    <a:pt x="27" y="30"/>
                  </a:lnTo>
                  <a:lnTo>
                    <a:pt x="28" y="30"/>
                  </a:lnTo>
                  <a:lnTo>
                    <a:pt x="28" y="32"/>
                  </a:lnTo>
                  <a:lnTo>
                    <a:pt x="28" y="32"/>
                  </a:lnTo>
                  <a:lnTo>
                    <a:pt x="28" y="32"/>
                  </a:lnTo>
                  <a:lnTo>
                    <a:pt x="30" y="35"/>
                  </a:lnTo>
                  <a:lnTo>
                    <a:pt x="30" y="35"/>
                  </a:lnTo>
                  <a:lnTo>
                    <a:pt x="30" y="38"/>
                  </a:lnTo>
                  <a:lnTo>
                    <a:pt x="30" y="41"/>
                  </a:lnTo>
                  <a:lnTo>
                    <a:pt x="30" y="43"/>
                  </a:lnTo>
                  <a:lnTo>
                    <a:pt x="30" y="45"/>
                  </a:lnTo>
                  <a:lnTo>
                    <a:pt x="28" y="48"/>
                  </a:lnTo>
                  <a:lnTo>
                    <a:pt x="28" y="49"/>
                  </a:lnTo>
                  <a:lnTo>
                    <a:pt x="27" y="49"/>
                  </a:lnTo>
                  <a:lnTo>
                    <a:pt x="23" y="52"/>
                  </a:lnTo>
                  <a:lnTo>
                    <a:pt x="22" y="52"/>
                  </a:lnTo>
                  <a:lnTo>
                    <a:pt x="17" y="56"/>
                  </a:lnTo>
                  <a:lnTo>
                    <a:pt x="14" y="57"/>
                  </a:lnTo>
                  <a:lnTo>
                    <a:pt x="11" y="57"/>
                  </a:lnTo>
                  <a:lnTo>
                    <a:pt x="8" y="56"/>
                  </a:lnTo>
                  <a:lnTo>
                    <a:pt x="4" y="54"/>
                  </a:lnTo>
                  <a:lnTo>
                    <a:pt x="3" y="51"/>
                  </a:lnTo>
                  <a:lnTo>
                    <a:pt x="3" y="48"/>
                  </a:lnTo>
                  <a:lnTo>
                    <a:pt x="1" y="45"/>
                  </a:lnTo>
                  <a:lnTo>
                    <a:pt x="0" y="34"/>
                  </a:lnTo>
                  <a:lnTo>
                    <a:pt x="0" y="30"/>
                  </a:lnTo>
                  <a:lnTo>
                    <a:pt x="0" y="26"/>
                  </a:lnTo>
                  <a:lnTo>
                    <a:pt x="0" y="24"/>
                  </a:lnTo>
                  <a:lnTo>
                    <a:pt x="0" y="23"/>
                  </a:lnTo>
                  <a:lnTo>
                    <a:pt x="0" y="27"/>
                  </a:lnTo>
                  <a:lnTo>
                    <a:pt x="0" y="27"/>
                  </a:lnTo>
                  <a:lnTo>
                    <a:pt x="0" y="27"/>
                  </a:lnTo>
                  <a:lnTo>
                    <a:pt x="1" y="23"/>
                  </a:lnTo>
                  <a:lnTo>
                    <a:pt x="1" y="21"/>
                  </a:lnTo>
                  <a:lnTo>
                    <a:pt x="3" y="18"/>
                  </a:lnTo>
                  <a:lnTo>
                    <a:pt x="3" y="16"/>
                  </a:lnTo>
                  <a:lnTo>
                    <a:pt x="3" y="15"/>
                  </a:lnTo>
                  <a:lnTo>
                    <a:pt x="3" y="15"/>
                  </a:lnTo>
                  <a:lnTo>
                    <a:pt x="4" y="11"/>
                  </a:lnTo>
                  <a:lnTo>
                    <a:pt x="4" y="10"/>
                  </a:lnTo>
                  <a:lnTo>
                    <a:pt x="4" y="8"/>
                  </a:lnTo>
                  <a:lnTo>
                    <a:pt x="4" y="7"/>
                  </a:lnTo>
                  <a:lnTo>
                    <a:pt x="4" y="5"/>
                  </a:lnTo>
                  <a:lnTo>
                    <a:pt x="6" y="5"/>
                  </a:lnTo>
                  <a:lnTo>
                    <a:pt x="8" y="5"/>
                  </a:lnTo>
                  <a:lnTo>
                    <a:pt x="8" y="7"/>
                  </a:lnTo>
                  <a:lnTo>
                    <a:pt x="9" y="5"/>
                  </a:lnTo>
                  <a:lnTo>
                    <a:pt x="9" y="5"/>
                  </a:lnTo>
                  <a:lnTo>
                    <a:pt x="9" y="5"/>
                  </a:lnTo>
                  <a:lnTo>
                    <a:pt x="8" y="4"/>
                  </a:lnTo>
                  <a:lnTo>
                    <a:pt x="4" y="4"/>
                  </a:lnTo>
                  <a:lnTo>
                    <a:pt x="3" y="2"/>
                  </a:lnTo>
                  <a:lnTo>
                    <a:pt x="3" y="2"/>
                  </a:lnTo>
                  <a:lnTo>
                    <a:pt x="3" y="2"/>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8" name="Freeform 225">
              <a:extLst>
                <a:ext uri="{FF2B5EF4-FFF2-40B4-BE49-F238E27FC236}">
                  <a16:creationId xmlns:a16="http://schemas.microsoft.com/office/drawing/2014/main" id="{377CD268-CB8C-D700-A372-D9511440330D}"/>
                </a:ext>
              </a:extLst>
            </p:cNvPr>
            <p:cNvSpPr>
              <a:spLocks/>
            </p:cNvSpPr>
            <p:nvPr/>
          </p:nvSpPr>
          <p:spPr bwMode="auto">
            <a:xfrm>
              <a:off x="6032037" y="2985195"/>
              <a:ext cx="3898" cy="5848"/>
            </a:xfrm>
            <a:custGeom>
              <a:avLst/>
              <a:gdLst>
                <a:gd name="T0" fmla="*/ 0 w 2"/>
                <a:gd name="T1" fmla="*/ 0 h 3"/>
                <a:gd name="T2" fmla="*/ 0 w 2"/>
                <a:gd name="T3" fmla="*/ 0 h 3"/>
                <a:gd name="T4" fmla="*/ 0 w 2"/>
                <a:gd name="T5" fmla="*/ 0 h 3"/>
                <a:gd name="T6" fmla="*/ 0 w 2"/>
                <a:gd name="T7" fmla="*/ 0 h 3"/>
                <a:gd name="T8" fmla="*/ 0 w 2"/>
                <a:gd name="T9" fmla="*/ 2 h 3"/>
                <a:gd name="T10" fmla="*/ 2 w 2"/>
                <a:gd name="T11" fmla="*/ 2 h 3"/>
                <a:gd name="T12" fmla="*/ 2 w 2"/>
                <a:gd name="T13" fmla="*/ 2 h 3"/>
                <a:gd name="T14" fmla="*/ 2 w 2"/>
                <a:gd name="T15" fmla="*/ 2 h 3"/>
                <a:gd name="T16" fmla="*/ 2 w 2"/>
                <a:gd name="T17" fmla="*/ 3 h 3"/>
                <a:gd name="T18" fmla="*/ 2 w 2"/>
                <a:gd name="T19" fmla="*/ 3 h 3"/>
                <a:gd name="T20" fmla="*/ 0 w 2"/>
                <a:gd name="T21" fmla="*/ 3 h 3"/>
                <a:gd name="T22" fmla="*/ 0 w 2"/>
                <a:gd name="T23" fmla="*/ 3 h 3"/>
                <a:gd name="T24" fmla="*/ 0 w 2"/>
                <a:gd name="T25" fmla="*/ 3 h 3"/>
                <a:gd name="T26" fmla="*/ 0 w 2"/>
                <a:gd name="T27" fmla="*/ 2 h 3"/>
                <a:gd name="T28" fmla="*/ 0 w 2"/>
                <a:gd name="T2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 h="3">
                  <a:moveTo>
                    <a:pt x="0" y="0"/>
                  </a:moveTo>
                  <a:lnTo>
                    <a:pt x="0" y="0"/>
                  </a:lnTo>
                  <a:lnTo>
                    <a:pt x="0" y="0"/>
                  </a:lnTo>
                  <a:lnTo>
                    <a:pt x="0" y="0"/>
                  </a:lnTo>
                  <a:lnTo>
                    <a:pt x="0" y="2"/>
                  </a:lnTo>
                  <a:lnTo>
                    <a:pt x="2" y="2"/>
                  </a:lnTo>
                  <a:lnTo>
                    <a:pt x="2" y="2"/>
                  </a:lnTo>
                  <a:lnTo>
                    <a:pt x="2" y="2"/>
                  </a:lnTo>
                  <a:lnTo>
                    <a:pt x="2" y="3"/>
                  </a:lnTo>
                  <a:lnTo>
                    <a:pt x="2" y="3"/>
                  </a:lnTo>
                  <a:lnTo>
                    <a:pt x="0" y="3"/>
                  </a:lnTo>
                  <a:lnTo>
                    <a:pt x="0" y="3"/>
                  </a:lnTo>
                  <a:lnTo>
                    <a:pt x="0" y="3"/>
                  </a:lnTo>
                  <a:lnTo>
                    <a:pt x="0" y="2"/>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29" name="Freeform 226">
              <a:extLst>
                <a:ext uri="{FF2B5EF4-FFF2-40B4-BE49-F238E27FC236}">
                  <a16:creationId xmlns:a16="http://schemas.microsoft.com/office/drawing/2014/main" id="{7B6DC07B-89A3-760C-AAAB-CC41FBD876D5}"/>
                </a:ext>
              </a:extLst>
            </p:cNvPr>
            <p:cNvSpPr>
              <a:spLocks/>
            </p:cNvSpPr>
            <p:nvPr/>
          </p:nvSpPr>
          <p:spPr bwMode="auto">
            <a:xfrm>
              <a:off x="4043831" y="4020230"/>
              <a:ext cx="5848" cy="9747"/>
            </a:xfrm>
            <a:custGeom>
              <a:avLst/>
              <a:gdLst>
                <a:gd name="T0" fmla="*/ 2 w 3"/>
                <a:gd name="T1" fmla="*/ 0 h 5"/>
                <a:gd name="T2" fmla="*/ 3 w 3"/>
                <a:gd name="T3" fmla="*/ 2 h 5"/>
                <a:gd name="T4" fmla="*/ 3 w 3"/>
                <a:gd name="T5" fmla="*/ 3 h 5"/>
                <a:gd name="T6" fmla="*/ 2 w 3"/>
                <a:gd name="T7" fmla="*/ 5 h 5"/>
                <a:gd name="T8" fmla="*/ 0 w 3"/>
                <a:gd name="T9" fmla="*/ 5 h 5"/>
                <a:gd name="T10" fmla="*/ 0 w 3"/>
                <a:gd name="T11" fmla="*/ 3 h 5"/>
                <a:gd name="T12" fmla="*/ 0 w 3"/>
                <a:gd name="T13" fmla="*/ 3 h 5"/>
                <a:gd name="T14" fmla="*/ 2 w 3"/>
                <a:gd name="T15" fmla="*/ 2 h 5"/>
                <a:gd name="T16" fmla="*/ 2 w 3"/>
                <a:gd name="T17" fmla="*/ 0 h 5"/>
                <a:gd name="T18" fmla="*/ 2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2" y="0"/>
                  </a:moveTo>
                  <a:lnTo>
                    <a:pt x="3" y="2"/>
                  </a:lnTo>
                  <a:lnTo>
                    <a:pt x="3" y="3"/>
                  </a:lnTo>
                  <a:lnTo>
                    <a:pt x="2" y="5"/>
                  </a:lnTo>
                  <a:lnTo>
                    <a:pt x="0" y="5"/>
                  </a:lnTo>
                  <a:lnTo>
                    <a:pt x="0" y="3"/>
                  </a:lnTo>
                  <a:lnTo>
                    <a:pt x="0" y="3"/>
                  </a:lnTo>
                  <a:lnTo>
                    <a:pt x="2" y="2"/>
                  </a:lnTo>
                  <a:lnTo>
                    <a:pt x="2"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0" name="Freeform 227">
              <a:extLst>
                <a:ext uri="{FF2B5EF4-FFF2-40B4-BE49-F238E27FC236}">
                  <a16:creationId xmlns:a16="http://schemas.microsoft.com/office/drawing/2014/main" id="{416FB17A-F22B-3AA0-D507-62D54F400239}"/>
                </a:ext>
              </a:extLst>
            </p:cNvPr>
            <p:cNvSpPr>
              <a:spLocks/>
            </p:cNvSpPr>
            <p:nvPr/>
          </p:nvSpPr>
          <p:spPr bwMode="auto">
            <a:xfrm>
              <a:off x="6755199" y="3406226"/>
              <a:ext cx="38984" cy="48731"/>
            </a:xfrm>
            <a:custGeom>
              <a:avLst/>
              <a:gdLst>
                <a:gd name="T0" fmla="*/ 17 w 20"/>
                <a:gd name="T1" fmla="*/ 0 h 25"/>
                <a:gd name="T2" fmla="*/ 17 w 20"/>
                <a:gd name="T3" fmla="*/ 0 h 25"/>
                <a:gd name="T4" fmla="*/ 19 w 20"/>
                <a:gd name="T5" fmla="*/ 0 h 25"/>
                <a:gd name="T6" fmla="*/ 17 w 20"/>
                <a:gd name="T7" fmla="*/ 1 h 25"/>
                <a:gd name="T8" fmla="*/ 17 w 20"/>
                <a:gd name="T9" fmla="*/ 3 h 25"/>
                <a:gd name="T10" fmla="*/ 17 w 20"/>
                <a:gd name="T11" fmla="*/ 3 h 25"/>
                <a:gd name="T12" fmla="*/ 17 w 20"/>
                <a:gd name="T13" fmla="*/ 3 h 25"/>
                <a:gd name="T14" fmla="*/ 19 w 20"/>
                <a:gd name="T15" fmla="*/ 3 h 25"/>
                <a:gd name="T16" fmla="*/ 19 w 20"/>
                <a:gd name="T17" fmla="*/ 3 h 25"/>
                <a:gd name="T18" fmla="*/ 20 w 20"/>
                <a:gd name="T19" fmla="*/ 8 h 25"/>
                <a:gd name="T20" fmla="*/ 20 w 20"/>
                <a:gd name="T21" fmla="*/ 8 h 25"/>
                <a:gd name="T22" fmla="*/ 19 w 20"/>
                <a:gd name="T23" fmla="*/ 9 h 25"/>
                <a:gd name="T24" fmla="*/ 19 w 20"/>
                <a:gd name="T25" fmla="*/ 9 h 25"/>
                <a:gd name="T26" fmla="*/ 17 w 20"/>
                <a:gd name="T27" fmla="*/ 11 h 25"/>
                <a:gd name="T28" fmla="*/ 17 w 20"/>
                <a:gd name="T29" fmla="*/ 11 h 25"/>
                <a:gd name="T30" fmla="*/ 16 w 20"/>
                <a:gd name="T31" fmla="*/ 13 h 25"/>
                <a:gd name="T32" fmla="*/ 16 w 20"/>
                <a:gd name="T33" fmla="*/ 13 h 25"/>
                <a:gd name="T34" fmla="*/ 17 w 20"/>
                <a:gd name="T35" fmla="*/ 13 h 25"/>
                <a:gd name="T36" fmla="*/ 17 w 20"/>
                <a:gd name="T37" fmla="*/ 13 h 25"/>
                <a:gd name="T38" fmla="*/ 17 w 20"/>
                <a:gd name="T39" fmla="*/ 14 h 25"/>
                <a:gd name="T40" fmla="*/ 16 w 20"/>
                <a:gd name="T41" fmla="*/ 13 h 25"/>
                <a:gd name="T42" fmla="*/ 16 w 20"/>
                <a:gd name="T43" fmla="*/ 13 h 25"/>
                <a:gd name="T44" fmla="*/ 14 w 20"/>
                <a:gd name="T45" fmla="*/ 13 h 25"/>
                <a:gd name="T46" fmla="*/ 14 w 20"/>
                <a:gd name="T47" fmla="*/ 14 h 25"/>
                <a:gd name="T48" fmla="*/ 12 w 20"/>
                <a:gd name="T49" fmla="*/ 14 h 25"/>
                <a:gd name="T50" fmla="*/ 12 w 20"/>
                <a:gd name="T51" fmla="*/ 14 h 25"/>
                <a:gd name="T52" fmla="*/ 12 w 20"/>
                <a:gd name="T53" fmla="*/ 16 h 25"/>
                <a:gd name="T54" fmla="*/ 11 w 20"/>
                <a:gd name="T55" fmla="*/ 16 h 25"/>
                <a:gd name="T56" fmla="*/ 12 w 20"/>
                <a:gd name="T57" fmla="*/ 17 h 25"/>
                <a:gd name="T58" fmla="*/ 12 w 20"/>
                <a:gd name="T59" fmla="*/ 17 h 25"/>
                <a:gd name="T60" fmla="*/ 12 w 20"/>
                <a:gd name="T61" fmla="*/ 17 h 25"/>
                <a:gd name="T62" fmla="*/ 12 w 20"/>
                <a:gd name="T63" fmla="*/ 17 h 25"/>
                <a:gd name="T64" fmla="*/ 12 w 20"/>
                <a:gd name="T65" fmla="*/ 19 h 25"/>
                <a:gd name="T66" fmla="*/ 11 w 20"/>
                <a:gd name="T67" fmla="*/ 19 h 25"/>
                <a:gd name="T68" fmla="*/ 11 w 20"/>
                <a:gd name="T69" fmla="*/ 19 h 25"/>
                <a:gd name="T70" fmla="*/ 11 w 20"/>
                <a:gd name="T71" fmla="*/ 20 h 25"/>
                <a:gd name="T72" fmla="*/ 9 w 20"/>
                <a:gd name="T73" fmla="*/ 20 h 25"/>
                <a:gd name="T74" fmla="*/ 9 w 20"/>
                <a:gd name="T75" fmla="*/ 20 h 25"/>
                <a:gd name="T76" fmla="*/ 8 w 20"/>
                <a:gd name="T77" fmla="*/ 22 h 25"/>
                <a:gd name="T78" fmla="*/ 6 w 20"/>
                <a:gd name="T79" fmla="*/ 22 h 25"/>
                <a:gd name="T80" fmla="*/ 6 w 20"/>
                <a:gd name="T81" fmla="*/ 24 h 25"/>
                <a:gd name="T82" fmla="*/ 6 w 20"/>
                <a:gd name="T83" fmla="*/ 22 h 25"/>
                <a:gd name="T84" fmla="*/ 6 w 20"/>
                <a:gd name="T85" fmla="*/ 22 h 25"/>
                <a:gd name="T86" fmla="*/ 5 w 20"/>
                <a:gd name="T87" fmla="*/ 25 h 25"/>
                <a:gd name="T88" fmla="*/ 3 w 20"/>
                <a:gd name="T89" fmla="*/ 25 h 25"/>
                <a:gd name="T90" fmla="*/ 1 w 20"/>
                <a:gd name="T91" fmla="*/ 25 h 25"/>
                <a:gd name="T92" fmla="*/ 1 w 20"/>
                <a:gd name="T93" fmla="*/ 25 h 25"/>
                <a:gd name="T94" fmla="*/ 0 w 20"/>
                <a:gd name="T95" fmla="*/ 25 h 25"/>
                <a:gd name="T96" fmla="*/ 0 w 20"/>
                <a:gd name="T97" fmla="*/ 24 h 25"/>
                <a:gd name="T98" fmla="*/ 1 w 20"/>
                <a:gd name="T99" fmla="*/ 22 h 25"/>
                <a:gd name="T100" fmla="*/ 1 w 20"/>
                <a:gd name="T101" fmla="*/ 20 h 25"/>
                <a:gd name="T102" fmla="*/ 3 w 20"/>
                <a:gd name="T103" fmla="*/ 19 h 25"/>
                <a:gd name="T104" fmla="*/ 5 w 20"/>
                <a:gd name="T105" fmla="*/ 13 h 25"/>
                <a:gd name="T106" fmla="*/ 6 w 20"/>
                <a:gd name="T107" fmla="*/ 9 h 25"/>
                <a:gd name="T108" fmla="*/ 8 w 20"/>
                <a:gd name="T109" fmla="*/ 6 h 25"/>
                <a:gd name="T110" fmla="*/ 9 w 20"/>
                <a:gd name="T111" fmla="*/ 3 h 25"/>
                <a:gd name="T112" fmla="*/ 11 w 20"/>
                <a:gd name="T113" fmla="*/ 3 h 25"/>
                <a:gd name="T114" fmla="*/ 12 w 20"/>
                <a:gd name="T115" fmla="*/ 1 h 25"/>
                <a:gd name="T116" fmla="*/ 12 w 20"/>
                <a:gd name="T117" fmla="*/ 0 h 25"/>
                <a:gd name="T118" fmla="*/ 14 w 20"/>
                <a:gd name="T119" fmla="*/ 0 h 25"/>
                <a:gd name="T120" fmla="*/ 16 w 20"/>
                <a:gd name="T121" fmla="*/ 0 h 25"/>
                <a:gd name="T122" fmla="*/ 17 w 20"/>
                <a:gd name="T1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0" h="25">
                  <a:moveTo>
                    <a:pt x="17" y="0"/>
                  </a:moveTo>
                  <a:lnTo>
                    <a:pt x="17" y="0"/>
                  </a:lnTo>
                  <a:lnTo>
                    <a:pt x="19" y="0"/>
                  </a:lnTo>
                  <a:lnTo>
                    <a:pt x="17" y="1"/>
                  </a:lnTo>
                  <a:lnTo>
                    <a:pt x="17" y="3"/>
                  </a:lnTo>
                  <a:lnTo>
                    <a:pt x="17" y="3"/>
                  </a:lnTo>
                  <a:lnTo>
                    <a:pt x="17" y="3"/>
                  </a:lnTo>
                  <a:lnTo>
                    <a:pt x="19" y="3"/>
                  </a:lnTo>
                  <a:lnTo>
                    <a:pt x="19" y="3"/>
                  </a:lnTo>
                  <a:lnTo>
                    <a:pt x="20" y="8"/>
                  </a:lnTo>
                  <a:lnTo>
                    <a:pt x="20" y="8"/>
                  </a:lnTo>
                  <a:lnTo>
                    <a:pt x="19" y="9"/>
                  </a:lnTo>
                  <a:lnTo>
                    <a:pt x="19" y="9"/>
                  </a:lnTo>
                  <a:lnTo>
                    <a:pt x="17" y="11"/>
                  </a:lnTo>
                  <a:lnTo>
                    <a:pt x="17" y="11"/>
                  </a:lnTo>
                  <a:lnTo>
                    <a:pt x="16" y="13"/>
                  </a:lnTo>
                  <a:lnTo>
                    <a:pt x="16" y="13"/>
                  </a:lnTo>
                  <a:lnTo>
                    <a:pt x="17" y="13"/>
                  </a:lnTo>
                  <a:lnTo>
                    <a:pt x="17" y="13"/>
                  </a:lnTo>
                  <a:lnTo>
                    <a:pt x="17" y="14"/>
                  </a:lnTo>
                  <a:lnTo>
                    <a:pt x="16" y="13"/>
                  </a:lnTo>
                  <a:lnTo>
                    <a:pt x="16" y="13"/>
                  </a:lnTo>
                  <a:lnTo>
                    <a:pt x="14" y="13"/>
                  </a:lnTo>
                  <a:lnTo>
                    <a:pt x="14" y="14"/>
                  </a:lnTo>
                  <a:lnTo>
                    <a:pt x="12" y="14"/>
                  </a:lnTo>
                  <a:lnTo>
                    <a:pt x="12" y="14"/>
                  </a:lnTo>
                  <a:lnTo>
                    <a:pt x="12" y="16"/>
                  </a:lnTo>
                  <a:lnTo>
                    <a:pt x="11" y="16"/>
                  </a:lnTo>
                  <a:lnTo>
                    <a:pt x="12" y="17"/>
                  </a:lnTo>
                  <a:lnTo>
                    <a:pt x="12" y="17"/>
                  </a:lnTo>
                  <a:lnTo>
                    <a:pt x="12" y="17"/>
                  </a:lnTo>
                  <a:lnTo>
                    <a:pt x="12" y="17"/>
                  </a:lnTo>
                  <a:lnTo>
                    <a:pt x="12" y="19"/>
                  </a:lnTo>
                  <a:lnTo>
                    <a:pt x="11" y="19"/>
                  </a:lnTo>
                  <a:lnTo>
                    <a:pt x="11" y="19"/>
                  </a:lnTo>
                  <a:lnTo>
                    <a:pt x="11" y="20"/>
                  </a:lnTo>
                  <a:lnTo>
                    <a:pt x="9" y="20"/>
                  </a:lnTo>
                  <a:lnTo>
                    <a:pt x="9" y="20"/>
                  </a:lnTo>
                  <a:lnTo>
                    <a:pt x="8" y="22"/>
                  </a:lnTo>
                  <a:lnTo>
                    <a:pt x="6" y="22"/>
                  </a:lnTo>
                  <a:lnTo>
                    <a:pt x="6" y="24"/>
                  </a:lnTo>
                  <a:lnTo>
                    <a:pt x="6" y="22"/>
                  </a:lnTo>
                  <a:lnTo>
                    <a:pt x="6" y="22"/>
                  </a:lnTo>
                  <a:lnTo>
                    <a:pt x="5" y="25"/>
                  </a:lnTo>
                  <a:lnTo>
                    <a:pt x="3" y="25"/>
                  </a:lnTo>
                  <a:lnTo>
                    <a:pt x="1" y="25"/>
                  </a:lnTo>
                  <a:lnTo>
                    <a:pt x="1" y="25"/>
                  </a:lnTo>
                  <a:lnTo>
                    <a:pt x="0" y="25"/>
                  </a:lnTo>
                  <a:lnTo>
                    <a:pt x="0" y="24"/>
                  </a:lnTo>
                  <a:lnTo>
                    <a:pt x="1" y="22"/>
                  </a:lnTo>
                  <a:lnTo>
                    <a:pt x="1" y="20"/>
                  </a:lnTo>
                  <a:lnTo>
                    <a:pt x="3" y="19"/>
                  </a:lnTo>
                  <a:lnTo>
                    <a:pt x="5" y="13"/>
                  </a:lnTo>
                  <a:lnTo>
                    <a:pt x="6" y="9"/>
                  </a:lnTo>
                  <a:lnTo>
                    <a:pt x="8" y="6"/>
                  </a:lnTo>
                  <a:lnTo>
                    <a:pt x="9" y="3"/>
                  </a:lnTo>
                  <a:lnTo>
                    <a:pt x="11" y="3"/>
                  </a:lnTo>
                  <a:lnTo>
                    <a:pt x="12" y="1"/>
                  </a:lnTo>
                  <a:lnTo>
                    <a:pt x="12" y="0"/>
                  </a:lnTo>
                  <a:lnTo>
                    <a:pt x="14" y="0"/>
                  </a:lnTo>
                  <a:lnTo>
                    <a:pt x="16" y="0"/>
                  </a:lnTo>
                  <a:lnTo>
                    <a:pt x="1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1" name="Freeform 228">
              <a:extLst>
                <a:ext uri="{FF2B5EF4-FFF2-40B4-BE49-F238E27FC236}">
                  <a16:creationId xmlns:a16="http://schemas.microsoft.com/office/drawing/2014/main" id="{2AAEB839-3165-687F-8733-0513F0E71169}"/>
                </a:ext>
              </a:extLst>
            </p:cNvPr>
            <p:cNvSpPr>
              <a:spLocks/>
            </p:cNvSpPr>
            <p:nvPr/>
          </p:nvSpPr>
          <p:spPr bwMode="auto">
            <a:xfrm>
              <a:off x="8587467" y="3778527"/>
              <a:ext cx="210516" cy="245602"/>
            </a:xfrm>
            <a:custGeom>
              <a:avLst/>
              <a:gdLst>
                <a:gd name="T0" fmla="*/ 28 w 108"/>
                <a:gd name="T1" fmla="*/ 1 h 126"/>
                <a:gd name="T2" fmla="*/ 36 w 108"/>
                <a:gd name="T3" fmla="*/ 11 h 126"/>
                <a:gd name="T4" fmla="*/ 37 w 108"/>
                <a:gd name="T5" fmla="*/ 9 h 126"/>
                <a:gd name="T6" fmla="*/ 39 w 108"/>
                <a:gd name="T7" fmla="*/ 14 h 126"/>
                <a:gd name="T8" fmla="*/ 47 w 108"/>
                <a:gd name="T9" fmla="*/ 25 h 126"/>
                <a:gd name="T10" fmla="*/ 56 w 108"/>
                <a:gd name="T11" fmla="*/ 22 h 126"/>
                <a:gd name="T12" fmla="*/ 63 w 108"/>
                <a:gd name="T13" fmla="*/ 28 h 126"/>
                <a:gd name="T14" fmla="*/ 64 w 108"/>
                <a:gd name="T15" fmla="*/ 31 h 126"/>
                <a:gd name="T16" fmla="*/ 69 w 108"/>
                <a:gd name="T17" fmla="*/ 36 h 126"/>
                <a:gd name="T18" fmla="*/ 63 w 108"/>
                <a:gd name="T19" fmla="*/ 42 h 126"/>
                <a:gd name="T20" fmla="*/ 56 w 108"/>
                <a:gd name="T21" fmla="*/ 44 h 126"/>
                <a:gd name="T22" fmla="*/ 56 w 108"/>
                <a:gd name="T23" fmla="*/ 48 h 126"/>
                <a:gd name="T24" fmla="*/ 72 w 108"/>
                <a:gd name="T25" fmla="*/ 56 h 126"/>
                <a:gd name="T26" fmla="*/ 74 w 108"/>
                <a:gd name="T27" fmla="*/ 63 h 126"/>
                <a:gd name="T28" fmla="*/ 78 w 108"/>
                <a:gd name="T29" fmla="*/ 69 h 126"/>
                <a:gd name="T30" fmla="*/ 89 w 108"/>
                <a:gd name="T31" fmla="*/ 78 h 126"/>
                <a:gd name="T32" fmla="*/ 93 w 108"/>
                <a:gd name="T33" fmla="*/ 86 h 126"/>
                <a:gd name="T34" fmla="*/ 96 w 108"/>
                <a:gd name="T35" fmla="*/ 88 h 126"/>
                <a:gd name="T36" fmla="*/ 104 w 108"/>
                <a:gd name="T37" fmla="*/ 94 h 126"/>
                <a:gd name="T38" fmla="*/ 101 w 108"/>
                <a:gd name="T39" fmla="*/ 99 h 126"/>
                <a:gd name="T40" fmla="*/ 108 w 108"/>
                <a:gd name="T41" fmla="*/ 107 h 126"/>
                <a:gd name="T42" fmla="*/ 107 w 108"/>
                <a:gd name="T43" fmla="*/ 113 h 126"/>
                <a:gd name="T44" fmla="*/ 102 w 108"/>
                <a:gd name="T45" fmla="*/ 116 h 126"/>
                <a:gd name="T46" fmla="*/ 97 w 108"/>
                <a:gd name="T47" fmla="*/ 121 h 126"/>
                <a:gd name="T48" fmla="*/ 91 w 108"/>
                <a:gd name="T49" fmla="*/ 118 h 126"/>
                <a:gd name="T50" fmla="*/ 86 w 108"/>
                <a:gd name="T51" fmla="*/ 119 h 126"/>
                <a:gd name="T52" fmla="*/ 83 w 108"/>
                <a:gd name="T53" fmla="*/ 126 h 126"/>
                <a:gd name="T54" fmla="*/ 74 w 108"/>
                <a:gd name="T55" fmla="*/ 122 h 126"/>
                <a:gd name="T56" fmla="*/ 75 w 108"/>
                <a:gd name="T57" fmla="*/ 118 h 126"/>
                <a:gd name="T58" fmla="*/ 77 w 108"/>
                <a:gd name="T59" fmla="*/ 108 h 126"/>
                <a:gd name="T60" fmla="*/ 78 w 108"/>
                <a:gd name="T61" fmla="*/ 100 h 126"/>
                <a:gd name="T62" fmla="*/ 75 w 108"/>
                <a:gd name="T63" fmla="*/ 96 h 126"/>
                <a:gd name="T64" fmla="*/ 66 w 108"/>
                <a:gd name="T65" fmla="*/ 86 h 126"/>
                <a:gd name="T66" fmla="*/ 61 w 108"/>
                <a:gd name="T67" fmla="*/ 70 h 126"/>
                <a:gd name="T68" fmla="*/ 50 w 108"/>
                <a:gd name="T69" fmla="*/ 61 h 126"/>
                <a:gd name="T70" fmla="*/ 44 w 108"/>
                <a:gd name="T71" fmla="*/ 63 h 126"/>
                <a:gd name="T72" fmla="*/ 37 w 108"/>
                <a:gd name="T73" fmla="*/ 67 h 126"/>
                <a:gd name="T74" fmla="*/ 34 w 108"/>
                <a:gd name="T75" fmla="*/ 67 h 126"/>
                <a:gd name="T76" fmla="*/ 26 w 108"/>
                <a:gd name="T77" fmla="*/ 64 h 126"/>
                <a:gd name="T78" fmla="*/ 20 w 108"/>
                <a:gd name="T79" fmla="*/ 69 h 126"/>
                <a:gd name="T80" fmla="*/ 11 w 108"/>
                <a:gd name="T81" fmla="*/ 74 h 126"/>
                <a:gd name="T82" fmla="*/ 14 w 108"/>
                <a:gd name="T83" fmla="*/ 61 h 126"/>
                <a:gd name="T84" fmla="*/ 15 w 108"/>
                <a:gd name="T85" fmla="*/ 52 h 126"/>
                <a:gd name="T86" fmla="*/ 11 w 108"/>
                <a:gd name="T87" fmla="*/ 42 h 126"/>
                <a:gd name="T88" fmla="*/ 3 w 108"/>
                <a:gd name="T89" fmla="*/ 42 h 126"/>
                <a:gd name="T90" fmla="*/ 4 w 108"/>
                <a:gd name="T91" fmla="*/ 34 h 126"/>
                <a:gd name="T92" fmla="*/ 0 w 108"/>
                <a:gd name="T93" fmla="*/ 33 h 126"/>
                <a:gd name="T94" fmla="*/ 3 w 108"/>
                <a:gd name="T95" fmla="*/ 25 h 126"/>
                <a:gd name="T96" fmla="*/ 4 w 108"/>
                <a:gd name="T97" fmla="*/ 22 h 126"/>
                <a:gd name="T98" fmla="*/ 11 w 108"/>
                <a:gd name="T99" fmla="*/ 15 h 126"/>
                <a:gd name="T100" fmla="*/ 15 w 108"/>
                <a:gd name="T101" fmla="*/ 17 h 126"/>
                <a:gd name="T102" fmla="*/ 20 w 108"/>
                <a:gd name="T103" fmla="*/ 18 h 126"/>
                <a:gd name="T104" fmla="*/ 23 w 108"/>
                <a:gd name="T105" fmla="*/ 17 h 126"/>
                <a:gd name="T106" fmla="*/ 22 w 108"/>
                <a:gd name="T107" fmla="*/ 9 h 126"/>
                <a:gd name="T108" fmla="*/ 20 w 108"/>
                <a:gd name="T109" fmla="*/ 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8" h="126">
                  <a:moveTo>
                    <a:pt x="22" y="0"/>
                  </a:moveTo>
                  <a:lnTo>
                    <a:pt x="23" y="0"/>
                  </a:lnTo>
                  <a:lnTo>
                    <a:pt x="23" y="1"/>
                  </a:lnTo>
                  <a:lnTo>
                    <a:pt x="25" y="0"/>
                  </a:lnTo>
                  <a:lnTo>
                    <a:pt x="26" y="0"/>
                  </a:lnTo>
                  <a:lnTo>
                    <a:pt x="28" y="0"/>
                  </a:lnTo>
                  <a:lnTo>
                    <a:pt x="28" y="1"/>
                  </a:lnTo>
                  <a:lnTo>
                    <a:pt x="30" y="3"/>
                  </a:lnTo>
                  <a:lnTo>
                    <a:pt x="31" y="4"/>
                  </a:lnTo>
                  <a:lnTo>
                    <a:pt x="33" y="6"/>
                  </a:lnTo>
                  <a:lnTo>
                    <a:pt x="33" y="7"/>
                  </a:lnTo>
                  <a:lnTo>
                    <a:pt x="34" y="7"/>
                  </a:lnTo>
                  <a:lnTo>
                    <a:pt x="34" y="9"/>
                  </a:lnTo>
                  <a:lnTo>
                    <a:pt x="36" y="11"/>
                  </a:lnTo>
                  <a:lnTo>
                    <a:pt x="36" y="11"/>
                  </a:lnTo>
                  <a:lnTo>
                    <a:pt x="36" y="12"/>
                  </a:lnTo>
                  <a:lnTo>
                    <a:pt x="36" y="12"/>
                  </a:lnTo>
                  <a:lnTo>
                    <a:pt x="37" y="11"/>
                  </a:lnTo>
                  <a:lnTo>
                    <a:pt x="37" y="11"/>
                  </a:lnTo>
                  <a:lnTo>
                    <a:pt x="37" y="9"/>
                  </a:lnTo>
                  <a:lnTo>
                    <a:pt x="37" y="9"/>
                  </a:lnTo>
                  <a:lnTo>
                    <a:pt x="39" y="11"/>
                  </a:lnTo>
                  <a:lnTo>
                    <a:pt x="39" y="11"/>
                  </a:lnTo>
                  <a:lnTo>
                    <a:pt x="39" y="11"/>
                  </a:lnTo>
                  <a:lnTo>
                    <a:pt x="41" y="11"/>
                  </a:lnTo>
                  <a:lnTo>
                    <a:pt x="41" y="12"/>
                  </a:lnTo>
                  <a:lnTo>
                    <a:pt x="41" y="14"/>
                  </a:lnTo>
                  <a:lnTo>
                    <a:pt x="39" y="14"/>
                  </a:lnTo>
                  <a:lnTo>
                    <a:pt x="39" y="15"/>
                  </a:lnTo>
                  <a:lnTo>
                    <a:pt x="39" y="17"/>
                  </a:lnTo>
                  <a:lnTo>
                    <a:pt x="39" y="17"/>
                  </a:lnTo>
                  <a:lnTo>
                    <a:pt x="39" y="18"/>
                  </a:lnTo>
                  <a:lnTo>
                    <a:pt x="42" y="23"/>
                  </a:lnTo>
                  <a:lnTo>
                    <a:pt x="44" y="23"/>
                  </a:lnTo>
                  <a:lnTo>
                    <a:pt x="47" y="25"/>
                  </a:lnTo>
                  <a:lnTo>
                    <a:pt x="48" y="25"/>
                  </a:lnTo>
                  <a:lnTo>
                    <a:pt x="50" y="26"/>
                  </a:lnTo>
                  <a:lnTo>
                    <a:pt x="52" y="26"/>
                  </a:lnTo>
                  <a:lnTo>
                    <a:pt x="52" y="25"/>
                  </a:lnTo>
                  <a:lnTo>
                    <a:pt x="53" y="23"/>
                  </a:lnTo>
                  <a:lnTo>
                    <a:pt x="56" y="23"/>
                  </a:lnTo>
                  <a:lnTo>
                    <a:pt x="56" y="22"/>
                  </a:lnTo>
                  <a:lnTo>
                    <a:pt x="58" y="23"/>
                  </a:lnTo>
                  <a:lnTo>
                    <a:pt x="60" y="25"/>
                  </a:lnTo>
                  <a:lnTo>
                    <a:pt x="61" y="25"/>
                  </a:lnTo>
                  <a:lnTo>
                    <a:pt x="63" y="26"/>
                  </a:lnTo>
                  <a:lnTo>
                    <a:pt x="64" y="26"/>
                  </a:lnTo>
                  <a:lnTo>
                    <a:pt x="64" y="28"/>
                  </a:lnTo>
                  <a:lnTo>
                    <a:pt x="63" y="28"/>
                  </a:lnTo>
                  <a:lnTo>
                    <a:pt x="63" y="28"/>
                  </a:lnTo>
                  <a:lnTo>
                    <a:pt x="61" y="29"/>
                  </a:lnTo>
                  <a:lnTo>
                    <a:pt x="61" y="29"/>
                  </a:lnTo>
                  <a:lnTo>
                    <a:pt x="61" y="29"/>
                  </a:lnTo>
                  <a:lnTo>
                    <a:pt x="63" y="31"/>
                  </a:lnTo>
                  <a:lnTo>
                    <a:pt x="64" y="31"/>
                  </a:lnTo>
                  <a:lnTo>
                    <a:pt x="64" y="31"/>
                  </a:lnTo>
                  <a:lnTo>
                    <a:pt x="64" y="33"/>
                  </a:lnTo>
                  <a:lnTo>
                    <a:pt x="64" y="33"/>
                  </a:lnTo>
                  <a:lnTo>
                    <a:pt x="66" y="34"/>
                  </a:lnTo>
                  <a:lnTo>
                    <a:pt x="67" y="33"/>
                  </a:lnTo>
                  <a:lnTo>
                    <a:pt x="67" y="34"/>
                  </a:lnTo>
                  <a:lnTo>
                    <a:pt x="67" y="34"/>
                  </a:lnTo>
                  <a:lnTo>
                    <a:pt x="69" y="36"/>
                  </a:lnTo>
                  <a:lnTo>
                    <a:pt x="69" y="36"/>
                  </a:lnTo>
                  <a:lnTo>
                    <a:pt x="67" y="37"/>
                  </a:lnTo>
                  <a:lnTo>
                    <a:pt x="67" y="37"/>
                  </a:lnTo>
                  <a:lnTo>
                    <a:pt x="67" y="39"/>
                  </a:lnTo>
                  <a:lnTo>
                    <a:pt x="66" y="41"/>
                  </a:lnTo>
                  <a:lnTo>
                    <a:pt x="64" y="42"/>
                  </a:lnTo>
                  <a:lnTo>
                    <a:pt x="63" y="42"/>
                  </a:lnTo>
                  <a:lnTo>
                    <a:pt x="60" y="41"/>
                  </a:lnTo>
                  <a:lnTo>
                    <a:pt x="56" y="41"/>
                  </a:lnTo>
                  <a:lnTo>
                    <a:pt x="56" y="42"/>
                  </a:lnTo>
                  <a:lnTo>
                    <a:pt x="56" y="42"/>
                  </a:lnTo>
                  <a:lnTo>
                    <a:pt x="55" y="42"/>
                  </a:lnTo>
                  <a:lnTo>
                    <a:pt x="56" y="44"/>
                  </a:lnTo>
                  <a:lnTo>
                    <a:pt x="56" y="44"/>
                  </a:lnTo>
                  <a:lnTo>
                    <a:pt x="55" y="45"/>
                  </a:lnTo>
                  <a:lnTo>
                    <a:pt x="55" y="45"/>
                  </a:lnTo>
                  <a:lnTo>
                    <a:pt x="53" y="47"/>
                  </a:lnTo>
                  <a:lnTo>
                    <a:pt x="53" y="47"/>
                  </a:lnTo>
                  <a:lnTo>
                    <a:pt x="53" y="47"/>
                  </a:lnTo>
                  <a:lnTo>
                    <a:pt x="55" y="48"/>
                  </a:lnTo>
                  <a:lnTo>
                    <a:pt x="56" y="48"/>
                  </a:lnTo>
                  <a:lnTo>
                    <a:pt x="61" y="52"/>
                  </a:lnTo>
                  <a:lnTo>
                    <a:pt x="63" y="53"/>
                  </a:lnTo>
                  <a:lnTo>
                    <a:pt x="64" y="53"/>
                  </a:lnTo>
                  <a:lnTo>
                    <a:pt x="66" y="55"/>
                  </a:lnTo>
                  <a:lnTo>
                    <a:pt x="69" y="55"/>
                  </a:lnTo>
                  <a:lnTo>
                    <a:pt x="71" y="56"/>
                  </a:lnTo>
                  <a:lnTo>
                    <a:pt x="72" y="56"/>
                  </a:lnTo>
                  <a:lnTo>
                    <a:pt x="72" y="58"/>
                  </a:lnTo>
                  <a:lnTo>
                    <a:pt x="71" y="58"/>
                  </a:lnTo>
                  <a:lnTo>
                    <a:pt x="71" y="59"/>
                  </a:lnTo>
                  <a:lnTo>
                    <a:pt x="71" y="59"/>
                  </a:lnTo>
                  <a:lnTo>
                    <a:pt x="71" y="61"/>
                  </a:lnTo>
                  <a:lnTo>
                    <a:pt x="72" y="61"/>
                  </a:lnTo>
                  <a:lnTo>
                    <a:pt x="74" y="63"/>
                  </a:lnTo>
                  <a:lnTo>
                    <a:pt x="74" y="64"/>
                  </a:lnTo>
                  <a:lnTo>
                    <a:pt x="75" y="64"/>
                  </a:lnTo>
                  <a:lnTo>
                    <a:pt x="77" y="64"/>
                  </a:lnTo>
                  <a:lnTo>
                    <a:pt x="77" y="66"/>
                  </a:lnTo>
                  <a:lnTo>
                    <a:pt x="78" y="67"/>
                  </a:lnTo>
                  <a:lnTo>
                    <a:pt x="78" y="67"/>
                  </a:lnTo>
                  <a:lnTo>
                    <a:pt x="78" y="69"/>
                  </a:lnTo>
                  <a:lnTo>
                    <a:pt x="80" y="70"/>
                  </a:lnTo>
                  <a:lnTo>
                    <a:pt x="82" y="72"/>
                  </a:lnTo>
                  <a:lnTo>
                    <a:pt x="83" y="74"/>
                  </a:lnTo>
                  <a:lnTo>
                    <a:pt x="83" y="75"/>
                  </a:lnTo>
                  <a:lnTo>
                    <a:pt x="85" y="75"/>
                  </a:lnTo>
                  <a:lnTo>
                    <a:pt x="88" y="78"/>
                  </a:lnTo>
                  <a:lnTo>
                    <a:pt x="89" y="78"/>
                  </a:lnTo>
                  <a:lnTo>
                    <a:pt x="89" y="81"/>
                  </a:lnTo>
                  <a:lnTo>
                    <a:pt x="91" y="81"/>
                  </a:lnTo>
                  <a:lnTo>
                    <a:pt x="91" y="81"/>
                  </a:lnTo>
                  <a:lnTo>
                    <a:pt x="91" y="83"/>
                  </a:lnTo>
                  <a:lnTo>
                    <a:pt x="91" y="83"/>
                  </a:lnTo>
                  <a:lnTo>
                    <a:pt x="93" y="86"/>
                  </a:lnTo>
                  <a:lnTo>
                    <a:pt x="93" y="86"/>
                  </a:lnTo>
                  <a:lnTo>
                    <a:pt x="93" y="88"/>
                  </a:lnTo>
                  <a:lnTo>
                    <a:pt x="94" y="88"/>
                  </a:lnTo>
                  <a:lnTo>
                    <a:pt x="94" y="89"/>
                  </a:lnTo>
                  <a:lnTo>
                    <a:pt x="94" y="89"/>
                  </a:lnTo>
                  <a:lnTo>
                    <a:pt x="96" y="89"/>
                  </a:lnTo>
                  <a:lnTo>
                    <a:pt x="96" y="88"/>
                  </a:lnTo>
                  <a:lnTo>
                    <a:pt x="96" y="88"/>
                  </a:lnTo>
                  <a:lnTo>
                    <a:pt x="97" y="89"/>
                  </a:lnTo>
                  <a:lnTo>
                    <a:pt x="97" y="91"/>
                  </a:lnTo>
                  <a:lnTo>
                    <a:pt x="99" y="91"/>
                  </a:lnTo>
                  <a:lnTo>
                    <a:pt x="99" y="91"/>
                  </a:lnTo>
                  <a:lnTo>
                    <a:pt x="102" y="94"/>
                  </a:lnTo>
                  <a:lnTo>
                    <a:pt x="102" y="94"/>
                  </a:lnTo>
                  <a:lnTo>
                    <a:pt x="104" y="94"/>
                  </a:lnTo>
                  <a:lnTo>
                    <a:pt x="104" y="96"/>
                  </a:lnTo>
                  <a:lnTo>
                    <a:pt x="104" y="96"/>
                  </a:lnTo>
                  <a:lnTo>
                    <a:pt x="104" y="97"/>
                  </a:lnTo>
                  <a:lnTo>
                    <a:pt x="104" y="97"/>
                  </a:lnTo>
                  <a:lnTo>
                    <a:pt x="101" y="99"/>
                  </a:lnTo>
                  <a:lnTo>
                    <a:pt x="101" y="99"/>
                  </a:lnTo>
                  <a:lnTo>
                    <a:pt x="101" y="99"/>
                  </a:lnTo>
                  <a:lnTo>
                    <a:pt x="102" y="100"/>
                  </a:lnTo>
                  <a:lnTo>
                    <a:pt x="102" y="102"/>
                  </a:lnTo>
                  <a:lnTo>
                    <a:pt x="104" y="102"/>
                  </a:lnTo>
                  <a:lnTo>
                    <a:pt x="105" y="104"/>
                  </a:lnTo>
                  <a:lnTo>
                    <a:pt x="107" y="105"/>
                  </a:lnTo>
                  <a:lnTo>
                    <a:pt x="107" y="107"/>
                  </a:lnTo>
                  <a:lnTo>
                    <a:pt x="108" y="107"/>
                  </a:lnTo>
                  <a:lnTo>
                    <a:pt x="108" y="108"/>
                  </a:lnTo>
                  <a:lnTo>
                    <a:pt x="107" y="108"/>
                  </a:lnTo>
                  <a:lnTo>
                    <a:pt x="107" y="110"/>
                  </a:lnTo>
                  <a:lnTo>
                    <a:pt x="105" y="110"/>
                  </a:lnTo>
                  <a:lnTo>
                    <a:pt x="105" y="111"/>
                  </a:lnTo>
                  <a:lnTo>
                    <a:pt x="105" y="111"/>
                  </a:lnTo>
                  <a:lnTo>
                    <a:pt x="107" y="113"/>
                  </a:lnTo>
                  <a:lnTo>
                    <a:pt x="105" y="113"/>
                  </a:lnTo>
                  <a:lnTo>
                    <a:pt x="105" y="115"/>
                  </a:lnTo>
                  <a:lnTo>
                    <a:pt x="105" y="116"/>
                  </a:lnTo>
                  <a:lnTo>
                    <a:pt x="105" y="116"/>
                  </a:lnTo>
                  <a:lnTo>
                    <a:pt x="104" y="118"/>
                  </a:lnTo>
                  <a:lnTo>
                    <a:pt x="102" y="116"/>
                  </a:lnTo>
                  <a:lnTo>
                    <a:pt x="102" y="116"/>
                  </a:lnTo>
                  <a:lnTo>
                    <a:pt x="102" y="118"/>
                  </a:lnTo>
                  <a:lnTo>
                    <a:pt x="101" y="119"/>
                  </a:lnTo>
                  <a:lnTo>
                    <a:pt x="99" y="119"/>
                  </a:lnTo>
                  <a:lnTo>
                    <a:pt x="99" y="119"/>
                  </a:lnTo>
                  <a:lnTo>
                    <a:pt x="99" y="119"/>
                  </a:lnTo>
                  <a:lnTo>
                    <a:pt x="97" y="121"/>
                  </a:lnTo>
                  <a:lnTo>
                    <a:pt x="97" y="121"/>
                  </a:lnTo>
                  <a:lnTo>
                    <a:pt x="96" y="121"/>
                  </a:lnTo>
                  <a:lnTo>
                    <a:pt x="96" y="121"/>
                  </a:lnTo>
                  <a:lnTo>
                    <a:pt x="94" y="119"/>
                  </a:lnTo>
                  <a:lnTo>
                    <a:pt x="94" y="119"/>
                  </a:lnTo>
                  <a:lnTo>
                    <a:pt x="93" y="118"/>
                  </a:lnTo>
                  <a:lnTo>
                    <a:pt x="93" y="118"/>
                  </a:lnTo>
                  <a:lnTo>
                    <a:pt x="91" y="118"/>
                  </a:lnTo>
                  <a:lnTo>
                    <a:pt x="91" y="116"/>
                  </a:lnTo>
                  <a:lnTo>
                    <a:pt x="91" y="118"/>
                  </a:lnTo>
                  <a:lnTo>
                    <a:pt x="89" y="119"/>
                  </a:lnTo>
                  <a:lnTo>
                    <a:pt x="88" y="118"/>
                  </a:lnTo>
                  <a:lnTo>
                    <a:pt x="88" y="118"/>
                  </a:lnTo>
                  <a:lnTo>
                    <a:pt x="86" y="119"/>
                  </a:lnTo>
                  <a:lnTo>
                    <a:pt x="86" y="119"/>
                  </a:lnTo>
                  <a:lnTo>
                    <a:pt x="85" y="119"/>
                  </a:lnTo>
                  <a:lnTo>
                    <a:pt x="83" y="121"/>
                  </a:lnTo>
                  <a:lnTo>
                    <a:pt x="85" y="121"/>
                  </a:lnTo>
                  <a:lnTo>
                    <a:pt x="85" y="124"/>
                  </a:lnTo>
                  <a:lnTo>
                    <a:pt x="86" y="124"/>
                  </a:lnTo>
                  <a:lnTo>
                    <a:pt x="85" y="126"/>
                  </a:lnTo>
                  <a:lnTo>
                    <a:pt x="83" y="126"/>
                  </a:lnTo>
                  <a:lnTo>
                    <a:pt x="82" y="126"/>
                  </a:lnTo>
                  <a:lnTo>
                    <a:pt x="80" y="124"/>
                  </a:lnTo>
                  <a:lnTo>
                    <a:pt x="80" y="124"/>
                  </a:lnTo>
                  <a:lnTo>
                    <a:pt x="77" y="122"/>
                  </a:lnTo>
                  <a:lnTo>
                    <a:pt x="75" y="124"/>
                  </a:lnTo>
                  <a:lnTo>
                    <a:pt x="75" y="124"/>
                  </a:lnTo>
                  <a:lnTo>
                    <a:pt x="74" y="122"/>
                  </a:lnTo>
                  <a:lnTo>
                    <a:pt x="74" y="122"/>
                  </a:lnTo>
                  <a:lnTo>
                    <a:pt x="72" y="121"/>
                  </a:lnTo>
                  <a:lnTo>
                    <a:pt x="72" y="121"/>
                  </a:lnTo>
                  <a:lnTo>
                    <a:pt x="72" y="121"/>
                  </a:lnTo>
                  <a:lnTo>
                    <a:pt x="74" y="119"/>
                  </a:lnTo>
                  <a:lnTo>
                    <a:pt x="75" y="119"/>
                  </a:lnTo>
                  <a:lnTo>
                    <a:pt x="75" y="118"/>
                  </a:lnTo>
                  <a:lnTo>
                    <a:pt x="77" y="118"/>
                  </a:lnTo>
                  <a:lnTo>
                    <a:pt x="77" y="116"/>
                  </a:lnTo>
                  <a:lnTo>
                    <a:pt x="77" y="116"/>
                  </a:lnTo>
                  <a:lnTo>
                    <a:pt x="77" y="113"/>
                  </a:lnTo>
                  <a:lnTo>
                    <a:pt x="77" y="111"/>
                  </a:lnTo>
                  <a:lnTo>
                    <a:pt x="77" y="110"/>
                  </a:lnTo>
                  <a:lnTo>
                    <a:pt x="77" y="108"/>
                  </a:lnTo>
                  <a:lnTo>
                    <a:pt x="77" y="107"/>
                  </a:lnTo>
                  <a:lnTo>
                    <a:pt x="77" y="105"/>
                  </a:lnTo>
                  <a:lnTo>
                    <a:pt x="77" y="105"/>
                  </a:lnTo>
                  <a:lnTo>
                    <a:pt x="78" y="105"/>
                  </a:lnTo>
                  <a:lnTo>
                    <a:pt x="78" y="104"/>
                  </a:lnTo>
                  <a:lnTo>
                    <a:pt x="78" y="102"/>
                  </a:lnTo>
                  <a:lnTo>
                    <a:pt x="78" y="100"/>
                  </a:lnTo>
                  <a:lnTo>
                    <a:pt x="78" y="100"/>
                  </a:lnTo>
                  <a:lnTo>
                    <a:pt x="78" y="100"/>
                  </a:lnTo>
                  <a:lnTo>
                    <a:pt x="77" y="99"/>
                  </a:lnTo>
                  <a:lnTo>
                    <a:pt x="75" y="99"/>
                  </a:lnTo>
                  <a:lnTo>
                    <a:pt x="75" y="97"/>
                  </a:lnTo>
                  <a:lnTo>
                    <a:pt x="75" y="97"/>
                  </a:lnTo>
                  <a:lnTo>
                    <a:pt x="75" y="96"/>
                  </a:lnTo>
                  <a:lnTo>
                    <a:pt x="74" y="96"/>
                  </a:lnTo>
                  <a:lnTo>
                    <a:pt x="72" y="94"/>
                  </a:lnTo>
                  <a:lnTo>
                    <a:pt x="71" y="94"/>
                  </a:lnTo>
                  <a:lnTo>
                    <a:pt x="71" y="92"/>
                  </a:lnTo>
                  <a:lnTo>
                    <a:pt x="69" y="91"/>
                  </a:lnTo>
                  <a:lnTo>
                    <a:pt x="67" y="89"/>
                  </a:lnTo>
                  <a:lnTo>
                    <a:pt x="66" y="86"/>
                  </a:lnTo>
                  <a:lnTo>
                    <a:pt x="66" y="83"/>
                  </a:lnTo>
                  <a:lnTo>
                    <a:pt x="66" y="80"/>
                  </a:lnTo>
                  <a:lnTo>
                    <a:pt x="67" y="77"/>
                  </a:lnTo>
                  <a:lnTo>
                    <a:pt x="66" y="74"/>
                  </a:lnTo>
                  <a:lnTo>
                    <a:pt x="64" y="74"/>
                  </a:lnTo>
                  <a:lnTo>
                    <a:pt x="63" y="72"/>
                  </a:lnTo>
                  <a:lnTo>
                    <a:pt x="61" y="70"/>
                  </a:lnTo>
                  <a:lnTo>
                    <a:pt x="60" y="69"/>
                  </a:lnTo>
                  <a:lnTo>
                    <a:pt x="58" y="66"/>
                  </a:lnTo>
                  <a:lnTo>
                    <a:pt x="56" y="63"/>
                  </a:lnTo>
                  <a:lnTo>
                    <a:pt x="55" y="61"/>
                  </a:lnTo>
                  <a:lnTo>
                    <a:pt x="53" y="63"/>
                  </a:lnTo>
                  <a:lnTo>
                    <a:pt x="52" y="61"/>
                  </a:lnTo>
                  <a:lnTo>
                    <a:pt x="50" y="61"/>
                  </a:lnTo>
                  <a:lnTo>
                    <a:pt x="48" y="59"/>
                  </a:lnTo>
                  <a:lnTo>
                    <a:pt x="45" y="59"/>
                  </a:lnTo>
                  <a:lnTo>
                    <a:pt x="45" y="61"/>
                  </a:lnTo>
                  <a:lnTo>
                    <a:pt x="44" y="61"/>
                  </a:lnTo>
                  <a:lnTo>
                    <a:pt x="44" y="61"/>
                  </a:lnTo>
                  <a:lnTo>
                    <a:pt x="45" y="61"/>
                  </a:lnTo>
                  <a:lnTo>
                    <a:pt x="44" y="63"/>
                  </a:lnTo>
                  <a:lnTo>
                    <a:pt x="44" y="63"/>
                  </a:lnTo>
                  <a:lnTo>
                    <a:pt x="42" y="63"/>
                  </a:lnTo>
                  <a:lnTo>
                    <a:pt x="42" y="64"/>
                  </a:lnTo>
                  <a:lnTo>
                    <a:pt x="42" y="66"/>
                  </a:lnTo>
                  <a:lnTo>
                    <a:pt x="41" y="66"/>
                  </a:lnTo>
                  <a:lnTo>
                    <a:pt x="39" y="67"/>
                  </a:lnTo>
                  <a:lnTo>
                    <a:pt x="37" y="67"/>
                  </a:lnTo>
                  <a:lnTo>
                    <a:pt x="36" y="67"/>
                  </a:lnTo>
                  <a:lnTo>
                    <a:pt x="36" y="69"/>
                  </a:lnTo>
                  <a:lnTo>
                    <a:pt x="36" y="69"/>
                  </a:lnTo>
                  <a:lnTo>
                    <a:pt x="36" y="69"/>
                  </a:lnTo>
                  <a:lnTo>
                    <a:pt x="36" y="69"/>
                  </a:lnTo>
                  <a:lnTo>
                    <a:pt x="34" y="69"/>
                  </a:lnTo>
                  <a:lnTo>
                    <a:pt x="34" y="67"/>
                  </a:lnTo>
                  <a:lnTo>
                    <a:pt x="34" y="67"/>
                  </a:lnTo>
                  <a:lnTo>
                    <a:pt x="33" y="66"/>
                  </a:lnTo>
                  <a:lnTo>
                    <a:pt x="31" y="66"/>
                  </a:lnTo>
                  <a:lnTo>
                    <a:pt x="30" y="64"/>
                  </a:lnTo>
                  <a:lnTo>
                    <a:pt x="28" y="63"/>
                  </a:lnTo>
                  <a:lnTo>
                    <a:pt x="28" y="63"/>
                  </a:lnTo>
                  <a:lnTo>
                    <a:pt x="26" y="64"/>
                  </a:lnTo>
                  <a:lnTo>
                    <a:pt x="25" y="66"/>
                  </a:lnTo>
                  <a:lnTo>
                    <a:pt x="25" y="66"/>
                  </a:lnTo>
                  <a:lnTo>
                    <a:pt x="23" y="66"/>
                  </a:lnTo>
                  <a:lnTo>
                    <a:pt x="23" y="66"/>
                  </a:lnTo>
                  <a:lnTo>
                    <a:pt x="23" y="67"/>
                  </a:lnTo>
                  <a:lnTo>
                    <a:pt x="22" y="67"/>
                  </a:lnTo>
                  <a:lnTo>
                    <a:pt x="20" y="69"/>
                  </a:lnTo>
                  <a:lnTo>
                    <a:pt x="20" y="69"/>
                  </a:lnTo>
                  <a:lnTo>
                    <a:pt x="19" y="70"/>
                  </a:lnTo>
                  <a:lnTo>
                    <a:pt x="15" y="72"/>
                  </a:lnTo>
                  <a:lnTo>
                    <a:pt x="14" y="74"/>
                  </a:lnTo>
                  <a:lnTo>
                    <a:pt x="14" y="74"/>
                  </a:lnTo>
                  <a:lnTo>
                    <a:pt x="12" y="74"/>
                  </a:lnTo>
                  <a:lnTo>
                    <a:pt x="11" y="74"/>
                  </a:lnTo>
                  <a:lnTo>
                    <a:pt x="11" y="72"/>
                  </a:lnTo>
                  <a:lnTo>
                    <a:pt x="12" y="69"/>
                  </a:lnTo>
                  <a:lnTo>
                    <a:pt x="14" y="66"/>
                  </a:lnTo>
                  <a:lnTo>
                    <a:pt x="14" y="64"/>
                  </a:lnTo>
                  <a:lnTo>
                    <a:pt x="14" y="63"/>
                  </a:lnTo>
                  <a:lnTo>
                    <a:pt x="14" y="63"/>
                  </a:lnTo>
                  <a:lnTo>
                    <a:pt x="14" y="61"/>
                  </a:lnTo>
                  <a:lnTo>
                    <a:pt x="12" y="61"/>
                  </a:lnTo>
                  <a:lnTo>
                    <a:pt x="12" y="59"/>
                  </a:lnTo>
                  <a:lnTo>
                    <a:pt x="12" y="59"/>
                  </a:lnTo>
                  <a:lnTo>
                    <a:pt x="14" y="58"/>
                  </a:lnTo>
                  <a:lnTo>
                    <a:pt x="14" y="58"/>
                  </a:lnTo>
                  <a:lnTo>
                    <a:pt x="15" y="55"/>
                  </a:lnTo>
                  <a:lnTo>
                    <a:pt x="15" y="52"/>
                  </a:lnTo>
                  <a:lnTo>
                    <a:pt x="15" y="50"/>
                  </a:lnTo>
                  <a:lnTo>
                    <a:pt x="15" y="48"/>
                  </a:lnTo>
                  <a:lnTo>
                    <a:pt x="15" y="47"/>
                  </a:lnTo>
                  <a:lnTo>
                    <a:pt x="15" y="44"/>
                  </a:lnTo>
                  <a:lnTo>
                    <a:pt x="15" y="44"/>
                  </a:lnTo>
                  <a:lnTo>
                    <a:pt x="14" y="42"/>
                  </a:lnTo>
                  <a:lnTo>
                    <a:pt x="11" y="42"/>
                  </a:lnTo>
                  <a:lnTo>
                    <a:pt x="11" y="42"/>
                  </a:lnTo>
                  <a:lnTo>
                    <a:pt x="9" y="42"/>
                  </a:lnTo>
                  <a:lnTo>
                    <a:pt x="9" y="44"/>
                  </a:lnTo>
                  <a:lnTo>
                    <a:pt x="7" y="44"/>
                  </a:lnTo>
                  <a:lnTo>
                    <a:pt x="6" y="44"/>
                  </a:lnTo>
                  <a:lnTo>
                    <a:pt x="4" y="44"/>
                  </a:lnTo>
                  <a:lnTo>
                    <a:pt x="3" y="42"/>
                  </a:lnTo>
                  <a:lnTo>
                    <a:pt x="3" y="41"/>
                  </a:lnTo>
                  <a:lnTo>
                    <a:pt x="4" y="39"/>
                  </a:lnTo>
                  <a:lnTo>
                    <a:pt x="4" y="36"/>
                  </a:lnTo>
                  <a:lnTo>
                    <a:pt x="6" y="36"/>
                  </a:lnTo>
                  <a:lnTo>
                    <a:pt x="6" y="34"/>
                  </a:lnTo>
                  <a:lnTo>
                    <a:pt x="4" y="34"/>
                  </a:lnTo>
                  <a:lnTo>
                    <a:pt x="4" y="34"/>
                  </a:lnTo>
                  <a:lnTo>
                    <a:pt x="4" y="33"/>
                  </a:lnTo>
                  <a:lnTo>
                    <a:pt x="3" y="31"/>
                  </a:lnTo>
                  <a:lnTo>
                    <a:pt x="1" y="31"/>
                  </a:lnTo>
                  <a:lnTo>
                    <a:pt x="1" y="31"/>
                  </a:lnTo>
                  <a:lnTo>
                    <a:pt x="1" y="31"/>
                  </a:lnTo>
                  <a:lnTo>
                    <a:pt x="0" y="33"/>
                  </a:lnTo>
                  <a:lnTo>
                    <a:pt x="0" y="33"/>
                  </a:lnTo>
                  <a:lnTo>
                    <a:pt x="0" y="33"/>
                  </a:lnTo>
                  <a:lnTo>
                    <a:pt x="0" y="31"/>
                  </a:lnTo>
                  <a:lnTo>
                    <a:pt x="0" y="31"/>
                  </a:lnTo>
                  <a:lnTo>
                    <a:pt x="0" y="28"/>
                  </a:lnTo>
                  <a:lnTo>
                    <a:pt x="1" y="26"/>
                  </a:lnTo>
                  <a:lnTo>
                    <a:pt x="3" y="25"/>
                  </a:lnTo>
                  <a:lnTo>
                    <a:pt x="3" y="25"/>
                  </a:lnTo>
                  <a:lnTo>
                    <a:pt x="4" y="25"/>
                  </a:lnTo>
                  <a:lnTo>
                    <a:pt x="6" y="25"/>
                  </a:lnTo>
                  <a:lnTo>
                    <a:pt x="6" y="23"/>
                  </a:lnTo>
                  <a:lnTo>
                    <a:pt x="6" y="23"/>
                  </a:lnTo>
                  <a:lnTo>
                    <a:pt x="6" y="23"/>
                  </a:lnTo>
                  <a:lnTo>
                    <a:pt x="4" y="23"/>
                  </a:lnTo>
                  <a:lnTo>
                    <a:pt x="4" y="22"/>
                  </a:lnTo>
                  <a:lnTo>
                    <a:pt x="6" y="22"/>
                  </a:lnTo>
                  <a:lnTo>
                    <a:pt x="6" y="20"/>
                  </a:lnTo>
                  <a:lnTo>
                    <a:pt x="7" y="20"/>
                  </a:lnTo>
                  <a:lnTo>
                    <a:pt x="7" y="18"/>
                  </a:lnTo>
                  <a:lnTo>
                    <a:pt x="7" y="17"/>
                  </a:lnTo>
                  <a:lnTo>
                    <a:pt x="9" y="17"/>
                  </a:lnTo>
                  <a:lnTo>
                    <a:pt x="11" y="15"/>
                  </a:lnTo>
                  <a:lnTo>
                    <a:pt x="12" y="14"/>
                  </a:lnTo>
                  <a:lnTo>
                    <a:pt x="14" y="14"/>
                  </a:lnTo>
                  <a:lnTo>
                    <a:pt x="15" y="14"/>
                  </a:lnTo>
                  <a:lnTo>
                    <a:pt x="14" y="15"/>
                  </a:lnTo>
                  <a:lnTo>
                    <a:pt x="15" y="15"/>
                  </a:lnTo>
                  <a:lnTo>
                    <a:pt x="15" y="17"/>
                  </a:lnTo>
                  <a:lnTo>
                    <a:pt x="15" y="17"/>
                  </a:lnTo>
                  <a:lnTo>
                    <a:pt x="15" y="18"/>
                  </a:lnTo>
                  <a:lnTo>
                    <a:pt x="15" y="18"/>
                  </a:lnTo>
                  <a:lnTo>
                    <a:pt x="15" y="18"/>
                  </a:lnTo>
                  <a:lnTo>
                    <a:pt x="19" y="18"/>
                  </a:lnTo>
                  <a:lnTo>
                    <a:pt x="20" y="18"/>
                  </a:lnTo>
                  <a:lnTo>
                    <a:pt x="20" y="18"/>
                  </a:lnTo>
                  <a:lnTo>
                    <a:pt x="20" y="18"/>
                  </a:lnTo>
                  <a:lnTo>
                    <a:pt x="22" y="18"/>
                  </a:lnTo>
                  <a:lnTo>
                    <a:pt x="22" y="20"/>
                  </a:lnTo>
                  <a:lnTo>
                    <a:pt x="22" y="18"/>
                  </a:lnTo>
                  <a:lnTo>
                    <a:pt x="23" y="18"/>
                  </a:lnTo>
                  <a:lnTo>
                    <a:pt x="23" y="18"/>
                  </a:lnTo>
                  <a:lnTo>
                    <a:pt x="23" y="18"/>
                  </a:lnTo>
                  <a:lnTo>
                    <a:pt x="23" y="17"/>
                  </a:lnTo>
                  <a:lnTo>
                    <a:pt x="22" y="17"/>
                  </a:lnTo>
                  <a:lnTo>
                    <a:pt x="22" y="15"/>
                  </a:lnTo>
                  <a:lnTo>
                    <a:pt x="23" y="14"/>
                  </a:lnTo>
                  <a:lnTo>
                    <a:pt x="23" y="12"/>
                  </a:lnTo>
                  <a:lnTo>
                    <a:pt x="23" y="11"/>
                  </a:lnTo>
                  <a:lnTo>
                    <a:pt x="22" y="9"/>
                  </a:lnTo>
                  <a:lnTo>
                    <a:pt x="22" y="9"/>
                  </a:lnTo>
                  <a:lnTo>
                    <a:pt x="20" y="7"/>
                  </a:lnTo>
                  <a:lnTo>
                    <a:pt x="20" y="6"/>
                  </a:lnTo>
                  <a:lnTo>
                    <a:pt x="20" y="4"/>
                  </a:lnTo>
                  <a:lnTo>
                    <a:pt x="20" y="4"/>
                  </a:lnTo>
                  <a:lnTo>
                    <a:pt x="20" y="3"/>
                  </a:lnTo>
                  <a:lnTo>
                    <a:pt x="20" y="3"/>
                  </a:lnTo>
                  <a:lnTo>
                    <a:pt x="20" y="3"/>
                  </a:lnTo>
                  <a:lnTo>
                    <a:pt x="20" y="1"/>
                  </a:lnTo>
                  <a:lnTo>
                    <a:pt x="22" y="1"/>
                  </a:lnTo>
                  <a:lnTo>
                    <a:pt x="22" y="0"/>
                  </a:lnTo>
                  <a:lnTo>
                    <a:pt x="22" y="0"/>
                  </a:lnTo>
                  <a:lnTo>
                    <a:pt x="2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2" name="Freeform 229">
              <a:extLst>
                <a:ext uri="{FF2B5EF4-FFF2-40B4-BE49-F238E27FC236}">
                  <a16:creationId xmlns:a16="http://schemas.microsoft.com/office/drawing/2014/main" id="{D4AD42F3-FBED-5F32-4EFC-16DC49ABCDC3}"/>
                </a:ext>
              </a:extLst>
            </p:cNvPr>
            <p:cNvSpPr>
              <a:spLocks noEditPoints="1"/>
            </p:cNvSpPr>
            <p:nvPr/>
          </p:nvSpPr>
          <p:spPr bwMode="auto">
            <a:xfrm>
              <a:off x="7076820" y="2681116"/>
              <a:ext cx="1148092" cy="532138"/>
            </a:xfrm>
            <a:custGeom>
              <a:avLst/>
              <a:gdLst>
                <a:gd name="T0" fmla="*/ 89 w 589"/>
                <a:gd name="T1" fmla="*/ 188 h 273"/>
                <a:gd name="T2" fmla="*/ 186 w 589"/>
                <a:gd name="T3" fmla="*/ 194 h 273"/>
                <a:gd name="T4" fmla="*/ 182 w 589"/>
                <a:gd name="T5" fmla="*/ 181 h 273"/>
                <a:gd name="T6" fmla="*/ 355 w 589"/>
                <a:gd name="T7" fmla="*/ 21 h 273"/>
                <a:gd name="T8" fmla="*/ 376 w 589"/>
                <a:gd name="T9" fmla="*/ 25 h 273"/>
                <a:gd name="T10" fmla="*/ 387 w 589"/>
                <a:gd name="T11" fmla="*/ 38 h 273"/>
                <a:gd name="T12" fmla="*/ 417 w 589"/>
                <a:gd name="T13" fmla="*/ 27 h 273"/>
                <a:gd name="T14" fmla="*/ 434 w 589"/>
                <a:gd name="T15" fmla="*/ 28 h 273"/>
                <a:gd name="T16" fmla="*/ 484 w 589"/>
                <a:gd name="T17" fmla="*/ 88 h 273"/>
                <a:gd name="T18" fmla="*/ 499 w 589"/>
                <a:gd name="T19" fmla="*/ 85 h 273"/>
                <a:gd name="T20" fmla="*/ 524 w 589"/>
                <a:gd name="T21" fmla="*/ 88 h 273"/>
                <a:gd name="T22" fmla="*/ 554 w 589"/>
                <a:gd name="T23" fmla="*/ 102 h 273"/>
                <a:gd name="T24" fmla="*/ 578 w 589"/>
                <a:gd name="T25" fmla="*/ 110 h 273"/>
                <a:gd name="T26" fmla="*/ 582 w 589"/>
                <a:gd name="T27" fmla="*/ 123 h 273"/>
                <a:gd name="T28" fmla="*/ 565 w 589"/>
                <a:gd name="T29" fmla="*/ 153 h 273"/>
                <a:gd name="T30" fmla="*/ 538 w 589"/>
                <a:gd name="T31" fmla="*/ 161 h 273"/>
                <a:gd name="T32" fmla="*/ 521 w 589"/>
                <a:gd name="T33" fmla="*/ 189 h 273"/>
                <a:gd name="T34" fmla="*/ 494 w 589"/>
                <a:gd name="T35" fmla="*/ 194 h 273"/>
                <a:gd name="T36" fmla="*/ 488 w 589"/>
                <a:gd name="T37" fmla="*/ 206 h 273"/>
                <a:gd name="T38" fmla="*/ 489 w 589"/>
                <a:gd name="T39" fmla="*/ 232 h 273"/>
                <a:gd name="T40" fmla="*/ 477 w 589"/>
                <a:gd name="T41" fmla="*/ 241 h 273"/>
                <a:gd name="T42" fmla="*/ 443 w 589"/>
                <a:gd name="T43" fmla="*/ 233 h 273"/>
                <a:gd name="T44" fmla="*/ 396 w 589"/>
                <a:gd name="T45" fmla="*/ 229 h 273"/>
                <a:gd name="T46" fmla="*/ 363 w 589"/>
                <a:gd name="T47" fmla="*/ 235 h 273"/>
                <a:gd name="T48" fmla="*/ 344 w 589"/>
                <a:gd name="T49" fmla="*/ 247 h 273"/>
                <a:gd name="T50" fmla="*/ 319 w 589"/>
                <a:gd name="T51" fmla="*/ 271 h 273"/>
                <a:gd name="T52" fmla="*/ 298 w 589"/>
                <a:gd name="T53" fmla="*/ 263 h 273"/>
                <a:gd name="T54" fmla="*/ 283 w 589"/>
                <a:gd name="T55" fmla="*/ 233 h 273"/>
                <a:gd name="T56" fmla="*/ 254 w 589"/>
                <a:gd name="T57" fmla="*/ 222 h 273"/>
                <a:gd name="T58" fmla="*/ 210 w 589"/>
                <a:gd name="T59" fmla="*/ 208 h 273"/>
                <a:gd name="T60" fmla="*/ 191 w 589"/>
                <a:gd name="T61" fmla="*/ 183 h 273"/>
                <a:gd name="T62" fmla="*/ 207 w 589"/>
                <a:gd name="T63" fmla="*/ 177 h 273"/>
                <a:gd name="T64" fmla="*/ 205 w 589"/>
                <a:gd name="T65" fmla="*/ 167 h 273"/>
                <a:gd name="T66" fmla="*/ 202 w 589"/>
                <a:gd name="T67" fmla="*/ 172 h 273"/>
                <a:gd name="T68" fmla="*/ 191 w 589"/>
                <a:gd name="T69" fmla="*/ 177 h 273"/>
                <a:gd name="T70" fmla="*/ 186 w 589"/>
                <a:gd name="T71" fmla="*/ 184 h 273"/>
                <a:gd name="T72" fmla="*/ 179 w 589"/>
                <a:gd name="T73" fmla="*/ 180 h 273"/>
                <a:gd name="T74" fmla="*/ 145 w 589"/>
                <a:gd name="T75" fmla="*/ 194 h 273"/>
                <a:gd name="T76" fmla="*/ 125 w 589"/>
                <a:gd name="T77" fmla="*/ 257 h 273"/>
                <a:gd name="T78" fmla="*/ 86 w 589"/>
                <a:gd name="T79" fmla="*/ 251 h 273"/>
                <a:gd name="T80" fmla="*/ 74 w 589"/>
                <a:gd name="T81" fmla="*/ 230 h 273"/>
                <a:gd name="T82" fmla="*/ 52 w 589"/>
                <a:gd name="T83" fmla="*/ 206 h 273"/>
                <a:gd name="T84" fmla="*/ 67 w 589"/>
                <a:gd name="T85" fmla="*/ 195 h 273"/>
                <a:gd name="T86" fmla="*/ 93 w 589"/>
                <a:gd name="T87" fmla="*/ 170 h 273"/>
                <a:gd name="T88" fmla="*/ 68 w 589"/>
                <a:gd name="T89" fmla="*/ 159 h 273"/>
                <a:gd name="T90" fmla="*/ 38 w 589"/>
                <a:gd name="T91" fmla="*/ 172 h 273"/>
                <a:gd name="T92" fmla="*/ 29 w 589"/>
                <a:gd name="T93" fmla="*/ 156 h 273"/>
                <a:gd name="T94" fmla="*/ 2 w 589"/>
                <a:gd name="T95" fmla="*/ 128 h 273"/>
                <a:gd name="T96" fmla="*/ 15 w 589"/>
                <a:gd name="T97" fmla="*/ 96 h 273"/>
                <a:gd name="T98" fmla="*/ 33 w 589"/>
                <a:gd name="T99" fmla="*/ 93 h 273"/>
                <a:gd name="T100" fmla="*/ 68 w 589"/>
                <a:gd name="T101" fmla="*/ 76 h 273"/>
                <a:gd name="T102" fmla="*/ 97 w 589"/>
                <a:gd name="T103" fmla="*/ 76 h 273"/>
                <a:gd name="T104" fmla="*/ 115 w 589"/>
                <a:gd name="T105" fmla="*/ 87 h 273"/>
                <a:gd name="T106" fmla="*/ 149 w 589"/>
                <a:gd name="T107" fmla="*/ 85 h 273"/>
                <a:gd name="T108" fmla="*/ 182 w 589"/>
                <a:gd name="T109" fmla="*/ 93 h 273"/>
                <a:gd name="T110" fmla="*/ 215 w 589"/>
                <a:gd name="T111" fmla="*/ 87 h 273"/>
                <a:gd name="T112" fmla="*/ 205 w 589"/>
                <a:gd name="T113" fmla="*/ 62 h 273"/>
                <a:gd name="T114" fmla="*/ 220 w 589"/>
                <a:gd name="T115" fmla="*/ 44 h 273"/>
                <a:gd name="T116" fmla="*/ 209 w 589"/>
                <a:gd name="T117" fmla="*/ 35 h 273"/>
                <a:gd name="T118" fmla="*/ 248 w 589"/>
                <a:gd name="T119" fmla="*/ 22 h 273"/>
                <a:gd name="T120" fmla="*/ 276 w 589"/>
                <a:gd name="T121" fmla="*/ 16 h 273"/>
                <a:gd name="T122" fmla="*/ 320 w 589"/>
                <a:gd name="T123" fmla="*/ 2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89" h="273">
                  <a:moveTo>
                    <a:pt x="51" y="195"/>
                  </a:moveTo>
                  <a:lnTo>
                    <a:pt x="51" y="195"/>
                  </a:lnTo>
                  <a:lnTo>
                    <a:pt x="51" y="195"/>
                  </a:lnTo>
                  <a:lnTo>
                    <a:pt x="51" y="197"/>
                  </a:lnTo>
                  <a:lnTo>
                    <a:pt x="51" y="199"/>
                  </a:lnTo>
                  <a:lnTo>
                    <a:pt x="52" y="199"/>
                  </a:lnTo>
                  <a:lnTo>
                    <a:pt x="52" y="199"/>
                  </a:lnTo>
                  <a:lnTo>
                    <a:pt x="51" y="199"/>
                  </a:lnTo>
                  <a:lnTo>
                    <a:pt x="49" y="197"/>
                  </a:lnTo>
                  <a:lnTo>
                    <a:pt x="49" y="195"/>
                  </a:lnTo>
                  <a:lnTo>
                    <a:pt x="51" y="195"/>
                  </a:lnTo>
                  <a:lnTo>
                    <a:pt x="51" y="195"/>
                  </a:lnTo>
                  <a:close/>
                  <a:moveTo>
                    <a:pt x="54" y="195"/>
                  </a:moveTo>
                  <a:lnTo>
                    <a:pt x="54" y="197"/>
                  </a:lnTo>
                  <a:lnTo>
                    <a:pt x="54" y="197"/>
                  </a:lnTo>
                  <a:lnTo>
                    <a:pt x="54" y="197"/>
                  </a:lnTo>
                  <a:lnTo>
                    <a:pt x="54" y="195"/>
                  </a:lnTo>
                  <a:lnTo>
                    <a:pt x="54" y="195"/>
                  </a:lnTo>
                  <a:lnTo>
                    <a:pt x="54" y="195"/>
                  </a:lnTo>
                  <a:close/>
                  <a:moveTo>
                    <a:pt x="87" y="188"/>
                  </a:moveTo>
                  <a:lnTo>
                    <a:pt x="89" y="188"/>
                  </a:lnTo>
                  <a:lnTo>
                    <a:pt x="89" y="188"/>
                  </a:lnTo>
                  <a:lnTo>
                    <a:pt x="89" y="189"/>
                  </a:lnTo>
                  <a:lnTo>
                    <a:pt x="89" y="189"/>
                  </a:lnTo>
                  <a:lnTo>
                    <a:pt x="87" y="189"/>
                  </a:lnTo>
                  <a:lnTo>
                    <a:pt x="87" y="188"/>
                  </a:lnTo>
                  <a:lnTo>
                    <a:pt x="87" y="188"/>
                  </a:lnTo>
                  <a:close/>
                  <a:moveTo>
                    <a:pt x="182" y="181"/>
                  </a:moveTo>
                  <a:lnTo>
                    <a:pt x="182" y="183"/>
                  </a:lnTo>
                  <a:lnTo>
                    <a:pt x="183" y="184"/>
                  </a:lnTo>
                  <a:lnTo>
                    <a:pt x="183" y="184"/>
                  </a:lnTo>
                  <a:lnTo>
                    <a:pt x="183" y="184"/>
                  </a:lnTo>
                  <a:lnTo>
                    <a:pt x="185" y="184"/>
                  </a:lnTo>
                  <a:lnTo>
                    <a:pt x="185" y="186"/>
                  </a:lnTo>
                  <a:lnTo>
                    <a:pt x="185" y="186"/>
                  </a:lnTo>
                  <a:lnTo>
                    <a:pt x="185" y="186"/>
                  </a:lnTo>
                  <a:lnTo>
                    <a:pt x="185" y="186"/>
                  </a:lnTo>
                  <a:lnTo>
                    <a:pt x="185" y="188"/>
                  </a:lnTo>
                  <a:lnTo>
                    <a:pt x="185" y="189"/>
                  </a:lnTo>
                  <a:lnTo>
                    <a:pt x="186" y="191"/>
                  </a:lnTo>
                  <a:lnTo>
                    <a:pt x="186" y="192"/>
                  </a:lnTo>
                  <a:lnTo>
                    <a:pt x="186" y="194"/>
                  </a:lnTo>
                  <a:lnTo>
                    <a:pt x="186" y="194"/>
                  </a:lnTo>
                  <a:lnTo>
                    <a:pt x="185" y="192"/>
                  </a:lnTo>
                  <a:lnTo>
                    <a:pt x="183" y="192"/>
                  </a:lnTo>
                  <a:lnTo>
                    <a:pt x="180" y="191"/>
                  </a:lnTo>
                  <a:lnTo>
                    <a:pt x="179" y="189"/>
                  </a:lnTo>
                  <a:lnTo>
                    <a:pt x="177" y="189"/>
                  </a:lnTo>
                  <a:lnTo>
                    <a:pt x="175" y="188"/>
                  </a:lnTo>
                  <a:lnTo>
                    <a:pt x="175" y="188"/>
                  </a:lnTo>
                  <a:lnTo>
                    <a:pt x="177" y="186"/>
                  </a:lnTo>
                  <a:lnTo>
                    <a:pt x="179" y="186"/>
                  </a:lnTo>
                  <a:lnTo>
                    <a:pt x="179" y="184"/>
                  </a:lnTo>
                  <a:lnTo>
                    <a:pt x="179" y="183"/>
                  </a:lnTo>
                  <a:lnTo>
                    <a:pt x="180" y="183"/>
                  </a:lnTo>
                  <a:lnTo>
                    <a:pt x="180" y="183"/>
                  </a:lnTo>
                  <a:lnTo>
                    <a:pt x="180" y="183"/>
                  </a:lnTo>
                  <a:lnTo>
                    <a:pt x="180" y="183"/>
                  </a:lnTo>
                  <a:lnTo>
                    <a:pt x="180" y="184"/>
                  </a:lnTo>
                  <a:lnTo>
                    <a:pt x="180" y="184"/>
                  </a:lnTo>
                  <a:lnTo>
                    <a:pt x="180" y="183"/>
                  </a:lnTo>
                  <a:lnTo>
                    <a:pt x="182" y="183"/>
                  </a:lnTo>
                  <a:lnTo>
                    <a:pt x="182" y="181"/>
                  </a:lnTo>
                  <a:close/>
                  <a:moveTo>
                    <a:pt x="324" y="0"/>
                  </a:moveTo>
                  <a:lnTo>
                    <a:pt x="328" y="0"/>
                  </a:lnTo>
                  <a:lnTo>
                    <a:pt x="332" y="0"/>
                  </a:lnTo>
                  <a:lnTo>
                    <a:pt x="335" y="2"/>
                  </a:lnTo>
                  <a:lnTo>
                    <a:pt x="336" y="3"/>
                  </a:lnTo>
                  <a:lnTo>
                    <a:pt x="338" y="3"/>
                  </a:lnTo>
                  <a:lnTo>
                    <a:pt x="339" y="3"/>
                  </a:lnTo>
                  <a:lnTo>
                    <a:pt x="341" y="5"/>
                  </a:lnTo>
                  <a:lnTo>
                    <a:pt x="343" y="3"/>
                  </a:lnTo>
                  <a:lnTo>
                    <a:pt x="344" y="3"/>
                  </a:lnTo>
                  <a:lnTo>
                    <a:pt x="344" y="3"/>
                  </a:lnTo>
                  <a:lnTo>
                    <a:pt x="346" y="2"/>
                  </a:lnTo>
                  <a:lnTo>
                    <a:pt x="349" y="2"/>
                  </a:lnTo>
                  <a:lnTo>
                    <a:pt x="350" y="2"/>
                  </a:lnTo>
                  <a:lnTo>
                    <a:pt x="352" y="5"/>
                  </a:lnTo>
                  <a:lnTo>
                    <a:pt x="354" y="8"/>
                  </a:lnTo>
                  <a:lnTo>
                    <a:pt x="355" y="13"/>
                  </a:lnTo>
                  <a:lnTo>
                    <a:pt x="355" y="16"/>
                  </a:lnTo>
                  <a:lnTo>
                    <a:pt x="355" y="17"/>
                  </a:lnTo>
                  <a:lnTo>
                    <a:pt x="355" y="19"/>
                  </a:lnTo>
                  <a:lnTo>
                    <a:pt x="355" y="21"/>
                  </a:lnTo>
                  <a:lnTo>
                    <a:pt x="354" y="22"/>
                  </a:lnTo>
                  <a:lnTo>
                    <a:pt x="355" y="24"/>
                  </a:lnTo>
                  <a:lnTo>
                    <a:pt x="358" y="24"/>
                  </a:lnTo>
                  <a:lnTo>
                    <a:pt x="363" y="24"/>
                  </a:lnTo>
                  <a:lnTo>
                    <a:pt x="366" y="24"/>
                  </a:lnTo>
                  <a:lnTo>
                    <a:pt x="368" y="24"/>
                  </a:lnTo>
                  <a:lnTo>
                    <a:pt x="368" y="22"/>
                  </a:lnTo>
                  <a:lnTo>
                    <a:pt x="369" y="22"/>
                  </a:lnTo>
                  <a:lnTo>
                    <a:pt x="371" y="21"/>
                  </a:lnTo>
                  <a:lnTo>
                    <a:pt x="371" y="22"/>
                  </a:lnTo>
                  <a:lnTo>
                    <a:pt x="373" y="24"/>
                  </a:lnTo>
                  <a:lnTo>
                    <a:pt x="373" y="25"/>
                  </a:lnTo>
                  <a:lnTo>
                    <a:pt x="373" y="27"/>
                  </a:lnTo>
                  <a:lnTo>
                    <a:pt x="374" y="28"/>
                  </a:lnTo>
                  <a:lnTo>
                    <a:pt x="374" y="28"/>
                  </a:lnTo>
                  <a:lnTo>
                    <a:pt x="376" y="28"/>
                  </a:lnTo>
                  <a:lnTo>
                    <a:pt x="376" y="27"/>
                  </a:lnTo>
                  <a:lnTo>
                    <a:pt x="376" y="27"/>
                  </a:lnTo>
                  <a:lnTo>
                    <a:pt x="376" y="27"/>
                  </a:lnTo>
                  <a:lnTo>
                    <a:pt x="376" y="25"/>
                  </a:lnTo>
                  <a:lnTo>
                    <a:pt x="376" y="25"/>
                  </a:lnTo>
                  <a:lnTo>
                    <a:pt x="377" y="25"/>
                  </a:lnTo>
                  <a:lnTo>
                    <a:pt x="379" y="25"/>
                  </a:lnTo>
                  <a:lnTo>
                    <a:pt x="380" y="25"/>
                  </a:lnTo>
                  <a:lnTo>
                    <a:pt x="384" y="28"/>
                  </a:lnTo>
                  <a:lnTo>
                    <a:pt x="385" y="28"/>
                  </a:lnTo>
                  <a:lnTo>
                    <a:pt x="387" y="28"/>
                  </a:lnTo>
                  <a:lnTo>
                    <a:pt x="388" y="28"/>
                  </a:lnTo>
                  <a:lnTo>
                    <a:pt x="390" y="27"/>
                  </a:lnTo>
                  <a:lnTo>
                    <a:pt x="390" y="27"/>
                  </a:lnTo>
                  <a:lnTo>
                    <a:pt x="391" y="27"/>
                  </a:lnTo>
                  <a:lnTo>
                    <a:pt x="391" y="27"/>
                  </a:lnTo>
                  <a:lnTo>
                    <a:pt x="393" y="27"/>
                  </a:lnTo>
                  <a:lnTo>
                    <a:pt x="393" y="27"/>
                  </a:lnTo>
                  <a:lnTo>
                    <a:pt x="391" y="28"/>
                  </a:lnTo>
                  <a:lnTo>
                    <a:pt x="390" y="30"/>
                  </a:lnTo>
                  <a:lnTo>
                    <a:pt x="388" y="32"/>
                  </a:lnTo>
                  <a:lnTo>
                    <a:pt x="387" y="33"/>
                  </a:lnTo>
                  <a:lnTo>
                    <a:pt x="387" y="35"/>
                  </a:lnTo>
                  <a:lnTo>
                    <a:pt x="387" y="36"/>
                  </a:lnTo>
                  <a:lnTo>
                    <a:pt x="387" y="38"/>
                  </a:lnTo>
                  <a:lnTo>
                    <a:pt x="387" y="38"/>
                  </a:lnTo>
                  <a:lnTo>
                    <a:pt x="388" y="38"/>
                  </a:lnTo>
                  <a:lnTo>
                    <a:pt x="388" y="38"/>
                  </a:lnTo>
                  <a:lnTo>
                    <a:pt x="391" y="36"/>
                  </a:lnTo>
                  <a:lnTo>
                    <a:pt x="393" y="35"/>
                  </a:lnTo>
                  <a:lnTo>
                    <a:pt x="395" y="35"/>
                  </a:lnTo>
                  <a:lnTo>
                    <a:pt x="398" y="35"/>
                  </a:lnTo>
                  <a:lnTo>
                    <a:pt x="399" y="36"/>
                  </a:lnTo>
                  <a:lnTo>
                    <a:pt x="401" y="36"/>
                  </a:lnTo>
                  <a:lnTo>
                    <a:pt x="401" y="38"/>
                  </a:lnTo>
                  <a:lnTo>
                    <a:pt x="402" y="38"/>
                  </a:lnTo>
                  <a:lnTo>
                    <a:pt x="402" y="36"/>
                  </a:lnTo>
                  <a:lnTo>
                    <a:pt x="402" y="35"/>
                  </a:lnTo>
                  <a:lnTo>
                    <a:pt x="402" y="35"/>
                  </a:lnTo>
                  <a:lnTo>
                    <a:pt x="406" y="32"/>
                  </a:lnTo>
                  <a:lnTo>
                    <a:pt x="409" y="32"/>
                  </a:lnTo>
                  <a:lnTo>
                    <a:pt x="409" y="30"/>
                  </a:lnTo>
                  <a:lnTo>
                    <a:pt x="410" y="32"/>
                  </a:lnTo>
                  <a:lnTo>
                    <a:pt x="412" y="32"/>
                  </a:lnTo>
                  <a:lnTo>
                    <a:pt x="414" y="30"/>
                  </a:lnTo>
                  <a:lnTo>
                    <a:pt x="417" y="28"/>
                  </a:lnTo>
                  <a:lnTo>
                    <a:pt x="417" y="27"/>
                  </a:lnTo>
                  <a:lnTo>
                    <a:pt x="417" y="27"/>
                  </a:lnTo>
                  <a:lnTo>
                    <a:pt x="417" y="25"/>
                  </a:lnTo>
                  <a:lnTo>
                    <a:pt x="420" y="25"/>
                  </a:lnTo>
                  <a:lnTo>
                    <a:pt x="421" y="25"/>
                  </a:lnTo>
                  <a:lnTo>
                    <a:pt x="423" y="24"/>
                  </a:lnTo>
                  <a:lnTo>
                    <a:pt x="428" y="22"/>
                  </a:lnTo>
                  <a:lnTo>
                    <a:pt x="429" y="21"/>
                  </a:lnTo>
                  <a:lnTo>
                    <a:pt x="432" y="21"/>
                  </a:lnTo>
                  <a:lnTo>
                    <a:pt x="432" y="21"/>
                  </a:lnTo>
                  <a:lnTo>
                    <a:pt x="434" y="21"/>
                  </a:lnTo>
                  <a:lnTo>
                    <a:pt x="436" y="19"/>
                  </a:lnTo>
                  <a:lnTo>
                    <a:pt x="437" y="19"/>
                  </a:lnTo>
                  <a:lnTo>
                    <a:pt x="437" y="21"/>
                  </a:lnTo>
                  <a:lnTo>
                    <a:pt x="436" y="24"/>
                  </a:lnTo>
                  <a:lnTo>
                    <a:pt x="436" y="25"/>
                  </a:lnTo>
                  <a:lnTo>
                    <a:pt x="431" y="24"/>
                  </a:lnTo>
                  <a:lnTo>
                    <a:pt x="431" y="25"/>
                  </a:lnTo>
                  <a:lnTo>
                    <a:pt x="432" y="27"/>
                  </a:lnTo>
                  <a:lnTo>
                    <a:pt x="432" y="27"/>
                  </a:lnTo>
                  <a:lnTo>
                    <a:pt x="432" y="27"/>
                  </a:lnTo>
                  <a:lnTo>
                    <a:pt x="434" y="28"/>
                  </a:lnTo>
                  <a:lnTo>
                    <a:pt x="437" y="32"/>
                  </a:lnTo>
                  <a:lnTo>
                    <a:pt x="442" y="35"/>
                  </a:lnTo>
                  <a:lnTo>
                    <a:pt x="447" y="38"/>
                  </a:lnTo>
                  <a:lnTo>
                    <a:pt x="450" y="39"/>
                  </a:lnTo>
                  <a:lnTo>
                    <a:pt x="451" y="41"/>
                  </a:lnTo>
                  <a:lnTo>
                    <a:pt x="453" y="43"/>
                  </a:lnTo>
                  <a:lnTo>
                    <a:pt x="455" y="46"/>
                  </a:lnTo>
                  <a:lnTo>
                    <a:pt x="458" y="49"/>
                  </a:lnTo>
                  <a:lnTo>
                    <a:pt x="461" y="54"/>
                  </a:lnTo>
                  <a:lnTo>
                    <a:pt x="464" y="60"/>
                  </a:lnTo>
                  <a:lnTo>
                    <a:pt x="469" y="66"/>
                  </a:lnTo>
                  <a:lnTo>
                    <a:pt x="470" y="69"/>
                  </a:lnTo>
                  <a:lnTo>
                    <a:pt x="475" y="76"/>
                  </a:lnTo>
                  <a:lnTo>
                    <a:pt x="477" y="79"/>
                  </a:lnTo>
                  <a:lnTo>
                    <a:pt x="480" y="82"/>
                  </a:lnTo>
                  <a:lnTo>
                    <a:pt x="481" y="87"/>
                  </a:lnTo>
                  <a:lnTo>
                    <a:pt x="483" y="90"/>
                  </a:lnTo>
                  <a:lnTo>
                    <a:pt x="484" y="90"/>
                  </a:lnTo>
                  <a:lnTo>
                    <a:pt x="484" y="90"/>
                  </a:lnTo>
                  <a:lnTo>
                    <a:pt x="484" y="88"/>
                  </a:lnTo>
                  <a:lnTo>
                    <a:pt x="484" y="88"/>
                  </a:lnTo>
                  <a:lnTo>
                    <a:pt x="486" y="87"/>
                  </a:lnTo>
                  <a:lnTo>
                    <a:pt x="488" y="87"/>
                  </a:lnTo>
                  <a:lnTo>
                    <a:pt x="488" y="87"/>
                  </a:lnTo>
                  <a:lnTo>
                    <a:pt x="489" y="87"/>
                  </a:lnTo>
                  <a:lnTo>
                    <a:pt x="489" y="85"/>
                  </a:lnTo>
                  <a:lnTo>
                    <a:pt x="489" y="84"/>
                  </a:lnTo>
                  <a:lnTo>
                    <a:pt x="489" y="84"/>
                  </a:lnTo>
                  <a:lnTo>
                    <a:pt x="489" y="82"/>
                  </a:lnTo>
                  <a:lnTo>
                    <a:pt x="491" y="82"/>
                  </a:lnTo>
                  <a:lnTo>
                    <a:pt x="491" y="82"/>
                  </a:lnTo>
                  <a:lnTo>
                    <a:pt x="492" y="82"/>
                  </a:lnTo>
                  <a:lnTo>
                    <a:pt x="492" y="80"/>
                  </a:lnTo>
                  <a:lnTo>
                    <a:pt x="494" y="80"/>
                  </a:lnTo>
                  <a:lnTo>
                    <a:pt x="496" y="80"/>
                  </a:lnTo>
                  <a:lnTo>
                    <a:pt x="496" y="80"/>
                  </a:lnTo>
                  <a:lnTo>
                    <a:pt x="497" y="80"/>
                  </a:lnTo>
                  <a:lnTo>
                    <a:pt x="497" y="82"/>
                  </a:lnTo>
                  <a:lnTo>
                    <a:pt x="499" y="82"/>
                  </a:lnTo>
                  <a:lnTo>
                    <a:pt x="500" y="82"/>
                  </a:lnTo>
                  <a:lnTo>
                    <a:pt x="500" y="84"/>
                  </a:lnTo>
                  <a:lnTo>
                    <a:pt x="499" y="85"/>
                  </a:lnTo>
                  <a:lnTo>
                    <a:pt x="499" y="85"/>
                  </a:lnTo>
                  <a:lnTo>
                    <a:pt x="499" y="87"/>
                  </a:lnTo>
                  <a:lnTo>
                    <a:pt x="500" y="87"/>
                  </a:lnTo>
                  <a:lnTo>
                    <a:pt x="502" y="87"/>
                  </a:lnTo>
                  <a:lnTo>
                    <a:pt x="503" y="87"/>
                  </a:lnTo>
                  <a:lnTo>
                    <a:pt x="503" y="87"/>
                  </a:lnTo>
                  <a:lnTo>
                    <a:pt x="503" y="88"/>
                  </a:lnTo>
                  <a:lnTo>
                    <a:pt x="505" y="90"/>
                  </a:lnTo>
                  <a:lnTo>
                    <a:pt x="503" y="90"/>
                  </a:lnTo>
                  <a:lnTo>
                    <a:pt x="505" y="91"/>
                  </a:lnTo>
                  <a:lnTo>
                    <a:pt x="507" y="91"/>
                  </a:lnTo>
                  <a:lnTo>
                    <a:pt x="508" y="90"/>
                  </a:lnTo>
                  <a:lnTo>
                    <a:pt x="511" y="90"/>
                  </a:lnTo>
                  <a:lnTo>
                    <a:pt x="513" y="91"/>
                  </a:lnTo>
                  <a:lnTo>
                    <a:pt x="514" y="91"/>
                  </a:lnTo>
                  <a:lnTo>
                    <a:pt x="518" y="91"/>
                  </a:lnTo>
                  <a:lnTo>
                    <a:pt x="519" y="91"/>
                  </a:lnTo>
                  <a:lnTo>
                    <a:pt x="521" y="90"/>
                  </a:lnTo>
                  <a:lnTo>
                    <a:pt x="522" y="88"/>
                  </a:lnTo>
                  <a:lnTo>
                    <a:pt x="522" y="88"/>
                  </a:lnTo>
                  <a:lnTo>
                    <a:pt x="524" y="88"/>
                  </a:lnTo>
                  <a:lnTo>
                    <a:pt x="525" y="88"/>
                  </a:lnTo>
                  <a:lnTo>
                    <a:pt x="527" y="88"/>
                  </a:lnTo>
                  <a:lnTo>
                    <a:pt x="529" y="87"/>
                  </a:lnTo>
                  <a:lnTo>
                    <a:pt x="529" y="87"/>
                  </a:lnTo>
                  <a:lnTo>
                    <a:pt x="530" y="85"/>
                  </a:lnTo>
                  <a:lnTo>
                    <a:pt x="532" y="85"/>
                  </a:lnTo>
                  <a:lnTo>
                    <a:pt x="535" y="87"/>
                  </a:lnTo>
                  <a:lnTo>
                    <a:pt x="537" y="88"/>
                  </a:lnTo>
                  <a:lnTo>
                    <a:pt x="540" y="90"/>
                  </a:lnTo>
                  <a:lnTo>
                    <a:pt x="540" y="90"/>
                  </a:lnTo>
                  <a:lnTo>
                    <a:pt x="541" y="91"/>
                  </a:lnTo>
                  <a:lnTo>
                    <a:pt x="543" y="93"/>
                  </a:lnTo>
                  <a:lnTo>
                    <a:pt x="543" y="95"/>
                  </a:lnTo>
                  <a:lnTo>
                    <a:pt x="544" y="96"/>
                  </a:lnTo>
                  <a:lnTo>
                    <a:pt x="544" y="99"/>
                  </a:lnTo>
                  <a:lnTo>
                    <a:pt x="546" y="101"/>
                  </a:lnTo>
                  <a:lnTo>
                    <a:pt x="548" y="101"/>
                  </a:lnTo>
                  <a:lnTo>
                    <a:pt x="548" y="101"/>
                  </a:lnTo>
                  <a:lnTo>
                    <a:pt x="549" y="101"/>
                  </a:lnTo>
                  <a:lnTo>
                    <a:pt x="554" y="102"/>
                  </a:lnTo>
                  <a:lnTo>
                    <a:pt x="554" y="102"/>
                  </a:lnTo>
                  <a:lnTo>
                    <a:pt x="555" y="104"/>
                  </a:lnTo>
                  <a:lnTo>
                    <a:pt x="555" y="104"/>
                  </a:lnTo>
                  <a:lnTo>
                    <a:pt x="555" y="106"/>
                  </a:lnTo>
                  <a:lnTo>
                    <a:pt x="555" y="107"/>
                  </a:lnTo>
                  <a:lnTo>
                    <a:pt x="557" y="109"/>
                  </a:lnTo>
                  <a:lnTo>
                    <a:pt x="557" y="109"/>
                  </a:lnTo>
                  <a:lnTo>
                    <a:pt x="559" y="110"/>
                  </a:lnTo>
                  <a:lnTo>
                    <a:pt x="559" y="112"/>
                  </a:lnTo>
                  <a:lnTo>
                    <a:pt x="560" y="112"/>
                  </a:lnTo>
                  <a:lnTo>
                    <a:pt x="560" y="112"/>
                  </a:lnTo>
                  <a:lnTo>
                    <a:pt x="563" y="112"/>
                  </a:lnTo>
                  <a:lnTo>
                    <a:pt x="568" y="114"/>
                  </a:lnTo>
                  <a:lnTo>
                    <a:pt x="570" y="114"/>
                  </a:lnTo>
                  <a:lnTo>
                    <a:pt x="570" y="114"/>
                  </a:lnTo>
                  <a:lnTo>
                    <a:pt x="570" y="114"/>
                  </a:lnTo>
                  <a:lnTo>
                    <a:pt x="571" y="114"/>
                  </a:lnTo>
                  <a:lnTo>
                    <a:pt x="573" y="114"/>
                  </a:lnTo>
                  <a:lnTo>
                    <a:pt x="573" y="114"/>
                  </a:lnTo>
                  <a:lnTo>
                    <a:pt x="574" y="112"/>
                  </a:lnTo>
                  <a:lnTo>
                    <a:pt x="576" y="112"/>
                  </a:lnTo>
                  <a:lnTo>
                    <a:pt x="578" y="110"/>
                  </a:lnTo>
                  <a:lnTo>
                    <a:pt x="579" y="109"/>
                  </a:lnTo>
                  <a:lnTo>
                    <a:pt x="579" y="109"/>
                  </a:lnTo>
                  <a:lnTo>
                    <a:pt x="581" y="109"/>
                  </a:lnTo>
                  <a:lnTo>
                    <a:pt x="581" y="110"/>
                  </a:lnTo>
                  <a:lnTo>
                    <a:pt x="579" y="112"/>
                  </a:lnTo>
                  <a:lnTo>
                    <a:pt x="579" y="112"/>
                  </a:lnTo>
                  <a:lnTo>
                    <a:pt x="579" y="114"/>
                  </a:lnTo>
                  <a:lnTo>
                    <a:pt x="581" y="114"/>
                  </a:lnTo>
                  <a:lnTo>
                    <a:pt x="582" y="115"/>
                  </a:lnTo>
                  <a:lnTo>
                    <a:pt x="584" y="117"/>
                  </a:lnTo>
                  <a:lnTo>
                    <a:pt x="584" y="118"/>
                  </a:lnTo>
                  <a:lnTo>
                    <a:pt x="585" y="118"/>
                  </a:lnTo>
                  <a:lnTo>
                    <a:pt x="587" y="118"/>
                  </a:lnTo>
                  <a:lnTo>
                    <a:pt x="589" y="120"/>
                  </a:lnTo>
                  <a:lnTo>
                    <a:pt x="589" y="121"/>
                  </a:lnTo>
                  <a:lnTo>
                    <a:pt x="589" y="121"/>
                  </a:lnTo>
                  <a:lnTo>
                    <a:pt x="587" y="121"/>
                  </a:lnTo>
                  <a:lnTo>
                    <a:pt x="585" y="121"/>
                  </a:lnTo>
                  <a:lnTo>
                    <a:pt x="584" y="121"/>
                  </a:lnTo>
                  <a:lnTo>
                    <a:pt x="582" y="121"/>
                  </a:lnTo>
                  <a:lnTo>
                    <a:pt x="582" y="123"/>
                  </a:lnTo>
                  <a:lnTo>
                    <a:pt x="581" y="123"/>
                  </a:lnTo>
                  <a:lnTo>
                    <a:pt x="581" y="125"/>
                  </a:lnTo>
                  <a:lnTo>
                    <a:pt x="581" y="126"/>
                  </a:lnTo>
                  <a:lnTo>
                    <a:pt x="581" y="129"/>
                  </a:lnTo>
                  <a:lnTo>
                    <a:pt x="579" y="131"/>
                  </a:lnTo>
                  <a:lnTo>
                    <a:pt x="578" y="132"/>
                  </a:lnTo>
                  <a:lnTo>
                    <a:pt x="578" y="132"/>
                  </a:lnTo>
                  <a:lnTo>
                    <a:pt x="576" y="132"/>
                  </a:lnTo>
                  <a:lnTo>
                    <a:pt x="574" y="134"/>
                  </a:lnTo>
                  <a:lnTo>
                    <a:pt x="571" y="134"/>
                  </a:lnTo>
                  <a:lnTo>
                    <a:pt x="568" y="134"/>
                  </a:lnTo>
                  <a:lnTo>
                    <a:pt x="566" y="136"/>
                  </a:lnTo>
                  <a:lnTo>
                    <a:pt x="565" y="136"/>
                  </a:lnTo>
                  <a:lnTo>
                    <a:pt x="565" y="137"/>
                  </a:lnTo>
                  <a:lnTo>
                    <a:pt x="565" y="139"/>
                  </a:lnTo>
                  <a:lnTo>
                    <a:pt x="563" y="140"/>
                  </a:lnTo>
                  <a:lnTo>
                    <a:pt x="563" y="143"/>
                  </a:lnTo>
                  <a:lnTo>
                    <a:pt x="563" y="147"/>
                  </a:lnTo>
                  <a:lnTo>
                    <a:pt x="563" y="150"/>
                  </a:lnTo>
                  <a:lnTo>
                    <a:pt x="563" y="151"/>
                  </a:lnTo>
                  <a:lnTo>
                    <a:pt x="565" y="153"/>
                  </a:lnTo>
                  <a:lnTo>
                    <a:pt x="565" y="154"/>
                  </a:lnTo>
                  <a:lnTo>
                    <a:pt x="565" y="156"/>
                  </a:lnTo>
                  <a:lnTo>
                    <a:pt x="563" y="156"/>
                  </a:lnTo>
                  <a:lnTo>
                    <a:pt x="563" y="158"/>
                  </a:lnTo>
                  <a:lnTo>
                    <a:pt x="562" y="159"/>
                  </a:lnTo>
                  <a:lnTo>
                    <a:pt x="560" y="159"/>
                  </a:lnTo>
                  <a:lnTo>
                    <a:pt x="559" y="159"/>
                  </a:lnTo>
                  <a:lnTo>
                    <a:pt x="557" y="161"/>
                  </a:lnTo>
                  <a:lnTo>
                    <a:pt x="555" y="162"/>
                  </a:lnTo>
                  <a:lnTo>
                    <a:pt x="554" y="162"/>
                  </a:lnTo>
                  <a:lnTo>
                    <a:pt x="552" y="164"/>
                  </a:lnTo>
                  <a:lnTo>
                    <a:pt x="552" y="162"/>
                  </a:lnTo>
                  <a:lnTo>
                    <a:pt x="551" y="161"/>
                  </a:lnTo>
                  <a:lnTo>
                    <a:pt x="551" y="161"/>
                  </a:lnTo>
                  <a:lnTo>
                    <a:pt x="549" y="161"/>
                  </a:lnTo>
                  <a:lnTo>
                    <a:pt x="549" y="161"/>
                  </a:lnTo>
                  <a:lnTo>
                    <a:pt x="546" y="161"/>
                  </a:lnTo>
                  <a:lnTo>
                    <a:pt x="544" y="161"/>
                  </a:lnTo>
                  <a:lnTo>
                    <a:pt x="543" y="161"/>
                  </a:lnTo>
                  <a:lnTo>
                    <a:pt x="541" y="161"/>
                  </a:lnTo>
                  <a:lnTo>
                    <a:pt x="538" y="161"/>
                  </a:lnTo>
                  <a:lnTo>
                    <a:pt x="537" y="159"/>
                  </a:lnTo>
                  <a:lnTo>
                    <a:pt x="537" y="159"/>
                  </a:lnTo>
                  <a:lnTo>
                    <a:pt x="533" y="158"/>
                  </a:lnTo>
                  <a:lnTo>
                    <a:pt x="529" y="158"/>
                  </a:lnTo>
                  <a:lnTo>
                    <a:pt x="529" y="156"/>
                  </a:lnTo>
                  <a:lnTo>
                    <a:pt x="527" y="158"/>
                  </a:lnTo>
                  <a:lnTo>
                    <a:pt x="527" y="158"/>
                  </a:lnTo>
                  <a:lnTo>
                    <a:pt x="527" y="159"/>
                  </a:lnTo>
                  <a:lnTo>
                    <a:pt x="525" y="161"/>
                  </a:lnTo>
                  <a:lnTo>
                    <a:pt x="524" y="167"/>
                  </a:lnTo>
                  <a:lnTo>
                    <a:pt x="522" y="172"/>
                  </a:lnTo>
                  <a:lnTo>
                    <a:pt x="521" y="175"/>
                  </a:lnTo>
                  <a:lnTo>
                    <a:pt x="519" y="178"/>
                  </a:lnTo>
                  <a:lnTo>
                    <a:pt x="518" y="181"/>
                  </a:lnTo>
                  <a:lnTo>
                    <a:pt x="518" y="184"/>
                  </a:lnTo>
                  <a:lnTo>
                    <a:pt x="516" y="186"/>
                  </a:lnTo>
                  <a:lnTo>
                    <a:pt x="516" y="186"/>
                  </a:lnTo>
                  <a:lnTo>
                    <a:pt x="518" y="188"/>
                  </a:lnTo>
                  <a:lnTo>
                    <a:pt x="519" y="188"/>
                  </a:lnTo>
                  <a:lnTo>
                    <a:pt x="521" y="189"/>
                  </a:lnTo>
                  <a:lnTo>
                    <a:pt x="521" y="189"/>
                  </a:lnTo>
                  <a:lnTo>
                    <a:pt x="521" y="189"/>
                  </a:lnTo>
                  <a:lnTo>
                    <a:pt x="521" y="191"/>
                  </a:lnTo>
                  <a:lnTo>
                    <a:pt x="521" y="192"/>
                  </a:lnTo>
                  <a:lnTo>
                    <a:pt x="521" y="194"/>
                  </a:lnTo>
                  <a:lnTo>
                    <a:pt x="519" y="194"/>
                  </a:lnTo>
                  <a:lnTo>
                    <a:pt x="519" y="194"/>
                  </a:lnTo>
                  <a:lnTo>
                    <a:pt x="518" y="194"/>
                  </a:lnTo>
                  <a:lnTo>
                    <a:pt x="518" y="192"/>
                  </a:lnTo>
                  <a:lnTo>
                    <a:pt x="516" y="192"/>
                  </a:lnTo>
                  <a:lnTo>
                    <a:pt x="514" y="192"/>
                  </a:lnTo>
                  <a:lnTo>
                    <a:pt x="511" y="194"/>
                  </a:lnTo>
                  <a:lnTo>
                    <a:pt x="511" y="194"/>
                  </a:lnTo>
                  <a:lnTo>
                    <a:pt x="510" y="192"/>
                  </a:lnTo>
                  <a:lnTo>
                    <a:pt x="510" y="192"/>
                  </a:lnTo>
                  <a:lnTo>
                    <a:pt x="508" y="191"/>
                  </a:lnTo>
                  <a:lnTo>
                    <a:pt x="508" y="191"/>
                  </a:lnTo>
                  <a:lnTo>
                    <a:pt x="507" y="191"/>
                  </a:lnTo>
                  <a:lnTo>
                    <a:pt x="502" y="192"/>
                  </a:lnTo>
                  <a:lnTo>
                    <a:pt x="499" y="194"/>
                  </a:lnTo>
                  <a:lnTo>
                    <a:pt x="496" y="194"/>
                  </a:lnTo>
                  <a:lnTo>
                    <a:pt x="494" y="194"/>
                  </a:lnTo>
                  <a:lnTo>
                    <a:pt x="492" y="194"/>
                  </a:lnTo>
                  <a:lnTo>
                    <a:pt x="491" y="194"/>
                  </a:lnTo>
                  <a:lnTo>
                    <a:pt x="489" y="195"/>
                  </a:lnTo>
                  <a:lnTo>
                    <a:pt x="486" y="195"/>
                  </a:lnTo>
                  <a:lnTo>
                    <a:pt x="484" y="195"/>
                  </a:lnTo>
                  <a:lnTo>
                    <a:pt x="483" y="197"/>
                  </a:lnTo>
                  <a:lnTo>
                    <a:pt x="481" y="199"/>
                  </a:lnTo>
                  <a:lnTo>
                    <a:pt x="481" y="199"/>
                  </a:lnTo>
                  <a:lnTo>
                    <a:pt x="483" y="199"/>
                  </a:lnTo>
                  <a:lnTo>
                    <a:pt x="483" y="200"/>
                  </a:lnTo>
                  <a:lnTo>
                    <a:pt x="484" y="200"/>
                  </a:lnTo>
                  <a:lnTo>
                    <a:pt x="488" y="200"/>
                  </a:lnTo>
                  <a:lnTo>
                    <a:pt x="489" y="200"/>
                  </a:lnTo>
                  <a:lnTo>
                    <a:pt x="489" y="200"/>
                  </a:lnTo>
                  <a:lnTo>
                    <a:pt x="491" y="202"/>
                  </a:lnTo>
                  <a:lnTo>
                    <a:pt x="489" y="202"/>
                  </a:lnTo>
                  <a:lnTo>
                    <a:pt x="489" y="202"/>
                  </a:lnTo>
                  <a:lnTo>
                    <a:pt x="489" y="202"/>
                  </a:lnTo>
                  <a:lnTo>
                    <a:pt x="489" y="203"/>
                  </a:lnTo>
                  <a:lnTo>
                    <a:pt x="488" y="205"/>
                  </a:lnTo>
                  <a:lnTo>
                    <a:pt x="488" y="206"/>
                  </a:lnTo>
                  <a:lnTo>
                    <a:pt x="488" y="208"/>
                  </a:lnTo>
                  <a:lnTo>
                    <a:pt x="489" y="210"/>
                  </a:lnTo>
                  <a:lnTo>
                    <a:pt x="488" y="211"/>
                  </a:lnTo>
                  <a:lnTo>
                    <a:pt x="488" y="213"/>
                  </a:lnTo>
                  <a:lnTo>
                    <a:pt x="489" y="213"/>
                  </a:lnTo>
                  <a:lnTo>
                    <a:pt x="489" y="214"/>
                  </a:lnTo>
                  <a:lnTo>
                    <a:pt x="491" y="216"/>
                  </a:lnTo>
                  <a:lnTo>
                    <a:pt x="492" y="219"/>
                  </a:lnTo>
                  <a:lnTo>
                    <a:pt x="492" y="222"/>
                  </a:lnTo>
                  <a:lnTo>
                    <a:pt x="494" y="224"/>
                  </a:lnTo>
                  <a:lnTo>
                    <a:pt x="492" y="225"/>
                  </a:lnTo>
                  <a:lnTo>
                    <a:pt x="492" y="225"/>
                  </a:lnTo>
                  <a:lnTo>
                    <a:pt x="494" y="227"/>
                  </a:lnTo>
                  <a:lnTo>
                    <a:pt x="494" y="229"/>
                  </a:lnTo>
                  <a:lnTo>
                    <a:pt x="494" y="229"/>
                  </a:lnTo>
                  <a:lnTo>
                    <a:pt x="494" y="230"/>
                  </a:lnTo>
                  <a:lnTo>
                    <a:pt x="494" y="230"/>
                  </a:lnTo>
                  <a:lnTo>
                    <a:pt x="492" y="229"/>
                  </a:lnTo>
                  <a:lnTo>
                    <a:pt x="491" y="230"/>
                  </a:lnTo>
                  <a:lnTo>
                    <a:pt x="489" y="230"/>
                  </a:lnTo>
                  <a:lnTo>
                    <a:pt x="489" y="232"/>
                  </a:lnTo>
                  <a:lnTo>
                    <a:pt x="489" y="232"/>
                  </a:lnTo>
                  <a:lnTo>
                    <a:pt x="489" y="232"/>
                  </a:lnTo>
                  <a:lnTo>
                    <a:pt x="489" y="233"/>
                  </a:lnTo>
                  <a:lnTo>
                    <a:pt x="491" y="233"/>
                  </a:lnTo>
                  <a:lnTo>
                    <a:pt x="491" y="233"/>
                  </a:lnTo>
                  <a:lnTo>
                    <a:pt x="489" y="235"/>
                  </a:lnTo>
                  <a:lnTo>
                    <a:pt x="488" y="235"/>
                  </a:lnTo>
                  <a:lnTo>
                    <a:pt x="486" y="236"/>
                  </a:lnTo>
                  <a:lnTo>
                    <a:pt x="486" y="238"/>
                  </a:lnTo>
                  <a:lnTo>
                    <a:pt x="486" y="238"/>
                  </a:lnTo>
                  <a:lnTo>
                    <a:pt x="486" y="240"/>
                  </a:lnTo>
                  <a:lnTo>
                    <a:pt x="486" y="243"/>
                  </a:lnTo>
                  <a:lnTo>
                    <a:pt x="488" y="244"/>
                  </a:lnTo>
                  <a:lnTo>
                    <a:pt x="488" y="244"/>
                  </a:lnTo>
                  <a:lnTo>
                    <a:pt x="486" y="246"/>
                  </a:lnTo>
                  <a:lnTo>
                    <a:pt x="486" y="246"/>
                  </a:lnTo>
                  <a:lnTo>
                    <a:pt x="484" y="244"/>
                  </a:lnTo>
                  <a:lnTo>
                    <a:pt x="481" y="241"/>
                  </a:lnTo>
                  <a:lnTo>
                    <a:pt x="480" y="241"/>
                  </a:lnTo>
                  <a:lnTo>
                    <a:pt x="478" y="241"/>
                  </a:lnTo>
                  <a:lnTo>
                    <a:pt x="477" y="241"/>
                  </a:lnTo>
                  <a:lnTo>
                    <a:pt x="475" y="241"/>
                  </a:lnTo>
                  <a:lnTo>
                    <a:pt x="473" y="240"/>
                  </a:lnTo>
                  <a:lnTo>
                    <a:pt x="473" y="238"/>
                  </a:lnTo>
                  <a:lnTo>
                    <a:pt x="472" y="238"/>
                  </a:lnTo>
                  <a:lnTo>
                    <a:pt x="472" y="236"/>
                  </a:lnTo>
                  <a:lnTo>
                    <a:pt x="470" y="235"/>
                  </a:lnTo>
                  <a:lnTo>
                    <a:pt x="470" y="236"/>
                  </a:lnTo>
                  <a:lnTo>
                    <a:pt x="469" y="235"/>
                  </a:lnTo>
                  <a:lnTo>
                    <a:pt x="467" y="235"/>
                  </a:lnTo>
                  <a:lnTo>
                    <a:pt x="466" y="235"/>
                  </a:lnTo>
                  <a:lnTo>
                    <a:pt x="464" y="235"/>
                  </a:lnTo>
                  <a:lnTo>
                    <a:pt x="462" y="233"/>
                  </a:lnTo>
                  <a:lnTo>
                    <a:pt x="459" y="233"/>
                  </a:lnTo>
                  <a:lnTo>
                    <a:pt x="459" y="233"/>
                  </a:lnTo>
                  <a:lnTo>
                    <a:pt x="455" y="233"/>
                  </a:lnTo>
                  <a:lnTo>
                    <a:pt x="451" y="233"/>
                  </a:lnTo>
                  <a:lnTo>
                    <a:pt x="448" y="233"/>
                  </a:lnTo>
                  <a:lnTo>
                    <a:pt x="447" y="233"/>
                  </a:lnTo>
                  <a:lnTo>
                    <a:pt x="447" y="233"/>
                  </a:lnTo>
                  <a:lnTo>
                    <a:pt x="445" y="233"/>
                  </a:lnTo>
                  <a:lnTo>
                    <a:pt x="443" y="233"/>
                  </a:lnTo>
                  <a:lnTo>
                    <a:pt x="440" y="232"/>
                  </a:lnTo>
                  <a:lnTo>
                    <a:pt x="440" y="232"/>
                  </a:lnTo>
                  <a:lnTo>
                    <a:pt x="439" y="232"/>
                  </a:lnTo>
                  <a:lnTo>
                    <a:pt x="434" y="233"/>
                  </a:lnTo>
                  <a:lnTo>
                    <a:pt x="432" y="233"/>
                  </a:lnTo>
                  <a:lnTo>
                    <a:pt x="429" y="233"/>
                  </a:lnTo>
                  <a:lnTo>
                    <a:pt x="425" y="233"/>
                  </a:lnTo>
                  <a:lnTo>
                    <a:pt x="423" y="233"/>
                  </a:lnTo>
                  <a:lnTo>
                    <a:pt x="423" y="233"/>
                  </a:lnTo>
                  <a:lnTo>
                    <a:pt x="421" y="235"/>
                  </a:lnTo>
                  <a:lnTo>
                    <a:pt x="420" y="235"/>
                  </a:lnTo>
                  <a:lnTo>
                    <a:pt x="417" y="235"/>
                  </a:lnTo>
                  <a:lnTo>
                    <a:pt x="412" y="233"/>
                  </a:lnTo>
                  <a:lnTo>
                    <a:pt x="409" y="232"/>
                  </a:lnTo>
                  <a:lnTo>
                    <a:pt x="406" y="230"/>
                  </a:lnTo>
                  <a:lnTo>
                    <a:pt x="402" y="229"/>
                  </a:lnTo>
                  <a:lnTo>
                    <a:pt x="399" y="227"/>
                  </a:lnTo>
                  <a:lnTo>
                    <a:pt x="399" y="229"/>
                  </a:lnTo>
                  <a:lnTo>
                    <a:pt x="399" y="229"/>
                  </a:lnTo>
                  <a:lnTo>
                    <a:pt x="398" y="229"/>
                  </a:lnTo>
                  <a:lnTo>
                    <a:pt x="396" y="229"/>
                  </a:lnTo>
                  <a:lnTo>
                    <a:pt x="395" y="229"/>
                  </a:lnTo>
                  <a:lnTo>
                    <a:pt x="393" y="230"/>
                  </a:lnTo>
                  <a:lnTo>
                    <a:pt x="391" y="230"/>
                  </a:lnTo>
                  <a:lnTo>
                    <a:pt x="390" y="232"/>
                  </a:lnTo>
                  <a:lnTo>
                    <a:pt x="388" y="236"/>
                  </a:lnTo>
                  <a:lnTo>
                    <a:pt x="388" y="238"/>
                  </a:lnTo>
                  <a:lnTo>
                    <a:pt x="390" y="241"/>
                  </a:lnTo>
                  <a:lnTo>
                    <a:pt x="388" y="241"/>
                  </a:lnTo>
                  <a:lnTo>
                    <a:pt x="387" y="241"/>
                  </a:lnTo>
                  <a:lnTo>
                    <a:pt x="387" y="240"/>
                  </a:lnTo>
                  <a:lnTo>
                    <a:pt x="385" y="240"/>
                  </a:lnTo>
                  <a:lnTo>
                    <a:pt x="380" y="240"/>
                  </a:lnTo>
                  <a:lnTo>
                    <a:pt x="379" y="238"/>
                  </a:lnTo>
                  <a:lnTo>
                    <a:pt x="379" y="238"/>
                  </a:lnTo>
                  <a:lnTo>
                    <a:pt x="377" y="238"/>
                  </a:lnTo>
                  <a:lnTo>
                    <a:pt x="376" y="236"/>
                  </a:lnTo>
                  <a:lnTo>
                    <a:pt x="371" y="236"/>
                  </a:lnTo>
                  <a:lnTo>
                    <a:pt x="369" y="236"/>
                  </a:lnTo>
                  <a:lnTo>
                    <a:pt x="365" y="235"/>
                  </a:lnTo>
                  <a:lnTo>
                    <a:pt x="365" y="235"/>
                  </a:lnTo>
                  <a:lnTo>
                    <a:pt x="363" y="235"/>
                  </a:lnTo>
                  <a:lnTo>
                    <a:pt x="361" y="235"/>
                  </a:lnTo>
                  <a:lnTo>
                    <a:pt x="360" y="235"/>
                  </a:lnTo>
                  <a:lnTo>
                    <a:pt x="360" y="235"/>
                  </a:lnTo>
                  <a:lnTo>
                    <a:pt x="357" y="236"/>
                  </a:lnTo>
                  <a:lnTo>
                    <a:pt x="355" y="238"/>
                  </a:lnTo>
                  <a:lnTo>
                    <a:pt x="355" y="238"/>
                  </a:lnTo>
                  <a:lnTo>
                    <a:pt x="354" y="240"/>
                  </a:lnTo>
                  <a:lnTo>
                    <a:pt x="354" y="241"/>
                  </a:lnTo>
                  <a:lnTo>
                    <a:pt x="352" y="241"/>
                  </a:lnTo>
                  <a:lnTo>
                    <a:pt x="352" y="243"/>
                  </a:lnTo>
                  <a:lnTo>
                    <a:pt x="352" y="244"/>
                  </a:lnTo>
                  <a:lnTo>
                    <a:pt x="352" y="244"/>
                  </a:lnTo>
                  <a:lnTo>
                    <a:pt x="350" y="246"/>
                  </a:lnTo>
                  <a:lnTo>
                    <a:pt x="350" y="246"/>
                  </a:lnTo>
                  <a:lnTo>
                    <a:pt x="349" y="246"/>
                  </a:lnTo>
                  <a:lnTo>
                    <a:pt x="349" y="247"/>
                  </a:lnTo>
                  <a:lnTo>
                    <a:pt x="347" y="247"/>
                  </a:lnTo>
                  <a:lnTo>
                    <a:pt x="347" y="249"/>
                  </a:lnTo>
                  <a:lnTo>
                    <a:pt x="346" y="249"/>
                  </a:lnTo>
                  <a:lnTo>
                    <a:pt x="346" y="247"/>
                  </a:lnTo>
                  <a:lnTo>
                    <a:pt x="344" y="247"/>
                  </a:lnTo>
                  <a:lnTo>
                    <a:pt x="344" y="249"/>
                  </a:lnTo>
                  <a:lnTo>
                    <a:pt x="343" y="251"/>
                  </a:lnTo>
                  <a:lnTo>
                    <a:pt x="339" y="252"/>
                  </a:lnTo>
                  <a:lnTo>
                    <a:pt x="338" y="254"/>
                  </a:lnTo>
                  <a:lnTo>
                    <a:pt x="336" y="254"/>
                  </a:lnTo>
                  <a:lnTo>
                    <a:pt x="333" y="255"/>
                  </a:lnTo>
                  <a:lnTo>
                    <a:pt x="333" y="255"/>
                  </a:lnTo>
                  <a:lnTo>
                    <a:pt x="330" y="257"/>
                  </a:lnTo>
                  <a:lnTo>
                    <a:pt x="330" y="258"/>
                  </a:lnTo>
                  <a:lnTo>
                    <a:pt x="328" y="258"/>
                  </a:lnTo>
                  <a:lnTo>
                    <a:pt x="327" y="258"/>
                  </a:lnTo>
                  <a:lnTo>
                    <a:pt x="325" y="260"/>
                  </a:lnTo>
                  <a:lnTo>
                    <a:pt x="325" y="262"/>
                  </a:lnTo>
                  <a:lnTo>
                    <a:pt x="324" y="263"/>
                  </a:lnTo>
                  <a:lnTo>
                    <a:pt x="322" y="265"/>
                  </a:lnTo>
                  <a:lnTo>
                    <a:pt x="320" y="265"/>
                  </a:lnTo>
                  <a:lnTo>
                    <a:pt x="319" y="266"/>
                  </a:lnTo>
                  <a:lnTo>
                    <a:pt x="319" y="268"/>
                  </a:lnTo>
                  <a:lnTo>
                    <a:pt x="317" y="269"/>
                  </a:lnTo>
                  <a:lnTo>
                    <a:pt x="317" y="269"/>
                  </a:lnTo>
                  <a:lnTo>
                    <a:pt x="319" y="271"/>
                  </a:lnTo>
                  <a:lnTo>
                    <a:pt x="319" y="273"/>
                  </a:lnTo>
                  <a:lnTo>
                    <a:pt x="317" y="273"/>
                  </a:lnTo>
                  <a:lnTo>
                    <a:pt x="317" y="273"/>
                  </a:lnTo>
                  <a:lnTo>
                    <a:pt x="316" y="273"/>
                  </a:lnTo>
                  <a:lnTo>
                    <a:pt x="314" y="273"/>
                  </a:lnTo>
                  <a:lnTo>
                    <a:pt x="313" y="271"/>
                  </a:lnTo>
                  <a:lnTo>
                    <a:pt x="311" y="271"/>
                  </a:lnTo>
                  <a:lnTo>
                    <a:pt x="311" y="269"/>
                  </a:lnTo>
                  <a:lnTo>
                    <a:pt x="311" y="268"/>
                  </a:lnTo>
                  <a:lnTo>
                    <a:pt x="311" y="266"/>
                  </a:lnTo>
                  <a:lnTo>
                    <a:pt x="311" y="266"/>
                  </a:lnTo>
                  <a:lnTo>
                    <a:pt x="311" y="265"/>
                  </a:lnTo>
                  <a:lnTo>
                    <a:pt x="309" y="265"/>
                  </a:lnTo>
                  <a:lnTo>
                    <a:pt x="309" y="263"/>
                  </a:lnTo>
                  <a:lnTo>
                    <a:pt x="309" y="263"/>
                  </a:lnTo>
                  <a:lnTo>
                    <a:pt x="308" y="263"/>
                  </a:lnTo>
                  <a:lnTo>
                    <a:pt x="306" y="263"/>
                  </a:lnTo>
                  <a:lnTo>
                    <a:pt x="306" y="263"/>
                  </a:lnTo>
                  <a:lnTo>
                    <a:pt x="303" y="263"/>
                  </a:lnTo>
                  <a:lnTo>
                    <a:pt x="300" y="263"/>
                  </a:lnTo>
                  <a:lnTo>
                    <a:pt x="298" y="263"/>
                  </a:lnTo>
                  <a:lnTo>
                    <a:pt x="295" y="263"/>
                  </a:lnTo>
                  <a:lnTo>
                    <a:pt x="292" y="263"/>
                  </a:lnTo>
                  <a:lnTo>
                    <a:pt x="292" y="263"/>
                  </a:lnTo>
                  <a:lnTo>
                    <a:pt x="291" y="263"/>
                  </a:lnTo>
                  <a:lnTo>
                    <a:pt x="291" y="262"/>
                  </a:lnTo>
                  <a:lnTo>
                    <a:pt x="291" y="260"/>
                  </a:lnTo>
                  <a:lnTo>
                    <a:pt x="289" y="257"/>
                  </a:lnTo>
                  <a:lnTo>
                    <a:pt x="289" y="255"/>
                  </a:lnTo>
                  <a:lnTo>
                    <a:pt x="289" y="254"/>
                  </a:lnTo>
                  <a:lnTo>
                    <a:pt x="289" y="251"/>
                  </a:lnTo>
                  <a:lnTo>
                    <a:pt x="287" y="249"/>
                  </a:lnTo>
                  <a:lnTo>
                    <a:pt x="286" y="249"/>
                  </a:lnTo>
                  <a:lnTo>
                    <a:pt x="284" y="249"/>
                  </a:lnTo>
                  <a:lnTo>
                    <a:pt x="281" y="249"/>
                  </a:lnTo>
                  <a:lnTo>
                    <a:pt x="281" y="247"/>
                  </a:lnTo>
                  <a:lnTo>
                    <a:pt x="281" y="246"/>
                  </a:lnTo>
                  <a:lnTo>
                    <a:pt x="281" y="243"/>
                  </a:lnTo>
                  <a:lnTo>
                    <a:pt x="281" y="241"/>
                  </a:lnTo>
                  <a:lnTo>
                    <a:pt x="281" y="238"/>
                  </a:lnTo>
                  <a:lnTo>
                    <a:pt x="283" y="235"/>
                  </a:lnTo>
                  <a:lnTo>
                    <a:pt x="283" y="233"/>
                  </a:lnTo>
                  <a:lnTo>
                    <a:pt x="283" y="232"/>
                  </a:lnTo>
                  <a:lnTo>
                    <a:pt x="281" y="232"/>
                  </a:lnTo>
                  <a:lnTo>
                    <a:pt x="279" y="233"/>
                  </a:lnTo>
                  <a:lnTo>
                    <a:pt x="278" y="233"/>
                  </a:lnTo>
                  <a:lnTo>
                    <a:pt x="276" y="232"/>
                  </a:lnTo>
                  <a:lnTo>
                    <a:pt x="276" y="230"/>
                  </a:lnTo>
                  <a:lnTo>
                    <a:pt x="275" y="229"/>
                  </a:lnTo>
                  <a:lnTo>
                    <a:pt x="273" y="225"/>
                  </a:lnTo>
                  <a:lnTo>
                    <a:pt x="272" y="225"/>
                  </a:lnTo>
                  <a:lnTo>
                    <a:pt x="270" y="224"/>
                  </a:lnTo>
                  <a:lnTo>
                    <a:pt x="268" y="222"/>
                  </a:lnTo>
                  <a:lnTo>
                    <a:pt x="267" y="222"/>
                  </a:lnTo>
                  <a:lnTo>
                    <a:pt x="267" y="221"/>
                  </a:lnTo>
                  <a:lnTo>
                    <a:pt x="265" y="219"/>
                  </a:lnTo>
                  <a:lnTo>
                    <a:pt x="264" y="219"/>
                  </a:lnTo>
                  <a:lnTo>
                    <a:pt x="262" y="221"/>
                  </a:lnTo>
                  <a:lnTo>
                    <a:pt x="261" y="221"/>
                  </a:lnTo>
                  <a:lnTo>
                    <a:pt x="259" y="222"/>
                  </a:lnTo>
                  <a:lnTo>
                    <a:pt x="259" y="222"/>
                  </a:lnTo>
                  <a:lnTo>
                    <a:pt x="256" y="222"/>
                  </a:lnTo>
                  <a:lnTo>
                    <a:pt x="254" y="222"/>
                  </a:lnTo>
                  <a:lnTo>
                    <a:pt x="253" y="221"/>
                  </a:lnTo>
                  <a:lnTo>
                    <a:pt x="250" y="221"/>
                  </a:lnTo>
                  <a:lnTo>
                    <a:pt x="248" y="221"/>
                  </a:lnTo>
                  <a:lnTo>
                    <a:pt x="243" y="221"/>
                  </a:lnTo>
                  <a:lnTo>
                    <a:pt x="240" y="221"/>
                  </a:lnTo>
                  <a:lnTo>
                    <a:pt x="238" y="221"/>
                  </a:lnTo>
                  <a:lnTo>
                    <a:pt x="235" y="221"/>
                  </a:lnTo>
                  <a:lnTo>
                    <a:pt x="232" y="222"/>
                  </a:lnTo>
                  <a:lnTo>
                    <a:pt x="229" y="222"/>
                  </a:lnTo>
                  <a:lnTo>
                    <a:pt x="226" y="222"/>
                  </a:lnTo>
                  <a:lnTo>
                    <a:pt x="224" y="222"/>
                  </a:lnTo>
                  <a:lnTo>
                    <a:pt x="223" y="222"/>
                  </a:lnTo>
                  <a:lnTo>
                    <a:pt x="221" y="221"/>
                  </a:lnTo>
                  <a:lnTo>
                    <a:pt x="220" y="219"/>
                  </a:lnTo>
                  <a:lnTo>
                    <a:pt x="218" y="218"/>
                  </a:lnTo>
                  <a:lnTo>
                    <a:pt x="216" y="216"/>
                  </a:lnTo>
                  <a:lnTo>
                    <a:pt x="215" y="214"/>
                  </a:lnTo>
                  <a:lnTo>
                    <a:pt x="213" y="213"/>
                  </a:lnTo>
                  <a:lnTo>
                    <a:pt x="210" y="211"/>
                  </a:lnTo>
                  <a:lnTo>
                    <a:pt x="210" y="210"/>
                  </a:lnTo>
                  <a:lnTo>
                    <a:pt x="210" y="208"/>
                  </a:lnTo>
                  <a:lnTo>
                    <a:pt x="209" y="206"/>
                  </a:lnTo>
                  <a:lnTo>
                    <a:pt x="207" y="206"/>
                  </a:lnTo>
                  <a:lnTo>
                    <a:pt x="205" y="205"/>
                  </a:lnTo>
                  <a:lnTo>
                    <a:pt x="202" y="203"/>
                  </a:lnTo>
                  <a:lnTo>
                    <a:pt x="201" y="202"/>
                  </a:lnTo>
                  <a:lnTo>
                    <a:pt x="199" y="202"/>
                  </a:lnTo>
                  <a:lnTo>
                    <a:pt x="197" y="200"/>
                  </a:lnTo>
                  <a:lnTo>
                    <a:pt x="194" y="199"/>
                  </a:lnTo>
                  <a:lnTo>
                    <a:pt x="194" y="192"/>
                  </a:lnTo>
                  <a:lnTo>
                    <a:pt x="196" y="191"/>
                  </a:lnTo>
                  <a:lnTo>
                    <a:pt x="194" y="189"/>
                  </a:lnTo>
                  <a:lnTo>
                    <a:pt x="194" y="188"/>
                  </a:lnTo>
                  <a:lnTo>
                    <a:pt x="194" y="186"/>
                  </a:lnTo>
                  <a:lnTo>
                    <a:pt x="193" y="186"/>
                  </a:lnTo>
                  <a:lnTo>
                    <a:pt x="191" y="186"/>
                  </a:lnTo>
                  <a:lnTo>
                    <a:pt x="191" y="186"/>
                  </a:lnTo>
                  <a:lnTo>
                    <a:pt x="190" y="184"/>
                  </a:lnTo>
                  <a:lnTo>
                    <a:pt x="190" y="184"/>
                  </a:lnTo>
                  <a:lnTo>
                    <a:pt x="191" y="184"/>
                  </a:lnTo>
                  <a:lnTo>
                    <a:pt x="191" y="183"/>
                  </a:lnTo>
                  <a:lnTo>
                    <a:pt x="191" y="183"/>
                  </a:lnTo>
                  <a:lnTo>
                    <a:pt x="191" y="183"/>
                  </a:lnTo>
                  <a:lnTo>
                    <a:pt x="191" y="183"/>
                  </a:lnTo>
                  <a:lnTo>
                    <a:pt x="191" y="181"/>
                  </a:lnTo>
                  <a:lnTo>
                    <a:pt x="191" y="181"/>
                  </a:lnTo>
                  <a:lnTo>
                    <a:pt x="191" y="181"/>
                  </a:lnTo>
                  <a:lnTo>
                    <a:pt x="191" y="181"/>
                  </a:lnTo>
                  <a:lnTo>
                    <a:pt x="191" y="180"/>
                  </a:lnTo>
                  <a:lnTo>
                    <a:pt x="191" y="180"/>
                  </a:lnTo>
                  <a:lnTo>
                    <a:pt x="191" y="180"/>
                  </a:lnTo>
                  <a:lnTo>
                    <a:pt x="193" y="180"/>
                  </a:lnTo>
                  <a:lnTo>
                    <a:pt x="193" y="180"/>
                  </a:lnTo>
                  <a:lnTo>
                    <a:pt x="199" y="181"/>
                  </a:lnTo>
                  <a:lnTo>
                    <a:pt x="201" y="181"/>
                  </a:lnTo>
                  <a:lnTo>
                    <a:pt x="201" y="181"/>
                  </a:lnTo>
                  <a:lnTo>
                    <a:pt x="201" y="180"/>
                  </a:lnTo>
                  <a:lnTo>
                    <a:pt x="202" y="178"/>
                  </a:lnTo>
                  <a:lnTo>
                    <a:pt x="204" y="178"/>
                  </a:lnTo>
                  <a:lnTo>
                    <a:pt x="205" y="178"/>
                  </a:lnTo>
                  <a:lnTo>
                    <a:pt x="205" y="177"/>
                  </a:lnTo>
                  <a:lnTo>
                    <a:pt x="207" y="177"/>
                  </a:lnTo>
                  <a:lnTo>
                    <a:pt x="207" y="177"/>
                  </a:lnTo>
                  <a:lnTo>
                    <a:pt x="210" y="175"/>
                  </a:lnTo>
                  <a:lnTo>
                    <a:pt x="212" y="175"/>
                  </a:lnTo>
                  <a:lnTo>
                    <a:pt x="212" y="173"/>
                  </a:lnTo>
                  <a:lnTo>
                    <a:pt x="212" y="172"/>
                  </a:lnTo>
                  <a:lnTo>
                    <a:pt x="213" y="170"/>
                  </a:lnTo>
                  <a:lnTo>
                    <a:pt x="212" y="170"/>
                  </a:lnTo>
                  <a:lnTo>
                    <a:pt x="212" y="170"/>
                  </a:lnTo>
                  <a:lnTo>
                    <a:pt x="212" y="170"/>
                  </a:lnTo>
                  <a:lnTo>
                    <a:pt x="210" y="170"/>
                  </a:lnTo>
                  <a:lnTo>
                    <a:pt x="207" y="170"/>
                  </a:lnTo>
                  <a:lnTo>
                    <a:pt x="207" y="169"/>
                  </a:lnTo>
                  <a:lnTo>
                    <a:pt x="205" y="169"/>
                  </a:lnTo>
                  <a:lnTo>
                    <a:pt x="205" y="167"/>
                  </a:lnTo>
                  <a:lnTo>
                    <a:pt x="205" y="166"/>
                  </a:lnTo>
                  <a:lnTo>
                    <a:pt x="205" y="164"/>
                  </a:lnTo>
                  <a:lnTo>
                    <a:pt x="204" y="164"/>
                  </a:lnTo>
                  <a:lnTo>
                    <a:pt x="202" y="164"/>
                  </a:lnTo>
                  <a:lnTo>
                    <a:pt x="202" y="164"/>
                  </a:lnTo>
                  <a:lnTo>
                    <a:pt x="204" y="166"/>
                  </a:lnTo>
                  <a:lnTo>
                    <a:pt x="205" y="166"/>
                  </a:lnTo>
                  <a:lnTo>
                    <a:pt x="205" y="167"/>
                  </a:lnTo>
                  <a:lnTo>
                    <a:pt x="204" y="167"/>
                  </a:lnTo>
                  <a:lnTo>
                    <a:pt x="202" y="169"/>
                  </a:lnTo>
                  <a:lnTo>
                    <a:pt x="202" y="167"/>
                  </a:lnTo>
                  <a:lnTo>
                    <a:pt x="201" y="167"/>
                  </a:lnTo>
                  <a:lnTo>
                    <a:pt x="201" y="167"/>
                  </a:lnTo>
                  <a:lnTo>
                    <a:pt x="201" y="169"/>
                  </a:lnTo>
                  <a:lnTo>
                    <a:pt x="199" y="169"/>
                  </a:lnTo>
                  <a:lnTo>
                    <a:pt x="199" y="167"/>
                  </a:lnTo>
                  <a:lnTo>
                    <a:pt x="199" y="166"/>
                  </a:lnTo>
                  <a:lnTo>
                    <a:pt x="197" y="166"/>
                  </a:lnTo>
                  <a:lnTo>
                    <a:pt x="197" y="166"/>
                  </a:lnTo>
                  <a:lnTo>
                    <a:pt x="196" y="167"/>
                  </a:lnTo>
                  <a:lnTo>
                    <a:pt x="194" y="169"/>
                  </a:lnTo>
                  <a:lnTo>
                    <a:pt x="194" y="169"/>
                  </a:lnTo>
                  <a:lnTo>
                    <a:pt x="194" y="170"/>
                  </a:lnTo>
                  <a:lnTo>
                    <a:pt x="196" y="172"/>
                  </a:lnTo>
                  <a:lnTo>
                    <a:pt x="196" y="172"/>
                  </a:lnTo>
                  <a:lnTo>
                    <a:pt x="199" y="170"/>
                  </a:lnTo>
                  <a:lnTo>
                    <a:pt x="199" y="172"/>
                  </a:lnTo>
                  <a:lnTo>
                    <a:pt x="201" y="172"/>
                  </a:lnTo>
                  <a:lnTo>
                    <a:pt x="202" y="172"/>
                  </a:lnTo>
                  <a:lnTo>
                    <a:pt x="202" y="172"/>
                  </a:lnTo>
                  <a:lnTo>
                    <a:pt x="202" y="172"/>
                  </a:lnTo>
                  <a:lnTo>
                    <a:pt x="204" y="172"/>
                  </a:lnTo>
                  <a:lnTo>
                    <a:pt x="204" y="172"/>
                  </a:lnTo>
                  <a:lnTo>
                    <a:pt x="204" y="170"/>
                  </a:lnTo>
                  <a:lnTo>
                    <a:pt x="205" y="172"/>
                  </a:lnTo>
                  <a:lnTo>
                    <a:pt x="205" y="172"/>
                  </a:lnTo>
                  <a:lnTo>
                    <a:pt x="205" y="173"/>
                  </a:lnTo>
                  <a:lnTo>
                    <a:pt x="205" y="175"/>
                  </a:lnTo>
                  <a:lnTo>
                    <a:pt x="205" y="175"/>
                  </a:lnTo>
                  <a:lnTo>
                    <a:pt x="205" y="177"/>
                  </a:lnTo>
                  <a:lnTo>
                    <a:pt x="204" y="177"/>
                  </a:lnTo>
                  <a:lnTo>
                    <a:pt x="204" y="177"/>
                  </a:lnTo>
                  <a:lnTo>
                    <a:pt x="199" y="177"/>
                  </a:lnTo>
                  <a:lnTo>
                    <a:pt x="197" y="177"/>
                  </a:lnTo>
                  <a:lnTo>
                    <a:pt x="196" y="177"/>
                  </a:lnTo>
                  <a:lnTo>
                    <a:pt x="196" y="177"/>
                  </a:lnTo>
                  <a:lnTo>
                    <a:pt x="194" y="177"/>
                  </a:lnTo>
                  <a:lnTo>
                    <a:pt x="193" y="177"/>
                  </a:lnTo>
                  <a:lnTo>
                    <a:pt x="191" y="177"/>
                  </a:lnTo>
                  <a:lnTo>
                    <a:pt x="191" y="177"/>
                  </a:lnTo>
                  <a:lnTo>
                    <a:pt x="191" y="177"/>
                  </a:lnTo>
                  <a:lnTo>
                    <a:pt x="191" y="175"/>
                  </a:lnTo>
                  <a:lnTo>
                    <a:pt x="191" y="173"/>
                  </a:lnTo>
                  <a:lnTo>
                    <a:pt x="191" y="173"/>
                  </a:lnTo>
                  <a:lnTo>
                    <a:pt x="191" y="172"/>
                  </a:lnTo>
                  <a:lnTo>
                    <a:pt x="190" y="172"/>
                  </a:lnTo>
                  <a:lnTo>
                    <a:pt x="188" y="172"/>
                  </a:lnTo>
                  <a:lnTo>
                    <a:pt x="188" y="172"/>
                  </a:lnTo>
                  <a:lnTo>
                    <a:pt x="188" y="172"/>
                  </a:lnTo>
                  <a:lnTo>
                    <a:pt x="186" y="172"/>
                  </a:lnTo>
                  <a:lnTo>
                    <a:pt x="188" y="173"/>
                  </a:lnTo>
                  <a:lnTo>
                    <a:pt x="190" y="177"/>
                  </a:lnTo>
                  <a:lnTo>
                    <a:pt x="190" y="178"/>
                  </a:lnTo>
                  <a:lnTo>
                    <a:pt x="190" y="180"/>
                  </a:lnTo>
                  <a:lnTo>
                    <a:pt x="188" y="181"/>
                  </a:lnTo>
                  <a:lnTo>
                    <a:pt x="188" y="181"/>
                  </a:lnTo>
                  <a:lnTo>
                    <a:pt x="188" y="183"/>
                  </a:lnTo>
                  <a:lnTo>
                    <a:pt x="188" y="183"/>
                  </a:lnTo>
                  <a:lnTo>
                    <a:pt x="186" y="183"/>
                  </a:lnTo>
                  <a:lnTo>
                    <a:pt x="186" y="183"/>
                  </a:lnTo>
                  <a:lnTo>
                    <a:pt x="186" y="184"/>
                  </a:lnTo>
                  <a:lnTo>
                    <a:pt x="186" y="183"/>
                  </a:lnTo>
                  <a:lnTo>
                    <a:pt x="185" y="183"/>
                  </a:lnTo>
                  <a:lnTo>
                    <a:pt x="185" y="183"/>
                  </a:lnTo>
                  <a:lnTo>
                    <a:pt x="185" y="183"/>
                  </a:lnTo>
                  <a:lnTo>
                    <a:pt x="185" y="184"/>
                  </a:lnTo>
                  <a:lnTo>
                    <a:pt x="185" y="184"/>
                  </a:lnTo>
                  <a:lnTo>
                    <a:pt x="183" y="183"/>
                  </a:lnTo>
                  <a:lnTo>
                    <a:pt x="183" y="183"/>
                  </a:lnTo>
                  <a:lnTo>
                    <a:pt x="183" y="181"/>
                  </a:lnTo>
                  <a:lnTo>
                    <a:pt x="183" y="180"/>
                  </a:lnTo>
                  <a:lnTo>
                    <a:pt x="185" y="180"/>
                  </a:lnTo>
                  <a:lnTo>
                    <a:pt x="185" y="178"/>
                  </a:lnTo>
                  <a:lnTo>
                    <a:pt x="183" y="178"/>
                  </a:lnTo>
                  <a:lnTo>
                    <a:pt x="183" y="178"/>
                  </a:lnTo>
                  <a:lnTo>
                    <a:pt x="183" y="178"/>
                  </a:lnTo>
                  <a:lnTo>
                    <a:pt x="182" y="180"/>
                  </a:lnTo>
                  <a:lnTo>
                    <a:pt x="180" y="180"/>
                  </a:lnTo>
                  <a:lnTo>
                    <a:pt x="180" y="178"/>
                  </a:lnTo>
                  <a:lnTo>
                    <a:pt x="179" y="180"/>
                  </a:lnTo>
                  <a:lnTo>
                    <a:pt x="179" y="180"/>
                  </a:lnTo>
                  <a:lnTo>
                    <a:pt x="179" y="180"/>
                  </a:lnTo>
                  <a:lnTo>
                    <a:pt x="179" y="180"/>
                  </a:lnTo>
                  <a:lnTo>
                    <a:pt x="177" y="180"/>
                  </a:lnTo>
                  <a:lnTo>
                    <a:pt x="177" y="180"/>
                  </a:lnTo>
                  <a:lnTo>
                    <a:pt x="175" y="181"/>
                  </a:lnTo>
                  <a:lnTo>
                    <a:pt x="175" y="183"/>
                  </a:lnTo>
                  <a:lnTo>
                    <a:pt x="175" y="183"/>
                  </a:lnTo>
                  <a:lnTo>
                    <a:pt x="174" y="186"/>
                  </a:lnTo>
                  <a:lnTo>
                    <a:pt x="174" y="186"/>
                  </a:lnTo>
                  <a:lnTo>
                    <a:pt x="174" y="186"/>
                  </a:lnTo>
                  <a:lnTo>
                    <a:pt x="174" y="186"/>
                  </a:lnTo>
                  <a:lnTo>
                    <a:pt x="172" y="186"/>
                  </a:lnTo>
                  <a:lnTo>
                    <a:pt x="169" y="188"/>
                  </a:lnTo>
                  <a:lnTo>
                    <a:pt x="168" y="188"/>
                  </a:lnTo>
                  <a:lnTo>
                    <a:pt x="164" y="189"/>
                  </a:lnTo>
                  <a:lnTo>
                    <a:pt x="160" y="189"/>
                  </a:lnTo>
                  <a:lnTo>
                    <a:pt x="158" y="191"/>
                  </a:lnTo>
                  <a:lnTo>
                    <a:pt x="155" y="191"/>
                  </a:lnTo>
                  <a:lnTo>
                    <a:pt x="153" y="191"/>
                  </a:lnTo>
                  <a:lnTo>
                    <a:pt x="150" y="192"/>
                  </a:lnTo>
                  <a:lnTo>
                    <a:pt x="147" y="192"/>
                  </a:lnTo>
                  <a:lnTo>
                    <a:pt x="145" y="194"/>
                  </a:lnTo>
                  <a:lnTo>
                    <a:pt x="142" y="194"/>
                  </a:lnTo>
                  <a:lnTo>
                    <a:pt x="141" y="195"/>
                  </a:lnTo>
                  <a:lnTo>
                    <a:pt x="138" y="195"/>
                  </a:lnTo>
                  <a:lnTo>
                    <a:pt x="136" y="197"/>
                  </a:lnTo>
                  <a:lnTo>
                    <a:pt x="136" y="205"/>
                  </a:lnTo>
                  <a:lnTo>
                    <a:pt x="136" y="208"/>
                  </a:lnTo>
                  <a:lnTo>
                    <a:pt x="136" y="225"/>
                  </a:lnTo>
                  <a:lnTo>
                    <a:pt x="136" y="229"/>
                  </a:lnTo>
                  <a:lnTo>
                    <a:pt x="136" y="252"/>
                  </a:lnTo>
                  <a:lnTo>
                    <a:pt x="136" y="257"/>
                  </a:lnTo>
                  <a:lnTo>
                    <a:pt x="136" y="260"/>
                  </a:lnTo>
                  <a:lnTo>
                    <a:pt x="136" y="260"/>
                  </a:lnTo>
                  <a:lnTo>
                    <a:pt x="134" y="260"/>
                  </a:lnTo>
                  <a:lnTo>
                    <a:pt x="131" y="262"/>
                  </a:lnTo>
                  <a:lnTo>
                    <a:pt x="130" y="262"/>
                  </a:lnTo>
                  <a:lnTo>
                    <a:pt x="128" y="262"/>
                  </a:lnTo>
                  <a:lnTo>
                    <a:pt x="128" y="262"/>
                  </a:lnTo>
                  <a:lnTo>
                    <a:pt x="128" y="260"/>
                  </a:lnTo>
                  <a:lnTo>
                    <a:pt x="127" y="258"/>
                  </a:lnTo>
                  <a:lnTo>
                    <a:pt x="125" y="258"/>
                  </a:lnTo>
                  <a:lnTo>
                    <a:pt x="125" y="257"/>
                  </a:lnTo>
                  <a:lnTo>
                    <a:pt x="123" y="255"/>
                  </a:lnTo>
                  <a:lnTo>
                    <a:pt x="122" y="252"/>
                  </a:lnTo>
                  <a:lnTo>
                    <a:pt x="120" y="251"/>
                  </a:lnTo>
                  <a:lnTo>
                    <a:pt x="120" y="251"/>
                  </a:lnTo>
                  <a:lnTo>
                    <a:pt x="120" y="249"/>
                  </a:lnTo>
                  <a:lnTo>
                    <a:pt x="117" y="247"/>
                  </a:lnTo>
                  <a:lnTo>
                    <a:pt x="114" y="246"/>
                  </a:lnTo>
                  <a:lnTo>
                    <a:pt x="111" y="244"/>
                  </a:lnTo>
                  <a:lnTo>
                    <a:pt x="111" y="244"/>
                  </a:lnTo>
                  <a:lnTo>
                    <a:pt x="109" y="243"/>
                  </a:lnTo>
                  <a:lnTo>
                    <a:pt x="108" y="243"/>
                  </a:lnTo>
                  <a:lnTo>
                    <a:pt x="106" y="243"/>
                  </a:lnTo>
                  <a:lnTo>
                    <a:pt x="103" y="244"/>
                  </a:lnTo>
                  <a:lnTo>
                    <a:pt x="100" y="244"/>
                  </a:lnTo>
                  <a:lnTo>
                    <a:pt x="97" y="246"/>
                  </a:lnTo>
                  <a:lnTo>
                    <a:pt x="93" y="246"/>
                  </a:lnTo>
                  <a:lnTo>
                    <a:pt x="93" y="247"/>
                  </a:lnTo>
                  <a:lnTo>
                    <a:pt x="90" y="247"/>
                  </a:lnTo>
                  <a:lnTo>
                    <a:pt x="89" y="251"/>
                  </a:lnTo>
                  <a:lnTo>
                    <a:pt x="86" y="252"/>
                  </a:lnTo>
                  <a:lnTo>
                    <a:pt x="86" y="251"/>
                  </a:lnTo>
                  <a:lnTo>
                    <a:pt x="86" y="247"/>
                  </a:lnTo>
                  <a:lnTo>
                    <a:pt x="86" y="247"/>
                  </a:lnTo>
                  <a:lnTo>
                    <a:pt x="86" y="244"/>
                  </a:lnTo>
                  <a:lnTo>
                    <a:pt x="87" y="243"/>
                  </a:lnTo>
                  <a:lnTo>
                    <a:pt x="87" y="241"/>
                  </a:lnTo>
                  <a:lnTo>
                    <a:pt x="87" y="240"/>
                  </a:lnTo>
                  <a:lnTo>
                    <a:pt x="87" y="236"/>
                  </a:lnTo>
                  <a:lnTo>
                    <a:pt x="87" y="235"/>
                  </a:lnTo>
                  <a:lnTo>
                    <a:pt x="86" y="235"/>
                  </a:lnTo>
                  <a:lnTo>
                    <a:pt x="84" y="235"/>
                  </a:lnTo>
                  <a:lnTo>
                    <a:pt x="82" y="235"/>
                  </a:lnTo>
                  <a:lnTo>
                    <a:pt x="82" y="235"/>
                  </a:lnTo>
                  <a:lnTo>
                    <a:pt x="81" y="233"/>
                  </a:lnTo>
                  <a:lnTo>
                    <a:pt x="79" y="233"/>
                  </a:lnTo>
                  <a:lnTo>
                    <a:pt x="79" y="233"/>
                  </a:lnTo>
                  <a:lnTo>
                    <a:pt x="78" y="235"/>
                  </a:lnTo>
                  <a:lnTo>
                    <a:pt x="78" y="233"/>
                  </a:lnTo>
                  <a:lnTo>
                    <a:pt x="76" y="233"/>
                  </a:lnTo>
                  <a:lnTo>
                    <a:pt x="76" y="232"/>
                  </a:lnTo>
                  <a:lnTo>
                    <a:pt x="76" y="232"/>
                  </a:lnTo>
                  <a:lnTo>
                    <a:pt x="74" y="230"/>
                  </a:lnTo>
                  <a:lnTo>
                    <a:pt x="73" y="229"/>
                  </a:lnTo>
                  <a:lnTo>
                    <a:pt x="71" y="229"/>
                  </a:lnTo>
                  <a:lnTo>
                    <a:pt x="70" y="229"/>
                  </a:lnTo>
                  <a:lnTo>
                    <a:pt x="68" y="229"/>
                  </a:lnTo>
                  <a:lnTo>
                    <a:pt x="68" y="227"/>
                  </a:lnTo>
                  <a:lnTo>
                    <a:pt x="68" y="225"/>
                  </a:lnTo>
                  <a:lnTo>
                    <a:pt x="68" y="224"/>
                  </a:lnTo>
                  <a:lnTo>
                    <a:pt x="68" y="224"/>
                  </a:lnTo>
                  <a:lnTo>
                    <a:pt x="68" y="222"/>
                  </a:lnTo>
                  <a:lnTo>
                    <a:pt x="68" y="222"/>
                  </a:lnTo>
                  <a:lnTo>
                    <a:pt x="67" y="221"/>
                  </a:lnTo>
                  <a:lnTo>
                    <a:pt x="65" y="219"/>
                  </a:lnTo>
                  <a:lnTo>
                    <a:pt x="63" y="214"/>
                  </a:lnTo>
                  <a:lnTo>
                    <a:pt x="62" y="211"/>
                  </a:lnTo>
                  <a:lnTo>
                    <a:pt x="60" y="210"/>
                  </a:lnTo>
                  <a:lnTo>
                    <a:pt x="59" y="210"/>
                  </a:lnTo>
                  <a:lnTo>
                    <a:pt x="57" y="208"/>
                  </a:lnTo>
                  <a:lnTo>
                    <a:pt x="54" y="208"/>
                  </a:lnTo>
                  <a:lnTo>
                    <a:pt x="54" y="208"/>
                  </a:lnTo>
                  <a:lnTo>
                    <a:pt x="52" y="206"/>
                  </a:lnTo>
                  <a:lnTo>
                    <a:pt x="52" y="206"/>
                  </a:lnTo>
                  <a:lnTo>
                    <a:pt x="54" y="205"/>
                  </a:lnTo>
                  <a:lnTo>
                    <a:pt x="54" y="203"/>
                  </a:lnTo>
                  <a:lnTo>
                    <a:pt x="56" y="203"/>
                  </a:lnTo>
                  <a:lnTo>
                    <a:pt x="59" y="203"/>
                  </a:lnTo>
                  <a:lnTo>
                    <a:pt x="62" y="203"/>
                  </a:lnTo>
                  <a:lnTo>
                    <a:pt x="65" y="205"/>
                  </a:lnTo>
                  <a:lnTo>
                    <a:pt x="65" y="205"/>
                  </a:lnTo>
                  <a:lnTo>
                    <a:pt x="67" y="205"/>
                  </a:lnTo>
                  <a:lnTo>
                    <a:pt x="68" y="205"/>
                  </a:lnTo>
                  <a:lnTo>
                    <a:pt x="70" y="205"/>
                  </a:lnTo>
                  <a:lnTo>
                    <a:pt x="71" y="205"/>
                  </a:lnTo>
                  <a:lnTo>
                    <a:pt x="71" y="203"/>
                  </a:lnTo>
                  <a:lnTo>
                    <a:pt x="70" y="203"/>
                  </a:lnTo>
                  <a:lnTo>
                    <a:pt x="70" y="203"/>
                  </a:lnTo>
                  <a:lnTo>
                    <a:pt x="68" y="203"/>
                  </a:lnTo>
                  <a:lnTo>
                    <a:pt x="67" y="202"/>
                  </a:lnTo>
                  <a:lnTo>
                    <a:pt x="65" y="200"/>
                  </a:lnTo>
                  <a:lnTo>
                    <a:pt x="65" y="199"/>
                  </a:lnTo>
                  <a:lnTo>
                    <a:pt x="63" y="197"/>
                  </a:lnTo>
                  <a:lnTo>
                    <a:pt x="65" y="197"/>
                  </a:lnTo>
                  <a:lnTo>
                    <a:pt x="67" y="195"/>
                  </a:lnTo>
                  <a:lnTo>
                    <a:pt x="68" y="194"/>
                  </a:lnTo>
                  <a:lnTo>
                    <a:pt x="68" y="192"/>
                  </a:lnTo>
                  <a:lnTo>
                    <a:pt x="68" y="191"/>
                  </a:lnTo>
                  <a:lnTo>
                    <a:pt x="70" y="189"/>
                  </a:lnTo>
                  <a:lnTo>
                    <a:pt x="71" y="191"/>
                  </a:lnTo>
                  <a:lnTo>
                    <a:pt x="74" y="189"/>
                  </a:lnTo>
                  <a:lnTo>
                    <a:pt x="79" y="189"/>
                  </a:lnTo>
                  <a:lnTo>
                    <a:pt x="84" y="189"/>
                  </a:lnTo>
                  <a:lnTo>
                    <a:pt x="86" y="189"/>
                  </a:lnTo>
                  <a:lnTo>
                    <a:pt x="90" y="191"/>
                  </a:lnTo>
                  <a:lnTo>
                    <a:pt x="92" y="191"/>
                  </a:lnTo>
                  <a:lnTo>
                    <a:pt x="93" y="191"/>
                  </a:lnTo>
                  <a:lnTo>
                    <a:pt x="97" y="191"/>
                  </a:lnTo>
                  <a:lnTo>
                    <a:pt x="93" y="189"/>
                  </a:lnTo>
                  <a:lnTo>
                    <a:pt x="90" y="188"/>
                  </a:lnTo>
                  <a:lnTo>
                    <a:pt x="90" y="186"/>
                  </a:lnTo>
                  <a:lnTo>
                    <a:pt x="92" y="183"/>
                  </a:lnTo>
                  <a:lnTo>
                    <a:pt x="93" y="180"/>
                  </a:lnTo>
                  <a:lnTo>
                    <a:pt x="95" y="175"/>
                  </a:lnTo>
                  <a:lnTo>
                    <a:pt x="95" y="170"/>
                  </a:lnTo>
                  <a:lnTo>
                    <a:pt x="93" y="170"/>
                  </a:lnTo>
                  <a:lnTo>
                    <a:pt x="93" y="169"/>
                  </a:lnTo>
                  <a:lnTo>
                    <a:pt x="95" y="167"/>
                  </a:lnTo>
                  <a:lnTo>
                    <a:pt x="95" y="166"/>
                  </a:lnTo>
                  <a:lnTo>
                    <a:pt x="95" y="166"/>
                  </a:lnTo>
                  <a:lnTo>
                    <a:pt x="93" y="162"/>
                  </a:lnTo>
                  <a:lnTo>
                    <a:pt x="93" y="162"/>
                  </a:lnTo>
                  <a:lnTo>
                    <a:pt x="92" y="161"/>
                  </a:lnTo>
                  <a:lnTo>
                    <a:pt x="89" y="161"/>
                  </a:lnTo>
                  <a:lnTo>
                    <a:pt x="86" y="161"/>
                  </a:lnTo>
                  <a:lnTo>
                    <a:pt x="84" y="161"/>
                  </a:lnTo>
                  <a:lnTo>
                    <a:pt x="84" y="162"/>
                  </a:lnTo>
                  <a:lnTo>
                    <a:pt x="84" y="162"/>
                  </a:lnTo>
                  <a:lnTo>
                    <a:pt x="81" y="164"/>
                  </a:lnTo>
                  <a:lnTo>
                    <a:pt x="81" y="164"/>
                  </a:lnTo>
                  <a:lnTo>
                    <a:pt x="79" y="164"/>
                  </a:lnTo>
                  <a:lnTo>
                    <a:pt x="79" y="162"/>
                  </a:lnTo>
                  <a:lnTo>
                    <a:pt x="78" y="162"/>
                  </a:lnTo>
                  <a:lnTo>
                    <a:pt x="74" y="161"/>
                  </a:lnTo>
                  <a:lnTo>
                    <a:pt x="73" y="159"/>
                  </a:lnTo>
                  <a:lnTo>
                    <a:pt x="73" y="159"/>
                  </a:lnTo>
                  <a:lnTo>
                    <a:pt x="68" y="159"/>
                  </a:lnTo>
                  <a:lnTo>
                    <a:pt x="67" y="158"/>
                  </a:lnTo>
                  <a:lnTo>
                    <a:pt x="63" y="159"/>
                  </a:lnTo>
                  <a:lnTo>
                    <a:pt x="60" y="161"/>
                  </a:lnTo>
                  <a:lnTo>
                    <a:pt x="59" y="161"/>
                  </a:lnTo>
                  <a:lnTo>
                    <a:pt x="59" y="162"/>
                  </a:lnTo>
                  <a:lnTo>
                    <a:pt x="57" y="162"/>
                  </a:lnTo>
                  <a:lnTo>
                    <a:pt x="57" y="162"/>
                  </a:lnTo>
                  <a:lnTo>
                    <a:pt x="56" y="162"/>
                  </a:lnTo>
                  <a:lnTo>
                    <a:pt x="54" y="164"/>
                  </a:lnTo>
                  <a:lnTo>
                    <a:pt x="51" y="166"/>
                  </a:lnTo>
                  <a:lnTo>
                    <a:pt x="49" y="167"/>
                  </a:lnTo>
                  <a:lnTo>
                    <a:pt x="48" y="167"/>
                  </a:lnTo>
                  <a:lnTo>
                    <a:pt x="46" y="169"/>
                  </a:lnTo>
                  <a:lnTo>
                    <a:pt x="45" y="169"/>
                  </a:lnTo>
                  <a:lnTo>
                    <a:pt x="43" y="169"/>
                  </a:lnTo>
                  <a:lnTo>
                    <a:pt x="41" y="169"/>
                  </a:lnTo>
                  <a:lnTo>
                    <a:pt x="40" y="169"/>
                  </a:lnTo>
                  <a:lnTo>
                    <a:pt x="40" y="170"/>
                  </a:lnTo>
                  <a:lnTo>
                    <a:pt x="40" y="170"/>
                  </a:lnTo>
                  <a:lnTo>
                    <a:pt x="40" y="170"/>
                  </a:lnTo>
                  <a:lnTo>
                    <a:pt x="38" y="172"/>
                  </a:lnTo>
                  <a:lnTo>
                    <a:pt x="38" y="172"/>
                  </a:lnTo>
                  <a:lnTo>
                    <a:pt x="38" y="172"/>
                  </a:lnTo>
                  <a:lnTo>
                    <a:pt x="35" y="170"/>
                  </a:lnTo>
                  <a:lnTo>
                    <a:pt x="32" y="169"/>
                  </a:lnTo>
                  <a:lnTo>
                    <a:pt x="29" y="169"/>
                  </a:lnTo>
                  <a:lnTo>
                    <a:pt x="29" y="169"/>
                  </a:lnTo>
                  <a:lnTo>
                    <a:pt x="29" y="167"/>
                  </a:lnTo>
                  <a:lnTo>
                    <a:pt x="29" y="167"/>
                  </a:lnTo>
                  <a:lnTo>
                    <a:pt x="27" y="166"/>
                  </a:lnTo>
                  <a:lnTo>
                    <a:pt x="29" y="166"/>
                  </a:lnTo>
                  <a:lnTo>
                    <a:pt x="29" y="164"/>
                  </a:lnTo>
                  <a:lnTo>
                    <a:pt x="29" y="164"/>
                  </a:lnTo>
                  <a:lnTo>
                    <a:pt x="30" y="164"/>
                  </a:lnTo>
                  <a:lnTo>
                    <a:pt x="30" y="166"/>
                  </a:lnTo>
                  <a:lnTo>
                    <a:pt x="32" y="166"/>
                  </a:lnTo>
                  <a:lnTo>
                    <a:pt x="33" y="166"/>
                  </a:lnTo>
                  <a:lnTo>
                    <a:pt x="35" y="166"/>
                  </a:lnTo>
                  <a:lnTo>
                    <a:pt x="35" y="164"/>
                  </a:lnTo>
                  <a:lnTo>
                    <a:pt x="32" y="161"/>
                  </a:lnTo>
                  <a:lnTo>
                    <a:pt x="30" y="159"/>
                  </a:lnTo>
                  <a:lnTo>
                    <a:pt x="29" y="156"/>
                  </a:lnTo>
                  <a:lnTo>
                    <a:pt x="29" y="154"/>
                  </a:lnTo>
                  <a:lnTo>
                    <a:pt x="27" y="151"/>
                  </a:lnTo>
                  <a:lnTo>
                    <a:pt x="24" y="150"/>
                  </a:lnTo>
                  <a:lnTo>
                    <a:pt x="22" y="147"/>
                  </a:lnTo>
                  <a:lnTo>
                    <a:pt x="22" y="147"/>
                  </a:lnTo>
                  <a:lnTo>
                    <a:pt x="19" y="147"/>
                  </a:lnTo>
                  <a:lnTo>
                    <a:pt x="15" y="145"/>
                  </a:lnTo>
                  <a:lnTo>
                    <a:pt x="13" y="145"/>
                  </a:lnTo>
                  <a:lnTo>
                    <a:pt x="11" y="147"/>
                  </a:lnTo>
                  <a:lnTo>
                    <a:pt x="10" y="147"/>
                  </a:lnTo>
                  <a:lnTo>
                    <a:pt x="10" y="145"/>
                  </a:lnTo>
                  <a:lnTo>
                    <a:pt x="8" y="143"/>
                  </a:lnTo>
                  <a:lnTo>
                    <a:pt x="8" y="143"/>
                  </a:lnTo>
                  <a:lnTo>
                    <a:pt x="8" y="142"/>
                  </a:lnTo>
                  <a:lnTo>
                    <a:pt x="8" y="140"/>
                  </a:lnTo>
                  <a:lnTo>
                    <a:pt x="7" y="137"/>
                  </a:lnTo>
                  <a:lnTo>
                    <a:pt x="7" y="137"/>
                  </a:lnTo>
                  <a:lnTo>
                    <a:pt x="4" y="136"/>
                  </a:lnTo>
                  <a:lnTo>
                    <a:pt x="2" y="134"/>
                  </a:lnTo>
                  <a:lnTo>
                    <a:pt x="0" y="131"/>
                  </a:lnTo>
                  <a:lnTo>
                    <a:pt x="2" y="128"/>
                  </a:lnTo>
                  <a:lnTo>
                    <a:pt x="4" y="125"/>
                  </a:lnTo>
                  <a:lnTo>
                    <a:pt x="5" y="123"/>
                  </a:lnTo>
                  <a:lnTo>
                    <a:pt x="7" y="121"/>
                  </a:lnTo>
                  <a:lnTo>
                    <a:pt x="7" y="121"/>
                  </a:lnTo>
                  <a:lnTo>
                    <a:pt x="7" y="120"/>
                  </a:lnTo>
                  <a:lnTo>
                    <a:pt x="5" y="118"/>
                  </a:lnTo>
                  <a:lnTo>
                    <a:pt x="4" y="118"/>
                  </a:lnTo>
                  <a:lnTo>
                    <a:pt x="4" y="117"/>
                  </a:lnTo>
                  <a:lnTo>
                    <a:pt x="4" y="114"/>
                  </a:lnTo>
                  <a:lnTo>
                    <a:pt x="5" y="110"/>
                  </a:lnTo>
                  <a:lnTo>
                    <a:pt x="7" y="107"/>
                  </a:lnTo>
                  <a:lnTo>
                    <a:pt x="8" y="106"/>
                  </a:lnTo>
                  <a:lnTo>
                    <a:pt x="10" y="104"/>
                  </a:lnTo>
                  <a:lnTo>
                    <a:pt x="10" y="104"/>
                  </a:lnTo>
                  <a:lnTo>
                    <a:pt x="10" y="102"/>
                  </a:lnTo>
                  <a:lnTo>
                    <a:pt x="10" y="101"/>
                  </a:lnTo>
                  <a:lnTo>
                    <a:pt x="11" y="99"/>
                  </a:lnTo>
                  <a:lnTo>
                    <a:pt x="11" y="99"/>
                  </a:lnTo>
                  <a:lnTo>
                    <a:pt x="13" y="98"/>
                  </a:lnTo>
                  <a:lnTo>
                    <a:pt x="13" y="98"/>
                  </a:lnTo>
                  <a:lnTo>
                    <a:pt x="15" y="96"/>
                  </a:lnTo>
                  <a:lnTo>
                    <a:pt x="16" y="98"/>
                  </a:lnTo>
                  <a:lnTo>
                    <a:pt x="18" y="99"/>
                  </a:lnTo>
                  <a:lnTo>
                    <a:pt x="21" y="102"/>
                  </a:lnTo>
                  <a:lnTo>
                    <a:pt x="24" y="106"/>
                  </a:lnTo>
                  <a:lnTo>
                    <a:pt x="24" y="106"/>
                  </a:lnTo>
                  <a:lnTo>
                    <a:pt x="26" y="107"/>
                  </a:lnTo>
                  <a:lnTo>
                    <a:pt x="27" y="107"/>
                  </a:lnTo>
                  <a:lnTo>
                    <a:pt x="29" y="107"/>
                  </a:lnTo>
                  <a:lnTo>
                    <a:pt x="32" y="106"/>
                  </a:lnTo>
                  <a:lnTo>
                    <a:pt x="32" y="106"/>
                  </a:lnTo>
                  <a:lnTo>
                    <a:pt x="33" y="104"/>
                  </a:lnTo>
                  <a:lnTo>
                    <a:pt x="32" y="102"/>
                  </a:lnTo>
                  <a:lnTo>
                    <a:pt x="32" y="102"/>
                  </a:lnTo>
                  <a:lnTo>
                    <a:pt x="32" y="101"/>
                  </a:lnTo>
                  <a:lnTo>
                    <a:pt x="30" y="98"/>
                  </a:lnTo>
                  <a:lnTo>
                    <a:pt x="30" y="95"/>
                  </a:lnTo>
                  <a:lnTo>
                    <a:pt x="30" y="93"/>
                  </a:lnTo>
                  <a:lnTo>
                    <a:pt x="30" y="93"/>
                  </a:lnTo>
                  <a:lnTo>
                    <a:pt x="32" y="93"/>
                  </a:lnTo>
                  <a:lnTo>
                    <a:pt x="32" y="93"/>
                  </a:lnTo>
                  <a:lnTo>
                    <a:pt x="33" y="93"/>
                  </a:lnTo>
                  <a:lnTo>
                    <a:pt x="37" y="91"/>
                  </a:lnTo>
                  <a:lnTo>
                    <a:pt x="40" y="88"/>
                  </a:lnTo>
                  <a:lnTo>
                    <a:pt x="40" y="87"/>
                  </a:lnTo>
                  <a:lnTo>
                    <a:pt x="41" y="85"/>
                  </a:lnTo>
                  <a:lnTo>
                    <a:pt x="43" y="84"/>
                  </a:lnTo>
                  <a:lnTo>
                    <a:pt x="45" y="84"/>
                  </a:lnTo>
                  <a:lnTo>
                    <a:pt x="48" y="84"/>
                  </a:lnTo>
                  <a:lnTo>
                    <a:pt x="49" y="82"/>
                  </a:lnTo>
                  <a:lnTo>
                    <a:pt x="51" y="80"/>
                  </a:lnTo>
                  <a:lnTo>
                    <a:pt x="52" y="80"/>
                  </a:lnTo>
                  <a:lnTo>
                    <a:pt x="54" y="79"/>
                  </a:lnTo>
                  <a:lnTo>
                    <a:pt x="54" y="79"/>
                  </a:lnTo>
                  <a:lnTo>
                    <a:pt x="57" y="76"/>
                  </a:lnTo>
                  <a:lnTo>
                    <a:pt x="59" y="74"/>
                  </a:lnTo>
                  <a:lnTo>
                    <a:pt x="60" y="73"/>
                  </a:lnTo>
                  <a:lnTo>
                    <a:pt x="60" y="73"/>
                  </a:lnTo>
                  <a:lnTo>
                    <a:pt x="62" y="73"/>
                  </a:lnTo>
                  <a:lnTo>
                    <a:pt x="65" y="73"/>
                  </a:lnTo>
                  <a:lnTo>
                    <a:pt x="67" y="74"/>
                  </a:lnTo>
                  <a:lnTo>
                    <a:pt x="68" y="74"/>
                  </a:lnTo>
                  <a:lnTo>
                    <a:pt x="68" y="76"/>
                  </a:lnTo>
                  <a:lnTo>
                    <a:pt x="68" y="76"/>
                  </a:lnTo>
                  <a:lnTo>
                    <a:pt x="70" y="77"/>
                  </a:lnTo>
                  <a:lnTo>
                    <a:pt x="70" y="77"/>
                  </a:lnTo>
                  <a:lnTo>
                    <a:pt x="71" y="77"/>
                  </a:lnTo>
                  <a:lnTo>
                    <a:pt x="73" y="77"/>
                  </a:lnTo>
                  <a:lnTo>
                    <a:pt x="74" y="76"/>
                  </a:lnTo>
                  <a:lnTo>
                    <a:pt x="79" y="73"/>
                  </a:lnTo>
                  <a:lnTo>
                    <a:pt x="82" y="73"/>
                  </a:lnTo>
                  <a:lnTo>
                    <a:pt x="84" y="73"/>
                  </a:lnTo>
                  <a:lnTo>
                    <a:pt x="84" y="74"/>
                  </a:lnTo>
                  <a:lnTo>
                    <a:pt x="86" y="76"/>
                  </a:lnTo>
                  <a:lnTo>
                    <a:pt x="87" y="77"/>
                  </a:lnTo>
                  <a:lnTo>
                    <a:pt x="87" y="77"/>
                  </a:lnTo>
                  <a:lnTo>
                    <a:pt x="87" y="77"/>
                  </a:lnTo>
                  <a:lnTo>
                    <a:pt x="89" y="76"/>
                  </a:lnTo>
                  <a:lnTo>
                    <a:pt x="89" y="76"/>
                  </a:lnTo>
                  <a:lnTo>
                    <a:pt x="90" y="76"/>
                  </a:lnTo>
                  <a:lnTo>
                    <a:pt x="92" y="77"/>
                  </a:lnTo>
                  <a:lnTo>
                    <a:pt x="93" y="77"/>
                  </a:lnTo>
                  <a:lnTo>
                    <a:pt x="97" y="77"/>
                  </a:lnTo>
                  <a:lnTo>
                    <a:pt x="97" y="76"/>
                  </a:lnTo>
                  <a:lnTo>
                    <a:pt x="98" y="77"/>
                  </a:lnTo>
                  <a:lnTo>
                    <a:pt x="100" y="77"/>
                  </a:lnTo>
                  <a:lnTo>
                    <a:pt x="101" y="79"/>
                  </a:lnTo>
                  <a:lnTo>
                    <a:pt x="103" y="80"/>
                  </a:lnTo>
                  <a:lnTo>
                    <a:pt x="104" y="82"/>
                  </a:lnTo>
                  <a:lnTo>
                    <a:pt x="106" y="82"/>
                  </a:lnTo>
                  <a:lnTo>
                    <a:pt x="108" y="84"/>
                  </a:lnTo>
                  <a:lnTo>
                    <a:pt x="109" y="85"/>
                  </a:lnTo>
                  <a:lnTo>
                    <a:pt x="111" y="85"/>
                  </a:lnTo>
                  <a:lnTo>
                    <a:pt x="112" y="87"/>
                  </a:lnTo>
                  <a:lnTo>
                    <a:pt x="114" y="90"/>
                  </a:lnTo>
                  <a:lnTo>
                    <a:pt x="114" y="91"/>
                  </a:lnTo>
                  <a:lnTo>
                    <a:pt x="114" y="93"/>
                  </a:lnTo>
                  <a:lnTo>
                    <a:pt x="115" y="95"/>
                  </a:lnTo>
                  <a:lnTo>
                    <a:pt x="115" y="95"/>
                  </a:lnTo>
                  <a:lnTo>
                    <a:pt x="115" y="95"/>
                  </a:lnTo>
                  <a:lnTo>
                    <a:pt x="117" y="93"/>
                  </a:lnTo>
                  <a:lnTo>
                    <a:pt x="117" y="91"/>
                  </a:lnTo>
                  <a:lnTo>
                    <a:pt x="117" y="90"/>
                  </a:lnTo>
                  <a:lnTo>
                    <a:pt x="115" y="88"/>
                  </a:lnTo>
                  <a:lnTo>
                    <a:pt x="115" y="87"/>
                  </a:lnTo>
                  <a:lnTo>
                    <a:pt x="115" y="87"/>
                  </a:lnTo>
                  <a:lnTo>
                    <a:pt x="115" y="87"/>
                  </a:lnTo>
                  <a:lnTo>
                    <a:pt x="117" y="85"/>
                  </a:lnTo>
                  <a:lnTo>
                    <a:pt x="119" y="85"/>
                  </a:lnTo>
                  <a:lnTo>
                    <a:pt x="120" y="87"/>
                  </a:lnTo>
                  <a:lnTo>
                    <a:pt x="122" y="88"/>
                  </a:lnTo>
                  <a:lnTo>
                    <a:pt x="125" y="90"/>
                  </a:lnTo>
                  <a:lnTo>
                    <a:pt x="127" y="91"/>
                  </a:lnTo>
                  <a:lnTo>
                    <a:pt x="130" y="93"/>
                  </a:lnTo>
                  <a:lnTo>
                    <a:pt x="131" y="93"/>
                  </a:lnTo>
                  <a:lnTo>
                    <a:pt x="133" y="93"/>
                  </a:lnTo>
                  <a:lnTo>
                    <a:pt x="136" y="93"/>
                  </a:lnTo>
                  <a:lnTo>
                    <a:pt x="138" y="91"/>
                  </a:lnTo>
                  <a:lnTo>
                    <a:pt x="138" y="90"/>
                  </a:lnTo>
                  <a:lnTo>
                    <a:pt x="139" y="88"/>
                  </a:lnTo>
                  <a:lnTo>
                    <a:pt x="141" y="87"/>
                  </a:lnTo>
                  <a:lnTo>
                    <a:pt x="144" y="85"/>
                  </a:lnTo>
                  <a:lnTo>
                    <a:pt x="144" y="85"/>
                  </a:lnTo>
                  <a:lnTo>
                    <a:pt x="145" y="87"/>
                  </a:lnTo>
                  <a:lnTo>
                    <a:pt x="147" y="85"/>
                  </a:lnTo>
                  <a:lnTo>
                    <a:pt x="149" y="85"/>
                  </a:lnTo>
                  <a:lnTo>
                    <a:pt x="150" y="85"/>
                  </a:lnTo>
                  <a:lnTo>
                    <a:pt x="153" y="85"/>
                  </a:lnTo>
                  <a:lnTo>
                    <a:pt x="155" y="87"/>
                  </a:lnTo>
                  <a:lnTo>
                    <a:pt x="156" y="88"/>
                  </a:lnTo>
                  <a:lnTo>
                    <a:pt x="158" y="88"/>
                  </a:lnTo>
                  <a:lnTo>
                    <a:pt x="160" y="87"/>
                  </a:lnTo>
                  <a:lnTo>
                    <a:pt x="161" y="87"/>
                  </a:lnTo>
                  <a:lnTo>
                    <a:pt x="161" y="85"/>
                  </a:lnTo>
                  <a:lnTo>
                    <a:pt x="163" y="84"/>
                  </a:lnTo>
                  <a:lnTo>
                    <a:pt x="163" y="84"/>
                  </a:lnTo>
                  <a:lnTo>
                    <a:pt x="166" y="85"/>
                  </a:lnTo>
                  <a:lnTo>
                    <a:pt x="168" y="85"/>
                  </a:lnTo>
                  <a:lnTo>
                    <a:pt x="168" y="84"/>
                  </a:lnTo>
                  <a:lnTo>
                    <a:pt x="171" y="85"/>
                  </a:lnTo>
                  <a:lnTo>
                    <a:pt x="174" y="87"/>
                  </a:lnTo>
                  <a:lnTo>
                    <a:pt x="175" y="88"/>
                  </a:lnTo>
                  <a:lnTo>
                    <a:pt x="177" y="91"/>
                  </a:lnTo>
                  <a:lnTo>
                    <a:pt x="179" y="91"/>
                  </a:lnTo>
                  <a:lnTo>
                    <a:pt x="180" y="91"/>
                  </a:lnTo>
                  <a:lnTo>
                    <a:pt x="180" y="91"/>
                  </a:lnTo>
                  <a:lnTo>
                    <a:pt x="182" y="93"/>
                  </a:lnTo>
                  <a:lnTo>
                    <a:pt x="186" y="93"/>
                  </a:lnTo>
                  <a:lnTo>
                    <a:pt x="186" y="93"/>
                  </a:lnTo>
                  <a:lnTo>
                    <a:pt x="186" y="93"/>
                  </a:lnTo>
                  <a:lnTo>
                    <a:pt x="186" y="95"/>
                  </a:lnTo>
                  <a:lnTo>
                    <a:pt x="186" y="96"/>
                  </a:lnTo>
                  <a:lnTo>
                    <a:pt x="191" y="95"/>
                  </a:lnTo>
                  <a:lnTo>
                    <a:pt x="191" y="93"/>
                  </a:lnTo>
                  <a:lnTo>
                    <a:pt x="193" y="91"/>
                  </a:lnTo>
                  <a:lnTo>
                    <a:pt x="193" y="90"/>
                  </a:lnTo>
                  <a:lnTo>
                    <a:pt x="194" y="88"/>
                  </a:lnTo>
                  <a:lnTo>
                    <a:pt x="194" y="88"/>
                  </a:lnTo>
                  <a:lnTo>
                    <a:pt x="196" y="88"/>
                  </a:lnTo>
                  <a:lnTo>
                    <a:pt x="197" y="90"/>
                  </a:lnTo>
                  <a:lnTo>
                    <a:pt x="197" y="91"/>
                  </a:lnTo>
                  <a:lnTo>
                    <a:pt x="201" y="91"/>
                  </a:lnTo>
                  <a:lnTo>
                    <a:pt x="202" y="91"/>
                  </a:lnTo>
                  <a:lnTo>
                    <a:pt x="204" y="91"/>
                  </a:lnTo>
                  <a:lnTo>
                    <a:pt x="207" y="91"/>
                  </a:lnTo>
                  <a:lnTo>
                    <a:pt x="212" y="90"/>
                  </a:lnTo>
                  <a:lnTo>
                    <a:pt x="215" y="88"/>
                  </a:lnTo>
                  <a:lnTo>
                    <a:pt x="215" y="87"/>
                  </a:lnTo>
                  <a:lnTo>
                    <a:pt x="216" y="84"/>
                  </a:lnTo>
                  <a:lnTo>
                    <a:pt x="216" y="82"/>
                  </a:lnTo>
                  <a:lnTo>
                    <a:pt x="216" y="79"/>
                  </a:lnTo>
                  <a:lnTo>
                    <a:pt x="215" y="77"/>
                  </a:lnTo>
                  <a:lnTo>
                    <a:pt x="213" y="77"/>
                  </a:lnTo>
                  <a:lnTo>
                    <a:pt x="209" y="76"/>
                  </a:lnTo>
                  <a:lnTo>
                    <a:pt x="209" y="76"/>
                  </a:lnTo>
                  <a:lnTo>
                    <a:pt x="209" y="76"/>
                  </a:lnTo>
                  <a:lnTo>
                    <a:pt x="204" y="74"/>
                  </a:lnTo>
                  <a:lnTo>
                    <a:pt x="201" y="73"/>
                  </a:lnTo>
                  <a:lnTo>
                    <a:pt x="201" y="73"/>
                  </a:lnTo>
                  <a:lnTo>
                    <a:pt x="199" y="71"/>
                  </a:lnTo>
                  <a:lnTo>
                    <a:pt x="197" y="69"/>
                  </a:lnTo>
                  <a:lnTo>
                    <a:pt x="194" y="69"/>
                  </a:lnTo>
                  <a:lnTo>
                    <a:pt x="194" y="68"/>
                  </a:lnTo>
                  <a:lnTo>
                    <a:pt x="194" y="68"/>
                  </a:lnTo>
                  <a:lnTo>
                    <a:pt x="197" y="66"/>
                  </a:lnTo>
                  <a:lnTo>
                    <a:pt x="201" y="65"/>
                  </a:lnTo>
                  <a:lnTo>
                    <a:pt x="201" y="63"/>
                  </a:lnTo>
                  <a:lnTo>
                    <a:pt x="204" y="63"/>
                  </a:lnTo>
                  <a:lnTo>
                    <a:pt x="205" y="62"/>
                  </a:lnTo>
                  <a:lnTo>
                    <a:pt x="207" y="62"/>
                  </a:lnTo>
                  <a:lnTo>
                    <a:pt x="209" y="60"/>
                  </a:lnTo>
                  <a:lnTo>
                    <a:pt x="209" y="58"/>
                  </a:lnTo>
                  <a:lnTo>
                    <a:pt x="205" y="55"/>
                  </a:lnTo>
                  <a:lnTo>
                    <a:pt x="205" y="54"/>
                  </a:lnTo>
                  <a:lnTo>
                    <a:pt x="205" y="52"/>
                  </a:lnTo>
                  <a:lnTo>
                    <a:pt x="207" y="51"/>
                  </a:lnTo>
                  <a:lnTo>
                    <a:pt x="209" y="51"/>
                  </a:lnTo>
                  <a:lnTo>
                    <a:pt x="209" y="49"/>
                  </a:lnTo>
                  <a:lnTo>
                    <a:pt x="209" y="47"/>
                  </a:lnTo>
                  <a:lnTo>
                    <a:pt x="212" y="47"/>
                  </a:lnTo>
                  <a:lnTo>
                    <a:pt x="215" y="47"/>
                  </a:lnTo>
                  <a:lnTo>
                    <a:pt x="216" y="47"/>
                  </a:lnTo>
                  <a:lnTo>
                    <a:pt x="220" y="47"/>
                  </a:lnTo>
                  <a:lnTo>
                    <a:pt x="221" y="47"/>
                  </a:lnTo>
                  <a:lnTo>
                    <a:pt x="223" y="49"/>
                  </a:lnTo>
                  <a:lnTo>
                    <a:pt x="224" y="47"/>
                  </a:lnTo>
                  <a:lnTo>
                    <a:pt x="224" y="47"/>
                  </a:lnTo>
                  <a:lnTo>
                    <a:pt x="224" y="46"/>
                  </a:lnTo>
                  <a:lnTo>
                    <a:pt x="223" y="46"/>
                  </a:lnTo>
                  <a:lnTo>
                    <a:pt x="220" y="44"/>
                  </a:lnTo>
                  <a:lnTo>
                    <a:pt x="218" y="43"/>
                  </a:lnTo>
                  <a:lnTo>
                    <a:pt x="216" y="43"/>
                  </a:lnTo>
                  <a:lnTo>
                    <a:pt x="215" y="43"/>
                  </a:lnTo>
                  <a:lnTo>
                    <a:pt x="213" y="41"/>
                  </a:lnTo>
                  <a:lnTo>
                    <a:pt x="212" y="41"/>
                  </a:lnTo>
                  <a:lnTo>
                    <a:pt x="212" y="41"/>
                  </a:lnTo>
                  <a:lnTo>
                    <a:pt x="212" y="39"/>
                  </a:lnTo>
                  <a:lnTo>
                    <a:pt x="212" y="38"/>
                  </a:lnTo>
                  <a:lnTo>
                    <a:pt x="213" y="38"/>
                  </a:lnTo>
                  <a:lnTo>
                    <a:pt x="215" y="38"/>
                  </a:lnTo>
                  <a:lnTo>
                    <a:pt x="216" y="38"/>
                  </a:lnTo>
                  <a:lnTo>
                    <a:pt x="216" y="38"/>
                  </a:lnTo>
                  <a:lnTo>
                    <a:pt x="216" y="36"/>
                  </a:lnTo>
                  <a:lnTo>
                    <a:pt x="216" y="36"/>
                  </a:lnTo>
                  <a:lnTo>
                    <a:pt x="215" y="36"/>
                  </a:lnTo>
                  <a:lnTo>
                    <a:pt x="215" y="36"/>
                  </a:lnTo>
                  <a:lnTo>
                    <a:pt x="213" y="36"/>
                  </a:lnTo>
                  <a:lnTo>
                    <a:pt x="212" y="36"/>
                  </a:lnTo>
                  <a:lnTo>
                    <a:pt x="210" y="36"/>
                  </a:lnTo>
                  <a:lnTo>
                    <a:pt x="209" y="35"/>
                  </a:lnTo>
                  <a:lnTo>
                    <a:pt x="209" y="35"/>
                  </a:lnTo>
                  <a:lnTo>
                    <a:pt x="210" y="33"/>
                  </a:lnTo>
                  <a:lnTo>
                    <a:pt x="210" y="32"/>
                  </a:lnTo>
                  <a:lnTo>
                    <a:pt x="210" y="30"/>
                  </a:lnTo>
                  <a:lnTo>
                    <a:pt x="210" y="28"/>
                  </a:lnTo>
                  <a:lnTo>
                    <a:pt x="212" y="27"/>
                  </a:lnTo>
                  <a:lnTo>
                    <a:pt x="213" y="27"/>
                  </a:lnTo>
                  <a:lnTo>
                    <a:pt x="218" y="27"/>
                  </a:lnTo>
                  <a:lnTo>
                    <a:pt x="223" y="28"/>
                  </a:lnTo>
                  <a:lnTo>
                    <a:pt x="223" y="28"/>
                  </a:lnTo>
                  <a:lnTo>
                    <a:pt x="223" y="28"/>
                  </a:lnTo>
                  <a:lnTo>
                    <a:pt x="224" y="27"/>
                  </a:lnTo>
                  <a:lnTo>
                    <a:pt x="231" y="27"/>
                  </a:lnTo>
                  <a:lnTo>
                    <a:pt x="232" y="27"/>
                  </a:lnTo>
                  <a:lnTo>
                    <a:pt x="232" y="27"/>
                  </a:lnTo>
                  <a:lnTo>
                    <a:pt x="238" y="25"/>
                  </a:lnTo>
                  <a:lnTo>
                    <a:pt x="240" y="25"/>
                  </a:lnTo>
                  <a:lnTo>
                    <a:pt x="240" y="24"/>
                  </a:lnTo>
                  <a:lnTo>
                    <a:pt x="242" y="24"/>
                  </a:lnTo>
                  <a:lnTo>
                    <a:pt x="243" y="24"/>
                  </a:lnTo>
                  <a:lnTo>
                    <a:pt x="246" y="24"/>
                  </a:lnTo>
                  <a:lnTo>
                    <a:pt x="248" y="22"/>
                  </a:lnTo>
                  <a:lnTo>
                    <a:pt x="248" y="22"/>
                  </a:lnTo>
                  <a:lnTo>
                    <a:pt x="250" y="22"/>
                  </a:lnTo>
                  <a:lnTo>
                    <a:pt x="253" y="22"/>
                  </a:lnTo>
                  <a:lnTo>
                    <a:pt x="253" y="22"/>
                  </a:lnTo>
                  <a:lnTo>
                    <a:pt x="253" y="22"/>
                  </a:lnTo>
                  <a:lnTo>
                    <a:pt x="254" y="21"/>
                  </a:lnTo>
                  <a:lnTo>
                    <a:pt x="259" y="21"/>
                  </a:lnTo>
                  <a:lnTo>
                    <a:pt x="259" y="21"/>
                  </a:lnTo>
                  <a:lnTo>
                    <a:pt x="261" y="21"/>
                  </a:lnTo>
                  <a:lnTo>
                    <a:pt x="264" y="21"/>
                  </a:lnTo>
                  <a:lnTo>
                    <a:pt x="265" y="19"/>
                  </a:lnTo>
                  <a:lnTo>
                    <a:pt x="267" y="21"/>
                  </a:lnTo>
                  <a:lnTo>
                    <a:pt x="268" y="21"/>
                  </a:lnTo>
                  <a:lnTo>
                    <a:pt x="268" y="21"/>
                  </a:lnTo>
                  <a:lnTo>
                    <a:pt x="268" y="19"/>
                  </a:lnTo>
                  <a:lnTo>
                    <a:pt x="270" y="17"/>
                  </a:lnTo>
                  <a:lnTo>
                    <a:pt x="272" y="16"/>
                  </a:lnTo>
                  <a:lnTo>
                    <a:pt x="272" y="16"/>
                  </a:lnTo>
                  <a:lnTo>
                    <a:pt x="273" y="16"/>
                  </a:lnTo>
                  <a:lnTo>
                    <a:pt x="273" y="16"/>
                  </a:lnTo>
                  <a:lnTo>
                    <a:pt x="276" y="16"/>
                  </a:lnTo>
                  <a:lnTo>
                    <a:pt x="279" y="14"/>
                  </a:lnTo>
                  <a:lnTo>
                    <a:pt x="279" y="14"/>
                  </a:lnTo>
                  <a:lnTo>
                    <a:pt x="284" y="14"/>
                  </a:lnTo>
                  <a:lnTo>
                    <a:pt x="289" y="13"/>
                  </a:lnTo>
                  <a:lnTo>
                    <a:pt x="292" y="13"/>
                  </a:lnTo>
                  <a:lnTo>
                    <a:pt x="297" y="11"/>
                  </a:lnTo>
                  <a:lnTo>
                    <a:pt x="298" y="11"/>
                  </a:lnTo>
                  <a:lnTo>
                    <a:pt x="302" y="11"/>
                  </a:lnTo>
                  <a:lnTo>
                    <a:pt x="305" y="10"/>
                  </a:lnTo>
                  <a:lnTo>
                    <a:pt x="308" y="8"/>
                  </a:lnTo>
                  <a:lnTo>
                    <a:pt x="309" y="8"/>
                  </a:lnTo>
                  <a:lnTo>
                    <a:pt x="311" y="8"/>
                  </a:lnTo>
                  <a:lnTo>
                    <a:pt x="313" y="8"/>
                  </a:lnTo>
                  <a:lnTo>
                    <a:pt x="313" y="8"/>
                  </a:lnTo>
                  <a:lnTo>
                    <a:pt x="313" y="6"/>
                  </a:lnTo>
                  <a:lnTo>
                    <a:pt x="313" y="5"/>
                  </a:lnTo>
                  <a:lnTo>
                    <a:pt x="313" y="5"/>
                  </a:lnTo>
                  <a:lnTo>
                    <a:pt x="314" y="3"/>
                  </a:lnTo>
                  <a:lnTo>
                    <a:pt x="316" y="3"/>
                  </a:lnTo>
                  <a:lnTo>
                    <a:pt x="317" y="3"/>
                  </a:lnTo>
                  <a:lnTo>
                    <a:pt x="320" y="2"/>
                  </a:lnTo>
                  <a:lnTo>
                    <a:pt x="322" y="0"/>
                  </a:lnTo>
                  <a:lnTo>
                    <a:pt x="32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3" name="Freeform 230">
              <a:extLst>
                <a:ext uri="{FF2B5EF4-FFF2-40B4-BE49-F238E27FC236}">
                  <a16:creationId xmlns:a16="http://schemas.microsoft.com/office/drawing/2014/main" id="{3CE5332D-4CC1-C70C-521B-CC177BA7D351}"/>
                </a:ext>
              </a:extLst>
            </p:cNvPr>
            <p:cNvSpPr>
              <a:spLocks noEditPoints="1"/>
            </p:cNvSpPr>
            <p:nvPr/>
          </p:nvSpPr>
          <p:spPr bwMode="auto">
            <a:xfrm>
              <a:off x="3468811" y="3858446"/>
              <a:ext cx="48731" cy="11695"/>
            </a:xfrm>
            <a:custGeom>
              <a:avLst/>
              <a:gdLst>
                <a:gd name="T0" fmla="*/ 2 w 25"/>
                <a:gd name="T1" fmla="*/ 4 h 6"/>
                <a:gd name="T2" fmla="*/ 2 w 25"/>
                <a:gd name="T3" fmla="*/ 6 h 6"/>
                <a:gd name="T4" fmla="*/ 2 w 25"/>
                <a:gd name="T5" fmla="*/ 6 h 6"/>
                <a:gd name="T6" fmla="*/ 3 w 25"/>
                <a:gd name="T7" fmla="*/ 6 h 6"/>
                <a:gd name="T8" fmla="*/ 3 w 25"/>
                <a:gd name="T9" fmla="*/ 4 h 6"/>
                <a:gd name="T10" fmla="*/ 5 w 25"/>
                <a:gd name="T11" fmla="*/ 6 h 6"/>
                <a:gd name="T12" fmla="*/ 5 w 25"/>
                <a:gd name="T13" fmla="*/ 6 h 6"/>
                <a:gd name="T14" fmla="*/ 3 w 25"/>
                <a:gd name="T15" fmla="*/ 6 h 6"/>
                <a:gd name="T16" fmla="*/ 3 w 25"/>
                <a:gd name="T17" fmla="*/ 6 h 6"/>
                <a:gd name="T18" fmla="*/ 2 w 25"/>
                <a:gd name="T19" fmla="*/ 6 h 6"/>
                <a:gd name="T20" fmla="*/ 2 w 25"/>
                <a:gd name="T21" fmla="*/ 6 h 6"/>
                <a:gd name="T22" fmla="*/ 0 w 25"/>
                <a:gd name="T23" fmla="*/ 4 h 6"/>
                <a:gd name="T24" fmla="*/ 2 w 25"/>
                <a:gd name="T25" fmla="*/ 4 h 6"/>
                <a:gd name="T26" fmla="*/ 21 w 25"/>
                <a:gd name="T27" fmla="*/ 0 h 6"/>
                <a:gd name="T28" fmla="*/ 22 w 25"/>
                <a:gd name="T29" fmla="*/ 0 h 6"/>
                <a:gd name="T30" fmla="*/ 22 w 25"/>
                <a:gd name="T31" fmla="*/ 0 h 6"/>
                <a:gd name="T32" fmla="*/ 21 w 25"/>
                <a:gd name="T33" fmla="*/ 0 h 6"/>
                <a:gd name="T34" fmla="*/ 21 w 25"/>
                <a:gd name="T35" fmla="*/ 0 h 6"/>
                <a:gd name="T36" fmla="*/ 21 w 25"/>
                <a:gd name="T37" fmla="*/ 1 h 6"/>
                <a:gd name="T38" fmla="*/ 19 w 25"/>
                <a:gd name="T39" fmla="*/ 1 h 6"/>
                <a:gd name="T40" fmla="*/ 19 w 25"/>
                <a:gd name="T41" fmla="*/ 0 h 6"/>
                <a:gd name="T42" fmla="*/ 19 w 25"/>
                <a:gd name="T43" fmla="*/ 0 h 6"/>
                <a:gd name="T44" fmla="*/ 21 w 25"/>
                <a:gd name="T45" fmla="*/ 0 h 6"/>
                <a:gd name="T46" fmla="*/ 21 w 25"/>
                <a:gd name="T47" fmla="*/ 0 h 6"/>
                <a:gd name="T48" fmla="*/ 21 w 25"/>
                <a:gd name="T49" fmla="*/ 0 h 6"/>
                <a:gd name="T50" fmla="*/ 21 w 25"/>
                <a:gd name="T51" fmla="*/ 0 h 6"/>
                <a:gd name="T52" fmla="*/ 24 w 25"/>
                <a:gd name="T53" fmla="*/ 0 h 6"/>
                <a:gd name="T54" fmla="*/ 25 w 25"/>
                <a:gd name="T55" fmla="*/ 0 h 6"/>
                <a:gd name="T56" fmla="*/ 25 w 25"/>
                <a:gd name="T57" fmla="*/ 0 h 6"/>
                <a:gd name="T58" fmla="*/ 25 w 25"/>
                <a:gd name="T59" fmla="*/ 0 h 6"/>
                <a:gd name="T60" fmla="*/ 24 w 25"/>
                <a:gd name="T61" fmla="*/ 0 h 6"/>
                <a:gd name="T62" fmla="*/ 24 w 25"/>
                <a:gd name="T63" fmla="*/ 0 h 6"/>
                <a:gd name="T64" fmla="*/ 22 w 25"/>
                <a:gd name="T65" fmla="*/ 0 h 6"/>
                <a:gd name="T66" fmla="*/ 24 w 25"/>
                <a:gd name="T67" fmla="*/ 0 h 6"/>
                <a:gd name="T68" fmla="*/ 24 w 25"/>
                <a:gd name="T69" fmla="*/ 0 h 6"/>
                <a:gd name="T70" fmla="*/ 24 w 25"/>
                <a:gd name="T7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5" h="6">
                  <a:moveTo>
                    <a:pt x="2" y="4"/>
                  </a:moveTo>
                  <a:lnTo>
                    <a:pt x="2" y="6"/>
                  </a:lnTo>
                  <a:lnTo>
                    <a:pt x="2" y="6"/>
                  </a:lnTo>
                  <a:lnTo>
                    <a:pt x="3" y="6"/>
                  </a:lnTo>
                  <a:lnTo>
                    <a:pt x="3" y="4"/>
                  </a:lnTo>
                  <a:lnTo>
                    <a:pt x="5" y="6"/>
                  </a:lnTo>
                  <a:lnTo>
                    <a:pt x="5" y="6"/>
                  </a:lnTo>
                  <a:lnTo>
                    <a:pt x="3" y="6"/>
                  </a:lnTo>
                  <a:lnTo>
                    <a:pt x="3" y="6"/>
                  </a:lnTo>
                  <a:lnTo>
                    <a:pt x="2" y="6"/>
                  </a:lnTo>
                  <a:lnTo>
                    <a:pt x="2" y="6"/>
                  </a:lnTo>
                  <a:lnTo>
                    <a:pt x="0" y="4"/>
                  </a:lnTo>
                  <a:lnTo>
                    <a:pt x="2" y="4"/>
                  </a:lnTo>
                  <a:close/>
                  <a:moveTo>
                    <a:pt x="21" y="0"/>
                  </a:moveTo>
                  <a:lnTo>
                    <a:pt x="22" y="0"/>
                  </a:lnTo>
                  <a:lnTo>
                    <a:pt x="22" y="0"/>
                  </a:lnTo>
                  <a:lnTo>
                    <a:pt x="21" y="0"/>
                  </a:lnTo>
                  <a:lnTo>
                    <a:pt x="21" y="0"/>
                  </a:lnTo>
                  <a:lnTo>
                    <a:pt x="21" y="1"/>
                  </a:lnTo>
                  <a:lnTo>
                    <a:pt x="19" y="1"/>
                  </a:lnTo>
                  <a:lnTo>
                    <a:pt x="19" y="0"/>
                  </a:lnTo>
                  <a:lnTo>
                    <a:pt x="19" y="0"/>
                  </a:lnTo>
                  <a:lnTo>
                    <a:pt x="21" y="0"/>
                  </a:lnTo>
                  <a:lnTo>
                    <a:pt x="21" y="0"/>
                  </a:lnTo>
                  <a:lnTo>
                    <a:pt x="21" y="0"/>
                  </a:lnTo>
                  <a:lnTo>
                    <a:pt x="21" y="0"/>
                  </a:lnTo>
                  <a:close/>
                  <a:moveTo>
                    <a:pt x="24" y="0"/>
                  </a:moveTo>
                  <a:lnTo>
                    <a:pt x="25" y="0"/>
                  </a:lnTo>
                  <a:lnTo>
                    <a:pt x="25" y="0"/>
                  </a:lnTo>
                  <a:lnTo>
                    <a:pt x="25" y="0"/>
                  </a:lnTo>
                  <a:lnTo>
                    <a:pt x="24" y="0"/>
                  </a:lnTo>
                  <a:lnTo>
                    <a:pt x="24" y="0"/>
                  </a:lnTo>
                  <a:lnTo>
                    <a:pt x="22" y="0"/>
                  </a:lnTo>
                  <a:lnTo>
                    <a:pt x="24" y="0"/>
                  </a:lnTo>
                  <a:lnTo>
                    <a:pt x="24" y="0"/>
                  </a:lnTo>
                  <a:lnTo>
                    <a:pt x="2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4" name="Freeform 231">
              <a:extLst>
                <a:ext uri="{FF2B5EF4-FFF2-40B4-BE49-F238E27FC236}">
                  <a16:creationId xmlns:a16="http://schemas.microsoft.com/office/drawing/2014/main" id="{BFCEC04D-FB1E-014C-3279-7C9DF1B32263}"/>
                </a:ext>
              </a:extLst>
            </p:cNvPr>
            <p:cNvSpPr>
              <a:spLocks noEditPoints="1"/>
            </p:cNvSpPr>
            <p:nvPr/>
          </p:nvSpPr>
          <p:spPr bwMode="auto">
            <a:xfrm>
              <a:off x="7074871" y="3546570"/>
              <a:ext cx="54578" cy="50680"/>
            </a:xfrm>
            <a:custGeom>
              <a:avLst/>
              <a:gdLst>
                <a:gd name="T0" fmla="*/ 25 w 28"/>
                <a:gd name="T1" fmla="*/ 4 h 26"/>
                <a:gd name="T2" fmla="*/ 27 w 28"/>
                <a:gd name="T3" fmla="*/ 7 h 26"/>
                <a:gd name="T4" fmla="*/ 25 w 28"/>
                <a:gd name="T5" fmla="*/ 8 h 26"/>
                <a:gd name="T6" fmla="*/ 23 w 28"/>
                <a:gd name="T7" fmla="*/ 8 h 26"/>
                <a:gd name="T8" fmla="*/ 23 w 28"/>
                <a:gd name="T9" fmla="*/ 5 h 26"/>
                <a:gd name="T10" fmla="*/ 23 w 28"/>
                <a:gd name="T11" fmla="*/ 5 h 26"/>
                <a:gd name="T12" fmla="*/ 23 w 28"/>
                <a:gd name="T13" fmla="*/ 4 h 26"/>
                <a:gd name="T14" fmla="*/ 25 w 28"/>
                <a:gd name="T15" fmla="*/ 2 h 26"/>
                <a:gd name="T16" fmla="*/ 17 w 28"/>
                <a:gd name="T17" fmla="*/ 0 h 26"/>
                <a:gd name="T18" fmla="*/ 22 w 28"/>
                <a:gd name="T19" fmla="*/ 2 h 26"/>
                <a:gd name="T20" fmla="*/ 22 w 28"/>
                <a:gd name="T21" fmla="*/ 5 h 26"/>
                <a:gd name="T22" fmla="*/ 23 w 28"/>
                <a:gd name="T23" fmla="*/ 8 h 26"/>
                <a:gd name="T24" fmla="*/ 23 w 28"/>
                <a:gd name="T25" fmla="*/ 8 h 26"/>
                <a:gd name="T26" fmla="*/ 22 w 28"/>
                <a:gd name="T27" fmla="*/ 8 h 26"/>
                <a:gd name="T28" fmla="*/ 17 w 28"/>
                <a:gd name="T29" fmla="*/ 11 h 26"/>
                <a:gd name="T30" fmla="*/ 19 w 28"/>
                <a:gd name="T31" fmla="*/ 13 h 26"/>
                <a:gd name="T32" fmla="*/ 22 w 28"/>
                <a:gd name="T33" fmla="*/ 11 h 26"/>
                <a:gd name="T34" fmla="*/ 23 w 28"/>
                <a:gd name="T35" fmla="*/ 15 h 26"/>
                <a:gd name="T36" fmla="*/ 25 w 28"/>
                <a:gd name="T37" fmla="*/ 18 h 26"/>
                <a:gd name="T38" fmla="*/ 27 w 28"/>
                <a:gd name="T39" fmla="*/ 22 h 26"/>
                <a:gd name="T40" fmla="*/ 27 w 28"/>
                <a:gd name="T41" fmla="*/ 24 h 26"/>
                <a:gd name="T42" fmla="*/ 25 w 28"/>
                <a:gd name="T43" fmla="*/ 26 h 26"/>
                <a:gd name="T44" fmla="*/ 20 w 28"/>
                <a:gd name="T45" fmla="*/ 26 h 26"/>
                <a:gd name="T46" fmla="*/ 16 w 28"/>
                <a:gd name="T47" fmla="*/ 24 h 26"/>
                <a:gd name="T48" fmla="*/ 14 w 28"/>
                <a:gd name="T49" fmla="*/ 21 h 26"/>
                <a:gd name="T50" fmla="*/ 9 w 28"/>
                <a:gd name="T51" fmla="*/ 18 h 26"/>
                <a:gd name="T52" fmla="*/ 3 w 28"/>
                <a:gd name="T53" fmla="*/ 18 h 26"/>
                <a:gd name="T54" fmla="*/ 3 w 28"/>
                <a:gd name="T55" fmla="*/ 15 h 26"/>
                <a:gd name="T56" fmla="*/ 6 w 28"/>
                <a:gd name="T57" fmla="*/ 10 h 26"/>
                <a:gd name="T58" fmla="*/ 8 w 28"/>
                <a:gd name="T59" fmla="*/ 5 h 26"/>
                <a:gd name="T60" fmla="*/ 9 w 28"/>
                <a:gd name="T61" fmla="*/ 4 h 26"/>
                <a:gd name="T62" fmla="*/ 11 w 28"/>
                <a:gd name="T63" fmla="*/ 2 h 26"/>
                <a:gd name="T64" fmla="*/ 14 w 28"/>
                <a:gd name="T6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 h="26">
                  <a:moveTo>
                    <a:pt x="25" y="2"/>
                  </a:moveTo>
                  <a:lnTo>
                    <a:pt x="25" y="4"/>
                  </a:lnTo>
                  <a:lnTo>
                    <a:pt x="27" y="5"/>
                  </a:lnTo>
                  <a:lnTo>
                    <a:pt x="27" y="7"/>
                  </a:lnTo>
                  <a:lnTo>
                    <a:pt x="27" y="7"/>
                  </a:lnTo>
                  <a:lnTo>
                    <a:pt x="25" y="8"/>
                  </a:lnTo>
                  <a:lnTo>
                    <a:pt x="25" y="8"/>
                  </a:lnTo>
                  <a:lnTo>
                    <a:pt x="23" y="8"/>
                  </a:lnTo>
                  <a:lnTo>
                    <a:pt x="23" y="8"/>
                  </a:lnTo>
                  <a:lnTo>
                    <a:pt x="23" y="5"/>
                  </a:lnTo>
                  <a:lnTo>
                    <a:pt x="23" y="5"/>
                  </a:lnTo>
                  <a:lnTo>
                    <a:pt x="23" y="5"/>
                  </a:lnTo>
                  <a:lnTo>
                    <a:pt x="23" y="4"/>
                  </a:lnTo>
                  <a:lnTo>
                    <a:pt x="23" y="4"/>
                  </a:lnTo>
                  <a:lnTo>
                    <a:pt x="23" y="4"/>
                  </a:lnTo>
                  <a:lnTo>
                    <a:pt x="25" y="2"/>
                  </a:lnTo>
                  <a:close/>
                  <a:moveTo>
                    <a:pt x="17" y="0"/>
                  </a:moveTo>
                  <a:lnTo>
                    <a:pt x="17" y="0"/>
                  </a:lnTo>
                  <a:lnTo>
                    <a:pt x="19" y="2"/>
                  </a:lnTo>
                  <a:lnTo>
                    <a:pt x="22" y="2"/>
                  </a:lnTo>
                  <a:lnTo>
                    <a:pt x="22" y="4"/>
                  </a:lnTo>
                  <a:lnTo>
                    <a:pt x="22" y="5"/>
                  </a:lnTo>
                  <a:lnTo>
                    <a:pt x="23" y="7"/>
                  </a:lnTo>
                  <a:lnTo>
                    <a:pt x="23" y="8"/>
                  </a:lnTo>
                  <a:lnTo>
                    <a:pt x="23" y="10"/>
                  </a:lnTo>
                  <a:lnTo>
                    <a:pt x="23" y="8"/>
                  </a:lnTo>
                  <a:lnTo>
                    <a:pt x="22" y="8"/>
                  </a:lnTo>
                  <a:lnTo>
                    <a:pt x="22" y="8"/>
                  </a:lnTo>
                  <a:lnTo>
                    <a:pt x="19" y="10"/>
                  </a:lnTo>
                  <a:lnTo>
                    <a:pt x="17" y="11"/>
                  </a:lnTo>
                  <a:lnTo>
                    <a:pt x="17" y="11"/>
                  </a:lnTo>
                  <a:lnTo>
                    <a:pt x="19" y="13"/>
                  </a:lnTo>
                  <a:lnTo>
                    <a:pt x="20" y="13"/>
                  </a:lnTo>
                  <a:lnTo>
                    <a:pt x="22" y="11"/>
                  </a:lnTo>
                  <a:lnTo>
                    <a:pt x="22" y="13"/>
                  </a:lnTo>
                  <a:lnTo>
                    <a:pt x="23" y="15"/>
                  </a:lnTo>
                  <a:lnTo>
                    <a:pt x="23" y="15"/>
                  </a:lnTo>
                  <a:lnTo>
                    <a:pt x="25" y="18"/>
                  </a:lnTo>
                  <a:lnTo>
                    <a:pt x="25" y="19"/>
                  </a:lnTo>
                  <a:lnTo>
                    <a:pt x="27" y="22"/>
                  </a:lnTo>
                  <a:lnTo>
                    <a:pt x="27" y="22"/>
                  </a:lnTo>
                  <a:lnTo>
                    <a:pt x="27" y="24"/>
                  </a:lnTo>
                  <a:lnTo>
                    <a:pt x="28" y="26"/>
                  </a:lnTo>
                  <a:lnTo>
                    <a:pt x="25" y="26"/>
                  </a:lnTo>
                  <a:lnTo>
                    <a:pt x="22" y="26"/>
                  </a:lnTo>
                  <a:lnTo>
                    <a:pt x="20" y="26"/>
                  </a:lnTo>
                  <a:lnTo>
                    <a:pt x="17" y="26"/>
                  </a:lnTo>
                  <a:lnTo>
                    <a:pt x="16" y="24"/>
                  </a:lnTo>
                  <a:lnTo>
                    <a:pt x="16" y="22"/>
                  </a:lnTo>
                  <a:lnTo>
                    <a:pt x="14" y="21"/>
                  </a:lnTo>
                  <a:lnTo>
                    <a:pt x="14" y="18"/>
                  </a:lnTo>
                  <a:lnTo>
                    <a:pt x="9" y="18"/>
                  </a:lnTo>
                  <a:lnTo>
                    <a:pt x="8" y="18"/>
                  </a:lnTo>
                  <a:lnTo>
                    <a:pt x="3" y="18"/>
                  </a:lnTo>
                  <a:lnTo>
                    <a:pt x="0" y="16"/>
                  </a:lnTo>
                  <a:lnTo>
                    <a:pt x="3" y="15"/>
                  </a:lnTo>
                  <a:lnTo>
                    <a:pt x="5" y="13"/>
                  </a:lnTo>
                  <a:lnTo>
                    <a:pt x="6" y="10"/>
                  </a:lnTo>
                  <a:lnTo>
                    <a:pt x="6" y="8"/>
                  </a:lnTo>
                  <a:lnTo>
                    <a:pt x="8" y="5"/>
                  </a:lnTo>
                  <a:lnTo>
                    <a:pt x="9" y="4"/>
                  </a:lnTo>
                  <a:lnTo>
                    <a:pt x="9" y="4"/>
                  </a:lnTo>
                  <a:lnTo>
                    <a:pt x="9" y="2"/>
                  </a:lnTo>
                  <a:lnTo>
                    <a:pt x="11" y="2"/>
                  </a:lnTo>
                  <a:lnTo>
                    <a:pt x="12" y="0"/>
                  </a:lnTo>
                  <a:lnTo>
                    <a:pt x="14" y="0"/>
                  </a:lnTo>
                  <a:lnTo>
                    <a:pt x="1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5" name="Freeform 232">
              <a:extLst>
                <a:ext uri="{FF2B5EF4-FFF2-40B4-BE49-F238E27FC236}">
                  <a16:creationId xmlns:a16="http://schemas.microsoft.com/office/drawing/2014/main" id="{97AC16B2-44A7-015F-3783-50B289A01DD7}"/>
                </a:ext>
              </a:extLst>
            </p:cNvPr>
            <p:cNvSpPr>
              <a:spLocks noEditPoints="1"/>
            </p:cNvSpPr>
            <p:nvPr/>
          </p:nvSpPr>
          <p:spPr bwMode="auto">
            <a:xfrm>
              <a:off x="9314526" y="3277578"/>
              <a:ext cx="138395" cy="175430"/>
            </a:xfrm>
            <a:custGeom>
              <a:avLst/>
              <a:gdLst>
                <a:gd name="T0" fmla="*/ 13 w 71"/>
                <a:gd name="T1" fmla="*/ 88 h 90"/>
                <a:gd name="T2" fmla="*/ 3 w 71"/>
                <a:gd name="T3" fmla="*/ 90 h 90"/>
                <a:gd name="T4" fmla="*/ 5 w 71"/>
                <a:gd name="T5" fmla="*/ 85 h 90"/>
                <a:gd name="T6" fmla="*/ 11 w 71"/>
                <a:gd name="T7" fmla="*/ 72 h 90"/>
                <a:gd name="T8" fmla="*/ 3 w 71"/>
                <a:gd name="T9" fmla="*/ 67 h 90"/>
                <a:gd name="T10" fmla="*/ 2 w 71"/>
                <a:gd name="T11" fmla="*/ 71 h 90"/>
                <a:gd name="T12" fmla="*/ 3 w 71"/>
                <a:gd name="T13" fmla="*/ 67 h 90"/>
                <a:gd name="T14" fmla="*/ 26 w 71"/>
                <a:gd name="T15" fmla="*/ 66 h 90"/>
                <a:gd name="T16" fmla="*/ 2 w 71"/>
                <a:gd name="T17" fmla="*/ 64 h 90"/>
                <a:gd name="T18" fmla="*/ 27 w 71"/>
                <a:gd name="T19" fmla="*/ 61 h 90"/>
                <a:gd name="T20" fmla="*/ 29 w 71"/>
                <a:gd name="T21" fmla="*/ 66 h 90"/>
                <a:gd name="T22" fmla="*/ 27 w 71"/>
                <a:gd name="T23" fmla="*/ 63 h 90"/>
                <a:gd name="T24" fmla="*/ 37 w 71"/>
                <a:gd name="T25" fmla="*/ 63 h 90"/>
                <a:gd name="T26" fmla="*/ 5 w 71"/>
                <a:gd name="T27" fmla="*/ 34 h 90"/>
                <a:gd name="T28" fmla="*/ 5 w 71"/>
                <a:gd name="T29" fmla="*/ 34 h 90"/>
                <a:gd name="T30" fmla="*/ 70 w 71"/>
                <a:gd name="T31" fmla="*/ 20 h 90"/>
                <a:gd name="T32" fmla="*/ 7 w 71"/>
                <a:gd name="T33" fmla="*/ 14 h 90"/>
                <a:gd name="T34" fmla="*/ 7 w 71"/>
                <a:gd name="T35" fmla="*/ 17 h 90"/>
                <a:gd name="T36" fmla="*/ 41 w 71"/>
                <a:gd name="T37" fmla="*/ 12 h 90"/>
                <a:gd name="T38" fmla="*/ 51 w 71"/>
                <a:gd name="T39" fmla="*/ 31 h 90"/>
                <a:gd name="T40" fmla="*/ 49 w 71"/>
                <a:gd name="T41" fmla="*/ 41 h 90"/>
                <a:gd name="T42" fmla="*/ 51 w 71"/>
                <a:gd name="T43" fmla="*/ 44 h 90"/>
                <a:gd name="T44" fmla="*/ 48 w 71"/>
                <a:gd name="T45" fmla="*/ 55 h 90"/>
                <a:gd name="T46" fmla="*/ 38 w 71"/>
                <a:gd name="T47" fmla="*/ 58 h 90"/>
                <a:gd name="T48" fmla="*/ 35 w 71"/>
                <a:gd name="T49" fmla="*/ 63 h 90"/>
                <a:gd name="T50" fmla="*/ 30 w 71"/>
                <a:gd name="T51" fmla="*/ 60 h 90"/>
                <a:gd name="T52" fmla="*/ 24 w 71"/>
                <a:gd name="T53" fmla="*/ 63 h 90"/>
                <a:gd name="T54" fmla="*/ 22 w 71"/>
                <a:gd name="T55" fmla="*/ 64 h 90"/>
                <a:gd name="T56" fmla="*/ 21 w 71"/>
                <a:gd name="T57" fmla="*/ 66 h 90"/>
                <a:gd name="T58" fmla="*/ 18 w 71"/>
                <a:gd name="T59" fmla="*/ 67 h 90"/>
                <a:gd name="T60" fmla="*/ 15 w 71"/>
                <a:gd name="T61" fmla="*/ 67 h 90"/>
                <a:gd name="T62" fmla="*/ 10 w 71"/>
                <a:gd name="T63" fmla="*/ 71 h 90"/>
                <a:gd name="T64" fmla="*/ 7 w 71"/>
                <a:gd name="T65" fmla="*/ 69 h 90"/>
                <a:gd name="T66" fmla="*/ 8 w 71"/>
                <a:gd name="T67" fmla="*/ 66 h 90"/>
                <a:gd name="T68" fmla="*/ 8 w 71"/>
                <a:gd name="T69" fmla="*/ 63 h 90"/>
                <a:gd name="T70" fmla="*/ 5 w 71"/>
                <a:gd name="T71" fmla="*/ 58 h 90"/>
                <a:gd name="T72" fmla="*/ 8 w 71"/>
                <a:gd name="T73" fmla="*/ 52 h 90"/>
                <a:gd name="T74" fmla="*/ 8 w 71"/>
                <a:gd name="T75" fmla="*/ 50 h 90"/>
                <a:gd name="T76" fmla="*/ 10 w 71"/>
                <a:gd name="T77" fmla="*/ 45 h 90"/>
                <a:gd name="T78" fmla="*/ 8 w 71"/>
                <a:gd name="T79" fmla="*/ 41 h 90"/>
                <a:gd name="T80" fmla="*/ 8 w 71"/>
                <a:gd name="T81" fmla="*/ 34 h 90"/>
                <a:gd name="T82" fmla="*/ 3 w 71"/>
                <a:gd name="T83" fmla="*/ 33 h 90"/>
                <a:gd name="T84" fmla="*/ 7 w 71"/>
                <a:gd name="T85" fmla="*/ 28 h 90"/>
                <a:gd name="T86" fmla="*/ 13 w 71"/>
                <a:gd name="T87" fmla="*/ 30 h 90"/>
                <a:gd name="T88" fmla="*/ 13 w 71"/>
                <a:gd name="T89" fmla="*/ 28 h 90"/>
                <a:gd name="T90" fmla="*/ 10 w 71"/>
                <a:gd name="T91" fmla="*/ 20 h 90"/>
                <a:gd name="T92" fmla="*/ 8 w 71"/>
                <a:gd name="T93" fmla="*/ 15 h 90"/>
                <a:gd name="T94" fmla="*/ 10 w 71"/>
                <a:gd name="T95" fmla="*/ 14 h 90"/>
                <a:gd name="T96" fmla="*/ 15 w 71"/>
                <a:gd name="T97" fmla="*/ 8 h 90"/>
                <a:gd name="T98" fmla="*/ 22 w 71"/>
                <a:gd name="T99" fmla="*/ 6 h 90"/>
                <a:gd name="T100" fmla="*/ 30 w 71"/>
                <a:gd name="T101" fmla="*/ 6 h 90"/>
                <a:gd name="T102" fmla="*/ 35 w 71"/>
                <a:gd name="T103"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1" h="90">
                  <a:moveTo>
                    <a:pt x="11" y="83"/>
                  </a:moveTo>
                  <a:lnTo>
                    <a:pt x="13" y="85"/>
                  </a:lnTo>
                  <a:lnTo>
                    <a:pt x="13" y="85"/>
                  </a:lnTo>
                  <a:lnTo>
                    <a:pt x="13" y="86"/>
                  </a:lnTo>
                  <a:lnTo>
                    <a:pt x="13" y="88"/>
                  </a:lnTo>
                  <a:lnTo>
                    <a:pt x="10" y="88"/>
                  </a:lnTo>
                  <a:lnTo>
                    <a:pt x="8" y="90"/>
                  </a:lnTo>
                  <a:lnTo>
                    <a:pt x="5" y="90"/>
                  </a:lnTo>
                  <a:lnTo>
                    <a:pt x="5" y="90"/>
                  </a:lnTo>
                  <a:lnTo>
                    <a:pt x="3" y="90"/>
                  </a:lnTo>
                  <a:lnTo>
                    <a:pt x="3" y="90"/>
                  </a:lnTo>
                  <a:lnTo>
                    <a:pt x="3" y="88"/>
                  </a:lnTo>
                  <a:lnTo>
                    <a:pt x="2" y="88"/>
                  </a:lnTo>
                  <a:lnTo>
                    <a:pt x="3" y="86"/>
                  </a:lnTo>
                  <a:lnTo>
                    <a:pt x="5" y="85"/>
                  </a:lnTo>
                  <a:lnTo>
                    <a:pt x="10" y="83"/>
                  </a:lnTo>
                  <a:lnTo>
                    <a:pt x="11" y="83"/>
                  </a:lnTo>
                  <a:close/>
                  <a:moveTo>
                    <a:pt x="10" y="71"/>
                  </a:moveTo>
                  <a:lnTo>
                    <a:pt x="11" y="71"/>
                  </a:lnTo>
                  <a:lnTo>
                    <a:pt x="11" y="72"/>
                  </a:lnTo>
                  <a:lnTo>
                    <a:pt x="10" y="72"/>
                  </a:lnTo>
                  <a:lnTo>
                    <a:pt x="10" y="71"/>
                  </a:lnTo>
                  <a:lnTo>
                    <a:pt x="10" y="71"/>
                  </a:lnTo>
                  <a:lnTo>
                    <a:pt x="10" y="71"/>
                  </a:lnTo>
                  <a:close/>
                  <a:moveTo>
                    <a:pt x="3" y="67"/>
                  </a:moveTo>
                  <a:lnTo>
                    <a:pt x="5" y="67"/>
                  </a:lnTo>
                  <a:lnTo>
                    <a:pt x="5" y="69"/>
                  </a:lnTo>
                  <a:lnTo>
                    <a:pt x="5" y="69"/>
                  </a:lnTo>
                  <a:lnTo>
                    <a:pt x="3" y="71"/>
                  </a:lnTo>
                  <a:lnTo>
                    <a:pt x="2" y="71"/>
                  </a:lnTo>
                  <a:lnTo>
                    <a:pt x="2" y="71"/>
                  </a:lnTo>
                  <a:lnTo>
                    <a:pt x="2" y="71"/>
                  </a:lnTo>
                  <a:lnTo>
                    <a:pt x="2" y="69"/>
                  </a:lnTo>
                  <a:lnTo>
                    <a:pt x="3" y="67"/>
                  </a:lnTo>
                  <a:lnTo>
                    <a:pt x="3" y="67"/>
                  </a:lnTo>
                  <a:close/>
                  <a:moveTo>
                    <a:pt x="26" y="66"/>
                  </a:moveTo>
                  <a:lnTo>
                    <a:pt x="26" y="66"/>
                  </a:lnTo>
                  <a:lnTo>
                    <a:pt x="26" y="67"/>
                  </a:lnTo>
                  <a:lnTo>
                    <a:pt x="26" y="66"/>
                  </a:lnTo>
                  <a:lnTo>
                    <a:pt x="26" y="66"/>
                  </a:lnTo>
                  <a:close/>
                  <a:moveTo>
                    <a:pt x="2" y="61"/>
                  </a:moveTo>
                  <a:lnTo>
                    <a:pt x="2" y="63"/>
                  </a:lnTo>
                  <a:lnTo>
                    <a:pt x="2" y="64"/>
                  </a:lnTo>
                  <a:lnTo>
                    <a:pt x="2" y="66"/>
                  </a:lnTo>
                  <a:lnTo>
                    <a:pt x="2" y="64"/>
                  </a:lnTo>
                  <a:lnTo>
                    <a:pt x="2" y="64"/>
                  </a:lnTo>
                  <a:lnTo>
                    <a:pt x="0" y="63"/>
                  </a:lnTo>
                  <a:lnTo>
                    <a:pt x="0" y="63"/>
                  </a:lnTo>
                  <a:lnTo>
                    <a:pt x="2" y="61"/>
                  </a:lnTo>
                  <a:close/>
                  <a:moveTo>
                    <a:pt x="27" y="61"/>
                  </a:moveTo>
                  <a:lnTo>
                    <a:pt x="29" y="63"/>
                  </a:lnTo>
                  <a:lnTo>
                    <a:pt x="30" y="63"/>
                  </a:lnTo>
                  <a:lnTo>
                    <a:pt x="30" y="63"/>
                  </a:lnTo>
                  <a:lnTo>
                    <a:pt x="30" y="64"/>
                  </a:lnTo>
                  <a:lnTo>
                    <a:pt x="29" y="66"/>
                  </a:lnTo>
                  <a:lnTo>
                    <a:pt x="29" y="64"/>
                  </a:lnTo>
                  <a:lnTo>
                    <a:pt x="27" y="64"/>
                  </a:lnTo>
                  <a:lnTo>
                    <a:pt x="27" y="64"/>
                  </a:lnTo>
                  <a:lnTo>
                    <a:pt x="27" y="63"/>
                  </a:lnTo>
                  <a:lnTo>
                    <a:pt x="27" y="63"/>
                  </a:lnTo>
                  <a:lnTo>
                    <a:pt x="27" y="61"/>
                  </a:lnTo>
                  <a:close/>
                  <a:moveTo>
                    <a:pt x="40" y="60"/>
                  </a:moveTo>
                  <a:lnTo>
                    <a:pt x="40" y="64"/>
                  </a:lnTo>
                  <a:lnTo>
                    <a:pt x="38" y="64"/>
                  </a:lnTo>
                  <a:lnTo>
                    <a:pt x="37" y="63"/>
                  </a:lnTo>
                  <a:lnTo>
                    <a:pt x="37" y="63"/>
                  </a:lnTo>
                  <a:lnTo>
                    <a:pt x="38" y="61"/>
                  </a:lnTo>
                  <a:lnTo>
                    <a:pt x="38" y="60"/>
                  </a:lnTo>
                  <a:lnTo>
                    <a:pt x="40" y="60"/>
                  </a:lnTo>
                  <a:close/>
                  <a:moveTo>
                    <a:pt x="5" y="34"/>
                  </a:moveTo>
                  <a:lnTo>
                    <a:pt x="5" y="34"/>
                  </a:lnTo>
                  <a:lnTo>
                    <a:pt x="7" y="36"/>
                  </a:lnTo>
                  <a:lnTo>
                    <a:pt x="7" y="38"/>
                  </a:lnTo>
                  <a:lnTo>
                    <a:pt x="5" y="36"/>
                  </a:lnTo>
                  <a:lnTo>
                    <a:pt x="5" y="34"/>
                  </a:lnTo>
                  <a:close/>
                  <a:moveTo>
                    <a:pt x="71" y="19"/>
                  </a:moveTo>
                  <a:lnTo>
                    <a:pt x="71" y="19"/>
                  </a:lnTo>
                  <a:lnTo>
                    <a:pt x="71" y="20"/>
                  </a:lnTo>
                  <a:lnTo>
                    <a:pt x="71" y="20"/>
                  </a:lnTo>
                  <a:lnTo>
                    <a:pt x="70" y="20"/>
                  </a:lnTo>
                  <a:lnTo>
                    <a:pt x="70" y="19"/>
                  </a:lnTo>
                  <a:lnTo>
                    <a:pt x="70" y="19"/>
                  </a:lnTo>
                  <a:lnTo>
                    <a:pt x="71" y="19"/>
                  </a:lnTo>
                  <a:close/>
                  <a:moveTo>
                    <a:pt x="7" y="14"/>
                  </a:moveTo>
                  <a:lnTo>
                    <a:pt x="7" y="14"/>
                  </a:lnTo>
                  <a:lnTo>
                    <a:pt x="8" y="15"/>
                  </a:lnTo>
                  <a:lnTo>
                    <a:pt x="8" y="17"/>
                  </a:lnTo>
                  <a:lnTo>
                    <a:pt x="7" y="17"/>
                  </a:lnTo>
                  <a:lnTo>
                    <a:pt x="7" y="17"/>
                  </a:lnTo>
                  <a:lnTo>
                    <a:pt x="7" y="17"/>
                  </a:lnTo>
                  <a:lnTo>
                    <a:pt x="5" y="14"/>
                  </a:lnTo>
                  <a:lnTo>
                    <a:pt x="7" y="14"/>
                  </a:lnTo>
                  <a:close/>
                  <a:moveTo>
                    <a:pt x="35" y="0"/>
                  </a:moveTo>
                  <a:lnTo>
                    <a:pt x="38" y="8"/>
                  </a:lnTo>
                  <a:lnTo>
                    <a:pt x="41" y="12"/>
                  </a:lnTo>
                  <a:lnTo>
                    <a:pt x="44" y="15"/>
                  </a:lnTo>
                  <a:lnTo>
                    <a:pt x="48" y="23"/>
                  </a:lnTo>
                  <a:lnTo>
                    <a:pt x="49" y="27"/>
                  </a:lnTo>
                  <a:lnTo>
                    <a:pt x="49" y="28"/>
                  </a:lnTo>
                  <a:lnTo>
                    <a:pt x="51" y="31"/>
                  </a:lnTo>
                  <a:lnTo>
                    <a:pt x="49" y="33"/>
                  </a:lnTo>
                  <a:lnTo>
                    <a:pt x="51" y="36"/>
                  </a:lnTo>
                  <a:lnTo>
                    <a:pt x="49" y="38"/>
                  </a:lnTo>
                  <a:lnTo>
                    <a:pt x="49" y="39"/>
                  </a:lnTo>
                  <a:lnTo>
                    <a:pt x="49" y="41"/>
                  </a:lnTo>
                  <a:lnTo>
                    <a:pt x="49" y="42"/>
                  </a:lnTo>
                  <a:lnTo>
                    <a:pt x="49" y="44"/>
                  </a:lnTo>
                  <a:lnTo>
                    <a:pt x="49" y="44"/>
                  </a:lnTo>
                  <a:lnTo>
                    <a:pt x="51" y="44"/>
                  </a:lnTo>
                  <a:lnTo>
                    <a:pt x="51" y="44"/>
                  </a:lnTo>
                  <a:lnTo>
                    <a:pt x="52" y="44"/>
                  </a:lnTo>
                  <a:lnTo>
                    <a:pt x="52" y="45"/>
                  </a:lnTo>
                  <a:lnTo>
                    <a:pt x="51" y="49"/>
                  </a:lnTo>
                  <a:lnTo>
                    <a:pt x="49" y="52"/>
                  </a:lnTo>
                  <a:lnTo>
                    <a:pt x="48" y="55"/>
                  </a:lnTo>
                  <a:lnTo>
                    <a:pt x="46" y="58"/>
                  </a:lnTo>
                  <a:lnTo>
                    <a:pt x="44" y="58"/>
                  </a:lnTo>
                  <a:lnTo>
                    <a:pt x="43" y="58"/>
                  </a:lnTo>
                  <a:lnTo>
                    <a:pt x="41" y="60"/>
                  </a:lnTo>
                  <a:lnTo>
                    <a:pt x="38" y="58"/>
                  </a:lnTo>
                  <a:lnTo>
                    <a:pt x="37" y="58"/>
                  </a:lnTo>
                  <a:lnTo>
                    <a:pt x="35" y="60"/>
                  </a:lnTo>
                  <a:lnTo>
                    <a:pt x="35" y="60"/>
                  </a:lnTo>
                  <a:lnTo>
                    <a:pt x="35" y="61"/>
                  </a:lnTo>
                  <a:lnTo>
                    <a:pt x="35" y="63"/>
                  </a:lnTo>
                  <a:lnTo>
                    <a:pt x="35" y="63"/>
                  </a:lnTo>
                  <a:lnTo>
                    <a:pt x="33" y="61"/>
                  </a:lnTo>
                  <a:lnTo>
                    <a:pt x="32" y="61"/>
                  </a:lnTo>
                  <a:lnTo>
                    <a:pt x="30" y="61"/>
                  </a:lnTo>
                  <a:lnTo>
                    <a:pt x="30" y="60"/>
                  </a:lnTo>
                  <a:lnTo>
                    <a:pt x="29" y="60"/>
                  </a:lnTo>
                  <a:lnTo>
                    <a:pt x="27" y="61"/>
                  </a:lnTo>
                  <a:lnTo>
                    <a:pt x="26" y="61"/>
                  </a:lnTo>
                  <a:lnTo>
                    <a:pt x="24" y="61"/>
                  </a:lnTo>
                  <a:lnTo>
                    <a:pt x="24" y="63"/>
                  </a:lnTo>
                  <a:lnTo>
                    <a:pt x="24" y="63"/>
                  </a:lnTo>
                  <a:lnTo>
                    <a:pt x="26" y="64"/>
                  </a:lnTo>
                  <a:lnTo>
                    <a:pt x="26" y="64"/>
                  </a:lnTo>
                  <a:lnTo>
                    <a:pt x="24" y="66"/>
                  </a:lnTo>
                  <a:lnTo>
                    <a:pt x="22" y="64"/>
                  </a:lnTo>
                  <a:lnTo>
                    <a:pt x="22" y="63"/>
                  </a:lnTo>
                  <a:lnTo>
                    <a:pt x="21" y="63"/>
                  </a:lnTo>
                  <a:lnTo>
                    <a:pt x="21" y="63"/>
                  </a:lnTo>
                  <a:lnTo>
                    <a:pt x="21" y="64"/>
                  </a:lnTo>
                  <a:lnTo>
                    <a:pt x="21" y="66"/>
                  </a:lnTo>
                  <a:lnTo>
                    <a:pt x="21" y="66"/>
                  </a:lnTo>
                  <a:lnTo>
                    <a:pt x="21" y="67"/>
                  </a:lnTo>
                  <a:lnTo>
                    <a:pt x="21" y="69"/>
                  </a:lnTo>
                  <a:lnTo>
                    <a:pt x="19" y="69"/>
                  </a:lnTo>
                  <a:lnTo>
                    <a:pt x="18" y="67"/>
                  </a:lnTo>
                  <a:lnTo>
                    <a:pt x="18" y="67"/>
                  </a:lnTo>
                  <a:lnTo>
                    <a:pt x="18" y="66"/>
                  </a:lnTo>
                  <a:lnTo>
                    <a:pt x="19" y="64"/>
                  </a:lnTo>
                  <a:lnTo>
                    <a:pt x="18" y="64"/>
                  </a:lnTo>
                  <a:lnTo>
                    <a:pt x="15" y="67"/>
                  </a:lnTo>
                  <a:lnTo>
                    <a:pt x="13" y="69"/>
                  </a:lnTo>
                  <a:lnTo>
                    <a:pt x="11" y="69"/>
                  </a:lnTo>
                  <a:lnTo>
                    <a:pt x="11" y="69"/>
                  </a:lnTo>
                  <a:lnTo>
                    <a:pt x="11" y="69"/>
                  </a:lnTo>
                  <a:lnTo>
                    <a:pt x="10" y="71"/>
                  </a:lnTo>
                  <a:lnTo>
                    <a:pt x="8" y="72"/>
                  </a:lnTo>
                  <a:lnTo>
                    <a:pt x="8" y="72"/>
                  </a:lnTo>
                  <a:lnTo>
                    <a:pt x="8" y="71"/>
                  </a:lnTo>
                  <a:lnTo>
                    <a:pt x="8" y="69"/>
                  </a:lnTo>
                  <a:lnTo>
                    <a:pt x="7" y="69"/>
                  </a:lnTo>
                  <a:lnTo>
                    <a:pt x="5" y="67"/>
                  </a:lnTo>
                  <a:lnTo>
                    <a:pt x="3" y="66"/>
                  </a:lnTo>
                  <a:lnTo>
                    <a:pt x="5" y="64"/>
                  </a:lnTo>
                  <a:lnTo>
                    <a:pt x="7" y="66"/>
                  </a:lnTo>
                  <a:lnTo>
                    <a:pt x="8" y="66"/>
                  </a:lnTo>
                  <a:lnTo>
                    <a:pt x="8" y="64"/>
                  </a:lnTo>
                  <a:lnTo>
                    <a:pt x="7" y="64"/>
                  </a:lnTo>
                  <a:lnTo>
                    <a:pt x="8" y="64"/>
                  </a:lnTo>
                  <a:lnTo>
                    <a:pt x="8" y="63"/>
                  </a:lnTo>
                  <a:lnTo>
                    <a:pt x="8" y="63"/>
                  </a:lnTo>
                  <a:lnTo>
                    <a:pt x="7" y="63"/>
                  </a:lnTo>
                  <a:lnTo>
                    <a:pt x="7" y="63"/>
                  </a:lnTo>
                  <a:lnTo>
                    <a:pt x="7" y="61"/>
                  </a:lnTo>
                  <a:lnTo>
                    <a:pt x="5" y="60"/>
                  </a:lnTo>
                  <a:lnTo>
                    <a:pt x="5" y="58"/>
                  </a:lnTo>
                  <a:lnTo>
                    <a:pt x="5" y="56"/>
                  </a:lnTo>
                  <a:lnTo>
                    <a:pt x="7" y="55"/>
                  </a:lnTo>
                  <a:lnTo>
                    <a:pt x="7" y="53"/>
                  </a:lnTo>
                  <a:lnTo>
                    <a:pt x="7" y="52"/>
                  </a:lnTo>
                  <a:lnTo>
                    <a:pt x="8" y="52"/>
                  </a:lnTo>
                  <a:lnTo>
                    <a:pt x="10" y="52"/>
                  </a:lnTo>
                  <a:lnTo>
                    <a:pt x="8" y="50"/>
                  </a:lnTo>
                  <a:lnTo>
                    <a:pt x="7" y="50"/>
                  </a:lnTo>
                  <a:lnTo>
                    <a:pt x="7" y="50"/>
                  </a:lnTo>
                  <a:lnTo>
                    <a:pt x="8" y="50"/>
                  </a:lnTo>
                  <a:lnTo>
                    <a:pt x="8" y="49"/>
                  </a:lnTo>
                  <a:lnTo>
                    <a:pt x="10" y="47"/>
                  </a:lnTo>
                  <a:lnTo>
                    <a:pt x="11" y="45"/>
                  </a:lnTo>
                  <a:lnTo>
                    <a:pt x="11" y="45"/>
                  </a:lnTo>
                  <a:lnTo>
                    <a:pt x="10" y="45"/>
                  </a:lnTo>
                  <a:lnTo>
                    <a:pt x="10" y="44"/>
                  </a:lnTo>
                  <a:lnTo>
                    <a:pt x="10" y="44"/>
                  </a:lnTo>
                  <a:lnTo>
                    <a:pt x="10" y="44"/>
                  </a:lnTo>
                  <a:lnTo>
                    <a:pt x="8" y="42"/>
                  </a:lnTo>
                  <a:lnTo>
                    <a:pt x="8" y="41"/>
                  </a:lnTo>
                  <a:lnTo>
                    <a:pt x="8" y="41"/>
                  </a:lnTo>
                  <a:lnTo>
                    <a:pt x="8" y="39"/>
                  </a:lnTo>
                  <a:lnTo>
                    <a:pt x="8" y="38"/>
                  </a:lnTo>
                  <a:lnTo>
                    <a:pt x="8" y="36"/>
                  </a:lnTo>
                  <a:lnTo>
                    <a:pt x="8" y="34"/>
                  </a:lnTo>
                  <a:lnTo>
                    <a:pt x="7" y="33"/>
                  </a:lnTo>
                  <a:lnTo>
                    <a:pt x="7" y="33"/>
                  </a:lnTo>
                  <a:lnTo>
                    <a:pt x="5" y="33"/>
                  </a:lnTo>
                  <a:lnTo>
                    <a:pt x="3" y="33"/>
                  </a:lnTo>
                  <a:lnTo>
                    <a:pt x="3" y="33"/>
                  </a:lnTo>
                  <a:lnTo>
                    <a:pt x="2" y="31"/>
                  </a:lnTo>
                  <a:lnTo>
                    <a:pt x="3" y="30"/>
                  </a:lnTo>
                  <a:lnTo>
                    <a:pt x="5" y="28"/>
                  </a:lnTo>
                  <a:lnTo>
                    <a:pt x="7" y="28"/>
                  </a:lnTo>
                  <a:lnTo>
                    <a:pt x="7" y="28"/>
                  </a:lnTo>
                  <a:lnTo>
                    <a:pt x="8" y="27"/>
                  </a:lnTo>
                  <a:lnTo>
                    <a:pt x="10" y="28"/>
                  </a:lnTo>
                  <a:lnTo>
                    <a:pt x="11" y="28"/>
                  </a:lnTo>
                  <a:lnTo>
                    <a:pt x="13" y="30"/>
                  </a:lnTo>
                  <a:lnTo>
                    <a:pt x="13" y="30"/>
                  </a:lnTo>
                  <a:lnTo>
                    <a:pt x="13" y="30"/>
                  </a:lnTo>
                  <a:lnTo>
                    <a:pt x="15" y="30"/>
                  </a:lnTo>
                  <a:lnTo>
                    <a:pt x="15" y="28"/>
                  </a:lnTo>
                  <a:lnTo>
                    <a:pt x="15" y="28"/>
                  </a:lnTo>
                  <a:lnTo>
                    <a:pt x="13" y="28"/>
                  </a:lnTo>
                  <a:lnTo>
                    <a:pt x="11" y="27"/>
                  </a:lnTo>
                  <a:lnTo>
                    <a:pt x="11" y="25"/>
                  </a:lnTo>
                  <a:lnTo>
                    <a:pt x="11" y="25"/>
                  </a:lnTo>
                  <a:lnTo>
                    <a:pt x="11" y="23"/>
                  </a:lnTo>
                  <a:lnTo>
                    <a:pt x="10" y="20"/>
                  </a:lnTo>
                  <a:lnTo>
                    <a:pt x="10" y="20"/>
                  </a:lnTo>
                  <a:lnTo>
                    <a:pt x="10" y="19"/>
                  </a:lnTo>
                  <a:lnTo>
                    <a:pt x="8" y="17"/>
                  </a:lnTo>
                  <a:lnTo>
                    <a:pt x="8" y="17"/>
                  </a:lnTo>
                  <a:lnTo>
                    <a:pt x="8" y="15"/>
                  </a:lnTo>
                  <a:lnTo>
                    <a:pt x="8" y="15"/>
                  </a:lnTo>
                  <a:lnTo>
                    <a:pt x="10" y="15"/>
                  </a:lnTo>
                  <a:lnTo>
                    <a:pt x="10" y="14"/>
                  </a:lnTo>
                  <a:lnTo>
                    <a:pt x="10" y="14"/>
                  </a:lnTo>
                  <a:lnTo>
                    <a:pt x="10" y="14"/>
                  </a:lnTo>
                  <a:lnTo>
                    <a:pt x="10" y="12"/>
                  </a:lnTo>
                  <a:lnTo>
                    <a:pt x="11" y="11"/>
                  </a:lnTo>
                  <a:lnTo>
                    <a:pt x="13" y="9"/>
                  </a:lnTo>
                  <a:lnTo>
                    <a:pt x="15" y="8"/>
                  </a:lnTo>
                  <a:lnTo>
                    <a:pt x="15" y="8"/>
                  </a:lnTo>
                  <a:lnTo>
                    <a:pt x="16" y="6"/>
                  </a:lnTo>
                  <a:lnTo>
                    <a:pt x="18" y="6"/>
                  </a:lnTo>
                  <a:lnTo>
                    <a:pt x="19" y="6"/>
                  </a:lnTo>
                  <a:lnTo>
                    <a:pt x="22" y="6"/>
                  </a:lnTo>
                  <a:lnTo>
                    <a:pt x="22" y="6"/>
                  </a:lnTo>
                  <a:lnTo>
                    <a:pt x="26" y="6"/>
                  </a:lnTo>
                  <a:lnTo>
                    <a:pt x="26" y="6"/>
                  </a:lnTo>
                  <a:lnTo>
                    <a:pt x="27" y="6"/>
                  </a:lnTo>
                  <a:lnTo>
                    <a:pt x="30" y="6"/>
                  </a:lnTo>
                  <a:lnTo>
                    <a:pt x="30" y="6"/>
                  </a:lnTo>
                  <a:lnTo>
                    <a:pt x="32" y="4"/>
                  </a:lnTo>
                  <a:lnTo>
                    <a:pt x="32" y="4"/>
                  </a:lnTo>
                  <a:lnTo>
                    <a:pt x="33" y="3"/>
                  </a:lnTo>
                  <a:lnTo>
                    <a:pt x="33" y="1"/>
                  </a:lnTo>
                  <a:lnTo>
                    <a:pt x="3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6" name="Freeform 233">
              <a:extLst>
                <a:ext uri="{FF2B5EF4-FFF2-40B4-BE49-F238E27FC236}">
                  <a16:creationId xmlns:a16="http://schemas.microsoft.com/office/drawing/2014/main" id="{6F7D5B6F-B8D9-332F-A26D-31499C918229}"/>
                </a:ext>
              </a:extLst>
            </p:cNvPr>
            <p:cNvSpPr>
              <a:spLocks noEditPoints="1"/>
            </p:cNvSpPr>
            <p:nvPr/>
          </p:nvSpPr>
          <p:spPr bwMode="auto">
            <a:xfrm>
              <a:off x="9269694" y="3133335"/>
              <a:ext cx="177380" cy="173481"/>
            </a:xfrm>
            <a:custGeom>
              <a:avLst/>
              <a:gdLst>
                <a:gd name="T0" fmla="*/ 8 w 91"/>
                <a:gd name="T1" fmla="*/ 58 h 89"/>
                <a:gd name="T2" fmla="*/ 82 w 91"/>
                <a:gd name="T3" fmla="*/ 0 h 89"/>
                <a:gd name="T4" fmla="*/ 85 w 91"/>
                <a:gd name="T5" fmla="*/ 1 h 89"/>
                <a:gd name="T6" fmla="*/ 88 w 91"/>
                <a:gd name="T7" fmla="*/ 8 h 89"/>
                <a:gd name="T8" fmla="*/ 91 w 91"/>
                <a:gd name="T9" fmla="*/ 11 h 89"/>
                <a:gd name="T10" fmla="*/ 85 w 91"/>
                <a:gd name="T11" fmla="*/ 14 h 89"/>
                <a:gd name="T12" fmla="*/ 80 w 91"/>
                <a:gd name="T13" fmla="*/ 19 h 89"/>
                <a:gd name="T14" fmla="*/ 77 w 91"/>
                <a:gd name="T15" fmla="*/ 28 h 89"/>
                <a:gd name="T16" fmla="*/ 72 w 91"/>
                <a:gd name="T17" fmla="*/ 39 h 89"/>
                <a:gd name="T18" fmla="*/ 63 w 91"/>
                <a:gd name="T19" fmla="*/ 45 h 89"/>
                <a:gd name="T20" fmla="*/ 53 w 91"/>
                <a:gd name="T21" fmla="*/ 50 h 89"/>
                <a:gd name="T22" fmla="*/ 45 w 91"/>
                <a:gd name="T23" fmla="*/ 58 h 89"/>
                <a:gd name="T24" fmla="*/ 44 w 91"/>
                <a:gd name="T25" fmla="*/ 63 h 89"/>
                <a:gd name="T26" fmla="*/ 49 w 91"/>
                <a:gd name="T27" fmla="*/ 67 h 89"/>
                <a:gd name="T28" fmla="*/ 56 w 91"/>
                <a:gd name="T29" fmla="*/ 74 h 89"/>
                <a:gd name="T30" fmla="*/ 55 w 91"/>
                <a:gd name="T31" fmla="*/ 78 h 89"/>
                <a:gd name="T32" fmla="*/ 49 w 91"/>
                <a:gd name="T33" fmla="*/ 80 h 89"/>
                <a:gd name="T34" fmla="*/ 39 w 91"/>
                <a:gd name="T35" fmla="*/ 80 h 89"/>
                <a:gd name="T36" fmla="*/ 33 w 91"/>
                <a:gd name="T37" fmla="*/ 86 h 89"/>
                <a:gd name="T38" fmla="*/ 31 w 91"/>
                <a:gd name="T39" fmla="*/ 88 h 89"/>
                <a:gd name="T40" fmla="*/ 23 w 91"/>
                <a:gd name="T41" fmla="*/ 86 h 89"/>
                <a:gd name="T42" fmla="*/ 17 w 91"/>
                <a:gd name="T43" fmla="*/ 88 h 89"/>
                <a:gd name="T44" fmla="*/ 14 w 91"/>
                <a:gd name="T45" fmla="*/ 88 h 89"/>
                <a:gd name="T46" fmla="*/ 12 w 91"/>
                <a:gd name="T47" fmla="*/ 83 h 89"/>
                <a:gd name="T48" fmla="*/ 6 w 91"/>
                <a:gd name="T49" fmla="*/ 83 h 89"/>
                <a:gd name="T50" fmla="*/ 9 w 91"/>
                <a:gd name="T51" fmla="*/ 77 h 89"/>
                <a:gd name="T52" fmla="*/ 17 w 91"/>
                <a:gd name="T53" fmla="*/ 74 h 89"/>
                <a:gd name="T54" fmla="*/ 11 w 91"/>
                <a:gd name="T55" fmla="*/ 71 h 89"/>
                <a:gd name="T56" fmla="*/ 11 w 91"/>
                <a:gd name="T57" fmla="*/ 58 h 89"/>
                <a:gd name="T58" fmla="*/ 4 w 91"/>
                <a:gd name="T59" fmla="*/ 56 h 89"/>
                <a:gd name="T60" fmla="*/ 0 w 91"/>
                <a:gd name="T61" fmla="*/ 53 h 89"/>
                <a:gd name="T62" fmla="*/ 1 w 91"/>
                <a:gd name="T63" fmla="*/ 49 h 89"/>
                <a:gd name="T64" fmla="*/ 9 w 91"/>
                <a:gd name="T65" fmla="*/ 44 h 89"/>
                <a:gd name="T66" fmla="*/ 14 w 91"/>
                <a:gd name="T67" fmla="*/ 41 h 89"/>
                <a:gd name="T68" fmla="*/ 19 w 91"/>
                <a:gd name="T69" fmla="*/ 37 h 89"/>
                <a:gd name="T70" fmla="*/ 23 w 91"/>
                <a:gd name="T71" fmla="*/ 36 h 89"/>
                <a:gd name="T72" fmla="*/ 28 w 91"/>
                <a:gd name="T73" fmla="*/ 30 h 89"/>
                <a:gd name="T74" fmla="*/ 31 w 91"/>
                <a:gd name="T75" fmla="*/ 25 h 89"/>
                <a:gd name="T76" fmla="*/ 34 w 91"/>
                <a:gd name="T77" fmla="*/ 22 h 89"/>
                <a:gd name="T78" fmla="*/ 38 w 91"/>
                <a:gd name="T79" fmla="*/ 22 h 89"/>
                <a:gd name="T80" fmla="*/ 41 w 91"/>
                <a:gd name="T81" fmla="*/ 25 h 89"/>
                <a:gd name="T82" fmla="*/ 47 w 91"/>
                <a:gd name="T83" fmla="*/ 26 h 89"/>
                <a:gd name="T84" fmla="*/ 55 w 91"/>
                <a:gd name="T85" fmla="*/ 28 h 89"/>
                <a:gd name="T86" fmla="*/ 56 w 91"/>
                <a:gd name="T87" fmla="*/ 23 h 89"/>
                <a:gd name="T88" fmla="*/ 53 w 91"/>
                <a:gd name="T89" fmla="*/ 19 h 89"/>
                <a:gd name="T90" fmla="*/ 58 w 91"/>
                <a:gd name="T91" fmla="*/ 17 h 89"/>
                <a:gd name="T92" fmla="*/ 66 w 91"/>
                <a:gd name="T93" fmla="*/ 15 h 89"/>
                <a:gd name="T94" fmla="*/ 69 w 91"/>
                <a:gd name="T95" fmla="*/ 12 h 89"/>
                <a:gd name="T96" fmla="*/ 74 w 91"/>
                <a:gd name="T97" fmla="*/ 9 h 89"/>
                <a:gd name="T98" fmla="*/ 77 w 91"/>
                <a:gd name="T99" fmla="*/ 9 h 89"/>
                <a:gd name="T100" fmla="*/ 79 w 91"/>
                <a:gd name="T101" fmla="*/ 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1" h="89">
                  <a:moveTo>
                    <a:pt x="8" y="58"/>
                  </a:moveTo>
                  <a:lnTo>
                    <a:pt x="8" y="60"/>
                  </a:lnTo>
                  <a:lnTo>
                    <a:pt x="6" y="60"/>
                  </a:lnTo>
                  <a:lnTo>
                    <a:pt x="6" y="58"/>
                  </a:lnTo>
                  <a:lnTo>
                    <a:pt x="8" y="58"/>
                  </a:lnTo>
                  <a:lnTo>
                    <a:pt x="8" y="58"/>
                  </a:lnTo>
                  <a:close/>
                  <a:moveTo>
                    <a:pt x="80" y="0"/>
                  </a:moveTo>
                  <a:lnTo>
                    <a:pt x="80" y="0"/>
                  </a:lnTo>
                  <a:lnTo>
                    <a:pt x="80" y="0"/>
                  </a:lnTo>
                  <a:lnTo>
                    <a:pt x="82" y="0"/>
                  </a:lnTo>
                  <a:lnTo>
                    <a:pt x="82" y="0"/>
                  </a:lnTo>
                  <a:lnTo>
                    <a:pt x="83" y="0"/>
                  </a:lnTo>
                  <a:lnTo>
                    <a:pt x="83" y="1"/>
                  </a:lnTo>
                  <a:lnTo>
                    <a:pt x="85" y="1"/>
                  </a:lnTo>
                  <a:lnTo>
                    <a:pt x="85" y="1"/>
                  </a:lnTo>
                  <a:lnTo>
                    <a:pt x="85" y="4"/>
                  </a:lnTo>
                  <a:lnTo>
                    <a:pt x="85" y="4"/>
                  </a:lnTo>
                  <a:lnTo>
                    <a:pt x="86" y="6"/>
                  </a:lnTo>
                  <a:lnTo>
                    <a:pt x="88" y="8"/>
                  </a:lnTo>
                  <a:lnTo>
                    <a:pt x="88" y="8"/>
                  </a:lnTo>
                  <a:lnTo>
                    <a:pt x="88" y="8"/>
                  </a:lnTo>
                  <a:lnTo>
                    <a:pt x="90" y="9"/>
                  </a:lnTo>
                  <a:lnTo>
                    <a:pt x="90" y="9"/>
                  </a:lnTo>
                  <a:lnTo>
                    <a:pt x="91" y="11"/>
                  </a:lnTo>
                  <a:lnTo>
                    <a:pt x="91" y="11"/>
                  </a:lnTo>
                  <a:lnTo>
                    <a:pt x="91" y="12"/>
                  </a:lnTo>
                  <a:lnTo>
                    <a:pt x="90" y="12"/>
                  </a:lnTo>
                  <a:lnTo>
                    <a:pt x="90" y="12"/>
                  </a:lnTo>
                  <a:lnTo>
                    <a:pt x="88" y="12"/>
                  </a:lnTo>
                  <a:lnTo>
                    <a:pt x="85" y="14"/>
                  </a:lnTo>
                  <a:lnTo>
                    <a:pt x="85" y="14"/>
                  </a:lnTo>
                  <a:lnTo>
                    <a:pt x="83" y="15"/>
                  </a:lnTo>
                  <a:lnTo>
                    <a:pt x="82" y="15"/>
                  </a:lnTo>
                  <a:lnTo>
                    <a:pt x="82" y="17"/>
                  </a:lnTo>
                  <a:lnTo>
                    <a:pt x="80" y="19"/>
                  </a:lnTo>
                  <a:lnTo>
                    <a:pt x="79" y="20"/>
                  </a:lnTo>
                  <a:lnTo>
                    <a:pt x="77" y="22"/>
                  </a:lnTo>
                  <a:lnTo>
                    <a:pt x="77" y="23"/>
                  </a:lnTo>
                  <a:lnTo>
                    <a:pt x="77" y="25"/>
                  </a:lnTo>
                  <a:lnTo>
                    <a:pt x="77" y="28"/>
                  </a:lnTo>
                  <a:lnTo>
                    <a:pt x="77" y="30"/>
                  </a:lnTo>
                  <a:lnTo>
                    <a:pt x="77" y="33"/>
                  </a:lnTo>
                  <a:lnTo>
                    <a:pt x="77" y="36"/>
                  </a:lnTo>
                  <a:lnTo>
                    <a:pt x="77" y="36"/>
                  </a:lnTo>
                  <a:lnTo>
                    <a:pt x="72" y="39"/>
                  </a:lnTo>
                  <a:lnTo>
                    <a:pt x="71" y="41"/>
                  </a:lnTo>
                  <a:lnTo>
                    <a:pt x="67" y="42"/>
                  </a:lnTo>
                  <a:lnTo>
                    <a:pt x="66" y="44"/>
                  </a:lnTo>
                  <a:lnTo>
                    <a:pt x="64" y="45"/>
                  </a:lnTo>
                  <a:lnTo>
                    <a:pt x="63" y="45"/>
                  </a:lnTo>
                  <a:lnTo>
                    <a:pt x="61" y="49"/>
                  </a:lnTo>
                  <a:lnTo>
                    <a:pt x="60" y="49"/>
                  </a:lnTo>
                  <a:lnTo>
                    <a:pt x="58" y="50"/>
                  </a:lnTo>
                  <a:lnTo>
                    <a:pt x="56" y="50"/>
                  </a:lnTo>
                  <a:lnTo>
                    <a:pt x="53" y="50"/>
                  </a:lnTo>
                  <a:lnTo>
                    <a:pt x="52" y="52"/>
                  </a:lnTo>
                  <a:lnTo>
                    <a:pt x="50" y="53"/>
                  </a:lnTo>
                  <a:lnTo>
                    <a:pt x="45" y="55"/>
                  </a:lnTo>
                  <a:lnTo>
                    <a:pt x="45" y="56"/>
                  </a:lnTo>
                  <a:lnTo>
                    <a:pt x="45" y="58"/>
                  </a:lnTo>
                  <a:lnTo>
                    <a:pt x="45" y="60"/>
                  </a:lnTo>
                  <a:lnTo>
                    <a:pt x="45" y="61"/>
                  </a:lnTo>
                  <a:lnTo>
                    <a:pt x="44" y="61"/>
                  </a:lnTo>
                  <a:lnTo>
                    <a:pt x="44" y="61"/>
                  </a:lnTo>
                  <a:lnTo>
                    <a:pt x="44" y="63"/>
                  </a:lnTo>
                  <a:lnTo>
                    <a:pt x="44" y="64"/>
                  </a:lnTo>
                  <a:lnTo>
                    <a:pt x="45" y="66"/>
                  </a:lnTo>
                  <a:lnTo>
                    <a:pt x="45" y="66"/>
                  </a:lnTo>
                  <a:lnTo>
                    <a:pt x="47" y="66"/>
                  </a:lnTo>
                  <a:lnTo>
                    <a:pt x="49" y="67"/>
                  </a:lnTo>
                  <a:lnTo>
                    <a:pt x="52" y="71"/>
                  </a:lnTo>
                  <a:lnTo>
                    <a:pt x="53" y="71"/>
                  </a:lnTo>
                  <a:lnTo>
                    <a:pt x="55" y="72"/>
                  </a:lnTo>
                  <a:lnTo>
                    <a:pt x="56" y="72"/>
                  </a:lnTo>
                  <a:lnTo>
                    <a:pt x="56" y="74"/>
                  </a:lnTo>
                  <a:lnTo>
                    <a:pt x="58" y="74"/>
                  </a:lnTo>
                  <a:lnTo>
                    <a:pt x="56" y="75"/>
                  </a:lnTo>
                  <a:lnTo>
                    <a:pt x="56" y="77"/>
                  </a:lnTo>
                  <a:lnTo>
                    <a:pt x="55" y="78"/>
                  </a:lnTo>
                  <a:lnTo>
                    <a:pt x="55" y="78"/>
                  </a:lnTo>
                  <a:lnTo>
                    <a:pt x="53" y="80"/>
                  </a:lnTo>
                  <a:lnTo>
                    <a:pt x="53" y="80"/>
                  </a:lnTo>
                  <a:lnTo>
                    <a:pt x="50" y="80"/>
                  </a:lnTo>
                  <a:lnTo>
                    <a:pt x="49" y="80"/>
                  </a:lnTo>
                  <a:lnTo>
                    <a:pt x="49" y="80"/>
                  </a:lnTo>
                  <a:lnTo>
                    <a:pt x="45" y="80"/>
                  </a:lnTo>
                  <a:lnTo>
                    <a:pt x="45" y="80"/>
                  </a:lnTo>
                  <a:lnTo>
                    <a:pt x="42" y="80"/>
                  </a:lnTo>
                  <a:lnTo>
                    <a:pt x="41" y="80"/>
                  </a:lnTo>
                  <a:lnTo>
                    <a:pt x="39" y="80"/>
                  </a:lnTo>
                  <a:lnTo>
                    <a:pt x="38" y="82"/>
                  </a:lnTo>
                  <a:lnTo>
                    <a:pt x="38" y="82"/>
                  </a:lnTo>
                  <a:lnTo>
                    <a:pt x="36" y="83"/>
                  </a:lnTo>
                  <a:lnTo>
                    <a:pt x="34" y="85"/>
                  </a:lnTo>
                  <a:lnTo>
                    <a:pt x="33" y="86"/>
                  </a:lnTo>
                  <a:lnTo>
                    <a:pt x="33" y="88"/>
                  </a:lnTo>
                  <a:lnTo>
                    <a:pt x="33" y="88"/>
                  </a:lnTo>
                  <a:lnTo>
                    <a:pt x="33" y="88"/>
                  </a:lnTo>
                  <a:lnTo>
                    <a:pt x="33" y="88"/>
                  </a:lnTo>
                  <a:lnTo>
                    <a:pt x="31" y="88"/>
                  </a:lnTo>
                  <a:lnTo>
                    <a:pt x="28" y="86"/>
                  </a:lnTo>
                  <a:lnTo>
                    <a:pt x="26" y="88"/>
                  </a:lnTo>
                  <a:lnTo>
                    <a:pt x="25" y="89"/>
                  </a:lnTo>
                  <a:lnTo>
                    <a:pt x="25" y="89"/>
                  </a:lnTo>
                  <a:lnTo>
                    <a:pt x="23" y="86"/>
                  </a:lnTo>
                  <a:lnTo>
                    <a:pt x="22" y="86"/>
                  </a:lnTo>
                  <a:lnTo>
                    <a:pt x="20" y="85"/>
                  </a:lnTo>
                  <a:lnTo>
                    <a:pt x="19" y="85"/>
                  </a:lnTo>
                  <a:lnTo>
                    <a:pt x="19" y="86"/>
                  </a:lnTo>
                  <a:lnTo>
                    <a:pt x="17" y="88"/>
                  </a:lnTo>
                  <a:lnTo>
                    <a:pt x="15" y="89"/>
                  </a:lnTo>
                  <a:lnTo>
                    <a:pt x="14" y="89"/>
                  </a:lnTo>
                  <a:lnTo>
                    <a:pt x="14" y="89"/>
                  </a:lnTo>
                  <a:lnTo>
                    <a:pt x="14" y="89"/>
                  </a:lnTo>
                  <a:lnTo>
                    <a:pt x="14" y="88"/>
                  </a:lnTo>
                  <a:lnTo>
                    <a:pt x="11" y="86"/>
                  </a:lnTo>
                  <a:lnTo>
                    <a:pt x="9" y="86"/>
                  </a:lnTo>
                  <a:lnTo>
                    <a:pt x="9" y="86"/>
                  </a:lnTo>
                  <a:lnTo>
                    <a:pt x="12" y="85"/>
                  </a:lnTo>
                  <a:lnTo>
                    <a:pt x="12" y="83"/>
                  </a:lnTo>
                  <a:lnTo>
                    <a:pt x="12" y="83"/>
                  </a:lnTo>
                  <a:lnTo>
                    <a:pt x="11" y="83"/>
                  </a:lnTo>
                  <a:lnTo>
                    <a:pt x="9" y="83"/>
                  </a:lnTo>
                  <a:lnTo>
                    <a:pt x="8" y="83"/>
                  </a:lnTo>
                  <a:lnTo>
                    <a:pt x="6" y="83"/>
                  </a:lnTo>
                  <a:lnTo>
                    <a:pt x="4" y="83"/>
                  </a:lnTo>
                  <a:lnTo>
                    <a:pt x="8" y="82"/>
                  </a:lnTo>
                  <a:lnTo>
                    <a:pt x="8" y="80"/>
                  </a:lnTo>
                  <a:lnTo>
                    <a:pt x="8" y="78"/>
                  </a:lnTo>
                  <a:lnTo>
                    <a:pt x="9" y="77"/>
                  </a:lnTo>
                  <a:lnTo>
                    <a:pt x="9" y="75"/>
                  </a:lnTo>
                  <a:lnTo>
                    <a:pt x="14" y="74"/>
                  </a:lnTo>
                  <a:lnTo>
                    <a:pt x="15" y="74"/>
                  </a:lnTo>
                  <a:lnTo>
                    <a:pt x="15" y="74"/>
                  </a:lnTo>
                  <a:lnTo>
                    <a:pt x="17" y="74"/>
                  </a:lnTo>
                  <a:lnTo>
                    <a:pt x="15" y="72"/>
                  </a:lnTo>
                  <a:lnTo>
                    <a:pt x="15" y="72"/>
                  </a:lnTo>
                  <a:lnTo>
                    <a:pt x="12" y="72"/>
                  </a:lnTo>
                  <a:lnTo>
                    <a:pt x="11" y="72"/>
                  </a:lnTo>
                  <a:lnTo>
                    <a:pt x="11" y="71"/>
                  </a:lnTo>
                  <a:lnTo>
                    <a:pt x="15" y="63"/>
                  </a:lnTo>
                  <a:lnTo>
                    <a:pt x="15" y="63"/>
                  </a:lnTo>
                  <a:lnTo>
                    <a:pt x="14" y="61"/>
                  </a:lnTo>
                  <a:lnTo>
                    <a:pt x="14" y="60"/>
                  </a:lnTo>
                  <a:lnTo>
                    <a:pt x="11" y="58"/>
                  </a:lnTo>
                  <a:lnTo>
                    <a:pt x="11" y="58"/>
                  </a:lnTo>
                  <a:lnTo>
                    <a:pt x="8" y="56"/>
                  </a:lnTo>
                  <a:lnTo>
                    <a:pt x="6" y="55"/>
                  </a:lnTo>
                  <a:lnTo>
                    <a:pt x="4" y="55"/>
                  </a:lnTo>
                  <a:lnTo>
                    <a:pt x="4" y="56"/>
                  </a:lnTo>
                  <a:lnTo>
                    <a:pt x="4" y="58"/>
                  </a:lnTo>
                  <a:lnTo>
                    <a:pt x="3" y="58"/>
                  </a:lnTo>
                  <a:lnTo>
                    <a:pt x="3" y="56"/>
                  </a:lnTo>
                  <a:lnTo>
                    <a:pt x="3" y="55"/>
                  </a:lnTo>
                  <a:lnTo>
                    <a:pt x="0" y="53"/>
                  </a:lnTo>
                  <a:lnTo>
                    <a:pt x="0" y="53"/>
                  </a:lnTo>
                  <a:lnTo>
                    <a:pt x="0" y="52"/>
                  </a:lnTo>
                  <a:lnTo>
                    <a:pt x="0" y="52"/>
                  </a:lnTo>
                  <a:lnTo>
                    <a:pt x="0" y="50"/>
                  </a:lnTo>
                  <a:lnTo>
                    <a:pt x="1" y="49"/>
                  </a:lnTo>
                  <a:lnTo>
                    <a:pt x="4" y="45"/>
                  </a:lnTo>
                  <a:lnTo>
                    <a:pt x="6" y="45"/>
                  </a:lnTo>
                  <a:lnTo>
                    <a:pt x="8" y="44"/>
                  </a:lnTo>
                  <a:lnTo>
                    <a:pt x="8" y="44"/>
                  </a:lnTo>
                  <a:lnTo>
                    <a:pt x="9" y="44"/>
                  </a:lnTo>
                  <a:lnTo>
                    <a:pt x="9" y="42"/>
                  </a:lnTo>
                  <a:lnTo>
                    <a:pt x="9" y="42"/>
                  </a:lnTo>
                  <a:lnTo>
                    <a:pt x="9" y="42"/>
                  </a:lnTo>
                  <a:lnTo>
                    <a:pt x="11" y="41"/>
                  </a:lnTo>
                  <a:lnTo>
                    <a:pt x="14" y="41"/>
                  </a:lnTo>
                  <a:lnTo>
                    <a:pt x="15" y="41"/>
                  </a:lnTo>
                  <a:lnTo>
                    <a:pt x="17" y="39"/>
                  </a:lnTo>
                  <a:lnTo>
                    <a:pt x="17" y="37"/>
                  </a:lnTo>
                  <a:lnTo>
                    <a:pt x="19" y="37"/>
                  </a:lnTo>
                  <a:lnTo>
                    <a:pt x="19" y="37"/>
                  </a:lnTo>
                  <a:lnTo>
                    <a:pt x="19" y="37"/>
                  </a:lnTo>
                  <a:lnTo>
                    <a:pt x="19" y="36"/>
                  </a:lnTo>
                  <a:lnTo>
                    <a:pt x="20" y="36"/>
                  </a:lnTo>
                  <a:lnTo>
                    <a:pt x="22" y="36"/>
                  </a:lnTo>
                  <a:lnTo>
                    <a:pt x="23" y="36"/>
                  </a:lnTo>
                  <a:lnTo>
                    <a:pt x="25" y="34"/>
                  </a:lnTo>
                  <a:lnTo>
                    <a:pt x="25" y="34"/>
                  </a:lnTo>
                  <a:lnTo>
                    <a:pt x="25" y="33"/>
                  </a:lnTo>
                  <a:lnTo>
                    <a:pt x="26" y="31"/>
                  </a:lnTo>
                  <a:lnTo>
                    <a:pt x="28" y="30"/>
                  </a:lnTo>
                  <a:lnTo>
                    <a:pt x="30" y="28"/>
                  </a:lnTo>
                  <a:lnTo>
                    <a:pt x="30" y="28"/>
                  </a:lnTo>
                  <a:lnTo>
                    <a:pt x="30" y="28"/>
                  </a:lnTo>
                  <a:lnTo>
                    <a:pt x="31" y="28"/>
                  </a:lnTo>
                  <a:lnTo>
                    <a:pt x="31" y="25"/>
                  </a:lnTo>
                  <a:lnTo>
                    <a:pt x="31" y="23"/>
                  </a:lnTo>
                  <a:lnTo>
                    <a:pt x="31" y="23"/>
                  </a:lnTo>
                  <a:lnTo>
                    <a:pt x="33" y="22"/>
                  </a:lnTo>
                  <a:lnTo>
                    <a:pt x="34" y="22"/>
                  </a:lnTo>
                  <a:lnTo>
                    <a:pt x="34" y="22"/>
                  </a:lnTo>
                  <a:lnTo>
                    <a:pt x="34" y="22"/>
                  </a:lnTo>
                  <a:lnTo>
                    <a:pt x="36" y="22"/>
                  </a:lnTo>
                  <a:lnTo>
                    <a:pt x="36" y="20"/>
                  </a:lnTo>
                  <a:lnTo>
                    <a:pt x="38" y="20"/>
                  </a:lnTo>
                  <a:lnTo>
                    <a:pt x="38" y="22"/>
                  </a:lnTo>
                  <a:lnTo>
                    <a:pt x="39" y="22"/>
                  </a:lnTo>
                  <a:lnTo>
                    <a:pt x="39" y="23"/>
                  </a:lnTo>
                  <a:lnTo>
                    <a:pt x="39" y="23"/>
                  </a:lnTo>
                  <a:lnTo>
                    <a:pt x="39" y="25"/>
                  </a:lnTo>
                  <a:lnTo>
                    <a:pt x="41" y="25"/>
                  </a:lnTo>
                  <a:lnTo>
                    <a:pt x="42" y="25"/>
                  </a:lnTo>
                  <a:lnTo>
                    <a:pt x="44" y="26"/>
                  </a:lnTo>
                  <a:lnTo>
                    <a:pt x="45" y="26"/>
                  </a:lnTo>
                  <a:lnTo>
                    <a:pt x="45" y="26"/>
                  </a:lnTo>
                  <a:lnTo>
                    <a:pt x="47" y="26"/>
                  </a:lnTo>
                  <a:lnTo>
                    <a:pt x="52" y="26"/>
                  </a:lnTo>
                  <a:lnTo>
                    <a:pt x="52" y="26"/>
                  </a:lnTo>
                  <a:lnTo>
                    <a:pt x="53" y="26"/>
                  </a:lnTo>
                  <a:lnTo>
                    <a:pt x="53" y="28"/>
                  </a:lnTo>
                  <a:lnTo>
                    <a:pt x="55" y="28"/>
                  </a:lnTo>
                  <a:lnTo>
                    <a:pt x="55" y="26"/>
                  </a:lnTo>
                  <a:lnTo>
                    <a:pt x="56" y="25"/>
                  </a:lnTo>
                  <a:lnTo>
                    <a:pt x="56" y="25"/>
                  </a:lnTo>
                  <a:lnTo>
                    <a:pt x="56" y="23"/>
                  </a:lnTo>
                  <a:lnTo>
                    <a:pt x="56" y="23"/>
                  </a:lnTo>
                  <a:lnTo>
                    <a:pt x="55" y="22"/>
                  </a:lnTo>
                  <a:lnTo>
                    <a:pt x="53" y="20"/>
                  </a:lnTo>
                  <a:lnTo>
                    <a:pt x="53" y="20"/>
                  </a:lnTo>
                  <a:lnTo>
                    <a:pt x="53" y="19"/>
                  </a:lnTo>
                  <a:lnTo>
                    <a:pt x="53" y="19"/>
                  </a:lnTo>
                  <a:lnTo>
                    <a:pt x="53" y="17"/>
                  </a:lnTo>
                  <a:lnTo>
                    <a:pt x="53" y="17"/>
                  </a:lnTo>
                  <a:lnTo>
                    <a:pt x="55" y="17"/>
                  </a:lnTo>
                  <a:lnTo>
                    <a:pt x="56" y="17"/>
                  </a:lnTo>
                  <a:lnTo>
                    <a:pt x="58" y="17"/>
                  </a:lnTo>
                  <a:lnTo>
                    <a:pt x="61" y="17"/>
                  </a:lnTo>
                  <a:lnTo>
                    <a:pt x="63" y="15"/>
                  </a:lnTo>
                  <a:lnTo>
                    <a:pt x="64" y="17"/>
                  </a:lnTo>
                  <a:lnTo>
                    <a:pt x="66" y="17"/>
                  </a:lnTo>
                  <a:lnTo>
                    <a:pt x="66" y="15"/>
                  </a:lnTo>
                  <a:lnTo>
                    <a:pt x="67" y="14"/>
                  </a:lnTo>
                  <a:lnTo>
                    <a:pt x="69" y="14"/>
                  </a:lnTo>
                  <a:lnTo>
                    <a:pt x="69" y="14"/>
                  </a:lnTo>
                  <a:lnTo>
                    <a:pt x="69" y="12"/>
                  </a:lnTo>
                  <a:lnTo>
                    <a:pt x="69" y="12"/>
                  </a:lnTo>
                  <a:lnTo>
                    <a:pt x="71" y="11"/>
                  </a:lnTo>
                  <a:lnTo>
                    <a:pt x="71" y="9"/>
                  </a:lnTo>
                  <a:lnTo>
                    <a:pt x="72" y="9"/>
                  </a:lnTo>
                  <a:lnTo>
                    <a:pt x="72" y="9"/>
                  </a:lnTo>
                  <a:lnTo>
                    <a:pt x="74" y="9"/>
                  </a:lnTo>
                  <a:lnTo>
                    <a:pt x="74" y="11"/>
                  </a:lnTo>
                  <a:lnTo>
                    <a:pt x="75" y="11"/>
                  </a:lnTo>
                  <a:lnTo>
                    <a:pt x="75" y="9"/>
                  </a:lnTo>
                  <a:lnTo>
                    <a:pt x="75" y="9"/>
                  </a:lnTo>
                  <a:lnTo>
                    <a:pt x="77" y="9"/>
                  </a:lnTo>
                  <a:lnTo>
                    <a:pt x="77" y="9"/>
                  </a:lnTo>
                  <a:lnTo>
                    <a:pt x="77" y="6"/>
                  </a:lnTo>
                  <a:lnTo>
                    <a:pt x="79" y="4"/>
                  </a:lnTo>
                  <a:lnTo>
                    <a:pt x="79" y="3"/>
                  </a:lnTo>
                  <a:lnTo>
                    <a:pt x="79" y="1"/>
                  </a:lnTo>
                  <a:lnTo>
                    <a:pt x="79" y="0"/>
                  </a:lnTo>
                  <a:lnTo>
                    <a:pt x="8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7" name="Freeform 234">
              <a:extLst>
                <a:ext uri="{FF2B5EF4-FFF2-40B4-BE49-F238E27FC236}">
                  <a16:creationId xmlns:a16="http://schemas.microsoft.com/office/drawing/2014/main" id="{24F561C2-4C26-68DD-7D86-A02CFB0E9A58}"/>
                </a:ext>
              </a:extLst>
            </p:cNvPr>
            <p:cNvSpPr>
              <a:spLocks noEditPoints="1"/>
            </p:cNvSpPr>
            <p:nvPr/>
          </p:nvSpPr>
          <p:spPr bwMode="auto">
            <a:xfrm>
              <a:off x="3995101" y="3924719"/>
              <a:ext cx="9747" cy="9747"/>
            </a:xfrm>
            <a:custGeom>
              <a:avLst/>
              <a:gdLst>
                <a:gd name="T0" fmla="*/ 3 w 5"/>
                <a:gd name="T1" fmla="*/ 3 h 5"/>
                <a:gd name="T2" fmla="*/ 5 w 5"/>
                <a:gd name="T3" fmla="*/ 3 h 5"/>
                <a:gd name="T4" fmla="*/ 5 w 5"/>
                <a:gd name="T5" fmla="*/ 5 h 5"/>
                <a:gd name="T6" fmla="*/ 3 w 5"/>
                <a:gd name="T7" fmla="*/ 5 h 5"/>
                <a:gd name="T8" fmla="*/ 3 w 5"/>
                <a:gd name="T9" fmla="*/ 5 h 5"/>
                <a:gd name="T10" fmla="*/ 3 w 5"/>
                <a:gd name="T11" fmla="*/ 3 h 5"/>
                <a:gd name="T12" fmla="*/ 3 w 5"/>
                <a:gd name="T13" fmla="*/ 3 h 5"/>
                <a:gd name="T14" fmla="*/ 0 w 5"/>
                <a:gd name="T15" fmla="*/ 0 h 5"/>
                <a:gd name="T16" fmla="*/ 1 w 5"/>
                <a:gd name="T17" fmla="*/ 0 h 5"/>
                <a:gd name="T18" fmla="*/ 1 w 5"/>
                <a:gd name="T19" fmla="*/ 2 h 5"/>
                <a:gd name="T20" fmla="*/ 3 w 5"/>
                <a:gd name="T21" fmla="*/ 2 h 5"/>
                <a:gd name="T22" fmla="*/ 3 w 5"/>
                <a:gd name="T23" fmla="*/ 2 h 5"/>
                <a:gd name="T24" fmla="*/ 1 w 5"/>
                <a:gd name="T25" fmla="*/ 3 h 5"/>
                <a:gd name="T26" fmla="*/ 1 w 5"/>
                <a:gd name="T27" fmla="*/ 2 h 5"/>
                <a:gd name="T28" fmla="*/ 0 w 5"/>
                <a:gd name="T29" fmla="*/ 2 h 5"/>
                <a:gd name="T30" fmla="*/ 0 w 5"/>
                <a:gd name="T31" fmla="*/ 2 h 5"/>
                <a:gd name="T32" fmla="*/ 0 w 5"/>
                <a:gd name="T33" fmla="*/ 0 h 5"/>
                <a:gd name="T34" fmla="*/ 0 w 5"/>
                <a:gd name="T35" fmla="*/ 0 h 5"/>
                <a:gd name="T36" fmla="*/ 0 w 5"/>
                <a:gd name="T37" fmla="*/ 0 h 5"/>
                <a:gd name="T38" fmla="*/ 0 w 5"/>
                <a:gd name="T3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 h="5">
                  <a:moveTo>
                    <a:pt x="3" y="3"/>
                  </a:moveTo>
                  <a:lnTo>
                    <a:pt x="5" y="3"/>
                  </a:lnTo>
                  <a:lnTo>
                    <a:pt x="5" y="5"/>
                  </a:lnTo>
                  <a:lnTo>
                    <a:pt x="3" y="5"/>
                  </a:lnTo>
                  <a:lnTo>
                    <a:pt x="3" y="5"/>
                  </a:lnTo>
                  <a:lnTo>
                    <a:pt x="3" y="3"/>
                  </a:lnTo>
                  <a:lnTo>
                    <a:pt x="3" y="3"/>
                  </a:lnTo>
                  <a:close/>
                  <a:moveTo>
                    <a:pt x="0" y="0"/>
                  </a:moveTo>
                  <a:lnTo>
                    <a:pt x="1" y="0"/>
                  </a:lnTo>
                  <a:lnTo>
                    <a:pt x="1" y="2"/>
                  </a:lnTo>
                  <a:lnTo>
                    <a:pt x="3" y="2"/>
                  </a:lnTo>
                  <a:lnTo>
                    <a:pt x="3" y="2"/>
                  </a:lnTo>
                  <a:lnTo>
                    <a:pt x="1" y="3"/>
                  </a:lnTo>
                  <a:lnTo>
                    <a:pt x="1" y="2"/>
                  </a:lnTo>
                  <a:lnTo>
                    <a:pt x="0" y="2"/>
                  </a:lnTo>
                  <a:lnTo>
                    <a:pt x="0" y="2"/>
                  </a:lnTo>
                  <a:lnTo>
                    <a:pt x="0" y="0"/>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8" name="Freeform 235">
              <a:extLst>
                <a:ext uri="{FF2B5EF4-FFF2-40B4-BE49-F238E27FC236}">
                  <a16:creationId xmlns:a16="http://schemas.microsoft.com/office/drawing/2014/main" id="{869B7A60-0BB4-BE1A-46D7-7CFFCDA7FECA}"/>
                </a:ext>
              </a:extLst>
            </p:cNvPr>
            <p:cNvSpPr>
              <a:spLocks noEditPoints="1"/>
            </p:cNvSpPr>
            <p:nvPr/>
          </p:nvSpPr>
          <p:spPr bwMode="auto">
            <a:xfrm>
              <a:off x="6981308" y="4735595"/>
              <a:ext cx="37036" cy="27289"/>
            </a:xfrm>
            <a:custGeom>
              <a:avLst/>
              <a:gdLst>
                <a:gd name="T0" fmla="*/ 7 w 19"/>
                <a:gd name="T1" fmla="*/ 13 h 14"/>
                <a:gd name="T2" fmla="*/ 7 w 19"/>
                <a:gd name="T3" fmla="*/ 13 h 14"/>
                <a:gd name="T4" fmla="*/ 8 w 19"/>
                <a:gd name="T5" fmla="*/ 14 h 14"/>
                <a:gd name="T6" fmla="*/ 10 w 19"/>
                <a:gd name="T7" fmla="*/ 14 h 14"/>
                <a:gd name="T8" fmla="*/ 7 w 19"/>
                <a:gd name="T9" fmla="*/ 14 h 14"/>
                <a:gd name="T10" fmla="*/ 7 w 19"/>
                <a:gd name="T11" fmla="*/ 14 h 14"/>
                <a:gd name="T12" fmla="*/ 7 w 19"/>
                <a:gd name="T13" fmla="*/ 13 h 14"/>
                <a:gd name="T14" fmla="*/ 18 w 19"/>
                <a:gd name="T15" fmla="*/ 11 h 14"/>
                <a:gd name="T16" fmla="*/ 19 w 19"/>
                <a:gd name="T17" fmla="*/ 11 h 14"/>
                <a:gd name="T18" fmla="*/ 19 w 19"/>
                <a:gd name="T19" fmla="*/ 13 h 14"/>
                <a:gd name="T20" fmla="*/ 19 w 19"/>
                <a:gd name="T21" fmla="*/ 14 h 14"/>
                <a:gd name="T22" fmla="*/ 19 w 19"/>
                <a:gd name="T23" fmla="*/ 14 h 14"/>
                <a:gd name="T24" fmla="*/ 18 w 19"/>
                <a:gd name="T25" fmla="*/ 14 h 14"/>
                <a:gd name="T26" fmla="*/ 18 w 19"/>
                <a:gd name="T27" fmla="*/ 13 h 14"/>
                <a:gd name="T28" fmla="*/ 15 w 19"/>
                <a:gd name="T29" fmla="*/ 11 h 14"/>
                <a:gd name="T30" fmla="*/ 16 w 19"/>
                <a:gd name="T31" fmla="*/ 11 h 14"/>
                <a:gd name="T32" fmla="*/ 16 w 19"/>
                <a:gd name="T33" fmla="*/ 11 h 14"/>
                <a:gd name="T34" fmla="*/ 18 w 19"/>
                <a:gd name="T35" fmla="*/ 11 h 14"/>
                <a:gd name="T36" fmla="*/ 18 w 19"/>
                <a:gd name="T37" fmla="*/ 11 h 14"/>
                <a:gd name="T38" fmla="*/ 18 w 19"/>
                <a:gd name="T39" fmla="*/ 11 h 14"/>
                <a:gd name="T40" fmla="*/ 18 w 19"/>
                <a:gd name="T41" fmla="*/ 11 h 14"/>
                <a:gd name="T42" fmla="*/ 2 w 19"/>
                <a:gd name="T43" fmla="*/ 0 h 14"/>
                <a:gd name="T44" fmla="*/ 4 w 19"/>
                <a:gd name="T45" fmla="*/ 0 h 14"/>
                <a:gd name="T46" fmla="*/ 2 w 19"/>
                <a:gd name="T47" fmla="*/ 3 h 14"/>
                <a:gd name="T48" fmla="*/ 4 w 19"/>
                <a:gd name="T49" fmla="*/ 6 h 14"/>
                <a:gd name="T50" fmla="*/ 5 w 19"/>
                <a:gd name="T51" fmla="*/ 8 h 14"/>
                <a:gd name="T52" fmla="*/ 4 w 19"/>
                <a:gd name="T53" fmla="*/ 8 h 14"/>
                <a:gd name="T54" fmla="*/ 4 w 19"/>
                <a:gd name="T55" fmla="*/ 8 h 14"/>
                <a:gd name="T56" fmla="*/ 2 w 19"/>
                <a:gd name="T57" fmla="*/ 8 h 14"/>
                <a:gd name="T58" fmla="*/ 2 w 19"/>
                <a:gd name="T59" fmla="*/ 6 h 14"/>
                <a:gd name="T60" fmla="*/ 0 w 19"/>
                <a:gd name="T61" fmla="*/ 6 h 14"/>
                <a:gd name="T62" fmla="*/ 0 w 19"/>
                <a:gd name="T63" fmla="*/ 2 h 14"/>
                <a:gd name="T64" fmla="*/ 2 w 19"/>
                <a:gd name="T65" fmla="*/ 0 h 14"/>
                <a:gd name="T66" fmla="*/ 2 w 19"/>
                <a:gd name="T67" fmla="*/ 0 h 14"/>
                <a:gd name="T68" fmla="*/ 2 w 19"/>
                <a:gd name="T6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 h="14">
                  <a:moveTo>
                    <a:pt x="7" y="13"/>
                  </a:moveTo>
                  <a:lnTo>
                    <a:pt x="7" y="13"/>
                  </a:lnTo>
                  <a:lnTo>
                    <a:pt x="8" y="14"/>
                  </a:lnTo>
                  <a:lnTo>
                    <a:pt x="10" y="14"/>
                  </a:lnTo>
                  <a:lnTo>
                    <a:pt x="7" y="14"/>
                  </a:lnTo>
                  <a:lnTo>
                    <a:pt x="7" y="14"/>
                  </a:lnTo>
                  <a:lnTo>
                    <a:pt x="7" y="13"/>
                  </a:lnTo>
                  <a:close/>
                  <a:moveTo>
                    <a:pt x="18" y="11"/>
                  </a:moveTo>
                  <a:lnTo>
                    <a:pt x="19" y="11"/>
                  </a:lnTo>
                  <a:lnTo>
                    <a:pt x="19" y="13"/>
                  </a:lnTo>
                  <a:lnTo>
                    <a:pt x="19" y="14"/>
                  </a:lnTo>
                  <a:lnTo>
                    <a:pt x="19" y="14"/>
                  </a:lnTo>
                  <a:lnTo>
                    <a:pt x="18" y="14"/>
                  </a:lnTo>
                  <a:lnTo>
                    <a:pt x="18" y="13"/>
                  </a:lnTo>
                  <a:lnTo>
                    <a:pt x="15" y="11"/>
                  </a:lnTo>
                  <a:lnTo>
                    <a:pt x="16" y="11"/>
                  </a:lnTo>
                  <a:lnTo>
                    <a:pt x="16" y="11"/>
                  </a:lnTo>
                  <a:lnTo>
                    <a:pt x="18" y="11"/>
                  </a:lnTo>
                  <a:lnTo>
                    <a:pt x="18" y="11"/>
                  </a:lnTo>
                  <a:lnTo>
                    <a:pt x="18" y="11"/>
                  </a:lnTo>
                  <a:lnTo>
                    <a:pt x="18" y="11"/>
                  </a:lnTo>
                  <a:close/>
                  <a:moveTo>
                    <a:pt x="2" y="0"/>
                  </a:moveTo>
                  <a:lnTo>
                    <a:pt x="4" y="0"/>
                  </a:lnTo>
                  <a:lnTo>
                    <a:pt x="2" y="3"/>
                  </a:lnTo>
                  <a:lnTo>
                    <a:pt x="4" y="6"/>
                  </a:lnTo>
                  <a:lnTo>
                    <a:pt x="5" y="8"/>
                  </a:lnTo>
                  <a:lnTo>
                    <a:pt x="4" y="8"/>
                  </a:lnTo>
                  <a:lnTo>
                    <a:pt x="4" y="8"/>
                  </a:lnTo>
                  <a:lnTo>
                    <a:pt x="2" y="8"/>
                  </a:lnTo>
                  <a:lnTo>
                    <a:pt x="2" y="6"/>
                  </a:lnTo>
                  <a:lnTo>
                    <a:pt x="0" y="6"/>
                  </a:lnTo>
                  <a:lnTo>
                    <a:pt x="0" y="2"/>
                  </a:lnTo>
                  <a:lnTo>
                    <a:pt x="2" y="0"/>
                  </a:lnTo>
                  <a:lnTo>
                    <a:pt x="2"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39" name="Freeform 236">
              <a:extLst>
                <a:ext uri="{FF2B5EF4-FFF2-40B4-BE49-F238E27FC236}">
                  <a16:creationId xmlns:a16="http://schemas.microsoft.com/office/drawing/2014/main" id="{7CCA893D-5532-CC47-4BA4-1BC995193B6C}"/>
                </a:ext>
              </a:extLst>
            </p:cNvPr>
            <p:cNvSpPr>
              <a:spLocks noEditPoints="1"/>
            </p:cNvSpPr>
            <p:nvPr/>
          </p:nvSpPr>
          <p:spPr bwMode="auto">
            <a:xfrm>
              <a:off x="1272038" y="4306767"/>
              <a:ext cx="9816279" cy="432727"/>
            </a:xfrm>
            <a:custGeom>
              <a:avLst/>
              <a:gdLst>
                <a:gd name="T0" fmla="*/ 110 w 5036"/>
                <a:gd name="T1" fmla="*/ 222 h 222"/>
                <a:gd name="T2" fmla="*/ 110 w 5036"/>
                <a:gd name="T3" fmla="*/ 220 h 222"/>
                <a:gd name="T4" fmla="*/ 50 w 5036"/>
                <a:gd name="T5" fmla="*/ 137 h 222"/>
                <a:gd name="T6" fmla="*/ 52 w 5036"/>
                <a:gd name="T7" fmla="*/ 137 h 222"/>
                <a:gd name="T8" fmla="*/ 4986 w 5036"/>
                <a:gd name="T9" fmla="*/ 124 h 222"/>
                <a:gd name="T10" fmla="*/ 4986 w 5036"/>
                <a:gd name="T11" fmla="*/ 124 h 222"/>
                <a:gd name="T12" fmla="*/ 4986 w 5036"/>
                <a:gd name="T13" fmla="*/ 124 h 222"/>
                <a:gd name="T14" fmla="*/ 4986 w 5036"/>
                <a:gd name="T15" fmla="*/ 124 h 222"/>
                <a:gd name="T16" fmla="*/ 5020 w 5036"/>
                <a:gd name="T17" fmla="*/ 121 h 222"/>
                <a:gd name="T18" fmla="*/ 5019 w 5036"/>
                <a:gd name="T19" fmla="*/ 121 h 222"/>
                <a:gd name="T20" fmla="*/ 5019 w 5036"/>
                <a:gd name="T21" fmla="*/ 121 h 222"/>
                <a:gd name="T22" fmla="*/ 5033 w 5036"/>
                <a:gd name="T23" fmla="*/ 121 h 222"/>
                <a:gd name="T24" fmla="*/ 5033 w 5036"/>
                <a:gd name="T25" fmla="*/ 121 h 222"/>
                <a:gd name="T26" fmla="*/ 5033 w 5036"/>
                <a:gd name="T27" fmla="*/ 121 h 222"/>
                <a:gd name="T28" fmla="*/ 64 w 5036"/>
                <a:gd name="T29" fmla="*/ 115 h 222"/>
                <a:gd name="T30" fmla="*/ 64 w 5036"/>
                <a:gd name="T31" fmla="*/ 115 h 222"/>
                <a:gd name="T32" fmla="*/ 5036 w 5036"/>
                <a:gd name="T33" fmla="*/ 100 h 222"/>
                <a:gd name="T34" fmla="*/ 5036 w 5036"/>
                <a:gd name="T35" fmla="*/ 102 h 222"/>
                <a:gd name="T36" fmla="*/ 5027 w 5036"/>
                <a:gd name="T37" fmla="*/ 96 h 222"/>
                <a:gd name="T38" fmla="*/ 5028 w 5036"/>
                <a:gd name="T39" fmla="*/ 97 h 222"/>
                <a:gd name="T40" fmla="*/ 5027 w 5036"/>
                <a:gd name="T41" fmla="*/ 97 h 222"/>
                <a:gd name="T42" fmla="*/ 5028 w 5036"/>
                <a:gd name="T43" fmla="*/ 97 h 222"/>
                <a:gd name="T44" fmla="*/ 5027 w 5036"/>
                <a:gd name="T45" fmla="*/ 96 h 222"/>
                <a:gd name="T46" fmla="*/ 5027 w 5036"/>
                <a:gd name="T47" fmla="*/ 96 h 222"/>
                <a:gd name="T48" fmla="*/ 4831 w 5036"/>
                <a:gd name="T49" fmla="*/ 74 h 222"/>
                <a:gd name="T50" fmla="*/ 4831 w 5036"/>
                <a:gd name="T51" fmla="*/ 75 h 222"/>
                <a:gd name="T52" fmla="*/ 4755 w 5036"/>
                <a:gd name="T53" fmla="*/ 69 h 222"/>
                <a:gd name="T54" fmla="*/ 4755 w 5036"/>
                <a:gd name="T55" fmla="*/ 69 h 222"/>
                <a:gd name="T56" fmla="*/ 4826 w 5036"/>
                <a:gd name="T57" fmla="*/ 64 h 222"/>
                <a:gd name="T58" fmla="*/ 4828 w 5036"/>
                <a:gd name="T59" fmla="*/ 67 h 222"/>
                <a:gd name="T60" fmla="*/ 4826 w 5036"/>
                <a:gd name="T61" fmla="*/ 66 h 222"/>
                <a:gd name="T62" fmla="*/ 4806 w 5036"/>
                <a:gd name="T63" fmla="*/ 42 h 222"/>
                <a:gd name="T64" fmla="*/ 4806 w 5036"/>
                <a:gd name="T65" fmla="*/ 44 h 222"/>
                <a:gd name="T66" fmla="*/ 4806 w 5036"/>
                <a:gd name="T67" fmla="*/ 42 h 222"/>
                <a:gd name="T68" fmla="*/ 4806 w 5036"/>
                <a:gd name="T69" fmla="*/ 42 h 222"/>
                <a:gd name="T70" fmla="*/ 4808 w 5036"/>
                <a:gd name="T71" fmla="*/ 37 h 222"/>
                <a:gd name="T72" fmla="*/ 4806 w 5036"/>
                <a:gd name="T73" fmla="*/ 37 h 222"/>
                <a:gd name="T74" fmla="*/ 4806 w 5036"/>
                <a:gd name="T75" fmla="*/ 31 h 222"/>
                <a:gd name="T76" fmla="*/ 4806 w 5036"/>
                <a:gd name="T77" fmla="*/ 31 h 222"/>
                <a:gd name="T78" fmla="*/ 4806 w 5036"/>
                <a:gd name="T79" fmla="*/ 31 h 222"/>
                <a:gd name="T80" fmla="*/ 4806 w 5036"/>
                <a:gd name="T81" fmla="*/ 29 h 222"/>
                <a:gd name="T82" fmla="*/ 4804 w 5036"/>
                <a:gd name="T83" fmla="*/ 29 h 222"/>
                <a:gd name="T84" fmla="*/ 31 w 5036"/>
                <a:gd name="T85" fmla="*/ 28 h 222"/>
                <a:gd name="T86" fmla="*/ 30 w 5036"/>
                <a:gd name="T87" fmla="*/ 31 h 222"/>
                <a:gd name="T88" fmla="*/ 28 w 5036"/>
                <a:gd name="T89" fmla="*/ 29 h 222"/>
                <a:gd name="T90" fmla="*/ 4804 w 5036"/>
                <a:gd name="T91" fmla="*/ 12 h 222"/>
                <a:gd name="T92" fmla="*/ 4803 w 5036"/>
                <a:gd name="T93" fmla="*/ 12 h 222"/>
                <a:gd name="T94" fmla="*/ 4804 w 5036"/>
                <a:gd name="T95" fmla="*/ 11 h 222"/>
                <a:gd name="T96" fmla="*/ 4804 w 5036"/>
                <a:gd name="T97" fmla="*/ 12 h 222"/>
                <a:gd name="T98" fmla="*/ 3 w 5036"/>
                <a:gd name="T99" fmla="*/ 1 h 222"/>
                <a:gd name="T100" fmla="*/ 1 w 5036"/>
                <a:gd name="T101" fmla="*/ 1 h 222"/>
                <a:gd name="T102" fmla="*/ 1 w 5036"/>
                <a:gd name="T103" fmla="*/ 1 h 222"/>
                <a:gd name="T104" fmla="*/ 1 w 5036"/>
                <a:gd name="T105"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036" h="222">
                  <a:moveTo>
                    <a:pt x="110" y="220"/>
                  </a:moveTo>
                  <a:lnTo>
                    <a:pt x="110" y="220"/>
                  </a:lnTo>
                  <a:lnTo>
                    <a:pt x="110" y="220"/>
                  </a:lnTo>
                  <a:lnTo>
                    <a:pt x="110" y="222"/>
                  </a:lnTo>
                  <a:lnTo>
                    <a:pt x="110" y="222"/>
                  </a:lnTo>
                  <a:lnTo>
                    <a:pt x="110" y="222"/>
                  </a:lnTo>
                  <a:lnTo>
                    <a:pt x="110" y="222"/>
                  </a:lnTo>
                  <a:lnTo>
                    <a:pt x="110" y="220"/>
                  </a:lnTo>
                  <a:lnTo>
                    <a:pt x="110" y="220"/>
                  </a:lnTo>
                  <a:close/>
                  <a:moveTo>
                    <a:pt x="50" y="137"/>
                  </a:moveTo>
                  <a:lnTo>
                    <a:pt x="50" y="137"/>
                  </a:lnTo>
                  <a:lnTo>
                    <a:pt x="50" y="137"/>
                  </a:lnTo>
                  <a:lnTo>
                    <a:pt x="52" y="137"/>
                  </a:lnTo>
                  <a:lnTo>
                    <a:pt x="52" y="137"/>
                  </a:lnTo>
                  <a:lnTo>
                    <a:pt x="52" y="137"/>
                  </a:lnTo>
                  <a:lnTo>
                    <a:pt x="52" y="137"/>
                  </a:lnTo>
                  <a:lnTo>
                    <a:pt x="50" y="137"/>
                  </a:lnTo>
                  <a:lnTo>
                    <a:pt x="50" y="137"/>
                  </a:lnTo>
                  <a:lnTo>
                    <a:pt x="50" y="137"/>
                  </a:lnTo>
                  <a:close/>
                  <a:moveTo>
                    <a:pt x="4986" y="124"/>
                  </a:moveTo>
                  <a:lnTo>
                    <a:pt x="4986" y="124"/>
                  </a:lnTo>
                  <a:lnTo>
                    <a:pt x="4986" y="124"/>
                  </a:lnTo>
                  <a:lnTo>
                    <a:pt x="4986" y="124"/>
                  </a:lnTo>
                  <a:lnTo>
                    <a:pt x="4986" y="124"/>
                  </a:lnTo>
                  <a:lnTo>
                    <a:pt x="4986" y="124"/>
                  </a:lnTo>
                  <a:lnTo>
                    <a:pt x="4986" y="124"/>
                  </a:lnTo>
                  <a:lnTo>
                    <a:pt x="4986" y="124"/>
                  </a:lnTo>
                  <a:lnTo>
                    <a:pt x="4986" y="124"/>
                  </a:lnTo>
                  <a:lnTo>
                    <a:pt x="4986" y="124"/>
                  </a:lnTo>
                  <a:lnTo>
                    <a:pt x="4986" y="124"/>
                  </a:lnTo>
                  <a:lnTo>
                    <a:pt x="4986" y="124"/>
                  </a:lnTo>
                  <a:lnTo>
                    <a:pt x="4986" y="124"/>
                  </a:lnTo>
                  <a:lnTo>
                    <a:pt x="4986" y="124"/>
                  </a:lnTo>
                  <a:close/>
                  <a:moveTo>
                    <a:pt x="5019" y="121"/>
                  </a:moveTo>
                  <a:lnTo>
                    <a:pt x="5020" y="121"/>
                  </a:lnTo>
                  <a:lnTo>
                    <a:pt x="5020" y="121"/>
                  </a:lnTo>
                  <a:lnTo>
                    <a:pt x="5019" y="121"/>
                  </a:lnTo>
                  <a:lnTo>
                    <a:pt x="5019" y="121"/>
                  </a:lnTo>
                  <a:lnTo>
                    <a:pt x="5019" y="121"/>
                  </a:lnTo>
                  <a:lnTo>
                    <a:pt x="5019" y="121"/>
                  </a:lnTo>
                  <a:lnTo>
                    <a:pt x="5020" y="121"/>
                  </a:lnTo>
                  <a:lnTo>
                    <a:pt x="5020" y="121"/>
                  </a:lnTo>
                  <a:lnTo>
                    <a:pt x="5020" y="121"/>
                  </a:lnTo>
                  <a:lnTo>
                    <a:pt x="5019" y="121"/>
                  </a:lnTo>
                  <a:lnTo>
                    <a:pt x="5019" y="121"/>
                  </a:lnTo>
                  <a:lnTo>
                    <a:pt x="5019" y="121"/>
                  </a:lnTo>
                  <a:lnTo>
                    <a:pt x="5019" y="121"/>
                  </a:lnTo>
                  <a:close/>
                  <a:moveTo>
                    <a:pt x="5033" y="121"/>
                  </a:moveTo>
                  <a:lnTo>
                    <a:pt x="5033" y="121"/>
                  </a:lnTo>
                  <a:lnTo>
                    <a:pt x="5033" y="121"/>
                  </a:lnTo>
                  <a:lnTo>
                    <a:pt x="5033" y="121"/>
                  </a:lnTo>
                  <a:lnTo>
                    <a:pt x="5033" y="121"/>
                  </a:lnTo>
                  <a:lnTo>
                    <a:pt x="5033" y="121"/>
                  </a:lnTo>
                  <a:lnTo>
                    <a:pt x="5033" y="121"/>
                  </a:lnTo>
                  <a:lnTo>
                    <a:pt x="5033" y="121"/>
                  </a:lnTo>
                  <a:lnTo>
                    <a:pt x="5033" y="121"/>
                  </a:lnTo>
                  <a:close/>
                  <a:moveTo>
                    <a:pt x="64" y="115"/>
                  </a:moveTo>
                  <a:lnTo>
                    <a:pt x="64" y="115"/>
                  </a:lnTo>
                  <a:lnTo>
                    <a:pt x="64" y="115"/>
                  </a:lnTo>
                  <a:lnTo>
                    <a:pt x="64" y="115"/>
                  </a:lnTo>
                  <a:lnTo>
                    <a:pt x="64" y="115"/>
                  </a:lnTo>
                  <a:lnTo>
                    <a:pt x="64" y="115"/>
                  </a:lnTo>
                  <a:lnTo>
                    <a:pt x="64" y="115"/>
                  </a:lnTo>
                  <a:lnTo>
                    <a:pt x="64" y="115"/>
                  </a:lnTo>
                  <a:lnTo>
                    <a:pt x="64" y="115"/>
                  </a:lnTo>
                  <a:lnTo>
                    <a:pt x="64" y="115"/>
                  </a:lnTo>
                  <a:lnTo>
                    <a:pt x="64" y="115"/>
                  </a:lnTo>
                  <a:close/>
                  <a:moveTo>
                    <a:pt x="5036" y="100"/>
                  </a:moveTo>
                  <a:lnTo>
                    <a:pt x="5036" y="100"/>
                  </a:lnTo>
                  <a:lnTo>
                    <a:pt x="5036" y="102"/>
                  </a:lnTo>
                  <a:lnTo>
                    <a:pt x="5036" y="102"/>
                  </a:lnTo>
                  <a:lnTo>
                    <a:pt x="5036" y="102"/>
                  </a:lnTo>
                  <a:lnTo>
                    <a:pt x="5036" y="102"/>
                  </a:lnTo>
                  <a:lnTo>
                    <a:pt x="5036" y="100"/>
                  </a:lnTo>
                  <a:close/>
                  <a:moveTo>
                    <a:pt x="5027" y="96"/>
                  </a:moveTo>
                  <a:lnTo>
                    <a:pt x="5027" y="96"/>
                  </a:lnTo>
                  <a:lnTo>
                    <a:pt x="5027" y="96"/>
                  </a:lnTo>
                  <a:lnTo>
                    <a:pt x="5028" y="97"/>
                  </a:lnTo>
                  <a:lnTo>
                    <a:pt x="5028" y="97"/>
                  </a:lnTo>
                  <a:lnTo>
                    <a:pt x="5028" y="97"/>
                  </a:lnTo>
                  <a:lnTo>
                    <a:pt x="5028" y="97"/>
                  </a:lnTo>
                  <a:lnTo>
                    <a:pt x="5027" y="97"/>
                  </a:lnTo>
                  <a:lnTo>
                    <a:pt x="5027" y="97"/>
                  </a:lnTo>
                  <a:lnTo>
                    <a:pt x="5027" y="97"/>
                  </a:lnTo>
                  <a:lnTo>
                    <a:pt x="5027" y="97"/>
                  </a:lnTo>
                  <a:lnTo>
                    <a:pt x="5027" y="97"/>
                  </a:lnTo>
                  <a:lnTo>
                    <a:pt x="5027" y="97"/>
                  </a:lnTo>
                  <a:lnTo>
                    <a:pt x="5028" y="97"/>
                  </a:lnTo>
                  <a:lnTo>
                    <a:pt x="5028" y="97"/>
                  </a:lnTo>
                  <a:lnTo>
                    <a:pt x="5027" y="97"/>
                  </a:lnTo>
                  <a:lnTo>
                    <a:pt x="5027" y="96"/>
                  </a:lnTo>
                  <a:lnTo>
                    <a:pt x="5027" y="96"/>
                  </a:lnTo>
                  <a:lnTo>
                    <a:pt x="5027" y="96"/>
                  </a:lnTo>
                  <a:lnTo>
                    <a:pt x="5027" y="96"/>
                  </a:lnTo>
                  <a:lnTo>
                    <a:pt x="5027" y="96"/>
                  </a:lnTo>
                  <a:lnTo>
                    <a:pt x="5027" y="96"/>
                  </a:lnTo>
                  <a:lnTo>
                    <a:pt x="5027" y="96"/>
                  </a:lnTo>
                  <a:lnTo>
                    <a:pt x="5027" y="96"/>
                  </a:lnTo>
                  <a:close/>
                  <a:moveTo>
                    <a:pt x="4831" y="72"/>
                  </a:moveTo>
                  <a:lnTo>
                    <a:pt x="4831" y="74"/>
                  </a:lnTo>
                  <a:lnTo>
                    <a:pt x="4831" y="74"/>
                  </a:lnTo>
                  <a:lnTo>
                    <a:pt x="4831" y="74"/>
                  </a:lnTo>
                  <a:lnTo>
                    <a:pt x="4831" y="75"/>
                  </a:lnTo>
                  <a:lnTo>
                    <a:pt x="4831" y="75"/>
                  </a:lnTo>
                  <a:lnTo>
                    <a:pt x="4831" y="74"/>
                  </a:lnTo>
                  <a:lnTo>
                    <a:pt x="4831" y="74"/>
                  </a:lnTo>
                  <a:lnTo>
                    <a:pt x="4831" y="72"/>
                  </a:lnTo>
                  <a:close/>
                  <a:moveTo>
                    <a:pt x="4755" y="69"/>
                  </a:moveTo>
                  <a:lnTo>
                    <a:pt x="4755" y="69"/>
                  </a:lnTo>
                  <a:lnTo>
                    <a:pt x="4755" y="69"/>
                  </a:lnTo>
                  <a:lnTo>
                    <a:pt x="4755" y="69"/>
                  </a:lnTo>
                  <a:lnTo>
                    <a:pt x="4755" y="69"/>
                  </a:lnTo>
                  <a:lnTo>
                    <a:pt x="4755" y="69"/>
                  </a:lnTo>
                  <a:lnTo>
                    <a:pt x="4755" y="69"/>
                  </a:lnTo>
                  <a:close/>
                  <a:moveTo>
                    <a:pt x="4825" y="64"/>
                  </a:moveTo>
                  <a:lnTo>
                    <a:pt x="4826" y="64"/>
                  </a:lnTo>
                  <a:lnTo>
                    <a:pt x="4826" y="66"/>
                  </a:lnTo>
                  <a:lnTo>
                    <a:pt x="4826" y="66"/>
                  </a:lnTo>
                  <a:lnTo>
                    <a:pt x="4828" y="67"/>
                  </a:lnTo>
                  <a:lnTo>
                    <a:pt x="4828" y="67"/>
                  </a:lnTo>
                  <a:lnTo>
                    <a:pt x="4826" y="69"/>
                  </a:lnTo>
                  <a:lnTo>
                    <a:pt x="4826" y="67"/>
                  </a:lnTo>
                  <a:lnTo>
                    <a:pt x="4826" y="67"/>
                  </a:lnTo>
                  <a:lnTo>
                    <a:pt x="4826" y="66"/>
                  </a:lnTo>
                  <a:lnTo>
                    <a:pt x="4826" y="66"/>
                  </a:lnTo>
                  <a:lnTo>
                    <a:pt x="4825" y="64"/>
                  </a:lnTo>
                  <a:close/>
                  <a:moveTo>
                    <a:pt x="4806" y="42"/>
                  </a:moveTo>
                  <a:lnTo>
                    <a:pt x="4806" y="42"/>
                  </a:lnTo>
                  <a:lnTo>
                    <a:pt x="4806" y="42"/>
                  </a:lnTo>
                  <a:lnTo>
                    <a:pt x="4808" y="42"/>
                  </a:lnTo>
                  <a:lnTo>
                    <a:pt x="4808" y="42"/>
                  </a:lnTo>
                  <a:lnTo>
                    <a:pt x="4806" y="44"/>
                  </a:lnTo>
                  <a:lnTo>
                    <a:pt x="4806" y="44"/>
                  </a:lnTo>
                  <a:lnTo>
                    <a:pt x="4806" y="44"/>
                  </a:lnTo>
                  <a:lnTo>
                    <a:pt x="4806" y="44"/>
                  </a:lnTo>
                  <a:lnTo>
                    <a:pt x="4806" y="42"/>
                  </a:lnTo>
                  <a:lnTo>
                    <a:pt x="4806" y="42"/>
                  </a:lnTo>
                  <a:lnTo>
                    <a:pt x="4806" y="42"/>
                  </a:lnTo>
                  <a:lnTo>
                    <a:pt x="4806" y="42"/>
                  </a:lnTo>
                  <a:lnTo>
                    <a:pt x="4806" y="42"/>
                  </a:lnTo>
                  <a:close/>
                  <a:moveTo>
                    <a:pt x="4808" y="36"/>
                  </a:moveTo>
                  <a:lnTo>
                    <a:pt x="4808" y="37"/>
                  </a:lnTo>
                  <a:lnTo>
                    <a:pt x="4808" y="37"/>
                  </a:lnTo>
                  <a:lnTo>
                    <a:pt x="4808" y="37"/>
                  </a:lnTo>
                  <a:lnTo>
                    <a:pt x="4808" y="37"/>
                  </a:lnTo>
                  <a:lnTo>
                    <a:pt x="4806" y="37"/>
                  </a:lnTo>
                  <a:lnTo>
                    <a:pt x="4806" y="37"/>
                  </a:lnTo>
                  <a:lnTo>
                    <a:pt x="4806" y="37"/>
                  </a:lnTo>
                  <a:lnTo>
                    <a:pt x="4806" y="37"/>
                  </a:lnTo>
                  <a:lnTo>
                    <a:pt x="4808" y="36"/>
                  </a:lnTo>
                  <a:lnTo>
                    <a:pt x="4808" y="36"/>
                  </a:lnTo>
                  <a:close/>
                  <a:moveTo>
                    <a:pt x="4806" y="31"/>
                  </a:moveTo>
                  <a:lnTo>
                    <a:pt x="4806" y="31"/>
                  </a:lnTo>
                  <a:lnTo>
                    <a:pt x="4806" y="31"/>
                  </a:lnTo>
                  <a:lnTo>
                    <a:pt x="4806" y="31"/>
                  </a:lnTo>
                  <a:lnTo>
                    <a:pt x="4806" y="31"/>
                  </a:lnTo>
                  <a:lnTo>
                    <a:pt x="4806" y="31"/>
                  </a:lnTo>
                  <a:lnTo>
                    <a:pt x="4806" y="31"/>
                  </a:lnTo>
                  <a:lnTo>
                    <a:pt x="4806" y="31"/>
                  </a:lnTo>
                  <a:lnTo>
                    <a:pt x="4806" y="31"/>
                  </a:lnTo>
                  <a:close/>
                  <a:moveTo>
                    <a:pt x="4804" y="28"/>
                  </a:moveTo>
                  <a:lnTo>
                    <a:pt x="4804" y="28"/>
                  </a:lnTo>
                  <a:lnTo>
                    <a:pt x="4806" y="29"/>
                  </a:lnTo>
                  <a:lnTo>
                    <a:pt x="4806" y="29"/>
                  </a:lnTo>
                  <a:lnTo>
                    <a:pt x="4806" y="29"/>
                  </a:lnTo>
                  <a:lnTo>
                    <a:pt x="4806" y="29"/>
                  </a:lnTo>
                  <a:lnTo>
                    <a:pt x="4804" y="29"/>
                  </a:lnTo>
                  <a:lnTo>
                    <a:pt x="4804" y="29"/>
                  </a:lnTo>
                  <a:lnTo>
                    <a:pt x="4804" y="28"/>
                  </a:lnTo>
                  <a:close/>
                  <a:moveTo>
                    <a:pt x="28" y="28"/>
                  </a:moveTo>
                  <a:lnTo>
                    <a:pt x="28" y="28"/>
                  </a:lnTo>
                  <a:lnTo>
                    <a:pt x="31" y="28"/>
                  </a:lnTo>
                  <a:lnTo>
                    <a:pt x="30" y="29"/>
                  </a:lnTo>
                  <a:lnTo>
                    <a:pt x="33" y="31"/>
                  </a:lnTo>
                  <a:lnTo>
                    <a:pt x="31" y="31"/>
                  </a:lnTo>
                  <a:lnTo>
                    <a:pt x="30" y="31"/>
                  </a:lnTo>
                  <a:lnTo>
                    <a:pt x="27" y="29"/>
                  </a:lnTo>
                  <a:lnTo>
                    <a:pt x="28" y="29"/>
                  </a:lnTo>
                  <a:lnTo>
                    <a:pt x="28" y="29"/>
                  </a:lnTo>
                  <a:lnTo>
                    <a:pt x="28" y="29"/>
                  </a:lnTo>
                  <a:lnTo>
                    <a:pt x="30" y="29"/>
                  </a:lnTo>
                  <a:lnTo>
                    <a:pt x="30" y="28"/>
                  </a:lnTo>
                  <a:lnTo>
                    <a:pt x="28" y="28"/>
                  </a:lnTo>
                  <a:close/>
                  <a:moveTo>
                    <a:pt x="4804" y="12"/>
                  </a:moveTo>
                  <a:lnTo>
                    <a:pt x="4804" y="12"/>
                  </a:lnTo>
                  <a:lnTo>
                    <a:pt x="4803" y="12"/>
                  </a:lnTo>
                  <a:lnTo>
                    <a:pt x="4803" y="14"/>
                  </a:lnTo>
                  <a:lnTo>
                    <a:pt x="4803" y="12"/>
                  </a:lnTo>
                  <a:lnTo>
                    <a:pt x="4803" y="12"/>
                  </a:lnTo>
                  <a:lnTo>
                    <a:pt x="4803" y="12"/>
                  </a:lnTo>
                  <a:lnTo>
                    <a:pt x="4804" y="12"/>
                  </a:lnTo>
                  <a:close/>
                  <a:moveTo>
                    <a:pt x="4804" y="11"/>
                  </a:moveTo>
                  <a:lnTo>
                    <a:pt x="4804" y="11"/>
                  </a:lnTo>
                  <a:lnTo>
                    <a:pt x="4806" y="12"/>
                  </a:lnTo>
                  <a:lnTo>
                    <a:pt x="4804" y="12"/>
                  </a:lnTo>
                  <a:lnTo>
                    <a:pt x="4804" y="12"/>
                  </a:lnTo>
                  <a:lnTo>
                    <a:pt x="4804" y="11"/>
                  </a:lnTo>
                  <a:close/>
                  <a:moveTo>
                    <a:pt x="1" y="0"/>
                  </a:moveTo>
                  <a:lnTo>
                    <a:pt x="3" y="1"/>
                  </a:lnTo>
                  <a:lnTo>
                    <a:pt x="3" y="1"/>
                  </a:lnTo>
                  <a:lnTo>
                    <a:pt x="1" y="1"/>
                  </a:lnTo>
                  <a:lnTo>
                    <a:pt x="1" y="1"/>
                  </a:lnTo>
                  <a:lnTo>
                    <a:pt x="1" y="1"/>
                  </a:lnTo>
                  <a:lnTo>
                    <a:pt x="1" y="1"/>
                  </a:lnTo>
                  <a:lnTo>
                    <a:pt x="1" y="1"/>
                  </a:lnTo>
                  <a:lnTo>
                    <a:pt x="1" y="1"/>
                  </a:lnTo>
                  <a:lnTo>
                    <a:pt x="1" y="1"/>
                  </a:lnTo>
                  <a:lnTo>
                    <a:pt x="1" y="1"/>
                  </a:lnTo>
                  <a:lnTo>
                    <a:pt x="0" y="1"/>
                  </a:lnTo>
                  <a:lnTo>
                    <a:pt x="1" y="1"/>
                  </a:lnTo>
                  <a:lnTo>
                    <a:pt x="1" y="0"/>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40" name="Freeform 237">
              <a:extLst>
                <a:ext uri="{FF2B5EF4-FFF2-40B4-BE49-F238E27FC236}">
                  <a16:creationId xmlns:a16="http://schemas.microsoft.com/office/drawing/2014/main" id="{21A8A13E-8232-7C31-DEEC-A26C89467079}"/>
                </a:ext>
              </a:extLst>
            </p:cNvPr>
            <p:cNvSpPr>
              <a:spLocks noEditPoints="1"/>
            </p:cNvSpPr>
            <p:nvPr/>
          </p:nvSpPr>
          <p:spPr bwMode="auto">
            <a:xfrm>
              <a:off x="8647892" y="4002688"/>
              <a:ext cx="148141" cy="122802"/>
            </a:xfrm>
            <a:custGeom>
              <a:avLst/>
              <a:gdLst>
                <a:gd name="T0" fmla="*/ 13 w 76"/>
                <a:gd name="T1" fmla="*/ 58 h 63"/>
                <a:gd name="T2" fmla="*/ 10 w 76"/>
                <a:gd name="T3" fmla="*/ 50 h 63"/>
                <a:gd name="T4" fmla="*/ 10 w 76"/>
                <a:gd name="T5" fmla="*/ 48 h 63"/>
                <a:gd name="T6" fmla="*/ 74 w 76"/>
                <a:gd name="T7" fmla="*/ 3 h 63"/>
                <a:gd name="T8" fmla="*/ 73 w 76"/>
                <a:gd name="T9" fmla="*/ 9 h 63"/>
                <a:gd name="T10" fmla="*/ 74 w 76"/>
                <a:gd name="T11" fmla="*/ 12 h 63"/>
                <a:gd name="T12" fmla="*/ 76 w 76"/>
                <a:gd name="T13" fmla="*/ 22 h 63"/>
                <a:gd name="T14" fmla="*/ 76 w 76"/>
                <a:gd name="T15" fmla="*/ 29 h 63"/>
                <a:gd name="T16" fmla="*/ 74 w 76"/>
                <a:gd name="T17" fmla="*/ 36 h 63"/>
                <a:gd name="T18" fmla="*/ 71 w 76"/>
                <a:gd name="T19" fmla="*/ 34 h 63"/>
                <a:gd name="T20" fmla="*/ 65 w 76"/>
                <a:gd name="T21" fmla="*/ 39 h 63"/>
                <a:gd name="T22" fmla="*/ 58 w 76"/>
                <a:gd name="T23" fmla="*/ 41 h 63"/>
                <a:gd name="T24" fmla="*/ 58 w 76"/>
                <a:gd name="T25" fmla="*/ 44 h 63"/>
                <a:gd name="T26" fmla="*/ 54 w 76"/>
                <a:gd name="T27" fmla="*/ 42 h 63"/>
                <a:gd name="T28" fmla="*/ 51 w 76"/>
                <a:gd name="T29" fmla="*/ 45 h 63"/>
                <a:gd name="T30" fmla="*/ 51 w 76"/>
                <a:gd name="T31" fmla="*/ 48 h 63"/>
                <a:gd name="T32" fmla="*/ 55 w 76"/>
                <a:gd name="T33" fmla="*/ 53 h 63"/>
                <a:gd name="T34" fmla="*/ 54 w 76"/>
                <a:gd name="T35" fmla="*/ 56 h 63"/>
                <a:gd name="T36" fmla="*/ 51 w 76"/>
                <a:gd name="T37" fmla="*/ 56 h 63"/>
                <a:gd name="T38" fmla="*/ 47 w 76"/>
                <a:gd name="T39" fmla="*/ 55 h 63"/>
                <a:gd name="T40" fmla="*/ 43 w 76"/>
                <a:gd name="T41" fmla="*/ 56 h 63"/>
                <a:gd name="T42" fmla="*/ 40 w 76"/>
                <a:gd name="T43" fmla="*/ 56 h 63"/>
                <a:gd name="T44" fmla="*/ 38 w 76"/>
                <a:gd name="T45" fmla="*/ 59 h 63"/>
                <a:gd name="T46" fmla="*/ 35 w 76"/>
                <a:gd name="T47" fmla="*/ 61 h 63"/>
                <a:gd name="T48" fmla="*/ 30 w 76"/>
                <a:gd name="T49" fmla="*/ 63 h 63"/>
                <a:gd name="T50" fmla="*/ 22 w 76"/>
                <a:gd name="T51" fmla="*/ 59 h 63"/>
                <a:gd name="T52" fmla="*/ 17 w 76"/>
                <a:gd name="T53" fmla="*/ 59 h 63"/>
                <a:gd name="T54" fmla="*/ 21 w 76"/>
                <a:gd name="T55" fmla="*/ 55 h 63"/>
                <a:gd name="T56" fmla="*/ 16 w 76"/>
                <a:gd name="T57" fmla="*/ 53 h 63"/>
                <a:gd name="T58" fmla="*/ 11 w 76"/>
                <a:gd name="T59" fmla="*/ 55 h 63"/>
                <a:gd name="T60" fmla="*/ 11 w 76"/>
                <a:gd name="T61" fmla="*/ 47 h 63"/>
                <a:gd name="T62" fmla="*/ 8 w 76"/>
                <a:gd name="T63" fmla="*/ 44 h 63"/>
                <a:gd name="T64" fmla="*/ 5 w 76"/>
                <a:gd name="T65" fmla="*/ 36 h 63"/>
                <a:gd name="T66" fmla="*/ 5 w 76"/>
                <a:gd name="T67" fmla="*/ 31 h 63"/>
                <a:gd name="T68" fmla="*/ 2 w 76"/>
                <a:gd name="T69" fmla="*/ 23 h 63"/>
                <a:gd name="T70" fmla="*/ 0 w 76"/>
                <a:gd name="T71" fmla="*/ 17 h 63"/>
                <a:gd name="T72" fmla="*/ 3 w 76"/>
                <a:gd name="T73" fmla="*/ 15 h 63"/>
                <a:gd name="T74" fmla="*/ 8 w 76"/>
                <a:gd name="T75" fmla="*/ 9 h 63"/>
                <a:gd name="T76" fmla="*/ 14 w 76"/>
                <a:gd name="T77" fmla="*/ 4 h 63"/>
                <a:gd name="T78" fmla="*/ 21 w 76"/>
                <a:gd name="T79" fmla="*/ 4 h 63"/>
                <a:gd name="T80" fmla="*/ 25 w 76"/>
                <a:gd name="T81" fmla="*/ 4 h 63"/>
                <a:gd name="T82" fmla="*/ 35 w 76"/>
                <a:gd name="T83" fmla="*/ 4 h 63"/>
                <a:gd name="T84" fmla="*/ 38 w 76"/>
                <a:gd name="T85" fmla="*/ 6 h 63"/>
                <a:gd name="T86" fmla="*/ 41 w 76"/>
                <a:gd name="T87" fmla="*/ 6 h 63"/>
                <a:gd name="T88" fmla="*/ 43 w 76"/>
                <a:gd name="T89" fmla="*/ 7 h 63"/>
                <a:gd name="T90" fmla="*/ 46 w 76"/>
                <a:gd name="T91" fmla="*/ 7 h 63"/>
                <a:gd name="T92" fmla="*/ 52 w 76"/>
                <a:gd name="T93" fmla="*/ 11 h 63"/>
                <a:gd name="T94" fmla="*/ 54 w 76"/>
                <a:gd name="T95" fmla="*/ 6 h 63"/>
                <a:gd name="T96" fmla="*/ 55 w 76"/>
                <a:gd name="T97" fmla="*/ 4 h 63"/>
                <a:gd name="T98" fmla="*/ 60 w 76"/>
                <a:gd name="T99" fmla="*/ 3 h 63"/>
                <a:gd name="T100" fmla="*/ 62 w 76"/>
                <a:gd name="T101" fmla="*/ 3 h 63"/>
                <a:gd name="T102" fmla="*/ 65 w 76"/>
                <a:gd name="T103" fmla="*/ 6 h 63"/>
                <a:gd name="T104" fmla="*/ 68 w 76"/>
                <a:gd name="T105" fmla="*/ 4 h 63"/>
                <a:gd name="T106" fmla="*/ 71 w 76"/>
                <a:gd name="T107" fmla="*/ 1 h 63"/>
                <a:gd name="T108" fmla="*/ 74 w 76"/>
                <a:gd name="T109" fmla="*/ 1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6" h="63">
                  <a:moveTo>
                    <a:pt x="13" y="56"/>
                  </a:moveTo>
                  <a:lnTo>
                    <a:pt x="14" y="58"/>
                  </a:lnTo>
                  <a:lnTo>
                    <a:pt x="14" y="58"/>
                  </a:lnTo>
                  <a:lnTo>
                    <a:pt x="13" y="58"/>
                  </a:lnTo>
                  <a:lnTo>
                    <a:pt x="13" y="56"/>
                  </a:lnTo>
                  <a:close/>
                  <a:moveTo>
                    <a:pt x="10" y="48"/>
                  </a:moveTo>
                  <a:lnTo>
                    <a:pt x="10" y="50"/>
                  </a:lnTo>
                  <a:lnTo>
                    <a:pt x="10" y="50"/>
                  </a:lnTo>
                  <a:lnTo>
                    <a:pt x="10" y="50"/>
                  </a:lnTo>
                  <a:lnTo>
                    <a:pt x="10" y="50"/>
                  </a:lnTo>
                  <a:lnTo>
                    <a:pt x="10" y="48"/>
                  </a:lnTo>
                  <a:lnTo>
                    <a:pt x="10" y="48"/>
                  </a:lnTo>
                  <a:lnTo>
                    <a:pt x="10" y="48"/>
                  </a:lnTo>
                  <a:close/>
                  <a:moveTo>
                    <a:pt x="74" y="0"/>
                  </a:moveTo>
                  <a:lnTo>
                    <a:pt x="76" y="1"/>
                  </a:lnTo>
                  <a:lnTo>
                    <a:pt x="74" y="3"/>
                  </a:lnTo>
                  <a:lnTo>
                    <a:pt x="74" y="4"/>
                  </a:lnTo>
                  <a:lnTo>
                    <a:pt x="73" y="4"/>
                  </a:lnTo>
                  <a:lnTo>
                    <a:pt x="73" y="6"/>
                  </a:lnTo>
                  <a:lnTo>
                    <a:pt x="73" y="9"/>
                  </a:lnTo>
                  <a:lnTo>
                    <a:pt x="73" y="9"/>
                  </a:lnTo>
                  <a:lnTo>
                    <a:pt x="73" y="11"/>
                  </a:lnTo>
                  <a:lnTo>
                    <a:pt x="73" y="11"/>
                  </a:lnTo>
                  <a:lnTo>
                    <a:pt x="74" y="12"/>
                  </a:lnTo>
                  <a:lnTo>
                    <a:pt x="76" y="15"/>
                  </a:lnTo>
                  <a:lnTo>
                    <a:pt x="76" y="17"/>
                  </a:lnTo>
                  <a:lnTo>
                    <a:pt x="76" y="18"/>
                  </a:lnTo>
                  <a:lnTo>
                    <a:pt x="76" y="22"/>
                  </a:lnTo>
                  <a:lnTo>
                    <a:pt x="74" y="25"/>
                  </a:lnTo>
                  <a:lnTo>
                    <a:pt x="74" y="26"/>
                  </a:lnTo>
                  <a:lnTo>
                    <a:pt x="74" y="28"/>
                  </a:lnTo>
                  <a:lnTo>
                    <a:pt x="76" y="29"/>
                  </a:lnTo>
                  <a:lnTo>
                    <a:pt x="76" y="31"/>
                  </a:lnTo>
                  <a:lnTo>
                    <a:pt x="76" y="33"/>
                  </a:lnTo>
                  <a:lnTo>
                    <a:pt x="74" y="34"/>
                  </a:lnTo>
                  <a:lnTo>
                    <a:pt x="74" y="36"/>
                  </a:lnTo>
                  <a:lnTo>
                    <a:pt x="73" y="36"/>
                  </a:lnTo>
                  <a:lnTo>
                    <a:pt x="73" y="34"/>
                  </a:lnTo>
                  <a:lnTo>
                    <a:pt x="71" y="34"/>
                  </a:lnTo>
                  <a:lnTo>
                    <a:pt x="71" y="34"/>
                  </a:lnTo>
                  <a:lnTo>
                    <a:pt x="70" y="36"/>
                  </a:lnTo>
                  <a:lnTo>
                    <a:pt x="68" y="37"/>
                  </a:lnTo>
                  <a:lnTo>
                    <a:pt x="66" y="39"/>
                  </a:lnTo>
                  <a:lnTo>
                    <a:pt x="65" y="39"/>
                  </a:lnTo>
                  <a:lnTo>
                    <a:pt x="63" y="39"/>
                  </a:lnTo>
                  <a:lnTo>
                    <a:pt x="62" y="41"/>
                  </a:lnTo>
                  <a:lnTo>
                    <a:pt x="60" y="41"/>
                  </a:lnTo>
                  <a:lnTo>
                    <a:pt x="58" y="41"/>
                  </a:lnTo>
                  <a:lnTo>
                    <a:pt x="58" y="41"/>
                  </a:lnTo>
                  <a:lnTo>
                    <a:pt x="58" y="44"/>
                  </a:lnTo>
                  <a:lnTo>
                    <a:pt x="58" y="44"/>
                  </a:lnTo>
                  <a:lnTo>
                    <a:pt x="58" y="44"/>
                  </a:lnTo>
                  <a:lnTo>
                    <a:pt x="58" y="44"/>
                  </a:lnTo>
                  <a:lnTo>
                    <a:pt x="57" y="44"/>
                  </a:lnTo>
                  <a:lnTo>
                    <a:pt x="55" y="44"/>
                  </a:lnTo>
                  <a:lnTo>
                    <a:pt x="54" y="42"/>
                  </a:lnTo>
                  <a:lnTo>
                    <a:pt x="52" y="44"/>
                  </a:lnTo>
                  <a:lnTo>
                    <a:pt x="52" y="44"/>
                  </a:lnTo>
                  <a:lnTo>
                    <a:pt x="52" y="45"/>
                  </a:lnTo>
                  <a:lnTo>
                    <a:pt x="51" y="45"/>
                  </a:lnTo>
                  <a:lnTo>
                    <a:pt x="51" y="45"/>
                  </a:lnTo>
                  <a:lnTo>
                    <a:pt x="51" y="45"/>
                  </a:lnTo>
                  <a:lnTo>
                    <a:pt x="51" y="47"/>
                  </a:lnTo>
                  <a:lnTo>
                    <a:pt x="51" y="48"/>
                  </a:lnTo>
                  <a:lnTo>
                    <a:pt x="51" y="50"/>
                  </a:lnTo>
                  <a:lnTo>
                    <a:pt x="52" y="50"/>
                  </a:lnTo>
                  <a:lnTo>
                    <a:pt x="54" y="53"/>
                  </a:lnTo>
                  <a:lnTo>
                    <a:pt x="55" y="53"/>
                  </a:lnTo>
                  <a:lnTo>
                    <a:pt x="55" y="53"/>
                  </a:lnTo>
                  <a:lnTo>
                    <a:pt x="55" y="55"/>
                  </a:lnTo>
                  <a:lnTo>
                    <a:pt x="55" y="56"/>
                  </a:lnTo>
                  <a:lnTo>
                    <a:pt x="54" y="56"/>
                  </a:lnTo>
                  <a:lnTo>
                    <a:pt x="52" y="56"/>
                  </a:lnTo>
                  <a:lnTo>
                    <a:pt x="52" y="56"/>
                  </a:lnTo>
                  <a:lnTo>
                    <a:pt x="51" y="56"/>
                  </a:lnTo>
                  <a:lnTo>
                    <a:pt x="51" y="56"/>
                  </a:lnTo>
                  <a:lnTo>
                    <a:pt x="51" y="55"/>
                  </a:lnTo>
                  <a:lnTo>
                    <a:pt x="49" y="55"/>
                  </a:lnTo>
                  <a:lnTo>
                    <a:pt x="49" y="55"/>
                  </a:lnTo>
                  <a:lnTo>
                    <a:pt x="47" y="55"/>
                  </a:lnTo>
                  <a:lnTo>
                    <a:pt x="46" y="55"/>
                  </a:lnTo>
                  <a:lnTo>
                    <a:pt x="44" y="55"/>
                  </a:lnTo>
                  <a:lnTo>
                    <a:pt x="44" y="55"/>
                  </a:lnTo>
                  <a:lnTo>
                    <a:pt x="43" y="56"/>
                  </a:lnTo>
                  <a:lnTo>
                    <a:pt x="43" y="56"/>
                  </a:lnTo>
                  <a:lnTo>
                    <a:pt x="41" y="55"/>
                  </a:lnTo>
                  <a:lnTo>
                    <a:pt x="40" y="55"/>
                  </a:lnTo>
                  <a:lnTo>
                    <a:pt x="40" y="56"/>
                  </a:lnTo>
                  <a:lnTo>
                    <a:pt x="40" y="56"/>
                  </a:lnTo>
                  <a:lnTo>
                    <a:pt x="40" y="58"/>
                  </a:lnTo>
                  <a:lnTo>
                    <a:pt x="40" y="58"/>
                  </a:lnTo>
                  <a:lnTo>
                    <a:pt x="38" y="59"/>
                  </a:lnTo>
                  <a:lnTo>
                    <a:pt x="36" y="59"/>
                  </a:lnTo>
                  <a:lnTo>
                    <a:pt x="36" y="61"/>
                  </a:lnTo>
                  <a:lnTo>
                    <a:pt x="36" y="61"/>
                  </a:lnTo>
                  <a:lnTo>
                    <a:pt x="35" y="61"/>
                  </a:lnTo>
                  <a:lnTo>
                    <a:pt x="32" y="61"/>
                  </a:lnTo>
                  <a:lnTo>
                    <a:pt x="32" y="61"/>
                  </a:lnTo>
                  <a:lnTo>
                    <a:pt x="32" y="63"/>
                  </a:lnTo>
                  <a:lnTo>
                    <a:pt x="30" y="63"/>
                  </a:lnTo>
                  <a:lnTo>
                    <a:pt x="29" y="61"/>
                  </a:lnTo>
                  <a:lnTo>
                    <a:pt x="24" y="59"/>
                  </a:lnTo>
                  <a:lnTo>
                    <a:pt x="22" y="59"/>
                  </a:lnTo>
                  <a:lnTo>
                    <a:pt x="22" y="59"/>
                  </a:lnTo>
                  <a:lnTo>
                    <a:pt x="22" y="59"/>
                  </a:lnTo>
                  <a:lnTo>
                    <a:pt x="19" y="61"/>
                  </a:lnTo>
                  <a:lnTo>
                    <a:pt x="17" y="61"/>
                  </a:lnTo>
                  <a:lnTo>
                    <a:pt x="17" y="59"/>
                  </a:lnTo>
                  <a:lnTo>
                    <a:pt x="17" y="59"/>
                  </a:lnTo>
                  <a:lnTo>
                    <a:pt x="17" y="58"/>
                  </a:lnTo>
                  <a:lnTo>
                    <a:pt x="19" y="58"/>
                  </a:lnTo>
                  <a:lnTo>
                    <a:pt x="21" y="55"/>
                  </a:lnTo>
                  <a:lnTo>
                    <a:pt x="19" y="53"/>
                  </a:lnTo>
                  <a:lnTo>
                    <a:pt x="19" y="52"/>
                  </a:lnTo>
                  <a:lnTo>
                    <a:pt x="17" y="52"/>
                  </a:lnTo>
                  <a:lnTo>
                    <a:pt x="16" y="53"/>
                  </a:lnTo>
                  <a:lnTo>
                    <a:pt x="16" y="55"/>
                  </a:lnTo>
                  <a:lnTo>
                    <a:pt x="14" y="55"/>
                  </a:lnTo>
                  <a:lnTo>
                    <a:pt x="14" y="55"/>
                  </a:lnTo>
                  <a:lnTo>
                    <a:pt x="11" y="55"/>
                  </a:lnTo>
                  <a:lnTo>
                    <a:pt x="11" y="53"/>
                  </a:lnTo>
                  <a:lnTo>
                    <a:pt x="11" y="52"/>
                  </a:lnTo>
                  <a:lnTo>
                    <a:pt x="11" y="48"/>
                  </a:lnTo>
                  <a:lnTo>
                    <a:pt x="11" y="47"/>
                  </a:lnTo>
                  <a:lnTo>
                    <a:pt x="10" y="45"/>
                  </a:lnTo>
                  <a:lnTo>
                    <a:pt x="10" y="44"/>
                  </a:lnTo>
                  <a:lnTo>
                    <a:pt x="10" y="42"/>
                  </a:lnTo>
                  <a:lnTo>
                    <a:pt x="8" y="44"/>
                  </a:lnTo>
                  <a:lnTo>
                    <a:pt x="8" y="44"/>
                  </a:lnTo>
                  <a:lnTo>
                    <a:pt x="8" y="44"/>
                  </a:lnTo>
                  <a:lnTo>
                    <a:pt x="6" y="37"/>
                  </a:lnTo>
                  <a:lnTo>
                    <a:pt x="5" y="36"/>
                  </a:lnTo>
                  <a:lnTo>
                    <a:pt x="6" y="34"/>
                  </a:lnTo>
                  <a:lnTo>
                    <a:pt x="6" y="33"/>
                  </a:lnTo>
                  <a:lnTo>
                    <a:pt x="5" y="33"/>
                  </a:lnTo>
                  <a:lnTo>
                    <a:pt x="5" y="31"/>
                  </a:lnTo>
                  <a:lnTo>
                    <a:pt x="2" y="29"/>
                  </a:lnTo>
                  <a:lnTo>
                    <a:pt x="2" y="28"/>
                  </a:lnTo>
                  <a:lnTo>
                    <a:pt x="2" y="25"/>
                  </a:lnTo>
                  <a:lnTo>
                    <a:pt x="2" y="23"/>
                  </a:lnTo>
                  <a:lnTo>
                    <a:pt x="0" y="22"/>
                  </a:lnTo>
                  <a:lnTo>
                    <a:pt x="0" y="20"/>
                  </a:lnTo>
                  <a:lnTo>
                    <a:pt x="0" y="17"/>
                  </a:lnTo>
                  <a:lnTo>
                    <a:pt x="0" y="17"/>
                  </a:lnTo>
                  <a:lnTo>
                    <a:pt x="2" y="17"/>
                  </a:lnTo>
                  <a:lnTo>
                    <a:pt x="3" y="17"/>
                  </a:lnTo>
                  <a:lnTo>
                    <a:pt x="3" y="15"/>
                  </a:lnTo>
                  <a:lnTo>
                    <a:pt x="3" y="15"/>
                  </a:lnTo>
                  <a:lnTo>
                    <a:pt x="5" y="14"/>
                  </a:lnTo>
                  <a:lnTo>
                    <a:pt x="6" y="12"/>
                  </a:lnTo>
                  <a:lnTo>
                    <a:pt x="6" y="11"/>
                  </a:lnTo>
                  <a:lnTo>
                    <a:pt x="8" y="9"/>
                  </a:lnTo>
                  <a:lnTo>
                    <a:pt x="8" y="7"/>
                  </a:lnTo>
                  <a:lnTo>
                    <a:pt x="10" y="6"/>
                  </a:lnTo>
                  <a:lnTo>
                    <a:pt x="13" y="6"/>
                  </a:lnTo>
                  <a:lnTo>
                    <a:pt x="14" y="4"/>
                  </a:lnTo>
                  <a:lnTo>
                    <a:pt x="16" y="4"/>
                  </a:lnTo>
                  <a:lnTo>
                    <a:pt x="17" y="4"/>
                  </a:lnTo>
                  <a:lnTo>
                    <a:pt x="19" y="4"/>
                  </a:lnTo>
                  <a:lnTo>
                    <a:pt x="21" y="4"/>
                  </a:lnTo>
                  <a:lnTo>
                    <a:pt x="22" y="4"/>
                  </a:lnTo>
                  <a:lnTo>
                    <a:pt x="22" y="4"/>
                  </a:lnTo>
                  <a:lnTo>
                    <a:pt x="24" y="4"/>
                  </a:lnTo>
                  <a:lnTo>
                    <a:pt x="25" y="4"/>
                  </a:lnTo>
                  <a:lnTo>
                    <a:pt x="27" y="4"/>
                  </a:lnTo>
                  <a:lnTo>
                    <a:pt x="30" y="4"/>
                  </a:lnTo>
                  <a:lnTo>
                    <a:pt x="33" y="4"/>
                  </a:lnTo>
                  <a:lnTo>
                    <a:pt x="35" y="4"/>
                  </a:lnTo>
                  <a:lnTo>
                    <a:pt x="36" y="4"/>
                  </a:lnTo>
                  <a:lnTo>
                    <a:pt x="38" y="4"/>
                  </a:lnTo>
                  <a:lnTo>
                    <a:pt x="38" y="6"/>
                  </a:lnTo>
                  <a:lnTo>
                    <a:pt x="38" y="6"/>
                  </a:lnTo>
                  <a:lnTo>
                    <a:pt x="40" y="7"/>
                  </a:lnTo>
                  <a:lnTo>
                    <a:pt x="40" y="7"/>
                  </a:lnTo>
                  <a:lnTo>
                    <a:pt x="41" y="6"/>
                  </a:lnTo>
                  <a:lnTo>
                    <a:pt x="41" y="6"/>
                  </a:lnTo>
                  <a:lnTo>
                    <a:pt x="41" y="6"/>
                  </a:lnTo>
                  <a:lnTo>
                    <a:pt x="41" y="6"/>
                  </a:lnTo>
                  <a:lnTo>
                    <a:pt x="41" y="6"/>
                  </a:lnTo>
                  <a:lnTo>
                    <a:pt x="43" y="7"/>
                  </a:lnTo>
                  <a:lnTo>
                    <a:pt x="43" y="7"/>
                  </a:lnTo>
                  <a:lnTo>
                    <a:pt x="44" y="9"/>
                  </a:lnTo>
                  <a:lnTo>
                    <a:pt x="44" y="9"/>
                  </a:lnTo>
                  <a:lnTo>
                    <a:pt x="46" y="7"/>
                  </a:lnTo>
                  <a:lnTo>
                    <a:pt x="49" y="9"/>
                  </a:lnTo>
                  <a:lnTo>
                    <a:pt x="49" y="9"/>
                  </a:lnTo>
                  <a:lnTo>
                    <a:pt x="51" y="11"/>
                  </a:lnTo>
                  <a:lnTo>
                    <a:pt x="52" y="11"/>
                  </a:lnTo>
                  <a:lnTo>
                    <a:pt x="54" y="11"/>
                  </a:lnTo>
                  <a:lnTo>
                    <a:pt x="55" y="9"/>
                  </a:lnTo>
                  <a:lnTo>
                    <a:pt x="54" y="9"/>
                  </a:lnTo>
                  <a:lnTo>
                    <a:pt x="54" y="6"/>
                  </a:lnTo>
                  <a:lnTo>
                    <a:pt x="52" y="6"/>
                  </a:lnTo>
                  <a:lnTo>
                    <a:pt x="54" y="4"/>
                  </a:lnTo>
                  <a:lnTo>
                    <a:pt x="55" y="4"/>
                  </a:lnTo>
                  <a:lnTo>
                    <a:pt x="55" y="4"/>
                  </a:lnTo>
                  <a:lnTo>
                    <a:pt x="57" y="3"/>
                  </a:lnTo>
                  <a:lnTo>
                    <a:pt x="57" y="3"/>
                  </a:lnTo>
                  <a:lnTo>
                    <a:pt x="58" y="4"/>
                  </a:lnTo>
                  <a:lnTo>
                    <a:pt x="60" y="3"/>
                  </a:lnTo>
                  <a:lnTo>
                    <a:pt x="60" y="1"/>
                  </a:lnTo>
                  <a:lnTo>
                    <a:pt x="60" y="3"/>
                  </a:lnTo>
                  <a:lnTo>
                    <a:pt x="62" y="3"/>
                  </a:lnTo>
                  <a:lnTo>
                    <a:pt x="62" y="3"/>
                  </a:lnTo>
                  <a:lnTo>
                    <a:pt x="63" y="4"/>
                  </a:lnTo>
                  <a:lnTo>
                    <a:pt x="63" y="4"/>
                  </a:lnTo>
                  <a:lnTo>
                    <a:pt x="65" y="6"/>
                  </a:lnTo>
                  <a:lnTo>
                    <a:pt x="65" y="6"/>
                  </a:lnTo>
                  <a:lnTo>
                    <a:pt x="66" y="6"/>
                  </a:lnTo>
                  <a:lnTo>
                    <a:pt x="66" y="6"/>
                  </a:lnTo>
                  <a:lnTo>
                    <a:pt x="68" y="4"/>
                  </a:lnTo>
                  <a:lnTo>
                    <a:pt x="68" y="4"/>
                  </a:lnTo>
                  <a:lnTo>
                    <a:pt x="68" y="4"/>
                  </a:lnTo>
                  <a:lnTo>
                    <a:pt x="70" y="4"/>
                  </a:lnTo>
                  <a:lnTo>
                    <a:pt x="71" y="3"/>
                  </a:lnTo>
                  <a:lnTo>
                    <a:pt x="71" y="1"/>
                  </a:lnTo>
                  <a:lnTo>
                    <a:pt x="71" y="1"/>
                  </a:lnTo>
                  <a:lnTo>
                    <a:pt x="73" y="3"/>
                  </a:lnTo>
                  <a:lnTo>
                    <a:pt x="74" y="1"/>
                  </a:lnTo>
                  <a:lnTo>
                    <a:pt x="74" y="1"/>
                  </a:lnTo>
                  <a:lnTo>
                    <a:pt x="7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41" name="Freeform 238">
              <a:extLst>
                <a:ext uri="{FF2B5EF4-FFF2-40B4-BE49-F238E27FC236}">
                  <a16:creationId xmlns:a16="http://schemas.microsoft.com/office/drawing/2014/main" id="{5B8E72D6-9EF4-47B5-983D-7787C528F7AC}"/>
                </a:ext>
              </a:extLst>
            </p:cNvPr>
            <p:cNvSpPr>
              <a:spLocks noEditPoints="1"/>
            </p:cNvSpPr>
            <p:nvPr/>
          </p:nvSpPr>
          <p:spPr bwMode="auto">
            <a:xfrm>
              <a:off x="7714216" y="3123589"/>
              <a:ext cx="309927" cy="134497"/>
            </a:xfrm>
            <a:custGeom>
              <a:avLst/>
              <a:gdLst>
                <a:gd name="T0" fmla="*/ 22 w 159"/>
                <a:gd name="T1" fmla="*/ 58 h 69"/>
                <a:gd name="T2" fmla="*/ 36 w 159"/>
                <a:gd name="T3" fmla="*/ 57 h 69"/>
                <a:gd name="T4" fmla="*/ 27 w 159"/>
                <a:gd name="T5" fmla="*/ 54 h 69"/>
                <a:gd name="T6" fmla="*/ 27 w 159"/>
                <a:gd name="T7" fmla="*/ 57 h 69"/>
                <a:gd name="T8" fmla="*/ 30 w 159"/>
                <a:gd name="T9" fmla="*/ 55 h 69"/>
                <a:gd name="T10" fmla="*/ 79 w 159"/>
                <a:gd name="T11" fmla="*/ 3 h 69"/>
                <a:gd name="T12" fmla="*/ 96 w 159"/>
                <a:gd name="T13" fmla="*/ 6 h 69"/>
                <a:gd name="T14" fmla="*/ 113 w 159"/>
                <a:gd name="T15" fmla="*/ 5 h 69"/>
                <a:gd name="T16" fmla="*/ 128 w 159"/>
                <a:gd name="T17" fmla="*/ 6 h 69"/>
                <a:gd name="T18" fmla="*/ 142 w 159"/>
                <a:gd name="T19" fmla="*/ 8 h 69"/>
                <a:gd name="T20" fmla="*/ 148 w 159"/>
                <a:gd name="T21" fmla="*/ 14 h 69"/>
                <a:gd name="T22" fmla="*/ 159 w 159"/>
                <a:gd name="T23" fmla="*/ 20 h 69"/>
                <a:gd name="T24" fmla="*/ 150 w 159"/>
                <a:gd name="T25" fmla="*/ 25 h 69"/>
                <a:gd name="T26" fmla="*/ 132 w 159"/>
                <a:gd name="T27" fmla="*/ 33 h 69"/>
                <a:gd name="T28" fmla="*/ 121 w 159"/>
                <a:gd name="T29" fmla="*/ 39 h 69"/>
                <a:gd name="T30" fmla="*/ 109 w 159"/>
                <a:gd name="T31" fmla="*/ 42 h 69"/>
                <a:gd name="T32" fmla="*/ 102 w 159"/>
                <a:gd name="T33" fmla="*/ 50 h 69"/>
                <a:gd name="T34" fmla="*/ 94 w 159"/>
                <a:gd name="T35" fmla="*/ 50 h 69"/>
                <a:gd name="T36" fmla="*/ 85 w 159"/>
                <a:gd name="T37" fmla="*/ 49 h 69"/>
                <a:gd name="T38" fmla="*/ 82 w 159"/>
                <a:gd name="T39" fmla="*/ 50 h 69"/>
                <a:gd name="T40" fmla="*/ 69 w 159"/>
                <a:gd name="T41" fmla="*/ 55 h 69"/>
                <a:gd name="T42" fmla="*/ 68 w 159"/>
                <a:gd name="T43" fmla="*/ 61 h 69"/>
                <a:gd name="T44" fmla="*/ 63 w 159"/>
                <a:gd name="T45" fmla="*/ 66 h 69"/>
                <a:gd name="T46" fmla="*/ 53 w 159"/>
                <a:gd name="T47" fmla="*/ 68 h 69"/>
                <a:gd name="T48" fmla="*/ 44 w 159"/>
                <a:gd name="T49" fmla="*/ 69 h 69"/>
                <a:gd name="T50" fmla="*/ 36 w 159"/>
                <a:gd name="T51" fmla="*/ 68 h 69"/>
                <a:gd name="T52" fmla="*/ 33 w 159"/>
                <a:gd name="T53" fmla="*/ 63 h 69"/>
                <a:gd name="T54" fmla="*/ 28 w 159"/>
                <a:gd name="T55" fmla="*/ 65 h 69"/>
                <a:gd name="T56" fmla="*/ 20 w 159"/>
                <a:gd name="T57" fmla="*/ 63 h 69"/>
                <a:gd name="T58" fmla="*/ 12 w 159"/>
                <a:gd name="T59" fmla="*/ 63 h 69"/>
                <a:gd name="T60" fmla="*/ 1 w 159"/>
                <a:gd name="T61" fmla="*/ 65 h 69"/>
                <a:gd name="T62" fmla="*/ 3 w 159"/>
                <a:gd name="T63" fmla="*/ 58 h 69"/>
                <a:gd name="T64" fmla="*/ 8 w 159"/>
                <a:gd name="T65" fmla="*/ 54 h 69"/>
                <a:gd name="T66" fmla="*/ 20 w 159"/>
                <a:gd name="T67" fmla="*/ 57 h 69"/>
                <a:gd name="T68" fmla="*/ 25 w 159"/>
                <a:gd name="T69" fmla="*/ 52 h 69"/>
                <a:gd name="T70" fmla="*/ 34 w 159"/>
                <a:gd name="T71" fmla="*/ 52 h 69"/>
                <a:gd name="T72" fmla="*/ 39 w 159"/>
                <a:gd name="T73" fmla="*/ 52 h 69"/>
                <a:gd name="T74" fmla="*/ 44 w 159"/>
                <a:gd name="T75" fmla="*/ 49 h 69"/>
                <a:gd name="T76" fmla="*/ 46 w 159"/>
                <a:gd name="T77" fmla="*/ 47 h 69"/>
                <a:gd name="T78" fmla="*/ 57 w 159"/>
                <a:gd name="T79" fmla="*/ 42 h 69"/>
                <a:gd name="T80" fmla="*/ 50 w 159"/>
                <a:gd name="T81" fmla="*/ 41 h 69"/>
                <a:gd name="T82" fmla="*/ 44 w 159"/>
                <a:gd name="T83" fmla="*/ 39 h 69"/>
                <a:gd name="T84" fmla="*/ 39 w 159"/>
                <a:gd name="T85" fmla="*/ 36 h 69"/>
                <a:gd name="T86" fmla="*/ 36 w 159"/>
                <a:gd name="T87" fmla="*/ 30 h 69"/>
                <a:gd name="T88" fmla="*/ 34 w 159"/>
                <a:gd name="T89" fmla="*/ 35 h 69"/>
                <a:gd name="T90" fmla="*/ 28 w 159"/>
                <a:gd name="T91" fmla="*/ 36 h 69"/>
                <a:gd name="T92" fmla="*/ 20 w 159"/>
                <a:gd name="T93" fmla="*/ 31 h 69"/>
                <a:gd name="T94" fmla="*/ 19 w 159"/>
                <a:gd name="T95" fmla="*/ 27 h 69"/>
                <a:gd name="T96" fmla="*/ 25 w 159"/>
                <a:gd name="T97" fmla="*/ 22 h 69"/>
                <a:gd name="T98" fmla="*/ 27 w 159"/>
                <a:gd name="T99" fmla="*/ 17 h 69"/>
                <a:gd name="T100" fmla="*/ 28 w 159"/>
                <a:gd name="T101" fmla="*/ 11 h 69"/>
                <a:gd name="T102" fmla="*/ 38 w 159"/>
                <a:gd name="T103" fmla="*/ 8 h 69"/>
                <a:gd name="T104" fmla="*/ 52 w 159"/>
                <a:gd name="T105" fmla="*/ 11 h 69"/>
                <a:gd name="T106" fmla="*/ 61 w 159"/>
                <a:gd name="T107" fmla="*/ 11 h 69"/>
                <a:gd name="T108" fmla="*/ 71 w 159"/>
                <a:gd name="T10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9" h="69">
                  <a:moveTo>
                    <a:pt x="19" y="58"/>
                  </a:moveTo>
                  <a:lnTo>
                    <a:pt x="19" y="58"/>
                  </a:lnTo>
                  <a:lnTo>
                    <a:pt x="19" y="60"/>
                  </a:lnTo>
                  <a:lnTo>
                    <a:pt x="20" y="60"/>
                  </a:lnTo>
                  <a:lnTo>
                    <a:pt x="20" y="60"/>
                  </a:lnTo>
                  <a:lnTo>
                    <a:pt x="22" y="60"/>
                  </a:lnTo>
                  <a:lnTo>
                    <a:pt x="22" y="58"/>
                  </a:lnTo>
                  <a:lnTo>
                    <a:pt x="22" y="58"/>
                  </a:lnTo>
                  <a:lnTo>
                    <a:pt x="20" y="58"/>
                  </a:lnTo>
                  <a:lnTo>
                    <a:pt x="19" y="58"/>
                  </a:lnTo>
                  <a:lnTo>
                    <a:pt x="19" y="58"/>
                  </a:lnTo>
                  <a:close/>
                  <a:moveTo>
                    <a:pt x="38" y="57"/>
                  </a:moveTo>
                  <a:lnTo>
                    <a:pt x="38" y="57"/>
                  </a:lnTo>
                  <a:lnTo>
                    <a:pt x="36" y="57"/>
                  </a:lnTo>
                  <a:lnTo>
                    <a:pt x="36" y="57"/>
                  </a:lnTo>
                  <a:lnTo>
                    <a:pt x="36" y="57"/>
                  </a:lnTo>
                  <a:lnTo>
                    <a:pt x="36" y="58"/>
                  </a:lnTo>
                  <a:lnTo>
                    <a:pt x="38" y="58"/>
                  </a:lnTo>
                  <a:lnTo>
                    <a:pt x="38" y="57"/>
                  </a:lnTo>
                  <a:lnTo>
                    <a:pt x="38" y="57"/>
                  </a:lnTo>
                  <a:close/>
                  <a:moveTo>
                    <a:pt x="27" y="54"/>
                  </a:moveTo>
                  <a:lnTo>
                    <a:pt x="25" y="54"/>
                  </a:lnTo>
                  <a:lnTo>
                    <a:pt x="25" y="55"/>
                  </a:lnTo>
                  <a:lnTo>
                    <a:pt x="25" y="55"/>
                  </a:lnTo>
                  <a:lnTo>
                    <a:pt x="27" y="57"/>
                  </a:lnTo>
                  <a:lnTo>
                    <a:pt x="27" y="57"/>
                  </a:lnTo>
                  <a:lnTo>
                    <a:pt x="27" y="57"/>
                  </a:lnTo>
                  <a:lnTo>
                    <a:pt x="27" y="57"/>
                  </a:lnTo>
                  <a:lnTo>
                    <a:pt x="27" y="58"/>
                  </a:lnTo>
                  <a:lnTo>
                    <a:pt x="27" y="58"/>
                  </a:lnTo>
                  <a:lnTo>
                    <a:pt x="28" y="58"/>
                  </a:lnTo>
                  <a:lnTo>
                    <a:pt x="30" y="58"/>
                  </a:lnTo>
                  <a:lnTo>
                    <a:pt x="30" y="58"/>
                  </a:lnTo>
                  <a:lnTo>
                    <a:pt x="28" y="57"/>
                  </a:lnTo>
                  <a:lnTo>
                    <a:pt x="30" y="55"/>
                  </a:lnTo>
                  <a:lnTo>
                    <a:pt x="28" y="55"/>
                  </a:lnTo>
                  <a:lnTo>
                    <a:pt x="27" y="55"/>
                  </a:lnTo>
                  <a:lnTo>
                    <a:pt x="27" y="54"/>
                  </a:lnTo>
                  <a:lnTo>
                    <a:pt x="27" y="54"/>
                  </a:lnTo>
                  <a:close/>
                  <a:moveTo>
                    <a:pt x="72" y="0"/>
                  </a:moveTo>
                  <a:lnTo>
                    <a:pt x="75" y="2"/>
                  </a:lnTo>
                  <a:lnTo>
                    <a:pt x="79" y="3"/>
                  </a:lnTo>
                  <a:lnTo>
                    <a:pt x="82" y="5"/>
                  </a:lnTo>
                  <a:lnTo>
                    <a:pt x="85" y="6"/>
                  </a:lnTo>
                  <a:lnTo>
                    <a:pt x="90" y="8"/>
                  </a:lnTo>
                  <a:lnTo>
                    <a:pt x="93" y="8"/>
                  </a:lnTo>
                  <a:lnTo>
                    <a:pt x="94" y="8"/>
                  </a:lnTo>
                  <a:lnTo>
                    <a:pt x="96" y="6"/>
                  </a:lnTo>
                  <a:lnTo>
                    <a:pt x="96" y="6"/>
                  </a:lnTo>
                  <a:lnTo>
                    <a:pt x="98" y="6"/>
                  </a:lnTo>
                  <a:lnTo>
                    <a:pt x="102" y="6"/>
                  </a:lnTo>
                  <a:lnTo>
                    <a:pt x="105" y="6"/>
                  </a:lnTo>
                  <a:lnTo>
                    <a:pt x="107" y="6"/>
                  </a:lnTo>
                  <a:lnTo>
                    <a:pt x="112" y="5"/>
                  </a:lnTo>
                  <a:lnTo>
                    <a:pt x="113" y="5"/>
                  </a:lnTo>
                  <a:lnTo>
                    <a:pt x="113" y="5"/>
                  </a:lnTo>
                  <a:lnTo>
                    <a:pt x="116" y="6"/>
                  </a:lnTo>
                  <a:lnTo>
                    <a:pt x="118" y="6"/>
                  </a:lnTo>
                  <a:lnTo>
                    <a:pt x="120" y="6"/>
                  </a:lnTo>
                  <a:lnTo>
                    <a:pt x="120" y="6"/>
                  </a:lnTo>
                  <a:lnTo>
                    <a:pt x="121" y="6"/>
                  </a:lnTo>
                  <a:lnTo>
                    <a:pt x="124" y="6"/>
                  </a:lnTo>
                  <a:lnTo>
                    <a:pt x="128" y="6"/>
                  </a:lnTo>
                  <a:lnTo>
                    <a:pt x="132" y="6"/>
                  </a:lnTo>
                  <a:lnTo>
                    <a:pt x="132" y="6"/>
                  </a:lnTo>
                  <a:lnTo>
                    <a:pt x="135" y="6"/>
                  </a:lnTo>
                  <a:lnTo>
                    <a:pt x="137" y="8"/>
                  </a:lnTo>
                  <a:lnTo>
                    <a:pt x="139" y="8"/>
                  </a:lnTo>
                  <a:lnTo>
                    <a:pt x="140" y="8"/>
                  </a:lnTo>
                  <a:lnTo>
                    <a:pt x="142" y="8"/>
                  </a:lnTo>
                  <a:lnTo>
                    <a:pt x="143" y="9"/>
                  </a:lnTo>
                  <a:lnTo>
                    <a:pt x="143" y="8"/>
                  </a:lnTo>
                  <a:lnTo>
                    <a:pt x="145" y="9"/>
                  </a:lnTo>
                  <a:lnTo>
                    <a:pt x="145" y="11"/>
                  </a:lnTo>
                  <a:lnTo>
                    <a:pt x="146" y="11"/>
                  </a:lnTo>
                  <a:lnTo>
                    <a:pt x="146" y="13"/>
                  </a:lnTo>
                  <a:lnTo>
                    <a:pt x="148" y="14"/>
                  </a:lnTo>
                  <a:lnTo>
                    <a:pt x="150" y="14"/>
                  </a:lnTo>
                  <a:lnTo>
                    <a:pt x="151" y="14"/>
                  </a:lnTo>
                  <a:lnTo>
                    <a:pt x="153" y="14"/>
                  </a:lnTo>
                  <a:lnTo>
                    <a:pt x="154" y="14"/>
                  </a:lnTo>
                  <a:lnTo>
                    <a:pt x="157" y="17"/>
                  </a:lnTo>
                  <a:lnTo>
                    <a:pt x="159" y="19"/>
                  </a:lnTo>
                  <a:lnTo>
                    <a:pt x="159" y="20"/>
                  </a:lnTo>
                  <a:lnTo>
                    <a:pt x="159" y="20"/>
                  </a:lnTo>
                  <a:lnTo>
                    <a:pt x="159" y="20"/>
                  </a:lnTo>
                  <a:lnTo>
                    <a:pt x="159" y="22"/>
                  </a:lnTo>
                  <a:lnTo>
                    <a:pt x="154" y="22"/>
                  </a:lnTo>
                  <a:lnTo>
                    <a:pt x="154" y="22"/>
                  </a:lnTo>
                  <a:lnTo>
                    <a:pt x="153" y="24"/>
                  </a:lnTo>
                  <a:lnTo>
                    <a:pt x="150" y="25"/>
                  </a:lnTo>
                  <a:lnTo>
                    <a:pt x="146" y="25"/>
                  </a:lnTo>
                  <a:lnTo>
                    <a:pt x="146" y="25"/>
                  </a:lnTo>
                  <a:lnTo>
                    <a:pt x="143" y="27"/>
                  </a:lnTo>
                  <a:lnTo>
                    <a:pt x="139" y="30"/>
                  </a:lnTo>
                  <a:lnTo>
                    <a:pt x="135" y="31"/>
                  </a:lnTo>
                  <a:lnTo>
                    <a:pt x="134" y="31"/>
                  </a:lnTo>
                  <a:lnTo>
                    <a:pt x="132" y="33"/>
                  </a:lnTo>
                  <a:lnTo>
                    <a:pt x="132" y="33"/>
                  </a:lnTo>
                  <a:lnTo>
                    <a:pt x="132" y="35"/>
                  </a:lnTo>
                  <a:lnTo>
                    <a:pt x="129" y="38"/>
                  </a:lnTo>
                  <a:lnTo>
                    <a:pt x="126" y="38"/>
                  </a:lnTo>
                  <a:lnTo>
                    <a:pt x="124" y="38"/>
                  </a:lnTo>
                  <a:lnTo>
                    <a:pt x="123" y="39"/>
                  </a:lnTo>
                  <a:lnTo>
                    <a:pt x="121" y="39"/>
                  </a:lnTo>
                  <a:lnTo>
                    <a:pt x="116" y="39"/>
                  </a:lnTo>
                  <a:lnTo>
                    <a:pt x="115" y="39"/>
                  </a:lnTo>
                  <a:lnTo>
                    <a:pt x="113" y="38"/>
                  </a:lnTo>
                  <a:lnTo>
                    <a:pt x="112" y="39"/>
                  </a:lnTo>
                  <a:lnTo>
                    <a:pt x="110" y="39"/>
                  </a:lnTo>
                  <a:lnTo>
                    <a:pt x="109" y="42"/>
                  </a:lnTo>
                  <a:lnTo>
                    <a:pt x="109" y="42"/>
                  </a:lnTo>
                  <a:lnTo>
                    <a:pt x="107" y="44"/>
                  </a:lnTo>
                  <a:lnTo>
                    <a:pt x="107" y="46"/>
                  </a:lnTo>
                  <a:lnTo>
                    <a:pt x="107" y="46"/>
                  </a:lnTo>
                  <a:lnTo>
                    <a:pt x="105" y="47"/>
                  </a:lnTo>
                  <a:lnTo>
                    <a:pt x="105" y="49"/>
                  </a:lnTo>
                  <a:lnTo>
                    <a:pt x="104" y="49"/>
                  </a:lnTo>
                  <a:lnTo>
                    <a:pt x="102" y="50"/>
                  </a:lnTo>
                  <a:lnTo>
                    <a:pt x="102" y="49"/>
                  </a:lnTo>
                  <a:lnTo>
                    <a:pt x="101" y="49"/>
                  </a:lnTo>
                  <a:lnTo>
                    <a:pt x="101" y="50"/>
                  </a:lnTo>
                  <a:lnTo>
                    <a:pt x="99" y="50"/>
                  </a:lnTo>
                  <a:lnTo>
                    <a:pt x="99" y="50"/>
                  </a:lnTo>
                  <a:lnTo>
                    <a:pt x="96" y="50"/>
                  </a:lnTo>
                  <a:lnTo>
                    <a:pt x="94" y="50"/>
                  </a:lnTo>
                  <a:lnTo>
                    <a:pt x="93" y="50"/>
                  </a:lnTo>
                  <a:lnTo>
                    <a:pt x="93" y="47"/>
                  </a:lnTo>
                  <a:lnTo>
                    <a:pt x="93" y="46"/>
                  </a:lnTo>
                  <a:lnTo>
                    <a:pt x="91" y="46"/>
                  </a:lnTo>
                  <a:lnTo>
                    <a:pt x="91" y="46"/>
                  </a:lnTo>
                  <a:lnTo>
                    <a:pt x="88" y="49"/>
                  </a:lnTo>
                  <a:lnTo>
                    <a:pt x="85" y="49"/>
                  </a:lnTo>
                  <a:lnTo>
                    <a:pt x="83" y="49"/>
                  </a:lnTo>
                  <a:lnTo>
                    <a:pt x="82" y="47"/>
                  </a:lnTo>
                  <a:lnTo>
                    <a:pt x="82" y="47"/>
                  </a:lnTo>
                  <a:lnTo>
                    <a:pt x="82" y="49"/>
                  </a:lnTo>
                  <a:lnTo>
                    <a:pt x="82" y="49"/>
                  </a:lnTo>
                  <a:lnTo>
                    <a:pt x="82" y="50"/>
                  </a:lnTo>
                  <a:lnTo>
                    <a:pt x="82" y="50"/>
                  </a:lnTo>
                  <a:lnTo>
                    <a:pt x="80" y="50"/>
                  </a:lnTo>
                  <a:lnTo>
                    <a:pt x="79" y="50"/>
                  </a:lnTo>
                  <a:lnTo>
                    <a:pt x="79" y="52"/>
                  </a:lnTo>
                  <a:lnTo>
                    <a:pt x="75" y="54"/>
                  </a:lnTo>
                  <a:lnTo>
                    <a:pt x="72" y="55"/>
                  </a:lnTo>
                  <a:lnTo>
                    <a:pt x="71" y="55"/>
                  </a:lnTo>
                  <a:lnTo>
                    <a:pt x="69" y="55"/>
                  </a:lnTo>
                  <a:lnTo>
                    <a:pt x="69" y="55"/>
                  </a:lnTo>
                  <a:lnTo>
                    <a:pt x="69" y="57"/>
                  </a:lnTo>
                  <a:lnTo>
                    <a:pt x="68" y="58"/>
                  </a:lnTo>
                  <a:lnTo>
                    <a:pt x="68" y="60"/>
                  </a:lnTo>
                  <a:lnTo>
                    <a:pt x="68" y="60"/>
                  </a:lnTo>
                  <a:lnTo>
                    <a:pt x="68" y="60"/>
                  </a:lnTo>
                  <a:lnTo>
                    <a:pt x="68" y="61"/>
                  </a:lnTo>
                  <a:lnTo>
                    <a:pt x="68" y="63"/>
                  </a:lnTo>
                  <a:lnTo>
                    <a:pt x="68" y="63"/>
                  </a:lnTo>
                  <a:lnTo>
                    <a:pt x="68" y="65"/>
                  </a:lnTo>
                  <a:lnTo>
                    <a:pt x="68" y="65"/>
                  </a:lnTo>
                  <a:lnTo>
                    <a:pt x="66" y="65"/>
                  </a:lnTo>
                  <a:lnTo>
                    <a:pt x="64" y="66"/>
                  </a:lnTo>
                  <a:lnTo>
                    <a:pt x="63" y="66"/>
                  </a:lnTo>
                  <a:lnTo>
                    <a:pt x="61" y="66"/>
                  </a:lnTo>
                  <a:lnTo>
                    <a:pt x="61" y="66"/>
                  </a:lnTo>
                  <a:lnTo>
                    <a:pt x="60" y="66"/>
                  </a:lnTo>
                  <a:lnTo>
                    <a:pt x="58" y="66"/>
                  </a:lnTo>
                  <a:lnTo>
                    <a:pt x="57" y="68"/>
                  </a:lnTo>
                  <a:lnTo>
                    <a:pt x="55" y="68"/>
                  </a:lnTo>
                  <a:lnTo>
                    <a:pt x="53" y="68"/>
                  </a:lnTo>
                  <a:lnTo>
                    <a:pt x="50" y="66"/>
                  </a:lnTo>
                  <a:lnTo>
                    <a:pt x="49" y="66"/>
                  </a:lnTo>
                  <a:lnTo>
                    <a:pt x="47" y="68"/>
                  </a:lnTo>
                  <a:lnTo>
                    <a:pt x="46" y="68"/>
                  </a:lnTo>
                  <a:lnTo>
                    <a:pt x="44" y="69"/>
                  </a:lnTo>
                  <a:lnTo>
                    <a:pt x="44" y="69"/>
                  </a:lnTo>
                  <a:lnTo>
                    <a:pt x="44" y="69"/>
                  </a:lnTo>
                  <a:lnTo>
                    <a:pt x="42" y="69"/>
                  </a:lnTo>
                  <a:lnTo>
                    <a:pt x="42" y="68"/>
                  </a:lnTo>
                  <a:lnTo>
                    <a:pt x="41" y="68"/>
                  </a:lnTo>
                  <a:lnTo>
                    <a:pt x="41" y="68"/>
                  </a:lnTo>
                  <a:lnTo>
                    <a:pt x="38" y="68"/>
                  </a:lnTo>
                  <a:lnTo>
                    <a:pt x="38" y="68"/>
                  </a:lnTo>
                  <a:lnTo>
                    <a:pt x="36" y="68"/>
                  </a:lnTo>
                  <a:lnTo>
                    <a:pt x="36" y="66"/>
                  </a:lnTo>
                  <a:lnTo>
                    <a:pt x="36" y="66"/>
                  </a:lnTo>
                  <a:lnTo>
                    <a:pt x="36" y="66"/>
                  </a:lnTo>
                  <a:lnTo>
                    <a:pt x="34" y="66"/>
                  </a:lnTo>
                  <a:lnTo>
                    <a:pt x="33" y="65"/>
                  </a:lnTo>
                  <a:lnTo>
                    <a:pt x="33" y="65"/>
                  </a:lnTo>
                  <a:lnTo>
                    <a:pt x="33" y="63"/>
                  </a:lnTo>
                  <a:lnTo>
                    <a:pt x="33" y="63"/>
                  </a:lnTo>
                  <a:lnTo>
                    <a:pt x="33" y="63"/>
                  </a:lnTo>
                  <a:lnTo>
                    <a:pt x="31" y="63"/>
                  </a:lnTo>
                  <a:lnTo>
                    <a:pt x="31" y="63"/>
                  </a:lnTo>
                  <a:lnTo>
                    <a:pt x="30" y="65"/>
                  </a:lnTo>
                  <a:lnTo>
                    <a:pt x="30" y="65"/>
                  </a:lnTo>
                  <a:lnTo>
                    <a:pt x="28" y="65"/>
                  </a:lnTo>
                  <a:lnTo>
                    <a:pt x="27" y="65"/>
                  </a:lnTo>
                  <a:lnTo>
                    <a:pt x="27" y="66"/>
                  </a:lnTo>
                  <a:lnTo>
                    <a:pt x="23" y="66"/>
                  </a:lnTo>
                  <a:lnTo>
                    <a:pt x="22" y="66"/>
                  </a:lnTo>
                  <a:lnTo>
                    <a:pt x="22" y="65"/>
                  </a:lnTo>
                  <a:lnTo>
                    <a:pt x="20" y="63"/>
                  </a:lnTo>
                  <a:lnTo>
                    <a:pt x="20" y="63"/>
                  </a:lnTo>
                  <a:lnTo>
                    <a:pt x="19" y="63"/>
                  </a:lnTo>
                  <a:lnTo>
                    <a:pt x="17" y="63"/>
                  </a:lnTo>
                  <a:lnTo>
                    <a:pt x="16" y="65"/>
                  </a:lnTo>
                  <a:lnTo>
                    <a:pt x="14" y="63"/>
                  </a:lnTo>
                  <a:lnTo>
                    <a:pt x="14" y="63"/>
                  </a:lnTo>
                  <a:lnTo>
                    <a:pt x="14" y="63"/>
                  </a:lnTo>
                  <a:lnTo>
                    <a:pt x="12" y="63"/>
                  </a:lnTo>
                  <a:lnTo>
                    <a:pt x="11" y="65"/>
                  </a:lnTo>
                  <a:lnTo>
                    <a:pt x="8" y="63"/>
                  </a:lnTo>
                  <a:lnTo>
                    <a:pt x="6" y="63"/>
                  </a:lnTo>
                  <a:lnTo>
                    <a:pt x="6" y="63"/>
                  </a:lnTo>
                  <a:lnTo>
                    <a:pt x="5" y="65"/>
                  </a:lnTo>
                  <a:lnTo>
                    <a:pt x="3" y="65"/>
                  </a:lnTo>
                  <a:lnTo>
                    <a:pt x="1" y="65"/>
                  </a:lnTo>
                  <a:lnTo>
                    <a:pt x="1" y="61"/>
                  </a:lnTo>
                  <a:lnTo>
                    <a:pt x="0" y="60"/>
                  </a:lnTo>
                  <a:lnTo>
                    <a:pt x="1" y="60"/>
                  </a:lnTo>
                  <a:lnTo>
                    <a:pt x="1" y="58"/>
                  </a:lnTo>
                  <a:lnTo>
                    <a:pt x="1" y="57"/>
                  </a:lnTo>
                  <a:lnTo>
                    <a:pt x="3" y="57"/>
                  </a:lnTo>
                  <a:lnTo>
                    <a:pt x="3" y="58"/>
                  </a:lnTo>
                  <a:lnTo>
                    <a:pt x="5" y="58"/>
                  </a:lnTo>
                  <a:lnTo>
                    <a:pt x="5" y="57"/>
                  </a:lnTo>
                  <a:lnTo>
                    <a:pt x="5" y="57"/>
                  </a:lnTo>
                  <a:lnTo>
                    <a:pt x="5" y="55"/>
                  </a:lnTo>
                  <a:lnTo>
                    <a:pt x="5" y="55"/>
                  </a:lnTo>
                  <a:lnTo>
                    <a:pt x="5" y="55"/>
                  </a:lnTo>
                  <a:lnTo>
                    <a:pt x="8" y="54"/>
                  </a:lnTo>
                  <a:lnTo>
                    <a:pt x="11" y="54"/>
                  </a:lnTo>
                  <a:lnTo>
                    <a:pt x="12" y="54"/>
                  </a:lnTo>
                  <a:lnTo>
                    <a:pt x="16" y="55"/>
                  </a:lnTo>
                  <a:lnTo>
                    <a:pt x="17" y="55"/>
                  </a:lnTo>
                  <a:lnTo>
                    <a:pt x="19" y="55"/>
                  </a:lnTo>
                  <a:lnTo>
                    <a:pt x="19" y="57"/>
                  </a:lnTo>
                  <a:lnTo>
                    <a:pt x="20" y="57"/>
                  </a:lnTo>
                  <a:lnTo>
                    <a:pt x="20" y="57"/>
                  </a:lnTo>
                  <a:lnTo>
                    <a:pt x="20" y="57"/>
                  </a:lnTo>
                  <a:lnTo>
                    <a:pt x="20" y="55"/>
                  </a:lnTo>
                  <a:lnTo>
                    <a:pt x="22" y="54"/>
                  </a:lnTo>
                  <a:lnTo>
                    <a:pt x="25" y="54"/>
                  </a:lnTo>
                  <a:lnTo>
                    <a:pt x="25" y="52"/>
                  </a:lnTo>
                  <a:lnTo>
                    <a:pt x="25" y="52"/>
                  </a:lnTo>
                  <a:lnTo>
                    <a:pt x="27" y="52"/>
                  </a:lnTo>
                  <a:lnTo>
                    <a:pt x="28" y="52"/>
                  </a:lnTo>
                  <a:lnTo>
                    <a:pt x="30" y="52"/>
                  </a:lnTo>
                  <a:lnTo>
                    <a:pt x="31" y="52"/>
                  </a:lnTo>
                  <a:lnTo>
                    <a:pt x="33" y="52"/>
                  </a:lnTo>
                  <a:lnTo>
                    <a:pt x="33" y="52"/>
                  </a:lnTo>
                  <a:lnTo>
                    <a:pt x="34" y="52"/>
                  </a:lnTo>
                  <a:lnTo>
                    <a:pt x="34" y="52"/>
                  </a:lnTo>
                  <a:lnTo>
                    <a:pt x="36" y="52"/>
                  </a:lnTo>
                  <a:lnTo>
                    <a:pt x="36" y="54"/>
                  </a:lnTo>
                  <a:lnTo>
                    <a:pt x="36" y="54"/>
                  </a:lnTo>
                  <a:lnTo>
                    <a:pt x="38" y="54"/>
                  </a:lnTo>
                  <a:lnTo>
                    <a:pt x="38" y="52"/>
                  </a:lnTo>
                  <a:lnTo>
                    <a:pt x="39" y="52"/>
                  </a:lnTo>
                  <a:lnTo>
                    <a:pt x="39" y="52"/>
                  </a:lnTo>
                  <a:lnTo>
                    <a:pt x="41" y="52"/>
                  </a:lnTo>
                  <a:lnTo>
                    <a:pt x="41" y="50"/>
                  </a:lnTo>
                  <a:lnTo>
                    <a:pt x="42" y="49"/>
                  </a:lnTo>
                  <a:lnTo>
                    <a:pt x="44" y="49"/>
                  </a:lnTo>
                  <a:lnTo>
                    <a:pt x="44" y="49"/>
                  </a:lnTo>
                  <a:lnTo>
                    <a:pt x="44" y="49"/>
                  </a:lnTo>
                  <a:lnTo>
                    <a:pt x="44" y="49"/>
                  </a:lnTo>
                  <a:lnTo>
                    <a:pt x="46" y="49"/>
                  </a:lnTo>
                  <a:lnTo>
                    <a:pt x="46" y="49"/>
                  </a:lnTo>
                  <a:lnTo>
                    <a:pt x="47" y="49"/>
                  </a:lnTo>
                  <a:lnTo>
                    <a:pt x="46" y="47"/>
                  </a:lnTo>
                  <a:lnTo>
                    <a:pt x="46" y="47"/>
                  </a:lnTo>
                  <a:lnTo>
                    <a:pt x="46" y="47"/>
                  </a:lnTo>
                  <a:lnTo>
                    <a:pt x="47" y="46"/>
                  </a:lnTo>
                  <a:lnTo>
                    <a:pt x="49" y="47"/>
                  </a:lnTo>
                  <a:lnTo>
                    <a:pt x="49" y="47"/>
                  </a:lnTo>
                  <a:lnTo>
                    <a:pt x="50" y="47"/>
                  </a:lnTo>
                  <a:lnTo>
                    <a:pt x="52" y="46"/>
                  </a:lnTo>
                  <a:lnTo>
                    <a:pt x="52" y="46"/>
                  </a:lnTo>
                  <a:lnTo>
                    <a:pt x="57" y="42"/>
                  </a:lnTo>
                  <a:lnTo>
                    <a:pt x="57" y="42"/>
                  </a:lnTo>
                  <a:lnTo>
                    <a:pt x="57" y="42"/>
                  </a:lnTo>
                  <a:lnTo>
                    <a:pt x="55" y="41"/>
                  </a:lnTo>
                  <a:lnTo>
                    <a:pt x="53" y="42"/>
                  </a:lnTo>
                  <a:lnTo>
                    <a:pt x="53" y="42"/>
                  </a:lnTo>
                  <a:lnTo>
                    <a:pt x="52" y="41"/>
                  </a:lnTo>
                  <a:lnTo>
                    <a:pt x="50" y="41"/>
                  </a:lnTo>
                  <a:lnTo>
                    <a:pt x="50" y="41"/>
                  </a:lnTo>
                  <a:lnTo>
                    <a:pt x="49" y="39"/>
                  </a:lnTo>
                  <a:lnTo>
                    <a:pt x="47" y="39"/>
                  </a:lnTo>
                  <a:lnTo>
                    <a:pt x="46" y="38"/>
                  </a:lnTo>
                  <a:lnTo>
                    <a:pt x="46" y="38"/>
                  </a:lnTo>
                  <a:lnTo>
                    <a:pt x="44" y="39"/>
                  </a:lnTo>
                  <a:lnTo>
                    <a:pt x="44" y="39"/>
                  </a:lnTo>
                  <a:lnTo>
                    <a:pt x="44" y="38"/>
                  </a:lnTo>
                  <a:lnTo>
                    <a:pt x="44" y="38"/>
                  </a:lnTo>
                  <a:lnTo>
                    <a:pt x="42" y="36"/>
                  </a:lnTo>
                  <a:lnTo>
                    <a:pt x="42" y="36"/>
                  </a:lnTo>
                  <a:lnTo>
                    <a:pt x="41" y="36"/>
                  </a:lnTo>
                  <a:lnTo>
                    <a:pt x="39" y="36"/>
                  </a:lnTo>
                  <a:lnTo>
                    <a:pt x="39" y="36"/>
                  </a:lnTo>
                  <a:lnTo>
                    <a:pt x="39" y="33"/>
                  </a:lnTo>
                  <a:lnTo>
                    <a:pt x="38" y="33"/>
                  </a:lnTo>
                  <a:lnTo>
                    <a:pt x="38" y="31"/>
                  </a:lnTo>
                  <a:lnTo>
                    <a:pt x="38" y="31"/>
                  </a:lnTo>
                  <a:lnTo>
                    <a:pt x="36" y="31"/>
                  </a:lnTo>
                  <a:lnTo>
                    <a:pt x="36" y="30"/>
                  </a:lnTo>
                  <a:lnTo>
                    <a:pt x="36" y="30"/>
                  </a:lnTo>
                  <a:lnTo>
                    <a:pt x="36" y="30"/>
                  </a:lnTo>
                  <a:lnTo>
                    <a:pt x="36" y="30"/>
                  </a:lnTo>
                  <a:lnTo>
                    <a:pt x="34" y="30"/>
                  </a:lnTo>
                  <a:lnTo>
                    <a:pt x="34" y="31"/>
                  </a:lnTo>
                  <a:lnTo>
                    <a:pt x="34" y="33"/>
                  </a:lnTo>
                  <a:lnTo>
                    <a:pt x="34" y="33"/>
                  </a:lnTo>
                  <a:lnTo>
                    <a:pt x="34" y="35"/>
                  </a:lnTo>
                  <a:lnTo>
                    <a:pt x="33" y="35"/>
                  </a:lnTo>
                  <a:lnTo>
                    <a:pt x="33" y="33"/>
                  </a:lnTo>
                  <a:lnTo>
                    <a:pt x="31" y="36"/>
                  </a:lnTo>
                  <a:lnTo>
                    <a:pt x="31" y="38"/>
                  </a:lnTo>
                  <a:lnTo>
                    <a:pt x="30" y="36"/>
                  </a:lnTo>
                  <a:lnTo>
                    <a:pt x="30" y="36"/>
                  </a:lnTo>
                  <a:lnTo>
                    <a:pt x="28" y="36"/>
                  </a:lnTo>
                  <a:lnTo>
                    <a:pt x="27" y="36"/>
                  </a:lnTo>
                  <a:lnTo>
                    <a:pt x="25" y="36"/>
                  </a:lnTo>
                  <a:lnTo>
                    <a:pt x="23" y="35"/>
                  </a:lnTo>
                  <a:lnTo>
                    <a:pt x="23" y="35"/>
                  </a:lnTo>
                  <a:lnTo>
                    <a:pt x="22" y="33"/>
                  </a:lnTo>
                  <a:lnTo>
                    <a:pt x="22" y="31"/>
                  </a:lnTo>
                  <a:lnTo>
                    <a:pt x="20" y="31"/>
                  </a:lnTo>
                  <a:lnTo>
                    <a:pt x="19" y="31"/>
                  </a:lnTo>
                  <a:lnTo>
                    <a:pt x="17" y="31"/>
                  </a:lnTo>
                  <a:lnTo>
                    <a:pt x="16" y="30"/>
                  </a:lnTo>
                  <a:lnTo>
                    <a:pt x="14" y="30"/>
                  </a:lnTo>
                  <a:lnTo>
                    <a:pt x="14" y="30"/>
                  </a:lnTo>
                  <a:lnTo>
                    <a:pt x="14" y="30"/>
                  </a:lnTo>
                  <a:lnTo>
                    <a:pt x="19" y="27"/>
                  </a:lnTo>
                  <a:lnTo>
                    <a:pt x="20" y="25"/>
                  </a:lnTo>
                  <a:lnTo>
                    <a:pt x="20" y="24"/>
                  </a:lnTo>
                  <a:lnTo>
                    <a:pt x="22" y="24"/>
                  </a:lnTo>
                  <a:lnTo>
                    <a:pt x="23" y="24"/>
                  </a:lnTo>
                  <a:lnTo>
                    <a:pt x="23" y="22"/>
                  </a:lnTo>
                  <a:lnTo>
                    <a:pt x="23" y="22"/>
                  </a:lnTo>
                  <a:lnTo>
                    <a:pt x="25" y="22"/>
                  </a:lnTo>
                  <a:lnTo>
                    <a:pt x="27" y="20"/>
                  </a:lnTo>
                  <a:lnTo>
                    <a:pt x="30" y="19"/>
                  </a:lnTo>
                  <a:lnTo>
                    <a:pt x="30" y="19"/>
                  </a:lnTo>
                  <a:lnTo>
                    <a:pt x="30" y="19"/>
                  </a:lnTo>
                  <a:lnTo>
                    <a:pt x="28" y="17"/>
                  </a:lnTo>
                  <a:lnTo>
                    <a:pt x="27" y="17"/>
                  </a:lnTo>
                  <a:lnTo>
                    <a:pt x="27" y="17"/>
                  </a:lnTo>
                  <a:lnTo>
                    <a:pt x="25" y="17"/>
                  </a:lnTo>
                  <a:lnTo>
                    <a:pt x="25" y="17"/>
                  </a:lnTo>
                  <a:lnTo>
                    <a:pt x="25" y="16"/>
                  </a:lnTo>
                  <a:lnTo>
                    <a:pt x="25" y="14"/>
                  </a:lnTo>
                  <a:lnTo>
                    <a:pt x="27" y="14"/>
                  </a:lnTo>
                  <a:lnTo>
                    <a:pt x="27" y="13"/>
                  </a:lnTo>
                  <a:lnTo>
                    <a:pt x="28" y="11"/>
                  </a:lnTo>
                  <a:lnTo>
                    <a:pt x="28" y="11"/>
                  </a:lnTo>
                  <a:lnTo>
                    <a:pt x="30" y="9"/>
                  </a:lnTo>
                  <a:lnTo>
                    <a:pt x="33" y="8"/>
                  </a:lnTo>
                  <a:lnTo>
                    <a:pt x="33" y="8"/>
                  </a:lnTo>
                  <a:lnTo>
                    <a:pt x="34" y="8"/>
                  </a:lnTo>
                  <a:lnTo>
                    <a:pt x="36" y="8"/>
                  </a:lnTo>
                  <a:lnTo>
                    <a:pt x="38" y="8"/>
                  </a:lnTo>
                  <a:lnTo>
                    <a:pt x="38" y="8"/>
                  </a:lnTo>
                  <a:lnTo>
                    <a:pt x="42" y="9"/>
                  </a:lnTo>
                  <a:lnTo>
                    <a:pt x="44" y="9"/>
                  </a:lnTo>
                  <a:lnTo>
                    <a:pt x="49" y="9"/>
                  </a:lnTo>
                  <a:lnTo>
                    <a:pt x="50" y="11"/>
                  </a:lnTo>
                  <a:lnTo>
                    <a:pt x="52" y="11"/>
                  </a:lnTo>
                  <a:lnTo>
                    <a:pt x="52" y="11"/>
                  </a:lnTo>
                  <a:lnTo>
                    <a:pt x="53" y="13"/>
                  </a:lnTo>
                  <a:lnTo>
                    <a:pt x="58" y="13"/>
                  </a:lnTo>
                  <a:lnTo>
                    <a:pt x="60" y="13"/>
                  </a:lnTo>
                  <a:lnTo>
                    <a:pt x="60" y="14"/>
                  </a:lnTo>
                  <a:lnTo>
                    <a:pt x="61" y="14"/>
                  </a:lnTo>
                  <a:lnTo>
                    <a:pt x="63" y="14"/>
                  </a:lnTo>
                  <a:lnTo>
                    <a:pt x="61" y="11"/>
                  </a:lnTo>
                  <a:lnTo>
                    <a:pt x="61" y="9"/>
                  </a:lnTo>
                  <a:lnTo>
                    <a:pt x="63" y="5"/>
                  </a:lnTo>
                  <a:lnTo>
                    <a:pt x="64" y="3"/>
                  </a:lnTo>
                  <a:lnTo>
                    <a:pt x="66" y="3"/>
                  </a:lnTo>
                  <a:lnTo>
                    <a:pt x="68" y="2"/>
                  </a:lnTo>
                  <a:lnTo>
                    <a:pt x="69" y="2"/>
                  </a:lnTo>
                  <a:lnTo>
                    <a:pt x="71" y="2"/>
                  </a:lnTo>
                  <a:lnTo>
                    <a:pt x="72" y="2"/>
                  </a:lnTo>
                  <a:lnTo>
                    <a:pt x="72" y="2"/>
                  </a:lnTo>
                  <a:lnTo>
                    <a:pt x="7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42" name="Freeform 239">
              <a:extLst>
                <a:ext uri="{FF2B5EF4-FFF2-40B4-BE49-F238E27FC236}">
                  <a16:creationId xmlns:a16="http://schemas.microsoft.com/office/drawing/2014/main" id="{411C4AE9-D61B-B821-C792-DE5974544C3A}"/>
                </a:ext>
              </a:extLst>
            </p:cNvPr>
            <p:cNvSpPr>
              <a:spLocks noEditPoints="1"/>
            </p:cNvSpPr>
            <p:nvPr/>
          </p:nvSpPr>
          <p:spPr bwMode="auto">
            <a:xfrm>
              <a:off x="6720113" y="4261934"/>
              <a:ext cx="226110" cy="286536"/>
            </a:xfrm>
            <a:custGeom>
              <a:avLst/>
              <a:gdLst>
                <a:gd name="T0" fmla="*/ 105 w 116"/>
                <a:gd name="T1" fmla="*/ 109 h 147"/>
                <a:gd name="T2" fmla="*/ 19 w 116"/>
                <a:gd name="T3" fmla="*/ 0 h 147"/>
                <a:gd name="T4" fmla="*/ 21 w 116"/>
                <a:gd name="T5" fmla="*/ 2 h 147"/>
                <a:gd name="T6" fmla="*/ 27 w 116"/>
                <a:gd name="T7" fmla="*/ 5 h 147"/>
                <a:gd name="T8" fmla="*/ 27 w 116"/>
                <a:gd name="T9" fmla="*/ 12 h 147"/>
                <a:gd name="T10" fmla="*/ 34 w 116"/>
                <a:gd name="T11" fmla="*/ 16 h 147"/>
                <a:gd name="T12" fmla="*/ 46 w 116"/>
                <a:gd name="T13" fmla="*/ 18 h 147"/>
                <a:gd name="T14" fmla="*/ 60 w 116"/>
                <a:gd name="T15" fmla="*/ 27 h 147"/>
                <a:gd name="T16" fmla="*/ 73 w 116"/>
                <a:gd name="T17" fmla="*/ 29 h 147"/>
                <a:gd name="T18" fmla="*/ 82 w 116"/>
                <a:gd name="T19" fmla="*/ 27 h 147"/>
                <a:gd name="T20" fmla="*/ 95 w 116"/>
                <a:gd name="T21" fmla="*/ 19 h 147"/>
                <a:gd name="T22" fmla="*/ 105 w 116"/>
                <a:gd name="T23" fmla="*/ 23 h 147"/>
                <a:gd name="T24" fmla="*/ 112 w 116"/>
                <a:gd name="T25" fmla="*/ 23 h 147"/>
                <a:gd name="T26" fmla="*/ 105 w 116"/>
                <a:gd name="T27" fmla="*/ 37 h 147"/>
                <a:gd name="T28" fmla="*/ 101 w 116"/>
                <a:gd name="T29" fmla="*/ 60 h 147"/>
                <a:gd name="T30" fmla="*/ 105 w 116"/>
                <a:gd name="T31" fmla="*/ 95 h 147"/>
                <a:gd name="T32" fmla="*/ 111 w 116"/>
                <a:gd name="T33" fmla="*/ 103 h 147"/>
                <a:gd name="T34" fmla="*/ 103 w 116"/>
                <a:gd name="T35" fmla="*/ 108 h 147"/>
                <a:gd name="T36" fmla="*/ 101 w 116"/>
                <a:gd name="T37" fmla="*/ 111 h 147"/>
                <a:gd name="T38" fmla="*/ 97 w 116"/>
                <a:gd name="T39" fmla="*/ 115 h 147"/>
                <a:gd name="T40" fmla="*/ 90 w 116"/>
                <a:gd name="T41" fmla="*/ 123 h 147"/>
                <a:gd name="T42" fmla="*/ 87 w 116"/>
                <a:gd name="T43" fmla="*/ 130 h 147"/>
                <a:gd name="T44" fmla="*/ 84 w 116"/>
                <a:gd name="T45" fmla="*/ 136 h 147"/>
                <a:gd name="T46" fmla="*/ 79 w 116"/>
                <a:gd name="T47" fmla="*/ 145 h 147"/>
                <a:gd name="T48" fmla="*/ 75 w 116"/>
                <a:gd name="T49" fmla="*/ 145 h 147"/>
                <a:gd name="T50" fmla="*/ 64 w 116"/>
                <a:gd name="T51" fmla="*/ 138 h 147"/>
                <a:gd name="T52" fmla="*/ 56 w 116"/>
                <a:gd name="T53" fmla="*/ 131 h 147"/>
                <a:gd name="T54" fmla="*/ 54 w 116"/>
                <a:gd name="T55" fmla="*/ 130 h 147"/>
                <a:gd name="T56" fmla="*/ 54 w 116"/>
                <a:gd name="T57" fmla="*/ 125 h 147"/>
                <a:gd name="T58" fmla="*/ 46 w 116"/>
                <a:gd name="T59" fmla="*/ 119 h 147"/>
                <a:gd name="T60" fmla="*/ 30 w 116"/>
                <a:gd name="T61" fmla="*/ 111 h 147"/>
                <a:gd name="T62" fmla="*/ 16 w 116"/>
                <a:gd name="T63" fmla="*/ 101 h 147"/>
                <a:gd name="T64" fmla="*/ 2 w 116"/>
                <a:gd name="T65" fmla="*/ 95 h 147"/>
                <a:gd name="T66" fmla="*/ 4 w 116"/>
                <a:gd name="T67" fmla="*/ 92 h 147"/>
                <a:gd name="T68" fmla="*/ 4 w 116"/>
                <a:gd name="T69" fmla="*/ 86 h 147"/>
                <a:gd name="T70" fmla="*/ 7 w 116"/>
                <a:gd name="T71" fmla="*/ 87 h 147"/>
                <a:gd name="T72" fmla="*/ 10 w 116"/>
                <a:gd name="T73" fmla="*/ 84 h 147"/>
                <a:gd name="T74" fmla="*/ 8 w 116"/>
                <a:gd name="T75" fmla="*/ 81 h 147"/>
                <a:gd name="T76" fmla="*/ 5 w 116"/>
                <a:gd name="T77" fmla="*/ 84 h 147"/>
                <a:gd name="T78" fmla="*/ 4 w 116"/>
                <a:gd name="T79" fmla="*/ 81 h 147"/>
                <a:gd name="T80" fmla="*/ 0 w 116"/>
                <a:gd name="T81" fmla="*/ 79 h 147"/>
                <a:gd name="T82" fmla="*/ 2 w 116"/>
                <a:gd name="T83" fmla="*/ 75 h 147"/>
                <a:gd name="T84" fmla="*/ 7 w 116"/>
                <a:gd name="T85" fmla="*/ 67 h 147"/>
                <a:gd name="T86" fmla="*/ 12 w 116"/>
                <a:gd name="T87" fmla="*/ 62 h 147"/>
                <a:gd name="T88" fmla="*/ 13 w 116"/>
                <a:gd name="T89" fmla="*/ 59 h 147"/>
                <a:gd name="T90" fmla="*/ 15 w 116"/>
                <a:gd name="T91" fmla="*/ 54 h 147"/>
                <a:gd name="T92" fmla="*/ 15 w 116"/>
                <a:gd name="T93" fmla="*/ 45 h 147"/>
                <a:gd name="T94" fmla="*/ 13 w 116"/>
                <a:gd name="T95" fmla="*/ 40 h 147"/>
                <a:gd name="T96" fmla="*/ 8 w 116"/>
                <a:gd name="T97" fmla="*/ 34 h 147"/>
                <a:gd name="T98" fmla="*/ 7 w 116"/>
                <a:gd name="T99" fmla="*/ 26 h 147"/>
                <a:gd name="T100" fmla="*/ 4 w 116"/>
                <a:gd name="T101" fmla="*/ 24 h 147"/>
                <a:gd name="T102" fmla="*/ 15 w 116"/>
                <a:gd name="T103" fmla="*/ 5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16" h="147">
                  <a:moveTo>
                    <a:pt x="103" y="109"/>
                  </a:moveTo>
                  <a:lnTo>
                    <a:pt x="105" y="109"/>
                  </a:lnTo>
                  <a:lnTo>
                    <a:pt x="105" y="109"/>
                  </a:lnTo>
                  <a:lnTo>
                    <a:pt x="105" y="109"/>
                  </a:lnTo>
                  <a:lnTo>
                    <a:pt x="105" y="109"/>
                  </a:lnTo>
                  <a:lnTo>
                    <a:pt x="103" y="111"/>
                  </a:lnTo>
                  <a:lnTo>
                    <a:pt x="101" y="111"/>
                  </a:lnTo>
                  <a:lnTo>
                    <a:pt x="101" y="109"/>
                  </a:lnTo>
                  <a:lnTo>
                    <a:pt x="103" y="109"/>
                  </a:lnTo>
                  <a:close/>
                  <a:moveTo>
                    <a:pt x="19" y="0"/>
                  </a:moveTo>
                  <a:lnTo>
                    <a:pt x="19" y="0"/>
                  </a:lnTo>
                  <a:lnTo>
                    <a:pt x="19" y="2"/>
                  </a:lnTo>
                  <a:lnTo>
                    <a:pt x="19" y="2"/>
                  </a:lnTo>
                  <a:lnTo>
                    <a:pt x="21" y="2"/>
                  </a:lnTo>
                  <a:lnTo>
                    <a:pt x="21" y="2"/>
                  </a:lnTo>
                  <a:lnTo>
                    <a:pt x="23" y="2"/>
                  </a:lnTo>
                  <a:lnTo>
                    <a:pt x="23" y="2"/>
                  </a:lnTo>
                  <a:lnTo>
                    <a:pt x="26" y="2"/>
                  </a:lnTo>
                  <a:lnTo>
                    <a:pt x="27" y="4"/>
                  </a:lnTo>
                  <a:lnTo>
                    <a:pt x="27" y="5"/>
                  </a:lnTo>
                  <a:lnTo>
                    <a:pt x="27" y="5"/>
                  </a:lnTo>
                  <a:lnTo>
                    <a:pt x="27" y="7"/>
                  </a:lnTo>
                  <a:lnTo>
                    <a:pt x="27" y="8"/>
                  </a:lnTo>
                  <a:lnTo>
                    <a:pt x="27" y="10"/>
                  </a:lnTo>
                  <a:lnTo>
                    <a:pt x="27" y="12"/>
                  </a:lnTo>
                  <a:lnTo>
                    <a:pt x="29" y="13"/>
                  </a:lnTo>
                  <a:lnTo>
                    <a:pt x="30" y="15"/>
                  </a:lnTo>
                  <a:lnTo>
                    <a:pt x="30" y="15"/>
                  </a:lnTo>
                  <a:lnTo>
                    <a:pt x="32" y="16"/>
                  </a:lnTo>
                  <a:lnTo>
                    <a:pt x="34" y="16"/>
                  </a:lnTo>
                  <a:lnTo>
                    <a:pt x="38" y="16"/>
                  </a:lnTo>
                  <a:lnTo>
                    <a:pt x="41" y="16"/>
                  </a:lnTo>
                  <a:lnTo>
                    <a:pt x="43" y="16"/>
                  </a:lnTo>
                  <a:lnTo>
                    <a:pt x="43" y="16"/>
                  </a:lnTo>
                  <a:lnTo>
                    <a:pt x="46" y="18"/>
                  </a:lnTo>
                  <a:lnTo>
                    <a:pt x="51" y="21"/>
                  </a:lnTo>
                  <a:lnTo>
                    <a:pt x="52" y="23"/>
                  </a:lnTo>
                  <a:lnTo>
                    <a:pt x="56" y="24"/>
                  </a:lnTo>
                  <a:lnTo>
                    <a:pt x="59" y="26"/>
                  </a:lnTo>
                  <a:lnTo>
                    <a:pt x="60" y="27"/>
                  </a:lnTo>
                  <a:lnTo>
                    <a:pt x="62" y="27"/>
                  </a:lnTo>
                  <a:lnTo>
                    <a:pt x="65" y="27"/>
                  </a:lnTo>
                  <a:lnTo>
                    <a:pt x="68" y="27"/>
                  </a:lnTo>
                  <a:lnTo>
                    <a:pt x="70" y="29"/>
                  </a:lnTo>
                  <a:lnTo>
                    <a:pt x="73" y="29"/>
                  </a:lnTo>
                  <a:lnTo>
                    <a:pt x="76" y="29"/>
                  </a:lnTo>
                  <a:lnTo>
                    <a:pt x="76" y="29"/>
                  </a:lnTo>
                  <a:lnTo>
                    <a:pt x="81" y="30"/>
                  </a:lnTo>
                  <a:lnTo>
                    <a:pt x="81" y="29"/>
                  </a:lnTo>
                  <a:lnTo>
                    <a:pt x="82" y="27"/>
                  </a:lnTo>
                  <a:lnTo>
                    <a:pt x="86" y="26"/>
                  </a:lnTo>
                  <a:lnTo>
                    <a:pt x="86" y="24"/>
                  </a:lnTo>
                  <a:lnTo>
                    <a:pt x="89" y="23"/>
                  </a:lnTo>
                  <a:lnTo>
                    <a:pt x="92" y="21"/>
                  </a:lnTo>
                  <a:lnTo>
                    <a:pt x="95" y="19"/>
                  </a:lnTo>
                  <a:lnTo>
                    <a:pt x="100" y="18"/>
                  </a:lnTo>
                  <a:lnTo>
                    <a:pt x="101" y="19"/>
                  </a:lnTo>
                  <a:lnTo>
                    <a:pt x="103" y="21"/>
                  </a:lnTo>
                  <a:lnTo>
                    <a:pt x="103" y="23"/>
                  </a:lnTo>
                  <a:lnTo>
                    <a:pt x="105" y="23"/>
                  </a:lnTo>
                  <a:lnTo>
                    <a:pt x="106" y="23"/>
                  </a:lnTo>
                  <a:lnTo>
                    <a:pt x="108" y="23"/>
                  </a:lnTo>
                  <a:lnTo>
                    <a:pt x="108" y="23"/>
                  </a:lnTo>
                  <a:lnTo>
                    <a:pt x="109" y="23"/>
                  </a:lnTo>
                  <a:lnTo>
                    <a:pt x="112" y="23"/>
                  </a:lnTo>
                  <a:lnTo>
                    <a:pt x="116" y="23"/>
                  </a:lnTo>
                  <a:lnTo>
                    <a:pt x="114" y="24"/>
                  </a:lnTo>
                  <a:lnTo>
                    <a:pt x="111" y="27"/>
                  </a:lnTo>
                  <a:lnTo>
                    <a:pt x="108" y="34"/>
                  </a:lnTo>
                  <a:lnTo>
                    <a:pt x="105" y="37"/>
                  </a:lnTo>
                  <a:lnTo>
                    <a:pt x="101" y="38"/>
                  </a:lnTo>
                  <a:lnTo>
                    <a:pt x="101" y="38"/>
                  </a:lnTo>
                  <a:lnTo>
                    <a:pt x="101" y="41"/>
                  </a:lnTo>
                  <a:lnTo>
                    <a:pt x="101" y="48"/>
                  </a:lnTo>
                  <a:lnTo>
                    <a:pt x="101" y="60"/>
                  </a:lnTo>
                  <a:lnTo>
                    <a:pt x="101" y="71"/>
                  </a:lnTo>
                  <a:lnTo>
                    <a:pt x="101" y="84"/>
                  </a:lnTo>
                  <a:lnTo>
                    <a:pt x="101" y="90"/>
                  </a:lnTo>
                  <a:lnTo>
                    <a:pt x="101" y="92"/>
                  </a:lnTo>
                  <a:lnTo>
                    <a:pt x="105" y="95"/>
                  </a:lnTo>
                  <a:lnTo>
                    <a:pt x="106" y="97"/>
                  </a:lnTo>
                  <a:lnTo>
                    <a:pt x="109" y="100"/>
                  </a:lnTo>
                  <a:lnTo>
                    <a:pt x="109" y="101"/>
                  </a:lnTo>
                  <a:lnTo>
                    <a:pt x="111" y="103"/>
                  </a:lnTo>
                  <a:lnTo>
                    <a:pt x="111" y="103"/>
                  </a:lnTo>
                  <a:lnTo>
                    <a:pt x="108" y="106"/>
                  </a:lnTo>
                  <a:lnTo>
                    <a:pt x="106" y="108"/>
                  </a:lnTo>
                  <a:lnTo>
                    <a:pt x="105" y="108"/>
                  </a:lnTo>
                  <a:lnTo>
                    <a:pt x="103" y="108"/>
                  </a:lnTo>
                  <a:lnTo>
                    <a:pt x="103" y="108"/>
                  </a:lnTo>
                  <a:lnTo>
                    <a:pt x="101" y="108"/>
                  </a:lnTo>
                  <a:lnTo>
                    <a:pt x="101" y="109"/>
                  </a:lnTo>
                  <a:lnTo>
                    <a:pt x="101" y="109"/>
                  </a:lnTo>
                  <a:lnTo>
                    <a:pt x="101" y="108"/>
                  </a:lnTo>
                  <a:lnTo>
                    <a:pt x="101" y="111"/>
                  </a:lnTo>
                  <a:lnTo>
                    <a:pt x="101" y="111"/>
                  </a:lnTo>
                  <a:lnTo>
                    <a:pt x="101" y="112"/>
                  </a:lnTo>
                  <a:lnTo>
                    <a:pt x="100" y="112"/>
                  </a:lnTo>
                  <a:lnTo>
                    <a:pt x="100" y="114"/>
                  </a:lnTo>
                  <a:lnTo>
                    <a:pt x="97" y="115"/>
                  </a:lnTo>
                  <a:lnTo>
                    <a:pt x="93" y="115"/>
                  </a:lnTo>
                  <a:lnTo>
                    <a:pt x="92" y="117"/>
                  </a:lnTo>
                  <a:lnTo>
                    <a:pt x="92" y="119"/>
                  </a:lnTo>
                  <a:lnTo>
                    <a:pt x="90" y="120"/>
                  </a:lnTo>
                  <a:lnTo>
                    <a:pt x="90" y="123"/>
                  </a:lnTo>
                  <a:lnTo>
                    <a:pt x="90" y="125"/>
                  </a:lnTo>
                  <a:lnTo>
                    <a:pt x="90" y="127"/>
                  </a:lnTo>
                  <a:lnTo>
                    <a:pt x="87" y="128"/>
                  </a:lnTo>
                  <a:lnTo>
                    <a:pt x="87" y="128"/>
                  </a:lnTo>
                  <a:lnTo>
                    <a:pt x="87" y="130"/>
                  </a:lnTo>
                  <a:lnTo>
                    <a:pt x="86" y="131"/>
                  </a:lnTo>
                  <a:lnTo>
                    <a:pt x="86" y="134"/>
                  </a:lnTo>
                  <a:lnTo>
                    <a:pt x="84" y="136"/>
                  </a:lnTo>
                  <a:lnTo>
                    <a:pt x="84" y="136"/>
                  </a:lnTo>
                  <a:lnTo>
                    <a:pt x="84" y="136"/>
                  </a:lnTo>
                  <a:lnTo>
                    <a:pt x="84" y="138"/>
                  </a:lnTo>
                  <a:lnTo>
                    <a:pt x="82" y="139"/>
                  </a:lnTo>
                  <a:lnTo>
                    <a:pt x="82" y="139"/>
                  </a:lnTo>
                  <a:lnTo>
                    <a:pt x="81" y="144"/>
                  </a:lnTo>
                  <a:lnTo>
                    <a:pt x="79" y="145"/>
                  </a:lnTo>
                  <a:lnTo>
                    <a:pt x="78" y="145"/>
                  </a:lnTo>
                  <a:lnTo>
                    <a:pt x="76" y="147"/>
                  </a:lnTo>
                  <a:lnTo>
                    <a:pt x="76" y="147"/>
                  </a:lnTo>
                  <a:lnTo>
                    <a:pt x="76" y="147"/>
                  </a:lnTo>
                  <a:lnTo>
                    <a:pt x="75" y="145"/>
                  </a:lnTo>
                  <a:lnTo>
                    <a:pt x="73" y="144"/>
                  </a:lnTo>
                  <a:lnTo>
                    <a:pt x="71" y="142"/>
                  </a:lnTo>
                  <a:lnTo>
                    <a:pt x="68" y="141"/>
                  </a:lnTo>
                  <a:lnTo>
                    <a:pt x="67" y="139"/>
                  </a:lnTo>
                  <a:lnTo>
                    <a:pt x="64" y="138"/>
                  </a:lnTo>
                  <a:lnTo>
                    <a:pt x="62" y="136"/>
                  </a:lnTo>
                  <a:lnTo>
                    <a:pt x="60" y="134"/>
                  </a:lnTo>
                  <a:lnTo>
                    <a:pt x="57" y="133"/>
                  </a:lnTo>
                  <a:lnTo>
                    <a:pt x="56" y="133"/>
                  </a:lnTo>
                  <a:lnTo>
                    <a:pt x="56" y="131"/>
                  </a:lnTo>
                  <a:lnTo>
                    <a:pt x="56" y="130"/>
                  </a:lnTo>
                  <a:lnTo>
                    <a:pt x="56" y="130"/>
                  </a:lnTo>
                  <a:lnTo>
                    <a:pt x="54" y="130"/>
                  </a:lnTo>
                  <a:lnTo>
                    <a:pt x="54" y="130"/>
                  </a:lnTo>
                  <a:lnTo>
                    <a:pt x="54" y="130"/>
                  </a:lnTo>
                  <a:lnTo>
                    <a:pt x="54" y="130"/>
                  </a:lnTo>
                  <a:lnTo>
                    <a:pt x="54" y="128"/>
                  </a:lnTo>
                  <a:lnTo>
                    <a:pt x="54" y="127"/>
                  </a:lnTo>
                  <a:lnTo>
                    <a:pt x="54" y="127"/>
                  </a:lnTo>
                  <a:lnTo>
                    <a:pt x="54" y="125"/>
                  </a:lnTo>
                  <a:lnTo>
                    <a:pt x="54" y="123"/>
                  </a:lnTo>
                  <a:lnTo>
                    <a:pt x="54" y="123"/>
                  </a:lnTo>
                  <a:lnTo>
                    <a:pt x="52" y="122"/>
                  </a:lnTo>
                  <a:lnTo>
                    <a:pt x="49" y="120"/>
                  </a:lnTo>
                  <a:lnTo>
                    <a:pt x="46" y="119"/>
                  </a:lnTo>
                  <a:lnTo>
                    <a:pt x="43" y="117"/>
                  </a:lnTo>
                  <a:lnTo>
                    <a:pt x="40" y="115"/>
                  </a:lnTo>
                  <a:lnTo>
                    <a:pt x="37" y="114"/>
                  </a:lnTo>
                  <a:lnTo>
                    <a:pt x="34" y="112"/>
                  </a:lnTo>
                  <a:lnTo>
                    <a:pt x="30" y="111"/>
                  </a:lnTo>
                  <a:lnTo>
                    <a:pt x="27" y="109"/>
                  </a:lnTo>
                  <a:lnTo>
                    <a:pt x="24" y="108"/>
                  </a:lnTo>
                  <a:lnTo>
                    <a:pt x="21" y="104"/>
                  </a:lnTo>
                  <a:lnTo>
                    <a:pt x="18" y="103"/>
                  </a:lnTo>
                  <a:lnTo>
                    <a:pt x="16" y="101"/>
                  </a:lnTo>
                  <a:lnTo>
                    <a:pt x="13" y="100"/>
                  </a:lnTo>
                  <a:lnTo>
                    <a:pt x="10" y="98"/>
                  </a:lnTo>
                  <a:lnTo>
                    <a:pt x="7" y="97"/>
                  </a:lnTo>
                  <a:lnTo>
                    <a:pt x="4" y="95"/>
                  </a:lnTo>
                  <a:lnTo>
                    <a:pt x="2" y="95"/>
                  </a:lnTo>
                  <a:lnTo>
                    <a:pt x="2" y="93"/>
                  </a:lnTo>
                  <a:lnTo>
                    <a:pt x="2" y="93"/>
                  </a:lnTo>
                  <a:lnTo>
                    <a:pt x="4" y="93"/>
                  </a:lnTo>
                  <a:lnTo>
                    <a:pt x="4" y="93"/>
                  </a:lnTo>
                  <a:lnTo>
                    <a:pt x="4" y="92"/>
                  </a:lnTo>
                  <a:lnTo>
                    <a:pt x="2" y="90"/>
                  </a:lnTo>
                  <a:lnTo>
                    <a:pt x="2" y="90"/>
                  </a:lnTo>
                  <a:lnTo>
                    <a:pt x="2" y="89"/>
                  </a:lnTo>
                  <a:lnTo>
                    <a:pt x="2" y="87"/>
                  </a:lnTo>
                  <a:lnTo>
                    <a:pt x="4" y="86"/>
                  </a:lnTo>
                  <a:lnTo>
                    <a:pt x="4" y="86"/>
                  </a:lnTo>
                  <a:lnTo>
                    <a:pt x="5" y="86"/>
                  </a:lnTo>
                  <a:lnTo>
                    <a:pt x="7" y="86"/>
                  </a:lnTo>
                  <a:lnTo>
                    <a:pt x="7" y="86"/>
                  </a:lnTo>
                  <a:lnTo>
                    <a:pt x="7" y="87"/>
                  </a:lnTo>
                  <a:lnTo>
                    <a:pt x="8" y="87"/>
                  </a:lnTo>
                  <a:lnTo>
                    <a:pt x="8" y="86"/>
                  </a:lnTo>
                  <a:lnTo>
                    <a:pt x="8" y="84"/>
                  </a:lnTo>
                  <a:lnTo>
                    <a:pt x="8" y="84"/>
                  </a:lnTo>
                  <a:lnTo>
                    <a:pt x="10" y="84"/>
                  </a:lnTo>
                  <a:lnTo>
                    <a:pt x="12" y="84"/>
                  </a:lnTo>
                  <a:lnTo>
                    <a:pt x="13" y="84"/>
                  </a:lnTo>
                  <a:lnTo>
                    <a:pt x="13" y="84"/>
                  </a:lnTo>
                  <a:lnTo>
                    <a:pt x="12" y="81"/>
                  </a:lnTo>
                  <a:lnTo>
                    <a:pt x="8" y="81"/>
                  </a:lnTo>
                  <a:lnTo>
                    <a:pt x="7" y="82"/>
                  </a:lnTo>
                  <a:lnTo>
                    <a:pt x="7" y="82"/>
                  </a:lnTo>
                  <a:lnTo>
                    <a:pt x="7" y="84"/>
                  </a:lnTo>
                  <a:lnTo>
                    <a:pt x="7" y="84"/>
                  </a:lnTo>
                  <a:lnTo>
                    <a:pt x="5" y="84"/>
                  </a:lnTo>
                  <a:lnTo>
                    <a:pt x="5" y="84"/>
                  </a:lnTo>
                  <a:lnTo>
                    <a:pt x="5" y="82"/>
                  </a:lnTo>
                  <a:lnTo>
                    <a:pt x="4" y="82"/>
                  </a:lnTo>
                  <a:lnTo>
                    <a:pt x="2" y="81"/>
                  </a:lnTo>
                  <a:lnTo>
                    <a:pt x="4" y="81"/>
                  </a:lnTo>
                  <a:lnTo>
                    <a:pt x="4" y="81"/>
                  </a:lnTo>
                  <a:lnTo>
                    <a:pt x="2" y="81"/>
                  </a:lnTo>
                  <a:lnTo>
                    <a:pt x="2" y="81"/>
                  </a:lnTo>
                  <a:lnTo>
                    <a:pt x="2" y="79"/>
                  </a:lnTo>
                  <a:lnTo>
                    <a:pt x="0" y="79"/>
                  </a:lnTo>
                  <a:lnTo>
                    <a:pt x="0" y="78"/>
                  </a:lnTo>
                  <a:lnTo>
                    <a:pt x="0" y="76"/>
                  </a:lnTo>
                  <a:lnTo>
                    <a:pt x="0" y="76"/>
                  </a:lnTo>
                  <a:lnTo>
                    <a:pt x="2" y="75"/>
                  </a:lnTo>
                  <a:lnTo>
                    <a:pt x="2" y="75"/>
                  </a:lnTo>
                  <a:lnTo>
                    <a:pt x="4" y="71"/>
                  </a:lnTo>
                  <a:lnTo>
                    <a:pt x="4" y="71"/>
                  </a:lnTo>
                  <a:lnTo>
                    <a:pt x="5" y="70"/>
                  </a:lnTo>
                  <a:lnTo>
                    <a:pt x="5" y="68"/>
                  </a:lnTo>
                  <a:lnTo>
                    <a:pt x="7" y="67"/>
                  </a:lnTo>
                  <a:lnTo>
                    <a:pt x="8" y="65"/>
                  </a:lnTo>
                  <a:lnTo>
                    <a:pt x="8" y="63"/>
                  </a:lnTo>
                  <a:lnTo>
                    <a:pt x="10" y="63"/>
                  </a:lnTo>
                  <a:lnTo>
                    <a:pt x="10" y="62"/>
                  </a:lnTo>
                  <a:lnTo>
                    <a:pt x="12" y="62"/>
                  </a:lnTo>
                  <a:lnTo>
                    <a:pt x="13" y="62"/>
                  </a:lnTo>
                  <a:lnTo>
                    <a:pt x="13" y="62"/>
                  </a:lnTo>
                  <a:lnTo>
                    <a:pt x="13" y="60"/>
                  </a:lnTo>
                  <a:lnTo>
                    <a:pt x="13" y="59"/>
                  </a:lnTo>
                  <a:lnTo>
                    <a:pt x="13" y="59"/>
                  </a:lnTo>
                  <a:lnTo>
                    <a:pt x="13" y="57"/>
                  </a:lnTo>
                  <a:lnTo>
                    <a:pt x="15" y="57"/>
                  </a:lnTo>
                  <a:lnTo>
                    <a:pt x="15" y="56"/>
                  </a:lnTo>
                  <a:lnTo>
                    <a:pt x="15" y="56"/>
                  </a:lnTo>
                  <a:lnTo>
                    <a:pt x="15" y="54"/>
                  </a:lnTo>
                  <a:lnTo>
                    <a:pt x="15" y="54"/>
                  </a:lnTo>
                  <a:lnTo>
                    <a:pt x="15" y="52"/>
                  </a:lnTo>
                  <a:lnTo>
                    <a:pt x="15" y="49"/>
                  </a:lnTo>
                  <a:lnTo>
                    <a:pt x="15" y="48"/>
                  </a:lnTo>
                  <a:lnTo>
                    <a:pt x="15" y="45"/>
                  </a:lnTo>
                  <a:lnTo>
                    <a:pt x="15" y="43"/>
                  </a:lnTo>
                  <a:lnTo>
                    <a:pt x="13" y="41"/>
                  </a:lnTo>
                  <a:lnTo>
                    <a:pt x="13" y="41"/>
                  </a:lnTo>
                  <a:lnTo>
                    <a:pt x="13" y="41"/>
                  </a:lnTo>
                  <a:lnTo>
                    <a:pt x="13" y="40"/>
                  </a:lnTo>
                  <a:lnTo>
                    <a:pt x="12" y="38"/>
                  </a:lnTo>
                  <a:lnTo>
                    <a:pt x="12" y="38"/>
                  </a:lnTo>
                  <a:lnTo>
                    <a:pt x="10" y="37"/>
                  </a:lnTo>
                  <a:lnTo>
                    <a:pt x="8" y="35"/>
                  </a:lnTo>
                  <a:lnTo>
                    <a:pt x="8" y="34"/>
                  </a:lnTo>
                  <a:lnTo>
                    <a:pt x="7" y="30"/>
                  </a:lnTo>
                  <a:lnTo>
                    <a:pt x="7" y="30"/>
                  </a:lnTo>
                  <a:lnTo>
                    <a:pt x="8" y="27"/>
                  </a:lnTo>
                  <a:lnTo>
                    <a:pt x="8" y="27"/>
                  </a:lnTo>
                  <a:lnTo>
                    <a:pt x="7" y="26"/>
                  </a:lnTo>
                  <a:lnTo>
                    <a:pt x="5" y="26"/>
                  </a:lnTo>
                  <a:lnTo>
                    <a:pt x="4" y="24"/>
                  </a:lnTo>
                  <a:lnTo>
                    <a:pt x="4" y="24"/>
                  </a:lnTo>
                  <a:lnTo>
                    <a:pt x="4" y="24"/>
                  </a:lnTo>
                  <a:lnTo>
                    <a:pt x="4" y="24"/>
                  </a:lnTo>
                  <a:lnTo>
                    <a:pt x="0" y="19"/>
                  </a:lnTo>
                  <a:lnTo>
                    <a:pt x="4" y="16"/>
                  </a:lnTo>
                  <a:lnTo>
                    <a:pt x="7" y="13"/>
                  </a:lnTo>
                  <a:lnTo>
                    <a:pt x="10" y="10"/>
                  </a:lnTo>
                  <a:lnTo>
                    <a:pt x="15" y="5"/>
                  </a:lnTo>
                  <a:lnTo>
                    <a:pt x="16" y="4"/>
                  </a:lnTo>
                  <a:lnTo>
                    <a:pt x="1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43" name="Freeform 240">
              <a:extLst>
                <a:ext uri="{FF2B5EF4-FFF2-40B4-BE49-F238E27FC236}">
                  <a16:creationId xmlns:a16="http://schemas.microsoft.com/office/drawing/2014/main" id="{ADB403BC-1A72-09D0-F97E-1D38AE9E301A}"/>
                </a:ext>
              </a:extLst>
            </p:cNvPr>
            <p:cNvSpPr>
              <a:spLocks noEditPoints="1"/>
            </p:cNvSpPr>
            <p:nvPr/>
          </p:nvSpPr>
          <p:spPr bwMode="auto">
            <a:xfrm>
              <a:off x="9250202" y="3047570"/>
              <a:ext cx="623751" cy="678329"/>
            </a:xfrm>
            <a:custGeom>
              <a:avLst/>
              <a:gdLst>
                <a:gd name="T0" fmla="*/ 5 w 320"/>
                <a:gd name="T1" fmla="*/ 345 h 348"/>
                <a:gd name="T2" fmla="*/ 267 w 320"/>
                <a:gd name="T3" fmla="*/ 310 h 348"/>
                <a:gd name="T4" fmla="*/ 59 w 320"/>
                <a:gd name="T5" fmla="*/ 319 h 348"/>
                <a:gd name="T6" fmla="*/ 65 w 320"/>
                <a:gd name="T7" fmla="*/ 308 h 348"/>
                <a:gd name="T8" fmla="*/ 87 w 320"/>
                <a:gd name="T9" fmla="*/ 282 h 348"/>
                <a:gd name="T10" fmla="*/ 85 w 320"/>
                <a:gd name="T11" fmla="*/ 283 h 348"/>
                <a:gd name="T12" fmla="*/ 104 w 320"/>
                <a:gd name="T13" fmla="*/ 252 h 348"/>
                <a:gd name="T14" fmla="*/ 95 w 320"/>
                <a:gd name="T15" fmla="*/ 219 h 348"/>
                <a:gd name="T16" fmla="*/ 74 w 320"/>
                <a:gd name="T17" fmla="*/ 214 h 348"/>
                <a:gd name="T18" fmla="*/ 234 w 320"/>
                <a:gd name="T19" fmla="*/ 209 h 348"/>
                <a:gd name="T20" fmla="*/ 82 w 320"/>
                <a:gd name="T21" fmla="*/ 208 h 348"/>
                <a:gd name="T22" fmla="*/ 111 w 320"/>
                <a:gd name="T23" fmla="*/ 201 h 348"/>
                <a:gd name="T24" fmla="*/ 118 w 320"/>
                <a:gd name="T25" fmla="*/ 211 h 348"/>
                <a:gd name="T26" fmla="*/ 107 w 320"/>
                <a:gd name="T27" fmla="*/ 239 h 348"/>
                <a:gd name="T28" fmla="*/ 100 w 320"/>
                <a:gd name="T29" fmla="*/ 233 h 348"/>
                <a:gd name="T30" fmla="*/ 93 w 320"/>
                <a:gd name="T31" fmla="*/ 231 h 348"/>
                <a:gd name="T32" fmla="*/ 93 w 320"/>
                <a:gd name="T33" fmla="*/ 209 h 348"/>
                <a:gd name="T34" fmla="*/ 87 w 320"/>
                <a:gd name="T35" fmla="*/ 217 h 348"/>
                <a:gd name="T36" fmla="*/ 85 w 320"/>
                <a:gd name="T37" fmla="*/ 204 h 348"/>
                <a:gd name="T38" fmla="*/ 123 w 320"/>
                <a:gd name="T39" fmla="*/ 195 h 348"/>
                <a:gd name="T40" fmla="*/ 128 w 320"/>
                <a:gd name="T41" fmla="*/ 192 h 348"/>
                <a:gd name="T42" fmla="*/ 156 w 320"/>
                <a:gd name="T43" fmla="*/ 200 h 348"/>
                <a:gd name="T44" fmla="*/ 133 w 320"/>
                <a:gd name="T45" fmla="*/ 215 h 348"/>
                <a:gd name="T46" fmla="*/ 123 w 320"/>
                <a:gd name="T47" fmla="*/ 204 h 348"/>
                <a:gd name="T48" fmla="*/ 139 w 320"/>
                <a:gd name="T49" fmla="*/ 195 h 348"/>
                <a:gd name="T50" fmla="*/ 152 w 320"/>
                <a:gd name="T51" fmla="*/ 187 h 348"/>
                <a:gd name="T52" fmla="*/ 84 w 320"/>
                <a:gd name="T53" fmla="*/ 184 h 348"/>
                <a:gd name="T54" fmla="*/ 226 w 320"/>
                <a:gd name="T55" fmla="*/ 182 h 348"/>
                <a:gd name="T56" fmla="*/ 212 w 320"/>
                <a:gd name="T57" fmla="*/ 132 h 348"/>
                <a:gd name="T58" fmla="*/ 256 w 320"/>
                <a:gd name="T59" fmla="*/ 83 h 348"/>
                <a:gd name="T60" fmla="*/ 260 w 320"/>
                <a:gd name="T61" fmla="*/ 111 h 348"/>
                <a:gd name="T62" fmla="*/ 249 w 320"/>
                <a:gd name="T63" fmla="*/ 133 h 348"/>
                <a:gd name="T64" fmla="*/ 245 w 320"/>
                <a:gd name="T65" fmla="*/ 168 h 348"/>
                <a:gd name="T66" fmla="*/ 234 w 320"/>
                <a:gd name="T67" fmla="*/ 173 h 348"/>
                <a:gd name="T68" fmla="*/ 230 w 320"/>
                <a:gd name="T69" fmla="*/ 176 h 348"/>
                <a:gd name="T70" fmla="*/ 218 w 320"/>
                <a:gd name="T71" fmla="*/ 179 h 348"/>
                <a:gd name="T72" fmla="*/ 196 w 320"/>
                <a:gd name="T73" fmla="*/ 184 h 348"/>
                <a:gd name="T74" fmla="*/ 188 w 320"/>
                <a:gd name="T75" fmla="*/ 178 h 348"/>
                <a:gd name="T76" fmla="*/ 169 w 320"/>
                <a:gd name="T77" fmla="*/ 200 h 348"/>
                <a:gd name="T78" fmla="*/ 158 w 320"/>
                <a:gd name="T79" fmla="*/ 182 h 348"/>
                <a:gd name="T80" fmla="*/ 128 w 320"/>
                <a:gd name="T81" fmla="*/ 190 h 348"/>
                <a:gd name="T82" fmla="*/ 104 w 320"/>
                <a:gd name="T83" fmla="*/ 190 h 348"/>
                <a:gd name="T84" fmla="*/ 130 w 320"/>
                <a:gd name="T85" fmla="*/ 171 h 348"/>
                <a:gd name="T86" fmla="*/ 167 w 320"/>
                <a:gd name="T87" fmla="*/ 167 h 348"/>
                <a:gd name="T88" fmla="*/ 188 w 320"/>
                <a:gd name="T89" fmla="*/ 149 h 348"/>
                <a:gd name="T90" fmla="*/ 194 w 320"/>
                <a:gd name="T91" fmla="*/ 149 h 348"/>
                <a:gd name="T92" fmla="*/ 227 w 320"/>
                <a:gd name="T93" fmla="*/ 127 h 348"/>
                <a:gd name="T94" fmla="*/ 235 w 320"/>
                <a:gd name="T95" fmla="*/ 97 h 348"/>
                <a:gd name="T96" fmla="*/ 238 w 320"/>
                <a:gd name="T97" fmla="*/ 81 h 348"/>
                <a:gd name="T98" fmla="*/ 248 w 320"/>
                <a:gd name="T99" fmla="*/ 80 h 348"/>
                <a:gd name="T100" fmla="*/ 229 w 320"/>
                <a:gd name="T101" fmla="*/ 59 h 348"/>
                <a:gd name="T102" fmla="*/ 251 w 320"/>
                <a:gd name="T103" fmla="*/ 0 h 348"/>
                <a:gd name="T104" fmla="*/ 290 w 320"/>
                <a:gd name="T105" fmla="*/ 23 h 348"/>
                <a:gd name="T106" fmla="*/ 311 w 320"/>
                <a:gd name="T107" fmla="*/ 33 h 348"/>
                <a:gd name="T108" fmla="*/ 306 w 320"/>
                <a:gd name="T109" fmla="*/ 44 h 348"/>
                <a:gd name="T110" fmla="*/ 271 w 320"/>
                <a:gd name="T111" fmla="*/ 56 h 348"/>
                <a:gd name="T112" fmla="*/ 245 w 320"/>
                <a:gd name="T113" fmla="*/ 59 h 348"/>
                <a:gd name="T114" fmla="*/ 237 w 320"/>
                <a:gd name="T115" fmla="*/ 70 h 348"/>
                <a:gd name="T116" fmla="*/ 240 w 320"/>
                <a:gd name="T117" fmla="*/ 45 h 348"/>
                <a:gd name="T118" fmla="*/ 257 w 320"/>
                <a:gd name="T119" fmla="*/ 31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20" h="348">
                  <a:moveTo>
                    <a:pt x="0" y="345"/>
                  </a:moveTo>
                  <a:lnTo>
                    <a:pt x="3" y="346"/>
                  </a:lnTo>
                  <a:lnTo>
                    <a:pt x="3" y="346"/>
                  </a:lnTo>
                  <a:lnTo>
                    <a:pt x="3" y="346"/>
                  </a:lnTo>
                  <a:lnTo>
                    <a:pt x="2" y="348"/>
                  </a:lnTo>
                  <a:lnTo>
                    <a:pt x="0" y="346"/>
                  </a:lnTo>
                  <a:lnTo>
                    <a:pt x="0" y="346"/>
                  </a:lnTo>
                  <a:lnTo>
                    <a:pt x="0" y="346"/>
                  </a:lnTo>
                  <a:lnTo>
                    <a:pt x="0" y="346"/>
                  </a:lnTo>
                  <a:lnTo>
                    <a:pt x="0" y="345"/>
                  </a:lnTo>
                  <a:lnTo>
                    <a:pt x="0" y="345"/>
                  </a:lnTo>
                  <a:close/>
                  <a:moveTo>
                    <a:pt x="8" y="343"/>
                  </a:moveTo>
                  <a:lnTo>
                    <a:pt x="10" y="343"/>
                  </a:lnTo>
                  <a:lnTo>
                    <a:pt x="8" y="343"/>
                  </a:lnTo>
                  <a:lnTo>
                    <a:pt x="8" y="346"/>
                  </a:lnTo>
                  <a:lnTo>
                    <a:pt x="7" y="346"/>
                  </a:lnTo>
                  <a:lnTo>
                    <a:pt x="7" y="346"/>
                  </a:lnTo>
                  <a:lnTo>
                    <a:pt x="5" y="345"/>
                  </a:lnTo>
                  <a:lnTo>
                    <a:pt x="7" y="345"/>
                  </a:lnTo>
                  <a:lnTo>
                    <a:pt x="7" y="345"/>
                  </a:lnTo>
                  <a:lnTo>
                    <a:pt x="8" y="345"/>
                  </a:lnTo>
                  <a:lnTo>
                    <a:pt x="8" y="343"/>
                  </a:lnTo>
                  <a:close/>
                  <a:moveTo>
                    <a:pt x="22" y="338"/>
                  </a:moveTo>
                  <a:lnTo>
                    <a:pt x="24" y="338"/>
                  </a:lnTo>
                  <a:lnTo>
                    <a:pt x="24" y="338"/>
                  </a:lnTo>
                  <a:lnTo>
                    <a:pt x="24" y="340"/>
                  </a:lnTo>
                  <a:lnTo>
                    <a:pt x="25" y="340"/>
                  </a:lnTo>
                  <a:lnTo>
                    <a:pt x="24" y="340"/>
                  </a:lnTo>
                  <a:lnTo>
                    <a:pt x="22" y="340"/>
                  </a:lnTo>
                  <a:lnTo>
                    <a:pt x="22" y="338"/>
                  </a:lnTo>
                  <a:close/>
                  <a:moveTo>
                    <a:pt x="267" y="310"/>
                  </a:moveTo>
                  <a:lnTo>
                    <a:pt x="267" y="310"/>
                  </a:lnTo>
                  <a:lnTo>
                    <a:pt x="267" y="310"/>
                  </a:lnTo>
                  <a:lnTo>
                    <a:pt x="267" y="312"/>
                  </a:lnTo>
                  <a:lnTo>
                    <a:pt x="267" y="312"/>
                  </a:lnTo>
                  <a:lnTo>
                    <a:pt x="267" y="310"/>
                  </a:lnTo>
                  <a:lnTo>
                    <a:pt x="267" y="310"/>
                  </a:lnTo>
                  <a:close/>
                  <a:moveTo>
                    <a:pt x="66" y="307"/>
                  </a:moveTo>
                  <a:lnTo>
                    <a:pt x="66" y="308"/>
                  </a:lnTo>
                  <a:lnTo>
                    <a:pt x="66" y="310"/>
                  </a:lnTo>
                  <a:lnTo>
                    <a:pt x="66" y="310"/>
                  </a:lnTo>
                  <a:lnTo>
                    <a:pt x="65" y="312"/>
                  </a:lnTo>
                  <a:lnTo>
                    <a:pt x="63" y="312"/>
                  </a:lnTo>
                  <a:lnTo>
                    <a:pt x="63" y="313"/>
                  </a:lnTo>
                  <a:lnTo>
                    <a:pt x="62" y="313"/>
                  </a:lnTo>
                  <a:lnTo>
                    <a:pt x="60" y="313"/>
                  </a:lnTo>
                  <a:lnTo>
                    <a:pt x="60" y="315"/>
                  </a:lnTo>
                  <a:lnTo>
                    <a:pt x="60" y="316"/>
                  </a:lnTo>
                  <a:lnTo>
                    <a:pt x="60" y="316"/>
                  </a:lnTo>
                  <a:lnTo>
                    <a:pt x="59" y="316"/>
                  </a:lnTo>
                  <a:lnTo>
                    <a:pt x="59" y="318"/>
                  </a:lnTo>
                  <a:lnTo>
                    <a:pt x="59" y="318"/>
                  </a:lnTo>
                  <a:lnTo>
                    <a:pt x="59" y="318"/>
                  </a:lnTo>
                  <a:lnTo>
                    <a:pt x="59" y="319"/>
                  </a:lnTo>
                  <a:lnTo>
                    <a:pt x="57" y="319"/>
                  </a:lnTo>
                  <a:lnTo>
                    <a:pt x="57" y="318"/>
                  </a:lnTo>
                  <a:lnTo>
                    <a:pt x="57" y="318"/>
                  </a:lnTo>
                  <a:lnTo>
                    <a:pt x="59" y="316"/>
                  </a:lnTo>
                  <a:lnTo>
                    <a:pt x="59" y="315"/>
                  </a:lnTo>
                  <a:lnTo>
                    <a:pt x="59" y="313"/>
                  </a:lnTo>
                  <a:lnTo>
                    <a:pt x="60" y="313"/>
                  </a:lnTo>
                  <a:lnTo>
                    <a:pt x="62" y="312"/>
                  </a:lnTo>
                  <a:lnTo>
                    <a:pt x="62" y="312"/>
                  </a:lnTo>
                  <a:lnTo>
                    <a:pt x="60" y="312"/>
                  </a:lnTo>
                  <a:lnTo>
                    <a:pt x="60" y="310"/>
                  </a:lnTo>
                  <a:lnTo>
                    <a:pt x="60" y="310"/>
                  </a:lnTo>
                  <a:lnTo>
                    <a:pt x="62" y="310"/>
                  </a:lnTo>
                  <a:lnTo>
                    <a:pt x="63" y="310"/>
                  </a:lnTo>
                  <a:lnTo>
                    <a:pt x="63" y="310"/>
                  </a:lnTo>
                  <a:lnTo>
                    <a:pt x="63" y="310"/>
                  </a:lnTo>
                  <a:lnTo>
                    <a:pt x="63" y="310"/>
                  </a:lnTo>
                  <a:lnTo>
                    <a:pt x="65" y="308"/>
                  </a:lnTo>
                  <a:lnTo>
                    <a:pt x="66" y="307"/>
                  </a:lnTo>
                  <a:close/>
                  <a:moveTo>
                    <a:pt x="76" y="291"/>
                  </a:moveTo>
                  <a:lnTo>
                    <a:pt x="76" y="293"/>
                  </a:lnTo>
                  <a:lnTo>
                    <a:pt x="77" y="293"/>
                  </a:lnTo>
                  <a:lnTo>
                    <a:pt x="76" y="294"/>
                  </a:lnTo>
                  <a:lnTo>
                    <a:pt x="76" y="294"/>
                  </a:lnTo>
                  <a:lnTo>
                    <a:pt x="76" y="294"/>
                  </a:lnTo>
                  <a:lnTo>
                    <a:pt x="74" y="293"/>
                  </a:lnTo>
                  <a:lnTo>
                    <a:pt x="76" y="291"/>
                  </a:lnTo>
                  <a:lnTo>
                    <a:pt x="76" y="291"/>
                  </a:lnTo>
                  <a:close/>
                  <a:moveTo>
                    <a:pt x="79" y="286"/>
                  </a:moveTo>
                  <a:lnTo>
                    <a:pt x="81" y="286"/>
                  </a:lnTo>
                  <a:lnTo>
                    <a:pt x="81" y="288"/>
                  </a:lnTo>
                  <a:lnTo>
                    <a:pt x="81" y="288"/>
                  </a:lnTo>
                  <a:lnTo>
                    <a:pt x="81" y="288"/>
                  </a:lnTo>
                  <a:lnTo>
                    <a:pt x="81" y="288"/>
                  </a:lnTo>
                  <a:lnTo>
                    <a:pt x="79" y="286"/>
                  </a:lnTo>
                  <a:close/>
                  <a:moveTo>
                    <a:pt x="87" y="282"/>
                  </a:moveTo>
                  <a:lnTo>
                    <a:pt x="87" y="283"/>
                  </a:lnTo>
                  <a:lnTo>
                    <a:pt x="87" y="283"/>
                  </a:lnTo>
                  <a:lnTo>
                    <a:pt x="85" y="283"/>
                  </a:lnTo>
                  <a:lnTo>
                    <a:pt x="85" y="285"/>
                  </a:lnTo>
                  <a:lnTo>
                    <a:pt x="84" y="285"/>
                  </a:lnTo>
                  <a:lnTo>
                    <a:pt x="84" y="285"/>
                  </a:lnTo>
                  <a:lnTo>
                    <a:pt x="82" y="286"/>
                  </a:lnTo>
                  <a:lnTo>
                    <a:pt x="84" y="286"/>
                  </a:lnTo>
                  <a:lnTo>
                    <a:pt x="82" y="288"/>
                  </a:lnTo>
                  <a:lnTo>
                    <a:pt x="81" y="286"/>
                  </a:lnTo>
                  <a:lnTo>
                    <a:pt x="79" y="286"/>
                  </a:lnTo>
                  <a:lnTo>
                    <a:pt x="79" y="286"/>
                  </a:lnTo>
                  <a:lnTo>
                    <a:pt x="81" y="285"/>
                  </a:lnTo>
                  <a:lnTo>
                    <a:pt x="81" y="285"/>
                  </a:lnTo>
                  <a:lnTo>
                    <a:pt x="81" y="285"/>
                  </a:lnTo>
                  <a:lnTo>
                    <a:pt x="84" y="283"/>
                  </a:lnTo>
                  <a:lnTo>
                    <a:pt x="84" y="283"/>
                  </a:lnTo>
                  <a:lnTo>
                    <a:pt x="85" y="283"/>
                  </a:lnTo>
                  <a:lnTo>
                    <a:pt x="85" y="283"/>
                  </a:lnTo>
                  <a:lnTo>
                    <a:pt x="85" y="282"/>
                  </a:lnTo>
                  <a:lnTo>
                    <a:pt x="87" y="282"/>
                  </a:lnTo>
                  <a:close/>
                  <a:moveTo>
                    <a:pt x="98" y="252"/>
                  </a:moveTo>
                  <a:lnTo>
                    <a:pt x="100" y="252"/>
                  </a:lnTo>
                  <a:lnTo>
                    <a:pt x="101" y="253"/>
                  </a:lnTo>
                  <a:lnTo>
                    <a:pt x="100" y="255"/>
                  </a:lnTo>
                  <a:lnTo>
                    <a:pt x="98" y="255"/>
                  </a:lnTo>
                  <a:lnTo>
                    <a:pt x="98" y="255"/>
                  </a:lnTo>
                  <a:lnTo>
                    <a:pt x="96" y="252"/>
                  </a:lnTo>
                  <a:lnTo>
                    <a:pt x="98" y="252"/>
                  </a:lnTo>
                  <a:close/>
                  <a:moveTo>
                    <a:pt x="106" y="245"/>
                  </a:moveTo>
                  <a:lnTo>
                    <a:pt x="107" y="245"/>
                  </a:lnTo>
                  <a:lnTo>
                    <a:pt x="106" y="249"/>
                  </a:lnTo>
                  <a:lnTo>
                    <a:pt x="106" y="250"/>
                  </a:lnTo>
                  <a:lnTo>
                    <a:pt x="104" y="252"/>
                  </a:lnTo>
                  <a:lnTo>
                    <a:pt x="104" y="252"/>
                  </a:lnTo>
                  <a:lnTo>
                    <a:pt x="104" y="252"/>
                  </a:lnTo>
                  <a:lnTo>
                    <a:pt x="104" y="250"/>
                  </a:lnTo>
                  <a:lnTo>
                    <a:pt x="104" y="249"/>
                  </a:lnTo>
                  <a:lnTo>
                    <a:pt x="106" y="245"/>
                  </a:lnTo>
                  <a:lnTo>
                    <a:pt x="106" y="245"/>
                  </a:lnTo>
                  <a:lnTo>
                    <a:pt x="106" y="245"/>
                  </a:lnTo>
                  <a:close/>
                  <a:moveTo>
                    <a:pt x="89" y="230"/>
                  </a:moveTo>
                  <a:lnTo>
                    <a:pt x="89" y="231"/>
                  </a:lnTo>
                  <a:lnTo>
                    <a:pt x="87" y="233"/>
                  </a:lnTo>
                  <a:lnTo>
                    <a:pt x="87" y="233"/>
                  </a:lnTo>
                  <a:lnTo>
                    <a:pt x="87" y="231"/>
                  </a:lnTo>
                  <a:lnTo>
                    <a:pt x="89" y="230"/>
                  </a:lnTo>
                  <a:close/>
                  <a:moveTo>
                    <a:pt x="96" y="219"/>
                  </a:moveTo>
                  <a:lnTo>
                    <a:pt x="98" y="219"/>
                  </a:lnTo>
                  <a:lnTo>
                    <a:pt x="96" y="220"/>
                  </a:lnTo>
                  <a:lnTo>
                    <a:pt x="96" y="220"/>
                  </a:lnTo>
                  <a:lnTo>
                    <a:pt x="95" y="220"/>
                  </a:lnTo>
                  <a:lnTo>
                    <a:pt x="95" y="220"/>
                  </a:lnTo>
                  <a:lnTo>
                    <a:pt x="95" y="219"/>
                  </a:lnTo>
                  <a:lnTo>
                    <a:pt x="96" y="219"/>
                  </a:lnTo>
                  <a:close/>
                  <a:moveTo>
                    <a:pt x="93" y="219"/>
                  </a:moveTo>
                  <a:lnTo>
                    <a:pt x="93" y="219"/>
                  </a:lnTo>
                  <a:lnTo>
                    <a:pt x="93" y="222"/>
                  </a:lnTo>
                  <a:lnTo>
                    <a:pt x="92" y="223"/>
                  </a:lnTo>
                  <a:lnTo>
                    <a:pt x="92" y="223"/>
                  </a:lnTo>
                  <a:lnTo>
                    <a:pt x="92" y="223"/>
                  </a:lnTo>
                  <a:lnTo>
                    <a:pt x="90" y="223"/>
                  </a:lnTo>
                  <a:lnTo>
                    <a:pt x="92" y="222"/>
                  </a:lnTo>
                  <a:lnTo>
                    <a:pt x="92" y="222"/>
                  </a:lnTo>
                  <a:lnTo>
                    <a:pt x="90" y="222"/>
                  </a:lnTo>
                  <a:lnTo>
                    <a:pt x="92" y="219"/>
                  </a:lnTo>
                  <a:lnTo>
                    <a:pt x="92" y="219"/>
                  </a:lnTo>
                  <a:lnTo>
                    <a:pt x="93" y="219"/>
                  </a:lnTo>
                  <a:close/>
                  <a:moveTo>
                    <a:pt x="71" y="214"/>
                  </a:moveTo>
                  <a:lnTo>
                    <a:pt x="73" y="214"/>
                  </a:lnTo>
                  <a:lnTo>
                    <a:pt x="73" y="214"/>
                  </a:lnTo>
                  <a:lnTo>
                    <a:pt x="74" y="214"/>
                  </a:lnTo>
                  <a:lnTo>
                    <a:pt x="74" y="214"/>
                  </a:lnTo>
                  <a:lnTo>
                    <a:pt x="74" y="215"/>
                  </a:lnTo>
                  <a:lnTo>
                    <a:pt x="74" y="217"/>
                  </a:lnTo>
                  <a:lnTo>
                    <a:pt x="74" y="217"/>
                  </a:lnTo>
                  <a:lnTo>
                    <a:pt x="74" y="217"/>
                  </a:lnTo>
                  <a:lnTo>
                    <a:pt x="73" y="217"/>
                  </a:lnTo>
                  <a:lnTo>
                    <a:pt x="73" y="217"/>
                  </a:lnTo>
                  <a:lnTo>
                    <a:pt x="71" y="217"/>
                  </a:lnTo>
                  <a:lnTo>
                    <a:pt x="71" y="215"/>
                  </a:lnTo>
                  <a:lnTo>
                    <a:pt x="71" y="214"/>
                  </a:lnTo>
                  <a:close/>
                  <a:moveTo>
                    <a:pt x="234" y="209"/>
                  </a:moveTo>
                  <a:lnTo>
                    <a:pt x="234" y="209"/>
                  </a:lnTo>
                  <a:lnTo>
                    <a:pt x="234" y="209"/>
                  </a:lnTo>
                  <a:lnTo>
                    <a:pt x="234" y="211"/>
                  </a:lnTo>
                  <a:lnTo>
                    <a:pt x="232" y="209"/>
                  </a:lnTo>
                  <a:lnTo>
                    <a:pt x="232" y="209"/>
                  </a:lnTo>
                  <a:lnTo>
                    <a:pt x="232" y="209"/>
                  </a:lnTo>
                  <a:lnTo>
                    <a:pt x="234" y="209"/>
                  </a:lnTo>
                  <a:close/>
                  <a:moveTo>
                    <a:pt x="77" y="209"/>
                  </a:moveTo>
                  <a:lnTo>
                    <a:pt x="79" y="209"/>
                  </a:lnTo>
                  <a:lnTo>
                    <a:pt x="79" y="211"/>
                  </a:lnTo>
                  <a:lnTo>
                    <a:pt x="79" y="211"/>
                  </a:lnTo>
                  <a:lnTo>
                    <a:pt x="79" y="212"/>
                  </a:lnTo>
                  <a:lnTo>
                    <a:pt x="77" y="212"/>
                  </a:lnTo>
                  <a:lnTo>
                    <a:pt x="77" y="214"/>
                  </a:lnTo>
                  <a:lnTo>
                    <a:pt x="77" y="214"/>
                  </a:lnTo>
                  <a:lnTo>
                    <a:pt x="77" y="212"/>
                  </a:lnTo>
                  <a:lnTo>
                    <a:pt x="76" y="212"/>
                  </a:lnTo>
                  <a:lnTo>
                    <a:pt x="77" y="211"/>
                  </a:lnTo>
                  <a:lnTo>
                    <a:pt x="77" y="209"/>
                  </a:lnTo>
                  <a:close/>
                  <a:moveTo>
                    <a:pt x="85" y="204"/>
                  </a:moveTo>
                  <a:lnTo>
                    <a:pt x="84" y="206"/>
                  </a:lnTo>
                  <a:lnTo>
                    <a:pt x="84" y="208"/>
                  </a:lnTo>
                  <a:lnTo>
                    <a:pt x="82" y="208"/>
                  </a:lnTo>
                  <a:lnTo>
                    <a:pt x="82" y="208"/>
                  </a:lnTo>
                  <a:lnTo>
                    <a:pt x="82" y="208"/>
                  </a:lnTo>
                  <a:lnTo>
                    <a:pt x="82" y="206"/>
                  </a:lnTo>
                  <a:lnTo>
                    <a:pt x="84" y="206"/>
                  </a:lnTo>
                  <a:lnTo>
                    <a:pt x="84" y="204"/>
                  </a:lnTo>
                  <a:lnTo>
                    <a:pt x="85" y="204"/>
                  </a:lnTo>
                  <a:close/>
                  <a:moveTo>
                    <a:pt x="87" y="197"/>
                  </a:moveTo>
                  <a:lnTo>
                    <a:pt x="89" y="198"/>
                  </a:lnTo>
                  <a:lnTo>
                    <a:pt x="89" y="198"/>
                  </a:lnTo>
                  <a:lnTo>
                    <a:pt x="87" y="200"/>
                  </a:lnTo>
                  <a:lnTo>
                    <a:pt x="87" y="198"/>
                  </a:lnTo>
                  <a:lnTo>
                    <a:pt x="87" y="198"/>
                  </a:lnTo>
                  <a:lnTo>
                    <a:pt x="87" y="197"/>
                  </a:lnTo>
                  <a:close/>
                  <a:moveTo>
                    <a:pt x="101" y="197"/>
                  </a:moveTo>
                  <a:lnTo>
                    <a:pt x="103" y="197"/>
                  </a:lnTo>
                  <a:lnTo>
                    <a:pt x="104" y="197"/>
                  </a:lnTo>
                  <a:lnTo>
                    <a:pt x="106" y="198"/>
                  </a:lnTo>
                  <a:lnTo>
                    <a:pt x="106" y="200"/>
                  </a:lnTo>
                  <a:lnTo>
                    <a:pt x="107" y="201"/>
                  </a:lnTo>
                  <a:lnTo>
                    <a:pt x="111" y="201"/>
                  </a:lnTo>
                  <a:lnTo>
                    <a:pt x="111" y="201"/>
                  </a:lnTo>
                  <a:lnTo>
                    <a:pt x="112" y="201"/>
                  </a:lnTo>
                  <a:lnTo>
                    <a:pt x="112" y="201"/>
                  </a:lnTo>
                  <a:lnTo>
                    <a:pt x="114" y="200"/>
                  </a:lnTo>
                  <a:lnTo>
                    <a:pt x="115" y="200"/>
                  </a:lnTo>
                  <a:lnTo>
                    <a:pt x="115" y="201"/>
                  </a:lnTo>
                  <a:lnTo>
                    <a:pt x="115" y="201"/>
                  </a:lnTo>
                  <a:lnTo>
                    <a:pt x="115" y="203"/>
                  </a:lnTo>
                  <a:lnTo>
                    <a:pt x="114" y="204"/>
                  </a:lnTo>
                  <a:lnTo>
                    <a:pt x="114" y="206"/>
                  </a:lnTo>
                  <a:lnTo>
                    <a:pt x="115" y="206"/>
                  </a:lnTo>
                  <a:lnTo>
                    <a:pt x="118" y="206"/>
                  </a:lnTo>
                  <a:lnTo>
                    <a:pt x="118" y="208"/>
                  </a:lnTo>
                  <a:lnTo>
                    <a:pt x="118" y="209"/>
                  </a:lnTo>
                  <a:lnTo>
                    <a:pt x="118" y="209"/>
                  </a:lnTo>
                  <a:lnTo>
                    <a:pt x="118" y="211"/>
                  </a:lnTo>
                  <a:lnTo>
                    <a:pt x="118" y="211"/>
                  </a:lnTo>
                  <a:lnTo>
                    <a:pt x="118" y="211"/>
                  </a:lnTo>
                  <a:lnTo>
                    <a:pt x="120" y="212"/>
                  </a:lnTo>
                  <a:lnTo>
                    <a:pt x="120" y="212"/>
                  </a:lnTo>
                  <a:lnTo>
                    <a:pt x="120" y="214"/>
                  </a:lnTo>
                  <a:lnTo>
                    <a:pt x="115" y="217"/>
                  </a:lnTo>
                  <a:lnTo>
                    <a:pt x="115" y="219"/>
                  </a:lnTo>
                  <a:lnTo>
                    <a:pt x="114" y="222"/>
                  </a:lnTo>
                  <a:lnTo>
                    <a:pt x="114" y="223"/>
                  </a:lnTo>
                  <a:lnTo>
                    <a:pt x="114" y="225"/>
                  </a:lnTo>
                  <a:lnTo>
                    <a:pt x="112" y="226"/>
                  </a:lnTo>
                  <a:lnTo>
                    <a:pt x="112" y="228"/>
                  </a:lnTo>
                  <a:lnTo>
                    <a:pt x="112" y="230"/>
                  </a:lnTo>
                  <a:lnTo>
                    <a:pt x="112" y="233"/>
                  </a:lnTo>
                  <a:lnTo>
                    <a:pt x="111" y="236"/>
                  </a:lnTo>
                  <a:lnTo>
                    <a:pt x="109" y="236"/>
                  </a:lnTo>
                  <a:lnTo>
                    <a:pt x="107" y="236"/>
                  </a:lnTo>
                  <a:lnTo>
                    <a:pt x="106" y="236"/>
                  </a:lnTo>
                  <a:lnTo>
                    <a:pt x="106" y="236"/>
                  </a:lnTo>
                  <a:lnTo>
                    <a:pt x="107" y="239"/>
                  </a:lnTo>
                  <a:lnTo>
                    <a:pt x="104" y="241"/>
                  </a:lnTo>
                  <a:lnTo>
                    <a:pt x="101" y="242"/>
                  </a:lnTo>
                  <a:lnTo>
                    <a:pt x="101" y="242"/>
                  </a:lnTo>
                  <a:lnTo>
                    <a:pt x="101" y="241"/>
                  </a:lnTo>
                  <a:lnTo>
                    <a:pt x="101" y="241"/>
                  </a:lnTo>
                  <a:lnTo>
                    <a:pt x="103" y="241"/>
                  </a:lnTo>
                  <a:lnTo>
                    <a:pt x="103" y="239"/>
                  </a:lnTo>
                  <a:lnTo>
                    <a:pt x="103" y="236"/>
                  </a:lnTo>
                  <a:lnTo>
                    <a:pt x="101" y="234"/>
                  </a:lnTo>
                  <a:lnTo>
                    <a:pt x="101" y="233"/>
                  </a:lnTo>
                  <a:lnTo>
                    <a:pt x="101" y="233"/>
                  </a:lnTo>
                  <a:lnTo>
                    <a:pt x="103" y="233"/>
                  </a:lnTo>
                  <a:lnTo>
                    <a:pt x="103" y="233"/>
                  </a:lnTo>
                  <a:lnTo>
                    <a:pt x="103" y="231"/>
                  </a:lnTo>
                  <a:lnTo>
                    <a:pt x="103" y="231"/>
                  </a:lnTo>
                  <a:lnTo>
                    <a:pt x="101" y="231"/>
                  </a:lnTo>
                  <a:lnTo>
                    <a:pt x="101" y="231"/>
                  </a:lnTo>
                  <a:lnTo>
                    <a:pt x="100" y="233"/>
                  </a:lnTo>
                  <a:lnTo>
                    <a:pt x="100" y="234"/>
                  </a:lnTo>
                  <a:lnTo>
                    <a:pt x="98" y="236"/>
                  </a:lnTo>
                  <a:lnTo>
                    <a:pt x="100" y="236"/>
                  </a:lnTo>
                  <a:lnTo>
                    <a:pt x="100" y="237"/>
                  </a:lnTo>
                  <a:lnTo>
                    <a:pt x="100" y="239"/>
                  </a:lnTo>
                  <a:lnTo>
                    <a:pt x="100" y="239"/>
                  </a:lnTo>
                  <a:lnTo>
                    <a:pt x="100" y="239"/>
                  </a:lnTo>
                  <a:lnTo>
                    <a:pt x="95" y="239"/>
                  </a:lnTo>
                  <a:lnTo>
                    <a:pt x="95" y="239"/>
                  </a:lnTo>
                  <a:lnTo>
                    <a:pt x="93" y="237"/>
                  </a:lnTo>
                  <a:lnTo>
                    <a:pt x="93" y="236"/>
                  </a:lnTo>
                  <a:lnTo>
                    <a:pt x="95" y="236"/>
                  </a:lnTo>
                  <a:lnTo>
                    <a:pt x="95" y="236"/>
                  </a:lnTo>
                  <a:lnTo>
                    <a:pt x="95" y="234"/>
                  </a:lnTo>
                  <a:lnTo>
                    <a:pt x="96" y="233"/>
                  </a:lnTo>
                  <a:lnTo>
                    <a:pt x="95" y="231"/>
                  </a:lnTo>
                  <a:lnTo>
                    <a:pt x="95" y="231"/>
                  </a:lnTo>
                  <a:lnTo>
                    <a:pt x="93" y="231"/>
                  </a:lnTo>
                  <a:lnTo>
                    <a:pt x="95" y="230"/>
                  </a:lnTo>
                  <a:lnTo>
                    <a:pt x="93" y="228"/>
                  </a:lnTo>
                  <a:lnTo>
                    <a:pt x="93" y="225"/>
                  </a:lnTo>
                  <a:lnTo>
                    <a:pt x="95" y="225"/>
                  </a:lnTo>
                  <a:lnTo>
                    <a:pt x="96" y="225"/>
                  </a:lnTo>
                  <a:lnTo>
                    <a:pt x="96" y="223"/>
                  </a:lnTo>
                  <a:lnTo>
                    <a:pt x="98" y="222"/>
                  </a:lnTo>
                  <a:lnTo>
                    <a:pt x="100" y="220"/>
                  </a:lnTo>
                  <a:lnTo>
                    <a:pt x="100" y="217"/>
                  </a:lnTo>
                  <a:lnTo>
                    <a:pt x="100" y="217"/>
                  </a:lnTo>
                  <a:lnTo>
                    <a:pt x="98" y="217"/>
                  </a:lnTo>
                  <a:lnTo>
                    <a:pt x="100" y="215"/>
                  </a:lnTo>
                  <a:lnTo>
                    <a:pt x="100" y="214"/>
                  </a:lnTo>
                  <a:lnTo>
                    <a:pt x="98" y="212"/>
                  </a:lnTo>
                  <a:lnTo>
                    <a:pt x="96" y="209"/>
                  </a:lnTo>
                  <a:lnTo>
                    <a:pt x="95" y="208"/>
                  </a:lnTo>
                  <a:lnTo>
                    <a:pt x="95" y="208"/>
                  </a:lnTo>
                  <a:lnTo>
                    <a:pt x="93" y="209"/>
                  </a:lnTo>
                  <a:lnTo>
                    <a:pt x="93" y="209"/>
                  </a:lnTo>
                  <a:lnTo>
                    <a:pt x="93" y="211"/>
                  </a:lnTo>
                  <a:lnTo>
                    <a:pt x="93" y="212"/>
                  </a:lnTo>
                  <a:lnTo>
                    <a:pt x="93" y="214"/>
                  </a:lnTo>
                  <a:lnTo>
                    <a:pt x="95" y="214"/>
                  </a:lnTo>
                  <a:lnTo>
                    <a:pt x="95" y="212"/>
                  </a:lnTo>
                  <a:lnTo>
                    <a:pt x="96" y="214"/>
                  </a:lnTo>
                  <a:lnTo>
                    <a:pt x="96" y="214"/>
                  </a:lnTo>
                  <a:lnTo>
                    <a:pt x="96" y="214"/>
                  </a:lnTo>
                  <a:lnTo>
                    <a:pt x="96" y="215"/>
                  </a:lnTo>
                  <a:lnTo>
                    <a:pt x="95" y="215"/>
                  </a:lnTo>
                  <a:lnTo>
                    <a:pt x="95" y="215"/>
                  </a:lnTo>
                  <a:lnTo>
                    <a:pt x="93" y="215"/>
                  </a:lnTo>
                  <a:lnTo>
                    <a:pt x="93" y="215"/>
                  </a:lnTo>
                  <a:lnTo>
                    <a:pt x="92" y="214"/>
                  </a:lnTo>
                  <a:lnTo>
                    <a:pt x="90" y="215"/>
                  </a:lnTo>
                  <a:lnTo>
                    <a:pt x="89" y="217"/>
                  </a:lnTo>
                  <a:lnTo>
                    <a:pt x="87" y="217"/>
                  </a:lnTo>
                  <a:lnTo>
                    <a:pt x="89" y="217"/>
                  </a:lnTo>
                  <a:lnTo>
                    <a:pt x="89" y="215"/>
                  </a:lnTo>
                  <a:lnTo>
                    <a:pt x="89" y="214"/>
                  </a:lnTo>
                  <a:lnTo>
                    <a:pt x="87" y="212"/>
                  </a:lnTo>
                  <a:lnTo>
                    <a:pt x="87" y="212"/>
                  </a:lnTo>
                  <a:lnTo>
                    <a:pt x="85" y="211"/>
                  </a:lnTo>
                  <a:lnTo>
                    <a:pt x="87" y="209"/>
                  </a:lnTo>
                  <a:lnTo>
                    <a:pt x="89" y="211"/>
                  </a:lnTo>
                  <a:lnTo>
                    <a:pt x="89" y="212"/>
                  </a:lnTo>
                  <a:lnTo>
                    <a:pt x="90" y="214"/>
                  </a:lnTo>
                  <a:lnTo>
                    <a:pt x="92" y="214"/>
                  </a:lnTo>
                  <a:lnTo>
                    <a:pt x="90" y="211"/>
                  </a:lnTo>
                  <a:lnTo>
                    <a:pt x="90" y="211"/>
                  </a:lnTo>
                  <a:lnTo>
                    <a:pt x="89" y="209"/>
                  </a:lnTo>
                  <a:lnTo>
                    <a:pt x="87" y="208"/>
                  </a:lnTo>
                  <a:lnTo>
                    <a:pt x="85" y="208"/>
                  </a:lnTo>
                  <a:lnTo>
                    <a:pt x="85" y="206"/>
                  </a:lnTo>
                  <a:lnTo>
                    <a:pt x="85" y="204"/>
                  </a:lnTo>
                  <a:lnTo>
                    <a:pt x="87" y="204"/>
                  </a:lnTo>
                  <a:lnTo>
                    <a:pt x="89" y="206"/>
                  </a:lnTo>
                  <a:lnTo>
                    <a:pt x="89" y="204"/>
                  </a:lnTo>
                  <a:lnTo>
                    <a:pt x="89" y="204"/>
                  </a:lnTo>
                  <a:lnTo>
                    <a:pt x="89" y="204"/>
                  </a:lnTo>
                  <a:lnTo>
                    <a:pt x="90" y="203"/>
                  </a:lnTo>
                  <a:lnTo>
                    <a:pt x="92" y="203"/>
                  </a:lnTo>
                  <a:lnTo>
                    <a:pt x="93" y="203"/>
                  </a:lnTo>
                  <a:lnTo>
                    <a:pt x="93" y="201"/>
                  </a:lnTo>
                  <a:lnTo>
                    <a:pt x="93" y="201"/>
                  </a:lnTo>
                  <a:lnTo>
                    <a:pt x="95" y="201"/>
                  </a:lnTo>
                  <a:lnTo>
                    <a:pt x="96" y="201"/>
                  </a:lnTo>
                  <a:lnTo>
                    <a:pt x="98" y="200"/>
                  </a:lnTo>
                  <a:lnTo>
                    <a:pt x="98" y="198"/>
                  </a:lnTo>
                  <a:lnTo>
                    <a:pt x="98" y="197"/>
                  </a:lnTo>
                  <a:lnTo>
                    <a:pt x="101" y="197"/>
                  </a:lnTo>
                  <a:lnTo>
                    <a:pt x="101" y="197"/>
                  </a:lnTo>
                  <a:close/>
                  <a:moveTo>
                    <a:pt x="123" y="195"/>
                  </a:moveTo>
                  <a:lnTo>
                    <a:pt x="123" y="195"/>
                  </a:lnTo>
                  <a:lnTo>
                    <a:pt x="125" y="197"/>
                  </a:lnTo>
                  <a:lnTo>
                    <a:pt x="126" y="197"/>
                  </a:lnTo>
                  <a:lnTo>
                    <a:pt x="126" y="197"/>
                  </a:lnTo>
                  <a:lnTo>
                    <a:pt x="126" y="197"/>
                  </a:lnTo>
                  <a:lnTo>
                    <a:pt x="125" y="197"/>
                  </a:lnTo>
                  <a:lnTo>
                    <a:pt x="123" y="197"/>
                  </a:lnTo>
                  <a:lnTo>
                    <a:pt x="123" y="197"/>
                  </a:lnTo>
                  <a:lnTo>
                    <a:pt x="123" y="197"/>
                  </a:lnTo>
                  <a:lnTo>
                    <a:pt x="123" y="195"/>
                  </a:lnTo>
                  <a:close/>
                  <a:moveTo>
                    <a:pt x="128" y="192"/>
                  </a:moveTo>
                  <a:lnTo>
                    <a:pt x="128" y="192"/>
                  </a:lnTo>
                  <a:lnTo>
                    <a:pt x="128" y="193"/>
                  </a:lnTo>
                  <a:lnTo>
                    <a:pt x="128" y="193"/>
                  </a:lnTo>
                  <a:lnTo>
                    <a:pt x="126" y="193"/>
                  </a:lnTo>
                  <a:lnTo>
                    <a:pt x="126" y="193"/>
                  </a:lnTo>
                  <a:lnTo>
                    <a:pt x="128" y="192"/>
                  </a:lnTo>
                  <a:lnTo>
                    <a:pt x="128" y="192"/>
                  </a:lnTo>
                  <a:close/>
                  <a:moveTo>
                    <a:pt x="79" y="189"/>
                  </a:moveTo>
                  <a:lnTo>
                    <a:pt x="82" y="190"/>
                  </a:lnTo>
                  <a:lnTo>
                    <a:pt x="81" y="190"/>
                  </a:lnTo>
                  <a:lnTo>
                    <a:pt x="81" y="193"/>
                  </a:lnTo>
                  <a:lnTo>
                    <a:pt x="79" y="193"/>
                  </a:lnTo>
                  <a:lnTo>
                    <a:pt x="79" y="192"/>
                  </a:lnTo>
                  <a:lnTo>
                    <a:pt x="79" y="189"/>
                  </a:lnTo>
                  <a:close/>
                  <a:moveTo>
                    <a:pt x="150" y="189"/>
                  </a:moveTo>
                  <a:lnTo>
                    <a:pt x="152" y="190"/>
                  </a:lnTo>
                  <a:lnTo>
                    <a:pt x="155" y="190"/>
                  </a:lnTo>
                  <a:lnTo>
                    <a:pt x="156" y="192"/>
                  </a:lnTo>
                  <a:lnTo>
                    <a:pt x="158" y="190"/>
                  </a:lnTo>
                  <a:lnTo>
                    <a:pt x="158" y="193"/>
                  </a:lnTo>
                  <a:lnTo>
                    <a:pt x="158" y="195"/>
                  </a:lnTo>
                  <a:lnTo>
                    <a:pt x="159" y="197"/>
                  </a:lnTo>
                  <a:lnTo>
                    <a:pt x="158" y="197"/>
                  </a:lnTo>
                  <a:lnTo>
                    <a:pt x="159" y="198"/>
                  </a:lnTo>
                  <a:lnTo>
                    <a:pt x="156" y="200"/>
                  </a:lnTo>
                  <a:lnTo>
                    <a:pt x="155" y="201"/>
                  </a:lnTo>
                  <a:lnTo>
                    <a:pt x="153" y="203"/>
                  </a:lnTo>
                  <a:lnTo>
                    <a:pt x="152" y="204"/>
                  </a:lnTo>
                  <a:lnTo>
                    <a:pt x="152" y="204"/>
                  </a:lnTo>
                  <a:lnTo>
                    <a:pt x="152" y="206"/>
                  </a:lnTo>
                  <a:lnTo>
                    <a:pt x="150" y="206"/>
                  </a:lnTo>
                  <a:lnTo>
                    <a:pt x="148" y="203"/>
                  </a:lnTo>
                  <a:lnTo>
                    <a:pt x="147" y="203"/>
                  </a:lnTo>
                  <a:lnTo>
                    <a:pt x="144" y="203"/>
                  </a:lnTo>
                  <a:lnTo>
                    <a:pt x="144" y="203"/>
                  </a:lnTo>
                  <a:lnTo>
                    <a:pt x="139" y="204"/>
                  </a:lnTo>
                  <a:lnTo>
                    <a:pt x="137" y="206"/>
                  </a:lnTo>
                  <a:lnTo>
                    <a:pt x="136" y="209"/>
                  </a:lnTo>
                  <a:lnTo>
                    <a:pt x="136" y="211"/>
                  </a:lnTo>
                  <a:lnTo>
                    <a:pt x="136" y="211"/>
                  </a:lnTo>
                  <a:lnTo>
                    <a:pt x="134" y="211"/>
                  </a:lnTo>
                  <a:lnTo>
                    <a:pt x="134" y="214"/>
                  </a:lnTo>
                  <a:lnTo>
                    <a:pt x="133" y="215"/>
                  </a:lnTo>
                  <a:lnTo>
                    <a:pt x="131" y="215"/>
                  </a:lnTo>
                  <a:lnTo>
                    <a:pt x="130" y="214"/>
                  </a:lnTo>
                  <a:lnTo>
                    <a:pt x="130" y="214"/>
                  </a:lnTo>
                  <a:lnTo>
                    <a:pt x="130" y="212"/>
                  </a:lnTo>
                  <a:lnTo>
                    <a:pt x="128" y="212"/>
                  </a:lnTo>
                  <a:lnTo>
                    <a:pt x="126" y="212"/>
                  </a:lnTo>
                  <a:lnTo>
                    <a:pt x="126" y="211"/>
                  </a:lnTo>
                  <a:lnTo>
                    <a:pt x="126" y="209"/>
                  </a:lnTo>
                  <a:lnTo>
                    <a:pt x="126" y="209"/>
                  </a:lnTo>
                  <a:lnTo>
                    <a:pt x="126" y="208"/>
                  </a:lnTo>
                  <a:lnTo>
                    <a:pt x="128" y="208"/>
                  </a:lnTo>
                  <a:lnTo>
                    <a:pt x="128" y="206"/>
                  </a:lnTo>
                  <a:lnTo>
                    <a:pt x="128" y="206"/>
                  </a:lnTo>
                  <a:lnTo>
                    <a:pt x="126" y="206"/>
                  </a:lnTo>
                  <a:lnTo>
                    <a:pt x="126" y="206"/>
                  </a:lnTo>
                  <a:lnTo>
                    <a:pt x="126" y="204"/>
                  </a:lnTo>
                  <a:lnTo>
                    <a:pt x="125" y="204"/>
                  </a:lnTo>
                  <a:lnTo>
                    <a:pt x="123" y="204"/>
                  </a:lnTo>
                  <a:lnTo>
                    <a:pt x="122" y="206"/>
                  </a:lnTo>
                  <a:lnTo>
                    <a:pt x="120" y="206"/>
                  </a:lnTo>
                  <a:lnTo>
                    <a:pt x="122" y="204"/>
                  </a:lnTo>
                  <a:lnTo>
                    <a:pt x="125" y="203"/>
                  </a:lnTo>
                  <a:lnTo>
                    <a:pt x="125" y="203"/>
                  </a:lnTo>
                  <a:lnTo>
                    <a:pt x="128" y="201"/>
                  </a:lnTo>
                  <a:lnTo>
                    <a:pt x="130" y="200"/>
                  </a:lnTo>
                  <a:lnTo>
                    <a:pt x="130" y="198"/>
                  </a:lnTo>
                  <a:lnTo>
                    <a:pt x="130" y="197"/>
                  </a:lnTo>
                  <a:lnTo>
                    <a:pt x="131" y="197"/>
                  </a:lnTo>
                  <a:lnTo>
                    <a:pt x="131" y="195"/>
                  </a:lnTo>
                  <a:lnTo>
                    <a:pt x="133" y="195"/>
                  </a:lnTo>
                  <a:lnTo>
                    <a:pt x="133" y="193"/>
                  </a:lnTo>
                  <a:lnTo>
                    <a:pt x="134" y="193"/>
                  </a:lnTo>
                  <a:lnTo>
                    <a:pt x="136" y="195"/>
                  </a:lnTo>
                  <a:lnTo>
                    <a:pt x="136" y="197"/>
                  </a:lnTo>
                  <a:lnTo>
                    <a:pt x="137" y="195"/>
                  </a:lnTo>
                  <a:lnTo>
                    <a:pt x="139" y="195"/>
                  </a:lnTo>
                  <a:lnTo>
                    <a:pt x="139" y="195"/>
                  </a:lnTo>
                  <a:lnTo>
                    <a:pt x="141" y="195"/>
                  </a:lnTo>
                  <a:lnTo>
                    <a:pt x="142" y="195"/>
                  </a:lnTo>
                  <a:lnTo>
                    <a:pt x="144" y="193"/>
                  </a:lnTo>
                  <a:lnTo>
                    <a:pt x="144" y="192"/>
                  </a:lnTo>
                  <a:lnTo>
                    <a:pt x="144" y="190"/>
                  </a:lnTo>
                  <a:lnTo>
                    <a:pt x="144" y="190"/>
                  </a:lnTo>
                  <a:lnTo>
                    <a:pt x="145" y="190"/>
                  </a:lnTo>
                  <a:lnTo>
                    <a:pt x="147" y="190"/>
                  </a:lnTo>
                  <a:lnTo>
                    <a:pt x="148" y="189"/>
                  </a:lnTo>
                  <a:lnTo>
                    <a:pt x="150" y="189"/>
                  </a:lnTo>
                  <a:close/>
                  <a:moveTo>
                    <a:pt x="153" y="185"/>
                  </a:moveTo>
                  <a:lnTo>
                    <a:pt x="155" y="185"/>
                  </a:lnTo>
                  <a:lnTo>
                    <a:pt x="153" y="187"/>
                  </a:lnTo>
                  <a:lnTo>
                    <a:pt x="153" y="187"/>
                  </a:lnTo>
                  <a:lnTo>
                    <a:pt x="153" y="187"/>
                  </a:lnTo>
                  <a:lnTo>
                    <a:pt x="153" y="187"/>
                  </a:lnTo>
                  <a:lnTo>
                    <a:pt x="152" y="187"/>
                  </a:lnTo>
                  <a:lnTo>
                    <a:pt x="152" y="187"/>
                  </a:lnTo>
                  <a:lnTo>
                    <a:pt x="152" y="185"/>
                  </a:lnTo>
                  <a:lnTo>
                    <a:pt x="153" y="185"/>
                  </a:lnTo>
                  <a:close/>
                  <a:moveTo>
                    <a:pt x="163" y="185"/>
                  </a:moveTo>
                  <a:lnTo>
                    <a:pt x="163" y="185"/>
                  </a:lnTo>
                  <a:lnTo>
                    <a:pt x="163" y="189"/>
                  </a:lnTo>
                  <a:lnTo>
                    <a:pt x="163" y="190"/>
                  </a:lnTo>
                  <a:lnTo>
                    <a:pt x="161" y="192"/>
                  </a:lnTo>
                  <a:lnTo>
                    <a:pt x="159" y="192"/>
                  </a:lnTo>
                  <a:lnTo>
                    <a:pt x="159" y="190"/>
                  </a:lnTo>
                  <a:lnTo>
                    <a:pt x="158" y="190"/>
                  </a:lnTo>
                  <a:lnTo>
                    <a:pt x="159" y="189"/>
                  </a:lnTo>
                  <a:lnTo>
                    <a:pt x="161" y="187"/>
                  </a:lnTo>
                  <a:lnTo>
                    <a:pt x="163" y="185"/>
                  </a:lnTo>
                  <a:lnTo>
                    <a:pt x="163" y="185"/>
                  </a:lnTo>
                  <a:close/>
                  <a:moveTo>
                    <a:pt x="84" y="184"/>
                  </a:moveTo>
                  <a:lnTo>
                    <a:pt x="84" y="184"/>
                  </a:lnTo>
                  <a:lnTo>
                    <a:pt x="84" y="184"/>
                  </a:lnTo>
                  <a:lnTo>
                    <a:pt x="84" y="184"/>
                  </a:lnTo>
                  <a:lnTo>
                    <a:pt x="84" y="185"/>
                  </a:lnTo>
                  <a:lnTo>
                    <a:pt x="82" y="189"/>
                  </a:lnTo>
                  <a:lnTo>
                    <a:pt x="82" y="189"/>
                  </a:lnTo>
                  <a:lnTo>
                    <a:pt x="82" y="190"/>
                  </a:lnTo>
                  <a:lnTo>
                    <a:pt x="81" y="189"/>
                  </a:lnTo>
                  <a:lnTo>
                    <a:pt x="81" y="189"/>
                  </a:lnTo>
                  <a:lnTo>
                    <a:pt x="81" y="185"/>
                  </a:lnTo>
                  <a:lnTo>
                    <a:pt x="81" y="185"/>
                  </a:lnTo>
                  <a:lnTo>
                    <a:pt x="81" y="185"/>
                  </a:lnTo>
                  <a:lnTo>
                    <a:pt x="84" y="184"/>
                  </a:lnTo>
                  <a:close/>
                  <a:moveTo>
                    <a:pt x="226" y="182"/>
                  </a:moveTo>
                  <a:lnTo>
                    <a:pt x="227" y="182"/>
                  </a:lnTo>
                  <a:lnTo>
                    <a:pt x="227" y="182"/>
                  </a:lnTo>
                  <a:lnTo>
                    <a:pt x="227" y="184"/>
                  </a:lnTo>
                  <a:lnTo>
                    <a:pt x="227" y="184"/>
                  </a:lnTo>
                  <a:lnTo>
                    <a:pt x="226" y="182"/>
                  </a:lnTo>
                  <a:lnTo>
                    <a:pt x="226" y="182"/>
                  </a:lnTo>
                  <a:close/>
                  <a:moveTo>
                    <a:pt x="139" y="157"/>
                  </a:moveTo>
                  <a:lnTo>
                    <a:pt x="141" y="159"/>
                  </a:lnTo>
                  <a:lnTo>
                    <a:pt x="139" y="159"/>
                  </a:lnTo>
                  <a:lnTo>
                    <a:pt x="139" y="159"/>
                  </a:lnTo>
                  <a:lnTo>
                    <a:pt x="137" y="159"/>
                  </a:lnTo>
                  <a:lnTo>
                    <a:pt x="137" y="159"/>
                  </a:lnTo>
                  <a:lnTo>
                    <a:pt x="137" y="157"/>
                  </a:lnTo>
                  <a:lnTo>
                    <a:pt x="139" y="157"/>
                  </a:lnTo>
                  <a:close/>
                  <a:moveTo>
                    <a:pt x="215" y="124"/>
                  </a:moveTo>
                  <a:lnTo>
                    <a:pt x="215" y="124"/>
                  </a:lnTo>
                  <a:lnTo>
                    <a:pt x="213" y="127"/>
                  </a:lnTo>
                  <a:lnTo>
                    <a:pt x="213" y="127"/>
                  </a:lnTo>
                  <a:lnTo>
                    <a:pt x="215" y="127"/>
                  </a:lnTo>
                  <a:lnTo>
                    <a:pt x="213" y="130"/>
                  </a:lnTo>
                  <a:lnTo>
                    <a:pt x="212" y="132"/>
                  </a:lnTo>
                  <a:lnTo>
                    <a:pt x="210" y="132"/>
                  </a:lnTo>
                  <a:lnTo>
                    <a:pt x="210" y="132"/>
                  </a:lnTo>
                  <a:lnTo>
                    <a:pt x="212" y="132"/>
                  </a:lnTo>
                  <a:lnTo>
                    <a:pt x="212" y="130"/>
                  </a:lnTo>
                  <a:lnTo>
                    <a:pt x="212" y="129"/>
                  </a:lnTo>
                  <a:lnTo>
                    <a:pt x="212" y="129"/>
                  </a:lnTo>
                  <a:lnTo>
                    <a:pt x="210" y="129"/>
                  </a:lnTo>
                  <a:lnTo>
                    <a:pt x="210" y="127"/>
                  </a:lnTo>
                  <a:lnTo>
                    <a:pt x="212" y="126"/>
                  </a:lnTo>
                  <a:lnTo>
                    <a:pt x="213" y="124"/>
                  </a:lnTo>
                  <a:lnTo>
                    <a:pt x="215" y="124"/>
                  </a:lnTo>
                  <a:close/>
                  <a:moveTo>
                    <a:pt x="249" y="69"/>
                  </a:moveTo>
                  <a:lnTo>
                    <a:pt x="251" y="70"/>
                  </a:lnTo>
                  <a:lnTo>
                    <a:pt x="251" y="70"/>
                  </a:lnTo>
                  <a:lnTo>
                    <a:pt x="254" y="72"/>
                  </a:lnTo>
                  <a:lnTo>
                    <a:pt x="254" y="72"/>
                  </a:lnTo>
                  <a:lnTo>
                    <a:pt x="257" y="70"/>
                  </a:lnTo>
                  <a:lnTo>
                    <a:pt x="256" y="74"/>
                  </a:lnTo>
                  <a:lnTo>
                    <a:pt x="256" y="77"/>
                  </a:lnTo>
                  <a:lnTo>
                    <a:pt x="256" y="81"/>
                  </a:lnTo>
                  <a:lnTo>
                    <a:pt x="256" y="83"/>
                  </a:lnTo>
                  <a:lnTo>
                    <a:pt x="257" y="85"/>
                  </a:lnTo>
                  <a:lnTo>
                    <a:pt x="257" y="86"/>
                  </a:lnTo>
                  <a:lnTo>
                    <a:pt x="259" y="88"/>
                  </a:lnTo>
                  <a:lnTo>
                    <a:pt x="262" y="91"/>
                  </a:lnTo>
                  <a:lnTo>
                    <a:pt x="262" y="94"/>
                  </a:lnTo>
                  <a:lnTo>
                    <a:pt x="264" y="96"/>
                  </a:lnTo>
                  <a:lnTo>
                    <a:pt x="264" y="97"/>
                  </a:lnTo>
                  <a:lnTo>
                    <a:pt x="265" y="99"/>
                  </a:lnTo>
                  <a:lnTo>
                    <a:pt x="265" y="100"/>
                  </a:lnTo>
                  <a:lnTo>
                    <a:pt x="264" y="100"/>
                  </a:lnTo>
                  <a:lnTo>
                    <a:pt x="265" y="102"/>
                  </a:lnTo>
                  <a:lnTo>
                    <a:pt x="264" y="105"/>
                  </a:lnTo>
                  <a:lnTo>
                    <a:pt x="264" y="108"/>
                  </a:lnTo>
                  <a:lnTo>
                    <a:pt x="264" y="110"/>
                  </a:lnTo>
                  <a:lnTo>
                    <a:pt x="262" y="110"/>
                  </a:lnTo>
                  <a:lnTo>
                    <a:pt x="262" y="111"/>
                  </a:lnTo>
                  <a:lnTo>
                    <a:pt x="262" y="111"/>
                  </a:lnTo>
                  <a:lnTo>
                    <a:pt x="260" y="111"/>
                  </a:lnTo>
                  <a:lnTo>
                    <a:pt x="260" y="111"/>
                  </a:lnTo>
                  <a:lnTo>
                    <a:pt x="259" y="113"/>
                  </a:lnTo>
                  <a:lnTo>
                    <a:pt x="259" y="113"/>
                  </a:lnTo>
                  <a:lnTo>
                    <a:pt x="259" y="115"/>
                  </a:lnTo>
                  <a:lnTo>
                    <a:pt x="259" y="115"/>
                  </a:lnTo>
                  <a:lnTo>
                    <a:pt x="257" y="116"/>
                  </a:lnTo>
                  <a:lnTo>
                    <a:pt x="257" y="118"/>
                  </a:lnTo>
                  <a:lnTo>
                    <a:pt x="257" y="121"/>
                  </a:lnTo>
                  <a:lnTo>
                    <a:pt x="257" y="122"/>
                  </a:lnTo>
                  <a:lnTo>
                    <a:pt x="256" y="122"/>
                  </a:lnTo>
                  <a:lnTo>
                    <a:pt x="254" y="122"/>
                  </a:lnTo>
                  <a:lnTo>
                    <a:pt x="251" y="122"/>
                  </a:lnTo>
                  <a:lnTo>
                    <a:pt x="251" y="124"/>
                  </a:lnTo>
                  <a:lnTo>
                    <a:pt x="249" y="126"/>
                  </a:lnTo>
                  <a:lnTo>
                    <a:pt x="249" y="129"/>
                  </a:lnTo>
                  <a:lnTo>
                    <a:pt x="249" y="130"/>
                  </a:lnTo>
                  <a:lnTo>
                    <a:pt x="249" y="132"/>
                  </a:lnTo>
                  <a:lnTo>
                    <a:pt x="249" y="133"/>
                  </a:lnTo>
                  <a:lnTo>
                    <a:pt x="251" y="138"/>
                  </a:lnTo>
                  <a:lnTo>
                    <a:pt x="249" y="143"/>
                  </a:lnTo>
                  <a:lnTo>
                    <a:pt x="249" y="146"/>
                  </a:lnTo>
                  <a:lnTo>
                    <a:pt x="248" y="146"/>
                  </a:lnTo>
                  <a:lnTo>
                    <a:pt x="248" y="148"/>
                  </a:lnTo>
                  <a:lnTo>
                    <a:pt x="248" y="148"/>
                  </a:lnTo>
                  <a:lnTo>
                    <a:pt x="246" y="149"/>
                  </a:lnTo>
                  <a:lnTo>
                    <a:pt x="245" y="154"/>
                  </a:lnTo>
                  <a:lnTo>
                    <a:pt x="245" y="154"/>
                  </a:lnTo>
                  <a:lnTo>
                    <a:pt x="245" y="156"/>
                  </a:lnTo>
                  <a:lnTo>
                    <a:pt x="245" y="157"/>
                  </a:lnTo>
                  <a:lnTo>
                    <a:pt x="245" y="159"/>
                  </a:lnTo>
                  <a:lnTo>
                    <a:pt x="245" y="160"/>
                  </a:lnTo>
                  <a:lnTo>
                    <a:pt x="245" y="160"/>
                  </a:lnTo>
                  <a:lnTo>
                    <a:pt x="246" y="165"/>
                  </a:lnTo>
                  <a:lnTo>
                    <a:pt x="248" y="165"/>
                  </a:lnTo>
                  <a:lnTo>
                    <a:pt x="248" y="167"/>
                  </a:lnTo>
                  <a:lnTo>
                    <a:pt x="245" y="168"/>
                  </a:lnTo>
                  <a:lnTo>
                    <a:pt x="245" y="168"/>
                  </a:lnTo>
                  <a:lnTo>
                    <a:pt x="241" y="170"/>
                  </a:lnTo>
                  <a:lnTo>
                    <a:pt x="241" y="171"/>
                  </a:lnTo>
                  <a:lnTo>
                    <a:pt x="241" y="174"/>
                  </a:lnTo>
                  <a:lnTo>
                    <a:pt x="241" y="174"/>
                  </a:lnTo>
                  <a:lnTo>
                    <a:pt x="241" y="176"/>
                  </a:lnTo>
                  <a:lnTo>
                    <a:pt x="240" y="176"/>
                  </a:lnTo>
                  <a:lnTo>
                    <a:pt x="238" y="176"/>
                  </a:lnTo>
                  <a:lnTo>
                    <a:pt x="237" y="178"/>
                  </a:lnTo>
                  <a:lnTo>
                    <a:pt x="235" y="179"/>
                  </a:lnTo>
                  <a:lnTo>
                    <a:pt x="235" y="181"/>
                  </a:lnTo>
                  <a:lnTo>
                    <a:pt x="234" y="179"/>
                  </a:lnTo>
                  <a:lnTo>
                    <a:pt x="232" y="179"/>
                  </a:lnTo>
                  <a:lnTo>
                    <a:pt x="234" y="178"/>
                  </a:lnTo>
                  <a:lnTo>
                    <a:pt x="234" y="178"/>
                  </a:lnTo>
                  <a:lnTo>
                    <a:pt x="234" y="174"/>
                  </a:lnTo>
                  <a:lnTo>
                    <a:pt x="234" y="173"/>
                  </a:lnTo>
                  <a:lnTo>
                    <a:pt x="234" y="173"/>
                  </a:lnTo>
                  <a:lnTo>
                    <a:pt x="235" y="171"/>
                  </a:lnTo>
                  <a:lnTo>
                    <a:pt x="237" y="170"/>
                  </a:lnTo>
                  <a:lnTo>
                    <a:pt x="237" y="170"/>
                  </a:lnTo>
                  <a:lnTo>
                    <a:pt x="237" y="168"/>
                  </a:lnTo>
                  <a:lnTo>
                    <a:pt x="237" y="168"/>
                  </a:lnTo>
                  <a:lnTo>
                    <a:pt x="235" y="168"/>
                  </a:lnTo>
                  <a:lnTo>
                    <a:pt x="234" y="168"/>
                  </a:lnTo>
                  <a:lnTo>
                    <a:pt x="234" y="168"/>
                  </a:lnTo>
                  <a:lnTo>
                    <a:pt x="232" y="168"/>
                  </a:lnTo>
                  <a:lnTo>
                    <a:pt x="232" y="170"/>
                  </a:lnTo>
                  <a:lnTo>
                    <a:pt x="232" y="170"/>
                  </a:lnTo>
                  <a:lnTo>
                    <a:pt x="232" y="170"/>
                  </a:lnTo>
                  <a:lnTo>
                    <a:pt x="230" y="171"/>
                  </a:lnTo>
                  <a:lnTo>
                    <a:pt x="230" y="173"/>
                  </a:lnTo>
                  <a:lnTo>
                    <a:pt x="232" y="174"/>
                  </a:lnTo>
                  <a:lnTo>
                    <a:pt x="232" y="174"/>
                  </a:lnTo>
                  <a:lnTo>
                    <a:pt x="232" y="174"/>
                  </a:lnTo>
                  <a:lnTo>
                    <a:pt x="230" y="176"/>
                  </a:lnTo>
                  <a:lnTo>
                    <a:pt x="230" y="176"/>
                  </a:lnTo>
                  <a:lnTo>
                    <a:pt x="229" y="174"/>
                  </a:lnTo>
                  <a:lnTo>
                    <a:pt x="227" y="173"/>
                  </a:lnTo>
                  <a:lnTo>
                    <a:pt x="226" y="173"/>
                  </a:lnTo>
                  <a:lnTo>
                    <a:pt x="224" y="174"/>
                  </a:lnTo>
                  <a:lnTo>
                    <a:pt x="224" y="174"/>
                  </a:lnTo>
                  <a:lnTo>
                    <a:pt x="223" y="176"/>
                  </a:lnTo>
                  <a:lnTo>
                    <a:pt x="223" y="176"/>
                  </a:lnTo>
                  <a:lnTo>
                    <a:pt x="223" y="179"/>
                  </a:lnTo>
                  <a:lnTo>
                    <a:pt x="223" y="181"/>
                  </a:lnTo>
                  <a:lnTo>
                    <a:pt x="221" y="182"/>
                  </a:lnTo>
                  <a:lnTo>
                    <a:pt x="221" y="184"/>
                  </a:lnTo>
                  <a:lnTo>
                    <a:pt x="219" y="184"/>
                  </a:lnTo>
                  <a:lnTo>
                    <a:pt x="219" y="184"/>
                  </a:lnTo>
                  <a:lnTo>
                    <a:pt x="218" y="184"/>
                  </a:lnTo>
                  <a:lnTo>
                    <a:pt x="218" y="184"/>
                  </a:lnTo>
                  <a:lnTo>
                    <a:pt x="218" y="181"/>
                  </a:lnTo>
                  <a:lnTo>
                    <a:pt x="218" y="179"/>
                  </a:lnTo>
                  <a:lnTo>
                    <a:pt x="219" y="178"/>
                  </a:lnTo>
                  <a:lnTo>
                    <a:pt x="218" y="176"/>
                  </a:lnTo>
                  <a:lnTo>
                    <a:pt x="218" y="176"/>
                  </a:lnTo>
                  <a:lnTo>
                    <a:pt x="215" y="178"/>
                  </a:lnTo>
                  <a:lnTo>
                    <a:pt x="215" y="178"/>
                  </a:lnTo>
                  <a:lnTo>
                    <a:pt x="215" y="179"/>
                  </a:lnTo>
                  <a:lnTo>
                    <a:pt x="213" y="179"/>
                  </a:lnTo>
                  <a:lnTo>
                    <a:pt x="212" y="181"/>
                  </a:lnTo>
                  <a:lnTo>
                    <a:pt x="210" y="182"/>
                  </a:lnTo>
                  <a:lnTo>
                    <a:pt x="210" y="185"/>
                  </a:lnTo>
                  <a:lnTo>
                    <a:pt x="207" y="184"/>
                  </a:lnTo>
                  <a:lnTo>
                    <a:pt x="205" y="184"/>
                  </a:lnTo>
                  <a:lnTo>
                    <a:pt x="204" y="184"/>
                  </a:lnTo>
                  <a:lnTo>
                    <a:pt x="200" y="184"/>
                  </a:lnTo>
                  <a:lnTo>
                    <a:pt x="197" y="184"/>
                  </a:lnTo>
                  <a:lnTo>
                    <a:pt x="193" y="185"/>
                  </a:lnTo>
                  <a:lnTo>
                    <a:pt x="193" y="184"/>
                  </a:lnTo>
                  <a:lnTo>
                    <a:pt x="196" y="184"/>
                  </a:lnTo>
                  <a:lnTo>
                    <a:pt x="196" y="182"/>
                  </a:lnTo>
                  <a:lnTo>
                    <a:pt x="196" y="182"/>
                  </a:lnTo>
                  <a:lnTo>
                    <a:pt x="196" y="182"/>
                  </a:lnTo>
                  <a:lnTo>
                    <a:pt x="194" y="182"/>
                  </a:lnTo>
                  <a:lnTo>
                    <a:pt x="193" y="182"/>
                  </a:lnTo>
                  <a:lnTo>
                    <a:pt x="193" y="181"/>
                  </a:lnTo>
                  <a:lnTo>
                    <a:pt x="191" y="181"/>
                  </a:lnTo>
                  <a:lnTo>
                    <a:pt x="191" y="181"/>
                  </a:lnTo>
                  <a:lnTo>
                    <a:pt x="191" y="182"/>
                  </a:lnTo>
                  <a:lnTo>
                    <a:pt x="191" y="182"/>
                  </a:lnTo>
                  <a:lnTo>
                    <a:pt x="191" y="182"/>
                  </a:lnTo>
                  <a:lnTo>
                    <a:pt x="191" y="181"/>
                  </a:lnTo>
                  <a:lnTo>
                    <a:pt x="189" y="179"/>
                  </a:lnTo>
                  <a:lnTo>
                    <a:pt x="189" y="179"/>
                  </a:lnTo>
                  <a:lnTo>
                    <a:pt x="191" y="178"/>
                  </a:lnTo>
                  <a:lnTo>
                    <a:pt x="189" y="178"/>
                  </a:lnTo>
                  <a:lnTo>
                    <a:pt x="189" y="178"/>
                  </a:lnTo>
                  <a:lnTo>
                    <a:pt x="188" y="178"/>
                  </a:lnTo>
                  <a:lnTo>
                    <a:pt x="188" y="179"/>
                  </a:lnTo>
                  <a:lnTo>
                    <a:pt x="186" y="182"/>
                  </a:lnTo>
                  <a:lnTo>
                    <a:pt x="185" y="184"/>
                  </a:lnTo>
                  <a:lnTo>
                    <a:pt x="186" y="185"/>
                  </a:lnTo>
                  <a:lnTo>
                    <a:pt x="189" y="187"/>
                  </a:lnTo>
                  <a:lnTo>
                    <a:pt x="191" y="187"/>
                  </a:lnTo>
                  <a:lnTo>
                    <a:pt x="191" y="189"/>
                  </a:lnTo>
                  <a:lnTo>
                    <a:pt x="189" y="189"/>
                  </a:lnTo>
                  <a:lnTo>
                    <a:pt x="189" y="190"/>
                  </a:lnTo>
                  <a:lnTo>
                    <a:pt x="186" y="190"/>
                  </a:lnTo>
                  <a:lnTo>
                    <a:pt x="183" y="192"/>
                  </a:lnTo>
                  <a:lnTo>
                    <a:pt x="182" y="193"/>
                  </a:lnTo>
                  <a:lnTo>
                    <a:pt x="178" y="198"/>
                  </a:lnTo>
                  <a:lnTo>
                    <a:pt x="177" y="201"/>
                  </a:lnTo>
                  <a:lnTo>
                    <a:pt x="174" y="203"/>
                  </a:lnTo>
                  <a:lnTo>
                    <a:pt x="171" y="201"/>
                  </a:lnTo>
                  <a:lnTo>
                    <a:pt x="169" y="201"/>
                  </a:lnTo>
                  <a:lnTo>
                    <a:pt x="169" y="200"/>
                  </a:lnTo>
                  <a:lnTo>
                    <a:pt x="167" y="198"/>
                  </a:lnTo>
                  <a:lnTo>
                    <a:pt x="166" y="197"/>
                  </a:lnTo>
                  <a:lnTo>
                    <a:pt x="166" y="195"/>
                  </a:lnTo>
                  <a:lnTo>
                    <a:pt x="166" y="192"/>
                  </a:lnTo>
                  <a:lnTo>
                    <a:pt x="164" y="190"/>
                  </a:lnTo>
                  <a:lnTo>
                    <a:pt x="166" y="190"/>
                  </a:lnTo>
                  <a:lnTo>
                    <a:pt x="167" y="189"/>
                  </a:lnTo>
                  <a:lnTo>
                    <a:pt x="167" y="187"/>
                  </a:lnTo>
                  <a:lnTo>
                    <a:pt x="169" y="187"/>
                  </a:lnTo>
                  <a:lnTo>
                    <a:pt x="169" y="185"/>
                  </a:lnTo>
                  <a:lnTo>
                    <a:pt x="169" y="184"/>
                  </a:lnTo>
                  <a:lnTo>
                    <a:pt x="169" y="184"/>
                  </a:lnTo>
                  <a:lnTo>
                    <a:pt x="166" y="184"/>
                  </a:lnTo>
                  <a:lnTo>
                    <a:pt x="164" y="184"/>
                  </a:lnTo>
                  <a:lnTo>
                    <a:pt x="163" y="184"/>
                  </a:lnTo>
                  <a:lnTo>
                    <a:pt x="159" y="182"/>
                  </a:lnTo>
                  <a:lnTo>
                    <a:pt x="159" y="182"/>
                  </a:lnTo>
                  <a:lnTo>
                    <a:pt x="158" y="182"/>
                  </a:lnTo>
                  <a:lnTo>
                    <a:pt x="156" y="182"/>
                  </a:lnTo>
                  <a:lnTo>
                    <a:pt x="155" y="182"/>
                  </a:lnTo>
                  <a:lnTo>
                    <a:pt x="153" y="182"/>
                  </a:lnTo>
                  <a:lnTo>
                    <a:pt x="152" y="184"/>
                  </a:lnTo>
                  <a:lnTo>
                    <a:pt x="150" y="185"/>
                  </a:lnTo>
                  <a:lnTo>
                    <a:pt x="148" y="185"/>
                  </a:lnTo>
                  <a:lnTo>
                    <a:pt x="147" y="187"/>
                  </a:lnTo>
                  <a:lnTo>
                    <a:pt x="144" y="187"/>
                  </a:lnTo>
                  <a:lnTo>
                    <a:pt x="142" y="187"/>
                  </a:lnTo>
                  <a:lnTo>
                    <a:pt x="141" y="187"/>
                  </a:lnTo>
                  <a:lnTo>
                    <a:pt x="141" y="187"/>
                  </a:lnTo>
                  <a:lnTo>
                    <a:pt x="139" y="189"/>
                  </a:lnTo>
                  <a:lnTo>
                    <a:pt x="137" y="189"/>
                  </a:lnTo>
                  <a:lnTo>
                    <a:pt x="136" y="190"/>
                  </a:lnTo>
                  <a:lnTo>
                    <a:pt x="134" y="189"/>
                  </a:lnTo>
                  <a:lnTo>
                    <a:pt x="131" y="190"/>
                  </a:lnTo>
                  <a:lnTo>
                    <a:pt x="130" y="190"/>
                  </a:lnTo>
                  <a:lnTo>
                    <a:pt x="128" y="190"/>
                  </a:lnTo>
                  <a:lnTo>
                    <a:pt x="126" y="189"/>
                  </a:lnTo>
                  <a:lnTo>
                    <a:pt x="125" y="189"/>
                  </a:lnTo>
                  <a:lnTo>
                    <a:pt x="123" y="190"/>
                  </a:lnTo>
                  <a:lnTo>
                    <a:pt x="123" y="193"/>
                  </a:lnTo>
                  <a:lnTo>
                    <a:pt x="122" y="195"/>
                  </a:lnTo>
                  <a:lnTo>
                    <a:pt x="122" y="197"/>
                  </a:lnTo>
                  <a:lnTo>
                    <a:pt x="122" y="197"/>
                  </a:lnTo>
                  <a:lnTo>
                    <a:pt x="117" y="193"/>
                  </a:lnTo>
                  <a:lnTo>
                    <a:pt x="117" y="193"/>
                  </a:lnTo>
                  <a:lnTo>
                    <a:pt x="112" y="195"/>
                  </a:lnTo>
                  <a:lnTo>
                    <a:pt x="111" y="195"/>
                  </a:lnTo>
                  <a:lnTo>
                    <a:pt x="111" y="195"/>
                  </a:lnTo>
                  <a:lnTo>
                    <a:pt x="109" y="195"/>
                  </a:lnTo>
                  <a:lnTo>
                    <a:pt x="107" y="195"/>
                  </a:lnTo>
                  <a:lnTo>
                    <a:pt x="106" y="195"/>
                  </a:lnTo>
                  <a:lnTo>
                    <a:pt x="106" y="195"/>
                  </a:lnTo>
                  <a:lnTo>
                    <a:pt x="104" y="195"/>
                  </a:lnTo>
                  <a:lnTo>
                    <a:pt x="104" y="190"/>
                  </a:lnTo>
                  <a:lnTo>
                    <a:pt x="104" y="190"/>
                  </a:lnTo>
                  <a:lnTo>
                    <a:pt x="104" y="189"/>
                  </a:lnTo>
                  <a:lnTo>
                    <a:pt x="106" y="189"/>
                  </a:lnTo>
                  <a:lnTo>
                    <a:pt x="107" y="189"/>
                  </a:lnTo>
                  <a:lnTo>
                    <a:pt x="109" y="189"/>
                  </a:lnTo>
                  <a:lnTo>
                    <a:pt x="111" y="189"/>
                  </a:lnTo>
                  <a:lnTo>
                    <a:pt x="112" y="187"/>
                  </a:lnTo>
                  <a:lnTo>
                    <a:pt x="112" y="185"/>
                  </a:lnTo>
                  <a:lnTo>
                    <a:pt x="114" y="184"/>
                  </a:lnTo>
                  <a:lnTo>
                    <a:pt x="115" y="184"/>
                  </a:lnTo>
                  <a:lnTo>
                    <a:pt x="118" y="182"/>
                  </a:lnTo>
                  <a:lnTo>
                    <a:pt x="120" y="181"/>
                  </a:lnTo>
                  <a:lnTo>
                    <a:pt x="122" y="181"/>
                  </a:lnTo>
                  <a:lnTo>
                    <a:pt x="122" y="179"/>
                  </a:lnTo>
                  <a:lnTo>
                    <a:pt x="123" y="178"/>
                  </a:lnTo>
                  <a:lnTo>
                    <a:pt x="126" y="176"/>
                  </a:lnTo>
                  <a:lnTo>
                    <a:pt x="130" y="173"/>
                  </a:lnTo>
                  <a:lnTo>
                    <a:pt x="130" y="171"/>
                  </a:lnTo>
                  <a:lnTo>
                    <a:pt x="131" y="171"/>
                  </a:lnTo>
                  <a:lnTo>
                    <a:pt x="133" y="170"/>
                  </a:lnTo>
                  <a:lnTo>
                    <a:pt x="137" y="170"/>
                  </a:lnTo>
                  <a:lnTo>
                    <a:pt x="139" y="170"/>
                  </a:lnTo>
                  <a:lnTo>
                    <a:pt x="141" y="171"/>
                  </a:lnTo>
                  <a:lnTo>
                    <a:pt x="141" y="171"/>
                  </a:lnTo>
                  <a:lnTo>
                    <a:pt x="142" y="170"/>
                  </a:lnTo>
                  <a:lnTo>
                    <a:pt x="144" y="170"/>
                  </a:lnTo>
                  <a:lnTo>
                    <a:pt x="145" y="170"/>
                  </a:lnTo>
                  <a:lnTo>
                    <a:pt x="147" y="170"/>
                  </a:lnTo>
                  <a:lnTo>
                    <a:pt x="148" y="170"/>
                  </a:lnTo>
                  <a:lnTo>
                    <a:pt x="152" y="170"/>
                  </a:lnTo>
                  <a:lnTo>
                    <a:pt x="153" y="168"/>
                  </a:lnTo>
                  <a:lnTo>
                    <a:pt x="155" y="168"/>
                  </a:lnTo>
                  <a:lnTo>
                    <a:pt x="161" y="168"/>
                  </a:lnTo>
                  <a:lnTo>
                    <a:pt x="166" y="167"/>
                  </a:lnTo>
                  <a:lnTo>
                    <a:pt x="166" y="167"/>
                  </a:lnTo>
                  <a:lnTo>
                    <a:pt x="167" y="167"/>
                  </a:lnTo>
                  <a:lnTo>
                    <a:pt x="167" y="168"/>
                  </a:lnTo>
                  <a:lnTo>
                    <a:pt x="167" y="168"/>
                  </a:lnTo>
                  <a:lnTo>
                    <a:pt x="167" y="170"/>
                  </a:lnTo>
                  <a:lnTo>
                    <a:pt x="167" y="170"/>
                  </a:lnTo>
                  <a:lnTo>
                    <a:pt x="172" y="170"/>
                  </a:lnTo>
                  <a:lnTo>
                    <a:pt x="174" y="170"/>
                  </a:lnTo>
                  <a:lnTo>
                    <a:pt x="175" y="170"/>
                  </a:lnTo>
                  <a:lnTo>
                    <a:pt x="177" y="168"/>
                  </a:lnTo>
                  <a:lnTo>
                    <a:pt x="178" y="167"/>
                  </a:lnTo>
                  <a:lnTo>
                    <a:pt x="178" y="167"/>
                  </a:lnTo>
                  <a:lnTo>
                    <a:pt x="178" y="163"/>
                  </a:lnTo>
                  <a:lnTo>
                    <a:pt x="178" y="162"/>
                  </a:lnTo>
                  <a:lnTo>
                    <a:pt x="178" y="160"/>
                  </a:lnTo>
                  <a:lnTo>
                    <a:pt x="180" y="159"/>
                  </a:lnTo>
                  <a:lnTo>
                    <a:pt x="182" y="157"/>
                  </a:lnTo>
                  <a:lnTo>
                    <a:pt x="183" y="156"/>
                  </a:lnTo>
                  <a:lnTo>
                    <a:pt x="186" y="152"/>
                  </a:lnTo>
                  <a:lnTo>
                    <a:pt x="188" y="149"/>
                  </a:lnTo>
                  <a:lnTo>
                    <a:pt x="188" y="146"/>
                  </a:lnTo>
                  <a:lnTo>
                    <a:pt x="188" y="143"/>
                  </a:lnTo>
                  <a:lnTo>
                    <a:pt x="189" y="140"/>
                  </a:lnTo>
                  <a:lnTo>
                    <a:pt x="191" y="138"/>
                  </a:lnTo>
                  <a:lnTo>
                    <a:pt x="196" y="137"/>
                  </a:lnTo>
                  <a:lnTo>
                    <a:pt x="197" y="137"/>
                  </a:lnTo>
                  <a:lnTo>
                    <a:pt x="197" y="138"/>
                  </a:lnTo>
                  <a:lnTo>
                    <a:pt x="197" y="138"/>
                  </a:lnTo>
                  <a:lnTo>
                    <a:pt x="194" y="141"/>
                  </a:lnTo>
                  <a:lnTo>
                    <a:pt x="193" y="141"/>
                  </a:lnTo>
                  <a:lnTo>
                    <a:pt x="193" y="143"/>
                  </a:lnTo>
                  <a:lnTo>
                    <a:pt x="191" y="143"/>
                  </a:lnTo>
                  <a:lnTo>
                    <a:pt x="191" y="143"/>
                  </a:lnTo>
                  <a:lnTo>
                    <a:pt x="193" y="145"/>
                  </a:lnTo>
                  <a:lnTo>
                    <a:pt x="193" y="146"/>
                  </a:lnTo>
                  <a:lnTo>
                    <a:pt x="193" y="148"/>
                  </a:lnTo>
                  <a:lnTo>
                    <a:pt x="193" y="148"/>
                  </a:lnTo>
                  <a:lnTo>
                    <a:pt x="194" y="149"/>
                  </a:lnTo>
                  <a:lnTo>
                    <a:pt x="196" y="149"/>
                  </a:lnTo>
                  <a:lnTo>
                    <a:pt x="196" y="149"/>
                  </a:lnTo>
                  <a:lnTo>
                    <a:pt x="197" y="149"/>
                  </a:lnTo>
                  <a:lnTo>
                    <a:pt x="199" y="146"/>
                  </a:lnTo>
                  <a:lnTo>
                    <a:pt x="199" y="146"/>
                  </a:lnTo>
                  <a:lnTo>
                    <a:pt x="205" y="145"/>
                  </a:lnTo>
                  <a:lnTo>
                    <a:pt x="208" y="143"/>
                  </a:lnTo>
                  <a:lnTo>
                    <a:pt x="210" y="143"/>
                  </a:lnTo>
                  <a:lnTo>
                    <a:pt x="212" y="141"/>
                  </a:lnTo>
                  <a:lnTo>
                    <a:pt x="215" y="138"/>
                  </a:lnTo>
                  <a:lnTo>
                    <a:pt x="216" y="138"/>
                  </a:lnTo>
                  <a:lnTo>
                    <a:pt x="216" y="137"/>
                  </a:lnTo>
                  <a:lnTo>
                    <a:pt x="218" y="135"/>
                  </a:lnTo>
                  <a:lnTo>
                    <a:pt x="218" y="132"/>
                  </a:lnTo>
                  <a:lnTo>
                    <a:pt x="219" y="132"/>
                  </a:lnTo>
                  <a:lnTo>
                    <a:pt x="224" y="129"/>
                  </a:lnTo>
                  <a:lnTo>
                    <a:pt x="226" y="127"/>
                  </a:lnTo>
                  <a:lnTo>
                    <a:pt x="227" y="127"/>
                  </a:lnTo>
                  <a:lnTo>
                    <a:pt x="227" y="124"/>
                  </a:lnTo>
                  <a:lnTo>
                    <a:pt x="227" y="122"/>
                  </a:lnTo>
                  <a:lnTo>
                    <a:pt x="229" y="121"/>
                  </a:lnTo>
                  <a:lnTo>
                    <a:pt x="229" y="119"/>
                  </a:lnTo>
                  <a:lnTo>
                    <a:pt x="230" y="118"/>
                  </a:lnTo>
                  <a:lnTo>
                    <a:pt x="232" y="116"/>
                  </a:lnTo>
                  <a:lnTo>
                    <a:pt x="232" y="115"/>
                  </a:lnTo>
                  <a:lnTo>
                    <a:pt x="234" y="110"/>
                  </a:lnTo>
                  <a:lnTo>
                    <a:pt x="234" y="108"/>
                  </a:lnTo>
                  <a:lnTo>
                    <a:pt x="235" y="108"/>
                  </a:lnTo>
                  <a:lnTo>
                    <a:pt x="235" y="107"/>
                  </a:lnTo>
                  <a:lnTo>
                    <a:pt x="235" y="107"/>
                  </a:lnTo>
                  <a:lnTo>
                    <a:pt x="237" y="105"/>
                  </a:lnTo>
                  <a:lnTo>
                    <a:pt x="237" y="104"/>
                  </a:lnTo>
                  <a:lnTo>
                    <a:pt x="237" y="102"/>
                  </a:lnTo>
                  <a:lnTo>
                    <a:pt x="237" y="99"/>
                  </a:lnTo>
                  <a:lnTo>
                    <a:pt x="235" y="97"/>
                  </a:lnTo>
                  <a:lnTo>
                    <a:pt x="235" y="97"/>
                  </a:lnTo>
                  <a:lnTo>
                    <a:pt x="234" y="97"/>
                  </a:lnTo>
                  <a:lnTo>
                    <a:pt x="234" y="97"/>
                  </a:lnTo>
                  <a:lnTo>
                    <a:pt x="232" y="97"/>
                  </a:lnTo>
                  <a:lnTo>
                    <a:pt x="232" y="96"/>
                  </a:lnTo>
                  <a:lnTo>
                    <a:pt x="234" y="96"/>
                  </a:lnTo>
                  <a:lnTo>
                    <a:pt x="234" y="96"/>
                  </a:lnTo>
                  <a:lnTo>
                    <a:pt x="234" y="94"/>
                  </a:lnTo>
                  <a:lnTo>
                    <a:pt x="235" y="93"/>
                  </a:lnTo>
                  <a:lnTo>
                    <a:pt x="235" y="91"/>
                  </a:lnTo>
                  <a:lnTo>
                    <a:pt x="235" y="89"/>
                  </a:lnTo>
                  <a:lnTo>
                    <a:pt x="235" y="88"/>
                  </a:lnTo>
                  <a:lnTo>
                    <a:pt x="235" y="86"/>
                  </a:lnTo>
                  <a:lnTo>
                    <a:pt x="235" y="85"/>
                  </a:lnTo>
                  <a:lnTo>
                    <a:pt x="235" y="83"/>
                  </a:lnTo>
                  <a:lnTo>
                    <a:pt x="237" y="83"/>
                  </a:lnTo>
                  <a:lnTo>
                    <a:pt x="237" y="83"/>
                  </a:lnTo>
                  <a:lnTo>
                    <a:pt x="238" y="83"/>
                  </a:lnTo>
                  <a:lnTo>
                    <a:pt x="238" y="81"/>
                  </a:lnTo>
                  <a:lnTo>
                    <a:pt x="240" y="81"/>
                  </a:lnTo>
                  <a:lnTo>
                    <a:pt x="240" y="81"/>
                  </a:lnTo>
                  <a:lnTo>
                    <a:pt x="240" y="78"/>
                  </a:lnTo>
                  <a:lnTo>
                    <a:pt x="240" y="78"/>
                  </a:lnTo>
                  <a:lnTo>
                    <a:pt x="240" y="75"/>
                  </a:lnTo>
                  <a:lnTo>
                    <a:pt x="240" y="75"/>
                  </a:lnTo>
                  <a:lnTo>
                    <a:pt x="241" y="74"/>
                  </a:lnTo>
                  <a:lnTo>
                    <a:pt x="241" y="75"/>
                  </a:lnTo>
                  <a:lnTo>
                    <a:pt x="243" y="75"/>
                  </a:lnTo>
                  <a:lnTo>
                    <a:pt x="243" y="75"/>
                  </a:lnTo>
                  <a:lnTo>
                    <a:pt x="245" y="75"/>
                  </a:lnTo>
                  <a:lnTo>
                    <a:pt x="245" y="75"/>
                  </a:lnTo>
                  <a:lnTo>
                    <a:pt x="245" y="80"/>
                  </a:lnTo>
                  <a:lnTo>
                    <a:pt x="246" y="80"/>
                  </a:lnTo>
                  <a:lnTo>
                    <a:pt x="246" y="81"/>
                  </a:lnTo>
                  <a:lnTo>
                    <a:pt x="248" y="81"/>
                  </a:lnTo>
                  <a:lnTo>
                    <a:pt x="248" y="80"/>
                  </a:lnTo>
                  <a:lnTo>
                    <a:pt x="248" y="80"/>
                  </a:lnTo>
                  <a:lnTo>
                    <a:pt x="249" y="80"/>
                  </a:lnTo>
                  <a:lnTo>
                    <a:pt x="252" y="80"/>
                  </a:lnTo>
                  <a:lnTo>
                    <a:pt x="252" y="80"/>
                  </a:lnTo>
                  <a:lnTo>
                    <a:pt x="252" y="78"/>
                  </a:lnTo>
                  <a:lnTo>
                    <a:pt x="254" y="77"/>
                  </a:lnTo>
                  <a:lnTo>
                    <a:pt x="254" y="75"/>
                  </a:lnTo>
                  <a:lnTo>
                    <a:pt x="252" y="74"/>
                  </a:lnTo>
                  <a:lnTo>
                    <a:pt x="252" y="74"/>
                  </a:lnTo>
                  <a:lnTo>
                    <a:pt x="251" y="75"/>
                  </a:lnTo>
                  <a:lnTo>
                    <a:pt x="251" y="75"/>
                  </a:lnTo>
                  <a:lnTo>
                    <a:pt x="248" y="75"/>
                  </a:lnTo>
                  <a:lnTo>
                    <a:pt x="248" y="74"/>
                  </a:lnTo>
                  <a:lnTo>
                    <a:pt x="248" y="70"/>
                  </a:lnTo>
                  <a:lnTo>
                    <a:pt x="248" y="70"/>
                  </a:lnTo>
                  <a:lnTo>
                    <a:pt x="249" y="69"/>
                  </a:lnTo>
                  <a:close/>
                  <a:moveTo>
                    <a:pt x="229" y="56"/>
                  </a:moveTo>
                  <a:lnTo>
                    <a:pt x="229" y="59"/>
                  </a:lnTo>
                  <a:lnTo>
                    <a:pt x="229" y="59"/>
                  </a:lnTo>
                  <a:lnTo>
                    <a:pt x="227" y="59"/>
                  </a:lnTo>
                  <a:lnTo>
                    <a:pt x="227" y="59"/>
                  </a:lnTo>
                  <a:lnTo>
                    <a:pt x="227" y="58"/>
                  </a:lnTo>
                  <a:lnTo>
                    <a:pt x="227" y="58"/>
                  </a:lnTo>
                  <a:lnTo>
                    <a:pt x="229" y="56"/>
                  </a:lnTo>
                  <a:lnTo>
                    <a:pt x="229" y="56"/>
                  </a:lnTo>
                  <a:close/>
                  <a:moveTo>
                    <a:pt x="252" y="4"/>
                  </a:moveTo>
                  <a:lnTo>
                    <a:pt x="254" y="4"/>
                  </a:lnTo>
                  <a:lnTo>
                    <a:pt x="254" y="4"/>
                  </a:lnTo>
                  <a:lnTo>
                    <a:pt x="254" y="6"/>
                  </a:lnTo>
                  <a:lnTo>
                    <a:pt x="254" y="6"/>
                  </a:lnTo>
                  <a:lnTo>
                    <a:pt x="254" y="6"/>
                  </a:lnTo>
                  <a:lnTo>
                    <a:pt x="252" y="6"/>
                  </a:lnTo>
                  <a:lnTo>
                    <a:pt x="252" y="4"/>
                  </a:lnTo>
                  <a:lnTo>
                    <a:pt x="252" y="4"/>
                  </a:lnTo>
                  <a:close/>
                  <a:moveTo>
                    <a:pt x="249" y="0"/>
                  </a:moveTo>
                  <a:lnTo>
                    <a:pt x="249" y="0"/>
                  </a:lnTo>
                  <a:lnTo>
                    <a:pt x="251" y="0"/>
                  </a:lnTo>
                  <a:lnTo>
                    <a:pt x="251" y="1"/>
                  </a:lnTo>
                  <a:lnTo>
                    <a:pt x="251" y="3"/>
                  </a:lnTo>
                  <a:lnTo>
                    <a:pt x="251" y="3"/>
                  </a:lnTo>
                  <a:lnTo>
                    <a:pt x="249" y="1"/>
                  </a:lnTo>
                  <a:lnTo>
                    <a:pt x="249" y="0"/>
                  </a:lnTo>
                  <a:close/>
                  <a:moveTo>
                    <a:pt x="264" y="0"/>
                  </a:moveTo>
                  <a:lnTo>
                    <a:pt x="264" y="0"/>
                  </a:lnTo>
                  <a:lnTo>
                    <a:pt x="265" y="1"/>
                  </a:lnTo>
                  <a:lnTo>
                    <a:pt x="267" y="3"/>
                  </a:lnTo>
                  <a:lnTo>
                    <a:pt x="270" y="6"/>
                  </a:lnTo>
                  <a:lnTo>
                    <a:pt x="275" y="12"/>
                  </a:lnTo>
                  <a:lnTo>
                    <a:pt x="278" y="14"/>
                  </a:lnTo>
                  <a:lnTo>
                    <a:pt x="279" y="17"/>
                  </a:lnTo>
                  <a:lnTo>
                    <a:pt x="282" y="18"/>
                  </a:lnTo>
                  <a:lnTo>
                    <a:pt x="286" y="22"/>
                  </a:lnTo>
                  <a:lnTo>
                    <a:pt x="289" y="22"/>
                  </a:lnTo>
                  <a:lnTo>
                    <a:pt x="290" y="23"/>
                  </a:lnTo>
                  <a:lnTo>
                    <a:pt x="290" y="23"/>
                  </a:lnTo>
                  <a:lnTo>
                    <a:pt x="292" y="25"/>
                  </a:lnTo>
                  <a:lnTo>
                    <a:pt x="293" y="23"/>
                  </a:lnTo>
                  <a:lnTo>
                    <a:pt x="295" y="25"/>
                  </a:lnTo>
                  <a:lnTo>
                    <a:pt x="300" y="26"/>
                  </a:lnTo>
                  <a:lnTo>
                    <a:pt x="301" y="28"/>
                  </a:lnTo>
                  <a:lnTo>
                    <a:pt x="303" y="28"/>
                  </a:lnTo>
                  <a:lnTo>
                    <a:pt x="305" y="26"/>
                  </a:lnTo>
                  <a:lnTo>
                    <a:pt x="306" y="26"/>
                  </a:lnTo>
                  <a:lnTo>
                    <a:pt x="309" y="23"/>
                  </a:lnTo>
                  <a:lnTo>
                    <a:pt x="312" y="20"/>
                  </a:lnTo>
                  <a:lnTo>
                    <a:pt x="312" y="20"/>
                  </a:lnTo>
                  <a:lnTo>
                    <a:pt x="312" y="22"/>
                  </a:lnTo>
                  <a:lnTo>
                    <a:pt x="312" y="22"/>
                  </a:lnTo>
                  <a:lnTo>
                    <a:pt x="311" y="25"/>
                  </a:lnTo>
                  <a:lnTo>
                    <a:pt x="309" y="28"/>
                  </a:lnTo>
                  <a:lnTo>
                    <a:pt x="309" y="30"/>
                  </a:lnTo>
                  <a:lnTo>
                    <a:pt x="309" y="33"/>
                  </a:lnTo>
                  <a:lnTo>
                    <a:pt x="311" y="33"/>
                  </a:lnTo>
                  <a:lnTo>
                    <a:pt x="312" y="36"/>
                  </a:lnTo>
                  <a:lnTo>
                    <a:pt x="312" y="39"/>
                  </a:lnTo>
                  <a:lnTo>
                    <a:pt x="314" y="39"/>
                  </a:lnTo>
                  <a:lnTo>
                    <a:pt x="316" y="39"/>
                  </a:lnTo>
                  <a:lnTo>
                    <a:pt x="316" y="37"/>
                  </a:lnTo>
                  <a:lnTo>
                    <a:pt x="317" y="37"/>
                  </a:lnTo>
                  <a:lnTo>
                    <a:pt x="319" y="37"/>
                  </a:lnTo>
                  <a:lnTo>
                    <a:pt x="320" y="37"/>
                  </a:lnTo>
                  <a:lnTo>
                    <a:pt x="319" y="37"/>
                  </a:lnTo>
                  <a:lnTo>
                    <a:pt x="317" y="39"/>
                  </a:lnTo>
                  <a:lnTo>
                    <a:pt x="316" y="41"/>
                  </a:lnTo>
                  <a:lnTo>
                    <a:pt x="316" y="41"/>
                  </a:lnTo>
                  <a:lnTo>
                    <a:pt x="314" y="41"/>
                  </a:lnTo>
                  <a:lnTo>
                    <a:pt x="312" y="41"/>
                  </a:lnTo>
                  <a:lnTo>
                    <a:pt x="311" y="41"/>
                  </a:lnTo>
                  <a:lnTo>
                    <a:pt x="309" y="42"/>
                  </a:lnTo>
                  <a:lnTo>
                    <a:pt x="308" y="44"/>
                  </a:lnTo>
                  <a:lnTo>
                    <a:pt x="306" y="44"/>
                  </a:lnTo>
                  <a:lnTo>
                    <a:pt x="305" y="44"/>
                  </a:lnTo>
                  <a:lnTo>
                    <a:pt x="303" y="45"/>
                  </a:lnTo>
                  <a:lnTo>
                    <a:pt x="301" y="45"/>
                  </a:lnTo>
                  <a:lnTo>
                    <a:pt x="298" y="44"/>
                  </a:lnTo>
                  <a:lnTo>
                    <a:pt x="297" y="44"/>
                  </a:lnTo>
                  <a:lnTo>
                    <a:pt x="293" y="45"/>
                  </a:lnTo>
                  <a:lnTo>
                    <a:pt x="290" y="48"/>
                  </a:lnTo>
                  <a:lnTo>
                    <a:pt x="287" y="50"/>
                  </a:lnTo>
                  <a:lnTo>
                    <a:pt x="286" y="53"/>
                  </a:lnTo>
                  <a:lnTo>
                    <a:pt x="284" y="55"/>
                  </a:lnTo>
                  <a:lnTo>
                    <a:pt x="284" y="58"/>
                  </a:lnTo>
                  <a:lnTo>
                    <a:pt x="284" y="58"/>
                  </a:lnTo>
                  <a:lnTo>
                    <a:pt x="284" y="59"/>
                  </a:lnTo>
                  <a:lnTo>
                    <a:pt x="282" y="61"/>
                  </a:lnTo>
                  <a:lnTo>
                    <a:pt x="282" y="61"/>
                  </a:lnTo>
                  <a:lnTo>
                    <a:pt x="281" y="61"/>
                  </a:lnTo>
                  <a:lnTo>
                    <a:pt x="278" y="59"/>
                  </a:lnTo>
                  <a:lnTo>
                    <a:pt x="271" y="56"/>
                  </a:lnTo>
                  <a:lnTo>
                    <a:pt x="265" y="53"/>
                  </a:lnTo>
                  <a:lnTo>
                    <a:pt x="262" y="52"/>
                  </a:lnTo>
                  <a:lnTo>
                    <a:pt x="256" y="52"/>
                  </a:lnTo>
                  <a:lnTo>
                    <a:pt x="249" y="55"/>
                  </a:lnTo>
                  <a:lnTo>
                    <a:pt x="249" y="55"/>
                  </a:lnTo>
                  <a:lnTo>
                    <a:pt x="246" y="52"/>
                  </a:lnTo>
                  <a:lnTo>
                    <a:pt x="246" y="52"/>
                  </a:lnTo>
                  <a:lnTo>
                    <a:pt x="245" y="52"/>
                  </a:lnTo>
                  <a:lnTo>
                    <a:pt x="243" y="52"/>
                  </a:lnTo>
                  <a:lnTo>
                    <a:pt x="243" y="52"/>
                  </a:lnTo>
                  <a:lnTo>
                    <a:pt x="241" y="53"/>
                  </a:lnTo>
                  <a:lnTo>
                    <a:pt x="240" y="53"/>
                  </a:lnTo>
                  <a:lnTo>
                    <a:pt x="240" y="55"/>
                  </a:lnTo>
                  <a:lnTo>
                    <a:pt x="240" y="55"/>
                  </a:lnTo>
                  <a:lnTo>
                    <a:pt x="240" y="56"/>
                  </a:lnTo>
                  <a:lnTo>
                    <a:pt x="241" y="58"/>
                  </a:lnTo>
                  <a:lnTo>
                    <a:pt x="243" y="58"/>
                  </a:lnTo>
                  <a:lnTo>
                    <a:pt x="245" y="59"/>
                  </a:lnTo>
                  <a:lnTo>
                    <a:pt x="246" y="59"/>
                  </a:lnTo>
                  <a:lnTo>
                    <a:pt x="246" y="59"/>
                  </a:lnTo>
                  <a:lnTo>
                    <a:pt x="249" y="61"/>
                  </a:lnTo>
                  <a:lnTo>
                    <a:pt x="251" y="64"/>
                  </a:lnTo>
                  <a:lnTo>
                    <a:pt x="252" y="64"/>
                  </a:lnTo>
                  <a:lnTo>
                    <a:pt x="251" y="66"/>
                  </a:lnTo>
                  <a:lnTo>
                    <a:pt x="249" y="66"/>
                  </a:lnTo>
                  <a:lnTo>
                    <a:pt x="249" y="66"/>
                  </a:lnTo>
                  <a:lnTo>
                    <a:pt x="248" y="66"/>
                  </a:lnTo>
                  <a:lnTo>
                    <a:pt x="245" y="64"/>
                  </a:lnTo>
                  <a:lnTo>
                    <a:pt x="245" y="64"/>
                  </a:lnTo>
                  <a:lnTo>
                    <a:pt x="243" y="67"/>
                  </a:lnTo>
                  <a:lnTo>
                    <a:pt x="241" y="69"/>
                  </a:lnTo>
                  <a:lnTo>
                    <a:pt x="241" y="69"/>
                  </a:lnTo>
                  <a:lnTo>
                    <a:pt x="240" y="70"/>
                  </a:lnTo>
                  <a:lnTo>
                    <a:pt x="238" y="70"/>
                  </a:lnTo>
                  <a:lnTo>
                    <a:pt x="237" y="70"/>
                  </a:lnTo>
                  <a:lnTo>
                    <a:pt x="237" y="70"/>
                  </a:lnTo>
                  <a:lnTo>
                    <a:pt x="235" y="69"/>
                  </a:lnTo>
                  <a:lnTo>
                    <a:pt x="235" y="69"/>
                  </a:lnTo>
                  <a:lnTo>
                    <a:pt x="235" y="66"/>
                  </a:lnTo>
                  <a:lnTo>
                    <a:pt x="237" y="64"/>
                  </a:lnTo>
                  <a:lnTo>
                    <a:pt x="237" y="63"/>
                  </a:lnTo>
                  <a:lnTo>
                    <a:pt x="237" y="59"/>
                  </a:lnTo>
                  <a:lnTo>
                    <a:pt x="235" y="59"/>
                  </a:lnTo>
                  <a:lnTo>
                    <a:pt x="234" y="58"/>
                  </a:lnTo>
                  <a:lnTo>
                    <a:pt x="234" y="56"/>
                  </a:lnTo>
                  <a:lnTo>
                    <a:pt x="234" y="55"/>
                  </a:lnTo>
                  <a:lnTo>
                    <a:pt x="234" y="53"/>
                  </a:lnTo>
                  <a:lnTo>
                    <a:pt x="234" y="52"/>
                  </a:lnTo>
                  <a:lnTo>
                    <a:pt x="234" y="50"/>
                  </a:lnTo>
                  <a:lnTo>
                    <a:pt x="235" y="50"/>
                  </a:lnTo>
                  <a:lnTo>
                    <a:pt x="235" y="48"/>
                  </a:lnTo>
                  <a:lnTo>
                    <a:pt x="237" y="48"/>
                  </a:lnTo>
                  <a:lnTo>
                    <a:pt x="238" y="47"/>
                  </a:lnTo>
                  <a:lnTo>
                    <a:pt x="240" y="45"/>
                  </a:lnTo>
                  <a:lnTo>
                    <a:pt x="241" y="44"/>
                  </a:lnTo>
                  <a:lnTo>
                    <a:pt x="243" y="42"/>
                  </a:lnTo>
                  <a:lnTo>
                    <a:pt x="241" y="41"/>
                  </a:lnTo>
                  <a:lnTo>
                    <a:pt x="241" y="39"/>
                  </a:lnTo>
                  <a:lnTo>
                    <a:pt x="241" y="39"/>
                  </a:lnTo>
                  <a:lnTo>
                    <a:pt x="243" y="37"/>
                  </a:lnTo>
                  <a:lnTo>
                    <a:pt x="245" y="37"/>
                  </a:lnTo>
                  <a:lnTo>
                    <a:pt x="246" y="41"/>
                  </a:lnTo>
                  <a:lnTo>
                    <a:pt x="248" y="41"/>
                  </a:lnTo>
                  <a:lnTo>
                    <a:pt x="249" y="41"/>
                  </a:lnTo>
                  <a:lnTo>
                    <a:pt x="252" y="41"/>
                  </a:lnTo>
                  <a:lnTo>
                    <a:pt x="254" y="41"/>
                  </a:lnTo>
                  <a:lnTo>
                    <a:pt x="254" y="41"/>
                  </a:lnTo>
                  <a:lnTo>
                    <a:pt x="256" y="39"/>
                  </a:lnTo>
                  <a:lnTo>
                    <a:pt x="256" y="37"/>
                  </a:lnTo>
                  <a:lnTo>
                    <a:pt x="256" y="34"/>
                  </a:lnTo>
                  <a:lnTo>
                    <a:pt x="256" y="33"/>
                  </a:lnTo>
                  <a:lnTo>
                    <a:pt x="257" y="31"/>
                  </a:lnTo>
                  <a:lnTo>
                    <a:pt x="259" y="28"/>
                  </a:lnTo>
                  <a:lnTo>
                    <a:pt x="259" y="26"/>
                  </a:lnTo>
                  <a:lnTo>
                    <a:pt x="259" y="22"/>
                  </a:lnTo>
                  <a:lnTo>
                    <a:pt x="260" y="20"/>
                  </a:lnTo>
                  <a:lnTo>
                    <a:pt x="260" y="17"/>
                  </a:lnTo>
                  <a:lnTo>
                    <a:pt x="262" y="14"/>
                  </a:lnTo>
                  <a:lnTo>
                    <a:pt x="260" y="9"/>
                  </a:lnTo>
                  <a:lnTo>
                    <a:pt x="259" y="7"/>
                  </a:lnTo>
                  <a:lnTo>
                    <a:pt x="259" y="6"/>
                  </a:lnTo>
                  <a:lnTo>
                    <a:pt x="259" y="4"/>
                  </a:lnTo>
                  <a:lnTo>
                    <a:pt x="259" y="3"/>
                  </a:lnTo>
                  <a:lnTo>
                    <a:pt x="259" y="1"/>
                  </a:lnTo>
                  <a:lnTo>
                    <a:pt x="260" y="1"/>
                  </a:lnTo>
                  <a:lnTo>
                    <a:pt x="262" y="1"/>
                  </a:lnTo>
                  <a:lnTo>
                    <a:pt x="262" y="1"/>
                  </a:lnTo>
                  <a:lnTo>
                    <a:pt x="262" y="0"/>
                  </a:lnTo>
                  <a:lnTo>
                    <a:pt x="26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44" name="Freeform 241">
              <a:extLst>
                <a:ext uri="{FF2B5EF4-FFF2-40B4-BE49-F238E27FC236}">
                  <a16:creationId xmlns:a16="http://schemas.microsoft.com/office/drawing/2014/main" id="{46AEFB3B-07B7-5FE8-8A71-EAF6284680A0}"/>
                </a:ext>
              </a:extLst>
            </p:cNvPr>
            <p:cNvSpPr>
              <a:spLocks/>
            </p:cNvSpPr>
            <p:nvPr/>
          </p:nvSpPr>
          <p:spPr bwMode="auto">
            <a:xfrm>
              <a:off x="6749350" y="3445211"/>
              <a:ext cx="122802" cy="130598"/>
            </a:xfrm>
            <a:custGeom>
              <a:avLst/>
              <a:gdLst>
                <a:gd name="T0" fmla="*/ 56 w 63"/>
                <a:gd name="T1" fmla="*/ 4 h 67"/>
                <a:gd name="T2" fmla="*/ 58 w 63"/>
                <a:gd name="T3" fmla="*/ 11 h 67"/>
                <a:gd name="T4" fmla="*/ 58 w 63"/>
                <a:gd name="T5" fmla="*/ 15 h 67"/>
                <a:gd name="T6" fmla="*/ 61 w 63"/>
                <a:gd name="T7" fmla="*/ 18 h 67"/>
                <a:gd name="T8" fmla="*/ 63 w 63"/>
                <a:gd name="T9" fmla="*/ 19 h 67"/>
                <a:gd name="T10" fmla="*/ 58 w 63"/>
                <a:gd name="T11" fmla="*/ 22 h 67"/>
                <a:gd name="T12" fmla="*/ 55 w 63"/>
                <a:gd name="T13" fmla="*/ 24 h 67"/>
                <a:gd name="T14" fmla="*/ 45 w 63"/>
                <a:gd name="T15" fmla="*/ 26 h 67"/>
                <a:gd name="T16" fmla="*/ 37 w 63"/>
                <a:gd name="T17" fmla="*/ 29 h 67"/>
                <a:gd name="T18" fmla="*/ 30 w 63"/>
                <a:gd name="T19" fmla="*/ 30 h 67"/>
                <a:gd name="T20" fmla="*/ 34 w 63"/>
                <a:gd name="T21" fmla="*/ 37 h 67"/>
                <a:gd name="T22" fmla="*/ 39 w 63"/>
                <a:gd name="T23" fmla="*/ 41 h 67"/>
                <a:gd name="T24" fmla="*/ 44 w 63"/>
                <a:gd name="T25" fmla="*/ 46 h 67"/>
                <a:gd name="T26" fmla="*/ 39 w 63"/>
                <a:gd name="T27" fmla="*/ 49 h 67"/>
                <a:gd name="T28" fmla="*/ 39 w 63"/>
                <a:gd name="T29" fmla="*/ 49 h 67"/>
                <a:gd name="T30" fmla="*/ 36 w 63"/>
                <a:gd name="T31" fmla="*/ 54 h 67"/>
                <a:gd name="T32" fmla="*/ 33 w 63"/>
                <a:gd name="T33" fmla="*/ 56 h 67"/>
                <a:gd name="T34" fmla="*/ 26 w 63"/>
                <a:gd name="T35" fmla="*/ 57 h 67"/>
                <a:gd name="T36" fmla="*/ 23 w 63"/>
                <a:gd name="T37" fmla="*/ 60 h 67"/>
                <a:gd name="T38" fmla="*/ 19 w 63"/>
                <a:gd name="T39" fmla="*/ 65 h 67"/>
                <a:gd name="T40" fmla="*/ 15 w 63"/>
                <a:gd name="T41" fmla="*/ 67 h 67"/>
                <a:gd name="T42" fmla="*/ 9 w 63"/>
                <a:gd name="T43" fmla="*/ 67 h 67"/>
                <a:gd name="T44" fmla="*/ 3 w 63"/>
                <a:gd name="T45" fmla="*/ 65 h 67"/>
                <a:gd name="T46" fmla="*/ 0 w 63"/>
                <a:gd name="T47" fmla="*/ 62 h 67"/>
                <a:gd name="T48" fmla="*/ 1 w 63"/>
                <a:gd name="T49" fmla="*/ 57 h 67"/>
                <a:gd name="T50" fmla="*/ 1 w 63"/>
                <a:gd name="T51" fmla="*/ 56 h 67"/>
                <a:gd name="T52" fmla="*/ 3 w 63"/>
                <a:gd name="T53" fmla="*/ 51 h 67"/>
                <a:gd name="T54" fmla="*/ 3 w 63"/>
                <a:gd name="T55" fmla="*/ 48 h 67"/>
                <a:gd name="T56" fmla="*/ 4 w 63"/>
                <a:gd name="T57" fmla="*/ 45 h 67"/>
                <a:gd name="T58" fmla="*/ 6 w 63"/>
                <a:gd name="T59" fmla="*/ 41 h 67"/>
                <a:gd name="T60" fmla="*/ 8 w 63"/>
                <a:gd name="T61" fmla="*/ 37 h 67"/>
                <a:gd name="T62" fmla="*/ 6 w 63"/>
                <a:gd name="T63" fmla="*/ 35 h 67"/>
                <a:gd name="T64" fmla="*/ 8 w 63"/>
                <a:gd name="T65" fmla="*/ 33 h 67"/>
                <a:gd name="T66" fmla="*/ 8 w 63"/>
                <a:gd name="T67" fmla="*/ 30 h 67"/>
                <a:gd name="T68" fmla="*/ 9 w 63"/>
                <a:gd name="T69" fmla="*/ 27 h 67"/>
                <a:gd name="T70" fmla="*/ 9 w 63"/>
                <a:gd name="T71" fmla="*/ 21 h 67"/>
                <a:gd name="T72" fmla="*/ 9 w 63"/>
                <a:gd name="T73" fmla="*/ 16 h 67"/>
                <a:gd name="T74" fmla="*/ 9 w 63"/>
                <a:gd name="T75" fmla="*/ 13 h 67"/>
                <a:gd name="T76" fmla="*/ 9 w 63"/>
                <a:gd name="T77" fmla="*/ 11 h 67"/>
                <a:gd name="T78" fmla="*/ 12 w 63"/>
                <a:gd name="T79" fmla="*/ 11 h 67"/>
                <a:gd name="T80" fmla="*/ 14 w 63"/>
                <a:gd name="T81" fmla="*/ 11 h 67"/>
                <a:gd name="T82" fmla="*/ 19 w 63"/>
                <a:gd name="T83" fmla="*/ 15 h 67"/>
                <a:gd name="T84" fmla="*/ 20 w 63"/>
                <a:gd name="T85" fmla="*/ 16 h 67"/>
                <a:gd name="T86" fmla="*/ 26 w 63"/>
                <a:gd name="T87" fmla="*/ 18 h 67"/>
                <a:gd name="T88" fmla="*/ 34 w 63"/>
                <a:gd name="T89" fmla="*/ 13 h 67"/>
                <a:gd name="T90" fmla="*/ 41 w 63"/>
                <a:gd name="T91" fmla="*/ 10 h 67"/>
                <a:gd name="T92" fmla="*/ 47 w 63"/>
                <a:gd name="T93" fmla="*/ 5 h 67"/>
                <a:gd name="T94" fmla="*/ 55 w 63"/>
                <a:gd name="T95"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3" h="67">
                  <a:moveTo>
                    <a:pt x="55" y="0"/>
                  </a:moveTo>
                  <a:lnTo>
                    <a:pt x="56" y="4"/>
                  </a:lnTo>
                  <a:lnTo>
                    <a:pt x="58" y="8"/>
                  </a:lnTo>
                  <a:lnTo>
                    <a:pt x="58" y="11"/>
                  </a:lnTo>
                  <a:lnTo>
                    <a:pt x="60" y="15"/>
                  </a:lnTo>
                  <a:lnTo>
                    <a:pt x="58" y="15"/>
                  </a:lnTo>
                  <a:lnTo>
                    <a:pt x="60" y="18"/>
                  </a:lnTo>
                  <a:lnTo>
                    <a:pt x="61" y="18"/>
                  </a:lnTo>
                  <a:lnTo>
                    <a:pt x="63" y="18"/>
                  </a:lnTo>
                  <a:lnTo>
                    <a:pt x="63" y="19"/>
                  </a:lnTo>
                  <a:lnTo>
                    <a:pt x="61" y="21"/>
                  </a:lnTo>
                  <a:lnTo>
                    <a:pt x="58" y="22"/>
                  </a:lnTo>
                  <a:lnTo>
                    <a:pt x="58" y="22"/>
                  </a:lnTo>
                  <a:lnTo>
                    <a:pt x="55" y="24"/>
                  </a:lnTo>
                  <a:lnTo>
                    <a:pt x="50" y="26"/>
                  </a:lnTo>
                  <a:lnTo>
                    <a:pt x="45" y="26"/>
                  </a:lnTo>
                  <a:lnTo>
                    <a:pt x="41" y="27"/>
                  </a:lnTo>
                  <a:lnTo>
                    <a:pt x="37" y="29"/>
                  </a:lnTo>
                  <a:lnTo>
                    <a:pt x="33" y="30"/>
                  </a:lnTo>
                  <a:lnTo>
                    <a:pt x="30" y="30"/>
                  </a:lnTo>
                  <a:lnTo>
                    <a:pt x="31" y="33"/>
                  </a:lnTo>
                  <a:lnTo>
                    <a:pt x="34" y="37"/>
                  </a:lnTo>
                  <a:lnTo>
                    <a:pt x="36" y="38"/>
                  </a:lnTo>
                  <a:lnTo>
                    <a:pt x="39" y="41"/>
                  </a:lnTo>
                  <a:lnTo>
                    <a:pt x="41" y="45"/>
                  </a:lnTo>
                  <a:lnTo>
                    <a:pt x="44" y="46"/>
                  </a:lnTo>
                  <a:lnTo>
                    <a:pt x="42" y="48"/>
                  </a:lnTo>
                  <a:lnTo>
                    <a:pt x="39" y="49"/>
                  </a:lnTo>
                  <a:lnTo>
                    <a:pt x="39" y="49"/>
                  </a:lnTo>
                  <a:lnTo>
                    <a:pt x="39" y="49"/>
                  </a:lnTo>
                  <a:lnTo>
                    <a:pt x="37" y="52"/>
                  </a:lnTo>
                  <a:lnTo>
                    <a:pt x="36" y="54"/>
                  </a:lnTo>
                  <a:lnTo>
                    <a:pt x="36" y="54"/>
                  </a:lnTo>
                  <a:lnTo>
                    <a:pt x="33" y="56"/>
                  </a:lnTo>
                  <a:lnTo>
                    <a:pt x="28" y="56"/>
                  </a:lnTo>
                  <a:lnTo>
                    <a:pt x="26" y="57"/>
                  </a:lnTo>
                  <a:lnTo>
                    <a:pt x="25" y="57"/>
                  </a:lnTo>
                  <a:lnTo>
                    <a:pt x="23" y="60"/>
                  </a:lnTo>
                  <a:lnTo>
                    <a:pt x="22" y="62"/>
                  </a:lnTo>
                  <a:lnTo>
                    <a:pt x="19" y="65"/>
                  </a:lnTo>
                  <a:lnTo>
                    <a:pt x="15" y="67"/>
                  </a:lnTo>
                  <a:lnTo>
                    <a:pt x="15" y="67"/>
                  </a:lnTo>
                  <a:lnTo>
                    <a:pt x="14" y="67"/>
                  </a:lnTo>
                  <a:lnTo>
                    <a:pt x="9" y="67"/>
                  </a:lnTo>
                  <a:lnTo>
                    <a:pt x="6" y="65"/>
                  </a:lnTo>
                  <a:lnTo>
                    <a:pt x="3" y="65"/>
                  </a:lnTo>
                  <a:lnTo>
                    <a:pt x="0" y="65"/>
                  </a:lnTo>
                  <a:lnTo>
                    <a:pt x="0" y="62"/>
                  </a:lnTo>
                  <a:lnTo>
                    <a:pt x="0" y="62"/>
                  </a:lnTo>
                  <a:lnTo>
                    <a:pt x="1" y="57"/>
                  </a:lnTo>
                  <a:lnTo>
                    <a:pt x="1" y="56"/>
                  </a:lnTo>
                  <a:lnTo>
                    <a:pt x="1" y="56"/>
                  </a:lnTo>
                  <a:lnTo>
                    <a:pt x="3" y="52"/>
                  </a:lnTo>
                  <a:lnTo>
                    <a:pt x="3" y="51"/>
                  </a:lnTo>
                  <a:lnTo>
                    <a:pt x="3" y="48"/>
                  </a:lnTo>
                  <a:lnTo>
                    <a:pt x="3" y="48"/>
                  </a:lnTo>
                  <a:lnTo>
                    <a:pt x="3" y="46"/>
                  </a:lnTo>
                  <a:lnTo>
                    <a:pt x="4" y="45"/>
                  </a:lnTo>
                  <a:lnTo>
                    <a:pt x="4" y="41"/>
                  </a:lnTo>
                  <a:lnTo>
                    <a:pt x="6" y="41"/>
                  </a:lnTo>
                  <a:lnTo>
                    <a:pt x="6" y="38"/>
                  </a:lnTo>
                  <a:lnTo>
                    <a:pt x="8" y="37"/>
                  </a:lnTo>
                  <a:lnTo>
                    <a:pt x="6" y="35"/>
                  </a:lnTo>
                  <a:lnTo>
                    <a:pt x="6" y="35"/>
                  </a:lnTo>
                  <a:lnTo>
                    <a:pt x="8" y="33"/>
                  </a:lnTo>
                  <a:lnTo>
                    <a:pt x="8" y="33"/>
                  </a:lnTo>
                  <a:lnTo>
                    <a:pt x="8" y="30"/>
                  </a:lnTo>
                  <a:lnTo>
                    <a:pt x="8" y="30"/>
                  </a:lnTo>
                  <a:lnTo>
                    <a:pt x="8" y="27"/>
                  </a:lnTo>
                  <a:lnTo>
                    <a:pt x="9" y="27"/>
                  </a:lnTo>
                  <a:lnTo>
                    <a:pt x="9" y="22"/>
                  </a:lnTo>
                  <a:lnTo>
                    <a:pt x="9" y="21"/>
                  </a:lnTo>
                  <a:lnTo>
                    <a:pt x="9" y="19"/>
                  </a:lnTo>
                  <a:lnTo>
                    <a:pt x="9" y="16"/>
                  </a:lnTo>
                  <a:lnTo>
                    <a:pt x="9" y="13"/>
                  </a:lnTo>
                  <a:lnTo>
                    <a:pt x="9" y="13"/>
                  </a:lnTo>
                  <a:lnTo>
                    <a:pt x="9" y="11"/>
                  </a:lnTo>
                  <a:lnTo>
                    <a:pt x="9" y="11"/>
                  </a:lnTo>
                  <a:lnTo>
                    <a:pt x="11" y="11"/>
                  </a:lnTo>
                  <a:lnTo>
                    <a:pt x="12" y="11"/>
                  </a:lnTo>
                  <a:lnTo>
                    <a:pt x="14" y="11"/>
                  </a:lnTo>
                  <a:lnTo>
                    <a:pt x="14" y="11"/>
                  </a:lnTo>
                  <a:lnTo>
                    <a:pt x="15" y="15"/>
                  </a:lnTo>
                  <a:lnTo>
                    <a:pt x="19" y="15"/>
                  </a:lnTo>
                  <a:lnTo>
                    <a:pt x="19" y="16"/>
                  </a:lnTo>
                  <a:lnTo>
                    <a:pt x="20" y="16"/>
                  </a:lnTo>
                  <a:lnTo>
                    <a:pt x="22" y="18"/>
                  </a:lnTo>
                  <a:lnTo>
                    <a:pt x="26" y="18"/>
                  </a:lnTo>
                  <a:lnTo>
                    <a:pt x="31" y="15"/>
                  </a:lnTo>
                  <a:lnTo>
                    <a:pt x="34" y="13"/>
                  </a:lnTo>
                  <a:lnTo>
                    <a:pt x="37" y="11"/>
                  </a:lnTo>
                  <a:lnTo>
                    <a:pt x="41" y="10"/>
                  </a:lnTo>
                  <a:lnTo>
                    <a:pt x="45" y="7"/>
                  </a:lnTo>
                  <a:lnTo>
                    <a:pt x="47" y="5"/>
                  </a:lnTo>
                  <a:lnTo>
                    <a:pt x="52" y="4"/>
                  </a:lnTo>
                  <a:lnTo>
                    <a:pt x="5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45" name="Freeform 242">
              <a:extLst>
                <a:ext uri="{FF2B5EF4-FFF2-40B4-BE49-F238E27FC236}">
                  <a16:creationId xmlns:a16="http://schemas.microsoft.com/office/drawing/2014/main" id="{3921195C-B257-F2B0-B357-73B45ADF9F4A}"/>
                </a:ext>
              </a:extLst>
            </p:cNvPr>
            <p:cNvSpPr>
              <a:spLocks/>
            </p:cNvSpPr>
            <p:nvPr/>
          </p:nvSpPr>
          <p:spPr bwMode="auto">
            <a:xfrm>
              <a:off x="3558476" y="3891582"/>
              <a:ext cx="58477" cy="23391"/>
            </a:xfrm>
            <a:custGeom>
              <a:avLst/>
              <a:gdLst>
                <a:gd name="T0" fmla="*/ 6 w 30"/>
                <a:gd name="T1" fmla="*/ 0 h 12"/>
                <a:gd name="T2" fmla="*/ 13 w 30"/>
                <a:gd name="T3" fmla="*/ 1 h 12"/>
                <a:gd name="T4" fmla="*/ 14 w 30"/>
                <a:gd name="T5" fmla="*/ 1 h 12"/>
                <a:gd name="T6" fmla="*/ 14 w 30"/>
                <a:gd name="T7" fmla="*/ 1 h 12"/>
                <a:gd name="T8" fmla="*/ 17 w 30"/>
                <a:gd name="T9" fmla="*/ 1 h 12"/>
                <a:gd name="T10" fmla="*/ 19 w 30"/>
                <a:gd name="T11" fmla="*/ 3 h 12"/>
                <a:gd name="T12" fmla="*/ 19 w 30"/>
                <a:gd name="T13" fmla="*/ 3 h 12"/>
                <a:gd name="T14" fmla="*/ 20 w 30"/>
                <a:gd name="T15" fmla="*/ 3 h 12"/>
                <a:gd name="T16" fmla="*/ 22 w 30"/>
                <a:gd name="T17" fmla="*/ 3 h 12"/>
                <a:gd name="T18" fmla="*/ 24 w 30"/>
                <a:gd name="T19" fmla="*/ 5 h 12"/>
                <a:gd name="T20" fmla="*/ 28 w 30"/>
                <a:gd name="T21" fmla="*/ 6 h 12"/>
                <a:gd name="T22" fmla="*/ 30 w 30"/>
                <a:gd name="T23" fmla="*/ 9 h 12"/>
                <a:gd name="T24" fmla="*/ 30 w 30"/>
                <a:gd name="T25" fmla="*/ 9 h 12"/>
                <a:gd name="T26" fmla="*/ 28 w 30"/>
                <a:gd name="T27" fmla="*/ 9 h 12"/>
                <a:gd name="T28" fmla="*/ 27 w 30"/>
                <a:gd name="T29" fmla="*/ 11 h 12"/>
                <a:gd name="T30" fmla="*/ 25 w 30"/>
                <a:gd name="T31" fmla="*/ 11 h 12"/>
                <a:gd name="T32" fmla="*/ 24 w 30"/>
                <a:gd name="T33" fmla="*/ 9 h 12"/>
                <a:gd name="T34" fmla="*/ 24 w 30"/>
                <a:gd name="T35" fmla="*/ 9 h 12"/>
                <a:gd name="T36" fmla="*/ 22 w 30"/>
                <a:gd name="T37" fmla="*/ 9 h 12"/>
                <a:gd name="T38" fmla="*/ 22 w 30"/>
                <a:gd name="T39" fmla="*/ 9 h 12"/>
                <a:gd name="T40" fmla="*/ 22 w 30"/>
                <a:gd name="T41" fmla="*/ 9 h 12"/>
                <a:gd name="T42" fmla="*/ 20 w 30"/>
                <a:gd name="T43" fmla="*/ 9 h 12"/>
                <a:gd name="T44" fmla="*/ 20 w 30"/>
                <a:gd name="T45" fmla="*/ 9 h 12"/>
                <a:gd name="T46" fmla="*/ 19 w 30"/>
                <a:gd name="T47" fmla="*/ 11 h 12"/>
                <a:gd name="T48" fmla="*/ 19 w 30"/>
                <a:gd name="T49" fmla="*/ 11 h 12"/>
                <a:gd name="T50" fmla="*/ 17 w 30"/>
                <a:gd name="T51" fmla="*/ 9 h 12"/>
                <a:gd name="T52" fmla="*/ 17 w 30"/>
                <a:gd name="T53" fmla="*/ 9 h 12"/>
                <a:gd name="T54" fmla="*/ 16 w 30"/>
                <a:gd name="T55" fmla="*/ 11 h 12"/>
                <a:gd name="T56" fmla="*/ 16 w 30"/>
                <a:gd name="T57" fmla="*/ 12 h 12"/>
                <a:gd name="T58" fmla="*/ 14 w 30"/>
                <a:gd name="T59" fmla="*/ 11 h 12"/>
                <a:gd name="T60" fmla="*/ 14 w 30"/>
                <a:gd name="T61" fmla="*/ 11 h 12"/>
                <a:gd name="T62" fmla="*/ 13 w 30"/>
                <a:gd name="T63" fmla="*/ 11 h 12"/>
                <a:gd name="T64" fmla="*/ 9 w 30"/>
                <a:gd name="T65" fmla="*/ 11 h 12"/>
                <a:gd name="T66" fmla="*/ 8 w 30"/>
                <a:gd name="T67" fmla="*/ 11 h 12"/>
                <a:gd name="T68" fmla="*/ 6 w 30"/>
                <a:gd name="T69" fmla="*/ 8 h 12"/>
                <a:gd name="T70" fmla="*/ 6 w 30"/>
                <a:gd name="T71" fmla="*/ 8 h 12"/>
                <a:gd name="T72" fmla="*/ 5 w 30"/>
                <a:gd name="T73" fmla="*/ 8 h 12"/>
                <a:gd name="T74" fmla="*/ 3 w 30"/>
                <a:gd name="T75" fmla="*/ 6 h 12"/>
                <a:gd name="T76" fmla="*/ 3 w 30"/>
                <a:gd name="T77" fmla="*/ 6 h 12"/>
                <a:gd name="T78" fmla="*/ 0 w 30"/>
                <a:gd name="T79" fmla="*/ 5 h 12"/>
                <a:gd name="T80" fmla="*/ 0 w 30"/>
                <a:gd name="T81" fmla="*/ 5 h 12"/>
                <a:gd name="T82" fmla="*/ 0 w 30"/>
                <a:gd name="T83" fmla="*/ 3 h 12"/>
                <a:gd name="T84" fmla="*/ 0 w 30"/>
                <a:gd name="T85" fmla="*/ 1 h 12"/>
                <a:gd name="T86" fmla="*/ 1 w 30"/>
                <a:gd name="T87" fmla="*/ 1 h 12"/>
                <a:gd name="T88" fmla="*/ 3 w 30"/>
                <a:gd name="T89" fmla="*/ 1 h 12"/>
                <a:gd name="T90" fmla="*/ 5 w 30"/>
                <a:gd name="T91" fmla="*/ 1 h 12"/>
                <a:gd name="T92" fmla="*/ 5 w 30"/>
                <a:gd name="T93" fmla="*/ 1 h 12"/>
                <a:gd name="T94" fmla="*/ 6 w 30"/>
                <a:gd name="T95"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0" h="12">
                  <a:moveTo>
                    <a:pt x="6" y="0"/>
                  </a:moveTo>
                  <a:lnTo>
                    <a:pt x="13" y="1"/>
                  </a:lnTo>
                  <a:lnTo>
                    <a:pt x="14" y="1"/>
                  </a:lnTo>
                  <a:lnTo>
                    <a:pt x="14" y="1"/>
                  </a:lnTo>
                  <a:lnTo>
                    <a:pt x="17" y="1"/>
                  </a:lnTo>
                  <a:lnTo>
                    <a:pt x="19" y="3"/>
                  </a:lnTo>
                  <a:lnTo>
                    <a:pt x="19" y="3"/>
                  </a:lnTo>
                  <a:lnTo>
                    <a:pt x="20" y="3"/>
                  </a:lnTo>
                  <a:lnTo>
                    <a:pt x="22" y="3"/>
                  </a:lnTo>
                  <a:lnTo>
                    <a:pt x="24" y="5"/>
                  </a:lnTo>
                  <a:lnTo>
                    <a:pt x="28" y="6"/>
                  </a:lnTo>
                  <a:lnTo>
                    <a:pt x="30" y="9"/>
                  </a:lnTo>
                  <a:lnTo>
                    <a:pt x="30" y="9"/>
                  </a:lnTo>
                  <a:lnTo>
                    <a:pt x="28" y="9"/>
                  </a:lnTo>
                  <a:lnTo>
                    <a:pt x="27" y="11"/>
                  </a:lnTo>
                  <a:lnTo>
                    <a:pt x="25" y="11"/>
                  </a:lnTo>
                  <a:lnTo>
                    <a:pt x="24" y="9"/>
                  </a:lnTo>
                  <a:lnTo>
                    <a:pt x="24" y="9"/>
                  </a:lnTo>
                  <a:lnTo>
                    <a:pt x="22" y="9"/>
                  </a:lnTo>
                  <a:lnTo>
                    <a:pt x="22" y="9"/>
                  </a:lnTo>
                  <a:lnTo>
                    <a:pt x="22" y="9"/>
                  </a:lnTo>
                  <a:lnTo>
                    <a:pt x="20" y="9"/>
                  </a:lnTo>
                  <a:lnTo>
                    <a:pt x="20" y="9"/>
                  </a:lnTo>
                  <a:lnTo>
                    <a:pt x="19" y="11"/>
                  </a:lnTo>
                  <a:lnTo>
                    <a:pt x="19" y="11"/>
                  </a:lnTo>
                  <a:lnTo>
                    <a:pt x="17" y="9"/>
                  </a:lnTo>
                  <a:lnTo>
                    <a:pt x="17" y="9"/>
                  </a:lnTo>
                  <a:lnTo>
                    <a:pt x="16" y="11"/>
                  </a:lnTo>
                  <a:lnTo>
                    <a:pt x="16" y="12"/>
                  </a:lnTo>
                  <a:lnTo>
                    <a:pt x="14" y="11"/>
                  </a:lnTo>
                  <a:lnTo>
                    <a:pt x="14" y="11"/>
                  </a:lnTo>
                  <a:lnTo>
                    <a:pt x="13" y="11"/>
                  </a:lnTo>
                  <a:lnTo>
                    <a:pt x="9" y="11"/>
                  </a:lnTo>
                  <a:lnTo>
                    <a:pt x="8" y="11"/>
                  </a:lnTo>
                  <a:lnTo>
                    <a:pt x="6" y="8"/>
                  </a:lnTo>
                  <a:lnTo>
                    <a:pt x="6" y="8"/>
                  </a:lnTo>
                  <a:lnTo>
                    <a:pt x="5" y="8"/>
                  </a:lnTo>
                  <a:lnTo>
                    <a:pt x="3" y="6"/>
                  </a:lnTo>
                  <a:lnTo>
                    <a:pt x="3" y="6"/>
                  </a:lnTo>
                  <a:lnTo>
                    <a:pt x="0" y="5"/>
                  </a:lnTo>
                  <a:lnTo>
                    <a:pt x="0" y="5"/>
                  </a:lnTo>
                  <a:lnTo>
                    <a:pt x="0" y="3"/>
                  </a:lnTo>
                  <a:lnTo>
                    <a:pt x="0" y="1"/>
                  </a:lnTo>
                  <a:lnTo>
                    <a:pt x="1" y="1"/>
                  </a:lnTo>
                  <a:lnTo>
                    <a:pt x="3" y="1"/>
                  </a:lnTo>
                  <a:lnTo>
                    <a:pt x="5" y="1"/>
                  </a:lnTo>
                  <a:lnTo>
                    <a:pt x="5" y="1"/>
                  </a:lnTo>
                  <a:lnTo>
                    <a:pt x="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46" name="Freeform 243">
              <a:extLst>
                <a:ext uri="{FF2B5EF4-FFF2-40B4-BE49-F238E27FC236}">
                  <a16:creationId xmlns:a16="http://schemas.microsoft.com/office/drawing/2014/main" id="{ACBA6C5C-EAD5-18B7-A397-562E3740713F}"/>
                </a:ext>
              </a:extLst>
            </p:cNvPr>
            <p:cNvSpPr>
              <a:spLocks noEditPoints="1"/>
            </p:cNvSpPr>
            <p:nvPr/>
          </p:nvSpPr>
          <p:spPr bwMode="auto">
            <a:xfrm>
              <a:off x="5952119" y="2991042"/>
              <a:ext cx="333317" cy="350860"/>
            </a:xfrm>
            <a:custGeom>
              <a:avLst/>
              <a:gdLst>
                <a:gd name="T0" fmla="*/ 130 w 171"/>
                <a:gd name="T1" fmla="*/ 153 h 180"/>
                <a:gd name="T2" fmla="*/ 122 w 171"/>
                <a:gd name="T3" fmla="*/ 169 h 180"/>
                <a:gd name="T4" fmla="*/ 123 w 171"/>
                <a:gd name="T5" fmla="*/ 175 h 180"/>
                <a:gd name="T6" fmla="*/ 114 w 171"/>
                <a:gd name="T7" fmla="*/ 178 h 180"/>
                <a:gd name="T8" fmla="*/ 95 w 171"/>
                <a:gd name="T9" fmla="*/ 167 h 180"/>
                <a:gd name="T10" fmla="*/ 84 w 171"/>
                <a:gd name="T11" fmla="*/ 161 h 180"/>
                <a:gd name="T12" fmla="*/ 92 w 171"/>
                <a:gd name="T13" fmla="*/ 158 h 180"/>
                <a:gd name="T14" fmla="*/ 103 w 171"/>
                <a:gd name="T15" fmla="*/ 158 h 180"/>
                <a:gd name="T16" fmla="*/ 119 w 171"/>
                <a:gd name="T17" fmla="*/ 155 h 180"/>
                <a:gd name="T18" fmla="*/ 25 w 171"/>
                <a:gd name="T19" fmla="*/ 139 h 180"/>
                <a:gd name="T20" fmla="*/ 104 w 171"/>
                <a:gd name="T21" fmla="*/ 112 h 180"/>
                <a:gd name="T22" fmla="*/ 22 w 171"/>
                <a:gd name="T23" fmla="*/ 107 h 180"/>
                <a:gd name="T24" fmla="*/ 43 w 171"/>
                <a:gd name="T25" fmla="*/ 107 h 180"/>
                <a:gd name="T26" fmla="*/ 44 w 171"/>
                <a:gd name="T27" fmla="*/ 117 h 180"/>
                <a:gd name="T28" fmla="*/ 40 w 171"/>
                <a:gd name="T29" fmla="*/ 139 h 180"/>
                <a:gd name="T30" fmla="*/ 30 w 171"/>
                <a:gd name="T31" fmla="*/ 142 h 180"/>
                <a:gd name="T32" fmla="*/ 25 w 171"/>
                <a:gd name="T33" fmla="*/ 129 h 180"/>
                <a:gd name="T34" fmla="*/ 25 w 171"/>
                <a:gd name="T35" fmla="*/ 123 h 180"/>
                <a:gd name="T36" fmla="*/ 22 w 171"/>
                <a:gd name="T37" fmla="*/ 110 h 180"/>
                <a:gd name="T38" fmla="*/ 33 w 171"/>
                <a:gd name="T39" fmla="*/ 106 h 180"/>
                <a:gd name="T40" fmla="*/ 54 w 171"/>
                <a:gd name="T41" fmla="*/ 77 h 180"/>
                <a:gd name="T42" fmla="*/ 84 w 171"/>
                <a:gd name="T43" fmla="*/ 55 h 180"/>
                <a:gd name="T44" fmla="*/ 79 w 171"/>
                <a:gd name="T45" fmla="*/ 2 h 180"/>
                <a:gd name="T46" fmla="*/ 96 w 171"/>
                <a:gd name="T47" fmla="*/ 10 h 180"/>
                <a:gd name="T48" fmla="*/ 98 w 171"/>
                <a:gd name="T49" fmla="*/ 16 h 180"/>
                <a:gd name="T50" fmla="*/ 98 w 171"/>
                <a:gd name="T51" fmla="*/ 19 h 180"/>
                <a:gd name="T52" fmla="*/ 104 w 171"/>
                <a:gd name="T53" fmla="*/ 27 h 180"/>
                <a:gd name="T54" fmla="*/ 92 w 171"/>
                <a:gd name="T55" fmla="*/ 25 h 180"/>
                <a:gd name="T56" fmla="*/ 81 w 171"/>
                <a:gd name="T57" fmla="*/ 30 h 180"/>
                <a:gd name="T58" fmla="*/ 81 w 171"/>
                <a:gd name="T59" fmla="*/ 43 h 180"/>
                <a:gd name="T60" fmla="*/ 103 w 171"/>
                <a:gd name="T61" fmla="*/ 70 h 180"/>
                <a:gd name="T62" fmla="*/ 137 w 171"/>
                <a:gd name="T63" fmla="*/ 92 h 180"/>
                <a:gd name="T64" fmla="*/ 156 w 171"/>
                <a:gd name="T65" fmla="*/ 110 h 180"/>
                <a:gd name="T66" fmla="*/ 166 w 171"/>
                <a:gd name="T67" fmla="*/ 125 h 180"/>
                <a:gd name="T68" fmla="*/ 147 w 171"/>
                <a:gd name="T69" fmla="*/ 118 h 180"/>
                <a:gd name="T70" fmla="*/ 152 w 171"/>
                <a:gd name="T71" fmla="*/ 142 h 180"/>
                <a:gd name="T72" fmla="*/ 136 w 171"/>
                <a:gd name="T73" fmla="*/ 159 h 180"/>
                <a:gd name="T74" fmla="*/ 136 w 171"/>
                <a:gd name="T75" fmla="*/ 145 h 180"/>
                <a:gd name="T76" fmla="*/ 126 w 171"/>
                <a:gd name="T77" fmla="*/ 123 h 180"/>
                <a:gd name="T78" fmla="*/ 115 w 171"/>
                <a:gd name="T79" fmla="*/ 114 h 180"/>
                <a:gd name="T80" fmla="*/ 107 w 171"/>
                <a:gd name="T81" fmla="*/ 110 h 180"/>
                <a:gd name="T82" fmla="*/ 93 w 171"/>
                <a:gd name="T83" fmla="*/ 103 h 180"/>
                <a:gd name="T84" fmla="*/ 66 w 171"/>
                <a:gd name="T85" fmla="*/ 82 h 180"/>
                <a:gd name="T86" fmla="*/ 59 w 171"/>
                <a:gd name="T87" fmla="*/ 76 h 180"/>
                <a:gd name="T88" fmla="*/ 52 w 171"/>
                <a:gd name="T89" fmla="*/ 63 h 180"/>
                <a:gd name="T90" fmla="*/ 24 w 171"/>
                <a:gd name="T91" fmla="*/ 52 h 180"/>
                <a:gd name="T92" fmla="*/ 14 w 171"/>
                <a:gd name="T93" fmla="*/ 54 h 180"/>
                <a:gd name="T94" fmla="*/ 3 w 171"/>
                <a:gd name="T95" fmla="*/ 47 h 180"/>
                <a:gd name="T96" fmla="*/ 3 w 171"/>
                <a:gd name="T97" fmla="*/ 40 h 180"/>
                <a:gd name="T98" fmla="*/ 3 w 171"/>
                <a:gd name="T99" fmla="*/ 35 h 180"/>
                <a:gd name="T100" fmla="*/ 3 w 171"/>
                <a:gd name="T101" fmla="*/ 25 h 180"/>
                <a:gd name="T102" fmla="*/ 11 w 171"/>
                <a:gd name="T103" fmla="*/ 21 h 180"/>
                <a:gd name="T104" fmla="*/ 21 w 171"/>
                <a:gd name="T105" fmla="*/ 14 h 180"/>
                <a:gd name="T106" fmla="*/ 29 w 171"/>
                <a:gd name="T107" fmla="*/ 18 h 180"/>
                <a:gd name="T108" fmla="*/ 33 w 171"/>
                <a:gd name="T109" fmla="*/ 19 h 180"/>
                <a:gd name="T110" fmla="*/ 40 w 171"/>
                <a:gd name="T111" fmla="*/ 11 h 180"/>
                <a:gd name="T112" fmla="*/ 49 w 171"/>
                <a:gd name="T113" fmla="*/ 14 h 180"/>
                <a:gd name="T114" fmla="*/ 49 w 171"/>
                <a:gd name="T115" fmla="*/ 8 h 180"/>
                <a:gd name="T116" fmla="*/ 55 w 171"/>
                <a:gd name="T117" fmla="*/ 3 h 180"/>
                <a:gd name="T118" fmla="*/ 65 w 171"/>
                <a:gd name="T119" fmla="*/ 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1" h="180">
                  <a:moveTo>
                    <a:pt x="76" y="177"/>
                  </a:moveTo>
                  <a:lnTo>
                    <a:pt x="78" y="178"/>
                  </a:lnTo>
                  <a:lnTo>
                    <a:pt x="78" y="178"/>
                  </a:lnTo>
                  <a:lnTo>
                    <a:pt x="78" y="178"/>
                  </a:lnTo>
                  <a:lnTo>
                    <a:pt x="78" y="178"/>
                  </a:lnTo>
                  <a:lnTo>
                    <a:pt x="76" y="178"/>
                  </a:lnTo>
                  <a:lnTo>
                    <a:pt x="76" y="177"/>
                  </a:lnTo>
                  <a:lnTo>
                    <a:pt x="76" y="177"/>
                  </a:lnTo>
                  <a:close/>
                  <a:moveTo>
                    <a:pt x="130" y="153"/>
                  </a:moveTo>
                  <a:lnTo>
                    <a:pt x="130" y="153"/>
                  </a:lnTo>
                  <a:lnTo>
                    <a:pt x="130" y="155"/>
                  </a:lnTo>
                  <a:lnTo>
                    <a:pt x="128" y="156"/>
                  </a:lnTo>
                  <a:lnTo>
                    <a:pt x="128" y="156"/>
                  </a:lnTo>
                  <a:lnTo>
                    <a:pt x="123" y="161"/>
                  </a:lnTo>
                  <a:lnTo>
                    <a:pt x="123" y="162"/>
                  </a:lnTo>
                  <a:lnTo>
                    <a:pt x="123" y="164"/>
                  </a:lnTo>
                  <a:lnTo>
                    <a:pt x="123" y="164"/>
                  </a:lnTo>
                  <a:lnTo>
                    <a:pt x="123" y="166"/>
                  </a:lnTo>
                  <a:lnTo>
                    <a:pt x="122" y="167"/>
                  </a:lnTo>
                  <a:lnTo>
                    <a:pt x="122" y="169"/>
                  </a:lnTo>
                  <a:lnTo>
                    <a:pt x="122" y="169"/>
                  </a:lnTo>
                  <a:lnTo>
                    <a:pt x="123" y="169"/>
                  </a:lnTo>
                  <a:lnTo>
                    <a:pt x="123" y="170"/>
                  </a:lnTo>
                  <a:lnTo>
                    <a:pt x="123" y="170"/>
                  </a:lnTo>
                  <a:lnTo>
                    <a:pt x="123" y="170"/>
                  </a:lnTo>
                  <a:lnTo>
                    <a:pt x="123" y="172"/>
                  </a:lnTo>
                  <a:lnTo>
                    <a:pt x="125" y="174"/>
                  </a:lnTo>
                  <a:lnTo>
                    <a:pt x="125" y="174"/>
                  </a:lnTo>
                  <a:lnTo>
                    <a:pt x="125" y="174"/>
                  </a:lnTo>
                  <a:lnTo>
                    <a:pt x="123" y="175"/>
                  </a:lnTo>
                  <a:lnTo>
                    <a:pt x="123" y="177"/>
                  </a:lnTo>
                  <a:lnTo>
                    <a:pt x="122" y="177"/>
                  </a:lnTo>
                  <a:lnTo>
                    <a:pt x="122" y="178"/>
                  </a:lnTo>
                  <a:lnTo>
                    <a:pt x="122" y="178"/>
                  </a:lnTo>
                  <a:lnTo>
                    <a:pt x="122" y="180"/>
                  </a:lnTo>
                  <a:lnTo>
                    <a:pt x="120" y="180"/>
                  </a:lnTo>
                  <a:lnTo>
                    <a:pt x="119" y="180"/>
                  </a:lnTo>
                  <a:lnTo>
                    <a:pt x="117" y="180"/>
                  </a:lnTo>
                  <a:lnTo>
                    <a:pt x="115" y="178"/>
                  </a:lnTo>
                  <a:lnTo>
                    <a:pt x="114" y="178"/>
                  </a:lnTo>
                  <a:lnTo>
                    <a:pt x="114" y="178"/>
                  </a:lnTo>
                  <a:lnTo>
                    <a:pt x="112" y="175"/>
                  </a:lnTo>
                  <a:lnTo>
                    <a:pt x="111" y="174"/>
                  </a:lnTo>
                  <a:lnTo>
                    <a:pt x="107" y="174"/>
                  </a:lnTo>
                  <a:lnTo>
                    <a:pt x="106" y="172"/>
                  </a:lnTo>
                  <a:lnTo>
                    <a:pt x="104" y="174"/>
                  </a:lnTo>
                  <a:lnTo>
                    <a:pt x="103" y="172"/>
                  </a:lnTo>
                  <a:lnTo>
                    <a:pt x="100" y="170"/>
                  </a:lnTo>
                  <a:lnTo>
                    <a:pt x="96" y="169"/>
                  </a:lnTo>
                  <a:lnTo>
                    <a:pt x="95" y="167"/>
                  </a:lnTo>
                  <a:lnTo>
                    <a:pt x="95" y="167"/>
                  </a:lnTo>
                  <a:lnTo>
                    <a:pt x="95" y="167"/>
                  </a:lnTo>
                  <a:lnTo>
                    <a:pt x="92" y="166"/>
                  </a:lnTo>
                  <a:lnTo>
                    <a:pt x="90" y="166"/>
                  </a:lnTo>
                  <a:lnTo>
                    <a:pt x="90" y="166"/>
                  </a:lnTo>
                  <a:lnTo>
                    <a:pt x="89" y="166"/>
                  </a:lnTo>
                  <a:lnTo>
                    <a:pt x="87" y="166"/>
                  </a:lnTo>
                  <a:lnTo>
                    <a:pt x="87" y="164"/>
                  </a:lnTo>
                  <a:lnTo>
                    <a:pt x="85" y="164"/>
                  </a:lnTo>
                  <a:lnTo>
                    <a:pt x="84" y="161"/>
                  </a:lnTo>
                  <a:lnTo>
                    <a:pt x="84" y="161"/>
                  </a:lnTo>
                  <a:lnTo>
                    <a:pt x="84" y="159"/>
                  </a:lnTo>
                  <a:lnTo>
                    <a:pt x="85" y="158"/>
                  </a:lnTo>
                  <a:lnTo>
                    <a:pt x="85" y="156"/>
                  </a:lnTo>
                  <a:lnTo>
                    <a:pt x="87" y="156"/>
                  </a:lnTo>
                  <a:lnTo>
                    <a:pt x="87" y="156"/>
                  </a:lnTo>
                  <a:lnTo>
                    <a:pt x="89" y="155"/>
                  </a:lnTo>
                  <a:lnTo>
                    <a:pt x="90" y="156"/>
                  </a:lnTo>
                  <a:lnTo>
                    <a:pt x="90" y="158"/>
                  </a:lnTo>
                  <a:lnTo>
                    <a:pt x="92" y="158"/>
                  </a:lnTo>
                  <a:lnTo>
                    <a:pt x="92" y="156"/>
                  </a:lnTo>
                  <a:lnTo>
                    <a:pt x="92" y="156"/>
                  </a:lnTo>
                  <a:lnTo>
                    <a:pt x="93" y="155"/>
                  </a:lnTo>
                  <a:lnTo>
                    <a:pt x="96" y="155"/>
                  </a:lnTo>
                  <a:lnTo>
                    <a:pt x="96" y="155"/>
                  </a:lnTo>
                  <a:lnTo>
                    <a:pt x="96" y="156"/>
                  </a:lnTo>
                  <a:lnTo>
                    <a:pt x="98" y="156"/>
                  </a:lnTo>
                  <a:lnTo>
                    <a:pt x="98" y="156"/>
                  </a:lnTo>
                  <a:lnTo>
                    <a:pt x="101" y="158"/>
                  </a:lnTo>
                  <a:lnTo>
                    <a:pt x="103" y="158"/>
                  </a:lnTo>
                  <a:lnTo>
                    <a:pt x="103" y="158"/>
                  </a:lnTo>
                  <a:lnTo>
                    <a:pt x="106" y="158"/>
                  </a:lnTo>
                  <a:lnTo>
                    <a:pt x="107" y="158"/>
                  </a:lnTo>
                  <a:lnTo>
                    <a:pt x="111" y="158"/>
                  </a:lnTo>
                  <a:lnTo>
                    <a:pt x="112" y="158"/>
                  </a:lnTo>
                  <a:lnTo>
                    <a:pt x="114" y="158"/>
                  </a:lnTo>
                  <a:lnTo>
                    <a:pt x="115" y="156"/>
                  </a:lnTo>
                  <a:lnTo>
                    <a:pt x="117" y="155"/>
                  </a:lnTo>
                  <a:lnTo>
                    <a:pt x="117" y="155"/>
                  </a:lnTo>
                  <a:lnTo>
                    <a:pt x="119" y="155"/>
                  </a:lnTo>
                  <a:lnTo>
                    <a:pt x="120" y="155"/>
                  </a:lnTo>
                  <a:lnTo>
                    <a:pt x="122" y="155"/>
                  </a:lnTo>
                  <a:lnTo>
                    <a:pt x="123" y="155"/>
                  </a:lnTo>
                  <a:lnTo>
                    <a:pt x="123" y="155"/>
                  </a:lnTo>
                  <a:lnTo>
                    <a:pt x="125" y="155"/>
                  </a:lnTo>
                  <a:lnTo>
                    <a:pt x="125" y="155"/>
                  </a:lnTo>
                  <a:lnTo>
                    <a:pt x="128" y="153"/>
                  </a:lnTo>
                  <a:lnTo>
                    <a:pt x="130" y="153"/>
                  </a:lnTo>
                  <a:close/>
                  <a:moveTo>
                    <a:pt x="25" y="139"/>
                  </a:moveTo>
                  <a:lnTo>
                    <a:pt x="25" y="139"/>
                  </a:lnTo>
                  <a:lnTo>
                    <a:pt x="27" y="140"/>
                  </a:lnTo>
                  <a:lnTo>
                    <a:pt x="25" y="142"/>
                  </a:lnTo>
                  <a:lnTo>
                    <a:pt x="24" y="140"/>
                  </a:lnTo>
                  <a:lnTo>
                    <a:pt x="24" y="139"/>
                  </a:lnTo>
                  <a:lnTo>
                    <a:pt x="25" y="139"/>
                  </a:lnTo>
                  <a:close/>
                  <a:moveTo>
                    <a:pt x="104" y="110"/>
                  </a:moveTo>
                  <a:lnTo>
                    <a:pt x="106" y="112"/>
                  </a:lnTo>
                  <a:lnTo>
                    <a:pt x="106" y="112"/>
                  </a:lnTo>
                  <a:lnTo>
                    <a:pt x="106" y="112"/>
                  </a:lnTo>
                  <a:lnTo>
                    <a:pt x="104" y="112"/>
                  </a:lnTo>
                  <a:lnTo>
                    <a:pt x="104" y="112"/>
                  </a:lnTo>
                  <a:lnTo>
                    <a:pt x="104" y="112"/>
                  </a:lnTo>
                  <a:lnTo>
                    <a:pt x="104" y="110"/>
                  </a:lnTo>
                  <a:close/>
                  <a:moveTo>
                    <a:pt x="24" y="106"/>
                  </a:moveTo>
                  <a:lnTo>
                    <a:pt x="24" y="106"/>
                  </a:lnTo>
                  <a:lnTo>
                    <a:pt x="24" y="106"/>
                  </a:lnTo>
                  <a:lnTo>
                    <a:pt x="24" y="106"/>
                  </a:lnTo>
                  <a:lnTo>
                    <a:pt x="22" y="107"/>
                  </a:lnTo>
                  <a:lnTo>
                    <a:pt x="22" y="107"/>
                  </a:lnTo>
                  <a:lnTo>
                    <a:pt x="22" y="107"/>
                  </a:lnTo>
                  <a:lnTo>
                    <a:pt x="24" y="106"/>
                  </a:lnTo>
                  <a:lnTo>
                    <a:pt x="24" y="106"/>
                  </a:lnTo>
                  <a:close/>
                  <a:moveTo>
                    <a:pt x="37" y="103"/>
                  </a:moveTo>
                  <a:lnTo>
                    <a:pt x="38" y="104"/>
                  </a:lnTo>
                  <a:lnTo>
                    <a:pt x="40" y="104"/>
                  </a:lnTo>
                  <a:lnTo>
                    <a:pt x="40" y="104"/>
                  </a:lnTo>
                  <a:lnTo>
                    <a:pt x="41" y="106"/>
                  </a:lnTo>
                  <a:lnTo>
                    <a:pt x="41" y="106"/>
                  </a:lnTo>
                  <a:lnTo>
                    <a:pt x="43" y="107"/>
                  </a:lnTo>
                  <a:lnTo>
                    <a:pt x="43" y="107"/>
                  </a:lnTo>
                  <a:lnTo>
                    <a:pt x="43" y="107"/>
                  </a:lnTo>
                  <a:lnTo>
                    <a:pt x="43" y="107"/>
                  </a:lnTo>
                  <a:lnTo>
                    <a:pt x="41" y="109"/>
                  </a:lnTo>
                  <a:lnTo>
                    <a:pt x="43" y="109"/>
                  </a:lnTo>
                  <a:lnTo>
                    <a:pt x="43" y="109"/>
                  </a:lnTo>
                  <a:lnTo>
                    <a:pt x="44" y="110"/>
                  </a:lnTo>
                  <a:lnTo>
                    <a:pt x="46" y="115"/>
                  </a:lnTo>
                  <a:lnTo>
                    <a:pt x="46" y="115"/>
                  </a:lnTo>
                  <a:lnTo>
                    <a:pt x="44" y="117"/>
                  </a:lnTo>
                  <a:lnTo>
                    <a:pt x="44" y="117"/>
                  </a:lnTo>
                  <a:lnTo>
                    <a:pt x="43" y="120"/>
                  </a:lnTo>
                  <a:lnTo>
                    <a:pt x="43" y="122"/>
                  </a:lnTo>
                  <a:lnTo>
                    <a:pt x="44" y="123"/>
                  </a:lnTo>
                  <a:lnTo>
                    <a:pt x="44" y="125"/>
                  </a:lnTo>
                  <a:lnTo>
                    <a:pt x="44" y="126"/>
                  </a:lnTo>
                  <a:lnTo>
                    <a:pt x="43" y="136"/>
                  </a:lnTo>
                  <a:lnTo>
                    <a:pt x="43" y="137"/>
                  </a:lnTo>
                  <a:lnTo>
                    <a:pt x="41" y="139"/>
                  </a:lnTo>
                  <a:lnTo>
                    <a:pt x="41" y="139"/>
                  </a:lnTo>
                  <a:lnTo>
                    <a:pt x="40" y="139"/>
                  </a:lnTo>
                  <a:lnTo>
                    <a:pt x="38" y="137"/>
                  </a:lnTo>
                  <a:lnTo>
                    <a:pt x="37" y="137"/>
                  </a:lnTo>
                  <a:lnTo>
                    <a:pt x="37" y="137"/>
                  </a:lnTo>
                  <a:lnTo>
                    <a:pt x="35" y="137"/>
                  </a:lnTo>
                  <a:lnTo>
                    <a:pt x="35" y="137"/>
                  </a:lnTo>
                  <a:lnTo>
                    <a:pt x="35" y="140"/>
                  </a:lnTo>
                  <a:lnTo>
                    <a:pt x="33" y="142"/>
                  </a:lnTo>
                  <a:lnTo>
                    <a:pt x="32" y="142"/>
                  </a:lnTo>
                  <a:lnTo>
                    <a:pt x="30" y="142"/>
                  </a:lnTo>
                  <a:lnTo>
                    <a:pt x="30" y="142"/>
                  </a:lnTo>
                  <a:lnTo>
                    <a:pt x="29" y="142"/>
                  </a:lnTo>
                  <a:lnTo>
                    <a:pt x="29" y="142"/>
                  </a:lnTo>
                  <a:lnTo>
                    <a:pt x="27" y="140"/>
                  </a:lnTo>
                  <a:lnTo>
                    <a:pt x="27" y="139"/>
                  </a:lnTo>
                  <a:lnTo>
                    <a:pt x="25" y="137"/>
                  </a:lnTo>
                  <a:lnTo>
                    <a:pt x="25" y="136"/>
                  </a:lnTo>
                  <a:lnTo>
                    <a:pt x="25" y="133"/>
                  </a:lnTo>
                  <a:lnTo>
                    <a:pt x="25" y="133"/>
                  </a:lnTo>
                  <a:lnTo>
                    <a:pt x="25" y="131"/>
                  </a:lnTo>
                  <a:lnTo>
                    <a:pt x="25" y="129"/>
                  </a:lnTo>
                  <a:lnTo>
                    <a:pt x="25" y="129"/>
                  </a:lnTo>
                  <a:lnTo>
                    <a:pt x="25" y="128"/>
                  </a:lnTo>
                  <a:lnTo>
                    <a:pt x="27" y="129"/>
                  </a:lnTo>
                  <a:lnTo>
                    <a:pt x="27" y="129"/>
                  </a:lnTo>
                  <a:lnTo>
                    <a:pt x="27" y="128"/>
                  </a:lnTo>
                  <a:lnTo>
                    <a:pt x="27" y="126"/>
                  </a:lnTo>
                  <a:lnTo>
                    <a:pt x="27" y="126"/>
                  </a:lnTo>
                  <a:lnTo>
                    <a:pt x="25" y="126"/>
                  </a:lnTo>
                  <a:lnTo>
                    <a:pt x="25" y="125"/>
                  </a:lnTo>
                  <a:lnTo>
                    <a:pt x="25" y="123"/>
                  </a:lnTo>
                  <a:lnTo>
                    <a:pt x="25" y="123"/>
                  </a:lnTo>
                  <a:lnTo>
                    <a:pt x="25" y="122"/>
                  </a:lnTo>
                  <a:lnTo>
                    <a:pt x="25" y="120"/>
                  </a:lnTo>
                  <a:lnTo>
                    <a:pt x="25" y="118"/>
                  </a:lnTo>
                  <a:lnTo>
                    <a:pt x="25" y="117"/>
                  </a:lnTo>
                  <a:lnTo>
                    <a:pt x="24" y="115"/>
                  </a:lnTo>
                  <a:lnTo>
                    <a:pt x="24" y="115"/>
                  </a:lnTo>
                  <a:lnTo>
                    <a:pt x="22" y="114"/>
                  </a:lnTo>
                  <a:lnTo>
                    <a:pt x="22" y="114"/>
                  </a:lnTo>
                  <a:lnTo>
                    <a:pt x="22" y="110"/>
                  </a:lnTo>
                  <a:lnTo>
                    <a:pt x="22" y="109"/>
                  </a:lnTo>
                  <a:lnTo>
                    <a:pt x="22" y="109"/>
                  </a:lnTo>
                  <a:lnTo>
                    <a:pt x="22" y="109"/>
                  </a:lnTo>
                  <a:lnTo>
                    <a:pt x="24" y="109"/>
                  </a:lnTo>
                  <a:lnTo>
                    <a:pt x="24" y="110"/>
                  </a:lnTo>
                  <a:lnTo>
                    <a:pt x="25" y="110"/>
                  </a:lnTo>
                  <a:lnTo>
                    <a:pt x="27" y="110"/>
                  </a:lnTo>
                  <a:lnTo>
                    <a:pt x="30" y="109"/>
                  </a:lnTo>
                  <a:lnTo>
                    <a:pt x="32" y="107"/>
                  </a:lnTo>
                  <a:lnTo>
                    <a:pt x="33" y="106"/>
                  </a:lnTo>
                  <a:lnTo>
                    <a:pt x="35" y="104"/>
                  </a:lnTo>
                  <a:lnTo>
                    <a:pt x="37" y="104"/>
                  </a:lnTo>
                  <a:lnTo>
                    <a:pt x="37" y="103"/>
                  </a:lnTo>
                  <a:lnTo>
                    <a:pt x="37" y="103"/>
                  </a:lnTo>
                  <a:close/>
                  <a:moveTo>
                    <a:pt x="54" y="74"/>
                  </a:moveTo>
                  <a:lnTo>
                    <a:pt x="54" y="76"/>
                  </a:lnTo>
                  <a:lnTo>
                    <a:pt x="54" y="76"/>
                  </a:lnTo>
                  <a:lnTo>
                    <a:pt x="54" y="76"/>
                  </a:lnTo>
                  <a:lnTo>
                    <a:pt x="54" y="77"/>
                  </a:lnTo>
                  <a:lnTo>
                    <a:pt x="54" y="77"/>
                  </a:lnTo>
                  <a:lnTo>
                    <a:pt x="51" y="77"/>
                  </a:lnTo>
                  <a:lnTo>
                    <a:pt x="51" y="77"/>
                  </a:lnTo>
                  <a:lnTo>
                    <a:pt x="49" y="76"/>
                  </a:lnTo>
                  <a:lnTo>
                    <a:pt x="51" y="76"/>
                  </a:lnTo>
                  <a:lnTo>
                    <a:pt x="52" y="76"/>
                  </a:lnTo>
                  <a:lnTo>
                    <a:pt x="52" y="76"/>
                  </a:lnTo>
                  <a:lnTo>
                    <a:pt x="54" y="76"/>
                  </a:lnTo>
                  <a:lnTo>
                    <a:pt x="54" y="74"/>
                  </a:lnTo>
                  <a:close/>
                  <a:moveTo>
                    <a:pt x="84" y="55"/>
                  </a:moveTo>
                  <a:lnTo>
                    <a:pt x="84" y="55"/>
                  </a:lnTo>
                  <a:lnTo>
                    <a:pt x="82" y="57"/>
                  </a:lnTo>
                  <a:lnTo>
                    <a:pt x="84" y="57"/>
                  </a:lnTo>
                  <a:lnTo>
                    <a:pt x="84" y="57"/>
                  </a:lnTo>
                  <a:lnTo>
                    <a:pt x="85" y="55"/>
                  </a:lnTo>
                  <a:lnTo>
                    <a:pt x="84" y="55"/>
                  </a:lnTo>
                  <a:close/>
                  <a:moveTo>
                    <a:pt x="79" y="0"/>
                  </a:moveTo>
                  <a:lnTo>
                    <a:pt x="81" y="0"/>
                  </a:lnTo>
                  <a:lnTo>
                    <a:pt x="81" y="0"/>
                  </a:lnTo>
                  <a:lnTo>
                    <a:pt x="79" y="0"/>
                  </a:lnTo>
                  <a:lnTo>
                    <a:pt x="79" y="2"/>
                  </a:lnTo>
                  <a:lnTo>
                    <a:pt x="79" y="2"/>
                  </a:lnTo>
                  <a:lnTo>
                    <a:pt x="81" y="5"/>
                  </a:lnTo>
                  <a:lnTo>
                    <a:pt x="82" y="5"/>
                  </a:lnTo>
                  <a:lnTo>
                    <a:pt x="82" y="7"/>
                  </a:lnTo>
                  <a:lnTo>
                    <a:pt x="84" y="7"/>
                  </a:lnTo>
                  <a:lnTo>
                    <a:pt x="85" y="8"/>
                  </a:lnTo>
                  <a:lnTo>
                    <a:pt x="87" y="8"/>
                  </a:lnTo>
                  <a:lnTo>
                    <a:pt x="89" y="8"/>
                  </a:lnTo>
                  <a:lnTo>
                    <a:pt x="95" y="10"/>
                  </a:lnTo>
                  <a:lnTo>
                    <a:pt x="96" y="10"/>
                  </a:lnTo>
                  <a:lnTo>
                    <a:pt x="98" y="10"/>
                  </a:lnTo>
                  <a:lnTo>
                    <a:pt x="101" y="10"/>
                  </a:lnTo>
                  <a:lnTo>
                    <a:pt x="101" y="11"/>
                  </a:lnTo>
                  <a:lnTo>
                    <a:pt x="101" y="11"/>
                  </a:lnTo>
                  <a:lnTo>
                    <a:pt x="100" y="11"/>
                  </a:lnTo>
                  <a:lnTo>
                    <a:pt x="98" y="13"/>
                  </a:lnTo>
                  <a:lnTo>
                    <a:pt x="98" y="14"/>
                  </a:lnTo>
                  <a:lnTo>
                    <a:pt x="96" y="14"/>
                  </a:lnTo>
                  <a:lnTo>
                    <a:pt x="98" y="16"/>
                  </a:lnTo>
                  <a:lnTo>
                    <a:pt x="98" y="16"/>
                  </a:lnTo>
                  <a:lnTo>
                    <a:pt x="98" y="16"/>
                  </a:lnTo>
                  <a:lnTo>
                    <a:pt x="98" y="16"/>
                  </a:lnTo>
                  <a:lnTo>
                    <a:pt x="100" y="16"/>
                  </a:lnTo>
                  <a:lnTo>
                    <a:pt x="101" y="16"/>
                  </a:lnTo>
                  <a:lnTo>
                    <a:pt x="101" y="16"/>
                  </a:lnTo>
                  <a:lnTo>
                    <a:pt x="101" y="18"/>
                  </a:lnTo>
                  <a:lnTo>
                    <a:pt x="100" y="18"/>
                  </a:lnTo>
                  <a:lnTo>
                    <a:pt x="98" y="19"/>
                  </a:lnTo>
                  <a:lnTo>
                    <a:pt x="98" y="19"/>
                  </a:lnTo>
                  <a:lnTo>
                    <a:pt x="98" y="19"/>
                  </a:lnTo>
                  <a:lnTo>
                    <a:pt x="100" y="19"/>
                  </a:lnTo>
                  <a:lnTo>
                    <a:pt x="100" y="19"/>
                  </a:lnTo>
                  <a:lnTo>
                    <a:pt x="101" y="21"/>
                  </a:lnTo>
                  <a:lnTo>
                    <a:pt x="100" y="22"/>
                  </a:lnTo>
                  <a:lnTo>
                    <a:pt x="100" y="22"/>
                  </a:lnTo>
                  <a:lnTo>
                    <a:pt x="101" y="24"/>
                  </a:lnTo>
                  <a:lnTo>
                    <a:pt x="103" y="24"/>
                  </a:lnTo>
                  <a:lnTo>
                    <a:pt x="104" y="25"/>
                  </a:lnTo>
                  <a:lnTo>
                    <a:pt x="104" y="27"/>
                  </a:lnTo>
                  <a:lnTo>
                    <a:pt x="104" y="27"/>
                  </a:lnTo>
                  <a:lnTo>
                    <a:pt x="103" y="27"/>
                  </a:lnTo>
                  <a:lnTo>
                    <a:pt x="103" y="27"/>
                  </a:lnTo>
                  <a:lnTo>
                    <a:pt x="103" y="25"/>
                  </a:lnTo>
                  <a:lnTo>
                    <a:pt x="101" y="24"/>
                  </a:lnTo>
                  <a:lnTo>
                    <a:pt x="100" y="24"/>
                  </a:lnTo>
                  <a:lnTo>
                    <a:pt x="98" y="24"/>
                  </a:lnTo>
                  <a:lnTo>
                    <a:pt x="95" y="24"/>
                  </a:lnTo>
                  <a:lnTo>
                    <a:pt x="93" y="24"/>
                  </a:lnTo>
                  <a:lnTo>
                    <a:pt x="93" y="25"/>
                  </a:lnTo>
                  <a:lnTo>
                    <a:pt x="92" y="25"/>
                  </a:lnTo>
                  <a:lnTo>
                    <a:pt x="90" y="27"/>
                  </a:lnTo>
                  <a:lnTo>
                    <a:pt x="89" y="27"/>
                  </a:lnTo>
                  <a:lnTo>
                    <a:pt x="85" y="29"/>
                  </a:lnTo>
                  <a:lnTo>
                    <a:pt x="84" y="29"/>
                  </a:lnTo>
                  <a:lnTo>
                    <a:pt x="84" y="29"/>
                  </a:lnTo>
                  <a:lnTo>
                    <a:pt x="85" y="27"/>
                  </a:lnTo>
                  <a:lnTo>
                    <a:pt x="84" y="27"/>
                  </a:lnTo>
                  <a:lnTo>
                    <a:pt x="82" y="29"/>
                  </a:lnTo>
                  <a:lnTo>
                    <a:pt x="81" y="29"/>
                  </a:lnTo>
                  <a:lnTo>
                    <a:pt x="81" y="30"/>
                  </a:lnTo>
                  <a:lnTo>
                    <a:pt x="81" y="33"/>
                  </a:lnTo>
                  <a:lnTo>
                    <a:pt x="81" y="33"/>
                  </a:lnTo>
                  <a:lnTo>
                    <a:pt x="82" y="36"/>
                  </a:lnTo>
                  <a:lnTo>
                    <a:pt x="85" y="38"/>
                  </a:lnTo>
                  <a:lnTo>
                    <a:pt x="84" y="40"/>
                  </a:lnTo>
                  <a:lnTo>
                    <a:pt x="84" y="40"/>
                  </a:lnTo>
                  <a:lnTo>
                    <a:pt x="82" y="41"/>
                  </a:lnTo>
                  <a:lnTo>
                    <a:pt x="82" y="40"/>
                  </a:lnTo>
                  <a:lnTo>
                    <a:pt x="81" y="40"/>
                  </a:lnTo>
                  <a:lnTo>
                    <a:pt x="81" y="43"/>
                  </a:lnTo>
                  <a:lnTo>
                    <a:pt x="82" y="47"/>
                  </a:lnTo>
                  <a:lnTo>
                    <a:pt x="82" y="51"/>
                  </a:lnTo>
                  <a:lnTo>
                    <a:pt x="84" y="52"/>
                  </a:lnTo>
                  <a:lnTo>
                    <a:pt x="87" y="55"/>
                  </a:lnTo>
                  <a:lnTo>
                    <a:pt x="90" y="57"/>
                  </a:lnTo>
                  <a:lnTo>
                    <a:pt x="96" y="60"/>
                  </a:lnTo>
                  <a:lnTo>
                    <a:pt x="100" y="62"/>
                  </a:lnTo>
                  <a:lnTo>
                    <a:pt x="100" y="63"/>
                  </a:lnTo>
                  <a:lnTo>
                    <a:pt x="101" y="66"/>
                  </a:lnTo>
                  <a:lnTo>
                    <a:pt x="103" y="70"/>
                  </a:lnTo>
                  <a:lnTo>
                    <a:pt x="104" y="76"/>
                  </a:lnTo>
                  <a:lnTo>
                    <a:pt x="106" y="77"/>
                  </a:lnTo>
                  <a:lnTo>
                    <a:pt x="109" y="81"/>
                  </a:lnTo>
                  <a:lnTo>
                    <a:pt x="114" y="85"/>
                  </a:lnTo>
                  <a:lnTo>
                    <a:pt x="119" y="88"/>
                  </a:lnTo>
                  <a:lnTo>
                    <a:pt x="123" y="92"/>
                  </a:lnTo>
                  <a:lnTo>
                    <a:pt x="126" y="92"/>
                  </a:lnTo>
                  <a:lnTo>
                    <a:pt x="134" y="92"/>
                  </a:lnTo>
                  <a:lnTo>
                    <a:pt x="136" y="92"/>
                  </a:lnTo>
                  <a:lnTo>
                    <a:pt x="137" y="92"/>
                  </a:lnTo>
                  <a:lnTo>
                    <a:pt x="137" y="93"/>
                  </a:lnTo>
                  <a:lnTo>
                    <a:pt x="137" y="95"/>
                  </a:lnTo>
                  <a:lnTo>
                    <a:pt x="136" y="95"/>
                  </a:lnTo>
                  <a:lnTo>
                    <a:pt x="134" y="96"/>
                  </a:lnTo>
                  <a:lnTo>
                    <a:pt x="134" y="98"/>
                  </a:lnTo>
                  <a:lnTo>
                    <a:pt x="136" y="99"/>
                  </a:lnTo>
                  <a:lnTo>
                    <a:pt x="144" y="103"/>
                  </a:lnTo>
                  <a:lnTo>
                    <a:pt x="152" y="106"/>
                  </a:lnTo>
                  <a:lnTo>
                    <a:pt x="153" y="107"/>
                  </a:lnTo>
                  <a:lnTo>
                    <a:pt x="156" y="110"/>
                  </a:lnTo>
                  <a:lnTo>
                    <a:pt x="163" y="114"/>
                  </a:lnTo>
                  <a:lnTo>
                    <a:pt x="164" y="115"/>
                  </a:lnTo>
                  <a:lnTo>
                    <a:pt x="169" y="118"/>
                  </a:lnTo>
                  <a:lnTo>
                    <a:pt x="171" y="120"/>
                  </a:lnTo>
                  <a:lnTo>
                    <a:pt x="171" y="123"/>
                  </a:lnTo>
                  <a:lnTo>
                    <a:pt x="171" y="125"/>
                  </a:lnTo>
                  <a:lnTo>
                    <a:pt x="169" y="126"/>
                  </a:lnTo>
                  <a:lnTo>
                    <a:pt x="169" y="128"/>
                  </a:lnTo>
                  <a:lnTo>
                    <a:pt x="167" y="126"/>
                  </a:lnTo>
                  <a:lnTo>
                    <a:pt x="166" y="125"/>
                  </a:lnTo>
                  <a:lnTo>
                    <a:pt x="163" y="120"/>
                  </a:lnTo>
                  <a:lnTo>
                    <a:pt x="156" y="118"/>
                  </a:lnTo>
                  <a:lnTo>
                    <a:pt x="155" y="118"/>
                  </a:lnTo>
                  <a:lnTo>
                    <a:pt x="153" y="117"/>
                  </a:lnTo>
                  <a:lnTo>
                    <a:pt x="153" y="117"/>
                  </a:lnTo>
                  <a:lnTo>
                    <a:pt x="153" y="115"/>
                  </a:lnTo>
                  <a:lnTo>
                    <a:pt x="152" y="115"/>
                  </a:lnTo>
                  <a:lnTo>
                    <a:pt x="150" y="115"/>
                  </a:lnTo>
                  <a:lnTo>
                    <a:pt x="148" y="117"/>
                  </a:lnTo>
                  <a:lnTo>
                    <a:pt x="147" y="118"/>
                  </a:lnTo>
                  <a:lnTo>
                    <a:pt x="145" y="122"/>
                  </a:lnTo>
                  <a:lnTo>
                    <a:pt x="142" y="126"/>
                  </a:lnTo>
                  <a:lnTo>
                    <a:pt x="142" y="128"/>
                  </a:lnTo>
                  <a:lnTo>
                    <a:pt x="144" y="131"/>
                  </a:lnTo>
                  <a:lnTo>
                    <a:pt x="147" y="131"/>
                  </a:lnTo>
                  <a:lnTo>
                    <a:pt x="150" y="133"/>
                  </a:lnTo>
                  <a:lnTo>
                    <a:pt x="152" y="134"/>
                  </a:lnTo>
                  <a:lnTo>
                    <a:pt x="152" y="139"/>
                  </a:lnTo>
                  <a:lnTo>
                    <a:pt x="152" y="140"/>
                  </a:lnTo>
                  <a:lnTo>
                    <a:pt x="152" y="142"/>
                  </a:lnTo>
                  <a:lnTo>
                    <a:pt x="148" y="142"/>
                  </a:lnTo>
                  <a:lnTo>
                    <a:pt x="145" y="144"/>
                  </a:lnTo>
                  <a:lnTo>
                    <a:pt x="144" y="145"/>
                  </a:lnTo>
                  <a:lnTo>
                    <a:pt x="144" y="145"/>
                  </a:lnTo>
                  <a:lnTo>
                    <a:pt x="144" y="150"/>
                  </a:lnTo>
                  <a:lnTo>
                    <a:pt x="142" y="151"/>
                  </a:lnTo>
                  <a:lnTo>
                    <a:pt x="139" y="153"/>
                  </a:lnTo>
                  <a:lnTo>
                    <a:pt x="137" y="156"/>
                  </a:lnTo>
                  <a:lnTo>
                    <a:pt x="136" y="158"/>
                  </a:lnTo>
                  <a:lnTo>
                    <a:pt x="136" y="159"/>
                  </a:lnTo>
                  <a:lnTo>
                    <a:pt x="131" y="159"/>
                  </a:lnTo>
                  <a:lnTo>
                    <a:pt x="130" y="158"/>
                  </a:lnTo>
                  <a:lnTo>
                    <a:pt x="130" y="155"/>
                  </a:lnTo>
                  <a:lnTo>
                    <a:pt x="131" y="153"/>
                  </a:lnTo>
                  <a:lnTo>
                    <a:pt x="133" y="153"/>
                  </a:lnTo>
                  <a:lnTo>
                    <a:pt x="134" y="150"/>
                  </a:lnTo>
                  <a:lnTo>
                    <a:pt x="133" y="148"/>
                  </a:lnTo>
                  <a:lnTo>
                    <a:pt x="134" y="147"/>
                  </a:lnTo>
                  <a:lnTo>
                    <a:pt x="134" y="145"/>
                  </a:lnTo>
                  <a:lnTo>
                    <a:pt x="136" y="145"/>
                  </a:lnTo>
                  <a:lnTo>
                    <a:pt x="137" y="145"/>
                  </a:lnTo>
                  <a:lnTo>
                    <a:pt x="137" y="142"/>
                  </a:lnTo>
                  <a:lnTo>
                    <a:pt x="136" y="140"/>
                  </a:lnTo>
                  <a:lnTo>
                    <a:pt x="136" y="139"/>
                  </a:lnTo>
                  <a:lnTo>
                    <a:pt x="136" y="136"/>
                  </a:lnTo>
                  <a:lnTo>
                    <a:pt x="133" y="131"/>
                  </a:lnTo>
                  <a:lnTo>
                    <a:pt x="131" y="126"/>
                  </a:lnTo>
                  <a:lnTo>
                    <a:pt x="131" y="125"/>
                  </a:lnTo>
                  <a:lnTo>
                    <a:pt x="130" y="123"/>
                  </a:lnTo>
                  <a:lnTo>
                    <a:pt x="126" y="123"/>
                  </a:lnTo>
                  <a:lnTo>
                    <a:pt x="125" y="123"/>
                  </a:lnTo>
                  <a:lnTo>
                    <a:pt x="120" y="120"/>
                  </a:lnTo>
                  <a:lnTo>
                    <a:pt x="120" y="120"/>
                  </a:lnTo>
                  <a:lnTo>
                    <a:pt x="120" y="118"/>
                  </a:lnTo>
                  <a:lnTo>
                    <a:pt x="120" y="118"/>
                  </a:lnTo>
                  <a:lnTo>
                    <a:pt x="120" y="117"/>
                  </a:lnTo>
                  <a:lnTo>
                    <a:pt x="119" y="115"/>
                  </a:lnTo>
                  <a:lnTo>
                    <a:pt x="119" y="114"/>
                  </a:lnTo>
                  <a:lnTo>
                    <a:pt x="117" y="112"/>
                  </a:lnTo>
                  <a:lnTo>
                    <a:pt x="115" y="114"/>
                  </a:lnTo>
                  <a:lnTo>
                    <a:pt x="114" y="114"/>
                  </a:lnTo>
                  <a:lnTo>
                    <a:pt x="112" y="114"/>
                  </a:lnTo>
                  <a:lnTo>
                    <a:pt x="112" y="114"/>
                  </a:lnTo>
                  <a:lnTo>
                    <a:pt x="111" y="114"/>
                  </a:lnTo>
                  <a:lnTo>
                    <a:pt x="112" y="112"/>
                  </a:lnTo>
                  <a:lnTo>
                    <a:pt x="112" y="110"/>
                  </a:lnTo>
                  <a:lnTo>
                    <a:pt x="111" y="110"/>
                  </a:lnTo>
                  <a:lnTo>
                    <a:pt x="107" y="110"/>
                  </a:lnTo>
                  <a:lnTo>
                    <a:pt x="107" y="110"/>
                  </a:lnTo>
                  <a:lnTo>
                    <a:pt x="107" y="110"/>
                  </a:lnTo>
                  <a:lnTo>
                    <a:pt x="107" y="110"/>
                  </a:lnTo>
                  <a:lnTo>
                    <a:pt x="107" y="109"/>
                  </a:lnTo>
                  <a:lnTo>
                    <a:pt x="104" y="104"/>
                  </a:lnTo>
                  <a:lnTo>
                    <a:pt x="103" y="103"/>
                  </a:lnTo>
                  <a:lnTo>
                    <a:pt x="101" y="103"/>
                  </a:lnTo>
                  <a:lnTo>
                    <a:pt x="100" y="103"/>
                  </a:lnTo>
                  <a:lnTo>
                    <a:pt x="96" y="103"/>
                  </a:lnTo>
                  <a:lnTo>
                    <a:pt x="95" y="103"/>
                  </a:lnTo>
                  <a:lnTo>
                    <a:pt x="95" y="103"/>
                  </a:lnTo>
                  <a:lnTo>
                    <a:pt x="93" y="103"/>
                  </a:lnTo>
                  <a:lnTo>
                    <a:pt x="92" y="103"/>
                  </a:lnTo>
                  <a:lnTo>
                    <a:pt x="92" y="103"/>
                  </a:lnTo>
                  <a:lnTo>
                    <a:pt x="90" y="99"/>
                  </a:lnTo>
                  <a:lnTo>
                    <a:pt x="87" y="99"/>
                  </a:lnTo>
                  <a:lnTo>
                    <a:pt x="81" y="93"/>
                  </a:lnTo>
                  <a:lnTo>
                    <a:pt x="78" y="92"/>
                  </a:lnTo>
                  <a:lnTo>
                    <a:pt x="74" y="88"/>
                  </a:lnTo>
                  <a:lnTo>
                    <a:pt x="71" y="85"/>
                  </a:lnTo>
                  <a:lnTo>
                    <a:pt x="70" y="84"/>
                  </a:lnTo>
                  <a:lnTo>
                    <a:pt x="66" y="82"/>
                  </a:lnTo>
                  <a:lnTo>
                    <a:pt x="66" y="82"/>
                  </a:lnTo>
                  <a:lnTo>
                    <a:pt x="65" y="84"/>
                  </a:lnTo>
                  <a:lnTo>
                    <a:pt x="65" y="84"/>
                  </a:lnTo>
                  <a:lnTo>
                    <a:pt x="65" y="82"/>
                  </a:lnTo>
                  <a:lnTo>
                    <a:pt x="65" y="82"/>
                  </a:lnTo>
                  <a:lnTo>
                    <a:pt x="65" y="82"/>
                  </a:lnTo>
                  <a:lnTo>
                    <a:pt x="65" y="81"/>
                  </a:lnTo>
                  <a:lnTo>
                    <a:pt x="62" y="77"/>
                  </a:lnTo>
                  <a:lnTo>
                    <a:pt x="60" y="76"/>
                  </a:lnTo>
                  <a:lnTo>
                    <a:pt x="59" y="76"/>
                  </a:lnTo>
                  <a:lnTo>
                    <a:pt x="59" y="74"/>
                  </a:lnTo>
                  <a:lnTo>
                    <a:pt x="59" y="74"/>
                  </a:lnTo>
                  <a:lnTo>
                    <a:pt x="57" y="73"/>
                  </a:lnTo>
                  <a:lnTo>
                    <a:pt x="57" y="73"/>
                  </a:lnTo>
                  <a:lnTo>
                    <a:pt x="55" y="73"/>
                  </a:lnTo>
                  <a:lnTo>
                    <a:pt x="55" y="71"/>
                  </a:lnTo>
                  <a:lnTo>
                    <a:pt x="55" y="70"/>
                  </a:lnTo>
                  <a:lnTo>
                    <a:pt x="55" y="70"/>
                  </a:lnTo>
                  <a:lnTo>
                    <a:pt x="55" y="66"/>
                  </a:lnTo>
                  <a:lnTo>
                    <a:pt x="52" y="63"/>
                  </a:lnTo>
                  <a:lnTo>
                    <a:pt x="52" y="57"/>
                  </a:lnTo>
                  <a:lnTo>
                    <a:pt x="51" y="55"/>
                  </a:lnTo>
                  <a:lnTo>
                    <a:pt x="49" y="55"/>
                  </a:lnTo>
                  <a:lnTo>
                    <a:pt x="44" y="54"/>
                  </a:lnTo>
                  <a:lnTo>
                    <a:pt x="38" y="49"/>
                  </a:lnTo>
                  <a:lnTo>
                    <a:pt x="37" y="49"/>
                  </a:lnTo>
                  <a:lnTo>
                    <a:pt x="33" y="47"/>
                  </a:lnTo>
                  <a:lnTo>
                    <a:pt x="30" y="47"/>
                  </a:lnTo>
                  <a:lnTo>
                    <a:pt x="27" y="49"/>
                  </a:lnTo>
                  <a:lnTo>
                    <a:pt x="24" y="52"/>
                  </a:lnTo>
                  <a:lnTo>
                    <a:pt x="21" y="57"/>
                  </a:lnTo>
                  <a:lnTo>
                    <a:pt x="19" y="57"/>
                  </a:lnTo>
                  <a:lnTo>
                    <a:pt x="16" y="59"/>
                  </a:lnTo>
                  <a:lnTo>
                    <a:pt x="11" y="59"/>
                  </a:lnTo>
                  <a:lnTo>
                    <a:pt x="11" y="59"/>
                  </a:lnTo>
                  <a:lnTo>
                    <a:pt x="11" y="57"/>
                  </a:lnTo>
                  <a:lnTo>
                    <a:pt x="13" y="57"/>
                  </a:lnTo>
                  <a:lnTo>
                    <a:pt x="13" y="55"/>
                  </a:lnTo>
                  <a:lnTo>
                    <a:pt x="14" y="54"/>
                  </a:lnTo>
                  <a:lnTo>
                    <a:pt x="14" y="54"/>
                  </a:lnTo>
                  <a:lnTo>
                    <a:pt x="14" y="52"/>
                  </a:lnTo>
                  <a:lnTo>
                    <a:pt x="14" y="52"/>
                  </a:lnTo>
                  <a:lnTo>
                    <a:pt x="13" y="52"/>
                  </a:lnTo>
                  <a:lnTo>
                    <a:pt x="10" y="52"/>
                  </a:lnTo>
                  <a:lnTo>
                    <a:pt x="10" y="52"/>
                  </a:lnTo>
                  <a:lnTo>
                    <a:pt x="7" y="52"/>
                  </a:lnTo>
                  <a:lnTo>
                    <a:pt x="5" y="51"/>
                  </a:lnTo>
                  <a:lnTo>
                    <a:pt x="3" y="49"/>
                  </a:lnTo>
                  <a:lnTo>
                    <a:pt x="3" y="47"/>
                  </a:lnTo>
                  <a:lnTo>
                    <a:pt x="3" y="47"/>
                  </a:lnTo>
                  <a:lnTo>
                    <a:pt x="3" y="47"/>
                  </a:lnTo>
                  <a:lnTo>
                    <a:pt x="3" y="46"/>
                  </a:lnTo>
                  <a:lnTo>
                    <a:pt x="3" y="44"/>
                  </a:lnTo>
                  <a:lnTo>
                    <a:pt x="3" y="44"/>
                  </a:lnTo>
                  <a:lnTo>
                    <a:pt x="5" y="43"/>
                  </a:lnTo>
                  <a:lnTo>
                    <a:pt x="5" y="43"/>
                  </a:lnTo>
                  <a:lnTo>
                    <a:pt x="5" y="43"/>
                  </a:lnTo>
                  <a:lnTo>
                    <a:pt x="5" y="40"/>
                  </a:lnTo>
                  <a:lnTo>
                    <a:pt x="5" y="40"/>
                  </a:lnTo>
                  <a:lnTo>
                    <a:pt x="3" y="40"/>
                  </a:lnTo>
                  <a:lnTo>
                    <a:pt x="3" y="40"/>
                  </a:lnTo>
                  <a:lnTo>
                    <a:pt x="2" y="40"/>
                  </a:lnTo>
                  <a:lnTo>
                    <a:pt x="2" y="38"/>
                  </a:lnTo>
                  <a:lnTo>
                    <a:pt x="0" y="38"/>
                  </a:lnTo>
                  <a:lnTo>
                    <a:pt x="0" y="36"/>
                  </a:lnTo>
                  <a:lnTo>
                    <a:pt x="0" y="36"/>
                  </a:lnTo>
                  <a:lnTo>
                    <a:pt x="0" y="35"/>
                  </a:lnTo>
                  <a:lnTo>
                    <a:pt x="0" y="35"/>
                  </a:lnTo>
                  <a:lnTo>
                    <a:pt x="2" y="35"/>
                  </a:lnTo>
                  <a:lnTo>
                    <a:pt x="3" y="35"/>
                  </a:lnTo>
                  <a:lnTo>
                    <a:pt x="5" y="33"/>
                  </a:lnTo>
                  <a:lnTo>
                    <a:pt x="5" y="33"/>
                  </a:lnTo>
                  <a:lnTo>
                    <a:pt x="7" y="33"/>
                  </a:lnTo>
                  <a:lnTo>
                    <a:pt x="7" y="32"/>
                  </a:lnTo>
                  <a:lnTo>
                    <a:pt x="7" y="30"/>
                  </a:lnTo>
                  <a:lnTo>
                    <a:pt x="7" y="30"/>
                  </a:lnTo>
                  <a:lnTo>
                    <a:pt x="7" y="30"/>
                  </a:lnTo>
                  <a:lnTo>
                    <a:pt x="5" y="29"/>
                  </a:lnTo>
                  <a:lnTo>
                    <a:pt x="5" y="27"/>
                  </a:lnTo>
                  <a:lnTo>
                    <a:pt x="3" y="25"/>
                  </a:lnTo>
                  <a:lnTo>
                    <a:pt x="2" y="24"/>
                  </a:lnTo>
                  <a:lnTo>
                    <a:pt x="2" y="24"/>
                  </a:lnTo>
                  <a:lnTo>
                    <a:pt x="2" y="24"/>
                  </a:lnTo>
                  <a:lnTo>
                    <a:pt x="2" y="22"/>
                  </a:lnTo>
                  <a:lnTo>
                    <a:pt x="3" y="22"/>
                  </a:lnTo>
                  <a:lnTo>
                    <a:pt x="5" y="21"/>
                  </a:lnTo>
                  <a:lnTo>
                    <a:pt x="5" y="21"/>
                  </a:lnTo>
                  <a:lnTo>
                    <a:pt x="7" y="22"/>
                  </a:lnTo>
                  <a:lnTo>
                    <a:pt x="10" y="21"/>
                  </a:lnTo>
                  <a:lnTo>
                    <a:pt x="11" y="21"/>
                  </a:lnTo>
                  <a:lnTo>
                    <a:pt x="13" y="19"/>
                  </a:lnTo>
                  <a:lnTo>
                    <a:pt x="13" y="19"/>
                  </a:lnTo>
                  <a:lnTo>
                    <a:pt x="16" y="21"/>
                  </a:lnTo>
                  <a:lnTo>
                    <a:pt x="18" y="21"/>
                  </a:lnTo>
                  <a:lnTo>
                    <a:pt x="19" y="19"/>
                  </a:lnTo>
                  <a:lnTo>
                    <a:pt x="19" y="19"/>
                  </a:lnTo>
                  <a:lnTo>
                    <a:pt x="21" y="16"/>
                  </a:lnTo>
                  <a:lnTo>
                    <a:pt x="21" y="16"/>
                  </a:lnTo>
                  <a:lnTo>
                    <a:pt x="21" y="14"/>
                  </a:lnTo>
                  <a:lnTo>
                    <a:pt x="21" y="14"/>
                  </a:lnTo>
                  <a:lnTo>
                    <a:pt x="22" y="13"/>
                  </a:lnTo>
                  <a:lnTo>
                    <a:pt x="24" y="13"/>
                  </a:lnTo>
                  <a:lnTo>
                    <a:pt x="25" y="11"/>
                  </a:lnTo>
                  <a:lnTo>
                    <a:pt x="25" y="11"/>
                  </a:lnTo>
                  <a:lnTo>
                    <a:pt x="25" y="11"/>
                  </a:lnTo>
                  <a:lnTo>
                    <a:pt x="25" y="13"/>
                  </a:lnTo>
                  <a:lnTo>
                    <a:pt x="25" y="14"/>
                  </a:lnTo>
                  <a:lnTo>
                    <a:pt x="25" y="14"/>
                  </a:lnTo>
                  <a:lnTo>
                    <a:pt x="27" y="16"/>
                  </a:lnTo>
                  <a:lnTo>
                    <a:pt x="29" y="18"/>
                  </a:lnTo>
                  <a:lnTo>
                    <a:pt x="32" y="18"/>
                  </a:lnTo>
                  <a:lnTo>
                    <a:pt x="32" y="18"/>
                  </a:lnTo>
                  <a:lnTo>
                    <a:pt x="30" y="19"/>
                  </a:lnTo>
                  <a:lnTo>
                    <a:pt x="32" y="21"/>
                  </a:lnTo>
                  <a:lnTo>
                    <a:pt x="32" y="22"/>
                  </a:lnTo>
                  <a:lnTo>
                    <a:pt x="33" y="22"/>
                  </a:lnTo>
                  <a:lnTo>
                    <a:pt x="35" y="22"/>
                  </a:lnTo>
                  <a:lnTo>
                    <a:pt x="35" y="22"/>
                  </a:lnTo>
                  <a:lnTo>
                    <a:pt x="33" y="21"/>
                  </a:lnTo>
                  <a:lnTo>
                    <a:pt x="33" y="19"/>
                  </a:lnTo>
                  <a:lnTo>
                    <a:pt x="33" y="19"/>
                  </a:lnTo>
                  <a:lnTo>
                    <a:pt x="35" y="19"/>
                  </a:lnTo>
                  <a:lnTo>
                    <a:pt x="35" y="18"/>
                  </a:lnTo>
                  <a:lnTo>
                    <a:pt x="37" y="16"/>
                  </a:lnTo>
                  <a:lnTo>
                    <a:pt x="38" y="14"/>
                  </a:lnTo>
                  <a:lnTo>
                    <a:pt x="38" y="13"/>
                  </a:lnTo>
                  <a:lnTo>
                    <a:pt x="38" y="11"/>
                  </a:lnTo>
                  <a:lnTo>
                    <a:pt x="38" y="10"/>
                  </a:lnTo>
                  <a:lnTo>
                    <a:pt x="40" y="11"/>
                  </a:lnTo>
                  <a:lnTo>
                    <a:pt x="40" y="11"/>
                  </a:lnTo>
                  <a:lnTo>
                    <a:pt x="40" y="11"/>
                  </a:lnTo>
                  <a:lnTo>
                    <a:pt x="41" y="13"/>
                  </a:lnTo>
                  <a:lnTo>
                    <a:pt x="41" y="14"/>
                  </a:lnTo>
                  <a:lnTo>
                    <a:pt x="43" y="14"/>
                  </a:lnTo>
                  <a:lnTo>
                    <a:pt x="43" y="14"/>
                  </a:lnTo>
                  <a:lnTo>
                    <a:pt x="46" y="13"/>
                  </a:lnTo>
                  <a:lnTo>
                    <a:pt x="46" y="13"/>
                  </a:lnTo>
                  <a:lnTo>
                    <a:pt x="48" y="13"/>
                  </a:lnTo>
                  <a:lnTo>
                    <a:pt x="48" y="13"/>
                  </a:lnTo>
                  <a:lnTo>
                    <a:pt x="49" y="14"/>
                  </a:lnTo>
                  <a:lnTo>
                    <a:pt x="49" y="16"/>
                  </a:lnTo>
                  <a:lnTo>
                    <a:pt x="51" y="14"/>
                  </a:lnTo>
                  <a:lnTo>
                    <a:pt x="51" y="14"/>
                  </a:lnTo>
                  <a:lnTo>
                    <a:pt x="51" y="14"/>
                  </a:lnTo>
                  <a:lnTo>
                    <a:pt x="49" y="13"/>
                  </a:lnTo>
                  <a:lnTo>
                    <a:pt x="49" y="11"/>
                  </a:lnTo>
                  <a:lnTo>
                    <a:pt x="49" y="11"/>
                  </a:lnTo>
                  <a:lnTo>
                    <a:pt x="49" y="11"/>
                  </a:lnTo>
                  <a:lnTo>
                    <a:pt x="49" y="10"/>
                  </a:lnTo>
                  <a:lnTo>
                    <a:pt x="49" y="8"/>
                  </a:lnTo>
                  <a:lnTo>
                    <a:pt x="51" y="8"/>
                  </a:lnTo>
                  <a:lnTo>
                    <a:pt x="51" y="8"/>
                  </a:lnTo>
                  <a:lnTo>
                    <a:pt x="52" y="10"/>
                  </a:lnTo>
                  <a:lnTo>
                    <a:pt x="54" y="10"/>
                  </a:lnTo>
                  <a:lnTo>
                    <a:pt x="54" y="10"/>
                  </a:lnTo>
                  <a:lnTo>
                    <a:pt x="55" y="8"/>
                  </a:lnTo>
                  <a:lnTo>
                    <a:pt x="54" y="8"/>
                  </a:lnTo>
                  <a:lnTo>
                    <a:pt x="54" y="8"/>
                  </a:lnTo>
                  <a:lnTo>
                    <a:pt x="54" y="7"/>
                  </a:lnTo>
                  <a:lnTo>
                    <a:pt x="55" y="3"/>
                  </a:lnTo>
                  <a:lnTo>
                    <a:pt x="55" y="3"/>
                  </a:lnTo>
                  <a:lnTo>
                    <a:pt x="57" y="3"/>
                  </a:lnTo>
                  <a:lnTo>
                    <a:pt x="59" y="3"/>
                  </a:lnTo>
                  <a:lnTo>
                    <a:pt x="59" y="5"/>
                  </a:lnTo>
                  <a:lnTo>
                    <a:pt x="60" y="5"/>
                  </a:lnTo>
                  <a:lnTo>
                    <a:pt x="62" y="5"/>
                  </a:lnTo>
                  <a:lnTo>
                    <a:pt x="63" y="5"/>
                  </a:lnTo>
                  <a:lnTo>
                    <a:pt x="63" y="5"/>
                  </a:lnTo>
                  <a:lnTo>
                    <a:pt x="63" y="3"/>
                  </a:lnTo>
                  <a:lnTo>
                    <a:pt x="65" y="2"/>
                  </a:lnTo>
                  <a:lnTo>
                    <a:pt x="66" y="2"/>
                  </a:lnTo>
                  <a:lnTo>
                    <a:pt x="70" y="2"/>
                  </a:lnTo>
                  <a:lnTo>
                    <a:pt x="70" y="2"/>
                  </a:lnTo>
                  <a:lnTo>
                    <a:pt x="71" y="2"/>
                  </a:lnTo>
                  <a:lnTo>
                    <a:pt x="73" y="2"/>
                  </a:lnTo>
                  <a:lnTo>
                    <a:pt x="74" y="2"/>
                  </a:lnTo>
                  <a:lnTo>
                    <a:pt x="78" y="0"/>
                  </a:lnTo>
                  <a:lnTo>
                    <a:pt x="7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47" name="Freeform 244">
              <a:extLst>
                <a:ext uri="{FF2B5EF4-FFF2-40B4-BE49-F238E27FC236}">
                  <a16:creationId xmlns:a16="http://schemas.microsoft.com/office/drawing/2014/main" id="{77CF4EBB-7BE9-A83F-F45A-8B8F39302BD2}"/>
                </a:ext>
              </a:extLst>
            </p:cNvPr>
            <p:cNvSpPr>
              <a:spLocks/>
            </p:cNvSpPr>
            <p:nvPr/>
          </p:nvSpPr>
          <p:spPr bwMode="auto">
            <a:xfrm>
              <a:off x="5073020" y="2201608"/>
              <a:ext cx="311875" cy="144242"/>
            </a:xfrm>
            <a:custGeom>
              <a:avLst/>
              <a:gdLst>
                <a:gd name="T0" fmla="*/ 130 w 160"/>
                <a:gd name="T1" fmla="*/ 8 h 74"/>
                <a:gd name="T2" fmla="*/ 144 w 160"/>
                <a:gd name="T3" fmla="*/ 3 h 74"/>
                <a:gd name="T4" fmla="*/ 139 w 160"/>
                <a:gd name="T5" fmla="*/ 13 h 74"/>
                <a:gd name="T6" fmla="*/ 141 w 160"/>
                <a:gd name="T7" fmla="*/ 19 h 74"/>
                <a:gd name="T8" fmla="*/ 149 w 160"/>
                <a:gd name="T9" fmla="*/ 21 h 74"/>
                <a:gd name="T10" fmla="*/ 156 w 160"/>
                <a:gd name="T11" fmla="*/ 24 h 74"/>
                <a:gd name="T12" fmla="*/ 155 w 160"/>
                <a:gd name="T13" fmla="*/ 29 h 74"/>
                <a:gd name="T14" fmla="*/ 156 w 160"/>
                <a:gd name="T15" fmla="*/ 32 h 74"/>
                <a:gd name="T16" fmla="*/ 155 w 160"/>
                <a:gd name="T17" fmla="*/ 37 h 74"/>
                <a:gd name="T18" fmla="*/ 149 w 160"/>
                <a:gd name="T19" fmla="*/ 43 h 74"/>
                <a:gd name="T20" fmla="*/ 144 w 160"/>
                <a:gd name="T21" fmla="*/ 49 h 74"/>
                <a:gd name="T22" fmla="*/ 123 w 160"/>
                <a:gd name="T23" fmla="*/ 57 h 74"/>
                <a:gd name="T24" fmla="*/ 96 w 160"/>
                <a:gd name="T25" fmla="*/ 66 h 74"/>
                <a:gd name="T26" fmla="*/ 92 w 160"/>
                <a:gd name="T27" fmla="*/ 71 h 74"/>
                <a:gd name="T28" fmla="*/ 76 w 160"/>
                <a:gd name="T29" fmla="*/ 73 h 74"/>
                <a:gd name="T30" fmla="*/ 59 w 160"/>
                <a:gd name="T31" fmla="*/ 66 h 74"/>
                <a:gd name="T32" fmla="*/ 55 w 160"/>
                <a:gd name="T33" fmla="*/ 66 h 74"/>
                <a:gd name="T34" fmla="*/ 49 w 160"/>
                <a:gd name="T35" fmla="*/ 62 h 74"/>
                <a:gd name="T36" fmla="*/ 27 w 160"/>
                <a:gd name="T37" fmla="*/ 63 h 74"/>
                <a:gd name="T38" fmla="*/ 29 w 160"/>
                <a:gd name="T39" fmla="*/ 60 h 74"/>
                <a:gd name="T40" fmla="*/ 41 w 160"/>
                <a:gd name="T41" fmla="*/ 52 h 74"/>
                <a:gd name="T42" fmla="*/ 37 w 160"/>
                <a:gd name="T43" fmla="*/ 52 h 74"/>
                <a:gd name="T44" fmla="*/ 43 w 160"/>
                <a:gd name="T45" fmla="*/ 46 h 74"/>
                <a:gd name="T46" fmla="*/ 33 w 160"/>
                <a:gd name="T47" fmla="*/ 46 h 74"/>
                <a:gd name="T48" fmla="*/ 18 w 160"/>
                <a:gd name="T49" fmla="*/ 41 h 74"/>
                <a:gd name="T50" fmla="*/ 8 w 160"/>
                <a:gd name="T51" fmla="*/ 40 h 74"/>
                <a:gd name="T52" fmla="*/ 19 w 160"/>
                <a:gd name="T53" fmla="*/ 37 h 74"/>
                <a:gd name="T54" fmla="*/ 29 w 160"/>
                <a:gd name="T55" fmla="*/ 37 h 74"/>
                <a:gd name="T56" fmla="*/ 37 w 160"/>
                <a:gd name="T57" fmla="*/ 33 h 74"/>
                <a:gd name="T58" fmla="*/ 38 w 160"/>
                <a:gd name="T59" fmla="*/ 27 h 74"/>
                <a:gd name="T60" fmla="*/ 21 w 160"/>
                <a:gd name="T61" fmla="*/ 24 h 74"/>
                <a:gd name="T62" fmla="*/ 3 w 160"/>
                <a:gd name="T63" fmla="*/ 22 h 74"/>
                <a:gd name="T64" fmla="*/ 7 w 160"/>
                <a:gd name="T65" fmla="*/ 21 h 74"/>
                <a:gd name="T66" fmla="*/ 18 w 160"/>
                <a:gd name="T67" fmla="*/ 19 h 74"/>
                <a:gd name="T68" fmla="*/ 14 w 160"/>
                <a:gd name="T69" fmla="*/ 16 h 74"/>
                <a:gd name="T70" fmla="*/ 16 w 160"/>
                <a:gd name="T71" fmla="*/ 13 h 74"/>
                <a:gd name="T72" fmla="*/ 16 w 160"/>
                <a:gd name="T73" fmla="*/ 8 h 74"/>
                <a:gd name="T74" fmla="*/ 24 w 160"/>
                <a:gd name="T75" fmla="*/ 13 h 74"/>
                <a:gd name="T76" fmla="*/ 27 w 160"/>
                <a:gd name="T77" fmla="*/ 16 h 74"/>
                <a:gd name="T78" fmla="*/ 24 w 160"/>
                <a:gd name="T79" fmla="*/ 10 h 74"/>
                <a:gd name="T80" fmla="*/ 27 w 160"/>
                <a:gd name="T81" fmla="*/ 7 h 74"/>
                <a:gd name="T82" fmla="*/ 22 w 160"/>
                <a:gd name="T83" fmla="*/ 3 h 74"/>
                <a:gd name="T84" fmla="*/ 38 w 160"/>
                <a:gd name="T85" fmla="*/ 8 h 74"/>
                <a:gd name="T86" fmla="*/ 46 w 160"/>
                <a:gd name="T87" fmla="*/ 14 h 74"/>
                <a:gd name="T88" fmla="*/ 44 w 160"/>
                <a:gd name="T89" fmla="*/ 22 h 74"/>
                <a:gd name="T90" fmla="*/ 44 w 160"/>
                <a:gd name="T91" fmla="*/ 26 h 74"/>
                <a:gd name="T92" fmla="*/ 51 w 160"/>
                <a:gd name="T93" fmla="*/ 27 h 74"/>
                <a:gd name="T94" fmla="*/ 55 w 160"/>
                <a:gd name="T95" fmla="*/ 21 h 74"/>
                <a:gd name="T96" fmla="*/ 60 w 160"/>
                <a:gd name="T97" fmla="*/ 14 h 74"/>
                <a:gd name="T98" fmla="*/ 71 w 160"/>
                <a:gd name="T99" fmla="*/ 18 h 74"/>
                <a:gd name="T100" fmla="*/ 74 w 160"/>
                <a:gd name="T101" fmla="*/ 11 h 74"/>
                <a:gd name="T102" fmla="*/ 85 w 160"/>
                <a:gd name="T103" fmla="*/ 11 h 74"/>
                <a:gd name="T104" fmla="*/ 93 w 160"/>
                <a:gd name="T105" fmla="*/ 18 h 74"/>
                <a:gd name="T106" fmla="*/ 100 w 160"/>
                <a:gd name="T107" fmla="*/ 13 h 74"/>
                <a:gd name="T108" fmla="*/ 108 w 160"/>
                <a:gd name="T109" fmla="*/ 8 h 74"/>
                <a:gd name="T110" fmla="*/ 117 w 160"/>
                <a:gd name="T111" fmla="*/ 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0" h="74">
                  <a:moveTo>
                    <a:pt x="123" y="0"/>
                  </a:moveTo>
                  <a:lnTo>
                    <a:pt x="123" y="0"/>
                  </a:lnTo>
                  <a:lnTo>
                    <a:pt x="125" y="3"/>
                  </a:lnTo>
                  <a:lnTo>
                    <a:pt x="126" y="3"/>
                  </a:lnTo>
                  <a:lnTo>
                    <a:pt x="128" y="5"/>
                  </a:lnTo>
                  <a:lnTo>
                    <a:pt x="128" y="7"/>
                  </a:lnTo>
                  <a:lnTo>
                    <a:pt x="128" y="7"/>
                  </a:lnTo>
                  <a:lnTo>
                    <a:pt x="130" y="8"/>
                  </a:lnTo>
                  <a:lnTo>
                    <a:pt x="131" y="8"/>
                  </a:lnTo>
                  <a:lnTo>
                    <a:pt x="134" y="7"/>
                  </a:lnTo>
                  <a:lnTo>
                    <a:pt x="136" y="7"/>
                  </a:lnTo>
                  <a:lnTo>
                    <a:pt x="139" y="5"/>
                  </a:lnTo>
                  <a:lnTo>
                    <a:pt x="141" y="3"/>
                  </a:lnTo>
                  <a:lnTo>
                    <a:pt x="142" y="3"/>
                  </a:lnTo>
                  <a:lnTo>
                    <a:pt x="144" y="3"/>
                  </a:lnTo>
                  <a:lnTo>
                    <a:pt x="144" y="3"/>
                  </a:lnTo>
                  <a:lnTo>
                    <a:pt x="142" y="5"/>
                  </a:lnTo>
                  <a:lnTo>
                    <a:pt x="141" y="5"/>
                  </a:lnTo>
                  <a:lnTo>
                    <a:pt x="139" y="7"/>
                  </a:lnTo>
                  <a:lnTo>
                    <a:pt x="137" y="8"/>
                  </a:lnTo>
                  <a:lnTo>
                    <a:pt x="136" y="10"/>
                  </a:lnTo>
                  <a:lnTo>
                    <a:pt x="136" y="11"/>
                  </a:lnTo>
                  <a:lnTo>
                    <a:pt x="137" y="11"/>
                  </a:lnTo>
                  <a:lnTo>
                    <a:pt x="139" y="13"/>
                  </a:lnTo>
                  <a:lnTo>
                    <a:pt x="141" y="11"/>
                  </a:lnTo>
                  <a:lnTo>
                    <a:pt x="142" y="11"/>
                  </a:lnTo>
                  <a:lnTo>
                    <a:pt x="142" y="13"/>
                  </a:lnTo>
                  <a:lnTo>
                    <a:pt x="142" y="13"/>
                  </a:lnTo>
                  <a:lnTo>
                    <a:pt x="142" y="14"/>
                  </a:lnTo>
                  <a:lnTo>
                    <a:pt x="142" y="16"/>
                  </a:lnTo>
                  <a:lnTo>
                    <a:pt x="142" y="18"/>
                  </a:lnTo>
                  <a:lnTo>
                    <a:pt x="141" y="19"/>
                  </a:lnTo>
                  <a:lnTo>
                    <a:pt x="141" y="19"/>
                  </a:lnTo>
                  <a:lnTo>
                    <a:pt x="142" y="19"/>
                  </a:lnTo>
                  <a:lnTo>
                    <a:pt x="147" y="18"/>
                  </a:lnTo>
                  <a:lnTo>
                    <a:pt x="147" y="18"/>
                  </a:lnTo>
                  <a:lnTo>
                    <a:pt x="147" y="19"/>
                  </a:lnTo>
                  <a:lnTo>
                    <a:pt x="147" y="19"/>
                  </a:lnTo>
                  <a:lnTo>
                    <a:pt x="147" y="21"/>
                  </a:lnTo>
                  <a:lnTo>
                    <a:pt x="149" y="21"/>
                  </a:lnTo>
                  <a:lnTo>
                    <a:pt x="147" y="21"/>
                  </a:lnTo>
                  <a:lnTo>
                    <a:pt x="145" y="24"/>
                  </a:lnTo>
                  <a:lnTo>
                    <a:pt x="149" y="22"/>
                  </a:lnTo>
                  <a:lnTo>
                    <a:pt x="150" y="22"/>
                  </a:lnTo>
                  <a:lnTo>
                    <a:pt x="153" y="22"/>
                  </a:lnTo>
                  <a:lnTo>
                    <a:pt x="155" y="22"/>
                  </a:lnTo>
                  <a:lnTo>
                    <a:pt x="155" y="24"/>
                  </a:lnTo>
                  <a:lnTo>
                    <a:pt x="156" y="24"/>
                  </a:lnTo>
                  <a:lnTo>
                    <a:pt x="156" y="24"/>
                  </a:lnTo>
                  <a:lnTo>
                    <a:pt x="158" y="24"/>
                  </a:lnTo>
                  <a:lnTo>
                    <a:pt x="158" y="26"/>
                  </a:lnTo>
                  <a:lnTo>
                    <a:pt x="158" y="27"/>
                  </a:lnTo>
                  <a:lnTo>
                    <a:pt x="156" y="27"/>
                  </a:lnTo>
                  <a:lnTo>
                    <a:pt x="156" y="29"/>
                  </a:lnTo>
                  <a:lnTo>
                    <a:pt x="155" y="29"/>
                  </a:lnTo>
                  <a:lnTo>
                    <a:pt x="155" y="29"/>
                  </a:lnTo>
                  <a:lnTo>
                    <a:pt x="156" y="29"/>
                  </a:lnTo>
                  <a:lnTo>
                    <a:pt x="156" y="30"/>
                  </a:lnTo>
                  <a:lnTo>
                    <a:pt x="158" y="30"/>
                  </a:lnTo>
                  <a:lnTo>
                    <a:pt x="158" y="30"/>
                  </a:lnTo>
                  <a:lnTo>
                    <a:pt x="158" y="30"/>
                  </a:lnTo>
                  <a:lnTo>
                    <a:pt x="158" y="32"/>
                  </a:lnTo>
                  <a:lnTo>
                    <a:pt x="156" y="32"/>
                  </a:lnTo>
                  <a:lnTo>
                    <a:pt x="156" y="32"/>
                  </a:lnTo>
                  <a:lnTo>
                    <a:pt x="156" y="32"/>
                  </a:lnTo>
                  <a:lnTo>
                    <a:pt x="158" y="33"/>
                  </a:lnTo>
                  <a:lnTo>
                    <a:pt x="158" y="33"/>
                  </a:lnTo>
                  <a:lnTo>
                    <a:pt x="160" y="35"/>
                  </a:lnTo>
                  <a:lnTo>
                    <a:pt x="158" y="35"/>
                  </a:lnTo>
                  <a:lnTo>
                    <a:pt x="158" y="37"/>
                  </a:lnTo>
                  <a:lnTo>
                    <a:pt x="158" y="37"/>
                  </a:lnTo>
                  <a:lnTo>
                    <a:pt x="155" y="37"/>
                  </a:lnTo>
                  <a:lnTo>
                    <a:pt x="155" y="37"/>
                  </a:lnTo>
                  <a:lnTo>
                    <a:pt x="155" y="38"/>
                  </a:lnTo>
                  <a:lnTo>
                    <a:pt x="155" y="40"/>
                  </a:lnTo>
                  <a:lnTo>
                    <a:pt x="155" y="40"/>
                  </a:lnTo>
                  <a:lnTo>
                    <a:pt x="153" y="41"/>
                  </a:lnTo>
                  <a:lnTo>
                    <a:pt x="152" y="43"/>
                  </a:lnTo>
                  <a:lnTo>
                    <a:pt x="150" y="43"/>
                  </a:lnTo>
                  <a:lnTo>
                    <a:pt x="149" y="43"/>
                  </a:lnTo>
                  <a:lnTo>
                    <a:pt x="147" y="43"/>
                  </a:lnTo>
                  <a:lnTo>
                    <a:pt x="147" y="44"/>
                  </a:lnTo>
                  <a:lnTo>
                    <a:pt x="145" y="46"/>
                  </a:lnTo>
                  <a:lnTo>
                    <a:pt x="145" y="46"/>
                  </a:lnTo>
                  <a:lnTo>
                    <a:pt x="147" y="46"/>
                  </a:lnTo>
                  <a:lnTo>
                    <a:pt x="145" y="48"/>
                  </a:lnTo>
                  <a:lnTo>
                    <a:pt x="145" y="49"/>
                  </a:lnTo>
                  <a:lnTo>
                    <a:pt x="144" y="49"/>
                  </a:lnTo>
                  <a:lnTo>
                    <a:pt x="144" y="51"/>
                  </a:lnTo>
                  <a:lnTo>
                    <a:pt x="141" y="51"/>
                  </a:lnTo>
                  <a:lnTo>
                    <a:pt x="139" y="52"/>
                  </a:lnTo>
                  <a:lnTo>
                    <a:pt x="137" y="54"/>
                  </a:lnTo>
                  <a:lnTo>
                    <a:pt x="134" y="54"/>
                  </a:lnTo>
                  <a:lnTo>
                    <a:pt x="131" y="54"/>
                  </a:lnTo>
                  <a:lnTo>
                    <a:pt x="126" y="55"/>
                  </a:lnTo>
                  <a:lnTo>
                    <a:pt x="123" y="57"/>
                  </a:lnTo>
                  <a:lnTo>
                    <a:pt x="120" y="59"/>
                  </a:lnTo>
                  <a:lnTo>
                    <a:pt x="117" y="62"/>
                  </a:lnTo>
                  <a:lnTo>
                    <a:pt x="114" y="63"/>
                  </a:lnTo>
                  <a:lnTo>
                    <a:pt x="112" y="63"/>
                  </a:lnTo>
                  <a:lnTo>
                    <a:pt x="111" y="63"/>
                  </a:lnTo>
                  <a:lnTo>
                    <a:pt x="108" y="65"/>
                  </a:lnTo>
                  <a:lnTo>
                    <a:pt x="100" y="66"/>
                  </a:lnTo>
                  <a:lnTo>
                    <a:pt x="96" y="66"/>
                  </a:lnTo>
                  <a:lnTo>
                    <a:pt x="96" y="68"/>
                  </a:lnTo>
                  <a:lnTo>
                    <a:pt x="96" y="68"/>
                  </a:lnTo>
                  <a:lnTo>
                    <a:pt x="96" y="70"/>
                  </a:lnTo>
                  <a:lnTo>
                    <a:pt x="96" y="70"/>
                  </a:lnTo>
                  <a:lnTo>
                    <a:pt x="96" y="70"/>
                  </a:lnTo>
                  <a:lnTo>
                    <a:pt x="95" y="71"/>
                  </a:lnTo>
                  <a:lnTo>
                    <a:pt x="93" y="71"/>
                  </a:lnTo>
                  <a:lnTo>
                    <a:pt x="92" y="71"/>
                  </a:lnTo>
                  <a:lnTo>
                    <a:pt x="92" y="71"/>
                  </a:lnTo>
                  <a:lnTo>
                    <a:pt x="90" y="71"/>
                  </a:lnTo>
                  <a:lnTo>
                    <a:pt x="90" y="71"/>
                  </a:lnTo>
                  <a:lnTo>
                    <a:pt x="90" y="71"/>
                  </a:lnTo>
                  <a:lnTo>
                    <a:pt x="92" y="73"/>
                  </a:lnTo>
                  <a:lnTo>
                    <a:pt x="90" y="73"/>
                  </a:lnTo>
                  <a:lnTo>
                    <a:pt x="85" y="74"/>
                  </a:lnTo>
                  <a:lnTo>
                    <a:pt x="76" y="73"/>
                  </a:lnTo>
                  <a:lnTo>
                    <a:pt x="73" y="73"/>
                  </a:lnTo>
                  <a:lnTo>
                    <a:pt x="68" y="71"/>
                  </a:lnTo>
                  <a:lnTo>
                    <a:pt x="67" y="71"/>
                  </a:lnTo>
                  <a:lnTo>
                    <a:pt x="63" y="71"/>
                  </a:lnTo>
                  <a:lnTo>
                    <a:pt x="60" y="68"/>
                  </a:lnTo>
                  <a:lnTo>
                    <a:pt x="59" y="68"/>
                  </a:lnTo>
                  <a:lnTo>
                    <a:pt x="59" y="66"/>
                  </a:lnTo>
                  <a:lnTo>
                    <a:pt x="59" y="66"/>
                  </a:lnTo>
                  <a:lnTo>
                    <a:pt x="59" y="66"/>
                  </a:lnTo>
                  <a:lnTo>
                    <a:pt x="59" y="66"/>
                  </a:lnTo>
                  <a:lnTo>
                    <a:pt x="60" y="66"/>
                  </a:lnTo>
                  <a:lnTo>
                    <a:pt x="60" y="65"/>
                  </a:lnTo>
                  <a:lnTo>
                    <a:pt x="60" y="65"/>
                  </a:lnTo>
                  <a:lnTo>
                    <a:pt x="59" y="65"/>
                  </a:lnTo>
                  <a:lnTo>
                    <a:pt x="57" y="66"/>
                  </a:lnTo>
                  <a:lnTo>
                    <a:pt x="55" y="66"/>
                  </a:lnTo>
                  <a:lnTo>
                    <a:pt x="55" y="65"/>
                  </a:lnTo>
                  <a:lnTo>
                    <a:pt x="55" y="65"/>
                  </a:lnTo>
                  <a:lnTo>
                    <a:pt x="52" y="65"/>
                  </a:lnTo>
                  <a:lnTo>
                    <a:pt x="51" y="63"/>
                  </a:lnTo>
                  <a:lnTo>
                    <a:pt x="49" y="63"/>
                  </a:lnTo>
                  <a:lnTo>
                    <a:pt x="49" y="62"/>
                  </a:lnTo>
                  <a:lnTo>
                    <a:pt x="49" y="62"/>
                  </a:lnTo>
                  <a:lnTo>
                    <a:pt x="49" y="62"/>
                  </a:lnTo>
                  <a:lnTo>
                    <a:pt x="49" y="62"/>
                  </a:lnTo>
                  <a:lnTo>
                    <a:pt x="48" y="62"/>
                  </a:lnTo>
                  <a:lnTo>
                    <a:pt x="46" y="63"/>
                  </a:lnTo>
                  <a:lnTo>
                    <a:pt x="44" y="63"/>
                  </a:lnTo>
                  <a:lnTo>
                    <a:pt x="32" y="63"/>
                  </a:lnTo>
                  <a:lnTo>
                    <a:pt x="29" y="63"/>
                  </a:lnTo>
                  <a:lnTo>
                    <a:pt x="27" y="65"/>
                  </a:lnTo>
                  <a:lnTo>
                    <a:pt x="27" y="63"/>
                  </a:lnTo>
                  <a:lnTo>
                    <a:pt x="26" y="62"/>
                  </a:lnTo>
                  <a:lnTo>
                    <a:pt x="26" y="60"/>
                  </a:lnTo>
                  <a:lnTo>
                    <a:pt x="26" y="59"/>
                  </a:lnTo>
                  <a:lnTo>
                    <a:pt x="27" y="59"/>
                  </a:lnTo>
                  <a:lnTo>
                    <a:pt x="27" y="59"/>
                  </a:lnTo>
                  <a:lnTo>
                    <a:pt x="29" y="59"/>
                  </a:lnTo>
                  <a:lnTo>
                    <a:pt x="29" y="60"/>
                  </a:lnTo>
                  <a:lnTo>
                    <a:pt x="29" y="60"/>
                  </a:lnTo>
                  <a:lnTo>
                    <a:pt x="33" y="59"/>
                  </a:lnTo>
                  <a:lnTo>
                    <a:pt x="37" y="59"/>
                  </a:lnTo>
                  <a:lnTo>
                    <a:pt x="37" y="59"/>
                  </a:lnTo>
                  <a:lnTo>
                    <a:pt x="38" y="57"/>
                  </a:lnTo>
                  <a:lnTo>
                    <a:pt x="38" y="55"/>
                  </a:lnTo>
                  <a:lnTo>
                    <a:pt x="40" y="55"/>
                  </a:lnTo>
                  <a:lnTo>
                    <a:pt x="40" y="54"/>
                  </a:lnTo>
                  <a:lnTo>
                    <a:pt x="41" y="52"/>
                  </a:lnTo>
                  <a:lnTo>
                    <a:pt x="41" y="52"/>
                  </a:lnTo>
                  <a:lnTo>
                    <a:pt x="43" y="52"/>
                  </a:lnTo>
                  <a:lnTo>
                    <a:pt x="44" y="51"/>
                  </a:lnTo>
                  <a:lnTo>
                    <a:pt x="43" y="51"/>
                  </a:lnTo>
                  <a:lnTo>
                    <a:pt x="41" y="51"/>
                  </a:lnTo>
                  <a:lnTo>
                    <a:pt x="38" y="52"/>
                  </a:lnTo>
                  <a:lnTo>
                    <a:pt x="37" y="52"/>
                  </a:lnTo>
                  <a:lnTo>
                    <a:pt x="37" y="52"/>
                  </a:lnTo>
                  <a:lnTo>
                    <a:pt x="37" y="52"/>
                  </a:lnTo>
                  <a:lnTo>
                    <a:pt x="38" y="51"/>
                  </a:lnTo>
                  <a:lnTo>
                    <a:pt x="37" y="51"/>
                  </a:lnTo>
                  <a:lnTo>
                    <a:pt x="37" y="51"/>
                  </a:lnTo>
                  <a:lnTo>
                    <a:pt x="37" y="49"/>
                  </a:lnTo>
                  <a:lnTo>
                    <a:pt x="38" y="48"/>
                  </a:lnTo>
                  <a:lnTo>
                    <a:pt x="41" y="46"/>
                  </a:lnTo>
                  <a:lnTo>
                    <a:pt x="43" y="46"/>
                  </a:lnTo>
                  <a:lnTo>
                    <a:pt x="43" y="46"/>
                  </a:lnTo>
                  <a:lnTo>
                    <a:pt x="43" y="46"/>
                  </a:lnTo>
                  <a:lnTo>
                    <a:pt x="41" y="44"/>
                  </a:lnTo>
                  <a:lnTo>
                    <a:pt x="38" y="48"/>
                  </a:lnTo>
                  <a:lnTo>
                    <a:pt x="35" y="48"/>
                  </a:lnTo>
                  <a:lnTo>
                    <a:pt x="35" y="48"/>
                  </a:lnTo>
                  <a:lnTo>
                    <a:pt x="33" y="48"/>
                  </a:lnTo>
                  <a:lnTo>
                    <a:pt x="33" y="46"/>
                  </a:lnTo>
                  <a:lnTo>
                    <a:pt x="32" y="46"/>
                  </a:lnTo>
                  <a:lnTo>
                    <a:pt x="32" y="44"/>
                  </a:lnTo>
                  <a:lnTo>
                    <a:pt x="33" y="43"/>
                  </a:lnTo>
                  <a:lnTo>
                    <a:pt x="33" y="43"/>
                  </a:lnTo>
                  <a:lnTo>
                    <a:pt x="32" y="43"/>
                  </a:lnTo>
                  <a:lnTo>
                    <a:pt x="30" y="41"/>
                  </a:lnTo>
                  <a:lnTo>
                    <a:pt x="27" y="41"/>
                  </a:lnTo>
                  <a:lnTo>
                    <a:pt x="18" y="41"/>
                  </a:lnTo>
                  <a:lnTo>
                    <a:pt x="16" y="41"/>
                  </a:lnTo>
                  <a:lnTo>
                    <a:pt x="13" y="43"/>
                  </a:lnTo>
                  <a:lnTo>
                    <a:pt x="10" y="43"/>
                  </a:lnTo>
                  <a:lnTo>
                    <a:pt x="10" y="43"/>
                  </a:lnTo>
                  <a:lnTo>
                    <a:pt x="8" y="43"/>
                  </a:lnTo>
                  <a:lnTo>
                    <a:pt x="8" y="41"/>
                  </a:lnTo>
                  <a:lnTo>
                    <a:pt x="8" y="40"/>
                  </a:lnTo>
                  <a:lnTo>
                    <a:pt x="8" y="40"/>
                  </a:lnTo>
                  <a:lnTo>
                    <a:pt x="8" y="38"/>
                  </a:lnTo>
                  <a:lnTo>
                    <a:pt x="10" y="38"/>
                  </a:lnTo>
                  <a:lnTo>
                    <a:pt x="13" y="40"/>
                  </a:lnTo>
                  <a:lnTo>
                    <a:pt x="14" y="38"/>
                  </a:lnTo>
                  <a:lnTo>
                    <a:pt x="18" y="38"/>
                  </a:lnTo>
                  <a:lnTo>
                    <a:pt x="18" y="38"/>
                  </a:lnTo>
                  <a:lnTo>
                    <a:pt x="19" y="37"/>
                  </a:lnTo>
                  <a:lnTo>
                    <a:pt x="19" y="37"/>
                  </a:lnTo>
                  <a:lnTo>
                    <a:pt x="21" y="37"/>
                  </a:lnTo>
                  <a:lnTo>
                    <a:pt x="21" y="38"/>
                  </a:lnTo>
                  <a:lnTo>
                    <a:pt x="24" y="37"/>
                  </a:lnTo>
                  <a:lnTo>
                    <a:pt x="26" y="37"/>
                  </a:lnTo>
                  <a:lnTo>
                    <a:pt x="26" y="37"/>
                  </a:lnTo>
                  <a:lnTo>
                    <a:pt x="26" y="37"/>
                  </a:lnTo>
                  <a:lnTo>
                    <a:pt x="27" y="37"/>
                  </a:lnTo>
                  <a:lnTo>
                    <a:pt x="29" y="37"/>
                  </a:lnTo>
                  <a:lnTo>
                    <a:pt x="30" y="37"/>
                  </a:lnTo>
                  <a:lnTo>
                    <a:pt x="32" y="37"/>
                  </a:lnTo>
                  <a:lnTo>
                    <a:pt x="38" y="37"/>
                  </a:lnTo>
                  <a:lnTo>
                    <a:pt x="40" y="35"/>
                  </a:lnTo>
                  <a:lnTo>
                    <a:pt x="40" y="35"/>
                  </a:lnTo>
                  <a:lnTo>
                    <a:pt x="40" y="33"/>
                  </a:lnTo>
                  <a:lnTo>
                    <a:pt x="40" y="32"/>
                  </a:lnTo>
                  <a:lnTo>
                    <a:pt x="37" y="33"/>
                  </a:lnTo>
                  <a:lnTo>
                    <a:pt x="35" y="33"/>
                  </a:lnTo>
                  <a:lnTo>
                    <a:pt x="30" y="33"/>
                  </a:lnTo>
                  <a:lnTo>
                    <a:pt x="29" y="32"/>
                  </a:lnTo>
                  <a:lnTo>
                    <a:pt x="30" y="32"/>
                  </a:lnTo>
                  <a:lnTo>
                    <a:pt x="32" y="30"/>
                  </a:lnTo>
                  <a:lnTo>
                    <a:pt x="35" y="29"/>
                  </a:lnTo>
                  <a:lnTo>
                    <a:pt x="38" y="27"/>
                  </a:lnTo>
                  <a:lnTo>
                    <a:pt x="38" y="27"/>
                  </a:lnTo>
                  <a:lnTo>
                    <a:pt x="40" y="27"/>
                  </a:lnTo>
                  <a:lnTo>
                    <a:pt x="37" y="26"/>
                  </a:lnTo>
                  <a:lnTo>
                    <a:pt x="32" y="26"/>
                  </a:lnTo>
                  <a:lnTo>
                    <a:pt x="32" y="24"/>
                  </a:lnTo>
                  <a:lnTo>
                    <a:pt x="27" y="24"/>
                  </a:lnTo>
                  <a:lnTo>
                    <a:pt x="26" y="24"/>
                  </a:lnTo>
                  <a:lnTo>
                    <a:pt x="24" y="24"/>
                  </a:lnTo>
                  <a:lnTo>
                    <a:pt x="21" y="24"/>
                  </a:lnTo>
                  <a:lnTo>
                    <a:pt x="13" y="26"/>
                  </a:lnTo>
                  <a:lnTo>
                    <a:pt x="11" y="27"/>
                  </a:lnTo>
                  <a:lnTo>
                    <a:pt x="10" y="27"/>
                  </a:lnTo>
                  <a:lnTo>
                    <a:pt x="8" y="27"/>
                  </a:lnTo>
                  <a:lnTo>
                    <a:pt x="5" y="26"/>
                  </a:lnTo>
                  <a:lnTo>
                    <a:pt x="2" y="26"/>
                  </a:lnTo>
                  <a:lnTo>
                    <a:pt x="0" y="24"/>
                  </a:lnTo>
                  <a:lnTo>
                    <a:pt x="3" y="22"/>
                  </a:lnTo>
                  <a:lnTo>
                    <a:pt x="3" y="22"/>
                  </a:lnTo>
                  <a:lnTo>
                    <a:pt x="5" y="22"/>
                  </a:lnTo>
                  <a:lnTo>
                    <a:pt x="8" y="24"/>
                  </a:lnTo>
                  <a:lnTo>
                    <a:pt x="10" y="24"/>
                  </a:lnTo>
                  <a:lnTo>
                    <a:pt x="8" y="22"/>
                  </a:lnTo>
                  <a:lnTo>
                    <a:pt x="8" y="22"/>
                  </a:lnTo>
                  <a:lnTo>
                    <a:pt x="8" y="21"/>
                  </a:lnTo>
                  <a:lnTo>
                    <a:pt x="7" y="21"/>
                  </a:lnTo>
                  <a:lnTo>
                    <a:pt x="7" y="19"/>
                  </a:lnTo>
                  <a:lnTo>
                    <a:pt x="7" y="19"/>
                  </a:lnTo>
                  <a:lnTo>
                    <a:pt x="7" y="18"/>
                  </a:lnTo>
                  <a:lnTo>
                    <a:pt x="10" y="19"/>
                  </a:lnTo>
                  <a:lnTo>
                    <a:pt x="13" y="21"/>
                  </a:lnTo>
                  <a:lnTo>
                    <a:pt x="16" y="21"/>
                  </a:lnTo>
                  <a:lnTo>
                    <a:pt x="16" y="19"/>
                  </a:lnTo>
                  <a:lnTo>
                    <a:pt x="18" y="19"/>
                  </a:lnTo>
                  <a:lnTo>
                    <a:pt x="18" y="19"/>
                  </a:lnTo>
                  <a:lnTo>
                    <a:pt x="14" y="19"/>
                  </a:lnTo>
                  <a:lnTo>
                    <a:pt x="11" y="18"/>
                  </a:lnTo>
                  <a:lnTo>
                    <a:pt x="11" y="18"/>
                  </a:lnTo>
                  <a:lnTo>
                    <a:pt x="10" y="16"/>
                  </a:lnTo>
                  <a:lnTo>
                    <a:pt x="10" y="16"/>
                  </a:lnTo>
                  <a:lnTo>
                    <a:pt x="11" y="16"/>
                  </a:lnTo>
                  <a:lnTo>
                    <a:pt x="14" y="16"/>
                  </a:lnTo>
                  <a:lnTo>
                    <a:pt x="13" y="14"/>
                  </a:lnTo>
                  <a:lnTo>
                    <a:pt x="11" y="13"/>
                  </a:lnTo>
                  <a:lnTo>
                    <a:pt x="11" y="13"/>
                  </a:lnTo>
                  <a:lnTo>
                    <a:pt x="11" y="13"/>
                  </a:lnTo>
                  <a:lnTo>
                    <a:pt x="11" y="11"/>
                  </a:lnTo>
                  <a:lnTo>
                    <a:pt x="11" y="11"/>
                  </a:lnTo>
                  <a:lnTo>
                    <a:pt x="14" y="13"/>
                  </a:lnTo>
                  <a:lnTo>
                    <a:pt x="16" y="13"/>
                  </a:lnTo>
                  <a:lnTo>
                    <a:pt x="14" y="11"/>
                  </a:lnTo>
                  <a:lnTo>
                    <a:pt x="13" y="11"/>
                  </a:lnTo>
                  <a:lnTo>
                    <a:pt x="13" y="11"/>
                  </a:lnTo>
                  <a:lnTo>
                    <a:pt x="14" y="10"/>
                  </a:lnTo>
                  <a:lnTo>
                    <a:pt x="14" y="10"/>
                  </a:lnTo>
                  <a:lnTo>
                    <a:pt x="14" y="10"/>
                  </a:lnTo>
                  <a:lnTo>
                    <a:pt x="16" y="8"/>
                  </a:lnTo>
                  <a:lnTo>
                    <a:pt x="16" y="8"/>
                  </a:lnTo>
                  <a:lnTo>
                    <a:pt x="18" y="10"/>
                  </a:lnTo>
                  <a:lnTo>
                    <a:pt x="21" y="11"/>
                  </a:lnTo>
                  <a:lnTo>
                    <a:pt x="22" y="11"/>
                  </a:lnTo>
                  <a:lnTo>
                    <a:pt x="22" y="13"/>
                  </a:lnTo>
                  <a:lnTo>
                    <a:pt x="22" y="13"/>
                  </a:lnTo>
                  <a:lnTo>
                    <a:pt x="22" y="13"/>
                  </a:lnTo>
                  <a:lnTo>
                    <a:pt x="24" y="13"/>
                  </a:lnTo>
                  <a:lnTo>
                    <a:pt x="24" y="13"/>
                  </a:lnTo>
                  <a:lnTo>
                    <a:pt x="26" y="13"/>
                  </a:lnTo>
                  <a:lnTo>
                    <a:pt x="26" y="13"/>
                  </a:lnTo>
                  <a:lnTo>
                    <a:pt x="27" y="13"/>
                  </a:lnTo>
                  <a:lnTo>
                    <a:pt x="27" y="13"/>
                  </a:lnTo>
                  <a:lnTo>
                    <a:pt x="29" y="14"/>
                  </a:lnTo>
                  <a:lnTo>
                    <a:pt x="29" y="14"/>
                  </a:lnTo>
                  <a:lnTo>
                    <a:pt x="27" y="16"/>
                  </a:lnTo>
                  <a:lnTo>
                    <a:pt x="27" y="16"/>
                  </a:lnTo>
                  <a:lnTo>
                    <a:pt x="29" y="16"/>
                  </a:lnTo>
                  <a:lnTo>
                    <a:pt x="30" y="16"/>
                  </a:lnTo>
                  <a:lnTo>
                    <a:pt x="30" y="14"/>
                  </a:lnTo>
                  <a:lnTo>
                    <a:pt x="30" y="13"/>
                  </a:lnTo>
                  <a:lnTo>
                    <a:pt x="30" y="11"/>
                  </a:lnTo>
                  <a:lnTo>
                    <a:pt x="30" y="11"/>
                  </a:lnTo>
                  <a:lnTo>
                    <a:pt x="26" y="10"/>
                  </a:lnTo>
                  <a:lnTo>
                    <a:pt x="24" y="10"/>
                  </a:lnTo>
                  <a:lnTo>
                    <a:pt x="22" y="8"/>
                  </a:lnTo>
                  <a:lnTo>
                    <a:pt x="24" y="8"/>
                  </a:lnTo>
                  <a:lnTo>
                    <a:pt x="24" y="7"/>
                  </a:lnTo>
                  <a:lnTo>
                    <a:pt x="26" y="7"/>
                  </a:lnTo>
                  <a:lnTo>
                    <a:pt x="29" y="7"/>
                  </a:lnTo>
                  <a:lnTo>
                    <a:pt x="30" y="7"/>
                  </a:lnTo>
                  <a:lnTo>
                    <a:pt x="29" y="7"/>
                  </a:lnTo>
                  <a:lnTo>
                    <a:pt x="27" y="7"/>
                  </a:lnTo>
                  <a:lnTo>
                    <a:pt x="27" y="5"/>
                  </a:lnTo>
                  <a:lnTo>
                    <a:pt x="27" y="5"/>
                  </a:lnTo>
                  <a:lnTo>
                    <a:pt x="26" y="5"/>
                  </a:lnTo>
                  <a:lnTo>
                    <a:pt x="22" y="5"/>
                  </a:lnTo>
                  <a:lnTo>
                    <a:pt x="21" y="5"/>
                  </a:lnTo>
                  <a:lnTo>
                    <a:pt x="21" y="5"/>
                  </a:lnTo>
                  <a:lnTo>
                    <a:pt x="21" y="3"/>
                  </a:lnTo>
                  <a:lnTo>
                    <a:pt x="22" y="3"/>
                  </a:lnTo>
                  <a:lnTo>
                    <a:pt x="24" y="2"/>
                  </a:lnTo>
                  <a:lnTo>
                    <a:pt x="26" y="3"/>
                  </a:lnTo>
                  <a:lnTo>
                    <a:pt x="29" y="2"/>
                  </a:lnTo>
                  <a:lnTo>
                    <a:pt x="30" y="3"/>
                  </a:lnTo>
                  <a:lnTo>
                    <a:pt x="32" y="3"/>
                  </a:lnTo>
                  <a:lnTo>
                    <a:pt x="35" y="7"/>
                  </a:lnTo>
                  <a:lnTo>
                    <a:pt x="37" y="7"/>
                  </a:lnTo>
                  <a:lnTo>
                    <a:pt x="38" y="8"/>
                  </a:lnTo>
                  <a:lnTo>
                    <a:pt x="40" y="8"/>
                  </a:lnTo>
                  <a:lnTo>
                    <a:pt x="43" y="11"/>
                  </a:lnTo>
                  <a:lnTo>
                    <a:pt x="46" y="13"/>
                  </a:lnTo>
                  <a:lnTo>
                    <a:pt x="46" y="13"/>
                  </a:lnTo>
                  <a:lnTo>
                    <a:pt x="44" y="13"/>
                  </a:lnTo>
                  <a:lnTo>
                    <a:pt x="44" y="14"/>
                  </a:lnTo>
                  <a:lnTo>
                    <a:pt x="44" y="14"/>
                  </a:lnTo>
                  <a:lnTo>
                    <a:pt x="46" y="14"/>
                  </a:lnTo>
                  <a:lnTo>
                    <a:pt x="46" y="16"/>
                  </a:lnTo>
                  <a:lnTo>
                    <a:pt x="46" y="16"/>
                  </a:lnTo>
                  <a:lnTo>
                    <a:pt x="46" y="19"/>
                  </a:lnTo>
                  <a:lnTo>
                    <a:pt x="44" y="21"/>
                  </a:lnTo>
                  <a:lnTo>
                    <a:pt x="44" y="21"/>
                  </a:lnTo>
                  <a:lnTo>
                    <a:pt x="41" y="19"/>
                  </a:lnTo>
                  <a:lnTo>
                    <a:pt x="43" y="21"/>
                  </a:lnTo>
                  <a:lnTo>
                    <a:pt x="44" y="22"/>
                  </a:lnTo>
                  <a:lnTo>
                    <a:pt x="44" y="22"/>
                  </a:lnTo>
                  <a:lnTo>
                    <a:pt x="44" y="22"/>
                  </a:lnTo>
                  <a:lnTo>
                    <a:pt x="44" y="24"/>
                  </a:lnTo>
                  <a:lnTo>
                    <a:pt x="46" y="22"/>
                  </a:lnTo>
                  <a:lnTo>
                    <a:pt x="46" y="24"/>
                  </a:lnTo>
                  <a:lnTo>
                    <a:pt x="46" y="24"/>
                  </a:lnTo>
                  <a:lnTo>
                    <a:pt x="46" y="26"/>
                  </a:lnTo>
                  <a:lnTo>
                    <a:pt x="44" y="26"/>
                  </a:lnTo>
                  <a:lnTo>
                    <a:pt x="44" y="26"/>
                  </a:lnTo>
                  <a:lnTo>
                    <a:pt x="46" y="26"/>
                  </a:lnTo>
                  <a:lnTo>
                    <a:pt x="46" y="26"/>
                  </a:lnTo>
                  <a:lnTo>
                    <a:pt x="48" y="27"/>
                  </a:lnTo>
                  <a:lnTo>
                    <a:pt x="49" y="30"/>
                  </a:lnTo>
                  <a:lnTo>
                    <a:pt x="49" y="30"/>
                  </a:lnTo>
                  <a:lnTo>
                    <a:pt x="49" y="30"/>
                  </a:lnTo>
                  <a:lnTo>
                    <a:pt x="51" y="27"/>
                  </a:lnTo>
                  <a:lnTo>
                    <a:pt x="51" y="27"/>
                  </a:lnTo>
                  <a:lnTo>
                    <a:pt x="51" y="27"/>
                  </a:lnTo>
                  <a:lnTo>
                    <a:pt x="51" y="27"/>
                  </a:lnTo>
                  <a:lnTo>
                    <a:pt x="51" y="26"/>
                  </a:lnTo>
                  <a:lnTo>
                    <a:pt x="52" y="24"/>
                  </a:lnTo>
                  <a:lnTo>
                    <a:pt x="54" y="22"/>
                  </a:lnTo>
                  <a:lnTo>
                    <a:pt x="55" y="21"/>
                  </a:lnTo>
                  <a:lnTo>
                    <a:pt x="55" y="21"/>
                  </a:lnTo>
                  <a:lnTo>
                    <a:pt x="55" y="21"/>
                  </a:lnTo>
                  <a:lnTo>
                    <a:pt x="57" y="24"/>
                  </a:lnTo>
                  <a:lnTo>
                    <a:pt x="59" y="24"/>
                  </a:lnTo>
                  <a:lnTo>
                    <a:pt x="59" y="24"/>
                  </a:lnTo>
                  <a:lnTo>
                    <a:pt x="60" y="22"/>
                  </a:lnTo>
                  <a:lnTo>
                    <a:pt x="60" y="19"/>
                  </a:lnTo>
                  <a:lnTo>
                    <a:pt x="60" y="18"/>
                  </a:lnTo>
                  <a:lnTo>
                    <a:pt x="60" y="14"/>
                  </a:lnTo>
                  <a:lnTo>
                    <a:pt x="60" y="13"/>
                  </a:lnTo>
                  <a:lnTo>
                    <a:pt x="62" y="11"/>
                  </a:lnTo>
                  <a:lnTo>
                    <a:pt x="63" y="11"/>
                  </a:lnTo>
                  <a:lnTo>
                    <a:pt x="65" y="11"/>
                  </a:lnTo>
                  <a:lnTo>
                    <a:pt x="65" y="11"/>
                  </a:lnTo>
                  <a:lnTo>
                    <a:pt x="68" y="14"/>
                  </a:lnTo>
                  <a:lnTo>
                    <a:pt x="70" y="16"/>
                  </a:lnTo>
                  <a:lnTo>
                    <a:pt x="71" y="18"/>
                  </a:lnTo>
                  <a:lnTo>
                    <a:pt x="71" y="19"/>
                  </a:lnTo>
                  <a:lnTo>
                    <a:pt x="73" y="19"/>
                  </a:lnTo>
                  <a:lnTo>
                    <a:pt x="73" y="19"/>
                  </a:lnTo>
                  <a:lnTo>
                    <a:pt x="74" y="18"/>
                  </a:lnTo>
                  <a:lnTo>
                    <a:pt x="74" y="18"/>
                  </a:lnTo>
                  <a:lnTo>
                    <a:pt x="73" y="13"/>
                  </a:lnTo>
                  <a:lnTo>
                    <a:pt x="74" y="13"/>
                  </a:lnTo>
                  <a:lnTo>
                    <a:pt x="74" y="11"/>
                  </a:lnTo>
                  <a:lnTo>
                    <a:pt x="78" y="11"/>
                  </a:lnTo>
                  <a:lnTo>
                    <a:pt x="79" y="10"/>
                  </a:lnTo>
                  <a:lnTo>
                    <a:pt x="81" y="10"/>
                  </a:lnTo>
                  <a:lnTo>
                    <a:pt x="81" y="8"/>
                  </a:lnTo>
                  <a:lnTo>
                    <a:pt x="82" y="8"/>
                  </a:lnTo>
                  <a:lnTo>
                    <a:pt x="84" y="10"/>
                  </a:lnTo>
                  <a:lnTo>
                    <a:pt x="84" y="10"/>
                  </a:lnTo>
                  <a:lnTo>
                    <a:pt x="85" y="11"/>
                  </a:lnTo>
                  <a:lnTo>
                    <a:pt x="89" y="14"/>
                  </a:lnTo>
                  <a:lnTo>
                    <a:pt x="90" y="16"/>
                  </a:lnTo>
                  <a:lnTo>
                    <a:pt x="92" y="19"/>
                  </a:lnTo>
                  <a:lnTo>
                    <a:pt x="92" y="19"/>
                  </a:lnTo>
                  <a:lnTo>
                    <a:pt x="92" y="19"/>
                  </a:lnTo>
                  <a:lnTo>
                    <a:pt x="93" y="19"/>
                  </a:lnTo>
                  <a:lnTo>
                    <a:pt x="93" y="19"/>
                  </a:lnTo>
                  <a:lnTo>
                    <a:pt x="93" y="18"/>
                  </a:lnTo>
                  <a:lnTo>
                    <a:pt x="92" y="16"/>
                  </a:lnTo>
                  <a:lnTo>
                    <a:pt x="90" y="11"/>
                  </a:lnTo>
                  <a:lnTo>
                    <a:pt x="90" y="10"/>
                  </a:lnTo>
                  <a:lnTo>
                    <a:pt x="90" y="10"/>
                  </a:lnTo>
                  <a:lnTo>
                    <a:pt x="92" y="10"/>
                  </a:lnTo>
                  <a:lnTo>
                    <a:pt x="96" y="10"/>
                  </a:lnTo>
                  <a:lnTo>
                    <a:pt x="96" y="10"/>
                  </a:lnTo>
                  <a:lnTo>
                    <a:pt x="100" y="13"/>
                  </a:lnTo>
                  <a:lnTo>
                    <a:pt x="101" y="14"/>
                  </a:lnTo>
                  <a:lnTo>
                    <a:pt x="101" y="14"/>
                  </a:lnTo>
                  <a:lnTo>
                    <a:pt x="101" y="14"/>
                  </a:lnTo>
                  <a:lnTo>
                    <a:pt x="103" y="13"/>
                  </a:lnTo>
                  <a:lnTo>
                    <a:pt x="103" y="13"/>
                  </a:lnTo>
                  <a:lnTo>
                    <a:pt x="104" y="11"/>
                  </a:lnTo>
                  <a:lnTo>
                    <a:pt x="108" y="8"/>
                  </a:lnTo>
                  <a:lnTo>
                    <a:pt x="108" y="8"/>
                  </a:lnTo>
                  <a:lnTo>
                    <a:pt x="108" y="8"/>
                  </a:lnTo>
                  <a:lnTo>
                    <a:pt x="109" y="10"/>
                  </a:lnTo>
                  <a:lnTo>
                    <a:pt x="111" y="10"/>
                  </a:lnTo>
                  <a:lnTo>
                    <a:pt x="111" y="10"/>
                  </a:lnTo>
                  <a:lnTo>
                    <a:pt x="112" y="10"/>
                  </a:lnTo>
                  <a:lnTo>
                    <a:pt x="114" y="10"/>
                  </a:lnTo>
                  <a:lnTo>
                    <a:pt x="117" y="8"/>
                  </a:lnTo>
                  <a:lnTo>
                    <a:pt x="117" y="7"/>
                  </a:lnTo>
                  <a:lnTo>
                    <a:pt x="117" y="7"/>
                  </a:lnTo>
                  <a:lnTo>
                    <a:pt x="115" y="2"/>
                  </a:lnTo>
                  <a:lnTo>
                    <a:pt x="117" y="2"/>
                  </a:lnTo>
                  <a:lnTo>
                    <a:pt x="120" y="0"/>
                  </a:lnTo>
                  <a:lnTo>
                    <a:pt x="12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48" name="Freeform 245">
              <a:extLst>
                <a:ext uri="{FF2B5EF4-FFF2-40B4-BE49-F238E27FC236}">
                  <a16:creationId xmlns:a16="http://schemas.microsoft.com/office/drawing/2014/main" id="{70F2F46E-C174-3B9C-ED0E-800B07A52BCA}"/>
                </a:ext>
              </a:extLst>
            </p:cNvPr>
            <p:cNvSpPr>
              <a:spLocks noEditPoints="1"/>
            </p:cNvSpPr>
            <p:nvPr/>
          </p:nvSpPr>
          <p:spPr bwMode="auto">
            <a:xfrm>
              <a:off x="7004699" y="3240542"/>
              <a:ext cx="543833" cy="460016"/>
            </a:xfrm>
            <a:custGeom>
              <a:avLst/>
              <a:gdLst>
                <a:gd name="T0" fmla="*/ 167 w 279"/>
                <a:gd name="T1" fmla="*/ 213 h 236"/>
                <a:gd name="T2" fmla="*/ 170 w 279"/>
                <a:gd name="T3" fmla="*/ 208 h 236"/>
                <a:gd name="T4" fmla="*/ 14 w 279"/>
                <a:gd name="T5" fmla="*/ 6 h 236"/>
                <a:gd name="T6" fmla="*/ 28 w 279"/>
                <a:gd name="T7" fmla="*/ 14 h 236"/>
                <a:gd name="T8" fmla="*/ 45 w 279"/>
                <a:gd name="T9" fmla="*/ 8 h 236"/>
                <a:gd name="T10" fmla="*/ 61 w 279"/>
                <a:gd name="T11" fmla="*/ 8 h 236"/>
                <a:gd name="T12" fmla="*/ 61 w 279"/>
                <a:gd name="T13" fmla="*/ 14 h 236"/>
                <a:gd name="T14" fmla="*/ 63 w 279"/>
                <a:gd name="T15" fmla="*/ 20 h 236"/>
                <a:gd name="T16" fmla="*/ 72 w 279"/>
                <a:gd name="T17" fmla="*/ 31 h 236"/>
                <a:gd name="T18" fmla="*/ 89 w 279"/>
                <a:gd name="T19" fmla="*/ 41 h 236"/>
                <a:gd name="T20" fmla="*/ 141 w 279"/>
                <a:gd name="T21" fmla="*/ 49 h 236"/>
                <a:gd name="T22" fmla="*/ 148 w 279"/>
                <a:gd name="T23" fmla="*/ 41 h 236"/>
                <a:gd name="T24" fmla="*/ 162 w 279"/>
                <a:gd name="T25" fmla="*/ 30 h 236"/>
                <a:gd name="T26" fmla="*/ 179 w 279"/>
                <a:gd name="T27" fmla="*/ 27 h 236"/>
                <a:gd name="T28" fmla="*/ 192 w 279"/>
                <a:gd name="T29" fmla="*/ 28 h 236"/>
                <a:gd name="T30" fmla="*/ 206 w 279"/>
                <a:gd name="T31" fmla="*/ 36 h 236"/>
                <a:gd name="T32" fmla="*/ 220 w 279"/>
                <a:gd name="T33" fmla="*/ 38 h 236"/>
                <a:gd name="T34" fmla="*/ 233 w 279"/>
                <a:gd name="T35" fmla="*/ 49 h 236"/>
                <a:gd name="T36" fmla="*/ 249 w 279"/>
                <a:gd name="T37" fmla="*/ 63 h 236"/>
                <a:gd name="T38" fmla="*/ 250 w 279"/>
                <a:gd name="T39" fmla="*/ 71 h 236"/>
                <a:gd name="T40" fmla="*/ 247 w 279"/>
                <a:gd name="T41" fmla="*/ 79 h 236"/>
                <a:gd name="T42" fmla="*/ 242 w 279"/>
                <a:gd name="T43" fmla="*/ 86 h 236"/>
                <a:gd name="T44" fmla="*/ 239 w 279"/>
                <a:gd name="T45" fmla="*/ 98 h 236"/>
                <a:gd name="T46" fmla="*/ 241 w 279"/>
                <a:gd name="T47" fmla="*/ 107 h 236"/>
                <a:gd name="T48" fmla="*/ 242 w 279"/>
                <a:gd name="T49" fmla="*/ 132 h 236"/>
                <a:gd name="T50" fmla="*/ 257 w 279"/>
                <a:gd name="T51" fmla="*/ 146 h 236"/>
                <a:gd name="T52" fmla="*/ 250 w 279"/>
                <a:gd name="T53" fmla="*/ 172 h 236"/>
                <a:gd name="T54" fmla="*/ 268 w 279"/>
                <a:gd name="T55" fmla="*/ 187 h 236"/>
                <a:gd name="T56" fmla="*/ 271 w 279"/>
                <a:gd name="T57" fmla="*/ 201 h 236"/>
                <a:gd name="T58" fmla="*/ 279 w 279"/>
                <a:gd name="T59" fmla="*/ 205 h 236"/>
                <a:gd name="T60" fmla="*/ 269 w 279"/>
                <a:gd name="T61" fmla="*/ 213 h 236"/>
                <a:gd name="T62" fmla="*/ 258 w 279"/>
                <a:gd name="T63" fmla="*/ 219 h 236"/>
                <a:gd name="T64" fmla="*/ 253 w 279"/>
                <a:gd name="T65" fmla="*/ 235 h 236"/>
                <a:gd name="T66" fmla="*/ 238 w 279"/>
                <a:gd name="T67" fmla="*/ 231 h 236"/>
                <a:gd name="T68" fmla="*/ 206 w 279"/>
                <a:gd name="T69" fmla="*/ 228 h 236"/>
                <a:gd name="T70" fmla="*/ 189 w 279"/>
                <a:gd name="T71" fmla="*/ 216 h 236"/>
                <a:gd name="T72" fmla="*/ 173 w 279"/>
                <a:gd name="T73" fmla="*/ 206 h 236"/>
                <a:gd name="T74" fmla="*/ 152 w 279"/>
                <a:gd name="T75" fmla="*/ 213 h 236"/>
                <a:gd name="T76" fmla="*/ 124 w 279"/>
                <a:gd name="T77" fmla="*/ 200 h 236"/>
                <a:gd name="T78" fmla="*/ 105 w 279"/>
                <a:gd name="T79" fmla="*/ 187 h 236"/>
                <a:gd name="T80" fmla="*/ 96 w 279"/>
                <a:gd name="T81" fmla="*/ 173 h 236"/>
                <a:gd name="T82" fmla="*/ 86 w 279"/>
                <a:gd name="T83" fmla="*/ 156 h 236"/>
                <a:gd name="T84" fmla="*/ 75 w 279"/>
                <a:gd name="T85" fmla="*/ 153 h 236"/>
                <a:gd name="T86" fmla="*/ 67 w 279"/>
                <a:gd name="T87" fmla="*/ 159 h 236"/>
                <a:gd name="T88" fmla="*/ 61 w 279"/>
                <a:gd name="T89" fmla="*/ 154 h 236"/>
                <a:gd name="T90" fmla="*/ 53 w 279"/>
                <a:gd name="T91" fmla="*/ 143 h 236"/>
                <a:gd name="T92" fmla="*/ 47 w 279"/>
                <a:gd name="T93" fmla="*/ 120 h 236"/>
                <a:gd name="T94" fmla="*/ 29 w 279"/>
                <a:gd name="T95" fmla="*/ 110 h 236"/>
                <a:gd name="T96" fmla="*/ 26 w 279"/>
                <a:gd name="T97" fmla="*/ 102 h 236"/>
                <a:gd name="T98" fmla="*/ 20 w 279"/>
                <a:gd name="T99" fmla="*/ 90 h 236"/>
                <a:gd name="T100" fmla="*/ 29 w 279"/>
                <a:gd name="T101" fmla="*/ 79 h 236"/>
                <a:gd name="T102" fmla="*/ 29 w 279"/>
                <a:gd name="T103" fmla="*/ 68 h 236"/>
                <a:gd name="T104" fmla="*/ 22 w 279"/>
                <a:gd name="T105" fmla="*/ 63 h 236"/>
                <a:gd name="T106" fmla="*/ 15 w 279"/>
                <a:gd name="T107" fmla="*/ 55 h 236"/>
                <a:gd name="T108" fmla="*/ 11 w 279"/>
                <a:gd name="T109" fmla="*/ 44 h 236"/>
                <a:gd name="T110" fmla="*/ 7 w 279"/>
                <a:gd name="T111" fmla="*/ 36 h 236"/>
                <a:gd name="T112" fmla="*/ 4 w 279"/>
                <a:gd name="T113" fmla="*/ 28 h 236"/>
                <a:gd name="T114" fmla="*/ 4 w 279"/>
                <a:gd name="T115" fmla="*/ 23 h 236"/>
                <a:gd name="T116" fmla="*/ 3 w 279"/>
                <a:gd name="T117" fmla="*/ 11 h 236"/>
                <a:gd name="T118" fmla="*/ 3 w 279"/>
                <a:gd name="T119" fmla="*/ 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9" h="236">
                  <a:moveTo>
                    <a:pt x="176" y="206"/>
                  </a:moveTo>
                  <a:lnTo>
                    <a:pt x="178" y="206"/>
                  </a:lnTo>
                  <a:lnTo>
                    <a:pt x="176" y="208"/>
                  </a:lnTo>
                  <a:lnTo>
                    <a:pt x="175" y="209"/>
                  </a:lnTo>
                  <a:lnTo>
                    <a:pt x="173" y="211"/>
                  </a:lnTo>
                  <a:lnTo>
                    <a:pt x="171" y="211"/>
                  </a:lnTo>
                  <a:lnTo>
                    <a:pt x="171" y="211"/>
                  </a:lnTo>
                  <a:lnTo>
                    <a:pt x="170" y="211"/>
                  </a:lnTo>
                  <a:lnTo>
                    <a:pt x="168" y="211"/>
                  </a:lnTo>
                  <a:lnTo>
                    <a:pt x="167" y="213"/>
                  </a:lnTo>
                  <a:lnTo>
                    <a:pt x="165" y="213"/>
                  </a:lnTo>
                  <a:lnTo>
                    <a:pt x="164" y="213"/>
                  </a:lnTo>
                  <a:lnTo>
                    <a:pt x="164" y="213"/>
                  </a:lnTo>
                  <a:lnTo>
                    <a:pt x="164" y="213"/>
                  </a:lnTo>
                  <a:lnTo>
                    <a:pt x="164" y="211"/>
                  </a:lnTo>
                  <a:lnTo>
                    <a:pt x="164" y="211"/>
                  </a:lnTo>
                  <a:lnTo>
                    <a:pt x="167" y="211"/>
                  </a:lnTo>
                  <a:lnTo>
                    <a:pt x="170" y="209"/>
                  </a:lnTo>
                  <a:lnTo>
                    <a:pt x="170" y="208"/>
                  </a:lnTo>
                  <a:lnTo>
                    <a:pt x="170" y="208"/>
                  </a:lnTo>
                  <a:lnTo>
                    <a:pt x="170" y="206"/>
                  </a:lnTo>
                  <a:lnTo>
                    <a:pt x="171" y="208"/>
                  </a:lnTo>
                  <a:lnTo>
                    <a:pt x="175" y="206"/>
                  </a:lnTo>
                  <a:lnTo>
                    <a:pt x="176" y="206"/>
                  </a:lnTo>
                  <a:close/>
                  <a:moveTo>
                    <a:pt x="9" y="0"/>
                  </a:moveTo>
                  <a:lnTo>
                    <a:pt x="11" y="1"/>
                  </a:lnTo>
                  <a:lnTo>
                    <a:pt x="11" y="1"/>
                  </a:lnTo>
                  <a:lnTo>
                    <a:pt x="12" y="1"/>
                  </a:lnTo>
                  <a:lnTo>
                    <a:pt x="12" y="3"/>
                  </a:lnTo>
                  <a:lnTo>
                    <a:pt x="14" y="6"/>
                  </a:lnTo>
                  <a:lnTo>
                    <a:pt x="15" y="8"/>
                  </a:lnTo>
                  <a:lnTo>
                    <a:pt x="15" y="8"/>
                  </a:lnTo>
                  <a:lnTo>
                    <a:pt x="17" y="9"/>
                  </a:lnTo>
                  <a:lnTo>
                    <a:pt x="17" y="9"/>
                  </a:lnTo>
                  <a:lnTo>
                    <a:pt x="18" y="9"/>
                  </a:lnTo>
                  <a:lnTo>
                    <a:pt x="18" y="11"/>
                  </a:lnTo>
                  <a:lnTo>
                    <a:pt x="20" y="11"/>
                  </a:lnTo>
                  <a:lnTo>
                    <a:pt x="22" y="12"/>
                  </a:lnTo>
                  <a:lnTo>
                    <a:pt x="23" y="14"/>
                  </a:lnTo>
                  <a:lnTo>
                    <a:pt x="28" y="14"/>
                  </a:lnTo>
                  <a:lnTo>
                    <a:pt x="31" y="16"/>
                  </a:lnTo>
                  <a:lnTo>
                    <a:pt x="31" y="16"/>
                  </a:lnTo>
                  <a:lnTo>
                    <a:pt x="33" y="14"/>
                  </a:lnTo>
                  <a:lnTo>
                    <a:pt x="36" y="14"/>
                  </a:lnTo>
                  <a:lnTo>
                    <a:pt x="37" y="14"/>
                  </a:lnTo>
                  <a:lnTo>
                    <a:pt x="41" y="11"/>
                  </a:lnTo>
                  <a:lnTo>
                    <a:pt x="41" y="11"/>
                  </a:lnTo>
                  <a:lnTo>
                    <a:pt x="44" y="11"/>
                  </a:lnTo>
                  <a:lnTo>
                    <a:pt x="44" y="9"/>
                  </a:lnTo>
                  <a:lnTo>
                    <a:pt x="45" y="8"/>
                  </a:lnTo>
                  <a:lnTo>
                    <a:pt x="48" y="6"/>
                  </a:lnTo>
                  <a:lnTo>
                    <a:pt x="50" y="5"/>
                  </a:lnTo>
                  <a:lnTo>
                    <a:pt x="52" y="5"/>
                  </a:lnTo>
                  <a:lnTo>
                    <a:pt x="55" y="1"/>
                  </a:lnTo>
                  <a:lnTo>
                    <a:pt x="56" y="1"/>
                  </a:lnTo>
                  <a:lnTo>
                    <a:pt x="58" y="1"/>
                  </a:lnTo>
                  <a:lnTo>
                    <a:pt x="59" y="3"/>
                  </a:lnTo>
                  <a:lnTo>
                    <a:pt x="61" y="6"/>
                  </a:lnTo>
                  <a:lnTo>
                    <a:pt x="63" y="6"/>
                  </a:lnTo>
                  <a:lnTo>
                    <a:pt x="61" y="8"/>
                  </a:lnTo>
                  <a:lnTo>
                    <a:pt x="59" y="8"/>
                  </a:lnTo>
                  <a:lnTo>
                    <a:pt x="59" y="8"/>
                  </a:lnTo>
                  <a:lnTo>
                    <a:pt x="59" y="9"/>
                  </a:lnTo>
                  <a:lnTo>
                    <a:pt x="59" y="9"/>
                  </a:lnTo>
                  <a:lnTo>
                    <a:pt x="59" y="11"/>
                  </a:lnTo>
                  <a:lnTo>
                    <a:pt x="61" y="11"/>
                  </a:lnTo>
                  <a:lnTo>
                    <a:pt x="63" y="12"/>
                  </a:lnTo>
                  <a:lnTo>
                    <a:pt x="63" y="12"/>
                  </a:lnTo>
                  <a:lnTo>
                    <a:pt x="61" y="14"/>
                  </a:lnTo>
                  <a:lnTo>
                    <a:pt x="61" y="14"/>
                  </a:lnTo>
                  <a:lnTo>
                    <a:pt x="59" y="14"/>
                  </a:lnTo>
                  <a:lnTo>
                    <a:pt x="58" y="14"/>
                  </a:lnTo>
                  <a:lnTo>
                    <a:pt x="58" y="14"/>
                  </a:lnTo>
                  <a:lnTo>
                    <a:pt x="58" y="16"/>
                  </a:lnTo>
                  <a:lnTo>
                    <a:pt x="58" y="16"/>
                  </a:lnTo>
                  <a:lnTo>
                    <a:pt x="58" y="16"/>
                  </a:lnTo>
                  <a:lnTo>
                    <a:pt x="61" y="17"/>
                  </a:lnTo>
                  <a:lnTo>
                    <a:pt x="61" y="19"/>
                  </a:lnTo>
                  <a:lnTo>
                    <a:pt x="61" y="19"/>
                  </a:lnTo>
                  <a:lnTo>
                    <a:pt x="63" y="20"/>
                  </a:lnTo>
                  <a:lnTo>
                    <a:pt x="63" y="20"/>
                  </a:lnTo>
                  <a:lnTo>
                    <a:pt x="64" y="20"/>
                  </a:lnTo>
                  <a:lnTo>
                    <a:pt x="66" y="23"/>
                  </a:lnTo>
                  <a:lnTo>
                    <a:pt x="67" y="23"/>
                  </a:lnTo>
                  <a:lnTo>
                    <a:pt x="70" y="22"/>
                  </a:lnTo>
                  <a:lnTo>
                    <a:pt x="70" y="22"/>
                  </a:lnTo>
                  <a:lnTo>
                    <a:pt x="70" y="23"/>
                  </a:lnTo>
                  <a:lnTo>
                    <a:pt x="70" y="28"/>
                  </a:lnTo>
                  <a:lnTo>
                    <a:pt x="70" y="30"/>
                  </a:lnTo>
                  <a:lnTo>
                    <a:pt x="72" y="31"/>
                  </a:lnTo>
                  <a:lnTo>
                    <a:pt x="72" y="33"/>
                  </a:lnTo>
                  <a:lnTo>
                    <a:pt x="74" y="36"/>
                  </a:lnTo>
                  <a:lnTo>
                    <a:pt x="75" y="36"/>
                  </a:lnTo>
                  <a:lnTo>
                    <a:pt x="77" y="38"/>
                  </a:lnTo>
                  <a:lnTo>
                    <a:pt x="78" y="38"/>
                  </a:lnTo>
                  <a:lnTo>
                    <a:pt x="83" y="39"/>
                  </a:lnTo>
                  <a:lnTo>
                    <a:pt x="86" y="39"/>
                  </a:lnTo>
                  <a:lnTo>
                    <a:pt x="88" y="39"/>
                  </a:lnTo>
                  <a:lnTo>
                    <a:pt x="89" y="41"/>
                  </a:lnTo>
                  <a:lnTo>
                    <a:pt x="89" y="41"/>
                  </a:lnTo>
                  <a:lnTo>
                    <a:pt x="91" y="44"/>
                  </a:lnTo>
                  <a:lnTo>
                    <a:pt x="94" y="46"/>
                  </a:lnTo>
                  <a:lnTo>
                    <a:pt x="100" y="50"/>
                  </a:lnTo>
                  <a:lnTo>
                    <a:pt x="102" y="50"/>
                  </a:lnTo>
                  <a:lnTo>
                    <a:pt x="111" y="53"/>
                  </a:lnTo>
                  <a:lnTo>
                    <a:pt x="118" y="53"/>
                  </a:lnTo>
                  <a:lnTo>
                    <a:pt x="135" y="49"/>
                  </a:lnTo>
                  <a:lnTo>
                    <a:pt x="141" y="47"/>
                  </a:lnTo>
                  <a:lnTo>
                    <a:pt x="143" y="47"/>
                  </a:lnTo>
                  <a:lnTo>
                    <a:pt x="141" y="49"/>
                  </a:lnTo>
                  <a:lnTo>
                    <a:pt x="140" y="49"/>
                  </a:lnTo>
                  <a:lnTo>
                    <a:pt x="141" y="50"/>
                  </a:lnTo>
                  <a:lnTo>
                    <a:pt x="143" y="50"/>
                  </a:lnTo>
                  <a:lnTo>
                    <a:pt x="145" y="50"/>
                  </a:lnTo>
                  <a:lnTo>
                    <a:pt x="145" y="49"/>
                  </a:lnTo>
                  <a:lnTo>
                    <a:pt x="145" y="49"/>
                  </a:lnTo>
                  <a:lnTo>
                    <a:pt x="145" y="47"/>
                  </a:lnTo>
                  <a:lnTo>
                    <a:pt x="143" y="44"/>
                  </a:lnTo>
                  <a:lnTo>
                    <a:pt x="143" y="41"/>
                  </a:lnTo>
                  <a:lnTo>
                    <a:pt x="148" y="41"/>
                  </a:lnTo>
                  <a:lnTo>
                    <a:pt x="149" y="41"/>
                  </a:lnTo>
                  <a:lnTo>
                    <a:pt x="151" y="39"/>
                  </a:lnTo>
                  <a:lnTo>
                    <a:pt x="152" y="39"/>
                  </a:lnTo>
                  <a:lnTo>
                    <a:pt x="154" y="39"/>
                  </a:lnTo>
                  <a:lnTo>
                    <a:pt x="154" y="39"/>
                  </a:lnTo>
                  <a:lnTo>
                    <a:pt x="156" y="38"/>
                  </a:lnTo>
                  <a:lnTo>
                    <a:pt x="157" y="34"/>
                  </a:lnTo>
                  <a:lnTo>
                    <a:pt x="157" y="33"/>
                  </a:lnTo>
                  <a:lnTo>
                    <a:pt x="160" y="31"/>
                  </a:lnTo>
                  <a:lnTo>
                    <a:pt x="162" y="30"/>
                  </a:lnTo>
                  <a:lnTo>
                    <a:pt x="165" y="30"/>
                  </a:lnTo>
                  <a:lnTo>
                    <a:pt x="167" y="28"/>
                  </a:lnTo>
                  <a:lnTo>
                    <a:pt x="171" y="28"/>
                  </a:lnTo>
                  <a:lnTo>
                    <a:pt x="175" y="28"/>
                  </a:lnTo>
                  <a:lnTo>
                    <a:pt x="176" y="28"/>
                  </a:lnTo>
                  <a:lnTo>
                    <a:pt x="176" y="28"/>
                  </a:lnTo>
                  <a:lnTo>
                    <a:pt x="178" y="28"/>
                  </a:lnTo>
                  <a:lnTo>
                    <a:pt x="178" y="28"/>
                  </a:lnTo>
                  <a:lnTo>
                    <a:pt x="178" y="27"/>
                  </a:lnTo>
                  <a:lnTo>
                    <a:pt x="179" y="27"/>
                  </a:lnTo>
                  <a:lnTo>
                    <a:pt x="179" y="25"/>
                  </a:lnTo>
                  <a:lnTo>
                    <a:pt x="181" y="25"/>
                  </a:lnTo>
                  <a:lnTo>
                    <a:pt x="182" y="25"/>
                  </a:lnTo>
                  <a:lnTo>
                    <a:pt x="184" y="25"/>
                  </a:lnTo>
                  <a:lnTo>
                    <a:pt x="186" y="27"/>
                  </a:lnTo>
                  <a:lnTo>
                    <a:pt x="189" y="27"/>
                  </a:lnTo>
                  <a:lnTo>
                    <a:pt x="190" y="27"/>
                  </a:lnTo>
                  <a:lnTo>
                    <a:pt x="192" y="27"/>
                  </a:lnTo>
                  <a:lnTo>
                    <a:pt x="192" y="28"/>
                  </a:lnTo>
                  <a:lnTo>
                    <a:pt x="192" y="28"/>
                  </a:lnTo>
                  <a:lnTo>
                    <a:pt x="192" y="30"/>
                  </a:lnTo>
                  <a:lnTo>
                    <a:pt x="192" y="30"/>
                  </a:lnTo>
                  <a:lnTo>
                    <a:pt x="193" y="30"/>
                  </a:lnTo>
                  <a:lnTo>
                    <a:pt x="193" y="31"/>
                  </a:lnTo>
                  <a:lnTo>
                    <a:pt x="195" y="31"/>
                  </a:lnTo>
                  <a:lnTo>
                    <a:pt x="198" y="31"/>
                  </a:lnTo>
                  <a:lnTo>
                    <a:pt x="200" y="33"/>
                  </a:lnTo>
                  <a:lnTo>
                    <a:pt x="201" y="33"/>
                  </a:lnTo>
                  <a:lnTo>
                    <a:pt x="205" y="33"/>
                  </a:lnTo>
                  <a:lnTo>
                    <a:pt x="206" y="36"/>
                  </a:lnTo>
                  <a:lnTo>
                    <a:pt x="206" y="36"/>
                  </a:lnTo>
                  <a:lnTo>
                    <a:pt x="208" y="36"/>
                  </a:lnTo>
                  <a:lnTo>
                    <a:pt x="209" y="36"/>
                  </a:lnTo>
                  <a:lnTo>
                    <a:pt x="211" y="34"/>
                  </a:lnTo>
                  <a:lnTo>
                    <a:pt x="211" y="36"/>
                  </a:lnTo>
                  <a:lnTo>
                    <a:pt x="212" y="36"/>
                  </a:lnTo>
                  <a:lnTo>
                    <a:pt x="214" y="34"/>
                  </a:lnTo>
                  <a:lnTo>
                    <a:pt x="216" y="36"/>
                  </a:lnTo>
                  <a:lnTo>
                    <a:pt x="220" y="38"/>
                  </a:lnTo>
                  <a:lnTo>
                    <a:pt x="220" y="38"/>
                  </a:lnTo>
                  <a:lnTo>
                    <a:pt x="220" y="38"/>
                  </a:lnTo>
                  <a:lnTo>
                    <a:pt x="222" y="39"/>
                  </a:lnTo>
                  <a:lnTo>
                    <a:pt x="222" y="39"/>
                  </a:lnTo>
                  <a:lnTo>
                    <a:pt x="222" y="41"/>
                  </a:lnTo>
                  <a:lnTo>
                    <a:pt x="223" y="42"/>
                  </a:lnTo>
                  <a:lnTo>
                    <a:pt x="225" y="44"/>
                  </a:lnTo>
                  <a:lnTo>
                    <a:pt x="227" y="44"/>
                  </a:lnTo>
                  <a:lnTo>
                    <a:pt x="230" y="46"/>
                  </a:lnTo>
                  <a:lnTo>
                    <a:pt x="231" y="47"/>
                  </a:lnTo>
                  <a:lnTo>
                    <a:pt x="233" y="49"/>
                  </a:lnTo>
                  <a:lnTo>
                    <a:pt x="236" y="52"/>
                  </a:lnTo>
                  <a:lnTo>
                    <a:pt x="236" y="52"/>
                  </a:lnTo>
                  <a:lnTo>
                    <a:pt x="241" y="52"/>
                  </a:lnTo>
                  <a:lnTo>
                    <a:pt x="247" y="52"/>
                  </a:lnTo>
                  <a:lnTo>
                    <a:pt x="249" y="53"/>
                  </a:lnTo>
                  <a:lnTo>
                    <a:pt x="247" y="57"/>
                  </a:lnTo>
                  <a:lnTo>
                    <a:pt x="249" y="58"/>
                  </a:lnTo>
                  <a:lnTo>
                    <a:pt x="249" y="60"/>
                  </a:lnTo>
                  <a:lnTo>
                    <a:pt x="249" y="61"/>
                  </a:lnTo>
                  <a:lnTo>
                    <a:pt x="249" y="63"/>
                  </a:lnTo>
                  <a:lnTo>
                    <a:pt x="247" y="63"/>
                  </a:lnTo>
                  <a:lnTo>
                    <a:pt x="247" y="63"/>
                  </a:lnTo>
                  <a:lnTo>
                    <a:pt x="249" y="64"/>
                  </a:lnTo>
                  <a:lnTo>
                    <a:pt x="249" y="64"/>
                  </a:lnTo>
                  <a:lnTo>
                    <a:pt x="249" y="68"/>
                  </a:lnTo>
                  <a:lnTo>
                    <a:pt x="249" y="68"/>
                  </a:lnTo>
                  <a:lnTo>
                    <a:pt x="249" y="69"/>
                  </a:lnTo>
                  <a:lnTo>
                    <a:pt x="249" y="69"/>
                  </a:lnTo>
                  <a:lnTo>
                    <a:pt x="250" y="71"/>
                  </a:lnTo>
                  <a:lnTo>
                    <a:pt x="250" y="71"/>
                  </a:lnTo>
                  <a:lnTo>
                    <a:pt x="249" y="72"/>
                  </a:lnTo>
                  <a:lnTo>
                    <a:pt x="249" y="72"/>
                  </a:lnTo>
                  <a:lnTo>
                    <a:pt x="249" y="74"/>
                  </a:lnTo>
                  <a:lnTo>
                    <a:pt x="249" y="74"/>
                  </a:lnTo>
                  <a:lnTo>
                    <a:pt x="247" y="74"/>
                  </a:lnTo>
                  <a:lnTo>
                    <a:pt x="247" y="75"/>
                  </a:lnTo>
                  <a:lnTo>
                    <a:pt x="247" y="75"/>
                  </a:lnTo>
                  <a:lnTo>
                    <a:pt x="247" y="77"/>
                  </a:lnTo>
                  <a:lnTo>
                    <a:pt x="247" y="79"/>
                  </a:lnTo>
                  <a:lnTo>
                    <a:pt x="247" y="79"/>
                  </a:lnTo>
                  <a:lnTo>
                    <a:pt x="247" y="79"/>
                  </a:lnTo>
                  <a:lnTo>
                    <a:pt x="247" y="80"/>
                  </a:lnTo>
                  <a:lnTo>
                    <a:pt x="247" y="82"/>
                  </a:lnTo>
                  <a:lnTo>
                    <a:pt x="246" y="83"/>
                  </a:lnTo>
                  <a:lnTo>
                    <a:pt x="246" y="83"/>
                  </a:lnTo>
                  <a:lnTo>
                    <a:pt x="246" y="83"/>
                  </a:lnTo>
                  <a:lnTo>
                    <a:pt x="246" y="85"/>
                  </a:lnTo>
                  <a:lnTo>
                    <a:pt x="244" y="85"/>
                  </a:lnTo>
                  <a:lnTo>
                    <a:pt x="244" y="86"/>
                  </a:lnTo>
                  <a:lnTo>
                    <a:pt x="242" y="86"/>
                  </a:lnTo>
                  <a:lnTo>
                    <a:pt x="242" y="86"/>
                  </a:lnTo>
                  <a:lnTo>
                    <a:pt x="242" y="86"/>
                  </a:lnTo>
                  <a:lnTo>
                    <a:pt x="242" y="88"/>
                  </a:lnTo>
                  <a:lnTo>
                    <a:pt x="242" y="88"/>
                  </a:lnTo>
                  <a:lnTo>
                    <a:pt x="242" y="88"/>
                  </a:lnTo>
                  <a:lnTo>
                    <a:pt x="244" y="91"/>
                  </a:lnTo>
                  <a:lnTo>
                    <a:pt x="241" y="91"/>
                  </a:lnTo>
                  <a:lnTo>
                    <a:pt x="239" y="93"/>
                  </a:lnTo>
                  <a:lnTo>
                    <a:pt x="238" y="94"/>
                  </a:lnTo>
                  <a:lnTo>
                    <a:pt x="239" y="98"/>
                  </a:lnTo>
                  <a:lnTo>
                    <a:pt x="238" y="101"/>
                  </a:lnTo>
                  <a:lnTo>
                    <a:pt x="239" y="101"/>
                  </a:lnTo>
                  <a:lnTo>
                    <a:pt x="239" y="102"/>
                  </a:lnTo>
                  <a:lnTo>
                    <a:pt x="241" y="102"/>
                  </a:lnTo>
                  <a:lnTo>
                    <a:pt x="242" y="102"/>
                  </a:lnTo>
                  <a:lnTo>
                    <a:pt x="244" y="104"/>
                  </a:lnTo>
                  <a:lnTo>
                    <a:pt x="244" y="104"/>
                  </a:lnTo>
                  <a:lnTo>
                    <a:pt x="244" y="104"/>
                  </a:lnTo>
                  <a:lnTo>
                    <a:pt x="242" y="105"/>
                  </a:lnTo>
                  <a:lnTo>
                    <a:pt x="241" y="107"/>
                  </a:lnTo>
                  <a:lnTo>
                    <a:pt x="239" y="110"/>
                  </a:lnTo>
                  <a:lnTo>
                    <a:pt x="239" y="110"/>
                  </a:lnTo>
                  <a:lnTo>
                    <a:pt x="239" y="112"/>
                  </a:lnTo>
                  <a:lnTo>
                    <a:pt x="241" y="115"/>
                  </a:lnTo>
                  <a:lnTo>
                    <a:pt x="241" y="118"/>
                  </a:lnTo>
                  <a:lnTo>
                    <a:pt x="242" y="124"/>
                  </a:lnTo>
                  <a:lnTo>
                    <a:pt x="242" y="124"/>
                  </a:lnTo>
                  <a:lnTo>
                    <a:pt x="242" y="127"/>
                  </a:lnTo>
                  <a:lnTo>
                    <a:pt x="242" y="129"/>
                  </a:lnTo>
                  <a:lnTo>
                    <a:pt x="242" y="132"/>
                  </a:lnTo>
                  <a:lnTo>
                    <a:pt x="242" y="134"/>
                  </a:lnTo>
                  <a:lnTo>
                    <a:pt x="242" y="135"/>
                  </a:lnTo>
                  <a:lnTo>
                    <a:pt x="244" y="135"/>
                  </a:lnTo>
                  <a:lnTo>
                    <a:pt x="247" y="137"/>
                  </a:lnTo>
                  <a:lnTo>
                    <a:pt x="250" y="137"/>
                  </a:lnTo>
                  <a:lnTo>
                    <a:pt x="255" y="137"/>
                  </a:lnTo>
                  <a:lnTo>
                    <a:pt x="257" y="138"/>
                  </a:lnTo>
                  <a:lnTo>
                    <a:pt x="257" y="143"/>
                  </a:lnTo>
                  <a:lnTo>
                    <a:pt x="257" y="145"/>
                  </a:lnTo>
                  <a:lnTo>
                    <a:pt x="257" y="146"/>
                  </a:lnTo>
                  <a:lnTo>
                    <a:pt x="253" y="150"/>
                  </a:lnTo>
                  <a:lnTo>
                    <a:pt x="250" y="154"/>
                  </a:lnTo>
                  <a:lnTo>
                    <a:pt x="247" y="157"/>
                  </a:lnTo>
                  <a:lnTo>
                    <a:pt x="244" y="161"/>
                  </a:lnTo>
                  <a:lnTo>
                    <a:pt x="244" y="162"/>
                  </a:lnTo>
                  <a:lnTo>
                    <a:pt x="246" y="165"/>
                  </a:lnTo>
                  <a:lnTo>
                    <a:pt x="247" y="167"/>
                  </a:lnTo>
                  <a:lnTo>
                    <a:pt x="250" y="170"/>
                  </a:lnTo>
                  <a:lnTo>
                    <a:pt x="250" y="170"/>
                  </a:lnTo>
                  <a:lnTo>
                    <a:pt x="250" y="172"/>
                  </a:lnTo>
                  <a:lnTo>
                    <a:pt x="253" y="175"/>
                  </a:lnTo>
                  <a:lnTo>
                    <a:pt x="253" y="178"/>
                  </a:lnTo>
                  <a:lnTo>
                    <a:pt x="255" y="178"/>
                  </a:lnTo>
                  <a:lnTo>
                    <a:pt x="257" y="181"/>
                  </a:lnTo>
                  <a:lnTo>
                    <a:pt x="258" y="183"/>
                  </a:lnTo>
                  <a:lnTo>
                    <a:pt x="260" y="183"/>
                  </a:lnTo>
                  <a:lnTo>
                    <a:pt x="261" y="183"/>
                  </a:lnTo>
                  <a:lnTo>
                    <a:pt x="264" y="184"/>
                  </a:lnTo>
                  <a:lnTo>
                    <a:pt x="266" y="186"/>
                  </a:lnTo>
                  <a:lnTo>
                    <a:pt x="268" y="187"/>
                  </a:lnTo>
                  <a:lnTo>
                    <a:pt x="271" y="187"/>
                  </a:lnTo>
                  <a:lnTo>
                    <a:pt x="271" y="187"/>
                  </a:lnTo>
                  <a:lnTo>
                    <a:pt x="271" y="187"/>
                  </a:lnTo>
                  <a:lnTo>
                    <a:pt x="271" y="187"/>
                  </a:lnTo>
                  <a:lnTo>
                    <a:pt x="271" y="190"/>
                  </a:lnTo>
                  <a:lnTo>
                    <a:pt x="271" y="194"/>
                  </a:lnTo>
                  <a:lnTo>
                    <a:pt x="272" y="198"/>
                  </a:lnTo>
                  <a:lnTo>
                    <a:pt x="272" y="200"/>
                  </a:lnTo>
                  <a:lnTo>
                    <a:pt x="271" y="200"/>
                  </a:lnTo>
                  <a:lnTo>
                    <a:pt x="271" y="201"/>
                  </a:lnTo>
                  <a:lnTo>
                    <a:pt x="271" y="201"/>
                  </a:lnTo>
                  <a:lnTo>
                    <a:pt x="271" y="203"/>
                  </a:lnTo>
                  <a:lnTo>
                    <a:pt x="272" y="203"/>
                  </a:lnTo>
                  <a:lnTo>
                    <a:pt x="274" y="203"/>
                  </a:lnTo>
                  <a:lnTo>
                    <a:pt x="277" y="203"/>
                  </a:lnTo>
                  <a:lnTo>
                    <a:pt x="277" y="203"/>
                  </a:lnTo>
                  <a:lnTo>
                    <a:pt x="279" y="203"/>
                  </a:lnTo>
                  <a:lnTo>
                    <a:pt x="279" y="203"/>
                  </a:lnTo>
                  <a:lnTo>
                    <a:pt x="279" y="205"/>
                  </a:lnTo>
                  <a:lnTo>
                    <a:pt x="279" y="205"/>
                  </a:lnTo>
                  <a:lnTo>
                    <a:pt x="277" y="206"/>
                  </a:lnTo>
                  <a:lnTo>
                    <a:pt x="279" y="208"/>
                  </a:lnTo>
                  <a:lnTo>
                    <a:pt x="279" y="208"/>
                  </a:lnTo>
                  <a:lnTo>
                    <a:pt x="277" y="209"/>
                  </a:lnTo>
                  <a:lnTo>
                    <a:pt x="277" y="211"/>
                  </a:lnTo>
                  <a:lnTo>
                    <a:pt x="277" y="211"/>
                  </a:lnTo>
                  <a:lnTo>
                    <a:pt x="275" y="213"/>
                  </a:lnTo>
                  <a:lnTo>
                    <a:pt x="271" y="211"/>
                  </a:lnTo>
                  <a:lnTo>
                    <a:pt x="271" y="213"/>
                  </a:lnTo>
                  <a:lnTo>
                    <a:pt x="269" y="213"/>
                  </a:lnTo>
                  <a:lnTo>
                    <a:pt x="266" y="213"/>
                  </a:lnTo>
                  <a:lnTo>
                    <a:pt x="266" y="213"/>
                  </a:lnTo>
                  <a:lnTo>
                    <a:pt x="264" y="214"/>
                  </a:lnTo>
                  <a:lnTo>
                    <a:pt x="264" y="216"/>
                  </a:lnTo>
                  <a:lnTo>
                    <a:pt x="263" y="216"/>
                  </a:lnTo>
                  <a:lnTo>
                    <a:pt x="263" y="216"/>
                  </a:lnTo>
                  <a:lnTo>
                    <a:pt x="261" y="216"/>
                  </a:lnTo>
                  <a:lnTo>
                    <a:pt x="261" y="217"/>
                  </a:lnTo>
                  <a:lnTo>
                    <a:pt x="258" y="217"/>
                  </a:lnTo>
                  <a:lnTo>
                    <a:pt x="258" y="219"/>
                  </a:lnTo>
                  <a:lnTo>
                    <a:pt x="257" y="219"/>
                  </a:lnTo>
                  <a:lnTo>
                    <a:pt x="257" y="222"/>
                  </a:lnTo>
                  <a:lnTo>
                    <a:pt x="257" y="224"/>
                  </a:lnTo>
                  <a:lnTo>
                    <a:pt x="257" y="225"/>
                  </a:lnTo>
                  <a:lnTo>
                    <a:pt x="255" y="225"/>
                  </a:lnTo>
                  <a:lnTo>
                    <a:pt x="255" y="225"/>
                  </a:lnTo>
                  <a:lnTo>
                    <a:pt x="255" y="227"/>
                  </a:lnTo>
                  <a:lnTo>
                    <a:pt x="255" y="228"/>
                  </a:lnTo>
                  <a:lnTo>
                    <a:pt x="255" y="233"/>
                  </a:lnTo>
                  <a:lnTo>
                    <a:pt x="253" y="235"/>
                  </a:lnTo>
                  <a:lnTo>
                    <a:pt x="253" y="235"/>
                  </a:lnTo>
                  <a:lnTo>
                    <a:pt x="253" y="235"/>
                  </a:lnTo>
                  <a:lnTo>
                    <a:pt x="252" y="236"/>
                  </a:lnTo>
                  <a:lnTo>
                    <a:pt x="249" y="235"/>
                  </a:lnTo>
                  <a:lnTo>
                    <a:pt x="247" y="235"/>
                  </a:lnTo>
                  <a:lnTo>
                    <a:pt x="241" y="233"/>
                  </a:lnTo>
                  <a:lnTo>
                    <a:pt x="239" y="231"/>
                  </a:lnTo>
                  <a:lnTo>
                    <a:pt x="239" y="230"/>
                  </a:lnTo>
                  <a:lnTo>
                    <a:pt x="239" y="230"/>
                  </a:lnTo>
                  <a:lnTo>
                    <a:pt x="238" y="231"/>
                  </a:lnTo>
                  <a:lnTo>
                    <a:pt x="231" y="231"/>
                  </a:lnTo>
                  <a:lnTo>
                    <a:pt x="230" y="231"/>
                  </a:lnTo>
                  <a:lnTo>
                    <a:pt x="228" y="231"/>
                  </a:lnTo>
                  <a:lnTo>
                    <a:pt x="225" y="231"/>
                  </a:lnTo>
                  <a:lnTo>
                    <a:pt x="223" y="230"/>
                  </a:lnTo>
                  <a:lnTo>
                    <a:pt x="220" y="230"/>
                  </a:lnTo>
                  <a:lnTo>
                    <a:pt x="217" y="230"/>
                  </a:lnTo>
                  <a:lnTo>
                    <a:pt x="214" y="228"/>
                  </a:lnTo>
                  <a:lnTo>
                    <a:pt x="209" y="228"/>
                  </a:lnTo>
                  <a:lnTo>
                    <a:pt x="206" y="228"/>
                  </a:lnTo>
                  <a:lnTo>
                    <a:pt x="205" y="228"/>
                  </a:lnTo>
                  <a:lnTo>
                    <a:pt x="203" y="227"/>
                  </a:lnTo>
                  <a:lnTo>
                    <a:pt x="201" y="227"/>
                  </a:lnTo>
                  <a:lnTo>
                    <a:pt x="200" y="227"/>
                  </a:lnTo>
                  <a:lnTo>
                    <a:pt x="198" y="225"/>
                  </a:lnTo>
                  <a:lnTo>
                    <a:pt x="192" y="225"/>
                  </a:lnTo>
                  <a:lnTo>
                    <a:pt x="192" y="224"/>
                  </a:lnTo>
                  <a:lnTo>
                    <a:pt x="190" y="220"/>
                  </a:lnTo>
                  <a:lnTo>
                    <a:pt x="190" y="219"/>
                  </a:lnTo>
                  <a:lnTo>
                    <a:pt x="189" y="216"/>
                  </a:lnTo>
                  <a:lnTo>
                    <a:pt x="189" y="211"/>
                  </a:lnTo>
                  <a:lnTo>
                    <a:pt x="189" y="209"/>
                  </a:lnTo>
                  <a:lnTo>
                    <a:pt x="187" y="208"/>
                  </a:lnTo>
                  <a:lnTo>
                    <a:pt x="187" y="206"/>
                  </a:lnTo>
                  <a:lnTo>
                    <a:pt x="186" y="205"/>
                  </a:lnTo>
                  <a:lnTo>
                    <a:pt x="184" y="205"/>
                  </a:lnTo>
                  <a:lnTo>
                    <a:pt x="178" y="203"/>
                  </a:lnTo>
                  <a:lnTo>
                    <a:pt x="178" y="203"/>
                  </a:lnTo>
                  <a:lnTo>
                    <a:pt x="175" y="205"/>
                  </a:lnTo>
                  <a:lnTo>
                    <a:pt x="173" y="206"/>
                  </a:lnTo>
                  <a:lnTo>
                    <a:pt x="168" y="206"/>
                  </a:lnTo>
                  <a:lnTo>
                    <a:pt x="167" y="208"/>
                  </a:lnTo>
                  <a:lnTo>
                    <a:pt x="167" y="209"/>
                  </a:lnTo>
                  <a:lnTo>
                    <a:pt x="165" y="209"/>
                  </a:lnTo>
                  <a:lnTo>
                    <a:pt x="164" y="209"/>
                  </a:lnTo>
                  <a:lnTo>
                    <a:pt x="160" y="211"/>
                  </a:lnTo>
                  <a:lnTo>
                    <a:pt x="157" y="213"/>
                  </a:lnTo>
                  <a:lnTo>
                    <a:pt x="156" y="214"/>
                  </a:lnTo>
                  <a:lnTo>
                    <a:pt x="154" y="214"/>
                  </a:lnTo>
                  <a:lnTo>
                    <a:pt x="152" y="213"/>
                  </a:lnTo>
                  <a:lnTo>
                    <a:pt x="148" y="211"/>
                  </a:lnTo>
                  <a:lnTo>
                    <a:pt x="145" y="211"/>
                  </a:lnTo>
                  <a:lnTo>
                    <a:pt x="141" y="211"/>
                  </a:lnTo>
                  <a:lnTo>
                    <a:pt x="140" y="211"/>
                  </a:lnTo>
                  <a:lnTo>
                    <a:pt x="137" y="208"/>
                  </a:lnTo>
                  <a:lnTo>
                    <a:pt x="137" y="208"/>
                  </a:lnTo>
                  <a:lnTo>
                    <a:pt x="135" y="206"/>
                  </a:lnTo>
                  <a:lnTo>
                    <a:pt x="130" y="205"/>
                  </a:lnTo>
                  <a:lnTo>
                    <a:pt x="126" y="201"/>
                  </a:lnTo>
                  <a:lnTo>
                    <a:pt x="124" y="200"/>
                  </a:lnTo>
                  <a:lnTo>
                    <a:pt x="124" y="198"/>
                  </a:lnTo>
                  <a:lnTo>
                    <a:pt x="123" y="197"/>
                  </a:lnTo>
                  <a:lnTo>
                    <a:pt x="118" y="195"/>
                  </a:lnTo>
                  <a:lnTo>
                    <a:pt x="116" y="194"/>
                  </a:lnTo>
                  <a:lnTo>
                    <a:pt x="113" y="194"/>
                  </a:lnTo>
                  <a:lnTo>
                    <a:pt x="110" y="194"/>
                  </a:lnTo>
                  <a:lnTo>
                    <a:pt x="110" y="192"/>
                  </a:lnTo>
                  <a:lnTo>
                    <a:pt x="108" y="192"/>
                  </a:lnTo>
                  <a:lnTo>
                    <a:pt x="105" y="189"/>
                  </a:lnTo>
                  <a:lnTo>
                    <a:pt x="105" y="187"/>
                  </a:lnTo>
                  <a:lnTo>
                    <a:pt x="104" y="184"/>
                  </a:lnTo>
                  <a:lnTo>
                    <a:pt x="102" y="183"/>
                  </a:lnTo>
                  <a:lnTo>
                    <a:pt x="102" y="179"/>
                  </a:lnTo>
                  <a:lnTo>
                    <a:pt x="102" y="178"/>
                  </a:lnTo>
                  <a:lnTo>
                    <a:pt x="99" y="178"/>
                  </a:lnTo>
                  <a:lnTo>
                    <a:pt x="99" y="176"/>
                  </a:lnTo>
                  <a:lnTo>
                    <a:pt x="99" y="175"/>
                  </a:lnTo>
                  <a:lnTo>
                    <a:pt x="99" y="175"/>
                  </a:lnTo>
                  <a:lnTo>
                    <a:pt x="97" y="173"/>
                  </a:lnTo>
                  <a:lnTo>
                    <a:pt x="96" y="173"/>
                  </a:lnTo>
                  <a:lnTo>
                    <a:pt x="96" y="172"/>
                  </a:lnTo>
                  <a:lnTo>
                    <a:pt x="96" y="170"/>
                  </a:lnTo>
                  <a:lnTo>
                    <a:pt x="96" y="168"/>
                  </a:lnTo>
                  <a:lnTo>
                    <a:pt x="94" y="167"/>
                  </a:lnTo>
                  <a:lnTo>
                    <a:pt x="93" y="164"/>
                  </a:lnTo>
                  <a:lnTo>
                    <a:pt x="89" y="162"/>
                  </a:lnTo>
                  <a:lnTo>
                    <a:pt x="89" y="161"/>
                  </a:lnTo>
                  <a:lnTo>
                    <a:pt x="88" y="159"/>
                  </a:lnTo>
                  <a:lnTo>
                    <a:pt x="88" y="156"/>
                  </a:lnTo>
                  <a:lnTo>
                    <a:pt x="86" y="156"/>
                  </a:lnTo>
                  <a:lnTo>
                    <a:pt x="80" y="159"/>
                  </a:lnTo>
                  <a:lnTo>
                    <a:pt x="78" y="157"/>
                  </a:lnTo>
                  <a:lnTo>
                    <a:pt x="74" y="154"/>
                  </a:lnTo>
                  <a:lnTo>
                    <a:pt x="72" y="154"/>
                  </a:lnTo>
                  <a:lnTo>
                    <a:pt x="72" y="154"/>
                  </a:lnTo>
                  <a:lnTo>
                    <a:pt x="72" y="153"/>
                  </a:lnTo>
                  <a:lnTo>
                    <a:pt x="74" y="153"/>
                  </a:lnTo>
                  <a:lnTo>
                    <a:pt x="75" y="154"/>
                  </a:lnTo>
                  <a:lnTo>
                    <a:pt x="75" y="153"/>
                  </a:lnTo>
                  <a:lnTo>
                    <a:pt x="75" y="153"/>
                  </a:lnTo>
                  <a:lnTo>
                    <a:pt x="74" y="151"/>
                  </a:lnTo>
                  <a:lnTo>
                    <a:pt x="72" y="151"/>
                  </a:lnTo>
                  <a:lnTo>
                    <a:pt x="72" y="153"/>
                  </a:lnTo>
                  <a:lnTo>
                    <a:pt x="70" y="153"/>
                  </a:lnTo>
                  <a:lnTo>
                    <a:pt x="70" y="154"/>
                  </a:lnTo>
                  <a:lnTo>
                    <a:pt x="70" y="156"/>
                  </a:lnTo>
                  <a:lnTo>
                    <a:pt x="70" y="157"/>
                  </a:lnTo>
                  <a:lnTo>
                    <a:pt x="70" y="159"/>
                  </a:lnTo>
                  <a:lnTo>
                    <a:pt x="69" y="159"/>
                  </a:lnTo>
                  <a:lnTo>
                    <a:pt x="67" y="159"/>
                  </a:lnTo>
                  <a:lnTo>
                    <a:pt x="66" y="161"/>
                  </a:lnTo>
                  <a:lnTo>
                    <a:pt x="66" y="161"/>
                  </a:lnTo>
                  <a:lnTo>
                    <a:pt x="64" y="159"/>
                  </a:lnTo>
                  <a:lnTo>
                    <a:pt x="64" y="159"/>
                  </a:lnTo>
                  <a:lnTo>
                    <a:pt x="63" y="157"/>
                  </a:lnTo>
                  <a:lnTo>
                    <a:pt x="63" y="157"/>
                  </a:lnTo>
                  <a:lnTo>
                    <a:pt x="64" y="156"/>
                  </a:lnTo>
                  <a:lnTo>
                    <a:pt x="63" y="156"/>
                  </a:lnTo>
                  <a:lnTo>
                    <a:pt x="63" y="154"/>
                  </a:lnTo>
                  <a:lnTo>
                    <a:pt x="61" y="154"/>
                  </a:lnTo>
                  <a:lnTo>
                    <a:pt x="61" y="154"/>
                  </a:lnTo>
                  <a:lnTo>
                    <a:pt x="61" y="154"/>
                  </a:lnTo>
                  <a:lnTo>
                    <a:pt x="59" y="153"/>
                  </a:lnTo>
                  <a:lnTo>
                    <a:pt x="58" y="153"/>
                  </a:lnTo>
                  <a:lnTo>
                    <a:pt x="58" y="153"/>
                  </a:lnTo>
                  <a:lnTo>
                    <a:pt x="58" y="150"/>
                  </a:lnTo>
                  <a:lnTo>
                    <a:pt x="58" y="146"/>
                  </a:lnTo>
                  <a:lnTo>
                    <a:pt x="58" y="143"/>
                  </a:lnTo>
                  <a:lnTo>
                    <a:pt x="55" y="143"/>
                  </a:lnTo>
                  <a:lnTo>
                    <a:pt x="53" y="143"/>
                  </a:lnTo>
                  <a:lnTo>
                    <a:pt x="53" y="137"/>
                  </a:lnTo>
                  <a:lnTo>
                    <a:pt x="55" y="134"/>
                  </a:lnTo>
                  <a:lnTo>
                    <a:pt x="55" y="131"/>
                  </a:lnTo>
                  <a:lnTo>
                    <a:pt x="53" y="129"/>
                  </a:lnTo>
                  <a:lnTo>
                    <a:pt x="52" y="126"/>
                  </a:lnTo>
                  <a:lnTo>
                    <a:pt x="50" y="126"/>
                  </a:lnTo>
                  <a:lnTo>
                    <a:pt x="50" y="123"/>
                  </a:lnTo>
                  <a:lnTo>
                    <a:pt x="48" y="121"/>
                  </a:lnTo>
                  <a:lnTo>
                    <a:pt x="48" y="121"/>
                  </a:lnTo>
                  <a:lnTo>
                    <a:pt x="47" y="120"/>
                  </a:lnTo>
                  <a:lnTo>
                    <a:pt x="45" y="120"/>
                  </a:lnTo>
                  <a:lnTo>
                    <a:pt x="42" y="118"/>
                  </a:lnTo>
                  <a:lnTo>
                    <a:pt x="41" y="116"/>
                  </a:lnTo>
                  <a:lnTo>
                    <a:pt x="37" y="115"/>
                  </a:lnTo>
                  <a:lnTo>
                    <a:pt x="34" y="113"/>
                  </a:lnTo>
                  <a:lnTo>
                    <a:pt x="33" y="113"/>
                  </a:lnTo>
                  <a:lnTo>
                    <a:pt x="31" y="112"/>
                  </a:lnTo>
                  <a:lnTo>
                    <a:pt x="29" y="112"/>
                  </a:lnTo>
                  <a:lnTo>
                    <a:pt x="29" y="112"/>
                  </a:lnTo>
                  <a:lnTo>
                    <a:pt x="29" y="110"/>
                  </a:lnTo>
                  <a:lnTo>
                    <a:pt x="31" y="109"/>
                  </a:lnTo>
                  <a:lnTo>
                    <a:pt x="31" y="109"/>
                  </a:lnTo>
                  <a:lnTo>
                    <a:pt x="29" y="105"/>
                  </a:lnTo>
                  <a:lnTo>
                    <a:pt x="28" y="104"/>
                  </a:lnTo>
                  <a:lnTo>
                    <a:pt x="26" y="104"/>
                  </a:lnTo>
                  <a:lnTo>
                    <a:pt x="28" y="102"/>
                  </a:lnTo>
                  <a:lnTo>
                    <a:pt x="28" y="102"/>
                  </a:lnTo>
                  <a:lnTo>
                    <a:pt x="26" y="102"/>
                  </a:lnTo>
                  <a:lnTo>
                    <a:pt x="26" y="102"/>
                  </a:lnTo>
                  <a:lnTo>
                    <a:pt x="26" y="102"/>
                  </a:lnTo>
                  <a:lnTo>
                    <a:pt x="25" y="102"/>
                  </a:lnTo>
                  <a:lnTo>
                    <a:pt x="25" y="101"/>
                  </a:lnTo>
                  <a:lnTo>
                    <a:pt x="22" y="98"/>
                  </a:lnTo>
                  <a:lnTo>
                    <a:pt x="20" y="96"/>
                  </a:lnTo>
                  <a:lnTo>
                    <a:pt x="20" y="96"/>
                  </a:lnTo>
                  <a:lnTo>
                    <a:pt x="20" y="94"/>
                  </a:lnTo>
                  <a:lnTo>
                    <a:pt x="22" y="93"/>
                  </a:lnTo>
                  <a:lnTo>
                    <a:pt x="22" y="93"/>
                  </a:lnTo>
                  <a:lnTo>
                    <a:pt x="22" y="91"/>
                  </a:lnTo>
                  <a:lnTo>
                    <a:pt x="20" y="90"/>
                  </a:lnTo>
                  <a:lnTo>
                    <a:pt x="22" y="88"/>
                  </a:lnTo>
                  <a:lnTo>
                    <a:pt x="22" y="86"/>
                  </a:lnTo>
                  <a:lnTo>
                    <a:pt x="22" y="86"/>
                  </a:lnTo>
                  <a:lnTo>
                    <a:pt x="22" y="86"/>
                  </a:lnTo>
                  <a:lnTo>
                    <a:pt x="23" y="86"/>
                  </a:lnTo>
                  <a:lnTo>
                    <a:pt x="23" y="85"/>
                  </a:lnTo>
                  <a:lnTo>
                    <a:pt x="23" y="83"/>
                  </a:lnTo>
                  <a:lnTo>
                    <a:pt x="25" y="83"/>
                  </a:lnTo>
                  <a:lnTo>
                    <a:pt x="28" y="79"/>
                  </a:lnTo>
                  <a:lnTo>
                    <a:pt x="29" y="79"/>
                  </a:lnTo>
                  <a:lnTo>
                    <a:pt x="31" y="77"/>
                  </a:lnTo>
                  <a:lnTo>
                    <a:pt x="31" y="75"/>
                  </a:lnTo>
                  <a:lnTo>
                    <a:pt x="31" y="75"/>
                  </a:lnTo>
                  <a:lnTo>
                    <a:pt x="31" y="75"/>
                  </a:lnTo>
                  <a:lnTo>
                    <a:pt x="31" y="74"/>
                  </a:lnTo>
                  <a:lnTo>
                    <a:pt x="29" y="72"/>
                  </a:lnTo>
                  <a:lnTo>
                    <a:pt x="28" y="72"/>
                  </a:lnTo>
                  <a:lnTo>
                    <a:pt x="28" y="71"/>
                  </a:lnTo>
                  <a:lnTo>
                    <a:pt x="28" y="69"/>
                  </a:lnTo>
                  <a:lnTo>
                    <a:pt x="29" y="68"/>
                  </a:lnTo>
                  <a:lnTo>
                    <a:pt x="31" y="68"/>
                  </a:lnTo>
                  <a:lnTo>
                    <a:pt x="33" y="68"/>
                  </a:lnTo>
                  <a:lnTo>
                    <a:pt x="33" y="66"/>
                  </a:lnTo>
                  <a:lnTo>
                    <a:pt x="31" y="66"/>
                  </a:lnTo>
                  <a:lnTo>
                    <a:pt x="28" y="66"/>
                  </a:lnTo>
                  <a:lnTo>
                    <a:pt x="25" y="66"/>
                  </a:lnTo>
                  <a:lnTo>
                    <a:pt x="25" y="66"/>
                  </a:lnTo>
                  <a:lnTo>
                    <a:pt x="23" y="64"/>
                  </a:lnTo>
                  <a:lnTo>
                    <a:pt x="22" y="63"/>
                  </a:lnTo>
                  <a:lnTo>
                    <a:pt x="22" y="63"/>
                  </a:lnTo>
                  <a:lnTo>
                    <a:pt x="20" y="63"/>
                  </a:lnTo>
                  <a:lnTo>
                    <a:pt x="20" y="63"/>
                  </a:lnTo>
                  <a:lnTo>
                    <a:pt x="20" y="63"/>
                  </a:lnTo>
                  <a:lnTo>
                    <a:pt x="18" y="57"/>
                  </a:lnTo>
                  <a:lnTo>
                    <a:pt x="17" y="57"/>
                  </a:lnTo>
                  <a:lnTo>
                    <a:pt x="17" y="57"/>
                  </a:lnTo>
                  <a:lnTo>
                    <a:pt x="15" y="57"/>
                  </a:lnTo>
                  <a:lnTo>
                    <a:pt x="15" y="57"/>
                  </a:lnTo>
                  <a:lnTo>
                    <a:pt x="15" y="55"/>
                  </a:lnTo>
                  <a:lnTo>
                    <a:pt x="15" y="55"/>
                  </a:lnTo>
                  <a:lnTo>
                    <a:pt x="15" y="53"/>
                  </a:lnTo>
                  <a:lnTo>
                    <a:pt x="15" y="52"/>
                  </a:lnTo>
                  <a:lnTo>
                    <a:pt x="15" y="52"/>
                  </a:lnTo>
                  <a:lnTo>
                    <a:pt x="14" y="50"/>
                  </a:lnTo>
                  <a:lnTo>
                    <a:pt x="14" y="50"/>
                  </a:lnTo>
                  <a:lnTo>
                    <a:pt x="12" y="50"/>
                  </a:lnTo>
                  <a:lnTo>
                    <a:pt x="11" y="46"/>
                  </a:lnTo>
                  <a:lnTo>
                    <a:pt x="11" y="44"/>
                  </a:lnTo>
                  <a:lnTo>
                    <a:pt x="11" y="44"/>
                  </a:lnTo>
                  <a:lnTo>
                    <a:pt x="11" y="44"/>
                  </a:lnTo>
                  <a:lnTo>
                    <a:pt x="11" y="42"/>
                  </a:lnTo>
                  <a:lnTo>
                    <a:pt x="11" y="42"/>
                  </a:lnTo>
                  <a:lnTo>
                    <a:pt x="11" y="42"/>
                  </a:lnTo>
                  <a:lnTo>
                    <a:pt x="11" y="41"/>
                  </a:lnTo>
                  <a:lnTo>
                    <a:pt x="9" y="39"/>
                  </a:lnTo>
                  <a:lnTo>
                    <a:pt x="7" y="39"/>
                  </a:lnTo>
                  <a:lnTo>
                    <a:pt x="7" y="38"/>
                  </a:lnTo>
                  <a:lnTo>
                    <a:pt x="7" y="38"/>
                  </a:lnTo>
                  <a:lnTo>
                    <a:pt x="7" y="36"/>
                  </a:lnTo>
                  <a:lnTo>
                    <a:pt x="7" y="36"/>
                  </a:lnTo>
                  <a:lnTo>
                    <a:pt x="7" y="36"/>
                  </a:lnTo>
                  <a:lnTo>
                    <a:pt x="9" y="34"/>
                  </a:lnTo>
                  <a:lnTo>
                    <a:pt x="7" y="34"/>
                  </a:lnTo>
                  <a:lnTo>
                    <a:pt x="6" y="33"/>
                  </a:lnTo>
                  <a:lnTo>
                    <a:pt x="4" y="31"/>
                  </a:lnTo>
                  <a:lnTo>
                    <a:pt x="3" y="31"/>
                  </a:lnTo>
                  <a:lnTo>
                    <a:pt x="3" y="31"/>
                  </a:lnTo>
                  <a:lnTo>
                    <a:pt x="3" y="30"/>
                  </a:lnTo>
                  <a:lnTo>
                    <a:pt x="4" y="30"/>
                  </a:lnTo>
                  <a:lnTo>
                    <a:pt x="4" y="28"/>
                  </a:lnTo>
                  <a:lnTo>
                    <a:pt x="4" y="28"/>
                  </a:lnTo>
                  <a:lnTo>
                    <a:pt x="6" y="27"/>
                  </a:lnTo>
                  <a:lnTo>
                    <a:pt x="6" y="25"/>
                  </a:lnTo>
                  <a:lnTo>
                    <a:pt x="6" y="25"/>
                  </a:lnTo>
                  <a:lnTo>
                    <a:pt x="6" y="25"/>
                  </a:lnTo>
                  <a:lnTo>
                    <a:pt x="6" y="23"/>
                  </a:lnTo>
                  <a:lnTo>
                    <a:pt x="6" y="23"/>
                  </a:lnTo>
                  <a:lnTo>
                    <a:pt x="4" y="23"/>
                  </a:lnTo>
                  <a:lnTo>
                    <a:pt x="4" y="23"/>
                  </a:lnTo>
                  <a:lnTo>
                    <a:pt x="4" y="23"/>
                  </a:lnTo>
                  <a:lnTo>
                    <a:pt x="4" y="20"/>
                  </a:lnTo>
                  <a:lnTo>
                    <a:pt x="4" y="19"/>
                  </a:lnTo>
                  <a:lnTo>
                    <a:pt x="4" y="19"/>
                  </a:lnTo>
                  <a:lnTo>
                    <a:pt x="4" y="16"/>
                  </a:lnTo>
                  <a:lnTo>
                    <a:pt x="3" y="16"/>
                  </a:lnTo>
                  <a:lnTo>
                    <a:pt x="3" y="14"/>
                  </a:lnTo>
                  <a:lnTo>
                    <a:pt x="1" y="12"/>
                  </a:lnTo>
                  <a:lnTo>
                    <a:pt x="3" y="12"/>
                  </a:lnTo>
                  <a:lnTo>
                    <a:pt x="3" y="12"/>
                  </a:lnTo>
                  <a:lnTo>
                    <a:pt x="3" y="11"/>
                  </a:lnTo>
                  <a:lnTo>
                    <a:pt x="3" y="11"/>
                  </a:lnTo>
                  <a:lnTo>
                    <a:pt x="1" y="11"/>
                  </a:lnTo>
                  <a:lnTo>
                    <a:pt x="1" y="9"/>
                  </a:lnTo>
                  <a:lnTo>
                    <a:pt x="1" y="9"/>
                  </a:lnTo>
                  <a:lnTo>
                    <a:pt x="1" y="8"/>
                  </a:lnTo>
                  <a:lnTo>
                    <a:pt x="0" y="8"/>
                  </a:lnTo>
                  <a:lnTo>
                    <a:pt x="0" y="6"/>
                  </a:lnTo>
                  <a:lnTo>
                    <a:pt x="1" y="6"/>
                  </a:lnTo>
                  <a:lnTo>
                    <a:pt x="1" y="6"/>
                  </a:lnTo>
                  <a:lnTo>
                    <a:pt x="3" y="6"/>
                  </a:lnTo>
                  <a:lnTo>
                    <a:pt x="4" y="6"/>
                  </a:lnTo>
                  <a:lnTo>
                    <a:pt x="6" y="6"/>
                  </a:lnTo>
                  <a:lnTo>
                    <a:pt x="6" y="1"/>
                  </a:lnTo>
                  <a:lnTo>
                    <a:pt x="7" y="1"/>
                  </a:lnTo>
                  <a:lnTo>
                    <a:pt x="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49" name="Freeform 246">
              <a:extLst>
                <a:ext uri="{FF2B5EF4-FFF2-40B4-BE49-F238E27FC236}">
                  <a16:creationId xmlns:a16="http://schemas.microsoft.com/office/drawing/2014/main" id="{0FD9311F-C427-FB1C-A0D5-F4B62D403DC1}"/>
                </a:ext>
              </a:extLst>
            </p:cNvPr>
            <p:cNvSpPr>
              <a:spLocks/>
            </p:cNvSpPr>
            <p:nvPr/>
          </p:nvSpPr>
          <p:spPr bwMode="auto">
            <a:xfrm>
              <a:off x="6856558" y="3320461"/>
              <a:ext cx="276789" cy="261196"/>
            </a:xfrm>
            <a:custGeom>
              <a:avLst/>
              <a:gdLst>
                <a:gd name="T0" fmla="*/ 63 w 142"/>
                <a:gd name="T1" fmla="*/ 0 h 134"/>
                <a:gd name="T2" fmla="*/ 69 w 142"/>
                <a:gd name="T3" fmla="*/ 1 h 134"/>
                <a:gd name="T4" fmla="*/ 76 w 142"/>
                <a:gd name="T5" fmla="*/ 1 h 134"/>
                <a:gd name="T6" fmla="*/ 79 w 142"/>
                <a:gd name="T7" fmla="*/ 1 h 134"/>
                <a:gd name="T8" fmla="*/ 79 w 142"/>
                <a:gd name="T9" fmla="*/ 6 h 134"/>
                <a:gd name="T10" fmla="*/ 82 w 142"/>
                <a:gd name="T11" fmla="*/ 5 h 134"/>
                <a:gd name="T12" fmla="*/ 85 w 142"/>
                <a:gd name="T13" fmla="*/ 3 h 134"/>
                <a:gd name="T14" fmla="*/ 87 w 142"/>
                <a:gd name="T15" fmla="*/ 5 h 134"/>
                <a:gd name="T16" fmla="*/ 91 w 142"/>
                <a:gd name="T17" fmla="*/ 11 h 134"/>
                <a:gd name="T18" fmla="*/ 91 w 142"/>
                <a:gd name="T19" fmla="*/ 14 h 134"/>
                <a:gd name="T20" fmla="*/ 93 w 142"/>
                <a:gd name="T21" fmla="*/ 16 h 134"/>
                <a:gd name="T22" fmla="*/ 96 w 142"/>
                <a:gd name="T23" fmla="*/ 22 h 134"/>
                <a:gd name="T24" fmla="*/ 101 w 142"/>
                <a:gd name="T25" fmla="*/ 25 h 134"/>
                <a:gd name="T26" fmla="*/ 109 w 142"/>
                <a:gd name="T27" fmla="*/ 25 h 134"/>
                <a:gd name="T28" fmla="*/ 104 w 142"/>
                <a:gd name="T29" fmla="*/ 28 h 134"/>
                <a:gd name="T30" fmla="*/ 107 w 142"/>
                <a:gd name="T31" fmla="*/ 33 h 134"/>
                <a:gd name="T32" fmla="*/ 107 w 142"/>
                <a:gd name="T33" fmla="*/ 36 h 134"/>
                <a:gd name="T34" fmla="*/ 99 w 142"/>
                <a:gd name="T35" fmla="*/ 42 h 134"/>
                <a:gd name="T36" fmla="*/ 98 w 142"/>
                <a:gd name="T37" fmla="*/ 45 h 134"/>
                <a:gd name="T38" fmla="*/ 98 w 142"/>
                <a:gd name="T39" fmla="*/ 50 h 134"/>
                <a:gd name="T40" fmla="*/ 96 w 142"/>
                <a:gd name="T41" fmla="*/ 55 h 134"/>
                <a:gd name="T42" fmla="*/ 101 w 142"/>
                <a:gd name="T43" fmla="*/ 61 h 134"/>
                <a:gd name="T44" fmla="*/ 104 w 142"/>
                <a:gd name="T45" fmla="*/ 61 h 134"/>
                <a:gd name="T46" fmla="*/ 105 w 142"/>
                <a:gd name="T47" fmla="*/ 64 h 134"/>
                <a:gd name="T48" fmla="*/ 105 w 142"/>
                <a:gd name="T49" fmla="*/ 71 h 134"/>
                <a:gd name="T50" fmla="*/ 110 w 142"/>
                <a:gd name="T51" fmla="*/ 72 h 134"/>
                <a:gd name="T52" fmla="*/ 121 w 142"/>
                <a:gd name="T53" fmla="*/ 79 h 134"/>
                <a:gd name="T54" fmla="*/ 126 w 142"/>
                <a:gd name="T55" fmla="*/ 82 h 134"/>
                <a:gd name="T56" fmla="*/ 131 w 142"/>
                <a:gd name="T57" fmla="*/ 90 h 134"/>
                <a:gd name="T58" fmla="*/ 131 w 142"/>
                <a:gd name="T59" fmla="*/ 102 h 134"/>
                <a:gd name="T60" fmla="*/ 134 w 142"/>
                <a:gd name="T61" fmla="*/ 112 h 134"/>
                <a:gd name="T62" fmla="*/ 137 w 142"/>
                <a:gd name="T63" fmla="*/ 113 h 134"/>
                <a:gd name="T64" fmla="*/ 140 w 142"/>
                <a:gd name="T65" fmla="*/ 115 h 134"/>
                <a:gd name="T66" fmla="*/ 140 w 142"/>
                <a:gd name="T67" fmla="*/ 118 h 134"/>
                <a:gd name="T68" fmla="*/ 135 w 142"/>
                <a:gd name="T69" fmla="*/ 118 h 134"/>
                <a:gd name="T70" fmla="*/ 131 w 142"/>
                <a:gd name="T71" fmla="*/ 118 h 134"/>
                <a:gd name="T72" fmla="*/ 124 w 142"/>
                <a:gd name="T73" fmla="*/ 116 h 134"/>
                <a:gd name="T74" fmla="*/ 121 w 142"/>
                <a:gd name="T75" fmla="*/ 120 h 134"/>
                <a:gd name="T76" fmla="*/ 117 w 142"/>
                <a:gd name="T77" fmla="*/ 129 h 134"/>
                <a:gd name="T78" fmla="*/ 104 w 142"/>
                <a:gd name="T79" fmla="*/ 132 h 134"/>
                <a:gd name="T80" fmla="*/ 87 w 142"/>
                <a:gd name="T81" fmla="*/ 131 h 134"/>
                <a:gd name="T82" fmla="*/ 68 w 142"/>
                <a:gd name="T83" fmla="*/ 116 h 134"/>
                <a:gd name="T84" fmla="*/ 50 w 142"/>
                <a:gd name="T85" fmla="*/ 104 h 134"/>
                <a:gd name="T86" fmla="*/ 36 w 142"/>
                <a:gd name="T87" fmla="*/ 94 h 134"/>
                <a:gd name="T88" fmla="*/ 23 w 142"/>
                <a:gd name="T89" fmla="*/ 88 h 134"/>
                <a:gd name="T90" fmla="*/ 6 w 142"/>
                <a:gd name="T91" fmla="*/ 85 h 134"/>
                <a:gd name="T92" fmla="*/ 5 w 142"/>
                <a:gd name="T93" fmla="*/ 82 h 134"/>
                <a:gd name="T94" fmla="*/ 3 w 142"/>
                <a:gd name="T95" fmla="*/ 72 h 134"/>
                <a:gd name="T96" fmla="*/ 8 w 142"/>
                <a:gd name="T97" fmla="*/ 61 h 134"/>
                <a:gd name="T98" fmla="*/ 23 w 142"/>
                <a:gd name="T99" fmla="*/ 52 h 134"/>
                <a:gd name="T100" fmla="*/ 35 w 142"/>
                <a:gd name="T101" fmla="*/ 44 h 134"/>
                <a:gd name="T102" fmla="*/ 36 w 142"/>
                <a:gd name="T103" fmla="*/ 33 h 134"/>
                <a:gd name="T104" fmla="*/ 38 w 142"/>
                <a:gd name="T105" fmla="*/ 27 h 134"/>
                <a:gd name="T106" fmla="*/ 36 w 142"/>
                <a:gd name="T107" fmla="*/ 19 h 134"/>
                <a:gd name="T108" fmla="*/ 38 w 142"/>
                <a:gd name="T109" fmla="*/ 14 h 134"/>
                <a:gd name="T110" fmla="*/ 49 w 142"/>
                <a:gd name="T111" fmla="*/ 8 h 134"/>
                <a:gd name="T112" fmla="*/ 52 w 142"/>
                <a:gd name="T113" fmla="*/ 3 h 134"/>
                <a:gd name="T114" fmla="*/ 58 w 142"/>
                <a:gd name="T115" fmla="*/ 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2" h="134">
                  <a:moveTo>
                    <a:pt x="58" y="0"/>
                  </a:moveTo>
                  <a:lnTo>
                    <a:pt x="60" y="0"/>
                  </a:lnTo>
                  <a:lnTo>
                    <a:pt x="60" y="0"/>
                  </a:lnTo>
                  <a:lnTo>
                    <a:pt x="63" y="0"/>
                  </a:lnTo>
                  <a:lnTo>
                    <a:pt x="64" y="0"/>
                  </a:lnTo>
                  <a:lnTo>
                    <a:pt x="64" y="0"/>
                  </a:lnTo>
                  <a:lnTo>
                    <a:pt x="66" y="0"/>
                  </a:lnTo>
                  <a:lnTo>
                    <a:pt x="69" y="1"/>
                  </a:lnTo>
                  <a:lnTo>
                    <a:pt x="69" y="1"/>
                  </a:lnTo>
                  <a:lnTo>
                    <a:pt x="71" y="1"/>
                  </a:lnTo>
                  <a:lnTo>
                    <a:pt x="74" y="1"/>
                  </a:lnTo>
                  <a:lnTo>
                    <a:pt x="76" y="1"/>
                  </a:lnTo>
                  <a:lnTo>
                    <a:pt x="76" y="0"/>
                  </a:lnTo>
                  <a:lnTo>
                    <a:pt x="77" y="0"/>
                  </a:lnTo>
                  <a:lnTo>
                    <a:pt x="77" y="0"/>
                  </a:lnTo>
                  <a:lnTo>
                    <a:pt x="79" y="1"/>
                  </a:lnTo>
                  <a:lnTo>
                    <a:pt x="79" y="1"/>
                  </a:lnTo>
                  <a:lnTo>
                    <a:pt x="79" y="1"/>
                  </a:lnTo>
                  <a:lnTo>
                    <a:pt x="79" y="5"/>
                  </a:lnTo>
                  <a:lnTo>
                    <a:pt x="79" y="6"/>
                  </a:lnTo>
                  <a:lnTo>
                    <a:pt x="79" y="6"/>
                  </a:lnTo>
                  <a:lnTo>
                    <a:pt x="80" y="6"/>
                  </a:lnTo>
                  <a:lnTo>
                    <a:pt x="80" y="6"/>
                  </a:lnTo>
                  <a:lnTo>
                    <a:pt x="82" y="5"/>
                  </a:lnTo>
                  <a:lnTo>
                    <a:pt x="83" y="3"/>
                  </a:lnTo>
                  <a:lnTo>
                    <a:pt x="83" y="3"/>
                  </a:lnTo>
                  <a:lnTo>
                    <a:pt x="85" y="3"/>
                  </a:lnTo>
                  <a:lnTo>
                    <a:pt x="85" y="3"/>
                  </a:lnTo>
                  <a:lnTo>
                    <a:pt x="87" y="3"/>
                  </a:lnTo>
                  <a:lnTo>
                    <a:pt x="87" y="3"/>
                  </a:lnTo>
                  <a:lnTo>
                    <a:pt x="87" y="3"/>
                  </a:lnTo>
                  <a:lnTo>
                    <a:pt x="87" y="5"/>
                  </a:lnTo>
                  <a:lnTo>
                    <a:pt x="88" y="9"/>
                  </a:lnTo>
                  <a:lnTo>
                    <a:pt x="90" y="9"/>
                  </a:lnTo>
                  <a:lnTo>
                    <a:pt x="90" y="9"/>
                  </a:lnTo>
                  <a:lnTo>
                    <a:pt x="91" y="11"/>
                  </a:lnTo>
                  <a:lnTo>
                    <a:pt x="91" y="11"/>
                  </a:lnTo>
                  <a:lnTo>
                    <a:pt x="91" y="12"/>
                  </a:lnTo>
                  <a:lnTo>
                    <a:pt x="91" y="14"/>
                  </a:lnTo>
                  <a:lnTo>
                    <a:pt x="91" y="14"/>
                  </a:lnTo>
                  <a:lnTo>
                    <a:pt x="91" y="16"/>
                  </a:lnTo>
                  <a:lnTo>
                    <a:pt x="91" y="16"/>
                  </a:lnTo>
                  <a:lnTo>
                    <a:pt x="93" y="16"/>
                  </a:lnTo>
                  <a:lnTo>
                    <a:pt x="93" y="16"/>
                  </a:lnTo>
                  <a:lnTo>
                    <a:pt x="94" y="16"/>
                  </a:lnTo>
                  <a:lnTo>
                    <a:pt x="96" y="22"/>
                  </a:lnTo>
                  <a:lnTo>
                    <a:pt x="96" y="22"/>
                  </a:lnTo>
                  <a:lnTo>
                    <a:pt x="96" y="22"/>
                  </a:lnTo>
                  <a:lnTo>
                    <a:pt x="98" y="22"/>
                  </a:lnTo>
                  <a:lnTo>
                    <a:pt x="98" y="22"/>
                  </a:lnTo>
                  <a:lnTo>
                    <a:pt x="99" y="23"/>
                  </a:lnTo>
                  <a:lnTo>
                    <a:pt x="101" y="25"/>
                  </a:lnTo>
                  <a:lnTo>
                    <a:pt x="101" y="25"/>
                  </a:lnTo>
                  <a:lnTo>
                    <a:pt x="104" y="25"/>
                  </a:lnTo>
                  <a:lnTo>
                    <a:pt x="107" y="25"/>
                  </a:lnTo>
                  <a:lnTo>
                    <a:pt x="109" y="25"/>
                  </a:lnTo>
                  <a:lnTo>
                    <a:pt x="109" y="27"/>
                  </a:lnTo>
                  <a:lnTo>
                    <a:pt x="107" y="27"/>
                  </a:lnTo>
                  <a:lnTo>
                    <a:pt x="105" y="27"/>
                  </a:lnTo>
                  <a:lnTo>
                    <a:pt x="104" y="28"/>
                  </a:lnTo>
                  <a:lnTo>
                    <a:pt x="104" y="30"/>
                  </a:lnTo>
                  <a:lnTo>
                    <a:pt x="104" y="31"/>
                  </a:lnTo>
                  <a:lnTo>
                    <a:pt x="105" y="31"/>
                  </a:lnTo>
                  <a:lnTo>
                    <a:pt x="107" y="33"/>
                  </a:lnTo>
                  <a:lnTo>
                    <a:pt x="107" y="34"/>
                  </a:lnTo>
                  <a:lnTo>
                    <a:pt x="107" y="34"/>
                  </a:lnTo>
                  <a:lnTo>
                    <a:pt x="107" y="34"/>
                  </a:lnTo>
                  <a:lnTo>
                    <a:pt x="107" y="36"/>
                  </a:lnTo>
                  <a:lnTo>
                    <a:pt x="105" y="38"/>
                  </a:lnTo>
                  <a:lnTo>
                    <a:pt x="104" y="38"/>
                  </a:lnTo>
                  <a:lnTo>
                    <a:pt x="101" y="42"/>
                  </a:lnTo>
                  <a:lnTo>
                    <a:pt x="99" y="42"/>
                  </a:lnTo>
                  <a:lnTo>
                    <a:pt x="99" y="44"/>
                  </a:lnTo>
                  <a:lnTo>
                    <a:pt x="99" y="45"/>
                  </a:lnTo>
                  <a:lnTo>
                    <a:pt x="98" y="45"/>
                  </a:lnTo>
                  <a:lnTo>
                    <a:pt x="98" y="45"/>
                  </a:lnTo>
                  <a:lnTo>
                    <a:pt x="98" y="45"/>
                  </a:lnTo>
                  <a:lnTo>
                    <a:pt x="98" y="47"/>
                  </a:lnTo>
                  <a:lnTo>
                    <a:pt x="96" y="49"/>
                  </a:lnTo>
                  <a:lnTo>
                    <a:pt x="98" y="50"/>
                  </a:lnTo>
                  <a:lnTo>
                    <a:pt x="98" y="52"/>
                  </a:lnTo>
                  <a:lnTo>
                    <a:pt x="98" y="52"/>
                  </a:lnTo>
                  <a:lnTo>
                    <a:pt x="96" y="53"/>
                  </a:lnTo>
                  <a:lnTo>
                    <a:pt x="96" y="55"/>
                  </a:lnTo>
                  <a:lnTo>
                    <a:pt x="96" y="55"/>
                  </a:lnTo>
                  <a:lnTo>
                    <a:pt x="98" y="57"/>
                  </a:lnTo>
                  <a:lnTo>
                    <a:pt x="101" y="60"/>
                  </a:lnTo>
                  <a:lnTo>
                    <a:pt x="101" y="61"/>
                  </a:lnTo>
                  <a:lnTo>
                    <a:pt x="102" y="61"/>
                  </a:lnTo>
                  <a:lnTo>
                    <a:pt x="102" y="61"/>
                  </a:lnTo>
                  <a:lnTo>
                    <a:pt x="102" y="61"/>
                  </a:lnTo>
                  <a:lnTo>
                    <a:pt x="104" y="61"/>
                  </a:lnTo>
                  <a:lnTo>
                    <a:pt x="104" y="61"/>
                  </a:lnTo>
                  <a:lnTo>
                    <a:pt x="102" y="63"/>
                  </a:lnTo>
                  <a:lnTo>
                    <a:pt x="104" y="63"/>
                  </a:lnTo>
                  <a:lnTo>
                    <a:pt x="105" y="64"/>
                  </a:lnTo>
                  <a:lnTo>
                    <a:pt x="107" y="68"/>
                  </a:lnTo>
                  <a:lnTo>
                    <a:pt x="107" y="68"/>
                  </a:lnTo>
                  <a:lnTo>
                    <a:pt x="105" y="69"/>
                  </a:lnTo>
                  <a:lnTo>
                    <a:pt x="105" y="71"/>
                  </a:lnTo>
                  <a:lnTo>
                    <a:pt x="105" y="71"/>
                  </a:lnTo>
                  <a:lnTo>
                    <a:pt x="107" y="71"/>
                  </a:lnTo>
                  <a:lnTo>
                    <a:pt x="109" y="72"/>
                  </a:lnTo>
                  <a:lnTo>
                    <a:pt x="110" y="72"/>
                  </a:lnTo>
                  <a:lnTo>
                    <a:pt x="113" y="74"/>
                  </a:lnTo>
                  <a:lnTo>
                    <a:pt x="117" y="75"/>
                  </a:lnTo>
                  <a:lnTo>
                    <a:pt x="118" y="77"/>
                  </a:lnTo>
                  <a:lnTo>
                    <a:pt x="121" y="79"/>
                  </a:lnTo>
                  <a:lnTo>
                    <a:pt x="123" y="79"/>
                  </a:lnTo>
                  <a:lnTo>
                    <a:pt x="124" y="80"/>
                  </a:lnTo>
                  <a:lnTo>
                    <a:pt x="124" y="80"/>
                  </a:lnTo>
                  <a:lnTo>
                    <a:pt x="126" y="82"/>
                  </a:lnTo>
                  <a:lnTo>
                    <a:pt x="126" y="85"/>
                  </a:lnTo>
                  <a:lnTo>
                    <a:pt x="128" y="85"/>
                  </a:lnTo>
                  <a:lnTo>
                    <a:pt x="129" y="88"/>
                  </a:lnTo>
                  <a:lnTo>
                    <a:pt x="131" y="90"/>
                  </a:lnTo>
                  <a:lnTo>
                    <a:pt x="131" y="93"/>
                  </a:lnTo>
                  <a:lnTo>
                    <a:pt x="129" y="96"/>
                  </a:lnTo>
                  <a:lnTo>
                    <a:pt x="129" y="102"/>
                  </a:lnTo>
                  <a:lnTo>
                    <a:pt x="131" y="102"/>
                  </a:lnTo>
                  <a:lnTo>
                    <a:pt x="134" y="102"/>
                  </a:lnTo>
                  <a:lnTo>
                    <a:pt x="134" y="105"/>
                  </a:lnTo>
                  <a:lnTo>
                    <a:pt x="134" y="109"/>
                  </a:lnTo>
                  <a:lnTo>
                    <a:pt x="134" y="112"/>
                  </a:lnTo>
                  <a:lnTo>
                    <a:pt x="134" y="112"/>
                  </a:lnTo>
                  <a:lnTo>
                    <a:pt x="135" y="112"/>
                  </a:lnTo>
                  <a:lnTo>
                    <a:pt x="137" y="113"/>
                  </a:lnTo>
                  <a:lnTo>
                    <a:pt x="137" y="113"/>
                  </a:lnTo>
                  <a:lnTo>
                    <a:pt x="137" y="113"/>
                  </a:lnTo>
                  <a:lnTo>
                    <a:pt x="139" y="113"/>
                  </a:lnTo>
                  <a:lnTo>
                    <a:pt x="139" y="115"/>
                  </a:lnTo>
                  <a:lnTo>
                    <a:pt x="140" y="115"/>
                  </a:lnTo>
                  <a:lnTo>
                    <a:pt x="139" y="116"/>
                  </a:lnTo>
                  <a:lnTo>
                    <a:pt x="139" y="116"/>
                  </a:lnTo>
                  <a:lnTo>
                    <a:pt x="140" y="118"/>
                  </a:lnTo>
                  <a:lnTo>
                    <a:pt x="140" y="118"/>
                  </a:lnTo>
                  <a:lnTo>
                    <a:pt x="142" y="120"/>
                  </a:lnTo>
                  <a:lnTo>
                    <a:pt x="140" y="120"/>
                  </a:lnTo>
                  <a:lnTo>
                    <a:pt x="139" y="120"/>
                  </a:lnTo>
                  <a:lnTo>
                    <a:pt x="135" y="118"/>
                  </a:lnTo>
                  <a:lnTo>
                    <a:pt x="135" y="118"/>
                  </a:lnTo>
                  <a:lnTo>
                    <a:pt x="134" y="118"/>
                  </a:lnTo>
                  <a:lnTo>
                    <a:pt x="134" y="118"/>
                  </a:lnTo>
                  <a:lnTo>
                    <a:pt x="131" y="118"/>
                  </a:lnTo>
                  <a:lnTo>
                    <a:pt x="129" y="116"/>
                  </a:lnTo>
                  <a:lnTo>
                    <a:pt x="129" y="116"/>
                  </a:lnTo>
                  <a:lnTo>
                    <a:pt x="126" y="116"/>
                  </a:lnTo>
                  <a:lnTo>
                    <a:pt x="124" y="116"/>
                  </a:lnTo>
                  <a:lnTo>
                    <a:pt x="123" y="118"/>
                  </a:lnTo>
                  <a:lnTo>
                    <a:pt x="121" y="118"/>
                  </a:lnTo>
                  <a:lnTo>
                    <a:pt x="121" y="120"/>
                  </a:lnTo>
                  <a:lnTo>
                    <a:pt x="121" y="120"/>
                  </a:lnTo>
                  <a:lnTo>
                    <a:pt x="120" y="121"/>
                  </a:lnTo>
                  <a:lnTo>
                    <a:pt x="118" y="124"/>
                  </a:lnTo>
                  <a:lnTo>
                    <a:pt x="118" y="126"/>
                  </a:lnTo>
                  <a:lnTo>
                    <a:pt x="117" y="129"/>
                  </a:lnTo>
                  <a:lnTo>
                    <a:pt x="115" y="131"/>
                  </a:lnTo>
                  <a:lnTo>
                    <a:pt x="112" y="132"/>
                  </a:lnTo>
                  <a:lnTo>
                    <a:pt x="110" y="134"/>
                  </a:lnTo>
                  <a:lnTo>
                    <a:pt x="104" y="132"/>
                  </a:lnTo>
                  <a:lnTo>
                    <a:pt x="98" y="132"/>
                  </a:lnTo>
                  <a:lnTo>
                    <a:pt x="91" y="132"/>
                  </a:lnTo>
                  <a:lnTo>
                    <a:pt x="87" y="131"/>
                  </a:lnTo>
                  <a:lnTo>
                    <a:pt x="87" y="131"/>
                  </a:lnTo>
                  <a:lnTo>
                    <a:pt x="80" y="127"/>
                  </a:lnTo>
                  <a:lnTo>
                    <a:pt x="77" y="124"/>
                  </a:lnTo>
                  <a:lnTo>
                    <a:pt x="72" y="121"/>
                  </a:lnTo>
                  <a:lnTo>
                    <a:pt x="68" y="116"/>
                  </a:lnTo>
                  <a:lnTo>
                    <a:pt x="63" y="113"/>
                  </a:lnTo>
                  <a:lnTo>
                    <a:pt x="60" y="110"/>
                  </a:lnTo>
                  <a:lnTo>
                    <a:pt x="55" y="107"/>
                  </a:lnTo>
                  <a:lnTo>
                    <a:pt x="50" y="104"/>
                  </a:lnTo>
                  <a:lnTo>
                    <a:pt x="49" y="101"/>
                  </a:lnTo>
                  <a:lnTo>
                    <a:pt x="44" y="99"/>
                  </a:lnTo>
                  <a:lnTo>
                    <a:pt x="41" y="97"/>
                  </a:lnTo>
                  <a:lnTo>
                    <a:pt x="36" y="94"/>
                  </a:lnTo>
                  <a:lnTo>
                    <a:pt x="33" y="93"/>
                  </a:lnTo>
                  <a:lnTo>
                    <a:pt x="30" y="91"/>
                  </a:lnTo>
                  <a:lnTo>
                    <a:pt x="25" y="88"/>
                  </a:lnTo>
                  <a:lnTo>
                    <a:pt x="23" y="88"/>
                  </a:lnTo>
                  <a:lnTo>
                    <a:pt x="19" y="86"/>
                  </a:lnTo>
                  <a:lnTo>
                    <a:pt x="14" y="86"/>
                  </a:lnTo>
                  <a:lnTo>
                    <a:pt x="9" y="85"/>
                  </a:lnTo>
                  <a:lnTo>
                    <a:pt x="6" y="85"/>
                  </a:lnTo>
                  <a:lnTo>
                    <a:pt x="8" y="83"/>
                  </a:lnTo>
                  <a:lnTo>
                    <a:pt x="8" y="82"/>
                  </a:lnTo>
                  <a:lnTo>
                    <a:pt x="6" y="82"/>
                  </a:lnTo>
                  <a:lnTo>
                    <a:pt x="5" y="82"/>
                  </a:lnTo>
                  <a:lnTo>
                    <a:pt x="3" y="79"/>
                  </a:lnTo>
                  <a:lnTo>
                    <a:pt x="5" y="79"/>
                  </a:lnTo>
                  <a:lnTo>
                    <a:pt x="3" y="75"/>
                  </a:lnTo>
                  <a:lnTo>
                    <a:pt x="3" y="72"/>
                  </a:lnTo>
                  <a:lnTo>
                    <a:pt x="1" y="68"/>
                  </a:lnTo>
                  <a:lnTo>
                    <a:pt x="0" y="64"/>
                  </a:lnTo>
                  <a:lnTo>
                    <a:pt x="5" y="63"/>
                  </a:lnTo>
                  <a:lnTo>
                    <a:pt x="8" y="61"/>
                  </a:lnTo>
                  <a:lnTo>
                    <a:pt x="12" y="58"/>
                  </a:lnTo>
                  <a:lnTo>
                    <a:pt x="16" y="57"/>
                  </a:lnTo>
                  <a:lnTo>
                    <a:pt x="20" y="53"/>
                  </a:lnTo>
                  <a:lnTo>
                    <a:pt x="23" y="52"/>
                  </a:lnTo>
                  <a:lnTo>
                    <a:pt x="28" y="49"/>
                  </a:lnTo>
                  <a:lnTo>
                    <a:pt x="31" y="49"/>
                  </a:lnTo>
                  <a:lnTo>
                    <a:pt x="33" y="47"/>
                  </a:lnTo>
                  <a:lnTo>
                    <a:pt x="35" y="44"/>
                  </a:lnTo>
                  <a:lnTo>
                    <a:pt x="35" y="42"/>
                  </a:lnTo>
                  <a:lnTo>
                    <a:pt x="35" y="41"/>
                  </a:lnTo>
                  <a:lnTo>
                    <a:pt x="35" y="38"/>
                  </a:lnTo>
                  <a:lnTo>
                    <a:pt x="36" y="33"/>
                  </a:lnTo>
                  <a:lnTo>
                    <a:pt x="36" y="31"/>
                  </a:lnTo>
                  <a:lnTo>
                    <a:pt x="36" y="30"/>
                  </a:lnTo>
                  <a:lnTo>
                    <a:pt x="38" y="28"/>
                  </a:lnTo>
                  <a:lnTo>
                    <a:pt x="38" y="27"/>
                  </a:lnTo>
                  <a:lnTo>
                    <a:pt x="38" y="25"/>
                  </a:lnTo>
                  <a:lnTo>
                    <a:pt x="36" y="23"/>
                  </a:lnTo>
                  <a:lnTo>
                    <a:pt x="36" y="20"/>
                  </a:lnTo>
                  <a:lnTo>
                    <a:pt x="36" y="19"/>
                  </a:lnTo>
                  <a:lnTo>
                    <a:pt x="36" y="17"/>
                  </a:lnTo>
                  <a:lnTo>
                    <a:pt x="36" y="16"/>
                  </a:lnTo>
                  <a:lnTo>
                    <a:pt x="38" y="14"/>
                  </a:lnTo>
                  <a:lnTo>
                    <a:pt x="38" y="14"/>
                  </a:lnTo>
                  <a:lnTo>
                    <a:pt x="42" y="12"/>
                  </a:lnTo>
                  <a:lnTo>
                    <a:pt x="44" y="12"/>
                  </a:lnTo>
                  <a:lnTo>
                    <a:pt x="47" y="9"/>
                  </a:lnTo>
                  <a:lnTo>
                    <a:pt x="49" y="8"/>
                  </a:lnTo>
                  <a:lnTo>
                    <a:pt x="50" y="6"/>
                  </a:lnTo>
                  <a:lnTo>
                    <a:pt x="52" y="5"/>
                  </a:lnTo>
                  <a:lnTo>
                    <a:pt x="52" y="5"/>
                  </a:lnTo>
                  <a:lnTo>
                    <a:pt x="52" y="3"/>
                  </a:lnTo>
                  <a:lnTo>
                    <a:pt x="53" y="3"/>
                  </a:lnTo>
                  <a:lnTo>
                    <a:pt x="57" y="1"/>
                  </a:lnTo>
                  <a:lnTo>
                    <a:pt x="58" y="0"/>
                  </a:lnTo>
                  <a:lnTo>
                    <a:pt x="5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50" name="Freeform 247">
              <a:extLst>
                <a:ext uri="{FF2B5EF4-FFF2-40B4-BE49-F238E27FC236}">
                  <a16:creationId xmlns:a16="http://schemas.microsoft.com/office/drawing/2014/main" id="{03B84EAA-DE2B-94E7-3ED1-E77FAA0E176F}"/>
                </a:ext>
              </a:extLst>
            </p:cNvPr>
            <p:cNvSpPr>
              <a:spLocks/>
            </p:cNvSpPr>
            <p:nvPr/>
          </p:nvSpPr>
          <p:spPr bwMode="auto">
            <a:xfrm>
              <a:off x="7803880" y="4618642"/>
              <a:ext cx="1950" cy="5848"/>
            </a:xfrm>
            <a:custGeom>
              <a:avLst/>
              <a:gdLst>
                <a:gd name="T0" fmla="*/ 1 w 1"/>
                <a:gd name="T1" fmla="*/ 0 h 3"/>
                <a:gd name="T2" fmla="*/ 1 w 1"/>
                <a:gd name="T3" fmla="*/ 0 h 3"/>
                <a:gd name="T4" fmla="*/ 1 w 1"/>
                <a:gd name="T5" fmla="*/ 2 h 3"/>
                <a:gd name="T6" fmla="*/ 1 w 1"/>
                <a:gd name="T7" fmla="*/ 2 h 3"/>
                <a:gd name="T8" fmla="*/ 1 w 1"/>
                <a:gd name="T9" fmla="*/ 3 h 3"/>
                <a:gd name="T10" fmla="*/ 1 w 1"/>
                <a:gd name="T11" fmla="*/ 3 h 3"/>
                <a:gd name="T12" fmla="*/ 1 w 1"/>
                <a:gd name="T13" fmla="*/ 2 h 3"/>
                <a:gd name="T14" fmla="*/ 0 w 1"/>
                <a:gd name="T15" fmla="*/ 0 h 3"/>
                <a:gd name="T16" fmla="*/ 0 w 1"/>
                <a:gd name="T17" fmla="*/ 0 h 3"/>
                <a:gd name="T18" fmla="*/ 1 w 1"/>
                <a:gd name="T19" fmla="*/ 2 h 3"/>
                <a:gd name="T20" fmla="*/ 1 w 1"/>
                <a:gd name="T21" fmla="*/ 3 h 3"/>
                <a:gd name="T22" fmla="*/ 1 w 1"/>
                <a:gd name="T23" fmla="*/ 2 h 3"/>
                <a:gd name="T24" fmla="*/ 1 w 1"/>
                <a:gd name="T25" fmla="*/ 2 h 3"/>
                <a:gd name="T26" fmla="*/ 1 w 1"/>
                <a:gd name="T27" fmla="*/ 2 h 3"/>
                <a:gd name="T28" fmla="*/ 1 w 1"/>
                <a:gd name="T29" fmla="*/ 0 h 3"/>
                <a:gd name="T30" fmla="*/ 1 w 1"/>
                <a:gd name="T31" fmla="*/ 0 h 3"/>
                <a:gd name="T32" fmla="*/ 1 w 1"/>
                <a:gd name="T3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 h="3">
                  <a:moveTo>
                    <a:pt x="1" y="0"/>
                  </a:moveTo>
                  <a:lnTo>
                    <a:pt x="1" y="0"/>
                  </a:lnTo>
                  <a:lnTo>
                    <a:pt x="1" y="2"/>
                  </a:lnTo>
                  <a:lnTo>
                    <a:pt x="1" y="2"/>
                  </a:lnTo>
                  <a:lnTo>
                    <a:pt x="1" y="3"/>
                  </a:lnTo>
                  <a:lnTo>
                    <a:pt x="1" y="3"/>
                  </a:lnTo>
                  <a:lnTo>
                    <a:pt x="1" y="2"/>
                  </a:lnTo>
                  <a:lnTo>
                    <a:pt x="0" y="0"/>
                  </a:lnTo>
                  <a:lnTo>
                    <a:pt x="0" y="0"/>
                  </a:lnTo>
                  <a:lnTo>
                    <a:pt x="1" y="2"/>
                  </a:lnTo>
                  <a:lnTo>
                    <a:pt x="1" y="3"/>
                  </a:lnTo>
                  <a:lnTo>
                    <a:pt x="1" y="2"/>
                  </a:lnTo>
                  <a:lnTo>
                    <a:pt x="1" y="2"/>
                  </a:lnTo>
                  <a:lnTo>
                    <a:pt x="1" y="2"/>
                  </a:lnTo>
                  <a:lnTo>
                    <a:pt x="1" y="0"/>
                  </a:lnTo>
                  <a:lnTo>
                    <a:pt x="1" y="0"/>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51" name="Freeform 248">
              <a:extLst>
                <a:ext uri="{FF2B5EF4-FFF2-40B4-BE49-F238E27FC236}">
                  <a16:creationId xmlns:a16="http://schemas.microsoft.com/office/drawing/2014/main" id="{9EC63F12-D22E-1173-844F-D801CF7740CA}"/>
                </a:ext>
              </a:extLst>
            </p:cNvPr>
            <p:cNvSpPr>
              <a:spLocks noEditPoints="1"/>
            </p:cNvSpPr>
            <p:nvPr/>
          </p:nvSpPr>
          <p:spPr bwMode="auto">
            <a:xfrm>
              <a:off x="7686926" y="3378937"/>
              <a:ext cx="820623" cy="849861"/>
            </a:xfrm>
            <a:custGeom>
              <a:avLst/>
              <a:gdLst>
                <a:gd name="T0" fmla="*/ 362 w 421"/>
                <a:gd name="T1" fmla="*/ 417 h 436"/>
                <a:gd name="T2" fmla="*/ 71 w 421"/>
                <a:gd name="T3" fmla="*/ 414 h 436"/>
                <a:gd name="T4" fmla="*/ 350 w 421"/>
                <a:gd name="T5" fmla="*/ 381 h 436"/>
                <a:gd name="T6" fmla="*/ 359 w 421"/>
                <a:gd name="T7" fmla="*/ 361 h 436"/>
                <a:gd name="T8" fmla="*/ 358 w 421"/>
                <a:gd name="T9" fmla="*/ 351 h 436"/>
                <a:gd name="T10" fmla="*/ 354 w 421"/>
                <a:gd name="T11" fmla="*/ 356 h 436"/>
                <a:gd name="T12" fmla="*/ 142 w 421"/>
                <a:gd name="T13" fmla="*/ 0 h 436"/>
                <a:gd name="T14" fmla="*/ 153 w 421"/>
                <a:gd name="T15" fmla="*/ 30 h 436"/>
                <a:gd name="T16" fmla="*/ 154 w 421"/>
                <a:gd name="T17" fmla="*/ 52 h 436"/>
                <a:gd name="T18" fmla="*/ 153 w 421"/>
                <a:gd name="T19" fmla="*/ 64 h 436"/>
                <a:gd name="T20" fmla="*/ 168 w 421"/>
                <a:gd name="T21" fmla="*/ 74 h 436"/>
                <a:gd name="T22" fmla="*/ 176 w 421"/>
                <a:gd name="T23" fmla="*/ 93 h 436"/>
                <a:gd name="T24" fmla="*/ 187 w 421"/>
                <a:gd name="T25" fmla="*/ 115 h 436"/>
                <a:gd name="T26" fmla="*/ 220 w 421"/>
                <a:gd name="T27" fmla="*/ 127 h 436"/>
                <a:gd name="T28" fmla="*/ 250 w 421"/>
                <a:gd name="T29" fmla="*/ 138 h 436"/>
                <a:gd name="T30" fmla="*/ 283 w 421"/>
                <a:gd name="T31" fmla="*/ 145 h 436"/>
                <a:gd name="T32" fmla="*/ 294 w 421"/>
                <a:gd name="T33" fmla="*/ 118 h 436"/>
                <a:gd name="T34" fmla="*/ 309 w 421"/>
                <a:gd name="T35" fmla="*/ 138 h 436"/>
                <a:gd name="T36" fmla="*/ 342 w 421"/>
                <a:gd name="T37" fmla="*/ 137 h 436"/>
                <a:gd name="T38" fmla="*/ 340 w 421"/>
                <a:gd name="T39" fmla="*/ 124 h 436"/>
                <a:gd name="T40" fmla="*/ 361 w 421"/>
                <a:gd name="T41" fmla="*/ 110 h 436"/>
                <a:gd name="T42" fmla="*/ 394 w 421"/>
                <a:gd name="T43" fmla="*/ 104 h 436"/>
                <a:gd name="T44" fmla="*/ 408 w 421"/>
                <a:gd name="T45" fmla="*/ 105 h 436"/>
                <a:gd name="T46" fmla="*/ 421 w 421"/>
                <a:gd name="T47" fmla="*/ 119 h 436"/>
                <a:gd name="T48" fmla="*/ 400 w 421"/>
                <a:gd name="T49" fmla="*/ 135 h 436"/>
                <a:gd name="T50" fmla="*/ 381 w 421"/>
                <a:gd name="T51" fmla="*/ 162 h 436"/>
                <a:gd name="T52" fmla="*/ 365 w 421"/>
                <a:gd name="T53" fmla="*/ 181 h 436"/>
                <a:gd name="T54" fmla="*/ 359 w 421"/>
                <a:gd name="T55" fmla="*/ 208 h 436"/>
                <a:gd name="T56" fmla="*/ 348 w 421"/>
                <a:gd name="T57" fmla="*/ 189 h 436"/>
                <a:gd name="T58" fmla="*/ 334 w 421"/>
                <a:gd name="T59" fmla="*/ 195 h 436"/>
                <a:gd name="T60" fmla="*/ 343 w 421"/>
                <a:gd name="T61" fmla="*/ 176 h 436"/>
                <a:gd name="T62" fmla="*/ 326 w 421"/>
                <a:gd name="T63" fmla="*/ 164 h 436"/>
                <a:gd name="T64" fmla="*/ 304 w 421"/>
                <a:gd name="T65" fmla="*/ 149 h 436"/>
                <a:gd name="T66" fmla="*/ 291 w 421"/>
                <a:gd name="T67" fmla="*/ 143 h 436"/>
                <a:gd name="T68" fmla="*/ 299 w 421"/>
                <a:gd name="T69" fmla="*/ 162 h 436"/>
                <a:gd name="T70" fmla="*/ 296 w 421"/>
                <a:gd name="T71" fmla="*/ 178 h 436"/>
                <a:gd name="T72" fmla="*/ 301 w 421"/>
                <a:gd name="T73" fmla="*/ 208 h 436"/>
                <a:gd name="T74" fmla="*/ 293 w 421"/>
                <a:gd name="T75" fmla="*/ 217 h 436"/>
                <a:gd name="T76" fmla="*/ 271 w 421"/>
                <a:gd name="T77" fmla="*/ 220 h 436"/>
                <a:gd name="T78" fmla="*/ 250 w 421"/>
                <a:gd name="T79" fmla="*/ 246 h 436"/>
                <a:gd name="T80" fmla="*/ 208 w 421"/>
                <a:gd name="T81" fmla="*/ 282 h 436"/>
                <a:gd name="T82" fmla="*/ 181 w 421"/>
                <a:gd name="T83" fmla="*/ 302 h 436"/>
                <a:gd name="T84" fmla="*/ 173 w 421"/>
                <a:gd name="T85" fmla="*/ 349 h 436"/>
                <a:gd name="T86" fmla="*/ 154 w 421"/>
                <a:gd name="T87" fmla="*/ 395 h 436"/>
                <a:gd name="T88" fmla="*/ 119 w 421"/>
                <a:gd name="T89" fmla="*/ 401 h 436"/>
                <a:gd name="T90" fmla="*/ 108 w 421"/>
                <a:gd name="T91" fmla="*/ 368 h 436"/>
                <a:gd name="T92" fmla="*/ 85 w 421"/>
                <a:gd name="T93" fmla="*/ 316 h 436"/>
                <a:gd name="T94" fmla="*/ 67 w 421"/>
                <a:gd name="T95" fmla="*/ 261 h 436"/>
                <a:gd name="T96" fmla="*/ 67 w 421"/>
                <a:gd name="T97" fmla="*/ 227 h 436"/>
                <a:gd name="T98" fmla="*/ 64 w 421"/>
                <a:gd name="T99" fmla="*/ 208 h 436"/>
                <a:gd name="T100" fmla="*/ 41 w 421"/>
                <a:gd name="T101" fmla="*/ 230 h 436"/>
                <a:gd name="T102" fmla="*/ 28 w 421"/>
                <a:gd name="T103" fmla="*/ 203 h 436"/>
                <a:gd name="T104" fmla="*/ 6 w 421"/>
                <a:gd name="T105" fmla="*/ 184 h 436"/>
                <a:gd name="T106" fmla="*/ 15 w 421"/>
                <a:gd name="T107" fmla="*/ 178 h 436"/>
                <a:gd name="T108" fmla="*/ 41 w 421"/>
                <a:gd name="T109" fmla="*/ 175 h 436"/>
                <a:gd name="T110" fmla="*/ 26 w 421"/>
                <a:gd name="T111" fmla="*/ 149 h 436"/>
                <a:gd name="T112" fmla="*/ 30 w 421"/>
                <a:gd name="T113" fmla="*/ 119 h 436"/>
                <a:gd name="T114" fmla="*/ 69 w 421"/>
                <a:gd name="T115" fmla="*/ 102 h 436"/>
                <a:gd name="T116" fmla="*/ 91 w 421"/>
                <a:gd name="T117" fmla="*/ 69 h 436"/>
                <a:gd name="T118" fmla="*/ 93 w 421"/>
                <a:gd name="T119" fmla="*/ 45 h 436"/>
                <a:gd name="T120" fmla="*/ 85 w 421"/>
                <a:gd name="T121" fmla="*/ 27 h 436"/>
                <a:gd name="T122" fmla="*/ 93 w 421"/>
                <a:gd name="T123" fmla="*/ 12 h 436"/>
                <a:gd name="T124" fmla="*/ 129 w 421"/>
                <a:gd name="T125" fmla="*/ 6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21" h="436">
                  <a:moveTo>
                    <a:pt x="370" y="428"/>
                  </a:moveTo>
                  <a:lnTo>
                    <a:pt x="370" y="428"/>
                  </a:lnTo>
                  <a:lnTo>
                    <a:pt x="372" y="431"/>
                  </a:lnTo>
                  <a:lnTo>
                    <a:pt x="372" y="435"/>
                  </a:lnTo>
                  <a:lnTo>
                    <a:pt x="370" y="436"/>
                  </a:lnTo>
                  <a:lnTo>
                    <a:pt x="369" y="431"/>
                  </a:lnTo>
                  <a:lnTo>
                    <a:pt x="367" y="431"/>
                  </a:lnTo>
                  <a:lnTo>
                    <a:pt x="367" y="430"/>
                  </a:lnTo>
                  <a:lnTo>
                    <a:pt x="369" y="430"/>
                  </a:lnTo>
                  <a:lnTo>
                    <a:pt x="370" y="428"/>
                  </a:lnTo>
                  <a:close/>
                  <a:moveTo>
                    <a:pt x="369" y="425"/>
                  </a:moveTo>
                  <a:lnTo>
                    <a:pt x="369" y="427"/>
                  </a:lnTo>
                  <a:lnTo>
                    <a:pt x="367" y="428"/>
                  </a:lnTo>
                  <a:lnTo>
                    <a:pt x="367" y="427"/>
                  </a:lnTo>
                  <a:lnTo>
                    <a:pt x="367" y="427"/>
                  </a:lnTo>
                  <a:lnTo>
                    <a:pt x="367" y="427"/>
                  </a:lnTo>
                  <a:lnTo>
                    <a:pt x="369" y="425"/>
                  </a:lnTo>
                  <a:close/>
                  <a:moveTo>
                    <a:pt x="364" y="417"/>
                  </a:moveTo>
                  <a:lnTo>
                    <a:pt x="364" y="419"/>
                  </a:lnTo>
                  <a:lnTo>
                    <a:pt x="364" y="419"/>
                  </a:lnTo>
                  <a:lnTo>
                    <a:pt x="364" y="419"/>
                  </a:lnTo>
                  <a:lnTo>
                    <a:pt x="364" y="419"/>
                  </a:lnTo>
                  <a:lnTo>
                    <a:pt x="364" y="419"/>
                  </a:lnTo>
                  <a:lnTo>
                    <a:pt x="362" y="417"/>
                  </a:lnTo>
                  <a:lnTo>
                    <a:pt x="362" y="417"/>
                  </a:lnTo>
                  <a:lnTo>
                    <a:pt x="364" y="417"/>
                  </a:lnTo>
                  <a:close/>
                  <a:moveTo>
                    <a:pt x="365" y="414"/>
                  </a:moveTo>
                  <a:lnTo>
                    <a:pt x="365" y="414"/>
                  </a:lnTo>
                  <a:lnTo>
                    <a:pt x="365" y="416"/>
                  </a:lnTo>
                  <a:lnTo>
                    <a:pt x="365" y="417"/>
                  </a:lnTo>
                  <a:lnTo>
                    <a:pt x="365" y="417"/>
                  </a:lnTo>
                  <a:lnTo>
                    <a:pt x="365" y="417"/>
                  </a:lnTo>
                  <a:lnTo>
                    <a:pt x="365" y="417"/>
                  </a:lnTo>
                  <a:lnTo>
                    <a:pt x="365" y="416"/>
                  </a:lnTo>
                  <a:lnTo>
                    <a:pt x="365" y="416"/>
                  </a:lnTo>
                  <a:lnTo>
                    <a:pt x="365" y="414"/>
                  </a:lnTo>
                  <a:lnTo>
                    <a:pt x="365" y="414"/>
                  </a:lnTo>
                  <a:close/>
                  <a:moveTo>
                    <a:pt x="71" y="413"/>
                  </a:moveTo>
                  <a:lnTo>
                    <a:pt x="71" y="413"/>
                  </a:lnTo>
                  <a:lnTo>
                    <a:pt x="71" y="413"/>
                  </a:lnTo>
                  <a:lnTo>
                    <a:pt x="71" y="414"/>
                  </a:lnTo>
                  <a:lnTo>
                    <a:pt x="71" y="414"/>
                  </a:lnTo>
                  <a:lnTo>
                    <a:pt x="69" y="414"/>
                  </a:lnTo>
                  <a:lnTo>
                    <a:pt x="69" y="414"/>
                  </a:lnTo>
                  <a:lnTo>
                    <a:pt x="69" y="414"/>
                  </a:lnTo>
                  <a:lnTo>
                    <a:pt x="69" y="414"/>
                  </a:lnTo>
                  <a:lnTo>
                    <a:pt x="69" y="414"/>
                  </a:lnTo>
                  <a:lnTo>
                    <a:pt x="71" y="414"/>
                  </a:lnTo>
                  <a:lnTo>
                    <a:pt x="71" y="413"/>
                  </a:lnTo>
                  <a:lnTo>
                    <a:pt x="71" y="413"/>
                  </a:lnTo>
                  <a:close/>
                  <a:moveTo>
                    <a:pt x="359" y="413"/>
                  </a:moveTo>
                  <a:lnTo>
                    <a:pt x="361" y="414"/>
                  </a:lnTo>
                  <a:lnTo>
                    <a:pt x="361" y="414"/>
                  </a:lnTo>
                  <a:lnTo>
                    <a:pt x="359" y="414"/>
                  </a:lnTo>
                  <a:lnTo>
                    <a:pt x="359" y="414"/>
                  </a:lnTo>
                  <a:lnTo>
                    <a:pt x="359" y="413"/>
                  </a:lnTo>
                  <a:lnTo>
                    <a:pt x="359" y="413"/>
                  </a:lnTo>
                  <a:close/>
                  <a:moveTo>
                    <a:pt x="354" y="400"/>
                  </a:moveTo>
                  <a:lnTo>
                    <a:pt x="354" y="400"/>
                  </a:lnTo>
                  <a:lnTo>
                    <a:pt x="356" y="400"/>
                  </a:lnTo>
                  <a:lnTo>
                    <a:pt x="354" y="401"/>
                  </a:lnTo>
                  <a:lnTo>
                    <a:pt x="354" y="401"/>
                  </a:lnTo>
                  <a:lnTo>
                    <a:pt x="354" y="400"/>
                  </a:lnTo>
                  <a:lnTo>
                    <a:pt x="354" y="400"/>
                  </a:lnTo>
                  <a:lnTo>
                    <a:pt x="354" y="400"/>
                  </a:lnTo>
                  <a:lnTo>
                    <a:pt x="354" y="400"/>
                  </a:lnTo>
                  <a:close/>
                  <a:moveTo>
                    <a:pt x="351" y="375"/>
                  </a:moveTo>
                  <a:lnTo>
                    <a:pt x="351" y="376"/>
                  </a:lnTo>
                  <a:lnTo>
                    <a:pt x="351" y="378"/>
                  </a:lnTo>
                  <a:lnTo>
                    <a:pt x="351" y="381"/>
                  </a:lnTo>
                  <a:lnTo>
                    <a:pt x="351" y="381"/>
                  </a:lnTo>
                  <a:lnTo>
                    <a:pt x="350" y="381"/>
                  </a:lnTo>
                  <a:lnTo>
                    <a:pt x="350" y="379"/>
                  </a:lnTo>
                  <a:lnTo>
                    <a:pt x="348" y="378"/>
                  </a:lnTo>
                  <a:lnTo>
                    <a:pt x="350" y="376"/>
                  </a:lnTo>
                  <a:lnTo>
                    <a:pt x="350" y="376"/>
                  </a:lnTo>
                  <a:lnTo>
                    <a:pt x="351" y="375"/>
                  </a:lnTo>
                  <a:close/>
                  <a:moveTo>
                    <a:pt x="66" y="370"/>
                  </a:moveTo>
                  <a:lnTo>
                    <a:pt x="66" y="370"/>
                  </a:lnTo>
                  <a:lnTo>
                    <a:pt x="66" y="370"/>
                  </a:lnTo>
                  <a:lnTo>
                    <a:pt x="66" y="370"/>
                  </a:lnTo>
                  <a:lnTo>
                    <a:pt x="66" y="372"/>
                  </a:lnTo>
                  <a:lnTo>
                    <a:pt x="66" y="372"/>
                  </a:lnTo>
                  <a:lnTo>
                    <a:pt x="66" y="372"/>
                  </a:lnTo>
                  <a:lnTo>
                    <a:pt x="66" y="370"/>
                  </a:lnTo>
                  <a:lnTo>
                    <a:pt x="66" y="370"/>
                  </a:lnTo>
                  <a:close/>
                  <a:moveTo>
                    <a:pt x="353" y="367"/>
                  </a:moveTo>
                  <a:lnTo>
                    <a:pt x="354" y="367"/>
                  </a:lnTo>
                  <a:lnTo>
                    <a:pt x="354" y="368"/>
                  </a:lnTo>
                  <a:lnTo>
                    <a:pt x="354" y="368"/>
                  </a:lnTo>
                  <a:lnTo>
                    <a:pt x="353" y="368"/>
                  </a:lnTo>
                  <a:lnTo>
                    <a:pt x="353" y="368"/>
                  </a:lnTo>
                  <a:lnTo>
                    <a:pt x="353" y="368"/>
                  </a:lnTo>
                  <a:lnTo>
                    <a:pt x="353" y="367"/>
                  </a:lnTo>
                  <a:close/>
                  <a:moveTo>
                    <a:pt x="359" y="359"/>
                  </a:moveTo>
                  <a:lnTo>
                    <a:pt x="359" y="361"/>
                  </a:lnTo>
                  <a:lnTo>
                    <a:pt x="358" y="361"/>
                  </a:lnTo>
                  <a:lnTo>
                    <a:pt x="358" y="359"/>
                  </a:lnTo>
                  <a:lnTo>
                    <a:pt x="358" y="359"/>
                  </a:lnTo>
                  <a:lnTo>
                    <a:pt x="359" y="359"/>
                  </a:lnTo>
                  <a:close/>
                  <a:moveTo>
                    <a:pt x="354" y="345"/>
                  </a:moveTo>
                  <a:lnTo>
                    <a:pt x="354" y="345"/>
                  </a:lnTo>
                  <a:lnTo>
                    <a:pt x="354" y="346"/>
                  </a:lnTo>
                  <a:lnTo>
                    <a:pt x="354" y="348"/>
                  </a:lnTo>
                  <a:lnTo>
                    <a:pt x="353" y="346"/>
                  </a:lnTo>
                  <a:lnTo>
                    <a:pt x="354" y="345"/>
                  </a:lnTo>
                  <a:lnTo>
                    <a:pt x="354" y="345"/>
                  </a:lnTo>
                  <a:close/>
                  <a:moveTo>
                    <a:pt x="359" y="337"/>
                  </a:moveTo>
                  <a:lnTo>
                    <a:pt x="359" y="338"/>
                  </a:lnTo>
                  <a:lnTo>
                    <a:pt x="359" y="338"/>
                  </a:lnTo>
                  <a:lnTo>
                    <a:pt x="359" y="340"/>
                  </a:lnTo>
                  <a:lnTo>
                    <a:pt x="359" y="342"/>
                  </a:lnTo>
                  <a:lnTo>
                    <a:pt x="359" y="342"/>
                  </a:lnTo>
                  <a:lnTo>
                    <a:pt x="359" y="343"/>
                  </a:lnTo>
                  <a:lnTo>
                    <a:pt x="358" y="343"/>
                  </a:lnTo>
                  <a:lnTo>
                    <a:pt x="358" y="343"/>
                  </a:lnTo>
                  <a:lnTo>
                    <a:pt x="358" y="345"/>
                  </a:lnTo>
                  <a:lnTo>
                    <a:pt x="356" y="346"/>
                  </a:lnTo>
                  <a:lnTo>
                    <a:pt x="358" y="346"/>
                  </a:lnTo>
                  <a:lnTo>
                    <a:pt x="358" y="351"/>
                  </a:lnTo>
                  <a:lnTo>
                    <a:pt x="358" y="353"/>
                  </a:lnTo>
                  <a:lnTo>
                    <a:pt x="356" y="353"/>
                  </a:lnTo>
                  <a:lnTo>
                    <a:pt x="356" y="356"/>
                  </a:lnTo>
                  <a:lnTo>
                    <a:pt x="356" y="357"/>
                  </a:lnTo>
                  <a:lnTo>
                    <a:pt x="356" y="359"/>
                  </a:lnTo>
                  <a:lnTo>
                    <a:pt x="354" y="359"/>
                  </a:lnTo>
                  <a:lnTo>
                    <a:pt x="354" y="359"/>
                  </a:lnTo>
                  <a:lnTo>
                    <a:pt x="354" y="361"/>
                  </a:lnTo>
                  <a:lnTo>
                    <a:pt x="356" y="361"/>
                  </a:lnTo>
                  <a:lnTo>
                    <a:pt x="356" y="361"/>
                  </a:lnTo>
                  <a:lnTo>
                    <a:pt x="354" y="362"/>
                  </a:lnTo>
                  <a:lnTo>
                    <a:pt x="354" y="365"/>
                  </a:lnTo>
                  <a:lnTo>
                    <a:pt x="354" y="367"/>
                  </a:lnTo>
                  <a:lnTo>
                    <a:pt x="354" y="367"/>
                  </a:lnTo>
                  <a:lnTo>
                    <a:pt x="353" y="367"/>
                  </a:lnTo>
                  <a:lnTo>
                    <a:pt x="351" y="364"/>
                  </a:lnTo>
                  <a:lnTo>
                    <a:pt x="351" y="362"/>
                  </a:lnTo>
                  <a:lnTo>
                    <a:pt x="351" y="361"/>
                  </a:lnTo>
                  <a:lnTo>
                    <a:pt x="351" y="361"/>
                  </a:lnTo>
                  <a:lnTo>
                    <a:pt x="353" y="361"/>
                  </a:lnTo>
                  <a:lnTo>
                    <a:pt x="353" y="359"/>
                  </a:lnTo>
                  <a:lnTo>
                    <a:pt x="353" y="357"/>
                  </a:lnTo>
                  <a:lnTo>
                    <a:pt x="353" y="356"/>
                  </a:lnTo>
                  <a:lnTo>
                    <a:pt x="354" y="356"/>
                  </a:lnTo>
                  <a:lnTo>
                    <a:pt x="354" y="356"/>
                  </a:lnTo>
                  <a:lnTo>
                    <a:pt x="354" y="356"/>
                  </a:lnTo>
                  <a:lnTo>
                    <a:pt x="354" y="354"/>
                  </a:lnTo>
                  <a:lnTo>
                    <a:pt x="354" y="354"/>
                  </a:lnTo>
                  <a:lnTo>
                    <a:pt x="354" y="354"/>
                  </a:lnTo>
                  <a:lnTo>
                    <a:pt x="354" y="351"/>
                  </a:lnTo>
                  <a:lnTo>
                    <a:pt x="354" y="351"/>
                  </a:lnTo>
                  <a:lnTo>
                    <a:pt x="354" y="349"/>
                  </a:lnTo>
                  <a:lnTo>
                    <a:pt x="354" y="348"/>
                  </a:lnTo>
                  <a:lnTo>
                    <a:pt x="354" y="348"/>
                  </a:lnTo>
                  <a:lnTo>
                    <a:pt x="356" y="346"/>
                  </a:lnTo>
                  <a:lnTo>
                    <a:pt x="356" y="345"/>
                  </a:lnTo>
                  <a:lnTo>
                    <a:pt x="356" y="345"/>
                  </a:lnTo>
                  <a:lnTo>
                    <a:pt x="356" y="342"/>
                  </a:lnTo>
                  <a:lnTo>
                    <a:pt x="356" y="340"/>
                  </a:lnTo>
                  <a:lnTo>
                    <a:pt x="358" y="338"/>
                  </a:lnTo>
                  <a:lnTo>
                    <a:pt x="359" y="337"/>
                  </a:lnTo>
                  <a:lnTo>
                    <a:pt x="359" y="337"/>
                  </a:lnTo>
                  <a:close/>
                  <a:moveTo>
                    <a:pt x="138" y="0"/>
                  </a:moveTo>
                  <a:lnTo>
                    <a:pt x="138" y="0"/>
                  </a:lnTo>
                  <a:lnTo>
                    <a:pt x="140" y="1"/>
                  </a:lnTo>
                  <a:lnTo>
                    <a:pt x="140" y="1"/>
                  </a:lnTo>
                  <a:lnTo>
                    <a:pt x="140" y="1"/>
                  </a:lnTo>
                  <a:lnTo>
                    <a:pt x="142" y="0"/>
                  </a:lnTo>
                  <a:lnTo>
                    <a:pt x="142" y="1"/>
                  </a:lnTo>
                  <a:lnTo>
                    <a:pt x="142" y="1"/>
                  </a:lnTo>
                  <a:lnTo>
                    <a:pt x="142" y="3"/>
                  </a:lnTo>
                  <a:lnTo>
                    <a:pt x="142" y="4"/>
                  </a:lnTo>
                  <a:lnTo>
                    <a:pt x="143" y="6"/>
                  </a:lnTo>
                  <a:lnTo>
                    <a:pt x="143" y="9"/>
                  </a:lnTo>
                  <a:lnTo>
                    <a:pt x="145" y="12"/>
                  </a:lnTo>
                  <a:lnTo>
                    <a:pt x="145" y="14"/>
                  </a:lnTo>
                  <a:lnTo>
                    <a:pt x="146" y="15"/>
                  </a:lnTo>
                  <a:lnTo>
                    <a:pt x="149" y="15"/>
                  </a:lnTo>
                  <a:lnTo>
                    <a:pt x="151" y="15"/>
                  </a:lnTo>
                  <a:lnTo>
                    <a:pt x="153" y="17"/>
                  </a:lnTo>
                  <a:lnTo>
                    <a:pt x="154" y="19"/>
                  </a:lnTo>
                  <a:lnTo>
                    <a:pt x="154" y="19"/>
                  </a:lnTo>
                  <a:lnTo>
                    <a:pt x="156" y="20"/>
                  </a:lnTo>
                  <a:lnTo>
                    <a:pt x="156" y="20"/>
                  </a:lnTo>
                  <a:lnTo>
                    <a:pt x="156" y="20"/>
                  </a:lnTo>
                  <a:lnTo>
                    <a:pt x="154" y="22"/>
                  </a:lnTo>
                  <a:lnTo>
                    <a:pt x="153" y="23"/>
                  </a:lnTo>
                  <a:lnTo>
                    <a:pt x="153" y="23"/>
                  </a:lnTo>
                  <a:lnTo>
                    <a:pt x="153" y="25"/>
                  </a:lnTo>
                  <a:lnTo>
                    <a:pt x="153" y="27"/>
                  </a:lnTo>
                  <a:lnTo>
                    <a:pt x="153" y="28"/>
                  </a:lnTo>
                  <a:lnTo>
                    <a:pt x="153" y="30"/>
                  </a:lnTo>
                  <a:lnTo>
                    <a:pt x="153" y="33"/>
                  </a:lnTo>
                  <a:lnTo>
                    <a:pt x="154" y="34"/>
                  </a:lnTo>
                  <a:lnTo>
                    <a:pt x="154" y="34"/>
                  </a:lnTo>
                  <a:lnTo>
                    <a:pt x="156" y="34"/>
                  </a:lnTo>
                  <a:lnTo>
                    <a:pt x="156" y="36"/>
                  </a:lnTo>
                  <a:lnTo>
                    <a:pt x="157" y="36"/>
                  </a:lnTo>
                  <a:lnTo>
                    <a:pt x="157" y="38"/>
                  </a:lnTo>
                  <a:lnTo>
                    <a:pt x="157" y="38"/>
                  </a:lnTo>
                  <a:lnTo>
                    <a:pt x="157" y="39"/>
                  </a:lnTo>
                  <a:lnTo>
                    <a:pt x="157" y="39"/>
                  </a:lnTo>
                  <a:lnTo>
                    <a:pt x="157" y="41"/>
                  </a:lnTo>
                  <a:lnTo>
                    <a:pt x="157" y="41"/>
                  </a:lnTo>
                  <a:lnTo>
                    <a:pt x="159" y="42"/>
                  </a:lnTo>
                  <a:lnTo>
                    <a:pt x="159" y="42"/>
                  </a:lnTo>
                  <a:lnTo>
                    <a:pt x="159" y="44"/>
                  </a:lnTo>
                  <a:lnTo>
                    <a:pt x="159" y="44"/>
                  </a:lnTo>
                  <a:lnTo>
                    <a:pt x="159" y="45"/>
                  </a:lnTo>
                  <a:lnTo>
                    <a:pt x="159" y="47"/>
                  </a:lnTo>
                  <a:lnTo>
                    <a:pt x="159" y="49"/>
                  </a:lnTo>
                  <a:lnTo>
                    <a:pt x="159" y="49"/>
                  </a:lnTo>
                  <a:lnTo>
                    <a:pt x="157" y="49"/>
                  </a:lnTo>
                  <a:lnTo>
                    <a:pt x="157" y="50"/>
                  </a:lnTo>
                  <a:lnTo>
                    <a:pt x="156" y="50"/>
                  </a:lnTo>
                  <a:lnTo>
                    <a:pt x="154" y="52"/>
                  </a:lnTo>
                  <a:lnTo>
                    <a:pt x="154" y="50"/>
                  </a:lnTo>
                  <a:lnTo>
                    <a:pt x="153" y="49"/>
                  </a:lnTo>
                  <a:lnTo>
                    <a:pt x="153" y="49"/>
                  </a:lnTo>
                  <a:lnTo>
                    <a:pt x="153" y="49"/>
                  </a:lnTo>
                  <a:lnTo>
                    <a:pt x="151" y="47"/>
                  </a:lnTo>
                  <a:lnTo>
                    <a:pt x="151" y="47"/>
                  </a:lnTo>
                  <a:lnTo>
                    <a:pt x="149" y="47"/>
                  </a:lnTo>
                  <a:lnTo>
                    <a:pt x="148" y="49"/>
                  </a:lnTo>
                  <a:lnTo>
                    <a:pt x="146" y="49"/>
                  </a:lnTo>
                  <a:lnTo>
                    <a:pt x="146" y="49"/>
                  </a:lnTo>
                  <a:lnTo>
                    <a:pt x="148" y="49"/>
                  </a:lnTo>
                  <a:lnTo>
                    <a:pt x="148" y="50"/>
                  </a:lnTo>
                  <a:lnTo>
                    <a:pt x="148" y="52"/>
                  </a:lnTo>
                  <a:lnTo>
                    <a:pt x="148" y="53"/>
                  </a:lnTo>
                  <a:lnTo>
                    <a:pt x="148" y="53"/>
                  </a:lnTo>
                  <a:lnTo>
                    <a:pt x="151" y="56"/>
                  </a:lnTo>
                  <a:lnTo>
                    <a:pt x="153" y="56"/>
                  </a:lnTo>
                  <a:lnTo>
                    <a:pt x="153" y="58"/>
                  </a:lnTo>
                  <a:lnTo>
                    <a:pt x="151" y="58"/>
                  </a:lnTo>
                  <a:lnTo>
                    <a:pt x="151" y="60"/>
                  </a:lnTo>
                  <a:lnTo>
                    <a:pt x="151" y="61"/>
                  </a:lnTo>
                  <a:lnTo>
                    <a:pt x="153" y="63"/>
                  </a:lnTo>
                  <a:lnTo>
                    <a:pt x="153" y="63"/>
                  </a:lnTo>
                  <a:lnTo>
                    <a:pt x="153" y="64"/>
                  </a:lnTo>
                  <a:lnTo>
                    <a:pt x="153" y="66"/>
                  </a:lnTo>
                  <a:lnTo>
                    <a:pt x="153" y="66"/>
                  </a:lnTo>
                  <a:lnTo>
                    <a:pt x="153" y="67"/>
                  </a:lnTo>
                  <a:lnTo>
                    <a:pt x="153" y="67"/>
                  </a:lnTo>
                  <a:lnTo>
                    <a:pt x="153" y="67"/>
                  </a:lnTo>
                  <a:lnTo>
                    <a:pt x="154" y="67"/>
                  </a:lnTo>
                  <a:lnTo>
                    <a:pt x="154" y="67"/>
                  </a:lnTo>
                  <a:lnTo>
                    <a:pt x="156" y="67"/>
                  </a:lnTo>
                  <a:lnTo>
                    <a:pt x="156" y="67"/>
                  </a:lnTo>
                  <a:lnTo>
                    <a:pt x="156" y="66"/>
                  </a:lnTo>
                  <a:lnTo>
                    <a:pt x="156" y="66"/>
                  </a:lnTo>
                  <a:lnTo>
                    <a:pt x="157" y="66"/>
                  </a:lnTo>
                  <a:lnTo>
                    <a:pt x="159" y="69"/>
                  </a:lnTo>
                  <a:lnTo>
                    <a:pt x="160" y="71"/>
                  </a:lnTo>
                  <a:lnTo>
                    <a:pt x="160" y="71"/>
                  </a:lnTo>
                  <a:lnTo>
                    <a:pt x="160" y="71"/>
                  </a:lnTo>
                  <a:lnTo>
                    <a:pt x="162" y="72"/>
                  </a:lnTo>
                  <a:lnTo>
                    <a:pt x="164" y="72"/>
                  </a:lnTo>
                  <a:lnTo>
                    <a:pt x="164" y="74"/>
                  </a:lnTo>
                  <a:lnTo>
                    <a:pt x="165" y="74"/>
                  </a:lnTo>
                  <a:lnTo>
                    <a:pt x="167" y="74"/>
                  </a:lnTo>
                  <a:lnTo>
                    <a:pt x="168" y="74"/>
                  </a:lnTo>
                  <a:lnTo>
                    <a:pt x="168" y="74"/>
                  </a:lnTo>
                  <a:lnTo>
                    <a:pt x="168" y="74"/>
                  </a:lnTo>
                  <a:lnTo>
                    <a:pt x="170" y="74"/>
                  </a:lnTo>
                  <a:lnTo>
                    <a:pt x="171" y="75"/>
                  </a:lnTo>
                  <a:lnTo>
                    <a:pt x="173" y="75"/>
                  </a:lnTo>
                  <a:lnTo>
                    <a:pt x="173" y="77"/>
                  </a:lnTo>
                  <a:lnTo>
                    <a:pt x="173" y="77"/>
                  </a:lnTo>
                  <a:lnTo>
                    <a:pt x="173" y="79"/>
                  </a:lnTo>
                  <a:lnTo>
                    <a:pt x="173" y="80"/>
                  </a:lnTo>
                  <a:lnTo>
                    <a:pt x="175" y="80"/>
                  </a:lnTo>
                  <a:lnTo>
                    <a:pt x="176" y="80"/>
                  </a:lnTo>
                  <a:lnTo>
                    <a:pt x="178" y="82"/>
                  </a:lnTo>
                  <a:lnTo>
                    <a:pt x="179" y="82"/>
                  </a:lnTo>
                  <a:lnTo>
                    <a:pt x="179" y="82"/>
                  </a:lnTo>
                  <a:lnTo>
                    <a:pt x="181" y="83"/>
                  </a:lnTo>
                  <a:lnTo>
                    <a:pt x="183" y="83"/>
                  </a:lnTo>
                  <a:lnTo>
                    <a:pt x="184" y="85"/>
                  </a:lnTo>
                  <a:lnTo>
                    <a:pt x="184" y="86"/>
                  </a:lnTo>
                  <a:lnTo>
                    <a:pt x="184" y="85"/>
                  </a:lnTo>
                  <a:lnTo>
                    <a:pt x="184" y="86"/>
                  </a:lnTo>
                  <a:lnTo>
                    <a:pt x="183" y="86"/>
                  </a:lnTo>
                  <a:lnTo>
                    <a:pt x="183" y="86"/>
                  </a:lnTo>
                  <a:lnTo>
                    <a:pt x="179" y="88"/>
                  </a:lnTo>
                  <a:lnTo>
                    <a:pt x="179" y="90"/>
                  </a:lnTo>
                  <a:lnTo>
                    <a:pt x="178" y="90"/>
                  </a:lnTo>
                  <a:lnTo>
                    <a:pt x="176" y="93"/>
                  </a:lnTo>
                  <a:lnTo>
                    <a:pt x="175" y="96"/>
                  </a:lnTo>
                  <a:lnTo>
                    <a:pt x="175" y="97"/>
                  </a:lnTo>
                  <a:lnTo>
                    <a:pt x="175" y="99"/>
                  </a:lnTo>
                  <a:lnTo>
                    <a:pt x="173" y="101"/>
                  </a:lnTo>
                  <a:lnTo>
                    <a:pt x="173" y="102"/>
                  </a:lnTo>
                  <a:lnTo>
                    <a:pt x="171" y="102"/>
                  </a:lnTo>
                  <a:lnTo>
                    <a:pt x="171" y="104"/>
                  </a:lnTo>
                  <a:lnTo>
                    <a:pt x="171" y="107"/>
                  </a:lnTo>
                  <a:lnTo>
                    <a:pt x="171" y="107"/>
                  </a:lnTo>
                  <a:lnTo>
                    <a:pt x="173" y="107"/>
                  </a:lnTo>
                  <a:lnTo>
                    <a:pt x="173" y="108"/>
                  </a:lnTo>
                  <a:lnTo>
                    <a:pt x="175" y="110"/>
                  </a:lnTo>
                  <a:lnTo>
                    <a:pt x="176" y="110"/>
                  </a:lnTo>
                  <a:lnTo>
                    <a:pt x="178" y="110"/>
                  </a:lnTo>
                  <a:lnTo>
                    <a:pt x="178" y="110"/>
                  </a:lnTo>
                  <a:lnTo>
                    <a:pt x="178" y="110"/>
                  </a:lnTo>
                  <a:lnTo>
                    <a:pt x="179" y="110"/>
                  </a:lnTo>
                  <a:lnTo>
                    <a:pt x="179" y="110"/>
                  </a:lnTo>
                  <a:lnTo>
                    <a:pt x="181" y="112"/>
                  </a:lnTo>
                  <a:lnTo>
                    <a:pt x="181" y="112"/>
                  </a:lnTo>
                  <a:lnTo>
                    <a:pt x="183" y="113"/>
                  </a:lnTo>
                  <a:lnTo>
                    <a:pt x="186" y="113"/>
                  </a:lnTo>
                  <a:lnTo>
                    <a:pt x="187" y="115"/>
                  </a:lnTo>
                  <a:lnTo>
                    <a:pt x="187" y="115"/>
                  </a:lnTo>
                  <a:lnTo>
                    <a:pt x="189" y="116"/>
                  </a:lnTo>
                  <a:lnTo>
                    <a:pt x="189" y="116"/>
                  </a:lnTo>
                  <a:lnTo>
                    <a:pt x="192" y="119"/>
                  </a:lnTo>
                  <a:lnTo>
                    <a:pt x="194" y="119"/>
                  </a:lnTo>
                  <a:lnTo>
                    <a:pt x="195" y="121"/>
                  </a:lnTo>
                  <a:lnTo>
                    <a:pt x="197" y="121"/>
                  </a:lnTo>
                  <a:lnTo>
                    <a:pt x="198" y="121"/>
                  </a:lnTo>
                  <a:lnTo>
                    <a:pt x="198" y="121"/>
                  </a:lnTo>
                  <a:lnTo>
                    <a:pt x="198" y="121"/>
                  </a:lnTo>
                  <a:lnTo>
                    <a:pt x="200" y="121"/>
                  </a:lnTo>
                  <a:lnTo>
                    <a:pt x="201" y="121"/>
                  </a:lnTo>
                  <a:lnTo>
                    <a:pt x="203" y="124"/>
                  </a:lnTo>
                  <a:lnTo>
                    <a:pt x="206" y="124"/>
                  </a:lnTo>
                  <a:lnTo>
                    <a:pt x="208" y="124"/>
                  </a:lnTo>
                  <a:lnTo>
                    <a:pt x="209" y="124"/>
                  </a:lnTo>
                  <a:lnTo>
                    <a:pt x="209" y="126"/>
                  </a:lnTo>
                  <a:lnTo>
                    <a:pt x="209" y="127"/>
                  </a:lnTo>
                  <a:lnTo>
                    <a:pt x="212" y="127"/>
                  </a:lnTo>
                  <a:lnTo>
                    <a:pt x="214" y="129"/>
                  </a:lnTo>
                  <a:lnTo>
                    <a:pt x="217" y="129"/>
                  </a:lnTo>
                  <a:lnTo>
                    <a:pt x="217" y="129"/>
                  </a:lnTo>
                  <a:lnTo>
                    <a:pt x="219" y="129"/>
                  </a:lnTo>
                  <a:lnTo>
                    <a:pt x="219" y="129"/>
                  </a:lnTo>
                  <a:lnTo>
                    <a:pt x="220" y="127"/>
                  </a:lnTo>
                  <a:lnTo>
                    <a:pt x="222" y="129"/>
                  </a:lnTo>
                  <a:lnTo>
                    <a:pt x="225" y="129"/>
                  </a:lnTo>
                  <a:lnTo>
                    <a:pt x="225" y="129"/>
                  </a:lnTo>
                  <a:lnTo>
                    <a:pt x="227" y="129"/>
                  </a:lnTo>
                  <a:lnTo>
                    <a:pt x="228" y="127"/>
                  </a:lnTo>
                  <a:lnTo>
                    <a:pt x="230" y="127"/>
                  </a:lnTo>
                  <a:lnTo>
                    <a:pt x="231" y="129"/>
                  </a:lnTo>
                  <a:lnTo>
                    <a:pt x="235" y="130"/>
                  </a:lnTo>
                  <a:lnTo>
                    <a:pt x="236" y="130"/>
                  </a:lnTo>
                  <a:lnTo>
                    <a:pt x="238" y="132"/>
                  </a:lnTo>
                  <a:lnTo>
                    <a:pt x="238" y="132"/>
                  </a:lnTo>
                  <a:lnTo>
                    <a:pt x="238" y="134"/>
                  </a:lnTo>
                  <a:lnTo>
                    <a:pt x="238" y="135"/>
                  </a:lnTo>
                  <a:lnTo>
                    <a:pt x="241" y="137"/>
                  </a:lnTo>
                  <a:lnTo>
                    <a:pt x="242" y="137"/>
                  </a:lnTo>
                  <a:lnTo>
                    <a:pt x="244" y="137"/>
                  </a:lnTo>
                  <a:lnTo>
                    <a:pt x="244" y="137"/>
                  </a:lnTo>
                  <a:lnTo>
                    <a:pt x="244" y="137"/>
                  </a:lnTo>
                  <a:lnTo>
                    <a:pt x="246" y="138"/>
                  </a:lnTo>
                  <a:lnTo>
                    <a:pt x="246" y="138"/>
                  </a:lnTo>
                  <a:lnTo>
                    <a:pt x="246" y="138"/>
                  </a:lnTo>
                  <a:lnTo>
                    <a:pt x="247" y="140"/>
                  </a:lnTo>
                  <a:lnTo>
                    <a:pt x="249" y="138"/>
                  </a:lnTo>
                  <a:lnTo>
                    <a:pt x="250" y="138"/>
                  </a:lnTo>
                  <a:lnTo>
                    <a:pt x="252" y="138"/>
                  </a:lnTo>
                  <a:lnTo>
                    <a:pt x="252" y="138"/>
                  </a:lnTo>
                  <a:lnTo>
                    <a:pt x="253" y="140"/>
                  </a:lnTo>
                  <a:lnTo>
                    <a:pt x="253" y="142"/>
                  </a:lnTo>
                  <a:lnTo>
                    <a:pt x="253" y="142"/>
                  </a:lnTo>
                  <a:lnTo>
                    <a:pt x="255" y="142"/>
                  </a:lnTo>
                  <a:lnTo>
                    <a:pt x="257" y="140"/>
                  </a:lnTo>
                  <a:lnTo>
                    <a:pt x="258" y="142"/>
                  </a:lnTo>
                  <a:lnTo>
                    <a:pt x="260" y="142"/>
                  </a:lnTo>
                  <a:lnTo>
                    <a:pt x="263" y="142"/>
                  </a:lnTo>
                  <a:lnTo>
                    <a:pt x="263" y="142"/>
                  </a:lnTo>
                  <a:lnTo>
                    <a:pt x="265" y="143"/>
                  </a:lnTo>
                  <a:lnTo>
                    <a:pt x="268" y="145"/>
                  </a:lnTo>
                  <a:lnTo>
                    <a:pt x="268" y="143"/>
                  </a:lnTo>
                  <a:lnTo>
                    <a:pt x="272" y="142"/>
                  </a:lnTo>
                  <a:lnTo>
                    <a:pt x="272" y="142"/>
                  </a:lnTo>
                  <a:lnTo>
                    <a:pt x="272" y="145"/>
                  </a:lnTo>
                  <a:lnTo>
                    <a:pt x="274" y="145"/>
                  </a:lnTo>
                  <a:lnTo>
                    <a:pt x="276" y="145"/>
                  </a:lnTo>
                  <a:lnTo>
                    <a:pt x="277" y="145"/>
                  </a:lnTo>
                  <a:lnTo>
                    <a:pt x="279" y="145"/>
                  </a:lnTo>
                  <a:lnTo>
                    <a:pt x="280" y="145"/>
                  </a:lnTo>
                  <a:lnTo>
                    <a:pt x="282" y="145"/>
                  </a:lnTo>
                  <a:lnTo>
                    <a:pt x="283" y="145"/>
                  </a:lnTo>
                  <a:lnTo>
                    <a:pt x="287" y="145"/>
                  </a:lnTo>
                  <a:lnTo>
                    <a:pt x="287" y="145"/>
                  </a:lnTo>
                  <a:lnTo>
                    <a:pt x="287" y="145"/>
                  </a:lnTo>
                  <a:lnTo>
                    <a:pt x="288" y="142"/>
                  </a:lnTo>
                  <a:lnTo>
                    <a:pt x="288" y="140"/>
                  </a:lnTo>
                  <a:lnTo>
                    <a:pt x="288" y="138"/>
                  </a:lnTo>
                  <a:lnTo>
                    <a:pt x="288" y="137"/>
                  </a:lnTo>
                  <a:lnTo>
                    <a:pt x="285" y="134"/>
                  </a:lnTo>
                  <a:lnTo>
                    <a:pt x="285" y="134"/>
                  </a:lnTo>
                  <a:lnTo>
                    <a:pt x="287" y="129"/>
                  </a:lnTo>
                  <a:lnTo>
                    <a:pt x="287" y="126"/>
                  </a:lnTo>
                  <a:lnTo>
                    <a:pt x="288" y="126"/>
                  </a:lnTo>
                  <a:lnTo>
                    <a:pt x="288" y="124"/>
                  </a:lnTo>
                  <a:lnTo>
                    <a:pt x="288" y="123"/>
                  </a:lnTo>
                  <a:lnTo>
                    <a:pt x="288" y="123"/>
                  </a:lnTo>
                  <a:lnTo>
                    <a:pt x="288" y="121"/>
                  </a:lnTo>
                  <a:lnTo>
                    <a:pt x="287" y="121"/>
                  </a:lnTo>
                  <a:lnTo>
                    <a:pt x="288" y="121"/>
                  </a:lnTo>
                  <a:lnTo>
                    <a:pt x="288" y="121"/>
                  </a:lnTo>
                  <a:lnTo>
                    <a:pt x="290" y="119"/>
                  </a:lnTo>
                  <a:lnTo>
                    <a:pt x="291" y="119"/>
                  </a:lnTo>
                  <a:lnTo>
                    <a:pt x="293" y="119"/>
                  </a:lnTo>
                  <a:lnTo>
                    <a:pt x="293" y="119"/>
                  </a:lnTo>
                  <a:lnTo>
                    <a:pt x="294" y="118"/>
                  </a:lnTo>
                  <a:lnTo>
                    <a:pt x="294" y="118"/>
                  </a:lnTo>
                  <a:lnTo>
                    <a:pt x="296" y="119"/>
                  </a:lnTo>
                  <a:lnTo>
                    <a:pt x="298" y="119"/>
                  </a:lnTo>
                  <a:lnTo>
                    <a:pt x="298" y="121"/>
                  </a:lnTo>
                  <a:lnTo>
                    <a:pt x="298" y="121"/>
                  </a:lnTo>
                  <a:lnTo>
                    <a:pt x="298" y="123"/>
                  </a:lnTo>
                  <a:lnTo>
                    <a:pt x="296" y="127"/>
                  </a:lnTo>
                  <a:lnTo>
                    <a:pt x="298" y="129"/>
                  </a:lnTo>
                  <a:lnTo>
                    <a:pt x="298" y="129"/>
                  </a:lnTo>
                  <a:lnTo>
                    <a:pt x="299" y="130"/>
                  </a:lnTo>
                  <a:lnTo>
                    <a:pt x="299" y="130"/>
                  </a:lnTo>
                  <a:lnTo>
                    <a:pt x="298" y="132"/>
                  </a:lnTo>
                  <a:lnTo>
                    <a:pt x="296" y="132"/>
                  </a:lnTo>
                  <a:lnTo>
                    <a:pt x="298" y="134"/>
                  </a:lnTo>
                  <a:lnTo>
                    <a:pt x="298" y="134"/>
                  </a:lnTo>
                  <a:lnTo>
                    <a:pt x="298" y="134"/>
                  </a:lnTo>
                  <a:lnTo>
                    <a:pt x="298" y="135"/>
                  </a:lnTo>
                  <a:lnTo>
                    <a:pt x="299" y="137"/>
                  </a:lnTo>
                  <a:lnTo>
                    <a:pt x="301" y="137"/>
                  </a:lnTo>
                  <a:lnTo>
                    <a:pt x="302" y="138"/>
                  </a:lnTo>
                  <a:lnTo>
                    <a:pt x="305" y="137"/>
                  </a:lnTo>
                  <a:lnTo>
                    <a:pt x="305" y="138"/>
                  </a:lnTo>
                  <a:lnTo>
                    <a:pt x="307" y="138"/>
                  </a:lnTo>
                  <a:lnTo>
                    <a:pt x="309" y="138"/>
                  </a:lnTo>
                  <a:lnTo>
                    <a:pt x="309" y="138"/>
                  </a:lnTo>
                  <a:lnTo>
                    <a:pt x="309" y="138"/>
                  </a:lnTo>
                  <a:lnTo>
                    <a:pt x="309" y="140"/>
                  </a:lnTo>
                  <a:lnTo>
                    <a:pt x="309" y="140"/>
                  </a:lnTo>
                  <a:lnTo>
                    <a:pt x="310" y="140"/>
                  </a:lnTo>
                  <a:lnTo>
                    <a:pt x="312" y="140"/>
                  </a:lnTo>
                  <a:lnTo>
                    <a:pt x="313" y="140"/>
                  </a:lnTo>
                  <a:lnTo>
                    <a:pt x="317" y="138"/>
                  </a:lnTo>
                  <a:lnTo>
                    <a:pt x="318" y="137"/>
                  </a:lnTo>
                  <a:lnTo>
                    <a:pt x="318" y="137"/>
                  </a:lnTo>
                  <a:lnTo>
                    <a:pt x="320" y="137"/>
                  </a:lnTo>
                  <a:lnTo>
                    <a:pt x="321" y="137"/>
                  </a:lnTo>
                  <a:lnTo>
                    <a:pt x="323" y="138"/>
                  </a:lnTo>
                  <a:lnTo>
                    <a:pt x="324" y="138"/>
                  </a:lnTo>
                  <a:lnTo>
                    <a:pt x="326" y="138"/>
                  </a:lnTo>
                  <a:lnTo>
                    <a:pt x="328" y="138"/>
                  </a:lnTo>
                  <a:lnTo>
                    <a:pt x="331" y="138"/>
                  </a:lnTo>
                  <a:lnTo>
                    <a:pt x="334" y="138"/>
                  </a:lnTo>
                  <a:lnTo>
                    <a:pt x="335" y="137"/>
                  </a:lnTo>
                  <a:lnTo>
                    <a:pt x="335" y="137"/>
                  </a:lnTo>
                  <a:lnTo>
                    <a:pt x="337" y="138"/>
                  </a:lnTo>
                  <a:lnTo>
                    <a:pt x="339" y="138"/>
                  </a:lnTo>
                  <a:lnTo>
                    <a:pt x="340" y="138"/>
                  </a:lnTo>
                  <a:lnTo>
                    <a:pt x="342" y="137"/>
                  </a:lnTo>
                  <a:lnTo>
                    <a:pt x="342" y="137"/>
                  </a:lnTo>
                  <a:lnTo>
                    <a:pt x="343" y="137"/>
                  </a:lnTo>
                  <a:lnTo>
                    <a:pt x="343" y="137"/>
                  </a:lnTo>
                  <a:lnTo>
                    <a:pt x="345" y="137"/>
                  </a:lnTo>
                  <a:lnTo>
                    <a:pt x="345" y="137"/>
                  </a:lnTo>
                  <a:lnTo>
                    <a:pt x="345" y="135"/>
                  </a:lnTo>
                  <a:lnTo>
                    <a:pt x="343" y="135"/>
                  </a:lnTo>
                  <a:lnTo>
                    <a:pt x="343" y="134"/>
                  </a:lnTo>
                  <a:lnTo>
                    <a:pt x="343" y="134"/>
                  </a:lnTo>
                  <a:lnTo>
                    <a:pt x="343" y="134"/>
                  </a:lnTo>
                  <a:lnTo>
                    <a:pt x="345" y="132"/>
                  </a:lnTo>
                  <a:lnTo>
                    <a:pt x="345" y="130"/>
                  </a:lnTo>
                  <a:lnTo>
                    <a:pt x="345" y="129"/>
                  </a:lnTo>
                  <a:lnTo>
                    <a:pt x="343" y="129"/>
                  </a:lnTo>
                  <a:lnTo>
                    <a:pt x="343" y="127"/>
                  </a:lnTo>
                  <a:lnTo>
                    <a:pt x="342" y="129"/>
                  </a:lnTo>
                  <a:lnTo>
                    <a:pt x="340" y="129"/>
                  </a:lnTo>
                  <a:lnTo>
                    <a:pt x="339" y="127"/>
                  </a:lnTo>
                  <a:lnTo>
                    <a:pt x="339" y="127"/>
                  </a:lnTo>
                  <a:lnTo>
                    <a:pt x="337" y="126"/>
                  </a:lnTo>
                  <a:lnTo>
                    <a:pt x="339" y="124"/>
                  </a:lnTo>
                  <a:lnTo>
                    <a:pt x="339" y="124"/>
                  </a:lnTo>
                  <a:lnTo>
                    <a:pt x="339" y="124"/>
                  </a:lnTo>
                  <a:lnTo>
                    <a:pt x="340" y="124"/>
                  </a:lnTo>
                  <a:lnTo>
                    <a:pt x="342" y="124"/>
                  </a:lnTo>
                  <a:lnTo>
                    <a:pt x="342" y="124"/>
                  </a:lnTo>
                  <a:lnTo>
                    <a:pt x="343" y="124"/>
                  </a:lnTo>
                  <a:lnTo>
                    <a:pt x="345" y="123"/>
                  </a:lnTo>
                  <a:lnTo>
                    <a:pt x="346" y="123"/>
                  </a:lnTo>
                  <a:lnTo>
                    <a:pt x="346" y="123"/>
                  </a:lnTo>
                  <a:lnTo>
                    <a:pt x="348" y="123"/>
                  </a:lnTo>
                  <a:lnTo>
                    <a:pt x="348" y="123"/>
                  </a:lnTo>
                  <a:lnTo>
                    <a:pt x="348" y="123"/>
                  </a:lnTo>
                  <a:lnTo>
                    <a:pt x="350" y="123"/>
                  </a:lnTo>
                  <a:lnTo>
                    <a:pt x="351" y="123"/>
                  </a:lnTo>
                  <a:lnTo>
                    <a:pt x="351" y="121"/>
                  </a:lnTo>
                  <a:lnTo>
                    <a:pt x="353" y="121"/>
                  </a:lnTo>
                  <a:lnTo>
                    <a:pt x="354" y="119"/>
                  </a:lnTo>
                  <a:lnTo>
                    <a:pt x="354" y="119"/>
                  </a:lnTo>
                  <a:lnTo>
                    <a:pt x="353" y="119"/>
                  </a:lnTo>
                  <a:lnTo>
                    <a:pt x="353" y="119"/>
                  </a:lnTo>
                  <a:lnTo>
                    <a:pt x="353" y="118"/>
                  </a:lnTo>
                  <a:lnTo>
                    <a:pt x="354" y="118"/>
                  </a:lnTo>
                  <a:lnTo>
                    <a:pt x="356" y="116"/>
                  </a:lnTo>
                  <a:lnTo>
                    <a:pt x="359" y="115"/>
                  </a:lnTo>
                  <a:lnTo>
                    <a:pt x="359" y="113"/>
                  </a:lnTo>
                  <a:lnTo>
                    <a:pt x="361" y="112"/>
                  </a:lnTo>
                  <a:lnTo>
                    <a:pt x="361" y="110"/>
                  </a:lnTo>
                  <a:lnTo>
                    <a:pt x="362" y="110"/>
                  </a:lnTo>
                  <a:lnTo>
                    <a:pt x="364" y="110"/>
                  </a:lnTo>
                  <a:lnTo>
                    <a:pt x="367" y="108"/>
                  </a:lnTo>
                  <a:lnTo>
                    <a:pt x="369" y="108"/>
                  </a:lnTo>
                  <a:lnTo>
                    <a:pt x="372" y="107"/>
                  </a:lnTo>
                  <a:lnTo>
                    <a:pt x="372" y="107"/>
                  </a:lnTo>
                  <a:lnTo>
                    <a:pt x="373" y="105"/>
                  </a:lnTo>
                  <a:lnTo>
                    <a:pt x="373" y="105"/>
                  </a:lnTo>
                  <a:lnTo>
                    <a:pt x="375" y="104"/>
                  </a:lnTo>
                  <a:lnTo>
                    <a:pt x="375" y="104"/>
                  </a:lnTo>
                  <a:lnTo>
                    <a:pt x="376" y="102"/>
                  </a:lnTo>
                  <a:lnTo>
                    <a:pt x="380" y="101"/>
                  </a:lnTo>
                  <a:lnTo>
                    <a:pt x="381" y="99"/>
                  </a:lnTo>
                  <a:lnTo>
                    <a:pt x="383" y="99"/>
                  </a:lnTo>
                  <a:lnTo>
                    <a:pt x="383" y="101"/>
                  </a:lnTo>
                  <a:lnTo>
                    <a:pt x="384" y="101"/>
                  </a:lnTo>
                  <a:lnTo>
                    <a:pt x="384" y="101"/>
                  </a:lnTo>
                  <a:lnTo>
                    <a:pt x="386" y="102"/>
                  </a:lnTo>
                  <a:lnTo>
                    <a:pt x="387" y="102"/>
                  </a:lnTo>
                  <a:lnTo>
                    <a:pt x="389" y="102"/>
                  </a:lnTo>
                  <a:lnTo>
                    <a:pt x="391" y="104"/>
                  </a:lnTo>
                  <a:lnTo>
                    <a:pt x="392" y="104"/>
                  </a:lnTo>
                  <a:lnTo>
                    <a:pt x="392" y="104"/>
                  </a:lnTo>
                  <a:lnTo>
                    <a:pt x="394" y="104"/>
                  </a:lnTo>
                  <a:lnTo>
                    <a:pt x="394" y="102"/>
                  </a:lnTo>
                  <a:lnTo>
                    <a:pt x="394" y="102"/>
                  </a:lnTo>
                  <a:lnTo>
                    <a:pt x="394" y="102"/>
                  </a:lnTo>
                  <a:lnTo>
                    <a:pt x="394" y="101"/>
                  </a:lnTo>
                  <a:lnTo>
                    <a:pt x="397" y="99"/>
                  </a:lnTo>
                  <a:lnTo>
                    <a:pt x="400" y="97"/>
                  </a:lnTo>
                  <a:lnTo>
                    <a:pt x="402" y="97"/>
                  </a:lnTo>
                  <a:lnTo>
                    <a:pt x="403" y="97"/>
                  </a:lnTo>
                  <a:lnTo>
                    <a:pt x="403" y="97"/>
                  </a:lnTo>
                  <a:lnTo>
                    <a:pt x="405" y="101"/>
                  </a:lnTo>
                  <a:lnTo>
                    <a:pt x="405" y="101"/>
                  </a:lnTo>
                  <a:lnTo>
                    <a:pt x="406" y="101"/>
                  </a:lnTo>
                  <a:lnTo>
                    <a:pt x="406" y="101"/>
                  </a:lnTo>
                  <a:lnTo>
                    <a:pt x="406" y="101"/>
                  </a:lnTo>
                  <a:lnTo>
                    <a:pt x="405" y="102"/>
                  </a:lnTo>
                  <a:lnTo>
                    <a:pt x="405" y="102"/>
                  </a:lnTo>
                  <a:lnTo>
                    <a:pt x="403" y="102"/>
                  </a:lnTo>
                  <a:lnTo>
                    <a:pt x="403" y="105"/>
                  </a:lnTo>
                  <a:lnTo>
                    <a:pt x="403" y="105"/>
                  </a:lnTo>
                  <a:lnTo>
                    <a:pt x="403" y="105"/>
                  </a:lnTo>
                  <a:lnTo>
                    <a:pt x="406" y="104"/>
                  </a:lnTo>
                  <a:lnTo>
                    <a:pt x="408" y="104"/>
                  </a:lnTo>
                  <a:lnTo>
                    <a:pt x="408" y="104"/>
                  </a:lnTo>
                  <a:lnTo>
                    <a:pt x="408" y="105"/>
                  </a:lnTo>
                  <a:lnTo>
                    <a:pt x="410" y="107"/>
                  </a:lnTo>
                  <a:lnTo>
                    <a:pt x="410" y="108"/>
                  </a:lnTo>
                  <a:lnTo>
                    <a:pt x="408" y="110"/>
                  </a:lnTo>
                  <a:lnTo>
                    <a:pt x="406" y="112"/>
                  </a:lnTo>
                  <a:lnTo>
                    <a:pt x="406" y="112"/>
                  </a:lnTo>
                  <a:lnTo>
                    <a:pt x="406" y="113"/>
                  </a:lnTo>
                  <a:lnTo>
                    <a:pt x="405" y="113"/>
                  </a:lnTo>
                  <a:lnTo>
                    <a:pt x="405" y="113"/>
                  </a:lnTo>
                  <a:lnTo>
                    <a:pt x="406" y="113"/>
                  </a:lnTo>
                  <a:lnTo>
                    <a:pt x="406" y="115"/>
                  </a:lnTo>
                  <a:lnTo>
                    <a:pt x="406" y="115"/>
                  </a:lnTo>
                  <a:lnTo>
                    <a:pt x="408" y="113"/>
                  </a:lnTo>
                  <a:lnTo>
                    <a:pt x="410" y="113"/>
                  </a:lnTo>
                  <a:lnTo>
                    <a:pt x="411" y="113"/>
                  </a:lnTo>
                  <a:lnTo>
                    <a:pt x="413" y="115"/>
                  </a:lnTo>
                  <a:lnTo>
                    <a:pt x="414" y="115"/>
                  </a:lnTo>
                  <a:lnTo>
                    <a:pt x="416" y="115"/>
                  </a:lnTo>
                  <a:lnTo>
                    <a:pt x="417" y="115"/>
                  </a:lnTo>
                  <a:lnTo>
                    <a:pt x="417" y="115"/>
                  </a:lnTo>
                  <a:lnTo>
                    <a:pt x="421" y="116"/>
                  </a:lnTo>
                  <a:lnTo>
                    <a:pt x="421" y="116"/>
                  </a:lnTo>
                  <a:lnTo>
                    <a:pt x="421" y="118"/>
                  </a:lnTo>
                  <a:lnTo>
                    <a:pt x="421" y="118"/>
                  </a:lnTo>
                  <a:lnTo>
                    <a:pt x="421" y="119"/>
                  </a:lnTo>
                  <a:lnTo>
                    <a:pt x="421" y="119"/>
                  </a:lnTo>
                  <a:lnTo>
                    <a:pt x="421" y="121"/>
                  </a:lnTo>
                  <a:lnTo>
                    <a:pt x="421" y="121"/>
                  </a:lnTo>
                  <a:lnTo>
                    <a:pt x="419" y="121"/>
                  </a:lnTo>
                  <a:lnTo>
                    <a:pt x="419" y="123"/>
                  </a:lnTo>
                  <a:lnTo>
                    <a:pt x="417" y="124"/>
                  </a:lnTo>
                  <a:lnTo>
                    <a:pt x="416" y="124"/>
                  </a:lnTo>
                  <a:lnTo>
                    <a:pt x="414" y="126"/>
                  </a:lnTo>
                  <a:lnTo>
                    <a:pt x="414" y="126"/>
                  </a:lnTo>
                  <a:lnTo>
                    <a:pt x="414" y="127"/>
                  </a:lnTo>
                  <a:lnTo>
                    <a:pt x="414" y="129"/>
                  </a:lnTo>
                  <a:lnTo>
                    <a:pt x="417" y="132"/>
                  </a:lnTo>
                  <a:lnTo>
                    <a:pt x="417" y="134"/>
                  </a:lnTo>
                  <a:lnTo>
                    <a:pt x="416" y="134"/>
                  </a:lnTo>
                  <a:lnTo>
                    <a:pt x="416" y="134"/>
                  </a:lnTo>
                  <a:lnTo>
                    <a:pt x="414" y="132"/>
                  </a:lnTo>
                  <a:lnTo>
                    <a:pt x="413" y="130"/>
                  </a:lnTo>
                  <a:lnTo>
                    <a:pt x="413" y="130"/>
                  </a:lnTo>
                  <a:lnTo>
                    <a:pt x="411" y="130"/>
                  </a:lnTo>
                  <a:lnTo>
                    <a:pt x="405" y="130"/>
                  </a:lnTo>
                  <a:lnTo>
                    <a:pt x="405" y="130"/>
                  </a:lnTo>
                  <a:lnTo>
                    <a:pt x="402" y="132"/>
                  </a:lnTo>
                  <a:lnTo>
                    <a:pt x="402" y="134"/>
                  </a:lnTo>
                  <a:lnTo>
                    <a:pt x="400" y="135"/>
                  </a:lnTo>
                  <a:lnTo>
                    <a:pt x="399" y="135"/>
                  </a:lnTo>
                  <a:lnTo>
                    <a:pt x="397" y="135"/>
                  </a:lnTo>
                  <a:lnTo>
                    <a:pt x="394" y="138"/>
                  </a:lnTo>
                  <a:lnTo>
                    <a:pt x="392" y="140"/>
                  </a:lnTo>
                  <a:lnTo>
                    <a:pt x="391" y="140"/>
                  </a:lnTo>
                  <a:lnTo>
                    <a:pt x="389" y="142"/>
                  </a:lnTo>
                  <a:lnTo>
                    <a:pt x="389" y="143"/>
                  </a:lnTo>
                  <a:lnTo>
                    <a:pt x="387" y="143"/>
                  </a:lnTo>
                  <a:lnTo>
                    <a:pt x="387" y="145"/>
                  </a:lnTo>
                  <a:lnTo>
                    <a:pt x="387" y="148"/>
                  </a:lnTo>
                  <a:lnTo>
                    <a:pt x="389" y="149"/>
                  </a:lnTo>
                  <a:lnTo>
                    <a:pt x="389" y="149"/>
                  </a:lnTo>
                  <a:lnTo>
                    <a:pt x="389" y="149"/>
                  </a:lnTo>
                  <a:lnTo>
                    <a:pt x="389" y="151"/>
                  </a:lnTo>
                  <a:lnTo>
                    <a:pt x="387" y="151"/>
                  </a:lnTo>
                  <a:lnTo>
                    <a:pt x="387" y="153"/>
                  </a:lnTo>
                  <a:lnTo>
                    <a:pt x="387" y="154"/>
                  </a:lnTo>
                  <a:lnTo>
                    <a:pt x="386" y="156"/>
                  </a:lnTo>
                  <a:lnTo>
                    <a:pt x="384" y="157"/>
                  </a:lnTo>
                  <a:lnTo>
                    <a:pt x="384" y="157"/>
                  </a:lnTo>
                  <a:lnTo>
                    <a:pt x="383" y="159"/>
                  </a:lnTo>
                  <a:lnTo>
                    <a:pt x="381" y="160"/>
                  </a:lnTo>
                  <a:lnTo>
                    <a:pt x="381" y="160"/>
                  </a:lnTo>
                  <a:lnTo>
                    <a:pt x="381" y="162"/>
                  </a:lnTo>
                  <a:lnTo>
                    <a:pt x="381" y="162"/>
                  </a:lnTo>
                  <a:lnTo>
                    <a:pt x="381" y="164"/>
                  </a:lnTo>
                  <a:lnTo>
                    <a:pt x="381" y="164"/>
                  </a:lnTo>
                  <a:lnTo>
                    <a:pt x="383" y="164"/>
                  </a:lnTo>
                  <a:lnTo>
                    <a:pt x="383" y="165"/>
                  </a:lnTo>
                  <a:lnTo>
                    <a:pt x="383" y="165"/>
                  </a:lnTo>
                  <a:lnTo>
                    <a:pt x="383" y="167"/>
                  </a:lnTo>
                  <a:lnTo>
                    <a:pt x="381" y="170"/>
                  </a:lnTo>
                  <a:lnTo>
                    <a:pt x="380" y="171"/>
                  </a:lnTo>
                  <a:lnTo>
                    <a:pt x="378" y="173"/>
                  </a:lnTo>
                  <a:lnTo>
                    <a:pt x="378" y="175"/>
                  </a:lnTo>
                  <a:lnTo>
                    <a:pt x="376" y="176"/>
                  </a:lnTo>
                  <a:lnTo>
                    <a:pt x="376" y="179"/>
                  </a:lnTo>
                  <a:lnTo>
                    <a:pt x="375" y="181"/>
                  </a:lnTo>
                  <a:lnTo>
                    <a:pt x="375" y="182"/>
                  </a:lnTo>
                  <a:lnTo>
                    <a:pt x="373" y="182"/>
                  </a:lnTo>
                  <a:lnTo>
                    <a:pt x="373" y="182"/>
                  </a:lnTo>
                  <a:lnTo>
                    <a:pt x="370" y="182"/>
                  </a:lnTo>
                  <a:lnTo>
                    <a:pt x="369" y="181"/>
                  </a:lnTo>
                  <a:lnTo>
                    <a:pt x="369" y="181"/>
                  </a:lnTo>
                  <a:lnTo>
                    <a:pt x="367" y="181"/>
                  </a:lnTo>
                  <a:lnTo>
                    <a:pt x="367" y="181"/>
                  </a:lnTo>
                  <a:lnTo>
                    <a:pt x="365" y="181"/>
                  </a:lnTo>
                  <a:lnTo>
                    <a:pt x="365" y="181"/>
                  </a:lnTo>
                  <a:lnTo>
                    <a:pt x="364" y="179"/>
                  </a:lnTo>
                  <a:lnTo>
                    <a:pt x="362" y="181"/>
                  </a:lnTo>
                  <a:lnTo>
                    <a:pt x="362" y="181"/>
                  </a:lnTo>
                  <a:lnTo>
                    <a:pt x="364" y="184"/>
                  </a:lnTo>
                  <a:lnTo>
                    <a:pt x="364" y="186"/>
                  </a:lnTo>
                  <a:lnTo>
                    <a:pt x="364" y="189"/>
                  </a:lnTo>
                  <a:lnTo>
                    <a:pt x="364" y="192"/>
                  </a:lnTo>
                  <a:lnTo>
                    <a:pt x="364" y="195"/>
                  </a:lnTo>
                  <a:lnTo>
                    <a:pt x="364" y="195"/>
                  </a:lnTo>
                  <a:lnTo>
                    <a:pt x="362" y="197"/>
                  </a:lnTo>
                  <a:lnTo>
                    <a:pt x="362" y="197"/>
                  </a:lnTo>
                  <a:lnTo>
                    <a:pt x="361" y="195"/>
                  </a:lnTo>
                  <a:lnTo>
                    <a:pt x="361" y="197"/>
                  </a:lnTo>
                  <a:lnTo>
                    <a:pt x="361" y="197"/>
                  </a:lnTo>
                  <a:lnTo>
                    <a:pt x="361" y="198"/>
                  </a:lnTo>
                  <a:lnTo>
                    <a:pt x="359" y="200"/>
                  </a:lnTo>
                  <a:lnTo>
                    <a:pt x="359" y="201"/>
                  </a:lnTo>
                  <a:lnTo>
                    <a:pt x="359" y="201"/>
                  </a:lnTo>
                  <a:lnTo>
                    <a:pt x="359" y="203"/>
                  </a:lnTo>
                  <a:lnTo>
                    <a:pt x="361" y="206"/>
                  </a:lnTo>
                  <a:lnTo>
                    <a:pt x="361" y="208"/>
                  </a:lnTo>
                  <a:lnTo>
                    <a:pt x="361" y="208"/>
                  </a:lnTo>
                  <a:lnTo>
                    <a:pt x="361" y="208"/>
                  </a:lnTo>
                  <a:lnTo>
                    <a:pt x="359" y="208"/>
                  </a:lnTo>
                  <a:lnTo>
                    <a:pt x="359" y="209"/>
                  </a:lnTo>
                  <a:lnTo>
                    <a:pt x="359" y="209"/>
                  </a:lnTo>
                  <a:lnTo>
                    <a:pt x="358" y="211"/>
                  </a:lnTo>
                  <a:lnTo>
                    <a:pt x="358" y="212"/>
                  </a:lnTo>
                  <a:lnTo>
                    <a:pt x="356" y="211"/>
                  </a:lnTo>
                  <a:lnTo>
                    <a:pt x="354" y="209"/>
                  </a:lnTo>
                  <a:lnTo>
                    <a:pt x="354" y="209"/>
                  </a:lnTo>
                  <a:lnTo>
                    <a:pt x="354" y="209"/>
                  </a:lnTo>
                  <a:lnTo>
                    <a:pt x="353" y="209"/>
                  </a:lnTo>
                  <a:lnTo>
                    <a:pt x="353" y="211"/>
                  </a:lnTo>
                  <a:lnTo>
                    <a:pt x="353" y="211"/>
                  </a:lnTo>
                  <a:lnTo>
                    <a:pt x="351" y="212"/>
                  </a:lnTo>
                  <a:lnTo>
                    <a:pt x="351" y="211"/>
                  </a:lnTo>
                  <a:lnTo>
                    <a:pt x="351" y="205"/>
                  </a:lnTo>
                  <a:lnTo>
                    <a:pt x="351" y="203"/>
                  </a:lnTo>
                  <a:lnTo>
                    <a:pt x="351" y="201"/>
                  </a:lnTo>
                  <a:lnTo>
                    <a:pt x="350" y="200"/>
                  </a:lnTo>
                  <a:lnTo>
                    <a:pt x="350" y="200"/>
                  </a:lnTo>
                  <a:lnTo>
                    <a:pt x="350" y="198"/>
                  </a:lnTo>
                  <a:lnTo>
                    <a:pt x="350" y="197"/>
                  </a:lnTo>
                  <a:lnTo>
                    <a:pt x="348" y="195"/>
                  </a:lnTo>
                  <a:lnTo>
                    <a:pt x="348" y="192"/>
                  </a:lnTo>
                  <a:lnTo>
                    <a:pt x="348" y="192"/>
                  </a:lnTo>
                  <a:lnTo>
                    <a:pt x="348" y="189"/>
                  </a:lnTo>
                  <a:lnTo>
                    <a:pt x="346" y="186"/>
                  </a:lnTo>
                  <a:lnTo>
                    <a:pt x="346" y="186"/>
                  </a:lnTo>
                  <a:lnTo>
                    <a:pt x="346" y="186"/>
                  </a:lnTo>
                  <a:lnTo>
                    <a:pt x="345" y="186"/>
                  </a:lnTo>
                  <a:lnTo>
                    <a:pt x="345" y="186"/>
                  </a:lnTo>
                  <a:lnTo>
                    <a:pt x="343" y="186"/>
                  </a:lnTo>
                  <a:lnTo>
                    <a:pt x="343" y="186"/>
                  </a:lnTo>
                  <a:lnTo>
                    <a:pt x="343" y="187"/>
                  </a:lnTo>
                  <a:lnTo>
                    <a:pt x="343" y="189"/>
                  </a:lnTo>
                  <a:lnTo>
                    <a:pt x="342" y="189"/>
                  </a:lnTo>
                  <a:lnTo>
                    <a:pt x="340" y="190"/>
                  </a:lnTo>
                  <a:lnTo>
                    <a:pt x="340" y="192"/>
                  </a:lnTo>
                  <a:lnTo>
                    <a:pt x="340" y="194"/>
                  </a:lnTo>
                  <a:lnTo>
                    <a:pt x="340" y="195"/>
                  </a:lnTo>
                  <a:lnTo>
                    <a:pt x="340" y="195"/>
                  </a:lnTo>
                  <a:lnTo>
                    <a:pt x="339" y="197"/>
                  </a:lnTo>
                  <a:lnTo>
                    <a:pt x="339" y="197"/>
                  </a:lnTo>
                  <a:lnTo>
                    <a:pt x="337" y="197"/>
                  </a:lnTo>
                  <a:lnTo>
                    <a:pt x="337" y="195"/>
                  </a:lnTo>
                  <a:lnTo>
                    <a:pt x="335" y="194"/>
                  </a:lnTo>
                  <a:lnTo>
                    <a:pt x="335" y="194"/>
                  </a:lnTo>
                  <a:lnTo>
                    <a:pt x="335" y="194"/>
                  </a:lnTo>
                  <a:lnTo>
                    <a:pt x="334" y="194"/>
                  </a:lnTo>
                  <a:lnTo>
                    <a:pt x="334" y="195"/>
                  </a:lnTo>
                  <a:lnTo>
                    <a:pt x="334" y="195"/>
                  </a:lnTo>
                  <a:lnTo>
                    <a:pt x="334" y="195"/>
                  </a:lnTo>
                  <a:lnTo>
                    <a:pt x="334" y="195"/>
                  </a:lnTo>
                  <a:lnTo>
                    <a:pt x="334" y="195"/>
                  </a:lnTo>
                  <a:lnTo>
                    <a:pt x="332" y="190"/>
                  </a:lnTo>
                  <a:lnTo>
                    <a:pt x="332" y="187"/>
                  </a:lnTo>
                  <a:lnTo>
                    <a:pt x="332" y="186"/>
                  </a:lnTo>
                  <a:lnTo>
                    <a:pt x="332" y="184"/>
                  </a:lnTo>
                  <a:lnTo>
                    <a:pt x="332" y="182"/>
                  </a:lnTo>
                  <a:lnTo>
                    <a:pt x="334" y="181"/>
                  </a:lnTo>
                  <a:lnTo>
                    <a:pt x="334" y="181"/>
                  </a:lnTo>
                  <a:lnTo>
                    <a:pt x="334" y="179"/>
                  </a:lnTo>
                  <a:lnTo>
                    <a:pt x="335" y="179"/>
                  </a:lnTo>
                  <a:lnTo>
                    <a:pt x="337" y="179"/>
                  </a:lnTo>
                  <a:lnTo>
                    <a:pt x="337" y="179"/>
                  </a:lnTo>
                  <a:lnTo>
                    <a:pt x="339" y="179"/>
                  </a:lnTo>
                  <a:lnTo>
                    <a:pt x="339" y="178"/>
                  </a:lnTo>
                  <a:lnTo>
                    <a:pt x="340" y="178"/>
                  </a:lnTo>
                  <a:lnTo>
                    <a:pt x="340" y="178"/>
                  </a:lnTo>
                  <a:lnTo>
                    <a:pt x="342" y="178"/>
                  </a:lnTo>
                  <a:lnTo>
                    <a:pt x="342" y="178"/>
                  </a:lnTo>
                  <a:lnTo>
                    <a:pt x="342" y="178"/>
                  </a:lnTo>
                  <a:lnTo>
                    <a:pt x="343" y="176"/>
                  </a:lnTo>
                  <a:lnTo>
                    <a:pt x="343" y="176"/>
                  </a:lnTo>
                  <a:lnTo>
                    <a:pt x="343" y="176"/>
                  </a:lnTo>
                  <a:lnTo>
                    <a:pt x="345" y="176"/>
                  </a:lnTo>
                  <a:lnTo>
                    <a:pt x="345" y="175"/>
                  </a:lnTo>
                  <a:lnTo>
                    <a:pt x="345" y="175"/>
                  </a:lnTo>
                  <a:lnTo>
                    <a:pt x="345" y="173"/>
                  </a:lnTo>
                  <a:lnTo>
                    <a:pt x="346" y="171"/>
                  </a:lnTo>
                  <a:lnTo>
                    <a:pt x="346" y="170"/>
                  </a:lnTo>
                  <a:lnTo>
                    <a:pt x="346" y="170"/>
                  </a:lnTo>
                  <a:lnTo>
                    <a:pt x="346" y="168"/>
                  </a:lnTo>
                  <a:lnTo>
                    <a:pt x="348" y="168"/>
                  </a:lnTo>
                  <a:lnTo>
                    <a:pt x="350" y="168"/>
                  </a:lnTo>
                  <a:lnTo>
                    <a:pt x="350" y="168"/>
                  </a:lnTo>
                  <a:lnTo>
                    <a:pt x="351" y="168"/>
                  </a:lnTo>
                  <a:lnTo>
                    <a:pt x="351" y="167"/>
                  </a:lnTo>
                  <a:lnTo>
                    <a:pt x="351" y="167"/>
                  </a:lnTo>
                  <a:lnTo>
                    <a:pt x="350" y="165"/>
                  </a:lnTo>
                  <a:lnTo>
                    <a:pt x="346" y="164"/>
                  </a:lnTo>
                  <a:lnTo>
                    <a:pt x="345" y="164"/>
                  </a:lnTo>
                  <a:lnTo>
                    <a:pt x="340" y="164"/>
                  </a:lnTo>
                  <a:lnTo>
                    <a:pt x="335" y="164"/>
                  </a:lnTo>
                  <a:lnTo>
                    <a:pt x="335" y="164"/>
                  </a:lnTo>
                  <a:lnTo>
                    <a:pt x="334" y="164"/>
                  </a:lnTo>
                  <a:lnTo>
                    <a:pt x="329" y="164"/>
                  </a:lnTo>
                  <a:lnTo>
                    <a:pt x="326" y="164"/>
                  </a:lnTo>
                  <a:lnTo>
                    <a:pt x="324" y="164"/>
                  </a:lnTo>
                  <a:lnTo>
                    <a:pt x="323" y="164"/>
                  </a:lnTo>
                  <a:lnTo>
                    <a:pt x="321" y="164"/>
                  </a:lnTo>
                  <a:lnTo>
                    <a:pt x="318" y="164"/>
                  </a:lnTo>
                  <a:lnTo>
                    <a:pt x="317" y="162"/>
                  </a:lnTo>
                  <a:lnTo>
                    <a:pt x="315" y="162"/>
                  </a:lnTo>
                  <a:lnTo>
                    <a:pt x="313" y="162"/>
                  </a:lnTo>
                  <a:lnTo>
                    <a:pt x="312" y="162"/>
                  </a:lnTo>
                  <a:lnTo>
                    <a:pt x="312" y="162"/>
                  </a:lnTo>
                  <a:lnTo>
                    <a:pt x="312" y="160"/>
                  </a:lnTo>
                  <a:lnTo>
                    <a:pt x="312" y="160"/>
                  </a:lnTo>
                  <a:lnTo>
                    <a:pt x="312" y="157"/>
                  </a:lnTo>
                  <a:lnTo>
                    <a:pt x="312" y="153"/>
                  </a:lnTo>
                  <a:lnTo>
                    <a:pt x="312" y="151"/>
                  </a:lnTo>
                  <a:lnTo>
                    <a:pt x="310" y="148"/>
                  </a:lnTo>
                  <a:lnTo>
                    <a:pt x="310" y="148"/>
                  </a:lnTo>
                  <a:lnTo>
                    <a:pt x="309" y="148"/>
                  </a:lnTo>
                  <a:lnTo>
                    <a:pt x="309" y="148"/>
                  </a:lnTo>
                  <a:lnTo>
                    <a:pt x="309" y="148"/>
                  </a:lnTo>
                  <a:lnTo>
                    <a:pt x="309" y="149"/>
                  </a:lnTo>
                  <a:lnTo>
                    <a:pt x="309" y="151"/>
                  </a:lnTo>
                  <a:lnTo>
                    <a:pt x="307" y="151"/>
                  </a:lnTo>
                  <a:lnTo>
                    <a:pt x="305" y="151"/>
                  </a:lnTo>
                  <a:lnTo>
                    <a:pt x="304" y="149"/>
                  </a:lnTo>
                  <a:lnTo>
                    <a:pt x="302" y="149"/>
                  </a:lnTo>
                  <a:lnTo>
                    <a:pt x="302" y="148"/>
                  </a:lnTo>
                  <a:lnTo>
                    <a:pt x="302" y="146"/>
                  </a:lnTo>
                  <a:lnTo>
                    <a:pt x="301" y="145"/>
                  </a:lnTo>
                  <a:lnTo>
                    <a:pt x="301" y="145"/>
                  </a:lnTo>
                  <a:lnTo>
                    <a:pt x="301" y="145"/>
                  </a:lnTo>
                  <a:lnTo>
                    <a:pt x="299" y="145"/>
                  </a:lnTo>
                  <a:lnTo>
                    <a:pt x="299" y="145"/>
                  </a:lnTo>
                  <a:lnTo>
                    <a:pt x="299" y="145"/>
                  </a:lnTo>
                  <a:lnTo>
                    <a:pt x="301" y="146"/>
                  </a:lnTo>
                  <a:lnTo>
                    <a:pt x="299" y="146"/>
                  </a:lnTo>
                  <a:lnTo>
                    <a:pt x="299" y="146"/>
                  </a:lnTo>
                  <a:lnTo>
                    <a:pt x="299" y="146"/>
                  </a:lnTo>
                  <a:lnTo>
                    <a:pt x="298" y="146"/>
                  </a:lnTo>
                  <a:lnTo>
                    <a:pt x="298" y="146"/>
                  </a:lnTo>
                  <a:lnTo>
                    <a:pt x="296" y="146"/>
                  </a:lnTo>
                  <a:lnTo>
                    <a:pt x="296" y="146"/>
                  </a:lnTo>
                  <a:lnTo>
                    <a:pt x="296" y="145"/>
                  </a:lnTo>
                  <a:lnTo>
                    <a:pt x="294" y="145"/>
                  </a:lnTo>
                  <a:lnTo>
                    <a:pt x="293" y="143"/>
                  </a:lnTo>
                  <a:lnTo>
                    <a:pt x="291" y="142"/>
                  </a:lnTo>
                  <a:lnTo>
                    <a:pt x="291" y="142"/>
                  </a:lnTo>
                  <a:lnTo>
                    <a:pt x="291" y="143"/>
                  </a:lnTo>
                  <a:lnTo>
                    <a:pt x="291" y="143"/>
                  </a:lnTo>
                  <a:lnTo>
                    <a:pt x="291" y="143"/>
                  </a:lnTo>
                  <a:lnTo>
                    <a:pt x="293" y="143"/>
                  </a:lnTo>
                  <a:lnTo>
                    <a:pt x="293" y="145"/>
                  </a:lnTo>
                  <a:lnTo>
                    <a:pt x="293" y="145"/>
                  </a:lnTo>
                  <a:lnTo>
                    <a:pt x="291" y="146"/>
                  </a:lnTo>
                  <a:lnTo>
                    <a:pt x="291" y="146"/>
                  </a:lnTo>
                  <a:lnTo>
                    <a:pt x="290" y="148"/>
                  </a:lnTo>
                  <a:lnTo>
                    <a:pt x="288" y="149"/>
                  </a:lnTo>
                  <a:lnTo>
                    <a:pt x="288" y="151"/>
                  </a:lnTo>
                  <a:lnTo>
                    <a:pt x="287" y="151"/>
                  </a:lnTo>
                  <a:lnTo>
                    <a:pt x="287" y="153"/>
                  </a:lnTo>
                  <a:lnTo>
                    <a:pt x="288" y="153"/>
                  </a:lnTo>
                  <a:lnTo>
                    <a:pt x="288" y="154"/>
                  </a:lnTo>
                  <a:lnTo>
                    <a:pt x="290" y="154"/>
                  </a:lnTo>
                  <a:lnTo>
                    <a:pt x="291" y="156"/>
                  </a:lnTo>
                  <a:lnTo>
                    <a:pt x="293" y="157"/>
                  </a:lnTo>
                  <a:lnTo>
                    <a:pt x="293" y="157"/>
                  </a:lnTo>
                  <a:lnTo>
                    <a:pt x="294" y="159"/>
                  </a:lnTo>
                  <a:lnTo>
                    <a:pt x="298" y="159"/>
                  </a:lnTo>
                  <a:lnTo>
                    <a:pt x="298" y="159"/>
                  </a:lnTo>
                  <a:lnTo>
                    <a:pt x="298" y="160"/>
                  </a:lnTo>
                  <a:lnTo>
                    <a:pt x="298" y="160"/>
                  </a:lnTo>
                  <a:lnTo>
                    <a:pt x="299" y="162"/>
                  </a:lnTo>
                  <a:lnTo>
                    <a:pt x="299" y="162"/>
                  </a:lnTo>
                  <a:lnTo>
                    <a:pt x="299" y="162"/>
                  </a:lnTo>
                  <a:lnTo>
                    <a:pt x="299" y="164"/>
                  </a:lnTo>
                  <a:lnTo>
                    <a:pt x="298" y="164"/>
                  </a:lnTo>
                  <a:lnTo>
                    <a:pt x="296" y="164"/>
                  </a:lnTo>
                  <a:lnTo>
                    <a:pt x="296" y="164"/>
                  </a:lnTo>
                  <a:lnTo>
                    <a:pt x="294" y="164"/>
                  </a:lnTo>
                  <a:lnTo>
                    <a:pt x="293" y="164"/>
                  </a:lnTo>
                  <a:lnTo>
                    <a:pt x="291" y="167"/>
                  </a:lnTo>
                  <a:lnTo>
                    <a:pt x="290" y="168"/>
                  </a:lnTo>
                  <a:lnTo>
                    <a:pt x="290" y="168"/>
                  </a:lnTo>
                  <a:lnTo>
                    <a:pt x="288" y="167"/>
                  </a:lnTo>
                  <a:lnTo>
                    <a:pt x="288" y="167"/>
                  </a:lnTo>
                  <a:lnTo>
                    <a:pt x="287" y="170"/>
                  </a:lnTo>
                  <a:lnTo>
                    <a:pt x="287" y="171"/>
                  </a:lnTo>
                  <a:lnTo>
                    <a:pt x="287" y="171"/>
                  </a:lnTo>
                  <a:lnTo>
                    <a:pt x="287" y="173"/>
                  </a:lnTo>
                  <a:lnTo>
                    <a:pt x="288" y="173"/>
                  </a:lnTo>
                  <a:lnTo>
                    <a:pt x="290" y="175"/>
                  </a:lnTo>
                  <a:lnTo>
                    <a:pt x="290" y="175"/>
                  </a:lnTo>
                  <a:lnTo>
                    <a:pt x="291" y="175"/>
                  </a:lnTo>
                  <a:lnTo>
                    <a:pt x="291" y="175"/>
                  </a:lnTo>
                  <a:lnTo>
                    <a:pt x="293" y="176"/>
                  </a:lnTo>
                  <a:lnTo>
                    <a:pt x="294" y="176"/>
                  </a:lnTo>
                  <a:lnTo>
                    <a:pt x="296" y="178"/>
                  </a:lnTo>
                  <a:lnTo>
                    <a:pt x="296" y="178"/>
                  </a:lnTo>
                  <a:lnTo>
                    <a:pt x="296" y="178"/>
                  </a:lnTo>
                  <a:lnTo>
                    <a:pt x="296" y="181"/>
                  </a:lnTo>
                  <a:lnTo>
                    <a:pt x="296" y="181"/>
                  </a:lnTo>
                  <a:lnTo>
                    <a:pt x="294" y="184"/>
                  </a:lnTo>
                  <a:lnTo>
                    <a:pt x="294" y="186"/>
                  </a:lnTo>
                  <a:lnTo>
                    <a:pt x="294" y="187"/>
                  </a:lnTo>
                  <a:lnTo>
                    <a:pt x="294" y="187"/>
                  </a:lnTo>
                  <a:lnTo>
                    <a:pt x="294" y="189"/>
                  </a:lnTo>
                  <a:lnTo>
                    <a:pt x="296" y="189"/>
                  </a:lnTo>
                  <a:lnTo>
                    <a:pt x="296" y="190"/>
                  </a:lnTo>
                  <a:lnTo>
                    <a:pt x="296" y="192"/>
                  </a:lnTo>
                  <a:lnTo>
                    <a:pt x="296" y="192"/>
                  </a:lnTo>
                  <a:lnTo>
                    <a:pt x="298" y="194"/>
                  </a:lnTo>
                  <a:lnTo>
                    <a:pt x="299" y="194"/>
                  </a:lnTo>
                  <a:lnTo>
                    <a:pt x="299" y="194"/>
                  </a:lnTo>
                  <a:lnTo>
                    <a:pt x="298" y="195"/>
                  </a:lnTo>
                  <a:lnTo>
                    <a:pt x="298" y="197"/>
                  </a:lnTo>
                  <a:lnTo>
                    <a:pt x="299" y="198"/>
                  </a:lnTo>
                  <a:lnTo>
                    <a:pt x="299" y="201"/>
                  </a:lnTo>
                  <a:lnTo>
                    <a:pt x="299" y="201"/>
                  </a:lnTo>
                  <a:lnTo>
                    <a:pt x="299" y="201"/>
                  </a:lnTo>
                  <a:lnTo>
                    <a:pt x="299" y="205"/>
                  </a:lnTo>
                  <a:lnTo>
                    <a:pt x="301" y="208"/>
                  </a:lnTo>
                  <a:lnTo>
                    <a:pt x="301" y="209"/>
                  </a:lnTo>
                  <a:lnTo>
                    <a:pt x="301" y="211"/>
                  </a:lnTo>
                  <a:lnTo>
                    <a:pt x="301" y="212"/>
                  </a:lnTo>
                  <a:lnTo>
                    <a:pt x="299" y="212"/>
                  </a:lnTo>
                  <a:lnTo>
                    <a:pt x="301" y="214"/>
                  </a:lnTo>
                  <a:lnTo>
                    <a:pt x="301" y="216"/>
                  </a:lnTo>
                  <a:lnTo>
                    <a:pt x="301" y="217"/>
                  </a:lnTo>
                  <a:lnTo>
                    <a:pt x="299" y="217"/>
                  </a:lnTo>
                  <a:lnTo>
                    <a:pt x="299" y="217"/>
                  </a:lnTo>
                  <a:lnTo>
                    <a:pt x="298" y="216"/>
                  </a:lnTo>
                  <a:lnTo>
                    <a:pt x="298" y="217"/>
                  </a:lnTo>
                  <a:lnTo>
                    <a:pt x="296" y="217"/>
                  </a:lnTo>
                  <a:lnTo>
                    <a:pt x="296" y="217"/>
                  </a:lnTo>
                  <a:lnTo>
                    <a:pt x="296" y="217"/>
                  </a:lnTo>
                  <a:lnTo>
                    <a:pt x="296" y="216"/>
                  </a:lnTo>
                  <a:lnTo>
                    <a:pt x="296" y="211"/>
                  </a:lnTo>
                  <a:lnTo>
                    <a:pt x="296" y="211"/>
                  </a:lnTo>
                  <a:lnTo>
                    <a:pt x="296" y="211"/>
                  </a:lnTo>
                  <a:lnTo>
                    <a:pt x="296" y="211"/>
                  </a:lnTo>
                  <a:lnTo>
                    <a:pt x="294" y="209"/>
                  </a:lnTo>
                  <a:lnTo>
                    <a:pt x="294" y="214"/>
                  </a:lnTo>
                  <a:lnTo>
                    <a:pt x="294" y="216"/>
                  </a:lnTo>
                  <a:lnTo>
                    <a:pt x="294" y="217"/>
                  </a:lnTo>
                  <a:lnTo>
                    <a:pt x="293" y="217"/>
                  </a:lnTo>
                  <a:lnTo>
                    <a:pt x="290" y="216"/>
                  </a:lnTo>
                  <a:lnTo>
                    <a:pt x="290" y="216"/>
                  </a:lnTo>
                  <a:lnTo>
                    <a:pt x="290" y="216"/>
                  </a:lnTo>
                  <a:lnTo>
                    <a:pt x="290" y="217"/>
                  </a:lnTo>
                  <a:lnTo>
                    <a:pt x="288" y="217"/>
                  </a:lnTo>
                  <a:lnTo>
                    <a:pt x="287" y="216"/>
                  </a:lnTo>
                  <a:lnTo>
                    <a:pt x="287" y="214"/>
                  </a:lnTo>
                  <a:lnTo>
                    <a:pt x="288" y="211"/>
                  </a:lnTo>
                  <a:lnTo>
                    <a:pt x="288" y="209"/>
                  </a:lnTo>
                  <a:lnTo>
                    <a:pt x="287" y="208"/>
                  </a:lnTo>
                  <a:lnTo>
                    <a:pt x="285" y="208"/>
                  </a:lnTo>
                  <a:lnTo>
                    <a:pt x="285" y="206"/>
                  </a:lnTo>
                  <a:lnTo>
                    <a:pt x="285" y="208"/>
                  </a:lnTo>
                  <a:lnTo>
                    <a:pt x="287" y="208"/>
                  </a:lnTo>
                  <a:lnTo>
                    <a:pt x="287" y="209"/>
                  </a:lnTo>
                  <a:lnTo>
                    <a:pt x="288" y="209"/>
                  </a:lnTo>
                  <a:lnTo>
                    <a:pt x="288" y="211"/>
                  </a:lnTo>
                  <a:lnTo>
                    <a:pt x="287" y="211"/>
                  </a:lnTo>
                  <a:lnTo>
                    <a:pt x="285" y="214"/>
                  </a:lnTo>
                  <a:lnTo>
                    <a:pt x="283" y="216"/>
                  </a:lnTo>
                  <a:lnTo>
                    <a:pt x="282" y="217"/>
                  </a:lnTo>
                  <a:lnTo>
                    <a:pt x="274" y="219"/>
                  </a:lnTo>
                  <a:lnTo>
                    <a:pt x="272" y="219"/>
                  </a:lnTo>
                  <a:lnTo>
                    <a:pt x="271" y="220"/>
                  </a:lnTo>
                  <a:lnTo>
                    <a:pt x="269" y="223"/>
                  </a:lnTo>
                  <a:lnTo>
                    <a:pt x="269" y="225"/>
                  </a:lnTo>
                  <a:lnTo>
                    <a:pt x="269" y="227"/>
                  </a:lnTo>
                  <a:lnTo>
                    <a:pt x="271" y="230"/>
                  </a:lnTo>
                  <a:lnTo>
                    <a:pt x="271" y="231"/>
                  </a:lnTo>
                  <a:lnTo>
                    <a:pt x="271" y="233"/>
                  </a:lnTo>
                  <a:lnTo>
                    <a:pt x="269" y="233"/>
                  </a:lnTo>
                  <a:lnTo>
                    <a:pt x="268" y="234"/>
                  </a:lnTo>
                  <a:lnTo>
                    <a:pt x="268" y="236"/>
                  </a:lnTo>
                  <a:lnTo>
                    <a:pt x="268" y="236"/>
                  </a:lnTo>
                  <a:lnTo>
                    <a:pt x="265" y="239"/>
                  </a:lnTo>
                  <a:lnTo>
                    <a:pt x="263" y="241"/>
                  </a:lnTo>
                  <a:lnTo>
                    <a:pt x="263" y="241"/>
                  </a:lnTo>
                  <a:lnTo>
                    <a:pt x="261" y="241"/>
                  </a:lnTo>
                  <a:lnTo>
                    <a:pt x="260" y="241"/>
                  </a:lnTo>
                  <a:lnTo>
                    <a:pt x="261" y="242"/>
                  </a:lnTo>
                  <a:lnTo>
                    <a:pt x="261" y="242"/>
                  </a:lnTo>
                  <a:lnTo>
                    <a:pt x="261" y="242"/>
                  </a:lnTo>
                  <a:lnTo>
                    <a:pt x="260" y="242"/>
                  </a:lnTo>
                  <a:lnTo>
                    <a:pt x="255" y="244"/>
                  </a:lnTo>
                  <a:lnTo>
                    <a:pt x="250" y="246"/>
                  </a:lnTo>
                  <a:lnTo>
                    <a:pt x="250" y="246"/>
                  </a:lnTo>
                  <a:lnTo>
                    <a:pt x="250" y="246"/>
                  </a:lnTo>
                  <a:lnTo>
                    <a:pt x="250" y="246"/>
                  </a:lnTo>
                  <a:lnTo>
                    <a:pt x="250" y="244"/>
                  </a:lnTo>
                  <a:lnTo>
                    <a:pt x="250" y="244"/>
                  </a:lnTo>
                  <a:lnTo>
                    <a:pt x="249" y="242"/>
                  </a:lnTo>
                  <a:lnTo>
                    <a:pt x="246" y="246"/>
                  </a:lnTo>
                  <a:lnTo>
                    <a:pt x="246" y="247"/>
                  </a:lnTo>
                  <a:lnTo>
                    <a:pt x="246" y="247"/>
                  </a:lnTo>
                  <a:lnTo>
                    <a:pt x="246" y="247"/>
                  </a:lnTo>
                  <a:lnTo>
                    <a:pt x="247" y="246"/>
                  </a:lnTo>
                  <a:lnTo>
                    <a:pt x="249" y="247"/>
                  </a:lnTo>
                  <a:lnTo>
                    <a:pt x="249" y="247"/>
                  </a:lnTo>
                  <a:lnTo>
                    <a:pt x="246" y="249"/>
                  </a:lnTo>
                  <a:lnTo>
                    <a:pt x="239" y="255"/>
                  </a:lnTo>
                  <a:lnTo>
                    <a:pt x="239" y="255"/>
                  </a:lnTo>
                  <a:lnTo>
                    <a:pt x="238" y="257"/>
                  </a:lnTo>
                  <a:lnTo>
                    <a:pt x="236" y="258"/>
                  </a:lnTo>
                  <a:lnTo>
                    <a:pt x="235" y="261"/>
                  </a:lnTo>
                  <a:lnTo>
                    <a:pt x="231" y="266"/>
                  </a:lnTo>
                  <a:lnTo>
                    <a:pt x="230" y="268"/>
                  </a:lnTo>
                  <a:lnTo>
                    <a:pt x="224" y="271"/>
                  </a:lnTo>
                  <a:lnTo>
                    <a:pt x="222" y="271"/>
                  </a:lnTo>
                  <a:lnTo>
                    <a:pt x="219" y="274"/>
                  </a:lnTo>
                  <a:lnTo>
                    <a:pt x="217" y="277"/>
                  </a:lnTo>
                  <a:lnTo>
                    <a:pt x="212" y="279"/>
                  </a:lnTo>
                  <a:lnTo>
                    <a:pt x="208" y="282"/>
                  </a:lnTo>
                  <a:lnTo>
                    <a:pt x="205" y="285"/>
                  </a:lnTo>
                  <a:lnTo>
                    <a:pt x="203" y="286"/>
                  </a:lnTo>
                  <a:lnTo>
                    <a:pt x="203" y="286"/>
                  </a:lnTo>
                  <a:lnTo>
                    <a:pt x="203" y="288"/>
                  </a:lnTo>
                  <a:lnTo>
                    <a:pt x="205" y="288"/>
                  </a:lnTo>
                  <a:lnTo>
                    <a:pt x="205" y="290"/>
                  </a:lnTo>
                  <a:lnTo>
                    <a:pt x="205" y="290"/>
                  </a:lnTo>
                  <a:lnTo>
                    <a:pt x="205" y="291"/>
                  </a:lnTo>
                  <a:lnTo>
                    <a:pt x="203" y="293"/>
                  </a:lnTo>
                  <a:lnTo>
                    <a:pt x="201" y="294"/>
                  </a:lnTo>
                  <a:lnTo>
                    <a:pt x="195" y="296"/>
                  </a:lnTo>
                  <a:lnTo>
                    <a:pt x="195" y="296"/>
                  </a:lnTo>
                  <a:lnTo>
                    <a:pt x="190" y="296"/>
                  </a:lnTo>
                  <a:lnTo>
                    <a:pt x="189" y="296"/>
                  </a:lnTo>
                  <a:lnTo>
                    <a:pt x="189" y="297"/>
                  </a:lnTo>
                  <a:lnTo>
                    <a:pt x="187" y="301"/>
                  </a:lnTo>
                  <a:lnTo>
                    <a:pt x="186" y="302"/>
                  </a:lnTo>
                  <a:lnTo>
                    <a:pt x="184" y="304"/>
                  </a:lnTo>
                  <a:lnTo>
                    <a:pt x="184" y="304"/>
                  </a:lnTo>
                  <a:lnTo>
                    <a:pt x="184" y="304"/>
                  </a:lnTo>
                  <a:lnTo>
                    <a:pt x="183" y="304"/>
                  </a:lnTo>
                  <a:lnTo>
                    <a:pt x="183" y="304"/>
                  </a:lnTo>
                  <a:lnTo>
                    <a:pt x="181" y="302"/>
                  </a:lnTo>
                  <a:lnTo>
                    <a:pt x="181" y="302"/>
                  </a:lnTo>
                  <a:lnTo>
                    <a:pt x="179" y="302"/>
                  </a:lnTo>
                  <a:lnTo>
                    <a:pt x="176" y="304"/>
                  </a:lnTo>
                  <a:lnTo>
                    <a:pt x="175" y="305"/>
                  </a:lnTo>
                  <a:lnTo>
                    <a:pt x="171" y="310"/>
                  </a:lnTo>
                  <a:lnTo>
                    <a:pt x="171" y="315"/>
                  </a:lnTo>
                  <a:lnTo>
                    <a:pt x="171" y="318"/>
                  </a:lnTo>
                  <a:lnTo>
                    <a:pt x="173" y="321"/>
                  </a:lnTo>
                  <a:lnTo>
                    <a:pt x="173" y="323"/>
                  </a:lnTo>
                  <a:lnTo>
                    <a:pt x="173" y="324"/>
                  </a:lnTo>
                  <a:lnTo>
                    <a:pt x="171" y="326"/>
                  </a:lnTo>
                  <a:lnTo>
                    <a:pt x="171" y="327"/>
                  </a:lnTo>
                  <a:lnTo>
                    <a:pt x="173" y="329"/>
                  </a:lnTo>
                  <a:lnTo>
                    <a:pt x="173" y="332"/>
                  </a:lnTo>
                  <a:lnTo>
                    <a:pt x="173" y="334"/>
                  </a:lnTo>
                  <a:lnTo>
                    <a:pt x="173" y="335"/>
                  </a:lnTo>
                  <a:lnTo>
                    <a:pt x="175" y="338"/>
                  </a:lnTo>
                  <a:lnTo>
                    <a:pt x="175" y="337"/>
                  </a:lnTo>
                  <a:lnTo>
                    <a:pt x="173" y="335"/>
                  </a:lnTo>
                  <a:lnTo>
                    <a:pt x="173" y="334"/>
                  </a:lnTo>
                  <a:lnTo>
                    <a:pt x="171" y="335"/>
                  </a:lnTo>
                  <a:lnTo>
                    <a:pt x="171" y="337"/>
                  </a:lnTo>
                  <a:lnTo>
                    <a:pt x="175" y="338"/>
                  </a:lnTo>
                  <a:lnTo>
                    <a:pt x="175" y="340"/>
                  </a:lnTo>
                  <a:lnTo>
                    <a:pt x="173" y="349"/>
                  </a:lnTo>
                  <a:lnTo>
                    <a:pt x="173" y="353"/>
                  </a:lnTo>
                  <a:lnTo>
                    <a:pt x="171" y="356"/>
                  </a:lnTo>
                  <a:lnTo>
                    <a:pt x="170" y="356"/>
                  </a:lnTo>
                  <a:lnTo>
                    <a:pt x="168" y="359"/>
                  </a:lnTo>
                  <a:lnTo>
                    <a:pt x="167" y="364"/>
                  </a:lnTo>
                  <a:lnTo>
                    <a:pt x="167" y="365"/>
                  </a:lnTo>
                  <a:lnTo>
                    <a:pt x="167" y="367"/>
                  </a:lnTo>
                  <a:lnTo>
                    <a:pt x="167" y="368"/>
                  </a:lnTo>
                  <a:lnTo>
                    <a:pt x="165" y="370"/>
                  </a:lnTo>
                  <a:lnTo>
                    <a:pt x="167" y="368"/>
                  </a:lnTo>
                  <a:lnTo>
                    <a:pt x="168" y="370"/>
                  </a:lnTo>
                  <a:lnTo>
                    <a:pt x="168" y="372"/>
                  </a:lnTo>
                  <a:lnTo>
                    <a:pt x="168" y="378"/>
                  </a:lnTo>
                  <a:lnTo>
                    <a:pt x="168" y="384"/>
                  </a:lnTo>
                  <a:lnTo>
                    <a:pt x="167" y="384"/>
                  </a:lnTo>
                  <a:lnTo>
                    <a:pt x="165" y="384"/>
                  </a:lnTo>
                  <a:lnTo>
                    <a:pt x="164" y="384"/>
                  </a:lnTo>
                  <a:lnTo>
                    <a:pt x="164" y="384"/>
                  </a:lnTo>
                  <a:lnTo>
                    <a:pt x="162" y="384"/>
                  </a:lnTo>
                  <a:lnTo>
                    <a:pt x="160" y="384"/>
                  </a:lnTo>
                  <a:lnTo>
                    <a:pt x="159" y="386"/>
                  </a:lnTo>
                  <a:lnTo>
                    <a:pt x="159" y="387"/>
                  </a:lnTo>
                  <a:lnTo>
                    <a:pt x="156" y="394"/>
                  </a:lnTo>
                  <a:lnTo>
                    <a:pt x="154" y="395"/>
                  </a:lnTo>
                  <a:lnTo>
                    <a:pt x="154" y="397"/>
                  </a:lnTo>
                  <a:lnTo>
                    <a:pt x="156" y="397"/>
                  </a:lnTo>
                  <a:lnTo>
                    <a:pt x="156" y="398"/>
                  </a:lnTo>
                  <a:lnTo>
                    <a:pt x="157" y="398"/>
                  </a:lnTo>
                  <a:lnTo>
                    <a:pt x="160" y="398"/>
                  </a:lnTo>
                  <a:lnTo>
                    <a:pt x="160" y="400"/>
                  </a:lnTo>
                  <a:lnTo>
                    <a:pt x="162" y="400"/>
                  </a:lnTo>
                  <a:lnTo>
                    <a:pt x="159" y="400"/>
                  </a:lnTo>
                  <a:lnTo>
                    <a:pt x="156" y="398"/>
                  </a:lnTo>
                  <a:lnTo>
                    <a:pt x="148" y="401"/>
                  </a:lnTo>
                  <a:lnTo>
                    <a:pt x="145" y="403"/>
                  </a:lnTo>
                  <a:lnTo>
                    <a:pt x="145" y="405"/>
                  </a:lnTo>
                  <a:lnTo>
                    <a:pt x="143" y="408"/>
                  </a:lnTo>
                  <a:lnTo>
                    <a:pt x="143" y="409"/>
                  </a:lnTo>
                  <a:lnTo>
                    <a:pt x="142" y="413"/>
                  </a:lnTo>
                  <a:lnTo>
                    <a:pt x="138" y="414"/>
                  </a:lnTo>
                  <a:lnTo>
                    <a:pt x="135" y="416"/>
                  </a:lnTo>
                  <a:lnTo>
                    <a:pt x="134" y="416"/>
                  </a:lnTo>
                  <a:lnTo>
                    <a:pt x="130" y="416"/>
                  </a:lnTo>
                  <a:lnTo>
                    <a:pt x="127" y="413"/>
                  </a:lnTo>
                  <a:lnTo>
                    <a:pt x="126" y="411"/>
                  </a:lnTo>
                  <a:lnTo>
                    <a:pt x="121" y="405"/>
                  </a:lnTo>
                  <a:lnTo>
                    <a:pt x="121" y="405"/>
                  </a:lnTo>
                  <a:lnTo>
                    <a:pt x="119" y="401"/>
                  </a:lnTo>
                  <a:lnTo>
                    <a:pt x="119" y="400"/>
                  </a:lnTo>
                  <a:lnTo>
                    <a:pt x="119" y="400"/>
                  </a:lnTo>
                  <a:lnTo>
                    <a:pt x="118" y="400"/>
                  </a:lnTo>
                  <a:lnTo>
                    <a:pt x="118" y="400"/>
                  </a:lnTo>
                  <a:lnTo>
                    <a:pt x="118" y="397"/>
                  </a:lnTo>
                  <a:lnTo>
                    <a:pt x="116" y="394"/>
                  </a:lnTo>
                  <a:lnTo>
                    <a:pt x="116" y="389"/>
                  </a:lnTo>
                  <a:lnTo>
                    <a:pt x="116" y="390"/>
                  </a:lnTo>
                  <a:lnTo>
                    <a:pt x="118" y="390"/>
                  </a:lnTo>
                  <a:lnTo>
                    <a:pt x="118" y="392"/>
                  </a:lnTo>
                  <a:lnTo>
                    <a:pt x="118" y="395"/>
                  </a:lnTo>
                  <a:lnTo>
                    <a:pt x="118" y="395"/>
                  </a:lnTo>
                  <a:lnTo>
                    <a:pt x="119" y="395"/>
                  </a:lnTo>
                  <a:lnTo>
                    <a:pt x="118" y="389"/>
                  </a:lnTo>
                  <a:lnTo>
                    <a:pt x="116" y="389"/>
                  </a:lnTo>
                  <a:lnTo>
                    <a:pt x="116" y="387"/>
                  </a:lnTo>
                  <a:lnTo>
                    <a:pt x="115" y="387"/>
                  </a:lnTo>
                  <a:lnTo>
                    <a:pt x="115" y="386"/>
                  </a:lnTo>
                  <a:lnTo>
                    <a:pt x="115" y="386"/>
                  </a:lnTo>
                  <a:lnTo>
                    <a:pt x="115" y="384"/>
                  </a:lnTo>
                  <a:lnTo>
                    <a:pt x="113" y="383"/>
                  </a:lnTo>
                  <a:lnTo>
                    <a:pt x="112" y="376"/>
                  </a:lnTo>
                  <a:lnTo>
                    <a:pt x="110" y="373"/>
                  </a:lnTo>
                  <a:lnTo>
                    <a:pt x="108" y="368"/>
                  </a:lnTo>
                  <a:lnTo>
                    <a:pt x="107" y="367"/>
                  </a:lnTo>
                  <a:lnTo>
                    <a:pt x="105" y="364"/>
                  </a:lnTo>
                  <a:lnTo>
                    <a:pt x="104" y="362"/>
                  </a:lnTo>
                  <a:lnTo>
                    <a:pt x="102" y="361"/>
                  </a:lnTo>
                  <a:lnTo>
                    <a:pt x="101" y="359"/>
                  </a:lnTo>
                  <a:lnTo>
                    <a:pt x="101" y="359"/>
                  </a:lnTo>
                  <a:lnTo>
                    <a:pt x="97" y="351"/>
                  </a:lnTo>
                  <a:lnTo>
                    <a:pt x="96" y="346"/>
                  </a:lnTo>
                  <a:lnTo>
                    <a:pt x="96" y="345"/>
                  </a:lnTo>
                  <a:lnTo>
                    <a:pt x="94" y="343"/>
                  </a:lnTo>
                  <a:lnTo>
                    <a:pt x="93" y="337"/>
                  </a:lnTo>
                  <a:lnTo>
                    <a:pt x="93" y="337"/>
                  </a:lnTo>
                  <a:lnTo>
                    <a:pt x="93" y="335"/>
                  </a:lnTo>
                  <a:lnTo>
                    <a:pt x="93" y="332"/>
                  </a:lnTo>
                  <a:lnTo>
                    <a:pt x="91" y="329"/>
                  </a:lnTo>
                  <a:lnTo>
                    <a:pt x="89" y="327"/>
                  </a:lnTo>
                  <a:lnTo>
                    <a:pt x="89" y="327"/>
                  </a:lnTo>
                  <a:lnTo>
                    <a:pt x="89" y="324"/>
                  </a:lnTo>
                  <a:lnTo>
                    <a:pt x="89" y="323"/>
                  </a:lnTo>
                  <a:lnTo>
                    <a:pt x="88" y="321"/>
                  </a:lnTo>
                  <a:lnTo>
                    <a:pt x="88" y="321"/>
                  </a:lnTo>
                  <a:lnTo>
                    <a:pt x="86" y="320"/>
                  </a:lnTo>
                  <a:lnTo>
                    <a:pt x="85" y="316"/>
                  </a:lnTo>
                  <a:lnTo>
                    <a:pt x="85" y="316"/>
                  </a:lnTo>
                  <a:lnTo>
                    <a:pt x="83" y="315"/>
                  </a:lnTo>
                  <a:lnTo>
                    <a:pt x="82" y="312"/>
                  </a:lnTo>
                  <a:lnTo>
                    <a:pt x="80" y="310"/>
                  </a:lnTo>
                  <a:lnTo>
                    <a:pt x="83" y="310"/>
                  </a:lnTo>
                  <a:lnTo>
                    <a:pt x="82" y="309"/>
                  </a:lnTo>
                  <a:lnTo>
                    <a:pt x="80" y="307"/>
                  </a:lnTo>
                  <a:lnTo>
                    <a:pt x="80" y="307"/>
                  </a:lnTo>
                  <a:lnTo>
                    <a:pt x="82" y="305"/>
                  </a:lnTo>
                  <a:lnTo>
                    <a:pt x="80" y="305"/>
                  </a:lnTo>
                  <a:lnTo>
                    <a:pt x="78" y="305"/>
                  </a:lnTo>
                  <a:lnTo>
                    <a:pt x="78" y="302"/>
                  </a:lnTo>
                  <a:lnTo>
                    <a:pt x="75" y="301"/>
                  </a:lnTo>
                  <a:lnTo>
                    <a:pt x="75" y="299"/>
                  </a:lnTo>
                  <a:lnTo>
                    <a:pt x="74" y="294"/>
                  </a:lnTo>
                  <a:lnTo>
                    <a:pt x="72" y="283"/>
                  </a:lnTo>
                  <a:lnTo>
                    <a:pt x="71" y="279"/>
                  </a:lnTo>
                  <a:lnTo>
                    <a:pt x="71" y="277"/>
                  </a:lnTo>
                  <a:lnTo>
                    <a:pt x="69" y="272"/>
                  </a:lnTo>
                  <a:lnTo>
                    <a:pt x="69" y="269"/>
                  </a:lnTo>
                  <a:lnTo>
                    <a:pt x="69" y="268"/>
                  </a:lnTo>
                  <a:lnTo>
                    <a:pt x="69" y="266"/>
                  </a:lnTo>
                  <a:lnTo>
                    <a:pt x="67" y="263"/>
                  </a:lnTo>
                  <a:lnTo>
                    <a:pt x="67" y="261"/>
                  </a:lnTo>
                  <a:lnTo>
                    <a:pt x="67" y="261"/>
                  </a:lnTo>
                  <a:lnTo>
                    <a:pt x="67" y="260"/>
                  </a:lnTo>
                  <a:lnTo>
                    <a:pt x="69" y="258"/>
                  </a:lnTo>
                  <a:lnTo>
                    <a:pt x="69" y="257"/>
                  </a:lnTo>
                  <a:lnTo>
                    <a:pt x="69" y="253"/>
                  </a:lnTo>
                  <a:lnTo>
                    <a:pt x="67" y="257"/>
                  </a:lnTo>
                  <a:lnTo>
                    <a:pt x="67" y="257"/>
                  </a:lnTo>
                  <a:lnTo>
                    <a:pt x="66" y="255"/>
                  </a:lnTo>
                  <a:lnTo>
                    <a:pt x="66" y="253"/>
                  </a:lnTo>
                  <a:lnTo>
                    <a:pt x="66" y="253"/>
                  </a:lnTo>
                  <a:lnTo>
                    <a:pt x="66" y="252"/>
                  </a:lnTo>
                  <a:lnTo>
                    <a:pt x="69" y="252"/>
                  </a:lnTo>
                  <a:lnTo>
                    <a:pt x="66" y="250"/>
                  </a:lnTo>
                  <a:lnTo>
                    <a:pt x="66" y="250"/>
                  </a:lnTo>
                  <a:lnTo>
                    <a:pt x="66" y="250"/>
                  </a:lnTo>
                  <a:lnTo>
                    <a:pt x="66" y="249"/>
                  </a:lnTo>
                  <a:lnTo>
                    <a:pt x="66" y="247"/>
                  </a:lnTo>
                  <a:lnTo>
                    <a:pt x="64" y="246"/>
                  </a:lnTo>
                  <a:lnTo>
                    <a:pt x="64" y="244"/>
                  </a:lnTo>
                  <a:lnTo>
                    <a:pt x="64" y="244"/>
                  </a:lnTo>
                  <a:lnTo>
                    <a:pt x="64" y="241"/>
                  </a:lnTo>
                  <a:lnTo>
                    <a:pt x="67" y="233"/>
                  </a:lnTo>
                  <a:lnTo>
                    <a:pt x="67" y="231"/>
                  </a:lnTo>
                  <a:lnTo>
                    <a:pt x="67" y="230"/>
                  </a:lnTo>
                  <a:lnTo>
                    <a:pt x="67" y="227"/>
                  </a:lnTo>
                  <a:lnTo>
                    <a:pt x="66" y="225"/>
                  </a:lnTo>
                  <a:lnTo>
                    <a:pt x="66" y="225"/>
                  </a:lnTo>
                  <a:lnTo>
                    <a:pt x="66" y="225"/>
                  </a:lnTo>
                  <a:lnTo>
                    <a:pt x="64" y="223"/>
                  </a:lnTo>
                  <a:lnTo>
                    <a:pt x="64" y="220"/>
                  </a:lnTo>
                  <a:lnTo>
                    <a:pt x="64" y="220"/>
                  </a:lnTo>
                  <a:lnTo>
                    <a:pt x="66" y="219"/>
                  </a:lnTo>
                  <a:lnTo>
                    <a:pt x="64" y="220"/>
                  </a:lnTo>
                  <a:lnTo>
                    <a:pt x="63" y="220"/>
                  </a:lnTo>
                  <a:lnTo>
                    <a:pt x="64" y="219"/>
                  </a:lnTo>
                  <a:lnTo>
                    <a:pt x="66" y="217"/>
                  </a:lnTo>
                  <a:lnTo>
                    <a:pt x="69" y="216"/>
                  </a:lnTo>
                  <a:lnTo>
                    <a:pt x="71" y="216"/>
                  </a:lnTo>
                  <a:lnTo>
                    <a:pt x="69" y="216"/>
                  </a:lnTo>
                  <a:lnTo>
                    <a:pt x="67" y="216"/>
                  </a:lnTo>
                  <a:lnTo>
                    <a:pt x="63" y="216"/>
                  </a:lnTo>
                  <a:lnTo>
                    <a:pt x="63" y="214"/>
                  </a:lnTo>
                  <a:lnTo>
                    <a:pt x="64" y="212"/>
                  </a:lnTo>
                  <a:lnTo>
                    <a:pt x="64" y="212"/>
                  </a:lnTo>
                  <a:lnTo>
                    <a:pt x="64" y="212"/>
                  </a:lnTo>
                  <a:lnTo>
                    <a:pt x="63" y="212"/>
                  </a:lnTo>
                  <a:lnTo>
                    <a:pt x="63" y="209"/>
                  </a:lnTo>
                  <a:lnTo>
                    <a:pt x="64" y="208"/>
                  </a:lnTo>
                  <a:lnTo>
                    <a:pt x="64" y="208"/>
                  </a:lnTo>
                  <a:lnTo>
                    <a:pt x="66" y="208"/>
                  </a:lnTo>
                  <a:lnTo>
                    <a:pt x="64" y="208"/>
                  </a:lnTo>
                  <a:lnTo>
                    <a:pt x="63" y="208"/>
                  </a:lnTo>
                  <a:lnTo>
                    <a:pt x="61" y="208"/>
                  </a:lnTo>
                  <a:lnTo>
                    <a:pt x="60" y="208"/>
                  </a:lnTo>
                  <a:lnTo>
                    <a:pt x="58" y="208"/>
                  </a:lnTo>
                  <a:lnTo>
                    <a:pt x="58" y="208"/>
                  </a:lnTo>
                  <a:lnTo>
                    <a:pt x="60" y="209"/>
                  </a:lnTo>
                  <a:lnTo>
                    <a:pt x="58" y="211"/>
                  </a:lnTo>
                  <a:lnTo>
                    <a:pt x="58" y="211"/>
                  </a:lnTo>
                  <a:lnTo>
                    <a:pt x="56" y="212"/>
                  </a:lnTo>
                  <a:lnTo>
                    <a:pt x="56" y="212"/>
                  </a:lnTo>
                  <a:lnTo>
                    <a:pt x="56" y="214"/>
                  </a:lnTo>
                  <a:lnTo>
                    <a:pt x="55" y="214"/>
                  </a:lnTo>
                  <a:lnTo>
                    <a:pt x="56" y="214"/>
                  </a:lnTo>
                  <a:lnTo>
                    <a:pt x="56" y="216"/>
                  </a:lnTo>
                  <a:lnTo>
                    <a:pt x="58" y="216"/>
                  </a:lnTo>
                  <a:lnTo>
                    <a:pt x="58" y="217"/>
                  </a:lnTo>
                  <a:lnTo>
                    <a:pt x="58" y="219"/>
                  </a:lnTo>
                  <a:lnTo>
                    <a:pt x="56" y="223"/>
                  </a:lnTo>
                  <a:lnTo>
                    <a:pt x="55" y="223"/>
                  </a:lnTo>
                  <a:lnTo>
                    <a:pt x="48" y="227"/>
                  </a:lnTo>
                  <a:lnTo>
                    <a:pt x="45" y="228"/>
                  </a:lnTo>
                  <a:lnTo>
                    <a:pt x="41" y="230"/>
                  </a:lnTo>
                  <a:lnTo>
                    <a:pt x="39" y="231"/>
                  </a:lnTo>
                  <a:lnTo>
                    <a:pt x="36" y="230"/>
                  </a:lnTo>
                  <a:lnTo>
                    <a:pt x="33" y="228"/>
                  </a:lnTo>
                  <a:lnTo>
                    <a:pt x="28" y="225"/>
                  </a:lnTo>
                  <a:lnTo>
                    <a:pt x="26" y="223"/>
                  </a:lnTo>
                  <a:lnTo>
                    <a:pt x="22" y="219"/>
                  </a:lnTo>
                  <a:lnTo>
                    <a:pt x="19" y="216"/>
                  </a:lnTo>
                  <a:lnTo>
                    <a:pt x="17" y="214"/>
                  </a:lnTo>
                  <a:lnTo>
                    <a:pt x="14" y="211"/>
                  </a:lnTo>
                  <a:lnTo>
                    <a:pt x="11" y="209"/>
                  </a:lnTo>
                  <a:lnTo>
                    <a:pt x="11" y="208"/>
                  </a:lnTo>
                  <a:lnTo>
                    <a:pt x="11" y="206"/>
                  </a:lnTo>
                  <a:lnTo>
                    <a:pt x="12" y="205"/>
                  </a:lnTo>
                  <a:lnTo>
                    <a:pt x="14" y="205"/>
                  </a:lnTo>
                  <a:lnTo>
                    <a:pt x="14" y="206"/>
                  </a:lnTo>
                  <a:lnTo>
                    <a:pt x="15" y="208"/>
                  </a:lnTo>
                  <a:lnTo>
                    <a:pt x="15" y="208"/>
                  </a:lnTo>
                  <a:lnTo>
                    <a:pt x="19" y="205"/>
                  </a:lnTo>
                  <a:lnTo>
                    <a:pt x="20" y="206"/>
                  </a:lnTo>
                  <a:lnTo>
                    <a:pt x="22" y="205"/>
                  </a:lnTo>
                  <a:lnTo>
                    <a:pt x="23" y="205"/>
                  </a:lnTo>
                  <a:lnTo>
                    <a:pt x="26" y="203"/>
                  </a:lnTo>
                  <a:lnTo>
                    <a:pt x="26" y="203"/>
                  </a:lnTo>
                  <a:lnTo>
                    <a:pt x="28" y="203"/>
                  </a:lnTo>
                  <a:lnTo>
                    <a:pt x="31" y="200"/>
                  </a:lnTo>
                  <a:lnTo>
                    <a:pt x="33" y="197"/>
                  </a:lnTo>
                  <a:lnTo>
                    <a:pt x="33" y="197"/>
                  </a:lnTo>
                  <a:lnTo>
                    <a:pt x="33" y="195"/>
                  </a:lnTo>
                  <a:lnTo>
                    <a:pt x="33" y="195"/>
                  </a:lnTo>
                  <a:lnTo>
                    <a:pt x="33" y="195"/>
                  </a:lnTo>
                  <a:lnTo>
                    <a:pt x="31" y="197"/>
                  </a:lnTo>
                  <a:lnTo>
                    <a:pt x="31" y="197"/>
                  </a:lnTo>
                  <a:lnTo>
                    <a:pt x="31" y="197"/>
                  </a:lnTo>
                  <a:lnTo>
                    <a:pt x="30" y="197"/>
                  </a:lnTo>
                  <a:lnTo>
                    <a:pt x="28" y="197"/>
                  </a:lnTo>
                  <a:lnTo>
                    <a:pt x="28" y="197"/>
                  </a:lnTo>
                  <a:lnTo>
                    <a:pt x="23" y="198"/>
                  </a:lnTo>
                  <a:lnTo>
                    <a:pt x="22" y="200"/>
                  </a:lnTo>
                  <a:lnTo>
                    <a:pt x="20" y="200"/>
                  </a:lnTo>
                  <a:lnTo>
                    <a:pt x="15" y="198"/>
                  </a:lnTo>
                  <a:lnTo>
                    <a:pt x="9" y="195"/>
                  </a:lnTo>
                  <a:lnTo>
                    <a:pt x="6" y="194"/>
                  </a:lnTo>
                  <a:lnTo>
                    <a:pt x="4" y="190"/>
                  </a:lnTo>
                  <a:lnTo>
                    <a:pt x="3" y="187"/>
                  </a:lnTo>
                  <a:lnTo>
                    <a:pt x="3" y="186"/>
                  </a:lnTo>
                  <a:lnTo>
                    <a:pt x="6" y="186"/>
                  </a:lnTo>
                  <a:lnTo>
                    <a:pt x="7" y="184"/>
                  </a:lnTo>
                  <a:lnTo>
                    <a:pt x="6" y="184"/>
                  </a:lnTo>
                  <a:lnTo>
                    <a:pt x="4" y="186"/>
                  </a:lnTo>
                  <a:lnTo>
                    <a:pt x="3" y="186"/>
                  </a:lnTo>
                  <a:lnTo>
                    <a:pt x="1" y="186"/>
                  </a:lnTo>
                  <a:lnTo>
                    <a:pt x="0" y="187"/>
                  </a:lnTo>
                  <a:lnTo>
                    <a:pt x="0" y="186"/>
                  </a:lnTo>
                  <a:lnTo>
                    <a:pt x="0" y="184"/>
                  </a:lnTo>
                  <a:lnTo>
                    <a:pt x="0" y="182"/>
                  </a:lnTo>
                  <a:lnTo>
                    <a:pt x="1" y="182"/>
                  </a:lnTo>
                  <a:lnTo>
                    <a:pt x="3" y="182"/>
                  </a:lnTo>
                  <a:lnTo>
                    <a:pt x="4" y="182"/>
                  </a:lnTo>
                  <a:lnTo>
                    <a:pt x="6" y="182"/>
                  </a:lnTo>
                  <a:lnTo>
                    <a:pt x="7" y="182"/>
                  </a:lnTo>
                  <a:lnTo>
                    <a:pt x="7" y="178"/>
                  </a:lnTo>
                  <a:lnTo>
                    <a:pt x="7" y="176"/>
                  </a:lnTo>
                  <a:lnTo>
                    <a:pt x="7" y="176"/>
                  </a:lnTo>
                  <a:lnTo>
                    <a:pt x="7" y="176"/>
                  </a:lnTo>
                  <a:lnTo>
                    <a:pt x="9" y="176"/>
                  </a:lnTo>
                  <a:lnTo>
                    <a:pt x="9" y="178"/>
                  </a:lnTo>
                  <a:lnTo>
                    <a:pt x="9" y="178"/>
                  </a:lnTo>
                  <a:lnTo>
                    <a:pt x="9" y="176"/>
                  </a:lnTo>
                  <a:lnTo>
                    <a:pt x="11" y="178"/>
                  </a:lnTo>
                  <a:lnTo>
                    <a:pt x="12" y="176"/>
                  </a:lnTo>
                  <a:lnTo>
                    <a:pt x="12" y="178"/>
                  </a:lnTo>
                  <a:lnTo>
                    <a:pt x="15" y="178"/>
                  </a:lnTo>
                  <a:lnTo>
                    <a:pt x="17" y="178"/>
                  </a:lnTo>
                  <a:lnTo>
                    <a:pt x="19" y="178"/>
                  </a:lnTo>
                  <a:lnTo>
                    <a:pt x="20" y="178"/>
                  </a:lnTo>
                  <a:lnTo>
                    <a:pt x="22" y="179"/>
                  </a:lnTo>
                  <a:lnTo>
                    <a:pt x="23" y="179"/>
                  </a:lnTo>
                  <a:lnTo>
                    <a:pt x="25" y="179"/>
                  </a:lnTo>
                  <a:lnTo>
                    <a:pt x="26" y="178"/>
                  </a:lnTo>
                  <a:lnTo>
                    <a:pt x="26" y="178"/>
                  </a:lnTo>
                  <a:lnTo>
                    <a:pt x="26" y="176"/>
                  </a:lnTo>
                  <a:lnTo>
                    <a:pt x="30" y="176"/>
                  </a:lnTo>
                  <a:lnTo>
                    <a:pt x="33" y="175"/>
                  </a:lnTo>
                  <a:lnTo>
                    <a:pt x="34" y="175"/>
                  </a:lnTo>
                  <a:lnTo>
                    <a:pt x="34" y="175"/>
                  </a:lnTo>
                  <a:lnTo>
                    <a:pt x="34" y="176"/>
                  </a:lnTo>
                  <a:lnTo>
                    <a:pt x="34" y="176"/>
                  </a:lnTo>
                  <a:lnTo>
                    <a:pt x="36" y="178"/>
                  </a:lnTo>
                  <a:lnTo>
                    <a:pt x="36" y="178"/>
                  </a:lnTo>
                  <a:lnTo>
                    <a:pt x="37" y="178"/>
                  </a:lnTo>
                  <a:lnTo>
                    <a:pt x="37" y="178"/>
                  </a:lnTo>
                  <a:lnTo>
                    <a:pt x="39" y="176"/>
                  </a:lnTo>
                  <a:lnTo>
                    <a:pt x="39" y="176"/>
                  </a:lnTo>
                  <a:lnTo>
                    <a:pt x="41" y="176"/>
                  </a:lnTo>
                  <a:lnTo>
                    <a:pt x="41" y="175"/>
                  </a:lnTo>
                  <a:lnTo>
                    <a:pt x="41" y="175"/>
                  </a:lnTo>
                  <a:lnTo>
                    <a:pt x="41" y="175"/>
                  </a:lnTo>
                  <a:lnTo>
                    <a:pt x="39" y="173"/>
                  </a:lnTo>
                  <a:lnTo>
                    <a:pt x="41" y="173"/>
                  </a:lnTo>
                  <a:lnTo>
                    <a:pt x="39" y="173"/>
                  </a:lnTo>
                  <a:lnTo>
                    <a:pt x="39" y="171"/>
                  </a:lnTo>
                  <a:lnTo>
                    <a:pt x="41" y="171"/>
                  </a:lnTo>
                  <a:lnTo>
                    <a:pt x="41" y="171"/>
                  </a:lnTo>
                  <a:lnTo>
                    <a:pt x="41" y="170"/>
                  </a:lnTo>
                  <a:lnTo>
                    <a:pt x="39" y="168"/>
                  </a:lnTo>
                  <a:lnTo>
                    <a:pt x="39" y="165"/>
                  </a:lnTo>
                  <a:lnTo>
                    <a:pt x="37" y="164"/>
                  </a:lnTo>
                  <a:lnTo>
                    <a:pt x="36" y="160"/>
                  </a:lnTo>
                  <a:lnTo>
                    <a:pt x="36" y="159"/>
                  </a:lnTo>
                  <a:lnTo>
                    <a:pt x="36" y="156"/>
                  </a:lnTo>
                  <a:lnTo>
                    <a:pt x="34" y="156"/>
                  </a:lnTo>
                  <a:lnTo>
                    <a:pt x="34" y="156"/>
                  </a:lnTo>
                  <a:lnTo>
                    <a:pt x="34" y="156"/>
                  </a:lnTo>
                  <a:lnTo>
                    <a:pt x="33" y="156"/>
                  </a:lnTo>
                  <a:lnTo>
                    <a:pt x="33" y="156"/>
                  </a:lnTo>
                  <a:lnTo>
                    <a:pt x="31" y="156"/>
                  </a:lnTo>
                  <a:lnTo>
                    <a:pt x="30" y="156"/>
                  </a:lnTo>
                  <a:lnTo>
                    <a:pt x="26" y="153"/>
                  </a:lnTo>
                  <a:lnTo>
                    <a:pt x="26" y="151"/>
                  </a:lnTo>
                  <a:lnTo>
                    <a:pt x="26" y="149"/>
                  </a:lnTo>
                  <a:lnTo>
                    <a:pt x="28" y="148"/>
                  </a:lnTo>
                  <a:lnTo>
                    <a:pt x="28" y="145"/>
                  </a:lnTo>
                  <a:lnTo>
                    <a:pt x="28" y="143"/>
                  </a:lnTo>
                  <a:lnTo>
                    <a:pt x="28" y="143"/>
                  </a:lnTo>
                  <a:lnTo>
                    <a:pt x="28" y="142"/>
                  </a:lnTo>
                  <a:lnTo>
                    <a:pt x="26" y="142"/>
                  </a:lnTo>
                  <a:lnTo>
                    <a:pt x="25" y="142"/>
                  </a:lnTo>
                  <a:lnTo>
                    <a:pt x="22" y="142"/>
                  </a:lnTo>
                  <a:lnTo>
                    <a:pt x="20" y="140"/>
                  </a:lnTo>
                  <a:lnTo>
                    <a:pt x="19" y="140"/>
                  </a:lnTo>
                  <a:lnTo>
                    <a:pt x="19" y="138"/>
                  </a:lnTo>
                  <a:lnTo>
                    <a:pt x="19" y="138"/>
                  </a:lnTo>
                  <a:lnTo>
                    <a:pt x="19" y="135"/>
                  </a:lnTo>
                  <a:lnTo>
                    <a:pt x="19" y="134"/>
                  </a:lnTo>
                  <a:lnTo>
                    <a:pt x="20" y="132"/>
                  </a:lnTo>
                  <a:lnTo>
                    <a:pt x="20" y="132"/>
                  </a:lnTo>
                  <a:lnTo>
                    <a:pt x="20" y="130"/>
                  </a:lnTo>
                  <a:lnTo>
                    <a:pt x="22" y="130"/>
                  </a:lnTo>
                  <a:lnTo>
                    <a:pt x="25" y="127"/>
                  </a:lnTo>
                  <a:lnTo>
                    <a:pt x="26" y="124"/>
                  </a:lnTo>
                  <a:lnTo>
                    <a:pt x="28" y="123"/>
                  </a:lnTo>
                  <a:lnTo>
                    <a:pt x="28" y="121"/>
                  </a:lnTo>
                  <a:lnTo>
                    <a:pt x="30" y="121"/>
                  </a:lnTo>
                  <a:lnTo>
                    <a:pt x="30" y="119"/>
                  </a:lnTo>
                  <a:lnTo>
                    <a:pt x="31" y="119"/>
                  </a:lnTo>
                  <a:lnTo>
                    <a:pt x="33" y="119"/>
                  </a:lnTo>
                  <a:lnTo>
                    <a:pt x="34" y="119"/>
                  </a:lnTo>
                  <a:lnTo>
                    <a:pt x="34" y="121"/>
                  </a:lnTo>
                  <a:lnTo>
                    <a:pt x="34" y="123"/>
                  </a:lnTo>
                  <a:lnTo>
                    <a:pt x="36" y="123"/>
                  </a:lnTo>
                  <a:lnTo>
                    <a:pt x="36" y="124"/>
                  </a:lnTo>
                  <a:lnTo>
                    <a:pt x="37" y="124"/>
                  </a:lnTo>
                  <a:lnTo>
                    <a:pt x="39" y="124"/>
                  </a:lnTo>
                  <a:lnTo>
                    <a:pt x="42" y="123"/>
                  </a:lnTo>
                  <a:lnTo>
                    <a:pt x="44" y="123"/>
                  </a:lnTo>
                  <a:lnTo>
                    <a:pt x="48" y="121"/>
                  </a:lnTo>
                  <a:lnTo>
                    <a:pt x="50" y="121"/>
                  </a:lnTo>
                  <a:lnTo>
                    <a:pt x="53" y="121"/>
                  </a:lnTo>
                  <a:lnTo>
                    <a:pt x="53" y="119"/>
                  </a:lnTo>
                  <a:lnTo>
                    <a:pt x="53" y="116"/>
                  </a:lnTo>
                  <a:lnTo>
                    <a:pt x="56" y="115"/>
                  </a:lnTo>
                  <a:lnTo>
                    <a:pt x="58" y="113"/>
                  </a:lnTo>
                  <a:lnTo>
                    <a:pt x="58" y="112"/>
                  </a:lnTo>
                  <a:lnTo>
                    <a:pt x="60" y="108"/>
                  </a:lnTo>
                  <a:lnTo>
                    <a:pt x="60" y="108"/>
                  </a:lnTo>
                  <a:lnTo>
                    <a:pt x="64" y="105"/>
                  </a:lnTo>
                  <a:lnTo>
                    <a:pt x="67" y="104"/>
                  </a:lnTo>
                  <a:lnTo>
                    <a:pt x="69" y="102"/>
                  </a:lnTo>
                  <a:lnTo>
                    <a:pt x="71" y="99"/>
                  </a:lnTo>
                  <a:lnTo>
                    <a:pt x="72" y="96"/>
                  </a:lnTo>
                  <a:lnTo>
                    <a:pt x="72" y="94"/>
                  </a:lnTo>
                  <a:lnTo>
                    <a:pt x="74" y="93"/>
                  </a:lnTo>
                  <a:lnTo>
                    <a:pt x="75" y="90"/>
                  </a:lnTo>
                  <a:lnTo>
                    <a:pt x="75" y="90"/>
                  </a:lnTo>
                  <a:lnTo>
                    <a:pt x="78" y="88"/>
                  </a:lnTo>
                  <a:lnTo>
                    <a:pt x="80" y="86"/>
                  </a:lnTo>
                  <a:lnTo>
                    <a:pt x="82" y="86"/>
                  </a:lnTo>
                  <a:lnTo>
                    <a:pt x="83" y="85"/>
                  </a:lnTo>
                  <a:lnTo>
                    <a:pt x="83" y="83"/>
                  </a:lnTo>
                  <a:lnTo>
                    <a:pt x="82" y="83"/>
                  </a:lnTo>
                  <a:lnTo>
                    <a:pt x="82" y="82"/>
                  </a:lnTo>
                  <a:lnTo>
                    <a:pt x="82" y="82"/>
                  </a:lnTo>
                  <a:lnTo>
                    <a:pt x="83" y="80"/>
                  </a:lnTo>
                  <a:lnTo>
                    <a:pt x="86" y="77"/>
                  </a:lnTo>
                  <a:lnTo>
                    <a:pt x="88" y="74"/>
                  </a:lnTo>
                  <a:lnTo>
                    <a:pt x="89" y="74"/>
                  </a:lnTo>
                  <a:lnTo>
                    <a:pt x="91" y="74"/>
                  </a:lnTo>
                  <a:lnTo>
                    <a:pt x="93" y="72"/>
                  </a:lnTo>
                  <a:lnTo>
                    <a:pt x="93" y="72"/>
                  </a:lnTo>
                  <a:lnTo>
                    <a:pt x="93" y="71"/>
                  </a:lnTo>
                  <a:lnTo>
                    <a:pt x="91" y="71"/>
                  </a:lnTo>
                  <a:lnTo>
                    <a:pt x="91" y="69"/>
                  </a:lnTo>
                  <a:lnTo>
                    <a:pt x="91" y="69"/>
                  </a:lnTo>
                  <a:lnTo>
                    <a:pt x="93" y="66"/>
                  </a:lnTo>
                  <a:lnTo>
                    <a:pt x="93" y="64"/>
                  </a:lnTo>
                  <a:lnTo>
                    <a:pt x="91" y="61"/>
                  </a:lnTo>
                  <a:lnTo>
                    <a:pt x="91" y="61"/>
                  </a:lnTo>
                  <a:lnTo>
                    <a:pt x="91" y="60"/>
                  </a:lnTo>
                  <a:lnTo>
                    <a:pt x="93" y="58"/>
                  </a:lnTo>
                  <a:lnTo>
                    <a:pt x="94" y="58"/>
                  </a:lnTo>
                  <a:lnTo>
                    <a:pt x="99" y="55"/>
                  </a:lnTo>
                  <a:lnTo>
                    <a:pt x="101" y="55"/>
                  </a:lnTo>
                  <a:lnTo>
                    <a:pt x="102" y="55"/>
                  </a:lnTo>
                  <a:lnTo>
                    <a:pt x="102" y="53"/>
                  </a:lnTo>
                  <a:lnTo>
                    <a:pt x="102" y="52"/>
                  </a:lnTo>
                  <a:lnTo>
                    <a:pt x="102" y="52"/>
                  </a:lnTo>
                  <a:lnTo>
                    <a:pt x="102" y="50"/>
                  </a:lnTo>
                  <a:lnTo>
                    <a:pt x="99" y="50"/>
                  </a:lnTo>
                  <a:lnTo>
                    <a:pt x="97" y="49"/>
                  </a:lnTo>
                  <a:lnTo>
                    <a:pt x="94" y="50"/>
                  </a:lnTo>
                  <a:lnTo>
                    <a:pt x="93" y="49"/>
                  </a:lnTo>
                  <a:lnTo>
                    <a:pt x="93" y="49"/>
                  </a:lnTo>
                  <a:lnTo>
                    <a:pt x="93" y="47"/>
                  </a:lnTo>
                  <a:lnTo>
                    <a:pt x="93" y="44"/>
                  </a:lnTo>
                  <a:lnTo>
                    <a:pt x="93" y="44"/>
                  </a:lnTo>
                  <a:lnTo>
                    <a:pt x="93" y="45"/>
                  </a:lnTo>
                  <a:lnTo>
                    <a:pt x="91" y="44"/>
                  </a:lnTo>
                  <a:lnTo>
                    <a:pt x="88" y="44"/>
                  </a:lnTo>
                  <a:lnTo>
                    <a:pt x="88" y="44"/>
                  </a:lnTo>
                  <a:lnTo>
                    <a:pt x="88" y="42"/>
                  </a:lnTo>
                  <a:lnTo>
                    <a:pt x="88" y="42"/>
                  </a:lnTo>
                  <a:lnTo>
                    <a:pt x="88" y="41"/>
                  </a:lnTo>
                  <a:lnTo>
                    <a:pt x="88" y="41"/>
                  </a:lnTo>
                  <a:lnTo>
                    <a:pt x="86" y="41"/>
                  </a:lnTo>
                  <a:lnTo>
                    <a:pt x="85" y="39"/>
                  </a:lnTo>
                  <a:lnTo>
                    <a:pt x="85" y="39"/>
                  </a:lnTo>
                  <a:lnTo>
                    <a:pt x="83" y="38"/>
                  </a:lnTo>
                  <a:lnTo>
                    <a:pt x="83" y="38"/>
                  </a:lnTo>
                  <a:lnTo>
                    <a:pt x="83" y="38"/>
                  </a:lnTo>
                  <a:lnTo>
                    <a:pt x="85" y="36"/>
                  </a:lnTo>
                  <a:lnTo>
                    <a:pt x="85" y="34"/>
                  </a:lnTo>
                  <a:lnTo>
                    <a:pt x="86" y="33"/>
                  </a:lnTo>
                  <a:lnTo>
                    <a:pt x="86" y="33"/>
                  </a:lnTo>
                  <a:lnTo>
                    <a:pt x="85" y="31"/>
                  </a:lnTo>
                  <a:lnTo>
                    <a:pt x="85" y="31"/>
                  </a:lnTo>
                  <a:lnTo>
                    <a:pt x="83" y="31"/>
                  </a:lnTo>
                  <a:lnTo>
                    <a:pt x="83" y="30"/>
                  </a:lnTo>
                  <a:lnTo>
                    <a:pt x="83" y="30"/>
                  </a:lnTo>
                  <a:lnTo>
                    <a:pt x="83" y="28"/>
                  </a:lnTo>
                  <a:lnTo>
                    <a:pt x="85" y="27"/>
                  </a:lnTo>
                  <a:lnTo>
                    <a:pt x="86" y="27"/>
                  </a:lnTo>
                  <a:lnTo>
                    <a:pt x="86" y="25"/>
                  </a:lnTo>
                  <a:lnTo>
                    <a:pt x="86" y="25"/>
                  </a:lnTo>
                  <a:lnTo>
                    <a:pt x="86" y="25"/>
                  </a:lnTo>
                  <a:lnTo>
                    <a:pt x="85" y="25"/>
                  </a:lnTo>
                  <a:lnTo>
                    <a:pt x="83" y="25"/>
                  </a:lnTo>
                  <a:lnTo>
                    <a:pt x="82" y="23"/>
                  </a:lnTo>
                  <a:lnTo>
                    <a:pt x="82" y="23"/>
                  </a:lnTo>
                  <a:lnTo>
                    <a:pt x="82" y="23"/>
                  </a:lnTo>
                  <a:lnTo>
                    <a:pt x="83" y="22"/>
                  </a:lnTo>
                  <a:lnTo>
                    <a:pt x="83" y="22"/>
                  </a:lnTo>
                  <a:lnTo>
                    <a:pt x="83" y="20"/>
                  </a:lnTo>
                  <a:lnTo>
                    <a:pt x="83" y="20"/>
                  </a:lnTo>
                  <a:lnTo>
                    <a:pt x="80" y="19"/>
                  </a:lnTo>
                  <a:lnTo>
                    <a:pt x="80" y="19"/>
                  </a:lnTo>
                  <a:lnTo>
                    <a:pt x="80" y="17"/>
                  </a:lnTo>
                  <a:lnTo>
                    <a:pt x="82" y="17"/>
                  </a:lnTo>
                  <a:lnTo>
                    <a:pt x="82" y="15"/>
                  </a:lnTo>
                  <a:lnTo>
                    <a:pt x="83" y="14"/>
                  </a:lnTo>
                  <a:lnTo>
                    <a:pt x="85" y="14"/>
                  </a:lnTo>
                  <a:lnTo>
                    <a:pt x="86" y="12"/>
                  </a:lnTo>
                  <a:lnTo>
                    <a:pt x="88" y="12"/>
                  </a:lnTo>
                  <a:lnTo>
                    <a:pt x="91" y="12"/>
                  </a:lnTo>
                  <a:lnTo>
                    <a:pt x="93" y="12"/>
                  </a:lnTo>
                  <a:lnTo>
                    <a:pt x="94" y="14"/>
                  </a:lnTo>
                  <a:lnTo>
                    <a:pt x="97" y="14"/>
                  </a:lnTo>
                  <a:lnTo>
                    <a:pt x="99" y="14"/>
                  </a:lnTo>
                  <a:lnTo>
                    <a:pt x="101" y="14"/>
                  </a:lnTo>
                  <a:lnTo>
                    <a:pt x="102" y="15"/>
                  </a:lnTo>
                  <a:lnTo>
                    <a:pt x="105" y="15"/>
                  </a:lnTo>
                  <a:lnTo>
                    <a:pt x="107" y="17"/>
                  </a:lnTo>
                  <a:lnTo>
                    <a:pt x="108" y="17"/>
                  </a:lnTo>
                  <a:lnTo>
                    <a:pt x="110" y="15"/>
                  </a:lnTo>
                  <a:lnTo>
                    <a:pt x="112" y="14"/>
                  </a:lnTo>
                  <a:lnTo>
                    <a:pt x="113" y="14"/>
                  </a:lnTo>
                  <a:lnTo>
                    <a:pt x="115" y="14"/>
                  </a:lnTo>
                  <a:lnTo>
                    <a:pt x="119" y="12"/>
                  </a:lnTo>
                  <a:lnTo>
                    <a:pt x="119" y="12"/>
                  </a:lnTo>
                  <a:lnTo>
                    <a:pt x="121" y="12"/>
                  </a:lnTo>
                  <a:lnTo>
                    <a:pt x="123" y="12"/>
                  </a:lnTo>
                  <a:lnTo>
                    <a:pt x="123" y="11"/>
                  </a:lnTo>
                  <a:lnTo>
                    <a:pt x="123" y="11"/>
                  </a:lnTo>
                  <a:lnTo>
                    <a:pt x="124" y="11"/>
                  </a:lnTo>
                  <a:lnTo>
                    <a:pt x="126" y="9"/>
                  </a:lnTo>
                  <a:lnTo>
                    <a:pt x="127" y="9"/>
                  </a:lnTo>
                  <a:lnTo>
                    <a:pt x="127" y="8"/>
                  </a:lnTo>
                  <a:lnTo>
                    <a:pt x="127" y="6"/>
                  </a:lnTo>
                  <a:lnTo>
                    <a:pt x="129" y="6"/>
                  </a:lnTo>
                  <a:lnTo>
                    <a:pt x="130" y="4"/>
                  </a:lnTo>
                  <a:lnTo>
                    <a:pt x="134" y="3"/>
                  </a:lnTo>
                  <a:lnTo>
                    <a:pt x="135" y="3"/>
                  </a:lnTo>
                  <a:lnTo>
                    <a:pt x="137" y="1"/>
                  </a:lnTo>
                  <a:lnTo>
                    <a:pt x="13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52" name="Freeform 249">
              <a:extLst>
                <a:ext uri="{FF2B5EF4-FFF2-40B4-BE49-F238E27FC236}">
                  <a16:creationId xmlns:a16="http://schemas.microsoft.com/office/drawing/2014/main" id="{F7800B35-B1E3-CDDD-A2E3-61599D361174}"/>
                </a:ext>
              </a:extLst>
            </p:cNvPr>
            <p:cNvSpPr>
              <a:spLocks/>
            </p:cNvSpPr>
            <p:nvPr/>
          </p:nvSpPr>
          <p:spPr bwMode="auto">
            <a:xfrm>
              <a:off x="6729858" y="3445211"/>
              <a:ext cx="46781" cy="120852"/>
            </a:xfrm>
            <a:custGeom>
              <a:avLst/>
              <a:gdLst>
                <a:gd name="T0" fmla="*/ 22 w 24"/>
                <a:gd name="T1" fmla="*/ 0 h 62"/>
                <a:gd name="T2" fmla="*/ 22 w 24"/>
                <a:gd name="T3" fmla="*/ 2 h 62"/>
                <a:gd name="T4" fmla="*/ 24 w 24"/>
                <a:gd name="T5" fmla="*/ 4 h 62"/>
                <a:gd name="T6" fmla="*/ 24 w 24"/>
                <a:gd name="T7" fmla="*/ 5 h 62"/>
                <a:gd name="T8" fmla="*/ 24 w 24"/>
                <a:gd name="T9" fmla="*/ 7 h 62"/>
                <a:gd name="T10" fmla="*/ 24 w 24"/>
                <a:gd name="T11" fmla="*/ 8 h 62"/>
                <a:gd name="T12" fmla="*/ 22 w 24"/>
                <a:gd name="T13" fmla="*/ 11 h 62"/>
                <a:gd name="T14" fmla="*/ 19 w 24"/>
                <a:gd name="T15" fmla="*/ 11 h 62"/>
                <a:gd name="T16" fmla="*/ 19 w 24"/>
                <a:gd name="T17" fmla="*/ 13 h 62"/>
                <a:gd name="T18" fmla="*/ 19 w 24"/>
                <a:gd name="T19" fmla="*/ 16 h 62"/>
                <a:gd name="T20" fmla="*/ 16 w 24"/>
                <a:gd name="T21" fmla="*/ 16 h 62"/>
                <a:gd name="T22" fmla="*/ 16 w 24"/>
                <a:gd name="T23" fmla="*/ 15 h 62"/>
                <a:gd name="T24" fmla="*/ 13 w 24"/>
                <a:gd name="T25" fmla="*/ 15 h 62"/>
                <a:gd name="T26" fmla="*/ 11 w 24"/>
                <a:gd name="T27" fmla="*/ 18 h 62"/>
                <a:gd name="T28" fmla="*/ 10 w 24"/>
                <a:gd name="T29" fmla="*/ 21 h 62"/>
                <a:gd name="T30" fmla="*/ 10 w 24"/>
                <a:gd name="T31" fmla="*/ 22 h 62"/>
                <a:gd name="T32" fmla="*/ 10 w 24"/>
                <a:gd name="T33" fmla="*/ 26 h 62"/>
                <a:gd name="T34" fmla="*/ 10 w 24"/>
                <a:gd name="T35" fmla="*/ 26 h 62"/>
                <a:gd name="T36" fmla="*/ 11 w 24"/>
                <a:gd name="T37" fmla="*/ 26 h 62"/>
                <a:gd name="T38" fmla="*/ 13 w 24"/>
                <a:gd name="T39" fmla="*/ 26 h 62"/>
                <a:gd name="T40" fmla="*/ 13 w 24"/>
                <a:gd name="T41" fmla="*/ 27 h 62"/>
                <a:gd name="T42" fmla="*/ 10 w 24"/>
                <a:gd name="T43" fmla="*/ 29 h 62"/>
                <a:gd name="T44" fmla="*/ 8 w 24"/>
                <a:gd name="T45" fmla="*/ 32 h 62"/>
                <a:gd name="T46" fmla="*/ 10 w 24"/>
                <a:gd name="T47" fmla="*/ 33 h 62"/>
                <a:gd name="T48" fmla="*/ 14 w 24"/>
                <a:gd name="T49" fmla="*/ 32 h 62"/>
                <a:gd name="T50" fmla="*/ 18 w 24"/>
                <a:gd name="T51" fmla="*/ 30 h 62"/>
                <a:gd name="T52" fmla="*/ 18 w 24"/>
                <a:gd name="T53" fmla="*/ 33 h 62"/>
                <a:gd name="T54" fmla="*/ 16 w 24"/>
                <a:gd name="T55" fmla="*/ 35 h 62"/>
                <a:gd name="T56" fmla="*/ 16 w 24"/>
                <a:gd name="T57" fmla="*/ 38 h 62"/>
                <a:gd name="T58" fmla="*/ 14 w 24"/>
                <a:gd name="T59" fmla="*/ 41 h 62"/>
                <a:gd name="T60" fmla="*/ 13 w 24"/>
                <a:gd name="T61" fmla="*/ 46 h 62"/>
                <a:gd name="T62" fmla="*/ 13 w 24"/>
                <a:gd name="T63" fmla="*/ 48 h 62"/>
                <a:gd name="T64" fmla="*/ 13 w 24"/>
                <a:gd name="T65" fmla="*/ 52 h 62"/>
                <a:gd name="T66" fmla="*/ 11 w 24"/>
                <a:gd name="T67" fmla="*/ 56 h 62"/>
                <a:gd name="T68" fmla="*/ 10 w 24"/>
                <a:gd name="T69" fmla="*/ 62 h 62"/>
                <a:gd name="T70" fmla="*/ 8 w 24"/>
                <a:gd name="T71" fmla="*/ 62 h 62"/>
                <a:gd name="T72" fmla="*/ 7 w 24"/>
                <a:gd name="T73" fmla="*/ 54 h 62"/>
                <a:gd name="T74" fmla="*/ 3 w 24"/>
                <a:gd name="T75" fmla="*/ 48 h 62"/>
                <a:gd name="T76" fmla="*/ 3 w 24"/>
                <a:gd name="T77" fmla="*/ 45 h 62"/>
                <a:gd name="T78" fmla="*/ 2 w 24"/>
                <a:gd name="T79" fmla="*/ 38 h 62"/>
                <a:gd name="T80" fmla="*/ 2 w 24"/>
                <a:gd name="T81" fmla="*/ 33 h 62"/>
                <a:gd name="T82" fmla="*/ 3 w 24"/>
                <a:gd name="T83" fmla="*/ 30 h 62"/>
                <a:gd name="T84" fmla="*/ 3 w 24"/>
                <a:gd name="T85" fmla="*/ 29 h 62"/>
                <a:gd name="T86" fmla="*/ 7 w 24"/>
                <a:gd name="T87" fmla="*/ 24 h 62"/>
                <a:gd name="T88" fmla="*/ 10 w 24"/>
                <a:gd name="T89" fmla="*/ 13 h 62"/>
                <a:gd name="T90" fmla="*/ 11 w 24"/>
                <a:gd name="T91" fmla="*/ 7 h 62"/>
                <a:gd name="T92" fmla="*/ 14 w 24"/>
                <a:gd name="T93" fmla="*/ 5 h 62"/>
                <a:gd name="T94" fmla="*/ 16 w 24"/>
                <a:gd name="T95" fmla="*/ 5 h 62"/>
                <a:gd name="T96" fmla="*/ 19 w 24"/>
                <a:gd name="T97" fmla="*/ 2 h 62"/>
                <a:gd name="T98" fmla="*/ 19 w 24"/>
                <a:gd name="T99" fmla="*/ 4 h 62"/>
                <a:gd name="T100" fmla="*/ 21 w 24"/>
                <a:gd name="T101" fmla="*/ 2 h 62"/>
                <a:gd name="T102" fmla="*/ 22 w 24"/>
                <a:gd name="T103"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4" h="62">
                  <a:moveTo>
                    <a:pt x="24" y="0"/>
                  </a:moveTo>
                  <a:lnTo>
                    <a:pt x="22" y="0"/>
                  </a:lnTo>
                  <a:lnTo>
                    <a:pt x="22" y="2"/>
                  </a:lnTo>
                  <a:lnTo>
                    <a:pt x="22" y="2"/>
                  </a:lnTo>
                  <a:lnTo>
                    <a:pt x="24" y="2"/>
                  </a:lnTo>
                  <a:lnTo>
                    <a:pt x="24" y="4"/>
                  </a:lnTo>
                  <a:lnTo>
                    <a:pt x="24" y="5"/>
                  </a:lnTo>
                  <a:lnTo>
                    <a:pt x="24" y="5"/>
                  </a:lnTo>
                  <a:lnTo>
                    <a:pt x="24" y="7"/>
                  </a:lnTo>
                  <a:lnTo>
                    <a:pt x="24" y="7"/>
                  </a:lnTo>
                  <a:lnTo>
                    <a:pt x="24" y="8"/>
                  </a:lnTo>
                  <a:lnTo>
                    <a:pt x="24" y="8"/>
                  </a:lnTo>
                  <a:lnTo>
                    <a:pt x="22" y="10"/>
                  </a:lnTo>
                  <a:lnTo>
                    <a:pt x="22" y="11"/>
                  </a:lnTo>
                  <a:lnTo>
                    <a:pt x="21" y="11"/>
                  </a:lnTo>
                  <a:lnTo>
                    <a:pt x="19" y="11"/>
                  </a:lnTo>
                  <a:lnTo>
                    <a:pt x="19" y="11"/>
                  </a:lnTo>
                  <a:lnTo>
                    <a:pt x="19" y="13"/>
                  </a:lnTo>
                  <a:lnTo>
                    <a:pt x="19" y="13"/>
                  </a:lnTo>
                  <a:lnTo>
                    <a:pt x="19" y="16"/>
                  </a:lnTo>
                  <a:lnTo>
                    <a:pt x="18" y="16"/>
                  </a:lnTo>
                  <a:lnTo>
                    <a:pt x="16" y="16"/>
                  </a:lnTo>
                  <a:lnTo>
                    <a:pt x="16" y="15"/>
                  </a:lnTo>
                  <a:lnTo>
                    <a:pt x="16" y="15"/>
                  </a:lnTo>
                  <a:lnTo>
                    <a:pt x="14" y="15"/>
                  </a:lnTo>
                  <a:lnTo>
                    <a:pt x="13" y="15"/>
                  </a:lnTo>
                  <a:lnTo>
                    <a:pt x="11" y="16"/>
                  </a:lnTo>
                  <a:lnTo>
                    <a:pt x="11" y="18"/>
                  </a:lnTo>
                  <a:lnTo>
                    <a:pt x="11" y="18"/>
                  </a:lnTo>
                  <a:lnTo>
                    <a:pt x="10" y="21"/>
                  </a:lnTo>
                  <a:lnTo>
                    <a:pt x="10" y="21"/>
                  </a:lnTo>
                  <a:lnTo>
                    <a:pt x="10" y="22"/>
                  </a:lnTo>
                  <a:lnTo>
                    <a:pt x="11" y="24"/>
                  </a:lnTo>
                  <a:lnTo>
                    <a:pt x="10" y="26"/>
                  </a:lnTo>
                  <a:lnTo>
                    <a:pt x="10" y="26"/>
                  </a:lnTo>
                  <a:lnTo>
                    <a:pt x="10" y="26"/>
                  </a:lnTo>
                  <a:lnTo>
                    <a:pt x="11" y="26"/>
                  </a:lnTo>
                  <a:lnTo>
                    <a:pt x="11" y="26"/>
                  </a:lnTo>
                  <a:lnTo>
                    <a:pt x="13" y="26"/>
                  </a:lnTo>
                  <a:lnTo>
                    <a:pt x="13" y="26"/>
                  </a:lnTo>
                  <a:lnTo>
                    <a:pt x="14" y="27"/>
                  </a:lnTo>
                  <a:lnTo>
                    <a:pt x="13" y="27"/>
                  </a:lnTo>
                  <a:lnTo>
                    <a:pt x="11" y="27"/>
                  </a:lnTo>
                  <a:lnTo>
                    <a:pt x="10" y="29"/>
                  </a:lnTo>
                  <a:lnTo>
                    <a:pt x="10" y="30"/>
                  </a:lnTo>
                  <a:lnTo>
                    <a:pt x="8" y="32"/>
                  </a:lnTo>
                  <a:lnTo>
                    <a:pt x="10" y="33"/>
                  </a:lnTo>
                  <a:lnTo>
                    <a:pt x="10" y="33"/>
                  </a:lnTo>
                  <a:lnTo>
                    <a:pt x="13" y="33"/>
                  </a:lnTo>
                  <a:lnTo>
                    <a:pt x="14" y="32"/>
                  </a:lnTo>
                  <a:lnTo>
                    <a:pt x="16" y="30"/>
                  </a:lnTo>
                  <a:lnTo>
                    <a:pt x="18" y="30"/>
                  </a:lnTo>
                  <a:lnTo>
                    <a:pt x="18" y="33"/>
                  </a:lnTo>
                  <a:lnTo>
                    <a:pt x="18" y="33"/>
                  </a:lnTo>
                  <a:lnTo>
                    <a:pt x="16" y="35"/>
                  </a:lnTo>
                  <a:lnTo>
                    <a:pt x="16" y="35"/>
                  </a:lnTo>
                  <a:lnTo>
                    <a:pt x="18" y="37"/>
                  </a:lnTo>
                  <a:lnTo>
                    <a:pt x="16" y="38"/>
                  </a:lnTo>
                  <a:lnTo>
                    <a:pt x="16" y="41"/>
                  </a:lnTo>
                  <a:lnTo>
                    <a:pt x="14" y="41"/>
                  </a:lnTo>
                  <a:lnTo>
                    <a:pt x="14" y="45"/>
                  </a:lnTo>
                  <a:lnTo>
                    <a:pt x="13" y="46"/>
                  </a:lnTo>
                  <a:lnTo>
                    <a:pt x="13" y="48"/>
                  </a:lnTo>
                  <a:lnTo>
                    <a:pt x="13" y="48"/>
                  </a:lnTo>
                  <a:lnTo>
                    <a:pt x="13" y="51"/>
                  </a:lnTo>
                  <a:lnTo>
                    <a:pt x="13" y="52"/>
                  </a:lnTo>
                  <a:lnTo>
                    <a:pt x="11" y="56"/>
                  </a:lnTo>
                  <a:lnTo>
                    <a:pt x="11" y="56"/>
                  </a:lnTo>
                  <a:lnTo>
                    <a:pt x="11" y="57"/>
                  </a:lnTo>
                  <a:lnTo>
                    <a:pt x="10" y="62"/>
                  </a:lnTo>
                  <a:lnTo>
                    <a:pt x="10" y="62"/>
                  </a:lnTo>
                  <a:lnTo>
                    <a:pt x="8" y="62"/>
                  </a:lnTo>
                  <a:lnTo>
                    <a:pt x="8" y="57"/>
                  </a:lnTo>
                  <a:lnTo>
                    <a:pt x="7" y="54"/>
                  </a:lnTo>
                  <a:lnTo>
                    <a:pt x="7" y="51"/>
                  </a:lnTo>
                  <a:lnTo>
                    <a:pt x="3" y="48"/>
                  </a:lnTo>
                  <a:lnTo>
                    <a:pt x="3" y="46"/>
                  </a:lnTo>
                  <a:lnTo>
                    <a:pt x="3" y="45"/>
                  </a:lnTo>
                  <a:lnTo>
                    <a:pt x="2" y="41"/>
                  </a:lnTo>
                  <a:lnTo>
                    <a:pt x="2" y="38"/>
                  </a:lnTo>
                  <a:lnTo>
                    <a:pt x="0" y="35"/>
                  </a:lnTo>
                  <a:lnTo>
                    <a:pt x="2" y="33"/>
                  </a:lnTo>
                  <a:lnTo>
                    <a:pt x="2" y="33"/>
                  </a:lnTo>
                  <a:lnTo>
                    <a:pt x="3" y="30"/>
                  </a:lnTo>
                  <a:lnTo>
                    <a:pt x="3" y="30"/>
                  </a:lnTo>
                  <a:lnTo>
                    <a:pt x="3" y="29"/>
                  </a:lnTo>
                  <a:lnTo>
                    <a:pt x="3" y="29"/>
                  </a:lnTo>
                  <a:lnTo>
                    <a:pt x="7" y="24"/>
                  </a:lnTo>
                  <a:lnTo>
                    <a:pt x="8" y="19"/>
                  </a:lnTo>
                  <a:lnTo>
                    <a:pt x="10" y="13"/>
                  </a:lnTo>
                  <a:lnTo>
                    <a:pt x="11" y="10"/>
                  </a:lnTo>
                  <a:lnTo>
                    <a:pt x="11" y="7"/>
                  </a:lnTo>
                  <a:lnTo>
                    <a:pt x="13" y="5"/>
                  </a:lnTo>
                  <a:lnTo>
                    <a:pt x="14" y="5"/>
                  </a:lnTo>
                  <a:lnTo>
                    <a:pt x="14" y="5"/>
                  </a:lnTo>
                  <a:lnTo>
                    <a:pt x="16" y="5"/>
                  </a:lnTo>
                  <a:lnTo>
                    <a:pt x="18" y="5"/>
                  </a:lnTo>
                  <a:lnTo>
                    <a:pt x="19" y="2"/>
                  </a:lnTo>
                  <a:lnTo>
                    <a:pt x="19" y="2"/>
                  </a:lnTo>
                  <a:lnTo>
                    <a:pt x="19" y="4"/>
                  </a:lnTo>
                  <a:lnTo>
                    <a:pt x="19" y="2"/>
                  </a:lnTo>
                  <a:lnTo>
                    <a:pt x="21" y="2"/>
                  </a:lnTo>
                  <a:lnTo>
                    <a:pt x="22" y="0"/>
                  </a:lnTo>
                  <a:lnTo>
                    <a:pt x="22" y="0"/>
                  </a:lnTo>
                  <a:lnTo>
                    <a:pt x="2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53" name="Freeform 250">
              <a:extLst>
                <a:ext uri="{FF2B5EF4-FFF2-40B4-BE49-F238E27FC236}">
                  <a16:creationId xmlns:a16="http://schemas.microsoft.com/office/drawing/2014/main" id="{A50B5D73-2F7A-E9C1-ADBE-3037362CD74A}"/>
                </a:ext>
              </a:extLst>
            </p:cNvPr>
            <p:cNvSpPr>
              <a:spLocks noEditPoints="1"/>
            </p:cNvSpPr>
            <p:nvPr/>
          </p:nvSpPr>
          <p:spPr bwMode="auto">
            <a:xfrm>
              <a:off x="5472611" y="2681116"/>
              <a:ext cx="122802" cy="150091"/>
            </a:xfrm>
            <a:custGeom>
              <a:avLst/>
              <a:gdLst>
                <a:gd name="T0" fmla="*/ 7 w 63"/>
                <a:gd name="T1" fmla="*/ 28 h 77"/>
                <a:gd name="T2" fmla="*/ 2 w 63"/>
                <a:gd name="T3" fmla="*/ 27 h 77"/>
                <a:gd name="T4" fmla="*/ 49 w 63"/>
                <a:gd name="T5" fmla="*/ 3 h 77"/>
                <a:gd name="T6" fmla="*/ 43 w 63"/>
                <a:gd name="T7" fmla="*/ 8 h 77"/>
                <a:gd name="T8" fmla="*/ 40 w 63"/>
                <a:gd name="T9" fmla="*/ 13 h 77"/>
                <a:gd name="T10" fmla="*/ 35 w 63"/>
                <a:gd name="T11" fmla="*/ 14 h 77"/>
                <a:gd name="T12" fmla="*/ 38 w 63"/>
                <a:gd name="T13" fmla="*/ 16 h 77"/>
                <a:gd name="T14" fmla="*/ 32 w 63"/>
                <a:gd name="T15" fmla="*/ 19 h 77"/>
                <a:gd name="T16" fmla="*/ 40 w 63"/>
                <a:gd name="T17" fmla="*/ 25 h 77"/>
                <a:gd name="T18" fmla="*/ 44 w 63"/>
                <a:gd name="T19" fmla="*/ 24 h 77"/>
                <a:gd name="T20" fmla="*/ 46 w 63"/>
                <a:gd name="T21" fmla="*/ 21 h 77"/>
                <a:gd name="T22" fmla="*/ 51 w 63"/>
                <a:gd name="T23" fmla="*/ 22 h 77"/>
                <a:gd name="T24" fmla="*/ 54 w 63"/>
                <a:gd name="T25" fmla="*/ 24 h 77"/>
                <a:gd name="T26" fmla="*/ 57 w 63"/>
                <a:gd name="T27" fmla="*/ 27 h 77"/>
                <a:gd name="T28" fmla="*/ 60 w 63"/>
                <a:gd name="T29" fmla="*/ 27 h 77"/>
                <a:gd name="T30" fmla="*/ 59 w 63"/>
                <a:gd name="T31" fmla="*/ 30 h 77"/>
                <a:gd name="T32" fmla="*/ 62 w 63"/>
                <a:gd name="T33" fmla="*/ 38 h 77"/>
                <a:gd name="T34" fmla="*/ 62 w 63"/>
                <a:gd name="T35" fmla="*/ 44 h 77"/>
                <a:gd name="T36" fmla="*/ 60 w 63"/>
                <a:gd name="T37" fmla="*/ 52 h 77"/>
                <a:gd name="T38" fmla="*/ 57 w 63"/>
                <a:gd name="T39" fmla="*/ 60 h 77"/>
                <a:gd name="T40" fmla="*/ 52 w 63"/>
                <a:gd name="T41" fmla="*/ 63 h 77"/>
                <a:gd name="T42" fmla="*/ 49 w 63"/>
                <a:gd name="T43" fmla="*/ 63 h 77"/>
                <a:gd name="T44" fmla="*/ 40 w 63"/>
                <a:gd name="T45" fmla="*/ 65 h 77"/>
                <a:gd name="T46" fmla="*/ 37 w 63"/>
                <a:gd name="T47" fmla="*/ 68 h 77"/>
                <a:gd name="T48" fmla="*/ 30 w 63"/>
                <a:gd name="T49" fmla="*/ 69 h 77"/>
                <a:gd name="T50" fmla="*/ 29 w 63"/>
                <a:gd name="T51" fmla="*/ 71 h 77"/>
                <a:gd name="T52" fmla="*/ 24 w 63"/>
                <a:gd name="T53" fmla="*/ 74 h 77"/>
                <a:gd name="T54" fmla="*/ 13 w 63"/>
                <a:gd name="T55" fmla="*/ 76 h 77"/>
                <a:gd name="T56" fmla="*/ 11 w 63"/>
                <a:gd name="T57" fmla="*/ 73 h 77"/>
                <a:gd name="T58" fmla="*/ 3 w 63"/>
                <a:gd name="T59" fmla="*/ 74 h 77"/>
                <a:gd name="T60" fmla="*/ 8 w 63"/>
                <a:gd name="T61" fmla="*/ 69 h 77"/>
                <a:gd name="T62" fmla="*/ 0 w 63"/>
                <a:gd name="T63" fmla="*/ 71 h 77"/>
                <a:gd name="T64" fmla="*/ 7 w 63"/>
                <a:gd name="T65" fmla="*/ 65 h 77"/>
                <a:gd name="T66" fmla="*/ 0 w 63"/>
                <a:gd name="T67" fmla="*/ 63 h 77"/>
                <a:gd name="T68" fmla="*/ 5 w 63"/>
                <a:gd name="T69" fmla="*/ 62 h 77"/>
                <a:gd name="T70" fmla="*/ 7 w 63"/>
                <a:gd name="T71" fmla="*/ 58 h 77"/>
                <a:gd name="T72" fmla="*/ 14 w 63"/>
                <a:gd name="T73" fmla="*/ 55 h 77"/>
                <a:gd name="T74" fmla="*/ 18 w 63"/>
                <a:gd name="T75" fmla="*/ 54 h 77"/>
                <a:gd name="T76" fmla="*/ 11 w 63"/>
                <a:gd name="T77" fmla="*/ 54 h 77"/>
                <a:gd name="T78" fmla="*/ 13 w 63"/>
                <a:gd name="T79" fmla="*/ 52 h 77"/>
                <a:gd name="T80" fmla="*/ 16 w 63"/>
                <a:gd name="T81" fmla="*/ 46 h 77"/>
                <a:gd name="T82" fmla="*/ 19 w 63"/>
                <a:gd name="T83" fmla="*/ 44 h 77"/>
                <a:gd name="T84" fmla="*/ 13 w 63"/>
                <a:gd name="T85" fmla="*/ 43 h 77"/>
                <a:gd name="T86" fmla="*/ 10 w 63"/>
                <a:gd name="T87" fmla="*/ 41 h 77"/>
                <a:gd name="T88" fmla="*/ 7 w 63"/>
                <a:gd name="T89" fmla="*/ 39 h 77"/>
                <a:gd name="T90" fmla="*/ 3 w 63"/>
                <a:gd name="T91" fmla="*/ 38 h 77"/>
                <a:gd name="T92" fmla="*/ 10 w 63"/>
                <a:gd name="T93" fmla="*/ 35 h 77"/>
                <a:gd name="T94" fmla="*/ 8 w 63"/>
                <a:gd name="T95" fmla="*/ 32 h 77"/>
                <a:gd name="T96" fmla="*/ 7 w 63"/>
                <a:gd name="T97" fmla="*/ 30 h 77"/>
                <a:gd name="T98" fmla="*/ 7 w 63"/>
                <a:gd name="T99" fmla="*/ 25 h 77"/>
                <a:gd name="T100" fmla="*/ 5 w 63"/>
                <a:gd name="T101" fmla="*/ 22 h 77"/>
                <a:gd name="T102" fmla="*/ 11 w 63"/>
                <a:gd name="T103" fmla="*/ 22 h 77"/>
                <a:gd name="T104" fmla="*/ 19 w 63"/>
                <a:gd name="T105" fmla="*/ 22 h 77"/>
                <a:gd name="T106" fmla="*/ 25 w 63"/>
                <a:gd name="T107" fmla="*/ 21 h 77"/>
                <a:gd name="T108" fmla="*/ 30 w 63"/>
                <a:gd name="T109" fmla="*/ 17 h 77"/>
                <a:gd name="T110" fmla="*/ 24 w 63"/>
                <a:gd name="T111" fmla="*/ 13 h 77"/>
                <a:gd name="T112" fmla="*/ 29 w 63"/>
                <a:gd name="T113" fmla="*/ 10 h 77"/>
                <a:gd name="T114" fmla="*/ 30 w 63"/>
                <a:gd name="T115" fmla="*/ 5 h 77"/>
                <a:gd name="T116" fmla="*/ 38 w 63"/>
                <a:gd name="T117" fmla="*/ 3 h 77"/>
                <a:gd name="T118" fmla="*/ 40 w 63"/>
                <a:gd name="T119" fmla="*/ 5 h 77"/>
                <a:gd name="T120" fmla="*/ 40 w 63"/>
                <a:gd name="T121" fmla="*/ 8 h 77"/>
                <a:gd name="T122" fmla="*/ 41 w 63"/>
                <a:gd name="T123" fmla="*/ 3 h 77"/>
                <a:gd name="T124" fmla="*/ 44 w 63"/>
                <a:gd name="T125"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3" h="77">
                  <a:moveTo>
                    <a:pt x="2" y="27"/>
                  </a:moveTo>
                  <a:lnTo>
                    <a:pt x="3" y="27"/>
                  </a:lnTo>
                  <a:lnTo>
                    <a:pt x="5" y="27"/>
                  </a:lnTo>
                  <a:lnTo>
                    <a:pt x="7" y="28"/>
                  </a:lnTo>
                  <a:lnTo>
                    <a:pt x="7" y="28"/>
                  </a:lnTo>
                  <a:lnTo>
                    <a:pt x="7" y="30"/>
                  </a:lnTo>
                  <a:lnTo>
                    <a:pt x="5" y="28"/>
                  </a:lnTo>
                  <a:lnTo>
                    <a:pt x="5" y="28"/>
                  </a:lnTo>
                  <a:lnTo>
                    <a:pt x="2" y="28"/>
                  </a:lnTo>
                  <a:lnTo>
                    <a:pt x="2" y="27"/>
                  </a:lnTo>
                  <a:close/>
                  <a:moveTo>
                    <a:pt x="44" y="0"/>
                  </a:moveTo>
                  <a:lnTo>
                    <a:pt x="44" y="0"/>
                  </a:lnTo>
                  <a:lnTo>
                    <a:pt x="46" y="2"/>
                  </a:lnTo>
                  <a:lnTo>
                    <a:pt x="48" y="2"/>
                  </a:lnTo>
                  <a:lnTo>
                    <a:pt x="49" y="3"/>
                  </a:lnTo>
                  <a:lnTo>
                    <a:pt x="48" y="3"/>
                  </a:lnTo>
                  <a:lnTo>
                    <a:pt x="46" y="5"/>
                  </a:lnTo>
                  <a:lnTo>
                    <a:pt x="46" y="6"/>
                  </a:lnTo>
                  <a:lnTo>
                    <a:pt x="43" y="6"/>
                  </a:lnTo>
                  <a:lnTo>
                    <a:pt x="43" y="8"/>
                  </a:lnTo>
                  <a:lnTo>
                    <a:pt x="43" y="10"/>
                  </a:lnTo>
                  <a:lnTo>
                    <a:pt x="41" y="10"/>
                  </a:lnTo>
                  <a:lnTo>
                    <a:pt x="41" y="11"/>
                  </a:lnTo>
                  <a:lnTo>
                    <a:pt x="41" y="13"/>
                  </a:lnTo>
                  <a:lnTo>
                    <a:pt x="40" y="13"/>
                  </a:lnTo>
                  <a:lnTo>
                    <a:pt x="38" y="13"/>
                  </a:lnTo>
                  <a:lnTo>
                    <a:pt x="38" y="13"/>
                  </a:lnTo>
                  <a:lnTo>
                    <a:pt x="37" y="13"/>
                  </a:lnTo>
                  <a:lnTo>
                    <a:pt x="37" y="13"/>
                  </a:lnTo>
                  <a:lnTo>
                    <a:pt x="35" y="14"/>
                  </a:lnTo>
                  <a:lnTo>
                    <a:pt x="35" y="14"/>
                  </a:lnTo>
                  <a:lnTo>
                    <a:pt x="37" y="14"/>
                  </a:lnTo>
                  <a:lnTo>
                    <a:pt x="37" y="14"/>
                  </a:lnTo>
                  <a:lnTo>
                    <a:pt x="38" y="16"/>
                  </a:lnTo>
                  <a:lnTo>
                    <a:pt x="38" y="16"/>
                  </a:lnTo>
                  <a:lnTo>
                    <a:pt x="37" y="16"/>
                  </a:lnTo>
                  <a:lnTo>
                    <a:pt x="33" y="17"/>
                  </a:lnTo>
                  <a:lnTo>
                    <a:pt x="32" y="17"/>
                  </a:lnTo>
                  <a:lnTo>
                    <a:pt x="32" y="19"/>
                  </a:lnTo>
                  <a:lnTo>
                    <a:pt x="32" y="19"/>
                  </a:lnTo>
                  <a:lnTo>
                    <a:pt x="35" y="22"/>
                  </a:lnTo>
                  <a:lnTo>
                    <a:pt x="37" y="22"/>
                  </a:lnTo>
                  <a:lnTo>
                    <a:pt x="37" y="24"/>
                  </a:lnTo>
                  <a:lnTo>
                    <a:pt x="38" y="24"/>
                  </a:lnTo>
                  <a:lnTo>
                    <a:pt x="40" y="25"/>
                  </a:lnTo>
                  <a:lnTo>
                    <a:pt x="41" y="25"/>
                  </a:lnTo>
                  <a:lnTo>
                    <a:pt x="43" y="25"/>
                  </a:lnTo>
                  <a:lnTo>
                    <a:pt x="43" y="25"/>
                  </a:lnTo>
                  <a:lnTo>
                    <a:pt x="44" y="25"/>
                  </a:lnTo>
                  <a:lnTo>
                    <a:pt x="44" y="24"/>
                  </a:lnTo>
                  <a:lnTo>
                    <a:pt x="46" y="24"/>
                  </a:lnTo>
                  <a:lnTo>
                    <a:pt x="46" y="22"/>
                  </a:lnTo>
                  <a:lnTo>
                    <a:pt x="46" y="22"/>
                  </a:lnTo>
                  <a:lnTo>
                    <a:pt x="46" y="22"/>
                  </a:lnTo>
                  <a:lnTo>
                    <a:pt x="46" y="21"/>
                  </a:lnTo>
                  <a:lnTo>
                    <a:pt x="48" y="19"/>
                  </a:lnTo>
                  <a:lnTo>
                    <a:pt x="49" y="19"/>
                  </a:lnTo>
                  <a:lnTo>
                    <a:pt x="49" y="21"/>
                  </a:lnTo>
                  <a:lnTo>
                    <a:pt x="51" y="21"/>
                  </a:lnTo>
                  <a:lnTo>
                    <a:pt x="51" y="22"/>
                  </a:lnTo>
                  <a:lnTo>
                    <a:pt x="51" y="22"/>
                  </a:lnTo>
                  <a:lnTo>
                    <a:pt x="51" y="24"/>
                  </a:lnTo>
                  <a:lnTo>
                    <a:pt x="52" y="24"/>
                  </a:lnTo>
                  <a:lnTo>
                    <a:pt x="54" y="24"/>
                  </a:lnTo>
                  <a:lnTo>
                    <a:pt x="54" y="24"/>
                  </a:lnTo>
                  <a:lnTo>
                    <a:pt x="54" y="25"/>
                  </a:lnTo>
                  <a:lnTo>
                    <a:pt x="54" y="27"/>
                  </a:lnTo>
                  <a:lnTo>
                    <a:pt x="55" y="27"/>
                  </a:lnTo>
                  <a:lnTo>
                    <a:pt x="57" y="27"/>
                  </a:lnTo>
                  <a:lnTo>
                    <a:pt x="57" y="27"/>
                  </a:lnTo>
                  <a:lnTo>
                    <a:pt x="57" y="25"/>
                  </a:lnTo>
                  <a:lnTo>
                    <a:pt x="59" y="25"/>
                  </a:lnTo>
                  <a:lnTo>
                    <a:pt x="60" y="25"/>
                  </a:lnTo>
                  <a:lnTo>
                    <a:pt x="60" y="27"/>
                  </a:lnTo>
                  <a:lnTo>
                    <a:pt x="60" y="27"/>
                  </a:lnTo>
                  <a:lnTo>
                    <a:pt x="60" y="27"/>
                  </a:lnTo>
                  <a:lnTo>
                    <a:pt x="59" y="27"/>
                  </a:lnTo>
                  <a:lnTo>
                    <a:pt x="59" y="28"/>
                  </a:lnTo>
                  <a:lnTo>
                    <a:pt x="59" y="28"/>
                  </a:lnTo>
                  <a:lnTo>
                    <a:pt x="59" y="30"/>
                  </a:lnTo>
                  <a:lnTo>
                    <a:pt x="59" y="30"/>
                  </a:lnTo>
                  <a:lnTo>
                    <a:pt x="60" y="33"/>
                  </a:lnTo>
                  <a:lnTo>
                    <a:pt x="60" y="35"/>
                  </a:lnTo>
                  <a:lnTo>
                    <a:pt x="60" y="36"/>
                  </a:lnTo>
                  <a:lnTo>
                    <a:pt x="62" y="38"/>
                  </a:lnTo>
                  <a:lnTo>
                    <a:pt x="62" y="38"/>
                  </a:lnTo>
                  <a:lnTo>
                    <a:pt x="62" y="39"/>
                  </a:lnTo>
                  <a:lnTo>
                    <a:pt x="60" y="39"/>
                  </a:lnTo>
                  <a:lnTo>
                    <a:pt x="62" y="41"/>
                  </a:lnTo>
                  <a:lnTo>
                    <a:pt x="62" y="44"/>
                  </a:lnTo>
                  <a:lnTo>
                    <a:pt x="62" y="46"/>
                  </a:lnTo>
                  <a:lnTo>
                    <a:pt x="63" y="49"/>
                  </a:lnTo>
                  <a:lnTo>
                    <a:pt x="62" y="51"/>
                  </a:lnTo>
                  <a:lnTo>
                    <a:pt x="62" y="51"/>
                  </a:lnTo>
                  <a:lnTo>
                    <a:pt x="60" y="52"/>
                  </a:lnTo>
                  <a:lnTo>
                    <a:pt x="60" y="54"/>
                  </a:lnTo>
                  <a:lnTo>
                    <a:pt x="60" y="57"/>
                  </a:lnTo>
                  <a:lnTo>
                    <a:pt x="59" y="58"/>
                  </a:lnTo>
                  <a:lnTo>
                    <a:pt x="57" y="60"/>
                  </a:lnTo>
                  <a:lnTo>
                    <a:pt x="57" y="60"/>
                  </a:lnTo>
                  <a:lnTo>
                    <a:pt x="59" y="62"/>
                  </a:lnTo>
                  <a:lnTo>
                    <a:pt x="57" y="63"/>
                  </a:lnTo>
                  <a:lnTo>
                    <a:pt x="55" y="63"/>
                  </a:lnTo>
                  <a:lnTo>
                    <a:pt x="52" y="63"/>
                  </a:lnTo>
                  <a:lnTo>
                    <a:pt x="52" y="63"/>
                  </a:lnTo>
                  <a:lnTo>
                    <a:pt x="51" y="63"/>
                  </a:lnTo>
                  <a:lnTo>
                    <a:pt x="51" y="63"/>
                  </a:lnTo>
                  <a:lnTo>
                    <a:pt x="49" y="63"/>
                  </a:lnTo>
                  <a:lnTo>
                    <a:pt x="49" y="62"/>
                  </a:lnTo>
                  <a:lnTo>
                    <a:pt x="49" y="63"/>
                  </a:lnTo>
                  <a:lnTo>
                    <a:pt x="48" y="65"/>
                  </a:lnTo>
                  <a:lnTo>
                    <a:pt x="46" y="63"/>
                  </a:lnTo>
                  <a:lnTo>
                    <a:pt x="43" y="65"/>
                  </a:lnTo>
                  <a:lnTo>
                    <a:pt x="41" y="65"/>
                  </a:lnTo>
                  <a:lnTo>
                    <a:pt x="40" y="65"/>
                  </a:lnTo>
                  <a:lnTo>
                    <a:pt x="40" y="66"/>
                  </a:lnTo>
                  <a:lnTo>
                    <a:pt x="40" y="66"/>
                  </a:lnTo>
                  <a:lnTo>
                    <a:pt x="40" y="66"/>
                  </a:lnTo>
                  <a:lnTo>
                    <a:pt x="37" y="68"/>
                  </a:lnTo>
                  <a:lnTo>
                    <a:pt x="37" y="68"/>
                  </a:lnTo>
                  <a:lnTo>
                    <a:pt x="35" y="69"/>
                  </a:lnTo>
                  <a:lnTo>
                    <a:pt x="33" y="69"/>
                  </a:lnTo>
                  <a:lnTo>
                    <a:pt x="32" y="69"/>
                  </a:lnTo>
                  <a:lnTo>
                    <a:pt x="30" y="69"/>
                  </a:lnTo>
                  <a:lnTo>
                    <a:pt x="30" y="69"/>
                  </a:lnTo>
                  <a:lnTo>
                    <a:pt x="30" y="69"/>
                  </a:lnTo>
                  <a:lnTo>
                    <a:pt x="29" y="69"/>
                  </a:lnTo>
                  <a:lnTo>
                    <a:pt x="29" y="69"/>
                  </a:lnTo>
                  <a:lnTo>
                    <a:pt x="29" y="69"/>
                  </a:lnTo>
                  <a:lnTo>
                    <a:pt x="29" y="71"/>
                  </a:lnTo>
                  <a:lnTo>
                    <a:pt x="29" y="71"/>
                  </a:lnTo>
                  <a:lnTo>
                    <a:pt x="29" y="73"/>
                  </a:lnTo>
                  <a:lnTo>
                    <a:pt x="27" y="73"/>
                  </a:lnTo>
                  <a:lnTo>
                    <a:pt x="25" y="73"/>
                  </a:lnTo>
                  <a:lnTo>
                    <a:pt x="24" y="74"/>
                  </a:lnTo>
                  <a:lnTo>
                    <a:pt x="22" y="74"/>
                  </a:lnTo>
                  <a:lnTo>
                    <a:pt x="16" y="76"/>
                  </a:lnTo>
                  <a:lnTo>
                    <a:pt x="14" y="76"/>
                  </a:lnTo>
                  <a:lnTo>
                    <a:pt x="14" y="76"/>
                  </a:lnTo>
                  <a:lnTo>
                    <a:pt x="13" y="76"/>
                  </a:lnTo>
                  <a:lnTo>
                    <a:pt x="11" y="76"/>
                  </a:lnTo>
                  <a:lnTo>
                    <a:pt x="10" y="77"/>
                  </a:lnTo>
                  <a:lnTo>
                    <a:pt x="8" y="77"/>
                  </a:lnTo>
                  <a:lnTo>
                    <a:pt x="10" y="74"/>
                  </a:lnTo>
                  <a:lnTo>
                    <a:pt x="11" y="73"/>
                  </a:lnTo>
                  <a:lnTo>
                    <a:pt x="11" y="73"/>
                  </a:lnTo>
                  <a:lnTo>
                    <a:pt x="11" y="73"/>
                  </a:lnTo>
                  <a:lnTo>
                    <a:pt x="7" y="74"/>
                  </a:lnTo>
                  <a:lnTo>
                    <a:pt x="5" y="74"/>
                  </a:lnTo>
                  <a:lnTo>
                    <a:pt x="3" y="74"/>
                  </a:lnTo>
                  <a:lnTo>
                    <a:pt x="3" y="73"/>
                  </a:lnTo>
                  <a:lnTo>
                    <a:pt x="7" y="73"/>
                  </a:lnTo>
                  <a:lnTo>
                    <a:pt x="7" y="71"/>
                  </a:lnTo>
                  <a:lnTo>
                    <a:pt x="8" y="71"/>
                  </a:lnTo>
                  <a:lnTo>
                    <a:pt x="8" y="69"/>
                  </a:lnTo>
                  <a:lnTo>
                    <a:pt x="11" y="69"/>
                  </a:lnTo>
                  <a:lnTo>
                    <a:pt x="3" y="71"/>
                  </a:lnTo>
                  <a:lnTo>
                    <a:pt x="2" y="71"/>
                  </a:lnTo>
                  <a:lnTo>
                    <a:pt x="2" y="71"/>
                  </a:lnTo>
                  <a:lnTo>
                    <a:pt x="0" y="71"/>
                  </a:lnTo>
                  <a:lnTo>
                    <a:pt x="0" y="69"/>
                  </a:lnTo>
                  <a:lnTo>
                    <a:pt x="2" y="68"/>
                  </a:lnTo>
                  <a:lnTo>
                    <a:pt x="3" y="66"/>
                  </a:lnTo>
                  <a:lnTo>
                    <a:pt x="5" y="66"/>
                  </a:lnTo>
                  <a:lnTo>
                    <a:pt x="7" y="65"/>
                  </a:lnTo>
                  <a:lnTo>
                    <a:pt x="7" y="65"/>
                  </a:lnTo>
                  <a:lnTo>
                    <a:pt x="7" y="65"/>
                  </a:lnTo>
                  <a:lnTo>
                    <a:pt x="2" y="65"/>
                  </a:lnTo>
                  <a:lnTo>
                    <a:pt x="0" y="65"/>
                  </a:lnTo>
                  <a:lnTo>
                    <a:pt x="0" y="63"/>
                  </a:lnTo>
                  <a:lnTo>
                    <a:pt x="0" y="63"/>
                  </a:lnTo>
                  <a:lnTo>
                    <a:pt x="2" y="62"/>
                  </a:lnTo>
                  <a:lnTo>
                    <a:pt x="3" y="62"/>
                  </a:lnTo>
                  <a:lnTo>
                    <a:pt x="5" y="62"/>
                  </a:lnTo>
                  <a:lnTo>
                    <a:pt x="5" y="62"/>
                  </a:lnTo>
                  <a:lnTo>
                    <a:pt x="7" y="62"/>
                  </a:lnTo>
                  <a:lnTo>
                    <a:pt x="8" y="62"/>
                  </a:lnTo>
                  <a:lnTo>
                    <a:pt x="8" y="62"/>
                  </a:lnTo>
                  <a:lnTo>
                    <a:pt x="7" y="60"/>
                  </a:lnTo>
                  <a:lnTo>
                    <a:pt x="7" y="58"/>
                  </a:lnTo>
                  <a:lnTo>
                    <a:pt x="8" y="58"/>
                  </a:lnTo>
                  <a:lnTo>
                    <a:pt x="8" y="57"/>
                  </a:lnTo>
                  <a:lnTo>
                    <a:pt x="10" y="55"/>
                  </a:lnTo>
                  <a:lnTo>
                    <a:pt x="11" y="55"/>
                  </a:lnTo>
                  <a:lnTo>
                    <a:pt x="14" y="55"/>
                  </a:lnTo>
                  <a:lnTo>
                    <a:pt x="19" y="55"/>
                  </a:lnTo>
                  <a:lnTo>
                    <a:pt x="22" y="54"/>
                  </a:lnTo>
                  <a:lnTo>
                    <a:pt x="21" y="52"/>
                  </a:lnTo>
                  <a:lnTo>
                    <a:pt x="19" y="52"/>
                  </a:lnTo>
                  <a:lnTo>
                    <a:pt x="18" y="54"/>
                  </a:lnTo>
                  <a:lnTo>
                    <a:pt x="18" y="54"/>
                  </a:lnTo>
                  <a:lnTo>
                    <a:pt x="14" y="55"/>
                  </a:lnTo>
                  <a:lnTo>
                    <a:pt x="13" y="55"/>
                  </a:lnTo>
                  <a:lnTo>
                    <a:pt x="11" y="54"/>
                  </a:lnTo>
                  <a:lnTo>
                    <a:pt x="11" y="54"/>
                  </a:lnTo>
                  <a:lnTo>
                    <a:pt x="11" y="55"/>
                  </a:lnTo>
                  <a:lnTo>
                    <a:pt x="8" y="55"/>
                  </a:lnTo>
                  <a:lnTo>
                    <a:pt x="7" y="55"/>
                  </a:lnTo>
                  <a:lnTo>
                    <a:pt x="10" y="54"/>
                  </a:lnTo>
                  <a:lnTo>
                    <a:pt x="13" y="52"/>
                  </a:lnTo>
                  <a:lnTo>
                    <a:pt x="13" y="51"/>
                  </a:lnTo>
                  <a:lnTo>
                    <a:pt x="14" y="49"/>
                  </a:lnTo>
                  <a:lnTo>
                    <a:pt x="13" y="49"/>
                  </a:lnTo>
                  <a:lnTo>
                    <a:pt x="13" y="49"/>
                  </a:lnTo>
                  <a:lnTo>
                    <a:pt x="16" y="46"/>
                  </a:lnTo>
                  <a:lnTo>
                    <a:pt x="16" y="44"/>
                  </a:lnTo>
                  <a:lnTo>
                    <a:pt x="18" y="44"/>
                  </a:lnTo>
                  <a:lnTo>
                    <a:pt x="19" y="44"/>
                  </a:lnTo>
                  <a:lnTo>
                    <a:pt x="19" y="44"/>
                  </a:lnTo>
                  <a:lnTo>
                    <a:pt x="19" y="44"/>
                  </a:lnTo>
                  <a:lnTo>
                    <a:pt x="21" y="43"/>
                  </a:lnTo>
                  <a:lnTo>
                    <a:pt x="19" y="43"/>
                  </a:lnTo>
                  <a:lnTo>
                    <a:pt x="18" y="43"/>
                  </a:lnTo>
                  <a:lnTo>
                    <a:pt x="13" y="43"/>
                  </a:lnTo>
                  <a:lnTo>
                    <a:pt x="13" y="43"/>
                  </a:lnTo>
                  <a:lnTo>
                    <a:pt x="11" y="43"/>
                  </a:lnTo>
                  <a:lnTo>
                    <a:pt x="11" y="43"/>
                  </a:lnTo>
                  <a:lnTo>
                    <a:pt x="11" y="41"/>
                  </a:lnTo>
                  <a:lnTo>
                    <a:pt x="11" y="41"/>
                  </a:lnTo>
                  <a:lnTo>
                    <a:pt x="10" y="41"/>
                  </a:lnTo>
                  <a:lnTo>
                    <a:pt x="8" y="41"/>
                  </a:lnTo>
                  <a:lnTo>
                    <a:pt x="8" y="41"/>
                  </a:lnTo>
                  <a:lnTo>
                    <a:pt x="7" y="41"/>
                  </a:lnTo>
                  <a:lnTo>
                    <a:pt x="8" y="39"/>
                  </a:lnTo>
                  <a:lnTo>
                    <a:pt x="7" y="39"/>
                  </a:lnTo>
                  <a:lnTo>
                    <a:pt x="5" y="39"/>
                  </a:lnTo>
                  <a:lnTo>
                    <a:pt x="3" y="39"/>
                  </a:lnTo>
                  <a:lnTo>
                    <a:pt x="3" y="38"/>
                  </a:lnTo>
                  <a:lnTo>
                    <a:pt x="5" y="38"/>
                  </a:lnTo>
                  <a:lnTo>
                    <a:pt x="3" y="38"/>
                  </a:lnTo>
                  <a:lnTo>
                    <a:pt x="3" y="36"/>
                  </a:lnTo>
                  <a:lnTo>
                    <a:pt x="5" y="36"/>
                  </a:lnTo>
                  <a:lnTo>
                    <a:pt x="5" y="36"/>
                  </a:lnTo>
                  <a:lnTo>
                    <a:pt x="7" y="36"/>
                  </a:lnTo>
                  <a:lnTo>
                    <a:pt x="10" y="35"/>
                  </a:lnTo>
                  <a:lnTo>
                    <a:pt x="7" y="35"/>
                  </a:lnTo>
                  <a:lnTo>
                    <a:pt x="7" y="35"/>
                  </a:lnTo>
                  <a:lnTo>
                    <a:pt x="7" y="33"/>
                  </a:lnTo>
                  <a:lnTo>
                    <a:pt x="7" y="33"/>
                  </a:lnTo>
                  <a:lnTo>
                    <a:pt x="8" y="32"/>
                  </a:lnTo>
                  <a:lnTo>
                    <a:pt x="11" y="32"/>
                  </a:lnTo>
                  <a:lnTo>
                    <a:pt x="11" y="30"/>
                  </a:lnTo>
                  <a:lnTo>
                    <a:pt x="11" y="30"/>
                  </a:lnTo>
                  <a:lnTo>
                    <a:pt x="8" y="30"/>
                  </a:lnTo>
                  <a:lnTo>
                    <a:pt x="7" y="30"/>
                  </a:lnTo>
                  <a:lnTo>
                    <a:pt x="7" y="28"/>
                  </a:lnTo>
                  <a:lnTo>
                    <a:pt x="7" y="27"/>
                  </a:lnTo>
                  <a:lnTo>
                    <a:pt x="8" y="27"/>
                  </a:lnTo>
                  <a:lnTo>
                    <a:pt x="7" y="25"/>
                  </a:lnTo>
                  <a:lnTo>
                    <a:pt x="7" y="25"/>
                  </a:lnTo>
                  <a:lnTo>
                    <a:pt x="7" y="25"/>
                  </a:lnTo>
                  <a:lnTo>
                    <a:pt x="5" y="24"/>
                  </a:lnTo>
                  <a:lnTo>
                    <a:pt x="3" y="24"/>
                  </a:lnTo>
                  <a:lnTo>
                    <a:pt x="3" y="24"/>
                  </a:lnTo>
                  <a:lnTo>
                    <a:pt x="5" y="22"/>
                  </a:lnTo>
                  <a:lnTo>
                    <a:pt x="5" y="22"/>
                  </a:lnTo>
                  <a:lnTo>
                    <a:pt x="7" y="22"/>
                  </a:lnTo>
                  <a:lnTo>
                    <a:pt x="8" y="22"/>
                  </a:lnTo>
                  <a:lnTo>
                    <a:pt x="10" y="22"/>
                  </a:lnTo>
                  <a:lnTo>
                    <a:pt x="11" y="22"/>
                  </a:lnTo>
                  <a:lnTo>
                    <a:pt x="14" y="22"/>
                  </a:lnTo>
                  <a:lnTo>
                    <a:pt x="18" y="24"/>
                  </a:lnTo>
                  <a:lnTo>
                    <a:pt x="18" y="24"/>
                  </a:lnTo>
                  <a:lnTo>
                    <a:pt x="19" y="22"/>
                  </a:lnTo>
                  <a:lnTo>
                    <a:pt x="19" y="22"/>
                  </a:lnTo>
                  <a:lnTo>
                    <a:pt x="24" y="22"/>
                  </a:lnTo>
                  <a:lnTo>
                    <a:pt x="25" y="22"/>
                  </a:lnTo>
                  <a:lnTo>
                    <a:pt x="25" y="22"/>
                  </a:lnTo>
                  <a:lnTo>
                    <a:pt x="25" y="22"/>
                  </a:lnTo>
                  <a:lnTo>
                    <a:pt x="25" y="21"/>
                  </a:lnTo>
                  <a:lnTo>
                    <a:pt x="25" y="19"/>
                  </a:lnTo>
                  <a:lnTo>
                    <a:pt x="27" y="19"/>
                  </a:lnTo>
                  <a:lnTo>
                    <a:pt x="29" y="19"/>
                  </a:lnTo>
                  <a:lnTo>
                    <a:pt x="30" y="17"/>
                  </a:lnTo>
                  <a:lnTo>
                    <a:pt x="30" y="17"/>
                  </a:lnTo>
                  <a:lnTo>
                    <a:pt x="32" y="16"/>
                  </a:lnTo>
                  <a:lnTo>
                    <a:pt x="32" y="14"/>
                  </a:lnTo>
                  <a:lnTo>
                    <a:pt x="27" y="16"/>
                  </a:lnTo>
                  <a:lnTo>
                    <a:pt x="22" y="14"/>
                  </a:lnTo>
                  <a:lnTo>
                    <a:pt x="24" y="13"/>
                  </a:lnTo>
                  <a:lnTo>
                    <a:pt x="24" y="13"/>
                  </a:lnTo>
                  <a:lnTo>
                    <a:pt x="27" y="11"/>
                  </a:lnTo>
                  <a:lnTo>
                    <a:pt x="27" y="11"/>
                  </a:lnTo>
                  <a:lnTo>
                    <a:pt x="27" y="11"/>
                  </a:lnTo>
                  <a:lnTo>
                    <a:pt x="29" y="10"/>
                  </a:lnTo>
                  <a:lnTo>
                    <a:pt x="29" y="8"/>
                  </a:lnTo>
                  <a:lnTo>
                    <a:pt x="29" y="6"/>
                  </a:lnTo>
                  <a:lnTo>
                    <a:pt x="29" y="6"/>
                  </a:lnTo>
                  <a:lnTo>
                    <a:pt x="30" y="5"/>
                  </a:lnTo>
                  <a:lnTo>
                    <a:pt x="30" y="5"/>
                  </a:lnTo>
                  <a:lnTo>
                    <a:pt x="32" y="5"/>
                  </a:lnTo>
                  <a:lnTo>
                    <a:pt x="33" y="3"/>
                  </a:lnTo>
                  <a:lnTo>
                    <a:pt x="35" y="3"/>
                  </a:lnTo>
                  <a:lnTo>
                    <a:pt x="37" y="3"/>
                  </a:lnTo>
                  <a:lnTo>
                    <a:pt x="38" y="3"/>
                  </a:lnTo>
                  <a:lnTo>
                    <a:pt x="38" y="3"/>
                  </a:lnTo>
                  <a:lnTo>
                    <a:pt x="40" y="2"/>
                  </a:lnTo>
                  <a:lnTo>
                    <a:pt x="40" y="3"/>
                  </a:lnTo>
                  <a:lnTo>
                    <a:pt x="40" y="3"/>
                  </a:lnTo>
                  <a:lnTo>
                    <a:pt x="40" y="5"/>
                  </a:lnTo>
                  <a:lnTo>
                    <a:pt x="41" y="5"/>
                  </a:lnTo>
                  <a:lnTo>
                    <a:pt x="40" y="6"/>
                  </a:lnTo>
                  <a:lnTo>
                    <a:pt x="40" y="6"/>
                  </a:lnTo>
                  <a:lnTo>
                    <a:pt x="40" y="6"/>
                  </a:lnTo>
                  <a:lnTo>
                    <a:pt x="40" y="8"/>
                  </a:lnTo>
                  <a:lnTo>
                    <a:pt x="40" y="8"/>
                  </a:lnTo>
                  <a:lnTo>
                    <a:pt x="41" y="6"/>
                  </a:lnTo>
                  <a:lnTo>
                    <a:pt x="41" y="6"/>
                  </a:lnTo>
                  <a:lnTo>
                    <a:pt x="41" y="5"/>
                  </a:lnTo>
                  <a:lnTo>
                    <a:pt x="41" y="3"/>
                  </a:lnTo>
                  <a:lnTo>
                    <a:pt x="41" y="3"/>
                  </a:lnTo>
                  <a:lnTo>
                    <a:pt x="41" y="2"/>
                  </a:lnTo>
                  <a:lnTo>
                    <a:pt x="44" y="2"/>
                  </a:lnTo>
                  <a:lnTo>
                    <a:pt x="43" y="0"/>
                  </a:lnTo>
                  <a:lnTo>
                    <a:pt x="4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54" name="Freeform 251">
              <a:extLst>
                <a:ext uri="{FF2B5EF4-FFF2-40B4-BE49-F238E27FC236}">
                  <a16:creationId xmlns:a16="http://schemas.microsoft.com/office/drawing/2014/main" id="{D0DD4199-46B3-646A-902A-4A037010D77F}"/>
                </a:ext>
              </a:extLst>
            </p:cNvPr>
            <p:cNvSpPr>
              <a:spLocks noEditPoints="1"/>
            </p:cNvSpPr>
            <p:nvPr/>
          </p:nvSpPr>
          <p:spPr bwMode="auto">
            <a:xfrm>
              <a:off x="8544584" y="4425668"/>
              <a:ext cx="1190975" cy="298231"/>
            </a:xfrm>
            <a:custGeom>
              <a:avLst/>
              <a:gdLst>
                <a:gd name="T0" fmla="*/ 357 w 611"/>
                <a:gd name="T1" fmla="*/ 143 h 153"/>
                <a:gd name="T2" fmla="*/ 302 w 611"/>
                <a:gd name="T3" fmla="*/ 135 h 153"/>
                <a:gd name="T4" fmla="*/ 381 w 611"/>
                <a:gd name="T5" fmla="*/ 132 h 153"/>
                <a:gd name="T6" fmla="*/ 372 w 611"/>
                <a:gd name="T7" fmla="*/ 129 h 153"/>
                <a:gd name="T8" fmla="*/ 302 w 611"/>
                <a:gd name="T9" fmla="*/ 118 h 153"/>
                <a:gd name="T10" fmla="*/ 253 w 611"/>
                <a:gd name="T11" fmla="*/ 123 h 153"/>
                <a:gd name="T12" fmla="*/ 365 w 611"/>
                <a:gd name="T13" fmla="*/ 115 h 153"/>
                <a:gd name="T14" fmla="*/ 577 w 611"/>
                <a:gd name="T15" fmla="*/ 115 h 153"/>
                <a:gd name="T16" fmla="*/ 383 w 611"/>
                <a:gd name="T17" fmla="*/ 115 h 153"/>
                <a:gd name="T18" fmla="*/ 339 w 611"/>
                <a:gd name="T19" fmla="*/ 121 h 153"/>
                <a:gd name="T20" fmla="*/ 315 w 611"/>
                <a:gd name="T21" fmla="*/ 113 h 153"/>
                <a:gd name="T22" fmla="*/ 348 w 611"/>
                <a:gd name="T23" fmla="*/ 113 h 153"/>
                <a:gd name="T24" fmla="*/ 294 w 611"/>
                <a:gd name="T25" fmla="*/ 120 h 153"/>
                <a:gd name="T26" fmla="*/ 269 w 611"/>
                <a:gd name="T27" fmla="*/ 124 h 153"/>
                <a:gd name="T28" fmla="*/ 280 w 611"/>
                <a:gd name="T29" fmla="*/ 117 h 153"/>
                <a:gd name="T30" fmla="*/ 231 w 611"/>
                <a:gd name="T31" fmla="*/ 117 h 153"/>
                <a:gd name="T32" fmla="*/ 397 w 611"/>
                <a:gd name="T33" fmla="*/ 109 h 153"/>
                <a:gd name="T34" fmla="*/ 567 w 611"/>
                <a:gd name="T35" fmla="*/ 117 h 153"/>
                <a:gd name="T36" fmla="*/ 471 w 611"/>
                <a:gd name="T37" fmla="*/ 102 h 153"/>
                <a:gd name="T38" fmla="*/ 432 w 611"/>
                <a:gd name="T39" fmla="*/ 98 h 153"/>
                <a:gd name="T40" fmla="*/ 244 w 611"/>
                <a:gd name="T41" fmla="*/ 95 h 153"/>
                <a:gd name="T42" fmla="*/ 523 w 611"/>
                <a:gd name="T43" fmla="*/ 87 h 153"/>
                <a:gd name="T44" fmla="*/ 129 w 611"/>
                <a:gd name="T45" fmla="*/ 83 h 153"/>
                <a:gd name="T46" fmla="*/ 173 w 611"/>
                <a:gd name="T47" fmla="*/ 90 h 153"/>
                <a:gd name="T48" fmla="*/ 220 w 611"/>
                <a:gd name="T49" fmla="*/ 106 h 153"/>
                <a:gd name="T50" fmla="*/ 179 w 611"/>
                <a:gd name="T51" fmla="*/ 113 h 153"/>
                <a:gd name="T52" fmla="*/ 102 w 611"/>
                <a:gd name="T53" fmla="*/ 95 h 153"/>
                <a:gd name="T54" fmla="*/ 121 w 611"/>
                <a:gd name="T55" fmla="*/ 82 h 153"/>
                <a:gd name="T56" fmla="*/ 493 w 611"/>
                <a:gd name="T57" fmla="*/ 79 h 153"/>
                <a:gd name="T58" fmla="*/ 514 w 611"/>
                <a:gd name="T59" fmla="*/ 82 h 153"/>
                <a:gd name="T60" fmla="*/ 361 w 611"/>
                <a:gd name="T61" fmla="*/ 71 h 153"/>
                <a:gd name="T62" fmla="*/ 342 w 611"/>
                <a:gd name="T63" fmla="*/ 72 h 153"/>
                <a:gd name="T64" fmla="*/ 351 w 611"/>
                <a:gd name="T65" fmla="*/ 74 h 153"/>
                <a:gd name="T66" fmla="*/ 356 w 611"/>
                <a:gd name="T67" fmla="*/ 54 h 153"/>
                <a:gd name="T68" fmla="*/ 428 w 611"/>
                <a:gd name="T69" fmla="*/ 46 h 153"/>
                <a:gd name="T70" fmla="*/ 252 w 611"/>
                <a:gd name="T71" fmla="*/ 54 h 153"/>
                <a:gd name="T72" fmla="*/ 395 w 611"/>
                <a:gd name="T73" fmla="*/ 44 h 153"/>
                <a:gd name="T74" fmla="*/ 449 w 611"/>
                <a:gd name="T75" fmla="*/ 36 h 153"/>
                <a:gd name="T76" fmla="*/ 438 w 611"/>
                <a:gd name="T77" fmla="*/ 43 h 153"/>
                <a:gd name="T78" fmla="*/ 439 w 611"/>
                <a:gd name="T79" fmla="*/ 38 h 153"/>
                <a:gd name="T80" fmla="*/ 134 w 611"/>
                <a:gd name="T81" fmla="*/ 41 h 153"/>
                <a:gd name="T82" fmla="*/ 515 w 611"/>
                <a:gd name="T83" fmla="*/ 25 h 153"/>
                <a:gd name="T84" fmla="*/ 364 w 611"/>
                <a:gd name="T85" fmla="*/ 22 h 153"/>
                <a:gd name="T86" fmla="*/ 454 w 611"/>
                <a:gd name="T87" fmla="*/ 25 h 153"/>
                <a:gd name="T88" fmla="*/ 537 w 611"/>
                <a:gd name="T89" fmla="*/ 19 h 153"/>
                <a:gd name="T90" fmla="*/ 118 w 611"/>
                <a:gd name="T91" fmla="*/ 31 h 153"/>
                <a:gd name="T92" fmla="*/ 96 w 611"/>
                <a:gd name="T93" fmla="*/ 22 h 153"/>
                <a:gd name="T94" fmla="*/ 422 w 611"/>
                <a:gd name="T95" fmla="*/ 19 h 153"/>
                <a:gd name="T96" fmla="*/ 350 w 611"/>
                <a:gd name="T97" fmla="*/ 19 h 153"/>
                <a:gd name="T98" fmla="*/ 6 w 611"/>
                <a:gd name="T99" fmla="*/ 14 h 153"/>
                <a:gd name="T100" fmla="*/ 466 w 611"/>
                <a:gd name="T101" fmla="*/ 8 h 153"/>
                <a:gd name="T102" fmla="*/ 533 w 611"/>
                <a:gd name="T103" fmla="*/ 6 h 153"/>
                <a:gd name="T104" fmla="*/ 332 w 611"/>
                <a:gd name="T105" fmla="*/ 3 h 153"/>
                <a:gd name="T106" fmla="*/ 518 w 611"/>
                <a:gd name="T107" fmla="*/ 31 h 153"/>
                <a:gd name="T108" fmla="*/ 556 w 611"/>
                <a:gd name="T109" fmla="*/ 22 h 153"/>
                <a:gd name="T110" fmla="*/ 611 w 611"/>
                <a:gd name="T111" fmla="*/ 82 h 153"/>
                <a:gd name="T112" fmla="*/ 586 w 611"/>
                <a:gd name="T113" fmla="*/ 112 h 153"/>
                <a:gd name="T114" fmla="*/ 581 w 611"/>
                <a:gd name="T115" fmla="*/ 95 h 153"/>
                <a:gd name="T116" fmla="*/ 556 w 611"/>
                <a:gd name="T117" fmla="*/ 66 h 153"/>
                <a:gd name="T118" fmla="*/ 510 w 611"/>
                <a:gd name="T119" fmla="*/ 50 h 153"/>
                <a:gd name="T120" fmla="*/ 495 w 611"/>
                <a:gd name="T121" fmla="*/ 46 h 153"/>
                <a:gd name="T122" fmla="*/ 509 w 611"/>
                <a:gd name="T123" fmla="*/ 27 h 153"/>
                <a:gd name="T124" fmla="*/ 471 w 611"/>
                <a:gd name="T125" fmla="*/ 1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11" h="153">
                  <a:moveTo>
                    <a:pt x="357" y="146"/>
                  </a:moveTo>
                  <a:lnTo>
                    <a:pt x="357" y="146"/>
                  </a:lnTo>
                  <a:lnTo>
                    <a:pt x="357" y="148"/>
                  </a:lnTo>
                  <a:lnTo>
                    <a:pt x="357" y="148"/>
                  </a:lnTo>
                  <a:lnTo>
                    <a:pt x="357" y="148"/>
                  </a:lnTo>
                  <a:lnTo>
                    <a:pt x="356" y="150"/>
                  </a:lnTo>
                  <a:lnTo>
                    <a:pt x="354" y="151"/>
                  </a:lnTo>
                  <a:lnTo>
                    <a:pt x="351" y="151"/>
                  </a:lnTo>
                  <a:lnTo>
                    <a:pt x="351" y="153"/>
                  </a:lnTo>
                  <a:lnTo>
                    <a:pt x="350" y="153"/>
                  </a:lnTo>
                  <a:lnTo>
                    <a:pt x="350" y="153"/>
                  </a:lnTo>
                  <a:lnTo>
                    <a:pt x="350" y="151"/>
                  </a:lnTo>
                  <a:lnTo>
                    <a:pt x="350" y="150"/>
                  </a:lnTo>
                  <a:lnTo>
                    <a:pt x="353" y="150"/>
                  </a:lnTo>
                  <a:lnTo>
                    <a:pt x="354" y="148"/>
                  </a:lnTo>
                  <a:lnTo>
                    <a:pt x="356" y="146"/>
                  </a:lnTo>
                  <a:lnTo>
                    <a:pt x="357" y="146"/>
                  </a:lnTo>
                  <a:lnTo>
                    <a:pt x="357" y="146"/>
                  </a:lnTo>
                  <a:close/>
                  <a:moveTo>
                    <a:pt x="337" y="145"/>
                  </a:moveTo>
                  <a:lnTo>
                    <a:pt x="337" y="146"/>
                  </a:lnTo>
                  <a:lnTo>
                    <a:pt x="337" y="146"/>
                  </a:lnTo>
                  <a:lnTo>
                    <a:pt x="335" y="148"/>
                  </a:lnTo>
                  <a:lnTo>
                    <a:pt x="335" y="148"/>
                  </a:lnTo>
                  <a:lnTo>
                    <a:pt x="334" y="148"/>
                  </a:lnTo>
                  <a:lnTo>
                    <a:pt x="334" y="148"/>
                  </a:lnTo>
                  <a:lnTo>
                    <a:pt x="334" y="146"/>
                  </a:lnTo>
                  <a:lnTo>
                    <a:pt x="335" y="145"/>
                  </a:lnTo>
                  <a:lnTo>
                    <a:pt x="337" y="145"/>
                  </a:lnTo>
                  <a:close/>
                  <a:moveTo>
                    <a:pt x="359" y="142"/>
                  </a:moveTo>
                  <a:lnTo>
                    <a:pt x="359" y="142"/>
                  </a:lnTo>
                  <a:lnTo>
                    <a:pt x="359" y="142"/>
                  </a:lnTo>
                  <a:lnTo>
                    <a:pt x="357" y="143"/>
                  </a:lnTo>
                  <a:lnTo>
                    <a:pt x="357" y="143"/>
                  </a:lnTo>
                  <a:lnTo>
                    <a:pt x="356" y="145"/>
                  </a:lnTo>
                  <a:lnTo>
                    <a:pt x="356" y="143"/>
                  </a:lnTo>
                  <a:lnTo>
                    <a:pt x="357" y="142"/>
                  </a:lnTo>
                  <a:lnTo>
                    <a:pt x="359" y="142"/>
                  </a:lnTo>
                  <a:close/>
                  <a:moveTo>
                    <a:pt x="307" y="129"/>
                  </a:moveTo>
                  <a:lnTo>
                    <a:pt x="309" y="129"/>
                  </a:lnTo>
                  <a:lnTo>
                    <a:pt x="309" y="131"/>
                  </a:lnTo>
                  <a:lnTo>
                    <a:pt x="309" y="131"/>
                  </a:lnTo>
                  <a:lnTo>
                    <a:pt x="312" y="132"/>
                  </a:lnTo>
                  <a:lnTo>
                    <a:pt x="312" y="132"/>
                  </a:lnTo>
                  <a:lnTo>
                    <a:pt x="312" y="134"/>
                  </a:lnTo>
                  <a:lnTo>
                    <a:pt x="313" y="134"/>
                  </a:lnTo>
                  <a:lnTo>
                    <a:pt x="313" y="134"/>
                  </a:lnTo>
                  <a:lnTo>
                    <a:pt x="315" y="134"/>
                  </a:lnTo>
                  <a:lnTo>
                    <a:pt x="316" y="134"/>
                  </a:lnTo>
                  <a:lnTo>
                    <a:pt x="316" y="135"/>
                  </a:lnTo>
                  <a:lnTo>
                    <a:pt x="318" y="137"/>
                  </a:lnTo>
                  <a:lnTo>
                    <a:pt x="318" y="139"/>
                  </a:lnTo>
                  <a:lnTo>
                    <a:pt x="320" y="139"/>
                  </a:lnTo>
                  <a:lnTo>
                    <a:pt x="321" y="140"/>
                  </a:lnTo>
                  <a:lnTo>
                    <a:pt x="320" y="140"/>
                  </a:lnTo>
                  <a:lnTo>
                    <a:pt x="318" y="142"/>
                  </a:lnTo>
                  <a:lnTo>
                    <a:pt x="318" y="143"/>
                  </a:lnTo>
                  <a:lnTo>
                    <a:pt x="316" y="143"/>
                  </a:lnTo>
                  <a:lnTo>
                    <a:pt x="315" y="143"/>
                  </a:lnTo>
                  <a:lnTo>
                    <a:pt x="315" y="143"/>
                  </a:lnTo>
                  <a:lnTo>
                    <a:pt x="312" y="143"/>
                  </a:lnTo>
                  <a:lnTo>
                    <a:pt x="310" y="142"/>
                  </a:lnTo>
                  <a:lnTo>
                    <a:pt x="309" y="142"/>
                  </a:lnTo>
                  <a:lnTo>
                    <a:pt x="309" y="140"/>
                  </a:lnTo>
                  <a:lnTo>
                    <a:pt x="307" y="139"/>
                  </a:lnTo>
                  <a:lnTo>
                    <a:pt x="305" y="139"/>
                  </a:lnTo>
                  <a:lnTo>
                    <a:pt x="302" y="135"/>
                  </a:lnTo>
                  <a:lnTo>
                    <a:pt x="301" y="135"/>
                  </a:lnTo>
                  <a:lnTo>
                    <a:pt x="301" y="135"/>
                  </a:lnTo>
                  <a:lnTo>
                    <a:pt x="299" y="135"/>
                  </a:lnTo>
                  <a:lnTo>
                    <a:pt x="296" y="135"/>
                  </a:lnTo>
                  <a:lnTo>
                    <a:pt x="294" y="134"/>
                  </a:lnTo>
                  <a:lnTo>
                    <a:pt x="294" y="134"/>
                  </a:lnTo>
                  <a:lnTo>
                    <a:pt x="294" y="132"/>
                  </a:lnTo>
                  <a:lnTo>
                    <a:pt x="293" y="132"/>
                  </a:lnTo>
                  <a:lnTo>
                    <a:pt x="294" y="132"/>
                  </a:lnTo>
                  <a:lnTo>
                    <a:pt x="294" y="131"/>
                  </a:lnTo>
                  <a:lnTo>
                    <a:pt x="296" y="131"/>
                  </a:lnTo>
                  <a:lnTo>
                    <a:pt x="298" y="131"/>
                  </a:lnTo>
                  <a:lnTo>
                    <a:pt x="301" y="131"/>
                  </a:lnTo>
                  <a:lnTo>
                    <a:pt x="302" y="129"/>
                  </a:lnTo>
                  <a:lnTo>
                    <a:pt x="305" y="131"/>
                  </a:lnTo>
                  <a:lnTo>
                    <a:pt x="307" y="131"/>
                  </a:lnTo>
                  <a:lnTo>
                    <a:pt x="307" y="129"/>
                  </a:lnTo>
                  <a:close/>
                  <a:moveTo>
                    <a:pt x="380" y="124"/>
                  </a:moveTo>
                  <a:lnTo>
                    <a:pt x="380" y="126"/>
                  </a:lnTo>
                  <a:lnTo>
                    <a:pt x="380" y="126"/>
                  </a:lnTo>
                  <a:lnTo>
                    <a:pt x="381" y="126"/>
                  </a:lnTo>
                  <a:lnTo>
                    <a:pt x="383" y="124"/>
                  </a:lnTo>
                  <a:lnTo>
                    <a:pt x="383" y="124"/>
                  </a:lnTo>
                  <a:lnTo>
                    <a:pt x="383" y="126"/>
                  </a:lnTo>
                  <a:lnTo>
                    <a:pt x="383" y="126"/>
                  </a:lnTo>
                  <a:lnTo>
                    <a:pt x="383" y="128"/>
                  </a:lnTo>
                  <a:lnTo>
                    <a:pt x="381" y="128"/>
                  </a:lnTo>
                  <a:lnTo>
                    <a:pt x="380" y="128"/>
                  </a:lnTo>
                  <a:lnTo>
                    <a:pt x="380" y="129"/>
                  </a:lnTo>
                  <a:lnTo>
                    <a:pt x="380" y="129"/>
                  </a:lnTo>
                  <a:lnTo>
                    <a:pt x="381" y="129"/>
                  </a:lnTo>
                  <a:lnTo>
                    <a:pt x="381" y="131"/>
                  </a:lnTo>
                  <a:lnTo>
                    <a:pt x="381" y="132"/>
                  </a:lnTo>
                  <a:lnTo>
                    <a:pt x="381" y="132"/>
                  </a:lnTo>
                  <a:lnTo>
                    <a:pt x="380" y="134"/>
                  </a:lnTo>
                  <a:lnTo>
                    <a:pt x="378" y="135"/>
                  </a:lnTo>
                  <a:lnTo>
                    <a:pt x="376" y="139"/>
                  </a:lnTo>
                  <a:lnTo>
                    <a:pt x="375" y="139"/>
                  </a:lnTo>
                  <a:lnTo>
                    <a:pt x="373" y="140"/>
                  </a:lnTo>
                  <a:lnTo>
                    <a:pt x="372" y="142"/>
                  </a:lnTo>
                  <a:lnTo>
                    <a:pt x="372" y="142"/>
                  </a:lnTo>
                  <a:lnTo>
                    <a:pt x="369" y="142"/>
                  </a:lnTo>
                  <a:lnTo>
                    <a:pt x="365" y="143"/>
                  </a:lnTo>
                  <a:lnTo>
                    <a:pt x="364" y="145"/>
                  </a:lnTo>
                  <a:lnTo>
                    <a:pt x="362" y="145"/>
                  </a:lnTo>
                  <a:lnTo>
                    <a:pt x="361" y="143"/>
                  </a:lnTo>
                  <a:lnTo>
                    <a:pt x="361" y="143"/>
                  </a:lnTo>
                  <a:lnTo>
                    <a:pt x="361" y="142"/>
                  </a:lnTo>
                  <a:lnTo>
                    <a:pt x="361" y="142"/>
                  </a:lnTo>
                  <a:lnTo>
                    <a:pt x="362" y="142"/>
                  </a:lnTo>
                  <a:lnTo>
                    <a:pt x="362" y="140"/>
                  </a:lnTo>
                  <a:lnTo>
                    <a:pt x="361" y="140"/>
                  </a:lnTo>
                  <a:lnTo>
                    <a:pt x="361" y="139"/>
                  </a:lnTo>
                  <a:lnTo>
                    <a:pt x="361" y="137"/>
                  </a:lnTo>
                  <a:lnTo>
                    <a:pt x="362" y="135"/>
                  </a:lnTo>
                  <a:lnTo>
                    <a:pt x="362" y="134"/>
                  </a:lnTo>
                  <a:lnTo>
                    <a:pt x="364" y="131"/>
                  </a:lnTo>
                  <a:lnTo>
                    <a:pt x="365" y="131"/>
                  </a:lnTo>
                  <a:lnTo>
                    <a:pt x="367" y="129"/>
                  </a:lnTo>
                  <a:lnTo>
                    <a:pt x="367" y="131"/>
                  </a:lnTo>
                  <a:lnTo>
                    <a:pt x="367" y="131"/>
                  </a:lnTo>
                  <a:lnTo>
                    <a:pt x="369" y="131"/>
                  </a:lnTo>
                  <a:lnTo>
                    <a:pt x="369" y="131"/>
                  </a:lnTo>
                  <a:lnTo>
                    <a:pt x="370" y="131"/>
                  </a:lnTo>
                  <a:lnTo>
                    <a:pt x="372" y="131"/>
                  </a:lnTo>
                  <a:lnTo>
                    <a:pt x="372" y="129"/>
                  </a:lnTo>
                  <a:lnTo>
                    <a:pt x="372" y="129"/>
                  </a:lnTo>
                  <a:lnTo>
                    <a:pt x="373" y="128"/>
                  </a:lnTo>
                  <a:lnTo>
                    <a:pt x="373" y="128"/>
                  </a:lnTo>
                  <a:lnTo>
                    <a:pt x="375" y="128"/>
                  </a:lnTo>
                  <a:lnTo>
                    <a:pt x="376" y="126"/>
                  </a:lnTo>
                  <a:lnTo>
                    <a:pt x="376" y="126"/>
                  </a:lnTo>
                  <a:lnTo>
                    <a:pt x="380" y="124"/>
                  </a:lnTo>
                  <a:lnTo>
                    <a:pt x="380" y="124"/>
                  </a:lnTo>
                  <a:close/>
                  <a:moveTo>
                    <a:pt x="244" y="120"/>
                  </a:moveTo>
                  <a:lnTo>
                    <a:pt x="246" y="121"/>
                  </a:lnTo>
                  <a:lnTo>
                    <a:pt x="246" y="121"/>
                  </a:lnTo>
                  <a:lnTo>
                    <a:pt x="244" y="121"/>
                  </a:lnTo>
                  <a:lnTo>
                    <a:pt x="244" y="121"/>
                  </a:lnTo>
                  <a:lnTo>
                    <a:pt x="242" y="121"/>
                  </a:lnTo>
                  <a:lnTo>
                    <a:pt x="244" y="120"/>
                  </a:lnTo>
                  <a:lnTo>
                    <a:pt x="244" y="120"/>
                  </a:lnTo>
                  <a:close/>
                  <a:moveTo>
                    <a:pt x="353" y="117"/>
                  </a:moveTo>
                  <a:lnTo>
                    <a:pt x="354" y="117"/>
                  </a:lnTo>
                  <a:lnTo>
                    <a:pt x="354" y="117"/>
                  </a:lnTo>
                  <a:lnTo>
                    <a:pt x="353" y="118"/>
                  </a:lnTo>
                  <a:lnTo>
                    <a:pt x="351" y="118"/>
                  </a:lnTo>
                  <a:lnTo>
                    <a:pt x="351" y="120"/>
                  </a:lnTo>
                  <a:lnTo>
                    <a:pt x="350" y="118"/>
                  </a:lnTo>
                  <a:lnTo>
                    <a:pt x="351" y="118"/>
                  </a:lnTo>
                  <a:lnTo>
                    <a:pt x="351" y="118"/>
                  </a:lnTo>
                  <a:lnTo>
                    <a:pt x="353" y="117"/>
                  </a:lnTo>
                  <a:lnTo>
                    <a:pt x="353" y="117"/>
                  </a:lnTo>
                  <a:close/>
                  <a:moveTo>
                    <a:pt x="301" y="117"/>
                  </a:moveTo>
                  <a:lnTo>
                    <a:pt x="301" y="117"/>
                  </a:lnTo>
                  <a:lnTo>
                    <a:pt x="301" y="117"/>
                  </a:lnTo>
                  <a:lnTo>
                    <a:pt x="301" y="117"/>
                  </a:lnTo>
                  <a:lnTo>
                    <a:pt x="302" y="117"/>
                  </a:lnTo>
                  <a:lnTo>
                    <a:pt x="302" y="118"/>
                  </a:lnTo>
                  <a:lnTo>
                    <a:pt x="302" y="118"/>
                  </a:lnTo>
                  <a:lnTo>
                    <a:pt x="302" y="118"/>
                  </a:lnTo>
                  <a:lnTo>
                    <a:pt x="301" y="120"/>
                  </a:lnTo>
                  <a:lnTo>
                    <a:pt x="301" y="120"/>
                  </a:lnTo>
                  <a:lnTo>
                    <a:pt x="301" y="121"/>
                  </a:lnTo>
                  <a:lnTo>
                    <a:pt x="301" y="121"/>
                  </a:lnTo>
                  <a:lnTo>
                    <a:pt x="299" y="121"/>
                  </a:lnTo>
                  <a:lnTo>
                    <a:pt x="299" y="120"/>
                  </a:lnTo>
                  <a:lnTo>
                    <a:pt x="299" y="118"/>
                  </a:lnTo>
                  <a:lnTo>
                    <a:pt x="301" y="118"/>
                  </a:lnTo>
                  <a:lnTo>
                    <a:pt x="301" y="117"/>
                  </a:lnTo>
                  <a:lnTo>
                    <a:pt x="301" y="117"/>
                  </a:lnTo>
                  <a:close/>
                  <a:moveTo>
                    <a:pt x="354" y="113"/>
                  </a:moveTo>
                  <a:lnTo>
                    <a:pt x="356" y="115"/>
                  </a:lnTo>
                  <a:lnTo>
                    <a:pt x="356" y="115"/>
                  </a:lnTo>
                  <a:lnTo>
                    <a:pt x="356" y="117"/>
                  </a:lnTo>
                  <a:lnTo>
                    <a:pt x="353" y="117"/>
                  </a:lnTo>
                  <a:lnTo>
                    <a:pt x="353" y="115"/>
                  </a:lnTo>
                  <a:lnTo>
                    <a:pt x="353" y="115"/>
                  </a:lnTo>
                  <a:lnTo>
                    <a:pt x="354" y="113"/>
                  </a:lnTo>
                  <a:lnTo>
                    <a:pt x="354" y="113"/>
                  </a:lnTo>
                  <a:close/>
                  <a:moveTo>
                    <a:pt x="257" y="113"/>
                  </a:moveTo>
                  <a:lnTo>
                    <a:pt x="260" y="115"/>
                  </a:lnTo>
                  <a:lnTo>
                    <a:pt x="261" y="115"/>
                  </a:lnTo>
                  <a:lnTo>
                    <a:pt x="261" y="115"/>
                  </a:lnTo>
                  <a:lnTo>
                    <a:pt x="261" y="117"/>
                  </a:lnTo>
                  <a:lnTo>
                    <a:pt x="260" y="120"/>
                  </a:lnTo>
                  <a:lnTo>
                    <a:pt x="258" y="123"/>
                  </a:lnTo>
                  <a:lnTo>
                    <a:pt x="258" y="123"/>
                  </a:lnTo>
                  <a:lnTo>
                    <a:pt x="260" y="123"/>
                  </a:lnTo>
                  <a:lnTo>
                    <a:pt x="257" y="124"/>
                  </a:lnTo>
                  <a:lnTo>
                    <a:pt x="255" y="123"/>
                  </a:lnTo>
                  <a:lnTo>
                    <a:pt x="253" y="123"/>
                  </a:lnTo>
                  <a:lnTo>
                    <a:pt x="250" y="123"/>
                  </a:lnTo>
                  <a:lnTo>
                    <a:pt x="249" y="123"/>
                  </a:lnTo>
                  <a:lnTo>
                    <a:pt x="249" y="121"/>
                  </a:lnTo>
                  <a:lnTo>
                    <a:pt x="249" y="121"/>
                  </a:lnTo>
                  <a:lnTo>
                    <a:pt x="249" y="121"/>
                  </a:lnTo>
                  <a:lnTo>
                    <a:pt x="252" y="121"/>
                  </a:lnTo>
                  <a:lnTo>
                    <a:pt x="252" y="121"/>
                  </a:lnTo>
                  <a:lnTo>
                    <a:pt x="252" y="120"/>
                  </a:lnTo>
                  <a:lnTo>
                    <a:pt x="252" y="117"/>
                  </a:lnTo>
                  <a:lnTo>
                    <a:pt x="253" y="115"/>
                  </a:lnTo>
                  <a:lnTo>
                    <a:pt x="255" y="113"/>
                  </a:lnTo>
                  <a:lnTo>
                    <a:pt x="257" y="113"/>
                  </a:lnTo>
                  <a:close/>
                  <a:moveTo>
                    <a:pt x="370" y="113"/>
                  </a:moveTo>
                  <a:lnTo>
                    <a:pt x="370" y="113"/>
                  </a:lnTo>
                  <a:lnTo>
                    <a:pt x="370" y="113"/>
                  </a:lnTo>
                  <a:lnTo>
                    <a:pt x="370" y="115"/>
                  </a:lnTo>
                  <a:lnTo>
                    <a:pt x="370" y="117"/>
                  </a:lnTo>
                  <a:lnTo>
                    <a:pt x="369" y="118"/>
                  </a:lnTo>
                  <a:lnTo>
                    <a:pt x="369" y="118"/>
                  </a:lnTo>
                  <a:lnTo>
                    <a:pt x="367" y="118"/>
                  </a:lnTo>
                  <a:lnTo>
                    <a:pt x="367" y="117"/>
                  </a:lnTo>
                  <a:lnTo>
                    <a:pt x="365" y="117"/>
                  </a:lnTo>
                  <a:lnTo>
                    <a:pt x="365" y="115"/>
                  </a:lnTo>
                  <a:lnTo>
                    <a:pt x="367" y="115"/>
                  </a:lnTo>
                  <a:lnTo>
                    <a:pt x="367" y="115"/>
                  </a:lnTo>
                  <a:lnTo>
                    <a:pt x="367" y="115"/>
                  </a:lnTo>
                  <a:lnTo>
                    <a:pt x="369" y="115"/>
                  </a:lnTo>
                  <a:lnTo>
                    <a:pt x="370" y="113"/>
                  </a:lnTo>
                  <a:lnTo>
                    <a:pt x="370" y="113"/>
                  </a:lnTo>
                  <a:close/>
                  <a:moveTo>
                    <a:pt x="364" y="113"/>
                  </a:moveTo>
                  <a:lnTo>
                    <a:pt x="364" y="113"/>
                  </a:lnTo>
                  <a:lnTo>
                    <a:pt x="365" y="113"/>
                  </a:lnTo>
                  <a:lnTo>
                    <a:pt x="365" y="115"/>
                  </a:lnTo>
                  <a:lnTo>
                    <a:pt x="364" y="115"/>
                  </a:lnTo>
                  <a:lnTo>
                    <a:pt x="362" y="117"/>
                  </a:lnTo>
                  <a:lnTo>
                    <a:pt x="361" y="117"/>
                  </a:lnTo>
                  <a:lnTo>
                    <a:pt x="361" y="117"/>
                  </a:lnTo>
                  <a:lnTo>
                    <a:pt x="361" y="118"/>
                  </a:lnTo>
                  <a:lnTo>
                    <a:pt x="361" y="118"/>
                  </a:lnTo>
                  <a:lnTo>
                    <a:pt x="361" y="118"/>
                  </a:lnTo>
                  <a:lnTo>
                    <a:pt x="359" y="118"/>
                  </a:lnTo>
                  <a:lnTo>
                    <a:pt x="359" y="118"/>
                  </a:lnTo>
                  <a:lnTo>
                    <a:pt x="357" y="118"/>
                  </a:lnTo>
                  <a:lnTo>
                    <a:pt x="357" y="118"/>
                  </a:lnTo>
                  <a:lnTo>
                    <a:pt x="356" y="118"/>
                  </a:lnTo>
                  <a:lnTo>
                    <a:pt x="356" y="118"/>
                  </a:lnTo>
                  <a:lnTo>
                    <a:pt x="356" y="118"/>
                  </a:lnTo>
                  <a:lnTo>
                    <a:pt x="356" y="117"/>
                  </a:lnTo>
                  <a:lnTo>
                    <a:pt x="359" y="115"/>
                  </a:lnTo>
                  <a:lnTo>
                    <a:pt x="359" y="115"/>
                  </a:lnTo>
                  <a:lnTo>
                    <a:pt x="357" y="115"/>
                  </a:lnTo>
                  <a:lnTo>
                    <a:pt x="357" y="115"/>
                  </a:lnTo>
                  <a:lnTo>
                    <a:pt x="357" y="115"/>
                  </a:lnTo>
                  <a:lnTo>
                    <a:pt x="359" y="115"/>
                  </a:lnTo>
                  <a:lnTo>
                    <a:pt x="359" y="113"/>
                  </a:lnTo>
                  <a:lnTo>
                    <a:pt x="361" y="115"/>
                  </a:lnTo>
                  <a:lnTo>
                    <a:pt x="361" y="115"/>
                  </a:lnTo>
                  <a:lnTo>
                    <a:pt x="364" y="113"/>
                  </a:lnTo>
                  <a:close/>
                  <a:moveTo>
                    <a:pt x="580" y="113"/>
                  </a:moveTo>
                  <a:lnTo>
                    <a:pt x="580" y="113"/>
                  </a:lnTo>
                  <a:lnTo>
                    <a:pt x="581" y="115"/>
                  </a:lnTo>
                  <a:lnTo>
                    <a:pt x="581" y="117"/>
                  </a:lnTo>
                  <a:lnTo>
                    <a:pt x="581" y="117"/>
                  </a:lnTo>
                  <a:lnTo>
                    <a:pt x="577" y="115"/>
                  </a:lnTo>
                  <a:lnTo>
                    <a:pt x="577" y="115"/>
                  </a:lnTo>
                  <a:lnTo>
                    <a:pt x="577" y="115"/>
                  </a:lnTo>
                  <a:lnTo>
                    <a:pt x="578" y="115"/>
                  </a:lnTo>
                  <a:lnTo>
                    <a:pt x="578" y="113"/>
                  </a:lnTo>
                  <a:lnTo>
                    <a:pt x="580" y="113"/>
                  </a:lnTo>
                  <a:close/>
                  <a:moveTo>
                    <a:pt x="275" y="112"/>
                  </a:moveTo>
                  <a:lnTo>
                    <a:pt x="275" y="113"/>
                  </a:lnTo>
                  <a:lnTo>
                    <a:pt x="274" y="115"/>
                  </a:lnTo>
                  <a:lnTo>
                    <a:pt x="272" y="115"/>
                  </a:lnTo>
                  <a:lnTo>
                    <a:pt x="272" y="115"/>
                  </a:lnTo>
                  <a:lnTo>
                    <a:pt x="272" y="115"/>
                  </a:lnTo>
                  <a:lnTo>
                    <a:pt x="272" y="113"/>
                  </a:lnTo>
                  <a:lnTo>
                    <a:pt x="272" y="113"/>
                  </a:lnTo>
                  <a:lnTo>
                    <a:pt x="272" y="112"/>
                  </a:lnTo>
                  <a:lnTo>
                    <a:pt x="275" y="112"/>
                  </a:lnTo>
                  <a:close/>
                  <a:moveTo>
                    <a:pt x="296" y="112"/>
                  </a:moveTo>
                  <a:lnTo>
                    <a:pt x="296" y="113"/>
                  </a:lnTo>
                  <a:lnTo>
                    <a:pt x="296" y="113"/>
                  </a:lnTo>
                  <a:lnTo>
                    <a:pt x="296" y="113"/>
                  </a:lnTo>
                  <a:lnTo>
                    <a:pt x="294" y="113"/>
                  </a:lnTo>
                  <a:lnTo>
                    <a:pt x="294" y="113"/>
                  </a:lnTo>
                  <a:lnTo>
                    <a:pt x="294" y="113"/>
                  </a:lnTo>
                  <a:lnTo>
                    <a:pt x="294" y="113"/>
                  </a:lnTo>
                  <a:lnTo>
                    <a:pt x="294" y="112"/>
                  </a:lnTo>
                  <a:lnTo>
                    <a:pt x="296" y="112"/>
                  </a:lnTo>
                  <a:close/>
                  <a:moveTo>
                    <a:pt x="373" y="112"/>
                  </a:moveTo>
                  <a:lnTo>
                    <a:pt x="375" y="112"/>
                  </a:lnTo>
                  <a:lnTo>
                    <a:pt x="375" y="113"/>
                  </a:lnTo>
                  <a:lnTo>
                    <a:pt x="376" y="113"/>
                  </a:lnTo>
                  <a:lnTo>
                    <a:pt x="376" y="113"/>
                  </a:lnTo>
                  <a:lnTo>
                    <a:pt x="380" y="113"/>
                  </a:lnTo>
                  <a:lnTo>
                    <a:pt x="381" y="113"/>
                  </a:lnTo>
                  <a:lnTo>
                    <a:pt x="383" y="113"/>
                  </a:lnTo>
                  <a:lnTo>
                    <a:pt x="383" y="115"/>
                  </a:lnTo>
                  <a:lnTo>
                    <a:pt x="383" y="115"/>
                  </a:lnTo>
                  <a:lnTo>
                    <a:pt x="373" y="117"/>
                  </a:lnTo>
                  <a:lnTo>
                    <a:pt x="372" y="117"/>
                  </a:lnTo>
                  <a:lnTo>
                    <a:pt x="372" y="117"/>
                  </a:lnTo>
                  <a:lnTo>
                    <a:pt x="372" y="115"/>
                  </a:lnTo>
                  <a:lnTo>
                    <a:pt x="372" y="113"/>
                  </a:lnTo>
                  <a:lnTo>
                    <a:pt x="373" y="113"/>
                  </a:lnTo>
                  <a:lnTo>
                    <a:pt x="373" y="112"/>
                  </a:lnTo>
                  <a:close/>
                  <a:moveTo>
                    <a:pt x="422" y="112"/>
                  </a:moveTo>
                  <a:lnTo>
                    <a:pt x="424" y="112"/>
                  </a:lnTo>
                  <a:lnTo>
                    <a:pt x="425" y="112"/>
                  </a:lnTo>
                  <a:lnTo>
                    <a:pt x="425" y="113"/>
                  </a:lnTo>
                  <a:lnTo>
                    <a:pt x="424" y="113"/>
                  </a:lnTo>
                  <a:lnTo>
                    <a:pt x="422" y="113"/>
                  </a:lnTo>
                  <a:lnTo>
                    <a:pt x="421" y="112"/>
                  </a:lnTo>
                  <a:lnTo>
                    <a:pt x="422" y="112"/>
                  </a:lnTo>
                  <a:close/>
                  <a:moveTo>
                    <a:pt x="350" y="112"/>
                  </a:moveTo>
                  <a:lnTo>
                    <a:pt x="351" y="112"/>
                  </a:lnTo>
                  <a:lnTo>
                    <a:pt x="351" y="112"/>
                  </a:lnTo>
                  <a:lnTo>
                    <a:pt x="351" y="115"/>
                  </a:lnTo>
                  <a:lnTo>
                    <a:pt x="351" y="115"/>
                  </a:lnTo>
                  <a:lnTo>
                    <a:pt x="351" y="117"/>
                  </a:lnTo>
                  <a:lnTo>
                    <a:pt x="351" y="117"/>
                  </a:lnTo>
                  <a:lnTo>
                    <a:pt x="350" y="117"/>
                  </a:lnTo>
                  <a:lnTo>
                    <a:pt x="350" y="118"/>
                  </a:lnTo>
                  <a:lnTo>
                    <a:pt x="350" y="120"/>
                  </a:lnTo>
                  <a:lnTo>
                    <a:pt x="348" y="120"/>
                  </a:lnTo>
                  <a:lnTo>
                    <a:pt x="346" y="120"/>
                  </a:lnTo>
                  <a:lnTo>
                    <a:pt x="345" y="120"/>
                  </a:lnTo>
                  <a:lnTo>
                    <a:pt x="345" y="121"/>
                  </a:lnTo>
                  <a:lnTo>
                    <a:pt x="343" y="121"/>
                  </a:lnTo>
                  <a:lnTo>
                    <a:pt x="342" y="121"/>
                  </a:lnTo>
                  <a:lnTo>
                    <a:pt x="340" y="121"/>
                  </a:lnTo>
                  <a:lnTo>
                    <a:pt x="339" y="121"/>
                  </a:lnTo>
                  <a:lnTo>
                    <a:pt x="335" y="123"/>
                  </a:lnTo>
                  <a:lnTo>
                    <a:pt x="334" y="123"/>
                  </a:lnTo>
                  <a:lnTo>
                    <a:pt x="332" y="123"/>
                  </a:lnTo>
                  <a:lnTo>
                    <a:pt x="332" y="123"/>
                  </a:lnTo>
                  <a:lnTo>
                    <a:pt x="331" y="123"/>
                  </a:lnTo>
                  <a:lnTo>
                    <a:pt x="331" y="123"/>
                  </a:lnTo>
                  <a:lnTo>
                    <a:pt x="329" y="123"/>
                  </a:lnTo>
                  <a:lnTo>
                    <a:pt x="328" y="123"/>
                  </a:lnTo>
                  <a:lnTo>
                    <a:pt x="326" y="123"/>
                  </a:lnTo>
                  <a:lnTo>
                    <a:pt x="324" y="123"/>
                  </a:lnTo>
                  <a:lnTo>
                    <a:pt x="324" y="124"/>
                  </a:lnTo>
                  <a:lnTo>
                    <a:pt x="323" y="124"/>
                  </a:lnTo>
                  <a:lnTo>
                    <a:pt x="323" y="124"/>
                  </a:lnTo>
                  <a:lnTo>
                    <a:pt x="320" y="123"/>
                  </a:lnTo>
                  <a:lnTo>
                    <a:pt x="316" y="121"/>
                  </a:lnTo>
                  <a:lnTo>
                    <a:pt x="313" y="123"/>
                  </a:lnTo>
                  <a:lnTo>
                    <a:pt x="310" y="121"/>
                  </a:lnTo>
                  <a:lnTo>
                    <a:pt x="309" y="121"/>
                  </a:lnTo>
                  <a:lnTo>
                    <a:pt x="307" y="123"/>
                  </a:lnTo>
                  <a:lnTo>
                    <a:pt x="307" y="121"/>
                  </a:lnTo>
                  <a:lnTo>
                    <a:pt x="305" y="121"/>
                  </a:lnTo>
                  <a:lnTo>
                    <a:pt x="305" y="120"/>
                  </a:lnTo>
                  <a:lnTo>
                    <a:pt x="305" y="120"/>
                  </a:lnTo>
                  <a:lnTo>
                    <a:pt x="305" y="118"/>
                  </a:lnTo>
                  <a:lnTo>
                    <a:pt x="307" y="118"/>
                  </a:lnTo>
                  <a:lnTo>
                    <a:pt x="307" y="117"/>
                  </a:lnTo>
                  <a:lnTo>
                    <a:pt x="307" y="117"/>
                  </a:lnTo>
                  <a:lnTo>
                    <a:pt x="307" y="117"/>
                  </a:lnTo>
                  <a:lnTo>
                    <a:pt x="309" y="117"/>
                  </a:lnTo>
                  <a:lnTo>
                    <a:pt x="310" y="117"/>
                  </a:lnTo>
                  <a:lnTo>
                    <a:pt x="312" y="115"/>
                  </a:lnTo>
                  <a:lnTo>
                    <a:pt x="313" y="113"/>
                  </a:lnTo>
                  <a:lnTo>
                    <a:pt x="315" y="113"/>
                  </a:lnTo>
                  <a:lnTo>
                    <a:pt x="315" y="115"/>
                  </a:lnTo>
                  <a:lnTo>
                    <a:pt x="316" y="113"/>
                  </a:lnTo>
                  <a:lnTo>
                    <a:pt x="318" y="113"/>
                  </a:lnTo>
                  <a:lnTo>
                    <a:pt x="318" y="115"/>
                  </a:lnTo>
                  <a:lnTo>
                    <a:pt x="320" y="115"/>
                  </a:lnTo>
                  <a:lnTo>
                    <a:pt x="321" y="115"/>
                  </a:lnTo>
                  <a:lnTo>
                    <a:pt x="323" y="115"/>
                  </a:lnTo>
                  <a:lnTo>
                    <a:pt x="324" y="117"/>
                  </a:lnTo>
                  <a:lnTo>
                    <a:pt x="328" y="117"/>
                  </a:lnTo>
                  <a:lnTo>
                    <a:pt x="328" y="118"/>
                  </a:lnTo>
                  <a:lnTo>
                    <a:pt x="329" y="118"/>
                  </a:lnTo>
                  <a:lnTo>
                    <a:pt x="331" y="118"/>
                  </a:lnTo>
                  <a:lnTo>
                    <a:pt x="331" y="118"/>
                  </a:lnTo>
                  <a:lnTo>
                    <a:pt x="332" y="118"/>
                  </a:lnTo>
                  <a:lnTo>
                    <a:pt x="332" y="118"/>
                  </a:lnTo>
                  <a:lnTo>
                    <a:pt x="334" y="118"/>
                  </a:lnTo>
                  <a:lnTo>
                    <a:pt x="335" y="118"/>
                  </a:lnTo>
                  <a:lnTo>
                    <a:pt x="335" y="117"/>
                  </a:lnTo>
                  <a:lnTo>
                    <a:pt x="337" y="117"/>
                  </a:lnTo>
                  <a:lnTo>
                    <a:pt x="337" y="117"/>
                  </a:lnTo>
                  <a:lnTo>
                    <a:pt x="339" y="118"/>
                  </a:lnTo>
                  <a:lnTo>
                    <a:pt x="342" y="120"/>
                  </a:lnTo>
                  <a:lnTo>
                    <a:pt x="342" y="120"/>
                  </a:lnTo>
                  <a:lnTo>
                    <a:pt x="343" y="120"/>
                  </a:lnTo>
                  <a:lnTo>
                    <a:pt x="345" y="118"/>
                  </a:lnTo>
                  <a:lnTo>
                    <a:pt x="345" y="118"/>
                  </a:lnTo>
                  <a:lnTo>
                    <a:pt x="345" y="117"/>
                  </a:lnTo>
                  <a:lnTo>
                    <a:pt x="345" y="117"/>
                  </a:lnTo>
                  <a:lnTo>
                    <a:pt x="346" y="117"/>
                  </a:lnTo>
                  <a:lnTo>
                    <a:pt x="348" y="115"/>
                  </a:lnTo>
                  <a:lnTo>
                    <a:pt x="350" y="115"/>
                  </a:lnTo>
                  <a:lnTo>
                    <a:pt x="351" y="113"/>
                  </a:lnTo>
                  <a:lnTo>
                    <a:pt x="348" y="113"/>
                  </a:lnTo>
                  <a:lnTo>
                    <a:pt x="350" y="112"/>
                  </a:lnTo>
                  <a:lnTo>
                    <a:pt x="350" y="112"/>
                  </a:lnTo>
                  <a:close/>
                  <a:moveTo>
                    <a:pt x="468" y="112"/>
                  </a:moveTo>
                  <a:lnTo>
                    <a:pt x="469" y="112"/>
                  </a:lnTo>
                  <a:lnTo>
                    <a:pt x="469" y="112"/>
                  </a:lnTo>
                  <a:lnTo>
                    <a:pt x="468" y="113"/>
                  </a:lnTo>
                  <a:lnTo>
                    <a:pt x="466" y="113"/>
                  </a:lnTo>
                  <a:lnTo>
                    <a:pt x="465" y="115"/>
                  </a:lnTo>
                  <a:lnTo>
                    <a:pt x="465" y="115"/>
                  </a:lnTo>
                  <a:lnTo>
                    <a:pt x="465" y="115"/>
                  </a:lnTo>
                  <a:lnTo>
                    <a:pt x="468" y="112"/>
                  </a:lnTo>
                  <a:close/>
                  <a:moveTo>
                    <a:pt x="279" y="112"/>
                  </a:moveTo>
                  <a:lnTo>
                    <a:pt x="282" y="112"/>
                  </a:lnTo>
                  <a:lnTo>
                    <a:pt x="282" y="112"/>
                  </a:lnTo>
                  <a:lnTo>
                    <a:pt x="282" y="115"/>
                  </a:lnTo>
                  <a:lnTo>
                    <a:pt x="283" y="115"/>
                  </a:lnTo>
                  <a:lnTo>
                    <a:pt x="283" y="115"/>
                  </a:lnTo>
                  <a:lnTo>
                    <a:pt x="285" y="115"/>
                  </a:lnTo>
                  <a:lnTo>
                    <a:pt x="287" y="115"/>
                  </a:lnTo>
                  <a:lnTo>
                    <a:pt x="287" y="115"/>
                  </a:lnTo>
                  <a:lnTo>
                    <a:pt x="288" y="115"/>
                  </a:lnTo>
                  <a:lnTo>
                    <a:pt x="288" y="115"/>
                  </a:lnTo>
                  <a:lnTo>
                    <a:pt x="290" y="115"/>
                  </a:lnTo>
                  <a:lnTo>
                    <a:pt x="290" y="117"/>
                  </a:lnTo>
                  <a:lnTo>
                    <a:pt x="290" y="117"/>
                  </a:lnTo>
                  <a:lnTo>
                    <a:pt x="290" y="115"/>
                  </a:lnTo>
                  <a:lnTo>
                    <a:pt x="291" y="115"/>
                  </a:lnTo>
                  <a:lnTo>
                    <a:pt x="291" y="115"/>
                  </a:lnTo>
                  <a:lnTo>
                    <a:pt x="293" y="115"/>
                  </a:lnTo>
                  <a:lnTo>
                    <a:pt x="294" y="115"/>
                  </a:lnTo>
                  <a:lnTo>
                    <a:pt x="294" y="117"/>
                  </a:lnTo>
                  <a:lnTo>
                    <a:pt x="294" y="118"/>
                  </a:lnTo>
                  <a:lnTo>
                    <a:pt x="294" y="120"/>
                  </a:lnTo>
                  <a:lnTo>
                    <a:pt x="296" y="120"/>
                  </a:lnTo>
                  <a:lnTo>
                    <a:pt x="296" y="120"/>
                  </a:lnTo>
                  <a:lnTo>
                    <a:pt x="296" y="121"/>
                  </a:lnTo>
                  <a:lnTo>
                    <a:pt x="294" y="121"/>
                  </a:lnTo>
                  <a:lnTo>
                    <a:pt x="294" y="121"/>
                  </a:lnTo>
                  <a:lnTo>
                    <a:pt x="293" y="121"/>
                  </a:lnTo>
                  <a:lnTo>
                    <a:pt x="293" y="121"/>
                  </a:lnTo>
                  <a:lnTo>
                    <a:pt x="293" y="121"/>
                  </a:lnTo>
                  <a:lnTo>
                    <a:pt x="291" y="121"/>
                  </a:lnTo>
                  <a:lnTo>
                    <a:pt x="290" y="121"/>
                  </a:lnTo>
                  <a:lnTo>
                    <a:pt x="291" y="121"/>
                  </a:lnTo>
                  <a:lnTo>
                    <a:pt x="291" y="121"/>
                  </a:lnTo>
                  <a:lnTo>
                    <a:pt x="291" y="121"/>
                  </a:lnTo>
                  <a:lnTo>
                    <a:pt x="291" y="123"/>
                  </a:lnTo>
                  <a:lnTo>
                    <a:pt x="291" y="123"/>
                  </a:lnTo>
                  <a:lnTo>
                    <a:pt x="290" y="121"/>
                  </a:lnTo>
                  <a:lnTo>
                    <a:pt x="290" y="123"/>
                  </a:lnTo>
                  <a:lnTo>
                    <a:pt x="287" y="123"/>
                  </a:lnTo>
                  <a:lnTo>
                    <a:pt x="285" y="123"/>
                  </a:lnTo>
                  <a:lnTo>
                    <a:pt x="285" y="123"/>
                  </a:lnTo>
                  <a:lnTo>
                    <a:pt x="285" y="121"/>
                  </a:lnTo>
                  <a:lnTo>
                    <a:pt x="285" y="120"/>
                  </a:lnTo>
                  <a:lnTo>
                    <a:pt x="283" y="121"/>
                  </a:lnTo>
                  <a:lnTo>
                    <a:pt x="282" y="123"/>
                  </a:lnTo>
                  <a:lnTo>
                    <a:pt x="282" y="123"/>
                  </a:lnTo>
                  <a:lnTo>
                    <a:pt x="280" y="123"/>
                  </a:lnTo>
                  <a:lnTo>
                    <a:pt x="277" y="124"/>
                  </a:lnTo>
                  <a:lnTo>
                    <a:pt x="277" y="124"/>
                  </a:lnTo>
                  <a:lnTo>
                    <a:pt x="275" y="124"/>
                  </a:lnTo>
                  <a:lnTo>
                    <a:pt x="272" y="124"/>
                  </a:lnTo>
                  <a:lnTo>
                    <a:pt x="271" y="126"/>
                  </a:lnTo>
                  <a:lnTo>
                    <a:pt x="269" y="126"/>
                  </a:lnTo>
                  <a:lnTo>
                    <a:pt x="269" y="124"/>
                  </a:lnTo>
                  <a:lnTo>
                    <a:pt x="268" y="126"/>
                  </a:lnTo>
                  <a:lnTo>
                    <a:pt x="268" y="126"/>
                  </a:lnTo>
                  <a:lnTo>
                    <a:pt x="266" y="126"/>
                  </a:lnTo>
                  <a:lnTo>
                    <a:pt x="264" y="126"/>
                  </a:lnTo>
                  <a:lnTo>
                    <a:pt x="263" y="126"/>
                  </a:lnTo>
                  <a:lnTo>
                    <a:pt x="261" y="124"/>
                  </a:lnTo>
                  <a:lnTo>
                    <a:pt x="261" y="124"/>
                  </a:lnTo>
                  <a:lnTo>
                    <a:pt x="261" y="123"/>
                  </a:lnTo>
                  <a:lnTo>
                    <a:pt x="263" y="123"/>
                  </a:lnTo>
                  <a:lnTo>
                    <a:pt x="261" y="120"/>
                  </a:lnTo>
                  <a:lnTo>
                    <a:pt x="263" y="120"/>
                  </a:lnTo>
                  <a:lnTo>
                    <a:pt x="263" y="118"/>
                  </a:lnTo>
                  <a:lnTo>
                    <a:pt x="263" y="118"/>
                  </a:lnTo>
                  <a:lnTo>
                    <a:pt x="264" y="118"/>
                  </a:lnTo>
                  <a:lnTo>
                    <a:pt x="266" y="117"/>
                  </a:lnTo>
                  <a:lnTo>
                    <a:pt x="268" y="115"/>
                  </a:lnTo>
                  <a:lnTo>
                    <a:pt x="268" y="117"/>
                  </a:lnTo>
                  <a:lnTo>
                    <a:pt x="271" y="117"/>
                  </a:lnTo>
                  <a:lnTo>
                    <a:pt x="271" y="117"/>
                  </a:lnTo>
                  <a:lnTo>
                    <a:pt x="274" y="117"/>
                  </a:lnTo>
                  <a:lnTo>
                    <a:pt x="274" y="117"/>
                  </a:lnTo>
                  <a:lnTo>
                    <a:pt x="274" y="118"/>
                  </a:lnTo>
                  <a:lnTo>
                    <a:pt x="275" y="118"/>
                  </a:lnTo>
                  <a:lnTo>
                    <a:pt x="275" y="118"/>
                  </a:lnTo>
                  <a:lnTo>
                    <a:pt x="277" y="121"/>
                  </a:lnTo>
                  <a:lnTo>
                    <a:pt x="279" y="121"/>
                  </a:lnTo>
                  <a:lnTo>
                    <a:pt x="279" y="121"/>
                  </a:lnTo>
                  <a:lnTo>
                    <a:pt x="282" y="120"/>
                  </a:lnTo>
                  <a:lnTo>
                    <a:pt x="282" y="120"/>
                  </a:lnTo>
                  <a:lnTo>
                    <a:pt x="283" y="118"/>
                  </a:lnTo>
                  <a:lnTo>
                    <a:pt x="282" y="118"/>
                  </a:lnTo>
                  <a:lnTo>
                    <a:pt x="280" y="117"/>
                  </a:lnTo>
                  <a:lnTo>
                    <a:pt x="280" y="117"/>
                  </a:lnTo>
                  <a:lnTo>
                    <a:pt x="280" y="117"/>
                  </a:lnTo>
                  <a:lnTo>
                    <a:pt x="279" y="117"/>
                  </a:lnTo>
                  <a:lnTo>
                    <a:pt x="277" y="115"/>
                  </a:lnTo>
                  <a:lnTo>
                    <a:pt x="275" y="115"/>
                  </a:lnTo>
                  <a:lnTo>
                    <a:pt x="275" y="113"/>
                  </a:lnTo>
                  <a:lnTo>
                    <a:pt x="275" y="112"/>
                  </a:lnTo>
                  <a:lnTo>
                    <a:pt x="277" y="112"/>
                  </a:lnTo>
                  <a:lnTo>
                    <a:pt x="279" y="112"/>
                  </a:lnTo>
                  <a:close/>
                  <a:moveTo>
                    <a:pt x="238" y="112"/>
                  </a:moveTo>
                  <a:lnTo>
                    <a:pt x="239" y="112"/>
                  </a:lnTo>
                  <a:lnTo>
                    <a:pt x="241" y="112"/>
                  </a:lnTo>
                  <a:lnTo>
                    <a:pt x="242" y="112"/>
                  </a:lnTo>
                  <a:lnTo>
                    <a:pt x="244" y="113"/>
                  </a:lnTo>
                  <a:lnTo>
                    <a:pt x="246" y="115"/>
                  </a:lnTo>
                  <a:lnTo>
                    <a:pt x="247" y="117"/>
                  </a:lnTo>
                  <a:lnTo>
                    <a:pt x="246" y="117"/>
                  </a:lnTo>
                  <a:lnTo>
                    <a:pt x="244" y="118"/>
                  </a:lnTo>
                  <a:lnTo>
                    <a:pt x="241" y="120"/>
                  </a:lnTo>
                  <a:lnTo>
                    <a:pt x="241" y="120"/>
                  </a:lnTo>
                  <a:lnTo>
                    <a:pt x="239" y="121"/>
                  </a:lnTo>
                  <a:lnTo>
                    <a:pt x="239" y="121"/>
                  </a:lnTo>
                  <a:lnTo>
                    <a:pt x="239" y="123"/>
                  </a:lnTo>
                  <a:lnTo>
                    <a:pt x="239" y="123"/>
                  </a:lnTo>
                  <a:lnTo>
                    <a:pt x="238" y="123"/>
                  </a:lnTo>
                  <a:lnTo>
                    <a:pt x="238" y="123"/>
                  </a:lnTo>
                  <a:lnTo>
                    <a:pt x="238" y="121"/>
                  </a:lnTo>
                  <a:lnTo>
                    <a:pt x="238" y="120"/>
                  </a:lnTo>
                  <a:lnTo>
                    <a:pt x="238" y="120"/>
                  </a:lnTo>
                  <a:lnTo>
                    <a:pt x="238" y="118"/>
                  </a:lnTo>
                  <a:lnTo>
                    <a:pt x="236" y="118"/>
                  </a:lnTo>
                  <a:lnTo>
                    <a:pt x="234" y="117"/>
                  </a:lnTo>
                  <a:lnTo>
                    <a:pt x="233" y="117"/>
                  </a:lnTo>
                  <a:lnTo>
                    <a:pt x="231" y="117"/>
                  </a:lnTo>
                  <a:lnTo>
                    <a:pt x="230" y="115"/>
                  </a:lnTo>
                  <a:lnTo>
                    <a:pt x="230" y="113"/>
                  </a:lnTo>
                  <a:lnTo>
                    <a:pt x="228" y="113"/>
                  </a:lnTo>
                  <a:lnTo>
                    <a:pt x="228" y="113"/>
                  </a:lnTo>
                  <a:lnTo>
                    <a:pt x="228" y="112"/>
                  </a:lnTo>
                  <a:lnTo>
                    <a:pt x="230" y="112"/>
                  </a:lnTo>
                  <a:lnTo>
                    <a:pt x="231" y="112"/>
                  </a:lnTo>
                  <a:lnTo>
                    <a:pt x="234" y="113"/>
                  </a:lnTo>
                  <a:lnTo>
                    <a:pt x="236" y="113"/>
                  </a:lnTo>
                  <a:lnTo>
                    <a:pt x="236" y="113"/>
                  </a:lnTo>
                  <a:lnTo>
                    <a:pt x="238" y="112"/>
                  </a:lnTo>
                  <a:close/>
                  <a:moveTo>
                    <a:pt x="447" y="107"/>
                  </a:moveTo>
                  <a:lnTo>
                    <a:pt x="451" y="107"/>
                  </a:lnTo>
                  <a:lnTo>
                    <a:pt x="451" y="109"/>
                  </a:lnTo>
                  <a:lnTo>
                    <a:pt x="451" y="110"/>
                  </a:lnTo>
                  <a:lnTo>
                    <a:pt x="451" y="110"/>
                  </a:lnTo>
                  <a:lnTo>
                    <a:pt x="449" y="110"/>
                  </a:lnTo>
                  <a:lnTo>
                    <a:pt x="447" y="109"/>
                  </a:lnTo>
                  <a:lnTo>
                    <a:pt x="447" y="109"/>
                  </a:lnTo>
                  <a:lnTo>
                    <a:pt x="447" y="107"/>
                  </a:lnTo>
                  <a:lnTo>
                    <a:pt x="447" y="107"/>
                  </a:lnTo>
                  <a:close/>
                  <a:moveTo>
                    <a:pt x="405" y="104"/>
                  </a:moveTo>
                  <a:lnTo>
                    <a:pt x="406" y="106"/>
                  </a:lnTo>
                  <a:lnTo>
                    <a:pt x="406" y="106"/>
                  </a:lnTo>
                  <a:lnTo>
                    <a:pt x="406" y="106"/>
                  </a:lnTo>
                  <a:lnTo>
                    <a:pt x="406" y="107"/>
                  </a:lnTo>
                  <a:lnTo>
                    <a:pt x="405" y="107"/>
                  </a:lnTo>
                  <a:lnTo>
                    <a:pt x="403" y="107"/>
                  </a:lnTo>
                  <a:lnTo>
                    <a:pt x="403" y="109"/>
                  </a:lnTo>
                  <a:lnTo>
                    <a:pt x="402" y="110"/>
                  </a:lnTo>
                  <a:lnTo>
                    <a:pt x="400" y="109"/>
                  </a:lnTo>
                  <a:lnTo>
                    <a:pt x="397" y="109"/>
                  </a:lnTo>
                  <a:lnTo>
                    <a:pt x="397" y="109"/>
                  </a:lnTo>
                  <a:lnTo>
                    <a:pt x="395" y="109"/>
                  </a:lnTo>
                  <a:lnTo>
                    <a:pt x="394" y="109"/>
                  </a:lnTo>
                  <a:lnTo>
                    <a:pt x="392" y="110"/>
                  </a:lnTo>
                  <a:lnTo>
                    <a:pt x="392" y="110"/>
                  </a:lnTo>
                  <a:lnTo>
                    <a:pt x="392" y="109"/>
                  </a:lnTo>
                  <a:lnTo>
                    <a:pt x="392" y="107"/>
                  </a:lnTo>
                  <a:lnTo>
                    <a:pt x="395" y="106"/>
                  </a:lnTo>
                  <a:lnTo>
                    <a:pt x="397" y="106"/>
                  </a:lnTo>
                  <a:lnTo>
                    <a:pt x="398" y="106"/>
                  </a:lnTo>
                  <a:lnTo>
                    <a:pt x="400" y="106"/>
                  </a:lnTo>
                  <a:lnTo>
                    <a:pt x="402" y="104"/>
                  </a:lnTo>
                  <a:lnTo>
                    <a:pt x="405" y="104"/>
                  </a:lnTo>
                  <a:close/>
                  <a:moveTo>
                    <a:pt x="414" y="104"/>
                  </a:moveTo>
                  <a:lnTo>
                    <a:pt x="416" y="104"/>
                  </a:lnTo>
                  <a:lnTo>
                    <a:pt x="416" y="104"/>
                  </a:lnTo>
                  <a:lnTo>
                    <a:pt x="416" y="104"/>
                  </a:lnTo>
                  <a:lnTo>
                    <a:pt x="416" y="106"/>
                  </a:lnTo>
                  <a:lnTo>
                    <a:pt x="414" y="106"/>
                  </a:lnTo>
                  <a:lnTo>
                    <a:pt x="416" y="104"/>
                  </a:lnTo>
                  <a:lnTo>
                    <a:pt x="414" y="104"/>
                  </a:lnTo>
                  <a:close/>
                  <a:moveTo>
                    <a:pt x="577" y="101"/>
                  </a:moveTo>
                  <a:lnTo>
                    <a:pt x="580" y="101"/>
                  </a:lnTo>
                  <a:lnTo>
                    <a:pt x="580" y="102"/>
                  </a:lnTo>
                  <a:lnTo>
                    <a:pt x="581" y="104"/>
                  </a:lnTo>
                  <a:lnTo>
                    <a:pt x="583" y="104"/>
                  </a:lnTo>
                  <a:lnTo>
                    <a:pt x="583" y="106"/>
                  </a:lnTo>
                  <a:lnTo>
                    <a:pt x="581" y="109"/>
                  </a:lnTo>
                  <a:lnTo>
                    <a:pt x="580" y="112"/>
                  </a:lnTo>
                  <a:lnTo>
                    <a:pt x="578" y="113"/>
                  </a:lnTo>
                  <a:lnTo>
                    <a:pt x="577" y="115"/>
                  </a:lnTo>
                  <a:lnTo>
                    <a:pt x="574" y="117"/>
                  </a:lnTo>
                  <a:lnTo>
                    <a:pt x="569" y="117"/>
                  </a:lnTo>
                  <a:lnTo>
                    <a:pt x="567" y="117"/>
                  </a:lnTo>
                  <a:lnTo>
                    <a:pt x="564" y="117"/>
                  </a:lnTo>
                  <a:lnTo>
                    <a:pt x="564" y="117"/>
                  </a:lnTo>
                  <a:lnTo>
                    <a:pt x="564" y="113"/>
                  </a:lnTo>
                  <a:lnTo>
                    <a:pt x="566" y="109"/>
                  </a:lnTo>
                  <a:lnTo>
                    <a:pt x="569" y="106"/>
                  </a:lnTo>
                  <a:lnTo>
                    <a:pt x="570" y="104"/>
                  </a:lnTo>
                  <a:lnTo>
                    <a:pt x="572" y="102"/>
                  </a:lnTo>
                  <a:lnTo>
                    <a:pt x="574" y="102"/>
                  </a:lnTo>
                  <a:lnTo>
                    <a:pt x="577" y="101"/>
                  </a:lnTo>
                  <a:close/>
                  <a:moveTo>
                    <a:pt x="477" y="98"/>
                  </a:moveTo>
                  <a:lnTo>
                    <a:pt x="477" y="98"/>
                  </a:lnTo>
                  <a:lnTo>
                    <a:pt x="479" y="99"/>
                  </a:lnTo>
                  <a:lnTo>
                    <a:pt x="477" y="99"/>
                  </a:lnTo>
                  <a:lnTo>
                    <a:pt x="477" y="102"/>
                  </a:lnTo>
                  <a:lnTo>
                    <a:pt x="476" y="106"/>
                  </a:lnTo>
                  <a:lnTo>
                    <a:pt x="476" y="106"/>
                  </a:lnTo>
                  <a:lnTo>
                    <a:pt x="474" y="107"/>
                  </a:lnTo>
                  <a:lnTo>
                    <a:pt x="474" y="107"/>
                  </a:lnTo>
                  <a:lnTo>
                    <a:pt x="473" y="109"/>
                  </a:lnTo>
                  <a:lnTo>
                    <a:pt x="473" y="110"/>
                  </a:lnTo>
                  <a:lnTo>
                    <a:pt x="473" y="110"/>
                  </a:lnTo>
                  <a:lnTo>
                    <a:pt x="473" y="110"/>
                  </a:lnTo>
                  <a:lnTo>
                    <a:pt x="473" y="110"/>
                  </a:lnTo>
                  <a:lnTo>
                    <a:pt x="469" y="110"/>
                  </a:lnTo>
                  <a:lnTo>
                    <a:pt x="469" y="110"/>
                  </a:lnTo>
                  <a:lnTo>
                    <a:pt x="469" y="109"/>
                  </a:lnTo>
                  <a:lnTo>
                    <a:pt x="469" y="109"/>
                  </a:lnTo>
                  <a:lnTo>
                    <a:pt x="469" y="107"/>
                  </a:lnTo>
                  <a:lnTo>
                    <a:pt x="469" y="106"/>
                  </a:lnTo>
                  <a:lnTo>
                    <a:pt x="469" y="106"/>
                  </a:lnTo>
                  <a:lnTo>
                    <a:pt x="471" y="106"/>
                  </a:lnTo>
                  <a:lnTo>
                    <a:pt x="471" y="102"/>
                  </a:lnTo>
                  <a:lnTo>
                    <a:pt x="471" y="102"/>
                  </a:lnTo>
                  <a:lnTo>
                    <a:pt x="473" y="102"/>
                  </a:lnTo>
                  <a:lnTo>
                    <a:pt x="474" y="101"/>
                  </a:lnTo>
                  <a:lnTo>
                    <a:pt x="474" y="101"/>
                  </a:lnTo>
                  <a:lnTo>
                    <a:pt x="474" y="99"/>
                  </a:lnTo>
                  <a:lnTo>
                    <a:pt x="476" y="99"/>
                  </a:lnTo>
                  <a:lnTo>
                    <a:pt x="476" y="98"/>
                  </a:lnTo>
                  <a:lnTo>
                    <a:pt x="476" y="98"/>
                  </a:lnTo>
                  <a:lnTo>
                    <a:pt x="477" y="98"/>
                  </a:lnTo>
                  <a:close/>
                  <a:moveTo>
                    <a:pt x="480" y="98"/>
                  </a:moveTo>
                  <a:lnTo>
                    <a:pt x="482" y="99"/>
                  </a:lnTo>
                  <a:lnTo>
                    <a:pt x="482" y="99"/>
                  </a:lnTo>
                  <a:lnTo>
                    <a:pt x="480" y="99"/>
                  </a:lnTo>
                  <a:lnTo>
                    <a:pt x="480" y="98"/>
                  </a:lnTo>
                  <a:lnTo>
                    <a:pt x="479" y="98"/>
                  </a:lnTo>
                  <a:lnTo>
                    <a:pt x="479" y="98"/>
                  </a:lnTo>
                  <a:lnTo>
                    <a:pt x="479" y="98"/>
                  </a:lnTo>
                  <a:lnTo>
                    <a:pt x="480" y="98"/>
                  </a:lnTo>
                  <a:close/>
                  <a:moveTo>
                    <a:pt x="227" y="98"/>
                  </a:moveTo>
                  <a:lnTo>
                    <a:pt x="227" y="98"/>
                  </a:lnTo>
                  <a:lnTo>
                    <a:pt x="228" y="98"/>
                  </a:lnTo>
                  <a:lnTo>
                    <a:pt x="228" y="98"/>
                  </a:lnTo>
                  <a:lnTo>
                    <a:pt x="227" y="98"/>
                  </a:lnTo>
                  <a:lnTo>
                    <a:pt x="227" y="98"/>
                  </a:lnTo>
                  <a:lnTo>
                    <a:pt x="227" y="98"/>
                  </a:lnTo>
                  <a:lnTo>
                    <a:pt x="227" y="98"/>
                  </a:lnTo>
                  <a:close/>
                  <a:moveTo>
                    <a:pt x="433" y="98"/>
                  </a:moveTo>
                  <a:lnTo>
                    <a:pt x="433" y="98"/>
                  </a:lnTo>
                  <a:lnTo>
                    <a:pt x="433" y="98"/>
                  </a:lnTo>
                  <a:lnTo>
                    <a:pt x="433" y="98"/>
                  </a:lnTo>
                  <a:lnTo>
                    <a:pt x="433" y="99"/>
                  </a:lnTo>
                  <a:lnTo>
                    <a:pt x="433" y="99"/>
                  </a:lnTo>
                  <a:lnTo>
                    <a:pt x="432" y="98"/>
                  </a:lnTo>
                  <a:lnTo>
                    <a:pt x="432" y="98"/>
                  </a:lnTo>
                  <a:lnTo>
                    <a:pt x="433" y="98"/>
                  </a:lnTo>
                  <a:lnTo>
                    <a:pt x="433" y="98"/>
                  </a:lnTo>
                  <a:close/>
                  <a:moveTo>
                    <a:pt x="318" y="96"/>
                  </a:moveTo>
                  <a:lnTo>
                    <a:pt x="320" y="96"/>
                  </a:lnTo>
                  <a:lnTo>
                    <a:pt x="320" y="96"/>
                  </a:lnTo>
                  <a:lnTo>
                    <a:pt x="320" y="98"/>
                  </a:lnTo>
                  <a:lnTo>
                    <a:pt x="318" y="98"/>
                  </a:lnTo>
                  <a:lnTo>
                    <a:pt x="318" y="98"/>
                  </a:lnTo>
                  <a:lnTo>
                    <a:pt x="318" y="96"/>
                  </a:lnTo>
                  <a:close/>
                  <a:moveTo>
                    <a:pt x="222" y="95"/>
                  </a:moveTo>
                  <a:lnTo>
                    <a:pt x="223" y="96"/>
                  </a:lnTo>
                  <a:lnTo>
                    <a:pt x="223" y="96"/>
                  </a:lnTo>
                  <a:lnTo>
                    <a:pt x="220" y="96"/>
                  </a:lnTo>
                  <a:lnTo>
                    <a:pt x="219" y="98"/>
                  </a:lnTo>
                  <a:lnTo>
                    <a:pt x="219" y="98"/>
                  </a:lnTo>
                  <a:lnTo>
                    <a:pt x="217" y="98"/>
                  </a:lnTo>
                  <a:lnTo>
                    <a:pt x="216" y="99"/>
                  </a:lnTo>
                  <a:lnTo>
                    <a:pt x="214" y="99"/>
                  </a:lnTo>
                  <a:lnTo>
                    <a:pt x="211" y="99"/>
                  </a:lnTo>
                  <a:lnTo>
                    <a:pt x="209" y="99"/>
                  </a:lnTo>
                  <a:lnTo>
                    <a:pt x="209" y="99"/>
                  </a:lnTo>
                  <a:lnTo>
                    <a:pt x="209" y="99"/>
                  </a:lnTo>
                  <a:lnTo>
                    <a:pt x="208" y="99"/>
                  </a:lnTo>
                  <a:lnTo>
                    <a:pt x="205" y="98"/>
                  </a:lnTo>
                  <a:lnTo>
                    <a:pt x="203" y="98"/>
                  </a:lnTo>
                  <a:lnTo>
                    <a:pt x="205" y="96"/>
                  </a:lnTo>
                  <a:lnTo>
                    <a:pt x="206" y="95"/>
                  </a:lnTo>
                  <a:lnTo>
                    <a:pt x="208" y="95"/>
                  </a:lnTo>
                  <a:lnTo>
                    <a:pt x="222" y="95"/>
                  </a:lnTo>
                  <a:close/>
                  <a:moveTo>
                    <a:pt x="241" y="93"/>
                  </a:moveTo>
                  <a:lnTo>
                    <a:pt x="242" y="93"/>
                  </a:lnTo>
                  <a:lnTo>
                    <a:pt x="242" y="95"/>
                  </a:lnTo>
                  <a:lnTo>
                    <a:pt x="244" y="95"/>
                  </a:lnTo>
                  <a:lnTo>
                    <a:pt x="244" y="95"/>
                  </a:lnTo>
                  <a:lnTo>
                    <a:pt x="242" y="95"/>
                  </a:lnTo>
                  <a:lnTo>
                    <a:pt x="242" y="96"/>
                  </a:lnTo>
                  <a:lnTo>
                    <a:pt x="241" y="96"/>
                  </a:lnTo>
                  <a:lnTo>
                    <a:pt x="239" y="95"/>
                  </a:lnTo>
                  <a:lnTo>
                    <a:pt x="239" y="95"/>
                  </a:lnTo>
                  <a:lnTo>
                    <a:pt x="239" y="95"/>
                  </a:lnTo>
                  <a:lnTo>
                    <a:pt x="241" y="93"/>
                  </a:lnTo>
                  <a:close/>
                  <a:moveTo>
                    <a:pt x="521" y="90"/>
                  </a:moveTo>
                  <a:lnTo>
                    <a:pt x="521" y="91"/>
                  </a:lnTo>
                  <a:lnTo>
                    <a:pt x="520" y="93"/>
                  </a:lnTo>
                  <a:lnTo>
                    <a:pt x="520" y="93"/>
                  </a:lnTo>
                  <a:lnTo>
                    <a:pt x="520" y="91"/>
                  </a:lnTo>
                  <a:lnTo>
                    <a:pt x="520" y="91"/>
                  </a:lnTo>
                  <a:lnTo>
                    <a:pt x="520" y="91"/>
                  </a:lnTo>
                  <a:lnTo>
                    <a:pt x="521" y="90"/>
                  </a:lnTo>
                  <a:lnTo>
                    <a:pt x="521" y="90"/>
                  </a:lnTo>
                  <a:close/>
                  <a:moveTo>
                    <a:pt x="96" y="90"/>
                  </a:moveTo>
                  <a:lnTo>
                    <a:pt x="96" y="90"/>
                  </a:lnTo>
                  <a:lnTo>
                    <a:pt x="96" y="91"/>
                  </a:lnTo>
                  <a:lnTo>
                    <a:pt x="94" y="91"/>
                  </a:lnTo>
                  <a:lnTo>
                    <a:pt x="94" y="91"/>
                  </a:lnTo>
                  <a:lnTo>
                    <a:pt x="94" y="90"/>
                  </a:lnTo>
                  <a:lnTo>
                    <a:pt x="94" y="90"/>
                  </a:lnTo>
                  <a:lnTo>
                    <a:pt x="94" y="90"/>
                  </a:lnTo>
                  <a:lnTo>
                    <a:pt x="96" y="90"/>
                  </a:lnTo>
                  <a:close/>
                  <a:moveTo>
                    <a:pt x="520" y="88"/>
                  </a:moveTo>
                  <a:lnTo>
                    <a:pt x="521" y="88"/>
                  </a:lnTo>
                  <a:lnTo>
                    <a:pt x="521" y="90"/>
                  </a:lnTo>
                  <a:lnTo>
                    <a:pt x="520" y="90"/>
                  </a:lnTo>
                  <a:lnTo>
                    <a:pt x="520" y="88"/>
                  </a:lnTo>
                  <a:lnTo>
                    <a:pt x="520" y="88"/>
                  </a:lnTo>
                  <a:close/>
                  <a:moveTo>
                    <a:pt x="523" y="87"/>
                  </a:moveTo>
                  <a:lnTo>
                    <a:pt x="523" y="88"/>
                  </a:lnTo>
                  <a:lnTo>
                    <a:pt x="523" y="88"/>
                  </a:lnTo>
                  <a:lnTo>
                    <a:pt x="523" y="87"/>
                  </a:lnTo>
                  <a:lnTo>
                    <a:pt x="523" y="87"/>
                  </a:lnTo>
                  <a:lnTo>
                    <a:pt x="523" y="87"/>
                  </a:lnTo>
                  <a:lnTo>
                    <a:pt x="523" y="87"/>
                  </a:lnTo>
                  <a:close/>
                  <a:moveTo>
                    <a:pt x="514" y="83"/>
                  </a:moveTo>
                  <a:lnTo>
                    <a:pt x="514" y="85"/>
                  </a:lnTo>
                  <a:lnTo>
                    <a:pt x="515" y="87"/>
                  </a:lnTo>
                  <a:lnTo>
                    <a:pt x="517" y="87"/>
                  </a:lnTo>
                  <a:lnTo>
                    <a:pt x="518" y="88"/>
                  </a:lnTo>
                  <a:lnTo>
                    <a:pt x="518" y="88"/>
                  </a:lnTo>
                  <a:lnTo>
                    <a:pt x="518" y="90"/>
                  </a:lnTo>
                  <a:lnTo>
                    <a:pt x="517" y="91"/>
                  </a:lnTo>
                  <a:lnTo>
                    <a:pt x="517" y="93"/>
                  </a:lnTo>
                  <a:lnTo>
                    <a:pt x="515" y="95"/>
                  </a:lnTo>
                  <a:lnTo>
                    <a:pt x="514" y="95"/>
                  </a:lnTo>
                  <a:lnTo>
                    <a:pt x="512" y="93"/>
                  </a:lnTo>
                  <a:lnTo>
                    <a:pt x="512" y="93"/>
                  </a:lnTo>
                  <a:lnTo>
                    <a:pt x="512" y="88"/>
                  </a:lnTo>
                  <a:lnTo>
                    <a:pt x="514" y="88"/>
                  </a:lnTo>
                  <a:lnTo>
                    <a:pt x="514" y="88"/>
                  </a:lnTo>
                  <a:lnTo>
                    <a:pt x="514" y="88"/>
                  </a:lnTo>
                  <a:lnTo>
                    <a:pt x="512" y="88"/>
                  </a:lnTo>
                  <a:lnTo>
                    <a:pt x="512" y="85"/>
                  </a:lnTo>
                  <a:lnTo>
                    <a:pt x="512" y="85"/>
                  </a:lnTo>
                  <a:lnTo>
                    <a:pt x="514" y="83"/>
                  </a:lnTo>
                  <a:close/>
                  <a:moveTo>
                    <a:pt x="121" y="80"/>
                  </a:moveTo>
                  <a:lnTo>
                    <a:pt x="123" y="80"/>
                  </a:lnTo>
                  <a:lnTo>
                    <a:pt x="126" y="82"/>
                  </a:lnTo>
                  <a:lnTo>
                    <a:pt x="126" y="82"/>
                  </a:lnTo>
                  <a:lnTo>
                    <a:pt x="127" y="83"/>
                  </a:lnTo>
                  <a:lnTo>
                    <a:pt x="129" y="83"/>
                  </a:lnTo>
                  <a:lnTo>
                    <a:pt x="130" y="85"/>
                  </a:lnTo>
                  <a:lnTo>
                    <a:pt x="132" y="85"/>
                  </a:lnTo>
                  <a:lnTo>
                    <a:pt x="134" y="85"/>
                  </a:lnTo>
                  <a:lnTo>
                    <a:pt x="135" y="85"/>
                  </a:lnTo>
                  <a:lnTo>
                    <a:pt x="137" y="85"/>
                  </a:lnTo>
                  <a:lnTo>
                    <a:pt x="138" y="85"/>
                  </a:lnTo>
                  <a:lnTo>
                    <a:pt x="138" y="85"/>
                  </a:lnTo>
                  <a:lnTo>
                    <a:pt x="140" y="85"/>
                  </a:lnTo>
                  <a:lnTo>
                    <a:pt x="140" y="85"/>
                  </a:lnTo>
                  <a:lnTo>
                    <a:pt x="141" y="87"/>
                  </a:lnTo>
                  <a:lnTo>
                    <a:pt x="143" y="88"/>
                  </a:lnTo>
                  <a:lnTo>
                    <a:pt x="143" y="88"/>
                  </a:lnTo>
                  <a:lnTo>
                    <a:pt x="143" y="91"/>
                  </a:lnTo>
                  <a:lnTo>
                    <a:pt x="145" y="93"/>
                  </a:lnTo>
                  <a:lnTo>
                    <a:pt x="146" y="93"/>
                  </a:lnTo>
                  <a:lnTo>
                    <a:pt x="148" y="93"/>
                  </a:lnTo>
                  <a:lnTo>
                    <a:pt x="149" y="93"/>
                  </a:lnTo>
                  <a:lnTo>
                    <a:pt x="154" y="95"/>
                  </a:lnTo>
                  <a:lnTo>
                    <a:pt x="156" y="95"/>
                  </a:lnTo>
                  <a:lnTo>
                    <a:pt x="157" y="93"/>
                  </a:lnTo>
                  <a:lnTo>
                    <a:pt x="157" y="93"/>
                  </a:lnTo>
                  <a:lnTo>
                    <a:pt x="162" y="95"/>
                  </a:lnTo>
                  <a:lnTo>
                    <a:pt x="164" y="95"/>
                  </a:lnTo>
                  <a:lnTo>
                    <a:pt x="165" y="95"/>
                  </a:lnTo>
                  <a:lnTo>
                    <a:pt x="167" y="95"/>
                  </a:lnTo>
                  <a:lnTo>
                    <a:pt x="168" y="95"/>
                  </a:lnTo>
                  <a:lnTo>
                    <a:pt x="168" y="95"/>
                  </a:lnTo>
                  <a:lnTo>
                    <a:pt x="170" y="95"/>
                  </a:lnTo>
                  <a:lnTo>
                    <a:pt x="170" y="95"/>
                  </a:lnTo>
                  <a:lnTo>
                    <a:pt x="171" y="95"/>
                  </a:lnTo>
                  <a:lnTo>
                    <a:pt x="173" y="93"/>
                  </a:lnTo>
                  <a:lnTo>
                    <a:pt x="173" y="91"/>
                  </a:lnTo>
                  <a:lnTo>
                    <a:pt x="173" y="90"/>
                  </a:lnTo>
                  <a:lnTo>
                    <a:pt x="175" y="88"/>
                  </a:lnTo>
                  <a:lnTo>
                    <a:pt x="175" y="88"/>
                  </a:lnTo>
                  <a:lnTo>
                    <a:pt x="175" y="88"/>
                  </a:lnTo>
                  <a:lnTo>
                    <a:pt x="176" y="88"/>
                  </a:lnTo>
                  <a:lnTo>
                    <a:pt x="178" y="88"/>
                  </a:lnTo>
                  <a:lnTo>
                    <a:pt x="178" y="88"/>
                  </a:lnTo>
                  <a:lnTo>
                    <a:pt x="181" y="91"/>
                  </a:lnTo>
                  <a:lnTo>
                    <a:pt x="181" y="91"/>
                  </a:lnTo>
                  <a:lnTo>
                    <a:pt x="184" y="91"/>
                  </a:lnTo>
                  <a:lnTo>
                    <a:pt x="184" y="91"/>
                  </a:lnTo>
                  <a:lnTo>
                    <a:pt x="186" y="91"/>
                  </a:lnTo>
                  <a:lnTo>
                    <a:pt x="186" y="91"/>
                  </a:lnTo>
                  <a:lnTo>
                    <a:pt x="187" y="91"/>
                  </a:lnTo>
                  <a:lnTo>
                    <a:pt x="189" y="93"/>
                  </a:lnTo>
                  <a:lnTo>
                    <a:pt x="189" y="93"/>
                  </a:lnTo>
                  <a:lnTo>
                    <a:pt x="192" y="93"/>
                  </a:lnTo>
                  <a:lnTo>
                    <a:pt x="193" y="95"/>
                  </a:lnTo>
                  <a:lnTo>
                    <a:pt x="195" y="95"/>
                  </a:lnTo>
                  <a:lnTo>
                    <a:pt x="197" y="95"/>
                  </a:lnTo>
                  <a:lnTo>
                    <a:pt x="200" y="95"/>
                  </a:lnTo>
                  <a:lnTo>
                    <a:pt x="201" y="95"/>
                  </a:lnTo>
                  <a:lnTo>
                    <a:pt x="201" y="96"/>
                  </a:lnTo>
                  <a:lnTo>
                    <a:pt x="201" y="99"/>
                  </a:lnTo>
                  <a:lnTo>
                    <a:pt x="203" y="99"/>
                  </a:lnTo>
                  <a:lnTo>
                    <a:pt x="203" y="99"/>
                  </a:lnTo>
                  <a:lnTo>
                    <a:pt x="205" y="101"/>
                  </a:lnTo>
                  <a:lnTo>
                    <a:pt x="205" y="102"/>
                  </a:lnTo>
                  <a:lnTo>
                    <a:pt x="205" y="104"/>
                  </a:lnTo>
                  <a:lnTo>
                    <a:pt x="208" y="106"/>
                  </a:lnTo>
                  <a:lnTo>
                    <a:pt x="211" y="106"/>
                  </a:lnTo>
                  <a:lnTo>
                    <a:pt x="214" y="107"/>
                  </a:lnTo>
                  <a:lnTo>
                    <a:pt x="219" y="106"/>
                  </a:lnTo>
                  <a:lnTo>
                    <a:pt x="220" y="106"/>
                  </a:lnTo>
                  <a:lnTo>
                    <a:pt x="222" y="106"/>
                  </a:lnTo>
                  <a:lnTo>
                    <a:pt x="223" y="106"/>
                  </a:lnTo>
                  <a:lnTo>
                    <a:pt x="227" y="107"/>
                  </a:lnTo>
                  <a:lnTo>
                    <a:pt x="228" y="107"/>
                  </a:lnTo>
                  <a:lnTo>
                    <a:pt x="228" y="109"/>
                  </a:lnTo>
                  <a:lnTo>
                    <a:pt x="228" y="110"/>
                  </a:lnTo>
                  <a:lnTo>
                    <a:pt x="227" y="113"/>
                  </a:lnTo>
                  <a:lnTo>
                    <a:pt x="227" y="115"/>
                  </a:lnTo>
                  <a:lnTo>
                    <a:pt x="227" y="117"/>
                  </a:lnTo>
                  <a:lnTo>
                    <a:pt x="228" y="118"/>
                  </a:lnTo>
                  <a:lnTo>
                    <a:pt x="228" y="120"/>
                  </a:lnTo>
                  <a:lnTo>
                    <a:pt x="230" y="120"/>
                  </a:lnTo>
                  <a:lnTo>
                    <a:pt x="230" y="121"/>
                  </a:lnTo>
                  <a:lnTo>
                    <a:pt x="230" y="121"/>
                  </a:lnTo>
                  <a:lnTo>
                    <a:pt x="228" y="121"/>
                  </a:lnTo>
                  <a:lnTo>
                    <a:pt x="227" y="121"/>
                  </a:lnTo>
                  <a:lnTo>
                    <a:pt x="227" y="120"/>
                  </a:lnTo>
                  <a:lnTo>
                    <a:pt x="225" y="120"/>
                  </a:lnTo>
                  <a:lnTo>
                    <a:pt x="223" y="120"/>
                  </a:lnTo>
                  <a:lnTo>
                    <a:pt x="220" y="118"/>
                  </a:lnTo>
                  <a:lnTo>
                    <a:pt x="217" y="117"/>
                  </a:lnTo>
                  <a:lnTo>
                    <a:pt x="211" y="115"/>
                  </a:lnTo>
                  <a:lnTo>
                    <a:pt x="209" y="115"/>
                  </a:lnTo>
                  <a:lnTo>
                    <a:pt x="208" y="115"/>
                  </a:lnTo>
                  <a:lnTo>
                    <a:pt x="206" y="115"/>
                  </a:lnTo>
                  <a:lnTo>
                    <a:pt x="205" y="117"/>
                  </a:lnTo>
                  <a:lnTo>
                    <a:pt x="203" y="117"/>
                  </a:lnTo>
                  <a:lnTo>
                    <a:pt x="201" y="117"/>
                  </a:lnTo>
                  <a:lnTo>
                    <a:pt x="198" y="115"/>
                  </a:lnTo>
                  <a:lnTo>
                    <a:pt x="195" y="115"/>
                  </a:lnTo>
                  <a:lnTo>
                    <a:pt x="186" y="115"/>
                  </a:lnTo>
                  <a:lnTo>
                    <a:pt x="184" y="113"/>
                  </a:lnTo>
                  <a:lnTo>
                    <a:pt x="179" y="113"/>
                  </a:lnTo>
                  <a:lnTo>
                    <a:pt x="176" y="113"/>
                  </a:lnTo>
                  <a:lnTo>
                    <a:pt x="173" y="112"/>
                  </a:lnTo>
                  <a:lnTo>
                    <a:pt x="165" y="109"/>
                  </a:lnTo>
                  <a:lnTo>
                    <a:pt x="162" y="107"/>
                  </a:lnTo>
                  <a:lnTo>
                    <a:pt x="154" y="106"/>
                  </a:lnTo>
                  <a:lnTo>
                    <a:pt x="152" y="106"/>
                  </a:lnTo>
                  <a:lnTo>
                    <a:pt x="149" y="106"/>
                  </a:lnTo>
                  <a:lnTo>
                    <a:pt x="148" y="106"/>
                  </a:lnTo>
                  <a:lnTo>
                    <a:pt x="146" y="106"/>
                  </a:lnTo>
                  <a:lnTo>
                    <a:pt x="143" y="106"/>
                  </a:lnTo>
                  <a:lnTo>
                    <a:pt x="143" y="107"/>
                  </a:lnTo>
                  <a:lnTo>
                    <a:pt x="141" y="107"/>
                  </a:lnTo>
                  <a:lnTo>
                    <a:pt x="140" y="107"/>
                  </a:lnTo>
                  <a:lnTo>
                    <a:pt x="138" y="107"/>
                  </a:lnTo>
                  <a:lnTo>
                    <a:pt x="134" y="107"/>
                  </a:lnTo>
                  <a:lnTo>
                    <a:pt x="132" y="106"/>
                  </a:lnTo>
                  <a:lnTo>
                    <a:pt x="130" y="106"/>
                  </a:lnTo>
                  <a:lnTo>
                    <a:pt x="129" y="104"/>
                  </a:lnTo>
                  <a:lnTo>
                    <a:pt x="129" y="104"/>
                  </a:lnTo>
                  <a:lnTo>
                    <a:pt x="124" y="102"/>
                  </a:lnTo>
                  <a:lnTo>
                    <a:pt x="121" y="102"/>
                  </a:lnTo>
                  <a:lnTo>
                    <a:pt x="115" y="102"/>
                  </a:lnTo>
                  <a:lnTo>
                    <a:pt x="113" y="102"/>
                  </a:lnTo>
                  <a:lnTo>
                    <a:pt x="113" y="101"/>
                  </a:lnTo>
                  <a:lnTo>
                    <a:pt x="111" y="101"/>
                  </a:lnTo>
                  <a:lnTo>
                    <a:pt x="111" y="99"/>
                  </a:lnTo>
                  <a:lnTo>
                    <a:pt x="113" y="99"/>
                  </a:lnTo>
                  <a:lnTo>
                    <a:pt x="113" y="98"/>
                  </a:lnTo>
                  <a:lnTo>
                    <a:pt x="113" y="96"/>
                  </a:lnTo>
                  <a:lnTo>
                    <a:pt x="108" y="95"/>
                  </a:lnTo>
                  <a:lnTo>
                    <a:pt x="105" y="95"/>
                  </a:lnTo>
                  <a:lnTo>
                    <a:pt x="104" y="95"/>
                  </a:lnTo>
                  <a:lnTo>
                    <a:pt x="102" y="95"/>
                  </a:lnTo>
                  <a:lnTo>
                    <a:pt x="100" y="95"/>
                  </a:lnTo>
                  <a:lnTo>
                    <a:pt x="99" y="95"/>
                  </a:lnTo>
                  <a:lnTo>
                    <a:pt x="97" y="93"/>
                  </a:lnTo>
                  <a:lnTo>
                    <a:pt x="97" y="93"/>
                  </a:lnTo>
                  <a:lnTo>
                    <a:pt x="96" y="93"/>
                  </a:lnTo>
                  <a:lnTo>
                    <a:pt x="96" y="93"/>
                  </a:lnTo>
                  <a:lnTo>
                    <a:pt x="96" y="93"/>
                  </a:lnTo>
                  <a:lnTo>
                    <a:pt x="96" y="91"/>
                  </a:lnTo>
                  <a:lnTo>
                    <a:pt x="96" y="91"/>
                  </a:lnTo>
                  <a:lnTo>
                    <a:pt x="97" y="91"/>
                  </a:lnTo>
                  <a:lnTo>
                    <a:pt x="97" y="93"/>
                  </a:lnTo>
                  <a:lnTo>
                    <a:pt x="97" y="93"/>
                  </a:lnTo>
                  <a:lnTo>
                    <a:pt x="99" y="93"/>
                  </a:lnTo>
                  <a:lnTo>
                    <a:pt x="99" y="93"/>
                  </a:lnTo>
                  <a:lnTo>
                    <a:pt x="100" y="91"/>
                  </a:lnTo>
                  <a:lnTo>
                    <a:pt x="100" y="90"/>
                  </a:lnTo>
                  <a:lnTo>
                    <a:pt x="100" y="88"/>
                  </a:lnTo>
                  <a:lnTo>
                    <a:pt x="102" y="88"/>
                  </a:lnTo>
                  <a:lnTo>
                    <a:pt x="102" y="88"/>
                  </a:lnTo>
                  <a:lnTo>
                    <a:pt x="104" y="88"/>
                  </a:lnTo>
                  <a:lnTo>
                    <a:pt x="104" y="83"/>
                  </a:lnTo>
                  <a:lnTo>
                    <a:pt x="105" y="82"/>
                  </a:lnTo>
                  <a:lnTo>
                    <a:pt x="107" y="80"/>
                  </a:lnTo>
                  <a:lnTo>
                    <a:pt x="107" y="80"/>
                  </a:lnTo>
                  <a:lnTo>
                    <a:pt x="108" y="80"/>
                  </a:lnTo>
                  <a:lnTo>
                    <a:pt x="111" y="82"/>
                  </a:lnTo>
                  <a:lnTo>
                    <a:pt x="113" y="82"/>
                  </a:lnTo>
                  <a:lnTo>
                    <a:pt x="115" y="82"/>
                  </a:lnTo>
                  <a:lnTo>
                    <a:pt x="116" y="82"/>
                  </a:lnTo>
                  <a:lnTo>
                    <a:pt x="118" y="83"/>
                  </a:lnTo>
                  <a:lnTo>
                    <a:pt x="119" y="83"/>
                  </a:lnTo>
                  <a:lnTo>
                    <a:pt x="119" y="82"/>
                  </a:lnTo>
                  <a:lnTo>
                    <a:pt x="121" y="82"/>
                  </a:lnTo>
                  <a:lnTo>
                    <a:pt x="121" y="80"/>
                  </a:lnTo>
                  <a:close/>
                  <a:moveTo>
                    <a:pt x="365" y="80"/>
                  </a:moveTo>
                  <a:lnTo>
                    <a:pt x="367" y="80"/>
                  </a:lnTo>
                  <a:lnTo>
                    <a:pt x="367" y="82"/>
                  </a:lnTo>
                  <a:lnTo>
                    <a:pt x="367" y="82"/>
                  </a:lnTo>
                  <a:lnTo>
                    <a:pt x="367" y="80"/>
                  </a:lnTo>
                  <a:lnTo>
                    <a:pt x="365" y="80"/>
                  </a:lnTo>
                  <a:lnTo>
                    <a:pt x="365" y="80"/>
                  </a:lnTo>
                  <a:close/>
                  <a:moveTo>
                    <a:pt x="315" y="79"/>
                  </a:moveTo>
                  <a:lnTo>
                    <a:pt x="316" y="80"/>
                  </a:lnTo>
                  <a:lnTo>
                    <a:pt x="316" y="80"/>
                  </a:lnTo>
                  <a:lnTo>
                    <a:pt x="316" y="85"/>
                  </a:lnTo>
                  <a:lnTo>
                    <a:pt x="315" y="88"/>
                  </a:lnTo>
                  <a:lnTo>
                    <a:pt x="315" y="87"/>
                  </a:lnTo>
                  <a:lnTo>
                    <a:pt x="315" y="85"/>
                  </a:lnTo>
                  <a:lnTo>
                    <a:pt x="315" y="83"/>
                  </a:lnTo>
                  <a:lnTo>
                    <a:pt x="315" y="83"/>
                  </a:lnTo>
                  <a:lnTo>
                    <a:pt x="315" y="80"/>
                  </a:lnTo>
                  <a:lnTo>
                    <a:pt x="315" y="79"/>
                  </a:lnTo>
                  <a:close/>
                  <a:moveTo>
                    <a:pt x="203" y="77"/>
                  </a:moveTo>
                  <a:lnTo>
                    <a:pt x="203" y="79"/>
                  </a:lnTo>
                  <a:lnTo>
                    <a:pt x="203" y="79"/>
                  </a:lnTo>
                  <a:lnTo>
                    <a:pt x="203" y="79"/>
                  </a:lnTo>
                  <a:lnTo>
                    <a:pt x="201" y="79"/>
                  </a:lnTo>
                  <a:lnTo>
                    <a:pt x="201" y="79"/>
                  </a:lnTo>
                  <a:lnTo>
                    <a:pt x="203" y="77"/>
                  </a:lnTo>
                  <a:lnTo>
                    <a:pt x="203" y="77"/>
                  </a:lnTo>
                  <a:close/>
                  <a:moveTo>
                    <a:pt x="492" y="76"/>
                  </a:moveTo>
                  <a:lnTo>
                    <a:pt x="492" y="76"/>
                  </a:lnTo>
                  <a:lnTo>
                    <a:pt x="492" y="77"/>
                  </a:lnTo>
                  <a:lnTo>
                    <a:pt x="493" y="77"/>
                  </a:lnTo>
                  <a:lnTo>
                    <a:pt x="493" y="79"/>
                  </a:lnTo>
                  <a:lnTo>
                    <a:pt x="493" y="79"/>
                  </a:lnTo>
                  <a:lnTo>
                    <a:pt x="493" y="80"/>
                  </a:lnTo>
                  <a:lnTo>
                    <a:pt x="492" y="80"/>
                  </a:lnTo>
                  <a:lnTo>
                    <a:pt x="492" y="80"/>
                  </a:lnTo>
                  <a:lnTo>
                    <a:pt x="492" y="79"/>
                  </a:lnTo>
                  <a:lnTo>
                    <a:pt x="492" y="77"/>
                  </a:lnTo>
                  <a:lnTo>
                    <a:pt x="492" y="76"/>
                  </a:lnTo>
                  <a:close/>
                  <a:moveTo>
                    <a:pt x="518" y="74"/>
                  </a:moveTo>
                  <a:lnTo>
                    <a:pt x="520" y="74"/>
                  </a:lnTo>
                  <a:lnTo>
                    <a:pt x="520" y="74"/>
                  </a:lnTo>
                  <a:lnTo>
                    <a:pt x="520" y="76"/>
                  </a:lnTo>
                  <a:lnTo>
                    <a:pt x="520" y="76"/>
                  </a:lnTo>
                  <a:lnTo>
                    <a:pt x="521" y="76"/>
                  </a:lnTo>
                  <a:lnTo>
                    <a:pt x="521" y="77"/>
                  </a:lnTo>
                  <a:lnTo>
                    <a:pt x="521" y="77"/>
                  </a:lnTo>
                  <a:lnTo>
                    <a:pt x="521" y="79"/>
                  </a:lnTo>
                  <a:lnTo>
                    <a:pt x="521" y="80"/>
                  </a:lnTo>
                  <a:lnTo>
                    <a:pt x="521" y="80"/>
                  </a:lnTo>
                  <a:lnTo>
                    <a:pt x="521" y="82"/>
                  </a:lnTo>
                  <a:lnTo>
                    <a:pt x="521" y="83"/>
                  </a:lnTo>
                  <a:lnTo>
                    <a:pt x="521" y="83"/>
                  </a:lnTo>
                  <a:lnTo>
                    <a:pt x="521" y="85"/>
                  </a:lnTo>
                  <a:lnTo>
                    <a:pt x="521" y="85"/>
                  </a:lnTo>
                  <a:lnTo>
                    <a:pt x="521" y="87"/>
                  </a:lnTo>
                  <a:lnTo>
                    <a:pt x="520" y="87"/>
                  </a:lnTo>
                  <a:lnTo>
                    <a:pt x="520" y="87"/>
                  </a:lnTo>
                  <a:lnTo>
                    <a:pt x="517" y="87"/>
                  </a:lnTo>
                  <a:lnTo>
                    <a:pt x="517" y="85"/>
                  </a:lnTo>
                  <a:lnTo>
                    <a:pt x="515" y="85"/>
                  </a:lnTo>
                  <a:lnTo>
                    <a:pt x="515" y="83"/>
                  </a:lnTo>
                  <a:lnTo>
                    <a:pt x="514" y="83"/>
                  </a:lnTo>
                  <a:lnTo>
                    <a:pt x="514" y="82"/>
                  </a:lnTo>
                  <a:lnTo>
                    <a:pt x="514" y="82"/>
                  </a:lnTo>
                  <a:lnTo>
                    <a:pt x="514" y="82"/>
                  </a:lnTo>
                  <a:lnTo>
                    <a:pt x="515" y="82"/>
                  </a:lnTo>
                  <a:lnTo>
                    <a:pt x="515" y="80"/>
                  </a:lnTo>
                  <a:lnTo>
                    <a:pt x="515" y="79"/>
                  </a:lnTo>
                  <a:lnTo>
                    <a:pt x="514" y="77"/>
                  </a:lnTo>
                  <a:lnTo>
                    <a:pt x="514" y="77"/>
                  </a:lnTo>
                  <a:lnTo>
                    <a:pt x="515" y="77"/>
                  </a:lnTo>
                  <a:lnTo>
                    <a:pt x="515" y="77"/>
                  </a:lnTo>
                  <a:lnTo>
                    <a:pt x="517" y="76"/>
                  </a:lnTo>
                  <a:lnTo>
                    <a:pt x="518" y="74"/>
                  </a:lnTo>
                  <a:lnTo>
                    <a:pt x="518" y="74"/>
                  </a:lnTo>
                  <a:lnTo>
                    <a:pt x="518" y="74"/>
                  </a:lnTo>
                  <a:close/>
                  <a:moveTo>
                    <a:pt x="498" y="71"/>
                  </a:moveTo>
                  <a:lnTo>
                    <a:pt x="498" y="72"/>
                  </a:lnTo>
                  <a:lnTo>
                    <a:pt x="499" y="72"/>
                  </a:lnTo>
                  <a:lnTo>
                    <a:pt x="498" y="76"/>
                  </a:lnTo>
                  <a:lnTo>
                    <a:pt x="496" y="77"/>
                  </a:lnTo>
                  <a:lnTo>
                    <a:pt x="495" y="80"/>
                  </a:lnTo>
                  <a:lnTo>
                    <a:pt x="495" y="82"/>
                  </a:lnTo>
                  <a:lnTo>
                    <a:pt x="495" y="79"/>
                  </a:lnTo>
                  <a:lnTo>
                    <a:pt x="496" y="77"/>
                  </a:lnTo>
                  <a:lnTo>
                    <a:pt x="496" y="76"/>
                  </a:lnTo>
                  <a:lnTo>
                    <a:pt x="498" y="71"/>
                  </a:lnTo>
                  <a:close/>
                  <a:moveTo>
                    <a:pt x="50" y="71"/>
                  </a:moveTo>
                  <a:lnTo>
                    <a:pt x="52" y="71"/>
                  </a:lnTo>
                  <a:lnTo>
                    <a:pt x="53" y="72"/>
                  </a:lnTo>
                  <a:lnTo>
                    <a:pt x="55" y="72"/>
                  </a:lnTo>
                  <a:lnTo>
                    <a:pt x="53" y="74"/>
                  </a:lnTo>
                  <a:lnTo>
                    <a:pt x="53" y="74"/>
                  </a:lnTo>
                  <a:lnTo>
                    <a:pt x="50" y="72"/>
                  </a:lnTo>
                  <a:lnTo>
                    <a:pt x="50" y="72"/>
                  </a:lnTo>
                  <a:lnTo>
                    <a:pt x="50" y="71"/>
                  </a:lnTo>
                  <a:close/>
                  <a:moveTo>
                    <a:pt x="361" y="71"/>
                  </a:moveTo>
                  <a:lnTo>
                    <a:pt x="361" y="71"/>
                  </a:lnTo>
                  <a:lnTo>
                    <a:pt x="361" y="72"/>
                  </a:lnTo>
                  <a:lnTo>
                    <a:pt x="361" y="72"/>
                  </a:lnTo>
                  <a:lnTo>
                    <a:pt x="359" y="72"/>
                  </a:lnTo>
                  <a:lnTo>
                    <a:pt x="359" y="71"/>
                  </a:lnTo>
                  <a:lnTo>
                    <a:pt x="359" y="71"/>
                  </a:lnTo>
                  <a:lnTo>
                    <a:pt x="361" y="71"/>
                  </a:lnTo>
                  <a:close/>
                  <a:moveTo>
                    <a:pt x="335" y="68"/>
                  </a:moveTo>
                  <a:lnTo>
                    <a:pt x="337" y="68"/>
                  </a:lnTo>
                  <a:lnTo>
                    <a:pt x="337" y="69"/>
                  </a:lnTo>
                  <a:lnTo>
                    <a:pt x="339" y="69"/>
                  </a:lnTo>
                  <a:lnTo>
                    <a:pt x="339" y="71"/>
                  </a:lnTo>
                  <a:lnTo>
                    <a:pt x="339" y="74"/>
                  </a:lnTo>
                  <a:lnTo>
                    <a:pt x="337" y="74"/>
                  </a:lnTo>
                  <a:lnTo>
                    <a:pt x="335" y="72"/>
                  </a:lnTo>
                  <a:lnTo>
                    <a:pt x="334" y="71"/>
                  </a:lnTo>
                  <a:lnTo>
                    <a:pt x="335" y="69"/>
                  </a:lnTo>
                  <a:lnTo>
                    <a:pt x="335" y="69"/>
                  </a:lnTo>
                  <a:lnTo>
                    <a:pt x="335" y="69"/>
                  </a:lnTo>
                  <a:lnTo>
                    <a:pt x="335" y="69"/>
                  </a:lnTo>
                  <a:lnTo>
                    <a:pt x="335" y="68"/>
                  </a:lnTo>
                  <a:close/>
                  <a:moveTo>
                    <a:pt x="348" y="61"/>
                  </a:moveTo>
                  <a:lnTo>
                    <a:pt x="348" y="63"/>
                  </a:lnTo>
                  <a:lnTo>
                    <a:pt x="348" y="66"/>
                  </a:lnTo>
                  <a:lnTo>
                    <a:pt x="346" y="69"/>
                  </a:lnTo>
                  <a:lnTo>
                    <a:pt x="346" y="71"/>
                  </a:lnTo>
                  <a:lnTo>
                    <a:pt x="346" y="72"/>
                  </a:lnTo>
                  <a:lnTo>
                    <a:pt x="345" y="72"/>
                  </a:lnTo>
                  <a:lnTo>
                    <a:pt x="345" y="72"/>
                  </a:lnTo>
                  <a:lnTo>
                    <a:pt x="345" y="72"/>
                  </a:lnTo>
                  <a:lnTo>
                    <a:pt x="343" y="72"/>
                  </a:lnTo>
                  <a:lnTo>
                    <a:pt x="343" y="72"/>
                  </a:lnTo>
                  <a:lnTo>
                    <a:pt x="342" y="72"/>
                  </a:lnTo>
                  <a:lnTo>
                    <a:pt x="342" y="72"/>
                  </a:lnTo>
                  <a:lnTo>
                    <a:pt x="342" y="69"/>
                  </a:lnTo>
                  <a:lnTo>
                    <a:pt x="343" y="68"/>
                  </a:lnTo>
                  <a:lnTo>
                    <a:pt x="343" y="68"/>
                  </a:lnTo>
                  <a:lnTo>
                    <a:pt x="342" y="65"/>
                  </a:lnTo>
                  <a:lnTo>
                    <a:pt x="343" y="65"/>
                  </a:lnTo>
                  <a:lnTo>
                    <a:pt x="345" y="63"/>
                  </a:lnTo>
                  <a:lnTo>
                    <a:pt x="346" y="61"/>
                  </a:lnTo>
                  <a:lnTo>
                    <a:pt x="348" y="61"/>
                  </a:lnTo>
                  <a:close/>
                  <a:moveTo>
                    <a:pt x="353" y="58"/>
                  </a:moveTo>
                  <a:lnTo>
                    <a:pt x="353" y="58"/>
                  </a:lnTo>
                  <a:lnTo>
                    <a:pt x="354" y="61"/>
                  </a:lnTo>
                  <a:lnTo>
                    <a:pt x="354" y="63"/>
                  </a:lnTo>
                  <a:lnTo>
                    <a:pt x="354" y="65"/>
                  </a:lnTo>
                  <a:lnTo>
                    <a:pt x="354" y="63"/>
                  </a:lnTo>
                  <a:lnTo>
                    <a:pt x="354" y="63"/>
                  </a:lnTo>
                  <a:lnTo>
                    <a:pt x="353" y="63"/>
                  </a:lnTo>
                  <a:lnTo>
                    <a:pt x="353" y="63"/>
                  </a:lnTo>
                  <a:lnTo>
                    <a:pt x="353" y="63"/>
                  </a:lnTo>
                  <a:lnTo>
                    <a:pt x="353" y="65"/>
                  </a:lnTo>
                  <a:lnTo>
                    <a:pt x="353" y="66"/>
                  </a:lnTo>
                  <a:lnTo>
                    <a:pt x="351" y="66"/>
                  </a:lnTo>
                  <a:lnTo>
                    <a:pt x="351" y="69"/>
                  </a:lnTo>
                  <a:lnTo>
                    <a:pt x="351" y="69"/>
                  </a:lnTo>
                  <a:lnTo>
                    <a:pt x="353" y="69"/>
                  </a:lnTo>
                  <a:lnTo>
                    <a:pt x="353" y="69"/>
                  </a:lnTo>
                  <a:lnTo>
                    <a:pt x="354" y="71"/>
                  </a:lnTo>
                  <a:lnTo>
                    <a:pt x="354" y="71"/>
                  </a:lnTo>
                  <a:lnTo>
                    <a:pt x="354" y="72"/>
                  </a:lnTo>
                  <a:lnTo>
                    <a:pt x="354" y="72"/>
                  </a:lnTo>
                  <a:lnTo>
                    <a:pt x="353" y="72"/>
                  </a:lnTo>
                  <a:lnTo>
                    <a:pt x="351" y="72"/>
                  </a:lnTo>
                  <a:lnTo>
                    <a:pt x="351" y="72"/>
                  </a:lnTo>
                  <a:lnTo>
                    <a:pt x="351" y="74"/>
                  </a:lnTo>
                  <a:lnTo>
                    <a:pt x="351" y="74"/>
                  </a:lnTo>
                  <a:lnTo>
                    <a:pt x="351" y="74"/>
                  </a:lnTo>
                  <a:lnTo>
                    <a:pt x="350" y="76"/>
                  </a:lnTo>
                  <a:lnTo>
                    <a:pt x="350" y="77"/>
                  </a:lnTo>
                  <a:lnTo>
                    <a:pt x="348" y="76"/>
                  </a:lnTo>
                  <a:lnTo>
                    <a:pt x="348" y="77"/>
                  </a:lnTo>
                  <a:lnTo>
                    <a:pt x="346" y="77"/>
                  </a:lnTo>
                  <a:lnTo>
                    <a:pt x="346" y="76"/>
                  </a:lnTo>
                  <a:lnTo>
                    <a:pt x="346" y="74"/>
                  </a:lnTo>
                  <a:lnTo>
                    <a:pt x="346" y="74"/>
                  </a:lnTo>
                  <a:lnTo>
                    <a:pt x="346" y="72"/>
                  </a:lnTo>
                  <a:lnTo>
                    <a:pt x="346" y="72"/>
                  </a:lnTo>
                  <a:lnTo>
                    <a:pt x="348" y="71"/>
                  </a:lnTo>
                  <a:lnTo>
                    <a:pt x="348" y="71"/>
                  </a:lnTo>
                  <a:lnTo>
                    <a:pt x="348" y="69"/>
                  </a:lnTo>
                  <a:lnTo>
                    <a:pt x="350" y="68"/>
                  </a:lnTo>
                  <a:lnTo>
                    <a:pt x="350" y="68"/>
                  </a:lnTo>
                  <a:lnTo>
                    <a:pt x="350" y="66"/>
                  </a:lnTo>
                  <a:lnTo>
                    <a:pt x="350" y="65"/>
                  </a:lnTo>
                  <a:lnTo>
                    <a:pt x="350" y="61"/>
                  </a:lnTo>
                  <a:lnTo>
                    <a:pt x="351" y="60"/>
                  </a:lnTo>
                  <a:lnTo>
                    <a:pt x="353" y="58"/>
                  </a:lnTo>
                  <a:lnTo>
                    <a:pt x="353" y="58"/>
                  </a:lnTo>
                  <a:close/>
                  <a:moveTo>
                    <a:pt x="501" y="55"/>
                  </a:moveTo>
                  <a:lnTo>
                    <a:pt x="503" y="55"/>
                  </a:lnTo>
                  <a:lnTo>
                    <a:pt x="504" y="57"/>
                  </a:lnTo>
                  <a:lnTo>
                    <a:pt x="506" y="57"/>
                  </a:lnTo>
                  <a:lnTo>
                    <a:pt x="504" y="57"/>
                  </a:lnTo>
                  <a:lnTo>
                    <a:pt x="501" y="55"/>
                  </a:lnTo>
                  <a:lnTo>
                    <a:pt x="501" y="55"/>
                  </a:lnTo>
                  <a:close/>
                  <a:moveTo>
                    <a:pt x="353" y="52"/>
                  </a:moveTo>
                  <a:lnTo>
                    <a:pt x="354" y="52"/>
                  </a:lnTo>
                  <a:lnTo>
                    <a:pt x="356" y="54"/>
                  </a:lnTo>
                  <a:lnTo>
                    <a:pt x="356" y="55"/>
                  </a:lnTo>
                  <a:lnTo>
                    <a:pt x="354" y="57"/>
                  </a:lnTo>
                  <a:lnTo>
                    <a:pt x="353" y="57"/>
                  </a:lnTo>
                  <a:lnTo>
                    <a:pt x="351" y="55"/>
                  </a:lnTo>
                  <a:lnTo>
                    <a:pt x="351" y="54"/>
                  </a:lnTo>
                  <a:lnTo>
                    <a:pt x="351" y="54"/>
                  </a:lnTo>
                  <a:lnTo>
                    <a:pt x="353" y="52"/>
                  </a:lnTo>
                  <a:close/>
                  <a:moveTo>
                    <a:pt x="430" y="46"/>
                  </a:moveTo>
                  <a:lnTo>
                    <a:pt x="432" y="46"/>
                  </a:lnTo>
                  <a:lnTo>
                    <a:pt x="432" y="47"/>
                  </a:lnTo>
                  <a:lnTo>
                    <a:pt x="430" y="47"/>
                  </a:lnTo>
                  <a:lnTo>
                    <a:pt x="430" y="46"/>
                  </a:lnTo>
                  <a:lnTo>
                    <a:pt x="430" y="46"/>
                  </a:lnTo>
                  <a:close/>
                  <a:moveTo>
                    <a:pt x="428" y="46"/>
                  </a:moveTo>
                  <a:lnTo>
                    <a:pt x="428" y="46"/>
                  </a:lnTo>
                  <a:lnTo>
                    <a:pt x="428" y="47"/>
                  </a:lnTo>
                  <a:lnTo>
                    <a:pt x="428" y="47"/>
                  </a:lnTo>
                  <a:lnTo>
                    <a:pt x="428" y="47"/>
                  </a:lnTo>
                  <a:lnTo>
                    <a:pt x="428" y="49"/>
                  </a:lnTo>
                  <a:lnTo>
                    <a:pt x="428" y="49"/>
                  </a:lnTo>
                  <a:lnTo>
                    <a:pt x="427" y="49"/>
                  </a:lnTo>
                  <a:lnTo>
                    <a:pt x="427" y="49"/>
                  </a:lnTo>
                  <a:lnTo>
                    <a:pt x="427" y="49"/>
                  </a:lnTo>
                  <a:lnTo>
                    <a:pt x="427" y="49"/>
                  </a:lnTo>
                  <a:lnTo>
                    <a:pt x="425" y="49"/>
                  </a:lnTo>
                  <a:lnTo>
                    <a:pt x="425" y="49"/>
                  </a:lnTo>
                  <a:lnTo>
                    <a:pt x="424" y="49"/>
                  </a:lnTo>
                  <a:lnTo>
                    <a:pt x="424" y="49"/>
                  </a:lnTo>
                  <a:lnTo>
                    <a:pt x="424" y="49"/>
                  </a:lnTo>
                  <a:lnTo>
                    <a:pt x="424" y="49"/>
                  </a:lnTo>
                  <a:lnTo>
                    <a:pt x="424" y="47"/>
                  </a:lnTo>
                  <a:lnTo>
                    <a:pt x="425" y="47"/>
                  </a:lnTo>
                  <a:lnTo>
                    <a:pt x="428" y="46"/>
                  </a:lnTo>
                  <a:close/>
                  <a:moveTo>
                    <a:pt x="433" y="46"/>
                  </a:moveTo>
                  <a:lnTo>
                    <a:pt x="433" y="46"/>
                  </a:lnTo>
                  <a:lnTo>
                    <a:pt x="435" y="46"/>
                  </a:lnTo>
                  <a:lnTo>
                    <a:pt x="435" y="46"/>
                  </a:lnTo>
                  <a:lnTo>
                    <a:pt x="435" y="47"/>
                  </a:lnTo>
                  <a:lnTo>
                    <a:pt x="435" y="47"/>
                  </a:lnTo>
                  <a:lnTo>
                    <a:pt x="433" y="47"/>
                  </a:lnTo>
                  <a:lnTo>
                    <a:pt x="433" y="47"/>
                  </a:lnTo>
                  <a:lnTo>
                    <a:pt x="433" y="46"/>
                  </a:lnTo>
                  <a:lnTo>
                    <a:pt x="433" y="46"/>
                  </a:lnTo>
                  <a:close/>
                  <a:moveTo>
                    <a:pt x="257" y="44"/>
                  </a:moveTo>
                  <a:lnTo>
                    <a:pt x="257" y="46"/>
                  </a:lnTo>
                  <a:lnTo>
                    <a:pt x="257" y="47"/>
                  </a:lnTo>
                  <a:lnTo>
                    <a:pt x="255" y="46"/>
                  </a:lnTo>
                  <a:lnTo>
                    <a:pt x="257" y="44"/>
                  </a:lnTo>
                  <a:lnTo>
                    <a:pt x="257" y="44"/>
                  </a:lnTo>
                  <a:close/>
                  <a:moveTo>
                    <a:pt x="417" y="43"/>
                  </a:moveTo>
                  <a:lnTo>
                    <a:pt x="419" y="43"/>
                  </a:lnTo>
                  <a:lnTo>
                    <a:pt x="419" y="44"/>
                  </a:lnTo>
                  <a:lnTo>
                    <a:pt x="417" y="43"/>
                  </a:lnTo>
                  <a:lnTo>
                    <a:pt x="417" y="43"/>
                  </a:lnTo>
                  <a:lnTo>
                    <a:pt x="417" y="43"/>
                  </a:lnTo>
                  <a:lnTo>
                    <a:pt x="417" y="43"/>
                  </a:lnTo>
                  <a:close/>
                  <a:moveTo>
                    <a:pt x="255" y="43"/>
                  </a:moveTo>
                  <a:lnTo>
                    <a:pt x="255" y="44"/>
                  </a:lnTo>
                  <a:lnTo>
                    <a:pt x="255" y="44"/>
                  </a:lnTo>
                  <a:lnTo>
                    <a:pt x="255" y="46"/>
                  </a:lnTo>
                  <a:lnTo>
                    <a:pt x="255" y="46"/>
                  </a:lnTo>
                  <a:lnTo>
                    <a:pt x="255" y="49"/>
                  </a:lnTo>
                  <a:lnTo>
                    <a:pt x="255" y="49"/>
                  </a:lnTo>
                  <a:lnTo>
                    <a:pt x="255" y="50"/>
                  </a:lnTo>
                  <a:lnTo>
                    <a:pt x="255" y="50"/>
                  </a:lnTo>
                  <a:lnTo>
                    <a:pt x="252" y="54"/>
                  </a:lnTo>
                  <a:lnTo>
                    <a:pt x="252" y="54"/>
                  </a:lnTo>
                  <a:lnTo>
                    <a:pt x="252" y="50"/>
                  </a:lnTo>
                  <a:lnTo>
                    <a:pt x="250" y="49"/>
                  </a:lnTo>
                  <a:lnTo>
                    <a:pt x="250" y="47"/>
                  </a:lnTo>
                  <a:lnTo>
                    <a:pt x="252" y="46"/>
                  </a:lnTo>
                  <a:lnTo>
                    <a:pt x="252" y="43"/>
                  </a:lnTo>
                  <a:lnTo>
                    <a:pt x="253" y="43"/>
                  </a:lnTo>
                  <a:lnTo>
                    <a:pt x="255" y="43"/>
                  </a:lnTo>
                  <a:close/>
                  <a:moveTo>
                    <a:pt x="403" y="39"/>
                  </a:moveTo>
                  <a:lnTo>
                    <a:pt x="406" y="39"/>
                  </a:lnTo>
                  <a:lnTo>
                    <a:pt x="408" y="39"/>
                  </a:lnTo>
                  <a:lnTo>
                    <a:pt x="410" y="41"/>
                  </a:lnTo>
                  <a:lnTo>
                    <a:pt x="411" y="41"/>
                  </a:lnTo>
                  <a:lnTo>
                    <a:pt x="411" y="43"/>
                  </a:lnTo>
                  <a:lnTo>
                    <a:pt x="411" y="43"/>
                  </a:lnTo>
                  <a:lnTo>
                    <a:pt x="413" y="43"/>
                  </a:lnTo>
                  <a:lnTo>
                    <a:pt x="413" y="44"/>
                  </a:lnTo>
                  <a:lnTo>
                    <a:pt x="413" y="46"/>
                  </a:lnTo>
                  <a:lnTo>
                    <a:pt x="413" y="47"/>
                  </a:lnTo>
                  <a:lnTo>
                    <a:pt x="413" y="47"/>
                  </a:lnTo>
                  <a:lnTo>
                    <a:pt x="411" y="49"/>
                  </a:lnTo>
                  <a:lnTo>
                    <a:pt x="410" y="49"/>
                  </a:lnTo>
                  <a:lnTo>
                    <a:pt x="408" y="50"/>
                  </a:lnTo>
                  <a:lnTo>
                    <a:pt x="406" y="50"/>
                  </a:lnTo>
                  <a:lnTo>
                    <a:pt x="406" y="50"/>
                  </a:lnTo>
                  <a:lnTo>
                    <a:pt x="405" y="50"/>
                  </a:lnTo>
                  <a:lnTo>
                    <a:pt x="403" y="49"/>
                  </a:lnTo>
                  <a:lnTo>
                    <a:pt x="402" y="49"/>
                  </a:lnTo>
                  <a:lnTo>
                    <a:pt x="398" y="47"/>
                  </a:lnTo>
                  <a:lnTo>
                    <a:pt x="398" y="47"/>
                  </a:lnTo>
                  <a:lnTo>
                    <a:pt x="397" y="46"/>
                  </a:lnTo>
                  <a:lnTo>
                    <a:pt x="395" y="44"/>
                  </a:lnTo>
                  <a:lnTo>
                    <a:pt x="395" y="44"/>
                  </a:lnTo>
                  <a:lnTo>
                    <a:pt x="395" y="41"/>
                  </a:lnTo>
                  <a:lnTo>
                    <a:pt x="395" y="41"/>
                  </a:lnTo>
                  <a:lnTo>
                    <a:pt x="397" y="39"/>
                  </a:lnTo>
                  <a:lnTo>
                    <a:pt x="398" y="41"/>
                  </a:lnTo>
                  <a:lnTo>
                    <a:pt x="400" y="39"/>
                  </a:lnTo>
                  <a:lnTo>
                    <a:pt x="403" y="39"/>
                  </a:lnTo>
                  <a:close/>
                  <a:moveTo>
                    <a:pt x="424" y="38"/>
                  </a:moveTo>
                  <a:lnTo>
                    <a:pt x="424" y="39"/>
                  </a:lnTo>
                  <a:lnTo>
                    <a:pt x="422" y="39"/>
                  </a:lnTo>
                  <a:lnTo>
                    <a:pt x="422" y="38"/>
                  </a:lnTo>
                  <a:lnTo>
                    <a:pt x="424" y="38"/>
                  </a:lnTo>
                  <a:lnTo>
                    <a:pt x="424" y="38"/>
                  </a:lnTo>
                  <a:close/>
                  <a:moveTo>
                    <a:pt x="118" y="36"/>
                  </a:moveTo>
                  <a:lnTo>
                    <a:pt x="119" y="38"/>
                  </a:lnTo>
                  <a:lnTo>
                    <a:pt x="119" y="38"/>
                  </a:lnTo>
                  <a:lnTo>
                    <a:pt x="119" y="39"/>
                  </a:lnTo>
                  <a:lnTo>
                    <a:pt x="118" y="39"/>
                  </a:lnTo>
                  <a:lnTo>
                    <a:pt x="118" y="38"/>
                  </a:lnTo>
                  <a:lnTo>
                    <a:pt x="116" y="38"/>
                  </a:lnTo>
                  <a:lnTo>
                    <a:pt x="116" y="38"/>
                  </a:lnTo>
                  <a:lnTo>
                    <a:pt x="118" y="36"/>
                  </a:lnTo>
                  <a:close/>
                  <a:moveTo>
                    <a:pt x="127" y="36"/>
                  </a:moveTo>
                  <a:lnTo>
                    <a:pt x="127" y="36"/>
                  </a:lnTo>
                  <a:lnTo>
                    <a:pt x="127" y="36"/>
                  </a:lnTo>
                  <a:lnTo>
                    <a:pt x="127" y="38"/>
                  </a:lnTo>
                  <a:lnTo>
                    <a:pt x="126" y="36"/>
                  </a:lnTo>
                  <a:lnTo>
                    <a:pt x="126" y="36"/>
                  </a:lnTo>
                  <a:lnTo>
                    <a:pt x="127" y="36"/>
                  </a:lnTo>
                  <a:lnTo>
                    <a:pt x="127" y="36"/>
                  </a:lnTo>
                  <a:close/>
                  <a:moveTo>
                    <a:pt x="446" y="35"/>
                  </a:moveTo>
                  <a:lnTo>
                    <a:pt x="446" y="35"/>
                  </a:lnTo>
                  <a:lnTo>
                    <a:pt x="447" y="36"/>
                  </a:lnTo>
                  <a:lnTo>
                    <a:pt x="449" y="36"/>
                  </a:lnTo>
                  <a:lnTo>
                    <a:pt x="452" y="38"/>
                  </a:lnTo>
                  <a:lnTo>
                    <a:pt x="455" y="38"/>
                  </a:lnTo>
                  <a:lnTo>
                    <a:pt x="457" y="38"/>
                  </a:lnTo>
                  <a:lnTo>
                    <a:pt x="458" y="38"/>
                  </a:lnTo>
                  <a:lnTo>
                    <a:pt x="462" y="41"/>
                  </a:lnTo>
                  <a:lnTo>
                    <a:pt x="462" y="41"/>
                  </a:lnTo>
                  <a:lnTo>
                    <a:pt x="462" y="43"/>
                  </a:lnTo>
                  <a:lnTo>
                    <a:pt x="463" y="44"/>
                  </a:lnTo>
                  <a:lnTo>
                    <a:pt x="463" y="44"/>
                  </a:lnTo>
                  <a:lnTo>
                    <a:pt x="465" y="44"/>
                  </a:lnTo>
                  <a:lnTo>
                    <a:pt x="465" y="46"/>
                  </a:lnTo>
                  <a:lnTo>
                    <a:pt x="465" y="47"/>
                  </a:lnTo>
                  <a:lnTo>
                    <a:pt x="465" y="50"/>
                  </a:lnTo>
                  <a:lnTo>
                    <a:pt x="462" y="49"/>
                  </a:lnTo>
                  <a:lnTo>
                    <a:pt x="458" y="47"/>
                  </a:lnTo>
                  <a:lnTo>
                    <a:pt x="457" y="47"/>
                  </a:lnTo>
                  <a:lnTo>
                    <a:pt x="454" y="46"/>
                  </a:lnTo>
                  <a:lnTo>
                    <a:pt x="452" y="44"/>
                  </a:lnTo>
                  <a:lnTo>
                    <a:pt x="452" y="44"/>
                  </a:lnTo>
                  <a:lnTo>
                    <a:pt x="451" y="43"/>
                  </a:lnTo>
                  <a:lnTo>
                    <a:pt x="447" y="43"/>
                  </a:lnTo>
                  <a:lnTo>
                    <a:pt x="446" y="43"/>
                  </a:lnTo>
                  <a:lnTo>
                    <a:pt x="446" y="43"/>
                  </a:lnTo>
                  <a:lnTo>
                    <a:pt x="446" y="44"/>
                  </a:lnTo>
                  <a:lnTo>
                    <a:pt x="446" y="44"/>
                  </a:lnTo>
                  <a:lnTo>
                    <a:pt x="446" y="46"/>
                  </a:lnTo>
                  <a:lnTo>
                    <a:pt x="443" y="44"/>
                  </a:lnTo>
                  <a:lnTo>
                    <a:pt x="441" y="44"/>
                  </a:lnTo>
                  <a:lnTo>
                    <a:pt x="439" y="44"/>
                  </a:lnTo>
                  <a:lnTo>
                    <a:pt x="438" y="43"/>
                  </a:lnTo>
                  <a:lnTo>
                    <a:pt x="438" y="43"/>
                  </a:lnTo>
                  <a:lnTo>
                    <a:pt x="438" y="43"/>
                  </a:lnTo>
                  <a:lnTo>
                    <a:pt x="438" y="43"/>
                  </a:lnTo>
                  <a:lnTo>
                    <a:pt x="438" y="41"/>
                  </a:lnTo>
                  <a:lnTo>
                    <a:pt x="436" y="43"/>
                  </a:lnTo>
                  <a:lnTo>
                    <a:pt x="436" y="43"/>
                  </a:lnTo>
                  <a:lnTo>
                    <a:pt x="435" y="43"/>
                  </a:lnTo>
                  <a:lnTo>
                    <a:pt x="433" y="44"/>
                  </a:lnTo>
                  <a:lnTo>
                    <a:pt x="433" y="44"/>
                  </a:lnTo>
                  <a:lnTo>
                    <a:pt x="432" y="44"/>
                  </a:lnTo>
                  <a:lnTo>
                    <a:pt x="432" y="44"/>
                  </a:lnTo>
                  <a:lnTo>
                    <a:pt x="430" y="44"/>
                  </a:lnTo>
                  <a:lnTo>
                    <a:pt x="428" y="43"/>
                  </a:lnTo>
                  <a:lnTo>
                    <a:pt x="427" y="41"/>
                  </a:lnTo>
                  <a:lnTo>
                    <a:pt x="427" y="41"/>
                  </a:lnTo>
                  <a:lnTo>
                    <a:pt x="425" y="41"/>
                  </a:lnTo>
                  <a:lnTo>
                    <a:pt x="425" y="41"/>
                  </a:lnTo>
                  <a:lnTo>
                    <a:pt x="425" y="43"/>
                  </a:lnTo>
                  <a:lnTo>
                    <a:pt x="425" y="43"/>
                  </a:lnTo>
                  <a:lnTo>
                    <a:pt x="425" y="43"/>
                  </a:lnTo>
                  <a:lnTo>
                    <a:pt x="424" y="44"/>
                  </a:lnTo>
                  <a:lnTo>
                    <a:pt x="424" y="46"/>
                  </a:lnTo>
                  <a:lnTo>
                    <a:pt x="422" y="46"/>
                  </a:lnTo>
                  <a:lnTo>
                    <a:pt x="424" y="44"/>
                  </a:lnTo>
                  <a:lnTo>
                    <a:pt x="424" y="44"/>
                  </a:lnTo>
                  <a:lnTo>
                    <a:pt x="422" y="43"/>
                  </a:lnTo>
                  <a:lnTo>
                    <a:pt x="422" y="41"/>
                  </a:lnTo>
                  <a:lnTo>
                    <a:pt x="425" y="38"/>
                  </a:lnTo>
                  <a:lnTo>
                    <a:pt x="427" y="36"/>
                  </a:lnTo>
                  <a:lnTo>
                    <a:pt x="432" y="36"/>
                  </a:lnTo>
                  <a:lnTo>
                    <a:pt x="436" y="36"/>
                  </a:lnTo>
                  <a:lnTo>
                    <a:pt x="438" y="36"/>
                  </a:lnTo>
                  <a:lnTo>
                    <a:pt x="438" y="36"/>
                  </a:lnTo>
                  <a:lnTo>
                    <a:pt x="439" y="36"/>
                  </a:lnTo>
                  <a:lnTo>
                    <a:pt x="439" y="36"/>
                  </a:lnTo>
                  <a:lnTo>
                    <a:pt x="439" y="38"/>
                  </a:lnTo>
                  <a:lnTo>
                    <a:pt x="441" y="38"/>
                  </a:lnTo>
                  <a:lnTo>
                    <a:pt x="443" y="36"/>
                  </a:lnTo>
                  <a:lnTo>
                    <a:pt x="444" y="36"/>
                  </a:lnTo>
                  <a:lnTo>
                    <a:pt x="444" y="35"/>
                  </a:lnTo>
                  <a:lnTo>
                    <a:pt x="446" y="35"/>
                  </a:lnTo>
                  <a:close/>
                  <a:moveTo>
                    <a:pt x="23" y="35"/>
                  </a:moveTo>
                  <a:lnTo>
                    <a:pt x="26" y="38"/>
                  </a:lnTo>
                  <a:lnTo>
                    <a:pt x="26" y="39"/>
                  </a:lnTo>
                  <a:lnTo>
                    <a:pt x="26" y="39"/>
                  </a:lnTo>
                  <a:lnTo>
                    <a:pt x="26" y="41"/>
                  </a:lnTo>
                  <a:lnTo>
                    <a:pt x="25" y="41"/>
                  </a:lnTo>
                  <a:lnTo>
                    <a:pt x="26" y="43"/>
                  </a:lnTo>
                  <a:lnTo>
                    <a:pt x="25" y="41"/>
                  </a:lnTo>
                  <a:lnTo>
                    <a:pt x="25" y="41"/>
                  </a:lnTo>
                  <a:lnTo>
                    <a:pt x="25" y="39"/>
                  </a:lnTo>
                  <a:lnTo>
                    <a:pt x="23" y="39"/>
                  </a:lnTo>
                  <a:lnTo>
                    <a:pt x="22" y="38"/>
                  </a:lnTo>
                  <a:lnTo>
                    <a:pt x="22" y="36"/>
                  </a:lnTo>
                  <a:lnTo>
                    <a:pt x="22" y="35"/>
                  </a:lnTo>
                  <a:lnTo>
                    <a:pt x="23" y="35"/>
                  </a:lnTo>
                  <a:close/>
                  <a:moveTo>
                    <a:pt x="132" y="31"/>
                  </a:moveTo>
                  <a:lnTo>
                    <a:pt x="134" y="31"/>
                  </a:lnTo>
                  <a:lnTo>
                    <a:pt x="137" y="33"/>
                  </a:lnTo>
                  <a:lnTo>
                    <a:pt x="138" y="35"/>
                  </a:lnTo>
                  <a:lnTo>
                    <a:pt x="140" y="36"/>
                  </a:lnTo>
                  <a:lnTo>
                    <a:pt x="138" y="38"/>
                  </a:lnTo>
                  <a:lnTo>
                    <a:pt x="138" y="39"/>
                  </a:lnTo>
                  <a:lnTo>
                    <a:pt x="137" y="41"/>
                  </a:lnTo>
                  <a:lnTo>
                    <a:pt x="137" y="41"/>
                  </a:lnTo>
                  <a:lnTo>
                    <a:pt x="135" y="41"/>
                  </a:lnTo>
                  <a:lnTo>
                    <a:pt x="135" y="41"/>
                  </a:lnTo>
                  <a:lnTo>
                    <a:pt x="135" y="41"/>
                  </a:lnTo>
                  <a:lnTo>
                    <a:pt x="134" y="41"/>
                  </a:lnTo>
                  <a:lnTo>
                    <a:pt x="134" y="39"/>
                  </a:lnTo>
                  <a:lnTo>
                    <a:pt x="132" y="39"/>
                  </a:lnTo>
                  <a:lnTo>
                    <a:pt x="132" y="41"/>
                  </a:lnTo>
                  <a:lnTo>
                    <a:pt x="130" y="41"/>
                  </a:lnTo>
                  <a:lnTo>
                    <a:pt x="129" y="41"/>
                  </a:lnTo>
                  <a:lnTo>
                    <a:pt x="130" y="41"/>
                  </a:lnTo>
                  <a:lnTo>
                    <a:pt x="129" y="39"/>
                  </a:lnTo>
                  <a:lnTo>
                    <a:pt x="129" y="38"/>
                  </a:lnTo>
                  <a:lnTo>
                    <a:pt x="129" y="38"/>
                  </a:lnTo>
                  <a:lnTo>
                    <a:pt x="129" y="38"/>
                  </a:lnTo>
                  <a:lnTo>
                    <a:pt x="129" y="36"/>
                  </a:lnTo>
                  <a:lnTo>
                    <a:pt x="129" y="36"/>
                  </a:lnTo>
                  <a:lnTo>
                    <a:pt x="130" y="35"/>
                  </a:lnTo>
                  <a:lnTo>
                    <a:pt x="130" y="31"/>
                  </a:lnTo>
                  <a:lnTo>
                    <a:pt x="132" y="31"/>
                  </a:lnTo>
                  <a:close/>
                  <a:moveTo>
                    <a:pt x="20" y="31"/>
                  </a:moveTo>
                  <a:lnTo>
                    <a:pt x="22" y="33"/>
                  </a:lnTo>
                  <a:lnTo>
                    <a:pt x="22" y="35"/>
                  </a:lnTo>
                  <a:lnTo>
                    <a:pt x="22" y="36"/>
                  </a:lnTo>
                  <a:lnTo>
                    <a:pt x="20" y="36"/>
                  </a:lnTo>
                  <a:lnTo>
                    <a:pt x="18" y="35"/>
                  </a:lnTo>
                  <a:lnTo>
                    <a:pt x="20" y="33"/>
                  </a:lnTo>
                  <a:lnTo>
                    <a:pt x="18" y="33"/>
                  </a:lnTo>
                  <a:lnTo>
                    <a:pt x="18" y="33"/>
                  </a:lnTo>
                  <a:lnTo>
                    <a:pt x="18" y="31"/>
                  </a:lnTo>
                  <a:lnTo>
                    <a:pt x="20" y="31"/>
                  </a:lnTo>
                  <a:close/>
                  <a:moveTo>
                    <a:pt x="517" y="25"/>
                  </a:moveTo>
                  <a:lnTo>
                    <a:pt x="517" y="25"/>
                  </a:lnTo>
                  <a:lnTo>
                    <a:pt x="517" y="25"/>
                  </a:lnTo>
                  <a:lnTo>
                    <a:pt x="517" y="25"/>
                  </a:lnTo>
                  <a:lnTo>
                    <a:pt x="515" y="27"/>
                  </a:lnTo>
                  <a:lnTo>
                    <a:pt x="515" y="25"/>
                  </a:lnTo>
                  <a:lnTo>
                    <a:pt x="515" y="25"/>
                  </a:lnTo>
                  <a:lnTo>
                    <a:pt x="517" y="25"/>
                  </a:lnTo>
                  <a:close/>
                  <a:moveTo>
                    <a:pt x="14" y="24"/>
                  </a:moveTo>
                  <a:lnTo>
                    <a:pt x="15" y="25"/>
                  </a:lnTo>
                  <a:lnTo>
                    <a:pt x="15" y="27"/>
                  </a:lnTo>
                  <a:lnTo>
                    <a:pt x="17" y="28"/>
                  </a:lnTo>
                  <a:lnTo>
                    <a:pt x="17" y="28"/>
                  </a:lnTo>
                  <a:lnTo>
                    <a:pt x="17" y="30"/>
                  </a:lnTo>
                  <a:lnTo>
                    <a:pt x="15" y="28"/>
                  </a:lnTo>
                  <a:lnTo>
                    <a:pt x="14" y="28"/>
                  </a:lnTo>
                  <a:lnTo>
                    <a:pt x="12" y="27"/>
                  </a:lnTo>
                  <a:lnTo>
                    <a:pt x="14" y="25"/>
                  </a:lnTo>
                  <a:lnTo>
                    <a:pt x="14" y="25"/>
                  </a:lnTo>
                  <a:lnTo>
                    <a:pt x="14" y="25"/>
                  </a:lnTo>
                  <a:lnTo>
                    <a:pt x="14" y="24"/>
                  </a:lnTo>
                  <a:close/>
                  <a:moveTo>
                    <a:pt x="394" y="24"/>
                  </a:moveTo>
                  <a:lnTo>
                    <a:pt x="395" y="24"/>
                  </a:lnTo>
                  <a:lnTo>
                    <a:pt x="395" y="24"/>
                  </a:lnTo>
                  <a:lnTo>
                    <a:pt x="395" y="27"/>
                  </a:lnTo>
                  <a:lnTo>
                    <a:pt x="397" y="30"/>
                  </a:lnTo>
                  <a:lnTo>
                    <a:pt x="395" y="30"/>
                  </a:lnTo>
                  <a:lnTo>
                    <a:pt x="395" y="31"/>
                  </a:lnTo>
                  <a:lnTo>
                    <a:pt x="395" y="30"/>
                  </a:lnTo>
                  <a:lnTo>
                    <a:pt x="394" y="28"/>
                  </a:lnTo>
                  <a:lnTo>
                    <a:pt x="394" y="27"/>
                  </a:lnTo>
                  <a:lnTo>
                    <a:pt x="394" y="25"/>
                  </a:lnTo>
                  <a:lnTo>
                    <a:pt x="394" y="25"/>
                  </a:lnTo>
                  <a:lnTo>
                    <a:pt x="394" y="24"/>
                  </a:lnTo>
                  <a:close/>
                  <a:moveTo>
                    <a:pt x="364" y="22"/>
                  </a:moveTo>
                  <a:lnTo>
                    <a:pt x="364" y="24"/>
                  </a:lnTo>
                  <a:lnTo>
                    <a:pt x="364" y="24"/>
                  </a:lnTo>
                  <a:lnTo>
                    <a:pt x="364" y="24"/>
                  </a:lnTo>
                  <a:lnTo>
                    <a:pt x="364" y="24"/>
                  </a:lnTo>
                  <a:lnTo>
                    <a:pt x="364" y="22"/>
                  </a:lnTo>
                  <a:close/>
                  <a:moveTo>
                    <a:pt x="395" y="20"/>
                  </a:moveTo>
                  <a:lnTo>
                    <a:pt x="400" y="22"/>
                  </a:lnTo>
                  <a:lnTo>
                    <a:pt x="400" y="22"/>
                  </a:lnTo>
                  <a:lnTo>
                    <a:pt x="395" y="24"/>
                  </a:lnTo>
                  <a:lnTo>
                    <a:pt x="392" y="22"/>
                  </a:lnTo>
                  <a:lnTo>
                    <a:pt x="387" y="24"/>
                  </a:lnTo>
                  <a:lnTo>
                    <a:pt x="387" y="24"/>
                  </a:lnTo>
                  <a:lnTo>
                    <a:pt x="387" y="22"/>
                  </a:lnTo>
                  <a:lnTo>
                    <a:pt x="386" y="22"/>
                  </a:lnTo>
                  <a:lnTo>
                    <a:pt x="387" y="22"/>
                  </a:lnTo>
                  <a:lnTo>
                    <a:pt x="389" y="20"/>
                  </a:lnTo>
                  <a:lnTo>
                    <a:pt x="391" y="22"/>
                  </a:lnTo>
                  <a:lnTo>
                    <a:pt x="395" y="20"/>
                  </a:lnTo>
                  <a:close/>
                  <a:moveTo>
                    <a:pt x="354" y="20"/>
                  </a:moveTo>
                  <a:lnTo>
                    <a:pt x="354" y="22"/>
                  </a:lnTo>
                  <a:lnTo>
                    <a:pt x="353" y="22"/>
                  </a:lnTo>
                  <a:lnTo>
                    <a:pt x="353" y="22"/>
                  </a:lnTo>
                  <a:lnTo>
                    <a:pt x="353" y="22"/>
                  </a:lnTo>
                  <a:lnTo>
                    <a:pt x="353" y="20"/>
                  </a:lnTo>
                  <a:lnTo>
                    <a:pt x="354" y="20"/>
                  </a:lnTo>
                  <a:close/>
                  <a:moveTo>
                    <a:pt x="458" y="19"/>
                  </a:moveTo>
                  <a:lnTo>
                    <a:pt x="458" y="20"/>
                  </a:lnTo>
                  <a:lnTo>
                    <a:pt x="458" y="20"/>
                  </a:lnTo>
                  <a:lnTo>
                    <a:pt x="458" y="22"/>
                  </a:lnTo>
                  <a:lnTo>
                    <a:pt x="458" y="22"/>
                  </a:lnTo>
                  <a:lnTo>
                    <a:pt x="458" y="24"/>
                  </a:lnTo>
                  <a:lnTo>
                    <a:pt x="458" y="24"/>
                  </a:lnTo>
                  <a:lnTo>
                    <a:pt x="458" y="24"/>
                  </a:lnTo>
                  <a:lnTo>
                    <a:pt x="458" y="24"/>
                  </a:lnTo>
                  <a:lnTo>
                    <a:pt x="457" y="24"/>
                  </a:lnTo>
                  <a:lnTo>
                    <a:pt x="457" y="25"/>
                  </a:lnTo>
                  <a:lnTo>
                    <a:pt x="455" y="25"/>
                  </a:lnTo>
                  <a:lnTo>
                    <a:pt x="454" y="25"/>
                  </a:lnTo>
                  <a:lnTo>
                    <a:pt x="452" y="24"/>
                  </a:lnTo>
                  <a:lnTo>
                    <a:pt x="449" y="22"/>
                  </a:lnTo>
                  <a:lnTo>
                    <a:pt x="449" y="22"/>
                  </a:lnTo>
                  <a:lnTo>
                    <a:pt x="454" y="20"/>
                  </a:lnTo>
                  <a:lnTo>
                    <a:pt x="455" y="20"/>
                  </a:lnTo>
                  <a:lnTo>
                    <a:pt x="455" y="20"/>
                  </a:lnTo>
                  <a:lnTo>
                    <a:pt x="458" y="19"/>
                  </a:lnTo>
                  <a:lnTo>
                    <a:pt x="458" y="19"/>
                  </a:lnTo>
                  <a:close/>
                  <a:moveTo>
                    <a:pt x="376" y="19"/>
                  </a:moveTo>
                  <a:lnTo>
                    <a:pt x="380" y="20"/>
                  </a:lnTo>
                  <a:lnTo>
                    <a:pt x="381" y="20"/>
                  </a:lnTo>
                  <a:lnTo>
                    <a:pt x="383" y="20"/>
                  </a:lnTo>
                  <a:lnTo>
                    <a:pt x="383" y="20"/>
                  </a:lnTo>
                  <a:lnTo>
                    <a:pt x="383" y="19"/>
                  </a:lnTo>
                  <a:lnTo>
                    <a:pt x="383" y="20"/>
                  </a:lnTo>
                  <a:lnTo>
                    <a:pt x="384" y="20"/>
                  </a:lnTo>
                  <a:lnTo>
                    <a:pt x="384" y="20"/>
                  </a:lnTo>
                  <a:lnTo>
                    <a:pt x="386" y="20"/>
                  </a:lnTo>
                  <a:lnTo>
                    <a:pt x="386" y="22"/>
                  </a:lnTo>
                  <a:lnTo>
                    <a:pt x="386" y="22"/>
                  </a:lnTo>
                  <a:lnTo>
                    <a:pt x="383" y="22"/>
                  </a:lnTo>
                  <a:lnTo>
                    <a:pt x="381" y="24"/>
                  </a:lnTo>
                  <a:lnTo>
                    <a:pt x="378" y="22"/>
                  </a:lnTo>
                  <a:lnTo>
                    <a:pt x="375" y="24"/>
                  </a:lnTo>
                  <a:lnTo>
                    <a:pt x="373" y="24"/>
                  </a:lnTo>
                  <a:lnTo>
                    <a:pt x="372" y="24"/>
                  </a:lnTo>
                  <a:lnTo>
                    <a:pt x="372" y="22"/>
                  </a:lnTo>
                  <a:lnTo>
                    <a:pt x="372" y="19"/>
                  </a:lnTo>
                  <a:lnTo>
                    <a:pt x="372" y="19"/>
                  </a:lnTo>
                  <a:lnTo>
                    <a:pt x="373" y="19"/>
                  </a:lnTo>
                  <a:lnTo>
                    <a:pt x="376" y="19"/>
                  </a:lnTo>
                  <a:close/>
                  <a:moveTo>
                    <a:pt x="533" y="19"/>
                  </a:moveTo>
                  <a:lnTo>
                    <a:pt x="537" y="19"/>
                  </a:lnTo>
                  <a:lnTo>
                    <a:pt x="539" y="19"/>
                  </a:lnTo>
                  <a:lnTo>
                    <a:pt x="542" y="19"/>
                  </a:lnTo>
                  <a:lnTo>
                    <a:pt x="545" y="20"/>
                  </a:lnTo>
                  <a:lnTo>
                    <a:pt x="550" y="20"/>
                  </a:lnTo>
                  <a:lnTo>
                    <a:pt x="551" y="20"/>
                  </a:lnTo>
                  <a:lnTo>
                    <a:pt x="553" y="20"/>
                  </a:lnTo>
                  <a:lnTo>
                    <a:pt x="550" y="22"/>
                  </a:lnTo>
                  <a:lnTo>
                    <a:pt x="548" y="22"/>
                  </a:lnTo>
                  <a:lnTo>
                    <a:pt x="547" y="22"/>
                  </a:lnTo>
                  <a:lnTo>
                    <a:pt x="545" y="22"/>
                  </a:lnTo>
                  <a:lnTo>
                    <a:pt x="544" y="22"/>
                  </a:lnTo>
                  <a:lnTo>
                    <a:pt x="542" y="22"/>
                  </a:lnTo>
                  <a:lnTo>
                    <a:pt x="540" y="22"/>
                  </a:lnTo>
                  <a:lnTo>
                    <a:pt x="537" y="20"/>
                  </a:lnTo>
                  <a:lnTo>
                    <a:pt x="533" y="19"/>
                  </a:lnTo>
                  <a:lnTo>
                    <a:pt x="533" y="19"/>
                  </a:lnTo>
                  <a:lnTo>
                    <a:pt x="533" y="19"/>
                  </a:lnTo>
                  <a:close/>
                  <a:moveTo>
                    <a:pt x="148" y="17"/>
                  </a:moveTo>
                  <a:lnTo>
                    <a:pt x="149" y="17"/>
                  </a:lnTo>
                  <a:lnTo>
                    <a:pt x="149" y="19"/>
                  </a:lnTo>
                  <a:lnTo>
                    <a:pt x="148" y="19"/>
                  </a:lnTo>
                  <a:lnTo>
                    <a:pt x="146" y="17"/>
                  </a:lnTo>
                  <a:lnTo>
                    <a:pt x="148" y="17"/>
                  </a:lnTo>
                  <a:close/>
                  <a:moveTo>
                    <a:pt x="105" y="17"/>
                  </a:moveTo>
                  <a:lnTo>
                    <a:pt x="105" y="17"/>
                  </a:lnTo>
                  <a:lnTo>
                    <a:pt x="107" y="19"/>
                  </a:lnTo>
                  <a:lnTo>
                    <a:pt x="107" y="19"/>
                  </a:lnTo>
                  <a:lnTo>
                    <a:pt x="107" y="20"/>
                  </a:lnTo>
                  <a:lnTo>
                    <a:pt x="108" y="20"/>
                  </a:lnTo>
                  <a:lnTo>
                    <a:pt x="108" y="22"/>
                  </a:lnTo>
                  <a:lnTo>
                    <a:pt x="108" y="27"/>
                  </a:lnTo>
                  <a:lnTo>
                    <a:pt x="111" y="31"/>
                  </a:lnTo>
                  <a:lnTo>
                    <a:pt x="118" y="31"/>
                  </a:lnTo>
                  <a:lnTo>
                    <a:pt x="116" y="33"/>
                  </a:lnTo>
                  <a:lnTo>
                    <a:pt x="116" y="33"/>
                  </a:lnTo>
                  <a:lnTo>
                    <a:pt x="116" y="35"/>
                  </a:lnTo>
                  <a:lnTo>
                    <a:pt x="115" y="36"/>
                  </a:lnTo>
                  <a:lnTo>
                    <a:pt x="115" y="38"/>
                  </a:lnTo>
                  <a:lnTo>
                    <a:pt x="116" y="38"/>
                  </a:lnTo>
                  <a:lnTo>
                    <a:pt x="116" y="39"/>
                  </a:lnTo>
                  <a:lnTo>
                    <a:pt x="115" y="39"/>
                  </a:lnTo>
                  <a:lnTo>
                    <a:pt x="115" y="39"/>
                  </a:lnTo>
                  <a:lnTo>
                    <a:pt x="113" y="39"/>
                  </a:lnTo>
                  <a:lnTo>
                    <a:pt x="113" y="38"/>
                  </a:lnTo>
                  <a:lnTo>
                    <a:pt x="111" y="38"/>
                  </a:lnTo>
                  <a:lnTo>
                    <a:pt x="111" y="38"/>
                  </a:lnTo>
                  <a:lnTo>
                    <a:pt x="110" y="36"/>
                  </a:lnTo>
                  <a:lnTo>
                    <a:pt x="108" y="36"/>
                  </a:lnTo>
                  <a:lnTo>
                    <a:pt x="107" y="36"/>
                  </a:lnTo>
                  <a:lnTo>
                    <a:pt x="105" y="35"/>
                  </a:lnTo>
                  <a:lnTo>
                    <a:pt x="105" y="33"/>
                  </a:lnTo>
                  <a:lnTo>
                    <a:pt x="105" y="31"/>
                  </a:lnTo>
                  <a:lnTo>
                    <a:pt x="105" y="30"/>
                  </a:lnTo>
                  <a:lnTo>
                    <a:pt x="104" y="30"/>
                  </a:lnTo>
                  <a:lnTo>
                    <a:pt x="104" y="28"/>
                  </a:lnTo>
                  <a:lnTo>
                    <a:pt x="104" y="27"/>
                  </a:lnTo>
                  <a:lnTo>
                    <a:pt x="102" y="25"/>
                  </a:lnTo>
                  <a:lnTo>
                    <a:pt x="100" y="25"/>
                  </a:lnTo>
                  <a:lnTo>
                    <a:pt x="99" y="25"/>
                  </a:lnTo>
                  <a:lnTo>
                    <a:pt x="97" y="25"/>
                  </a:lnTo>
                  <a:lnTo>
                    <a:pt x="96" y="25"/>
                  </a:lnTo>
                  <a:lnTo>
                    <a:pt x="96" y="25"/>
                  </a:lnTo>
                  <a:lnTo>
                    <a:pt x="94" y="25"/>
                  </a:lnTo>
                  <a:lnTo>
                    <a:pt x="94" y="24"/>
                  </a:lnTo>
                  <a:lnTo>
                    <a:pt x="94" y="24"/>
                  </a:lnTo>
                  <a:lnTo>
                    <a:pt x="96" y="22"/>
                  </a:lnTo>
                  <a:lnTo>
                    <a:pt x="97" y="22"/>
                  </a:lnTo>
                  <a:lnTo>
                    <a:pt x="97" y="20"/>
                  </a:lnTo>
                  <a:lnTo>
                    <a:pt x="97" y="20"/>
                  </a:lnTo>
                  <a:lnTo>
                    <a:pt x="97" y="19"/>
                  </a:lnTo>
                  <a:lnTo>
                    <a:pt x="97" y="19"/>
                  </a:lnTo>
                  <a:lnTo>
                    <a:pt x="99" y="17"/>
                  </a:lnTo>
                  <a:lnTo>
                    <a:pt x="100" y="17"/>
                  </a:lnTo>
                  <a:lnTo>
                    <a:pt x="100" y="19"/>
                  </a:lnTo>
                  <a:lnTo>
                    <a:pt x="102" y="19"/>
                  </a:lnTo>
                  <a:lnTo>
                    <a:pt x="102" y="20"/>
                  </a:lnTo>
                  <a:lnTo>
                    <a:pt x="102" y="19"/>
                  </a:lnTo>
                  <a:lnTo>
                    <a:pt x="102" y="17"/>
                  </a:lnTo>
                  <a:lnTo>
                    <a:pt x="104" y="17"/>
                  </a:lnTo>
                  <a:lnTo>
                    <a:pt x="105" y="17"/>
                  </a:lnTo>
                  <a:close/>
                  <a:moveTo>
                    <a:pt x="359" y="17"/>
                  </a:moveTo>
                  <a:lnTo>
                    <a:pt x="359" y="17"/>
                  </a:lnTo>
                  <a:lnTo>
                    <a:pt x="361" y="17"/>
                  </a:lnTo>
                  <a:lnTo>
                    <a:pt x="361" y="19"/>
                  </a:lnTo>
                  <a:lnTo>
                    <a:pt x="361" y="19"/>
                  </a:lnTo>
                  <a:lnTo>
                    <a:pt x="361" y="20"/>
                  </a:lnTo>
                  <a:lnTo>
                    <a:pt x="359" y="20"/>
                  </a:lnTo>
                  <a:lnTo>
                    <a:pt x="359" y="19"/>
                  </a:lnTo>
                  <a:lnTo>
                    <a:pt x="359" y="17"/>
                  </a:lnTo>
                  <a:lnTo>
                    <a:pt x="359" y="17"/>
                  </a:lnTo>
                  <a:close/>
                  <a:moveTo>
                    <a:pt x="419" y="14"/>
                  </a:moveTo>
                  <a:lnTo>
                    <a:pt x="421" y="14"/>
                  </a:lnTo>
                  <a:lnTo>
                    <a:pt x="422" y="16"/>
                  </a:lnTo>
                  <a:lnTo>
                    <a:pt x="425" y="17"/>
                  </a:lnTo>
                  <a:lnTo>
                    <a:pt x="427" y="19"/>
                  </a:lnTo>
                  <a:lnTo>
                    <a:pt x="427" y="19"/>
                  </a:lnTo>
                  <a:lnTo>
                    <a:pt x="425" y="20"/>
                  </a:lnTo>
                  <a:lnTo>
                    <a:pt x="425" y="20"/>
                  </a:lnTo>
                  <a:lnTo>
                    <a:pt x="422" y="19"/>
                  </a:lnTo>
                  <a:lnTo>
                    <a:pt x="421" y="19"/>
                  </a:lnTo>
                  <a:lnTo>
                    <a:pt x="417" y="20"/>
                  </a:lnTo>
                  <a:lnTo>
                    <a:pt x="416" y="20"/>
                  </a:lnTo>
                  <a:lnTo>
                    <a:pt x="416" y="19"/>
                  </a:lnTo>
                  <a:lnTo>
                    <a:pt x="416" y="19"/>
                  </a:lnTo>
                  <a:lnTo>
                    <a:pt x="416" y="16"/>
                  </a:lnTo>
                  <a:lnTo>
                    <a:pt x="419" y="14"/>
                  </a:lnTo>
                  <a:lnTo>
                    <a:pt x="419" y="14"/>
                  </a:lnTo>
                  <a:close/>
                  <a:moveTo>
                    <a:pt x="354" y="13"/>
                  </a:moveTo>
                  <a:lnTo>
                    <a:pt x="354" y="13"/>
                  </a:lnTo>
                  <a:lnTo>
                    <a:pt x="356" y="13"/>
                  </a:lnTo>
                  <a:lnTo>
                    <a:pt x="354" y="14"/>
                  </a:lnTo>
                  <a:lnTo>
                    <a:pt x="356" y="16"/>
                  </a:lnTo>
                  <a:lnTo>
                    <a:pt x="357" y="13"/>
                  </a:lnTo>
                  <a:lnTo>
                    <a:pt x="357" y="13"/>
                  </a:lnTo>
                  <a:lnTo>
                    <a:pt x="359" y="14"/>
                  </a:lnTo>
                  <a:lnTo>
                    <a:pt x="359" y="14"/>
                  </a:lnTo>
                  <a:lnTo>
                    <a:pt x="359" y="14"/>
                  </a:lnTo>
                  <a:lnTo>
                    <a:pt x="359" y="16"/>
                  </a:lnTo>
                  <a:lnTo>
                    <a:pt x="359" y="17"/>
                  </a:lnTo>
                  <a:lnTo>
                    <a:pt x="357" y="17"/>
                  </a:lnTo>
                  <a:lnTo>
                    <a:pt x="356" y="16"/>
                  </a:lnTo>
                  <a:lnTo>
                    <a:pt x="356" y="16"/>
                  </a:lnTo>
                  <a:lnTo>
                    <a:pt x="356" y="17"/>
                  </a:lnTo>
                  <a:lnTo>
                    <a:pt x="354" y="19"/>
                  </a:lnTo>
                  <a:lnTo>
                    <a:pt x="354" y="19"/>
                  </a:lnTo>
                  <a:lnTo>
                    <a:pt x="354" y="17"/>
                  </a:lnTo>
                  <a:lnTo>
                    <a:pt x="354" y="17"/>
                  </a:lnTo>
                  <a:lnTo>
                    <a:pt x="354" y="17"/>
                  </a:lnTo>
                  <a:lnTo>
                    <a:pt x="354" y="14"/>
                  </a:lnTo>
                  <a:lnTo>
                    <a:pt x="353" y="14"/>
                  </a:lnTo>
                  <a:lnTo>
                    <a:pt x="351" y="17"/>
                  </a:lnTo>
                  <a:lnTo>
                    <a:pt x="350" y="19"/>
                  </a:lnTo>
                  <a:lnTo>
                    <a:pt x="350" y="17"/>
                  </a:lnTo>
                  <a:lnTo>
                    <a:pt x="350" y="16"/>
                  </a:lnTo>
                  <a:lnTo>
                    <a:pt x="350" y="14"/>
                  </a:lnTo>
                  <a:lnTo>
                    <a:pt x="351" y="13"/>
                  </a:lnTo>
                  <a:lnTo>
                    <a:pt x="351" y="13"/>
                  </a:lnTo>
                  <a:lnTo>
                    <a:pt x="354" y="13"/>
                  </a:lnTo>
                  <a:close/>
                  <a:moveTo>
                    <a:pt x="159" y="9"/>
                  </a:moveTo>
                  <a:lnTo>
                    <a:pt x="159" y="9"/>
                  </a:lnTo>
                  <a:lnTo>
                    <a:pt x="160" y="11"/>
                  </a:lnTo>
                  <a:lnTo>
                    <a:pt x="160" y="11"/>
                  </a:lnTo>
                  <a:lnTo>
                    <a:pt x="160" y="11"/>
                  </a:lnTo>
                  <a:lnTo>
                    <a:pt x="160" y="13"/>
                  </a:lnTo>
                  <a:lnTo>
                    <a:pt x="157" y="14"/>
                  </a:lnTo>
                  <a:lnTo>
                    <a:pt x="156" y="14"/>
                  </a:lnTo>
                  <a:lnTo>
                    <a:pt x="156" y="13"/>
                  </a:lnTo>
                  <a:lnTo>
                    <a:pt x="156" y="11"/>
                  </a:lnTo>
                  <a:lnTo>
                    <a:pt x="156" y="9"/>
                  </a:lnTo>
                  <a:lnTo>
                    <a:pt x="159" y="9"/>
                  </a:lnTo>
                  <a:close/>
                  <a:moveTo>
                    <a:pt x="523" y="9"/>
                  </a:moveTo>
                  <a:lnTo>
                    <a:pt x="525" y="9"/>
                  </a:lnTo>
                  <a:lnTo>
                    <a:pt x="525" y="9"/>
                  </a:lnTo>
                  <a:lnTo>
                    <a:pt x="525" y="9"/>
                  </a:lnTo>
                  <a:lnTo>
                    <a:pt x="525" y="11"/>
                  </a:lnTo>
                  <a:lnTo>
                    <a:pt x="525" y="11"/>
                  </a:lnTo>
                  <a:lnTo>
                    <a:pt x="523" y="11"/>
                  </a:lnTo>
                  <a:lnTo>
                    <a:pt x="523" y="11"/>
                  </a:lnTo>
                  <a:lnTo>
                    <a:pt x="523" y="9"/>
                  </a:lnTo>
                  <a:lnTo>
                    <a:pt x="523" y="9"/>
                  </a:lnTo>
                  <a:close/>
                  <a:moveTo>
                    <a:pt x="3" y="8"/>
                  </a:moveTo>
                  <a:lnTo>
                    <a:pt x="4" y="9"/>
                  </a:lnTo>
                  <a:lnTo>
                    <a:pt x="4" y="11"/>
                  </a:lnTo>
                  <a:lnTo>
                    <a:pt x="6" y="13"/>
                  </a:lnTo>
                  <a:lnTo>
                    <a:pt x="6" y="14"/>
                  </a:lnTo>
                  <a:lnTo>
                    <a:pt x="7" y="16"/>
                  </a:lnTo>
                  <a:lnTo>
                    <a:pt x="7" y="16"/>
                  </a:lnTo>
                  <a:lnTo>
                    <a:pt x="7" y="16"/>
                  </a:lnTo>
                  <a:lnTo>
                    <a:pt x="7" y="17"/>
                  </a:lnTo>
                  <a:lnTo>
                    <a:pt x="9" y="19"/>
                  </a:lnTo>
                  <a:lnTo>
                    <a:pt x="9" y="20"/>
                  </a:lnTo>
                  <a:lnTo>
                    <a:pt x="7" y="20"/>
                  </a:lnTo>
                  <a:lnTo>
                    <a:pt x="6" y="20"/>
                  </a:lnTo>
                  <a:lnTo>
                    <a:pt x="3" y="19"/>
                  </a:lnTo>
                  <a:lnTo>
                    <a:pt x="3" y="19"/>
                  </a:lnTo>
                  <a:lnTo>
                    <a:pt x="3" y="17"/>
                  </a:lnTo>
                  <a:lnTo>
                    <a:pt x="0" y="14"/>
                  </a:lnTo>
                  <a:lnTo>
                    <a:pt x="0" y="13"/>
                  </a:lnTo>
                  <a:lnTo>
                    <a:pt x="0" y="9"/>
                  </a:lnTo>
                  <a:lnTo>
                    <a:pt x="3" y="8"/>
                  </a:lnTo>
                  <a:close/>
                  <a:moveTo>
                    <a:pt x="466" y="8"/>
                  </a:moveTo>
                  <a:lnTo>
                    <a:pt x="466" y="8"/>
                  </a:lnTo>
                  <a:lnTo>
                    <a:pt x="468" y="8"/>
                  </a:lnTo>
                  <a:lnTo>
                    <a:pt x="468" y="9"/>
                  </a:lnTo>
                  <a:lnTo>
                    <a:pt x="468" y="13"/>
                  </a:lnTo>
                  <a:lnTo>
                    <a:pt x="468" y="14"/>
                  </a:lnTo>
                  <a:lnTo>
                    <a:pt x="466" y="14"/>
                  </a:lnTo>
                  <a:lnTo>
                    <a:pt x="465" y="14"/>
                  </a:lnTo>
                  <a:lnTo>
                    <a:pt x="465" y="13"/>
                  </a:lnTo>
                  <a:lnTo>
                    <a:pt x="463" y="13"/>
                  </a:lnTo>
                  <a:lnTo>
                    <a:pt x="463" y="11"/>
                  </a:lnTo>
                  <a:lnTo>
                    <a:pt x="463" y="11"/>
                  </a:lnTo>
                  <a:lnTo>
                    <a:pt x="463" y="9"/>
                  </a:lnTo>
                  <a:lnTo>
                    <a:pt x="463" y="9"/>
                  </a:lnTo>
                  <a:lnTo>
                    <a:pt x="466" y="8"/>
                  </a:lnTo>
                  <a:close/>
                  <a:moveTo>
                    <a:pt x="465" y="6"/>
                  </a:moveTo>
                  <a:lnTo>
                    <a:pt x="466" y="6"/>
                  </a:lnTo>
                  <a:lnTo>
                    <a:pt x="466" y="8"/>
                  </a:lnTo>
                  <a:lnTo>
                    <a:pt x="465" y="8"/>
                  </a:lnTo>
                  <a:lnTo>
                    <a:pt x="458" y="8"/>
                  </a:lnTo>
                  <a:lnTo>
                    <a:pt x="460" y="8"/>
                  </a:lnTo>
                  <a:lnTo>
                    <a:pt x="460" y="8"/>
                  </a:lnTo>
                  <a:lnTo>
                    <a:pt x="460" y="8"/>
                  </a:lnTo>
                  <a:lnTo>
                    <a:pt x="460" y="8"/>
                  </a:lnTo>
                  <a:lnTo>
                    <a:pt x="462" y="8"/>
                  </a:lnTo>
                  <a:lnTo>
                    <a:pt x="462" y="8"/>
                  </a:lnTo>
                  <a:lnTo>
                    <a:pt x="462" y="8"/>
                  </a:lnTo>
                  <a:lnTo>
                    <a:pt x="462" y="6"/>
                  </a:lnTo>
                  <a:lnTo>
                    <a:pt x="463" y="8"/>
                  </a:lnTo>
                  <a:lnTo>
                    <a:pt x="465" y="6"/>
                  </a:lnTo>
                  <a:lnTo>
                    <a:pt x="465" y="6"/>
                  </a:lnTo>
                  <a:close/>
                  <a:moveTo>
                    <a:pt x="531" y="5"/>
                  </a:moveTo>
                  <a:lnTo>
                    <a:pt x="534" y="5"/>
                  </a:lnTo>
                  <a:lnTo>
                    <a:pt x="536" y="5"/>
                  </a:lnTo>
                  <a:lnTo>
                    <a:pt x="536" y="6"/>
                  </a:lnTo>
                  <a:lnTo>
                    <a:pt x="537" y="6"/>
                  </a:lnTo>
                  <a:lnTo>
                    <a:pt x="539" y="6"/>
                  </a:lnTo>
                  <a:lnTo>
                    <a:pt x="540" y="8"/>
                  </a:lnTo>
                  <a:lnTo>
                    <a:pt x="542" y="9"/>
                  </a:lnTo>
                  <a:lnTo>
                    <a:pt x="544" y="11"/>
                  </a:lnTo>
                  <a:lnTo>
                    <a:pt x="545" y="11"/>
                  </a:lnTo>
                  <a:lnTo>
                    <a:pt x="544" y="13"/>
                  </a:lnTo>
                  <a:lnTo>
                    <a:pt x="542" y="13"/>
                  </a:lnTo>
                  <a:lnTo>
                    <a:pt x="542" y="13"/>
                  </a:lnTo>
                  <a:lnTo>
                    <a:pt x="540" y="13"/>
                  </a:lnTo>
                  <a:lnTo>
                    <a:pt x="539" y="13"/>
                  </a:lnTo>
                  <a:lnTo>
                    <a:pt x="537" y="11"/>
                  </a:lnTo>
                  <a:lnTo>
                    <a:pt x="537" y="9"/>
                  </a:lnTo>
                  <a:lnTo>
                    <a:pt x="536" y="8"/>
                  </a:lnTo>
                  <a:lnTo>
                    <a:pt x="534" y="8"/>
                  </a:lnTo>
                  <a:lnTo>
                    <a:pt x="533" y="6"/>
                  </a:lnTo>
                  <a:lnTo>
                    <a:pt x="533" y="6"/>
                  </a:lnTo>
                  <a:lnTo>
                    <a:pt x="533" y="6"/>
                  </a:lnTo>
                  <a:lnTo>
                    <a:pt x="531" y="6"/>
                  </a:lnTo>
                  <a:lnTo>
                    <a:pt x="531" y="5"/>
                  </a:lnTo>
                  <a:lnTo>
                    <a:pt x="531" y="5"/>
                  </a:lnTo>
                  <a:close/>
                  <a:moveTo>
                    <a:pt x="413" y="5"/>
                  </a:moveTo>
                  <a:lnTo>
                    <a:pt x="413" y="5"/>
                  </a:lnTo>
                  <a:lnTo>
                    <a:pt x="414" y="6"/>
                  </a:lnTo>
                  <a:lnTo>
                    <a:pt x="414" y="6"/>
                  </a:lnTo>
                  <a:lnTo>
                    <a:pt x="414" y="6"/>
                  </a:lnTo>
                  <a:lnTo>
                    <a:pt x="413" y="6"/>
                  </a:lnTo>
                  <a:lnTo>
                    <a:pt x="413" y="6"/>
                  </a:lnTo>
                  <a:lnTo>
                    <a:pt x="413" y="5"/>
                  </a:lnTo>
                  <a:close/>
                  <a:moveTo>
                    <a:pt x="462" y="2"/>
                  </a:moveTo>
                  <a:lnTo>
                    <a:pt x="463" y="2"/>
                  </a:lnTo>
                  <a:lnTo>
                    <a:pt x="463" y="2"/>
                  </a:lnTo>
                  <a:lnTo>
                    <a:pt x="462" y="3"/>
                  </a:lnTo>
                  <a:lnTo>
                    <a:pt x="462" y="3"/>
                  </a:lnTo>
                  <a:lnTo>
                    <a:pt x="460" y="2"/>
                  </a:lnTo>
                  <a:lnTo>
                    <a:pt x="460" y="2"/>
                  </a:lnTo>
                  <a:lnTo>
                    <a:pt x="462" y="2"/>
                  </a:lnTo>
                  <a:lnTo>
                    <a:pt x="462" y="2"/>
                  </a:lnTo>
                  <a:lnTo>
                    <a:pt x="462" y="2"/>
                  </a:lnTo>
                  <a:close/>
                  <a:moveTo>
                    <a:pt x="334" y="2"/>
                  </a:moveTo>
                  <a:lnTo>
                    <a:pt x="334" y="2"/>
                  </a:lnTo>
                  <a:lnTo>
                    <a:pt x="335" y="2"/>
                  </a:lnTo>
                  <a:lnTo>
                    <a:pt x="335" y="2"/>
                  </a:lnTo>
                  <a:lnTo>
                    <a:pt x="335" y="3"/>
                  </a:lnTo>
                  <a:lnTo>
                    <a:pt x="335" y="3"/>
                  </a:lnTo>
                  <a:lnTo>
                    <a:pt x="334" y="3"/>
                  </a:lnTo>
                  <a:lnTo>
                    <a:pt x="334" y="3"/>
                  </a:lnTo>
                  <a:lnTo>
                    <a:pt x="332" y="3"/>
                  </a:lnTo>
                  <a:lnTo>
                    <a:pt x="332" y="3"/>
                  </a:lnTo>
                  <a:lnTo>
                    <a:pt x="332" y="2"/>
                  </a:lnTo>
                  <a:lnTo>
                    <a:pt x="334" y="2"/>
                  </a:lnTo>
                  <a:close/>
                  <a:moveTo>
                    <a:pt x="490" y="0"/>
                  </a:moveTo>
                  <a:lnTo>
                    <a:pt x="492" y="0"/>
                  </a:lnTo>
                  <a:lnTo>
                    <a:pt x="495" y="2"/>
                  </a:lnTo>
                  <a:lnTo>
                    <a:pt x="498" y="3"/>
                  </a:lnTo>
                  <a:lnTo>
                    <a:pt x="501" y="5"/>
                  </a:lnTo>
                  <a:lnTo>
                    <a:pt x="503" y="6"/>
                  </a:lnTo>
                  <a:lnTo>
                    <a:pt x="507" y="6"/>
                  </a:lnTo>
                  <a:lnTo>
                    <a:pt x="509" y="6"/>
                  </a:lnTo>
                  <a:lnTo>
                    <a:pt x="510" y="6"/>
                  </a:lnTo>
                  <a:lnTo>
                    <a:pt x="510" y="6"/>
                  </a:lnTo>
                  <a:lnTo>
                    <a:pt x="512" y="8"/>
                  </a:lnTo>
                  <a:lnTo>
                    <a:pt x="512" y="8"/>
                  </a:lnTo>
                  <a:lnTo>
                    <a:pt x="512" y="9"/>
                  </a:lnTo>
                  <a:lnTo>
                    <a:pt x="512" y="11"/>
                  </a:lnTo>
                  <a:lnTo>
                    <a:pt x="514" y="13"/>
                  </a:lnTo>
                  <a:lnTo>
                    <a:pt x="515" y="14"/>
                  </a:lnTo>
                  <a:lnTo>
                    <a:pt x="515" y="14"/>
                  </a:lnTo>
                  <a:lnTo>
                    <a:pt x="514" y="16"/>
                  </a:lnTo>
                  <a:lnTo>
                    <a:pt x="514" y="17"/>
                  </a:lnTo>
                  <a:lnTo>
                    <a:pt x="514" y="19"/>
                  </a:lnTo>
                  <a:lnTo>
                    <a:pt x="512" y="20"/>
                  </a:lnTo>
                  <a:lnTo>
                    <a:pt x="512" y="22"/>
                  </a:lnTo>
                  <a:lnTo>
                    <a:pt x="514" y="24"/>
                  </a:lnTo>
                  <a:lnTo>
                    <a:pt x="514" y="25"/>
                  </a:lnTo>
                  <a:lnTo>
                    <a:pt x="514" y="27"/>
                  </a:lnTo>
                  <a:lnTo>
                    <a:pt x="514" y="28"/>
                  </a:lnTo>
                  <a:lnTo>
                    <a:pt x="517" y="33"/>
                  </a:lnTo>
                  <a:lnTo>
                    <a:pt x="517" y="36"/>
                  </a:lnTo>
                  <a:lnTo>
                    <a:pt x="518" y="35"/>
                  </a:lnTo>
                  <a:lnTo>
                    <a:pt x="518" y="33"/>
                  </a:lnTo>
                  <a:lnTo>
                    <a:pt x="518" y="31"/>
                  </a:lnTo>
                  <a:lnTo>
                    <a:pt x="518" y="31"/>
                  </a:lnTo>
                  <a:lnTo>
                    <a:pt x="520" y="31"/>
                  </a:lnTo>
                  <a:lnTo>
                    <a:pt x="520" y="33"/>
                  </a:lnTo>
                  <a:lnTo>
                    <a:pt x="520" y="35"/>
                  </a:lnTo>
                  <a:lnTo>
                    <a:pt x="521" y="38"/>
                  </a:lnTo>
                  <a:lnTo>
                    <a:pt x="521" y="38"/>
                  </a:lnTo>
                  <a:lnTo>
                    <a:pt x="523" y="38"/>
                  </a:lnTo>
                  <a:lnTo>
                    <a:pt x="523" y="38"/>
                  </a:lnTo>
                  <a:lnTo>
                    <a:pt x="523" y="39"/>
                  </a:lnTo>
                  <a:lnTo>
                    <a:pt x="523" y="41"/>
                  </a:lnTo>
                  <a:lnTo>
                    <a:pt x="525" y="43"/>
                  </a:lnTo>
                  <a:lnTo>
                    <a:pt x="526" y="43"/>
                  </a:lnTo>
                  <a:lnTo>
                    <a:pt x="526" y="44"/>
                  </a:lnTo>
                  <a:lnTo>
                    <a:pt x="529" y="44"/>
                  </a:lnTo>
                  <a:lnTo>
                    <a:pt x="531" y="44"/>
                  </a:lnTo>
                  <a:lnTo>
                    <a:pt x="533" y="44"/>
                  </a:lnTo>
                  <a:lnTo>
                    <a:pt x="534" y="43"/>
                  </a:lnTo>
                  <a:lnTo>
                    <a:pt x="534" y="41"/>
                  </a:lnTo>
                  <a:lnTo>
                    <a:pt x="537" y="38"/>
                  </a:lnTo>
                  <a:lnTo>
                    <a:pt x="539" y="38"/>
                  </a:lnTo>
                  <a:lnTo>
                    <a:pt x="540" y="35"/>
                  </a:lnTo>
                  <a:lnTo>
                    <a:pt x="540" y="35"/>
                  </a:lnTo>
                  <a:lnTo>
                    <a:pt x="544" y="33"/>
                  </a:lnTo>
                  <a:lnTo>
                    <a:pt x="544" y="31"/>
                  </a:lnTo>
                  <a:lnTo>
                    <a:pt x="544" y="30"/>
                  </a:lnTo>
                  <a:lnTo>
                    <a:pt x="545" y="28"/>
                  </a:lnTo>
                  <a:lnTo>
                    <a:pt x="545" y="28"/>
                  </a:lnTo>
                  <a:lnTo>
                    <a:pt x="548" y="27"/>
                  </a:lnTo>
                  <a:lnTo>
                    <a:pt x="551" y="27"/>
                  </a:lnTo>
                  <a:lnTo>
                    <a:pt x="555" y="25"/>
                  </a:lnTo>
                  <a:lnTo>
                    <a:pt x="556" y="25"/>
                  </a:lnTo>
                  <a:lnTo>
                    <a:pt x="556" y="24"/>
                  </a:lnTo>
                  <a:lnTo>
                    <a:pt x="556" y="22"/>
                  </a:lnTo>
                  <a:lnTo>
                    <a:pt x="556" y="22"/>
                  </a:lnTo>
                  <a:lnTo>
                    <a:pt x="556" y="20"/>
                  </a:lnTo>
                  <a:lnTo>
                    <a:pt x="559" y="19"/>
                  </a:lnTo>
                  <a:lnTo>
                    <a:pt x="562" y="17"/>
                  </a:lnTo>
                  <a:lnTo>
                    <a:pt x="566" y="17"/>
                  </a:lnTo>
                  <a:lnTo>
                    <a:pt x="567" y="17"/>
                  </a:lnTo>
                  <a:lnTo>
                    <a:pt x="569" y="17"/>
                  </a:lnTo>
                  <a:lnTo>
                    <a:pt x="570" y="19"/>
                  </a:lnTo>
                  <a:lnTo>
                    <a:pt x="578" y="20"/>
                  </a:lnTo>
                  <a:lnTo>
                    <a:pt x="580" y="22"/>
                  </a:lnTo>
                  <a:lnTo>
                    <a:pt x="580" y="24"/>
                  </a:lnTo>
                  <a:lnTo>
                    <a:pt x="581" y="24"/>
                  </a:lnTo>
                  <a:lnTo>
                    <a:pt x="583" y="24"/>
                  </a:lnTo>
                  <a:lnTo>
                    <a:pt x="585" y="25"/>
                  </a:lnTo>
                  <a:lnTo>
                    <a:pt x="586" y="25"/>
                  </a:lnTo>
                  <a:lnTo>
                    <a:pt x="591" y="27"/>
                  </a:lnTo>
                  <a:lnTo>
                    <a:pt x="594" y="28"/>
                  </a:lnTo>
                  <a:lnTo>
                    <a:pt x="596" y="30"/>
                  </a:lnTo>
                  <a:lnTo>
                    <a:pt x="600" y="28"/>
                  </a:lnTo>
                  <a:lnTo>
                    <a:pt x="600" y="30"/>
                  </a:lnTo>
                  <a:lnTo>
                    <a:pt x="602" y="30"/>
                  </a:lnTo>
                  <a:lnTo>
                    <a:pt x="602" y="30"/>
                  </a:lnTo>
                  <a:lnTo>
                    <a:pt x="607" y="30"/>
                  </a:lnTo>
                  <a:lnTo>
                    <a:pt x="607" y="31"/>
                  </a:lnTo>
                  <a:lnTo>
                    <a:pt x="608" y="31"/>
                  </a:lnTo>
                  <a:lnTo>
                    <a:pt x="608" y="33"/>
                  </a:lnTo>
                  <a:lnTo>
                    <a:pt x="611" y="33"/>
                  </a:lnTo>
                  <a:lnTo>
                    <a:pt x="611" y="38"/>
                  </a:lnTo>
                  <a:lnTo>
                    <a:pt x="611" y="41"/>
                  </a:lnTo>
                  <a:lnTo>
                    <a:pt x="611" y="58"/>
                  </a:lnTo>
                  <a:lnTo>
                    <a:pt x="611" y="61"/>
                  </a:lnTo>
                  <a:lnTo>
                    <a:pt x="611" y="79"/>
                  </a:lnTo>
                  <a:lnTo>
                    <a:pt x="611" y="82"/>
                  </a:lnTo>
                  <a:lnTo>
                    <a:pt x="611" y="87"/>
                  </a:lnTo>
                  <a:lnTo>
                    <a:pt x="611" y="88"/>
                  </a:lnTo>
                  <a:lnTo>
                    <a:pt x="610" y="90"/>
                  </a:lnTo>
                  <a:lnTo>
                    <a:pt x="610" y="93"/>
                  </a:lnTo>
                  <a:lnTo>
                    <a:pt x="611" y="93"/>
                  </a:lnTo>
                  <a:lnTo>
                    <a:pt x="611" y="95"/>
                  </a:lnTo>
                  <a:lnTo>
                    <a:pt x="611" y="102"/>
                  </a:lnTo>
                  <a:lnTo>
                    <a:pt x="611" y="106"/>
                  </a:lnTo>
                  <a:lnTo>
                    <a:pt x="611" y="120"/>
                  </a:lnTo>
                  <a:lnTo>
                    <a:pt x="611" y="123"/>
                  </a:lnTo>
                  <a:lnTo>
                    <a:pt x="611" y="126"/>
                  </a:lnTo>
                  <a:lnTo>
                    <a:pt x="611" y="126"/>
                  </a:lnTo>
                  <a:lnTo>
                    <a:pt x="608" y="124"/>
                  </a:lnTo>
                  <a:lnTo>
                    <a:pt x="607" y="123"/>
                  </a:lnTo>
                  <a:lnTo>
                    <a:pt x="607" y="121"/>
                  </a:lnTo>
                  <a:lnTo>
                    <a:pt x="605" y="120"/>
                  </a:lnTo>
                  <a:lnTo>
                    <a:pt x="599" y="115"/>
                  </a:lnTo>
                  <a:lnTo>
                    <a:pt x="597" y="113"/>
                  </a:lnTo>
                  <a:lnTo>
                    <a:pt x="597" y="113"/>
                  </a:lnTo>
                  <a:lnTo>
                    <a:pt x="597" y="112"/>
                  </a:lnTo>
                  <a:lnTo>
                    <a:pt x="599" y="112"/>
                  </a:lnTo>
                  <a:lnTo>
                    <a:pt x="599" y="109"/>
                  </a:lnTo>
                  <a:lnTo>
                    <a:pt x="599" y="110"/>
                  </a:lnTo>
                  <a:lnTo>
                    <a:pt x="597" y="112"/>
                  </a:lnTo>
                  <a:lnTo>
                    <a:pt x="594" y="112"/>
                  </a:lnTo>
                  <a:lnTo>
                    <a:pt x="592" y="112"/>
                  </a:lnTo>
                  <a:lnTo>
                    <a:pt x="591" y="113"/>
                  </a:lnTo>
                  <a:lnTo>
                    <a:pt x="589" y="113"/>
                  </a:lnTo>
                  <a:lnTo>
                    <a:pt x="588" y="113"/>
                  </a:lnTo>
                  <a:lnTo>
                    <a:pt x="588" y="112"/>
                  </a:lnTo>
                  <a:lnTo>
                    <a:pt x="586" y="110"/>
                  </a:lnTo>
                  <a:lnTo>
                    <a:pt x="586" y="110"/>
                  </a:lnTo>
                  <a:lnTo>
                    <a:pt x="586" y="112"/>
                  </a:lnTo>
                  <a:lnTo>
                    <a:pt x="585" y="112"/>
                  </a:lnTo>
                  <a:lnTo>
                    <a:pt x="581" y="113"/>
                  </a:lnTo>
                  <a:lnTo>
                    <a:pt x="581" y="113"/>
                  </a:lnTo>
                  <a:lnTo>
                    <a:pt x="581" y="113"/>
                  </a:lnTo>
                  <a:lnTo>
                    <a:pt x="581" y="112"/>
                  </a:lnTo>
                  <a:lnTo>
                    <a:pt x="581" y="112"/>
                  </a:lnTo>
                  <a:lnTo>
                    <a:pt x="581" y="110"/>
                  </a:lnTo>
                  <a:lnTo>
                    <a:pt x="583" y="109"/>
                  </a:lnTo>
                  <a:lnTo>
                    <a:pt x="583" y="109"/>
                  </a:lnTo>
                  <a:lnTo>
                    <a:pt x="585" y="106"/>
                  </a:lnTo>
                  <a:lnTo>
                    <a:pt x="585" y="106"/>
                  </a:lnTo>
                  <a:lnTo>
                    <a:pt x="585" y="104"/>
                  </a:lnTo>
                  <a:lnTo>
                    <a:pt x="585" y="104"/>
                  </a:lnTo>
                  <a:lnTo>
                    <a:pt x="583" y="104"/>
                  </a:lnTo>
                  <a:lnTo>
                    <a:pt x="583" y="102"/>
                  </a:lnTo>
                  <a:lnTo>
                    <a:pt x="581" y="101"/>
                  </a:lnTo>
                  <a:lnTo>
                    <a:pt x="581" y="101"/>
                  </a:lnTo>
                  <a:lnTo>
                    <a:pt x="580" y="101"/>
                  </a:lnTo>
                  <a:lnTo>
                    <a:pt x="580" y="99"/>
                  </a:lnTo>
                  <a:lnTo>
                    <a:pt x="580" y="99"/>
                  </a:lnTo>
                  <a:lnTo>
                    <a:pt x="581" y="99"/>
                  </a:lnTo>
                  <a:lnTo>
                    <a:pt x="581" y="99"/>
                  </a:lnTo>
                  <a:lnTo>
                    <a:pt x="583" y="99"/>
                  </a:lnTo>
                  <a:lnTo>
                    <a:pt x="585" y="99"/>
                  </a:lnTo>
                  <a:lnTo>
                    <a:pt x="586" y="99"/>
                  </a:lnTo>
                  <a:lnTo>
                    <a:pt x="585" y="99"/>
                  </a:lnTo>
                  <a:lnTo>
                    <a:pt x="585" y="99"/>
                  </a:lnTo>
                  <a:lnTo>
                    <a:pt x="581" y="98"/>
                  </a:lnTo>
                  <a:lnTo>
                    <a:pt x="580" y="98"/>
                  </a:lnTo>
                  <a:lnTo>
                    <a:pt x="577" y="95"/>
                  </a:lnTo>
                  <a:lnTo>
                    <a:pt x="577" y="95"/>
                  </a:lnTo>
                  <a:lnTo>
                    <a:pt x="578" y="95"/>
                  </a:lnTo>
                  <a:lnTo>
                    <a:pt x="581" y="95"/>
                  </a:lnTo>
                  <a:lnTo>
                    <a:pt x="580" y="93"/>
                  </a:lnTo>
                  <a:lnTo>
                    <a:pt x="580" y="91"/>
                  </a:lnTo>
                  <a:lnTo>
                    <a:pt x="578" y="90"/>
                  </a:lnTo>
                  <a:lnTo>
                    <a:pt x="578" y="90"/>
                  </a:lnTo>
                  <a:lnTo>
                    <a:pt x="577" y="88"/>
                  </a:lnTo>
                  <a:lnTo>
                    <a:pt x="575" y="87"/>
                  </a:lnTo>
                  <a:lnTo>
                    <a:pt x="574" y="83"/>
                  </a:lnTo>
                  <a:lnTo>
                    <a:pt x="574" y="80"/>
                  </a:lnTo>
                  <a:lnTo>
                    <a:pt x="574" y="80"/>
                  </a:lnTo>
                  <a:lnTo>
                    <a:pt x="574" y="79"/>
                  </a:lnTo>
                  <a:lnTo>
                    <a:pt x="574" y="79"/>
                  </a:lnTo>
                  <a:lnTo>
                    <a:pt x="572" y="79"/>
                  </a:lnTo>
                  <a:lnTo>
                    <a:pt x="572" y="77"/>
                  </a:lnTo>
                  <a:lnTo>
                    <a:pt x="574" y="77"/>
                  </a:lnTo>
                  <a:lnTo>
                    <a:pt x="572" y="77"/>
                  </a:lnTo>
                  <a:lnTo>
                    <a:pt x="570" y="77"/>
                  </a:lnTo>
                  <a:lnTo>
                    <a:pt x="570" y="77"/>
                  </a:lnTo>
                  <a:lnTo>
                    <a:pt x="570" y="77"/>
                  </a:lnTo>
                  <a:lnTo>
                    <a:pt x="570" y="77"/>
                  </a:lnTo>
                  <a:lnTo>
                    <a:pt x="570" y="76"/>
                  </a:lnTo>
                  <a:lnTo>
                    <a:pt x="570" y="76"/>
                  </a:lnTo>
                  <a:lnTo>
                    <a:pt x="569" y="74"/>
                  </a:lnTo>
                  <a:lnTo>
                    <a:pt x="569" y="74"/>
                  </a:lnTo>
                  <a:lnTo>
                    <a:pt x="567" y="72"/>
                  </a:lnTo>
                  <a:lnTo>
                    <a:pt x="567" y="72"/>
                  </a:lnTo>
                  <a:lnTo>
                    <a:pt x="566" y="72"/>
                  </a:lnTo>
                  <a:lnTo>
                    <a:pt x="566" y="71"/>
                  </a:lnTo>
                  <a:lnTo>
                    <a:pt x="566" y="71"/>
                  </a:lnTo>
                  <a:lnTo>
                    <a:pt x="559" y="68"/>
                  </a:lnTo>
                  <a:lnTo>
                    <a:pt x="558" y="66"/>
                  </a:lnTo>
                  <a:lnTo>
                    <a:pt x="558" y="66"/>
                  </a:lnTo>
                  <a:lnTo>
                    <a:pt x="558" y="68"/>
                  </a:lnTo>
                  <a:lnTo>
                    <a:pt x="556" y="66"/>
                  </a:lnTo>
                  <a:lnTo>
                    <a:pt x="556" y="66"/>
                  </a:lnTo>
                  <a:lnTo>
                    <a:pt x="555" y="66"/>
                  </a:lnTo>
                  <a:lnTo>
                    <a:pt x="555" y="66"/>
                  </a:lnTo>
                  <a:lnTo>
                    <a:pt x="553" y="66"/>
                  </a:lnTo>
                  <a:lnTo>
                    <a:pt x="551" y="66"/>
                  </a:lnTo>
                  <a:lnTo>
                    <a:pt x="548" y="65"/>
                  </a:lnTo>
                  <a:lnTo>
                    <a:pt x="545" y="63"/>
                  </a:lnTo>
                  <a:lnTo>
                    <a:pt x="544" y="61"/>
                  </a:lnTo>
                  <a:lnTo>
                    <a:pt x="540" y="61"/>
                  </a:lnTo>
                  <a:lnTo>
                    <a:pt x="539" y="60"/>
                  </a:lnTo>
                  <a:lnTo>
                    <a:pt x="536" y="60"/>
                  </a:lnTo>
                  <a:lnTo>
                    <a:pt x="533" y="60"/>
                  </a:lnTo>
                  <a:lnTo>
                    <a:pt x="531" y="60"/>
                  </a:lnTo>
                  <a:lnTo>
                    <a:pt x="529" y="60"/>
                  </a:lnTo>
                  <a:lnTo>
                    <a:pt x="528" y="60"/>
                  </a:lnTo>
                  <a:lnTo>
                    <a:pt x="521" y="55"/>
                  </a:lnTo>
                  <a:lnTo>
                    <a:pt x="520" y="54"/>
                  </a:lnTo>
                  <a:lnTo>
                    <a:pt x="521" y="54"/>
                  </a:lnTo>
                  <a:lnTo>
                    <a:pt x="521" y="52"/>
                  </a:lnTo>
                  <a:lnTo>
                    <a:pt x="523" y="52"/>
                  </a:lnTo>
                  <a:lnTo>
                    <a:pt x="521" y="52"/>
                  </a:lnTo>
                  <a:lnTo>
                    <a:pt x="521" y="52"/>
                  </a:lnTo>
                  <a:lnTo>
                    <a:pt x="520" y="52"/>
                  </a:lnTo>
                  <a:lnTo>
                    <a:pt x="518" y="52"/>
                  </a:lnTo>
                  <a:lnTo>
                    <a:pt x="518" y="52"/>
                  </a:lnTo>
                  <a:lnTo>
                    <a:pt x="517" y="52"/>
                  </a:lnTo>
                  <a:lnTo>
                    <a:pt x="515" y="52"/>
                  </a:lnTo>
                  <a:lnTo>
                    <a:pt x="514" y="50"/>
                  </a:lnTo>
                  <a:lnTo>
                    <a:pt x="514" y="50"/>
                  </a:lnTo>
                  <a:lnTo>
                    <a:pt x="514" y="50"/>
                  </a:lnTo>
                  <a:lnTo>
                    <a:pt x="512" y="50"/>
                  </a:lnTo>
                  <a:lnTo>
                    <a:pt x="512" y="50"/>
                  </a:lnTo>
                  <a:lnTo>
                    <a:pt x="510" y="50"/>
                  </a:lnTo>
                  <a:lnTo>
                    <a:pt x="510" y="49"/>
                  </a:lnTo>
                  <a:lnTo>
                    <a:pt x="509" y="49"/>
                  </a:lnTo>
                  <a:lnTo>
                    <a:pt x="509" y="49"/>
                  </a:lnTo>
                  <a:lnTo>
                    <a:pt x="509" y="47"/>
                  </a:lnTo>
                  <a:lnTo>
                    <a:pt x="507" y="47"/>
                  </a:lnTo>
                  <a:lnTo>
                    <a:pt x="506" y="46"/>
                  </a:lnTo>
                  <a:lnTo>
                    <a:pt x="506" y="43"/>
                  </a:lnTo>
                  <a:lnTo>
                    <a:pt x="506" y="43"/>
                  </a:lnTo>
                  <a:lnTo>
                    <a:pt x="507" y="41"/>
                  </a:lnTo>
                  <a:lnTo>
                    <a:pt x="509" y="39"/>
                  </a:lnTo>
                  <a:lnTo>
                    <a:pt x="507" y="39"/>
                  </a:lnTo>
                  <a:lnTo>
                    <a:pt x="507" y="39"/>
                  </a:lnTo>
                  <a:lnTo>
                    <a:pt x="506" y="41"/>
                  </a:lnTo>
                  <a:lnTo>
                    <a:pt x="506" y="41"/>
                  </a:lnTo>
                  <a:lnTo>
                    <a:pt x="506" y="44"/>
                  </a:lnTo>
                  <a:lnTo>
                    <a:pt x="506" y="44"/>
                  </a:lnTo>
                  <a:lnTo>
                    <a:pt x="504" y="44"/>
                  </a:lnTo>
                  <a:lnTo>
                    <a:pt x="504" y="46"/>
                  </a:lnTo>
                  <a:lnTo>
                    <a:pt x="504" y="47"/>
                  </a:lnTo>
                  <a:lnTo>
                    <a:pt x="503" y="49"/>
                  </a:lnTo>
                  <a:lnTo>
                    <a:pt x="503" y="50"/>
                  </a:lnTo>
                  <a:lnTo>
                    <a:pt x="503" y="50"/>
                  </a:lnTo>
                  <a:lnTo>
                    <a:pt x="503" y="52"/>
                  </a:lnTo>
                  <a:lnTo>
                    <a:pt x="499" y="54"/>
                  </a:lnTo>
                  <a:lnTo>
                    <a:pt x="499" y="54"/>
                  </a:lnTo>
                  <a:lnTo>
                    <a:pt x="498" y="54"/>
                  </a:lnTo>
                  <a:lnTo>
                    <a:pt x="496" y="54"/>
                  </a:lnTo>
                  <a:lnTo>
                    <a:pt x="495" y="54"/>
                  </a:lnTo>
                  <a:lnTo>
                    <a:pt x="495" y="54"/>
                  </a:lnTo>
                  <a:lnTo>
                    <a:pt x="495" y="52"/>
                  </a:lnTo>
                  <a:lnTo>
                    <a:pt x="493" y="50"/>
                  </a:lnTo>
                  <a:lnTo>
                    <a:pt x="493" y="49"/>
                  </a:lnTo>
                  <a:lnTo>
                    <a:pt x="495" y="46"/>
                  </a:lnTo>
                  <a:lnTo>
                    <a:pt x="495" y="44"/>
                  </a:lnTo>
                  <a:lnTo>
                    <a:pt x="493" y="43"/>
                  </a:lnTo>
                  <a:lnTo>
                    <a:pt x="490" y="41"/>
                  </a:lnTo>
                  <a:lnTo>
                    <a:pt x="487" y="38"/>
                  </a:lnTo>
                  <a:lnTo>
                    <a:pt x="485" y="38"/>
                  </a:lnTo>
                  <a:lnTo>
                    <a:pt x="484" y="38"/>
                  </a:lnTo>
                  <a:lnTo>
                    <a:pt x="482" y="38"/>
                  </a:lnTo>
                  <a:lnTo>
                    <a:pt x="482" y="36"/>
                  </a:lnTo>
                  <a:lnTo>
                    <a:pt x="482" y="35"/>
                  </a:lnTo>
                  <a:lnTo>
                    <a:pt x="484" y="35"/>
                  </a:lnTo>
                  <a:lnTo>
                    <a:pt x="485" y="33"/>
                  </a:lnTo>
                  <a:lnTo>
                    <a:pt x="487" y="35"/>
                  </a:lnTo>
                  <a:lnTo>
                    <a:pt x="490" y="35"/>
                  </a:lnTo>
                  <a:lnTo>
                    <a:pt x="492" y="35"/>
                  </a:lnTo>
                  <a:lnTo>
                    <a:pt x="493" y="35"/>
                  </a:lnTo>
                  <a:lnTo>
                    <a:pt x="495" y="33"/>
                  </a:lnTo>
                  <a:lnTo>
                    <a:pt x="496" y="31"/>
                  </a:lnTo>
                  <a:lnTo>
                    <a:pt x="498" y="30"/>
                  </a:lnTo>
                  <a:lnTo>
                    <a:pt x="499" y="30"/>
                  </a:lnTo>
                  <a:lnTo>
                    <a:pt x="501" y="30"/>
                  </a:lnTo>
                  <a:lnTo>
                    <a:pt x="503" y="31"/>
                  </a:lnTo>
                  <a:lnTo>
                    <a:pt x="504" y="31"/>
                  </a:lnTo>
                  <a:lnTo>
                    <a:pt x="506" y="31"/>
                  </a:lnTo>
                  <a:lnTo>
                    <a:pt x="506" y="33"/>
                  </a:lnTo>
                  <a:lnTo>
                    <a:pt x="507" y="33"/>
                  </a:lnTo>
                  <a:lnTo>
                    <a:pt x="507" y="31"/>
                  </a:lnTo>
                  <a:lnTo>
                    <a:pt x="507" y="30"/>
                  </a:lnTo>
                  <a:lnTo>
                    <a:pt x="509" y="30"/>
                  </a:lnTo>
                  <a:lnTo>
                    <a:pt x="509" y="30"/>
                  </a:lnTo>
                  <a:lnTo>
                    <a:pt x="509" y="30"/>
                  </a:lnTo>
                  <a:lnTo>
                    <a:pt x="509" y="28"/>
                  </a:lnTo>
                  <a:lnTo>
                    <a:pt x="507" y="28"/>
                  </a:lnTo>
                  <a:lnTo>
                    <a:pt x="509" y="27"/>
                  </a:lnTo>
                  <a:lnTo>
                    <a:pt x="509" y="27"/>
                  </a:lnTo>
                  <a:lnTo>
                    <a:pt x="510" y="27"/>
                  </a:lnTo>
                  <a:lnTo>
                    <a:pt x="510" y="25"/>
                  </a:lnTo>
                  <a:lnTo>
                    <a:pt x="507" y="27"/>
                  </a:lnTo>
                  <a:lnTo>
                    <a:pt x="504" y="27"/>
                  </a:lnTo>
                  <a:lnTo>
                    <a:pt x="501" y="27"/>
                  </a:lnTo>
                  <a:lnTo>
                    <a:pt x="499" y="27"/>
                  </a:lnTo>
                  <a:lnTo>
                    <a:pt x="496" y="28"/>
                  </a:lnTo>
                  <a:lnTo>
                    <a:pt x="495" y="28"/>
                  </a:lnTo>
                  <a:lnTo>
                    <a:pt x="492" y="28"/>
                  </a:lnTo>
                  <a:lnTo>
                    <a:pt x="490" y="27"/>
                  </a:lnTo>
                  <a:lnTo>
                    <a:pt x="488" y="27"/>
                  </a:lnTo>
                  <a:lnTo>
                    <a:pt x="487" y="27"/>
                  </a:lnTo>
                  <a:lnTo>
                    <a:pt x="485" y="27"/>
                  </a:lnTo>
                  <a:lnTo>
                    <a:pt x="484" y="25"/>
                  </a:lnTo>
                  <a:lnTo>
                    <a:pt x="484" y="25"/>
                  </a:lnTo>
                  <a:lnTo>
                    <a:pt x="482" y="24"/>
                  </a:lnTo>
                  <a:lnTo>
                    <a:pt x="482" y="24"/>
                  </a:lnTo>
                  <a:lnTo>
                    <a:pt x="480" y="20"/>
                  </a:lnTo>
                  <a:lnTo>
                    <a:pt x="480" y="17"/>
                  </a:lnTo>
                  <a:lnTo>
                    <a:pt x="479" y="17"/>
                  </a:lnTo>
                  <a:lnTo>
                    <a:pt x="477" y="17"/>
                  </a:lnTo>
                  <a:lnTo>
                    <a:pt x="471" y="16"/>
                  </a:lnTo>
                  <a:lnTo>
                    <a:pt x="471" y="16"/>
                  </a:lnTo>
                  <a:lnTo>
                    <a:pt x="469" y="16"/>
                  </a:lnTo>
                  <a:lnTo>
                    <a:pt x="469" y="16"/>
                  </a:lnTo>
                  <a:lnTo>
                    <a:pt x="468" y="16"/>
                  </a:lnTo>
                  <a:lnTo>
                    <a:pt x="468" y="16"/>
                  </a:lnTo>
                  <a:lnTo>
                    <a:pt x="468" y="16"/>
                  </a:lnTo>
                  <a:lnTo>
                    <a:pt x="468" y="14"/>
                  </a:lnTo>
                  <a:lnTo>
                    <a:pt x="469" y="13"/>
                  </a:lnTo>
                  <a:lnTo>
                    <a:pt x="469" y="13"/>
                  </a:lnTo>
                  <a:lnTo>
                    <a:pt x="471" y="13"/>
                  </a:lnTo>
                  <a:lnTo>
                    <a:pt x="471" y="9"/>
                  </a:lnTo>
                  <a:lnTo>
                    <a:pt x="471" y="9"/>
                  </a:lnTo>
                  <a:lnTo>
                    <a:pt x="471" y="8"/>
                  </a:lnTo>
                  <a:lnTo>
                    <a:pt x="471" y="8"/>
                  </a:lnTo>
                  <a:lnTo>
                    <a:pt x="471" y="8"/>
                  </a:lnTo>
                  <a:lnTo>
                    <a:pt x="474" y="6"/>
                  </a:lnTo>
                  <a:lnTo>
                    <a:pt x="479" y="5"/>
                  </a:lnTo>
                  <a:lnTo>
                    <a:pt x="480" y="5"/>
                  </a:lnTo>
                  <a:lnTo>
                    <a:pt x="482" y="3"/>
                  </a:lnTo>
                  <a:lnTo>
                    <a:pt x="482" y="3"/>
                  </a:lnTo>
                  <a:lnTo>
                    <a:pt x="484" y="3"/>
                  </a:lnTo>
                  <a:lnTo>
                    <a:pt x="484" y="2"/>
                  </a:lnTo>
                  <a:lnTo>
                    <a:pt x="488" y="0"/>
                  </a:lnTo>
                  <a:lnTo>
                    <a:pt x="49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55" name="Freeform 252">
              <a:extLst>
                <a:ext uri="{FF2B5EF4-FFF2-40B4-BE49-F238E27FC236}">
                  <a16:creationId xmlns:a16="http://schemas.microsoft.com/office/drawing/2014/main" id="{291C74A7-C19B-8359-CC3B-33CD4DE5252E}"/>
                </a:ext>
              </a:extLst>
            </p:cNvPr>
            <p:cNvSpPr>
              <a:spLocks noEditPoints="1"/>
            </p:cNvSpPr>
            <p:nvPr/>
          </p:nvSpPr>
          <p:spPr bwMode="auto">
            <a:xfrm>
              <a:off x="8449071" y="4250239"/>
              <a:ext cx="1017494" cy="331368"/>
            </a:xfrm>
            <a:custGeom>
              <a:avLst/>
              <a:gdLst>
                <a:gd name="T0" fmla="*/ 470 w 522"/>
                <a:gd name="T1" fmla="*/ 98 h 170"/>
                <a:gd name="T2" fmla="*/ 462 w 522"/>
                <a:gd name="T3" fmla="*/ 88 h 170"/>
                <a:gd name="T4" fmla="*/ 511 w 522"/>
                <a:gd name="T5" fmla="*/ 87 h 170"/>
                <a:gd name="T6" fmla="*/ 45 w 522"/>
                <a:gd name="T7" fmla="*/ 85 h 170"/>
                <a:gd name="T8" fmla="*/ 140 w 522"/>
                <a:gd name="T9" fmla="*/ 90 h 170"/>
                <a:gd name="T10" fmla="*/ 137 w 522"/>
                <a:gd name="T11" fmla="*/ 85 h 170"/>
                <a:gd name="T12" fmla="*/ 463 w 522"/>
                <a:gd name="T13" fmla="*/ 74 h 170"/>
                <a:gd name="T14" fmla="*/ 127 w 522"/>
                <a:gd name="T15" fmla="*/ 73 h 170"/>
                <a:gd name="T16" fmla="*/ 116 w 522"/>
                <a:gd name="T17" fmla="*/ 71 h 170"/>
                <a:gd name="T18" fmla="*/ 126 w 522"/>
                <a:gd name="T19" fmla="*/ 69 h 170"/>
                <a:gd name="T20" fmla="*/ 135 w 522"/>
                <a:gd name="T21" fmla="*/ 68 h 170"/>
                <a:gd name="T22" fmla="*/ 34 w 522"/>
                <a:gd name="T23" fmla="*/ 76 h 170"/>
                <a:gd name="T24" fmla="*/ 432 w 522"/>
                <a:gd name="T25" fmla="*/ 62 h 170"/>
                <a:gd name="T26" fmla="*/ 391 w 522"/>
                <a:gd name="T27" fmla="*/ 79 h 170"/>
                <a:gd name="T28" fmla="*/ 365 w 522"/>
                <a:gd name="T29" fmla="*/ 101 h 170"/>
                <a:gd name="T30" fmla="*/ 399 w 522"/>
                <a:gd name="T31" fmla="*/ 95 h 170"/>
                <a:gd name="T32" fmla="*/ 383 w 522"/>
                <a:gd name="T33" fmla="*/ 112 h 170"/>
                <a:gd name="T34" fmla="*/ 391 w 522"/>
                <a:gd name="T35" fmla="*/ 137 h 170"/>
                <a:gd name="T36" fmla="*/ 395 w 522"/>
                <a:gd name="T37" fmla="*/ 148 h 170"/>
                <a:gd name="T38" fmla="*/ 372 w 522"/>
                <a:gd name="T39" fmla="*/ 131 h 170"/>
                <a:gd name="T40" fmla="*/ 362 w 522"/>
                <a:gd name="T41" fmla="*/ 162 h 170"/>
                <a:gd name="T42" fmla="*/ 350 w 522"/>
                <a:gd name="T43" fmla="*/ 139 h 170"/>
                <a:gd name="T44" fmla="*/ 347 w 522"/>
                <a:gd name="T45" fmla="*/ 115 h 170"/>
                <a:gd name="T46" fmla="*/ 358 w 522"/>
                <a:gd name="T47" fmla="*/ 76 h 170"/>
                <a:gd name="T48" fmla="*/ 378 w 522"/>
                <a:gd name="T49" fmla="*/ 69 h 170"/>
                <a:gd name="T50" fmla="*/ 427 w 522"/>
                <a:gd name="T51" fmla="*/ 63 h 170"/>
                <a:gd name="T52" fmla="*/ 473 w 522"/>
                <a:gd name="T53" fmla="*/ 65 h 170"/>
                <a:gd name="T54" fmla="*/ 484 w 522"/>
                <a:gd name="T55" fmla="*/ 69 h 170"/>
                <a:gd name="T56" fmla="*/ 471 w 522"/>
                <a:gd name="T57" fmla="*/ 84 h 170"/>
                <a:gd name="T58" fmla="*/ 468 w 522"/>
                <a:gd name="T59" fmla="*/ 74 h 170"/>
                <a:gd name="T60" fmla="*/ 481 w 522"/>
                <a:gd name="T61" fmla="*/ 55 h 170"/>
                <a:gd name="T62" fmla="*/ 17 w 522"/>
                <a:gd name="T63" fmla="*/ 52 h 170"/>
                <a:gd name="T64" fmla="*/ 151 w 522"/>
                <a:gd name="T65" fmla="*/ 44 h 170"/>
                <a:gd name="T66" fmla="*/ 440 w 522"/>
                <a:gd name="T67" fmla="*/ 36 h 170"/>
                <a:gd name="T68" fmla="*/ 324 w 522"/>
                <a:gd name="T69" fmla="*/ 29 h 170"/>
                <a:gd name="T70" fmla="*/ 309 w 522"/>
                <a:gd name="T71" fmla="*/ 24 h 170"/>
                <a:gd name="T72" fmla="*/ 315 w 522"/>
                <a:gd name="T73" fmla="*/ 33 h 170"/>
                <a:gd name="T74" fmla="*/ 329 w 522"/>
                <a:gd name="T75" fmla="*/ 54 h 170"/>
                <a:gd name="T76" fmla="*/ 328 w 522"/>
                <a:gd name="T77" fmla="*/ 73 h 170"/>
                <a:gd name="T78" fmla="*/ 310 w 522"/>
                <a:gd name="T79" fmla="*/ 104 h 170"/>
                <a:gd name="T80" fmla="*/ 304 w 522"/>
                <a:gd name="T81" fmla="*/ 121 h 170"/>
                <a:gd name="T82" fmla="*/ 277 w 522"/>
                <a:gd name="T83" fmla="*/ 136 h 170"/>
                <a:gd name="T84" fmla="*/ 254 w 522"/>
                <a:gd name="T85" fmla="*/ 133 h 170"/>
                <a:gd name="T86" fmla="*/ 225 w 522"/>
                <a:gd name="T87" fmla="*/ 128 h 170"/>
                <a:gd name="T88" fmla="*/ 203 w 522"/>
                <a:gd name="T89" fmla="*/ 98 h 170"/>
                <a:gd name="T90" fmla="*/ 200 w 522"/>
                <a:gd name="T91" fmla="*/ 68 h 170"/>
                <a:gd name="T92" fmla="*/ 219 w 522"/>
                <a:gd name="T93" fmla="*/ 73 h 170"/>
                <a:gd name="T94" fmla="*/ 257 w 522"/>
                <a:gd name="T95" fmla="*/ 65 h 170"/>
                <a:gd name="T96" fmla="*/ 282 w 522"/>
                <a:gd name="T97" fmla="*/ 55 h 170"/>
                <a:gd name="T98" fmla="*/ 293 w 522"/>
                <a:gd name="T99" fmla="*/ 38 h 170"/>
                <a:gd name="T100" fmla="*/ 457 w 522"/>
                <a:gd name="T101" fmla="*/ 25 h 170"/>
                <a:gd name="T102" fmla="*/ 33 w 522"/>
                <a:gd name="T103" fmla="*/ 10 h 170"/>
                <a:gd name="T104" fmla="*/ 74 w 522"/>
                <a:gd name="T105" fmla="*/ 51 h 170"/>
                <a:gd name="T106" fmla="*/ 101 w 522"/>
                <a:gd name="T107" fmla="*/ 69 h 170"/>
                <a:gd name="T108" fmla="*/ 119 w 522"/>
                <a:gd name="T109" fmla="*/ 87 h 170"/>
                <a:gd name="T110" fmla="*/ 138 w 522"/>
                <a:gd name="T111" fmla="*/ 115 h 170"/>
                <a:gd name="T112" fmla="*/ 153 w 522"/>
                <a:gd name="T113" fmla="*/ 139 h 170"/>
                <a:gd name="T114" fmla="*/ 135 w 522"/>
                <a:gd name="T115" fmla="*/ 166 h 170"/>
                <a:gd name="T116" fmla="*/ 88 w 522"/>
                <a:gd name="T117" fmla="*/ 125 h 170"/>
                <a:gd name="T118" fmla="*/ 49 w 522"/>
                <a:gd name="T119" fmla="*/ 58 h 170"/>
                <a:gd name="T120" fmla="*/ 1 w 522"/>
                <a:gd name="T121" fmla="*/ 14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522" h="170">
                  <a:moveTo>
                    <a:pt x="134" y="90"/>
                  </a:moveTo>
                  <a:lnTo>
                    <a:pt x="134" y="92"/>
                  </a:lnTo>
                  <a:lnTo>
                    <a:pt x="135" y="92"/>
                  </a:lnTo>
                  <a:lnTo>
                    <a:pt x="134" y="93"/>
                  </a:lnTo>
                  <a:lnTo>
                    <a:pt x="134" y="93"/>
                  </a:lnTo>
                  <a:lnTo>
                    <a:pt x="134" y="95"/>
                  </a:lnTo>
                  <a:lnTo>
                    <a:pt x="132" y="93"/>
                  </a:lnTo>
                  <a:lnTo>
                    <a:pt x="132" y="95"/>
                  </a:lnTo>
                  <a:lnTo>
                    <a:pt x="131" y="93"/>
                  </a:lnTo>
                  <a:lnTo>
                    <a:pt x="131" y="92"/>
                  </a:lnTo>
                  <a:lnTo>
                    <a:pt x="131" y="92"/>
                  </a:lnTo>
                  <a:lnTo>
                    <a:pt x="131" y="92"/>
                  </a:lnTo>
                  <a:lnTo>
                    <a:pt x="131" y="92"/>
                  </a:lnTo>
                  <a:lnTo>
                    <a:pt x="132" y="92"/>
                  </a:lnTo>
                  <a:lnTo>
                    <a:pt x="134" y="90"/>
                  </a:lnTo>
                  <a:close/>
                  <a:moveTo>
                    <a:pt x="466" y="90"/>
                  </a:moveTo>
                  <a:lnTo>
                    <a:pt x="466" y="90"/>
                  </a:lnTo>
                  <a:lnTo>
                    <a:pt x="468" y="92"/>
                  </a:lnTo>
                  <a:lnTo>
                    <a:pt x="468" y="95"/>
                  </a:lnTo>
                  <a:lnTo>
                    <a:pt x="468" y="95"/>
                  </a:lnTo>
                  <a:lnTo>
                    <a:pt x="470" y="95"/>
                  </a:lnTo>
                  <a:lnTo>
                    <a:pt x="471" y="96"/>
                  </a:lnTo>
                  <a:lnTo>
                    <a:pt x="471" y="96"/>
                  </a:lnTo>
                  <a:lnTo>
                    <a:pt x="471" y="96"/>
                  </a:lnTo>
                  <a:lnTo>
                    <a:pt x="471" y="98"/>
                  </a:lnTo>
                  <a:lnTo>
                    <a:pt x="470" y="98"/>
                  </a:lnTo>
                  <a:lnTo>
                    <a:pt x="468" y="98"/>
                  </a:lnTo>
                  <a:lnTo>
                    <a:pt x="468" y="96"/>
                  </a:lnTo>
                  <a:lnTo>
                    <a:pt x="468" y="96"/>
                  </a:lnTo>
                  <a:lnTo>
                    <a:pt x="466" y="96"/>
                  </a:lnTo>
                  <a:lnTo>
                    <a:pt x="465" y="96"/>
                  </a:lnTo>
                  <a:lnTo>
                    <a:pt x="465" y="96"/>
                  </a:lnTo>
                  <a:lnTo>
                    <a:pt x="465" y="95"/>
                  </a:lnTo>
                  <a:lnTo>
                    <a:pt x="465" y="95"/>
                  </a:lnTo>
                  <a:lnTo>
                    <a:pt x="463" y="93"/>
                  </a:lnTo>
                  <a:lnTo>
                    <a:pt x="463" y="92"/>
                  </a:lnTo>
                  <a:lnTo>
                    <a:pt x="463" y="92"/>
                  </a:lnTo>
                  <a:lnTo>
                    <a:pt x="463" y="90"/>
                  </a:lnTo>
                  <a:lnTo>
                    <a:pt x="463" y="90"/>
                  </a:lnTo>
                  <a:lnTo>
                    <a:pt x="465" y="92"/>
                  </a:lnTo>
                  <a:lnTo>
                    <a:pt x="466" y="90"/>
                  </a:lnTo>
                  <a:lnTo>
                    <a:pt x="466" y="90"/>
                  </a:lnTo>
                  <a:close/>
                  <a:moveTo>
                    <a:pt x="462" y="88"/>
                  </a:moveTo>
                  <a:lnTo>
                    <a:pt x="463" y="90"/>
                  </a:lnTo>
                  <a:lnTo>
                    <a:pt x="462" y="90"/>
                  </a:lnTo>
                  <a:lnTo>
                    <a:pt x="463" y="92"/>
                  </a:lnTo>
                  <a:lnTo>
                    <a:pt x="462" y="93"/>
                  </a:lnTo>
                  <a:lnTo>
                    <a:pt x="462" y="93"/>
                  </a:lnTo>
                  <a:lnTo>
                    <a:pt x="460" y="93"/>
                  </a:lnTo>
                  <a:lnTo>
                    <a:pt x="460" y="92"/>
                  </a:lnTo>
                  <a:lnTo>
                    <a:pt x="460" y="90"/>
                  </a:lnTo>
                  <a:lnTo>
                    <a:pt x="462" y="88"/>
                  </a:lnTo>
                  <a:close/>
                  <a:moveTo>
                    <a:pt x="119" y="88"/>
                  </a:moveTo>
                  <a:lnTo>
                    <a:pt x="121" y="88"/>
                  </a:lnTo>
                  <a:lnTo>
                    <a:pt x="123" y="90"/>
                  </a:lnTo>
                  <a:lnTo>
                    <a:pt x="123" y="90"/>
                  </a:lnTo>
                  <a:lnTo>
                    <a:pt x="123" y="90"/>
                  </a:lnTo>
                  <a:lnTo>
                    <a:pt x="121" y="92"/>
                  </a:lnTo>
                  <a:lnTo>
                    <a:pt x="118" y="90"/>
                  </a:lnTo>
                  <a:lnTo>
                    <a:pt x="118" y="90"/>
                  </a:lnTo>
                  <a:lnTo>
                    <a:pt x="119" y="88"/>
                  </a:lnTo>
                  <a:close/>
                  <a:moveTo>
                    <a:pt x="514" y="85"/>
                  </a:moveTo>
                  <a:lnTo>
                    <a:pt x="517" y="85"/>
                  </a:lnTo>
                  <a:lnTo>
                    <a:pt x="517" y="85"/>
                  </a:lnTo>
                  <a:lnTo>
                    <a:pt x="520" y="87"/>
                  </a:lnTo>
                  <a:lnTo>
                    <a:pt x="522" y="88"/>
                  </a:lnTo>
                  <a:lnTo>
                    <a:pt x="522" y="88"/>
                  </a:lnTo>
                  <a:lnTo>
                    <a:pt x="522" y="90"/>
                  </a:lnTo>
                  <a:lnTo>
                    <a:pt x="520" y="90"/>
                  </a:lnTo>
                  <a:lnTo>
                    <a:pt x="520" y="90"/>
                  </a:lnTo>
                  <a:lnTo>
                    <a:pt x="518" y="90"/>
                  </a:lnTo>
                  <a:lnTo>
                    <a:pt x="518" y="90"/>
                  </a:lnTo>
                  <a:lnTo>
                    <a:pt x="517" y="90"/>
                  </a:lnTo>
                  <a:lnTo>
                    <a:pt x="515" y="90"/>
                  </a:lnTo>
                  <a:lnTo>
                    <a:pt x="515" y="90"/>
                  </a:lnTo>
                  <a:lnTo>
                    <a:pt x="514" y="88"/>
                  </a:lnTo>
                  <a:lnTo>
                    <a:pt x="512" y="87"/>
                  </a:lnTo>
                  <a:lnTo>
                    <a:pt x="511" y="87"/>
                  </a:lnTo>
                  <a:lnTo>
                    <a:pt x="511" y="87"/>
                  </a:lnTo>
                  <a:lnTo>
                    <a:pt x="512" y="88"/>
                  </a:lnTo>
                  <a:lnTo>
                    <a:pt x="514" y="90"/>
                  </a:lnTo>
                  <a:lnTo>
                    <a:pt x="514" y="90"/>
                  </a:lnTo>
                  <a:lnTo>
                    <a:pt x="514" y="90"/>
                  </a:lnTo>
                  <a:lnTo>
                    <a:pt x="515" y="90"/>
                  </a:lnTo>
                  <a:lnTo>
                    <a:pt x="515" y="92"/>
                  </a:lnTo>
                  <a:lnTo>
                    <a:pt x="512" y="92"/>
                  </a:lnTo>
                  <a:lnTo>
                    <a:pt x="512" y="92"/>
                  </a:lnTo>
                  <a:lnTo>
                    <a:pt x="512" y="90"/>
                  </a:lnTo>
                  <a:lnTo>
                    <a:pt x="511" y="90"/>
                  </a:lnTo>
                  <a:lnTo>
                    <a:pt x="511" y="90"/>
                  </a:lnTo>
                  <a:lnTo>
                    <a:pt x="511" y="90"/>
                  </a:lnTo>
                  <a:lnTo>
                    <a:pt x="509" y="88"/>
                  </a:lnTo>
                  <a:lnTo>
                    <a:pt x="507" y="88"/>
                  </a:lnTo>
                  <a:lnTo>
                    <a:pt x="506" y="88"/>
                  </a:lnTo>
                  <a:lnTo>
                    <a:pt x="506" y="87"/>
                  </a:lnTo>
                  <a:lnTo>
                    <a:pt x="506" y="87"/>
                  </a:lnTo>
                  <a:lnTo>
                    <a:pt x="507" y="87"/>
                  </a:lnTo>
                  <a:lnTo>
                    <a:pt x="509" y="87"/>
                  </a:lnTo>
                  <a:lnTo>
                    <a:pt x="509" y="87"/>
                  </a:lnTo>
                  <a:lnTo>
                    <a:pt x="511" y="87"/>
                  </a:lnTo>
                  <a:lnTo>
                    <a:pt x="511" y="85"/>
                  </a:lnTo>
                  <a:lnTo>
                    <a:pt x="512" y="85"/>
                  </a:lnTo>
                  <a:lnTo>
                    <a:pt x="514" y="85"/>
                  </a:lnTo>
                  <a:close/>
                  <a:moveTo>
                    <a:pt x="45" y="85"/>
                  </a:moveTo>
                  <a:lnTo>
                    <a:pt x="45" y="85"/>
                  </a:lnTo>
                  <a:lnTo>
                    <a:pt x="47" y="88"/>
                  </a:lnTo>
                  <a:lnTo>
                    <a:pt x="47" y="88"/>
                  </a:lnTo>
                  <a:lnTo>
                    <a:pt x="47" y="92"/>
                  </a:lnTo>
                  <a:lnTo>
                    <a:pt x="45" y="93"/>
                  </a:lnTo>
                  <a:lnTo>
                    <a:pt x="45" y="93"/>
                  </a:lnTo>
                  <a:lnTo>
                    <a:pt x="44" y="93"/>
                  </a:lnTo>
                  <a:lnTo>
                    <a:pt x="44" y="92"/>
                  </a:lnTo>
                  <a:lnTo>
                    <a:pt x="44" y="92"/>
                  </a:lnTo>
                  <a:lnTo>
                    <a:pt x="45" y="90"/>
                  </a:lnTo>
                  <a:lnTo>
                    <a:pt x="45" y="88"/>
                  </a:lnTo>
                  <a:lnTo>
                    <a:pt x="44" y="85"/>
                  </a:lnTo>
                  <a:lnTo>
                    <a:pt x="45" y="85"/>
                  </a:lnTo>
                  <a:close/>
                  <a:moveTo>
                    <a:pt x="134" y="85"/>
                  </a:moveTo>
                  <a:lnTo>
                    <a:pt x="135" y="85"/>
                  </a:lnTo>
                  <a:lnTo>
                    <a:pt x="135" y="87"/>
                  </a:lnTo>
                  <a:lnTo>
                    <a:pt x="135" y="87"/>
                  </a:lnTo>
                  <a:lnTo>
                    <a:pt x="137" y="87"/>
                  </a:lnTo>
                  <a:lnTo>
                    <a:pt x="137" y="88"/>
                  </a:lnTo>
                  <a:lnTo>
                    <a:pt x="138" y="88"/>
                  </a:lnTo>
                  <a:lnTo>
                    <a:pt x="138" y="87"/>
                  </a:lnTo>
                  <a:lnTo>
                    <a:pt x="140" y="88"/>
                  </a:lnTo>
                  <a:lnTo>
                    <a:pt x="140" y="88"/>
                  </a:lnTo>
                  <a:lnTo>
                    <a:pt x="140" y="90"/>
                  </a:lnTo>
                  <a:lnTo>
                    <a:pt x="140" y="90"/>
                  </a:lnTo>
                  <a:lnTo>
                    <a:pt x="140" y="90"/>
                  </a:lnTo>
                  <a:lnTo>
                    <a:pt x="140" y="90"/>
                  </a:lnTo>
                  <a:lnTo>
                    <a:pt x="137" y="88"/>
                  </a:lnTo>
                  <a:lnTo>
                    <a:pt x="134" y="88"/>
                  </a:lnTo>
                  <a:lnTo>
                    <a:pt x="134" y="88"/>
                  </a:lnTo>
                  <a:lnTo>
                    <a:pt x="132" y="88"/>
                  </a:lnTo>
                  <a:lnTo>
                    <a:pt x="134" y="87"/>
                  </a:lnTo>
                  <a:lnTo>
                    <a:pt x="134" y="85"/>
                  </a:lnTo>
                  <a:close/>
                  <a:moveTo>
                    <a:pt x="492" y="85"/>
                  </a:moveTo>
                  <a:lnTo>
                    <a:pt x="495" y="87"/>
                  </a:lnTo>
                  <a:lnTo>
                    <a:pt x="495" y="88"/>
                  </a:lnTo>
                  <a:lnTo>
                    <a:pt x="495" y="88"/>
                  </a:lnTo>
                  <a:lnTo>
                    <a:pt x="495" y="87"/>
                  </a:lnTo>
                  <a:lnTo>
                    <a:pt x="493" y="87"/>
                  </a:lnTo>
                  <a:lnTo>
                    <a:pt x="492" y="85"/>
                  </a:lnTo>
                  <a:close/>
                  <a:moveTo>
                    <a:pt x="465" y="84"/>
                  </a:moveTo>
                  <a:lnTo>
                    <a:pt x="465" y="84"/>
                  </a:lnTo>
                  <a:lnTo>
                    <a:pt x="465" y="85"/>
                  </a:lnTo>
                  <a:lnTo>
                    <a:pt x="465" y="85"/>
                  </a:lnTo>
                  <a:lnTo>
                    <a:pt x="465" y="85"/>
                  </a:lnTo>
                  <a:lnTo>
                    <a:pt x="465" y="85"/>
                  </a:lnTo>
                  <a:lnTo>
                    <a:pt x="465" y="84"/>
                  </a:lnTo>
                  <a:lnTo>
                    <a:pt x="465" y="84"/>
                  </a:lnTo>
                  <a:close/>
                  <a:moveTo>
                    <a:pt x="134" y="82"/>
                  </a:moveTo>
                  <a:lnTo>
                    <a:pt x="134" y="82"/>
                  </a:lnTo>
                  <a:lnTo>
                    <a:pt x="135" y="84"/>
                  </a:lnTo>
                  <a:lnTo>
                    <a:pt x="137" y="85"/>
                  </a:lnTo>
                  <a:lnTo>
                    <a:pt x="137" y="85"/>
                  </a:lnTo>
                  <a:lnTo>
                    <a:pt x="135" y="84"/>
                  </a:lnTo>
                  <a:lnTo>
                    <a:pt x="135" y="84"/>
                  </a:lnTo>
                  <a:lnTo>
                    <a:pt x="135" y="84"/>
                  </a:lnTo>
                  <a:lnTo>
                    <a:pt x="134" y="82"/>
                  </a:lnTo>
                  <a:close/>
                  <a:moveTo>
                    <a:pt x="115" y="76"/>
                  </a:moveTo>
                  <a:lnTo>
                    <a:pt x="115" y="76"/>
                  </a:lnTo>
                  <a:lnTo>
                    <a:pt x="116" y="76"/>
                  </a:lnTo>
                  <a:lnTo>
                    <a:pt x="116" y="77"/>
                  </a:lnTo>
                  <a:lnTo>
                    <a:pt x="115" y="77"/>
                  </a:lnTo>
                  <a:lnTo>
                    <a:pt x="113" y="77"/>
                  </a:lnTo>
                  <a:lnTo>
                    <a:pt x="113" y="76"/>
                  </a:lnTo>
                  <a:lnTo>
                    <a:pt x="115" y="76"/>
                  </a:lnTo>
                  <a:close/>
                  <a:moveTo>
                    <a:pt x="465" y="74"/>
                  </a:moveTo>
                  <a:lnTo>
                    <a:pt x="465" y="74"/>
                  </a:lnTo>
                  <a:lnTo>
                    <a:pt x="465" y="76"/>
                  </a:lnTo>
                  <a:lnTo>
                    <a:pt x="465" y="76"/>
                  </a:lnTo>
                  <a:lnTo>
                    <a:pt x="465" y="76"/>
                  </a:lnTo>
                  <a:lnTo>
                    <a:pt x="465" y="76"/>
                  </a:lnTo>
                  <a:lnTo>
                    <a:pt x="463" y="76"/>
                  </a:lnTo>
                  <a:lnTo>
                    <a:pt x="465" y="74"/>
                  </a:lnTo>
                  <a:lnTo>
                    <a:pt x="465" y="74"/>
                  </a:lnTo>
                  <a:close/>
                  <a:moveTo>
                    <a:pt x="463" y="73"/>
                  </a:moveTo>
                  <a:lnTo>
                    <a:pt x="463" y="73"/>
                  </a:lnTo>
                  <a:lnTo>
                    <a:pt x="463" y="74"/>
                  </a:lnTo>
                  <a:lnTo>
                    <a:pt x="463" y="74"/>
                  </a:lnTo>
                  <a:lnTo>
                    <a:pt x="463" y="74"/>
                  </a:lnTo>
                  <a:lnTo>
                    <a:pt x="463" y="74"/>
                  </a:lnTo>
                  <a:lnTo>
                    <a:pt x="463" y="73"/>
                  </a:lnTo>
                  <a:lnTo>
                    <a:pt x="463" y="73"/>
                  </a:lnTo>
                  <a:close/>
                  <a:moveTo>
                    <a:pt x="118" y="73"/>
                  </a:moveTo>
                  <a:lnTo>
                    <a:pt x="118" y="74"/>
                  </a:lnTo>
                  <a:lnTo>
                    <a:pt x="118" y="74"/>
                  </a:lnTo>
                  <a:lnTo>
                    <a:pt x="119" y="74"/>
                  </a:lnTo>
                  <a:lnTo>
                    <a:pt x="118" y="76"/>
                  </a:lnTo>
                  <a:lnTo>
                    <a:pt x="118" y="76"/>
                  </a:lnTo>
                  <a:lnTo>
                    <a:pt x="116" y="74"/>
                  </a:lnTo>
                  <a:lnTo>
                    <a:pt x="116" y="73"/>
                  </a:lnTo>
                  <a:lnTo>
                    <a:pt x="118" y="73"/>
                  </a:lnTo>
                  <a:close/>
                  <a:moveTo>
                    <a:pt x="123" y="73"/>
                  </a:moveTo>
                  <a:lnTo>
                    <a:pt x="123" y="73"/>
                  </a:lnTo>
                  <a:lnTo>
                    <a:pt x="124" y="74"/>
                  </a:lnTo>
                  <a:lnTo>
                    <a:pt x="124" y="74"/>
                  </a:lnTo>
                  <a:lnTo>
                    <a:pt x="123" y="73"/>
                  </a:lnTo>
                  <a:lnTo>
                    <a:pt x="123" y="73"/>
                  </a:lnTo>
                  <a:lnTo>
                    <a:pt x="123" y="73"/>
                  </a:lnTo>
                  <a:close/>
                  <a:moveTo>
                    <a:pt x="127" y="71"/>
                  </a:moveTo>
                  <a:lnTo>
                    <a:pt x="129" y="73"/>
                  </a:lnTo>
                  <a:lnTo>
                    <a:pt x="129" y="73"/>
                  </a:lnTo>
                  <a:lnTo>
                    <a:pt x="129" y="73"/>
                  </a:lnTo>
                  <a:lnTo>
                    <a:pt x="129" y="74"/>
                  </a:lnTo>
                  <a:lnTo>
                    <a:pt x="127" y="73"/>
                  </a:lnTo>
                  <a:lnTo>
                    <a:pt x="127" y="73"/>
                  </a:lnTo>
                  <a:lnTo>
                    <a:pt x="127" y="73"/>
                  </a:lnTo>
                  <a:lnTo>
                    <a:pt x="127" y="71"/>
                  </a:lnTo>
                  <a:close/>
                  <a:moveTo>
                    <a:pt x="105" y="69"/>
                  </a:moveTo>
                  <a:lnTo>
                    <a:pt x="107" y="69"/>
                  </a:lnTo>
                  <a:lnTo>
                    <a:pt x="108" y="71"/>
                  </a:lnTo>
                  <a:lnTo>
                    <a:pt x="108" y="71"/>
                  </a:lnTo>
                  <a:lnTo>
                    <a:pt x="112" y="73"/>
                  </a:lnTo>
                  <a:lnTo>
                    <a:pt x="112" y="73"/>
                  </a:lnTo>
                  <a:lnTo>
                    <a:pt x="112" y="74"/>
                  </a:lnTo>
                  <a:lnTo>
                    <a:pt x="112" y="76"/>
                  </a:lnTo>
                  <a:lnTo>
                    <a:pt x="112" y="74"/>
                  </a:lnTo>
                  <a:lnTo>
                    <a:pt x="108" y="74"/>
                  </a:lnTo>
                  <a:lnTo>
                    <a:pt x="107" y="74"/>
                  </a:lnTo>
                  <a:lnTo>
                    <a:pt x="105" y="73"/>
                  </a:lnTo>
                  <a:lnTo>
                    <a:pt x="104" y="73"/>
                  </a:lnTo>
                  <a:lnTo>
                    <a:pt x="104" y="73"/>
                  </a:lnTo>
                  <a:lnTo>
                    <a:pt x="104" y="71"/>
                  </a:lnTo>
                  <a:lnTo>
                    <a:pt x="104" y="71"/>
                  </a:lnTo>
                  <a:lnTo>
                    <a:pt x="105" y="69"/>
                  </a:lnTo>
                  <a:lnTo>
                    <a:pt x="105" y="69"/>
                  </a:lnTo>
                  <a:close/>
                  <a:moveTo>
                    <a:pt x="118" y="69"/>
                  </a:moveTo>
                  <a:lnTo>
                    <a:pt x="118" y="69"/>
                  </a:lnTo>
                  <a:lnTo>
                    <a:pt x="118" y="71"/>
                  </a:lnTo>
                  <a:lnTo>
                    <a:pt x="118" y="71"/>
                  </a:lnTo>
                  <a:lnTo>
                    <a:pt x="116" y="71"/>
                  </a:lnTo>
                  <a:lnTo>
                    <a:pt x="116" y="69"/>
                  </a:lnTo>
                  <a:lnTo>
                    <a:pt x="116" y="69"/>
                  </a:lnTo>
                  <a:lnTo>
                    <a:pt x="118" y="69"/>
                  </a:lnTo>
                  <a:close/>
                  <a:moveTo>
                    <a:pt x="108" y="68"/>
                  </a:moveTo>
                  <a:lnTo>
                    <a:pt x="112" y="69"/>
                  </a:lnTo>
                  <a:lnTo>
                    <a:pt x="113" y="71"/>
                  </a:lnTo>
                  <a:lnTo>
                    <a:pt x="115" y="73"/>
                  </a:lnTo>
                  <a:lnTo>
                    <a:pt x="113" y="73"/>
                  </a:lnTo>
                  <a:lnTo>
                    <a:pt x="113" y="73"/>
                  </a:lnTo>
                  <a:lnTo>
                    <a:pt x="112" y="73"/>
                  </a:lnTo>
                  <a:lnTo>
                    <a:pt x="112" y="71"/>
                  </a:lnTo>
                  <a:lnTo>
                    <a:pt x="110" y="71"/>
                  </a:lnTo>
                  <a:lnTo>
                    <a:pt x="108" y="71"/>
                  </a:lnTo>
                  <a:lnTo>
                    <a:pt x="108" y="71"/>
                  </a:lnTo>
                  <a:lnTo>
                    <a:pt x="107" y="69"/>
                  </a:lnTo>
                  <a:lnTo>
                    <a:pt x="108" y="69"/>
                  </a:lnTo>
                  <a:lnTo>
                    <a:pt x="108" y="68"/>
                  </a:lnTo>
                  <a:close/>
                  <a:moveTo>
                    <a:pt x="126" y="68"/>
                  </a:moveTo>
                  <a:lnTo>
                    <a:pt x="127" y="69"/>
                  </a:lnTo>
                  <a:lnTo>
                    <a:pt x="129" y="68"/>
                  </a:lnTo>
                  <a:lnTo>
                    <a:pt x="127" y="69"/>
                  </a:lnTo>
                  <a:lnTo>
                    <a:pt x="127" y="69"/>
                  </a:lnTo>
                  <a:lnTo>
                    <a:pt x="127" y="71"/>
                  </a:lnTo>
                  <a:lnTo>
                    <a:pt x="126" y="71"/>
                  </a:lnTo>
                  <a:lnTo>
                    <a:pt x="126" y="71"/>
                  </a:lnTo>
                  <a:lnTo>
                    <a:pt x="126" y="69"/>
                  </a:lnTo>
                  <a:lnTo>
                    <a:pt x="126" y="69"/>
                  </a:lnTo>
                  <a:lnTo>
                    <a:pt x="126" y="69"/>
                  </a:lnTo>
                  <a:lnTo>
                    <a:pt x="126" y="69"/>
                  </a:lnTo>
                  <a:lnTo>
                    <a:pt x="126" y="68"/>
                  </a:lnTo>
                  <a:close/>
                  <a:moveTo>
                    <a:pt x="135" y="68"/>
                  </a:moveTo>
                  <a:lnTo>
                    <a:pt x="135" y="69"/>
                  </a:lnTo>
                  <a:lnTo>
                    <a:pt x="135" y="69"/>
                  </a:lnTo>
                  <a:lnTo>
                    <a:pt x="135" y="71"/>
                  </a:lnTo>
                  <a:lnTo>
                    <a:pt x="135" y="71"/>
                  </a:lnTo>
                  <a:lnTo>
                    <a:pt x="135" y="73"/>
                  </a:lnTo>
                  <a:lnTo>
                    <a:pt x="135" y="73"/>
                  </a:lnTo>
                  <a:lnTo>
                    <a:pt x="134" y="73"/>
                  </a:lnTo>
                  <a:lnTo>
                    <a:pt x="134" y="73"/>
                  </a:lnTo>
                  <a:lnTo>
                    <a:pt x="134" y="73"/>
                  </a:lnTo>
                  <a:lnTo>
                    <a:pt x="134" y="73"/>
                  </a:lnTo>
                  <a:lnTo>
                    <a:pt x="132" y="71"/>
                  </a:lnTo>
                  <a:lnTo>
                    <a:pt x="132" y="71"/>
                  </a:lnTo>
                  <a:lnTo>
                    <a:pt x="132" y="69"/>
                  </a:lnTo>
                  <a:lnTo>
                    <a:pt x="131" y="71"/>
                  </a:lnTo>
                  <a:lnTo>
                    <a:pt x="131" y="71"/>
                  </a:lnTo>
                  <a:lnTo>
                    <a:pt x="129" y="69"/>
                  </a:lnTo>
                  <a:lnTo>
                    <a:pt x="131" y="69"/>
                  </a:lnTo>
                  <a:lnTo>
                    <a:pt x="132" y="68"/>
                  </a:lnTo>
                  <a:lnTo>
                    <a:pt x="132" y="68"/>
                  </a:lnTo>
                  <a:lnTo>
                    <a:pt x="134" y="68"/>
                  </a:lnTo>
                  <a:lnTo>
                    <a:pt x="135" y="68"/>
                  </a:lnTo>
                  <a:close/>
                  <a:moveTo>
                    <a:pt x="101" y="65"/>
                  </a:moveTo>
                  <a:lnTo>
                    <a:pt x="101" y="65"/>
                  </a:lnTo>
                  <a:lnTo>
                    <a:pt x="102" y="66"/>
                  </a:lnTo>
                  <a:lnTo>
                    <a:pt x="104" y="68"/>
                  </a:lnTo>
                  <a:lnTo>
                    <a:pt x="104" y="68"/>
                  </a:lnTo>
                  <a:lnTo>
                    <a:pt x="104" y="69"/>
                  </a:lnTo>
                  <a:lnTo>
                    <a:pt x="104" y="69"/>
                  </a:lnTo>
                  <a:lnTo>
                    <a:pt x="104" y="71"/>
                  </a:lnTo>
                  <a:lnTo>
                    <a:pt x="102" y="71"/>
                  </a:lnTo>
                  <a:lnTo>
                    <a:pt x="102" y="71"/>
                  </a:lnTo>
                  <a:lnTo>
                    <a:pt x="101" y="69"/>
                  </a:lnTo>
                  <a:lnTo>
                    <a:pt x="101" y="69"/>
                  </a:lnTo>
                  <a:lnTo>
                    <a:pt x="101" y="68"/>
                  </a:lnTo>
                  <a:lnTo>
                    <a:pt x="101" y="66"/>
                  </a:lnTo>
                  <a:lnTo>
                    <a:pt x="101" y="65"/>
                  </a:lnTo>
                  <a:close/>
                  <a:moveTo>
                    <a:pt x="30" y="63"/>
                  </a:moveTo>
                  <a:lnTo>
                    <a:pt x="31" y="65"/>
                  </a:lnTo>
                  <a:lnTo>
                    <a:pt x="34" y="68"/>
                  </a:lnTo>
                  <a:lnTo>
                    <a:pt x="36" y="69"/>
                  </a:lnTo>
                  <a:lnTo>
                    <a:pt x="37" y="71"/>
                  </a:lnTo>
                  <a:lnTo>
                    <a:pt x="39" y="71"/>
                  </a:lnTo>
                  <a:lnTo>
                    <a:pt x="37" y="73"/>
                  </a:lnTo>
                  <a:lnTo>
                    <a:pt x="37" y="76"/>
                  </a:lnTo>
                  <a:lnTo>
                    <a:pt x="37" y="77"/>
                  </a:lnTo>
                  <a:lnTo>
                    <a:pt x="34" y="77"/>
                  </a:lnTo>
                  <a:lnTo>
                    <a:pt x="34" y="76"/>
                  </a:lnTo>
                  <a:lnTo>
                    <a:pt x="34" y="73"/>
                  </a:lnTo>
                  <a:lnTo>
                    <a:pt x="31" y="71"/>
                  </a:lnTo>
                  <a:lnTo>
                    <a:pt x="31" y="71"/>
                  </a:lnTo>
                  <a:lnTo>
                    <a:pt x="30" y="69"/>
                  </a:lnTo>
                  <a:lnTo>
                    <a:pt x="30" y="68"/>
                  </a:lnTo>
                  <a:lnTo>
                    <a:pt x="26" y="65"/>
                  </a:lnTo>
                  <a:lnTo>
                    <a:pt x="28" y="65"/>
                  </a:lnTo>
                  <a:lnTo>
                    <a:pt x="30" y="65"/>
                  </a:lnTo>
                  <a:lnTo>
                    <a:pt x="30" y="63"/>
                  </a:lnTo>
                  <a:lnTo>
                    <a:pt x="30" y="63"/>
                  </a:lnTo>
                  <a:close/>
                  <a:moveTo>
                    <a:pt x="97" y="62"/>
                  </a:moveTo>
                  <a:lnTo>
                    <a:pt x="104" y="63"/>
                  </a:lnTo>
                  <a:lnTo>
                    <a:pt x="104" y="65"/>
                  </a:lnTo>
                  <a:lnTo>
                    <a:pt x="104" y="66"/>
                  </a:lnTo>
                  <a:lnTo>
                    <a:pt x="104" y="66"/>
                  </a:lnTo>
                  <a:lnTo>
                    <a:pt x="102" y="65"/>
                  </a:lnTo>
                  <a:lnTo>
                    <a:pt x="101" y="65"/>
                  </a:lnTo>
                  <a:lnTo>
                    <a:pt x="99" y="65"/>
                  </a:lnTo>
                  <a:lnTo>
                    <a:pt x="99" y="63"/>
                  </a:lnTo>
                  <a:lnTo>
                    <a:pt x="97" y="63"/>
                  </a:lnTo>
                  <a:lnTo>
                    <a:pt x="97" y="63"/>
                  </a:lnTo>
                  <a:lnTo>
                    <a:pt x="97" y="62"/>
                  </a:lnTo>
                  <a:lnTo>
                    <a:pt x="97" y="62"/>
                  </a:lnTo>
                  <a:close/>
                  <a:moveTo>
                    <a:pt x="430" y="62"/>
                  </a:moveTo>
                  <a:lnTo>
                    <a:pt x="432" y="62"/>
                  </a:lnTo>
                  <a:lnTo>
                    <a:pt x="432" y="62"/>
                  </a:lnTo>
                  <a:lnTo>
                    <a:pt x="433" y="63"/>
                  </a:lnTo>
                  <a:lnTo>
                    <a:pt x="433" y="65"/>
                  </a:lnTo>
                  <a:lnTo>
                    <a:pt x="432" y="65"/>
                  </a:lnTo>
                  <a:lnTo>
                    <a:pt x="432" y="66"/>
                  </a:lnTo>
                  <a:lnTo>
                    <a:pt x="430" y="68"/>
                  </a:lnTo>
                  <a:lnTo>
                    <a:pt x="429" y="69"/>
                  </a:lnTo>
                  <a:lnTo>
                    <a:pt x="429" y="71"/>
                  </a:lnTo>
                  <a:lnTo>
                    <a:pt x="425" y="74"/>
                  </a:lnTo>
                  <a:lnTo>
                    <a:pt x="424" y="74"/>
                  </a:lnTo>
                  <a:lnTo>
                    <a:pt x="424" y="76"/>
                  </a:lnTo>
                  <a:lnTo>
                    <a:pt x="422" y="77"/>
                  </a:lnTo>
                  <a:lnTo>
                    <a:pt x="421" y="79"/>
                  </a:lnTo>
                  <a:lnTo>
                    <a:pt x="421" y="79"/>
                  </a:lnTo>
                  <a:lnTo>
                    <a:pt x="419" y="79"/>
                  </a:lnTo>
                  <a:lnTo>
                    <a:pt x="419" y="81"/>
                  </a:lnTo>
                  <a:lnTo>
                    <a:pt x="418" y="81"/>
                  </a:lnTo>
                  <a:lnTo>
                    <a:pt x="411" y="81"/>
                  </a:lnTo>
                  <a:lnTo>
                    <a:pt x="410" y="81"/>
                  </a:lnTo>
                  <a:lnTo>
                    <a:pt x="408" y="81"/>
                  </a:lnTo>
                  <a:lnTo>
                    <a:pt x="405" y="81"/>
                  </a:lnTo>
                  <a:lnTo>
                    <a:pt x="405" y="81"/>
                  </a:lnTo>
                  <a:lnTo>
                    <a:pt x="403" y="79"/>
                  </a:lnTo>
                  <a:lnTo>
                    <a:pt x="402" y="79"/>
                  </a:lnTo>
                  <a:lnTo>
                    <a:pt x="400" y="79"/>
                  </a:lnTo>
                  <a:lnTo>
                    <a:pt x="400" y="79"/>
                  </a:lnTo>
                  <a:lnTo>
                    <a:pt x="391" y="79"/>
                  </a:lnTo>
                  <a:lnTo>
                    <a:pt x="388" y="79"/>
                  </a:lnTo>
                  <a:lnTo>
                    <a:pt x="384" y="79"/>
                  </a:lnTo>
                  <a:lnTo>
                    <a:pt x="383" y="79"/>
                  </a:lnTo>
                  <a:lnTo>
                    <a:pt x="381" y="79"/>
                  </a:lnTo>
                  <a:lnTo>
                    <a:pt x="380" y="79"/>
                  </a:lnTo>
                  <a:lnTo>
                    <a:pt x="378" y="79"/>
                  </a:lnTo>
                  <a:lnTo>
                    <a:pt x="372" y="79"/>
                  </a:lnTo>
                  <a:lnTo>
                    <a:pt x="370" y="79"/>
                  </a:lnTo>
                  <a:lnTo>
                    <a:pt x="367" y="77"/>
                  </a:lnTo>
                  <a:lnTo>
                    <a:pt x="365" y="77"/>
                  </a:lnTo>
                  <a:lnTo>
                    <a:pt x="364" y="77"/>
                  </a:lnTo>
                  <a:lnTo>
                    <a:pt x="362" y="79"/>
                  </a:lnTo>
                  <a:lnTo>
                    <a:pt x="362" y="79"/>
                  </a:lnTo>
                  <a:lnTo>
                    <a:pt x="361" y="82"/>
                  </a:lnTo>
                  <a:lnTo>
                    <a:pt x="359" y="84"/>
                  </a:lnTo>
                  <a:lnTo>
                    <a:pt x="359" y="85"/>
                  </a:lnTo>
                  <a:lnTo>
                    <a:pt x="358" y="87"/>
                  </a:lnTo>
                  <a:lnTo>
                    <a:pt x="358" y="88"/>
                  </a:lnTo>
                  <a:lnTo>
                    <a:pt x="358" y="90"/>
                  </a:lnTo>
                  <a:lnTo>
                    <a:pt x="358" y="92"/>
                  </a:lnTo>
                  <a:lnTo>
                    <a:pt x="358" y="93"/>
                  </a:lnTo>
                  <a:lnTo>
                    <a:pt x="359" y="95"/>
                  </a:lnTo>
                  <a:lnTo>
                    <a:pt x="361" y="98"/>
                  </a:lnTo>
                  <a:lnTo>
                    <a:pt x="361" y="98"/>
                  </a:lnTo>
                  <a:lnTo>
                    <a:pt x="364" y="99"/>
                  </a:lnTo>
                  <a:lnTo>
                    <a:pt x="365" y="101"/>
                  </a:lnTo>
                  <a:lnTo>
                    <a:pt x="365" y="104"/>
                  </a:lnTo>
                  <a:lnTo>
                    <a:pt x="367" y="106"/>
                  </a:lnTo>
                  <a:lnTo>
                    <a:pt x="369" y="106"/>
                  </a:lnTo>
                  <a:lnTo>
                    <a:pt x="369" y="104"/>
                  </a:lnTo>
                  <a:lnTo>
                    <a:pt x="370" y="106"/>
                  </a:lnTo>
                  <a:lnTo>
                    <a:pt x="372" y="106"/>
                  </a:lnTo>
                  <a:lnTo>
                    <a:pt x="373" y="104"/>
                  </a:lnTo>
                  <a:lnTo>
                    <a:pt x="375" y="103"/>
                  </a:lnTo>
                  <a:lnTo>
                    <a:pt x="377" y="101"/>
                  </a:lnTo>
                  <a:lnTo>
                    <a:pt x="378" y="99"/>
                  </a:lnTo>
                  <a:lnTo>
                    <a:pt x="380" y="98"/>
                  </a:lnTo>
                  <a:lnTo>
                    <a:pt x="380" y="98"/>
                  </a:lnTo>
                  <a:lnTo>
                    <a:pt x="381" y="98"/>
                  </a:lnTo>
                  <a:lnTo>
                    <a:pt x="381" y="98"/>
                  </a:lnTo>
                  <a:lnTo>
                    <a:pt x="383" y="98"/>
                  </a:lnTo>
                  <a:lnTo>
                    <a:pt x="384" y="99"/>
                  </a:lnTo>
                  <a:lnTo>
                    <a:pt x="386" y="99"/>
                  </a:lnTo>
                  <a:lnTo>
                    <a:pt x="388" y="98"/>
                  </a:lnTo>
                  <a:lnTo>
                    <a:pt x="389" y="98"/>
                  </a:lnTo>
                  <a:lnTo>
                    <a:pt x="389" y="96"/>
                  </a:lnTo>
                  <a:lnTo>
                    <a:pt x="391" y="96"/>
                  </a:lnTo>
                  <a:lnTo>
                    <a:pt x="394" y="96"/>
                  </a:lnTo>
                  <a:lnTo>
                    <a:pt x="395" y="96"/>
                  </a:lnTo>
                  <a:lnTo>
                    <a:pt x="399" y="96"/>
                  </a:lnTo>
                  <a:lnTo>
                    <a:pt x="399" y="96"/>
                  </a:lnTo>
                  <a:lnTo>
                    <a:pt x="399" y="95"/>
                  </a:lnTo>
                  <a:lnTo>
                    <a:pt x="399" y="95"/>
                  </a:lnTo>
                  <a:lnTo>
                    <a:pt x="399" y="95"/>
                  </a:lnTo>
                  <a:lnTo>
                    <a:pt x="402" y="95"/>
                  </a:lnTo>
                  <a:lnTo>
                    <a:pt x="403" y="93"/>
                  </a:lnTo>
                  <a:lnTo>
                    <a:pt x="405" y="93"/>
                  </a:lnTo>
                  <a:lnTo>
                    <a:pt x="406" y="95"/>
                  </a:lnTo>
                  <a:lnTo>
                    <a:pt x="406" y="96"/>
                  </a:lnTo>
                  <a:lnTo>
                    <a:pt x="406" y="96"/>
                  </a:lnTo>
                  <a:lnTo>
                    <a:pt x="406" y="99"/>
                  </a:lnTo>
                  <a:lnTo>
                    <a:pt x="406" y="99"/>
                  </a:lnTo>
                  <a:lnTo>
                    <a:pt x="405" y="99"/>
                  </a:lnTo>
                  <a:lnTo>
                    <a:pt x="403" y="99"/>
                  </a:lnTo>
                  <a:lnTo>
                    <a:pt x="403" y="98"/>
                  </a:lnTo>
                  <a:lnTo>
                    <a:pt x="402" y="98"/>
                  </a:lnTo>
                  <a:lnTo>
                    <a:pt x="400" y="98"/>
                  </a:lnTo>
                  <a:lnTo>
                    <a:pt x="399" y="99"/>
                  </a:lnTo>
                  <a:lnTo>
                    <a:pt x="399" y="99"/>
                  </a:lnTo>
                  <a:lnTo>
                    <a:pt x="397" y="101"/>
                  </a:lnTo>
                  <a:lnTo>
                    <a:pt x="395" y="103"/>
                  </a:lnTo>
                  <a:lnTo>
                    <a:pt x="394" y="104"/>
                  </a:lnTo>
                  <a:lnTo>
                    <a:pt x="391" y="107"/>
                  </a:lnTo>
                  <a:lnTo>
                    <a:pt x="391" y="107"/>
                  </a:lnTo>
                  <a:lnTo>
                    <a:pt x="389" y="109"/>
                  </a:lnTo>
                  <a:lnTo>
                    <a:pt x="384" y="109"/>
                  </a:lnTo>
                  <a:lnTo>
                    <a:pt x="383" y="110"/>
                  </a:lnTo>
                  <a:lnTo>
                    <a:pt x="383" y="112"/>
                  </a:lnTo>
                  <a:lnTo>
                    <a:pt x="381" y="112"/>
                  </a:lnTo>
                  <a:lnTo>
                    <a:pt x="380" y="112"/>
                  </a:lnTo>
                  <a:lnTo>
                    <a:pt x="380" y="112"/>
                  </a:lnTo>
                  <a:lnTo>
                    <a:pt x="378" y="112"/>
                  </a:lnTo>
                  <a:lnTo>
                    <a:pt x="377" y="112"/>
                  </a:lnTo>
                  <a:lnTo>
                    <a:pt x="377" y="114"/>
                  </a:lnTo>
                  <a:lnTo>
                    <a:pt x="378" y="114"/>
                  </a:lnTo>
                  <a:lnTo>
                    <a:pt x="380" y="115"/>
                  </a:lnTo>
                  <a:lnTo>
                    <a:pt x="380" y="117"/>
                  </a:lnTo>
                  <a:lnTo>
                    <a:pt x="381" y="117"/>
                  </a:lnTo>
                  <a:lnTo>
                    <a:pt x="383" y="117"/>
                  </a:lnTo>
                  <a:lnTo>
                    <a:pt x="383" y="117"/>
                  </a:lnTo>
                  <a:lnTo>
                    <a:pt x="384" y="118"/>
                  </a:lnTo>
                  <a:lnTo>
                    <a:pt x="386" y="121"/>
                  </a:lnTo>
                  <a:lnTo>
                    <a:pt x="386" y="123"/>
                  </a:lnTo>
                  <a:lnTo>
                    <a:pt x="388" y="125"/>
                  </a:lnTo>
                  <a:lnTo>
                    <a:pt x="391" y="128"/>
                  </a:lnTo>
                  <a:lnTo>
                    <a:pt x="391" y="128"/>
                  </a:lnTo>
                  <a:lnTo>
                    <a:pt x="391" y="128"/>
                  </a:lnTo>
                  <a:lnTo>
                    <a:pt x="391" y="129"/>
                  </a:lnTo>
                  <a:lnTo>
                    <a:pt x="392" y="131"/>
                  </a:lnTo>
                  <a:lnTo>
                    <a:pt x="392" y="131"/>
                  </a:lnTo>
                  <a:lnTo>
                    <a:pt x="391" y="133"/>
                  </a:lnTo>
                  <a:lnTo>
                    <a:pt x="391" y="134"/>
                  </a:lnTo>
                  <a:lnTo>
                    <a:pt x="391" y="136"/>
                  </a:lnTo>
                  <a:lnTo>
                    <a:pt x="391" y="137"/>
                  </a:lnTo>
                  <a:lnTo>
                    <a:pt x="391" y="137"/>
                  </a:lnTo>
                  <a:lnTo>
                    <a:pt x="391" y="137"/>
                  </a:lnTo>
                  <a:lnTo>
                    <a:pt x="391" y="139"/>
                  </a:lnTo>
                  <a:lnTo>
                    <a:pt x="392" y="139"/>
                  </a:lnTo>
                  <a:lnTo>
                    <a:pt x="392" y="139"/>
                  </a:lnTo>
                  <a:lnTo>
                    <a:pt x="394" y="140"/>
                  </a:lnTo>
                  <a:lnTo>
                    <a:pt x="395" y="140"/>
                  </a:lnTo>
                  <a:lnTo>
                    <a:pt x="395" y="142"/>
                  </a:lnTo>
                  <a:lnTo>
                    <a:pt x="395" y="142"/>
                  </a:lnTo>
                  <a:lnTo>
                    <a:pt x="395" y="144"/>
                  </a:lnTo>
                  <a:lnTo>
                    <a:pt x="397" y="144"/>
                  </a:lnTo>
                  <a:lnTo>
                    <a:pt x="397" y="144"/>
                  </a:lnTo>
                  <a:lnTo>
                    <a:pt x="397" y="144"/>
                  </a:lnTo>
                  <a:lnTo>
                    <a:pt x="399" y="144"/>
                  </a:lnTo>
                  <a:lnTo>
                    <a:pt x="399" y="144"/>
                  </a:lnTo>
                  <a:lnTo>
                    <a:pt x="399" y="145"/>
                  </a:lnTo>
                  <a:lnTo>
                    <a:pt x="399" y="145"/>
                  </a:lnTo>
                  <a:lnTo>
                    <a:pt x="399" y="147"/>
                  </a:lnTo>
                  <a:lnTo>
                    <a:pt x="399" y="148"/>
                  </a:lnTo>
                  <a:lnTo>
                    <a:pt x="399" y="148"/>
                  </a:lnTo>
                  <a:lnTo>
                    <a:pt x="399" y="148"/>
                  </a:lnTo>
                  <a:lnTo>
                    <a:pt x="397" y="148"/>
                  </a:lnTo>
                  <a:lnTo>
                    <a:pt x="397" y="148"/>
                  </a:lnTo>
                  <a:lnTo>
                    <a:pt x="397" y="148"/>
                  </a:lnTo>
                  <a:lnTo>
                    <a:pt x="395" y="148"/>
                  </a:lnTo>
                  <a:lnTo>
                    <a:pt x="395" y="148"/>
                  </a:lnTo>
                  <a:lnTo>
                    <a:pt x="394" y="148"/>
                  </a:lnTo>
                  <a:lnTo>
                    <a:pt x="389" y="150"/>
                  </a:lnTo>
                  <a:lnTo>
                    <a:pt x="388" y="150"/>
                  </a:lnTo>
                  <a:lnTo>
                    <a:pt x="388" y="151"/>
                  </a:lnTo>
                  <a:lnTo>
                    <a:pt x="388" y="153"/>
                  </a:lnTo>
                  <a:lnTo>
                    <a:pt x="388" y="155"/>
                  </a:lnTo>
                  <a:lnTo>
                    <a:pt x="388" y="155"/>
                  </a:lnTo>
                  <a:lnTo>
                    <a:pt x="384" y="155"/>
                  </a:lnTo>
                  <a:lnTo>
                    <a:pt x="383" y="155"/>
                  </a:lnTo>
                  <a:lnTo>
                    <a:pt x="381" y="155"/>
                  </a:lnTo>
                  <a:lnTo>
                    <a:pt x="380" y="153"/>
                  </a:lnTo>
                  <a:lnTo>
                    <a:pt x="380" y="153"/>
                  </a:lnTo>
                  <a:lnTo>
                    <a:pt x="380" y="151"/>
                  </a:lnTo>
                  <a:lnTo>
                    <a:pt x="380" y="147"/>
                  </a:lnTo>
                  <a:lnTo>
                    <a:pt x="380" y="147"/>
                  </a:lnTo>
                  <a:lnTo>
                    <a:pt x="380" y="145"/>
                  </a:lnTo>
                  <a:lnTo>
                    <a:pt x="381" y="145"/>
                  </a:lnTo>
                  <a:lnTo>
                    <a:pt x="381" y="144"/>
                  </a:lnTo>
                  <a:lnTo>
                    <a:pt x="380" y="144"/>
                  </a:lnTo>
                  <a:lnTo>
                    <a:pt x="378" y="142"/>
                  </a:lnTo>
                  <a:lnTo>
                    <a:pt x="377" y="142"/>
                  </a:lnTo>
                  <a:lnTo>
                    <a:pt x="370" y="136"/>
                  </a:lnTo>
                  <a:lnTo>
                    <a:pt x="370" y="136"/>
                  </a:lnTo>
                  <a:lnTo>
                    <a:pt x="370" y="136"/>
                  </a:lnTo>
                  <a:lnTo>
                    <a:pt x="370" y="134"/>
                  </a:lnTo>
                  <a:lnTo>
                    <a:pt x="372" y="131"/>
                  </a:lnTo>
                  <a:lnTo>
                    <a:pt x="373" y="131"/>
                  </a:lnTo>
                  <a:lnTo>
                    <a:pt x="373" y="128"/>
                  </a:lnTo>
                  <a:lnTo>
                    <a:pt x="373" y="126"/>
                  </a:lnTo>
                  <a:lnTo>
                    <a:pt x="373" y="125"/>
                  </a:lnTo>
                  <a:lnTo>
                    <a:pt x="372" y="123"/>
                  </a:lnTo>
                  <a:lnTo>
                    <a:pt x="370" y="123"/>
                  </a:lnTo>
                  <a:lnTo>
                    <a:pt x="369" y="123"/>
                  </a:lnTo>
                  <a:lnTo>
                    <a:pt x="367" y="123"/>
                  </a:lnTo>
                  <a:lnTo>
                    <a:pt x="365" y="125"/>
                  </a:lnTo>
                  <a:lnTo>
                    <a:pt x="362" y="126"/>
                  </a:lnTo>
                  <a:lnTo>
                    <a:pt x="361" y="128"/>
                  </a:lnTo>
                  <a:lnTo>
                    <a:pt x="361" y="129"/>
                  </a:lnTo>
                  <a:lnTo>
                    <a:pt x="362" y="131"/>
                  </a:lnTo>
                  <a:lnTo>
                    <a:pt x="362" y="133"/>
                  </a:lnTo>
                  <a:lnTo>
                    <a:pt x="364" y="134"/>
                  </a:lnTo>
                  <a:lnTo>
                    <a:pt x="364" y="139"/>
                  </a:lnTo>
                  <a:lnTo>
                    <a:pt x="364" y="139"/>
                  </a:lnTo>
                  <a:lnTo>
                    <a:pt x="362" y="140"/>
                  </a:lnTo>
                  <a:lnTo>
                    <a:pt x="362" y="144"/>
                  </a:lnTo>
                  <a:lnTo>
                    <a:pt x="362" y="148"/>
                  </a:lnTo>
                  <a:lnTo>
                    <a:pt x="364" y="151"/>
                  </a:lnTo>
                  <a:lnTo>
                    <a:pt x="364" y="153"/>
                  </a:lnTo>
                  <a:lnTo>
                    <a:pt x="362" y="156"/>
                  </a:lnTo>
                  <a:lnTo>
                    <a:pt x="361" y="158"/>
                  </a:lnTo>
                  <a:lnTo>
                    <a:pt x="361" y="159"/>
                  </a:lnTo>
                  <a:lnTo>
                    <a:pt x="362" y="162"/>
                  </a:lnTo>
                  <a:lnTo>
                    <a:pt x="364" y="164"/>
                  </a:lnTo>
                  <a:lnTo>
                    <a:pt x="364" y="166"/>
                  </a:lnTo>
                  <a:lnTo>
                    <a:pt x="362" y="166"/>
                  </a:lnTo>
                  <a:lnTo>
                    <a:pt x="361" y="166"/>
                  </a:lnTo>
                  <a:lnTo>
                    <a:pt x="361" y="166"/>
                  </a:lnTo>
                  <a:lnTo>
                    <a:pt x="359" y="166"/>
                  </a:lnTo>
                  <a:lnTo>
                    <a:pt x="356" y="166"/>
                  </a:lnTo>
                  <a:lnTo>
                    <a:pt x="356" y="166"/>
                  </a:lnTo>
                  <a:lnTo>
                    <a:pt x="354" y="167"/>
                  </a:lnTo>
                  <a:lnTo>
                    <a:pt x="354" y="167"/>
                  </a:lnTo>
                  <a:lnTo>
                    <a:pt x="353" y="167"/>
                  </a:lnTo>
                  <a:lnTo>
                    <a:pt x="351" y="166"/>
                  </a:lnTo>
                  <a:lnTo>
                    <a:pt x="350" y="164"/>
                  </a:lnTo>
                  <a:lnTo>
                    <a:pt x="348" y="164"/>
                  </a:lnTo>
                  <a:lnTo>
                    <a:pt x="348" y="161"/>
                  </a:lnTo>
                  <a:lnTo>
                    <a:pt x="348" y="159"/>
                  </a:lnTo>
                  <a:lnTo>
                    <a:pt x="350" y="158"/>
                  </a:lnTo>
                  <a:lnTo>
                    <a:pt x="351" y="156"/>
                  </a:lnTo>
                  <a:lnTo>
                    <a:pt x="350" y="153"/>
                  </a:lnTo>
                  <a:lnTo>
                    <a:pt x="351" y="151"/>
                  </a:lnTo>
                  <a:lnTo>
                    <a:pt x="351" y="150"/>
                  </a:lnTo>
                  <a:lnTo>
                    <a:pt x="351" y="148"/>
                  </a:lnTo>
                  <a:lnTo>
                    <a:pt x="351" y="144"/>
                  </a:lnTo>
                  <a:lnTo>
                    <a:pt x="351" y="144"/>
                  </a:lnTo>
                  <a:lnTo>
                    <a:pt x="350" y="139"/>
                  </a:lnTo>
                  <a:lnTo>
                    <a:pt x="350" y="139"/>
                  </a:lnTo>
                  <a:lnTo>
                    <a:pt x="350" y="137"/>
                  </a:lnTo>
                  <a:lnTo>
                    <a:pt x="350" y="137"/>
                  </a:lnTo>
                  <a:lnTo>
                    <a:pt x="350" y="136"/>
                  </a:lnTo>
                  <a:lnTo>
                    <a:pt x="350" y="136"/>
                  </a:lnTo>
                  <a:lnTo>
                    <a:pt x="350" y="136"/>
                  </a:lnTo>
                  <a:lnTo>
                    <a:pt x="348" y="136"/>
                  </a:lnTo>
                  <a:lnTo>
                    <a:pt x="347" y="136"/>
                  </a:lnTo>
                  <a:lnTo>
                    <a:pt x="343" y="136"/>
                  </a:lnTo>
                  <a:lnTo>
                    <a:pt x="342" y="136"/>
                  </a:lnTo>
                  <a:lnTo>
                    <a:pt x="342" y="134"/>
                  </a:lnTo>
                  <a:lnTo>
                    <a:pt x="340" y="133"/>
                  </a:lnTo>
                  <a:lnTo>
                    <a:pt x="340" y="131"/>
                  </a:lnTo>
                  <a:lnTo>
                    <a:pt x="340" y="129"/>
                  </a:lnTo>
                  <a:lnTo>
                    <a:pt x="340" y="128"/>
                  </a:lnTo>
                  <a:lnTo>
                    <a:pt x="340" y="126"/>
                  </a:lnTo>
                  <a:lnTo>
                    <a:pt x="340" y="125"/>
                  </a:lnTo>
                  <a:lnTo>
                    <a:pt x="340" y="125"/>
                  </a:lnTo>
                  <a:lnTo>
                    <a:pt x="340" y="123"/>
                  </a:lnTo>
                  <a:lnTo>
                    <a:pt x="340" y="123"/>
                  </a:lnTo>
                  <a:lnTo>
                    <a:pt x="342" y="123"/>
                  </a:lnTo>
                  <a:lnTo>
                    <a:pt x="342" y="123"/>
                  </a:lnTo>
                  <a:lnTo>
                    <a:pt x="345" y="121"/>
                  </a:lnTo>
                  <a:lnTo>
                    <a:pt x="345" y="120"/>
                  </a:lnTo>
                  <a:lnTo>
                    <a:pt x="345" y="118"/>
                  </a:lnTo>
                  <a:lnTo>
                    <a:pt x="345" y="117"/>
                  </a:lnTo>
                  <a:lnTo>
                    <a:pt x="347" y="115"/>
                  </a:lnTo>
                  <a:lnTo>
                    <a:pt x="348" y="114"/>
                  </a:lnTo>
                  <a:lnTo>
                    <a:pt x="348" y="112"/>
                  </a:lnTo>
                  <a:lnTo>
                    <a:pt x="348" y="109"/>
                  </a:lnTo>
                  <a:lnTo>
                    <a:pt x="348" y="107"/>
                  </a:lnTo>
                  <a:lnTo>
                    <a:pt x="348" y="107"/>
                  </a:lnTo>
                  <a:lnTo>
                    <a:pt x="348" y="106"/>
                  </a:lnTo>
                  <a:lnTo>
                    <a:pt x="348" y="103"/>
                  </a:lnTo>
                  <a:lnTo>
                    <a:pt x="350" y="98"/>
                  </a:lnTo>
                  <a:lnTo>
                    <a:pt x="353" y="96"/>
                  </a:lnTo>
                  <a:lnTo>
                    <a:pt x="353" y="95"/>
                  </a:lnTo>
                  <a:lnTo>
                    <a:pt x="354" y="96"/>
                  </a:lnTo>
                  <a:lnTo>
                    <a:pt x="354" y="98"/>
                  </a:lnTo>
                  <a:lnTo>
                    <a:pt x="354" y="96"/>
                  </a:lnTo>
                  <a:lnTo>
                    <a:pt x="354" y="95"/>
                  </a:lnTo>
                  <a:lnTo>
                    <a:pt x="354" y="92"/>
                  </a:lnTo>
                  <a:lnTo>
                    <a:pt x="353" y="87"/>
                  </a:lnTo>
                  <a:lnTo>
                    <a:pt x="353" y="87"/>
                  </a:lnTo>
                  <a:lnTo>
                    <a:pt x="354" y="87"/>
                  </a:lnTo>
                  <a:lnTo>
                    <a:pt x="354" y="85"/>
                  </a:lnTo>
                  <a:lnTo>
                    <a:pt x="356" y="85"/>
                  </a:lnTo>
                  <a:lnTo>
                    <a:pt x="354" y="82"/>
                  </a:lnTo>
                  <a:lnTo>
                    <a:pt x="354" y="82"/>
                  </a:lnTo>
                  <a:lnTo>
                    <a:pt x="356" y="79"/>
                  </a:lnTo>
                  <a:lnTo>
                    <a:pt x="358" y="77"/>
                  </a:lnTo>
                  <a:lnTo>
                    <a:pt x="358" y="77"/>
                  </a:lnTo>
                  <a:lnTo>
                    <a:pt x="358" y="76"/>
                  </a:lnTo>
                  <a:lnTo>
                    <a:pt x="359" y="74"/>
                  </a:lnTo>
                  <a:lnTo>
                    <a:pt x="359" y="74"/>
                  </a:lnTo>
                  <a:lnTo>
                    <a:pt x="361" y="73"/>
                  </a:lnTo>
                  <a:lnTo>
                    <a:pt x="361" y="71"/>
                  </a:lnTo>
                  <a:lnTo>
                    <a:pt x="362" y="71"/>
                  </a:lnTo>
                  <a:lnTo>
                    <a:pt x="362" y="71"/>
                  </a:lnTo>
                  <a:lnTo>
                    <a:pt x="362" y="73"/>
                  </a:lnTo>
                  <a:lnTo>
                    <a:pt x="364" y="73"/>
                  </a:lnTo>
                  <a:lnTo>
                    <a:pt x="365" y="74"/>
                  </a:lnTo>
                  <a:lnTo>
                    <a:pt x="365" y="73"/>
                  </a:lnTo>
                  <a:lnTo>
                    <a:pt x="367" y="73"/>
                  </a:lnTo>
                  <a:lnTo>
                    <a:pt x="367" y="71"/>
                  </a:lnTo>
                  <a:lnTo>
                    <a:pt x="367" y="71"/>
                  </a:lnTo>
                  <a:lnTo>
                    <a:pt x="369" y="71"/>
                  </a:lnTo>
                  <a:lnTo>
                    <a:pt x="369" y="69"/>
                  </a:lnTo>
                  <a:lnTo>
                    <a:pt x="370" y="68"/>
                  </a:lnTo>
                  <a:lnTo>
                    <a:pt x="370" y="66"/>
                  </a:lnTo>
                  <a:lnTo>
                    <a:pt x="372" y="66"/>
                  </a:lnTo>
                  <a:lnTo>
                    <a:pt x="372" y="66"/>
                  </a:lnTo>
                  <a:lnTo>
                    <a:pt x="373" y="66"/>
                  </a:lnTo>
                  <a:lnTo>
                    <a:pt x="375" y="68"/>
                  </a:lnTo>
                  <a:lnTo>
                    <a:pt x="377" y="68"/>
                  </a:lnTo>
                  <a:lnTo>
                    <a:pt x="377" y="68"/>
                  </a:lnTo>
                  <a:lnTo>
                    <a:pt x="378" y="68"/>
                  </a:lnTo>
                  <a:lnTo>
                    <a:pt x="378" y="68"/>
                  </a:lnTo>
                  <a:lnTo>
                    <a:pt x="378" y="69"/>
                  </a:lnTo>
                  <a:lnTo>
                    <a:pt x="380" y="69"/>
                  </a:lnTo>
                  <a:lnTo>
                    <a:pt x="380" y="69"/>
                  </a:lnTo>
                  <a:lnTo>
                    <a:pt x="381" y="69"/>
                  </a:lnTo>
                  <a:lnTo>
                    <a:pt x="384" y="69"/>
                  </a:lnTo>
                  <a:lnTo>
                    <a:pt x="388" y="71"/>
                  </a:lnTo>
                  <a:lnTo>
                    <a:pt x="392" y="71"/>
                  </a:lnTo>
                  <a:lnTo>
                    <a:pt x="394" y="71"/>
                  </a:lnTo>
                  <a:lnTo>
                    <a:pt x="395" y="71"/>
                  </a:lnTo>
                  <a:lnTo>
                    <a:pt x="397" y="73"/>
                  </a:lnTo>
                  <a:lnTo>
                    <a:pt x="399" y="73"/>
                  </a:lnTo>
                  <a:lnTo>
                    <a:pt x="399" y="73"/>
                  </a:lnTo>
                  <a:lnTo>
                    <a:pt x="400" y="73"/>
                  </a:lnTo>
                  <a:lnTo>
                    <a:pt x="402" y="73"/>
                  </a:lnTo>
                  <a:lnTo>
                    <a:pt x="402" y="71"/>
                  </a:lnTo>
                  <a:lnTo>
                    <a:pt x="405" y="73"/>
                  </a:lnTo>
                  <a:lnTo>
                    <a:pt x="413" y="73"/>
                  </a:lnTo>
                  <a:lnTo>
                    <a:pt x="414" y="73"/>
                  </a:lnTo>
                  <a:lnTo>
                    <a:pt x="419" y="71"/>
                  </a:lnTo>
                  <a:lnTo>
                    <a:pt x="421" y="68"/>
                  </a:lnTo>
                  <a:lnTo>
                    <a:pt x="422" y="68"/>
                  </a:lnTo>
                  <a:lnTo>
                    <a:pt x="424" y="66"/>
                  </a:lnTo>
                  <a:lnTo>
                    <a:pt x="424" y="65"/>
                  </a:lnTo>
                  <a:lnTo>
                    <a:pt x="424" y="65"/>
                  </a:lnTo>
                  <a:lnTo>
                    <a:pt x="425" y="65"/>
                  </a:lnTo>
                  <a:lnTo>
                    <a:pt x="427" y="65"/>
                  </a:lnTo>
                  <a:lnTo>
                    <a:pt x="427" y="63"/>
                  </a:lnTo>
                  <a:lnTo>
                    <a:pt x="429" y="62"/>
                  </a:lnTo>
                  <a:lnTo>
                    <a:pt x="430" y="62"/>
                  </a:lnTo>
                  <a:close/>
                  <a:moveTo>
                    <a:pt x="93" y="55"/>
                  </a:moveTo>
                  <a:lnTo>
                    <a:pt x="93" y="55"/>
                  </a:lnTo>
                  <a:lnTo>
                    <a:pt x="94" y="57"/>
                  </a:lnTo>
                  <a:lnTo>
                    <a:pt x="94" y="57"/>
                  </a:lnTo>
                  <a:lnTo>
                    <a:pt x="93" y="58"/>
                  </a:lnTo>
                  <a:lnTo>
                    <a:pt x="93" y="60"/>
                  </a:lnTo>
                  <a:lnTo>
                    <a:pt x="91" y="60"/>
                  </a:lnTo>
                  <a:lnTo>
                    <a:pt x="90" y="60"/>
                  </a:lnTo>
                  <a:lnTo>
                    <a:pt x="90" y="60"/>
                  </a:lnTo>
                  <a:lnTo>
                    <a:pt x="88" y="58"/>
                  </a:lnTo>
                  <a:lnTo>
                    <a:pt x="88" y="57"/>
                  </a:lnTo>
                  <a:lnTo>
                    <a:pt x="90" y="55"/>
                  </a:lnTo>
                  <a:lnTo>
                    <a:pt x="91" y="55"/>
                  </a:lnTo>
                  <a:lnTo>
                    <a:pt x="93" y="55"/>
                  </a:lnTo>
                  <a:close/>
                  <a:moveTo>
                    <a:pt x="474" y="54"/>
                  </a:moveTo>
                  <a:lnTo>
                    <a:pt x="474" y="54"/>
                  </a:lnTo>
                  <a:lnTo>
                    <a:pt x="474" y="55"/>
                  </a:lnTo>
                  <a:lnTo>
                    <a:pt x="471" y="57"/>
                  </a:lnTo>
                  <a:lnTo>
                    <a:pt x="471" y="58"/>
                  </a:lnTo>
                  <a:lnTo>
                    <a:pt x="471" y="58"/>
                  </a:lnTo>
                  <a:lnTo>
                    <a:pt x="473" y="60"/>
                  </a:lnTo>
                  <a:lnTo>
                    <a:pt x="473" y="62"/>
                  </a:lnTo>
                  <a:lnTo>
                    <a:pt x="473" y="63"/>
                  </a:lnTo>
                  <a:lnTo>
                    <a:pt x="473" y="65"/>
                  </a:lnTo>
                  <a:lnTo>
                    <a:pt x="473" y="66"/>
                  </a:lnTo>
                  <a:lnTo>
                    <a:pt x="473" y="66"/>
                  </a:lnTo>
                  <a:lnTo>
                    <a:pt x="471" y="68"/>
                  </a:lnTo>
                  <a:lnTo>
                    <a:pt x="468" y="71"/>
                  </a:lnTo>
                  <a:lnTo>
                    <a:pt x="468" y="71"/>
                  </a:lnTo>
                  <a:lnTo>
                    <a:pt x="468" y="73"/>
                  </a:lnTo>
                  <a:lnTo>
                    <a:pt x="468" y="73"/>
                  </a:lnTo>
                  <a:lnTo>
                    <a:pt x="470" y="73"/>
                  </a:lnTo>
                  <a:lnTo>
                    <a:pt x="470" y="74"/>
                  </a:lnTo>
                  <a:lnTo>
                    <a:pt x="471" y="73"/>
                  </a:lnTo>
                  <a:lnTo>
                    <a:pt x="473" y="73"/>
                  </a:lnTo>
                  <a:lnTo>
                    <a:pt x="473" y="73"/>
                  </a:lnTo>
                  <a:lnTo>
                    <a:pt x="473" y="71"/>
                  </a:lnTo>
                  <a:lnTo>
                    <a:pt x="474" y="69"/>
                  </a:lnTo>
                  <a:lnTo>
                    <a:pt x="474" y="69"/>
                  </a:lnTo>
                  <a:lnTo>
                    <a:pt x="476" y="69"/>
                  </a:lnTo>
                  <a:lnTo>
                    <a:pt x="476" y="68"/>
                  </a:lnTo>
                  <a:lnTo>
                    <a:pt x="476" y="66"/>
                  </a:lnTo>
                  <a:lnTo>
                    <a:pt x="476" y="65"/>
                  </a:lnTo>
                  <a:lnTo>
                    <a:pt x="479" y="63"/>
                  </a:lnTo>
                  <a:lnTo>
                    <a:pt x="481" y="63"/>
                  </a:lnTo>
                  <a:lnTo>
                    <a:pt x="484" y="63"/>
                  </a:lnTo>
                  <a:lnTo>
                    <a:pt x="484" y="63"/>
                  </a:lnTo>
                  <a:lnTo>
                    <a:pt x="484" y="65"/>
                  </a:lnTo>
                  <a:lnTo>
                    <a:pt x="484" y="66"/>
                  </a:lnTo>
                  <a:lnTo>
                    <a:pt x="484" y="69"/>
                  </a:lnTo>
                  <a:lnTo>
                    <a:pt x="482" y="69"/>
                  </a:lnTo>
                  <a:lnTo>
                    <a:pt x="481" y="71"/>
                  </a:lnTo>
                  <a:lnTo>
                    <a:pt x="477" y="73"/>
                  </a:lnTo>
                  <a:lnTo>
                    <a:pt x="477" y="73"/>
                  </a:lnTo>
                  <a:lnTo>
                    <a:pt x="477" y="74"/>
                  </a:lnTo>
                  <a:lnTo>
                    <a:pt x="477" y="74"/>
                  </a:lnTo>
                  <a:lnTo>
                    <a:pt x="479" y="76"/>
                  </a:lnTo>
                  <a:lnTo>
                    <a:pt x="482" y="77"/>
                  </a:lnTo>
                  <a:lnTo>
                    <a:pt x="482" y="77"/>
                  </a:lnTo>
                  <a:lnTo>
                    <a:pt x="484" y="79"/>
                  </a:lnTo>
                  <a:lnTo>
                    <a:pt x="484" y="81"/>
                  </a:lnTo>
                  <a:lnTo>
                    <a:pt x="484" y="81"/>
                  </a:lnTo>
                  <a:lnTo>
                    <a:pt x="485" y="81"/>
                  </a:lnTo>
                  <a:lnTo>
                    <a:pt x="485" y="82"/>
                  </a:lnTo>
                  <a:lnTo>
                    <a:pt x="487" y="82"/>
                  </a:lnTo>
                  <a:lnTo>
                    <a:pt x="481" y="81"/>
                  </a:lnTo>
                  <a:lnTo>
                    <a:pt x="479" y="79"/>
                  </a:lnTo>
                  <a:lnTo>
                    <a:pt x="477" y="79"/>
                  </a:lnTo>
                  <a:lnTo>
                    <a:pt x="476" y="79"/>
                  </a:lnTo>
                  <a:lnTo>
                    <a:pt x="474" y="79"/>
                  </a:lnTo>
                  <a:lnTo>
                    <a:pt x="473" y="79"/>
                  </a:lnTo>
                  <a:lnTo>
                    <a:pt x="473" y="79"/>
                  </a:lnTo>
                  <a:lnTo>
                    <a:pt x="471" y="81"/>
                  </a:lnTo>
                  <a:lnTo>
                    <a:pt x="471" y="81"/>
                  </a:lnTo>
                  <a:lnTo>
                    <a:pt x="471" y="82"/>
                  </a:lnTo>
                  <a:lnTo>
                    <a:pt x="471" y="84"/>
                  </a:lnTo>
                  <a:lnTo>
                    <a:pt x="471" y="85"/>
                  </a:lnTo>
                  <a:lnTo>
                    <a:pt x="473" y="88"/>
                  </a:lnTo>
                  <a:lnTo>
                    <a:pt x="474" y="92"/>
                  </a:lnTo>
                  <a:lnTo>
                    <a:pt x="477" y="96"/>
                  </a:lnTo>
                  <a:lnTo>
                    <a:pt x="477" y="96"/>
                  </a:lnTo>
                  <a:lnTo>
                    <a:pt x="479" y="98"/>
                  </a:lnTo>
                  <a:lnTo>
                    <a:pt x="477" y="98"/>
                  </a:lnTo>
                  <a:lnTo>
                    <a:pt x="476" y="96"/>
                  </a:lnTo>
                  <a:lnTo>
                    <a:pt x="474" y="95"/>
                  </a:lnTo>
                  <a:lnTo>
                    <a:pt x="473" y="95"/>
                  </a:lnTo>
                  <a:lnTo>
                    <a:pt x="471" y="92"/>
                  </a:lnTo>
                  <a:lnTo>
                    <a:pt x="471" y="92"/>
                  </a:lnTo>
                  <a:lnTo>
                    <a:pt x="470" y="90"/>
                  </a:lnTo>
                  <a:lnTo>
                    <a:pt x="468" y="88"/>
                  </a:lnTo>
                  <a:lnTo>
                    <a:pt x="468" y="88"/>
                  </a:lnTo>
                  <a:lnTo>
                    <a:pt x="468" y="87"/>
                  </a:lnTo>
                  <a:lnTo>
                    <a:pt x="468" y="85"/>
                  </a:lnTo>
                  <a:lnTo>
                    <a:pt x="468" y="84"/>
                  </a:lnTo>
                  <a:lnTo>
                    <a:pt x="470" y="81"/>
                  </a:lnTo>
                  <a:lnTo>
                    <a:pt x="468" y="81"/>
                  </a:lnTo>
                  <a:lnTo>
                    <a:pt x="468" y="81"/>
                  </a:lnTo>
                  <a:lnTo>
                    <a:pt x="466" y="79"/>
                  </a:lnTo>
                  <a:lnTo>
                    <a:pt x="466" y="76"/>
                  </a:lnTo>
                  <a:lnTo>
                    <a:pt x="466" y="76"/>
                  </a:lnTo>
                  <a:lnTo>
                    <a:pt x="466" y="74"/>
                  </a:lnTo>
                  <a:lnTo>
                    <a:pt x="468" y="74"/>
                  </a:lnTo>
                  <a:lnTo>
                    <a:pt x="468" y="73"/>
                  </a:lnTo>
                  <a:lnTo>
                    <a:pt x="466" y="73"/>
                  </a:lnTo>
                  <a:lnTo>
                    <a:pt x="465" y="69"/>
                  </a:lnTo>
                  <a:lnTo>
                    <a:pt x="465" y="68"/>
                  </a:lnTo>
                  <a:lnTo>
                    <a:pt x="466" y="65"/>
                  </a:lnTo>
                  <a:lnTo>
                    <a:pt x="466" y="63"/>
                  </a:lnTo>
                  <a:lnTo>
                    <a:pt x="466" y="62"/>
                  </a:lnTo>
                  <a:lnTo>
                    <a:pt x="466" y="62"/>
                  </a:lnTo>
                  <a:lnTo>
                    <a:pt x="468" y="58"/>
                  </a:lnTo>
                  <a:lnTo>
                    <a:pt x="470" y="57"/>
                  </a:lnTo>
                  <a:lnTo>
                    <a:pt x="471" y="55"/>
                  </a:lnTo>
                  <a:lnTo>
                    <a:pt x="473" y="54"/>
                  </a:lnTo>
                  <a:lnTo>
                    <a:pt x="474" y="54"/>
                  </a:lnTo>
                  <a:close/>
                  <a:moveTo>
                    <a:pt x="26" y="54"/>
                  </a:moveTo>
                  <a:lnTo>
                    <a:pt x="28" y="54"/>
                  </a:lnTo>
                  <a:lnTo>
                    <a:pt x="30" y="54"/>
                  </a:lnTo>
                  <a:lnTo>
                    <a:pt x="30" y="54"/>
                  </a:lnTo>
                  <a:lnTo>
                    <a:pt x="30" y="55"/>
                  </a:lnTo>
                  <a:lnTo>
                    <a:pt x="30" y="55"/>
                  </a:lnTo>
                  <a:lnTo>
                    <a:pt x="28" y="54"/>
                  </a:lnTo>
                  <a:lnTo>
                    <a:pt x="26" y="54"/>
                  </a:lnTo>
                  <a:lnTo>
                    <a:pt x="26" y="54"/>
                  </a:lnTo>
                  <a:close/>
                  <a:moveTo>
                    <a:pt x="482" y="47"/>
                  </a:moveTo>
                  <a:lnTo>
                    <a:pt x="484" y="51"/>
                  </a:lnTo>
                  <a:lnTo>
                    <a:pt x="482" y="54"/>
                  </a:lnTo>
                  <a:lnTo>
                    <a:pt x="481" y="55"/>
                  </a:lnTo>
                  <a:lnTo>
                    <a:pt x="479" y="55"/>
                  </a:lnTo>
                  <a:lnTo>
                    <a:pt x="477" y="57"/>
                  </a:lnTo>
                  <a:lnTo>
                    <a:pt x="477" y="55"/>
                  </a:lnTo>
                  <a:lnTo>
                    <a:pt x="476" y="52"/>
                  </a:lnTo>
                  <a:lnTo>
                    <a:pt x="477" y="51"/>
                  </a:lnTo>
                  <a:lnTo>
                    <a:pt x="481" y="49"/>
                  </a:lnTo>
                  <a:lnTo>
                    <a:pt x="481" y="47"/>
                  </a:lnTo>
                  <a:lnTo>
                    <a:pt x="482" y="47"/>
                  </a:lnTo>
                  <a:close/>
                  <a:moveTo>
                    <a:pt x="435" y="46"/>
                  </a:moveTo>
                  <a:lnTo>
                    <a:pt x="436" y="46"/>
                  </a:lnTo>
                  <a:lnTo>
                    <a:pt x="436" y="46"/>
                  </a:lnTo>
                  <a:lnTo>
                    <a:pt x="435" y="46"/>
                  </a:lnTo>
                  <a:lnTo>
                    <a:pt x="435" y="47"/>
                  </a:lnTo>
                  <a:lnTo>
                    <a:pt x="435" y="47"/>
                  </a:lnTo>
                  <a:lnTo>
                    <a:pt x="435" y="46"/>
                  </a:lnTo>
                  <a:lnTo>
                    <a:pt x="435" y="46"/>
                  </a:lnTo>
                  <a:close/>
                  <a:moveTo>
                    <a:pt x="8" y="43"/>
                  </a:moveTo>
                  <a:lnTo>
                    <a:pt x="9" y="44"/>
                  </a:lnTo>
                  <a:lnTo>
                    <a:pt x="11" y="46"/>
                  </a:lnTo>
                  <a:lnTo>
                    <a:pt x="12" y="46"/>
                  </a:lnTo>
                  <a:lnTo>
                    <a:pt x="12" y="46"/>
                  </a:lnTo>
                  <a:lnTo>
                    <a:pt x="14" y="47"/>
                  </a:lnTo>
                  <a:lnTo>
                    <a:pt x="17" y="49"/>
                  </a:lnTo>
                  <a:lnTo>
                    <a:pt x="17" y="51"/>
                  </a:lnTo>
                  <a:lnTo>
                    <a:pt x="17" y="51"/>
                  </a:lnTo>
                  <a:lnTo>
                    <a:pt x="17" y="52"/>
                  </a:lnTo>
                  <a:lnTo>
                    <a:pt x="17" y="52"/>
                  </a:lnTo>
                  <a:lnTo>
                    <a:pt x="15" y="51"/>
                  </a:lnTo>
                  <a:lnTo>
                    <a:pt x="15" y="51"/>
                  </a:lnTo>
                  <a:lnTo>
                    <a:pt x="11" y="47"/>
                  </a:lnTo>
                  <a:lnTo>
                    <a:pt x="9" y="47"/>
                  </a:lnTo>
                  <a:lnTo>
                    <a:pt x="9" y="47"/>
                  </a:lnTo>
                  <a:lnTo>
                    <a:pt x="8" y="47"/>
                  </a:lnTo>
                  <a:lnTo>
                    <a:pt x="6" y="46"/>
                  </a:lnTo>
                  <a:lnTo>
                    <a:pt x="6" y="44"/>
                  </a:lnTo>
                  <a:lnTo>
                    <a:pt x="8" y="44"/>
                  </a:lnTo>
                  <a:lnTo>
                    <a:pt x="8" y="43"/>
                  </a:lnTo>
                  <a:close/>
                  <a:moveTo>
                    <a:pt x="197" y="43"/>
                  </a:moveTo>
                  <a:lnTo>
                    <a:pt x="197" y="44"/>
                  </a:lnTo>
                  <a:lnTo>
                    <a:pt x="197" y="44"/>
                  </a:lnTo>
                  <a:lnTo>
                    <a:pt x="195" y="44"/>
                  </a:lnTo>
                  <a:lnTo>
                    <a:pt x="197" y="43"/>
                  </a:lnTo>
                  <a:lnTo>
                    <a:pt x="197" y="43"/>
                  </a:lnTo>
                  <a:close/>
                  <a:moveTo>
                    <a:pt x="151" y="41"/>
                  </a:moveTo>
                  <a:lnTo>
                    <a:pt x="151" y="41"/>
                  </a:lnTo>
                  <a:lnTo>
                    <a:pt x="151" y="43"/>
                  </a:lnTo>
                  <a:lnTo>
                    <a:pt x="153" y="43"/>
                  </a:lnTo>
                  <a:lnTo>
                    <a:pt x="153" y="43"/>
                  </a:lnTo>
                  <a:lnTo>
                    <a:pt x="153" y="43"/>
                  </a:lnTo>
                  <a:lnTo>
                    <a:pt x="153" y="44"/>
                  </a:lnTo>
                  <a:lnTo>
                    <a:pt x="151" y="44"/>
                  </a:lnTo>
                  <a:lnTo>
                    <a:pt x="151" y="44"/>
                  </a:lnTo>
                  <a:lnTo>
                    <a:pt x="151" y="44"/>
                  </a:lnTo>
                  <a:lnTo>
                    <a:pt x="151" y="43"/>
                  </a:lnTo>
                  <a:lnTo>
                    <a:pt x="151" y="43"/>
                  </a:lnTo>
                  <a:lnTo>
                    <a:pt x="151" y="43"/>
                  </a:lnTo>
                  <a:lnTo>
                    <a:pt x="151" y="41"/>
                  </a:lnTo>
                  <a:close/>
                  <a:moveTo>
                    <a:pt x="159" y="40"/>
                  </a:moveTo>
                  <a:lnTo>
                    <a:pt x="159" y="40"/>
                  </a:lnTo>
                  <a:lnTo>
                    <a:pt x="159" y="40"/>
                  </a:lnTo>
                  <a:lnTo>
                    <a:pt x="159" y="41"/>
                  </a:lnTo>
                  <a:lnTo>
                    <a:pt x="159" y="41"/>
                  </a:lnTo>
                  <a:lnTo>
                    <a:pt x="157" y="40"/>
                  </a:lnTo>
                  <a:lnTo>
                    <a:pt x="159" y="40"/>
                  </a:lnTo>
                  <a:close/>
                  <a:moveTo>
                    <a:pt x="323" y="36"/>
                  </a:moveTo>
                  <a:lnTo>
                    <a:pt x="324" y="36"/>
                  </a:lnTo>
                  <a:lnTo>
                    <a:pt x="323" y="38"/>
                  </a:lnTo>
                  <a:lnTo>
                    <a:pt x="323" y="38"/>
                  </a:lnTo>
                  <a:lnTo>
                    <a:pt x="323" y="38"/>
                  </a:lnTo>
                  <a:lnTo>
                    <a:pt x="321" y="36"/>
                  </a:lnTo>
                  <a:lnTo>
                    <a:pt x="321" y="36"/>
                  </a:lnTo>
                  <a:lnTo>
                    <a:pt x="323" y="36"/>
                  </a:lnTo>
                  <a:close/>
                  <a:moveTo>
                    <a:pt x="436" y="32"/>
                  </a:moveTo>
                  <a:lnTo>
                    <a:pt x="438" y="33"/>
                  </a:lnTo>
                  <a:lnTo>
                    <a:pt x="438" y="35"/>
                  </a:lnTo>
                  <a:lnTo>
                    <a:pt x="440" y="35"/>
                  </a:lnTo>
                  <a:lnTo>
                    <a:pt x="440" y="36"/>
                  </a:lnTo>
                  <a:lnTo>
                    <a:pt x="440" y="36"/>
                  </a:lnTo>
                  <a:lnTo>
                    <a:pt x="436" y="36"/>
                  </a:lnTo>
                  <a:lnTo>
                    <a:pt x="436" y="35"/>
                  </a:lnTo>
                  <a:lnTo>
                    <a:pt x="436" y="33"/>
                  </a:lnTo>
                  <a:lnTo>
                    <a:pt x="436" y="33"/>
                  </a:lnTo>
                  <a:lnTo>
                    <a:pt x="436" y="32"/>
                  </a:lnTo>
                  <a:lnTo>
                    <a:pt x="436" y="32"/>
                  </a:lnTo>
                  <a:close/>
                  <a:moveTo>
                    <a:pt x="455" y="30"/>
                  </a:moveTo>
                  <a:lnTo>
                    <a:pt x="457" y="30"/>
                  </a:lnTo>
                  <a:lnTo>
                    <a:pt x="457" y="32"/>
                  </a:lnTo>
                  <a:lnTo>
                    <a:pt x="457" y="32"/>
                  </a:lnTo>
                  <a:lnTo>
                    <a:pt x="457" y="32"/>
                  </a:lnTo>
                  <a:lnTo>
                    <a:pt x="455" y="32"/>
                  </a:lnTo>
                  <a:lnTo>
                    <a:pt x="455" y="30"/>
                  </a:lnTo>
                  <a:lnTo>
                    <a:pt x="455" y="30"/>
                  </a:lnTo>
                  <a:lnTo>
                    <a:pt x="455" y="30"/>
                  </a:lnTo>
                  <a:close/>
                  <a:moveTo>
                    <a:pt x="454" y="27"/>
                  </a:moveTo>
                  <a:lnTo>
                    <a:pt x="454" y="29"/>
                  </a:lnTo>
                  <a:lnTo>
                    <a:pt x="455" y="29"/>
                  </a:lnTo>
                  <a:lnTo>
                    <a:pt x="455" y="30"/>
                  </a:lnTo>
                  <a:lnTo>
                    <a:pt x="455" y="30"/>
                  </a:lnTo>
                  <a:lnTo>
                    <a:pt x="454" y="29"/>
                  </a:lnTo>
                  <a:lnTo>
                    <a:pt x="454" y="27"/>
                  </a:lnTo>
                  <a:close/>
                  <a:moveTo>
                    <a:pt x="328" y="25"/>
                  </a:moveTo>
                  <a:lnTo>
                    <a:pt x="328" y="27"/>
                  </a:lnTo>
                  <a:lnTo>
                    <a:pt x="328" y="27"/>
                  </a:lnTo>
                  <a:lnTo>
                    <a:pt x="324" y="29"/>
                  </a:lnTo>
                  <a:lnTo>
                    <a:pt x="323" y="27"/>
                  </a:lnTo>
                  <a:lnTo>
                    <a:pt x="323" y="25"/>
                  </a:lnTo>
                  <a:lnTo>
                    <a:pt x="324" y="25"/>
                  </a:lnTo>
                  <a:lnTo>
                    <a:pt x="328" y="25"/>
                  </a:lnTo>
                  <a:close/>
                  <a:moveTo>
                    <a:pt x="187" y="25"/>
                  </a:moveTo>
                  <a:lnTo>
                    <a:pt x="187" y="25"/>
                  </a:lnTo>
                  <a:lnTo>
                    <a:pt x="190" y="29"/>
                  </a:lnTo>
                  <a:lnTo>
                    <a:pt x="190" y="30"/>
                  </a:lnTo>
                  <a:lnTo>
                    <a:pt x="190" y="30"/>
                  </a:lnTo>
                  <a:lnTo>
                    <a:pt x="189" y="32"/>
                  </a:lnTo>
                  <a:lnTo>
                    <a:pt x="187" y="33"/>
                  </a:lnTo>
                  <a:lnTo>
                    <a:pt x="186" y="32"/>
                  </a:lnTo>
                  <a:lnTo>
                    <a:pt x="187" y="32"/>
                  </a:lnTo>
                  <a:lnTo>
                    <a:pt x="187" y="32"/>
                  </a:lnTo>
                  <a:lnTo>
                    <a:pt x="187" y="32"/>
                  </a:lnTo>
                  <a:lnTo>
                    <a:pt x="187" y="30"/>
                  </a:lnTo>
                  <a:lnTo>
                    <a:pt x="186" y="30"/>
                  </a:lnTo>
                  <a:lnTo>
                    <a:pt x="184" y="30"/>
                  </a:lnTo>
                  <a:lnTo>
                    <a:pt x="184" y="29"/>
                  </a:lnTo>
                  <a:lnTo>
                    <a:pt x="184" y="27"/>
                  </a:lnTo>
                  <a:lnTo>
                    <a:pt x="187" y="25"/>
                  </a:lnTo>
                  <a:lnTo>
                    <a:pt x="187" y="25"/>
                  </a:lnTo>
                  <a:close/>
                  <a:moveTo>
                    <a:pt x="307" y="22"/>
                  </a:moveTo>
                  <a:lnTo>
                    <a:pt x="307" y="22"/>
                  </a:lnTo>
                  <a:lnTo>
                    <a:pt x="309" y="24"/>
                  </a:lnTo>
                  <a:lnTo>
                    <a:pt x="309" y="24"/>
                  </a:lnTo>
                  <a:lnTo>
                    <a:pt x="310" y="22"/>
                  </a:lnTo>
                  <a:lnTo>
                    <a:pt x="312" y="24"/>
                  </a:lnTo>
                  <a:lnTo>
                    <a:pt x="315" y="24"/>
                  </a:lnTo>
                  <a:lnTo>
                    <a:pt x="318" y="24"/>
                  </a:lnTo>
                  <a:lnTo>
                    <a:pt x="321" y="25"/>
                  </a:lnTo>
                  <a:lnTo>
                    <a:pt x="321" y="25"/>
                  </a:lnTo>
                  <a:lnTo>
                    <a:pt x="323" y="25"/>
                  </a:lnTo>
                  <a:lnTo>
                    <a:pt x="323" y="25"/>
                  </a:lnTo>
                  <a:lnTo>
                    <a:pt x="321" y="25"/>
                  </a:lnTo>
                  <a:lnTo>
                    <a:pt x="321" y="27"/>
                  </a:lnTo>
                  <a:lnTo>
                    <a:pt x="323" y="29"/>
                  </a:lnTo>
                  <a:lnTo>
                    <a:pt x="323" y="29"/>
                  </a:lnTo>
                  <a:lnTo>
                    <a:pt x="323" y="30"/>
                  </a:lnTo>
                  <a:lnTo>
                    <a:pt x="324" y="30"/>
                  </a:lnTo>
                  <a:lnTo>
                    <a:pt x="324" y="32"/>
                  </a:lnTo>
                  <a:lnTo>
                    <a:pt x="324" y="32"/>
                  </a:lnTo>
                  <a:lnTo>
                    <a:pt x="326" y="32"/>
                  </a:lnTo>
                  <a:lnTo>
                    <a:pt x="324" y="33"/>
                  </a:lnTo>
                  <a:lnTo>
                    <a:pt x="323" y="33"/>
                  </a:lnTo>
                  <a:lnTo>
                    <a:pt x="323" y="33"/>
                  </a:lnTo>
                  <a:lnTo>
                    <a:pt x="321" y="32"/>
                  </a:lnTo>
                  <a:lnTo>
                    <a:pt x="321" y="33"/>
                  </a:lnTo>
                  <a:lnTo>
                    <a:pt x="321" y="33"/>
                  </a:lnTo>
                  <a:lnTo>
                    <a:pt x="318" y="33"/>
                  </a:lnTo>
                  <a:lnTo>
                    <a:pt x="317" y="33"/>
                  </a:lnTo>
                  <a:lnTo>
                    <a:pt x="315" y="33"/>
                  </a:lnTo>
                  <a:lnTo>
                    <a:pt x="315" y="33"/>
                  </a:lnTo>
                  <a:lnTo>
                    <a:pt x="317" y="33"/>
                  </a:lnTo>
                  <a:lnTo>
                    <a:pt x="320" y="36"/>
                  </a:lnTo>
                  <a:lnTo>
                    <a:pt x="320" y="36"/>
                  </a:lnTo>
                  <a:lnTo>
                    <a:pt x="318" y="40"/>
                  </a:lnTo>
                  <a:lnTo>
                    <a:pt x="320" y="40"/>
                  </a:lnTo>
                  <a:lnTo>
                    <a:pt x="320" y="40"/>
                  </a:lnTo>
                  <a:lnTo>
                    <a:pt x="321" y="41"/>
                  </a:lnTo>
                  <a:lnTo>
                    <a:pt x="323" y="41"/>
                  </a:lnTo>
                  <a:lnTo>
                    <a:pt x="323" y="41"/>
                  </a:lnTo>
                  <a:lnTo>
                    <a:pt x="323" y="43"/>
                  </a:lnTo>
                  <a:lnTo>
                    <a:pt x="323" y="43"/>
                  </a:lnTo>
                  <a:lnTo>
                    <a:pt x="323" y="43"/>
                  </a:lnTo>
                  <a:lnTo>
                    <a:pt x="323" y="44"/>
                  </a:lnTo>
                  <a:lnTo>
                    <a:pt x="324" y="44"/>
                  </a:lnTo>
                  <a:lnTo>
                    <a:pt x="323" y="44"/>
                  </a:lnTo>
                  <a:lnTo>
                    <a:pt x="323" y="44"/>
                  </a:lnTo>
                  <a:lnTo>
                    <a:pt x="324" y="44"/>
                  </a:lnTo>
                  <a:lnTo>
                    <a:pt x="324" y="46"/>
                  </a:lnTo>
                  <a:lnTo>
                    <a:pt x="326" y="46"/>
                  </a:lnTo>
                  <a:lnTo>
                    <a:pt x="326" y="47"/>
                  </a:lnTo>
                  <a:lnTo>
                    <a:pt x="328" y="49"/>
                  </a:lnTo>
                  <a:lnTo>
                    <a:pt x="329" y="51"/>
                  </a:lnTo>
                  <a:lnTo>
                    <a:pt x="329" y="52"/>
                  </a:lnTo>
                  <a:lnTo>
                    <a:pt x="329" y="52"/>
                  </a:lnTo>
                  <a:lnTo>
                    <a:pt x="329" y="54"/>
                  </a:lnTo>
                  <a:lnTo>
                    <a:pt x="328" y="54"/>
                  </a:lnTo>
                  <a:lnTo>
                    <a:pt x="328" y="55"/>
                  </a:lnTo>
                  <a:lnTo>
                    <a:pt x="326" y="55"/>
                  </a:lnTo>
                  <a:lnTo>
                    <a:pt x="326" y="57"/>
                  </a:lnTo>
                  <a:lnTo>
                    <a:pt x="326" y="57"/>
                  </a:lnTo>
                  <a:lnTo>
                    <a:pt x="326" y="57"/>
                  </a:lnTo>
                  <a:lnTo>
                    <a:pt x="328" y="58"/>
                  </a:lnTo>
                  <a:lnTo>
                    <a:pt x="329" y="62"/>
                  </a:lnTo>
                  <a:lnTo>
                    <a:pt x="331" y="62"/>
                  </a:lnTo>
                  <a:lnTo>
                    <a:pt x="336" y="65"/>
                  </a:lnTo>
                  <a:lnTo>
                    <a:pt x="337" y="66"/>
                  </a:lnTo>
                  <a:lnTo>
                    <a:pt x="340" y="69"/>
                  </a:lnTo>
                  <a:lnTo>
                    <a:pt x="342" y="71"/>
                  </a:lnTo>
                  <a:lnTo>
                    <a:pt x="343" y="71"/>
                  </a:lnTo>
                  <a:lnTo>
                    <a:pt x="342" y="73"/>
                  </a:lnTo>
                  <a:lnTo>
                    <a:pt x="340" y="73"/>
                  </a:lnTo>
                  <a:lnTo>
                    <a:pt x="336" y="74"/>
                  </a:lnTo>
                  <a:lnTo>
                    <a:pt x="332" y="73"/>
                  </a:lnTo>
                  <a:lnTo>
                    <a:pt x="331" y="73"/>
                  </a:lnTo>
                  <a:lnTo>
                    <a:pt x="329" y="73"/>
                  </a:lnTo>
                  <a:lnTo>
                    <a:pt x="329" y="71"/>
                  </a:lnTo>
                  <a:lnTo>
                    <a:pt x="328" y="69"/>
                  </a:lnTo>
                  <a:lnTo>
                    <a:pt x="328" y="71"/>
                  </a:lnTo>
                  <a:lnTo>
                    <a:pt x="328" y="71"/>
                  </a:lnTo>
                  <a:lnTo>
                    <a:pt x="328" y="73"/>
                  </a:lnTo>
                  <a:lnTo>
                    <a:pt x="328" y="73"/>
                  </a:lnTo>
                  <a:lnTo>
                    <a:pt x="326" y="74"/>
                  </a:lnTo>
                  <a:lnTo>
                    <a:pt x="326" y="74"/>
                  </a:lnTo>
                  <a:lnTo>
                    <a:pt x="324" y="74"/>
                  </a:lnTo>
                  <a:lnTo>
                    <a:pt x="321" y="81"/>
                  </a:lnTo>
                  <a:lnTo>
                    <a:pt x="321" y="82"/>
                  </a:lnTo>
                  <a:lnTo>
                    <a:pt x="321" y="88"/>
                  </a:lnTo>
                  <a:lnTo>
                    <a:pt x="321" y="90"/>
                  </a:lnTo>
                  <a:lnTo>
                    <a:pt x="321" y="93"/>
                  </a:lnTo>
                  <a:lnTo>
                    <a:pt x="323" y="95"/>
                  </a:lnTo>
                  <a:lnTo>
                    <a:pt x="323" y="96"/>
                  </a:lnTo>
                  <a:lnTo>
                    <a:pt x="323" y="96"/>
                  </a:lnTo>
                  <a:lnTo>
                    <a:pt x="321" y="96"/>
                  </a:lnTo>
                  <a:lnTo>
                    <a:pt x="320" y="98"/>
                  </a:lnTo>
                  <a:lnTo>
                    <a:pt x="318" y="98"/>
                  </a:lnTo>
                  <a:lnTo>
                    <a:pt x="317" y="99"/>
                  </a:lnTo>
                  <a:lnTo>
                    <a:pt x="315" y="101"/>
                  </a:lnTo>
                  <a:lnTo>
                    <a:pt x="313" y="103"/>
                  </a:lnTo>
                  <a:lnTo>
                    <a:pt x="313" y="103"/>
                  </a:lnTo>
                  <a:lnTo>
                    <a:pt x="312" y="103"/>
                  </a:lnTo>
                  <a:lnTo>
                    <a:pt x="312" y="103"/>
                  </a:lnTo>
                  <a:lnTo>
                    <a:pt x="310" y="101"/>
                  </a:lnTo>
                  <a:lnTo>
                    <a:pt x="310" y="101"/>
                  </a:lnTo>
                  <a:lnTo>
                    <a:pt x="310" y="101"/>
                  </a:lnTo>
                  <a:lnTo>
                    <a:pt x="310" y="103"/>
                  </a:lnTo>
                  <a:lnTo>
                    <a:pt x="310" y="103"/>
                  </a:lnTo>
                  <a:lnTo>
                    <a:pt x="310" y="104"/>
                  </a:lnTo>
                  <a:lnTo>
                    <a:pt x="310" y="104"/>
                  </a:lnTo>
                  <a:lnTo>
                    <a:pt x="310" y="106"/>
                  </a:lnTo>
                  <a:lnTo>
                    <a:pt x="309" y="106"/>
                  </a:lnTo>
                  <a:lnTo>
                    <a:pt x="307" y="106"/>
                  </a:lnTo>
                  <a:lnTo>
                    <a:pt x="307" y="107"/>
                  </a:lnTo>
                  <a:lnTo>
                    <a:pt x="307" y="109"/>
                  </a:lnTo>
                  <a:lnTo>
                    <a:pt x="307" y="109"/>
                  </a:lnTo>
                  <a:lnTo>
                    <a:pt x="304" y="110"/>
                  </a:lnTo>
                  <a:lnTo>
                    <a:pt x="304" y="110"/>
                  </a:lnTo>
                  <a:lnTo>
                    <a:pt x="304" y="110"/>
                  </a:lnTo>
                  <a:lnTo>
                    <a:pt x="304" y="110"/>
                  </a:lnTo>
                  <a:lnTo>
                    <a:pt x="306" y="110"/>
                  </a:lnTo>
                  <a:lnTo>
                    <a:pt x="306" y="112"/>
                  </a:lnTo>
                  <a:lnTo>
                    <a:pt x="306" y="114"/>
                  </a:lnTo>
                  <a:lnTo>
                    <a:pt x="306" y="115"/>
                  </a:lnTo>
                  <a:lnTo>
                    <a:pt x="304" y="117"/>
                  </a:lnTo>
                  <a:lnTo>
                    <a:pt x="306" y="117"/>
                  </a:lnTo>
                  <a:lnTo>
                    <a:pt x="306" y="117"/>
                  </a:lnTo>
                  <a:lnTo>
                    <a:pt x="307" y="117"/>
                  </a:lnTo>
                  <a:lnTo>
                    <a:pt x="307" y="118"/>
                  </a:lnTo>
                  <a:lnTo>
                    <a:pt x="307" y="120"/>
                  </a:lnTo>
                  <a:lnTo>
                    <a:pt x="307" y="121"/>
                  </a:lnTo>
                  <a:lnTo>
                    <a:pt x="306" y="121"/>
                  </a:lnTo>
                  <a:lnTo>
                    <a:pt x="306" y="121"/>
                  </a:lnTo>
                  <a:lnTo>
                    <a:pt x="304" y="121"/>
                  </a:lnTo>
                  <a:lnTo>
                    <a:pt x="304" y="121"/>
                  </a:lnTo>
                  <a:lnTo>
                    <a:pt x="304" y="123"/>
                  </a:lnTo>
                  <a:lnTo>
                    <a:pt x="306" y="123"/>
                  </a:lnTo>
                  <a:lnTo>
                    <a:pt x="306" y="125"/>
                  </a:lnTo>
                  <a:lnTo>
                    <a:pt x="304" y="126"/>
                  </a:lnTo>
                  <a:lnTo>
                    <a:pt x="304" y="126"/>
                  </a:lnTo>
                  <a:lnTo>
                    <a:pt x="304" y="128"/>
                  </a:lnTo>
                  <a:lnTo>
                    <a:pt x="302" y="128"/>
                  </a:lnTo>
                  <a:lnTo>
                    <a:pt x="302" y="128"/>
                  </a:lnTo>
                  <a:lnTo>
                    <a:pt x="302" y="128"/>
                  </a:lnTo>
                  <a:lnTo>
                    <a:pt x="302" y="129"/>
                  </a:lnTo>
                  <a:lnTo>
                    <a:pt x="304" y="131"/>
                  </a:lnTo>
                  <a:lnTo>
                    <a:pt x="302" y="131"/>
                  </a:lnTo>
                  <a:lnTo>
                    <a:pt x="302" y="131"/>
                  </a:lnTo>
                  <a:lnTo>
                    <a:pt x="302" y="133"/>
                  </a:lnTo>
                  <a:lnTo>
                    <a:pt x="301" y="134"/>
                  </a:lnTo>
                  <a:lnTo>
                    <a:pt x="299" y="134"/>
                  </a:lnTo>
                  <a:lnTo>
                    <a:pt x="299" y="136"/>
                  </a:lnTo>
                  <a:lnTo>
                    <a:pt x="299" y="137"/>
                  </a:lnTo>
                  <a:lnTo>
                    <a:pt x="288" y="142"/>
                  </a:lnTo>
                  <a:lnTo>
                    <a:pt x="280" y="145"/>
                  </a:lnTo>
                  <a:lnTo>
                    <a:pt x="280" y="145"/>
                  </a:lnTo>
                  <a:lnTo>
                    <a:pt x="280" y="145"/>
                  </a:lnTo>
                  <a:lnTo>
                    <a:pt x="279" y="139"/>
                  </a:lnTo>
                  <a:lnTo>
                    <a:pt x="279" y="136"/>
                  </a:lnTo>
                  <a:lnTo>
                    <a:pt x="279" y="134"/>
                  </a:lnTo>
                  <a:lnTo>
                    <a:pt x="277" y="136"/>
                  </a:lnTo>
                  <a:lnTo>
                    <a:pt x="277" y="136"/>
                  </a:lnTo>
                  <a:lnTo>
                    <a:pt x="276" y="134"/>
                  </a:lnTo>
                  <a:lnTo>
                    <a:pt x="276" y="134"/>
                  </a:lnTo>
                  <a:lnTo>
                    <a:pt x="276" y="134"/>
                  </a:lnTo>
                  <a:lnTo>
                    <a:pt x="276" y="133"/>
                  </a:lnTo>
                  <a:lnTo>
                    <a:pt x="276" y="133"/>
                  </a:lnTo>
                  <a:lnTo>
                    <a:pt x="274" y="134"/>
                  </a:lnTo>
                  <a:lnTo>
                    <a:pt x="274" y="134"/>
                  </a:lnTo>
                  <a:lnTo>
                    <a:pt x="272" y="133"/>
                  </a:lnTo>
                  <a:lnTo>
                    <a:pt x="272" y="133"/>
                  </a:lnTo>
                  <a:lnTo>
                    <a:pt x="272" y="133"/>
                  </a:lnTo>
                  <a:lnTo>
                    <a:pt x="271" y="134"/>
                  </a:lnTo>
                  <a:lnTo>
                    <a:pt x="268" y="136"/>
                  </a:lnTo>
                  <a:lnTo>
                    <a:pt x="266" y="136"/>
                  </a:lnTo>
                  <a:lnTo>
                    <a:pt x="266" y="134"/>
                  </a:lnTo>
                  <a:lnTo>
                    <a:pt x="266" y="133"/>
                  </a:lnTo>
                  <a:lnTo>
                    <a:pt x="266" y="133"/>
                  </a:lnTo>
                  <a:lnTo>
                    <a:pt x="265" y="131"/>
                  </a:lnTo>
                  <a:lnTo>
                    <a:pt x="265" y="131"/>
                  </a:lnTo>
                  <a:lnTo>
                    <a:pt x="265" y="131"/>
                  </a:lnTo>
                  <a:lnTo>
                    <a:pt x="261" y="131"/>
                  </a:lnTo>
                  <a:lnTo>
                    <a:pt x="261" y="131"/>
                  </a:lnTo>
                  <a:lnTo>
                    <a:pt x="261" y="133"/>
                  </a:lnTo>
                  <a:lnTo>
                    <a:pt x="257" y="128"/>
                  </a:lnTo>
                  <a:lnTo>
                    <a:pt x="255" y="131"/>
                  </a:lnTo>
                  <a:lnTo>
                    <a:pt x="254" y="133"/>
                  </a:lnTo>
                  <a:lnTo>
                    <a:pt x="250" y="134"/>
                  </a:lnTo>
                  <a:lnTo>
                    <a:pt x="249" y="134"/>
                  </a:lnTo>
                  <a:lnTo>
                    <a:pt x="246" y="133"/>
                  </a:lnTo>
                  <a:lnTo>
                    <a:pt x="244" y="134"/>
                  </a:lnTo>
                  <a:lnTo>
                    <a:pt x="241" y="136"/>
                  </a:lnTo>
                  <a:lnTo>
                    <a:pt x="241" y="136"/>
                  </a:lnTo>
                  <a:lnTo>
                    <a:pt x="239" y="136"/>
                  </a:lnTo>
                  <a:lnTo>
                    <a:pt x="239" y="136"/>
                  </a:lnTo>
                  <a:lnTo>
                    <a:pt x="239" y="134"/>
                  </a:lnTo>
                  <a:lnTo>
                    <a:pt x="239" y="133"/>
                  </a:lnTo>
                  <a:lnTo>
                    <a:pt x="239" y="129"/>
                  </a:lnTo>
                  <a:lnTo>
                    <a:pt x="239" y="128"/>
                  </a:lnTo>
                  <a:lnTo>
                    <a:pt x="238" y="128"/>
                  </a:lnTo>
                  <a:lnTo>
                    <a:pt x="238" y="126"/>
                  </a:lnTo>
                  <a:lnTo>
                    <a:pt x="236" y="128"/>
                  </a:lnTo>
                  <a:lnTo>
                    <a:pt x="236" y="128"/>
                  </a:lnTo>
                  <a:lnTo>
                    <a:pt x="235" y="128"/>
                  </a:lnTo>
                  <a:lnTo>
                    <a:pt x="233" y="128"/>
                  </a:lnTo>
                  <a:lnTo>
                    <a:pt x="231" y="128"/>
                  </a:lnTo>
                  <a:lnTo>
                    <a:pt x="228" y="129"/>
                  </a:lnTo>
                  <a:lnTo>
                    <a:pt x="227" y="129"/>
                  </a:lnTo>
                  <a:lnTo>
                    <a:pt x="225" y="129"/>
                  </a:lnTo>
                  <a:lnTo>
                    <a:pt x="225" y="128"/>
                  </a:lnTo>
                  <a:lnTo>
                    <a:pt x="225" y="128"/>
                  </a:lnTo>
                  <a:lnTo>
                    <a:pt x="225" y="128"/>
                  </a:lnTo>
                  <a:lnTo>
                    <a:pt x="225" y="128"/>
                  </a:lnTo>
                  <a:lnTo>
                    <a:pt x="224" y="128"/>
                  </a:lnTo>
                  <a:lnTo>
                    <a:pt x="224" y="129"/>
                  </a:lnTo>
                  <a:lnTo>
                    <a:pt x="222" y="128"/>
                  </a:lnTo>
                  <a:lnTo>
                    <a:pt x="220" y="126"/>
                  </a:lnTo>
                  <a:lnTo>
                    <a:pt x="219" y="128"/>
                  </a:lnTo>
                  <a:lnTo>
                    <a:pt x="217" y="128"/>
                  </a:lnTo>
                  <a:lnTo>
                    <a:pt x="217" y="128"/>
                  </a:lnTo>
                  <a:lnTo>
                    <a:pt x="217" y="128"/>
                  </a:lnTo>
                  <a:lnTo>
                    <a:pt x="216" y="128"/>
                  </a:lnTo>
                  <a:lnTo>
                    <a:pt x="216" y="125"/>
                  </a:lnTo>
                  <a:lnTo>
                    <a:pt x="214" y="117"/>
                  </a:lnTo>
                  <a:lnTo>
                    <a:pt x="214" y="114"/>
                  </a:lnTo>
                  <a:lnTo>
                    <a:pt x="214" y="114"/>
                  </a:lnTo>
                  <a:lnTo>
                    <a:pt x="213" y="112"/>
                  </a:lnTo>
                  <a:lnTo>
                    <a:pt x="213" y="110"/>
                  </a:lnTo>
                  <a:lnTo>
                    <a:pt x="213" y="109"/>
                  </a:lnTo>
                  <a:lnTo>
                    <a:pt x="214" y="107"/>
                  </a:lnTo>
                  <a:lnTo>
                    <a:pt x="213" y="106"/>
                  </a:lnTo>
                  <a:lnTo>
                    <a:pt x="213" y="104"/>
                  </a:lnTo>
                  <a:lnTo>
                    <a:pt x="213" y="103"/>
                  </a:lnTo>
                  <a:lnTo>
                    <a:pt x="211" y="101"/>
                  </a:lnTo>
                  <a:lnTo>
                    <a:pt x="209" y="99"/>
                  </a:lnTo>
                  <a:lnTo>
                    <a:pt x="208" y="99"/>
                  </a:lnTo>
                  <a:lnTo>
                    <a:pt x="205" y="98"/>
                  </a:lnTo>
                  <a:lnTo>
                    <a:pt x="203" y="98"/>
                  </a:lnTo>
                  <a:lnTo>
                    <a:pt x="203" y="98"/>
                  </a:lnTo>
                  <a:lnTo>
                    <a:pt x="201" y="96"/>
                  </a:lnTo>
                  <a:lnTo>
                    <a:pt x="203" y="96"/>
                  </a:lnTo>
                  <a:lnTo>
                    <a:pt x="203" y="95"/>
                  </a:lnTo>
                  <a:lnTo>
                    <a:pt x="203" y="95"/>
                  </a:lnTo>
                  <a:lnTo>
                    <a:pt x="203" y="95"/>
                  </a:lnTo>
                  <a:lnTo>
                    <a:pt x="201" y="93"/>
                  </a:lnTo>
                  <a:lnTo>
                    <a:pt x="201" y="93"/>
                  </a:lnTo>
                  <a:lnTo>
                    <a:pt x="200" y="92"/>
                  </a:lnTo>
                  <a:lnTo>
                    <a:pt x="200" y="92"/>
                  </a:lnTo>
                  <a:lnTo>
                    <a:pt x="200" y="88"/>
                  </a:lnTo>
                  <a:lnTo>
                    <a:pt x="200" y="88"/>
                  </a:lnTo>
                  <a:lnTo>
                    <a:pt x="201" y="87"/>
                  </a:lnTo>
                  <a:lnTo>
                    <a:pt x="201" y="85"/>
                  </a:lnTo>
                  <a:lnTo>
                    <a:pt x="201" y="85"/>
                  </a:lnTo>
                  <a:lnTo>
                    <a:pt x="201" y="85"/>
                  </a:lnTo>
                  <a:lnTo>
                    <a:pt x="201" y="84"/>
                  </a:lnTo>
                  <a:lnTo>
                    <a:pt x="201" y="84"/>
                  </a:lnTo>
                  <a:lnTo>
                    <a:pt x="200" y="84"/>
                  </a:lnTo>
                  <a:lnTo>
                    <a:pt x="200" y="82"/>
                  </a:lnTo>
                  <a:lnTo>
                    <a:pt x="198" y="81"/>
                  </a:lnTo>
                  <a:lnTo>
                    <a:pt x="197" y="77"/>
                  </a:lnTo>
                  <a:lnTo>
                    <a:pt x="197" y="74"/>
                  </a:lnTo>
                  <a:lnTo>
                    <a:pt x="197" y="73"/>
                  </a:lnTo>
                  <a:lnTo>
                    <a:pt x="198" y="69"/>
                  </a:lnTo>
                  <a:lnTo>
                    <a:pt x="198" y="68"/>
                  </a:lnTo>
                  <a:lnTo>
                    <a:pt x="200" y="68"/>
                  </a:lnTo>
                  <a:lnTo>
                    <a:pt x="200" y="68"/>
                  </a:lnTo>
                  <a:lnTo>
                    <a:pt x="200" y="68"/>
                  </a:lnTo>
                  <a:lnTo>
                    <a:pt x="200" y="68"/>
                  </a:lnTo>
                  <a:lnTo>
                    <a:pt x="198" y="68"/>
                  </a:lnTo>
                  <a:lnTo>
                    <a:pt x="200" y="65"/>
                  </a:lnTo>
                  <a:lnTo>
                    <a:pt x="200" y="63"/>
                  </a:lnTo>
                  <a:lnTo>
                    <a:pt x="201" y="62"/>
                  </a:lnTo>
                  <a:lnTo>
                    <a:pt x="203" y="62"/>
                  </a:lnTo>
                  <a:lnTo>
                    <a:pt x="203" y="58"/>
                  </a:lnTo>
                  <a:lnTo>
                    <a:pt x="205" y="58"/>
                  </a:lnTo>
                  <a:lnTo>
                    <a:pt x="208" y="57"/>
                  </a:lnTo>
                  <a:lnTo>
                    <a:pt x="206" y="58"/>
                  </a:lnTo>
                  <a:lnTo>
                    <a:pt x="206" y="58"/>
                  </a:lnTo>
                  <a:lnTo>
                    <a:pt x="206" y="60"/>
                  </a:lnTo>
                  <a:lnTo>
                    <a:pt x="208" y="60"/>
                  </a:lnTo>
                  <a:lnTo>
                    <a:pt x="208" y="62"/>
                  </a:lnTo>
                  <a:lnTo>
                    <a:pt x="209" y="63"/>
                  </a:lnTo>
                  <a:lnTo>
                    <a:pt x="211" y="65"/>
                  </a:lnTo>
                  <a:lnTo>
                    <a:pt x="211" y="65"/>
                  </a:lnTo>
                  <a:lnTo>
                    <a:pt x="213" y="66"/>
                  </a:lnTo>
                  <a:lnTo>
                    <a:pt x="213" y="66"/>
                  </a:lnTo>
                  <a:lnTo>
                    <a:pt x="214" y="68"/>
                  </a:lnTo>
                  <a:lnTo>
                    <a:pt x="214" y="68"/>
                  </a:lnTo>
                  <a:lnTo>
                    <a:pt x="217" y="71"/>
                  </a:lnTo>
                  <a:lnTo>
                    <a:pt x="219" y="73"/>
                  </a:lnTo>
                  <a:lnTo>
                    <a:pt x="219" y="73"/>
                  </a:lnTo>
                  <a:lnTo>
                    <a:pt x="220" y="73"/>
                  </a:lnTo>
                  <a:lnTo>
                    <a:pt x="222" y="73"/>
                  </a:lnTo>
                  <a:lnTo>
                    <a:pt x="227" y="71"/>
                  </a:lnTo>
                  <a:lnTo>
                    <a:pt x="227" y="71"/>
                  </a:lnTo>
                  <a:lnTo>
                    <a:pt x="228" y="69"/>
                  </a:lnTo>
                  <a:lnTo>
                    <a:pt x="231" y="71"/>
                  </a:lnTo>
                  <a:lnTo>
                    <a:pt x="235" y="71"/>
                  </a:lnTo>
                  <a:lnTo>
                    <a:pt x="235" y="71"/>
                  </a:lnTo>
                  <a:lnTo>
                    <a:pt x="236" y="71"/>
                  </a:lnTo>
                  <a:lnTo>
                    <a:pt x="238" y="71"/>
                  </a:lnTo>
                  <a:lnTo>
                    <a:pt x="238" y="71"/>
                  </a:lnTo>
                  <a:lnTo>
                    <a:pt x="239" y="71"/>
                  </a:lnTo>
                  <a:lnTo>
                    <a:pt x="241" y="69"/>
                  </a:lnTo>
                  <a:lnTo>
                    <a:pt x="242" y="69"/>
                  </a:lnTo>
                  <a:lnTo>
                    <a:pt x="244" y="68"/>
                  </a:lnTo>
                  <a:lnTo>
                    <a:pt x="244" y="66"/>
                  </a:lnTo>
                  <a:lnTo>
                    <a:pt x="244" y="65"/>
                  </a:lnTo>
                  <a:lnTo>
                    <a:pt x="246" y="65"/>
                  </a:lnTo>
                  <a:lnTo>
                    <a:pt x="247" y="63"/>
                  </a:lnTo>
                  <a:lnTo>
                    <a:pt x="249" y="63"/>
                  </a:lnTo>
                  <a:lnTo>
                    <a:pt x="255" y="63"/>
                  </a:lnTo>
                  <a:lnTo>
                    <a:pt x="257" y="63"/>
                  </a:lnTo>
                  <a:lnTo>
                    <a:pt x="257" y="63"/>
                  </a:lnTo>
                  <a:lnTo>
                    <a:pt x="257" y="65"/>
                  </a:lnTo>
                  <a:lnTo>
                    <a:pt x="257" y="65"/>
                  </a:lnTo>
                  <a:lnTo>
                    <a:pt x="257" y="65"/>
                  </a:lnTo>
                  <a:lnTo>
                    <a:pt x="258" y="65"/>
                  </a:lnTo>
                  <a:lnTo>
                    <a:pt x="261" y="66"/>
                  </a:lnTo>
                  <a:lnTo>
                    <a:pt x="263" y="66"/>
                  </a:lnTo>
                  <a:lnTo>
                    <a:pt x="263" y="66"/>
                  </a:lnTo>
                  <a:lnTo>
                    <a:pt x="265" y="68"/>
                  </a:lnTo>
                  <a:lnTo>
                    <a:pt x="266" y="68"/>
                  </a:lnTo>
                  <a:lnTo>
                    <a:pt x="268" y="66"/>
                  </a:lnTo>
                  <a:lnTo>
                    <a:pt x="268" y="65"/>
                  </a:lnTo>
                  <a:lnTo>
                    <a:pt x="269" y="65"/>
                  </a:lnTo>
                  <a:lnTo>
                    <a:pt x="271" y="65"/>
                  </a:lnTo>
                  <a:lnTo>
                    <a:pt x="272" y="65"/>
                  </a:lnTo>
                  <a:lnTo>
                    <a:pt x="274" y="65"/>
                  </a:lnTo>
                  <a:lnTo>
                    <a:pt x="276" y="63"/>
                  </a:lnTo>
                  <a:lnTo>
                    <a:pt x="279" y="65"/>
                  </a:lnTo>
                  <a:lnTo>
                    <a:pt x="279" y="65"/>
                  </a:lnTo>
                  <a:lnTo>
                    <a:pt x="279" y="63"/>
                  </a:lnTo>
                  <a:lnTo>
                    <a:pt x="280" y="62"/>
                  </a:lnTo>
                  <a:lnTo>
                    <a:pt x="280" y="62"/>
                  </a:lnTo>
                  <a:lnTo>
                    <a:pt x="280" y="58"/>
                  </a:lnTo>
                  <a:lnTo>
                    <a:pt x="280" y="58"/>
                  </a:lnTo>
                  <a:lnTo>
                    <a:pt x="282" y="58"/>
                  </a:lnTo>
                  <a:lnTo>
                    <a:pt x="282" y="58"/>
                  </a:lnTo>
                  <a:lnTo>
                    <a:pt x="282" y="57"/>
                  </a:lnTo>
                  <a:lnTo>
                    <a:pt x="283" y="57"/>
                  </a:lnTo>
                  <a:lnTo>
                    <a:pt x="282" y="57"/>
                  </a:lnTo>
                  <a:lnTo>
                    <a:pt x="282" y="55"/>
                  </a:lnTo>
                  <a:lnTo>
                    <a:pt x="282" y="54"/>
                  </a:lnTo>
                  <a:lnTo>
                    <a:pt x="282" y="54"/>
                  </a:lnTo>
                  <a:lnTo>
                    <a:pt x="282" y="54"/>
                  </a:lnTo>
                  <a:lnTo>
                    <a:pt x="283" y="52"/>
                  </a:lnTo>
                  <a:lnTo>
                    <a:pt x="285" y="52"/>
                  </a:lnTo>
                  <a:lnTo>
                    <a:pt x="287" y="51"/>
                  </a:lnTo>
                  <a:lnTo>
                    <a:pt x="287" y="49"/>
                  </a:lnTo>
                  <a:lnTo>
                    <a:pt x="288" y="49"/>
                  </a:lnTo>
                  <a:lnTo>
                    <a:pt x="288" y="49"/>
                  </a:lnTo>
                  <a:lnTo>
                    <a:pt x="287" y="47"/>
                  </a:lnTo>
                  <a:lnTo>
                    <a:pt x="287" y="47"/>
                  </a:lnTo>
                  <a:lnTo>
                    <a:pt x="287" y="47"/>
                  </a:lnTo>
                  <a:lnTo>
                    <a:pt x="287" y="46"/>
                  </a:lnTo>
                  <a:lnTo>
                    <a:pt x="287" y="46"/>
                  </a:lnTo>
                  <a:lnTo>
                    <a:pt x="287" y="46"/>
                  </a:lnTo>
                  <a:lnTo>
                    <a:pt x="287" y="44"/>
                  </a:lnTo>
                  <a:lnTo>
                    <a:pt x="287" y="44"/>
                  </a:lnTo>
                  <a:lnTo>
                    <a:pt x="288" y="43"/>
                  </a:lnTo>
                  <a:lnTo>
                    <a:pt x="288" y="41"/>
                  </a:lnTo>
                  <a:lnTo>
                    <a:pt x="290" y="43"/>
                  </a:lnTo>
                  <a:lnTo>
                    <a:pt x="291" y="43"/>
                  </a:lnTo>
                  <a:lnTo>
                    <a:pt x="291" y="41"/>
                  </a:lnTo>
                  <a:lnTo>
                    <a:pt x="293" y="41"/>
                  </a:lnTo>
                  <a:lnTo>
                    <a:pt x="293" y="40"/>
                  </a:lnTo>
                  <a:lnTo>
                    <a:pt x="293" y="40"/>
                  </a:lnTo>
                  <a:lnTo>
                    <a:pt x="293" y="38"/>
                  </a:lnTo>
                  <a:lnTo>
                    <a:pt x="293" y="36"/>
                  </a:lnTo>
                  <a:lnTo>
                    <a:pt x="293" y="36"/>
                  </a:lnTo>
                  <a:lnTo>
                    <a:pt x="293" y="35"/>
                  </a:lnTo>
                  <a:lnTo>
                    <a:pt x="293" y="33"/>
                  </a:lnTo>
                  <a:lnTo>
                    <a:pt x="293" y="32"/>
                  </a:lnTo>
                  <a:lnTo>
                    <a:pt x="293" y="29"/>
                  </a:lnTo>
                  <a:lnTo>
                    <a:pt x="295" y="29"/>
                  </a:lnTo>
                  <a:lnTo>
                    <a:pt x="295" y="27"/>
                  </a:lnTo>
                  <a:lnTo>
                    <a:pt x="295" y="25"/>
                  </a:lnTo>
                  <a:lnTo>
                    <a:pt x="296" y="24"/>
                  </a:lnTo>
                  <a:lnTo>
                    <a:pt x="298" y="24"/>
                  </a:lnTo>
                  <a:lnTo>
                    <a:pt x="298" y="22"/>
                  </a:lnTo>
                  <a:lnTo>
                    <a:pt x="298" y="22"/>
                  </a:lnTo>
                  <a:lnTo>
                    <a:pt x="299" y="24"/>
                  </a:lnTo>
                  <a:lnTo>
                    <a:pt x="301" y="22"/>
                  </a:lnTo>
                  <a:lnTo>
                    <a:pt x="302" y="22"/>
                  </a:lnTo>
                  <a:lnTo>
                    <a:pt x="304" y="22"/>
                  </a:lnTo>
                  <a:lnTo>
                    <a:pt x="306" y="24"/>
                  </a:lnTo>
                  <a:lnTo>
                    <a:pt x="306" y="24"/>
                  </a:lnTo>
                  <a:lnTo>
                    <a:pt x="307" y="22"/>
                  </a:lnTo>
                  <a:close/>
                  <a:moveTo>
                    <a:pt x="455" y="21"/>
                  </a:moveTo>
                  <a:lnTo>
                    <a:pt x="455" y="21"/>
                  </a:lnTo>
                  <a:lnTo>
                    <a:pt x="457" y="21"/>
                  </a:lnTo>
                  <a:lnTo>
                    <a:pt x="457" y="22"/>
                  </a:lnTo>
                  <a:lnTo>
                    <a:pt x="457" y="24"/>
                  </a:lnTo>
                  <a:lnTo>
                    <a:pt x="457" y="25"/>
                  </a:lnTo>
                  <a:lnTo>
                    <a:pt x="455" y="27"/>
                  </a:lnTo>
                  <a:lnTo>
                    <a:pt x="455" y="29"/>
                  </a:lnTo>
                  <a:lnTo>
                    <a:pt x="454" y="27"/>
                  </a:lnTo>
                  <a:lnTo>
                    <a:pt x="454" y="27"/>
                  </a:lnTo>
                  <a:lnTo>
                    <a:pt x="455" y="25"/>
                  </a:lnTo>
                  <a:lnTo>
                    <a:pt x="455" y="24"/>
                  </a:lnTo>
                  <a:lnTo>
                    <a:pt x="455" y="24"/>
                  </a:lnTo>
                  <a:lnTo>
                    <a:pt x="455" y="22"/>
                  </a:lnTo>
                  <a:lnTo>
                    <a:pt x="455" y="22"/>
                  </a:lnTo>
                  <a:lnTo>
                    <a:pt x="455" y="21"/>
                  </a:lnTo>
                  <a:close/>
                  <a:moveTo>
                    <a:pt x="1" y="5"/>
                  </a:moveTo>
                  <a:lnTo>
                    <a:pt x="3" y="5"/>
                  </a:lnTo>
                  <a:lnTo>
                    <a:pt x="4" y="5"/>
                  </a:lnTo>
                  <a:lnTo>
                    <a:pt x="6" y="5"/>
                  </a:lnTo>
                  <a:lnTo>
                    <a:pt x="8" y="6"/>
                  </a:lnTo>
                  <a:lnTo>
                    <a:pt x="11" y="8"/>
                  </a:lnTo>
                  <a:lnTo>
                    <a:pt x="12" y="10"/>
                  </a:lnTo>
                  <a:lnTo>
                    <a:pt x="14" y="10"/>
                  </a:lnTo>
                  <a:lnTo>
                    <a:pt x="17" y="10"/>
                  </a:lnTo>
                  <a:lnTo>
                    <a:pt x="20" y="10"/>
                  </a:lnTo>
                  <a:lnTo>
                    <a:pt x="23" y="10"/>
                  </a:lnTo>
                  <a:lnTo>
                    <a:pt x="25" y="10"/>
                  </a:lnTo>
                  <a:lnTo>
                    <a:pt x="26" y="10"/>
                  </a:lnTo>
                  <a:lnTo>
                    <a:pt x="28" y="11"/>
                  </a:lnTo>
                  <a:lnTo>
                    <a:pt x="31" y="10"/>
                  </a:lnTo>
                  <a:lnTo>
                    <a:pt x="33" y="10"/>
                  </a:lnTo>
                  <a:lnTo>
                    <a:pt x="33" y="11"/>
                  </a:lnTo>
                  <a:lnTo>
                    <a:pt x="33" y="11"/>
                  </a:lnTo>
                  <a:lnTo>
                    <a:pt x="36" y="13"/>
                  </a:lnTo>
                  <a:lnTo>
                    <a:pt x="37" y="16"/>
                  </a:lnTo>
                  <a:lnTo>
                    <a:pt x="39" y="18"/>
                  </a:lnTo>
                  <a:lnTo>
                    <a:pt x="39" y="19"/>
                  </a:lnTo>
                  <a:lnTo>
                    <a:pt x="39" y="19"/>
                  </a:lnTo>
                  <a:lnTo>
                    <a:pt x="44" y="22"/>
                  </a:lnTo>
                  <a:lnTo>
                    <a:pt x="44" y="24"/>
                  </a:lnTo>
                  <a:lnTo>
                    <a:pt x="42" y="25"/>
                  </a:lnTo>
                  <a:lnTo>
                    <a:pt x="44" y="27"/>
                  </a:lnTo>
                  <a:lnTo>
                    <a:pt x="47" y="29"/>
                  </a:lnTo>
                  <a:lnTo>
                    <a:pt x="49" y="29"/>
                  </a:lnTo>
                  <a:lnTo>
                    <a:pt x="50" y="30"/>
                  </a:lnTo>
                  <a:lnTo>
                    <a:pt x="50" y="30"/>
                  </a:lnTo>
                  <a:lnTo>
                    <a:pt x="50" y="32"/>
                  </a:lnTo>
                  <a:lnTo>
                    <a:pt x="52" y="32"/>
                  </a:lnTo>
                  <a:lnTo>
                    <a:pt x="56" y="33"/>
                  </a:lnTo>
                  <a:lnTo>
                    <a:pt x="61" y="38"/>
                  </a:lnTo>
                  <a:lnTo>
                    <a:pt x="64" y="40"/>
                  </a:lnTo>
                  <a:lnTo>
                    <a:pt x="67" y="43"/>
                  </a:lnTo>
                  <a:lnTo>
                    <a:pt x="67" y="44"/>
                  </a:lnTo>
                  <a:lnTo>
                    <a:pt x="69" y="46"/>
                  </a:lnTo>
                  <a:lnTo>
                    <a:pt x="71" y="47"/>
                  </a:lnTo>
                  <a:lnTo>
                    <a:pt x="72" y="51"/>
                  </a:lnTo>
                  <a:lnTo>
                    <a:pt x="74" y="51"/>
                  </a:lnTo>
                  <a:lnTo>
                    <a:pt x="74" y="52"/>
                  </a:lnTo>
                  <a:lnTo>
                    <a:pt x="75" y="52"/>
                  </a:lnTo>
                  <a:lnTo>
                    <a:pt x="75" y="54"/>
                  </a:lnTo>
                  <a:lnTo>
                    <a:pt x="77" y="55"/>
                  </a:lnTo>
                  <a:lnTo>
                    <a:pt x="78" y="55"/>
                  </a:lnTo>
                  <a:lnTo>
                    <a:pt x="80" y="57"/>
                  </a:lnTo>
                  <a:lnTo>
                    <a:pt x="82" y="57"/>
                  </a:lnTo>
                  <a:lnTo>
                    <a:pt x="82" y="55"/>
                  </a:lnTo>
                  <a:lnTo>
                    <a:pt x="80" y="55"/>
                  </a:lnTo>
                  <a:lnTo>
                    <a:pt x="80" y="54"/>
                  </a:lnTo>
                  <a:lnTo>
                    <a:pt x="80" y="54"/>
                  </a:lnTo>
                  <a:lnTo>
                    <a:pt x="82" y="52"/>
                  </a:lnTo>
                  <a:lnTo>
                    <a:pt x="82" y="52"/>
                  </a:lnTo>
                  <a:lnTo>
                    <a:pt x="83" y="52"/>
                  </a:lnTo>
                  <a:lnTo>
                    <a:pt x="86" y="55"/>
                  </a:lnTo>
                  <a:lnTo>
                    <a:pt x="86" y="57"/>
                  </a:lnTo>
                  <a:lnTo>
                    <a:pt x="88" y="58"/>
                  </a:lnTo>
                  <a:lnTo>
                    <a:pt x="88" y="60"/>
                  </a:lnTo>
                  <a:lnTo>
                    <a:pt x="90" y="62"/>
                  </a:lnTo>
                  <a:lnTo>
                    <a:pt x="91" y="62"/>
                  </a:lnTo>
                  <a:lnTo>
                    <a:pt x="93" y="62"/>
                  </a:lnTo>
                  <a:lnTo>
                    <a:pt x="94" y="62"/>
                  </a:lnTo>
                  <a:lnTo>
                    <a:pt x="97" y="65"/>
                  </a:lnTo>
                  <a:lnTo>
                    <a:pt x="99" y="66"/>
                  </a:lnTo>
                  <a:lnTo>
                    <a:pt x="99" y="68"/>
                  </a:lnTo>
                  <a:lnTo>
                    <a:pt x="101" y="69"/>
                  </a:lnTo>
                  <a:lnTo>
                    <a:pt x="101" y="71"/>
                  </a:lnTo>
                  <a:lnTo>
                    <a:pt x="101" y="71"/>
                  </a:lnTo>
                  <a:lnTo>
                    <a:pt x="102" y="73"/>
                  </a:lnTo>
                  <a:lnTo>
                    <a:pt x="104" y="74"/>
                  </a:lnTo>
                  <a:lnTo>
                    <a:pt x="105" y="74"/>
                  </a:lnTo>
                  <a:lnTo>
                    <a:pt x="110" y="76"/>
                  </a:lnTo>
                  <a:lnTo>
                    <a:pt x="112" y="76"/>
                  </a:lnTo>
                  <a:lnTo>
                    <a:pt x="112" y="77"/>
                  </a:lnTo>
                  <a:lnTo>
                    <a:pt x="113" y="79"/>
                  </a:lnTo>
                  <a:lnTo>
                    <a:pt x="112" y="79"/>
                  </a:lnTo>
                  <a:lnTo>
                    <a:pt x="108" y="81"/>
                  </a:lnTo>
                  <a:lnTo>
                    <a:pt x="105" y="82"/>
                  </a:lnTo>
                  <a:lnTo>
                    <a:pt x="108" y="82"/>
                  </a:lnTo>
                  <a:lnTo>
                    <a:pt x="110" y="82"/>
                  </a:lnTo>
                  <a:lnTo>
                    <a:pt x="112" y="81"/>
                  </a:lnTo>
                  <a:lnTo>
                    <a:pt x="113" y="79"/>
                  </a:lnTo>
                  <a:lnTo>
                    <a:pt x="116" y="79"/>
                  </a:lnTo>
                  <a:lnTo>
                    <a:pt x="116" y="77"/>
                  </a:lnTo>
                  <a:lnTo>
                    <a:pt x="118" y="77"/>
                  </a:lnTo>
                  <a:lnTo>
                    <a:pt x="118" y="79"/>
                  </a:lnTo>
                  <a:lnTo>
                    <a:pt x="119" y="81"/>
                  </a:lnTo>
                  <a:lnTo>
                    <a:pt x="121" y="81"/>
                  </a:lnTo>
                  <a:lnTo>
                    <a:pt x="123" y="82"/>
                  </a:lnTo>
                  <a:lnTo>
                    <a:pt x="123" y="85"/>
                  </a:lnTo>
                  <a:lnTo>
                    <a:pt x="123" y="85"/>
                  </a:lnTo>
                  <a:lnTo>
                    <a:pt x="119" y="87"/>
                  </a:lnTo>
                  <a:lnTo>
                    <a:pt x="118" y="88"/>
                  </a:lnTo>
                  <a:lnTo>
                    <a:pt x="118" y="88"/>
                  </a:lnTo>
                  <a:lnTo>
                    <a:pt x="118" y="90"/>
                  </a:lnTo>
                  <a:lnTo>
                    <a:pt x="118" y="90"/>
                  </a:lnTo>
                  <a:lnTo>
                    <a:pt x="119" y="92"/>
                  </a:lnTo>
                  <a:lnTo>
                    <a:pt x="119" y="92"/>
                  </a:lnTo>
                  <a:lnTo>
                    <a:pt x="118" y="93"/>
                  </a:lnTo>
                  <a:lnTo>
                    <a:pt x="118" y="93"/>
                  </a:lnTo>
                  <a:lnTo>
                    <a:pt x="119" y="96"/>
                  </a:lnTo>
                  <a:lnTo>
                    <a:pt x="119" y="96"/>
                  </a:lnTo>
                  <a:lnTo>
                    <a:pt x="123" y="98"/>
                  </a:lnTo>
                  <a:lnTo>
                    <a:pt x="126" y="99"/>
                  </a:lnTo>
                  <a:lnTo>
                    <a:pt x="127" y="99"/>
                  </a:lnTo>
                  <a:lnTo>
                    <a:pt x="129" y="101"/>
                  </a:lnTo>
                  <a:lnTo>
                    <a:pt x="131" y="101"/>
                  </a:lnTo>
                  <a:lnTo>
                    <a:pt x="132" y="101"/>
                  </a:lnTo>
                  <a:lnTo>
                    <a:pt x="132" y="101"/>
                  </a:lnTo>
                  <a:lnTo>
                    <a:pt x="132" y="103"/>
                  </a:lnTo>
                  <a:lnTo>
                    <a:pt x="132" y="104"/>
                  </a:lnTo>
                  <a:lnTo>
                    <a:pt x="134" y="109"/>
                  </a:lnTo>
                  <a:lnTo>
                    <a:pt x="134" y="110"/>
                  </a:lnTo>
                  <a:lnTo>
                    <a:pt x="134" y="112"/>
                  </a:lnTo>
                  <a:lnTo>
                    <a:pt x="134" y="114"/>
                  </a:lnTo>
                  <a:lnTo>
                    <a:pt x="135" y="114"/>
                  </a:lnTo>
                  <a:lnTo>
                    <a:pt x="137" y="115"/>
                  </a:lnTo>
                  <a:lnTo>
                    <a:pt x="138" y="115"/>
                  </a:lnTo>
                  <a:lnTo>
                    <a:pt x="138" y="117"/>
                  </a:lnTo>
                  <a:lnTo>
                    <a:pt x="138" y="117"/>
                  </a:lnTo>
                  <a:lnTo>
                    <a:pt x="137" y="118"/>
                  </a:lnTo>
                  <a:lnTo>
                    <a:pt x="135" y="120"/>
                  </a:lnTo>
                  <a:lnTo>
                    <a:pt x="135" y="120"/>
                  </a:lnTo>
                  <a:lnTo>
                    <a:pt x="135" y="121"/>
                  </a:lnTo>
                  <a:lnTo>
                    <a:pt x="135" y="123"/>
                  </a:lnTo>
                  <a:lnTo>
                    <a:pt x="137" y="123"/>
                  </a:lnTo>
                  <a:lnTo>
                    <a:pt x="137" y="121"/>
                  </a:lnTo>
                  <a:lnTo>
                    <a:pt x="138" y="120"/>
                  </a:lnTo>
                  <a:lnTo>
                    <a:pt x="140" y="120"/>
                  </a:lnTo>
                  <a:lnTo>
                    <a:pt x="140" y="120"/>
                  </a:lnTo>
                  <a:lnTo>
                    <a:pt x="142" y="120"/>
                  </a:lnTo>
                  <a:lnTo>
                    <a:pt x="145" y="120"/>
                  </a:lnTo>
                  <a:lnTo>
                    <a:pt x="146" y="120"/>
                  </a:lnTo>
                  <a:lnTo>
                    <a:pt x="148" y="120"/>
                  </a:lnTo>
                  <a:lnTo>
                    <a:pt x="149" y="121"/>
                  </a:lnTo>
                  <a:lnTo>
                    <a:pt x="154" y="126"/>
                  </a:lnTo>
                  <a:lnTo>
                    <a:pt x="156" y="129"/>
                  </a:lnTo>
                  <a:lnTo>
                    <a:pt x="156" y="131"/>
                  </a:lnTo>
                  <a:lnTo>
                    <a:pt x="156" y="131"/>
                  </a:lnTo>
                  <a:lnTo>
                    <a:pt x="156" y="133"/>
                  </a:lnTo>
                  <a:lnTo>
                    <a:pt x="154" y="134"/>
                  </a:lnTo>
                  <a:lnTo>
                    <a:pt x="154" y="136"/>
                  </a:lnTo>
                  <a:lnTo>
                    <a:pt x="153" y="137"/>
                  </a:lnTo>
                  <a:lnTo>
                    <a:pt x="153" y="139"/>
                  </a:lnTo>
                  <a:lnTo>
                    <a:pt x="154" y="139"/>
                  </a:lnTo>
                  <a:lnTo>
                    <a:pt x="154" y="140"/>
                  </a:lnTo>
                  <a:lnTo>
                    <a:pt x="154" y="140"/>
                  </a:lnTo>
                  <a:lnTo>
                    <a:pt x="153" y="145"/>
                  </a:lnTo>
                  <a:lnTo>
                    <a:pt x="153" y="145"/>
                  </a:lnTo>
                  <a:lnTo>
                    <a:pt x="154" y="151"/>
                  </a:lnTo>
                  <a:lnTo>
                    <a:pt x="154" y="153"/>
                  </a:lnTo>
                  <a:lnTo>
                    <a:pt x="153" y="155"/>
                  </a:lnTo>
                  <a:lnTo>
                    <a:pt x="154" y="158"/>
                  </a:lnTo>
                  <a:lnTo>
                    <a:pt x="153" y="167"/>
                  </a:lnTo>
                  <a:lnTo>
                    <a:pt x="153" y="167"/>
                  </a:lnTo>
                  <a:lnTo>
                    <a:pt x="151" y="169"/>
                  </a:lnTo>
                  <a:lnTo>
                    <a:pt x="151" y="169"/>
                  </a:lnTo>
                  <a:lnTo>
                    <a:pt x="149" y="169"/>
                  </a:lnTo>
                  <a:lnTo>
                    <a:pt x="149" y="169"/>
                  </a:lnTo>
                  <a:lnTo>
                    <a:pt x="148" y="167"/>
                  </a:lnTo>
                  <a:lnTo>
                    <a:pt x="148" y="167"/>
                  </a:lnTo>
                  <a:lnTo>
                    <a:pt x="146" y="166"/>
                  </a:lnTo>
                  <a:lnTo>
                    <a:pt x="145" y="166"/>
                  </a:lnTo>
                  <a:lnTo>
                    <a:pt x="143" y="167"/>
                  </a:lnTo>
                  <a:lnTo>
                    <a:pt x="142" y="167"/>
                  </a:lnTo>
                  <a:lnTo>
                    <a:pt x="142" y="167"/>
                  </a:lnTo>
                  <a:lnTo>
                    <a:pt x="140" y="167"/>
                  </a:lnTo>
                  <a:lnTo>
                    <a:pt x="135" y="164"/>
                  </a:lnTo>
                  <a:lnTo>
                    <a:pt x="135" y="166"/>
                  </a:lnTo>
                  <a:lnTo>
                    <a:pt x="135" y="166"/>
                  </a:lnTo>
                  <a:lnTo>
                    <a:pt x="135" y="169"/>
                  </a:lnTo>
                  <a:lnTo>
                    <a:pt x="135" y="170"/>
                  </a:lnTo>
                  <a:lnTo>
                    <a:pt x="135" y="170"/>
                  </a:lnTo>
                  <a:lnTo>
                    <a:pt x="135" y="170"/>
                  </a:lnTo>
                  <a:lnTo>
                    <a:pt x="134" y="169"/>
                  </a:lnTo>
                  <a:lnTo>
                    <a:pt x="132" y="167"/>
                  </a:lnTo>
                  <a:lnTo>
                    <a:pt x="129" y="166"/>
                  </a:lnTo>
                  <a:lnTo>
                    <a:pt x="129" y="164"/>
                  </a:lnTo>
                  <a:lnTo>
                    <a:pt x="127" y="162"/>
                  </a:lnTo>
                  <a:lnTo>
                    <a:pt x="124" y="158"/>
                  </a:lnTo>
                  <a:lnTo>
                    <a:pt x="123" y="158"/>
                  </a:lnTo>
                  <a:lnTo>
                    <a:pt x="118" y="155"/>
                  </a:lnTo>
                  <a:lnTo>
                    <a:pt x="116" y="153"/>
                  </a:lnTo>
                  <a:lnTo>
                    <a:pt x="115" y="153"/>
                  </a:lnTo>
                  <a:lnTo>
                    <a:pt x="113" y="151"/>
                  </a:lnTo>
                  <a:lnTo>
                    <a:pt x="110" y="150"/>
                  </a:lnTo>
                  <a:lnTo>
                    <a:pt x="105" y="145"/>
                  </a:lnTo>
                  <a:lnTo>
                    <a:pt x="102" y="142"/>
                  </a:lnTo>
                  <a:lnTo>
                    <a:pt x="101" y="139"/>
                  </a:lnTo>
                  <a:lnTo>
                    <a:pt x="99" y="137"/>
                  </a:lnTo>
                  <a:lnTo>
                    <a:pt x="94" y="134"/>
                  </a:lnTo>
                  <a:lnTo>
                    <a:pt x="93" y="133"/>
                  </a:lnTo>
                  <a:lnTo>
                    <a:pt x="91" y="131"/>
                  </a:lnTo>
                  <a:lnTo>
                    <a:pt x="90" y="126"/>
                  </a:lnTo>
                  <a:lnTo>
                    <a:pt x="88" y="126"/>
                  </a:lnTo>
                  <a:lnTo>
                    <a:pt x="88" y="125"/>
                  </a:lnTo>
                  <a:lnTo>
                    <a:pt x="86" y="123"/>
                  </a:lnTo>
                  <a:lnTo>
                    <a:pt x="85" y="123"/>
                  </a:lnTo>
                  <a:lnTo>
                    <a:pt x="82" y="118"/>
                  </a:lnTo>
                  <a:lnTo>
                    <a:pt x="82" y="118"/>
                  </a:lnTo>
                  <a:lnTo>
                    <a:pt x="80" y="117"/>
                  </a:lnTo>
                  <a:lnTo>
                    <a:pt x="80" y="114"/>
                  </a:lnTo>
                  <a:lnTo>
                    <a:pt x="75" y="104"/>
                  </a:lnTo>
                  <a:lnTo>
                    <a:pt x="74" y="101"/>
                  </a:lnTo>
                  <a:lnTo>
                    <a:pt x="72" y="98"/>
                  </a:lnTo>
                  <a:lnTo>
                    <a:pt x="72" y="96"/>
                  </a:lnTo>
                  <a:lnTo>
                    <a:pt x="69" y="93"/>
                  </a:lnTo>
                  <a:lnTo>
                    <a:pt x="69" y="92"/>
                  </a:lnTo>
                  <a:lnTo>
                    <a:pt x="67" y="92"/>
                  </a:lnTo>
                  <a:lnTo>
                    <a:pt x="66" y="90"/>
                  </a:lnTo>
                  <a:lnTo>
                    <a:pt x="64" y="85"/>
                  </a:lnTo>
                  <a:lnTo>
                    <a:pt x="64" y="85"/>
                  </a:lnTo>
                  <a:lnTo>
                    <a:pt x="63" y="84"/>
                  </a:lnTo>
                  <a:lnTo>
                    <a:pt x="58" y="82"/>
                  </a:lnTo>
                  <a:lnTo>
                    <a:pt x="58" y="82"/>
                  </a:lnTo>
                  <a:lnTo>
                    <a:pt x="56" y="81"/>
                  </a:lnTo>
                  <a:lnTo>
                    <a:pt x="55" y="79"/>
                  </a:lnTo>
                  <a:lnTo>
                    <a:pt x="55" y="76"/>
                  </a:lnTo>
                  <a:lnTo>
                    <a:pt x="53" y="71"/>
                  </a:lnTo>
                  <a:lnTo>
                    <a:pt x="52" y="63"/>
                  </a:lnTo>
                  <a:lnTo>
                    <a:pt x="50" y="62"/>
                  </a:lnTo>
                  <a:lnTo>
                    <a:pt x="49" y="58"/>
                  </a:lnTo>
                  <a:lnTo>
                    <a:pt x="47" y="58"/>
                  </a:lnTo>
                  <a:lnTo>
                    <a:pt x="41" y="54"/>
                  </a:lnTo>
                  <a:lnTo>
                    <a:pt x="39" y="54"/>
                  </a:lnTo>
                  <a:lnTo>
                    <a:pt x="37" y="52"/>
                  </a:lnTo>
                  <a:lnTo>
                    <a:pt x="36" y="52"/>
                  </a:lnTo>
                  <a:lnTo>
                    <a:pt x="34" y="52"/>
                  </a:lnTo>
                  <a:lnTo>
                    <a:pt x="34" y="49"/>
                  </a:lnTo>
                  <a:lnTo>
                    <a:pt x="34" y="47"/>
                  </a:lnTo>
                  <a:lnTo>
                    <a:pt x="34" y="46"/>
                  </a:lnTo>
                  <a:lnTo>
                    <a:pt x="33" y="44"/>
                  </a:lnTo>
                  <a:lnTo>
                    <a:pt x="31" y="43"/>
                  </a:lnTo>
                  <a:lnTo>
                    <a:pt x="30" y="41"/>
                  </a:lnTo>
                  <a:lnTo>
                    <a:pt x="28" y="40"/>
                  </a:lnTo>
                  <a:lnTo>
                    <a:pt x="28" y="38"/>
                  </a:lnTo>
                  <a:lnTo>
                    <a:pt x="25" y="33"/>
                  </a:lnTo>
                  <a:lnTo>
                    <a:pt x="23" y="33"/>
                  </a:lnTo>
                  <a:lnTo>
                    <a:pt x="22" y="32"/>
                  </a:lnTo>
                  <a:lnTo>
                    <a:pt x="19" y="32"/>
                  </a:lnTo>
                  <a:lnTo>
                    <a:pt x="17" y="30"/>
                  </a:lnTo>
                  <a:lnTo>
                    <a:pt x="15" y="29"/>
                  </a:lnTo>
                  <a:lnTo>
                    <a:pt x="14" y="27"/>
                  </a:lnTo>
                  <a:lnTo>
                    <a:pt x="11" y="24"/>
                  </a:lnTo>
                  <a:lnTo>
                    <a:pt x="4" y="19"/>
                  </a:lnTo>
                  <a:lnTo>
                    <a:pt x="3" y="18"/>
                  </a:lnTo>
                  <a:lnTo>
                    <a:pt x="3" y="16"/>
                  </a:lnTo>
                  <a:lnTo>
                    <a:pt x="1" y="14"/>
                  </a:lnTo>
                  <a:lnTo>
                    <a:pt x="0" y="10"/>
                  </a:lnTo>
                  <a:lnTo>
                    <a:pt x="0" y="8"/>
                  </a:lnTo>
                  <a:lnTo>
                    <a:pt x="0" y="8"/>
                  </a:lnTo>
                  <a:lnTo>
                    <a:pt x="0" y="6"/>
                  </a:lnTo>
                  <a:lnTo>
                    <a:pt x="0" y="6"/>
                  </a:lnTo>
                  <a:lnTo>
                    <a:pt x="0" y="5"/>
                  </a:lnTo>
                  <a:lnTo>
                    <a:pt x="0" y="5"/>
                  </a:lnTo>
                  <a:lnTo>
                    <a:pt x="1" y="5"/>
                  </a:lnTo>
                  <a:close/>
                  <a:moveTo>
                    <a:pt x="0" y="0"/>
                  </a:moveTo>
                  <a:lnTo>
                    <a:pt x="0" y="0"/>
                  </a:lnTo>
                  <a:lnTo>
                    <a:pt x="1" y="0"/>
                  </a:lnTo>
                  <a:lnTo>
                    <a:pt x="1" y="2"/>
                  </a:lnTo>
                  <a:lnTo>
                    <a:pt x="1" y="2"/>
                  </a:lnTo>
                  <a:lnTo>
                    <a:pt x="1" y="2"/>
                  </a:lnTo>
                  <a:lnTo>
                    <a:pt x="0" y="2"/>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56" name="Freeform 253">
              <a:extLst>
                <a:ext uri="{FF2B5EF4-FFF2-40B4-BE49-F238E27FC236}">
                  <a16:creationId xmlns:a16="http://schemas.microsoft.com/office/drawing/2014/main" id="{00D51D55-A77A-4E66-924D-E52F03DD99DD}"/>
                </a:ext>
              </a:extLst>
            </p:cNvPr>
            <p:cNvSpPr>
              <a:spLocks/>
            </p:cNvSpPr>
            <p:nvPr/>
          </p:nvSpPr>
          <p:spPr bwMode="auto">
            <a:xfrm>
              <a:off x="6217214" y="2938413"/>
              <a:ext cx="192974" cy="99411"/>
            </a:xfrm>
            <a:custGeom>
              <a:avLst/>
              <a:gdLst>
                <a:gd name="T0" fmla="*/ 79 w 99"/>
                <a:gd name="T1" fmla="*/ 0 h 51"/>
                <a:gd name="T2" fmla="*/ 82 w 99"/>
                <a:gd name="T3" fmla="*/ 4 h 51"/>
                <a:gd name="T4" fmla="*/ 88 w 99"/>
                <a:gd name="T5" fmla="*/ 2 h 51"/>
                <a:gd name="T6" fmla="*/ 90 w 99"/>
                <a:gd name="T7" fmla="*/ 4 h 51"/>
                <a:gd name="T8" fmla="*/ 91 w 99"/>
                <a:gd name="T9" fmla="*/ 5 h 51"/>
                <a:gd name="T10" fmla="*/ 96 w 99"/>
                <a:gd name="T11" fmla="*/ 8 h 51"/>
                <a:gd name="T12" fmla="*/ 98 w 99"/>
                <a:gd name="T13" fmla="*/ 8 h 51"/>
                <a:gd name="T14" fmla="*/ 98 w 99"/>
                <a:gd name="T15" fmla="*/ 11 h 51"/>
                <a:gd name="T16" fmla="*/ 94 w 99"/>
                <a:gd name="T17" fmla="*/ 15 h 51"/>
                <a:gd name="T18" fmla="*/ 91 w 99"/>
                <a:gd name="T19" fmla="*/ 15 h 51"/>
                <a:gd name="T20" fmla="*/ 88 w 99"/>
                <a:gd name="T21" fmla="*/ 18 h 51"/>
                <a:gd name="T22" fmla="*/ 85 w 99"/>
                <a:gd name="T23" fmla="*/ 21 h 51"/>
                <a:gd name="T24" fmla="*/ 82 w 99"/>
                <a:gd name="T25" fmla="*/ 27 h 51"/>
                <a:gd name="T26" fmla="*/ 80 w 99"/>
                <a:gd name="T27" fmla="*/ 30 h 51"/>
                <a:gd name="T28" fmla="*/ 77 w 99"/>
                <a:gd name="T29" fmla="*/ 35 h 51"/>
                <a:gd name="T30" fmla="*/ 76 w 99"/>
                <a:gd name="T31" fmla="*/ 38 h 51"/>
                <a:gd name="T32" fmla="*/ 74 w 99"/>
                <a:gd name="T33" fmla="*/ 40 h 51"/>
                <a:gd name="T34" fmla="*/ 69 w 99"/>
                <a:gd name="T35" fmla="*/ 41 h 51"/>
                <a:gd name="T36" fmla="*/ 68 w 99"/>
                <a:gd name="T37" fmla="*/ 43 h 51"/>
                <a:gd name="T38" fmla="*/ 61 w 99"/>
                <a:gd name="T39" fmla="*/ 45 h 51"/>
                <a:gd name="T40" fmla="*/ 57 w 99"/>
                <a:gd name="T41" fmla="*/ 43 h 51"/>
                <a:gd name="T42" fmla="*/ 50 w 99"/>
                <a:gd name="T43" fmla="*/ 43 h 51"/>
                <a:gd name="T44" fmla="*/ 47 w 99"/>
                <a:gd name="T45" fmla="*/ 46 h 51"/>
                <a:gd name="T46" fmla="*/ 44 w 99"/>
                <a:gd name="T47" fmla="*/ 46 h 51"/>
                <a:gd name="T48" fmla="*/ 41 w 99"/>
                <a:gd name="T49" fmla="*/ 48 h 51"/>
                <a:gd name="T50" fmla="*/ 38 w 99"/>
                <a:gd name="T51" fmla="*/ 48 h 51"/>
                <a:gd name="T52" fmla="*/ 35 w 99"/>
                <a:gd name="T53" fmla="*/ 51 h 51"/>
                <a:gd name="T54" fmla="*/ 27 w 99"/>
                <a:gd name="T55" fmla="*/ 51 h 51"/>
                <a:gd name="T56" fmla="*/ 22 w 99"/>
                <a:gd name="T57" fmla="*/ 48 h 51"/>
                <a:gd name="T58" fmla="*/ 17 w 99"/>
                <a:gd name="T59" fmla="*/ 45 h 51"/>
                <a:gd name="T60" fmla="*/ 11 w 99"/>
                <a:gd name="T61" fmla="*/ 40 h 51"/>
                <a:gd name="T62" fmla="*/ 6 w 99"/>
                <a:gd name="T63" fmla="*/ 37 h 51"/>
                <a:gd name="T64" fmla="*/ 5 w 99"/>
                <a:gd name="T65" fmla="*/ 34 h 51"/>
                <a:gd name="T66" fmla="*/ 3 w 99"/>
                <a:gd name="T67" fmla="*/ 30 h 51"/>
                <a:gd name="T68" fmla="*/ 5 w 99"/>
                <a:gd name="T69" fmla="*/ 29 h 51"/>
                <a:gd name="T70" fmla="*/ 6 w 99"/>
                <a:gd name="T71" fmla="*/ 27 h 51"/>
                <a:gd name="T72" fmla="*/ 5 w 99"/>
                <a:gd name="T73" fmla="*/ 24 h 51"/>
                <a:gd name="T74" fmla="*/ 6 w 99"/>
                <a:gd name="T75" fmla="*/ 21 h 51"/>
                <a:gd name="T76" fmla="*/ 8 w 99"/>
                <a:gd name="T77" fmla="*/ 19 h 51"/>
                <a:gd name="T78" fmla="*/ 5 w 99"/>
                <a:gd name="T79" fmla="*/ 16 h 51"/>
                <a:gd name="T80" fmla="*/ 8 w 99"/>
                <a:gd name="T81" fmla="*/ 15 h 51"/>
                <a:gd name="T82" fmla="*/ 11 w 99"/>
                <a:gd name="T83" fmla="*/ 16 h 51"/>
                <a:gd name="T84" fmla="*/ 14 w 99"/>
                <a:gd name="T85" fmla="*/ 15 h 51"/>
                <a:gd name="T86" fmla="*/ 14 w 99"/>
                <a:gd name="T87" fmla="*/ 11 h 51"/>
                <a:gd name="T88" fmla="*/ 17 w 99"/>
                <a:gd name="T89" fmla="*/ 10 h 51"/>
                <a:gd name="T90" fmla="*/ 22 w 99"/>
                <a:gd name="T91" fmla="*/ 13 h 51"/>
                <a:gd name="T92" fmla="*/ 35 w 99"/>
                <a:gd name="T93" fmla="*/ 15 h 51"/>
                <a:gd name="T94" fmla="*/ 39 w 99"/>
                <a:gd name="T95" fmla="*/ 11 h 51"/>
                <a:gd name="T96" fmla="*/ 46 w 99"/>
                <a:gd name="T97" fmla="*/ 8 h 51"/>
                <a:gd name="T98" fmla="*/ 52 w 99"/>
                <a:gd name="T99" fmla="*/ 5 h 51"/>
                <a:gd name="T100" fmla="*/ 57 w 99"/>
                <a:gd name="T101" fmla="*/ 7 h 51"/>
                <a:gd name="T102" fmla="*/ 65 w 99"/>
                <a:gd name="T103" fmla="*/ 0 h 51"/>
                <a:gd name="T104" fmla="*/ 72 w 99"/>
                <a:gd name="T10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9" h="51">
                  <a:moveTo>
                    <a:pt x="77" y="0"/>
                  </a:moveTo>
                  <a:lnTo>
                    <a:pt x="77" y="0"/>
                  </a:lnTo>
                  <a:lnTo>
                    <a:pt x="79" y="0"/>
                  </a:lnTo>
                  <a:lnTo>
                    <a:pt x="79" y="0"/>
                  </a:lnTo>
                  <a:lnTo>
                    <a:pt x="80" y="2"/>
                  </a:lnTo>
                  <a:lnTo>
                    <a:pt x="80" y="2"/>
                  </a:lnTo>
                  <a:lnTo>
                    <a:pt x="80" y="2"/>
                  </a:lnTo>
                  <a:lnTo>
                    <a:pt x="82" y="4"/>
                  </a:lnTo>
                  <a:lnTo>
                    <a:pt x="82" y="4"/>
                  </a:lnTo>
                  <a:lnTo>
                    <a:pt x="82" y="4"/>
                  </a:lnTo>
                  <a:lnTo>
                    <a:pt x="88" y="2"/>
                  </a:lnTo>
                  <a:lnTo>
                    <a:pt x="88" y="2"/>
                  </a:lnTo>
                  <a:lnTo>
                    <a:pt x="90" y="2"/>
                  </a:lnTo>
                  <a:lnTo>
                    <a:pt x="90" y="2"/>
                  </a:lnTo>
                  <a:lnTo>
                    <a:pt x="90" y="2"/>
                  </a:lnTo>
                  <a:lnTo>
                    <a:pt x="90" y="4"/>
                  </a:lnTo>
                  <a:lnTo>
                    <a:pt x="90" y="4"/>
                  </a:lnTo>
                  <a:lnTo>
                    <a:pt x="90" y="4"/>
                  </a:lnTo>
                  <a:lnTo>
                    <a:pt x="90" y="5"/>
                  </a:lnTo>
                  <a:lnTo>
                    <a:pt x="91" y="5"/>
                  </a:lnTo>
                  <a:lnTo>
                    <a:pt x="91" y="5"/>
                  </a:lnTo>
                  <a:lnTo>
                    <a:pt x="93" y="7"/>
                  </a:lnTo>
                  <a:lnTo>
                    <a:pt x="94" y="7"/>
                  </a:lnTo>
                  <a:lnTo>
                    <a:pt x="96" y="8"/>
                  </a:lnTo>
                  <a:lnTo>
                    <a:pt x="96" y="8"/>
                  </a:lnTo>
                  <a:lnTo>
                    <a:pt x="96" y="8"/>
                  </a:lnTo>
                  <a:lnTo>
                    <a:pt x="98" y="8"/>
                  </a:lnTo>
                  <a:lnTo>
                    <a:pt x="98" y="8"/>
                  </a:lnTo>
                  <a:lnTo>
                    <a:pt x="98" y="8"/>
                  </a:lnTo>
                  <a:lnTo>
                    <a:pt x="98" y="10"/>
                  </a:lnTo>
                  <a:lnTo>
                    <a:pt x="98" y="10"/>
                  </a:lnTo>
                  <a:lnTo>
                    <a:pt x="98" y="11"/>
                  </a:lnTo>
                  <a:lnTo>
                    <a:pt x="99" y="11"/>
                  </a:lnTo>
                  <a:lnTo>
                    <a:pt x="98" y="11"/>
                  </a:lnTo>
                  <a:lnTo>
                    <a:pt x="96" y="13"/>
                  </a:lnTo>
                  <a:lnTo>
                    <a:pt x="94" y="15"/>
                  </a:lnTo>
                  <a:lnTo>
                    <a:pt x="94" y="15"/>
                  </a:lnTo>
                  <a:lnTo>
                    <a:pt x="93" y="15"/>
                  </a:lnTo>
                  <a:lnTo>
                    <a:pt x="91" y="15"/>
                  </a:lnTo>
                  <a:lnTo>
                    <a:pt x="91" y="15"/>
                  </a:lnTo>
                  <a:lnTo>
                    <a:pt x="90" y="15"/>
                  </a:lnTo>
                  <a:lnTo>
                    <a:pt x="90" y="16"/>
                  </a:lnTo>
                  <a:lnTo>
                    <a:pt x="88" y="16"/>
                  </a:lnTo>
                  <a:lnTo>
                    <a:pt x="88" y="18"/>
                  </a:lnTo>
                  <a:lnTo>
                    <a:pt x="87" y="18"/>
                  </a:lnTo>
                  <a:lnTo>
                    <a:pt x="85" y="19"/>
                  </a:lnTo>
                  <a:lnTo>
                    <a:pt x="85" y="21"/>
                  </a:lnTo>
                  <a:lnTo>
                    <a:pt x="85" y="21"/>
                  </a:lnTo>
                  <a:lnTo>
                    <a:pt x="85" y="22"/>
                  </a:lnTo>
                  <a:lnTo>
                    <a:pt x="83" y="22"/>
                  </a:lnTo>
                  <a:lnTo>
                    <a:pt x="83" y="26"/>
                  </a:lnTo>
                  <a:lnTo>
                    <a:pt x="82" y="27"/>
                  </a:lnTo>
                  <a:lnTo>
                    <a:pt x="80" y="27"/>
                  </a:lnTo>
                  <a:lnTo>
                    <a:pt x="80" y="29"/>
                  </a:lnTo>
                  <a:lnTo>
                    <a:pt x="80" y="29"/>
                  </a:lnTo>
                  <a:lnTo>
                    <a:pt x="80" y="30"/>
                  </a:lnTo>
                  <a:lnTo>
                    <a:pt x="79" y="32"/>
                  </a:lnTo>
                  <a:lnTo>
                    <a:pt x="79" y="34"/>
                  </a:lnTo>
                  <a:lnTo>
                    <a:pt x="79" y="34"/>
                  </a:lnTo>
                  <a:lnTo>
                    <a:pt x="77" y="35"/>
                  </a:lnTo>
                  <a:lnTo>
                    <a:pt x="77" y="35"/>
                  </a:lnTo>
                  <a:lnTo>
                    <a:pt x="76" y="35"/>
                  </a:lnTo>
                  <a:lnTo>
                    <a:pt x="76" y="37"/>
                  </a:lnTo>
                  <a:lnTo>
                    <a:pt x="76" y="38"/>
                  </a:lnTo>
                  <a:lnTo>
                    <a:pt x="76" y="38"/>
                  </a:lnTo>
                  <a:lnTo>
                    <a:pt x="76" y="38"/>
                  </a:lnTo>
                  <a:lnTo>
                    <a:pt x="74" y="40"/>
                  </a:lnTo>
                  <a:lnTo>
                    <a:pt x="74" y="40"/>
                  </a:lnTo>
                  <a:lnTo>
                    <a:pt x="74" y="41"/>
                  </a:lnTo>
                  <a:lnTo>
                    <a:pt x="72" y="41"/>
                  </a:lnTo>
                  <a:lnTo>
                    <a:pt x="72" y="41"/>
                  </a:lnTo>
                  <a:lnTo>
                    <a:pt x="69" y="41"/>
                  </a:lnTo>
                  <a:lnTo>
                    <a:pt x="68" y="41"/>
                  </a:lnTo>
                  <a:lnTo>
                    <a:pt x="68" y="43"/>
                  </a:lnTo>
                  <a:lnTo>
                    <a:pt x="68" y="43"/>
                  </a:lnTo>
                  <a:lnTo>
                    <a:pt x="68" y="43"/>
                  </a:lnTo>
                  <a:lnTo>
                    <a:pt x="66" y="43"/>
                  </a:lnTo>
                  <a:lnTo>
                    <a:pt x="66" y="45"/>
                  </a:lnTo>
                  <a:lnTo>
                    <a:pt x="65" y="43"/>
                  </a:lnTo>
                  <a:lnTo>
                    <a:pt x="61" y="45"/>
                  </a:lnTo>
                  <a:lnTo>
                    <a:pt x="60" y="45"/>
                  </a:lnTo>
                  <a:lnTo>
                    <a:pt x="60" y="45"/>
                  </a:lnTo>
                  <a:lnTo>
                    <a:pt x="60" y="45"/>
                  </a:lnTo>
                  <a:lnTo>
                    <a:pt x="57" y="43"/>
                  </a:lnTo>
                  <a:lnTo>
                    <a:pt x="55" y="43"/>
                  </a:lnTo>
                  <a:lnTo>
                    <a:pt x="53" y="43"/>
                  </a:lnTo>
                  <a:lnTo>
                    <a:pt x="52" y="43"/>
                  </a:lnTo>
                  <a:lnTo>
                    <a:pt x="50" y="43"/>
                  </a:lnTo>
                  <a:lnTo>
                    <a:pt x="49" y="45"/>
                  </a:lnTo>
                  <a:lnTo>
                    <a:pt x="49" y="45"/>
                  </a:lnTo>
                  <a:lnTo>
                    <a:pt x="49" y="46"/>
                  </a:lnTo>
                  <a:lnTo>
                    <a:pt x="47" y="46"/>
                  </a:lnTo>
                  <a:lnTo>
                    <a:pt x="47" y="46"/>
                  </a:lnTo>
                  <a:lnTo>
                    <a:pt x="46" y="46"/>
                  </a:lnTo>
                  <a:lnTo>
                    <a:pt x="44" y="46"/>
                  </a:lnTo>
                  <a:lnTo>
                    <a:pt x="44" y="46"/>
                  </a:lnTo>
                  <a:lnTo>
                    <a:pt x="44" y="46"/>
                  </a:lnTo>
                  <a:lnTo>
                    <a:pt x="42" y="46"/>
                  </a:lnTo>
                  <a:lnTo>
                    <a:pt x="42" y="48"/>
                  </a:lnTo>
                  <a:lnTo>
                    <a:pt x="41" y="48"/>
                  </a:lnTo>
                  <a:lnTo>
                    <a:pt x="41" y="48"/>
                  </a:lnTo>
                  <a:lnTo>
                    <a:pt x="41" y="48"/>
                  </a:lnTo>
                  <a:lnTo>
                    <a:pt x="39" y="48"/>
                  </a:lnTo>
                  <a:lnTo>
                    <a:pt x="38" y="48"/>
                  </a:lnTo>
                  <a:lnTo>
                    <a:pt x="38" y="48"/>
                  </a:lnTo>
                  <a:lnTo>
                    <a:pt x="36" y="49"/>
                  </a:lnTo>
                  <a:lnTo>
                    <a:pt x="36" y="49"/>
                  </a:lnTo>
                  <a:lnTo>
                    <a:pt x="35" y="51"/>
                  </a:lnTo>
                  <a:lnTo>
                    <a:pt x="33" y="51"/>
                  </a:lnTo>
                  <a:lnTo>
                    <a:pt x="31" y="51"/>
                  </a:lnTo>
                  <a:lnTo>
                    <a:pt x="31" y="51"/>
                  </a:lnTo>
                  <a:lnTo>
                    <a:pt x="27" y="51"/>
                  </a:lnTo>
                  <a:lnTo>
                    <a:pt x="25" y="51"/>
                  </a:lnTo>
                  <a:lnTo>
                    <a:pt x="24" y="49"/>
                  </a:lnTo>
                  <a:lnTo>
                    <a:pt x="24" y="49"/>
                  </a:lnTo>
                  <a:lnTo>
                    <a:pt x="22" y="48"/>
                  </a:lnTo>
                  <a:lnTo>
                    <a:pt x="20" y="48"/>
                  </a:lnTo>
                  <a:lnTo>
                    <a:pt x="19" y="48"/>
                  </a:lnTo>
                  <a:lnTo>
                    <a:pt x="17" y="46"/>
                  </a:lnTo>
                  <a:lnTo>
                    <a:pt x="17" y="45"/>
                  </a:lnTo>
                  <a:lnTo>
                    <a:pt x="16" y="45"/>
                  </a:lnTo>
                  <a:lnTo>
                    <a:pt x="14" y="43"/>
                  </a:lnTo>
                  <a:lnTo>
                    <a:pt x="12" y="41"/>
                  </a:lnTo>
                  <a:lnTo>
                    <a:pt x="11" y="40"/>
                  </a:lnTo>
                  <a:lnTo>
                    <a:pt x="9" y="38"/>
                  </a:lnTo>
                  <a:lnTo>
                    <a:pt x="8" y="38"/>
                  </a:lnTo>
                  <a:lnTo>
                    <a:pt x="6" y="37"/>
                  </a:lnTo>
                  <a:lnTo>
                    <a:pt x="6" y="37"/>
                  </a:lnTo>
                  <a:lnTo>
                    <a:pt x="5" y="35"/>
                  </a:lnTo>
                  <a:lnTo>
                    <a:pt x="5" y="35"/>
                  </a:lnTo>
                  <a:lnTo>
                    <a:pt x="5" y="34"/>
                  </a:lnTo>
                  <a:lnTo>
                    <a:pt x="5" y="34"/>
                  </a:lnTo>
                  <a:lnTo>
                    <a:pt x="5" y="34"/>
                  </a:lnTo>
                  <a:lnTo>
                    <a:pt x="3" y="32"/>
                  </a:lnTo>
                  <a:lnTo>
                    <a:pt x="3" y="32"/>
                  </a:lnTo>
                  <a:lnTo>
                    <a:pt x="3" y="30"/>
                  </a:lnTo>
                  <a:lnTo>
                    <a:pt x="0" y="30"/>
                  </a:lnTo>
                  <a:lnTo>
                    <a:pt x="3" y="29"/>
                  </a:lnTo>
                  <a:lnTo>
                    <a:pt x="5" y="29"/>
                  </a:lnTo>
                  <a:lnTo>
                    <a:pt x="5" y="29"/>
                  </a:lnTo>
                  <a:lnTo>
                    <a:pt x="6" y="29"/>
                  </a:lnTo>
                  <a:lnTo>
                    <a:pt x="6" y="27"/>
                  </a:lnTo>
                  <a:lnTo>
                    <a:pt x="6" y="27"/>
                  </a:lnTo>
                  <a:lnTo>
                    <a:pt x="6" y="27"/>
                  </a:lnTo>
                  <a:lnTo>
                    <a:pt x="6" y="26"/>
                  </a:lnTo>
                  <a:lnTo>
                    <a:pt x="6" y="26"/>
                  </a:lnTo>
                  <a:lnTo>
                    <a:pt x="5" y="26"/>
                  </a:lnTo>
                  <a:lnTo>
                    <a:pt x="5" y="24"/>
                  </a:lnTo>
                  <a:lnTo>
                    <a:pt x="6" y="24"/>
                  </a:lnTo>
                  <a:lnTo>
                    <a:pt x="6" y="24"/>
                  </a:lnTo>
                  <a:lnTo>
                    <a:pt x="5" y="21"/>
                  </a:lnTo>
                  <a:lnTo>
                    <a:pt x="6" y="21"/>
                  </a:lnTo>
                  <a:lnTo>
                    <a:pt x="6" y="21"/>
                  </a:lnTo>
                  <a:lnTo>
                    <a:pt x="8" y="21"/>
                  </a:lnTo>
                  <a:lnTo>
                    <a:pt x="8" y="19"/>
                  </a:lnTo>
                  <a:lnTo>
                    <a:pt x="8" y="19"/>
                  </a:lnTo>
                  <a:lnTo>
                    <a:pt x="9" y="18"/>
                  </a:lnTo>
                  <a:lnTo>
                    <a:pt x="8" y="18"/>
                  </a:lnTo>
                  <a:lnTo>
                    <a:pt x="5" y="16"/>
                  </a:lnTo>
                  <a:lnTo>
                    <a:pt x="5" y="16"/>
                  </a:lnTo>
                  <a:lnTo>
                    <a:pt x="6" y="16"/>
                  </a:lnTo>
                  <a:lnTo>
                    <a:pt x="6" y="15"/>
                  </a:lnTo>
                  <a:lnTo>
                    <a:pt x="8" y="15"/>
                  </a:lnTo>
                  <a:lnTo>
                    <a:pt x="8" y="15"/>
                  </a:lnTo>
                  <a:lnTo>
                    <a:pt x="8" y="15"/>
                  </a:lnTo>
                  <a:lnTo>
                    <a:pt x="9" y="16"/>
                  </a:lnTo>
                  <a:lnTo>
                    <a:pt x="11" y="16"/>
                  </a:lnTo>
                  <a:lnTo>
                    <a:pt x="11" y="16"/>
                  </a:lnTo>
                  <a:lnTo>
                    <a:pt x="11" y="16"/>
                  </a:lnTo>
                  <a:lnTo>
                    <a:pt x="12" y="16"/>
                  </a:lnTo>
                  <a:lnTo>
                    <a:pt x="14" y="15"/>
                  </a:lnTo>
                  <a:lnTo>
                    <a:pt x="14" y="15"/>
                  </a:lnTo>
                  <a:lnTo>
                    <a:pt x="14" y="13"/>
                  </a:lnTo>
                  <a:lnTo>
                    <a:pt x="14" y="13"/>
                  </a:lnTo>
                  <a:lnTo>
                    <a:pt x="14" y="13"/>
                  </a:lnTo>
                  <a:lnTo>
                    <a:pt x="14" y="11"/>
                  </a:lnTo>
                  <a:lnTo>
                    <a:pt x="14" y="10"/>
                  </a:lnTo>
                  <a:lnTo>
                    <a:pt x="16" y="10"/>
                  </a:lnTo>
                  <a:lnTo>
                    <a:pt x="16" y="10"/>
                  </a:lnTo>
                  <a:lnTo>
                    <a:pt x="17" y="10"/>
                  </a:lnTo>
                  <a:lnTo>
                    <a:pt x="17" y="10"/>
                  </a:lnTo>
                  <a:lnTo>
                    <a:pt x="19" y="10"/>
                  </a:lnTo>
                  <a:lnTo>
                    <a:pt x="20" y="11"/>
                  </a:lnTo>
                  <a:lnTo>
                    <a:pt x="22" y="13"/>
                  </a:lnTo>
                  <a:lnTo>
                    <a:pt x="25" y="15"/>
                  </a:lnTo>
                  <a:lnTo>
                    <a:pt x="27" y="15"/>
                  </a:lnTo>
                  <a:lnTo>
                    <a:pt x="30" y="15"/>
                  </a:lnTo>
                  <a:lnTo>
                    <a:pt x="35" y="15"/>
                  </a:lnTo>
                  <a:lnTo>
                    <a:pt x="38" y="15"/>
                  </a:lnTo>
                  <a:lnTo>
                    <a:pt x="39" y="13"/>
                  </a:lnTo>
                  <a:lnTo>
                    <a:pt x="39" y="13"/>
                  </a:lnTo>
                  <a:lnTo>
                    <a:pt x="39" y="11"/>
                  </a:lnTo>
                  <a:lnTo>
                    <a:pt x="39" y="11"/>
                  </a:lnTo>
                  <a:lnTo>
                    <a:pt x="39" y="10"/>
                  </a:lnTo>
                  <a:lnTo>
                    <a:pt x="41" y="8"/>
                  </a:lnTo>
                  <a:lnTo>
                    <a:pt x="46" y="8"/>
                  </a:lnTo>
                  <a:lnTo>
                    <a:pt x="49" y="8"/>
                  </a:lnTo>
                  <a:lnTo>
                    <a:pt x="50" y="7"/>
                  </a:lnTo>
                  <a:lnTo>
                    <a:pt x="50" y="7"/>
                  </a:lnTo>
                  <a:lnTo>
                    <a:pt x="52" y="5"/>
                  </a:lnTo>
                  <a:lnTo>
                    <a:pt x="52" y="7"/>
                  </a:lnTo>
                  <a:lnTo>
                    <a:pt x="53" y="7"/>
                  </a:lnTo>
                  <a:lnTo>
                    <a:pt x="55" y="8"/>
                  </a:lnTo>
                  <a:lnTo>
                    <a:pt x="57" y="7"/>
                  </a:lnTo>
                  <a:lnTo>
                    <a:pt x="58" y="5"/>
                  </a:lnTo>
                  <a:lnTo>
                    <a:pt x="61" y="5"/>
                  </a:lnTo>
                  <a:lnTo>
                    <a:pt x="65" y="0"/>
                  </a:lnTo>
                  <a:lnTo>
                    <a:pt x="65" y="0"/>
                  </a:lnTo>
                  <a:lnTo>
                    <a:pt x="66" y="0"/>
                  </a:lnTo>
                  <a:lnTo>
                    <a:pt x="69" y="0"/>
                  </a:lnTo>
                  <a:lnTo>
                    <a:pt x="71" y="0"/>
                  </a:lnTo>
                  <a:lnTo>
                    <a:pt x="72" y="0"/>
                  </a:lnTo>
                  <a:lnTo>
                    <a:pt x="74" y="0"/>
                  </a:lnTo>
                  <a:lnTo>
                    <a:pt x="7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57" name="Freeform 254">
              <a:extLst>
                <a:ext uri="{FF2B5EF4-FFF2-40B4-BE49-F238E27FC236}">
                  <a16:creationId xmlns:a16="http://schemas.microsoft.com/office/drawing/2014/main" id="{272C0AB2-1573-520F-8448-216E1F96EE97}"/>
                </a:ext>
              </a:extLst>
            </p:cNvPr>
            <p:cNvSpPr>
              <a:spLocks noEditPoints="1"/>
            </p:cNvSpPr>
            <p:nvPr/>
          </p:nvSpPr>
          <p:spPr bwMode="auto">
            <a:xfrm>
              <a:off x="3665682" y="3848699"/>
              <a:ext cx="79919" cy="58477"/>
            </a:xfrm>
            <a:custGeom>
              <a:avLst/>
              <a:gdLst>
                <a:gd name="T0" fmla="*/ 21 w 41"/>
                <a:gd name="T1" fmla="*/ 17 h 30"/>
                <a:gd name="T2" fmla="*/ 24 w 41"/>
                <a:gd name="T3" fmla="*/ 19 h 30"/>
                <a:gd name="T4" fmla="*/ 21 w 41"/>
                <a:gd name="T5" fmla="*/ 19 h 30"/>
                <a:gd name="T6" fmla="*/ 17 w 41"/>
                <a:gd name="T7" fmla="*/ 16 h 30"/>
                <a:gd name="T8" fmla="*/ 24 w 41"/>
                <a:gd name="T9" fmla="*/ 1 h 30"/>
                <a:gd name="T10" fmla="*/ 30 w 41"/>
                <a:gd name="T11" fmla="*/ 3 h 30"/>
                <a:gd name="T12" fmla="*/ 36 w 41"/>
                <a:gd name="T13" fmla="*/ 5 h 30"/>
                <a:gd name="T14" fmla="*/ 40 w 41"/>
                <a:gd name="T15" fmla="*/ 5 h 30"/>
                <a:gd name="T16" fmla="*/ 40 w 41"/>
                <a:gd name="T17" fmla="*/ 8 h 30"/>
                <a:gd name="T18" fmla="*/ 40 w 41"/>
                <a:gd name="T19" fmla="*/ 11 h 30"/>
                <a:gd name="T20" fmla="*/ 41 w 41"/>
                <a:gd name="T21" fmla="*/ 12 h 30"/>
                <a:gd name="T22" fmla="*/ 41 w 41"/>
                <a:gd name="T23" fmla="*/ 14 h 30"/>
                <a:gd name="T24" fmla="*/ 38 w 41"/>
                <a:gd name="T25" fmla="*/ 16 h 30"/>
                <a:gd name="T26" fmla="*/ 40 w 41"/>
                <a:gd name="T27" fmla="*/ 17 h 30"/>
                <a:gd name="T28" fmla="*/ 40 w 41"/>
                <a:gd name="T29" fmla="*/ 19 h 30"/>
                <a:gd name="T30" fmla="*/ 38 w 41"/>
                <a:gd name="T31" fmla="*/ 22 h 30"/>
                <a:gd name="T32" fmla="*/ 36 w 41"/>
                <a:gd name="T33" fmla="*/ 22 h 30"/>
                <a:gd name="T34" fmla="*/ 38 w 41"/>
                <a:gd name="T35" fmla="*/ 23 h 30"/>
                <a:gd name="T36" fmla="*/ 40 w 41"/>
                <a:gd name="T37" fmla="*/ 27 h 30"/>
                <a:gd name="T38" fmla="*/ 40 w 41"/>
                <a:gd name="T39" fmla="*/ 30 h 30"/>
                <a:gd name="T40" fmla="*/ 36 w 41"/>
                <a:gd name="T41" fmla="*/ 28 h 30"/>
                <a:gd name="T42" fmla="*/ 35 w 41"/>
                <a:gd name="T43" fmla="*/ 27 h 30"/>
                <a:gd name="T44" fmla="*/ 28 w 41"/>
                <a:gd name="T45" fmla="*/ 27 h 30"/>
                <a:gd name="T46" fmla="*/ 27 w 41"/>
                <a:gd name="T47" fmla="*/ 28 h 30"/>
                <a:gd name="T48" fmla="*/ 24 w 41"/>
                <a:gd name="T49" fmla="*/ 28 h 30"/>
                <a:gd name="T50" fmla="*/ 17 w 41"/>
                <a:gd name="T51" fmla="*/ 27 h 30"/>
                <a:gd name="T52" fmla="*/ 14 w 41"/>
                <a:gd name="T53" fmla="*/ 27 h 30"/>
                <a:gd name="T54" fmla="*/ 11 w 41"/>
                <a:gd name="T55" fmla="*/ 28 h 30"/>
                <a:gd name="T56" fmla="*/ 10 w 41"/>
                <a:gd name="T57" fmla="*/ 30 h 30"/>
                <a:gd name="T58" fmla="*/ 6 w 41"/>
                <a:gd name="T59" fmla="*/ 28 h 30"/>
                <a:gd name="T60" fmla="*/ 5 w 41"/>
                <a:gd name="T61" fmla="*/ 27 h 30"/>
                <a:gd name="T62" fmla="*/ 0 w 41"/>
                <a:gd name="T63" fmla="*/ 25 h 30"/>
                <a:gd name="T64" fmla="*/ 2 w 41"/>
                <a:gd name="T65" fmla="*/ 20 h 30"/>
                <a:gd name="T66" fmla="*/ 3 w 41"/>
                <a:gd name="T67" fmla="*/ 20 h 30"/>
                <a:gd name="T68" fmla="*/ 8 w 41"/>
                <a:gd name="T69" fmla="*/ 22 h 30"/>
                <a:gd name="T70" fmla="*/ 11 w 41"/>
                <a:gd name="T71" fmla="*/ 22 h 30"/>
                <a:gd name="T72" fmla="*/ 22 w 41"/>
                <a:gd name="T73" fmla="*/ 23 h 30"/>
                <a:gd name="T74" fmla="*/ 25 w 41"/>
                <a:gd name="T75" fmla="*/ 23 h 30"/>
                <a:gd name="T76" fmla="*/ 27 w 41"/>
                <a:gd name="T77" fmla="*/ 22 h 30"/>
                <a:gd name="T78" fmla="*/ 30 w 41"/>
                <a:gd name="T79" fmla="*/ 22 h 30"/>
                <a:gd name="T80" fmla="*/ 32 w 41"/>
                <a:gd name="T81" fmla="*/ 20 h 30"/>
                <a:gd name="T82" fmla="*/ 28 w 41"/>
                <a:gd name="T83" fmla="*/ 19 h 30"/>
                <a:gd name="T84" fmla="*/ 24 w 41"/>
                <a:gd name="T85" fmla="*/ 14 h 30"/>
                <a:gd name="T86" fmla="*/ 25 w 41"/>
                <a:gd name="T87" fmla="*/ 12 h 30"/>
                <a:gd name="T88" fmla="*/ 25 w 41"/>
                <a:gd name="T89" fmla="*/ 9 h 30"/>
                <a:gd name="T90" fmla="*/ 21 w 41"/>
                <a:gd name="T91" fmla="*/ 6 h 30"/>
                <a:gd name="T92" fmla="*/ 16 w 41"/>
                <a:gd name="T93" fmla="*/ 6 h 30"/>
                <a:gd name="T94" fmla="*/ 16 w 41"/>
                <a:gd name="T95" fmla="*/ 3 h 30"/>
                <a:gd name="T96" fmla="*/ 19 w 41"/>
                <a:gd name="T97" fmla="*/ 3 h 30"/>
                <a:gd name="T98" fmla="*/ 24 w 41"/>
                <a:gd name="T99" fmla="*/ 1 h 30"/>
                <a:gd name="T100" fmla="*/ 24 w 41"/>
                <a:gd name="T101" fmla="*/ 0 h 30"/>
                <a:gd name="T102" fmla="*/ 27 w 41"/>
                <a:gd name="T103" fmla="*/ 0 h 30"/>
                <a:gd name="T104" fmla="*/ 25 w 41"/>
                <a:gd name="T105" fmla="*/ 0 h 30"/>
                <a:gd name="T106" fmla="*/ 24 w 41"/>
                <a:gd name="T107" fmla="*/ 0 h 30"/>
                <a:gd name="T108" fmla="*/ 22 w 41"/>
                <a:gd name="T109" fmla="*/ 0 h 30"/>
                <a:gd name="T110" fmla="*/ 24 w 41"/>
                <a:gd name="T11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1" h="30">
                  <a:moveTo>
                    <a:pt x="19" y="16"/>
                  </a:moveTo>
                  <a:lnTo>
                    <a:pt x="21" y="17"/>
                  </a:lnTo>
                  <a:lnTo>
                    <a:pt x="22" y="17"/>
                  </a:lnTo>
                  <a:lnTo>
                    <a:pt x="24" y="19"/>
                  </a:lnTo>
                  <a:lnTo>
                    <a:pt x="24" y="20"/>
                  </a:lnTo>
                  <a:lnTo>
                    <a:pt x="21" y="19"/>
                  </a:lnTo>
                  <a:lnTo>
                    <a:pt x="17" y="17"/>
                  </a:lnTo>
                  <a:lnTo>
                    <a:pt x="17" y="16"/>
                  </a:lnTo>
                  <a:lnTo>
                    <a:pt x="19" y="16"/>
                  </a:lnTo>
                  <a:close/>
                  <a:moveTo>
                    <a:pt x="24" y="1"/>
                  </a:moveTo>
                  <a:lnTo>
                    <a:pt x="27" y="1"/>
                  </a:lnTo>
                  <a:lnTo>
                    <a:pt x="30" y="3"/>
                  </a:lnTo>
                  <a:lnTo>
                    <a:pt x="33" y="5"/>
                  </a:lnTo>
                  <a:lnTo>
                    <a:pt x="36" y="5"/>
                  </a:lnTo>
                  <a:lnTo>
                    <a:pt x="38" y="5"/>
                  </a:lnTo>
                  <a:lnTo>
                    <a:pt x="40" y="5"/>
                  </a:lnTo>
                  <a:lnTo>
                    <a:pt x="40" y="5"/>
                  </a:lnTo>
                  <a:lnTo>
                    <a:pt x="40" y="8"/>
                  </a:lnTo>
                  <a:lnTo>
                    <a:pt x="40" y="9"/>
                  </a:lnTo>
                  <a:lnTo>
                    <a:pt x="40" y="11"/>
                  </a:lnTo>
                  <a:lnTo>
                    <a:pt x="40" y="11"/>
                  </a:lnTo>
                  <a:lnTo>
                    <a:pt x="41" y="12"/>
                  </a:lnTo>
                  <a:lnTo>
                    <a:pt x="41" y="12"/>
                  </a:lnTo>
                  <a:lnTo>
                    <a:pt x="41" y="14"/>
                  </a:lnTo>
                  <a:lnTo>
                    <a:pt x="40" y="14"/>
                  </a:lnTo>
                  <a:lnTo>
                    <a:pt x="38" y="16"/>
                  </a:lnTo>
                  <a:lnTo>
                    <a:pt x="40" y="17"/>
                  </a:lnTo>
                  <a:lnTo>
                    <a:pt x="40" y="17"/>
                  </a:lnTo>
                  <a:lnTo>
                    <a:pt x="40" y="19"/>
                  </a:lnTo>
                  <a:lnTo>
                    <a:pt x="40" y="19"/>
                  </a:lnTo>
                  <a:lnTo>
                    <a:pt x="38" y="20"/>
                  </a:lnTo>
                  <a:lnTo>
                    <a:pt x="38" y="22"/>
                  </a:lnTo>
                  <a:lnTo>
                    <a:pt x="36" y="22"/>
                  </a:lnTo>
                  <a:lnTo>
                    <a:pt x="36" y="22"/>
                  </a:lnTo>
                  <a:lnTo>
                    <a:pt x="36" y="23"/>
                  </a:lnTo>
                  <a:lnTo>
                    <a:pt x="38" y="23"/>
                  </a:lnTo>
                  <a:lnTo>
                    <a:pt x="40" y="25"/>
                  </a:lnTo>
                  <a:lnTo>
                    <a:pt x="40" y="27"/>
                  </a:lnTo>
                  <a:lnTo>
                    <a:pt x="40" y="27"/>
                  </a:lnTo>
                  <a:lnTo>
                    <a:pt x="40" y="30"/>
                  </a:lnTo>
                  <a:lnTo>
                    <a:pt x="38" y="28"/>
                  </a:lnTo>
                  <a:lnTo>
                    <a:pt x="36" y="28"/>
                  </a:lnTo>
                  <a:lnTo>
                    <a:pt x="36" y="27"/>
                  </a:lnTo>
                  <a:lnTo>
                    <a:pt x="35" y="27"/>
                  </a:lnTo>
                  <a:lnTo>
                    <a:pt x="28" y="27"/>
                  </a:lnTo>
                  <a:lnTo>
                    <a:pt x="28" y="27"/>
                  </a:lnTo>
                  <a:lnTo>
                    <a:pt x="27" y="28"/>
                  </a:lnTo>
                  <a:lnTo>
                    <a:pt x="27" y="28"/>
                  </a:lnTo>
                  <a:lnTo>
                    <a:pt x="25" y="28"/>
                  </a:lnTo>
                  <a:lnTo>
                    <a:pt x="24" y="28"/>
                  </a:lnTo>
                  <a:lnTo>
                    <a:pt x="19" y="27"/>
                  </a:lnTo>
                  <a:lnTo>
                    <a:pt x="17" y="27"/>
                  </a:lnTo>
                  <a:lnTo>
                    <a:pt x="16" y="27"/>
                  </a:lnTo>
                  <a:lnTo>
                    <a:pt x="14" y="27"/>
                  </a:lnTo>
                  <a:lnTo>
                    <a:pt x="13" y="27"/>
                  </a:lnTo>
                  <a:lnTo>
                    <a:pt x="11" y="28"/>
                  </a:lnTo>
                  <a:lnTo>
                    <a:pt x="10" y="28"/>
                  </a:lnTo>
                  <a:lnTo>
                    <a:pt x="10" y="30"/>
                  </a:lnTo>
                  <a:lnTo>
                    <a:pt x="8" y="30"/>
                  </a:lnTo>
                  <a:lnTo>
                    <a:pt x="6" y="28"/>
                  </a:lnTo>
                  <a:lnTo>
                    <a:pt x="6" y="27"/>
                  </a:lnTo>
                  <a:lnTo>
                    <a:pt x="5" y="27"/>
                  </a:lnTo>
                  <a:lnTo>
                    <a:pt x="2" y="25"/>
                  </a:lnTo>
                  <a:lnTo>
                    <a:pt x="0" y="25"/>
                  </a:lnTo>
                  <a:lnTo>
                    <a:pt x="0" y="23"/>
                  </a:lnTo>
                  <a:lnTo>
                    <a:pt x="2" y="20"/>
                  </a:lnTo>
                  <a:lnTo>
                    <a:pt x="3" y="20"/>
                  </a:lnTo>
                  <a:lnTo>
                    <a:pt x="3" y="20"/>
                  </a:lnTo>
                  <a:lnTo>
                    <a:pt x="5" y="20"/>
                  </a:lnTo>
                  <a:lnTo>
                    <a:pt x="8" y="22"/>
                  </a:lnTo>
                  <a:lnTo>
                    <a:pt x="10" y="22"/>
                  </a:lnTo>
                  <a:lnTo>
                    <a:pt x="11" y="22"/>
                  </a:lnTo>
                  <a:lnTo>
                    <a:pt x="13" y="22"/>
                  </a:lnTo>
                  <a:lnTo>
                    <a:pt x="22" y="23"/>
                  </a:lnTo>
                  <a:lnTo>
                    <a:pt x="24" y="23"/>
                  </a:lnTo>
                  <a:lnTo>
                    <a:pt x="25" y="23"/>
                  </a:lnTo>
                  <a:lnTo>
                    <a:pt x="25" y="23"/>
                  </a:lnTo>
                  <a:lnTo>
                    <a:pt x="27" y="22"/>
                  </a:lnTo>
                  <a:lnTo>
                    <a:pt x="27" y="22"/>
                  </a:lnTo>
                  <a:lnTo>
                    <a:pt x="30" y="22"/>
                  </a:lnTo>
                  <a:lnTo>
                    <a:pt x="30" y="22"/>
                  </a:lnTo>
                  <a:lnTo>
                    <a:pt x="32" y="20"/>
                  </a:lnTo>
                  <a:lnTo>
                    <a:pt x="32" y="20"/>
                  </a:lnTo>
                  <a:lnTo>
                    <a:pt x="28" y="19"/>
                  </a:lnTo>
                  <a:lnTo>
                    <a:pt x="27" y="17"/>
                  </a:lnTo>
                  <a:lnTo>
                    <a:pt x="24" y="14"/>
                  </a:lnTo>
                  <a:lnTo>
                    <a:pt x="25" y="14"/>
                  </a:lnTo>
                  <a:lnTo>
                    <a:pt x="25" y="12"/>
                  </a:lnTo>
                  <a:lnTo>
                    <a:pt x="25" y="11"/>
                  </a:lnTo>
                  <a:lnTo>
                    <a:pt x="25" y="9"/>
                  </a:lnTo>
                  <a:lnTo>
                    <a:pt x="24" y="8"/>
                  </a:lnTo>
                  <a:lnTo>
                    <a:pt x="21" y="6"/>
                  </a:lnTo>
                  <a:lnTo>
                    <a:pt x="17" y="6"/>
                  </a:lnTo>
                  <a:lnTo>
                    <a:pt x="16" y="6"/>
                  </a:lnTo>
                  <a:lnTo>
                    <a:pt x="16" y="5"/>
                  </a:lnTo>
                  <a:lnTo>
                    <a:pt x="16" y="3"/>
                  </a:lnTo>
                  <a:lnTo>
                    <a:pt x="17" y="3"/>
                  </a:lnTo>
                  <a:lnTo>
                    <a:pt x="19" y="3"/>
                  </a:lnTo>
                  <a:lnTo>
                    <a:pt x="19" y="1"/>
                  </a:lnTo>
                  <a:lnTo>
                    <a:pt x="24" y="1"/>
                  </a:lnTo>
                  <a:close/>
                  <a:moveTo>
                    <a:pt x="24" y="0"/>
                  </a:moveTo>
                  <a:lnTo>
                    <a:pt x="24" y="0"/>
                  </a:lnTo>
                  <a:lnTo>
                    <a:pt x="27" y="0"/>
                  </a:lnTo>
                  <a:lnTo>
                    <a:pt x="27" y="0"/>
                  </a:lnTo>
                  <a:lnTo>
                    <a:pt x="27" y="1"/>
                  </a:lnTo>
                  <a:lnTo>
                    <a:pt x="25" y="0"/>
                  </a:lnTo>
                  <a:lnTo>
                    <a:pt x="24" y="0"/>
                  </a:lnTo>
                  <a:lnTo>
                    <a:pt x="24" y="0"/>
                  </a:lnTo>
                  <a:lnTo>
                    <a:pt x="22" y="0"/>
                  </a:lnTo>
                  <a:lnTo>
                    <a:pt x="22" y="0"/>
                  </a:lnTo>
                  <a:lnTo>
                    <a:pt x="22" y="0"/>
                  </a:lnTo>
                  <a:lnTo>
                    <a:pt x="2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58" name="Freeform 255">
              <a:extLst>
                <a:ext uri="{FF2B5EF4-FFF2-40B4-BE49-F238E27FC236}">
                  <a16:creationId xmlns:a16="http://schemas.microsoft.com/office/drawing/2014/main" id="{F1ED1F98-5A37-A995-5340-76D4C718D535}"/>
                </a:ext>
              </a:extLst>
            </p:cNvPr>
            <p:cNvSpPr>
              <a:spLocks noEditPoints="1"/>
            </p:cNvSpPr>
            <p:nvPr/>
          </p:nvSpPr>
          <p:spPr bwMode="auto">
            <a:xfrm>
              <a:off x="6147042" y="3010534"/>
              <a:ext cx="165684" cy="140344"/>
            </a:xfrm>
            <a:custGeom>
              <a:avLst/>
              <a:gdLst>
                <a:gd name="T0" fmla="*/ 56 w 85"/>
                <a:gd name="T1" fmla="*/ 66 h 72"/>
                <a:gd name="T2" fmla="*/ 52 w 85"/>
                <a:gd name="T3" fmla="*/ 64 h 72"/>
                <a:gd name="T4" fmla="*/ 45 w 85"/>
                <a:gd name="T5" fmla="*/ 63 h 72"/>
                <a:gd name="T6" fmla="*/ 61 w 85"/>
                <a:gd name="T7" fmla="*/ 64 h 72"/>
                <a:gd name="T8" fmla="*/ 69 w 85"/>
                <a:gd name="T9" fmla="*/ 69 h 72"/>
                <a:gd name="T10" fmla="*/ 66 w 85"/>
                <a:gd name="T11" fmla="*/ 69 h 72"/>
                <a:gd name="T12" fmla="*/ 53 w 85"/>
                <a:gd name="T13" fmla="*/ 63 h 72"/>
                <a:gd name="T14" fmla="*/ 52 w 85"/>
                <a:gd name="T15" fmla="*/ 61 h 72"/>
                <a:gd name="T16" fmla="*/ 42 w 85"/>
                <a:gd name="T17" fmla="*/ 56 h 72"/>
                <a:gd name="T18" fmla="*/ 44 w 85"/>
                <a:gd name="T19" fmla="*/ 58 h 72"/>
                <a:gd name="T20" fmla="*/ 26 w 85"/>
                <a:gd name="T21" fmla="*/ 45 h 72"/>
                <a:gd name="T22" fmla="*/ 23 w 85"/>
                <a:gd name="T23" fmla="*/ 44 h 72"/>
                <a:gd name="T24" fmla="*/ 20 w 85"/>
                <a:gd name="T25" fmla="*/ 42 h 72"/>
                <a:gd name="T26" fmla="*/ 19 w 85"/>
                <a:gd name="T27" fmla="*/ 42 h 72"/>
                <a:gd name="T28" fmla="*/ 20 w 85"/>
                <a:gd name="T29" fmla="*/ 36 h 72"/>
                <a:gd name="T30" fmla="*/ 22 w 85"/>
                <a:gd name="T31" fmla="*/ 39 h 72"/>
                <a:gd name="T32" fmla="*/ 17 w 85"/>
                <a:gd name="T33" fmla="*/ 33 h 72"/>
                <a:gd name="T34" fmla="*/ 17 w 85"/>
                <a:gd name="T35" fmla="*/ 31 h 72"/>
                <a:gd name="T36" fmla="*/ 12 w 85"/>
                <a:gd name="T37" fmla="*/ 26 h 72"/>
                <a:gd name="T38" fmla="*/ 14 w 85"/>
                <a:gd name="T39" fmla="*/ 33 h 72"/>
                <a:gd name="T40" fmla="*/ 11 w 85"/>
                <a:gd name="T41" fmla="*/ 28 h 72"/>
                <a:gd name="T42" fmla="*/ 15 w 85"/>
                <a:gd name="T43" fmla="*/ 25 h 72"/>
                <a:gd name="T44" fmla="*/ 15 w 85"/>
                <a:gd name="T45" fmla="*/ 26 h 72"/>
                <a:gd name="T46" fmla="*/ 39 w 85"/>
                <a:gd name="T47" fmla="*/ 0 h 72"/>
                <a:gd name="T48" fmla="*/ 48 w 85"/>
                <a:gd name="T49" fmla="*/ 4 h 72"/>
                <a:gd name="T50" fmla="*/ 56 w 85"/>
                <a:gd name="T51" fmla="*/ 11 h 72"/>
                <a:gd name="T52" fmla="*/ 67 w 85"/>
                <a:gd name="T53" fmla="*/ 14 h 72"/>
                <a:gd name="T54" fmla="*/ 74 w 85"/>
                <a:gd name="T55" fmla="*/ 11 h 72"/>
                <a:gd name="T56" fmla="*/ 77 w 85"/>
                <a:gd name="T57" fmla="*/ 12 h 72"/>
                <a:gd name="T58" fmla="*/ 78 w 85"/>
                <a:gd name="T59" fmla="*/ 19 h 72"/>
                <a:gd name="T60" fmla="*/ 82 w 85"/>
                <a:gd name="T61" fmla="*/ 22 h 72"/>
                <a:gd name="T62" fmla="*/ 85 w 85"/>
                <a:gd name="T63" fmla="*/ 25 h 72"/>
                <a:gd name="T64" fmla="*/ 80 w 85"/>
                <a:gd name="T65" fmla="*/ 25 h 72"/>
                <a:gd name="T66" fmla="*/ 78 w 85"/>
                <a:gd name="T67" fmla="*/ 30 h 72"/>
                <a:gd name="T68" fmla="*/ 75 w 85"/>
                <a:gd name="T69" fmla="*/ 28 h 72"/>
                <a:gd name="T70" fmla="*/ 67 w 85"/>
                <a:gd name="T71" fmla="*/ 25 h 72"/>
                <a:gd name="T72" fmla="*/ 61 w 85"/>
                <a:gd name="T73" fmla="*/ 26 h 72"/>
                <a:gd name="T74" fmla="*/ 55 w 85"/>
                <a:gd name="T75" fmla="*/ 25 h 72"/>
                <a:gd name="T76" fmla="*/ 42 w 85"/>
                <a:gd name="T77" fmla="*/ 23 h 72"/>
                <a:gd name="T78" fmla="*/ 36 w 85"/>
                <a:gd name="T79" fmla="*/ 23 h 72"/>
                <a:gd name="T80" fmla="*/ 31 w 85"/>
                <a:gd name="T81" fmla="*/ 30 h 72"/>
                <a:gd name="T82" fmla="*/ 37 w 85"/>
                <a:gd name="T83" fmla="*/ 39 h 72"/>
                <a:gd name="T84" fmla="*/ 45 w 85"/>
                <a:gd name="T85" fmla="*/ 49 h 72"/>
                <a:gd name="T86" fmla="*/ 53 w 85"/>
                <a:gd name="T87" fmla="*/ 56 h 72"/>
                <a:gd name="T88" fmla="*/ 60 w 85"/>
                <a:gd name="T89" fmla="*/ 63 h 72"/>
                <a:gd name="T90" fmla="*/ 44 w 85"/>
                <a:gd name="T91" fmla="*/ 55 h 72"/>
                <a:gd name="T92" fmla="*/ 34 w 85"/>
                <a:gd name="T93" fmla="*/ 53 h 72"/>
                <a:gd name="T94" fmla="*/ 23 w 85"/>
                <a:gd name="T95" fmla="*/ 42 h 72"/>
                <a:gd name="T96" fmla="*/ 28 w 85"/>
                <a:gd name="T97" fmla="*/ 41 h 72"/>
                <a:gd name="T98" fmla="*/ 19 w 85"/>
                <a:gd name="T99" fmla="*/ 28 h 72"/>
                <a:gd name="T100" fmla="*/ 11 w 85"/>
                <a:gd name="T101" fmla="*/ 22 h 72"/>
                <a:gd name="T102" fmla="*/ 4 w 85"/>
                <a:gd name="T103" fmla="*/ 30 h 72"/>
                <a:gd name="T104" fmla="*/ 0 w 85"/>
                <a:gd name="T105" fmla="*/ 19 h 72"/>
                <a:gd name="T106" fmla="*/ 6 w 85"/>
                <a:gd name="T107" fmla="*/ 19 h 72"/>
                <a:gd name="T108" fmla="*/ 14 w 85"/>
                <a:gd name="T109" fmla="*/ 17 h 72"/>
                <a:gd name="T110" fmla="*/ 17 w 85"/>
                <a:gd name="T111" fmla="*/ 19 h 72"/>
                <a:gd name="T112" fmla="*/ 25 w 85"/>
                <a:gd name="T113" fmla="*/ 20 h 72"/>
                <a:gd name="T114" fmla="*/ 26 w 85"/>
                <a:gd name="T115" fmla="*/ 15 h 72"/>
                <a:gd name="T116" fmla="*/ 30 w 85"/>
                <a:gd name="T117" fmla="*/ 12 h 72"/>
                <a:gd name="T118" fmla="*/ 30 w 85"/>
                <a:gd name="T119" fmla="*/ 6 h 72"/>
                <a:gd name="T120" fmla="*/ 34 w 85"/>
                <a:gd name="T121" fmla="*/ 4 h 72"/>
                <a:gd name="T122" fmla="*/ 39 w 85"/>
                <a:gd name="T123"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5" h="72">
                  <a:moveTo>
                    <a:pt x="56" y="66"/>
                  </a:moveTo>
                  <a:lnTo>
                    <a:pt x="58" y="66"/>
                  </a:lnTo>
                  <a:lnTo>
                    <a:pt x="60" y="67"/>
                  </a:lnTo>
                  <a:lnTo>
                    <a:pt x="55" y="66"/>
                  </a:lnTo>
                  <a:lnTo>
                    <a:pt x="55" y="66"/>
                  </a:lnTo>
                  <a:lnTo>
                    <a:pt x="56" y="66"/>
                  </a:lnTo>
                  <a:close/>
                  <a:moveTo>
                    <a:pt x="44" y="63"/>
                  </a:moveTo>
                  <a:lnTo>
                    <a:pt x="47" y="63"/>
                  </a:lnTo>
                  <a:lnTo>
                    <a:pt x="48" y="63"/>
                  </a:lnTo>
                  <a:lnTo>
                    <a:pt x="52" y="63"/>
                  </a:lnTo>
                  <a:lnTo>
                    <a:pt x="52" y="64"/>
                  </a:lnTo>
                  <a:lnTo>
                    <a:pt x="52" y="64"/>
                  </a:lnTo>
                  <a:lnTo>
                    <a:pt x="50" y="64"/>
                  </a:lnTo>
                  <a:lnTo>
                    <a:pt x="48" y="64"/>
                  </a:lnTo>
                  <a:lnTo>
                    <a:pt x="47" y="64"/>
                  </a:lnTo>
                  <a:lnTo>
                    <a:pt x="45" y="64"/>
                  </a:lnTo>
                  <a:lnTo>
                    <a:pt x="45" y="64"/>
                  </a:lnTo>
                  <a:lnTo>
                    <a:pt x="45" y="63"/>
                  </a:lnTo>
                  <a:lnTo>
                    <a:pt x="44" y="63"/>
                  </a:lnTo>
                  <a:close/>
                  <a:moveTo>
                    <a:pt x="53" y="63"/>
                  </a:moveTo>
                  <a:lnTo>
                    <a:pt x="60" y="66"/>
                  </a:lnTo>
                  <a:lnTo>
                    <a:pt x="60" y="64"/>
                  </a:lnTo>
                  <a:lnTo>
                    <a:pt x="60" y="64"/>
                  </a:lnTo>
                  <a:lnTo>
                    <a:pt x="61" y="64"/>
                  </a:lnTo>
                  <a:lnTo>
                    <a:pt x="61" y="66"/>
                  </a:lnTo>
                  <a:lnTo>
                    <a:pt x="63" y="66"/>
                  </a:lnTo>
                  <a:lnTo>
                    <a:pt x="64" y="67"/>
                  </a:lnTo>
                  <a:lnTo>
                    <a:pt x="66" y="67"/>
                  </a:lnTo>
                  <a:lnTo>
                    <a:pt x="69" y="69"/>
                  </a:lnTo>
                  <a:lnTo>
                    <a:pt x="69" y="69"/>
                  </a:lnTo>
                  <a:lnTo>
                    <a:pt x="71" y="71"/>
                  </a:lnTo>
                  <a:lnTo>
                    <a:pt x="71" y="71"/>
                  </a:lnTo>
                  <a:lnTo>
                    <a:pt x="71" y="72"/>
                  </a:lnTo>
                  <a:lnTo>
                    <a:pt x="72" y="72"/>
                  </a:lnTo>
                  <a:lnTo>
                    <a:pt x="69" y="71"/>
                  </a:lnTo>
                  <a:lnTo>
                    <a:pt x="66" y="69"/>
                  </a:lnTo>
                  <a:lnTo>
                    <a:pt x="61" y="66"/>
                  </a:lnTo>
                  <a:lnTo>
                    <a:pt x="58" y="66"/>
                  </a:lnTo>
                  <a:lnTo>
                    <a:pt x="53" y="63"/>
                  </a:lnTo>
                  <a:lnTo>
                    <a:pt x="50" y="63"/>
                  </a:lnTo>
                  <a:lnTo>
                    <a:pt x="52" y="63"/>
                  </a:lnTo>
                  <a:lnTo>
                    <a:pt x="53" y="63"/>
                  </a:lnTo>
                  <a:close/>
                  <a:moveTo>
                    <a:pt x="42" y="58"/>
                  </a:moveTo>
                  <a:lnTo>
                    <a:pt x="44" y="60"/>
                  </a:lnTo>
                  <a:lnTo>
                    <a:pt x="45" y="60"/>
                  </a:lnTo>
                  <a:lnTo>
                    <a:pt x="50" y="60"/>
                  </a:lnTo>
                  <a:lnTo>
                    <a:pt x="52" y="61"/>
                  </a:lnTo>
                  <a:lnTo>
                    <a:pt x="52" y="61"/>
                  </a:lnTo>
                  <a:lnTo>
                    <a:pt x="45" y="61"/>
                  </a:lnTo>
                  <a:lnTo>
                    <a:pt x="44" y="60"/>
                  </a:lnTo>
                  <a:lnTo>
                    <a:pt x="41" y="60"/>
                  </a:lnTo>
                  <a:lnTo>
                    <a:pt x="41" y="60"/>
                  </a:lnTo>
                  <a:lnTo>
                    <a:pt x="42" y="58"/>
                  </a:lnTo>
                  <a:close/>
                  <a:moveTo>
                    <a:pt x="42" y="56"/>
                  </a:moveTo>
                  <a:lnTo>
                    <a:pt x="44" y="56"/>
                  </a:lnTo>
                  <a:lnTo>
                    <a:pt x="47" y="56"/>
                  </a:lnTo>
                  <a:lnTo>
                    <a:pt x="48" y="56"/>
                  </a:lnTo>
                  <a:lnTo>
                    <a:pt x="47" y="58"/>
                  </a:lnTo>
                  <a:lnTo>
                    <a:pt x="47" y="58"/>
                  </a:lnTo>
                  <a:lnTo>
                    <a:pt x="44" y="58"/>
                  </a:lnTo>
                  <a:lnTo>
                    <a:pt x="42" y="58"/>
                  </a:lnTo>
                  <a:lnTo>
                    <a:pt x="41" y="56"/>
                  </a:lnTo>
                  <a:lnTo>
                    <a:pt x="41" y="56"/>
                  </a:lnTo>
                  <a:lnTo>
                    <a:pt x="42" y="56"/>
                  </a:lnTo>
                  <a:close/>
                  <a:moveTo>
                    <a:pt x="25" y="45"/>
                  </a:moveTo>
                  <a:lnTo>
                    <a:pt x="26" y="45"/>
                  </a:lnTo>
                  <a:lnTo>
                    <a:pt x="26" y="47"/>
                  </a:lnTo>
                  <a:lnTo>
                    <a:pt x="26" y="47"/>
                  </a:lnTo>
                  <a:lnTo>
                    <a:pt x="25" y="45"/>
                  </a:lnTo>
                  <a:lnTo>
                    <a:pt x="25" y="45"/>
                  </a:lnTo>
                  <a:close/>
                  <a:moveTo>
                    <a:pt x="22" y="42"/>
                  </a:moveTo>
                  <a:lnTo>
                    <a:pt x="23" y="44"/>
                  </a:lnTo>
                  <a:lnTo>
                    <a:pt x="25" y="44"/>
                  </a:lnTo>
                  <a:lnTo>
                    <a:pt x="22" y="44"/>
                  </a:lnTo>
                  <a:lnTo>
                    <a:pt x="22" y="42"/>
                  </a:lnTo>
                  <a:lnTo>
                    <a:pt x="22" y="42"/>
                  </a:lnTo>
                  <a:close/>
                  <a:moveTo>
                    <a:pt x="19" y="42"/>
                  </a:moveTo>
                  <a:lnTo>
                    <a:pt x="20" y="42"/>
                  </a:lnTo>
                  <a:lnTo>
                    <a:pt x="23" y="47"/>
                  </a:lnTo>
                  <a:lnTo>
                    <a:pt x="23" y="47"/>
                  </a:lnTo>
                  <a:lnTo>
                    <a:pt x="23" y="47"/>
                  </a:lnTo>
                  <a:lnTo>
                    <a:pt x="23" y="47"/>
                  </a:lnTo>
                  <a:lnTo>
                    <a:pt x="23" y="47"/>
                  </a:lnTo>
                  <a:lnTo>
                    <a:pt x="19" y="42"/>
                  </a:lnTo>
                  <a:lnTo>
                    <a:pt x="19" y="42"/>
                  </a:lnTo>
                  <a:close/>
                  <a:moveTo>
                    <a:pt x="17" y="33"/>
                  </a:moveTo>
                  <a:lnTo>
                    <a:pt x="19" y="33"/>
                  </a:lnTo>
                  <a:lnTo>
                    <a:pt x="19" y="34"/>
                  </a:lnTo>
                  <a:lnTo>
                    <a:pt x="19" y="34"/>
                  </a:lnTo>
                  <a:lnTo>
                    <a:pt x="20" y="36"/>
                  </a:lnTo>
                  <a:lnTo>
                    <a:pt x="22" y="37"/>
                  </a:lnTo>
                  <a:lnTo>
                    <a:pt x="25" y="39"/>
                  </a:lnTo>
                  <a:lnTo>
                    <a:pt x="23" y="39"/>
                  </a:lnTo>
                  <a:lnTo>
                    <a:pt x="23" y="39"/>
                  </a:lnTo>
                  <a:lnTo>
                    <a:pt x="23" y="39"/>
                  </a:lnTo>
                  <a:lnTo>
                    <a:pt x="22" y="39"/>
                  </a:lnTo>
                  <a:lnTo>
                    <a:pt x="22" y="37"/>
                  </a:lnTo>
                  <a:lnTo>
                    <a:pt x="20" y="37"/>
                  </a:lnTo>
                  <a:lnTo>
                    <a:pt x="20" y="36"/>
                  </a:lnTo>
                  <a:lnTo>
                    <a:pt x="19" y="36"/>
                  </a:lnTo>
                  <a:lnTo>
                    <a:pt x="17" y="33"/>
                  </a:lnTo>
                  <a:lnTo>
                    <a:pt x="17" y="33"/>
                  </a:lnTo>
                  <a:close/>
                  <a:moveTo>
                    <a:pt x="15" y="30"/>
                  </a:moveTo>
                  <a:lnTo>
                    <a:pt x="17" y="30"/>
                  </a:lnTo>
                  <a:lnTo>
                    <a:pt x="17" y="31"/>
                  </a:lnTo>
                  <a:lnTo>
                    <a:pt x="19" y="31"/>
                  </a:lnTo>
                  <a:lnTo>
                    <a:pt x="19" y="33"/>
                  </a:lnTo>
                  <a:lnTo>
                    <a:pt x="17" y="31"/>
                  </a:lnTo>
                  <a:lnTo>
                    <a:pt x="15" y="31"/>
                  </a:lnTo>
                  <a:lnTo>
                    <a:pt x="15" y="31"/>
                  </a:lnTo>
                  <a:lnTo>
                    <a:pt x="15" y="31"/>
                  </a:lnTo>
                  <a:lnTo>
                    <a:pt x="15" y="30"/>
                  </a:lnTo>
                  <a:close/>
                  <a:moveTo>
                    <a:pt x="11" y="25"/>
                  </a:moveTo>
                  <a:lnTo>
                    <a:pt x="12" y="26"/>
                  </a:lnTo>
                  <a:lnTo>
                    <a:pt x="12" y="26"/>
                  </a:lnTo>
                  <a:lnTo>
                    <a:pt x="12" y="28"/>
                  </a:lnTo>
                  <a:lnTo>
                    <a:pt x="12" y="30"/>
                  </a:lnTo>
                  <a:lnTo>
                    <a:pt x="12" y="33"/>
                  </a:lnTo>
                  <a:lnTo>
                    <a:pt x="14" y="33"/>
                  </a:lnTo>
                  <a:lnTo>
                    <a:pt x="14" y="33"/>
                  </a:lnTo>
                  <a:lnTo>
                    <a:pt x="14" y="34"/>
                  </a:lnTo>
                  <a:lnTo>
                    <a:pt x="12" y="33"/>
                  </a:lnTo>
                  <a:lnTo>
                    <a:pt x="12" y="31"/>
                  </a:lnTo>
                  <a:lnTo>
                    <a:pt x="11" y="30"/>
                  </a:lnTo>
                  <a:lnTo>
                    <a:pt x="11" y="28"/>
                  </a:lnTo>
                  <a:lnTo>
                    <a:pt x="11" y="28"/>
                  </a:lnTo>
                  <a:lnTo>
                    <a:pt x="11" y="26"/>
                  </a:lnTo>
                  <a:lnTo>
                    <a:pt x="11" y="25"/>
                  </a:lnTo>
                  <a:lnTo>
                    <a:pt x="11" y="25"/>
                  </a:lnTo>
                  <a:lnTo>
                    <a:pt x="11" y="25"/>
                  </a:lnTo>
                  <a:close/>
                  <a:moveTo>
                    <a:pt x="14" y="23"/>
                  </a:moveTo>
                  <a:lnTo>
                    <a:pt x="15" y="25"/>
                  </a:lnTo>
                  <a:lnTo>
                    <a:pt x="17" y="26"/>
                  </a:lnTo>
                  <a:lnTo>
                    <a:pt x="17" y="26"/>
                  </a:lnTo>
                  <a:lnTo>
                    <a:pt x="19" y="28"/>
                  </a:lnTo>
                  <a:lnTo>
                    <a:pt x="15" y="28"/>
                  </a:lnTo>
                  <a:lnTo>
                    <a:pt x="15" y="28"/>
                  </a:lnTo>
                  <a:lnTo>
                    <a:pt x="15" y="26"/>
                  </a:lnTo>
                  <a:lnTo>
                    <a:pt x="14" y="26"/>
                  </a:lnTo>
                  <a:lnTo>
                    <a:pt x="12" y="26"/>
                  </a:lnTo>
                  <a:lnTo>
                    <a:pt x="12" y="25"/>
                  </a:lnTo>
                  <a:lnTo>
                    <a:pt x="14" y="25"/>
                  </a:lnTo>
                  <a:lnTo>
                    <a:pt x="14" y="23"/>
                  </a:lnTo>
                  <a:close/>
                  <a:moveTo>
                    <a:pt x="39" y="0"/>
                  </a:moveTo>
                  <a:lnTo>
                    <a:pt x="41" y="0"/>
                  </a:lnTo>
                  <a:lnTo>
                    <a:pt x="42" y="0"/>
                  </a:lnTo>
                  <a:lnTo>
                    <a:pt x="44" y="1"/>
                  </a:lnTo>
                  <a:lnTo>
                    <a:pt x="45" y="1"/>
                  </a:lnTo>
                  <a:lnTo>
                    <a:pt x="47" y="3"/>
                  </a:lnTo>
                  <a:lnTo>
                    <a:pt x="48" y="4"/>
                  </a:lnTo>
                  <a:lnTo>
                    <a:pt x="50" y="6"/>
                  </a:lnTo>
                  <a:lnTo>
                    <a:pt x="52" y="8"/>
                  </a:lnTo>
                  <a:lnTo>
                    <a:pt x="53" y="8"/>
                  </a:lnTo>
                  <a:lnTo>
                    <a:pt x="53" y="9"/>
                  </a:lnTo>
                  <a:lnTo>
                    <a:pt x="55" y="11"/>
                  </a:lnTo>
                  <a:lnTo>
                    <a:pt x="56" y="11"/>
                  </a:lnTo>
                  <a:lnTo>
                    <a:pt x="58" y="11"/>
                  </a:lnTo>
                  <a:lnTo>
                    <a:pt x="60" y="12"/>
                  </a:lnTo>
                  <a:lnTo>
                    <a:pt x="60" y="12"/>
                  </a:lnTo>
                  <a:lnTo>
                    <a:pt x="61" y="14"/>
                  </a:lnTo>
                  <a:lnTo>
                    <a:pt x="63" y="14"/>
                  </a:lnTo>
                  <a:lnTo>
                    <a:pt x="67" y="14"/>
                  </a:lnTo>
                  <a:lnTo>
                    <a:pt x="67" y="14"/>
                  </a:lnTo>
                  <a:lnTo>
                    <a:pt x="69" y="14"/>
                  </a:lnTo>
                  <a:lnTo>
                    <a:pt x="71" y="14"/>
                  </a:lnTo>
                  <a:lnTo>
                    <a:pt x="72" y="12"/>
                  </a:lnTo>
                  <a:lnTo>
                    <a:pt x="72" y="12"/>
                  </a:lnTo>
                  <a:lnTo>
                    <a:pt x="74" y="11"/>
                  </a:lnTo>
                  <a:lnTo>
                    <a:pt x="74" y="11"/>
                  </a:lnTo>
                  <a:lnTo>
                    <a:pt x="75" y="11"/>
                  </a:lnTo>
                  <a:lnTo>
                    <a:pt x="77" y="11"/>
                  </a:lnTo>
                  <a:lnTo>
                    <a:pt x="77" y="11"/>
                  </a:lnTo>
                  <a:lnTo>
                    <a:pt x="77" y="11"/>
                  </a:lnTo>
                  <a:lnTo>
                    <a:pt x="77" y="12"/>
                  </a:lnTo>
                  <a:lnTo>
                    <a:pt x="77" y="12"/>
                  </a:lnTo>
                  <a:lnTo>
                    <a:pt x="77" y="14"/>
                  </a:lnTo>
                  <a:lnTo>
                    <a:pt x="77" y="15"/>
                  </a:lnTo>
                  <a:lnTo>
                    <a:pt x="77" y="17"/>
                  </a:lnTo>
                  <a:lnTo>
                    <a:pt x="78" y="17"/>
                  </a:lnTo>
                  <a:lnTo>
                    <a:pt x="78" y="19"/>
                  </a:lnTo>
                  <a:lnTo>
                    <a:pt x="80" y="19"/>
                  </a:lnTo>
                  <a:lnTo>
                    <a:pt x="78" y="19"/>
                  </a:lnTo>
                  <a:lnTo>
                    <a:pt x="78" y="19"/>
                  </a:lnTo>
                  <a:lnTo>
                    <a:pt x="78" y="20"/>
                  </a:lnTo>
                  <a:lnTo>
                    <a:pt x="80" y="22"/>
                  </a:lnTo>
                  <a:lnTo>
                    <a:pt x="82" y="22"/>
                  </a:lnTo>
                  <a:lnTo>
                    <a:pt x="83" y="22"/>
                  </a:lnTo>
                  <a:lnTo>
                    <a:pt x="83" y="23"/>
                  </a:lnTo>
                  <a:lnTo>
                    <a:pt x="83" y="23"/>
                  </a:lnTo>
                  <a:lnTo>
                    <a:pt x="85" y="23"/>
                  </a:lnTo>
                  <a:lnTo>
                    <a:pt x="85" y="23"/>
                  </a:lnTo>
                  <a:lnTo>
                    <a:pt x="85" y="25"/>
                  </a:lnTo>
                  <a:lnTo>
                    <a:pt x="83" y="25"/>
                  </a:lnTo>
                  <a:lnTo>
                    <a:pt x="82" y="25"/>
                  </a:lnTo>
                  <a:lnTo>
                    <a:pt x="80" y="23"/>
                  </a:lnTo>
                  <a:lnTo>
                    <a:pt x="80" y="25"/>
                  </a:lnTo>
                  <a:lnTo>
                    <a:pt x="80" y="25"/>
                  </a:lnTo>
                  <a:lnTo>
                    <a:pt x="80" y="25"/>
                  </a:lnTo>
                  <a:lnTo>
                    <a:pt x="80" y="28"/>
                  </a:lnTo>
                  <a:lnTo>
                    <a:pt x="80" y="28"/>
                  </a:lnTo>
                  <a:lnTo>
                    <a:pt x="80" y="30"/>
                  </a:lnTo>
                  <a:lnTo>
                    <a:pt x="78" y="28"/>
                  </a:lnTo>
                  <a:lnTo>
                    <a:pt x="78" y="28"/>
                  </a:lnTo>
                  <a:lnTo>
                    <a:pt x="78" y="30"/>
                  </a:lnTo>
                  <a:lnTo>
                    <a:pt x="78" y="30"/>
                  </a:lnTo>
                  <a:lnTo>
                    <a:pt x="77" y="30"/>
                  </a:lnTo>
                  <a:lnTo>
                    <a:pt x="75" y="30"/>
                  </a:lnTo>
                  <a:lnTo>
                    <a:pt x="75" y="28"/>
                  </a:lnTo>
                  <a:lnTo>
                    <a:pt x="75" y="28"/>
                  </a:lnTo>
                  <a:lnTo>
                    <a:pt x="75" y="28"/>
                  </a:lnTo>
                  <a:lnTo>
                    <a:pt x="75" y="26"/>
                  </a:lnTo>
                  <a:lnTo>
                    <a:pt x="74" y="26"/>
                  </a:lnTo>
                  <a:lnTo>
                    <a:pt x="71" y="26"/>
                  </a:lnTo>
                  <a:lnTo>
                    <a:pt x="71" y="25"/>
                  </a:lnTo>
                  <a:lnTo>
                    <a:pt x="69" y="25"/>
                  </a:lnTo>
                  <a:lnTo>
                    <a:pt x="67" y="25"/>
                  </a:lnTo>
                  <a:lnTo>
                    <a:pt x="67" y="25"/>
                  </a:lnTo>
                  <a:lnTo>
                    <a:pt x="66" y="25"/>
                  </a:lnTo>
                  <a:lnTo>
                    <a:pt x="64" y="25"/>
                  </a:lnTo>
                  <a:lnTo>
                    <a:pt x="63" y="25"/>
                  </a:lnTo>
                  <a:lnTo>
                    <a:pt x="63" y="26"/>
                  </a:lnTo>
                  <a:lnTo>
                    <a:pt x="61" y="26"/>
                  </a:lnTo>
                  <a:lnTo>
                    <a:pt x="60" y="25"/>
                  </a:lnTo>
                  <a:lnTo>
                    <a:pt x="60" y="25"/>
                  </a:lnTo>
                  <a:lnTo>
                    <a:pt x="58" y="25"/>
                  </a:lnTo>
                  <a:lnTo>
                    <a:pt x="56" y="25"/>
                  </a:lnTo>
                  <a:lnTo>
                    <a:pt x="56" y="25"/>
                  </a:lnTo>
                  <a:lnTo>
                    <a:pt x="55" y="25"/>
                  </a:lnTo>
                  <a:lnTo>
                    <a:pt x="53" y="25"/>
                  </a:lnTo>
                  <a:lnTo>
                    <a:pt x="53" y="25"/>
                  </a:lnTo>
                  <a:lnTo>
                    <a:pt x="52" y="25"/>
                  </a:lnTo>
                  <a:lnTo>
                    <a:pt x="48" y="22"/>
                  </a:lnTo>
                  <a:lnTo>
                    <a:pt x="47" y="23"/>
                  </a:lnTo>
                  <a:lnTo>
                    <a:pt x="42" y="23"/>
                  </a:lnTo>
                  <a:lnTo>
                    <a:pt x="42" y="25"/>
                  </a:lnTo>
                  <a:lnTo>
                    <a:pt x="41" y="26"/>
                  </a:lnTo>
                  <a:lnTo>
                    <a:pt x="39" y="26"/>
                  </a:lnTo>
                  <a:lnTo>
                    <a:pt x="39" y="26"/>
                  </a:lnTo>
                  <a:lnTo>
                    <a:pt x="37" y="26"/>
                  </a:lnTo>
                  <a:lnTo>
                    <a:pt x="36" y="23"/>
                  </a:lnTo>
                  <a:lnTo>
                    <a:pt x="34" y="23"/>
                  </a:lnTo>
                  <a:lnTo>
                    <a:pt x="33" y="23"/>
                  </a:lnTo>
                  <a:lnTo>
                    <a:pt x="33" y="23"/>
                  </a:lnTo>
                  <a:lnTo>
                    <a:pt x="33" y="23"/>
                  </a:lnTo>
                  <a:lnTo>
                    <a:pt x="31" y="26"/>
                  </a:lnTo>
                  <a:lnTo>
                    <a:pt x="31" y="30"/>
                  </a:lnTo>
                  <a:lnTo>
                    <a:pt x="31" y="31"/>
                  </a:lnTo>
                  <a:lnTo>
                    <a:pt x="33" y="33"/>
                  </a:lnTo>
                  <a:lnTo>
                    <a:pt x="36" y="36"/>
                  </a:lnTo>
                  <a:lnTo>
                    <a:pt x="36" y="36"/>
                  </a:lnTo>
                  <a:lnTo>
                    <a:pt x="37" y="36"/>
                  </a:lnTo>
                  <a:lnTo>
                    <a:pt x="37" y="39"/>
                  </a:lnTo>
                  <a:lnTo>
                    <a:pt x="37" y="41"/>
                  </a:lnTo>
                  <a:lnTo>
                    <a:pt x="39" y="42"/>
                  </a:lnTo>
                  <a:lnTo>
                    <a:pt x="41" y="44"/>
                  </a:lnTo>
                  <a:lnTo>
                    <a:pt x="42" y="45"/>
                  </a:lnTo>
                  <a:lnTo>
                    <a:pt x="44" y="47"/>
                  </a:lnTo>
                  <a:lnTo>
                    <a:pt x="45" y="49"/>
                  </a:lnTo>
                  <a:lnTo>
                    <a:pt x="45" y="49"/>
                  </a:lnTo>
                  <a:lnTo>
                    <a:pt x="48" y="52"/>
                  </a:lnTo>
                  <a:lnTo>
                    <a:pt x="50" y="53"/>
                  </a:lnTo>
                  <a:lnTo>
                    <a:pt x="53" y="55"/>
                  </a:lnTo>
                  <a:lnTo>
                    <a:pt x="53" y="55"/>
                  </a:lnTo>
                  <a:lnTo>
                    <a:pt x="53" y="56"/>
                  </a:lnTo>
                  <a:lnTo>
                    <a:pt x="53" y="58"/>
                  </a:lnTo>
                  <a:lnTo>
                    <a:pt x="55" y="60"/>
                  </a:lnTo>
                  <a:lnTo>
                    <a:pt x="58" y="61"/>
                  </a:lnTo>
                  <a:lnTo>
                    <a:pt x="60" y="63"/>
                  </a:lnTo>
                  <a:lnTo>
                    <a:pt x="60" y="63"/>
                  </a:lnTo>
                  <a:lnTo>
                    <a:pt x="60" y="63"/>
                  </a:lnTo>
                  <a:lnTo>
                    <a:pt x="58" y="64"/>
                  </a:lnTo>
                  <a:lnTo>
                    <a:pt x="58" y="63"/>
                  </a:lnTo>
                  <a:lnTo>
                    <a:pt x="55" y="61"/>
                  </a:lnTo>
                  <a:lnTo>
                    <a:pt x="52" y="60"/>
                  </a:lnTo>
                  <a:lnTo>
                    <a:pt x="48" y="56"/>
                  </a:lnTo>
                  <a:lnTo>
                    <a:pt x="44" y="55"/>
                  </a:lnTo>
                  <a:lnTo>
                    <a:pt x="41" y="53"/>
                  </a:lnTo>
                  <a:lnTo>
                    <a:pt x="39" y="53"/>
                  </a:lnTo>
                  <a:lnTo>
                    <a:pt x="37" y="53"/>
                  </a:lnTo>
                  <a:lnTo>
                    <a:pt x="36" y="53"/>
                  </a:lnTo>
                  <a:lnTo>
                    <a:pt x="34" y="53"/>
                  </a:lnTo>
                  <a:lnTo>
                    <a:pt x="34" y="53"/>
                  </a:lnTo>
                  <a:lnTo>
                    <a:pt x="34" y="52"/>
                  </a:lnTo>
                  <a:lnTo>
                    <a:pt x="34" y="52"/>
                  </a:lnTo>
                  <a:lnTo>
                    <a:pt x="33" y="50"/>
                  </a:lnTo>
                  <a:lnTo>
                    <a:pt x="30" y="49"/>
                  </a:lnTo>
                  <a:lnTo>
                    <a:pt x="28" y="47"/>
                  </a:lnTo>
                  <a:lnTo>
                    <a:pt x="23" y="42"/>
                  </a:lnTo>
                  <a:lnTo>
                    <a:pt x="22" y="41"/>
                  </a:lnTo>
                  <a:lnTo>
                    <a:pt x="23" y="41"/>
                  </a:lnTo>
                  <a:lnTo>
                    <a:pt x="23" y="41"/>
                  </a:lnTo>
                  <a:lnTo>
                    <a:pt x="25" y="41"/>
                  </a:lnTo>
                  <a:lnTo>
                    <a:pt x="26" y="41"/>
                  </a:lnTo>
                  <a:lnTo>
                    <a:pt x="28" y="41"/>
                  </a:lnTo>
                  <a:lnTo>
                    <a:pt x="26" y="39"/>
                  </a:lnTo>
                  <a:lnTo>
                    <a:pt x="25" y="37"/>
                  </a:lnTo>
                  <a:lnTo>
                    <a:pt x="20" y="34"/>
                  </a:lnTo>
                  <a:lnTo>
                    <a:pt x="19" y="33"/>
                  </a:lnTo>
                  <a:lnTo>
                    <a:pt x="19" y="31"/>
                  </a:lnTo>
                  <a:lnTo>
                    <a:pt x="19" y="28"/>
                  </a:lnTo>
                  <a:lnTo>
                    <a:pt x="19" y="26"/>
                  </a:lnTo>
                  <a:lnTo>
                    <a:pt x="15" y="23"/>
                  </a:lnTo>
                  <a:lnTo>
                    <a:pt x="14" y="22"/>
                  </a:lnTo>
                  <a:lnTo>
                    <a:pt x="12" y="22"/>
                  </a:lnTo>
                  <a:lnTo>
                    <a:pt x="11" y="22"/>
                  </a:lnTo>
                  <a:lnTo>
                    <a:pt x="11" y="22"/>
                  </a:lnTo>
                  <a:lnTo>
                    <a:pt x="9" y="25"/>
                  </a:lnTo>
                  <a:lnTo>
                    <a:pt x="7" y="28"/>
                  </a:lnTo>
                  <a:lnTo>
                    <a:pt x="7" y="28"/>
                  </a:lnTo>
                  <a:lnTo>
                    <a:pt x="6" y="30"/>
                  </a:lnTo>
                  <a:lnTo>
                    <a:pt x="4" y="30"/>
                  </a:lnTo>
                  <a:lnTo>
                    <a:pt x="4" y="30"/>
                  </a:lnTo>
                  <a:lnTo>
                    <a:pt x="3" y="28"/>
                  </a:lnTo>
                  <a:lnTo>
                    <a:pt x="1" y="25"/>
                  </a:lnTo>
                  <a:lnTo>
                    <a:pt x="1" y="25"/>
                  </a:lnTo>
                  <a:lnTo>
                    <a:pt x="1" y="23"/>
                  </a:lnTo>
                  <a:lnTo>
                    <a:pt x="0" y="19"/>
                  </a:lnTo>
                  <a:lnTo>
                    <a:pt x="0" y="19"/>
                  </a:lnTo>
                  <a:lnTo>
                    <a:pt x="1" y="19"/>
                  </a:lnTo>
                  <a:lnTo>
                    <a:pt x="4" y="20"/>
                  </a:lnTo>
                  <a:lnTo>
                    <a:pt x="6" y="19"/>
                  </a:lnTo>
                  <a:lnTo>
                    <a:pt x="6" y="19"/>
                  </a:lnTo>
                  <a:lnTo>
                    <a:pt x="6" y="19"/>
                  </a:lnTo>
                  <a:lnTo>
                    <a:pt x="6" y="19"/>
                  </a:lnTo>
                  <a:lnTo>
                    <a:pt x="7" y="19"/>
                  </a:lnTo>
                  <a:lnTo>
                    <a:pt x="9" y="19"/>
                  </a:lnTo>
                  <a:lnTo>
                    <a:pt x="11" y="19"/>
                  </a:lnTo>
                  <a:lnTo>
                    <a:pt x="12" y="19"/>
                  </a:lnTo>
                  <a:lnTo>
                    <a:pt x="12" y="19"/>
                  </a:lnTo>
                  <a:lnTo>
                    <a:pt x="14" y="17"/>
                  </a:lnTo>
                  <a:lnTo>
                    <a:pt x="14" y="15"/>
                  </a:lnTo>
                  <a:lnTo>
                    <a:pt x="14" y="15"/>
                  </a:lnTo>
                  <a:lnTo>
                    <a:pt x="15" y="15"/>
                  </a:lnTo>
                  <a:lnTo>
                    <a:pt x="15" y="17"/>
                  </a:lnTo>
                  <a:lnTo>
                    <a:pt x="15" y="17"/>
                  </a:lnTo>
                  <a:lnTo>
                    <a:pt x="17" y="19"/>
                  </a:lnTo>
                  <a:lnTo>
                    <a:pt x="17" y="19"/>
                  </a:lnTo>
                  <a:lnTo>
                    <a:pt x="19" y="19"/>
                  </a:lnTo>
                  <a:lnTo>
                    <a:pt x="19" y="19"/>
                  </a:lnTo>
                  <a:lnTo>
                    <a:pt x="20" y="19"/>
                  </a:lnTo>
                  <a:lnTo>
                    <a:pt x="22" y="19"/>
                  </a:lnTo>
                  <a:lnTo>
                    <a:pt x="25" y="20"/>
                  </a:lnTo>
                  <a:lnTo>
                    <a:pt x="25" y="19"/>
                  </a:lnTo>
                  <a:lnTo>
                    <a:pt x="25" y="19"/>
                  </a:lnTo>
                  <a:lnTo>
                    <a:pt x="25" y="17"/>
                  </a:lnTo>
                  <a:lnTo>
                    <a:pt x="25" y="17"/>
                  </a:lnTo>
                  <a:lnTo>
                    <a:pt x="25" y="17"/>
                  </a:lnTo>
                  <a:lnTo>
                    <a:pt x="26" y="15"/>
                  </a:lnTo>
                  <a:lnTo>
                    <a:pt x="26" y="15"/>
                  </a:lnTo>
                  <a:lnTo>
                    <a:pt x="25" y="14"/>
                  </a:lnTo>
                  <a:lnTo>
                    <a:pt x="25" y="14"/>
                  </a:lnTo>
                  <a:lnTo>
                    <a:pt x="26" y="12"/>
                  </a:lnTo>
                  <a:lnTo>
                    <a:pt x="30" y="12"/>
                  </a:lnTo>
                  <a:lnTo>
                    <a:pt x="30" y="12"/>
                  </a:lnTo>
                  <a:lnTo>
                    <a:pt x="30" y="11"/>
                  </a:lnTo>
                  <a:lnTo>
                    <a:pt x="31" y="9"/>
                  </a:lnTo>
                  <a:lnTo>
                    <a:pt x="30" y="9"/>
                  </a:lnTo>
                  <a:lnTo>
                    <a:pt x="30" y="8"/>
                  </a:lnTo>
                  <a:lnTo>
                    <a:pt x="30" y="8"/>
                  </a:lnTo>
                  <a:lnTo>
                    <a:pt x="30" y="6"/>
                  </a:lnTo>
                  <a:lnTo>
                    <a:pt x="30" y="6"/>
                  </a:lnTo>
                  <a:lnTo>
                    <a:pt x="31" y="6"/>
                  </a:lnTo>
                  <a:lnTo>
                    <a:pt x="33" y="4"/>
                  </a:lnTo>
                  <a:lnTo>
                    <a:pt x="33" y="4"/>
                  </a:lnTo>
                  <a:lnTo>
                    <a:pt x="34" y="4"/>
                  </a:lnTo>
                  <a:lnTo>
                    <a:pt x="34" y="4"/>
                  </a:lnTo>
                  <a:lnTo>
                    <a:pt x="36" y="3"/>
                  </a:lnTo>
                  <a:lnTo>
                    <a:pt x="36" y="3"/>
                  </a:lnTo>
                  <a:lnTo>
                    <a:pt x="39" y="3"/>
                  </a:lnTo>
                  <a:lnTo>
                    <a:pt x="39" y="3"/>
                  </a:lnTo>
                  <a:lnTo>
                    <a:pt x="39" y="1"/>
                  </a:lnTo>
                  <a:lnTo>
                    <a:pt x="39" y="0"/>
                  </a:lnTo>
                  <a:lnTo>
                    <a:pt x="39" y="0"/>
                  </a:lnTo>
                  <a:lnTo>
                    <a:pt x="3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59" name="Freeform 256">
              <a:extLst>
                <a:ext uri="{FF2B5EF4-FFF2-40B4-BE49-F238E27FC236}">
                  <a16:creationId xmlns:a16="http://schemas.microsoft.com/office/drawing/2014/main" id="{1420EC7B-A027-179E-8842-EF05F46D90E6}"/>
                </a:ext>
              </a:extLst>
            </p:cNvPr>
            <p:cNvSpPr>
              <a:spLocks noEditPoints="1"/>
            </p:cNvSpPr>
            <p:nvPr/>
          </p:nvSpPr>
          <p:spPr bwMode="auto">
            <a:xfrm>
              <a:off x="3248549" y="3950058"/>
              <a:ext cx="171531" cy="101360"/>
            </a:xfrm>
            <a:custGeom>
              <a:avLst/>
              <a:gdLst>
                <a:gd name="T0" fmla="*/ 60 w 88"/>
                <a:gd name="T1" fmla="*/ 9 h 52"/>
                <a:gd name="T2" fmla="*/ 69 w 88"/>
                <a:gd name="T3" fmla="*/ 11 h 52"/>
                <a:gd name="T4" fmla="*/ 69 w 88"/>
                <a:gd name="T5" fmla="*/ 11 h 52"/>
                <a:gd name="T6" fmla="*/ 80 w 88"/>
                <a:gd name="T7" fmla="*/ 17 h 52"/>
                <a:gd name="T8" fmla="*/ 75 w 88"/>
                <a:gd name="T9" fmla="*/ 16 h 52"/>
                <a:gd name="T10" fmla="*/ 77 w 88"/>
                <a:gd name="T11" fmla="*/ 17 h 52"/>
                <a:gd name="T12" fmla="*/ 80 w 88"/>
                <a:gd name="T13" fmla="*/ 19 h 52"/>
                <a:gd name="T14" fmla="*/ 83 w 88"/>
                <a:gd name="T15" fmla="*/ 19 h 52"/>
                <a:gd name="T16" fmla="*/ 86 w 88"/>
                <a:gd name="T17" fmla="*/ 19 h 52"/>
                <a:gd name="T18" fmla="*/ 85 w 88"/>
                <a:gd name="T19" fmla="*/ 22 h 52"/>
                <a:gd name="T20" fmla="*/ 82 w 88"/>
                <a:gd name="T21" fmla="*/ 25 h 52"/>
                <a:gd name="T22" fmla="*/ 75 w 88"/>
                <a:gd name="T23" fmla="*/ 25 h 52"/>
                <a:gd name="T24" fmla="*/ 74 w 88"/>
                <a:gd name="T25" fmla="*/ 27 h 52"/>
                <a:gd name="T26" fmla="*/ 72 w 88"/>
                <a:gd name="T27" fmla="*/ 27 h 52"/>
                <a:gd name="T28" fmla="*/ 71 w 88"/>
                <a:gd name="T29" fmla="*/ 28 h 52"/>
                <a:gd name="T30" fmla="*/ 64 w 88"/>
                <a:gd name="T31" fmla="*/ 25 h 52"/>
                <a:gd name="T32" fmla="*/ 61 w 88"/>
                <a:gd name="T33" fmla="*/ 28 h 52"/>
                <a:gd name="T34" fmla="*/ 60 w 88"/>
                <a:gd name="T35" fmla="*/ 30 h 52"/>
                <a:gd name="T36" fmla="*/ 60 w 88"/>
                <a:gd name="T37" fmla="*/ 33 h 52"/>
                <a:gd name="T38" fmla="*/ 53 w 88"/>
                <a:gd name="T39" fmla="*/ 36 h 52"/>
                <a:gd name="T40" fmla="*/ 52 w 88"/>
                <a:gd name="T41" fmla="*/ 39 h 52"/>
                <a:gd name="T42" fmla="*/ 47 w 88"/>
                <a:gd name="T43" fmla="*/ 36 h 52"/>
                <a:gd name="T44" fmla="*/ 42 w 88"/>
                <a:gd name="T45" fmla="*/ 41 h 52"/>
                <a:gd name="T46" fmla="*/ 36 w 88"/>
                <a:gd name="T47" fmla="*/ 41 h 52"/>
                <a:gd name="T48" fmla="*/ 37 w 88"/>
                <a:gd name="T49" fmla="*/ 47 h 52"/>
                <a:gd name="T50" fmla="*/ 34 w 88"/>
                <a:gd name="T51" fmla="*/ 49 h 52"/>
                <a:gd name="T52" fmla="*/ 33 w 88"/>
                <a:gd name="T53" fmla="*/ 52 h 52"/>
                <a:gd name="T54" fmla="*/ 26 w 88"/>
                <a:gd name="T55" fmla="*/ 50 h 52"/>
                <a:gd name="T56" fmla="*/ 26 w 88"/>
                <a:gd name="T57" fmla="*/ 47 h 52"/>
                <a:gd name="T58" fmla="*/ 22 w 88"/>
                <a:gd name="T59" fmla="*/ 45 h 52"/>
                <a:gd name="T60" fmla="*/ 22 w 88"/>
                <a:gd name="T61" fmla="*/ 44 h 52"/>
                <a:gd name="T62" fmla="*/ 23 w 88"/>
                <a:gd name="T63" fmla="*/ 39 h 52"/>
                <a:gd name="T64" fmla="*/ 19 w 88"/>
                <a:gd name="T65" fmla="*/ 39 h 52"/>
                <a:gd name="T66" fmla="*/ 12 w 88"/>
                <a:gd name="T67" fmla="*/ 39 h 52"/>
                <a:gd name="T68" fmla="*/ 11 w 88"/>
                <a:gd name="T69" fmla="*/ 38 h 52"/>
                <a:gd name="T70" fmla="*/ 9 w 88"/>
                <a:gd name="T71" fmla="*/ 36 h 52"/>
                <a:gd name="T72" fmla="*/ 4 w 88"/>
                <a:gd name="T73" fmla="*/ 33 h 52"/>
                <a:gd name="T74" fmla="*/ 1 w 88"/>
                <a:gd name="T75" fmla="*/ 31 h 52"/>
                <a:gd name="T76" fmla="*/ 0 w 88"/>
                <a:gd name="T77" fmla="*/ 30 h 52"/>
                <a:gd name="T78" fmla="*/ 1 w 88"/>
                <a:gd name="T79" fmla="*/ 25 h 52"/>
                <a:gd name="T80" fmla="*/ 4 w 88"/>
                <a:gd name="T81" fmla="*/ 20 h 52"/>
                <a:gd name="T82" fmla="*/ 11 w 88"/>
                <a:gd name="T83" fmla="*/ 16 h 52"/>
                <a:gd name="T84" fmla="*/ 17 w 88"/>
                <a:gd name="T85" fmla="*/ 12 h 52"/>
                <a:gd name="T86" fmla="*/ 20 w 88"/>
                <a:gd name="T87" fmla="*/ 9 h 52"/>
                <a:gd name="T88" fmla="*/ 26 w 88"/>
                <a:gd name="T89" fmla="*/ 11 h 52"/>
                <a:gd name="T90" fmla="*/ 36 w 88"/>
                <a:gd name="T91" fmla="*/ 11 h 52"/>
                <a:gd name="T92" fmla="*/ 47 w 88"/>
                <a:gd name="T93" fmla="*/ 9 h 52"/>
                <a:gd name="T94" fmla="*/ 42 w 88"/>
                <a:gd name="T95" fmla="*/ 1 h 52"/>
                <a:gd name="T96" fmla="*/ 39 w 88"/>
                <a:gd name="T97" fmla="*/ 3 h 52"/>
                <a:gd name="T98" fmla="*/ 49 w 88"/>
                <a:gd name="T99" fmla="*/ 0 h 52"/>
                <a:gd name="T100" fmla="*/ 49 w 88"/>
                <a:gd name="T101" fmla="*/ 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8" h="52">
                  <a:moveTo>
                    <a:pt x="49" y="8"/>
                  </a:moveTo>
                  <a:lnTo>
                    <a:pt x="50" y="8"/>
                  </a:lnTo>
                  <a:lnTo>
                    <a:pt x="55" y="9"/>
                  </a:lnTo>
                  <a:lnTo>
                    <a:pt x="60" y="9"/>
                  </a:lnTo>
                  <a:lnTo>
                    <a:pt x="61" y="8"/>
                  </a:lnTo>
                  <a:lnTo>
                    <a:pt x="63" y="8"/>
                  </a:lnTo>
                  <a:lnTo>
                    <a:pt x="67" y="9"/>
                  </a:lnTo>
                  <a:lnTo>
                    <a:pt x="69" y="11"/>
                  </a:lnTo>
                  <a:lnTo>
                    <a:pt x="69" y="11"/>
                  </a:lnTo>
                  <a:lnTo>
                    <a:pt x="71" y="11"/>
                  </a:lnTo>
                  <a:lnTo>
                    <a:pt x="71" y="11"/>
                  </a:lnTo>
                  <a:lnTo>
                    <a:pt x="69" y="11"/>
                  </a:lnTo>
                  <a:lnTo>
                    <a:pt x="69" y="9"/>
                  </a:lnTo>
                  <a:lnTo>
                    <a:pt x="72" y="11"/>
                  </a:lnTo>
                  <a:lnTo>
                    <a:pt x="80" y="16"/>
                  </a:lnTo>
                  <a:lnTo>
                    <a:pt x="80" y="17"/>
                  </a:lnTo>
                  <a:lnTo>
                    <a:pt x="77" y="16"/>
                  </a:lnTo>
                  <a:lnTo>
                    <a:pt x="75" y="16"/>
                  </a:lnTo>
                  <a:lnTo>
                    <a:pt x="75" y="16"/>
                  </a:lnTo>
                  <a:lnTo>
                    <a:pt x="75" y="16"/>
                  </a:lnTo>
                  <a:lnTo>
                    <a:pt x="75" y="17"/>
                  </a:lnTo>
                  <a:lnTo>
                    <a:pt x="75" y="17"/>
                  </a:lnTo>
                  <a:lnTo>
                    <a:pt x="77" y="17"/>
                  </a:lnTo>
                  <a:lnTo>
                    <a:pt x="77" y="17"/>
                  </a:lnTo>
                  <a:lnTo>
                    <a:pt x="78" y="17"/>
                  </a:lnTo>
                  <a:lnTo>
                    <a:pt x="80" y="19"/>
                  </a:lnTo>
                  <a:lnTo>
                    <a:pt x="80" y="19"/>
                  </a:lnTo>
                  <a:lnTo>
                    <a:pt x="80" y="19"/>
                  </a:lnTo>
                  <a:lnTo>
                    <a:pt x="82" y="19"/>
                  </a:lnTo>
                  <a:lnTo>
                    <a:pt x="82" y="19"/>
                  </a:lnTo>
                  <a:lnTo>
                    <a:pt x="83" y="19"/>
                  </a:lnTo>
                  <a:lnTo>
                    <a:pt x="83" y="19"/>
                  </a:lnTo>
                  <a:lnTo>
                    <a:pt x="83" y="19"/>
                  </a:lnTo>
                  <a:lnTo>
                    <a:pt x="82" y="17"/>
                  </a:lnTo>
                  <a:lnTo>
                    <a:pt x="82" y="17"/>
                  </a:lnTo>
                  <a:lnTo>
                    <a:pt x="86" y="19"/>
                  </a:lnTo>
                  <a:lnTo>
                    <a:pt x="86" y="22"/>
                  </a:lnTo>
                  <a:lnTo>
                    <a:pt x="88" y="22"/>
                  </a:lnTo>
                  <a:lnTo>
                    <a:pt x="88" y="22"/>
                  </a:lnTo>
                  <a:lnTo>
                    <a:pt x="85" y="22"/>
                  </a:lnTo>
                  <a:lnTo>
                    <a:pt x="83" y="23"/>
                  </a:lnTo>
                  <a:lnTo>
                    <a:pt x="82" y="23"/>
                  </a:lnTo>
                  <a:lnTo>
                    <a:pt x="82" y="25"/>
                  </a:lnTo>
                  <a:lnTo>
                    <a:pt x="82" y="25"/>
                  </a:lnTo>
                  <a:lnTo>
                    <a:pt x="80" y="25"/>
                  </a:lnTo>
                  <a:lnTo>
                    <a:pt x="78" y="25"/>
                  </a:lnTo>
                  <a:lnTo>
                    <a:pt x="77" y="27"/>
                  </a:lnTo>
                  <a:lnTo>
                    <a:pt x="75" y="25"/>
                  </a:lnTo>
                  <a:lnTo>
                    <a:pt x="75" y="27"/>
                  </a:lnTo>
                  <a:lnTo>
                    <a:pt x="75" y="27"/>
                  </a:lnTo>
                  <a:lnTo>
                    <a:pt x="75" y="27"/>
                  </a:lnTo>
                  <a:lnTo>
                    <a:pt x="74" y="27"/>
                  </a:lnTo>
                  <a:lnTo>
                    <a:pt x="74" y="27"/>
                  </a:lnTo>
                  <a:lnTo>
                    <a:pt x="74" y="27"/>
                  </a:lnTo>
                  <a:lnTo>
                    <a:pt x="72" y="27"/>
                  </a:lnTo>
                  <a:lnTo>
                    <a:pt x="72" y="27"/>
                  </a:lnTo>
                  <a:lnTo>
                    <a:pt x="72" y="27"/>
                  </a:lnTo>
                  <a:lnTo>
                    <a:pt x="72" y="27"/>
                  </a:lnTo>
                  <a:lnTo>
                    <a:pt x="71" y="27"/>
                  </a:lnTo>
                  <a:lnTo>
                    <a:pt x="71" y="28"/>
                  </a:lnTo>
                  <a:lnTo>
                    <a:pt x="69" y="28"/>
                  </a:lnTo>
                  <a:lnTo>
                    <a:pt x="67" y="28"/>
                  </a:lnTo>
                  <a:lnTo>
                    <a:pt x="66" y="27"/>
                  </a:lnTo>
                  <a:lnTo>
                    <a:pt x="64" y="25"/>
                  </a:lnTo>
                  <a:lnTo>
                    <a:pt x="64" y="25"/>
                  </a:lnTo>
                  <a:lnTo>
                    <a:pt x="63" y="27"/>
                  </a:lnTo>
                  <a:lnTo>
                    <a:pt x="61" y="27"/>
                  </a:lnTo>
                  <a:lnTo>
                    <a:pt x="61" y="28"/>
                  </a:lnTo>
                  <a:lnTo>
                    <a:pt x="61" y="28"/>
                  </a:lnTo>
                  <a:lnTo>
                    <a:pt x="61" y="28"/>
                  </a:lnTo>
                  <a:lnTo>
                    <a:pt x="60" y="28"/>
                  </a:lnTo>
                  <a:lnTo>
                    <a:pt x="60" y="30"/>
                  </a:lnTo>
                  <a:lnTo>
                    <a:pt x="60" y="31"/>
                  </a:lnTo>
                  <a:lnTo>
                    <a:pt x="60" y="31"/>
                  </a:lnTo>
                  <a:lnTo>
                    <a:pt x="60" y="33"/>
                  </a:lnTo>
                  <a:lnTo>
                    <a:pt x="60" y="33"/>
                  </a:lnTo>
                  <a:lnTo>
                    <a:pt x="58" y="33"/>
                  </a:lnTo>
                  <a:lnTo>
                    <a:pt x="56" y="34"/>
                  </a:lnTo>
                  <a:lnTo>
                    <a:pt x="55" y="36"/>
                  </a:lnTo>
                  <a:lnTo>
                    <a:pt x="53" y="36"/>
                  </a:lnTo>
                  <a:lnTo>
                    <a:pt x="52" y="38"/>
                  </a:lnTo>
                  <a:lnTo>
                    <a:pt x="52" y="38"/>
                  </a:lnTo>
                  <a:lnTo>
                    <a:pt x="52" y="39"/>
                  </a:lnTo>
                  <a:lnTo>
                    <a:pt x="52" y="39"/>
                  </a:lnTo>
                  <a:lnTo>
                    <a:pt x="52" y="39"/>
                  </a:lnTo>
                  <a:lnTo>
                    <a:pt x="50" y="39"/>
                  </a:lnTo>
                  <a:lnTo>
                    <a:pt x="49" y="38"/>
                  </a:lnTo>
                  <a:lnTo>
                    <a:pt x="47" y="36"/>
                  </a:lnTo>
                  <a:lnTo>
                    <a:pt x="47" y="36"/>
                  </a:lnTo>
                  <a:lnTo>
                    <a:pt x="45" y="38"/>
                  </a:lnTo>
                  <a:lnTo>
                    <a:pt x="44" y="39"/>
                  </a:lnTo>
                  <a:lnTo>
                    <a:pt x="42" y="41"/>
                  </a:lnTo>
                  <a:lnTo>
                    <a:pt x="42" y="41"/>
                  </a:lnTo>
                  <a:lnTo>
                    <a:pt x="39" y="41"/>
                  </a:lnTo>
                  <a:lnTo>
                    <a:pt x="37" y="41"/>
                  </a:lnTo>
                  <a:lnTo>
                    <a:pt x="36" y="41"/>
                  </a:lnTo>
                  <a:lnTo>
                    <a:pt x="36" y="42"/>
                  </a:lnTo>
                  <a:lnTo>
                    <a:pt x="36" y="42"/>
                  </a:lnTo>
                  <a:lnTo>
                    <a:pt x="37" y="45"/>
                  </a:lnTo>
                  <a:lnTo>
                    <a:pt x="37" y="47"/>
                  </a:lnTo>
                  <a:lnTo>
                    <a:pt x="37" y="47"/>
                  </a:lnTo>
                  <a:lnTo>
                    <a:pt x="36" y="47"/>
                  </a:lnTo>
                  <a:lnTo>
                    <a:pt x="34" y="49"/>
                  </a:lnTo>
                  <a:lnTo>
                    <a:pt x="34" y="49"/>
                  </a:lnTo>
                  <a:lnTo>
                    <a:pt x="34" y="49"/>
                  </a:lnTo>
                  <a:lnTo>
                    <a:pt x="34" y="50"/>
                  </a:lnTo>
                  <a:lnTo>
                    <a:pt x="34" y="52"/>
                  </a:lnTo>
                  <a:lnTo>
                    <a:pt x="33" y="52"/>
                  </a:lnTo>
                  <a:lnTo>
                    <a:pt x="33" y="52"/>
                  </a:lnTo>
                  <a:lnTo>
                    <a:pt x="28" y="52"/>
                  </a:lnTo>
                  <a:lnTo>
                    <a:pt x="28" y="50"/>
                  </a:lnTo>
                  <a:lnTo>
                    <a:pt x="26" y="50"/>
                  </a:lnTo>
                  <a:lnTo>
                    <a:pt x="26" y="49"/>
                  </a:lnTo>
                  <a:lnTo>
                    <a:pt x="26" y="47"/>
                  </a:lnTo>
                  <a:lnTo>
                    <a:pt x="26" y="47"/>
                  </a:lnTo>
                  <a:lnTo>
                    <a:pt x="26" y="47"/>
                  </a:lnTo>
                  <a:lnTo>
                    <a:pt x="25" y="45"/>
                  </a:lnTo>
                  <a:lnTo>
                    <a:pt x="23" y="47"/>
                  </a:lnTo>
                  <a:lnTo>
                    <a:pt x="22" y="47"/>
                  </a:lnTo>
                  <a:lnTo>
                    <a:pt x="22" y="45"/>
                  </a:lnTo>
                  <a:lnTo>
                    <a:pt x="22" y="45"/>
                  </a:lnTo>
                  <a:lnTo>
                    <a:pt x="23" y="45"/>
                  </a:lnTo>
                  <a:lnTo>
                    <a:pt x="22" y="44"/>
                  </a:lnTo>
                  <a:lnTo>
                    <a:pt x="22" y="44"/>
                  </a:lnTo>
                  <a:lnTo>
                    <a:pt x="22" y="44"/>
                  </a:lnTo>
                  <a:lnTo>
                    <a:pt x="22" y="42"/>
                  </a:lnTo>
                  <a:lnTo>
                    <a:pt x="23" y="39"/>
                  </a:lnTo>
                  <a:lnTo>
                    <a:pt x="23" y="39"/>
                  </a:lnTo>
                  <a:lnTo>
                    <a:pt x="22" y="39"/>
                  </a:lnTo>
                  <a:lnTo>
                    <a:pt x="20" y="39"/>
                  </a:lnTo>
                  <a:lnTo>
                    <a:pt x="19" y="39"/>
                  </a:lnTo>
                  <a:lnTo>
                    <a:pt x="19" y="39"/>
                  </a:lnTo>
                  <a:lnTo>
                    <a:pt x="17" y="38"/>
                  </a:lnTo>
                  <a:lnTo>
                    <a:pt x="17" y="38"/>
                  </a:lnTo>
                  <a:lnTo>
                    <a:pt x="15" y="38"/>
                  </a:lnTo>
                  <a:lnTo>
                    <a:pt x="12" y="39"/>
                  </a:lnTo>
                  <a:lnTo>
                    <a:pt x="12" y="39"/>
                  </a:lnTo>
                  <a:lnTo>
                    <a:pt x="12" y="39"/>
                  </a:lnTo>
                  <a:lnTo>
                    <a:pt x="11" y="39"/>
                  </a:lnTo>
                  <a:lnTo>
                    <a:pt x="11" y="38"/>
                  </a:lnTo>
                  <a:lnTo>
                    <a:pt x="11" y="38"/>
                  </a:lnTo>
                  <a:lnTo>
                    <a:pt x="11" y="38"/>
                  </a:lnTo>
                  <a:lnTo>
                    <a:pt x="9" y="38"/>
                  </a:lnTo>
                  <a:lnTo>
                    <a:pt x="9" y="36"/>
                  </a:lnTo>
                  <a:lnTo>
                    <a:pt x="8" y="36"/>
                  </a:lnTo>
                  <a:lnTo>
                    <a:pt x="6" y="36"/>
                  </a:lnTo>
                  <a:lnTo>
                    <a:pt x="6" y="34"/>
                  </a:lnTo>
                  <a:lnTo>
                    <a:pt x="4" y="33"/>
                  </a:lnTo>
                  <a:lnTo>
                    <a:pt x="4" y="33"/>
                  </a:lnTo>
                  <a:lnTo>
                    <a:pt x="3" y="33"/>
                  </a:lnTo>
                  <a:lnTo>
                    <a:pt x="3" y="31"/>
                  </a:lnTo>
                  <a:lnTo>
                    <a:pt x="1" y="31"/>
                  </a:lnTo>
                  <a:lnTo>
                    <a:pt x="0" y="31"/>
                  </a:lnTo>
                  <a:lnTo>
                    <a:pt x="0" y="31"/>
                  </a:lnTo>
                  <a:lnTo>
                    <a:pt x="0" y="30"/>
                  </a:lnTo>
                  <a:lnTo>
                    <a:pt x="0" y="30"/>
                  </a:lnTo>
                  <a:lnTo>
                    <a:pt x="1" y="28"/>
                  </a:lnTo>
                  <a:lnTo>
                    <a:pt x="1" y="28"/>
                  </a:lnTo>
                  <a:lnTo>
                    <a:pt x="1" y="25"/>
                  </a:lnTo>
                  <a:lnTo>
                    <a:pt x="1" y="25"/>
                  </a:lnTo>
                  <a:lnTo>
                    <a:pt x="1" y="23"/>
                  </a:lnTo>
                  <a:lnTo>
                    <a:pt x="1" y="22"/>
                  </a:lnTo>
                  <a:lnTo>
                    <a:pt x="3" y="22"/>
                  </a:lnTo>
                  <a:lnTo>
                    <a:pt x="4" y="20"/>
                  </a:lnTo>
                  <a:lnTo>
                    <a:pt x="4" y="20"/>
                  </a:lnTo>
                  <a:lnTo>
                    <a:pt x="6" y="19"/>
                  </a:lnTo>
                  <a:lnTo>
                    <a:pt x="9" y="17"/>
                  </a:lnTo>
                  <a:lnTo>
                    <a:pt x="11" y="16"/>
                  </a:lnTo>
                  <a:lnTo>
                    <a:pt x="14" y="14"/>
                  </a:lnTo>
                  <a:lnTo>
                    <a:pt x="15" y="12"/>
                  </a:lnTo>
                  <a:lnTo>
                    <a:pt x="15" y="12"/>
                  </a:lnTo>
                  <a:lnTo>
                    <a:pt x="17" y="12"/>
                  </a:lnTo>
                  <a:lnTo>
                    <a:pt x="19" y="11"/>
                  </a:lnTo>
                  <a:lnTo>
                    <a:pt x="19" y="11"/>
                  </a:lnTo>
                  <a:lnTo>
                    <a:pt x="20" y="9"/>
                  </a:lnTo>
                  <a:lnTo>
                    <a:pt x="20" y="9"/>
                  </a:lnTo>
                  <a:lnTo>
                    <a:pt x="23" y="9"/>
                  </a:lnTo>
                  <a:lnTo>
                    <a:pt x="25" y="9"/>
                  </a:lnTo>
                  <a:lnTo>
                    <a:pt x="25" y="11"/>
                  </a:lnTo>
                  <a:lnTo>
                    <a:pt x="26" y="11"/>
                  </a:lnTo>
                  <a:lnTo>
                    <a:pt x="28" y="11"/>
                  </a:lnTo>
                  <a:lnTo>
                    <a:pt x="30" y="11"/>
                  </a:lnTo>
                  <a:lnTo>
                    <a:pt x="34" y="11"/>
                  </a:lnTo>
                  <a:lnTo>
                    <a:pt x="36" y="11"/>
                  </a:lnTo>
                  <a:lnTo>
                    <a:pt x="41" y="11"/>
                  </a:lnTo>
                  <a:lnTo>
                    <a:pt x="42" y="11"/>
                  </a:lnTo>
                  <a:lnTo>
                    <a:pt x="45" y="9"/>
                  </a:lnTo>
                  <a:lnTo>
                    <a:pt x="47" y="9"/>
                  </a:lnTo>
                  <a:lnTo>
                    <a:pt x="49" y="9"/>
                  </a:lnTo>
                  <a:lnTo>
                    <a:pt x="49" y="8"/>
                  </a:lnTo>
                  <a:lnTo>
                    <a:pt x="49" y="8"/>
                  </a:lnTo>
                  <a:close/>
                  <a:moveTo>
                    <a:pt x="42" y="1"/>
                  </a:moveTo>
                  <a:lnTo>
                    <a:pt x="44" y="1"/>
                  </a:lnTo>
                  <a:lnTo>
                    <a:pt x="42" y="3"/>
                  </a:lnTo>
                  <a:lnTo>
                    <a:pt x="39" y="3"/>
                  </a:lnTo>
                  <a:lnTo>
                    <a:pt x="39" y="3"/>
                  </a:lnTo>
                  <a:lnTo>
                    <a:pt x="39" y="3"/>
                  </a:lnTo>
                  <a:lnTo>
                    <a:pt x="41" y="1"/>
                  </a:lnTo>
                  <a:lnTo>
                    <a:pt x="42" y="1"/>
                  </a:lnTo>
                  <a:close/>
                  <a:moveTo>
                    <a:pt x="49" y="0"/>
                  </a:moveTo>
                  <a:lnTo>
                    <a:pt x="50" y="0"/>
                  </a:lnTo>
                  <a:lnTo>
                    <a:pt x="50" y="1"/>
                  </a:lnTo>
                  <a:lnTo>
                    <a:pt x="50" y="1"/>
                  </a:lnTo>
                  <a:lnTo>
                    <a:pt x="49" y="1"/>
                  </a:lnTo>
                  <a:lnTo>
                    <a:pt x="49" y="1"/>
                  </a:lnTo>
                  <a:lnTo>
                    <a:pt x="49" y="1"/>
                  </a:lnTo>
                  <a:lnTo>
                    <a:pt x="4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60" name="Freeform 257">
              <a:extLst>
                <a:ext uri="{FF2B5EF4-FFF2-40B4-BE49-F238E27FC236}">
                  <a16:creationId xmlns:a16="http://schemas.microsoft.com/office/drawing/2014/main" id="{3FAA8444-D060-F79C-7134-0F8FA617AA20}"/>
                </a:ext>
              </a:extLst>
            </p:cNvPr>
            <p:cNvSpPr>
              <a:spLocks/>
            </p:cNvSpPr>
            <p:nvPr/>
          </p:nvSpPr>
          <p:spPr bwMode="auto">
            <a:xfrm>
              <a:off x="7827270" y="6059116"/>
              <a:ext cx="19492" cy="9747"/>
            </a:xfrm>
            <a:custGeom>
              <a:avLst/>
              <a:gdLst>
                <a:gd name="T0" fmla="*/ 2 w 10"/>
                <a:gd name="T1" fmla="*/ 0 h 5"/>
                <a:gd name="T2" fmla="*/ 3 w 10"/>
                <a:gd name="T3" fmla="*/ 0 h 5"/>
                <a:gd name="T4" fmla="*/ 5 w 10"/>
                <a:gd name="T5" fmla="*/ 2 h 5"/>
                <a:gd name="T6" fmla="*/ 8 w 10"/>
                <a:gd name="T7" fmla="*/ 2 h 5"/>
                <a:gd name="T8" fmla="*/ 10 w 10"/>
                <a:gd name="T9" fmla="*/ 3 h 5"/>
                <a:gd name="T10" fmla="*/ 8 w 10"/>
                <a:gd name="T11" fmla="*/ 3 h 5"/>
                <a:gd name="T12" fmla="*/ 8 w 10"/>
                <a:gd name="T13" fmla="*/ 3 h 5"/>
                <a:gd name="T14" fmla="*/ 5 w 10"/>
                <a:gd name="T15" fmla="*/ 5 h 5"/>
                <a:gd name="T16" fmla="*/ 3 w 10"/>
                <a:gd name="T17" fmla="*/ 5 h 5"/>
                <a:gd name="T18" fmla="*/ 3 w 10"/>
                <a:gd name="T19" fmla="*/ 3 h 5"/>
                <a:gd name="T20" fmla="*/ 2 w 10"/>
                <a:gd name="T21" fmla="*/ 2 h 5"/>
                <a:gd name="T22" fmla="*/ 2 w 10"/>
                <a:gd name="T23" fmla="*/ 2 h 5"/>
                <a:gd name="T24" fmla="*/ 0 w 10"/>
                <a:gd name="T25" fmla="*/ 0 h 5"/>
                <a:gd name="T26" fmla="*/ 0 w 10"/>
                <a:gd name="T27" fmla="*/ 0 h 5"/>
                <a:gd name="T28" fmla="*/ 2 w 10"/>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 h="5">
                  <a:moveTo>
                    <a:pt x="2" y="0"/>
                  </a:moveTo>
                  <a:lnTo>
                    <a:pt x="3" y="0"/>
                  </a:lnTo>
                  <a:lnTo>
                    <a:pt x="5" y="2"/>
                  </a:lnTo>
                  <a:lnTo>
                    <a:pt x="8" y="2"/>
                  </a:lnTo>
                  <a:lnTo>
                    <a:pt x="10" y="3"/>
                  </a:lnTo>
                  <a:lnTo>
                    <a:pt x="8" y="3"/>
                  </a:lnTo>
                  <a:lnTo>
                    <a:pt x="8" y="3"/>
                  </a:lnTo>
                  <a:lnTo>
                    <a:pt x="5" y="5"/>
                  </a:lnTo>
                  <a:lnTo>
                    <a:pt x="3" y="5"/>
                  </a:lnTo>
                  <a:lnTo>
                    <a:pt x="3" y="3"/>
                  </a:lnTo>
                  <a:lnTo>
                    <a:pt x="2" y="2"/>
                  </a:lnTo>
                  <a:lnTo>
                    <a:pt x="2" y="2"/>
                  </a:lnTo>
                  <a:lnTo>
                    <a:pt x="0" y="0"/>
                  </a:lnTo>
                  <a:lnTo>
                    <a:pt x="0"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61" name="Freeform 258">
              <a:extLst>
                <a:ext uri="{FF2B5EF4-FFF2-40B4-BE49-F238E27FC236}">
                  <a16:creationId xmlns:a16="http://schemas.microsoft.com/office/drawing/2014/main" id="{43E3619E-5BC4-D63A-0A5F-7B5C4B71B78F}"/>
                </a:ext>
              </a:extLst>
            </p:cNvPr>
            <p:cNvSpPr>
              <a:spLocks noEditPoints="1"/>
            </p:cNvSpPr>
            <p:nvPr/>
          </p:nvSpPr>
          <p:spPr bwMode="auto">
            <a:xfrm>
              <a:off x="8971463" y="3774629"/>
              <a:ext cx="15594" cy="11695"/>
            </a:xfrm>
            <a:custGeom>
              <a:avLst/>
              <a:gdLst>
                <a:gd name="T0" fmla="*/ 6 w 8"/>
                <a:gd name="T1" fmla="*/ 5 h 6"/>
                <a:gd name="T2" fmla="*/ 6 w 8"/>
                <a:gd name="T3" fmla="*/ 5 h 6"/>
                <a:gd name="T4" fmla="*/ 6 w 8"/>
                <a:gd name="T5" fmla="*/ 5 h 6"/>
                <a:gd name="T6" fmla="*/ 6 w 8"/>
                <a:gd name="T7" fmla="*/ 5 h 6"/>
                <a:gd name="T8" fmla="*/ 6 w 8"/>
                <a:gd name="T9" fmla="*/ 6 h 6"/>
                <a:gd name="T10" fmla="*/ 4 w 8"/>
                <a:gd name="T11" fmla="*/ 5 h 6"/>
                <a:gd name="T12" fmla="*/ 4 w 8"/>
                <a:gd name="T13" fmla="*/ 5 h 6"/>
                <a:gd name="T14" fmla="*/ 6 w 8"/>
                <a:gd name="T15" fmla="*/ 5 h 6"/>
                <a:gd name="T16" fmla="*/ 3 w 8"/>
                <a:gd name="T17" fmla="*/ 3 h 6"/>
                <a:gd name="T18" fmla="*/ 3 w 8"/>
                <a:gd name="T19" fmla="*/ 5 h 6"/>
                <a:gd name="T20" fmla="*/ 3 w 8"/>
                <a:gd name="T21" fmla="*/ 5 h 6"/>
                <a:gd name="T22" fmla="*/ 1 w 8"/>
                <a:gd name="T23" fmla="*/ 5 h 6"/>
                <a:gd name="T24" fmla="*/ 1 w 8"/>
                <a:gd name="T25" fmla="*/ 5 h 6"/>
                <a:gd name="T26" fmla="*/ 0 w 8"/>
                <a:gd name="T27" fmla="*/ 5 h 6"/>
                <a:gd name="T28" fmla="*/ 1 w 8"/>
                <a:gd name="T29" fmla="*/ 5 h 6"/>
                <a:gd name="T30" fmla="*/ 3 w 8"/>
                <a:gd name="T31" fmla="*/ 3 h 6"/>
                <a:gd name="T32" fmla="*/ 4 w 8"/>
                <a:gd name="T33" fmla="*/ 0 h 6"/>
                <a:gd name="T34" fmla="*/ 6 w 8"/>
                <a:gd name="T35" fmla="*/ 0 h 6"/>
                <a:gd name="T36" fmla="*/ 6 w 8"/>
                <a:gd name="T37" fmla="*/ 0 h 6"/>
                <a:gd name="T38" fmla="*/ 6 w 8"/>
                <a:gd name="T39" fmla="*/ 0 h 6"/>
                <a:gd name="T40" fmla="*/ 6 w 8"/>
                <a:gd name="T41" fmla="*/ 0 h 6"/>
                <a:gd name="T42" fmla="*/ 8 w 8"/>
                <a:gd name="T43" fmla="*/ 2 h 6"/>
                <a:gd name="T44" fmla="*/ 8 w 8"/>
                <a:gd name="T45" fmla="*/ 2 h 6"/>
                <a:gd name="T46" fmla="*/ 8 w 8"/>
                <a:gd name="T47" fmla="*/ 2 h 6"/>
                <a:gd name="T48" fmla="*/ 8 w 8"/>
                <a:gd name="T49" fmla="*/ 3 h 6"/>
                <a:gd name="T50" fmla="*/ 8 w 8"/>
                <a:gd name="T51" fmla="*/ 3 h 6"/>
                <a:gd name="T52" fmla="*/ 8 w 8"/>
                <a:gd name="T53" fmla="*/ 3 h 6"/>
                <a:gd name="T54" fmla="*/ 6 w 8"/>
                <a:gd name="T55" fmla="*/ 5 h 6"/>
                <a:gd name="T56" fmla="*/ 4 w 8"/>
                <a:gd name="T57" fmla="*/ 3 h 6"/>
                <a:gd name="T58" fmla="*/ 3 w 8"/>
                <a:gd name="T59" fmla="*/ 3 h 6"/>
                <a:gd name="T60" fmla="*/ 1 w 8"/>
                <a:gd name="T61" fmla="*/ 3 h 6"/>
                <a:gd name="T62" fmla="*/ 1 w 8"/>
                <a:gd name="T63" fmla="*/ 3 h 6"/>
                <a:gd name="T64" fmla="*/ 1 w 8"/>
                <a:gd name="T65" fmla="*/ 2 h 6"/>
                <a:gd name="T66" fmla="*/ 3 w 8"/>
                <a:gd name="T67" fmla="*/ 2 h 6"/>
                <a:gd name="T68" fmla="*/ 3 w 8"/>
                <a:gd name="T69" fmla="*/ 2 h 6"/>
                <a:gd name="T70" fmla="*/ 3 w 8"/>
                <a:gd name="T71" fmla="*/ 0 h 6"/>
                <a:gd name="T72" fmla="*/ 3 w 8"/>
                <a:gd name="T73" fmla="*/ 0 h 6"/>
                <a:gd name="T74" fmla="*/ 4 w 8"/>
                <a:gd name="T75" fmla="*/ 0 h 6"/>
                <a:gd name="T76" fmla="*/ 4 w 8"/>
                <a:gd name="T7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 h="6">
                  <a:moveTo>
                    <a:pt x="6" y="5"/>
                  </a:moveTo>
                  <a:lnTo>
                    <a:pt x="6" y="5"/>
                  </a:lnTo>
                  <a:lnTo>
                    <a:pt x="6" y="5"/>
                  </a:lnTo>
                  <a:lnTo>
                    <a:pt x="6" y="5"/>
                  </a:lnTo>
                  <a:lnTo>
                    <a:pt x="6" y="6"/>
                  </a:lnTo>
                  <a:lnTo>
                    <a:pt x="4" y="5"/>
                  </a:lnTo>
                  <a:lnTo>
                    <a:pt x="4" y="5"/>
                  </a:lnTo>
                  <a:lnTo>
                    <a:pt x="6" y="5"/>
                  </a:lnTo>
                  <a:close/>
                  <a:moveTo>
                    <a:pt x="3" y="3"/>
                  </a:moveTo>
                  <a:lnTo>
                    <a:pt x="3" y="5"/>
                  </a:lnTo>
                  <a:lnTo>
                    <a:pt x="3" y="5"/>
                  </a:lnTo>
                  <a:lnTo>
                    <a:pt x="1" y="5"/>
                  </a:lnTo>
                  <a:lnTo>
                    <a:pt x="1" y="5"/>
                  </a:lnTo>
                  <a:lnTo>
                    <a:pt x="0" y="5"/>
                  </a:lnTo>
                  <a:lnTo>
                    <a:pt x="1" y="5"/>
                  </a:lnTo>
                  <a:lnTo>
                    <a:pt x="3" y="3"/>
                  </a:lnTo>
                  <a:close/>
                  <a:moveTo>
                    <a:pt x="4" y="0"/>
                  </a:moveTo>
                  <a:lnTo>
                    <a:pt x="6" y="0"/>
                  </a:lnTo>
                  <a:lnTo>
                    <a:pt x="6" y="0"/>
                  </a:lnTo>
                  <a:lnTo>
                    <a:pt x="6" y="0"/>
                  </a:lnTo>
                  <a:lnTo>
                    <a:pt x="6" y="0"/>
                  </a:lnTo>
                  <a:lnTo>
                    <a:pt x="8" y="2"/>
                  </a:lnTo>
                  <a:lnTo>
                    <a:pt x="8" y="2"/>
                  </a:lnTo>
                  <a:lnTo>
                    <a:pt x="8" y="2"/>
                  </a:lnTo>
                  <a:lnTo>
                    <a:pt x="8" y="3"/>
                  </a:lnTo>
                  <a:lnTo>
                    <a:pt x="8" y="3"/>
                  </a:lnTo>
                  <a:lnTo>
                    <a:pt x="8" y="3"/>
                  </a:lnTo>
                  <a:lnTo>
                    <a:pt x="6" y="5"/>
                  </a:lnTo>
                  <a:lnTo>
                    <a:pt x="4" y="3"/>
                  </a:lnTo>
                  <a:lnTo>
                    <a:pt x="3" y="3"/>
                  </a:lnTo>
                  <a:lnTo>
                    <a:pt x="1" y="3"/>
                  </a:lnTo>
                  <a:lnTo>
                    <a:pt x="1" y="3"/>
                  </a:lnTo>
                  <a:lnTo>
                    <a:pt x="1" y="2"/>
                  </a:lnTo>
                  <a:lnTo>
                    <a:pt x="3" y="2"/>
                  </a:lnTo>
                  <a:lnTo>
                    <a:pt x="3" y="2"/>
                  </a:lnTo>
                  <a:lnTo>
                    <a:pt x="3" y="0"/>
                  </a:lnTo>
                  <a:lnTo>
                    <a:pt x="3" y="0"/>
                  </a:lnTo>
                  <a:lnTo>
                    <a:pt x="4" y="0"/>
                  </a:lnTo>
                  <a:lnTo>
                    <a:pt x="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62" name="Freeform 259">
              <a:extLst>
                <a:ext uri="{FF2B5EF4-FFF2-40B4-BE49-F238E27FC236}">
                  <a16:creationId xmlns:a16="http://schemas.microsoft.com/office/drawing/2014/main" id="{5A0EBE26-4C1F-2FBA-B97F-99099542612E}"/>
                </a:ext>
              </a:extLst>
            </p:cNvPr>
            <p:cNvSpPr>
              <a:spLocks/>
            </p:cNvSpPr>
            <p:nvPr/>
          </p:nvSpPr>
          <p:spPr bwMode="auto">
            <a:xfrm>
              <a:off x="4034086" y="4176168"/>
              <a:ext cx="138395" cy="206617"/>
            </a:xfrm>
            <a:custGeom>
              <a:avLst/>
              <a:gdLst>
                <a:gd name="T0" fmla="*/ 24 w 71"/>
                <a:gd name="T1" fmla="*/ 4 h 106"/>
                <a:gd name="T2" fmla="*/ 38 w 71"/>
                <a:gd name="T3" fmla="*/ 11 h 106"/>
                <a:gd name="T4" fmla="*/ 43 w 71"/>
                <a:gd name="T5" fmla="*/ 22 h 106"/>
                <a:gd name="T6" fmla="*/ 41 w 71"/>
                <a:gd name="T7" fmla="*/ 30 h 106"/>
                <a:gd name="T8" fmla="*/ 46 w 71"/>
                <a:gd name="T9" fmla="*/ 26 h 106"/>
                <a:gd name="T10" fmla="*/ 55 w 71"/>
                <a:gd name="T11" fmla="*/ 32 h 106"/>
                <a:gd name="T12" fmla="*/ 60 w 71"/>
                <a:gd name="T13" fmla="*/ 43 h 106"/>
                <a:gd name="T14" fmla="*/ 59 w 71"/>
                <a:gd name="T15" fmla="*/ 46 h 106"/>
                <a:gd name="T16" fmla="*/ 60 w 71"/>
                <a:gd name="T17" fmla="*/ 49 h 106"/>
                <a:gd name="T18" fmla="*/ 59 w 71"/>
                <a:gd name="T19" fmla="*/ 51 h 106"/>
                <a:gd name="T20" fmla="*/ 52 w 71"/>
                <a:gd name="T21" fmla="*/ 52 h 106"/>
                <a:gd name="T22" fmla="*/ 51 w 71"/>
                <a:gd name="T23" fmla="*/ 56 h 106"/>
                <a:gd name="T24" fmla="*/ 51 w 71"/>
                <a:gd name="T25" fmla="*/ 59 h 106"/>
                <a:gd name="T26" fmla="*/ 49 w 71"/>
                <a:gd name="T27" fmla="*/ 67 h 106"/>
                <a:gd name="T28" fmla="*/ 54 w 71"/>
                <a:gd name="T29" fmla="*/ 73 h 106"/>
                <a:gd name="T30" fmla="*/ 57 w 71"/>
                <a:gd name="T31" fmla="*/ 76 h 106"/>
                <a:gd name="T32" fmla="*/ 60 w 71"/>
                <a:gd name="T33" fmla="*/ 78 h 106"/>
                <a:gd name="T34" fmla="*/ 60 w 71"/>
                <a:gd name="T35" fmla="*/ 81 h 106"/>
                <a:gd name="T36" fmla="*/ 62 w 71"/>
                <a:gd name="T37" fmla="*/ 84 h 106"/>
                <a:gd name="T38" fmla="*/ 63 w 71"/>
                <a:gd name="T39" fmla="*/ 85 h 106"/>
                <a:gd name="T40" fmla="*/ 65 w 71"/>
                <a:gd name="T41" fmla="*/ 89 h 106"/>
                <a:gd name="T42" fmla="*/ 68 w 71"/>
                <a:gd name="T43" fmla="*/ 95 h 106"/>
                <a:gd name="T44" fmla="*/ 71 w 71"/>
                <a:gd name="T45" fmla="*/ 96 h 106"/>
                <a:gd name="T46" fmla="*/ 67 w 71"/>
                <a:gd name="T47" fmla="*/ 96 h 106"/>
                <a:gd name="T48" fmla="*/ 62 w 71"/>
                <a:gd name="T49" fmla="*/ 95 h 106"/>
                <a:gd name="T50" fmla="*/ 57 w 71"/>
                <a:gd name="T51" fmla="*/ 96 h 106"/>
                <a:gd name="T52" fmla="*/ 52 w 71"/>
                <a:gd name="T53" fmla="*/ 100 h 106"/>
                <a:gd name="T54" fmla="*/ 49 w 71"/>
                <a:gd name="T55" fmla="*/ 101 h 106"/>
                <a:gd name="T56" fmla="*/ 46 w 71"/>
                <a:gd name="T57" fmla="*/ 101 h 106"/>
                <a:gd name="T58" fmla="*/ 44 w 71"/>
                <a:gd name="T59" fmla="*/ 101 h 106"/>
                <a:gd name="T60" fmla="*/ 43 w 71"/>
                <a:gd name="T61" fmla="*/ 104 h 106"/>
                <a:gd name="T62" fmla="*/ 38 w 71"/>
                <a:gd name="T63" fmla="*/ 106 h 106"/>
                <a:gd name="T64" fmla="*/ 33 w 71"/>
                <a:gd name="T65" fmla="*/ 104 h 106"/>
                <a:gd name="T66" fmla="*/ 29 w 71"/>
                <a:gd name="T67" fmla="*/ 100 h 106"/>
                <a:gd name="T68" fmla="*/ 26 w 71"/>
                <a:gd name="T69" fmla="*/ 96 h 106"/>
                <a:gd name="T70" fmla="*/ 24 w 71"/>
                <a:gd name="T71" fmla="*/ 93 h 106"/>
                <a:gd name="T72" fmla="*/ 21 w 71"/>
                <a:gd name="T73" fmla="*/ 85 h 106"/>
                <a:gd name="T74" fmla="*/ 22 w 71"/>
                <a:gd name="T75" fmla="*/ 76 h 106"/>
                <a:gd name="T76" fmla="*/ 26 w 71"/>
                <a:gd name="T77" fmla="*/ 70 h 106"/>
                <a:gd name="T78" fmla="*/ 27 w 71"/>
                <a:gd name="T79" fmla="*/ 67 h 106"/>
                <a:gd name="T80" fmla="*/ 24 w 71"/>
                <a:gd name="T81" fmla="*/ 63 h 106"/>
                <a:gd name="T82" fmla="*/ 22 w 71"/>
                <a:gd name="T83" fmla="*/ 59 h 106"/>
                <a:gd name="T84" fmla="*/ 18 w 71"/>
                <a:gd name="T85" fmla="*/ 59 h 106"/>
                <a:gd name="T86" fmla="*/ 19 w 71"/>
                <a:gd name="T87" fmla="*/ 54 h 106"/>
                <a:gd name="T88" fmla="*/ 19 w 71"/>
                <a:gd name="T89" fmla="*/ 49 h 106"/>
                <a:gd name="T90" fmla="*/ 14 w 71"/>
                <a:gd name="T91" fmla="*/ 49 h 106"/>
                <a:gd name="T92" fmla="*/ 7 w 71"/>
                <a:gd name="T93" fmla="*/ 44 h 106"/>
                <a:gd name="T94" fmla="*/ 3 w 71"/>
                <a:gd name="T95" fmla="*/ 35 h 106"/>
                <a:gd name="T96" fmla="*/ 3 w 71"/>
                <a:gd name="T97" fmla="*/ 30 h 106"/>
                <a:gd name="T98" fmla="*/ 7 w 71"/>
                <a:gd name="T99" fmla="*/ 27 h 106"/>
                <a:gd name="T100" fmla="*/ 10 w 71"/>
                <a:gd name="T101" fmla="*/ 26 h 106"/>
                <a:gd name="T102" fmla="*/ 16 w 71"/>
                <a:gd name="T103" fmla="*/ 21 h 106"/>
                <a:gd name="T104" fmla="*/ 13 w 71"/>
                <a:gd name="T105" fmla="*/ 21 h 106"/>
                <a:gd name="T106" fmla="*/ 11 w 71"/>
                <a:gd name="T107" fmla="*/ 18 h 106"/>
                <a:gd name="T108" fmla="*/ 13 w 71"/>
                <a:gd name="T109" fmla="*/ 11 h 106"/>
                <a:gd name="T110" fmla="*/ 18 w 71"/>
                <a:gd name="T111" fmla="*/ 8 h 106"/>
                <a:gd name="T112" fmla="*/ 22 w 71"/>
                <a:gd name="T113" fmla="*/ 4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 h="106">
                  <a:moveTo>
                    <a:pt x="21" y="0"/>
                  </a:moveTo>
                  <a:lnTo>
                    <a:pt x="21" y="0"/>
                  </a:lnTo>
                  <a:lnTo>
                    <a:pt x="22" y="4"/>
                  </a:lnTo>
                  <a:lnTo>
                    <a:pt x="24" y="4"/>
                  </a:lnTo>
                  <a:lnTo>
                    <a:pt x="24" y="4"/>
                  </a:lnTo>
                  <a:lnTo>
                    <a:pt x="24" y="4"/>
                  </a:lnTo>
                  <a:lnTo>
                    <a:pt x="26" y="4"/>
                  </a:lnTo>
                  <a:lnTo>
                    <a:pt x="29" y="5"/>
                  </a:lnTo>
                  <a:lnTo>
                    <a:pt x="32" y="7"/>
                  </a:lnTo>
                  <a:lnTo>
                    <a:pt x="38" y="11"/>
                  </a:lnTo>
                  <a:lnTo>
                    <a:pt x="40" y="15"/>
                  </a:lnTo>
                  <a:lnTo>
                    <a:pt x="40" y="15"/>
                  </a:lnTo>
                  <a:lnTo>
                    <a:pt x="41" y="18"/>
                  </a:lnTo>
                  <a:lnTo>
                    <a:pt x="43" y="18"/>
                  </a:lnTo>
                  <a:lnTo>
                    <a:pt x="43" y="22"/>
                  </a:lnTo>
                  <a:lnTo>
                    <a:pt x="41" y="26"/>
                  </a:lnTo>
                  <a:lnTo>
                    <a:pt x="40" y="27"/>
                  </a:lnTo>
                  <a:lnTo>
                    <a:pt x="40" y="30"/>
                  </a:lnTo>
                  <a:lnTo>
                    <a:pt x="40" y="32"/>
                  </a:lnTo>
                  <a:lnTo>
                    <a:pt x="41" y="30"/>
                  </a:lnTo>
                  <a:lnTo>
                    <a:pt x="41" y="29"/>
                  </a:lnTo>
                  <a:lnTo>
                    <a:pt x="41" y="27"/>
                  </a:lnTo>
                  <a:lnTo>
                    <a:pt x="43" y="26"/>
                  </a:lnTo>
                  <a:lnTo>
                    <a:pt x="44" y="24"/>
                  </a:lnTo>
                  <a:lnTo>
                    <a:pt x="46" y="26"/>
                  </a:lnTo>
                  <a:lnTo>
                    <a:pt x="48" y="26"/>
                  </a:lnTo>
                  <a:lnTo>
                    <a:pt x="49" y="26"/>
                  </a:lnTo>
                  <a:lnTo>
                    <a:pt x="52" y="29"/>
                  </a:lnTo>
                  <a:lnTo>
                    <a:pt x="55" y="30"/>
                  </a:lnTo>
                  <a:lnTo>
                    <a:pt x="55" y="32"/>
                  </a:lnTo>
                  <a:lnTo>
                    <a:pt x="59" y="33"/>
                  </a:lnTo>
                  <a:lnTo>
                    <a:pt x="60" y="35"/>
                  </a:lnTo>
                  <a:lnTo>
                    <a:pt x="60" y="35"/>
                  </a:lnTo>
                  <a:lnTo>
                    <a:pt x="62" y="38"/>
                  </a:lnTo>
                  <a:lnTo>
                    <a:pt x="60" y="43"/>
                  </a:lnTo>
                  <a:lnTo>
                    <a:pt x="60" y="43"/>
                  </a:lnTo>
                  <a:lnTo>
                    <a:pt x="60" y="44"/>
                  </a:lnTo>
                  <a:lnTo>
                    <a:pt x="60" y="44"/>
                  </a:lnTo>
                  <a:lnTo>
                    <a:pt x="60" y="46"/>
                  </a:lnTo>
                  <a:lnTo>
                    <a:pt x="59" y="46"/>
                  </a:lnTo>
                  <a:lnTo>
                    <a:pt x="60" y="48"/>
                  </a:lnTo>
                  <a:lnTo>
                    <a:pt x="60" y="48"/>
                  </a:lnTo>
                  <a:lnTo>
                    <a:pt x="60" y="48"/>
                  </a:lnTo>
                  <a:lnTo>
                    <a:pt x="60" y="49"/>
                  </a:lnTo>
                  <a:lnTo>
                    <a:pt x="60" y="49"/>
                  </a:lnTo>
                  <a:lnTo>
                    <a:pt x="60" y="49"/>
                  </a:lnTo>
                  <a:lnTo>
                    <a:pt x="60" y="49"/>
                  </a:lnTo>
                  <a:lnTo>
                    <a:pt x="59" y="51"/>
                  </a:lnTo>
                  <a:lnTo>
                    <a:pt x="59" y="51"/>
                  </a:lnTo>
                  <a:lnTo>
                    <a:pt x="59" y="51"/>
                  </a:lnTo>
                  <a:lnTo>
                    <a:pt x="57" y="51"/>
                  </a:lnTo>
                  <a:lnTo>
                    <a:pt x="55" y="51"/>
                  </a:lnTo>
                  <a:lnTo>
                    <a:pt x="54" y="51"/>
                  </a:lnTo>
                  <a:lnTo>
                    <a:pt x="54" y="52"/>
                  </a:lnTo>
                  <a:lnTo>
                    <a:pt x="52" y="52"/>
                  </a:lnTo>
                  <a:lnTo>
                    <a:pt x="52" y="52"/>
                  </a:lnTo>
                  <a:lnTo>
                    <a:pt x="51" y="52"/>
                  </a:lnTo>
                  <a:lnTo>
                    <a:pt x="51" y="54"/>
                  </a:lnTo>
                  <a:lnTo>
                    <a:pt x="51" y="54"/>
                  </a:lnTo>
                  <a:lnTo>
                    <a:pt x="51" y="56"/>
                  </a:lnTo>
                  <a:lnTo>
                    <a:pt x="51" y="56"/>
                  </a:lnTo>
                  <a:lnTo>
                    <a:pt x="51" y="57"/>
                  </a:lnTo>
                  <a:lnTo>
                    <a:pt x="51" y="57"/>
                  </a:lnTo>
                  <a:lnTo>
                    <a:pt x="51" y="59"/>
                  </a:lnTo>
                  <a:lnTo>
                    <a:pt x="51" y="59"/>
                  </a:lnTo>
                  <a:lnTo>
                    <a:pt x="51" y="60"/>
                  </a:lnTo>
                  <a:lnTo>
                    <a:pt x="49" y="62"/>
                  </a:lnTo>
                  <a:lnTo>
                    <a:pt x="49" y="63"/>
                  </a:lnTo>
                  <a:lnTo>
                    <a:pt x="49" y="65"/>
                  </a:lnTo>
                  <a:lnTo>
                    <a:pt x="49" y="67"/>
                  </a:lnTo>
                  <a:lnTo>
                    <a:pt x="51" y="68"/>
                  </a:lnTo>
                  <a:lnTo>
                    <a:pt x="51" y="70"/>
                  </a:lnTo>
                  <a:lnTo>
                    <a:pt x="52" y="71"/>
                  </a:lnTo>
                  <a:lnTo>
                    <a:pt x="54" y="71"/>
                  </a:lnTo>
                  <a:lnTo>
                    <a:pt x="54" y="73"/>
                  </a:lnTo>
                  <a:lnTo>
                    <a:pt x="54" y="74"/>
                  </a:lnTo>
                  <a:lnTo>
                    <a:pt x="54" y="74"/>
                  </a:lnTo>
                  <a:lnTo>
                    <a:pt x="55" y="74"/>
                  </a:lnTo>
                  <a:lnTo>
                    <a:pt x="55" y="76"/>
                  </a:lnTo>
                  <a:lnTo>
                    <a:pt x="57" y="76"/>
                  </a:lnTo>
                  <a:lnTo>
                    <a:pt x="57" y="74"/>
                  </a:lnTo>
                  <a:lnTo>
                    <a:pt x="57" y="74"/>
                  </a:lnTo>
                  <a:lnTo>
                    <a:pt x="59" y="74"/>
                  </a:lnTo>
                  <a:lnTo>
                    <a:pt x="60" y="76"/>
                  </a:lnTo>
                  <a:lnTo>
                    <a:pt x="60" y="78"/>
                  </a:lnTo>
                  <a:lnTo>
                    <a:pt x="60" y="78"/>
                  </a:lnTo>
                  <a:lnTo>
                    <a:pt x="60" y="78"/>
                  </a:lnTo>
                  <a:lnTo>
                    <a:pt x="60" y="79"/>
                  </a:lnTo>
                  <a:lnTo>
                    <a:pt x="60" y="79"/>
                  </a:lnTo>
                  <a:lnTo>
                    <a:pt x="60" y="81"/>
                  </a:lnTo>
                  <a:lnTo>
                    <a:pt x="60" y="81"/>
                  </a:lnTo>
                  <a:lnTo>
                    <a:pt x="60" y="82"/>
                  </a:lnTo>
                  <a:lnTo>
                    <a:pt x="60" y="82"/>
                  </a:lnTo>
                  <a:lnTo>
                    <a:pt x="62" y="82"/>
                  </a:lnTo>
                  <a:lnTo>
                    <a:pt x="62" y="84"/>
                  </a:lnTo>
                  <a:lnTo>
                    <a:pt x="62" y="84"/>
                  </a:lnTo>
                  <a:lnTo>
                    <a:pt x="62" y="84"/>
                  </a:lnTo>
                  <a:lnTo>
                    <a:pt x="63" y="85"/>
                  </a:lnTo>
                  <a:lnTo>
                    <a:pt x="63" y="85"/>
                  </a:lnTo>
                  <a:lnTo>
                    <a:pt x="63" y="85"/>
                  </a:lnTo>
                  <a:lnTo>
                    <a:pt x="63" y="85"/>
                  </a:lnTo>
                  <a:lnTo>
                    <a:pt x="63" y="87"/>
                  </a:lnTo>
                  <a:lnTo>
                    <a:pt x="63" y="87"/>
                  </a:lnTo>
                  <a:lnTo>
                    <a:pt x="65" y="89"/>
                  </a:lnTo>
                  <a:lnTo>
                    <a:pt x="65" y="89"/>
                  </a:lnTo>
                  <a:lnTo>
                    <a:pt x="65" y="90"/>
                  </a:lnTo>
                  <a:lnTo>
                    <a:pt x="67" y="90"/>
                  </a:lnTo>
                  <a:lnTo>
                    <a:pt x="67" y="92"/>
                  </a:lnTo>
                  <a:lnTo>
                    <a:pt x="67" y="93"/>
                  </a:lnTo>
                  <a:lnTo>
                    <a:pt x="68" y="95"/>
                  </a:lnTo>
                  <a:lnTo>
                    <a:pt x="70" y="95"/>
                  </a:lnTo>
                  <a:lnTo>
                    <a:pt x="70" y="95"/>
                  </a:lnTo>
                  <a:lnTo>
                    <a:pt x="71" y="95"/>
                  </a:lnTo>
                  <a:lnTo>
                    <a:pt x="71" y="95"/>
                  </a:lnTo>
                  <a:lnTo>
                    <a:pt x="71" y="96"/>
                  </a:lnTo>
                  <a:lnTo>
                    <a:pt x="70" y="96"/>
                  </a:lnTo>
                  <a:lnTo>
                    <a:pt x="70" y="96"/>
                  </a:lnTo>
                  <a:lnTo>
                    <a:pt x="68" y="96"/>
                  </a:lnTo>
                  <a:lnTo>
                    <a:pt x="67" y="96"/>
                  </a:lnTo>
                  <a:lnTo>
                    <a:pt x="67" y="96"/>
                  </a:lnTo>
                  <a:lnTo>
                    <a:pt x="65" y="96"/>
                  </a:lnTo>
                  <a:lnTo>
                    <a:pt x="63" y="96"/>
                  </a:lnTo>
                  <a:lnTo>
                    <a:pt x="63" y="95"/>
                  </a:lnTo>
                  <a:lnTo>
                    <a:pt x="62" y="95"/>
                  </a:lnTo>
                  <a:lnTo>
                    <a:pt x="62" y="95"/>
                  </a:lnTo>
                  <a:lnTo>
                    <a:pt x="62" y="95"/>
                  </a:lnTo>
                  <a:lnTo>
                    <a:pt x="60" y="95"/>
                  </a:lnTo>
                  <a:lnTo>
                    <a:pt x="59" y="95"/>
                  </a:lnTo>
                  <a:lnTo>
                    <a:pt x="59" y="95"/>
                  </a:lnTo>
                  <a:lnTo>
                    <a:pt x="57" y="96"/>
                  </a:lnTo>
                  <a:lnTo>
                    <a:pt x="57" y="98"/>
                  </a:lnTo>
                  <a:lnTo>
                    <a:pt x="55" y="98"/>
                  </a:lnTo>
                  <a:lnTo>
                    <a:pt x="55" y="100"/>
                  </a:lnTo>
                  <a:lnTo>
                    <a:pt x="54" y="100"/>
                  </a:lnTo>
                  <a:lnTo>
                    <a:pt x="52" y="100"/>
                  </a:lnTo>
                  <a:lnTo>
                    <a:pt x="51" y="100"/>
                  </a:lnTo>
                  <a:lnTo>
                    <a:pt x="51" y="100"/>
                  </a:lnTo>
                  <a:lnTo>
                    <a:pt x="49" y="100"/>
                  </a:lnTo>
                  <a:lnTo>
                    <a:pt x="49" y="101"/>
                  </a:lnTo>
                  <a:lnTo>
                    <a:pt x="49" y="101"/>
                  </a:lnTo>
                  <a:lnTo>
                    <a:pt x="49" y="101"/>
                  </a:lnTo>
                  <a:lnTo>
                    <a:pt x="48" y="101"/>
                  </a:lnTo>
                  <a:lnTo>
                    <a:pt x="48" y="101"/>
                  </a:lnTo>
                  <a:lnTo>
                    <a:pt x="46" y="101"/>
                  </a:lnTo>
                  <a:lnTo>
                    <a:pt x="46" y="101"/>
                  </a:lnTo>
                  <a:lnTo>
                    <a:pt x="44" y="101"/>
                  </a:lnTo>
                  <a:lnTo>
                    <a:pt x="44" y="101"/>
                  </a:lnTo>
                  <a:lnTo>
                    <a:pt x="44" y="101"/>
                  </a:lnTo>
                  <a:lnTo>
                    <a:pt x="44" y="101"/>
                  </a:lnTo>
                  <a:lnTo>
                    <a:pt x="44" y="101"/>
                  </a:lnTo>
                  <a:lnTo>
                    <a:pt x="43" y="103"/>
                  </a:lnTo>
                  <a:lnTo>
                    <a:pt x="43" y="103"/>
                  </a:lnTo>
                  <a:lnTo>
                    <a:pt x="41" y="103"/>
                  </a:lnTo>
                  <a:lnTo>
                    <a:pt x="43" y="104"/>
                  </a:lnTo>
                  <a:lnTo>
                    <a:pt x="43" y="104"/>
                  </a:lnTo>
                  <a:lnTo>
                    <a:pt x="41" y="104"/>
                  </a:lnTo>
                  <a:lnTo>
                    <a:pt x="41" y="104"/>
                  </a:lnTo>
                  <a:lnTo>
                    <a:pt x="40" y="104"/>
                  </a:lnTo>
                  <a:lnTo>
                    <a:pt x="38" y="106"/>
                  </a:lnTo>
                  <a:lnTo>
                    <a:pt x="38" y="106"/>
                  </a:lnTo>
                  <a:lnTo>
                    <a:pt x="38" y="106"/>
                  </a:lnTo>
                  <a:lnTo>
                    <a:pt x="37" y="106"/>
                  </a:lnTo>
                  <a:lnTo>
                    <a:pt x="37" y="106"/>
                  </a:lnTo>
                  <a:lnTo>
                    <a:pt x="35" y="104"/>
                  </a:lnTo>
                  <a:lnTo>
                    <a:pt x="33" y="104"/>
                  </a:lnTo>
                  <a:lnTo>
                    <a:pt x="32" y="104"/>
                  </a:lnTo>
                  <a:lnTo>
                    <a:pt x="30" y="103"/>
                  </a:lnTo>
                  <a:lnTo>
                    <a:pt x="30" y="101"/>
                  </a:lnTo>
                  <a:lnTo>
                    <a:pt x="29" y="101"/>
                  </a:lnTo>
                  <a:lnTo>
                    <a:pt x="29" y="100"/>
                  </a:lnTo>
                  <a:lnTo>
                    <a:pt x="27" y="100"/>
                  </a:lnTo>
                  <a:lnTo>
                    <a:pt x="26" y="98"/>
                  </a:lnTo>
                  <a:lnTo>
                    <a:pt x="26" y="98"/>
                  </a:lnTo>
                  <a:lnTo>
                    <a:pt x="26" y="98"/>
                  </a:lnTo>
                  <a:lnTo>
                    <a:pt x="26" y="96"/>
                  </a:lnTo>
                  <a:lnTo>
                    <a:pt x="26" y="96"/>
                  </a:lnTo>
                  <a:lnTo>
                    <a:pt x="24" y="96"/>
                  </a:lnTo>
                  <a:lnTo>
                    <a:pt x="24" y="96"/>
                  </a:lnTo>
                  <a:lnTo>
                    <a:pt x="24" y="95"/>
                  </a:lnTo>
                  <a:lnTo>
                    <a:pt x="24" y="93"/>
                  </a:lnTo>
                  <a:lnTo>
                    <a:pt x="24" y="90"/>
                  </a:lnTo>
                  <a:lnTo>
                    <a:pt x="22" y="90"/>
                  </a:lnTo>
                  <a:lnTo>
                    <a:pt x="22" y="90"/>
                  </a:lnTo>
                  <a:lnTo>
                    <a:pt x="21" y="85"/>
                  </a:lnTo>
                  <a:lnTo>
                    <a:pt x="21" y="85"/>
                  </a:lnTo>
                  <a:lnTo>
                    <a:pt x="21" y="84"/>
                  </a:lnTo>
                  <a:lnTo>
                    <a:pt x="21" y="81"/>
                  </a:lnTo>
                  <a:lnTo>
                    <a:pt x="21" y="79"/>
                  </a:lnTo>
                  <a:lnTo>
                    <a:pt x="22" y="76"/>
                  </a:lnTo>
                  <a:lnTo>
                    <a:pt x="22" y="76"/>
                  </a:lnTo>
                  <a:lnTo>
                    <a:pt x="22" y="74"/>
                  </a:lnTo>
                  <a:lnTo>
                    <a:pt x="22" y="74"/>
                  </a:lnTo>
                  <a:lnTo>
                    <a:pt x="22" y="71"/>
                  </a:lnTo>
                  <a:lnTo>
                    <a:pt x="24" y="71"/>
                  </a:lnTo>
                  <a:lnTo>
                    <a:pt x="26" y="70"/>
                  </a:lnTo>
                  <a:lnTo>
                    <a:pt x="26" y="70"/>
                  </a:lnTo>
                  <a:lnTo>
                    <a:pt x="26" y="68"/>
                  </a:lnTo>
                  <a:lnTo>
                    <a:pt x="27" y="68"/>
                  </a:lnTo>
                  <a:lnTo>
                    <a:pt x="27" y="67"/>
                  </a:lnTo>
                  <a:lnTo>
                    <a:pt x="27" y="67"/>
                  </a:lnTo>
                  <a:lnTo>
                    <a:pt x="27" y="67"/>
                  </a:lnTo>
                  <a:lnTo>
                    <a:pt x="26" y="65"/>
                  </a:lnTo>
                  <a:lnTo>
                    <a:pt x="26" y="63"/>
                  </a:lnTo>
                  <a:lnTo>
                    <a:pt x="24" y="63"/>
                  </a:lnTo>
                  <a:lnTo>
                    <a:pt x="24" y="63"/>
                  </a:lnTo>
                  <a:lnTo>
                    <a:pt x="24" y="62"/>
                  </a:lnTo>
                  <a:lnTo>
                    <a:pt x="24" y="60"/>
                  </a:lnTo>
                  <a:lnTo>
                    <a:pt x="24" y="60"/>
                  </a:lnTo>
                  <a:lnTo>
                    <a:pt x="24" y="60"/>
                  </a:lnTo>
                  <a:lnTo>
                    <a:pt x="22" y="59"/>
                  </a:lnTo>
                  <a:lnTo>
                    <a:pt x="22" y="59"/>
                  </a:lnTo>
                  <a:lnTo>
                    <a:pt x="21" y="59"/>
                  </a:lnTo>
                  <a:lnTo>
                    <a:pt x="19" y="59"/>
                  </a:lnTo>
                  <a:lnTo>
                    <a:pt x="19" y="59"/>
                  </a:lnTo>
                  <a:lnTo>
                    <a:pt x="18" y="59"/>
                  </a:lnTo>
                  <a:lnTo>
                    <a:pt x="18" y="57"/>
                  </a:lnTo>
                  <a:lnTo>
                    <a:pt x="19" y="57"/>
                  </a:lnTo>
                  <a:lnTo>
                    <a:pt x="19" y="57"/>
                  </a:lnTo>
                  <a:lnTo>
                    <a:pt x="19" y="56"/>
                  </a:lnTo>
                  <a:lnTo>
                    <a:pt x="19" y="54"/>
                  </a:lnTo>
                  <a:lnTo>
                    <a:pt x="21" y="52"/>
                  </a:lnTo>
                  <a:lnTo>
                    <a:pt x="21" y="52"/>
                  </a:lnTo>
                  <a:lnTo>
                    <a:pt x="21" y="51"/>
                  </a:lnTo>
                  <a:lnTo>
                    <a:pt x="19" y="49"/>
                  </a:lnTo>
                  <a:lnTo>
                    <a:pt x="19" y="49"/>
                  </a:lnTo>
                  <a:lnTo>
                    <a:pt x="18" y="48"/>
                  </a:lnTo>
                  <a:lnTo>
                    <a:pt x="18" y="48"/>
                  </a:lnTo>
                  <a:lnTo>
                    <a:pt x="18" y="48"/>
                  </a:lnTo>
                  <a:lnTo>
                    <a:pt x="16" y="49"/>
                  </a:lnTo>
                  <a:lnTo>
                    <a:pt x="14" y="49"/>
                  </a:lnTo>
                  <a:lnTo>
                    <a:pt x="14" y="49"/>
                  </a:lnTo>
                  <a:lnTo>
                    <a:pt x="11" y="49"/>
                  </a:lnTo>
                  <a:lnTo>
                    <a:pt x="11" y="48"/>
                  </a:lnTo>
                  <a:lnTo>
                    <a:pt x="10" y="49"/>
                  </a:lnTo>
                  <a:lnTo>
                    <a:pt x="7" y="44"/>
                  </a:lnTo>
                  <a:lnTo>
                    <a:pt x="3" y="41"/>
                  </a:lnTo>
                  <a:lnTo>
                    <a:pt x="0" y="38"/>
                  </a:lnTo>
                  <a:lnTo>
                    <a:pt x="0" y="38"/>
                  </a:lnTo>
                  <a:lnTo>
                    <a:pt x="2" y="37"/>
                  </a:lnTo>
                  <a:lnTo>
                    <a:pt x="3" y="35"/>
                  </a:lnTo>
                  <a:lnTo>
                    <a:pt x="3" y="35"/>
                  </a:lnTo>
                  <a:lnTo>
                    <a:pt x="3" y="33"/>
                  </a:lnTo>
                  <a:lnTo>
                    <a:pt x="3" y="32"/>
                  </a:lnTo>
                  <a:lnTo>
                    <a:pt x="3" y="30"/>
                  </a:lnTo>
                  <a:lnTo>
                    <a:pt x="3" y="30"/>
                  </a:lnTo>
                  <a:lnTo>
                    <a:pt x="3" y="29"/>
                  </a:lnTo>
                  <a:lnTo>
                    <a:pt x="3" y="27"/>
                  </a:lnTo>
                  <a:lnTo>
                    <a:pt x="3" y="27"/>
                  </a:lnTo>
                  <a:lnTo>
                    <a:pt x="5" y="27"/>
                  </a:lnTo>
                  <a:lnTo>
                    <a:pt x="7" y="27"/>
                  </a:lnTo>
                  <a:lnTo>
                    <a:pt x="7" y="27"/>
                  </a:lnTo>
                  <a:lnTo>
                    <a:pt x="7" y="26"/>
                  </a:lnTo>
                  <a:lnTo>
                    <a:pt x="8" y="26"/>
                  </a:lnTo>
                  <a:lnTo>
                    <a:pt x="8" y="26"/>
                  </a:lnTo>
                  <a:lnTo>
                    <a:pt x="10" y="26"/>
                  </a:lnTo>
                  <a:lnTo>
                    <a:pt x="11" y="26"/>
                  </a:lnTo>
                  <a:lnTo>
                    <a:pt x="11" y="26"/>
                  </a:lnTo>
                  <a:lnTo>
                    <a:pt x="14" y="24"/>
                  </a:lnTo>
                  <a:lnTo>
                    <a:pt x="16" y="22"/>
                  </a:lnTo>
                  <a:lnTo>
                    <a:pt x="16" y="21"/>
                  </a:lnTo>
                  <a:lnTo>
                    <a:pt x="16" y="21"/>
                  </a:lnTo>
                  <a:lnTo>
                    <a:pt x="16" y="21"/>
                  </a:lnTo>
                  <a:lnTo>
                    <a:pt x="14" y="21"/>
                  </a:lnTo>
                  <a:lnTo>
                    <a:pt x="13" y="21"/>
                  </a:lnTo>
                  <a:lnTo>
                    <a:pt x="13" y="21"/>
                  </a:lnTo>
                  <a:lnTo>
                    <a:pt x="11" y="21"/>
                  </a:lnTo>
                  <a:lnTo>
                    <a:pt x="11" y="19"/>
                  </a:lnTo>
                  <a:lnTo>
                    <a:pt x="11" y="19"/>
                  </a:lnTo>
                  <a:lnTo>
                    <a:pt x="11" y="18"/>
                  </a:lnTo>
                  <a:lnTo>
                    <a:pt x="11" y="18"/>
                  </a:lnTo>
                  <a:lnTo>
                    <a:pt x="10" y="16"/>
                  </a:lnTo>
                  <a:lnTo>
                    <a:pt x="10" y="15"/>
                  </a:lnTo>
                  <a:lnTo>
                    <a:pt x="11" y="15"/>
                  </a:lnTo>
                  <a:lnTo>
                    <a:pt x="11" y="13"/>
                  </a:lnTo>
                  <a:lnTo>
                    <a:pt x="13" y="11"/>
                  </a:lnTo>
                  <a:lnTo>
                    <a:pt x="13" y="11"/>
                  </a:lnTo>
                  <a:lnTo>
                    <a:pt x="14" y="11"/>
                  </a:lnTo>
                  <a:lnTo>
                    <a:pt x="16" y="10"/>
                  </a:lnTo>
                  <a:lnTo>
                    <a:pt x="16" y="10"/>
                  </a:lnTo>
                  <a:lnTo>
                    <a:pt x="18" y="8"/>
                  </a:lnTo>
                  <a:lnTo>
                    <a:pt x="19" y="8"/>
                  </a:lnTo>
                  <a:lnTo>
                    <a:pt x="21" y="7"/>
                  </a:lnTo>
                  <a:lnTo>
                    <a:pt x="21" y="5"/>
                  </a:lnTo>
                  <a:lnTo>
                    <a:pt x="22" y="5"/>
                  </a:lnTo>
                  <a:lnTo>
                    <a:pt x="22" y="4"/>
                  </a:lnTo>
                  <a:lnTo>
                    <a:pt x="22" y="4"/>
                  </a:lnTo>
                  <a:lnTo>
                    <a:pt x="2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63" name="Freeform 260">
              <a:extLst>
                <a:ext uri="{FF2B5EF4-FFF2-40B4-BE49-F238E27FC236}">
                  <a16:creationId xmlns:a16="http://schemas.microsoft.com/office/drawing/2014/main" id="{E00D95E4-D6A1-5DE1-190E-E761B6384523}"/>
                </a:ext>
              </a:extLst>
            </p:cNvPr>
            <p:cNvSpPr>
              <a:spLocks noEditPoints="1"/>
            </p:cNvSpPr>
            <p:nvPr/>
          </p:nvSpPr>
          <p:spPr bwMode="auto">
            <a:xfrm>
              <a:off x="5295231" y="4059215"/>
              <a:ext cx="81867" cy="50680"/>
            </a:xfrm>
            <a:custGeom>
              <a:avLst/>
              <a:gdLst>
                <a:gd name="T0" fmla="*/ 11 w 42"/>
                <a:gd name="T1" fmla="*/ 23 h 26"/>
                <a:gd name="T2" fmla="*/ 9 w 42"/>
                <a:gd name="T3" fmla="*/ 24 h 26"/>
                <a:gd name="T4" fmla="*/ 11 w 42"/>
                <a:gd name="T5" fmla="*/ 23 h 26"/>
                <a:gd name="T6" fmla="*/ 8 w 42"/>
                <a:gd name="T7" fmla="*/ 23 h 26"/>
                <a:gd name="T8" fmla="*/ 8 w 42"/>
                <a:gd name="T9" fmla="*/ 24 h 26"/>
                <a:gd name="T10" fmla="*/ 6 w 42"/>
                <a:gd name="T11" fmla="*/ 23 h 26"/>
                <a:gd name="T12" fmla="*/ 8 w 42"/>
                <a:gd name="T13" fmla="*/ 23 h 26"/>
                <a:gd name="T14" fmla="*/ 14 w 42"/>
                <a:gd name="T15" fmla="*/ 21 h 26"/>
                <a:gd name="T16" fmla="*/ 14 w 42"/>
                <a:gd name="T17" fmla="*/ 21 h 26"/>
                <a:gd name="T18" fmla="*/ 14 w 42"/>
                <a:gd name="T19" fmla="*/ 23 h 26"/>
                <a:gd name="T20" fmla="*/ 12 w 42"/>
                <a:gd name="T21" fmla="*/ 21 h 26"/>
                <a:gd name="T22" fmla="*/ 11 w 42"/>
                <a:gd name="T23" fmla="*/ 16 h 26"/>
                <a:gd name="T24" fmla="*/ 9 w 42"/>
                <a:gd name="T25" fmla="*/ 18 h 26"/>
                <a:gd name="T26" fmla="*/ 9 w 42"/>
                <a:gd name="T27" fmla="*/ 16 h 26"/>
                <a:gd name="T28" fmla="*/ 16 w 42"/>
                <a:gd name="T29" fmla="*/ 16 h 26"/>
                <a:gd name="T30" fmla="*/ 16 w 42"/>
                <a:gd name="T31" fmla="*/ 18 h 26"/>
                <a:gd name="T32" fmla="*/ 9 w 42"/>
                <a:gd name="T33" fmla="*/ 12 h 26"/>
                <a:gd name="T34" fmla="*/ 8 w 42"/>
                <a:gd name="T35" fmla="*/ 13 h 26"/>
                <a:gd name="T36" fmla="*/ 9 w 42"/>
                <a:gd name="T37" fmla="*/ 12 h 26"/>
                <a:gd name="T38" fmla="*/ 28 w 42"/>
                <a:gd name="T39" fmla="*/ 0 h 26"/>
                <a:gd name="T40" fmla="*/ 42 w 42"/>
                <a:gd name="T41" fmla="*/ 0 h 26"/>
                <a:gd name="T42" fmla="*/ 42 w 42"/>
                <a:gd name="T43" fmla="*/ 5 h 26"/>
                <a:gd name="T44" fmla="*/ 42 w 42"/>
                <a:gd name="T45" fmla="*/ 7 h 26"/>
                <a:gd name="T46" fmla="*/ 39 w 42"/>
                <a:gd name="T47" fmla="*/ 7 h 26"/>
                <a:gd name="T48" fmla="*/ 41 w 42"/>
                <a:gd name="T49" fmla="*/ 8 h 26"/>
                <a:gd name="T50" fmla="*/ 42 w 42"/>
                <a:gd name="T51" fmla="*/ 12 h 26"/>
                <a:gd name="T52" fmla="*/ 39 w 42"/>
                <a:gd name="T53" fmla="*/ 15 h 26"/>
                <a:gd name="T54" fmla="*/ 33 w 42"/>
                <a:gd name="T55" fmla="*/ 16 h 26"/>
                <a:gd name="T56" fmla="*/ 28 w 42"/>
                <a:gd name="T57" fmla="*/ 18 h 26"/>
                <a:gd name="T58" fmla="*/ 25 w 42"/>
                <a:gd name="T59" fmla="*/ 24 h 26"/>
                <a:gd name="T60" fmla="*/ 22 w 42"/>
                <a:gd name="T61" fmla="*/ 24 h 26"/>
                <a:gd name="T62" fmla="*/ 22 w 42"/>
                <a:gd name="T63" fmla="*/ 24 h 26"/>
                <a:gd name="T64" fmla="*/ 20 w 42"/>
                <a:gd name="T65" fmla="*/ 23 h 26"/>
                <a:gd name="T66" fmla="*/ 19 w 42"/>
                <a:gd name="T67" fmla="*/ 21 h 26"/>
                <a:gd name="T68" fmla="*/ 19 w 42"/>
                <a:gd name="T69" fmla="*/ 19 h 26"/>
                <a:gd name="T70" fmla="*/ 17 w 42"/>
                <a:gd name="T71" fmla="*/ 19 h 26"/>
                <a:gd name="T72" fmla="*/ 22 w 42"/>
                <a:gd name="T73" fmla="*/ 16 h 26"/>
                <a:gd name="T74" fmla="*/ 20 w 42"/>
                <a:gd name="T75" fmla="*/ 15 h 26"/>
                <a:gd name="T76" fmla="*/ 17 w 42"/>
                <a:gd name="T77" fmla="*/ 16 h 26"/>
                <a:gd name="T78" fmla="*/ 17 w 42"/>
                <a:gd name="T79" fmla="*/ 13 h 26"/>
                <a:gd name="T80" fmla="*/ 22 w 42"/>
                <a:gd name="T81" fmla="*/ 12 h 26"/>
                <a:gd name="T82" fmla="*/ 23 w 42"/>
                <a:gd name="T83" fmla="*/ 12 h 26"/>
                <a:gd name="T84" fmla="*/ 17 w 42"/>
                <a:gd name="T85" fmla="*/ 12 h 26"/>
                <a:gd name="T86" fmla="*/ 12 w 42"/>
                <a:gd name="T87" fmla="*/ 13 h 26"/>
                <a:gd name="T88" fmla="*/ 11 w 42"/>
                <a:gd name="T89" fmla="*/ 12 h 26"/>
                <a:gd name="T90" fmla="*/ 6 w 42"/>
                <a:gd name="T91" fmla="*/ 10 h 26"/>
                <a:gd name="T92" fmla="*/ 6 w 42"/>
                <a:gd name="T93" fmla="*/ 7 h 26"/>
                <a:gd name="T94" fmla="*/ 3 w 42"/>
                <a:gd name="T95" fmla="*/ 7 h 26"/>
                <a:gd name="T96" fmla="*/ 1 w 42"/>
                <a:gd name="T97" fmla="*/ 5 h 26"/>
                <a:gd name="T98" fmla="*/ 6 w 42"/>
                <a:gd name="T99" fmla="*/ 4 h 26"/>
                <a:gd name="T100" fmla="*/ 16 w 42"/>
                <a:gd name="T101" fmla="*/ 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2" h="26">
                  <a:moveTo>
                    <a:pt x="11" y="23"/>
                  </a:moveTo>
                  <a:lnTo>
                    <a:pt x="11" y="23"/>
                  </a:lnTo>
                  <a:lnTo>
                    <a:pt x="11" y="23"/>
                  </a:lnTo>
                  <a:lnTo>
                    <a:pt x="11" y="24"/>
                  </a:lnTo>
                  <a:lnTo>
                    <a:pt x="11" y="24"/>
                  </a:lnTo>
                  <a:lnTo>
                    <a:pt x="9" y="24"/>
                  </a:lnTo>
                  <a:lnTo>
                    <a:pt x="11" y="24"/>
                  </a:lnTo>
                  <a:lnTo>
                    <a:pt x="9" y="24"/>
                  </a:lnTo>
                  <a:lnTo>
                    <a:pt x="11" y="23"/>
                  </a:lnTo>
                  <a:lnTo>
                    <a:pt x="11" y="23"/>
                  </a:lnTo>
                  <a:close/>
                  <a:moveTo>
                    <a:pt x="8" y="23"/>
                  </a:moveTo>
                  <a:lnTo>
                    <a:pt x="8" y="23"/>
                  </a:lnTo>
                  <a:lnTo>
                    <a:pt x="9" y="23"/>
                  </a:lnTo>
                  <a:lnTo>
                    <a:pt x="8" y="24"/>
                  </a:lnTo>
                  <a:lnTo>
                    <a:pt x="8" y="24"/>
                  </a:lnTo>
                  <a:lnTo>
                    <a:pt x="6" y="24"/>
                  </a:lnTo>
                  <a:lnTo>
                    <a:pt x="6" y="24"/>
                  </a:lnTo>
                  <a:lnTo>
                    <a:pt x="6" y="23"/>
                  </a:lnTo>
                  <a:lnTo>
                    <a:pt x="6" y="23"/>
                  </a:lnTo>
                  <a:lnTo>
                    <a:pt x="8" y="23"/>
                  </a:lnTo>
                  <a:lnTo>
                    <a:pt x="8" y="23"/>
                  </a:lnTo>
                  <a:lnTo>
                    <a:pt x="8" y="23"/>
                  </a:lnTo>
                  <a:lnTo>
                    <a:pt x="8" y="23"/>
                  </a:lnTo>
                  <a:close/>
                  <a:moveTo>
                    <a:pt x="14" y="21"/>
                  </a:moveTo>
                  <a:lnTo>
                    <a:pt x="14" y="21"/>
                  </a:lnTo>
                  <a:lnTo>
                    <a:pt x="14" y="21"/>
                  </a:lnTo>
                  <a:lnTo>
                    <a:pt x="14" y="21"/>
                  </a:lnTo>
                  <a:lnTo>
                    <a:pt x="14" y="21"/>
                  </a:lnTo>
                  <a:lnTo>
                    <a:pt x="14" y="23"/>
                  </a:lnTo>
                  <a:lnTo>
                    <a:pt x="14" y="23"/>
                  </a:lnTo>
                  <a:lnTo>
                    <a:pt x="12" y="23"/>
                  </a:lnTo>
                  <a:lnTo>
                    <a:pt x="12" y="23"/>
                  </a:lnTo>
                  <a:lnTo>
                    <a:pt x="12" y="21"/>
                  </a:lnTo>
                  <a:lnTo>
                    <a:pt x="14" y="21"/>
                  </a:lnTo>
                  <a:close/>
                  <a:moveTo>
                    <a:pt x="9" y="16"/>
                  </a:moveTo>
                  <a:lnTo>
                    <a:pt x="11" y="16"/>
                  </a:lnTo>
                  <a:lnTo>
                    <a:pt x="11" y="18"/>
                  </a:lnTo>
                  <a:lnTo>
                    <a:pt x="11" y="18"/>
                  </a:lnTo>
                  <a:lnTo>
                    <a:pt x="9" y="18"/>
                  </a:lnTo>
                  <a:lnTo>
                    <a:pt x="9" y="18"/>
                  </a:lnTo>
                  <a:lnTo>
                    <a:pt x="9" y="18"/>
                  </a:lnTo>
                  <a:lnTo>
                    <a:pt x="9" y="16"/>
                  </a:lnTo>
                  <a:close/>
                  <a:moveTo>
                    <a:pt x="17" y="16"/>
                  </a:moveTo>
                  <a:lnTo>
                    <a:pt x="17" y="16"/>
                  </a:lnTo>
                  <a:lnTo>
                    <a:pt x="16" y="16"/>
                  </a:lnTo>
                  <a:lnTo>
                    <a:pt x="16" y="18"/>
                  </a:lnTo>
                  <a:lnTo>
                    <a:pt x="16" y="18"/>
                  </a:lnTo>
                  <a:lnTo>
                    <a:pt x="16" y="18"/>
                  </a:lnTo>
                  <a:lnTo>
                    <a:pt x="16" y="16"/>
                  </a:lnTo>
                  <a:lnTo>
                    <a:pt x="17" y="16"/>
                  </a:lnTo>
                  <a:close/>
                  <a:moveTo>
                    <a:pt x="9" y="12"/>
                  </a:moveTo>
                  <a:lnTo>
                    <a:pt x="9" y="12"/>
                  </a:lnTo>
                  <a:lnTo>
                    <a:pt x="9" y="13"/>
                  </a:lnTo>
                  <a:lnTo>
                    <a:pt x="8" y="13"/>
                  </a:lnTo>
                  <a:lnTo>
                    <a:pt x="8" y="13"/>
                  </a:lnTo>
                  <a:lnTo>
                    <a:pt x="8" y="12"/>
                  </a:lnTo>
                  <a:lnTo>
                    <a:pt x="9" y="12"/>
                  </a:lnTo>
                  <a:close/>
                  <a:moveTo>
                    <a:pt x="20" y="0"/>
                  </a:moveTo>
                  <a:lnTo>
                    <a:pt x="25" y="0"/>
                  </a:lnTo>
                  <a:lnTo>
                    <a:pt x="28" y="0"/>
                  </a:lnTo>
                  <a:lnTo>
                    <a:pt x="33" y="0"/>
                  </a:lnTo>
                  <a:lnTo>
                    <a:pt x="38" y="0"/>
                  </a:lnTo>
                  <a:lnTo>
                    <a:pt x="42" y="0"/>
                  </a:lnTo>
                  <a:lnTo>
                    <a:pt x="42" y="2"/>
                  </a:lnTo>
                  <a:lnTo>
                    <a:pt x="42" y="4"/>
                  </a:lnTo>
                  <a:lnTo>
                    <a:pt x="42" y="5"/>
                  </a:lnTo>
                  <a:lnTo>
                    <a:pt x="42" y="5"/>
                  </a:lnTo>
                  <a:lnTo>
                    <a:pt x="42" y="7"/>
                  </a:lnTo>
                  <a:lnTo>
                    <a:pt x="42" y="7"/>
                  </a:lnTo>
                  <a:lnTo>
                    <a:pt x="41" y="7"/>
                  </a:lnTo>
                  <a:lnTo>
                    <a:pt x="39" y="7"/>
                  </a:lnTo>
                  <a:lnTo>
                    <a:pt x="39" y="7"/>
                  </a:lnTo>
                  <a:lnTo>
                    <a:pt x="39" y="8"/>
                  </a:lnTo>
                  <a:lnTo>
                    <a:pt x="39" y="8"/>
                  </a:lnTo>
                  <a:lnTo>
                    <a:pt x="41" y="8"/>
                  </a:lnTo>
                  <a:lnTo>
                    <a:pt x="41" y="10"/>
                  </a:lnTo>
                  <a:lnTo>
                    <a:pt x="42" y="10"/>
                  </a:lnTo>
                  <a:lnTo>
                    <a:pt x="42" y="12"/>
                  </a:lnTo>
                  <a:lnTo>
                    <a:pt x="42" y="13"/>
                  </a:lnTo>
                  <a:lnTo>
                    <a:pt x="42" y="15"/>
                  </a:lnTo>
                  <a:lnTo>
                    <a:pt x="39" y="15"/>
                  </a:lnTo>
                  <a:lnTo>
                    <a:pt x="36" y="15"/>
                  </a:lnTo>
                  <a:lnTo>
                    <a:pt x="35" y="15"/>
                  </a:lnTo>
                  <a:lnTo>
                    <a:pt x="33" y="16"/>
                  </a:lnTo>
                  <a:lnTo>
                    <a:pt x="31" y="16"/>
                  </a:lnTo>
                  <a:lnTo>
                    <a:pt x="30" y="18"/>
                  </a:lnTo>
                  <a:lnTo>
                    <a:pt x="28" y="18"/>
                  </a:lnTo>
                  <a:lnTo>
                    <a:pt x="28" y="18"/>
                  </a:lnTo>
                  <a:lnTo>
                    <a:pt x="27" y="19"/>
                  </a:lnTo>
                  <a:lnTo>
                    <a:pt x="25" y="24"/>
                  </a:lnTo>
                  <a:lnTo>
                    <a:pt x="23" y="26"/>
                  </a:lnTo>
                  <a:lnTo>
                    <a:pt x="23" y="26"/>
                  </a:lnTo>
                  <a:lnTo>
                    <a:pt x="22" y="24"/>
                  </a:lnTo>
                  <a:lnTo>
                    <a:pt x="23" y="23"/>
                  </a:lnTo>
                  <a:lnTo>
                    <a:pt x="22" y="23"/>
                  </a:lnTo>
                  <a:lnTo>
                    <a:pt x="22" y="24"/>
                  </a:lnTo>
                  <a:lnTo>
                    <a:pt x="20" y="24"/>
                  </a:lnTo>
                  <a:lnTo>
                    <a:pt x="20" y="23"/>
                  </a:lnTo>
                  <a:lnTo>
                    <a:pt x="20" y="23"/>
                  </a:lnTo>
                  <a:lnTo>
                    <a:pt x="19" y="23"/>
                  </a:lnTo>
                  <a:lnTo>
                    <a:pt x="19" y="21"/>
                  </a:lnTo>
                  <a:lnTo>
                    <a:pt x="19" y="21"/>
                  </a:lnTo>
                  <a:lnTo>
                    <a:pt x="19" y="19"/>
                  </a:lnTo>
                  <a:lnTo>
                    <a:pt x="19" y="19"/>
                  </a:lnTo>
                  <a:lnTo>
                    <a:pt x="19" y="19"/>
                  </a:lnTo>
                  <a:lnTo>
                    <a:pt x="19" y="19"/>
                  </a:lnTo>
                  <a:lnTo>
                    <a:pt x="17" y="19"/>
                  </a:lnTo>
                  <a:lnTo>
                    <a:pt x="17" y="19"/>
                  </a:lnTo>
                  <a:lnTo>
                    <a:pt x="17" y="18"/>
                  </a:lnTo>
                  <a:lnTo>
                    <a:pt x="20" y="16"/>
                  </a:lnTo>
                  <a:lnTo>
                    <a:pt x="22" y="16"/>
                  </a:lnTo>
                  <a:lnTo>
                    <a:pt x="23" y="16"/>
                  </a:lnTo>
                  <a:lnTo>
                    <a:pt x="22" y="15"/>
                  </a:lnTo>
                  <a:lnTo>
                    <a:pt x="20" y="15"/>
                  </a:lnTo>
                  <a:lnTo>
                    <a:pt x="19" y="15"/>
                  </a:lnTo>
                  <a:lnTo>
                    <a:pt x="19" y="16"/>
                  </a:lnTo>
                  <a:lnTo>
                    <a:pt x="17" y="16"/>
                  </a:lnTo>
                  <a:lnTo>
                    <a:pt x="17" y="15"/>
                  </a:lnTo>
                  <a:lnTo>
                    <a:pt x="17" y="13"/>
                  </a:lnTo>
                  <a:lnTo>
                    <a:pt x="17" y="13"/>
                  </a:lnTo>
                  <a:lnTo>
                    <a:pt x="17" y="12"/>
                  </a:lnTo>
                  <a:lnTo>
                    <a:pt x="20" y="12"/>
                  </a:lnTo>
                  <a:lnTo>
                    <a:pt x="22" y="12"/>
                  </a:lnTo>
                  <a:lnTo>
                    <a:pt x="22" y="12"/>
                  </a:lnTo>
                  <a:lnTo>
                    <a:pt x="23" y="12"/>
                  </a:lnTo>
                  <a:lnTo>
                    <a:pt x="23" y="12"/>
                  </a:lnTo>
                  <a:lnTo>
                    <a:pt x="22" y="12"/>
                  </a:lnTo>
                  <a:lnTo>
                    <a:pt x="22" y="12"/>
                  </a:lnTo>
                  <a:lnTo>
                    <a:pt x="17" y="12"/>
                  </a:lnTo>
                  <a:lnTo>
                    <a:pt x="17" y="12"/>
                  </a:lnTo>
                  <a:lnTo>
                    <a:pt x="14" y="13"/>
                  </a:lnTo>
                  <a:lnTo>
                    <a:pt x="12" y="13"/>
                  </a:lnTo>
                  <a:lnTo>
                    <a:pt x="11" y="13"/>
                  </a:lnTo>
                  <a:lnTo>
                    <a:pt x="11" y="12"/>
                  </a:lnTo>
                  <a:lnTo>
                    <a:pt x="11" y="12"/>
                  </a:lnTo>
                  <a:lnTo>
                    <a:pt x="9" y="12"/>
                  </a:lnTo>
                  <a:lnTo>
                    <a:pt x="8" y="12"/>
                  </a:lnTo>
                  <a:lnTo>
                    <a:pt x="6" y="10"/>
                  </a:lnTo>
                  <a:lnTo>
                    <a:pt x="5" y="10"/>
                  </a:lnTo>
                  <a:lnTo>
                    <a:pt x="5" y="8"/>
                  </a:lnTo>
                  <a:lnTo>
                    <a:pt x="6" y="7"/>
                  </a:lnTo>
                  <a:lnTo>
                    <a:pt x="6" y="7"/>
                  </a:lnTo>
                  <a:lnTo>
                    <a:pt x="5" y="7"/>
                  </a:lnTo>
                  <a:lnTo>
                    <a:pt x="3" y="7"/>
                  </a:lnTo>
                  <a:lnTo>
                    <a:pt x="0" y="5"/>
                  </a:lnTo>
                  <a:lnTo>
                    <a:pt x="0" y="5"/>
                  </a:lnTo>
                  <a:lnTo>
                    <a:pt x="1" y="5"/>
                  </a:lnTo>
                  <a:lnTo>
                    <a:pt x="3" y="5"/>
                  </a:lnTo>
                  <a:lnTo>
                    <a:pt x="5" y="5"/>
                  </a:lnTo>
                  <a:lnTo>
                    <a:pt x="6" y="4"/>
                  </a:lnTo>
                  <a:lnTo>
                    <a:pt x="8" y="4"/>
                  </a:lnTo>
                  <a:lnTo>
                    <a:pt x="12" y="4"/>
                  </a:lnTo>
                  <a:lnTo>
                    <a:pt x="16" y="4"/>
                  </a:lnTo>
                  <a:lnTo>
                    <a:pt x="19" y="2"/>
                  </a:lnTo>
                  <a:lnTo>
                    <a:pt x="2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64" name="Freeform 261">
              <a:extLst>
                <a:ext uri="{FF2B5EF4-FFF2-40B4-BE49-F238E27FC236}">
                  <a16:creationId xmlns:a16="http://schemas.microsoft.com/office/drawing/2014/main" id="{0A0FF6E8-04F8-2F98-F1EF-4BD2ED134527}"/>
                </a:ext>
              </a:extLst>
            </p:cNvPr>
            <p:cNvSpPr>
              <a:spLocks/>
            </p:cNvSpPr>
            <p:nvPr/>
          </p:nvSpPr>
          <p:spPr bwMode="auto">
            <a:xfrm>
              <a:off x="9840815" y="4031926"/>
              <a:ext cx="9747" cy="13645"/>
            </a:xfrm>
            <a:custGeom>
              <a:avLst/>
              <a:gdLst>
                <a:gd name="T0" fmla="*/ 3 w 5"/>
                <a:gd name="T1" fmla="*/ 0 h 7"/>
                <a:gd name="T2" fmla="*/ 3 w 5"/>
                <a:gd name="T3" fmla="*/ 0 h 7"/>
                <a:gd name="T4" fmla="*/ 3 w 5"/>
                <a:gd name="T5" fmla="*/ 0 h 7"/>
                <a:gd name="T6" fmla="*/ 5 w 5"/>
                <a:gd name="T7" fmla="*/ 2 h 7"/>
                <a:gd name="T8" fmla="*/ 2 w 5"/>
                <a:gd name="T9" fmla="*/ 3 h 7"/>
                <a:gd name="T10" fmla="*/ 2 w 5"/>
                <a:gd name="T11" fmla="*/ 7 h 7"/>
                <a:gd name="T12" fmla="*/ 0 w 5"/>
                <a:gd name="T13" fmla="*/ 7 h 7"/>
                <a:gd name="T14" fmla="*/ 0 w 5"/>
                <a:gd name="T15" fmla="*/ 5 h 7"/>
                <a:gd name="T16" fmla="*/ 0 w 5"/>
                <a:gd name="T17" fmla="*/ 5 h 7"/>
                <a:gd name="T18" fmla="*/ 0 w 5"/>
                <a:gd name="T19" fmla="*/ 3 h 7"/>
                <a:gd name="T20" fmla="*/ 2 w 5"/>
                <a:gd name="T21" fmla="*/ 2 h 7"/>
                <a:gd name="T22" fmla="*/ 3 w 5"/>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 h="7">
                  <a:moveTo>
                    <a:pt x="3" y="0"/>
                  </a:moveTo>
                  <a:lnTo>
                    <a:pt x="3" y="0"/>
                  </a:lnTo>
                  <a:lnTo>
                    <a:pt x="3" y="0"/>
                  </a:lnTo>
                  <a:lnTo>
                    <a:pt x="5" y="2"/>
                  </a:lnTo>
                  <a:lnTo>
                    <a:pt x="2" y="3"/>
                  </a:lnTo>
                  <a:lnTo>
                    <a:pt x="2" y="7"/>
                  </a:lnTo>
                  <a:lnTo>
                    <a:pt x="0" y="7"/>
                  </a:lnTo>
                  <a:lnTo>
                    <a:pt x="0" y="5"/>
                  </a:lnTo>
                  <a:lnTo>
                    <a:pt x="0" y="5"/>
                  </a:lnTo>
                  <a:lnTo>
                    <a:pt x="0" y="3"/>
                  </a:lnTo>
                  <a:lnTo>
                    <a:pt x="2" y="2"/>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65" name="Freeform 262">
              <a:extLst>
                <a:ext uri="{FF2B5EF4-FFF2-40B4-BE49-F238E27FC236}">
                  <a16:creationId xmlns:a16="http://schemas.microsoft.com/office/drawing/2014/main" id="{D1B170B3-3DC8-A79B-0186-E908B056CB11}"/>
                </a:ext>
              </a:extLst>
            </p:cNvPr>
            <p:cNvSpPr>
              <a:spLocks/>
            </p:cNvSpPr>
            <p:nvPr/>
          </p:nvSpPr>
          <p:spPr bwMode="auto">
            <a:xfrm>
              <a:off x="3164733" y="3913024"/>
              <a:ext cx="113055" cy="116953"/>
            </a:xfrm>
            <a:custGeom>
              <a:avLst/>
              <a:gdLst>
                <a:gd name="T0" fmla="*/ 24 w 58"/>
                <a:gd name="T1" fmla="*/ 0 h 60"/>
                <a:gd name="T2" fmla="*/ 36 w 58"/>
                <a:gd name="T3" fmla="*/ 0 h 60"/>
                <a:gd name="T4" fmla="*/ 44 w 58"/>
                <a:gd name="T5" fmla="*/ 3 h 60"/>
                <a:gd name="T6" fmla="*/ 44 w 58"/>
                <a:gd name="T7" fmla="*/ 11 h 60"/>
                <a:gd name="T8" fmla="*/ 44 w 58"/>
                <a:gd name="T9" fmla="*/ 19 h 60"/>
                <a:gd name="T10" fmla="*/ 44 w 58"/>
                <a:gd name="T11" fmla="*/ 28 h 60"/>
                <a:gd name="T12" fmla="*/ 46 w 58"/>
                <a:gd name="T13" fmla="*/ 28 h 60"/>
                <a:gd name="T14" fmla="*/ 49 w 58"/>
                <a:gd name="T15" fmla="*/ 28 h 60"/>
                <a:gd name="T16" fmla="*/ 51 w 58"/>
                <a:gd name="T17" fmla="*/ 28 h 60"/>
                <a:gd name="T18" fmla="*/ 54 w 58"/>
                <a:gd name="T19" fmla="*/ 30 h 60"/>
                <a:gd name="T20" fmla="*/ 54 w 58"/>
                <a:gd name="T21" fmla="*/ 28 h 60"/>
                <a:gd name="T22" fmla="*/ 54 w 58"/>
                <a:gd name="T23" fmla="*/ 28 h 60"/>
                <a:gd name="T24" fmla="*/ 58 w 58"/>
                <a:gd name="T25" fmla="*/ 31 h 60"/>
                <a:gd name="T26" fmla="*/ 54 w 58"/>
                <a:gd name="T27" fmla="*/ 35 h 60"/>
                <a:gd name="T28" fmla="*/ 49 w 58"/>
                <a:gd name="T29" fmla="*/ 38 h 60"/>
                <a:gd name="T30" fmla="*/ 47 w 58"/>
                <a:gd name="T31" fmla="*/ 39 h 60"/>
                <a:gd name="T32" fmla="*/ 44 w 58"/>
                <a:gd name="T33" fmla="*/ 41 h 60"/>
                <a:gd name="T34" fmla="*/ 44 w 58"/>
                <a:gd name="T35" fmla="*/ 44 h 60"/>
                <a:gd name="T36" fmla="*/ 44 w 58"/>
                <a:gd name="T37" fmla="*/ 47 h 60"/>
                <a:gd name="T38" fmla="*/ 43 w 58"/>
                <a:gd name="T39" fmla="*/ 49 h 60"/>
                <a:gd name="T40" fmla="*/ 43 w 58"/>
                <a:gd name="T41" fmla="*/ 50 h 60"/>
                <a:gd name="T42" fmla="*/ 41 w 58"/>
                <a:gd name="T43" fmla="*/ 50 h 60"/>
                <a:gd name="T44" fmla="*/ 39 w 58"/>
                <a:gd name="T45" fmla="*/ 50 h 60"/>
                <a:gd name="T46" fmla="*/ 39 w 58"/>
                <a:gd name="T47" fmla="*/ 52 h 60"/>
                <a:gd name="T48" fmla="*/ 39 w 58"/>
                <a:gd name="T49" fmla="*/ 52 h 60"/>
                <a:gd name="T50" fmla="*/ 38 w 58"/>
                <a:gd name="T51" fmla="*/ 53 h 60"/>
                <a:gd name="T52" fmla="*/ 36 w 58"/>
                <a:gd name="T53" fmla="*/ 55 h 60"/>
                <a:gd name="T54" fmla="*/ 35 w 58"/>
                <a:gd name="T55" fmla="*/ 55 h 60"/>
                <a:gd name="T56" fmla="*/ 33 w 58"/>
                <a:gd name="T57" fmla="*/ 57 h 60"/>
                <a:gd name="T58" fmla="*/ 32 w 58"/>
                <a:gd name="T59" fmla="*/ 58 h 60"/>
                <a:gd name="T60" fmla="*/ 32 w 58"/>
                <a:gd name="T61" fmla="*/ 60 h 60"/>
                <a:gd name="T62" fmla="*/ 24 w 58"/>
                <a:gd name="T63" fmla="*/ 57 h 60"/>
                <a:gd name="T64" fmla="*/ 13 w 58"/>
                <a:gd name="T65" fmla="*/ 57 h 60"/>
                <a:gd name="T66" fmla="*/ 6 w 58"/>
                <a:gd name="T67" fmla="*/ 53 h 60"/>
                <a:gd name="T68" fmla="*/ 0 w 58"/>
                <a:gd name="T69" fmla="*/ 47 h 60"/>
                <a:gd name="T70" fmla="*/ 2 w 58"/>
                <a:gd name="T71" fmla="*/ 46 h 60"/>
                <a:gd name="T72" fmla="*/ 2 w 58"/>
                <a:gd name="T73" fmla="*/ 44 h 60"/>
                <a:gd name="T74" fmla="*/ 2 w 58"/>
                <a:gd name="T75" fmla="*/ 42 h 60"/>
                <a:gd name="T76" fmla="*/ 2 w 58"/>
                <a:gd name="T77" fmla="*/ 41 h 60"/>
                <a:gd name="T78" fmla="*/ 2 w 58"/>
                <a:gd name="T79" fmla="*/ 38 h 60"/>
                <a:gd name="T80" fmla="*/ 2 w 58"/>
                <a:gd name="T81" fmla="*/ 36 h 60"/>
                <a:gd name="T82" fmla="*/ 5 w 58"/>
                <a:gd name="T83" fmla="*/ 31 h 60"/>
                <a:gd name="T84" fmla="*/ 8 w 58"/>
                <a:gd name="T85" fmla="*/ 25 h 60"/>
                <a:gd name="T86" fmla="*/ 14 w 58"/>
                <a:gd name="T87" fmla="*/ 25 h 60"/>
                <a:gd name="T88" fmla="*/ 22 w 58"/>
                <a:gd name="T89" fmla="*/ 25 h 60"/>
                <a:gd name="T90" fmla="*/ 27 w 58"/>
                <a:gd name="T91" fmla="*/ 25 h 60"/>
                <a:gd name="T92" fmla="*/ 27 w 58"/>
                <a:gd name="T93" fmla="*/ 23 h 60"/>
                <a:gd name="T94" fmla="*/ 27 w 58"/>
                <a:gd name="T95" fmla="*/ 20 h 60"/>
                <a:gd name="T96" fmla="*/ 24 w 58"/>
                <a:gd name="T97" fmla="*/ 20 h 60"/>
                <a:gd name="T98" fmla="*/ 24 w 58"/>
                <a:gd name="T99" fmla="*/ 19 h 60"/>
                <a:gd name="T100" fmla="*/ 22 w 58"/>
                <a:gd name="T101" fmla="*/ 16 h 60"/>
                <a:gd name="T102" fmla="*/ 19 w 58"/>
                <a:gd name="T103" fmla="*/ 14 h 60"/>
                <a:gd name="T104" fmla="*/ 14 w 58"/>
                <a:gd name="T105" fmla="*/ 11 h 60"/>
                <a:gd name="T106" fmla="*/ 13 w 58"/>
                <a:gd name="T107" fmla="*/ 9 h 60"/>
                <a:gd name="T108" fmla="*/ 16 w 58"/>
                <a:gd name="T109" fmla="*/ 8 h 60"/>
                <a:gd name="T110" fmla="*/ 19 w 58"/>
                <a:gd name="T111" fmla="*/ 6 h 60"/>
                <a:gd name="T112" fmla="*/ 19 w 58"/>
                <a:gd name="T11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8" h="60">
                  <a:moveTo>
                    <a:pt x="19" y="0"/>
                  </a:moveTo>
                  <a:lnTo>
                    <a:pt x="24" y="0"/>
                  </a:lnTo>
                  <a:lnTo>
                    <a:pt x="30" y="0"/>
                  </a:lnTo>
                  <a:lnTo>
                    <a:pt x="36" y="0"/>
                  </a:lnTo>
                  <a:lnTo>
                    <a:pt x="44" y="0"/>
                  </a:lnTo>
                  <a:lnTo>
                    <a:pt x="44" y="3"/>
                  </a:lnTo>
                  <a:lnTo>
                    <a:pt x="44" y="8"/>
                  </a:lnTo>
                  <a:lnTo>
                    <a:pt x="44" y="11"/>
                  </a:lnTo>
                  <a:lnTo>
                    <a:pt x="44" y="16"/>
                  </a:lnTo>
                  <a:lnTo>
                    <a:pt x="44" y="19"/>
                  </a:lnTo>
                  <a:lnTo>
                    <a:pt x="44" y="25"/>
                  </a:lnTo>
                  <a:lnTo>
                    <a:pt x="44" y="28"/>
                  </a:lnTo>
                  <a:lnTo>
                    <a:pt x="44" y="28"/>
                  </a:lnTo>
                  <a:lnTo>
                    <a:pt x="46" y="28"/>
                  </a:lnTo>
                  <a:lnTo>
                    <a:pt x="47" y="28"/>
                  </a:lnTo>
                  <a:lnTo>
                    <a:pt x="49" y="28"/>
                  </a:lnTo>
                  <a:lnTo>
                    <a:pt x="49" y="28"/>
                  </a:lnTo>
                  <a:lnTo>
                    <a:pt x="51" y="28"/>
                  </a:lnTo>
                  <a:lnTo>
                    <a:pt x="52" y="30"/>
                  </a:lnTo>
                  <a:lnTo>
                    <a:pt x="54" y="30"/>
                  </a:lnTo>
                  <a:lnTo>
                    <a:pt x="54" y="30"/>
                  </a:lnTo>
                  <a:lnTo>
                    <a:pt x="54" y="28"/>
                  </a:lnTo>
                  <a:lnTo>
                    <a:pt x="54" y="28"/>
                  </a:lnTo>
                  <a:lnTo>
                    <a:pt x="54" y="28"/>
                  </a:lnTo>
                  <a:lnTo>
                    <a:pt x="58" y="31"/>
                  </a:lnTo>
                  <a:lnTo>
                    <a:pt x="58" y="31"/>
                  </a:lnTo>
                  <a:lnTo>
                    <a:pt x="57" y="33"/>
                  </a:lnTo>
                  <a:lnTo>
                    <a:pt x="54" y="35"/>
                  </a:lnTo>
                  <a:lnTo>
                    <a:pt x="52" y="36"/>
                  </a:lnTo>
                  <a:lnTo>
                    <a:pt x="49" y="38"/>
                  </a:lnTo>
                  <a:lnTo>
                    <a:pt x="47" y="39"/>
                  </a:lnTo>
                  <a:lnTo>
                    <a:pt x="47" y="39"/>
                  </a:lnTo>
                  <a:lnTo>
                    <a:pt x="46" y="41"/>
                  </a:lnTo>
                  <a:lnTo>
                    <a:pt x="44" y="41"/>
                  </a:lnTo>
                  <a:lnTo>
                    <a:pt x="44" y="42"/>
                  </a:lnTo>
                  <a:lnTo>
                    <a:pt x="44" y="44"/>
                  </a:lnTo>
                  <a:lnTo>
                    <a:pt x="44" y="44"/>
                  </a:lnTo>
                  <a:lnTo>
                    <a:pt x="44" y="47"/>
                  </a:lnTo>
                  <a:lnTo>
                    <a:pt x="44" y="47"/>
                  </a:lnTo>
                  <a:lnTo>
                    <a:pt x="43" y="49"/>
                  </a:lnTo>
                  <a:lnTo>
                    <a:pt x="43" y="49"/>
                  </a:lnTo>
                  <a:lnTo>
                    <a:pt x="43" y="50"/>
                  </a:lnTo>
                  <a:lnTo>
                    <a:pt x="41" y="50"/>
                  </a:lnTo>
                  <a:lnTo>
                    <a:pt x="41" y="50"/>
                  </a:lnTo>
                  <a:lnTo>
                    <a:pt x="39" y="50"/>
                  </a:lnTo>
                  <a:lnTo>
                    <a:pt x="39" y="50"/>
                  </a:lnTo>
                  <a:lnTo>
                    <a:pt x="39" y="50"/>
                  </a:lnTo>
                  <a:lnTo>
                    <a:pt x="39" y="52"/>
                  </a:lnTo>
                  <a:lnTo>
                    <a:pt x="39" y="52"/>
                  </a:lnTo>
                  <a:lnTo>
                    <a:pt x="39" y="52"/>
                  </a:lnTo>
                  <a:lnTo>
                    <a:pt x="39" y="53"/>
                  </a:lnTo>
                  <a:lnTo>
                    <a:pt x="38" y="53"/>
                  </a:lnTo>
                  <a:lnTo>
                    <a:pt x="36" y="53"/>
                  </a:lnTo>
                  <a:lnTo>
                    <a:pt x="36" y="55"/>
                  </a:lnTo>
                  <a:lnTo>
                    <a:pt x="36" y="55"/>
                  </a:lnTo>
                  <a:lnTo>
                    <a:pt x="35" y="55"/>
                  </a:lnTo>
                  <a:lnTo>
                    <a:pt x="35" y="55"/>
                  </a:lnTo>
                  <a:lnTo>
                    <a:pt x="33" y="57"/>
                  </a:lnTo>
                  <a:lnTo>
                    <a:pt x="32" y="58"/>
                  </a:lnTo>
                  <a:lnTo>
                    <a:pt x="32" y="58"/>
                  </a:lnTo>
                  <a:lnTo>
                    <a:pt x="32" y="60"/>
                  </a:lnTo>
                  <a:lnTo>
                    <a:pt x="32" y="60"/>
                  </a:lnTo>
                  <a:lnTo>
                    <a:pt x="25" y="58"/>
                  </a:lnTo>
                  <a:lnTo>
                    <a:pt x="24" y="57"/>
                  </a:lnTo>
                  <a:lnTo>
                    <a:pt x="16" y="57"/>
                  </a:lnTo>
                  <a:lnTo>
                    <a:pt x="13" y="57"/>
                  </a:lnTo>
                  <a:lnTo>
                    <a:pt x="10" y="55"/>
                  </a:lnTo>
                  <a:lnTo>
                    <a:pt x="6" y="53"/>
                  </a:lnTo>
                  <a:lnTo>
                    <a:pt x="0" y="49"/>
                  </a:lnTo>
                  <a:lnTo>
                    <a:pt x="0" y="47"/>
                  </a:lnTo>
                  <a:lnTo>
                    <a:pt x="2" y="47"/>
                  </a:lnTo>
                  <a:lnTo>
                    <a:pt x="2" y="46"/>
                  </a:lnTo>
                  <a:lnTo>
                    <a:pt x="2" y="46"/>
                  </a:lnTo>
                  <a:lnTo>
                    <a:pt x="2" y="44"/>
                  </a:lnTo>
                  <a:lnTo>
                    <a:pt x="2" y="42"/>
                  </a:lnTo>
                  <a:lnTo>
                    <a:pt x="2" y="42"/>
                  </a:lnTo>
                  <a:lnTo>
                    <a:pt x="2" y="41"/>
                  </a:lnTo>
                  <a:lnTo>
                    <a:pt x="2" y="41"/>
                  </a:lnTo>
                  <a:lnTo>
                    <a:pt x="3" y="41"/>
                  </a:lnTo>
                  <a:lnTo>
                    <a:pt x="2" y="38"/>
                  </a:lnTo>
                  <a:lnTo>
                    <a:pt x="2" y="38"/>
                  </a:lnTo>
                  <a:lnTo>
                    <a:pt x="2" y="36"/>
                  </a:lnTo>
                  <a:lnTo>
                    <a:pt x="3" y="35"/>
                  </a:lnTo>
                  <a:lnTo>
                    <a:pt x="5" y="31"/>
                  </a:lnTo>
                  <a:lnTo>
                    <a:pt x="6" y="28"/>
                  </a:lnTo>
                  <a:lnTo>
                    <a:pt x="8" y="25"/>
                  </a:lnTo>
                  <a:lnTo>
                    <a:pt x="13" y="25"/>
                  </a:lnTo>
                  <a:lnTo>
                    <a:pt x="14" y="25"/>
                  </a:lnTo>
                  <a:lnTo>
                    <a:pt x="19" y="25"/>
                  </a:lnTo>
                  <a:lnTo>
                    <a:pt x="22" y="25"/>
                  </a:lnTo>
                  <a:lnTo>
                    <a:pt x="25" y="25"/>
                  </a:lnTo>
                  <a:lnTo>
                    <a:pt x="27" y="25"/>
                  </a:lnTo>
                  <a:lnTo>
                    <a:pt x="25" y="25"/>
                  </a:lnTo>
                  <a:lnTo>
                    <a:pt x="27" y="23"/>
                  </a:lnTo>
                  <a:lnTo>
                    <a:pt x="27" y="22"/>
                  </a:lnTo>
                  <a:lnTo>
                    <a:pt x="27" y="20"/>
                  </a:lnTo>
                  <a:lnTo>
                    <a:pt x="25" y="20"/>
                  </a:lnTo>
                  <a:lnTo>
                    <a:pt x="24" y="20"/>
                  </a:lnTo>
                  <a:lnTo>
                    <a:pt x="24" y="19"/>
                  </a:lnTo>
                  <a:lnTo>
                    <a:pt x="24" y="19"/>
                  </a:lnTo>
                  <a:lnTo>
                    <a:pt x="24" y="17"/>
                  </a:lnTo>
                  <a:lnTo>
                    <a:pt x="22" y="16"/>
                  </a:lnTo>
                  <a:lnTo>
                    <a:pt x="21" y="16"/>
                  </a:lnTo>
                  <a:lnTo>
                    <a:pt x="19" y="14"/>
                  </a:lnTo>
                  <a:lnTo>
                    <a:pt x="17" y="12"/>
                  </a:lnTo>
                  <a:lnTo>
                    <a:pt x="14" y="11"/>
                  </a:lnTo>
                  <a:lnTo>
                    <a:pt x="14" y="9"/>
                  </a:lnTo>
                  <a:lnTo>
                    <a:pt x="13" y="9"/>
                  </a:lnTo>
                  <a:lnTo>
                    <a:pt x="13" y="8"/>
                  </a:lnTo>
                  <a:lnTo>
                    <a:pt x="16" y="8"/>
                  </a:lnTo>
                  <a:lnTo>
                    <a:pt x="19" y="8"/>
                  </a:lnTo>
                  <a:lnTo>
                    <a:pt x="19" y="6"/>
                  </a:lnTo>
                  <a:lnTo>
                    <a:pt x="19" y="3"/>
                  </a:lnTo>
                  <a:lnTo>
                    <a:pt x="1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66" name="Freeform 263">
              <a:extLst>
                <a:ext uri="{FF2B5EF4-FFF2-40B4-BE49-F238E27FC236}">
                  <a16:creationId xmlns:a16="http://schemas.microsoft.com/office/drawing/2014/main" id="{215AC70A-C133-82CD-210B-738CB94A3158}"/>
                </a:ext>
              </a:extLst>
            </p:cNvPr>
            <p:cNvSpPr>
              <a:spLocks noEditPoints="1"/>
            </p:cNvSpPr>
            <p:nvPr/>
          </p:nvSpPr>
          <p:spPr bwMode="auto">
            <a:xfrm>
              <a:off x="4692922" y="6100050"/>
              <a:ext cx="331368" cy="177380"/>
            </a:xfrm>
            <a:custGeom>
              <a:avLst/>
              <a:gdLst>
                <a:gd name="T0" fmla="*/ 170 w 170"/>
                <a:gd name="T1" fmla="*/ 89 h 91"/>
                <a:gd name="T2" fmla="*/ 170 w 170"/>
                <a:gd name="T3" fmla="*/ 89 h 91"/>
                <a:gd name="T4" fmla="*/ 170 w 170"/>
                <a:gd name="T5" fmla="*/ 89 h 91"/>
                <a:gd name="T6" fmla="*/ 170 w 170"/>
                <a:gd name="T7" fmla="*/ 91 h 91"/>
                <a:gd name="T8" fmla="*/ 168 w 170"/>
                <a:gd name="T9" fmla="*/ 89 h 91"/>
                <a:gd name="T10" fmla="*/ 167 w 170"/>
                <a:gd name="T11" fmla="*/ 89 h 91"/>
                <a:gd name="T12" fmla="*/ 168 w 170"/>
                <a:gd name="T13" fmla="*/ 89 h 91"/>
                <a:gd name="T14" fmla="*/ 170 w 170"/>
                <a:gd name="T15" fmla="*/ 89 h 91"/>
                <a:gd name="T16" fmla="*/ 9 w 170"/>
                <a:gd name="T17" fmla="*/ 0 h 91"/>
                <a:gd name="T18" fmla="*/ 9 w 170"/>
                <a:gd name="T19" fmla="*/ 0 h 91"/>
                <a:gd name="T20" fmla="*/ 11 w 170"/>
                <a:gd name="T21" fmla="*/ 0 h 91"/>
                <a:gd name="T22" fmla="*/ 14 w 170"/>
                <a:gd name="T23" fmla="*/ 1 h 91"/>
                <a:gd name="T24" fmla="*/ 16 w 170"/>
                <a:gd name="T25" fmla="*/ 1 h 91"/>
                <a:gd name="T26" fmla="*/ 16 w 170"/>
                <a:gd name="T27" fmla="*/ 1 h 91"/>
                <a:gd name="T28" fmla="*/ 17 w 170"/>
                <a:gd name="T29" fmla="*/ 1 h 91"/>
                <a:gd name="T30" fmla="*/ 17 w 170"/>
                <a:gd name="T31" fmla="*/ 1 h 91"/>
                <a:gd name="T32" fmla="*/ 19 w 170"/>
                <a:gd name="T33" fmla="*/ 1 h 91"/>
                <a:gd name="T34" fmla="*/ 19 w 170"/>
                <a:gd name="T35" fmla="*/ 1 h 91"/>
                <a:gd name="T36" fmla="*/ 20 w 170"/>
                <a:gd name="T37" fmla="*/ 3 h 91"/>
                <a:gd name="T38" fmla="*/ 20 w 170"/>
                <a:gd name="T39" fmla="*/ 4 h 91"/>
                <a:gd name="T40" fmla="*/ 22 w 170"/>
                <a:gd name="T41" fmla="*/ 4 h 91"/>
                <a:gd name="T42" fmla="*/ 23 w 170"/>
                <a:gd name="T43" fmla="*/ 6 h 91"/>
                <a:gd name="T44" fmla="*/ 23 w 170"/>
                <a:gd name="T45" fmla="*/ 6 h 91"/>
                <a:gd name="T46" fmla="*/ 23 w 170"/>
                <a:gd name="T47" fmla="*/ 4 h 91"/>
                <a:gd name="T48" fmla="*/ 25 w 170"/>
                <a:gd name="T49" fmla="*/ 4 h 91"/>
                <a:gd name="T50" fmla="*/ 25 w 170"/>
                <a:gd name="T51" fmla="*/ 4 h 91"/>
                <a:gd name="T52" fmla="*/ 27 w 170"/>
                <a:gd name="T53" fmla="*/ 6 h 91"/>
                <a:gd name="T54" fmla="*/ 27 w 170"/>
                <a:gd name="T55" fmla="*/ 7 h 91"/>
                <a:gd name="T56" fmla="*/ 28 w 170"/>
                <a:gd name="T57" fmla="*/ 9 h 91"/>
                <a:gd name="T58" fmla="*/ 28 w 170"/>
                <a:gd name="T59" fmla="*/ 11 h 91"/>
                <a:gd name="T60" fmla="*/ 28 w 170"/>
                <a:gd name="T61" fmla="*/ 11 h 91"/>
                <a:gd name="T62" fmla="*/ 30 w 170"/>
                <a:gd name="T63" fmla="*/ 11 h 91"/>
                <a:gd name="T64" fmla="*/ 31 w 170"/>
                <a:gd name="T65" fmla="*/ 11 h 91"/>
                <a:gd name="T66" fmla="*/ 30 w 170"/>
                <a:gd name="T67" fmla="*/ 12 h 91"/>
                <a:gd name="T68" fmla="*/ 31 w 170"/>
                <a:gd name="T69" fmla="*/ 14 h 91"/>
                <a:gd name="T70" fmla="*/ 33 w 170"/>
                <a:gd name="T71" fmla="*/ 14 h 91"/>
                <a:gd name="T72" fmla="*/ 31 w 170"/>
                <a:gd name="T73" fmla="*/ 15 h 91"/>
                <a:gd name="T74" fmla="*/ 30 w 170"/>
                <a:gd name="T75" fmla="*/ 15 h 91"/>
                <a:gd name="T76" fmla="*/ 28 w 170"/>
                <a:gd name="T77" fmla="*/ 17 h 91"/>
                <a:gd name="T78" fmla="*/ 28 w 170"/>
                <a:gd name="T79" fmla="*/ 17 h 91"/>
                <a:gd name="T80" fmla="*/ 25 w 170"/>
                <a:gd name="T81" fmla="*/ 15 h 91"/>
                <a:gd name="T82" fmla="*/ 25 w 170"/>
                <a:gd name="T83" fmla="*/ 12 h 91"/>
                <a:gd name="T84" fmla="*/ 23 w 170"/>
                <a:gd name="T85" fmla="*/ 11 h 91"/>
                <a:gd name="T86" fmla="*/ 22 w 170"/>
                <a:gd name="T87" fmla="*/ 9 h 91"/>
                <a:gd name="T88" fmla="*/ 22 w 170"/>
                <a:gd name="T89" fmla="*/ 9 h 91"/>
                <a:gd name="T90" fmla="*/ 20 w 170"/>
                <a:gd name="T91" fmla="*/ 9 h 91"/>
                <a:gd name="T92" fmla="*/ 19 w 170"/>
                <a:gd name="T93" fmla="*/ 9 h 91"/>
                <a:gd name="T94" fmla="*/ 17 w 170"/>
                <a:gd name="T95" fmla="*/ 7 h 91"/>
                <a:gd name="T96" fmla="*/ 17 w 170"/>
                <a:gd name="T97" fmla="*/ 6 h 91"/>
                <a:gd name="T98" fmla="*/ 17 w 170"/>
                <a:gd name="T99" fmla="*/ 6 h 91"/>
                <a:gd name="T100" fmla="*/ 16 w 170"/>
                <a:gd name="T101" fmla="*/ 6 h 91"/>
                <a:gd name="T102" fmla="*/ 14 w 170"/>
                <a:gd name="T103" fmla="*/ 6 h 91"/>
                <a:gd name="T104" fmla="*/ 12 w 170"/>
                <a:gd name="T105" fmla="*/ 4 h 91"/>
                <a:gd name="T106" fmla="*/ 8 w 170"/>
                <a:gd name="T107" fmla="*/ 3 h 91"/>
                <a:gd name="T108" fmla="*/ 6 w 170"/>
                <a:gd name="T109" fmla="*/ 3 h 91"/>
                <a:gd name="T110" fmla="*/ 4 w 170"/>
                <a:gd name="T111" fmla="*/ 1 h 91"/>
                <a:gd name="T112" fmla="*/ 4 w 170"/>
                <a:gd name="T113" fmla="*/ 1 h 91"/>
                <a:gd name="T114" fmla="*/ 6 w 170"/>
                <a:gd name="T115" fmla="*/ 0 h 91"/>
                <a:gd name="T116" fmla="*/ 1 w 170"/>
                <a:gd name="T117" fmla="*/ 0 h 91"/>
                <a:gd name="T118" fmla="*/ 0 w 170"/>
                <a:gd name="T119" fmla="*/ 0 h 91"/>
                <a:gd name="T120" fmla="*/ 1 w 170"/>
                <a:gd name="T121" fmla="*/ 0 h 91"/>
                <a:gd name="T122" fmla="*/ 8 w 170"/>
                <a:gd name="T123" fmla="*/ 0 h 91"/>
                <a:gd name="T124" fmla="*/ 9 w 170"/>
                <a:gd name="T125"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0" h="91">
                  <a:moveTo>
                    <a:pt x="170" y="89"/>
                  </a:moveTo>
                  <a:lnTo>
                    <a:pt x="170" y="89"/>
                  </a:lnTo>
                  <a:lnTo>
                    <a:pt x="170" y="89"/>
                  </a:lnTo>
                  <a:lnTo>
                    <a:pt x="170" y="91"/>
                  </a:lnTo>
                  <a:lnTo>
                    <a:pt x="168" y="89"/>
                  </a:lnTo>
                  <a:lnTo>
                    <a:pt x="167" y="89"/>
                  </a:lnTo>
                  <a:lnTo>
                    <a:pt x="168" y="89"/>
                  </a:lnTo>
                  <a:lnTo>
                    <a:pt x="170" y="89"/>
                  </a:lnTo>
                  <a:close/>
                  <a:moveTo>
                    <a:pt x="9" y="0"/>
                  </a:moveTo>
                  <a:lnTo>
                    <a:pt x="9" y="0"/>
                  </a:lnTo>
                  <a:lnTo>
                    <a:pt x="11" y="0"/>
                  </a:lnTo>
                  <a:lnTo>
                    <a:pt x="14" y="1"/>
                  </a:lnTo>
                  <a:lnTo>
                    <a:pt x="16" y="1"/>
                  </a:lnTo>
                  <a:lnTo>
                    <a:pt x="16" y="1"/>
                  </a:lnTo>
                  <a:lnTo>
                    <a:pt x="17" y="1"/>
                  </a:lnTo>
                  <a:lnTo>
                    <a:pt x="17" y="1"/>
                  </a:lnTo>
                  <a:lnTo>
                    <a:pt x="19" y="1"/>
                  </a:lnTo>
                  <a:lnTo>
                    <a:pt x="19" y="1"/>
                  </a:lnTo>
                  <a:lnTo>
                    <a:pt x="20" y="3"/>
                  </a:lnTo>
                  <a:lnTo>
                    <a:pt x="20" y="4"/>
                  </a:lnTo>
                  <a:lnTo>
                    <a:pt x="22" y="4"/>
                  </a:lnTo>
                  <a:lnTo>
                    <a:pt x="23" y="6"/>
                  </a:lnTo>
                  <a:lnTo>
                    <a:pt x="23" y="6"/>
                  </a:lnTo>
                  <a:lnTo>
                    <a:pt x="23" y="4"/>
                  </a:lnTo>
                  <a:lnTo>
                    <a:pt x="25" y="4"/>
                  </a:lnTo>
                  <a:lnTo>
                    <a:pt x="25" y="4"/>
                  </a:lnTo>
                  <a:lnTo>
                    <a:pt x="27" y="6"/>
                  </a:lnTo>
                  <a:lnTo>
                    <a:pt x="27" y="7"/>
                  </a:lnTo>
                  <a:lnTo>
                    <a:pt x="28" y="9"/>
                  </a:lnTo>
                  <a:lnTo>
                    <a:pt x="28" y="11"/>
                  </a:lnTo>
                  <a:lnTo>
                    <a:pt x="28" y="11"/>
                  </a:lnTo>
                  <a:lnTo>
                    <a:pt x="30" y="11"/>
                  </a:lnTo>
                  <a:lnTo>
                    <a:pt x="31" y="11"/>
                  </a:lnTo>
                  <a:lnTo>
                    <a:pt x="30" y="12"/>
                  </a:lnTo>
                  <a:lnTo>
                    <a:pt x="31" y="14"/>
                  </a:lnTo>
                  <a:lnTo>
                    <a:pt x="33" y="14"/>
                  </a:lnTo>
                  <a:lnTo>
                    <a:pt x="31" y="15"/>
                  </a:lnTo>
                  <a:lnTo>
                    <a:pt x="30" y="15"/>
                  </a:lnTo>
                  <a:lnTo>
                    <a:pt x="28" y="17"/>
                  </a:lnTo>
                  <a:lnTo>
                    <a:pt x="28" y="17"/>
                  </a:lnTo>
                  <a:lnTo>
                    <a:pt x="25" y="15"/>
                  </a:lnTo>
                  <a:lnTo>
                    <a:pt x="25" y="12"/>
                  </a:lnTo>
                  <a:lnTo>
                    <a:pt x="23" y="11"/>
                  </a:lnTo>
                  <a:lnTo>
                    <a:pt x="22" y="9"/>
                  </a:lnTo>
                  <a:lnTo>
                    <a:pt x="22" y="9"/>
                  </a:lnTo>
                  <a:lnTo>
                    <a:pt x="20" y="9"/>
                  </a:lnTo>
                  <a:lnTo>
                    <a:pt x="19" y="9"/>
                  </a:lnTo>
                  <a:lnTo>
                    <a:pt x="17" y="7"/>
                  </a:lnTo>
                  <a:lnTo>
                    <a:pt x="17" y="6"/>
                  </a:lnTo>
                  <a:lnTo>
                    <a:pt x="17" y="6"/>
                  </a:lnTo>
                  <a:lnTo>
                    <a:pt x="16" y="6"/>
                  </a:lnTo>
                  <a:lnTo>
                    <a:pt x="14" y="6"/>
                  </a:lnTo>
                  <a:lnTo>
                    <a:pt x="12" y="4"/>
                  </a:lnTo>
                  <a:lnTo>
                    <a:pt x="8" y="3"/>
                  </a:lnTo>
                  <a:lnTo>
                    <a:pt x="6" y="3"/>
                  </a:lnTo>
                  <a:lnTo>
                    <a:pt x="4" y="1"/>
                  </a:lnTo>
                  <a:lnTo>
                    <a:pt x="4" y="1"/>
                  </a:lnTo>
                  <a:lnTo>
                    <a:pt x="6" y="0"/>
                  </a:lnTo>
                  <a:lnTo>
                    <a:pt x="1" y="0"/>
                  </a:lnTo>
                  <a:lnTo>
                    <a:pt x="0" y="0"/>
                  </a:lnTo>
                  <a:lnTo>
                    <a:pt x="1" y="0"/>
                  </a:lnTo>
                  <a:lnTo>
                    <a:pt x="8" y="0"/>
                  </a:lnTo>
                  <a:lnTo>
                    <a:pt x="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67" name="Freeform 264">
              <a:extLst>
                <a:ext uri="{FF2B5EF4-FFF2-40B4-BE49-F238E27FC236}">
                  <a16:creationId xmlns:a16="http://schemas.microsoft.com/office/drawing/2014/main" id="{64B3D491-0323-92E5-1082-FD1F36D45411}"/>
                </a:ext>
              </a:extLst>
            </p:cNvPr>
            <p:cNvSpPr>
              <a:spLocks noEditPoints="1"/>
            </p:cNvSpPr>
            <p:nvPr/>
          </p:nvSpPr>
          <p:spPr bwMode="auto">
            <a:xfrm>
              <a:off x="6318573" y="3176218"/>
              <a:ext cx="241703" cy="220263"/>
            </a:xfrm>
            <a:custGeom>
              <a:avLst/>
              <a:gdLst>
                <a:gd name="T0" fmla="*/ 66 w 124"/>
                <a:gd name="T1" fmla="*/ 105 h 113"/>
                <a:gd name="T2" fmla="*/ 88 w 124"/>
                <a:gd name="T3" fmla="*/ 107 h 113"/>
                <a:gd name="T4" fmla="*/ 93 w 124"/>
                <a:gd name="T5" fmla="*/ 112 h 113"/>
                <a:gd name="T6" fmla="*/ 57 w 124"/>
                <a:gd name="T7" fmla="*/ 108 h 113"/>
                <a:gd name="T8" fmla="*/ 109 w 124"/>
                <a:gd name="T9" fmla="*/ 105 h 113"/>
                <a:gd name="T10" fmla="*/ 47 w 124"/>
                <a:gd name="T11" fmla="*/ 91 h 113"/>
                <a:gd name="T12" fmla="*/ 117 w 124"/>
                <a:gd name="T13" fmla="*/ 93 h 113"/>
                <a:gd name="T14" fmla="*/ 83 w 124"/>
                <a:gd name="T15" fmla="*/ 88 h 113"/>
                <a:gd name="T16" fmla="*/ 118 w 124"/>
                <a:gd name="T17" fmla="*/ 86 h 113"/>
                <a:gd name="T18" fmla="*/ 82 w 124"/>
                <a:gd name="T19" fmla="*/ 83 h 113"/>
                <a:gd name="T20" fmla="*/ 107 w 124"/>
                <a:gd name="T21" fmla="*/ 82 h 113"/>
                <a:gd name="T22" fmla="*/ 74 w 124"/>
                <a:gd name="T23" fmla="*/ 80 h 113"/>
                <a:gd name="T24" fmla="*/ 104 w 124"/>
                <a:gd name="T25" fmla="*/ 79 h 113"/>
                <a:gd name="T26" fmla="*/ 83 w 124"/>
                <a:gd name="T27" fmla="*/ 80 h 113"/>
                <a:gd name="T28" fmla="*/ 69 w 124"/>
                <a:gd name="T29" fmla="*/ 74 h 113"/>
                <a:gd name="T30" fmla="*/ 83 w 124"/>
                <a:gd name="T31" fmla="*/ 72 h 113"/>
                <a:gd name="T32" fmla="*/ 77 w 124"/>
                <a:gd name="T33" fmla="*/ 67 h 113"/>
                <a:gd name="T34" fmla="*/ 68 w 124"/>
                <a:gd name="T35" fmla="*/ 67 h 113"/>
                <a:gd name="T36" fmla="*/ 104 w 124"/>
                <a:gd name="T37" fmla="*/ 66 h 113"/>
                <a:gd name="T38" fmla="*/ 77 w 124"/>
                <a:gd name="T39" fmla="*/ 66 h 113"/>
                <a:gd name="T40" fmla="*/ 55 w 124"/>
                <a:gd name="T41" fmla="*/ 64 h 113"/>
                <a:gd name="T42" fmla="*/ 13 w 124"/>
                <a:gd name="T43" fmla="*/ 61 h 113"/>
                <a:gd name="T44" fmla="*/ 13 w 124"/>
                <a:gd name="T45" fmla="*/ 55 h 113"/>
                <a:gd name="T46" fmla="*/ 93 w 124"/>
                <a:gd name="T47" fmla="*/ 55 h 113"/>
                <a:gd name="T48" fmla="*/ 16 w 124"/>
                <a:gd name="T49" fmla="*/ 49 h 113"/>
                <a:gd name="T50" fmla="*/ 72 w 124"/>
                <a:gd name="T51" fmla="*/ 49 h 113"/>
                <a:gd name="T52" fmla="*/ 65 w 124"/>
                <a:gd name="T53" fmla="*/ 52 h 113"/>
                <a:gd name="T54" fmla="*/ 69 w 124"/>
                <a:gd name="T55" fmla="*/ 63 h 113"/>
                <a:gd name="T56" fmla="*/ 58 w 124"/>
                <a:gd name="T57" fmla="*/ 55 h 113"/>
                <a:gd name="T58" fmla="*/ 54 w 124"/>
                <a:gd name="T59" fmla="*/ 45 h 113"/>
                <a:gd name="T60" fmla="*/ 99 w 124"/>
                <a:gd name="T61" fmla="*/ 44 h 113"/>
                <a:gd name="T62" fmla="*/ 93 w 124"/>
                <a:gd name="T63" fmla="*/ 44 h 113"/>
                <a:gd name="T64" fmla="*/ 3 w 124"/>
                <a:gd name="T65" fmla="*/ 34 h 113"/>
                <a:gd name="T66" fmla="*/ 83 w 124"/>
                <a:gd name="T67" fmla="*/ 28 h 113"/>
                <a:gd name="T68" fmla="*/ 77 w 124"/>
                <a:gd name="T69" fmla="*/ 30 h 113"/>
                <a:gd name="T70" fmla="*/ 72 w 124"/>
                <a:gd name="T71" fmla="*/ 15 h 113"/>
                <a:gd name="T72" fmla="*/ 99 w 124"/>
                <a:gd name="T73" fmla="*/ 1 h 113"/>
                <a:gd name="T74" fmla="*/ 93 w 124"/>
                <a:gd name="T75" fmla="*/ 17 h 113"/>
                <a:gd name="T76" fmla="*/ 66 w 124"/>
                <a:gd name="T77" fmla="*/ 15 h 113"/>
                <a:gd name="T78" fmla="*/ 65 w 124"/>
                <a:gd name="T79" fmla="*/ 25 h 113"/>
                <a:gd name="T80" fmla="*/ 54 w 124"/>
                <a:gd name="T81" fmla="*/ 25 h 113"/>
                <a:gd name="T82" fmla="*/ 44 w 124"/>
                <a:gd name="T83" fmla="*/ 20 h 113"/>
                <a:gd name="T84" fmla="*/ 50 w 124"/>
                <a:gd name="T85" fmla="*/ 44 h 113"/>
                <a:gd name="T86" fmla="*/ 42 w 124"/>
                <a:gd name="T87" fmla="*/ 49 h 113"/>
                <a:gd name="T88" fmla="*/ 63 w 124"/>
                <a:gd name="T89" fmla="*/ 66 h 113"/>
                <a:gd name="T90" fmla="*/ 49 w 124"/>
                <a:gd name="T91" fmla="*/ 66 h 113"/>
                <a:gd name="T92" fmla="*/ 50 w 124"/>
                <a:gd name="T93" fmla="*/ 72 h 113"/>
                <a:gd name="T94" fmla="*/ 49 w 124"/>
                <a:gd name="T95" fmla="*/ 88 h 113"/>
                <a:gd name="T96" fmla="*/ 35 w 124"/>
                <a:gd name="T97" fmla="*/ 79 h 113"/>
                <a:gd name="T98" fmla="*/ 22 w 124"/>
                <a:gd name="T99" fmla="*/ 66 h 113"/>
                <a:gd name="T100" fmla="*/ 46 w 124"/>
                <a:gd name="T101" fmla="*/ 63 h 113"/>
                <a:gd name="T102" fmla="*/ 46 w 124"/>
                <a:gd name="T103" fmla="*/ 58 h 113"/>
                <a:gd name="T104" fmla="*/ 24 w 124"/>
                <a:gd name="T105" fmla="*/ 55 h 113"/>
                <a:gd name="T106" fmla="*/ 22 w 124"/>
                <a:gd name="T107" fmla="*/ 47 h 113"/>
                <a:gd name="T108" fmla="*/ 6 w 124"/>
                <a:gd name="T109" fmla="*/ 34 h 113"/>
                <a:gd name="T110" fmla="*/ 11 w 124"/>
                <a:gd name="T111" fmla="*/ 30 h 113"/>
                <a:gd name="T112" fmla="*/ 20 w 124"/>
                <a:gd name="T113" fmla="*/ 19 h 113"/>
                <a:gd name="T114" fmla="*/ 36 w 124"/>
                <a:gd name="T115" fmla="*/ 9 h 113"/>
                <a:gd name="T116" fmla="*/ 55 w 124"/>
                <a:gd name="T117" fmla="*/ 6 h 113"/>
                <a:gd name="T118" fmla="*/ 71 w 124"/>
                <a:gd name="T119" fmla="*/ 4 h 113"/>
                <a:gd name="T120" fmla="*/ 93 w 124"/>
                <a:gd name="T121" fmla="*/ 6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4" h="113">
                  <a:moveTo>
                    <a:pt x="58" y="102"/>
                  </a:moveTo>
                  <a:lnTo>
                    <a:pt x="60" y="102"/>
                  </a:lnTo>
                  <a:lnTo>
                    <a:pt x="60" y="104"/>
                  </a:lnTo>
                  <a:lnTo>
                    <a:pt x="60" y="104"/>
                  </a:lnTo>
                  <a:lnTo>
                    <a:pt x="61" y="104"/>
                  </a:lnTo>
                  <a:lnTo>
                    <a:pt x="63" y="104"/>
                  </a:lnTo>
                  <a:lnTo>
                    <a:pt x="63" y="104"/>
                  </a:lnTo>
                  <a:lnTo>
                    <a:pt x="65" y="102"/>
                  </a:lnTo>
                  <a:lnTo>
                    <a:pt x="65" y="102"/>
                  </a:lnTo>
                  <a:lnTo>
                    <a:pt x="66" y="104"/>
                  </a:lnTo>
                  <a:lnTo>
                    <a:pt x="65" y="104"/>
                  </a:lnTo>
                  <a:lnTo>
                    <a:pt x="65" y="104"/>
                  </a:lnTo>
                  <a:lnTo>
                    <a:pt x="65" y="104"/>
                  </a:lnTo>
                  <a:lnTo>
                    <a:pt x="65" y="105"/>
                  </a:lnTo>
                  <a:lnTo>
                    <a:pt x="66" y="105"/>
                  </a:lnTo>
                  <a:lnTo>
                    <a:pt x="66" y="105"/>
                  </a:lnTo>
                  <a:lnTo>
                    <a:pt x="66" y="105"/>
                  </a:lnTo>
                  <a:lnTo>
                    <a:pt x="68" y="107"/>
                  </a:lnTo>
                  <a:lnTo>
                    <a:pt x="68" y="107"/>
                  </a:lnTo>
                  <a:lnTo>
                    <a:pt x="69" y="107"/>
                  </a:lnTo>
                  <a:lnTo>
                    <a:pt x="71" y="107"/>
                  </a:lnTo>
                  <a:lnTo>
                    <a:pt x="72" y="105"/>
                  </a:lnTo>
                  <a:lnTo>
                    <a:pt x="72" y="105"/>
                  </a:lnTo>
                  <a:lnTo>
                    <a:pt x="77" y="105"/>
                  </a:lnTo>
                  <a:lnTo>
                    <a:pt x="79" y="107"/>
                  </a:lnTo>
                  <a:lnTo>
                    <a:pt x="82" y="107"/>
                  </a:lnTo>
                  <a:lnTo>
                    <a:pt x="83" y="107"/>
                  </a:lnTo>
                  <a:lnTo>
                    <a:pt x="85" y="107"/>
                  </a:lnTo>
                  <a:lnTo>
                    <a:pt x="88" y="107"/>
                  </a:lnTo>
                  <a:lnTo>
                    <a:pt x="88" y="107"/>
                  </a:lnTo>
                  <a:lnTo>
                    <a:pt x="88" y="110"/>
                  </a:lnTo>
                  <a:lnTo>
                    <a:pt x="88" y="110"/>
                  </a:lnTo>
                  <a:lnTo>
                    <a:pt x="88" y="110"/>
                  </a:lnTo>
                  <a:lnTo>
                    <a:pt x="90" y="110"/>
                  </a:lnTo>
                  <a:lnTo>
                    <a:pt x="90" y="110"/>
                  </a:lnTo>
                  <a:lnTo>
                    <a:pt x="91" y="108"/>
                  </a:lnTo>
                  <a:lnTo>
                    <a:pt x="95" y="108"/>
                  </a:lnTo>
                  <a:lnTo>
                    <a:pt x="96" y="107"/>
                  </a:lnTo>
                  <a:lnTo>
                    <a:pt x="96" y="107"/>
                  </a:lnTo>
                  <a:lnTo>
                    <a:pt x="96" y="108"/>
                  </a:lnTo>
                  <a:lnTo>
                    <a:pt x="96" y="110"/>
                  </a:lnTo>
                  <a:lnTo>
                    <a:pt x="95" y="110"/>
                  </a:lnTo>
                  <a:lnTo>
                    <a:pt x="95" y="112"/>
                  </a:lnTo>
                  <a:lnTo>
                    <a:pt x="95" y="112"/>
                  </a:lnTo>
                  <a:lnTo>
                    <a:pt x="93" y="112"/>
                  </a:lnTo>
                  <a:lnTo>
                    <a:pt x="90" y="112"/>
                  </a:lnTo>
                  <a:lnTo>
                    <a:pt x="87" y="112"/>
                  </a:lnTo>
                  <a:lnTo>
                    <a:pt x="80" y="113"/>
                  </a:lnTo>
                  <a:lnTo>
                    <a:pt x="74" y="113"/>
                  </a:lnTo>
                  <a:lnTo>
                    <a:pt x="74" y="113"/>
                  </a:lnTo>
                  <a:lnTo>
                    <a:pt x="74" y="112"/>
                  </a:lnTo>
                  <a:lnTo>
                    <a:pt x="74" y="112"/>
                  </a:lnTo>
                  <a:lnTo>
                    <a:pt x="72" y="112"/>
                  </a:lnTo>
                  <a:lnTo>
                    <a:pt x="71" y="110"/>
                  </a:lnTo>
                  <a:lnTo>
                    <a:pt x="69" y="110"/>
                  </a:lnTo>
                  <a:lnTo>
                    <a:pt x="63" y="108"/>
                  </a:lnTo>
                  <a:lnTo>
                    <a:pt x="61" y="108"/>
                  </a:lnTo>
                  <a:lnTo>
                    <a:pt x="58" y="108"/>
                  </a:lnTo>
                  <a:lnTo>
                    <a:pt x="58" y="108"/>
                  </a:lnTo>
                  <a:lnTo>
                    <a:pt x="57" y="108"/>
                  </a:lnTo>
                  <a:lnTo>
                    <a:pt x="57" y="107"/>
                  </a:lnTo>
                  <a:lnTo>
                    <a:pt x="57" y="105"/>
                  </a:lnTo>
                  <a:lnTo>
                    <a:pt x="57" y="104"/>
                  </a:lnTo>
                  <a:lnTo>
                    <a:pt x="57" y="104"/>
                  </a:lnTo>
                  <a:lnTo>
                    <a:pt x="57" y="104"/>
                  </a:lnTo>
                  <a:lnTo>
                    <a:pt x="58" y="104"/>
                  </a:lnTo>
                  <a:lnTo>
                    <a:pt x="58" y="104"/>
                  </a:lnTo>
                  <a:lnTo>
                    <a:pt x="58" y="102"/>
                  </a:lnTo>
                  <a:lnTo>
                    <a:pt x="58" y="102"/>
                  </a:lnTo>
                  <a:close/>
                  <a:moveTo>
                    <a:pt x="109" y="99"/>
                  </a:moveTo>
                  <a:lnTo>
                    <a:pt x="109" y="101"/>
                  </a:lnTo>
                  <a:lnTo>
                    <a:pt x="109" y="102"/>
                  </a:lnTo>
                  <a:lnTo>
                    <a:pt x="109" y="104"/>
                  </a:lnTo>
                  <a:lnTo>
                    <a:pt x="109" y="105"/>
                  </a:lnTo>
                  <a:lnTo>
                    <a:pt x="109" y="105"/>
                  </a:lnTo>
                  <a:lnTo>
                    <a:pt x="109" y="105"/>
                  </a:lnTo>
                  <a:lnTo>
                    <a:pt x="107" y="105"/>
                  </a:lnTo>
                  <a:lnTo>
                    <a:pt x="107" y="104"/>
                  </a:lnTo>
                  <a:lnTo>
                    <a:pt x="107" y="102"/>
                  </a:lnTo>
                  <a:lnTo>
                    <a:pt x="109" y="101"/>
                  </a:lnTo>
                  <a:lnTo>
                    <a:pt x="109" y="99"/>
                  </a:lnTo>
                  <a:lnTo>
                    <a:pt x="109" y="99"/>
                  </a:lnTo>
                  <a:close/>
                  <a:moveTo>
                    <a:pt x="47" y="90"/>
                  </a:moveTo>
                  <a:lnTo>
                    <a:pt x="49" y="91"/>
                  </a:lnTo>
                  <a:lnTo>
                    <a:pt x="50" y="93"/>
                  </a:lnTo>
                  <a:lnTo>
                    <a:pt x="49" y="93"/>
                  </a:lnTo>
                  <a:lnTo>
                    <a:pt x="49" y="94"/>
                  </a:lnTo>
                  <a:lnTo>
                    <a:pt x="47" y="93"/>
                  </a:lnTo>
                  <a:lnTo>
                    <a:pt x="47" y="93"/>
                  </a:lnTo>
                  <a:lnTo>
                    <a:pt x="47" y="91"/>
                  </a:lnTo>
                  <a:lnTo>
                    <a:pt x="47" y="90"/>
                  </a:lnTo>
                  <a:lnTo>
                    <a:pt x="47" y="90"/>
                  </a:lnTo>
                  <a:close/>
                  <a:moveTo>
                    <a:pt x="124" y="90"/>
                  </a:moveTo>
                  <a:lnTo>
                    <a:pt x="124" y="90"/>
                  </a:lnTo>
                  <a:lnTo>
                    <a:pt x="123" y="93"/>
                  </a:lnTo>
                  <a:lnTo>
                    <a:pt x="121" y="94"/>
                  </a:lnTo>
                  <a:lnTo>
                    <a:pt x="121" y="94"/>
                  </a:lnTo>
                  <a:lnTo>
                    <a:pt x="120" y="96"/>
                  </a:lnTo>
                  <a:lnTo>
                    <a:pt x="118" y="97"/>
                  </a:lnTo>
                  <a:lnTo>
                    <a:pt x="117" y="97"/>
                  </a:lnTo>
                  <a:lnTo>
                    <a:pt x="117" y="97"/>
                  </a:lnTo>
                  <a:lnTo>
                    <a:pt x="117" y="97"/>
                  </a:lnTo>
                  <a:lnTo>
                    <a:pt x="117" y="94"/>
                  </a:lnTo>
                  <a:lnTo>
                    <a:pt x="117" y="94"/>
                  </a:lnTo>
                  <a:lnTo>
                    <a:pt x="117" y="93"/>
                  </a:lnTo>
                  <a:lnTo>
                    <a:pt x="117" y="93"/>
                  </a:lnTo>
                  <a:lnTo>
                    <a:pt x="118" y="91"/>
                  </a:lnTo>
                  <a:lnTo>
                    <a:pt x="120" y="90"/>
                  </a:lnTo>
                  <a:lnTo>
                    <a:pt x="123" y="90"/>
                  </a:lnTo>
                  <a:lnTo>
                    <a:pt x="124" y="90"/>
                  </a:lnTo>
                  <a:close/>
                  <a:moveTo>
                    <a:pt x="83" y="88"/>
                  </a:moveTo>
                  <a:lnTo>
                    <a:pt x="83" y="90"/>
                  </a:lnTo>
                  <a:lnTo>
                    <a:pt x="83" y="90"/>
                  </a:lnTo>
                  <a:lnTo>
                    <a:pt x="83" y="91"/>
                  </a:lnTo>
                  <a:lnTo>
                    <a:pt x="82" y="90"/>
                  </a:lnTo>
                  <a:lnTo>
                    <a:pt x="83" y="90"/>
                  </a:lnTo>
                  <a:lnTo>
                    <a:pt x="83" y="90"/>
                  </a:lnTo>
                  <a:lnTo>
                    <a:pt x="83" y="88"/>
                  </a:lnTo>
                  <a:lnTo>
                    <a:pt x="83" y="88"/>
                  </a:lnTo>
                  <a:lnTo>
                    <a:pt x="83" y="88"/>
                  </a:lnTo>
                  <a:close/>
                  <a:moveTo>
                    <a:pt x="98" y="85"/>
                  </a:moveTo>
                  <a:lnTo>
                    <a:pt x="98" y="86"/>
                  </a:lnTo>
                  <a:lnTo>
                    <a:pt x="98" y="86"/>
                  </a:lnTo>
                  <a:lnTo>
                    <a:pt x="98" y="86"/>
                  </a:lnTo>
                  <a:lnTo>
                    <a:pt x="96" y="88"/>
                  </a:lnTo>
                  <a:lnTo>
                    <a:pt x="96" y="86"/>
                  </a:lnTo>
                  <a:lnTo>
                    <a:pt x="96" y="86"/>
                  </a:lnTo>
                  <a:lnTo>
                    <a:pt x="96" y="86"/>
                  </a:lnTo>
                  <a:lnTo>
                    <a:pt x="98" y="86"/>
                  </a:lnTo>
                  <a:lnTo>
                    <a:pt x="98" y="85"/>
                  </a:lnTo>
                  <a:close/>
                  <a:moveTo>
                    <a:pt x="118" y="85"/>
                  </a:moveTo>
                  <a:lnTo>
                    <a:pt x="118" y="86"/>
                  </a:lnTo>
                  <a:lnTo>
                    <a:pt x="118" y="86"/>
                  </a:lnTo>
                  <a:lnTo>
                    <a:pt x="118" y="86"/>
                  </a:lnTo>
                  <a:lnTo>
                    <a:pt x="118" y="86"/>
                  </a:lnTo>
                  <a:lnTo>
                    <a:pt x="118" y="86"/>
                  </a:lnTo>
                  <a:lnTo>
                    <a:pt x="118" y="86"/>
                  </a:lnTo>
                  <a:lnTo>
                    <a:pt x="118" y="85"/>
                  </a:lnTo>
                  <a:lnTo>
                    <a:pt x="118" y="85"/>
                  </a:lnTo>
                  <a:close/>
                  <a:moveTo>
                    <a:pt x="71" y="83"/>
                  </a:moveTo>
                  <a:lnTo>
                    <a:pt x="71" y="85"/>
                  </a:lnTo>
                  <a:lnTo>
                    <a:pt x="71" y="85"/>
                  </a:lnTo>
                  <a:lnTo>
                    <a:pt x="68" y="85"/>
                  </a:lnTo>
                  <a:lnTo>
                    <a:pt x="68" y="85"/>
                  </a:lnTo>
                  <a:lnTo>
                    <a:pt x="68" y="83"/>
                  </a:lnTo>
                  <a:lnTo>
                    <a:pt x="69" y="85"/>
                  </a:lnTo>
                  <a:lnTo>
                    <a:pt x="69" y="83"/>
                  </a:lnTo>
                  <a:lnTo>
                    <a:pt x="69" y="83"/>
                  </a:lnTo>
                  <a:lnTo>
                    <a:pt x="71" y="83"/>
                  </a:lnTo>
                  <a:close/>
                  <a:moveTo>
                    <a:pt x="82" y="83"/>
                  </a:moveTo>
                  <a:lnTo>
                    <a:pt x="83" y="85"/>
                  </a:lnTo>
                  <a:lnTo>
                    <a:pt x="82" y="85"/>
                  </a:lnTo>
                  <a:lnTo>
                    <a:pt x="82" y="85"/>
                  </a:lnTo>
                  <a:lnTo>
                    <a:pt x="82" y="85"/>
                  </a:lnTo>
                  <a:lnTo>
                    <a:pt x="80" y="83"/>
                  </a:lnTo>
                  <a:lnTo>
                    <a:pt x="82" y="83"/>
                  </a:lnTo>
                  <a:close/>
                  <a:moveTo>
                    <a:pt x="110" y="82"/>
                  </a:moveTo>
                  <a:lnTo>
                    <a:pt x="112" y="82"/>
                  </a:lnTo>
                  <a:lnTo>
                    <a:pt x="109" y="83"/>
                  </a:lnTo>
                  <a:lnTo>
                    <a:pt x="109" y="83"/>
                  </a:lnTo>
                  <a:lnTo>
                    <a:pt x="107" y="83"/>
                  </a:lnTo>
                  <a:lnTo>
                    <a:pt x="106" y="83"/>
                  </a:lnTo>
                  <a:lnTo>
                    <a:pt x="106" y="85"/>
                  </a:lnTo>
                  <a:lnTo>
                    <a:pt x="106" y="83"/>
                  </a:lnTo>
                  <a:lnTo>
                    <a:pt x="107" y="82"/>
                  </a:lnTo>
                  <a:lnTo>
                    <a:pt x="109" y="82"/>
                  </a:lnTo>
                  <a:lnTo>
                    <a:pt x="110" y="82"/>
                  </a:lnTo>
                  <a:close/>
                  <a:moveTo>
                    <a:pt x="91" y="80"/>
                  </a:moveTo>
                  <a:lnTo>
                    <a:pt x="93" y="82"/>
                  </a:lnTo>
                  <a:lnTo>
                    <a:pt x="91" y="82"/>
                  </a:lnTo>
                  <a:lnTo>
                    <a:pt x="90" y="83"/>
                  </a:lnTo>
                  <a:lnTo>
                    <a:pt x="88" y="83"/>
                  </a:lnTo>
                  <a:lnTo>
                    <a:pt x="88" y="83"/>
                  </a:lnTo>
                  <a:lnTo>
                    <a:pt x="88" y="83"/>
                  </a:lnTo>
                  <a:lnTo>
                    <a:pt x="90" y="82"/>
                  </a:lnTo>
                  <a:lnTo>
                    <a:pt x="90" y="82"/>
                  </a:lnTo>
                  <a:lnTo>
                    <a:pt x="91" y="82"/>
                  </a:lnTo>
                  <a:lnTo>
                    <a:pt x="91" y="80"/>
                  </a:lnTo>
                  <a:close/>
                  <a:moveTo>
                    <a:pt x="72" y="79"/>
                  </a:moveTo>
                  <a:lnTo>
                    <a:pt x="74" y="80"/>
                  </a:lnTo>
                  <a:lnTo>
                    <a:pt x="72" y="80"/>
                  </a:lnTo>
                  <a:lnTo>
                    <a:pt x="72" y="80"/>
                  </a:lnTo>
                  <a:lnTo>
                    <a:pt x="72" y="80"/>
                  </a:lnTo>
                  <a:lnTo>
                    <a:pt x="72" y="80"/>
                  </a:lnTo>
                  <a:lnTo>
                    <a:pt x="72" y="79"/>
                  </a:lnTo>
                  <a:lnTo>
                    <a:pt x="72" y="79"/>
                  </a:lnTo>
                  <a:close/>
                  <a:moveTo>
                    <a:pt x="104" y="79"/>
                  </a:moveTo>
                  <a:lnTo>
                    <a:pt x="106" y="79"/>
                  </a:lnTo>
                  <a:lnTo>
                    <a:pt x="106" y="80"/>
                  </a:lnTo>
                  <a:lnTo>
                    <a:pt x="107" y="80"/>
                  </a:lnTo>
                  <a:lnTo>
                    <a:pt x="107" y="80"/>
                  </a:lnTo>
                  <a:lnTo>
                    <a:pt x="107" y="80"/>
                  </a:lnTo>
                  <a:lnTo>
                    <a:pt x="106" y="80"/>
                  </a:lnTo>
                  <a:lnTo>
                    <a:pt x="106" y="79"/>
                  </a:lnTo>
                  <a:lnTo>
                    <a:pt x="104" y="79"/>
                  </a:lnTo>
                  <a:close/>
                  <a:moveTo>
                    <a:pt x="80" y="77"/>
                  </a:moveTo>
                  <a:lnTo>
                    <a:pt x="82" y="77"/>
                  </a:lnTo>
                  <a:lnTo>
                    <a:pt x="80" y="79"/>
                  </a:lnTo>
                  <a:lnTo>
                    <a:pt x="82" y="79"/>
                  </a:lnTo>
                  <a:lnTo>
                    <a:pt x="80" y="80"/>
                  </a:lnTo>
                  <a:lnTo>
                    <a:pt x="79" y="80"/>
                  </a:lnTo>
                  <a:lnTo>
                    <a:pt x="79" y="79"/>
                  </a:lnTo>
                  <a:lnTo>
                    <a:pt x="79" y="77"/>
                  </a:lnTo>
                  <a:lnTo>
                    <a:pt x="80" y="77"/>
                  </a:lnTo>
                  <a:close/>
                  <a:moveTo>
                    <a:pt x="85" y="77"/>
                  </a:moveTo>
                  <a:lnTo>
                    <a:pt x="85" y="77"/>
                  </a:lnTo>
                  <a:lnTo>
                    <a:pt x="85" y="77"/>
                  </a:lnTo>
                  <a:lnTo>
                    <a:pt x="85" y="79"/>
                  </a:lnTo>
                  <a:lnTo>
                    <a:pt x="85" y="80"/>
                  </a:lnTo>
                  <a:lnTo>
                    <a:pt x="83" y="80"/>
                  </a:lnTo>
                  <a:lnTo>
                    <a:pt x="83" y="80"/>
                  </a:lnTo>
                  <a:lnTo>
                    <a:pt x="82" y="79"/>
                  </a:lnTo>
                  <a:lnTo>
                    <a:pt x="85" y="77"/>
                  </a:lnTo>
                  <a:close/>
                  <a:moveTo>
                    <a:pt x="69" y="75"/>
                  </a:moveTo>
                  <a:lnTo>
                    <a:pt x="71" y="77"/>
                  </a:lnTo>
                  <a:lnTo>
                    <a:pt x="71" y="77"/>
                  </a:lnTo>
                  <a:lnTo>
                    <a:pt x="71" y="77"/>
                  </a:lnTo>
                  <a:lnTo>
                    <a:pt x="69" y="77"/>
                  </a:lnTo>
                  <a:lnTo>
                    <a:pt x="69" y="77"/>
                  </a:lnTo>
                  <a:lnTo>
                    <a:pt x="69" y="77"/>
                  </a:lnTo>
                  <a:lnTo>
                    <a:pt x="69" y="75"/>
                  </a:lnTo>
                  <a:close/>
                  <a:moveTo>
                    <a:pt x="69" y="72"/>
                  </a:moveTo>
                  <a:lnTo>
                    <a:pt x="69" y="72"/>
                  </a:lnTo>
                  <a:lnTo>
                    <a:pt x="69" y="72"/>
                  </a:lnTo>
                  <a:lnTo>
                    <a:pt x="69" y="74"/>
                  </a:lnTo>
                  <a:lnTo>
                    <a:pt x="68" y="74"/>
                  </a:lnTo>
                  <a:lnTo>
                    <a:pt x="68" y="74"/>
                  </a:lnTo>
                  <a:lnTo>
                    <a:pt x="68" y="72"/>
                  </a:lnTo>
                  <a:lnTo>
                    <a:pt x="68" y="72"/>
                  </a:lnTo>
                  <a:lnTo>
                    <a:pt x="69" y="72"/>
                  </a:lnTo>
                  <a:close/>
                  <a:moveTo>
                    <a:pt x="76" y="71"/>
                  </a:moveTo>
                  <a:lnTo>
                    <a:pt x="76" y="71"/>
                  </a:lnTo>
                  <a:lnTo>
                    <a:pt x="76" y="74"/>
                  </a:lnTo>
                  <a:lnTo>
                    <a:pt x="76" y="74"/>
                  </a:lnTo>
                  <a:lnTo>
                    <a:pt x="76" y="72"/>
                  </a:lnTo>
                  <a:lnTo>
                    <a:pt x="76" y="72"/>
                  </a:lnTo>
                  <a:lnTo>
                    <a:pt x="76" y="71"/>
                  </a:lnTo>
                  <a:close/>
                  <a:moveTo>
                    <a:pt x="82" y="71"/>
                  </a:moveTo>
                  <a:lnTo>
                    <a:pt x="83" y="72"/>
                  </a:lnTo>
                  <a:lnTo>
                    <a:pt x="83" y="72"/>
                  </a:lnTo>
                  <a:lnTo>
                    <a:pt x="83" y="72"/>
                  </a:lnTo>
                  <a:lnTo>
                    <a:pt x="82" y="72"/>
                  </a:lnTo>
                  <a:lnTo>
                    <a:pt x="82" y="71"/>
                  </a:lnTo>
                  <a:lnTo>
                    <a:pt x="82" y="71"/>
                  </a:lnTo>
                  <a:close/>
                  <a:moveTo>
                    <a:pt x="96" y="69"/>
                  </a:moveTo>
                  <a:lnTo>
                    <a:pt x="96" y="69"/>
                  </a:lnTo>
                  <a:lnTo>
                    <a:pt x="95" y="71"/>
                  </a:lnTo>
                  <a:lnTo>
                    <a:pt x="91" y="71"/>
                  </a:lnTo>
                  <a:lnTo>
                    <a:pt x="91" y="71"/>
                  </a:lnTo>
                  <a:lnTo>
                    <a:pt x="91" y="71"/>
                  </a:lnTo>
                  <a:lnTo>
                    <a:pt x="93" y="69"/>
                  </a:lnTo>
                  <a:lnTo>
                    <a:pt x="95" y="69"/>
                  </a:lnTo>
                  <a:lnTo>
                    <a:pt x="96" y="69"/>
                  </a:lnTo>
                  <a:lnTo>
                    <a:pt x="96" y="69"/>
                  </a:lnTo>
                  <a:close/>
                  <a:moveTo>
                    <a:pt x="77" y="67"/>
                  </a:moveTo>
                  <a:lnTo>
                    <a:pt x="79" y="69"/>
                  </a:lnTo>
                  <a:lnTo>
                    <a:pt x="80" y="69"/>
                  </a:lnTo>
                  <a:lnTo>
                    <a:pt x="80" y="69"/>
                  </a:lnTo>
                  <a:lnTo>
                    <a:pt x="80" y="71"/>
                  </a:lnTo>
                  <a:lnTo>
                    <a:pt x="79" y="71"/>
                  </a:lnTo>
                  <a:lnTo>
                    <a:pt x="77" y="69"/>
                  </a:lnTo>
                  <a:lnTo>
                    <a:pt x="77" y="69"/>
                  </a:lnTo>
                  <a:lnTo>
                    <a:pt x="77" y="67"/>
                  </a:lnTo>
                  <a:lnTo>
                    <a:pt x="77" y="67"/>
                  </a:lnTo>
                  <a:close/>
                  <a:moveTo>
                    <a:pt x="68" y="67"/>
                  </a:moveTo>
                  <a:lnTo>
                    <a:pt x="68" y="69"/>
                  </a:lnTo>
                  <a:lnTo>
                    <a:pt x="68" y="71"/>
                  </a:lnTo>
                  <a:lnTo>
                    <a:pt x="66" y="71"/>
                  </a:lnTo>
                  <a:lnTo>
                    <a:pt x="66" y="69"/>
                  </a:lnTo>
                  <a:lnTo>
                    <a:pt x="68" y="67"/>
                  </a:lnTo>
                  <a:lnTo>
                    <a:pt x="68" y="67"/>
                  </a:lnTo>
                  <a:close/>
                  <a:moveTo>
                    <a:pt x="104" y="66"/>
                  </a:moveTo>
                  <a:lnTo>
                    <a:pt x="106" y="66"/>
                  </a:lnTo>
                  <a:lnTo>
                    <a:pt x="106" y="66"/>
                  </a:lnTo>
                  <a:lnTo>
                    <a:pt x="107" y="67"/>
                  </a:lnTo>
                  <a:lnTo>
                    <a:pt x="107" y="67"/>
                  </a:lnTo>
                  <a:lnTo>
                    <a:pt x="106" y="67"/>
                  </a:lnTo>
                  <a:lnTo>
                    <a:pt x="104" y="69"/>
                  </a:lnTo>
                  <a:lnTo>
                    <a:pt x="102" y="69"/>
                  </a:lnTo>
                  <a:lnTo>
                    <a:pt x="102" y="67"/>
                  </a:lnTo>
                  <a:lnTo>
                    <a:pt x="101" y="67"/>
                  </a:lnTo>
                  <a:lnTo>
                    <a:pt x="99" y="67"/>
                  </a:lnTo>
                  <a:lnTo>
                    <a:pt x="101" y="66"/>
                  </a:lnTo>
                  <a:lnTo>
                    <a:pt x="102" y="66"/>
                  </a:lnTo>
                  <a:lnTo>
                    <a:pt x="104" y="66"/>
                  </a:lnTo>
                  <a:close/>
                  <a:moveTo>
                    <a:pt x="14" y="64"/>
                  </a:moveTo>
                  <a:lnTo>
                    <a:pt x="16" y="66"/>
                  </a:lnTo>
                  <a:lnTo>
                    <a:pt x="17" y="66"/>
                  </a:lnTo>
                  <a:lnTo>
                    <a:pt x="17" y="66"/>
                  </a:lnTo>
                  <a:lnTo>
                    <a:pt x="19" y="67"/>
                  </a:lnTo>
                  <a:lnTo>
                    <a:pt x="17" y="67"/>
                  </a:lnTo>
                  <a:lnTo>
                    <a:pt x="17" y="69"/>
                  </a:lnTo>
                  <a:lnTo>
                    <a:pt x="16" y="67"/>
                  </a:lnTo>
                  <a:lnTo>
                    <a:pt x="14" y="66"/>
                  </a:lnTo>
                  <a:lnTo>
                    <a:pt x="14" y="66"/>
                  </a:lnTo>
                  <a:lnTo>
                    <a:pt x="14" y="64"/>
                  </a:lnTo>
                  <a:close/>
                  <a:moveTo>
                    <a:pt x="74" y="63"/>
                  </a:moveTo>
                  <a:lnTo>
                    <a:pt x="76" y="64"/>
                  </a:lnTo>
                  <a:lnTo>
                    <a:pt x="77" y="64"/>
                  </a:lnTo>
                  <a:lnTo>
                    <a:pt x="77" y="66"/>
                  </a:lnTo>
                  <a:lnTo>
                    <a:pt x="77" y="66"/>
                  </a:lnTo>
                  <a:lnTo>
                    <a:pt x="77" y="67"/>
                  </a:lnTo>
                  <a:lnTo>
                    <a:pt x="77" y="67"/>
                  </a:lnTo>
                  <a:lnTo>
                    <a:pt x="76" y="67"/>
                  </a:lnTo>
                  <a:lnTo>
                    <a:pt x="74" y="66"/>
                  </a:lnTo>
                  <a:lnTo>
                    <a:pt x="74" y="64"/>
                  </a:lnTo>
                  <a:lnTo>
                    <a:pt x="72" y="64"/>
                  </a:lnTo>
                  <a:lnTo>
                    <a:pt x="72" y="63"/>
                  </a:lnTo>
                  <a:lnTo>
                    <a:pt x="74" y="63"/>
                  </a:lnTo>
                  <a:lnTo>
                    <a:pt x="74" y="63"/>
                  </a:lnTo>
                  <a:close/>
                  <a:moveTo>
                    <a:pt x="55" y="63"/>
                  </a:moveTo>
                  <a:lnTo>
                    <a:pt x="55" y="63"/>
                  </a:lnTo>
                  <a:lnTo>
                    <a:pt x="57" y="63"/>
                  </a:lnTo>
                  <a:lnTo>
                    <a:pt x="57" y="64"/>
                  </a:lnTo>
                  <a:lnTo>
                    <a:pt x="55" y="64"/>
                  </a:lnTo>
                  <a:lnTo>
                    <a:pt x="55" y="64"/>
                  </a:lnTo>
                  <a:lnTo>
                    <a:pt x="55" y="64"/>
                  </a:lnTo>
                  <a:lnTo>
                    <a:pt x="54" y="64"/>
                  </a:lnTo>
                  <a:lnTo>
                    <a:pt x="55" y="64"/>
                  </a:lnTo>
                  <a:lnTo>
                    <a:pt x="55" y="63"/>
                  </a:lnTo>
                  <a:lnTo>
                    <a:pt x="55" y="63"/>
                  </a:lnTo>
                  <a:close/>
                  <a:moveTo>
                    <a:pt x="13" y="55"/>
                  </a:moveTo>
                  <a:lnTo>
                    <a:pt x="14" y="56"/>
                  </a:lnTo>
                  <a:lnTo>
                    <a:pt x="14" y="58"/>
                  </a:lnTo>
                  <a:lnTo>
                    <a:pt x="16" y="58"/>
                  </a:lnTo>
                  <a:lnTo>
                    <a:pt x="16" y="61"/>
                  </a:lnTo>
                  <a:lnTo>
                    <a:pt x="16" y="61"/>
                  </a:lnTo>
                  <a:lnTo>
                    <a:pt x="16" y="61"/>
                  </a:lnTo>
                  <a:lnTo>
                    <a:pt x="14" y="61"/>
                  </a:lnTo>
                  <a:lnTo>
                    <a:pt x="13" y="61"/>
                  </a:lnTo>
                  <a:lnTo>
                    <a:pt x="13" y="61"/>
                  </a:lnTo>
                  <a:lnTo>
                    <a:pt x="13" y="60"/>
                  </a:lnTo>
                  <a:lnTo>
                    <a:pt x="13" y="60"/>
                  </a:lnTo>
                  <a:lnTo>
                    <a:pt x="11" y="60"/>
                  </a:lnTo>
                  <a:lnTo>
                    <a:pt x="11" y="60"/>
                  </a:lnTo>
                  <a:lnTo>
                    <a:pt x="11" y="60"/>
                  </a:lnTo>
                  <a:lnTo>
                    <a:pt x="9" y="60"/>
                  </a:lnTo>
                  <a:lnTo>
                    <a:pt x="9" y="60"/>
                  </a:lnTo>
                  <a:lnTo>
                    <a:pt x="11" y="58"/>
                  </a:lnTo>
                  <a:lnTo>
                    <a:pt x="11" y="56"/>
                  </a:lnTo>
                  <a:lnTo>
                    <a:pt x="13" y="58"/>
                  </a:lnTo>
                  <a:lnTo>
                    <a:pt x="13" y="58"/>
                  </a:lnTo>
                  <a:lnTo>
                    <a:pt x="13" y="56"/>
                  </a:lnTo>
                  <a:lnTo>
                    <a:pt x="13" y="55"/>
                  </a:lnTo>
                  <a:lnTo>
                    <a:pt x="13" y="55"/>
                  </a:lnTo>
                  <a:close/>
                  <a:moveTo>
                    <a:pt x="14" y="55"/>
                  </a:moveTo>
                  <a:lnTo>
                    <a:pt x="14" y="55"/>
                  </a:lnTo>
                  <a:lnTo>
                    <a:pt x="16" y="55"/>
                  </a:lnTo>
                  <a:lnTo>
                    <a:pt x="16" y="56"/>
                  </a:lnTo>
                  <a:lnTo>
                    <a:pt x="16" y="56"/>
                  </a:lnTo>
                  <a:lnTo>
                    <a:pt x="16" y="56"/>
                  </a:lnTo>
                  <a:lnTo>
                    <a:pt x="16" y="58"/>
                  </a:lnTo>
                  <a:lnTo>
                    <a:pt x="16" y="58"/>
                  </a:lnTo>
                  <a:lnTo>
                    <a:pt x="14" y="56"/>
                  </a:lnTo>
                  <a:lnTo>
                    <a:pt x="14" y="55"/>
                  </a:lnTo>
                  <a:lnTo>
                    <a:pt x="14" y="55"/>
                  </a:lnTo>
                  <a:close/>
                  <a:moveTo>
                    <a:pt x="91" y="53"/>
                  </a:moveTo>
                  <a:lnTo>
                    <a:pt x="93" y="53"/>
                  </a:lnTo>
                  <a:lnTo>
                    <a:pt x="95" y="53"/>
                  </a:lnTo>
                  <a:lnTo>
                    <a:pt x="93" y="55"/>
                  </a:lnTo>
                  <a:lnTo>
                    <a:pt x="95" y="55"/>
                  </a:lnTo>
                  <a:lnTo>
                    <a:pt x="95" y="58"/>
                  </a:lnTo>
                  <a:lnTo>
                    <a:pt x="93" y="58"/>
                  </a:lnTo>
                  <a:lnTo>
                    <a:pt x="93" y="60"/>
                  </a:lnTo>
                  <a:lnTo>
                    <a:pt x="93" y="60"/>
                  </a:lnTo>
                  <a:lnTo>
                    <a:pt x="91" y="60"/>
                  </a:lnTo>
                  <a:lnTo>
                    <a:pt x="90" y="58"/>
                  </a:lnTo>
                  <a:lnTo>
                    <a:pt x="90" y="58"/>
                  </a:lnTo>
                  <a:lnTo>
                    <a:pt x="91" y="58"/>
                  </a:lnTo>
                  <a:lnTo>
                    <a:pt x="91" y="56"/>
                  </a:lnTo>
                  <a:lnTo>
                    <a:pt x="91" y="56"/>
                  </a:lnTo>
                  <a:lnTo>
                    <a:pt x="90" y="55"/>
                  </a:lnTo>
                  <a:lnTo>
                    <a:pt x="90" y="53"/>
                  </a:lnTo>
                  <a:lnTo>
                    <a:pt x="91" y="53"/>
                  </a:lnTo>
                  <a:close/>
                  <a:moveTo>
                    <a:pt x="16" y="49"/>
                  </a:moveTo>
                  <a:lnTo>
                    <a:pt x="16" y="50"/>
                  </a:lnTo>
                  <a:lnTo>
                    <a:pt x="16" y="52"/>
                  </a:lnTo>
                  <a:lnTo>
                    <a:pt x="14" y="53"/>
                  </a:lnTo>
                  <a:lnTo>
                    <a:pt x="14" y="53"/>
                  </a:lnTo>
                  <a:lnTo>
                    <a:pt x="14" y="53"/>
                  </a:lnTo>
                  <a:lnTo>
                    <a:pt x="14" y="53"/>
                  </a:lnTo>
                  <a:lnTo>
                    <a:pt x="13" y="53"/>
                  </a:lnTo>
                  <a:lnTo>
                    <a:pt x="13" y="52"/>
                  </a:lnTo>
                  <a:lnTo>
                    <a:pt x="14" y="50"/>
                  </a:lnTo>
                  <a:lnTo>
                    <a:pt x="14" y="49"/>
                  </a:lnTo>
                  <a:lnTo>
                    <a:pt x="16" y="49"/>
                  </a:lnTo>
                  <a:close/>
                  <a:moveTo>
                    <a:pt x="69" y="47"/>
                  </a:moveTo>
                  <a:lnTo>
                    <a:pt x="71" y="47"/>
                  </a:lnTo>
                  <a:lnTo>
                    <a:pt x="71" y="49"/>
                  </a:lnTo>
                  <a:lnTo>
                    <a:pt x="72" y="49"/>
                  </a:lnTo>
                  <a:lnTo>
                    <a:pt x="71" y="50"/>
                  </a:lnTo>
                  <a:lnTo>
                    <a:pt x="71" y="50"/>
                  </a:lnTo>
                  <a:lnTo>
                    <a:pt x="71" y="49"/>
                  </a:lnTo>
                  <a:lnTo>
                    <a:pt x="71" y="49"/>
                  </a:lnTo>
                  <a:lnTo>
                    <a:pt x="69" y="49"/>
                  </a:lnTo>
                  <a:lnTo>
                    <a:pt x="69" y="47"/>
                  </a:lnTo>
                  <a:lnTo>
                    <a:pt x="69" y="47"/>
                  </a:lnTo>
                  <a:close/>
                  <a:moveTo>
                    <a:pt x="54" y="45"/>
                  </a:moveTo>
                  <a:lnTo>
                    <a:pt x="54" y="47"/>
                  </a:lnTo>
                  <a:lnTo>
                    <a:pt x="55" y="49"/>
                  </a:lnTo>
                  <a:lnTo>
                    <a:pt x="55" y="49"/>
                  </a:lnTo>
                  <a:lnTo>
                    <a:pt x="57" y="50"/>
                  </a:lnTo>
                  <a:lnTo>
                    <a:pt x="58" y="50"/>
                  </a:lnTo>
                  <a:lnTo>
                    <a:pt x="61" y="52"/>
                  </a:lnTo>
                  <a:lnTo>
                    <a:pt x="65" y="52"/>
                  </a:lnTo>
                  <a:lnTo>
                    <a:pt x="65" y="52"/>
                  </a:lnTo>
                  <a:lnTo>
                    <a:pt x="65" y="53"/>
                  </a:lnTo>
                  <a:lnTo>
                    <a:pt x="66" y="53"/>
                  </a:lnTo>
                  <a:lnTo>
                    <a:pt x="66" y="55"/>
                  </a:lnTo>
                  <a:lnTo>
                    <a:pt x="66" y="55"/>
                  </a:lnTo>
                  <a:lnTo>
                    <a:pt x="66" y="56"/>
                  </a:lnTo>
                  <a:lnTo>
                    <a:pt x="66" y="60"/>
                  </a:lnTo>
                  <a:lnTo>
                    <a:pt x="68" y="60"/>
                  </a:lnTo>
                  <a:lnTo>
                    <a:pt x="69" y="61"/>
                  </a:lnTo>
                  <a:lnTo>
                    <a:pt x="71" y="61"/>
                  </a:lnTo>
                  <a:lnTo>
                    <a:pt x="71" y="61"/>
                  </a:lnTo>
                  <a:lnTo>
                    <a:pt x="71" y="63"/>
                  </a:lnTo>
                  <a:lnTo>
                    <a:pt x="71" y="63"/>
                  </a:lnTo>
                  <a:lnTo>
                    <a:pt x="69" y="63"/>
                  </a:lnTo>
                  <a:lnTo>
                    <a:pt x="69" y="63"/>
                  </a:lnTo>
                  <a:lnTo>
                    <a:pt x="69" y="63"/>
                  </a:lnTo>
                  <a:lnTo>
                    <a:pt x="69" y="63"/>
                  </a:lnTo>
                  <a:lnTo>
                    <a:pt x="68" y="63"/>
                  </a:lnTo>
                  <a:lnTo>
                    <a:pt x="68" y="61"/>
                  </a:lnTo>
                  <a:lnTo>
                    <a:pt x="66" y="61"/>
                  </a:lnTo>
                  <a:lnTo>
                    <a:pt x="66" y="60"/>
                  </a:lnTo>
                  <a:lnTo>
                    <a:pt x="66" y="60"/>
                  </a:lnTo>
                  <a:lnTo>
                    <a:pt x="65" y="58"/>
                  </a:lnTo>
                  <a:lnTo>
                    <a:pt x="65" y="58"/>
                  </a:lnTo>
                  <a:lnTo>
                    <a:pt x="63" y="56"/>
                  </a:lnTo>
                  <a:lnTo>
                    <a:pt x="63" y="56"/>
                  </a:lnTo>
                  <a:lnTo>
                    <a:pt x="63" y="56"/>
                  </a:lnTo>
                  <a:lnTo>
                    <a:pt x="61" y="56"/>
                  </a:lnTo>
                  <a:lnTo>
                    <a:pt x="60" y="56"/>
                  </a:lnTo>
                  <a:lnTo>
                    <a:pt x="58" y="55"/>
                  </a:lnTo>
                  <a:lnTo>
                    <a:pt x="57" y="53"/>
                  </a:lnTo>
                  <a:lnTo>
                    <a:pt x="57" y="53"/>
                  </a:lnTo>
                  <a:lnTo>
                    <a:pt x="55" y="53"/>
                  </a:lnTo>
                  <a:lnTo>
                    <a:pt x="55" y="52"/>
                  </a:lnTo>
                  <a:lnTo>
                    <a:pt x="54" y="50"/>
                  </a:lnTo>
                  <a:lnTo>
                    <a:pt x="52" y="50"/>
                  </a:lnTo>
                  <a:lnTo>
                    <a:pt x="50" y="49"/>
                  </a:lnTo>
                  <a:lnTo>
                    <a:pt x="49" y="49"/>
                  </a:lnTo>
                  <a:lnTo>
                    <a:pt x="47" y="49"/>
                  </a:lnTo>
                  <a:lnTo>
                    <a:pt x="47" y="49"/>
                  </a:lnTo>
                  <a:lnTo>
                    <a:pt x="46" y="49"/>
                  </a:lnTo>
                  <a:lnTo>
                    <a:pt x="49" y="47"/>
                  </a:lnTo>
                  <a:lnTo>
                    <a:pt x="50" y="45"/>
                  </a:lnTo>
                  <a:lnTo>
                    <a:pt x="52" y="45"/>
                  </a:lnTo>
                  <a:lnTo>
                    <a:pt x="54" y="45"/>
                  </a:lnTo>
                  <a:close/>
                  <a:moveTo>
                    <a:pt x="57" y="42"/>
                  </a:moveTo>
                  <a:lnTo>
                    <a:pt x="60" y="44"/>
                  </a:lnTo>
                  <a:lnTo>
                    <a:pt x="58" y="45"/>
                  </a:lnTo>
                  <a:lnTo>
                    <a:pt x="58" y="44"/>
                  </a:lnTo>
                  <a:lnTo>
                    <a:pt x="57" y="42"/>
                  </a:lnTo>
                  <a:close/>
                  <a:moveTo>
                    <a:pt x="63" y="42"/>
                  </a:moveTo>
                  <a:lnTo>
                    <a:pt x="61" y="42"/>
                  </a:lnTo>
                  <a:lnTo>
                    <a:pt x="61" y="44"/>
                  </a:lnTo>
                  <a:lnTo>
                    <a:pt x="60" y="44"/>
                  </a:lnTo>
                  <a:lnTo>
                    <a:pt x="61" y="42"/>
                  </a:lnTo>
                  <a:lnTo>
                    <a:pt x="63" y="42"/>
                  </a:lnTo>
                  <a:close/>
                  <a:moveTo>
                    <a:pt x="96" y="39"/>
                  </a:moveTo>
                  <a:lnTo>
                    <a:pt x="98" y="41"/>
                  </a:lnTo>
                  <a:lnTo>
                    <a:pt x="98" y="42"/>
                  </a:lnTo>
                  <a:lnTo>
                    <a:pt x="99" y="44"/>
                  </a:lnTo>
                  <a:lnTo>
                    <a:pt x="99" y="44"/>
                  </a:lnTo>
                  <a:lnTo>
                    <a:pt x="101" y="45"/>
                  </a:lnTo>
                  <a:lnTo>
                    <a:pt x="101" y="45"/>
                  </a:lnTo>
                  <a:lnTo>
                    <a:pt x="99" y="45"/>
                  </a:lnTo>
                  <a:lnTo>
                    <a:pt x="99" y="45"/>
                  </a:lnTo>
                  <a:lnTo>
                    <a:pt x="99" y="45"/>
                  </a:lnTo>
                  <a:lnTo>
                    <a:pt x="99" y="45"/>
                  </a:lnTo>
                  <a:lnTo>
                    <a:pt x="98" y="47"/>
                  </a:lnTo>
                  <a:lnTo>
                    <a:pt x="98" y="47"/>
                  </a:lnTo>
                  <a:lnTo>
                    <a:pt x="95" y="45"/>
                  </a:lnTo>
                  <a:lnTo>
                    <a:pt x="93" y="45"/>
                  </a:lnTo>
                  <a:lnTo>
                    <a:pt x="95" y="44"/>
                  </a:lnTo>
                  <a:lnTo>
                    <a:pt x="96" y="42"/>
                  </a:lnTo>
                  <a:lnTo>
                    <a:pt x="95" y="42"/>
                  </a:lnTo>
                  <a:lnTo>
                    <a:pt x="93" y="44"/>
                  </a:lnTo>
                  <a:lnTo>
                    <a:pt x="90" y="44"/>
                  </a:lnTo>
                  <a:lnTo>
                    <a:pt x="90" y="44"/>
                  </a:lnTo>
                  <a:lnTo>
                    <a:pt x="90" y="42"/>
                  </a:lnTo>
                  <a:lnTo>
                    <a:pt x="90" y="41"/>
                  </a:lnTo>
                  <a:lnTo>
                    <a:pt x="91" y="41"/>
                  </a:lnTo>
                  <a:lnTo>
                    <a:pt x="93" y="41"/>
                  </a:lnTo>
                  <a:lnTo>
                    <a:pt x="95" y="41"/>
                  </a:lnTo>
                  <a:lnTo>
                    <a:pt x="95" y="39"/>
                  </a:lnTo>
                  <a:lnTo>
                    <a:pt x="96" y="39"/>
                  </a:lnTo>
                  <a:close/>
                  <a:moveTo>
                    <a:pt x="3" y="33"/>
                  </a:moveTo>
                  <a:lnTo>
                    <a:pt x="3" y="33"/>
                  </a:lnTo>
                  <a:lnTo>
                    <a:pt x="3" y="33"/>
                  </a:lnTo>
                  <a:lnTo>
                    <a:pt x="5" y="33"/>
                  </a:lnTo>
                  <a:lnTo>
                    <a:pt x="3" y="34"/>
                  </a:lnTo>
                  <a:lnTo>
                    <a:pt x="3" y="34"/>
                  </a:lnTo>
                  <a:lnTo>
                    <a:pt x="3" y="36"/>
                  </a:lnTo>
                  <a:lnTo>
                    <a:pt x="3" y="36"/>
                  </a:lnTo>
                  <a:lnTo>
                    <a:pt x="3" y="38"/>
                  </a:lnTo>
                  <a:lnTo>
                    <a:pt x="5" y="38"/>
                  </a:lnTo>
                  <a:lnTo>
                    <a:pt x="5" y="39"/>
                  </a:lnTo>
                  <a:lnTo>
                    <a:pt x="6" y="39"/>
                  </a:lnTo>
                  <a:lnTo>
                    <a:pt x="6" y="39"/>
                  </a:lnTo>
                  <a:lnTo>
                    <a:pt x="5" y="39"/>
                  </a:lnTo>
                  <a:lnTo>
                    <a:pt x="3" y="38"/>
                  </a:lnTo>
                  <a:lnTo>
                    <a:pt x="1" y="36"/>
                  </a:lnTo>
                  <a:lnTo>
                    <a:pt x="0" y="34"/>
                  </a:lnTo>
                  <a:lnTo>
                    <a:pt x="0" y="33"/>
                  </a:lnTo>
                  <a:lnTo>
                    <a:pt x="0" y="33"/>
                  </a:lnTo>
                  <a:lnTo>
                    <a:pt x="3" y="33"/>
                  </a:lnTo>
                  <a:close/>
                  <a:moveTo>
                    <a:pt x="83" y="28"/>
                  </a:moveTo>
                  <a:lnTo>
                    <a:pt x="83" y="30"/>
                  </a:lnTo>
                  <a:lnTo>
                    <a:pt x="83" y="30"/>
                  </a:lnTo>
                  <a:lnTo>
                    <a:pt x="82" y="31"/>
                  </a:lnTo>
                  <a:lnTo>
                    <a:pt x="82" y="33"/>
                  </a:lnTo>
                  <a:lnTo>
                    <a:pt x="82" y="33"/>
                  </a:lnTo>
                  <a:lnTo>
                    <a:pt x="80" y="33"/>
                  </a:lnTo>
                  <a:lnTo>
                    <a:pt x="80" y="31"/>
                  </a:lnTo>
                  <a:lnTo>
                    <a:pt x="80" y="31"/>
                  </a:lnTo>
                  <a:lnTo>
                    <a:pt x="80" y="31"/>
                  </a:lnTo>
                  <a:lnTo>
                    <a:pt x="80" y="31"/>
                  </a:lnTo>
                  <a:lnTo>
                    <a:pt x="80" y="33"/>
                  </a:lnTo>
                  <a:lnTo>
                    <a:pt x="79" y="33"/>
                  </a:lnTo>
                  <a:lnTo>
                    <a:pt x="79" y="31"/>
                  </a:lnTo>
                  <a:lnTo>
                    <a:pt x="79" y="31"/>
                  </a:lnTo>
                  <a:lnTo>
                    <a:pt x="77" y="30"/>
                  </a:lnTo>
                  <a:lnTo>
                    <a:pt x="79" y="30"/>
                  </a:lnTo>
                  <a:lnTo>
                    <a:pt x="80" y="30"/>
                  </a:lnTo>
                  <a:lnTo>
                    <a:pt x="82" y="30"/>
                  </a:lnTo>
                  <a:lnTo>
                    <a:pt x="82" y="30"/>
                  </a:lnTo>
                  <a:lnTo>
                    <a:pt x="82" y="30"/>
                  </a:lnTo>
                  <a:lnTo>
                    <a:pt x="83" y="28"/>
                  </a:lnTo>
                  <a:close/>
                  <a:moveTo>
                    <a:pt x="85" y="20"/>
                  </a:moveTo>
                  <a:lnTo>
                    <a:pt x="87" y="20"/>
                  </a:lnTo>
                  <a:lnTo>
                    <a:pt x="87" y="22"/>
                  </a:lnTo>
                  <a:lnTo>
                    <a:pt x="87" y="22"/>
                  </a:lnTo>
                  <a:lnTo>
                    <a:pt x="85" y="22"/>
                  </a:lnTo>
                  <a:lnTo>
                    <a:pt x="83" y="20"/>
                  </a:lnTo>
                  <a:lnTo>
                    <a:pt x="85" y="20"/>
                  </a:lnTo>
                  <a:close/>
                  <a:moveTo>
                    <a:pt x="72" y="15"/>
                  </a:moveTo>
                  <a:lnTo>
                    <a:pt x="72" y="15"/>
                  </a:lnTo>
                  <a:lnTo>
                    <a:pt x="74" y="17"/>
                  </a:lnTo>
                  <a:lnTo>
                    <a:pt x="74" y="17"/>
                  </a:lnTo>
                  <a:lnTo>
                    <a:pt x="74" y="19"/>
                  </a:lnTo>
                  <a:lnTo>
                    <a:pt x="74" y="19"/>
                  </a:lnTo>
                  <a:lnTo>
                    <a:pt x="72" y="19"/>
                  </a:lnTo>
                  <a:lnTo>
                    <a:pt x="71" y="19"/>
                  </a:lnTo>
                  <a:lnTo>
                    <a:pt x="71" y="17"/>
                  </a:lnTo>
                  <a:lnTo>
                    <a:pt x="71" y="15"/>
                  </a:lnTo>
                  <a:lnTo>
                    <a:pt x="72" y="15"/>
                  </a:lnTo>
                  <a:close/>
                  <a:moveTo>
                    <a:pt x="95" y="0"/>
                  </a:moveTo>
                  <a:lnTo>
                    <a:pt x="96" y="0"/>
                  </a:lnTo>
                  <a:lnTo>
                    <a:pt x="98" y="0"/>
                  </a:lnTo>
                  <a:lnTo>
                    <a:pt x="98" y="1"/>
                  </a:lnTo>
                  <a:lnTo>
                    <a:pt x="99" y="1"/>
                  </a:lnTo>
                  <a:lnTo>
                    <a:pt x="99" y="1"/>
                  </a:lnTo>
                  <a:lnTo>
                    <a:pt x="99" y="1"/>
                  </a:lnTo>
                  <a:lnTo>
                    <a:pt x="101" y="3"/>
                  </a:lnTo>
                  <a:lnTo>
                    <a:pt x="101" y="4"/>
                  </a:lnTo>
                  <a:lnTo>
                    <a:pt x="101" y="6"/>
                  </a:lnTo>
                  <a:lnTo>
                    <a:pt x="99" y="6"/>
                  </a:lnTo>
                  <a:lnTo>
                    <a:pt x="96" y="8"/>
                  </a:lnTo>
                  <a:lnTo>
                    <a:pt x="96" y="9"/>
                  </a:lnTo>
                  <a:lnTo>
                    <a:pt x="96" y="11"/>
                  </a:lnTo>
                  <a:lnTo>
                    <a:pt x="96" y="11"/>
                  </a:lnTo>
                  <a:lnTo>
                    <a:pt x="96" y="11"/>
                  </a:lnTo>
                  <a:lnTo>
                    <a:pt x="96" y="12"/>
                  </a:lnTo>
                  <a:lnTo>
                    <a:pt x="96" y="12"/>
                  </a:lnTo>
                  <a:lnTo>
                    <a:pt x="95" y="14"/>
                  </a:lnTo>
                  <a:lnTo>
                    <a:pt x="95" y="15"/>
                  </a:lnTo>
                  <a:lnTo>
                    <a:pt x="93" y="17"/>
                  </a:lnTo>
                  <a:lnTo>
                    <a:pt x="93" y="17"/>
                  </a:lnTo>
                  <a:lnTo>
                    <a:pt x="93" y="17"/>
                  </a:lnTo>
                  <a:lnTo>
                    <a:pt x="91" y="15"/>
                  </a:lnTo>
                  <a:lnTo>
                    <a:pt x="90" y="15"/>
                  </a:lnTo>
                  <a:lnTo>
                    <a:pt x="85" y="14"/>
                  </a:lnTo>
                  <a:lnTo>
                    <a:pt x="82" y="12"/>
                  </a:lnTo>
                  <a:lnTo>
                    <a:pt x="80" y="14"/>
                  </a:lnTo>
                  <a:lnTo>
                    <a:pt x="79" y="12"/>
                  </a:lnTo>
                  <a:lnTo>
                    <a:pt x="77" y="12"/>
                  </a:lnTo>
                  <a:lnTo>
                    <a:pt x="74" y="14"/>
                  </a:lnTo>
                  <a:lnTo>
                    <a:pt x="72" y="14"/>
                  </a:lnTo>
                  <a:lnTo>
                    <a:pt x="71" y="14"/>
                  </a:lnTo>
                  <a:lnTo>
                    <a:pt x="69" y="12"/>
                  </a:lnTo>
                  <a:lnTo>
                    <a:pt x="68" y="14"/>
                  </a:lnTo>
                  <a:lnTo>
                    <a:pt x="66" y="15"/>
                  </a:lnTo>
                  <a:lnTo>
                    <a:pt x="65" y="17"/>
                  </a:lnTo>
                  <a:lnTo>
                    <a:pt x="61" y="17"/>
                  </a:lnTo>
                  <a:lnTo>
                    <a:pt x="60" y="17"/>
                  </a:lnTo>
                  <a:lnTo>
                    <a:pt x="58" y="17"/>
                  </a:lnTo>
                  <a:lnTo>
                    <a:pt x="60" y="19"/>
                  </a:lnTo>
                  <a:lnTo>
                    <a:pt x="61" y="20"/>
                  </a:lnTo>
                  <a:lnTo>
                    <a:pt x="60" y="20"/>
                  </a:lnTo>
                  <a:lnTo>
                    <a:pt x="61" y="22"/>
                  </a:lnTo>
                  <a:lnTo>
                    <a:pt x="61" y="22"/>
                  </a:lnTo>
                  <a:lnTo>
                    <a:pt x="63" y="22"/>
                  </a:lnTo>
                  <a:lnTo>
                    <a:pt x="66" y="23"/>
                  </a:lnTo>
                  <a:lnTo>
                    <a:pt x="66" y="25"/>
                  </a:lnTo>
                  <a:lnTo>
                    <a:pt x="68" y="27"/>
                  </a:lnTo>
                  <a:lnTo>
                    <a:pt x="66" y="25"/>
                  </a:lnTo>
                  <a:lnTo>
                    <a:pt x="65" y="25"/>
                  </a:lnTo>
                  <a:lnTo>
                    <a:pt x="63" y="23"/>
                  </a:lnTo>
                  <a:lnTo>
                    <a:pt x="61" y="23"/>
                  </a:lnTo>
                  <a:lnTo>
                    <a:pt x="60" y="23"/>
                  </a:lnTo>
                  <a:lnTo>
                    <a:pt x="58" y="23"/>
                  </a:lnTo>
                  <a:lnTo>
                    <a:pt x="58" y="25"/>
                  </a:lnTo>
                  <a:lnTo>
                    <a:pt x="60" y="25"/>
                  </a:lnTo>
                  <a:lnTo>
                    <a:pt x="61" y="27"/>
                  </a:lnTo>
                  <a:lnTo>
                    <a:pt x="63" y="27"/>
                  </a:lnTo>
                  <a:lnTo>
                    <a:pt x="63" y="28"/>
                  </a:lnTo>
                  <a:lnTo>
                    <a:pt x="63" y="30"/>
                  </a:lnTo>
                  <a:lnTo>
                    <a:pt x="61" y="30"/>
                  </a:lnTo>
                  <a:lnTo>
                    <a:pt x="60" y="28"/>
                  </a:lnTo>
                  <a:lnTo>
                    <a:pt x="58" y="25"/>
                  </a:lnTo>
                  <a:lnTo>
                    <a:pt x="55" y="25"/>
                  </a:lnTo>
                  <a:lnTo>
                    <a:pt x="54" y="25"/>
                  </a:lnTo>
                  <a:lnTo>
                    <a:pt x="55" y="27"/>
                  </a:lnTo>
                  <a:lnTo>
                    <a:pt x="55" y="28"/>
                  </a:lnTo>
                  <a:lnTo>
                    <a:pt x="58" y="30"/>
                  </a:lnTo>
                  <a:lnTo>
                    <a:pt x="58" y="30"/>
                  </a:lnTo>
                  <a:lnTo>
                    <a:pt x="57" y="31"/>
                  </a:lnTo>
                  <a:lnTo>
                    <a:pt x="54" y="30"/>
                  </a:lnTo>
                  <a:lnTo>
                    <a:pt x="54" y="28"/>
                  </a:lnTo>
                  <a:lnTo>
                    <a:pt x="54" y="25"/>
                  </a:lnTo>
                  <a:lnTo>
                    <a:pt x="50" y="23"/>
                  </a:lnTo>
                  <a:lnTo>
                    <a:pt x="47" y="22"/>
                  </a:lnTo>
                  <a:lnTo>
                    <a:pt x="46" y="20"/>
                  </a:lnTo>
                  <a:lnTo>
                    <a:pt x="47" y="20"/>
                  </a:lnTo>
                  <a:lnTo>
                    <a:pt x="47" y="19"/>
                  </a:lnTo>
                  <a:lnTo>
                    <a:pt x="46" y="19"/>
                  </a:lnTo>
                  <a:lnTo>
                    <a:pt x="44" y="20"/>
                  </a:lnTo>
                  <a:lnTo>
                    <a:pt x="42" y="20"/>
                  </a:lnTo>
                  <a:lnTo>
                    <a:pt x="42" y="22"/>
                  </a:lnTo>
                  <a:lnTo>
                    <a:pt x="42" y="23"/>
                  </a:lnTo>
                  <a:lnTo>
                    <a:pt x="42" y="25"/>
                  </a:lnTo>
                  <a:lnTo>
                    <a:pt x="42" y="27"/>
                  </a:lnTo>
                  <a:lnTo>
                    <a:pt x="42" y="28"/>
                  </a:lnTo>
                  <a:lnTo>
                    <a:pt x="46" y="33"/>
                  </a:lnTo>
                  <a:lnTo>
                    <a:pt x="47" y="36"/>
                  </a:lnTo>
                  <a:lnTo>
                    <a:pt x="47" y="36"/>
                  </a:lnTo>
                  <a:lnTo>
                    <a:pt x="50" y="38"/>
                  </a:lnTo>
                  <a:lnTo>
                    <a:pt x="52" y="41"/>
                  </a:lnTo>
                  <a:lnTo>
                    <a:pt x="52" y="41"/>
                  </a:lnTo>
                  <a:lnTo>
                    <a:pt x="54" y="44"/>
                  </a:lnTo>
                  <a:lnTo>
                    <a:pt x="52" y="44"/>
                  </a:lnTo>
                  <a:lnTo>
                    <a:pt x="50" y="44"/>
                  </a:lnTo>
                  <a:lnTo>
                    <a:pt x="50" y="44"/>
                  </a:lnTo>
                  <a:lnTo>
                    <a:pt x="50" y="42"/>
                  </a:lnTo>
                  <a:lnTo>
                    <a:pt x="50" y="42"/>
                  </a:lnTo>
                  <a:lnTo>
                    <a:pt x="49" y="41"/>
                  </a:lnTo>
                  <a:lnTo>
                    <a:pt x="47" y="41"/>
                  </a:lnTo>
                  <a:lnTo>
                    <a:pt x="46" y="42"/>
                  </a:lnTo>
                  <a:lnTo>
                    <a:pt x="47" y="44"/>
                  </a:lnTo>
                  <a:lnTo>
                    <a:pt x="47" y="44"/>
                  </a:lnTo>
                  <a:lnTo>
                    <a:pt x="47" y="45"/>
                  </a:lnTo>
                  <a:lnTo>
                    <a:pt x="49" y="45"/>
                  </a:lnTo>
                  <a:lnTo>
                    <a:pt x="47" y="47"/>
                  </a:lnTo>
                  <a:lnTo>
                    <a:pt x="46" y="47"/>
                  </a:lnTo>
                  <a:lnTo>
                    <a:pt x="44" y="49"/>
                  </a:lnTo>
                  <a:lnTo>
                    <a:pt x="42" y="49"/>
                  </a:lnTo>
                  <a:lnTo>
                    <a:pt x="42" y="49"/>
                  </a:lnTo>
                  <a:lnTo>
                    <a:pt x="42" y="49"/>
                  </a:lnTo>
                  <a:lnTo>
                    <a:pt x="44" y="49"/>
                  </a:lnTo>
                  <a:lnTo>
                    <a:pt x="46" y="50"/>
                  </a:lnTo>
                  <a:lnTo>
                    <a:pt x="49" y="50"/>
                  </a:lnTo>
                  <a:lnTo>
                    <a:pt x="50" y="52"/>
                  </a:lnTo>
                  <a:lnTo>
                    <a:pt x="52" y="52"/>
                  </a:lnTo>
                  <a:lnTo>
                    <a:pt x="54" y="53"/>
                  </a:lnTo>
                  <a:lnTo>
                    <a:pt x="57" y="55"/>
                  </a:lnTo>
                  <a:lnTo>
                    <a:pt x="58" y="56"/>
                  </a:lnTo>
                  <a:lnTo>
                    <a:pt x="60" y="58"/>
                  </a:lnTo>
                  <a:lnTo>
                    <a:pt x="63" y="58"/>
                  </a:lnTo>
                  <a:lnTo>
                    <a:pt x="63" y="60"/>
                  </a:lnTo>
                  <a:lnTo>
                    <a:pt x="63" y="61"/>
                  </a:lnTo>
                  <a:lnTo>
                    <a:pt x="63" y="64"/>
                  </a:lnTo>
                  <a:lnTo>
                    <a:pt x="63" y="66"/>
                  </a:lnTo>
                  <a:lnTo>
                    <a:pt x="63" y="66"/>
                  </a:lnTo>
                  <a:lnTo>
                    <a:pt x="63" y="67"/>
                  </a:lnTo>
                  <a:lnTo>
                    <a:pt x="63" y="67"/>
                  </a:lnTo>
                  <a:lnTo>
                    <a:pt x="63" y="67"/>
                  </a:lnTo>
                  <a:lnTo>
                    <a:pt x="61" y="66"/>
                  </a:lnTo>
                  <a:lnTo>
                    <a:pt x="58" y="64"/>
                  </a:lnTo>
                  <a:lnTo>
                    <a:pt x="57" y="63"/>
                  </a:lnTo>
                  <a:lnTo>
                    <a:pt x="57" y="63"/>
                  </a:lnTo>
                  <a:lnTo>
                    <a:pt x="55" y="63"/>
                  </a:lnTo>
                  <a:lnTo>
                    <a:pt x="55" y="63"/>
                  </a:lnTo>
                  <a:lnTo>
                    <a:pt x="50" y="64"/>
                  </a:lnTo>
                  <a:lnTo>
                    <a:pt x="49" y="64"/>
                  </a:lnTo>
                  <a:lnTo>
                    <a:pt x="49" y="64"/>
                  </a:lnTo>
                  <a:lnTo>
                    <a:pt x="49" y="64"/>
                  </a:lnTo>
                  <a:lnTo>
                    <a:pt x="49" y="66"/>
                  </a:lnTo>
                  <a:lnTo>
                    <a:pt x="50" y="66"/>
                  </a:lnTo>
                  <a:lnTo>
                    <a:pt x="50" y="67"/>
                  </a:lnTo>
                  <a:lnTo>
                    <a:pt x="50" y="69"/>
                  </a:lnTo>
                  <a:lnTo>
                    <a:pt x="52" y="69"/>
                  </a:lnTo>
                  <a:lnTo>
                    <a:pt x="54" y="69"/>
                  </a:lnTo>
                  <a:lnTo>
                    <a:pt x="54" y="71"/>
                  </a:lnTo>
                  <a:lnTo>
                    <a:pt x="54" y="71"/>
                  </a:lnTo>
                  <a:lnTo>
                    <a:pt x="55" y="71"/>
                  </a:lnTo>
                  <a:lnTo>
                    <a:pt x="55" y="72"/>
                  </a:lnTo>
                  <a:lnTo>
                    <a:pt x="55" y="72"/>
                  </a:lnTo>
                  <a:lnTo>
                    <a:pt x="52" y="74"/>
                  </a:lnTo>
                  <a:lnTo>
                    <a:pt x="52" y="74"/>
                  </a:lnTo>
                  <a:lnTo>
                    <a:pt x="50" y="74"/>
                  </a:lnTo>
                  <a:lnTo>
                    <a:pt x="50" y="74"/>
                  </a:lnTo>
                  <a:lnTo>
                    <a:pt x="50" y="72"/>
                  </a:lnTo>
                  <a:lnTo>
                    <a:pt x="49" y="72"/>
                  </a:lnTo>
                  <a:lnTo>
                    <a:pt x="47" y="71"/>
                  </a:lnTo>
                  <a:lnTo>
                    <a:pt x="46" y="71"/>
                  </a:lnTo>
                  <a:lnTo>
                    <a:pt x="46" y="69"/>
                  </a:lnTo>
                  <a:lnTo>
                    <a:pt x="44" y="71"/>
                  </a:lnTo>
                  <a:lnTo>
                    <a:pt x="44" y="72"/>
                  </a:lnTo>
                  <a:lnTo>
                    <a:pt x="46" y="75"/>
                  </a:lnTo>
                  <a:lnTo>
                    <a:pt x="49" y="79"/>
                  </a:lnTo>
                  <a:lnTo>
                    <a:pt x="49" y="82"/>
                  </a:lnTo>
                  <a:lnTo>
                    <a:pt x="49" y="83"/>
                  </a:lnTo>
                  <a:lnTo>
                    <a:pt x="49" y="85"/>
                  </a:lnTo>
                  <a:lnTo>
                    <a:pt x="50" y="86"/>
                  </a:lnTo>
                  <a:lnTo>
                    <a:pt x="50" y="88"/>
                  </a:lnTo>
                  <a:lnTo>
                    <a:pt x="50" y="88"/>
                  </a:lnTo>
                  <a:lnTo>
                    <a:pt x="49" y="88"/>
                  </a:lnTo>
                  <a:lnTo>
                    <a:pt x="47" y="88"/>
                  </a:lnTo>
                  <a:lnTo>
                    <a:pt x="46" y="85"/>
                  </a:lnTo>
                  <a:lnTo>
                    <a:pt x="46" y="83"/>
                  </a:lnTo>
                  <a:lnTo>
                    <a:pt x="44" y="83"/>
                  </a:lnTo>
                  <a:lnTo>
                    <a:pt x="42" y="83"/>
                  </a:lnTo>
                  <a:lnTo>
                    <a:pt x="41" y="86"/>
                  </a:lnTo>
                  <a:lnTo>
                    <a:pt x="41" y="88"/>
                  </a:lnTo>
                  <a:lnTo>
                    <a:pt x="39" y="88"/>
                  </a:lnTo>
                  <a:lnTo>
                    <a:pt x="39" y="88"/>
                  </a:lnTo>
                  <a:lnTo>
                    <a:pt x="39" y="85"/>
                  </a:lnTo>
                  <a:lnTo>
                    <a:pt x="39" y="85"/>
                  </a:lnTo>
                  <a:lnTo>
                    <a:pt x="38" y="82"/>
                  </a:lnTo>
                  <a:lnTo>
                    <a:pt x="36" y="82"/>
                  </a:lnTo>
                  <a:lnTo>
                    <a:pt x="36" y="80"/>
                  </a:lnTo>
                  <a:lnTo>
                    <a:pt x="35" y="79"/>
                  </a:lnTo>
                  <a:lnTo>
                    <a:pt x="35" y="79"/>
                  </a:lnTo>
                  <a:lnTo>
                    <a:pt x="33" y="80"/>
                  </a:lnTo>
                  <a:lnTo>
                    <a:pt x="33" y="82"/>
                  </a:lnTo>
                  <a:lnTo>
                    <a:pt x="33" y="83"/>
                  </a:lnTo>
                  <a:lnTo>
                    <a:pt x="31" y="83"/>
                  </a:lnTo>
                  <a:lnTo>
                    <a:pt x="30" y="82"/>
                  </a:lnTo>
                  <a:lnTo>
                    <a:pt x="28" y="79"/>
                  </a:lnTo>
                  <a:lnTo>
                    <a:pt x="28" y="77"/>
                  </a:lnTo>
                  <a:lnTo>
                    <a:pt x="30" y="74"/>
                  </a:lnTo>
                  <a:lnTo>
                    <a:pt x="30" y="74"/>
                  </a:lnTo>
                  <a:lnTo>
                    <a:pt x="28" y="71"/>
                  </a:lnTo>
                  <a:lnTo>
                    <a:pt x="25" y="69"/>
                  </a:lnTo>
                  <a:lnTo>
                    <a:pt x="24" y="69"/>
                  </a:lnTo>
                  <a:lnTo>
                    <a:pt x="24" y="66"/>
                  </a:lnTo>
                  <a:lnTo>
                    <a:pt x="22" y="66"/>
                  </a:lnTo>
                  <a:lnTo>
                    <a:pt x="22" y="66"/>
                  </a:lnTo>
                  <a:lnTo>
                    <a:pt x="20" y="64"/>
                  </a:lnTo>
                  <a:lnTo>
                    <a:pt x="22" y="64"/>
                  </a:lnTo>
                  <a:lnTo>
                    <a:pt x="24" y="63"/>
                  </a:lnTo>
                  <a:lnTo>
                    <a:pt x="25" y="60"/>
                  </a:lnTo>
                  <a:lnTo>
                    <a:pt x="25" y="60"/>
                  </a:lnTo>
                  <a:lnTo>
                    <a:pt x="27" y="60"/>
                  </a:lnTo>
                  <a:lnTo>
                    <a:pt x="28" y="60"/>
                  </a:lnTo>
                  <a:lnTo>
                    <a:pt x="30" y="58"/>
                  </a:lnTo>
                  <a:lnTo>
                    <a:pt x="31" y="58"/>
                  </a:lnTo>
                  <a:lnTo>
                    <a:pt x="33" y="58"/>
                  </a:lnTo>
                  <a:lnTo>
                    <a:pt x="38" y="60"/>
                  </a:lnTo>
                  <a:lnTo>
                    <a:pt x="42" y="61"/>
                  </a:lnTo>
                  <a:lnTo>
                    <a:pt x="44" y="63"/>
                  </a:lnTo>
                  <a:lnTo>
                    <a:pt x="46" y="63"/>
                  </a:lnTo>
                  <a:lnTo>
                    <a:pt x="46" y="63"/>
                  </a:lnTo>
                  <a:lnTo>
                    <a:pt x="47" y="64"/>
                  </a:lnTo>
                  <a:lnTo>
                    <a:pt x="47" y="63"/>
                  </a:lnTo>
                  <a:lnTo>
                    <a:pt x="47" y="63"/>
                  </a:lnTo>
                  <a:lnTo>
                    <a:pt x="47" y="61"/>
                  </a:lnTo>
                  <a:lnTo>
                    <a:pt x="50" y="61"/>
                  </a:lnTo>
                  <a:lnTo>
                    <a:pt x="50" y="61"/>
                  </a:lnTo>
                  <a:lnTo>
                    <a:pt x="50" y="61"/>
                  </a:lnTo>
                  <a:lnTo>
                    <a:pt x="50" y="60"/>
                  </a:lnTo>
                  <a:lnTo>
                    <a:pt x="50" y="60"/>
                  </a:lnTo>
                  <a:lnTo>
                    <a:pt x="49" y="60"/>
                  </a:lnTo>
                  <a:lnTo>
                    <a:pt x="49" y="60"/>
                  </a:lnTo>
                  <a:lnTo>
                    <a:pt x="47" y="60"/>
                  </a:lnTo>
                  <a:lnTo>
                    <a:pt x="46" y="60"/>
                  </a:lnTo>
                  <a:lnTo>
                    <a:pt x="46" y="58"/>
                  </a:lnTo>
                  <a:lnTo>
                    <a:pt x="44" y="58"/>
                  </a:lnTo>
                  <a:lnTo>
                    <a:pt x="42" y="56"/>
                  </a:lnTo>
                  <a:lnTo>
                    <a:pt x="39" y="55"/>
                  </a:lnTo>
                  <a:lnTo>
                    <a:pt x="39" y="56"/>
                  </a:lnTo>
                  <a:lnTo>
                    <a:pt x="38" y="56"/>
                  </a:lnTo>
                  <a:lnTo>
                    <a:pt x="38" y="56"/>
                  </a:lnTo>
                  <a:lnTo>
                    <a:pt x="33" y="56"/>
                  </a:lnTo>
                  <a:lnTo>
                    <a:pt x="31" y="56"/>
                  </a:lnTo>
                  <a:lnTo>
                    <a:pt x="30" y="56"/>
                  </a:lnTo>
                  <a:lnTo>
                    <a:pt x="28" y="56"/>
                  </a:lnTo>
                  <a:lnTo>
                    <a:pt x="28" y="58"/>
                  </a:lnTo>
                  <a:lnTo>
                    <a:pt x="27" y="58"/>
                  </a:lnTo>
                  <a:lnTo>
                    <a:pt x="25" y="56"/>
                  </a:lnTo>
                  <a:lnTo>
                    <a:pt x="25" y="55"/>
                  </a:lnTo>
                  <a:lnTo>
                    <a:pt x="24" y="55"/>
                  </a:lnTo>
                  <a:lnTo>
                    <a:pt x="24" y="56"/>
                  </a:lnTo>
                  <a:lnTo>
                    <a:pt x="24" y="56"/>
                  </a:lnTo>
                  <a:lnTo>
                    <a:pt x="22" y="56"/>
                  </a:lnTo>
                  <a:lnTo>
                    <a:pt x="20" y="56"/>
                  </a:lnTo>
                  <a:lnTo>
                    <a:pt x="20" y="55"/>
                  </a:lnTo>
                  <a:lnTo>
                    <a:pt x="19" y="52"/>
                  </a:lnTo>
                  <a:lnTo>
                    <a:pt x="17" y="50"/>
                  </a:lnTo>
                  <a:lnTo>
                    <a:pt x="16" y="49"/>
                  </a:lnTo>
                  <a:lnTo>
                    <a:pt x="16" y="49"/>
                  </a:lnTo>
                  <a:lnTo>
                    <a:pt x="16" y="47"/>
                  </a:lnTo>
                  <a:lnTo>
                    <a:pt x="17" y="47"/>
                  </a:lnTo>
                  <a:lnTo>
                    <a:pt x="20" y="49"/>
                  </a:lnTo>
                  <a:lnTo>
                    <a:pt x="20" y="49"/>
                  </a:lnTo>
                  <a:lnTo>
                    <a:pt x="22" y="47"/>
                  </a:lnTo>
                  <a:lnTo>
                    <a:pt x="22" y="47"/>
                  </a:lnTo>
                  <a:lnTo>
                    <a:pt x="20" y="45"/>
                  </a:lnTo>
                  <a:lnTo>
                    <a:pt x="20" y="45"/>
                  </a:lnTo>
                  <a:lnTo>
                    <a:pt x="20" y="45"/>
                  </a:lnTo>
                  <a:lnTo>
                    <a:pt x="19" y="45"/>
                  </a:lnTo>
                  <a:lnTo>
                    <a:pt x="16" y="45"/>
                  </a:lnTo>
                  <a:lnTo>
                    <a:pt x="16" y="45"/>
                  </a:lnTo>
                  <a:lnTo>
                    <a:pt x="14" y="45"/>
                  </a:lnTo>
                  <a:lnTo>
                    <a:pt x="13" y="44"/>
                  </a:lnTo>
                  <a:lnTo>
                    <a:pt x="11" y="42"/>
                  </a:lnTo>
                  <a:lnTo>
                    <a:pt x="9" y="41"/>
                  </a:lnTo>
                  <a:lnTo>
                    <a:pt x="8" y="38"/>
                  </a:lnTo>
                  <a:lnTo>
                    <a:pt x="6" y="36"/>
                  </a:lnTo>
                  <a:lnTo>
                    <a:pt x="5" y="34"/>
                  </a:lnTo>
                  <a:lnTo>
                    <a:pt x="5" y="34"/>
                  </a:lnTo>
                  <a:lnTo>
                    <a:pt x="6" y="34"/>
                  </a:lnTo>
                  <a:lnTo>
                    <a:pt x="6" y="34"/>
                  </a:lnTo>
                  <a:lnTo>
                    <a:pt x="8" y="34"/>
                  </a:lnTo>
                  <a:lnTo>
                    <a:pt x="8" y="34"/>
                  </a:lnTo>
                  <a:lnTo>
                    <a:pt x="9" y="34"/>
                  </a:lnTo>
                  <a:lnTo>
                    <a:pt x="9" y="34"/>
                  </a:lnTo>
                  <a:lnTo>
                    <a:pt x="9" y="33"/>
                  </a:lnTo>
                  <a:lnTo>
                    <a:pt x="9" y="33"/>
                  </a:lnTo>
                  <a:lnTo>
                    <a:pt x="9" y="33"/>
                  </a:lnTo>
                  <a:lnTo>
                    <a:pt x="11" y="33"/>
                  </a:lnTo>
                  <a:lnTo>
                    <a:pt x="11" y="31"/>
                  </a:lnTo>
                  <a:lnTo>
                    <a:pt x="9" y="31"/>
                  </a:lnTo>
                  <a:lnTo>
                    <a:pt x="9" y="30"/>
                  </a:lnTo>
                  <a:lnTo>
                    <a:pt x="9" y="30"/>
                  </a:lnTo>
                  <a:lnTo>
                    <a:pt x="9" y="30"/>
                  </a:lnTo>
                  <a:lnTo>
                    <a:pt x="11" y="30"/>
                  </a:lnTo>
                  <a:lnTo>
                    <a:pt x="11" y="28"/>
                  </a:lnTo>
                  <a:lnTo>
                    <a:pt x="11" y="28"/>
                  </a:lnTo>
                  <a:lnTo>
                    <a:pt x="13" y="28"/>
                  </a:lnTo>
                  <a:lnTo>
                    <a:pt x="14" y="28"/>
                  </a:lnTo>
                  <a:lnTo>
                    <a:pt x="14" y="27"/>
                  </a:lnTo>
                  <a:lnTo>
                    <a:pt x="14" y="27"/>
                  </a:lnTo>
                  <a:lnTo>
                    <a:pt x="16" y="25"/>
                  </a:lnTo>
                  <a:lnTo>
                    <a:pt x="16" y="25"/>
                  </a:lnTo>
                  <a:lnTo>
                    <a:pt x="16" y="23"/>
                  </a:lnTo>
                  <a:lnTo>
                    <a:pt x="16" y="22"/>
                  </a:lnTo>
                  <a:lnTo>
                    <a:pt x="17" y="22"/>
                  </a:lnTo>
                  <a:lnTo>
                    <a:pt x="17" y="22"/>
                  </a:lnTo>
                  <a:lnTo>
                    <a:pt x="19" y="20"/>
                  </a:lnTo>
                  <a:lnTo>
                    <a:pt x="19" y="20"/>
                  </a:lnTo>
                  <a:lnTo>
                    <a:pt x="20" y="19"/>
                  </a:lnTo>
                  <a:lnTo>
                    <a:pt x="20" y="19"/>
                  </a:lnTo>
                  <a:lnTo>
                    <a:pt x="19" y="17"/>
                  </a:lnTo>
                  <a:lnTo>
                    <a:pt x="19" y="15"/>
                  </a:lnTo>
                  <a:lnTo>
                    <a:pt x="19" y="15"/>
                  </a:lnTo>
                  <a:lnTo>
                    <a:pt x="20" y="14"/>
                  </a:lnTo>
                  <a:lnTo>
                    <a:pt x="22" y="14"/>
                  </a:lnTo>
                  <a:lnTo>
                    <a:pt x="24" y="14"/>
                  </a:lnTo>
                  <a:lnTo>
                    <a:pt x="25" y="14"/>
                  </a:lnTo>
                  <a:lnTo>
                    <a:pt x="27" y="14"/>
                  </a:lnTo>
                  <a:lnTo>
                    <a:pt x="28" y="14"/>
                  </a:lnTo>
                  <a:lnTo>
                    <a:pt x="28" y="14"/>
                  </a:lnTo>
                  <a:lnTo>
                    <a:pt x="30" y="12"/>
                  </a:lnTo>
                  <a:lnTo>
                    <a:pt x="33" y="11"/>
                  </a:lnTo>
                  <a:lnTo>
                    <a:pt x="33" y="9"/>
                  </a:lnTo>
                  <a:lnTo>
                    <a:pt x="36" y="9"/>
                  </a:lnTo>
                  <a:lnTo>
                    <a:pt x="36" y="9"/>
                  </a:lnTo>
                  <a:lnTo>
                    <a:pt x="38" y="9"/>
                  </a:lnTo>
                  <a:lnTo>
                    <a:pt x="39" y="11"/>
                  </a:lnTo>
                  <a:lnTo>
                    <a:pt x="41" y="11"/>
                  </a:lnTo>
                  <a:lnTo>
                    <a:pt x="42" y="9"/>
                  </a:lnTo>
                  <a:lnTo>
                    <a:pt x="44" y="9"/>
                  </a:lnTo>
                  <a:lnTo>
                    <a:pt x="44" y="6"/>
                  </a:lnTo>
                  <a:lnTo>
                    <a:pt x="46" y="6"/>
                  </a:lnTo>
                  <a:lnTo>
                    <a:pt x="46" y="6"/>
                  </a:lnTo>
                  <a:lnTo>
                    <a:pt x="47" y="6"/>
                  </a:lnTo>
                  <a:lnTo>
                    <a:pt x="49" y="6"/>
                  </a:lnTo>
                  <a:lnTo>
                    <a:pt x="50" y="6"/>
                  </a:lnTo>
                  <a:lnTo>
                    <a:pt x="52" y="6"/>
                  </a:lnTo>
                  <a:lnTo>
                    <a:pt x="54" y="6"/>
                  </a:lnTo>
                  <a:lnTo>
                    <a:pt x="55" y="6"/>
                  </a:lnTo>
                  <a:lnTo>
                    <a:pt x="57" y="6"/>
                  </a:lnTo>
                  <a:lnTo>
                    <a:pt x="57" y="6"/>
                  </a:lnTo>
                  <a:lnTo>
                    <a:pt x="60" y="4"/>
                  </a:lnTo>
                  <a:lnTo>
                    <a:pt x="61" y="4"/>
                  </a:lnTo>
                  <a:lnTo>
                    <a:pt x="63" y="4"/>
                  </a:lnTo>
                  <a:lnTo>
                    <a:pt x="63" y="4"/>
                  </a:lnTo>
                  <a:lnTo>
                    <a:pt x="63" y="4"/>
                  </a:lnTo>
                  <a:lnTo>
                    <a:pt x="63" y="3"/>
                  </a:lnTo>
                  <a:lnTo>
                    <a:pt x="66" y="3"/>
                  </a:lnTo>
                  <a:lnTo>
                    <a:pt x="66" y="3"/>
                  </a:lnTo>
                  <a:lnTo>
                    <a:pt x="68" y="3"/>
                  </a:lnTo>
                  <a:lnTo>
                    <a:pt x="69" y="3"/>
                  </a:lnTo>
                  <a:lnTo>
                    <a:pt x="71" y="3"/>
                  </a:lnTo>
                  <a:lnTo>
                    <a:pt x="71" y="4"/>
                  </a:lnTo>
                  <a:lnTo>
                    <a:pt x="71" y="4"/>
                  </a:lnTo>
                  <a:lnTo>
                    <a:pt x="72" y="4"/>
                  </a:lnTo>
                  <a:lnTo>
                    <a:pt x="74" y="6"/>
                  </a:lnTo>
                  <a:lnTo>
                    <a:pt x="74" y="6"/>
                  </a:lnTo>
                  <a:lnTo>
                    <a:pt x="76" y="6"/>
                  </a:lnTo>
                  <a:lnTo>
                    <a:pt x="77" y="6"/>
                  </a:lnTo>
                  <a:lnTo>
                    <a:pt x="79" y="6"/>
                  </a:lnTo>
                  <a:lnTo>
                    <a:pt x="80" y="8"/>
                  </a:lnTo>
                  <a:lnTo>
                    <a:pt x="82" y="8"/>
                  </a:lnTo>
                  <a:lnTo>
                    <a:pt x="85" y="8"/>
                  </a:lnTo>
                  <a:lnTo>
                    <a:pt x="87" y="6"/>
                  </a:lnTo>
                  <a:lnTo>
                    <a:pt x="88" y="6"/>
                  </a:lnTo>
                  <a:lnTo>
                    <a:pt x="88" y="6"/>
                  </a:lnTo>
                  <a:lnTo>
                    <a:pt x="90" y="6"/>
                  </a:lnTo>
                  <a:lnTo>
                    <a:pt x="93" y="6"/>
                  </a:lnTo>
                  <a:lnTo>
                    <a:pt x="93" y="6"/>
                  </a:lnTo>
                  <a:lnTo>
                    <a:pt x="95" y="4"/>
                  </a:lnTo>
                  <a:lnTo>
                    <a:pt x="93" y="3"/>
                  </a:lnTo>
                  <a:lnTo>
                    <a:pt x="93" y="1"/>
                  </a:lnTo>
                  <a:lnTo>
                    <a:pt x="93" y="1"/>
                  </a:lnTo>
                  <a:lnTo>
                    <a:pt x="93" y="1"/>
                  </a:lnTo>
                  <a:lnTo>
                    <a:pt x="93" y="0"/>
                  </a:lnTo>
                  <a:lnTo>
                    <a:pt x="93" y="0"/>
                  </a:lnTo>
                  <a:lnTo>
                    <a:pt x="9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68" name="Freeform 265">
              <a:extLst>
                <a:ext uri="{FF2B5EF4-FFF2-40B4-BE49-F238E27FC236}">
                  <a16:creationId xmlns:a16="http://schemas.microsoft.com/office/drawing/2014/main" id="{ABDC01F7-2340-2479-EFAA-07E45F67B24D}"/>
                </a:ext>
              </a:extLst>
            </p:cNvPr>
            <p:cNvSpPr>
              <a:spLocks noEditPoints="1"/>
            </p:cNvSpPr>
            <p:nvPr/>
          </p:nvSpPr>
          <p:spPr bwMode="auto">
            <a:xfrm>
              <a:off x="6000849" y="4312614"/>
              <a:ext cx="83817" cy="76020"/>
            </a:xfrm>
            <a:custGeom>
              <a:avLst/>
              <a:gdLst>
                <a:gd name="T0" fmla="*/ 21 w 43"/>
                <a:gd name="T1" fmla="*/ 20 h 39"/>
                <a:gd name="T2" fmla="*/ 21 w 43"/>
                <a:gd name="T3" fmla="*/ 22 h 39"/>
                <a:gd name="T4" fmla="*/ 23 w 43"/>
                <a:gd name="T5" fmla="*/ 22 h 39"/>
                <a:gd name="T6" fmla="*/ 30 w 43"/>
                <a:gd name="T7" fmla="*/ 22 h 39"/>
                <a:gd name="T8" fmla="*/ 43 w 43"/>
                <a:gd name="T9" fmla="*/ 25 h 39"/>
                <a:gd name="T10" fmla="*/ 43 w 43"/>
                <a:gd name="T11" fmla="*/ 31 h 39"/>
                <a:gd name="T12" fmla="*/ 43 w 43"/>
                <a:gd name="T13" fmla="*/ 37 h 39"/>
                <a:gd name="T14" fmla="*/ 40 w 43"/>
                <a:gd name="T15" fmla="*/ 39 h 39"/>
                <a:gd name="T16" fmla="*/ 32 w 43"/>
                <a:gd name="T17" fmla="*/ 39 h 39"/>
                <a:gd name="T18" fmla="*/ 26 w 43"/>
                <a:gd name="T19" fmla="*/ 39 h 39"/>
                <a:gd name="T20" fmla="*/ 23 w 43"/>
                <a:gd name="T21" fmla="*/ 39 h 39"/>
                <a:gd name="T22" fmla="*/ 23 w 43"/>
                <a:gd name="T23" fmla="*/ 39 h 39"/>
                <a:gd name="T24" fmla="*/ 21 w 43"/>
                <a:gd name="T25" fmla="*/ 39 h 39"/>
                <a:gd name="T26" fmla="*/ 19 w 43"/>
                <a:gd name="T27" fmla="*/ 37 h 39"/>
                <a:gd name="T28" fmla="*/ 19 w 43"/>
                <a:gd name="T29" fmla="*/ 37 h 39"/>
                <a:gd name="T30" fmla="*/ 18 w 43"/>
                <a:gd name="T31" fmla="*/ 39 h 39"/>
                <a:gd name="T32" fmla="*/ 16 w 43"/>
                <a:gd name="T33" fmla="*/ 37 h 39"/>
                <a:gd name="T34" fmla="*/ 15 w 43"/>
                <a:gd name="T35" fmla="*/ 37 h 39"/>
                <a:gd name="T36" fmla="*/ 16 w 43"/>
                <a:gd name="T37" fmla="*/ 33 h 39"/>
                <a:gd name="T38" fmla="*/ 18 w 43"/>
                <a:gd name="T39" fmla="*/ 31 h 39"/>
                <a:gd name="T40" fmla="*/ 19 w 43"/>
                <a:gd name="T41" fmla="*/ 28 h 39"/>
                <a:gd name="T42" fmla="*/ 19 w 43"/>
                <a:gd name="T43" fmla="*/ 23 h 39"/>
                <a:gd name="T44" fmla="*/ 5 w 43"/>
                <a:gd name="T45" fmla="*/ 0 h 39"/>
                <a:gd name="T46" fmla="*/ 7 w 43"/>
                <a:gd name="T47" fmla="*/ 0 h 39"/>
                <a:gd name="T48" fmla="*/ 8 w 43"/>
                <a:gd name="T49" fmla="*/ 1 h 39"/>
                <a:gd name="T50" fmla="*/ 5 w 43"/>
                <a:gd name="T51" fmla="*/ 6 h 39"/>
                <a:gd name="T52" fmla="*/ 4 w 43"/>
                <a:gd name="T53" fmla="*/ 8 h 39"/>
                <a:gd name="T54" fmla="*/ 0 w 43"/>
                <a:gd name="T55" fmla="*/ 6 h 39"/>
                <a:gd name="T56" fmla="*/ 0 w 43"/>
                <a:gd name="T57" fmla="*/ 4 h 39"/>
                <a:gd name="T58" fmla="*/ 2 w 43"/>
                <a:gd name="T59" fmla="*/ 3 h 39"/>
                <a:gd name="T60" fmla="*/ 4 w 43"/>
                <a:gd name="T61" fmla="*/ 1 h 39"/>
                <a:gd name="T62" fmla="*/ 4 w 43"/>
                <a:gd name="T63"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3" h="39">
                  <a:moveTo>
                    <a:pt x="21" y="20"/>
                  </a:moveTo>
                  <a:lnTo>
                    <a:pt x="21" y="20"/>
                  </a:lnTo>
                  <a:lnTo>
                    <a:pt x="21" y="20"/>
                  </a:lnTo>
                  <a:lnTo>
                    <a:pt x="21" y="22"/>
                  </a:lnTo>
                  <a:lnTo>
                    <a:pt x="21" y="22"/>
                  </a:lnTo>
                  <a:lnTo>
                    <a:pt x="23" y="22"/>
                  </a:lnTo>
                  <a:lnTo>
                    <a:pt x="27" y="22"/>
                  </a:lnTo>
                  <a:lnTo>
                    <a:pt x="30" y="22"/>
                  </a:lnTo>
                  <a:lnTo>
                    <a:pt x="43" y="22"/>
                  </a:lnTo>
                  <a:lnTo>
                    <a:pt x="43" y="25"/>
                  </a:lnTo>
                  <a:lnTo>
                    <a:pt x="43" y="28"/>
                  </a:lnTo>
                  <a:lnTo>
                    <a:pt x="43" y="31"/>
                  </a:lnTo>
                  <a:lnTo>
                    <a:pt x="43" y="34"/>
                  </a:lnTo>
                  <a:lnTo>
                    <a:pt x="43" y="37"/>
                  </a:lnTo>
                  <a:lnTo>
                    <a:pt x="43" y="39"/>
                  </a:lnTo>
                  <a:lnTo>
                    <a:pt x="40" y="39"/>
                  </a:lnTo>
                  <a:lnTo>
                    <a:pt x="35" y="39"/>
                  </a:lnTo>
                  <a:lnTo>
                    <a:pt x="32" y="39"/>
                  </a:lnTo>
                  <a:lnTo>
                    <a:pt x="27" y="39"/>
                  </a:lnTo>
                  <a:lnTo>
                    <a:pt x="26" y="39"/>
                  </a:lnTo>
                  <a:lnTo>
                    <a:pt x="24" y="39"/>
                  </a:lnTo>
                  <a:lnTo>
                    <a:pt x="23" y="39"/>
                  </a:lnTo>
                  <a:lnTo>
                    <a:pt x="23" y="39"/>
                  </a:lnTo>
                  <a:lnTo>
                    <a:pt x="23" y="39"/>
                  </a:lnTo>
                  <a:lnTo>
                    <a:pt x="21" y="39"/>
                  </a:lnTo>
                  <a:lnTo>
                    <a:pt x="21" y="39"/>
                  </a:lnTo>
                  <a:lnTo>
                    <a:pt x="21" y="39"/>
                  </a:lnTo>
                  <a:lnTo>
                    <a:pt x="19" y="37"/>
                  </a:lnTo>
                  <a:lnTo>
                    <a:pt x="19" y="37"/>
                  </a:lnTo>
                  <a:lnTo>
                    <a:pt x="19" y="37"/>
                  </a:lnTo>
                  <a:lnTo>
                    <a:pt x="18" y="39"/>
                  </a:lnTo>
                  <a:lnTo>
                    <a:pt x="18" y="39"/>
                  </a:lnTo>
                  <a:lnTo>
                    <a:pt x="18" y="37"/>
                  </a:lnTo>
                  <a:lnTo>
                    <a:pt x="16" y="37"/>
                  </a:lnTo>
                  <a:lnTo>
                    <a:pt x="15" y="37"/>
                  </a:lnTo>
                  <a:lnTo>
                    <a:pt x="15" y="37"/>
                  </a:lnTo>
                  <a:lnTo>
                    <a:pt x="15" y="34"/>
                  </a:lnTo>
                  <a:lnTo>
                    <a:pt x="16" y="33"/>
                  </a:lnTo>
                  <a:lnTo>
                    <a:pt x="18" y="31"/>
                  </a:lnTo>
                  <a:lnTo>
                    <a:pt x="18" y="31"/>
                  </a:lnTo>
                  <a:lnTo>
                    <a:pt x="18" y="30"/>
                  </a:lnTo>
                  <a:lnTo>
                    <a:pt x="19" y="28"/>
                  </a:lnTo>
                  <a:lnTo>
                    <a:pt x="21" y="26"/>
                  </a:lnTo>
                  <a:lnTo>
                    <a:pt x="19" y="23"/>
                  </a:lnTo>
                  <a:lnTo>
                    <a:pt x="21" y="20"/>
                  </a:lnTo>
                  <a:close/>
                  <a:moveTo>
                    <a:pt x="5" y="0"/>
                  </a:moveTo>
                  <a:lnTo>
                    <a:pt x="5" y="0"/>
                  </a:lnTo>
                  <a:lnTo>
                    <a:pt x="7" y="0"/>
                  </a:lnTo>
                  <a:lnTo>
                    <a:pt x="8" y="0"/>
                  </a:lnTo>
                  <a:lnTo>
                    <a:pt x="8" y="1"/>
                  </a:lnTo>
                  <a:lnTo>
                    <a:pt x="5" y="4"/>
                  </a:lnTo>
                  <a:lnTo>
                    <a:pt x="5" y="6"/>
                  </a:lnTo>
                  <a:lnTo>
                    <a:pt x="5" y="8"/>
                  </a:lnTo>
                  <a:lnTo>
                    <a:pt x="4" y="8"/>
                  </a:lnTo>
                  <a:lnTo>
                    <a:pt x="0" y="6"/>
                  </a:lnTo>
                  <a:lnTo>
                    <a:pt x="0" y="6"/>
                  </a:lnTo>
                  <a:lnTo>
                    <a:pt x="0" y="6"/>
                  </a:lnTo>
                  <a:lnTo>
                    <a:pt x="0" y="4"/>
                  </a:lnTo>
                  <a:lnTo>
                    <a:pt x="0" y="4"/>
                  </a:lnTo>
                  <a:lnTo>
                    <a:pt x="2" y="3"/>
                  </a:lnTo>
                  <a:lnTo>
                    <a:pt x="2" y="3"/>
                  </a:lnTo>
                  <a:lnTo>
                    <a:pt x="4" y="1"/>
                  </a:lnTo>
                  <a:lnTo>
                    <a:pt x="4" y="1"/>
                  </a:lnTo>
                  <a:lnTo>
                    <a:pt x="4" y="0"/>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69" name="Freeform 266">
              <a:extLst>
                <a:ext uri="{FF2B5EF4-FFF2-40B4-BE49-F238E27FC236}">
                  <a16:creationId xmlns:a16="http://schemas.microsoft.com/office/drawing/2014/main" id="{F220CD09-221D-1A8F-4793-F8456F7059E7}"/>
                </a:ext>
              </a:extLst>
            </p:cNvPr>
            <p:cNvSpPr>
              <a:spLocks noEditPoints="1"/>
            </p:cNvSpPr>
            <p:nvPr/>
          </p:nvSpPr>
          <p:spPr bwMode="auto">
            <a:xfrm>
              <a:off x="4022390" y="3950058"/>
              <a:ext cx="17544" cy="17544"/>
            </a:xfrm>
            <a:custGeom>
              <a:avLst/>
              <a:gdLst>
                <a:gd name="T0" fmla="*/ 8 w 9"/>
                <a:gd name="T1" fmla="*/ 8 h 9"/>
                <a:gd name="T2" fmla="*/ 9 w 9"/>
                <a:gd name="T3" fmla="*/ 8 h 9"/>
                <a:gd name="T4" fmla="*/ 9 w 9"/>
                <a:gd name="T5" fmla="*/ 9 h 9"/>
                <a:gd name="T6" fmla="*/ 8 w 9"/>
                <a:gd name="T7" fmla="*/ 9 h 9"/>
                <a:gd name="T8" fmla="*/ 8 w 9"/>
                <a:gd name="T9" fmla="*/ 9 h 9"/>
                <a:gd name="T10" fmla="*/ 8 w 9"/>
                <a:gd name="T11" fmla="*/ 9 h 9"/>
                <a:gd name="T12" fmla="*/ 8 w 9"/>
                <a:gd name="T13" fmla="*/ 9 h 9"/>
                <a:gd name="T14" fmla="*/ 8 w 9"/>
                <a:gd name="T15" fmla="*/ 8 h 9"/>
                <a:gd name="T16" fmla="*/ 8 w 9"/>
                <a:gd name="T17" fmla="*/ 8 h 9"/>
                <a:gd name="T18" fmla="*/ 2 w 9"/>
                <a:gd name="T19" fmla="*/ 3 h 9"/>
                <a:gd name="T20" fmla="*/ 3 w 9"/>
                <a:gd name="T21" fmla="*/ 3 h 9"/>
                <a:gd name="T22" fmla="*/ 3 w 9"/>
                <a:gd name="T23" fmla="*/ 3 h 9"/>
                <a:gd name="T24" fmla="*/ 5 w 9"/>
                <a:gd name="T25" fmla="*/ 4 h 9"/>
                <a:gd name="T26" fmla="*/ 3 w 9"/>
                <a:gd name="T27" fmla="*/ 4 h 9"/>
                <a:gd name="T28" fmla="*/ 3 w 9"/>
                <a:gd name="T29" fmla="*/ 8 h 9"/>
                <a:gd name="T30" fmla="*/ 3 w 9"/>
                <a:gd name="T31" fmla="*/ 8 h 9"/>
                <a:gd name="T32" fmla="*/ 2 w 9"/>
                <a:gd name="T33" fmla="*/ 8 h 9"/>
                <a:gd name="T34" fmla="*/ 2 w 9"/>
                <a:gd name="T35" fmla="*/ 8 h 9"/>
                <a:gd name="T36" fmla="*/ 2 w 9"/>
                <a:gd name="T37" fmla="*/ 8 h 9"/>
                <a:gd name="T38" fmla="*/ 0 w 9"/>
                <a:gd name="T39" fmla="*/ 3 h 9"/>
                <a:gd name="T40" fmla="*/ 2 w 9"/>
                <a:gd name="T41" fmla="*/ 3 h 9"/>
                <a:gd name="T42" fmla="*/ 2 w 9"/>
                <a:gd name="T43" fmla="*/ 3 h 9"/>
                <a:gd name="T44" fmla="*/ 5 w 9"/>
                <a:gd name="T45" fmla="*/ 0 h 9"/>
                <a:gd name="T46" fmla="*/ 6 w 9"/>
                <a:gd name="T47" fmla="*/ 1 h 9"/>
                <a:gd name="T48" fmla="*/ 6 w 9"/>
                <a:gd name="T49" fmla="*/ 1 h 9"/>
                <a:gd name="T50" fmla="*/ 6 w 9"/>
                <a:gd name="T51" fmla="*/ 3 h 9"/>
                <a:gd name="T52" fmla="*/ 9 w 9"/>
                <a:gd name="T53" fmla="*/ 4 h 9"/>
                <a:gd name="T54" fmla="*/ 8 w 9"/>
                <a:gd name="T55" fmla="*/ 4 h 9"/>
                <a:gd name="T56" fmla="*/ 5 w 9"/>
                <a:gd name="T57" fmla="*/ 4 h 9"/>
                <a:gd name="T58" fmla="*/ 5 w 9"/>
                <a:gd name="T59" fmla="*/ 4 h 9"/>
                <a:gd name="T60" fmla="*/ 5 w 9"/>
                <a:gd name="T61" fmla="*/ 3 h 9"/>
                <a:gd name="T62" fmla="*/ 5 w 9"/>
                <a:gd name="T63" fmla="*/ 3 h 9"/>
                <a:gd name="T64" fmla="*/ 5 w 9"/>
                <a:gd name="T65" fmla="*/ 1 h 9"/>
                <a:gd name="T66" fmla="*/ 5 w 9"/>
                <a:gd name="T67" fmla="*/ 1 h 9"/>
                <a:gd name="T68" fmla="*/ 5 w 9"/>
                <a:gd name="T6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 h="9">
                  <a:moveTo>
                    <a:pt x="8" y="8"/>
                  </a:moveTo>
                  <a:lnTo>
                    <a:pt x="9" y="8"/>
                  </a:lnTo>
                  <a:lnTo>
                    <a:pt x="9" y="9"/>
                  </a:lnTo>
                  <a:lnTo>
                    <a:pt x="8" y="9"/>
                  </a:lnTo>
                  <a:lnTo>
                    <a:pt x="8" y="9"/>
                  </a:lnTo>
                  <a:lnTo>
                    <a:pt x="8" y="9"/>
                  </a:lnTo>
                  <a:lnTo>
                    <a:pt x="8" y="9"/>
                  </a:lnTo>
                  <a:lnTo>
                    <a:pt x="8" y="8"/>
                  </a:lnTo>
                  <a:lnTo>
                    <a:pt x="8" y="8"/>
                  </a:lnTo>
                  <a:close/>
                  <a:moveTo>
                    <a:pt x="2" y="3"/>
                  </a:moveTo>
                  <a:lnTo>
                    <a:pt x="3" y="3"/>
                  </a:lnTo>
                  <a:lnTo>
                    <a:pt x="3" y="3"/>
                  </a:lnTo>
                  <a:lnTo>
                    <a:pt x="5" y="4"/>
                  </a:lnTo>
                  <a:lnTo>
                    <a:pt x="3" y="4"/>
                  </a:lnTo>
                  <a:lnTo>
                    <a:pt x="3" y="8"/>
                  </a:lnTo>
                  <a:lnTo>
                    <a:pt x="3" y="8"/>
                  </a:lnTo>
                  <a:lnTo>
                    <a:pt x="2" y="8"/>
                  </a:lnTo>
                  <a:lnTo>
                    <a:pt x="2" y="8"/>
                  </a:lnTo>
                  <a:lnTo>
                    <a:pt x="2" y="8"/>
                  </a:lnTo>
                  <a:lnTo>
                    <a:pt x="0" y="3"/>
                  </a:lnTo>
                  <a:lnTo>
                    <a:pt x="2" y="3"/>
                  </a:lnTo>
                  <a:lnTo>
                    <a:pt x="2" y="3"/>
                  </a:lnTo>
                  <a:close/>
                  <a:moveTo>
                    <a:pt x="5" y="0"/>
                  </a:moveTo>
                  <a:lnTo>
                    <a:pt x="6" y="1"/>
                  </a:lnTo>
                  <a:lnTo>
                    <a:pt x="6" y="1"/>
                  </a:lnTo>
                  <a:lnTo>
                    <a:pt x="6" y="3"/>
                  </a:lnTo>
                  <a:lnTo>
                    <a:pt x="9" y="4"/>
                  </a:lnTo>
                  <a:lnTo>
                    <a:pt x="8" y="4"/>
                  </a:lnTo>
                  <a:lnTo>
                    <a:pt x="5" y="4"/>
                  </a:lnTo>
                  <a:lnTo>
                    <a:pt x="5" y="4"/>
                  </a:lnTo>
                  <a:lnTo>
                    <a:pt x="5" y="3"/>
                  </a:lnTo>
                  <a:lnTo>
                    <a:pt x="5" y="3"/>
                  </a:lnTo>
                  <a:lnTo>
                    <a:pt x="5" y="1"/>
                  </a:lnTo>
                  <a:lnTo>
                    <a:pt x="5" y="1"/>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70" name="Freeform 267">
              <a:extLst>
                <a:ext uri="{FF2B5EF4-FFF2-40B4-BE49-F238E27FC236}">
                  <a16:creationId xmlns:a16="http://schemas.microsoft.com/office/drawing/2014/main" id="{D8C96A81-FDDA-31A7-198C-028507B8CBC2}"/>
                </a:ext>
              </a:extLst>
            </p:cNvPr>
            <p:cNvSpPr>
              <a:spLocks/>
            </p:cNvSpPr>
            <p:nvPr/>
          </p:nvSpPr>
          <p:spPr bwMode="auto">
            <a:xfrm>
              <a:off x="5340064" y="4059215"/>
              <a:ext cx="206617" cy="153989"/>
            </a:xfrm>
            <a:custGeom>
              <a:avLst/>
              <a:gdLst>
                <a:gd name="T0" fmla="*/ 29 w 106"/>
                <a:gd name="T1" fmla="*/ 0 h 79"/>
                <a:gd name="T2" fmla="*/ 30 w 106"/>
                <a:gd name="T3" fmla="*/ 4 h 79"/>
                <a:gd name="T4" fmla="*/ 35 w 106"/>
                <a:gd name="T5" fmla="*/ 5 h 79"/>
                <a:gd name="T6" fmla="*/ 43 w 106"/>
                <a:gd name="T7" fmla="*/ 5 h 79"/>
                <a:gd name="T8" fmla="*/ 52 w 106"/>
                <a:gd name="T9" fmla="*/ 5 h 79"/>
                <a:gd name="T10" fmla="*/ 54 w 106"/>
                <a:gd name="T11" fmla="*/ 10 h 79"/>
                <a:gd name="T12" fmla="*/ 60 w 106"/>
                <a:gd name="T13" fmla="*/ 7 h 79"/>
                <a:gd name="T14" fmla="*/ 64 w 106"/>
                <a:gd name="T15" fmla="*/ 12 h 79"/>
                <a:gd name="T16" fmla="*/ 68 w 106"/>
                <a:gd name="T17" fmla="*/ 7 h 79"/>
                <a:gd name="T18" fmla="*/ 78 w 106"/>
                <a:gd name="T19" fmla="*/ 10 h 79"/>
                <a:gd name="T20" fmla="*/ 82 w 106"/>
                <a:gd name="T21" fmla="*/ 7 h 79"/>
                <a:gd name="T22" fmla="*/ 84 w 106"/>
                <a:gd name="T23" fmla="*/ 4 h 79"/>
                <a:gd name="T24" fmla="*/ 89 w 106"/>
                <a:gd name="T25" fmla="*/ 8 h 79"/>
                <a:gd name="T26" fmla="*/ 92 w 106"/>
                <a:gd name="T27" fmla="*/ 16 h 79"/>
                <a:gd name="T28" fmla="*/ 97 w 106"/>
                <a:gd name="T29" fmla="*/ 19 h 79"/>
                <a:gd name="T30" fmla="*/ 92 w 106"/>
                <a:gd name="T31" fmla="*/ 24 h 79"/>
                <a:gd name="T32" fmla="*/ 97 w 106"/>
                <a:gd name="T33" fmla="*/ 24 h 79"/>
                <a:gd name="T34" fmla="*/ 98 w 106"/>
                <a:gd name="T35" fmla="*/ 30 h 79"/>
                <a:gd name="T36" fmla="*/ 103 w 106"/>
                <a:gd name="T37" fmla="*/ 37 h 79"/>
                <a:gd name="T38" fmla="*/ 100 w 106"/>
                <a:gd name="T39" fmla="*/ 45 h 79"/>
                <a:gd name="T40" fmla="*/ 103 w 106"/>
                <a:gd name="T41" fmla="*/ 49 h 79"/>
                <a:gd name="T42" fmla="*/ 103 w 106"/>
                <a:gd name="T43" fmla="*/ 54 h 79"/>
                <a:gd name="T44" fmla="*/ 106 w 106"/>
                <a:gd name="T45" fmla="*/ 62 h 79"/>
                <a:gd name="T46" fmla="*/ 103 w 106"/>
                <a:gd name="T47" fmla="*/ 62 h 79"/>
                <a:gd name="T48" fmla="*/ 98 w 106"/>
                <a:gd name="T49" fmla="*/ 65 h 79"/>
                <a:gd name="T50" fmla="*/ 101 w 106"/>
                <a:gd name="T51" fmla="*/ 67 h 79"/>
                <a:gd name="T52" fmla="*/ 100 w 106"/>
                <a:gd name="T53" fmla="*/ 75 h 79"/>
                <a:gd name="T54" fmla="*/ 93 w 106"/>
                <a:gd name="T55" fmla="*/ 73 h 79"/>
                <a:gd name="T56" fmla="*/ 92 w 106"/>
                <a:gd name="T57" fmla="*/ 75 h 79"/>
                <a:gd name="T58" fmla="*/ 89 w 106"/>
                <a:gd name="T59" fmla="*/ 79 h 79"/>
                <a:gd name="T60" fmla="*/ 86 w 106"/>
                <a:gd name="T61" fmla="*/ 79 h 79"/>
                <a:gd name="T62" fmla="*/ 81 w 106"/>
                <a:gd name="T63" fmla="*/ 76 h 79"/>
                <a:gd name="T64" fmla="*/ 82 w 106"/>
                <a:gd name="T65" fmla="*/ 71 h 79"/>
                <a:gd name="T66" fmla="*/ 81 w 106"/>
                <a:gd name="T67" fmla="*/ 67 h 79"/>
                <a:gd name="T68" fmla="*/ 79 w 106"/>
                <a:gd name="T69" fmla="*/ 62 h 79"/>
                <a:gd name="T70" fmla="*/ 78 w 106"/>
                <a:gd name="T71" fmla="*/ 62 h 79"/>
                <a:gd name="T72" fmla="*/ 71 w 106"/>
                <a:gd name="T73" fmla="*/ 60 h 79"/>
                <a:gd name="T74" fmla="*/ 67 w 106"/>
                <a:gd name="T75" fmla="*/ 64 h 79"/>
                <a:gd name="T76" fmla="*/ 64 w 106"/>
                <a:gd name="T77" fmla="*/ 64 h 79"/>
                <a:gd name="T78" fmla="*/ 65 w 106"/>
                <a:gd name="T79" fmla="*/ 56 h 79"/>
                <a:gd name="T80" fmla="*/ 64 w 106"/>
                <a:gd name="T81" fmla="*/ 51 h 79"/>
                <a:gd name="T82" fmla="*/ 59 w 106"/>
                <a:gd name="T83" fmla="*/ 45 h 79"/>
                <a:gd name="T84" fmla="*/ 52 w 106"/>
                <a:gd name="T85" fmla="*/ 40 h 79"/>
                <a:gd name="T86" fmla="*/ 38 w 106"/>
                <a:gd name="T87" fmla="*/ 41 h 79"/>
                <a:gd name="T88" fmla="*/ 35 w 106"/>
                <a:gd name="T89" fmla="*/ 45 h 79"/>
                <a:gd name="T90" fmla="*/ 30 w 106"/>
                <a:gd name="T91" fmla="*/ 52 h 79"/>
                <a:gd name="T92" fmla="*/ 26 w 106"/>
                <a:gd name="T93" fmla="*/ 52 h 79"/>
                <a:gd name="T94" fmla="*/ 24 w 106"/>
                <a:gd name="T95" fmla="*/ 48 h 79"/>
                <a:gd name="T96" fmla="*/ 19 w 106"/>
                <a:gd name="T97" fmla="*/ 40 h 79"/>
                <a:gd name="T98" fmla="*/ 15 w 106"/>
                <a:gd name="T99" fmla="*/ 38 h 79"/>
                <a:gd name="T100" fmla="*/ 7 w 106"/>
                <a:gd name="T101" fmla="*/ 30 h 79"/>
                <a:gd name="T102" fmla="*/ 4 w 106"/>
                <a:gd name="T103" fmla="*/ 26 h 79"/>
                <a:gd name="T104" fmla="*/ 0 w 106"/>
                <a:gd name="T105" fmla="*/ 27 h 79"/>
                <a:gd name="T106" fmla="*/ 5 w 106"/>
                <a:gd name="T107" fmla="*/ 18 h 79"/>
                <a:gd name="T108" fmla="*/ 16 w 106"/>
                <a:gd name="T109" fmla="*/ 15 h 79"/>
                <a:gd name="T110" fmla="*/ 18 w 106"/>
                <a:gd name="T111" fmla="*/ 8 h 79"/>
                <a:gd name="T112" fmla="*/ 19 w 106"/>
                <a:gd name="T113" fmla="*/ 7 h 79"/>
                <a:gd name="T114" fmla="*/ 19 w 106"/>
                <a:gd name="T11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6" h="79">
                  <a:moveTo>
                    <a:pt x="19" y="0"/>
                  </a:moveTo>
                  <a:lnTo>
                    <a:pt x="24" y="0"/>
                  </a:lnTo>
                  <a:lnTo>
                    <a:pt x="24" y="0"/>
                  </a:lnTo>
                  <a:lnTo>
                    <a:pt x="27" y="0"/>
                  </a:lnTo>
                  <a:lnTo>
                    <a:pt x="27" y="0"/>
                  </a:lnTo>
                  <a:lnTo>
                    <a:pt x="29" y="0"/>
                  </a:lnTo>
                  <a:lnTo>
                    <a:pt x="29" y="2"/>
                  </a:lnTo>
                  <a:lnTo>
                    <a:pt x="29" y="2"/>
                  </a:lnTo>
                  <a:lnTo>
                    <a:pt x="29" y="2"/>
                  </a:lnTo>
                  <a:lnTo>
                    <a:pt x="29" y="4"/>
                  </a:lnTo>
                  <a:lnTo>
                    <a:pt x="30" y="4"/>
                  </a:lnTo>
                  <a:lnTo>
                    <a:pt x="30" y="4"/>
                  </a:lnTo>
                  <a:lnTo>
                    <a:pt x="30" y="2"/>
                  </a:lnTo>
                  <a:lnTo>
                    <a:pt x="30" y="2"/>
                  </a:lnTo>
                  <a:lnTo>
                    <a:pt x="32" y="2"/>
                  </a:lnTo>
                  <a:lnTo>
                    <a:pt x="32" y="4"/>
                  </a:lnTo>
                  <a:lnTo>
                    <a:pt x="34" y="4"/>
                  </a:lnTo>
                  <a:lnTo>
                    <a:pt x="35" y="5"/>
                  </a:lnTo>
                  <a:lnTo>
                    <a:pt x="37" y="5"/>
                  </a:lnTo>
                  <a:lnTo>
                    <a:pt x="38" y="5"/>
                  </a:lnTo>
                  <a:lnTo>
                    <a:pt x="38" y="5"/>
                  </a:lnTo>
                  <a:lnTo>
                    <a:pt x="40" y="5"/>
                  </a:lnTo>
                  <a:lnTo>
                    <a:pt x="41" y="5"/>
                  </a:lnTo>
                  <a:lnTo>
                    <a:pt x="43" y="5"/>
                  </a:lnTo>
                  <a:lnTo>
                    <a:pt x="46" y="5"/>
                  </a:lnTo>
                  <a:lnTo>
                    <a:pt x="48" y="5"/>
                  </a:lnTo>
                  <a:lnTo>
                    <a:pt x="51" y="4"/>
                  </a:lnTo>
                  <a:lnTo>
                    <a:pt x="52" y="4"/>
                  </a:lnTo>
                  <a:lnTo>
                    <a:pt x="52" y="5"/>
                  </a:lnTo>
                  <a:lnTo>
                    <a:pt x="52" y="5"/>
                  </a:lnTo>
                  <a:lnTo>
                    <a:pt x="52" y="5"/>
                  </a:lnTo>
                  <a:lnTo>
                    <a:pt x="52" y="7"/>
                  </a:lnTo>
                  <a:lnTo>
                    <a:pt x="51" y="7"/>
                  </a:lnTo>
                  <a:lnTo>
                    <a:pt x="51" y="8"/>
                  </a:lnTo>
                  <a:lnTo>
                    <a:pt x="52" y="8"/>
                  </a:lnTo>
                  <a:lnTo>
                    <a:pt x="54" y="10"/>
                  </a:lnTo>
                  <a:lnTo>
                    <a:pt x="56" y="10"/>
                  </a:lnTo>
                  <a:lnTo>
                    <a:pt x="56" y="10"/>
                  </a:lnTo>
                  <a:lnTo>
                    <a:pt x="57" y="8"/>
                  </a:lnTo>
                  <a:lnTo>
                    <a:pt x="57" y="8"/>
                  </a:lnTo>
                  <a:lnTo>
                    <a:pt x="59" y="7"/>
                  </a:lnTo>
                  <a:lnTo>
                    <a:pt x="60" y="7"/>
                  </a:lnTo>
                  <a:lnTo>
                    <a:pt x="60" y="8"/>
                  </a:lnTo>
                  <a:lnTo>
                    <a:pt x="62" y="10"/>
                  </a:lnTo>
                  <a:lnTo>
                    <a:pt x="62" y="12"/>
                  </a:lnTo>
                  <a:lnTo>
                    <a:pt x="62" y="12"/>
                  </a:lnTo>
                  <a:lnTo>
                    <a:pt x="64" y="12"/>
                  </a:lnTo>
                  <a:lnTo>
                    <a:pt x="64" y="12"/>
                  </a:lnTo>
                  <a:lnTo>
                    <a:pt x="64" y="12"/>
                  </a:lnTo>
                  <a:lnTo>
                    <a:pt x="64" y="12"/>
                  </a:lnTo>
                  <a:lnTo>
                    <a:pt x="65" y="10"/>
                  </a:lnTo>
                  <a:lnTo>
                    <a:pt x="67" y="8"/>
                  </a:lnTo>
                  <a:lnTo>
                    <a:pt x="68" y="8"/>
                  </a:lnTo>
                  <a:lnTo>
                    <a:pt x="68" y="7"/>
                  </a:lnTo>
                  <a:lnTo>
                    <a:pt x="70" y="7"/>
                  </a:lnTo>
                  <a:lnTo>
                    <a:pt x="71" y="8"/>
                  </a:lnTo>
                  <a:lnTo>
                    <a:pt x="73" y="8"/>
                  </a:lnTo>
                  <a:lnTo>
                    <a:pt x="76" y="10"/>
                  </a:lnTo>
                  <a:lnTo>
                    <a:pt x="76" y="10"/>
                  </a:lnTo>
                  <a:lnTo>
                    <a:pt x="78" y="10"/>
                  </a:lnTo>
                  <a:lnTo>
                    <a:pt x="78" y="8"/>
                  </a:lnTo>
                  <a:lnTo>
                    <a:pt x="79" y="8"/>
                  </a:lnTo>
                  <a:lnTo>
                    <a:pt x="81" y="7"/>
                  </a:lnTo>
                  <a:lnTo>
                    <a:pt x="82" y="7"/>
                  </a:lnTo>
                  <a:lnTo>
                    <a:pt x="82" y="7"/>
                  </a:lnTo>
                  <a:lnTo>
                    <a:pt x="82" y="7"/>
                  </a:lnTo>
                  <a:lnTo>
                    <a:pt x="82" y="5"/>
                  </a:lnTo>
                  <a:lnTo>
                    <a:pt x="82" y="5"/>
                  </a:lnTo>
                  <a:lnTo>
                    <a:pt x="82" y="4"/>
                  </a:lnTo>
                  <a:lnTo>
                    <a:pt x="82" y="4"/>
                  </a:lnTo>
                  <a:lnTo>
                    <a:pt x="82" y="4"/>
                  </a:lnTo>
                  <a:lnTo>
                    <a:pt x="84" y="4"/>
                  </a:lnTo>
                  <a:lnTo>
                    <a:pt x="84" y="4"/>
                  </a:lnTo>
                  <a:lnTo>
                    <a:pt x="86" y="4"/>
                  </a:lnTo>
                  <a:lnTo>
                    <a:pt x="87" y="5"/>
                  </a:lnTo>
                  <a:lnTo>
                    <a:pt x="87" y="5"/>
                  </a:lnTo>
                  <a:lnTo>
                    <a:pt x="89" y="7"/>
                  </a:lnTo>
                  <a:lnTo>
                    <a:pt x="89" y="8"/>
                  </a:lnTo>
                  <a:lnTo>
                    <a:pt x="90" y="12"/>
                  </a:lnTo>
                  <a:lnTo>
                    <a:pt x="90" y="13"/>
                  </a:lnTo>
                  <a:lnTo>
                    <a:pt x="90" y="15"/>
                  </a:lnTo>
                  <a:lnTo>
                    <a:pt x="90" y="16"/>
                  </a:lnTo>
                  <a:lnTo>
                    <a:pt x="92" y="16"/>
                  </a:lnTo>
                  <a:lnTo>
                    <a:pt x="92" y="16"/>
                  </a:lnTo>
                  <a:lnTo>
                    <a:pt x="92" y="18"/>
                  </a:lnTo>
                  <a:lnTo>
                    <a:pt x="93" y="18"/>
                  </a:lnTo>
                  <a:lnTo>
                    <a:pt x="93" y="18"/>
                  </a:lnTo>
                  <a:lnTo>
                    <a:pt x="95" y="19"/>
                  </a:lnTo>
                  <a:lnTo>
                    <a:pt x="97" y="19"/>
                  </a:lnTo>
                  <a:lnTo>
                    <a:pt x="97" y="19"/>
                  </a:lnTo>
                  <a:lnTo>
                    <a:pt x="97" y="19"/>
                  </a:lnTo>
                  <a:lnTo>
                    <a:pt x="97" y="21"/>
                  </a:lnTo>
                  <a:lnTo>
                    <a:pt x="95" y="21"/>
                  </a:lnTo>
                  <a:lnTo>
                    <a:pt x="95" y="21"/>
                  </a:lnTo>
                  <a:lnTo>
                    <a:pt x="93" y="23"/>
                  </a:lnTo>
                  <a:lnTo>
                    <a:pt x="92" y="24"/>
                  </a:lnTo>
                  <a:lnTo>
                    <a:pt x="92" y="24"/>
                  </a:lnTo>
                  <a:lnTo>
                    <a:pt x="93" y="26"/>
                  </a:lnTo>
                  <a:lnTo>
                    <a:pt x="93" y="26"/>
                  </a:lnTo>
                  <a:lnTo>
                    <a:pt x="93" y="26"/>
                  </a:lnTo>
                  <a:lnTo>
                    <a:pt x="95" y="24"/>
                  </a:lnTo>
                  <a:lnTo>
                    <a:pt x="97" y="24"/>
                  </a:lnTo>
                  <a:lnTo>
                    <a:pt x="97" y="26"/>
                  </a:lnTo>
                  <a:lnTo>
                    <a:pt x="98" y="26"/>
                  </a:lnTo>
                  <a:lnTo>
                    <a:pt x="98" y="26"/>
                  </a:lnTo>
                  <a:lnTo>
                    <a:pt x="98" y="27"/>
                  </a:lnTo>
                  <a:lnTo>
                    <a:pt x="97" y="29"/>
                  </a:lnTo>
                  <a:lnTo>
                    <a:pt x="98" y="30"/>
                  </a:lnTo>
                  <a:lnTo>
                    <a:pt x="98" y="32"/>
                  </a:lnTo>
                  <a:lnTo>
                    <a:pt x="98" y="34"/>
                  </a:lnTo>
                  <a:lnTo>
                    <a:pt x="101" y="35"/>
                  </a:lnTo>
                  <a:lnTo>
                    <a:pt x="103" y="35"/>
                  </a:lnTo>
                  <a:lnTo>
                    <a:pt x="103" y="37"/>
                  </a:lnTo>
                  <a:lnTo>
                    <a:pt x="103" y="37"/>
                  </a:lnTo>
                  <a:lnTo>
                    <a:pt x="101" y="38"/>
                  </a:lnTo>
                  <a:lnTo>
                    <a:pt x="101" y="38"/>
                  </a:lnTo>
                  <a:lnTo>
                    <a:pt x="100" y="38"/>
                  </a:lnTo>
                  <a:lnTo>
                    <a:pt x="100" y="40"/>
                  </a:lnTo>
                  <a:lnTo>
                    <a:pt x="100" y="41"/>
                  </a:lnTo>
                  <a:lnTo>
                    <a:pt x="100" y="45"/>
                  </a:lnTo>
                  <a:lnTo>
                    <a:pt x="100" y="46"/>
                  </a:lnTo>
                  <a:lnTo>
                    <a:pt x="101" y="48"/>
                  </a:lnTo>
                  <a:lnTo>
                    <a:pt x="101" y="48"/>
                  </a:lnTo>
                  <a:lnTo>
                    <a:pt x="103" y="48"/>
                  </a:lnTo>
                  <a:lnTo>
                    <a:pt x="103" y="48"/>
                  </a:lnTo>
                  <a:lnTo>
                    <a:pt x="103" y="49"/>
                  </a:lnTo>
                  <a:lnTo>
                    <a:pt x="103" y="51"/>
                  </a:lnTo>
                  <a:lnTo>
                    <a:pt x="105" y="51"/>
                  </a:lnTo>
                  <a:lnTo>
                    <a:pt x="105" y="52"/>
                  </a:lnTo>
                  <a:lnTo>
                    <a:pt x="105" y="52"/>
                  </a:lnTo>
                  <a:lnTo>
                    <a:pt x="103" y="54"/>
                  </a:lnTo>
                  <a:lnTo>
                    <a:pt x="103" y="54"/>
                  </a:lnTo>
                  <a:lnTo>
                    <a:pt x="103" y="56"/>
                  </a:lnTo>
                  <a:lnTo>
                    <a:pt x="103" y="57"/>
                  </a:lnTo>
                  <a:lnTo>
                    <a:pt x="105" y="57"/>
                  </a:lnTo>
                  <a:lnTo>
                    <a:pt x="106" y="59"/>
                  </a:lnTo>
                  <a:lnTo>
                    <a:pt x="106" y="60"/>
                  </a:lnTo>
                  <a:lnTo>
                    <a:pt x="106" y="62"/>
                  </a:lnTo>
                  <a:lnTo>
                    <a:pt x="106" y="64"/>
                  </a:lnTo>
                  <a:lnTo>
                    <a:pt x="106" y="64"/>
                  </a:lnTo>
                  <a:lnTo>
                    <a:pt x="105" y="62"/>
                  </a:lnTo>
                  <a:lnTo>
                    <a:pt x="105" y="62"/>
                  </a:lnTo>
                  <a:lnTo>
                    <a:pt x="105" y="62"/>
                  </a:lnTo>
                  <a:lnTo>
                    <a:pt x="103" y="62"/>
                  </a:lnTo>
                  <a:lnTo>
                    <a:pt x="101" y="62"/>
                  </a:lnTo>
                  <a:lnTo>
                    <a:pt x="100" y="62"/>
                  </a:lnTo>
                  <a:lnTo>
                    <a:pt x="100" y="62"/>
                  </a:lnTo>
                  <a:lnTo>
                    <a:pt x="98" y="62"/>
                  </a:lnTo>
                  <a:lnTo>
                    <a:pt x="98" y="62"/>
                  </a:lnTo>
                  <a:lnTo>
                    <a:pt x="98" y="65"/>
                  </a:lnTo>
                  <a:lnTo>
                    <a:pt x="98" y="65"/>
                  </a:lnTo>
                  <a:lnTo>
                    <a:pt x="100" y="65"/>
                  </a:lnTo>
                  <a:lnTo>
                    <a:pt x="101" y="67"/>
                  </a:lnTo>
                  <a:lnTo>
                    <a:pt x="101" y="65"/>
                  </a:lnTo>
                  <a:lnTo>
                    <a:pt x="101" y="67"/>
                  </a:lnTo>
                  <a:lnTo>
                    <a:pt x="101" y="67"/>
                  </a:lnTo>
                  <a:lnTo>
                    <a:pt x="101" y="68"/>
                  </a:lnTo>
                  <a:lnTo>
                    <a:pt x="101" y="68"/>
                  </a:lnTo>
                  <a:lnTo>
                    <a:pt x="100" y="70"/>
                  </a:lnTo>
                  <a:lnTo>
                    <a:pt x="100" y="71"/>
                  </a:lnTo>
                  <a:lnTo>
                    <a:pt x="100" y="71"/>
                  </a:lnTo>
                  <a:lnTo>
                    <a:pt x="100" y="75"/>
                  </a:lnTo>
                  <a:lnTo>
                    <a:pt x="98" y="75"/>
                  </a:lnTo>
                  <a:lnTo>
                    <a:pt x="97" y="75"/>
                  </a:lnTo>
                  <a:lnTo>
                    <a:pt x="97" y="75"/>
                  </a:lnTo>
                  <a:lnTo>
                    <a:pt x="95" y="75"/>
                  </a:lnTo>
                  <a:lnTo>
                    <a:pt x="95" y="75"/>
                  </a:lnTo>
                  <a:lnTo>
                    <a:pt x="93" y="73"/>
                  </a:lnTo>
                  <a:lnTo>
                    <a:pt x="93" y="73"/>
                  </a:lnTo>
                  <a:lnTo>
                    <a:pt x="93" y="73"/>
                  </a:lnTo>
                  <a:lnTo>
                    <a:pt x="92" y="73"/>
                  </a:lnTo>
                  <a:lnTo>
                    <a:pt x="92" y="73"/>
                  </a:lnTo>
                  <a:lnTo>
                    <a:pt x="92" y="75"/>
                  </a:lnTo>
                  <a:lnTo>
                    <a:pt x="92" y="75"/>
                  </a:lnTo>
                  <a:lnTo>
                    <a:pt x="92" y="76"/>
                  </a:lnTo>
                  <a:lnTo>
                    <a:pt x="90" y="76"/>
                  </a:lnTo>
                  <a:lnTo>
                    <a:pt x="90" y="78"/>
                  </a:lnTo>
                  <a:lnTo>
                    <a:pt x="90" y="78"/>
                  </a:lnTo>
                  <a:lnTo>
                    <a:pt x="89" y="79"/>
                  </a:lnTo>
                  <a:lnTo>
                    <a:pt x="89" y="79"/>
                  </a:lnTo>
                  <a:lnTo>
                    <a:pt x="89" y="79"/>
                  </a:lnTo>
                  <a:lnTo>
                    <a:pt x="89" y="79"/>
                  </a:lnTo>
                  <a:lnTo>
                    <a:pt x="87" y="79"/>
                  </a:lnTo>
                  <a:lnTo>
                    <a:pt x="86" y="79"/>
                  </a:lnTo>
                  <a:lnTo>
                    <a:pt x="86" y="79"/>
                  </a:lnTo>
                  <a:lnTo>
                    <a:pt x="86" y="79"/>
                  </a:lnTo>
                  <a:lnTo>
                    <a:pt x="84" y="78"/>
                  </a:lnTo>
                  <a:lnTo>
                    <a:pt x="84" y="78"/>
                  </a:lnTo>
                  <a:lnTo>
                    <a:pt x="82" y="76"/>
                  </a:lnTo>
                  <a:lnTo>
                    <a:pt x="82" y="78"/>
                  </a:lnTo>
                  <a:lnTo>
                    <a:pt x="81" y="78"/>
                  </a:lnTo>
                  <a:lnTo>
                    <a:pt x="81" y="76"/>
                  </a:lnTo>
                  <a:lnTo>
                    <a:pt x="81" y="76"/>
                  </a:lnTo>
                  <a:lnTo>
                    <a:pt x="82" y="76"/>
                  </a:lnTo>
                  <a:lnTo>
                    <a:pt x="82" y="75"/>
                  </a:lnTo>
                  <a:lnTo>
                    <a:pt x="82" y="73"/>
                  </a:lnTo>
                  <a:lnTo>
                    <a:pt x="82" y="73"/>
                  </a:lnTo>
                  <a:lnTo>
                    <a:pt x="82" y="71"/>
                  </a:lnTo>
                  <a:lnTo>
                    <a:pt x="81" y="70"/>
                  </a:lnTo>
                  <a:lnTo>
                    <a:pt x="81" y="70"/>
                  </a:lnTo>
                  <a:lnTo>
                    <a:pt x="81" y="68"/>
                  </a:lnTo>
                  <a:lnTo>
                    <a:pt x="81" y="68"/>
                  </a:lnTo>
                  <a:lnTo>
                    <a:pt x="81" y="68"/>
                  </a:lnTo>
                  <a:lnTo>
                    <a:pt x="81" y="67"/>
                  </a:lnTo>
                  <a:lnTo>
                    <a:pt x="81" y="67"/>
                  </a:lnTo>
                  <a:lnTo>
                    <a:pt x="81" y="65"/>
                  </a:lnTo>
                  <a:lnTo>
                    <a:pt x="81" y="65"/>
                  </a:lnTo>
                  <a:lnTo>
                    <a:pt x="81" y="64"/>
                  </a:lnTo>
                  <a:lnTo>
                    <a:pt x="79" y="64"/>
                  </a:lnTo>
                  <a:lnTo>
                    <a:pt x="79" y="62"/>
                  </a:lnTo>
                  <a:lnTo>
                    <a:pt x="78" y="62"/>
                  </a:lnTo>
                  <a:lnTo>
                    <a:pt x="78" y="62"/>
                  </a:lnTo>
                  <a:lnTo>
                    <a:pt x="78" y="62"/>
                  </a:lnTo>
                  <a:lnTo>
                    <a:pt x="78" y="62"/>
                  </a:lnTo>
                  <a:lnTo>
                    <a:pt x="78" y="62"/>
                  </a:lnTo>
                  <a:lnTo>
                    <a:pt x="78" y="62"/>
                  </a:lnTo>
                  <a:lnTo>
                    <a:pt x="76" y="60"/>
                  </a:lnTo>
                  <a:lnTo>
                    <a:pt x="76" y="60"/>
                  </a:lnTo>
                  <a:lnTo>
                    <a:pt x="76" y="60"/>
                  </a:lnTo>
                  <a:lnTo>
                    <a:pt x="73" y="62"/>
                  </a:lnTo>
                  <a:lnTo>
                    <a:pt x="71" y="62"/>
                  </a:lnTo>
                  <a:lnTo>
                    <a:pt x="71" y="60"/>
                  </a:lnTo>
                  <a:lnTo>
                    <a:pt x="71" y="60"/>
                  </a:lnTo>
                  <a:lnTo>
                    <a:pt x="70" y="62"/>
                  </a:lnTo>
                  <a:lnTo>
                    <a:pt x="70" y="62"/>
                  </a:lnTo>
                  <a:lnTo>
                    <a:pt x="68" y="62"/>
                  </a:lnTo>
                  <a:lnTo>
                    <a:pt x="68" y="62"/>
                  </a:lnTo>
                  <a:lnTo>
                    <a:pt x="67" y="64"/>
                  </a:lnTo>
                  <a:lnTo>
                    <a:pt x="65" y="64"/>
                  </a:lnTo>
                  <a:lnTo>
                    <a:pt x="65" y="64"/>
                  </a:lnTo>
                  <a:lnTo>
                    <a:pt x="64" y="64"/>
                  </a:lnTo>
                  <a:lnTo>
                    <a:pt x="64" y="64"/>
                  </a:lnTo>
                  <a:lnTo>
                    <a:pt x="64" y="64"/>
                  </a:lnTo>
                  <a:lnTo>
                    <a:pt x="64" y="64"/>
                  </a:lnTo>
                  <a:lnTo>
                    <a:pt x="64" y="62"/>
                  </a:lnTo>
                  <a:lnTo>
                    <a:pt x="64" y="60"/>
                  </a:lnTo>
                  <a:lnTo>
                    <a:pt x="67" y="59"/>
                  </a:lnTo>
                  <a:lnTo>
                    <a:pt x="67" y="59"/>
                  </a:lnTo>
                  <a:lnTo>
                    <a:pt x="65" y="57"/>
                  </a:lnTo>
                  <a:lnTo>
                    <a:pt x="65" y="56"/>
                  </a:lnTo>
                  <a:lnTo>
                    <a:pt x="65" y="54"/>
                  </a:lnTo>
                  <a:lnTo>
                    <a:pt x="64" y="52"/>
                  </a:lnTo>
                  <a:lnTo>
                    <a:pt x="62" y="52"/>
                  </a:lnTo>
                  <a:lnTo>
                    <a:pt x="62" y="52"/>
                  </a:lnTo>
                  <a:lnTo>
                    <a:pt x="62" y="52"/>
                  </a:lnTo>
                  <a:lnTo>
                    <a:pt x="64" y="51"/>
                  </a:lnTo>
                  <a:lnTo>
                    <a:pt x="64" y="49"/>
                  </a:lnTo>
                  <a:lnTo>
                    <a:pt x="64" y="49"/>
                  </a:lnTo>
                  <a:lnTo>
                    <a:pt x="64" y="49"/>
                  </a:lnTo>
                  <a:lnTo>
                    <a:pt x="62" y="48"/>
                  </a:lnTo>
                  <a:lnTo>
                    <a:pt x="60" y="46"/>
                  </a:lnTo>
                  <a:lnTo>
                    <a:pt x="59" y="45"/>
                  </a:lnTo>
                  <a:lnTo>
                    <a:pt x="59" y="43"/>
                  </a:lnTo>
                  <a:lnTo>
                    <a:pt x="57" y="41"/>
                  </a:lnTo>
                  <a:lnTo>
                    <a:pt x="56" y="40"/>
                  </a:lnTo>
                  <a:lnTo>
                    <a:pt x="56" y="40"/>
                  </a:lnTo>
                  <a:lnTo>
                    <a:pt x="54" y="40"/>
                  </a:lnTo>
                  <a:lnTo>
                    <a:pt x="52" y="40"/>
                  </a:lnTo>
                  <a:lnTo>
                    <a:pt x="48" y="40"/>
                  </a:lnTo>
                  <a:lnTo>
                    <a:pt x="46" y="40"/>
                  </a:lnTo>
                  <a:lnTo>
                    <a:pt x="45" y="40"/>
                  </a:lnTo>
                  <a:lnTo>
                    <a:pt x="41" y="41"/>
                  </a:lnTo>
                  <a:lnTo>
                    <a:pt x="40" y="40"/>
                  </a:lnTo>
                  <a:lnTo>
                    <a:pt x="38" y="41"/>
                  </a:lnTo>
                  <a:lnTo>
                    <a:pt x="37" y="41"/>
                  </a:lnTo>
                  <a:lnTo>
                    <a:pt x="37" y="43"/>
                  </a:lnTo>
                  <a:lnTo>
                    <a:pt x="37" y="43"/>
                  </a:lnTo>
                  <a:lnTo>
                    <a:pt x="35" y="45"/>
                  </a:lnTo>
                  <a:lnTo>
                    <a:pt x="35" y="45"/>
                  </a:lnTo>
                  <a:lnTo>
                    <a:pt x="35" y="45"/>
                  </a:lnTo>
                  <a:lnTo>
                    <a:pt x="35" y="46"/>
                  </a:lnTo>
                  <a:lnTo>
                    <a:pt x="35" y="46"/>
                  </a:lnTo>
                  <a:lnTo>
                    <a:pt x="34" y="48"/>
                  </a:lnTo>
                  <a:lnTo>
                    <a:pt x="32" y="49"/>
                  </a:lnTo>
                  <a:lnTo>
                    <a:pt x="30" y="49"/>
                  </a:lnTo>
                  <a:lnTo>
                    <a:pt x="30" y="52"/>
                  </a:lnTo>
                  <a:lnTo>
                    <a:pt x="29" y="52"/>
                  </a:lnTo>
                  <a:lnTo>
                    <a:pt x="29" y="52"/>
                  </a:lnTo>
                  <a:lnTo>
                    <a:pt x="27" y="52"/>
                  </a:lnTo>
                  <a:lnTo>
                    <a:pt x="27" y="52"/>
                  </a:lnTo>
                  <a:lnTo>
                    <a:pt x="26" y="52"/>
                  </a:lnTo>
                  <a:lnTo>
                    <a:pt x="26" y="52"/>
                  </a:lnTo>
                  <a:lnTo>
                    <a:pt x="26" y="52"/>
                  </a:lnTo>
                  <a:lnTo>
                    <a:pt x="26" y="51"/>
                  </a:lnTo>
                  <a:lnTo>
                    <a:pt x="26" y="51"/>
                  </a:lnTo>
                  <a:lnTo>
                    <a:pt x="24" y="49"/>
                  </a:lnTo>
                  <a:lnTo>
                    <a:pt x="24" y="49"/>
                  </a:lnTo>
                  <a:lnTo>
                    <a:pt x="24" y="48"/>
                  </a:lnTo>
                  <a:lnTo>
                    <a:pt x="21" y="46"/>
                  </a:lnTo>
                  <a:lnTo>
                    <a:pt x="19" y="46"/>
                  </a:lnTo>
                  <a:lnTo>
                    <a:pt x="21" y="45"/>
                  </a:lnTo>
                  <a:lnTo>
                    <a:pt x="21" y="43"/>
                  </a:lnTo>
                  <a:lnTo>
                    <a:pt x="19" y="41"/>
                  </a:lnTo>
                  <a:lnTo>
                    <a:pt x="19" y="40"/>
                  </a:lnTo>
                  <a:lnTo>
                    <a:pt x="19" y="40"/>
                  </a:lnTo>
                  <a:lnTo>
                    <a:pt x="19" y="41"/>
                  </a:lnTo>
                  <a:lnTo>
                    <a:pt x="18" y="41"/>
                  </a:lnTo>
                  <a:lnTo>
                    <a:pt x="16" y="40"/>
                  </a:lnTo>
                  <a:lnTo>
                    <a:pt x="15" y="38"/>
                  </a:lnTo>
                  <a:lnTo>
                    <a:pt x="15" y="38"/>
                  </a:lnTo>
                  <a:lnTo>
                    <a:pt x="15" y="37"/>
                  </a:lnTo>
                  <a:lnTo>
                    <a:pt x="15" y="38"/>
                  </a:lnTo>
                  <a:lnTo>
                    <a:pt x="13" y="38"/>
                  </a:lnTo>
                  <a:lnTo>
                    <a:pt x="10" y="35"/>
                  </a:lnTo>
                  <a:lnTo>
                    <a:pt x="7" y="32"/>
                  </a:lnTo>
                  <a:lnTo>
                    <a:pt x="7" y="30"/>
                  </a:lnTo>
                  <a:lnTo>
                    <a:pt x="7" y="29"/>
                  </a:lnTo>
                  <a:lnTo>
                    <a:pt x="7" y="29"/>
                  </a:lnTo>
                  <a:lnTo>
                    <a:pt x="5" y="29"/>
                  </a:lnTo>
                  <a:lnTo>
                    <a:pt x="5" y="29"/>
                  </a:lnTo>
                  <a:lnTo>
                    <a:pt x="5" y="27"/>
                  </a:lnTo>
                  <a:lnTo>
                    <a:pt x="4" y="26"/>
                  </a:lnTo>
                  <a:lnTo>
                    <a:pt x="4" y="26"/>
                  </a:lnTo>
                  <a:lnTo>
                    <a:pt x="2" y="26"/>
                  </a:lnTo>
                  <a:lnTo>
                    <a:pt x="2" y="26"/>
                  </a:lnTo>
                  <a:lnTo>
                    <a:pt x="2" y="27"/>
                  </a:lnTo>
                  <a:lnTo>
                    <a:pt x="0" y="27"/>
                  </a:lnTo>
                  <a:lnTo>
                    <a:pt x="0" y="27"/>
                  </a:lnTo>
                  <a:lnTo>
                    <a:pt x="0" y="26"/>
                  </a:lnTo>
                  <a:lnTo>
                    <a:pt x="0" y="26"/>
                  </a:lnTo>
                  <a:lnTo>
                    <a:pt x="2" y="24"/>
                  </a:lnTo>
                  <a:lnTo>
                    <a:pt x="4" y="19"/>
                  </a:lnTo>
                  <a:lnTo>
                    <a:pt x="5" y="18"/>
                  </a:lnTo>
                  <a:lnTo>
                    <a:pt x="5" y="18"/>
                  </a:lnTo>
                  <a:lnTo>
                    <a:pt x="7" y="18"/>
                  </a:lnTo>
                  <a:lnTo>
                    <a:pt x="8" y="16"/>
                  </a:lnTo>
                  <a:lnTo>
                    <a:pt x="10" y="16"/>
                  </a:lnTo>
                  <a:lnTo>
                    <a:pt x="12" y="15"/>
                  </a:lnTo>
                  <a:lnTo>
                    <a:pt x="13" y="15"/>
                  </a:lnTo>
                  <a:lnTo>
                    <a:pt x="16" y="15"/>
                  </a:lnTo>
                  <a:lnTo>
                    <a:pt x="19" y="15"/>
                  </a:lnTo>
                  <a:lnTo>
                    <a:pt x="19" y="13"/>
                  </a:lnTo>
                  <a:lnTo>
                    <a:pt x="19" y="12"/>
                  </a:lnTo>
                  <a:lnTo>
                    <a:pt x="19" y="10"/>
                  </a:lnTo>
                  <a:lnTo>
                    <a:pt x="18" y="10"/>
                  </a:lnTo>
                  <a:lnTo>
                    <a:pt x="18" y="8"/>
                  </a:lnTo>
                  <a:lnTo>
                    <a:pt x="16" y="8"/>
                  </a:lnTo>
                  <a:lnTo>
                    <a:pt x="16" y="8"/>
                  </a:lnTo>
                  <a:lnTo>
                    <a:pt x="16" y="7"/>
                  </a:lnTo>
                  <a:lnTo>
                    <a:pt x="16" y="7"/>
                  </a:lnTo>
                  <a:lnTo>
                    <a:pt x="18" y="7"/>
                  </a:lnTo>
                  <a:lnTo>
                    <a:pt x="19" y="7"/>
                  </a:lnTo>
                  <a:lnTo>
                    <a:pt x="19" y="7"/>
                  </a:lnTo>
                  <a:lnTo>
                    <a:pt x="19" y="5"/>
                  </a:lnTo>
                  <a:lnTo>
                    <a:pt x="19" y="5"/>
                  </a:lnTo>
                  <a:lnTo>
                    <a:pt x="19" y="4"/>
                  </a:lnTo>
                  <a:lnTo>
                    <a:pt x="19" y="2"/>
                  </a:lnTo>
                  <a:lnTo>
                    <a:pt x="1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71" name="Freeform 268">
              <a:extLst>
                <a:ext uri="{FF2B5EF4-FFF2-40B4-BE49-F238E27FC236}">
                  <a16:creationId xmlns:a16="http://schemas.microsoft.com/office/drawing/2014/main" id="{683CB8D4-CB16-729E-1CB4-123DC01DA6F7}"/>
                </a:ext>
              </a:extLst>
            </p:cNvPr>
            <p:cNvSpPr>
              <a:spLocks/>
            </p:cNvSpPr>
            <p:nvPr/>
          </p:nvSpPr>
          <p:spPr bwMode="auto">
            <a:xfrm>
              <a:off x="5291333" y="4026079"/>
              <a:ext cx="83817" cy="21442"/>
            </a:xfrm>
            <a:custGeom>
              <a:avLst/>
              <a:gdLst>
                <a:gd name="T0" fmla="*/ 25 w 43"/>
                <a:gd name="T1" fmla="*/ 2 h 11"/>
                <a:gd name="T2" fmla="*/ 29 w 43"/>
                <a:gd name="T3" fmla="*/ 3 h 11"/>
                <a:gd name="T4" fmla="*/ 32 w 43"/>
                <a:gd name="T5" fmla="*/ 3 h 11"/>
                <a:gd name="T6" fmla="*/ 35 w 43"/>
                <a:gd name="T7" fmla="*/ 5 h 11"/>
                <a:gd name="T8" fmla="*/ 37 w 43"/>
                <a:gd name="T9" fmla="*/ 5 h 11"/>
                <a:gd name="T10" fmla="*/ 38 w 43"/>
                <a:gd name="T11" fmla="*/ 5 h 11"/>
                <a:gd name="T12" fmla="*/ 43 w 43"/>
                <a:gd name="T13" fmla="*/ 6 h 11"/>
                <a:gd name="T14" fmla="*/ 43 w 43"/>
                <a:gd name="T15" fmla="*/ 8 h 11"/>
                <a:gd name="T16" fmla="*/ 37 w 43"/>
                <a:gd name="T17" fmla="*/ 10 h 11"/>
                <a:gd name="T18" fmla="*/ 30 w 43"/>
                <a:gd name="T19" fmla="*/ 8 h 11"/>
                <a:gd name="T20" fmla="*/ 29 w 43"/>
                <a:gd name="T21" fmla="*/ 6 h 11"/>
                <a:gd name="T22" fmla="*/ 25 w 43"/>
                <a:gd name="T23" fmla="*/ 5 h 11"/>
                <a:gd name="T24" fmla="*/ 24 w 43"/>
                <a:gd name="T25" fmla="*/ 5 h 11"/>
                <a:gd name="T26" fmla="*/ 22 w 43"/>
                <a:gd name="T27" fmla="*/ 6 h 11"/>
                <a:gd name="T28" fmla="*/ 22 w 43"/>
                <a:gd name="T29" fmla="*/ 6 h 11"/>
                <a:gd name="T30" fmla="*/ 16 w 43"/>
                <a:gd name="T31" fmla="*/ 8 h 11"/>
                <a:gd name="T32" fmla="*/ 14 w 43"/>
                <a:gd name="T33" fmla="*/ 8 h 11"/>
                <a:gd name="T34" fmla="*/ 11 w 43"/>
                <a:gd name="T35" fmla="*/ 11 h 11"/>
                <a:gd name="T36" fmla="*/ 5 w 43"/>
                <a:gd name="T37" fmla="*/ 11 h 11"/>
                <a:gd name="T38" fmla="*/ 2 w 43"/>
                <a:gd name="T39" fmla="*/ 11 h 11"/>
                <a:gd name="T40" fmla="*/ 0 w 43"/>
                <a:gd name="T41" fmla="*/ 11 h 11"/>
                <a:gd name="T42" fmla="*/ 0 w 43"/>
                <a:gd name="T43" fmla="*/ 6 h 11"/>
                <a:gd name="T44" fmla="*/ 2 w 43"/>
                <a:gd name="T45" fmla="*/ 6 h 11"/>
                <a:gd name="T46" fmla="*/ 3 w 43"/>
                <a:gd name="T47" fmla="*/ 8 h 11"/>
                <a:gd name="T48" fmla="*/ 8 w 43"/>
                <a:gd name="T49" fmla="*/ 8 h 11"/>
                <a:gd name="T50" fmla="*/ 8 w 43"/>
                <a:gd name="T51" fmla="*/ 8 h 11"/>
                <a:gd name="T52" fmla="*/ 11 w 43"/>
                <a:gd name="T53" fmla="*/ 6 h 11"/>
                <a:gd name="T54" fmla="*/ 18 w 43"/>
                <a:gd name="T55" fmla="*/ 6 h 11"/>
                <a:gd name="T56" fmla="*/ 19 w 43"/>
                <a:gd name="T57" fmla="*/ 6 h 11"/>
                <a:gd name="T58" fmla="*/ 18 w 43"/>
                <a:gd name="T59" fmla="*/ 5 h 11"/>
                <a:gd name="T60" fmla="*/ 10 w 43"/>
                <a:gd name="T61" fmla="*/ 6 h 11"/>
                <a:gd name="T62" fmla="*/ 5 w 43"/>
                <a:gd name="T63" fmla="*/ 8 h 11"/>
                <a:gd name="T64" fmla="*/ 3 w 43"/>
                <a:gd name="T65" fmla="*/ 5 h 11"/>
                <a:gd name="T66" fmla="*/ 11 w 43"/>
                <a:gd name="T67" fmla="*/ 5 h 11"/>
                <a:gd name="T68" fmla="*/ 19 w 43"/>
                <a:gd name="T69" fmla="*/ 5 h 11"/>
                <a:gd name="T70" fmla="*/ 22 w 43"/>
                <a:gd name="T71" fmla="*/ 2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 h="11">
                  <a:moveTo>
                    <a:pt x="24" y="0"/>
                  </a:moveTo>
                  <a:lnTo>
                    <a:pt x="25" y="2"/>
                  </a:lnTo>
                  <a:lnTo>
                    <a:pt x="27" y="2"/>
                  </a:lnTo>
                  <a:lnTo>
                    <a:pt x="29" y="3"/>
                  </a:lnTo>
                  <a:lnTo>
                    <a:pt x="30" y="3"/>
                  </a:lnTo>
                  <a:lnTo>
                    <a:pt x="32" y="3"/>
                  </a:lnTo>
                  <a:lnTo>
                    <a:pt x="33" y="5"/>
                  </a:lnTo>
                  <a:lnTo>
                    <a:pt x="35" y="5"/>
                  </a:lnTo>
                  <a:lnTo>
                    <a:pt x="35" y="5"/>
                  </a:lnTo>
                  <a:lnTo>
                    <a:pt x="37" y="5"/>
                  </a:lnTo>
                  <a:lnTo>
                    <a:pt x="38" y="5"/>
                  </a:lnTo>
                  <a:lnTo>
                    <a:pt x="38" y="5"/>
                  </a:lnTo>
                  <a:lnTo>
                    <a:pt x="41" y="5"/>
                  </a:lnTo>
                  <a:lnTo>
                    <a:pt x="43" y="6"/>
                  </a:lnTo>
                  <a:lnTo>
                    <a:pt x="43" y="6"/>
                  </a:lnTo>
                  <a:lnTo>
                    <a:pt x="43" y="8"/>
                  </a:lnTo>
                  <a:lnTo>
                    <a:pt x="40" y="8"/>
                  </a:lnTo>
                  <a:lnTo>
                    <a:pt x="37" y="10"/>
                  </a:lnTo>
                  <a:lnTo>
                    <a:pt x="33" y="10"/>
                  </a:lnTo>
                  <a:lnTo>
                    <a:pt x="30" y="8"/>
                  </a:lnTo>
                  <a:lnTo>
                    <a:pt x="29" y="6"/>
                  </a:lnTo>
                  <a:lnTo>
                    <a:pt x="29" y="6"/>
                  </a:lnTo>
                  <a:lnTo>
                    <a:pt x="27" y="6"/>
                  </a:lnTo>
                  <a:lnTo>
                    <a:pt x="25" y="5"/>
                  </a:lnTo>
                  <a:lnTo>
                    <a:pt x="24" y="5"/>
                  </a:lnTo>
                  <a:lnTo>
                    <a:pt x="24" y="5"/>
                  </a:lnTo>
                  <a:lnTo>
                    <a:pt x="24" y="5"/>
                  </a:lnTo>
                  <a:lnTo>
                    <a:pt x="22" y="6"/>
                  </a:lnTo>
                  <a:lnTo>
                    <a:pt x="22" y="6"/>
                  </a:lnTo>
                  <a:lnTo>
                    <a:pt x="22" y="6"/>
                  </a:lnTo>
                  <a:lnTo>
                    <a:pt x="19" y="8"/>
                  </a:lnTo>
                  <a:lnTo>
                    <a:pt x="16" y="8"/>
                  </a:lnTo>
                  <a:lnTo>
                    <a:pt x="14" y="8"/>
                  </a:lnTo>
                  <a:lnTo>
                    <a:pt x="14" y="8"/>
                  </a:lnTo>
                  <a:lnTo>
                    <a:pt x="14" y="11"/>
                  </a:lnTo>
                  <a:lnTo>
                    <a:pt x="11" y="11"/>
                  </a:lnTo>
                  <a:lnTo>
                    <a:pt x="8" y="11"/>
                  </a:lnTo>
                  <a:lnTo>
                    <a:pt x="5" y="11"/>
                  </a:lnTo>
                  <a:lnTo>
                    <a:pt x="2" y="11"/>
                  </a:lnTo>
                  <a:lnTo>
                    <a:pt x="2" y="11"/>
                  </a:lnTo>
                  <a:lnTo>
                    <a:pt x="0" y="11"/>
                  </a:lnTo>
                  <a:lnTo>
                    <a:pt x="0" y="11"/>
                  </a:lnTo>
                  <a:lnTo>
                    <a:pt x="0" y="8"/>
                  </a:lnTo>
                  <a:lnTo>
                    <a:pt x="0" y="6"/>
                  </a:lnTo>
                  <a:lnTo>
                    <a:pt x="2" y="6"/>
                  </a:lnTo>
                  <a:lnTo>
                    <a:pt x="2" y="6"/>
                  </a:lnTo>
                  <a:lnTo>
                    <a:pt x="3" y="8"/>
                  </a:lnTo>
                  <a:lnTo>
                    <a:pt x="3" y="8"/>
                  </a:lnTo>
                  <a:lnTo>
                    <a:pt x="5" y="10"/>
                  </a:lnTo>
                  <a:lnTo>
                    <a:pt x="8" y="8"/>
                  </a:lnTo>
                  <a:lnTo>
                    <a:pt x="8" y="8"/>
                  </a:lnTo>
                  <a:lnTo>
                    <a:pt x="8" y="8"/>
                  </a:lnTo>
                  <a:lnTo>
                    <a:pt x="10" y="6"/>
                  </a:lnTo>
                  <a:lnTo>
                    <a:pt x="11" y="6"/>
                  </a:lnTo>
                  <a:lnTo>
                    <a:pt x="14" y="6"/>
                  </a:lnTo>
                  <a:lnTo>
                    <a:pt x="18" y="6"/>
                  </a:lnTo>
                  <a:lnTo>
                    <a:pt x="19" y="6"/>
                  </a:lnTo>
                  <a:lnTo>
                    <a:pt x="19" y="6"/>
                  </a:lnTo>
                  <a:lnTo>
                    <a:pt x="19" y="6"/>
                  </a:lnTo>
                  <a:lnTo>
                    <a:pt x="18" y="5"/>
                  </a:lnTo>
                  <a:lnTo>
                    <a:pt x="13" y="6"/>
                  </a:lnTo>
                  <a:lnTo>
                    <a:pt x="10" y="6"/>
                  </a:lnTo>
                  <a:lnTo>
                    <a:pt x="7" y="8"/>
                  </a:lnTo>
                  <a:lnTo>
                    <a:pt x="5" y="8"/>
                  </a:lnTo>
                  <a:lnTo>
                    <a:pt x="3" y="6"/>
                  </a:lnTo>
                  <a:lnTo>
                    <a:pt x="3" y="5"/>
                  </a:lnTo>
                  <a:lnTo>
                    <a:pt x="7" y="3"/>
                  </a:lnTo>
                  <a:lnTo>
                    <a:pt x="11" y="5"/>
                  </a:lnTo>
                  <a:lnTo>
                    <a:pt x="16" y="5"/>
                  </a:lnTo>
                  <a:lnTo>
                    <a:pt x="19" y="5"/>
                  </a:lnTo>
                  <a:lnTo>
                    <a:pt x="19" y="2"/>
                  </a:lnTo>
                  <a:lnTo>
                    <a:pt x="22" y="2"/>
                  </a:lnTo>
                  <a:lnTo>
                    <a:pt x="2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72" name="Freeform 269">
              <a:extLst>
                <a:ext uri="{FF2B5EF4-FFF2-40B4-BE49-F238E27FC236}">
                  <a16:creationId xmlns:a16="http://schemas.microsoft.com/office/drawing/2014/main" id="{51F464C7-41D8-7EFE-AE3E-16233A396334}"/>
                </a:ext>
              </a:extLst>
            </p:cNvPr>
            <p:cNvSpPr>
              <a:spLocks noEditPoints="1"/>
            </p:cNvSpPr>
            <p:nvPr/>
          </p:nvSpPr>
          <p:spPr bwMode="auto">
            <a:xfrm>
              <a:off x="3712463" y="1219200"/>
              <a:ext cx="1728960" cy="1280639"/>
            </a:xfrm>
            <a:custGeom>
              <a:avLst/>
              <a:gdLst>
                <a:gd name="T0" fmla="*/ 310 w 887"/>
                <a:gd name="T1" fmla="*/ 422 h 657"/>
                <a:gd name="T2" fmla="*/ 276 w 887"/>
                <a:gd name="T3" fmla="*/ 430 h 657"/>
                <a:gd name="T4" fmla="*/ 681 w 887"/>
                <a:gd name="T5" fmla="*/ 391 h 657"/>
                <a:gd name="T6" fmla="*/ 662 w 887"/>
                <a:gd name="T7" fmla="*/ 396 h 657"/>
                <a:gd name="T8" fmla="*/ 239 w 887"/>
                <a:gd name="T9" fmla="*/ 345 h 657"/>
                <a:gd name="T10" fmla="*/ 16 w 887"/>
                <a:gd name="T11" fmla="*/ 208 h 657"/>
                <a:gd name="T12" fmla="*/ 801 w 887"/>
                <a:gd name="T13" fmla="*/ 128 h 657"/>
                <a:gd name="T14" fmla="*/ 608 w 887"/>
                <a:gd name="T15" fmla="*/ 0 h 657"/>
                <a:gd name="T16" fmla="*/ 741 w 887"/>
                <a:gd name="T17" fmla="*/ 35 h 657"/>
                <a:gd name="T18" fmla="*/ 739 w 887"/>
                <a:gd name="T19" fmla="*/ 81 h 657"/>
                <a:gd name="T20" fmla="*/ 829 w 887"/>
                <a:gd name="T21" fmla="*/ 63 h 657"/>
                <a:gd name="T22" fmla="*/ 809 w 887"/>
                <a:gd name="T23" fmla="*/ 120 h 657"/>
                <a:gd name="T24" fmla="*/ 777 w 887"/>
                <a:gd name="T25" fmla="*/ 155 h 657"/>
                <a:gd name="T26" fmla="*/ 771 w 887"/>
                <a:gd name="T27" fmla="*/ 203 h 657"/>
                <a:gd name="T28" fmla="*/ 731 w 887"/>
                <a:gd name="T29" fmla="*/ 227 h 657"/>
                <a:gd name="T30" fmla="*/ 766 w 887"/>
                <a:gd name="T31" fmla="*/ 276 h 657"/>
                <a:gd name="T32" fmla="*/ 771 w 887"/>
                <a:gd name="T33" fmla="*/ 292 h 657"/>
                <a:gd name="T34" fmla="*/ 746 w 887"/>
                <a:gd name="T35" fmla="*/ 311 h 657"/>
                <a:gd name="T36" fmla="*/ 676 w 887"/>
                <a:gd name="T37" fmla="*/ 331 h 657"/>
                <a:gd name="T38" fmla="*/ 722 w 887"/>
                <a:gd name="T39" fmla="*/ 336 h 657"/>
                <a:gd name="T40" fmla="*/ 695 w 887"/>
                <a:gd name="T41" fmla="*/ 340 h 657"/>
                <a:gd name="T42" fmla="*/ 739 w 887"/>
                <a:gd name="T43" fmla="*/ 383 h 657"/>
                <a:gd name="T44" fmla="*/ 683 w 887"/>
                <a:gd name="T45" fmla="*/ 377 h 657"/>
                <a:gd name="T46" fmla="*/ 632 w 887"/>
                <a:gd name="T47" fmla="*/ 407 h 657"/>
                <a:gd name="T48" fmla="*/ 725 w 887"/>
                <a:gd name="T49" fmla="*/ 419 h 657"/>
                <a:gd name="T50" fmla="*/ 678 w 887"/>
                <a:gd name="T51" fmla="*/ 448 h 657"/>
                <a:gd name="T52" fmla="*/ 588 w 887"/>
                <a:gd name="T53" fmla="*/ 462 h 657"/>
                <a:gd name="T54" fmla="*/ 541 w 887"/>
                <a:gd name="T55" fmla="*/ 511 h 657"/>
                <a:gd name="T56" fmla="*/ 506 w 887"/>
                <a:gd name="T57" fmla="*/ 520 h 657"/>
                <a:gd name="T58" fmla="*/ 462 w 887"/>
                <a:gd name="T59" fmla="*/ 539 h 657"/>
                <a:gd name="T60" fmla="*/ 459 w 887"/>
                <a:gd name="T61" fmla="*/ 582 h 657"/>
                <a:gd name="T62" fmla="*/ 443 w 887"/>
                <a:gd name="T63" fmla="*/ 610 h 657"/>
                <a:gd name="T64" fmla="*/ 422 w 887"/>
                <a:gd name="T65" fmla="*/ 657 h 657"/>
                <a:gd name="T66" fmla="*/ 392 w 887"/>
                <a:gd name="T67" fmla="*/ 641 h 657"/>
                <a:gd name="T68" fmla="*/ 362 w 887"/>
                <a:gd name="T69" fmla="*/ 632 h 657"/>
                <a:gd name="T70" fmla="*/ 334 w 887"/>
                <a:gd name="T71" fmla="*/ 608 h 657"/>
                <a:gd name="T72" fmla="*/ 321 w 887"/>
                <a:gd name="T73" fmla="*/ 561 h 657"/>
                <a:gd name="T74" fmla="*/ 326 w 887"/>
                <a:gd name="T75" fmla="*/ 547 h 657"/>
                <a:gd name="T76" fmla="*/ 295 w 887"/>
                <a:gd name="T77" fmla="*/ 536 h 657"/>
                <a:gd name="T78" fmla="*/ 302 w 887"/>
                <a:gd name="T79" fmla="*/ 503 h 657"/>
                <a:gd name="T80" fmla="*/ 288 w 887"/>
                <a:gd name="T81" fmla="*/ 495 h 657"/>
                <a:gd name="T82" fmla="*/ 288 w 887"/>
                <a:gd name="T83" fmla="*/ 474 h 657"/>
                <a:gd name="T84" fmla="*/ 290 w 887"/>
                <a:gd name="T85" fmla="*/ 462 h 657"/>
                <a:gd name="T86" fmla="*/ 317 w 887"/>
                <a:gd name="T87" fmla="*/ 432 h 657"/>
                <a:gd name="T88" fmla="*/ 274 w 887"/>
                <a:gd name="T89" fmla="*/ 397 h 657"/>
                <a:gd name="T90" fmla="*/ 301 w 887"/>
                <a:gd name="T91" fmla="*/ 388 h 657"/>
                <a:gd name="T92" fmla="*/ 279 w 887"/>
                <a:gd name="T93" fmla="*/ 363 h 657"/>
                <a:gd name="T94" fmla="*/ 249 w 887"/>
                <a:gd name="T95" fmla="*/ 377 h 657"/>
                <a:gd name="T96" fmla="*/ 255 w 887"/>
                <a:gd name="T97" fmla="*/ 339 h 657"/>
                <a:gd name="T98" fmla="*/ 239 w 887"/>
                <a:gd name="T99" fmla="*/ 306 h 657"/>
                <a:gd name="T100" fmla="*/ 209 w 887"/>
                <a:gd name="T101" fmla="*/ 263 h 657"/>
                <a:gd name="T102" fmla="*/ 102 w 887"/>
                <a:gd name="T103" fmla="*/ 244 h 657"/>
                <a:gd name="T104" fmla="*/ 42 w 887"/>
                <a:gd name="T105" fmla="*/ 225 h 657"/>
                <a:gd name="T106" fmla="*/ 86 w 887"/>
                <a:gd name="T107" fmla="*/ 200 h 657"/>
                <a:gd name="T108" fmla="*/ 3 w 887"/>
                <a:gd name="T109" fmla="*/ 188 h 657"/>
                <a:gd name="T110" fmla="*/ 105 w 887"/>
                <a:gd name="T111" fmla="*/ 150 h 657"/>
                <a:gd name="T112" fmla="*/ 102 w 887"/>
                <a:gd name="T113" fmla="*/ 104 h 657"/>
                <a:gd name="T114" fmla="*/ 191 w 887"/>
                <a:gd name="T115" fmla="*/ 62 h 657"/>
                <a:gd name="T116" fmla="*/ 279 w 887"/>
                <a:gd name="T117" fmla="*/ 69 h 657"/>
                <a:gd name="T118" fmla="*/ 408 w 887"/>
                <a:gd name="T119" fmla="*/ 54 h 657"/>
                <a:gd name="T120" fmla="*/ 448 w 887"/>
                <a:gd name="T121" fmla="*/ 17 h 657"/>
                <a:gd name="T122" fmla="*/ 541 w 887"/>
                <a:gd name="T123" fmla="*/ 3 h 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87" h="657">
                  <a:moveTo>
                    <a:pt x="384" y="634"/>
                  </a:moveTo>
                  <a:lnTo>
                    <a:pt x="384" y="634"/>
                  </a:lnTo>
                  <a:lnTo>
                    <a:pt x="384" y="635"/>
                  </a:lnTo>
                  <a:lnTo>
                    <a:pt x="384" y="637"/>
                  </a:lnTo>
                  <a:lnTo>
                    <a:pt x="383" y="640"/>
                  </a:lnTo>
                  <a:lnTo>
                    <a:pt x="381" y="638"/>
                  </a:lnTo>
                  <a:lnTo>
                    <a:pt x="380" y="637"/>
                  </a:lnTo>
                  <a:lnTo>
                    <a:pt x="378" y="637"/>
                  </a:lnTo>
                  <a:lnTo>
                    <a:pt x="377" y="637"/>
                  </a:lnTo>
                  <a:lnTo>
                    <a:pt x="377" y="637"/>
                  </a:lnTo>
                  <a:lnTo>
                    <a:pt x="381" y="634"/>
                  </a:lnTo>
                  <a:lnTo>
                    <a:pt x="384" y="634"/>
                  </a:lnTo>
                  <a:close/>
                  <a:moveTo>
                    <a:pt x="517" y="523"/>
                  </a:moveTo>
                  <a:lnTo>
                    <a:pt x="519" y="525"/>
                  </a:lnTo>
                  <a:lnTo>
                    <a:pt x="519" y="528"/>
                  </a:lnTo>
                  <a:lnTo>
                    <a:pt x="517" y="528"/>
                  </a:lnTo>
                  <a:lnTo>
                    <a:pt x="515" y="528"/>
                  </a:lnTo>
                  <a:lnTo>
                    <a:pt x="514" y="526"/>
                  </a:lnTo>
                  <a:lnTo>
                    <a:pt x="515" y="525"/>
                  </a:lnTo>
                  <a:lnTo>
                    <a:pt x="517" y="523"/>
                  </a:lnTo>
                  <a:close/>
                  <a:moveTo>
                    <a:pt x="314" y="419"/>
                  </a:moveTo>
                  <a:lnTo>
                    <a:pt x="317" y="421"/>
                  </a:lnTo>
                  <a:lnTo>
                    <a:pt x="320" y="421"/>
                  </a:lnTo>
                  <a:lnTo>
                    <a:pt x="320" y="422"/>
                  </a:lnTo>
                  <a:lnTo>
                    <a:pt x="320" y="422"/>
                  </a:lnTo>
                  <a:lnTo>
                    <a:pt x="317" y="424"/>
                  </a:lnTo>
                  <a:lnTo>
                    <a:pt x="317" y="427"/>
                  </a:lnTo>
                  <a:lnTo>
                    <a:pt x="315" y="427"/>
                  </a:lnTo>
                  <a:lnTo>
                    <a:pt x="317" y="429"/>
                  </a:lnTo>
                  <a:lnTo>
                    <a:pt x="315" y="429"/>
                  </a:lnTo>
                  <a:lnTo>
                    <a:pt x="314" y="430"/>
                  </a:lnTo>
                  <a:lnTo>
                    <a:pt x="312" y="430"/>
                  </a:lnTo>
                  <a:lnTo>
                    <a:pt x="312" y="429"/>
                  </a:lnTo>
                  <a:lnTo>
                    <a:pt x="310" y="426"/>
                  </a:lnTo>
                  <a:lnTo>
                    <a:pt x="310" y="424"/>
                  </a:lnTo>
                  <a:lnTo>
                    <a:pt x="310" y="422"/>
                  </a:lnTo>
                  <a:lnTo>
                    <a:pt x="310" y="421"/>
                  </a:lnTo>
                  <a:lnTo>
                    <a:pt x="312" y="419"/>
                  </a:lnTo>
                  <a:lnTo>
                    <a:pt x="314" y="419"/>
                  </a:lnTo>
                  <a:close/>
                  <a:moveTo>
                    <a:pt x="266" y="410"/>
                  </a:moveTo>
                  <a:lnTo>
                    <a:pt x="273" y="410"/>
                  </a:lnTo>
                  <a:lnTo>
                    <a:pt x="280" y="411"/>
                  </a:lnTo>
                  <a:lnTo>
                    <a:pt x="282" y="413"/>
                  </a:lnTo>
                  <a:lnTo>
                    <a:pt x="285" y="415"/>
                  </a:lnTo>
                  <a:lnTo>
                    <a:pt x="290" y="419"/>
                  </a:lnTo>
                  <a:lnTo>
                    <a:pt x="295" y="421"/>
                  </a:lnTo>
                  <a:lnTo>
                    <a:pt x="301" y="422"/>
                  </a:lnTo>
                  <a:lnTo>
                    <a:pt x="301" y="424"/>
                  </a:lnTo>
                  <a:lnTo>
                    <a:pt x="301" y="424"/>
                  </a:lnTo>
                  <a:lnTo>
                    <a:pt x="301" y="426"/>
                  </a:lnTo>
                  <a:lnTo>
                    <a:pt x="301" y="426"/>
                  </a:lnTo>
                  <a:lnTo>
                    <a:pt x="301" y="426"/>
                  </a:lnTo>
                  <a:lnTo>
                    <a:pt x="301" y="427"/>
                  </a:lnTo>
                  <a:lnTo>
                    <a:pt x="302" y="427"/>
                  </a:lnTo>
                  <a:lnTo>
                    <a:pt x="302" y="427"/>
                  </a:lnTo>
                  <a:lnTo>
                    <a:pt x="301" y="429"/>
                  </a:lnTo>
                  <a:lnTo>
                    <a:pt x="299" y="430"/>
                  </a:lnTo>
                  <a:lnTo>
                    <a:pt x="290" y="433"/>
                  </a:lnTo>
                  <a:lnTo>
                    <a:pt x="287" y="435"/>
                  </a:lnTo>
                  <a:lnTo>
                    <a:pt x="279" y="437"/>
                  </a:lnTo>
                  <a:lnTo>
                    <a:pt x="276" y="437"/>
                  </a:lnTo>
                  <a:lnTo>
                    <a:pt x="276" y="437"/>
                  </a:lnTo>
                  <a:lnTo>
                    <a:pt x="274" y="435"/>
                  </a:lnTo>
                  <a:lnTo>
                    <a:pt x="271" y="435"/>
                  </a:lnTo>
                  <a:lnTo>
                    <a:pt x="271" y="433"/>
                  </a:lnTo>
                  <a:lnTo>
                    <a:pt x="269" y="433"/>
                  </a:lnTo>
                  <a:lnTo>
                    <a:pt x="269" y="432"/>
                  </a:lnTo>
                  <a:lnTo>
                    <a:pt x="271" y="432"/>
                  </a:lnTo>
                  <a:lnTo>
                    <a:pt x="274" y="432"/>
                  </a:lnTo>
                  <a:lnTo>
                    <a:pt x="277" y="432"/>
                  </a:lnTo>
                  <a:lnTo>
                    <a:pt x="276" y="430"/>
                  </a:lnTo>
                  <a:lnTo>
                    <a:pt x="276" y="430"/>
                  </a:lnTo>
                  <a:lnTo>
                    <a:pt x="274" y="430"/>
                  </a:lnTo>
                  <a:lnTo>
                    <a:pt x="273" y="430"/>
                  </a:lnTo>
                  <a:lnTo>
                    <a:pt x="273" y="429"/>
                  </a:lnTo>
                  <a:lnTo>
                    <a:pt x="271" y="429"/>
                  </a:lnTo>
                  <a:lnTo>
                    <a:pt x="265" y="429"/>
                  </a:lnTo>
                  <a:lnTo>
                    <a:pt x="261" y="427"/>
                  </a:lnTo>
                  <a:lnTo>
                    <a:pt x="260" y="427"/>
                  </a:lnTo>
                  <a:lnTo>
                    <a:pt x="260" y="426"/>
                  </a:lnTo>
                  <a:lnTo>
                    <a:pt x="258" y="426"/>
                  </a:lnTo>
                  <a:lnTo>
                    <a:pt x="260" y="421"/>
                  </a:lnTo>
                  <a:lnTo>
                    <a:pt x="261" y="419"/>
                  </a:lnTo>
                  <a:lnTo>
                    <a:pt x="263" y="419"/>
                  </a:lnTo>
                  <a:lnTo>
                    <a:pt x="266" y="419"/>
                  </a:lnTo>
                  <a:lnTo>
                    <a:pt x="268" y="419"/>
                  </a:lnTo>
                  <a:lnTo>
                    <a:pt x="263" y="418"/>
                  </a:lnTo>
                  <a:lnTo>
                    <a:pt x="261" y="416"/>
                  </a:lnTo>
                  <a:lnTo>
                    <a:pt x="260" y="416"/>
                  </a:lnTo>
                  <a:lnTo>
                    <a:pt x="260" y="415"/>
                  </a:lnTo>
                  <a:lnTo>
                    <a:pt x="260" y="413"/>
                  </a:lnTo>
                  <a:lnTo>
                    <a:pt x="260" y="413"/>
                  </a:lnTo>
                  <a:lnTo>
                    <a:pt x="261" y="411"/>
                  </a:lnTo>
                  <a:lnTo>
                    <a:pt x="261" y="411"/>
                  </a:lnTo>
                  <a:lnTo>
                    <a:pt x="266" y="410"/>
                  </a:lnTo>
                  <a:close/>
                  <a:moveTo>
                    <a:pt x="301" y="392"/>
                  </a:moveTo>
                  <a:lnTo>
                    <a:pt x="304" y="392"/>
                  </a:lnTo>
                  <a:lnTo>
                    <a:pt x="306" y="394"/>
                  </a:lnTo>
                  <a:lnTo>
                    <a:pt x="307" y="396"/>
                  </a:lnTo>
                  <a:lnTo>
                    <a:pt x="306" y="396"/>
                  </a:lnTo>
                  <a:lnTo>
                    <a:pt x="304" y="396"/>
                  </a:lnTo>
                  <a:lnTo>
                    <a:pt x="299" y="396"/>
                  </a:lnTo>
                  <a:lnTo>
                    <a:pt x="299" y="394"/>
                  </a:lnTo>
                  <a:lnTo>
                    <a:pt x="299" y="394"/>
                  </a:lnTo>
                  <a:lnTo>
                    <a:pt x="299" y="392"/>
                  </a:lnTo>
                  <a:lnTo>
                    <a:pt x="301" y="392"/>
                  </a:lnTo>
                  <a:close/>
                  <a:moveTo>
                    <a:pt x="679" y="391"/>
                  </a:moveTo>
                  <a:lnTo>
                    <a:pt x="681" y="391"/>
                  </a:lnTo>
                  <a:lnTo>
                    <a:pt x="683" y="391"/>
                  </a:lnTo>
                  <a:lnTo>
                    <a:pt x="683" y="392"/>
                  </a:lnTo>
                  <a:lnTo>
                    <a:pt x="684" y="392"/>
                  </a:lnTo>
                  <a:lnTo>
                    <a:pt x="686" y="394"/>
                  </a:lnTo>
                  <a:lnTo>
                    <a:pt x="686" y="396"/>
                  </a:lnTo>
                  <a:lnTo>
                    <a:pt x="686" y="396"/>
                  </a:lnTo>
                  <a:lnTo>
                    <a:pt x="686" y="397"/>
                  </a:lnTo>
                  <a:lnTo>
                    <a:pt x="686" y="397"/>
                  </a:lnTo>
                  <a:lnTo>
                    <a:pt x="684" y="397"/>
                  </a:lnTo>
                  <a:lnTo>
                    <a:pt x="686" y="399"/>
                  </a:lnTo>
                  <a:lnTo>
                    <a:pt x="686" y="399"/>
                  </a:lnTo>
                  <a:lnTo>
                    <a:pt x="686" y="400"/>
                  </a:lnTo>
                  <a:lnTo>
                    <a:pt x="686" y="400"/>
                  </a:lnTo>
                  <a:lnTo>
                    <a:pt x="679" y="402"/>
                  </a:lnTo>
                  <a:lnTo>
                    <a:pt x="678" y="403"/>
                  </a:lnTo>
                  <a:lnTo>
                    <a:pt x="676" y="405"/>
                  </a:lnTo>
                  <a:lnTo>
                    <a:pt x="673" y="407"/>
                  </a:lnTo>
                  <a:lnTo>
                    <a:pt x="673" y="407"/>
                  </a:lnTo>
                  <a:lnTo>
                    <a:pt x="671" y="405"/>
                  </a:lnTo>
                  <a:lnTo>
                    <a:pt x="668" y="403"/>
                  </a:lnTo>
                  <a:lnTo>
                    <a:pt x="660" y="403"/>
                  </a:lnTo>
                  <a:lnTo>
                    <a:pt x="653" y="405"/>
                  </a:lnTo>
                  <a:lnTo>
                    <a:pt x="649" y="407"/>
                  </a:lnTo>
                  <a:lnTo>
                    <a:pt x="648" y="405"/>
                  </a:lnTo>
                  <a:lnTo>
                    <a:pt x="648" y="405"/>
                  </a:lnTo>
                  <a:lnTo>
                    <a:pt x="648" y="405"/>
                  </a:lnTo>
                  <a:lnTo>
                    <a:pt x="648" y="402"/>
                  </a:lnTo>
                  <a:lnTo>
                    <a:pt x="649" y="402"/>
                  </a:lnTo>
                  <a:lnTo>
                    <a:pt x="651" y="400"/>
                  </a:lnTo>
                  <a:lnTo>
                    <a:pt x="653" y="399"/>
                  </a:lnTo>
                  <a:lnTo>
                    <a:pt x="651" y="397"/>
                  </a:lnTo>
                  <a:lnTo>
                    <a:pt x="653" y="394"/>
                  </a:lnTo>
                  <a:lnTo>
                    <a:pt x="654" y="394"/>
                  </a:lnTo>
                  <a:lnTo>
                    <a:pt x="657" y="394"/>
                  </a:lnTo>
                  <a:lnTo>
                    <a:pt x="659" y="396"/>
                  </a:lnTo>
                  <a:lnTo>
                    <a:pt x="662" y="396"/>
                  </a:lnTo>
                  <a:lnTo>
                    <a:pt x="668" y="394"/>
                  </a:lnTo>
                  <a:lnTo>
                    <a:pt x="671" y="394"/>
                  </a:lnTo>
                  <a:lnTo>
                    <a:pt x="679" y="391"/>
                  </a:lnTo>
                  <a:close/>
                  <a:moveTo>
                    <a:pt x="279" y="383"/>
                  </a:moveTo>
                  <a:lnTo>
                    <a:pt x="279" y="385"/>
                  </a:lnTo>
                  <a:lnTo>
                    <a:pt x="280" y="386"/>
                  </a:lnTo>
                  <a:lnTo>
                    <a:pt x="280" y="388"/>
                  </a:lnTo>
                  <a:lnTo>
                    <a:pt x="280" y="388"/>
                  </a:lnTo>
                  <a:lnTo>
                    <a:pt x="280" y="389"/>
                  </a:lnTo>
                  <a:lnTo>
                    <a:pt x="279" y="389"/>
                  </a:lnTo>
                  <a:lnTo>
                    <a:pt x="279" y="391"/>
                  </a:lnTo>
                  <a:lnTo>
                    <a:pt x="277" y="391"/>
                  </a:lnTo>
                  <a:lnTo>
                    <a:pt x="274" y="389"/>
                  </a:lnTo>
                  <a:lnTo>
                    <a:pt x="273" y="389"/>
                  </a:lnTo>
                  <a:lnTo>
                    <a:pt x="273" y="388"/>
                  </a:lnTo>
                  <a:lnTo>
                    <a:pt x="273" y="388"/>
                  </a:lnTo>
                  <a:lnTo>
                    <a:pt x="274" y="386"/>
                  </a:lnTo>
                  <a:lnTo>
                    <a:pt x="276" y="385"/>
                  </a:lnTo>
                  <a:lnTo>
                    <a:pt x="279" y="383"/>
                  </a:lnTo>
                  <a:close/>
                  <a:moveTo>
                    <a:pt x="255" y="342"/>
                  </a:moveTo>
                  <a:lnTo>
                    <a:pt x="257" y="342"/>
                  </a:lnTo>
                  <a:lnTo>
                    <a:pt x="257" y="344"/>
                  </a:lnTo>
                  <a:lnTo>
                    <a:pt x="255" y="345"/>
                  </a:lnTo>
                  <a:lnTo>
                    <a:pt x="254" y="347"/>
                  </a:lnTo>
                  <a:lnTo>
                    <a:pt x="250" y="350"/>
                  </a:lnTo>
                  <a:lnTo>
                    <a:pt x="249" y="350"/>
                  </a:lnTo>
                  <a:lnTo>
                    <a:pt x="249" y="348"/>
                  </a:lnTo>
                  <a:lnTo>
                    <a:pt x="247" y="348"/>
                  </a:lnTo>
                  <a:lnTo>
                    <a:pt x="246" y="348"/>
                  </a:lnTo>
                  <a:lnTo>
                    <a:pt x="246" y="347"/>
                  </a:lnTo>
                  <a:lnTo>
                    <a:pt x="246" y="347"/>
                  </a:lnTo>
                  <a:lnTo>
                    <a:pt x="246" y="347"/>
                  </a:lnTo>
                  <a:lnTo>
                    <a:pt x="244" y="347"/>
                  </a:lnTo>
                  <a:lnTo>
                    <a:pt x="243" y="347"/>
                  </a:lnTo>
                  <a:lnTo>
                    <a:pt x="241" y="347"/>
                  </a:lnTo>
                  <a:lnTo>
                    <a:pt x="239" y="345"/>
                  </a:lnTo>
                  <a:lnTo>
                    <a:pt x="243" y="344"/>
                  </a:lnTo>
                  <a:lnTo>
                    <a:pt x="243" y="344"/>
                  </a:lnTo>
                  <a:lnTo>
                    <a:pt x="247" y="344"/>
                  </a:lnTo>
                  <a:lnTo>
                    <a:pt x="249" y="344"/>
                  </a:lnTo>
                  <a:lnTo>
                    <a:pt x="250" y="344"/>
                  </a:lnTo>
                  <a:lnTo>
                    <a:pt x="252" y="344"/>
                  </a:lnTo>
                  <a:lnTo>
                    <a:pt x="254" y="342"/>
                  </a:lnTo>
                  <a:lnTo>
                    <a:pt x="255" y="342"/>
                  </a:lnTo>
                  <a:close/>
                  <a:moveTo>
                    <a:pt x="793" y="270"/>
                  </a:moveTo>
                  <a:lnTo>
                    <a:pt x="794" y="273"/>
                  </a:lnTo>
                  <a:lnTo>
                    <a:pt x="794" y="274"/>
                  </a:lnTo>
                  <a:lnTo>
                    <a:pt x="796" y="277"/>
                  </a:lnTo>
                  <a:lnTo>
                    <a:pt x="799" y="276"/>
                  </a:lnTo>
                  <a:lnTo>
                    <a:pt x="801" y="279"/>
                  </a:lnTo>
                  <a:lnTo>
                    <a:pt x="799" y="281"/>
                  </a:lnTo>
                  <a:lnTo>
                    <a:pt x="788" y="281"/>
                  </a:lnTo>
                  <a:lnTo>
                    <a:pt x="783" y="281"/>
                  </a:lnTo>
                  <a:lnTo>
                    <a:pt x="780" y="279"/>
                  </a:lnTo>
                  <a:lnTo>
                    <a:pt x="780" y="276"/>
                  </a:lnTo>
                  <a:lnTo>
                    <a:pt x="780" y="271"/>
                  </a:lnTo>
                  <a:lnTo>
                    <a:pt x="783" y="270"/>
                  </a:lnTo>
                  <a:lnTo>
                    <a:pt x="787" y="271"/>
                  </a:lnTo>
                  <a:lnTo>
                    <a:pt x="790" y="270"/>
                  </a:lnTo>
                  <a:lnTo>
                    <a:pt x="793" y="270"/>
                  </a:lnTo>
                  <a:close/>
                  <a:moveTo>
                    <a:pt x="780" y="230"/>
                  </a:moveTo>
                  <a:lnTo>
                    <a:pt x="782" y="232"/>
                  </a:lnTo>
                  <a:lnTo>
                    <a:pt x="783" y="240"/>
                  </a:lnTo>
                  <a:lnTo>
                    <a:pt x="783" y="251"/>
                  </a:lnTo>
                  <a:lnTo>
                    <a:pt x="782" y="251"/>
                  </a:lnTo>
                  <a:lnTo>
                    <a:pt x="777" y="238"/>
                  </a:lnTo>
                  <a:lnTo>
                    <a:pt x="777" y="233"/>
                  </a:lnTo>
                  <a:lnTo>
                    <a:pt x="777" y="230"/>
                  </a:lnTo>
                  <a:lnTo>
                    <a:pt x="780" y="230"/>
                  </a:lnTo>
                  <a:close/>
                  <a:moveTo>
                    <a:pt x="11" y="207"/>
                  </a:moveTo>
                  <a:lnTo>
                    <a:pt x="12" y="207"/>
                  </a:lnTo>
                  <a:lnTo>
                    <a:pt x="16" y="208"/>
                  </a:lnTo>
                  <a:lnTo>
                    <a:pt x="19" y="210"/>
                  </a:lnTo>
                  <a:lnTo>
                    <a:pt x="20" y="210"/>
                  </a:lnTo>
                  <a:lnTo>
                    <a:pt x="20" y="211"/>
                  </a:lnTo>
                  <a:lnTo>
                    <a:pt x="17" y="211"/>
                  </a:lnTo>
                  <a:lnTo>
                    <a:pt x="12" y="211"/>
                  </a:lnTo>
                  <a:lnTo>
                    <a:pt x="6" y="210"/>
                  </a:lnTo>
                  <a:lnTo>
                    <a:pt x="4" y="210"/>
                  </a:lnTo>
                  <a:lnTo>
                    <a:pt x="4" y="208"/>
                  </a:lnTo>
                  <a:lnTo>
                    <a:pt x="6" y="208"/>
                  </a:lnTo>
                  <a:lnTo>
                    <a:pt x="8" y="207"/>
                  </a:lnTo>
                  <a:lnTo>
                    <a:pt x="11" y="207"/>
                  </a:lnTo>
                  <a:close/>
                  <a:moveTo>
                    <a:pt x="794" y="194"/>
                  </a:moveTo>
                  <a:lnTo>
                    <a:pt x="798" y="196"/>
                  </a:lnTo>
                  <a:lnTo>
                    <a:pt x="798" y="197"/>
                  </a:lnTo>
                  <a:lnTo>
                    <a:pt x="796" y="200"/>
                  </a:lnTo>
                  <a:lnTo>
                    <a:pt x="793" y="202"/>
                  </a:lnTo>
                  <a:lnTo>
                    <a:pt x="790" y="202"/>
                  </a:lnTo>
                  <a:lnTo>
                    <a:pt x="790" y="200"/>
                  </a:lnTo>
                  <a:lnTo>
                    <a:pt x="790" y="199"/>
                  </a:lnTo>
                  <a:lnTo>
                    <a:pt x="794" y="196"/>
                  </a:lnTo>
                  <a:lnTo>
                    <a:pt x="794" y="194"/>
                  </a:lnTo>
                  <a:close/>
                  <a:moveTo>
                    <a:pt x="779" y="177"/>
                  </a:moveTo>
                  <a:lnTo>
                    <a:pt x="779" y="177"/>
                  </a:lnTo>
                  <a:lnTo>
                    <a:pt x="779" y="180"/>
                  </a:lnTo>
                  <a:lnTo>
                    <a:pt x="779" y="184"/>
                  </a:lnTo>
                  <a:lnTo>
                    <a:pt x="780" y="188"/>
                  </a:lnTo>
                  <a:lnTo>
                    <a:pt x="779" y="191"/>
                  </a:lnTo>
                  <a:lnTo>
                    <a:pt x="776" y="192"/>
                  </a:lnTo>
                  <a:lnTo>
                    <a:pt x="776" y="189"/>
                  </a:lnTo>
                  <a:lnTo>
                    <a:pt x="774" y="184"/>
                  </a:lnTo>
                  <a:lnTo>
                    <a:pt x="774" y="180"/>
                  </a:lnTo>
                  <a:lnTo>
                    <a:pt x="777" y="177"/>
                  </a:lnTo>
                  <a:lnTo>
                    <a:pt x="779" y="177"/>
                  </a:lnTo>
                  <a:close/>
                  <a:moveTo>
                    <a:pt x="793" y="125"/>
                  </a:moveTo>
                  <a:lnTo>
                    <a:pt x="801" y="125"/>
                  </a:lnTo>
                  <a:lnTo>
                    <a:pt x="801" y="128"/>
                  </a:lnTo>
                  <a:lnTo>
                    <a:pt x="798" y="132"/>
                  </a:lnTo>
                  <a:lnTo>
                    <a:pt x="791" y="136"/>
                  </a:lnTo>
                  <a:lnTo>
                    <a:pt x="783" y="136"/>
                  </a:lnTo>
                  <a:lnTo>
                    <a:pt x="777" y="134"/>
                  </a:lnTo>
                  <a:lnTo>
                    <a:pt x="776" y="131"/>
                  </a:lnTo>
                  <a:lnTo>
                    <a:pt x="779" y="128"/>
                  </a:lnTo>
                  <a:lnTo>
                    <a:pt x="785" y="126"/>
                  </a:lnTo>
                  <a:lnTo>
                    <a:pt x="793" y="125"/>
                  </a:lnTo>
                  <a:close/>
                  <a:moveTo>
                    <a:pt x="774" y="54"/>
                  </a:moveTo>
                  <a:lnTo>
                    <a:pt x="777" y="57"/>
                  </a:lnTo>
                  <a:lnTo>
                    <a:pt x="780" y="60"/>
                  </a:lnTo>
                  <a:lnTo>
                    <a:pt x="783" y="63"/>
                  </a:lnTo>
                  <a:lnTo>
                    <a:pt x="782" y="65"/>
                  </a:lnTo>
                  <a:lnTo>
                    <a:pt x="777" y="65"/>
                  </a:lnTo>
                  <a:lnTo>
                    <a:pt x="772" y="62"/>
                  </a:lnTo>
                  <a:lnTo>
                    <a:pt x="769" y="58"/>
                  </a:lnTo>
                  <a:lnTo>
                    <a:pt x="769" y="55"/>
                  </a:lnTo>
                  <a:lnTo>
                    <a:pt x="771" y="54"/>
                  </a:lnTo>
                  <a:lnTo>
                    <a:pt x="774" y="54"/>
                  </a:lnTo>
                  <a:close/>
                  <a:moveTo>
                    <a:pt x="381" y="33"/>
                  </a:moveTo>
                  <a:lnTo>
                    <a:pt x="396" y="38"/>
                  </a:lnTo>
                  <a:lnTo>
                    <a:pt x="403" y="41"/>
                  </a:lnTo>
                  <a:lnTo>
                    <a:pt x="407" y="44"/>
                  </a:lnTo>
                  <a:lnTo>
                    <a:pt x="405" y="49"/>
                  </a:lnTo>
                  <a:lnTo>
                    <a:pt x="403" y="55"/>
                  </a:lnTo>
                  <a:lnTo>
                    <a:pt x="402" y="55"/>
                  </a:lnTo>
                  <a:lnTo>
                    <a:pt x="396" y="52"/>
                  </a:lnTo>
                  <a:lnTo>
                    <a:pt x="386" y="47"/>
                  </a:lnTo>
                  <a:lnTo>
                    <a:pt x="377" y="46"/>
                  </a:lnTo>
                  <a:lnTo>
                    <a:pt x="369" y="40"/>
                  </a:lnTo>
                  <a:lnTo>
                    <a:pt x="369" y="36"/>
                  </a:lnTo>
                  <a:lnTo>
                    <a:pt x="369" y="35"/>
                  </a:lnTo>
                  <a:lnTo>
                    <a:pt x="377" y="35"/>
                  </a:lnTo>
                  <a:lnTo>
                    <a:pt x="381" y="33"/>
                  </a:lnTo>
                  <a:close/>
                  <a:moveTo>
                    <a:pt x="575" y="0"/>
                  </a:moveTo>
                  <a:lnTo>
                    <a:pt x="608" y="0"/>
                  </a:lnTo>
                  <a:lnTo>
                    <a:pt x="619" y="2"/>
                  </a:lnTo>
                  <a:lnTo>
                    <a:pt x="634" y="3"/>
                  </a:lnTo>
                  <a:lnTo>
                    <a:pt x="642" y="6"/>
                  </a:lnTo>
                  <a:lnTo>
                    <a:pt x="643" y="6"/>
                  </a:lnTo>
                  <a:lnTo>
                    <a:pt x="653" y="8"/>
                  </a:lnTo>
                  <a:lnTo>
                    <a:pt x="662" y="8"/>
                  </a:lnTo>
                  <a:lnTo>
                    <a:pt x="678" y="11"/>
                  </a:lnTo>
                  <a:lnTo>
                    <a:pt x="679" y="13"/>
                  </a:lnTo>
                  <a:lnTo>
                    <a:pt x="678" y="14"/>
                  </a:lnTo>
                  <a:lnTo>
                    <a:pt x="675" y="14"/>
                  </a:lnTo>
                  <a:lnTo>
                    <a:pt x="654" y="16"/>
                  </a:lnTo>
                  <a:lnTo>
                    <a:pt x="618" y="16"/>
                  </a:lnTo>
                  <a:lnTo>
                    <a:pt x="597" y="19"/>
                  </a:lnTo>
                  <a:lnTo>
                    <a:pt x="591" y="19"/>
                  </a:lnTo>
                  <a:lnTo>
                    <a:pt x="589" y="22"/>
                  </a:lnTo>
                  <a:lnTo>
                    <a:pt x="593" y="24"/>
                  </a:lnTo>
                  <a:lnTo>
                    <a:pt x="597" y="22"/>
                  </a:lnTo>
                  <a:lnTo>
                    <a:pt x="613" y="19"/>
                  </a:lnTo>
                  <a:lnTo>
                    <a:pt x="619" y="17"/>
                  </a:lnTo>
                  <a:lnTo>
                    <a:pt x="630" y="19"/>
                  </a:lnTo>
                  <a:lnTo>
                    <a:pt x="646" y="21"/>
                  </a:lnTo>
                  <a:lnTo>
                    <a:pt x="653" y="19"/>
                  </a:lnTo>
                  <a:lnTo>
                    <a:pt x="662" y="19"/>
                  </a:lnTo>
                  <a:lnTo>
                    <a:pt x="675" y="19"/>
                  </a:lnTo>
                  <a:lnTo>
                    <a:pt x="689" y="16"/>
                  </a:lnTo>
                  <a:lnTo>
                    <a:pt x="694" y="22"/>
                  </a:lnTo>
                  <a:lnTo>
                    <a:pt x="698" y="27"/>
                  </a:lnTo>
                  <a:lnTo>
                    <a:pt x="703" y="25"/>
                  </a:lnTo>
                  <a:lnTo>
                    <a:pt x="708" y="27"/>
                  </a:lnTo>
                  <a:lnTo>
                    <a:pt x="708" y="29"/>
                  </a:lnTo>
                  <a:lnTo>
                    <a:pt x="711" y="29"/>
                  </a:lnTo>
                  <a:lnTo>
                    <a:pt x="714" y="29"/>
                  </a:lnTo>
                  <a:lnTo>
                    <a:pt x="727" y="30"/>
                  </a:lnTo>
                  <a:lnTo>
                    <a:pt x="736" y="33"/>
                  </a:lnTo>
                  <a:lnTo>
                    <a:pt x="739" y="33"/>
                  </a:lnTo>
                  <a:lnTo>
                    <a:pt x="741" y="35"/>
                  </a:lnTo>
                  <a:lnTo>
                    <a:pt x="742" y="36"/>
                  </a:lnTo>
                  <a:lnTo>
                    <a:pt x="741" y="38"/>
                  </a:lnTo>
                  <a:lnTo>
                    <a:pt x="735" y="41"/>
                  </a:lnTo>
                  <a:lnTo>
                    <a:pt x="728" y="44"/>
                  </a:lnTo>
                  <a:lnTo>
                    <a:pt x="719" y="46"/>
                  </a:lnTo>
                  <a:lnTo>
                    <a:pt x="708" y="47"/>
                  </a:lnTo>
                  <a:lnTo>
                    <a:pt x="626" y="52"/>
                  </a:lnTo>
                  <a:lnTo>
                    <a:pt x="623" y="54"/>
                  </a:lnTo>
                  <a:lnTo>
                    <a:pt x="621" y="55"/>
                  </a:lnTo>
                  <a:lnTo>
                    <a:pt x="621" y="60"/>
                  </a:lnTo>
                  <a:lnTo>
                    <a:pt x="626" y="60"/>
                  </a:lnTo>
                  <a:lnTo>
                    <a:pt x="635" y="58"/>
                  </a:lnTo>
                  <a:lnTo>
                    <a:pt x="651" y="57"/>
                  </a:lnTo>
                  <a:lnTo>
                    <a:pt x="662" y="57"/>
                  </a:lnTo>
                  <a:lnTo>
                    <a:pt x="689" y="58"/>
                  </a:lnTo>
                  <a:lnTo>
                    <a:pt x="697" y="62"/>
                  </a:lnTo>
                  <a:lnTo>
                    <a:pt x="701" y="68"/>
                  </a:lnTo>
                  <a:lnTo>
                    <a:pt x="711" y="66"/>
                  </a:lnTo>
                  <a:lnTo>
                    <a:pt x="712" y="66"/>
                  </a:lnTo>
                  <a:lnTo>
                    <a:pt x="714" y="65"/>
                  </a:lnTo>
                  <a:lnTo>
                    <a:pt x="716" y="62"/>
                  </a:lnTo>
                  <a:lnTo>
                    <a:pt x="717" y="60"/>
                  </a:lnTo>
                  <a:lnTo>
                    <a:pt x="717" y="58"/>
                  </a:lnTo>
                  <a:lnTo>
                    <a:pt x="719" y="57"/>
                  </a:lnTo>
                  <a:lnTo>
                    <a:pt x="720" y="57"/>
                  </a:lnTo>
                  <a:lnTo>
                    <a:pt x="727" y="55"/>
                  </a:lnTo>
                  <a:lnTo>
                    <a:pt x="741" y="55"/>
                  </a:lnTo>
                  <a:lnTo>
                    <a:pt x="744" y="55"/>
                  </a:lnTo>
                  <a:lnTo>
                    <a:pt x="747" y="58"/>
                  </a:lnTo>
                  <a:lnTo>
                    <a:pt x="747" y="60"/>
                  </a:lnTo>
                  <a:lnTo>
                    <a:pt x="747" y="63"/>
                  </a:lnTo>
                  <a:lnTo>
                    <a:pt x="747" y="65"/>
                  </a:lnTo>
                  <a:lnTo>
                    <a:pt x="747" y="68"/>
                  </a:lnTo>
                  <a:lnTo>
                    <a:pt x="746" y="73"/>
                  </a:lnTo>
                  <a:lnTo>
                    <a:pt x="742" y="77"/>
                  </a:lnTo>
                  <a:lnTo>
                    <a:pt x="739" y="81"/>
                  </a:lnTo>
                  <a:lnTo>
                    <a:pt x="735" y="82"/>
                  </a:lnTo>
                  <a:lnTo>
                    <a:pt x="728" y="88"/>
                  </a:lnTo>
                  <a:lnTo>
                    <a:pt x="727" y="90"/>
                  </a:lnTo>
                  <a:lnTo>
                    <a:pt x="719" y="95"/>
                  </a:lnTo>
                  <a:lnTo>
                    <a:pt x="717" y="98"/>
                  </a:lnTo>
                  <a:lnTo>
                    <a:pt x="717" y="99"/>
                  </a:lnTo>
                  <a:lnTo>
                    <a:pt x="719" y="99"/>
                  </a:lnTo>
                  <a:lnTo>
                    <a:pt x="720" y="98"/>
                  </a:lnTo>
                  <a:lnTo>
                    <a:pt x="722" y="96"/>
                  </a:lnTo>
                  <a:lnTo>
                    <a:pt x="724" y="96"/>
                  </a:lnTo>
                  <a:lnTo>
                    <a:pt x="733" y="92"/>
                  </a:lnTo>
                  <a:lnTo>
                    <a:pt x="736" y="92"/>
                  </a:lnTo>
                  <a:lnTo>
                    <a:pt x="742" y="87"/>
                  </a:lnTo>
                  <a:lnTo>
                    <a:pt x="747" y="85"/>
                  </a:lnTo>
                  <a:lnTo>
                    <a:pt x="750" y="84"/>
                  </a:lnTo>
                  <a:lnTo>
                    <a:pt x="753" y="82"/>
                  </a:lnTo>
                  <a:lnTo>
                    <a:pt x="763" y="73"/>
                  </a:lnTo>
                  <a:lnTo>
                    <a:pt x="769" y="71"/>
                  </a:lnTo>
                  <a:lnTo>
                    <a:pt x="776" y="71"/>
                  </a:lnTo>
                  <a:lnTo>
                    <a:pt x="776" y="74"/>
                  </a:lnTo>
                  <a:lnTo>
                    <a:pt x="783" y="76"/>
                  </a:lnTo>
                  <a:lnTo>
                    <a:pt x="787" y="76"/>
                  </a:lnTo>
                  <a:lnTo>
                    <a:pt x="791" y="76"/>
                  </a:lnTo>
                  <a:lnTo>
                    <a:pt x="793" y="77"/>
                  </a:lnTo>
                  <a:lnTo>
                    <a:pt x="796" y="77"/>
                  </a:lnTo>
                  <a:lnTo>
                    <a:pt x="801" y="79"/>
                  </a:lnTo>
                  <a:lnTo>
                    <a:pt x="804" y="77"/>
                  </a:lnTo>
                  <a:lnTo>
                    <a:pt x="804" y="77"/>
                  </a:lnTo>
                  <a:lnTo>
                    <a:pt x="809" y="74"/>
                  </a:lnTo>
                  <a:lnTo>
                    <a:pt x="812" y="71"/>
                  </a:lnTo>
                  <a:lnTo>
                    <a:pt x="817" y="68"/>
                  </a:lnTo>
                  <a:lnTo>
                    <a:pt x="818" y="66"/>
                  </a:lnTo>
                  <a:lnTo>
                    <a:pt x="820" y="66"/>
                  </a:lnTo>
                  <a:lnTo>
                    <a:pt x="821" y="65"/>
                  </a:lnTo>
                  <a:lnTo>
                    <a:pt x="828" y="63"/>
                  </a:lnTo>
                  <a:lnTo>
                    <a:pt x="829" y="63"/>
                  </a:lnTo>
                  <a:lnTo>
                    <a:pt x="832" y="65"/>
                  </a:lnTo>
                  <a:lnTo>
                    <a:pt x="847" y="65"/>
                  </a:lnTo>
                  <a:lnTo>
                    <a:pt x="854" y="65"/>
                  </a:lnTo>
                  <a:lnTo>
                    <a:pt x="865" y="68"/>
                  </a:lnTo>
                  <a:lnTo>
                    <a:pt x="873" y="69"/>
                  </a:lnTo>
                  <a:lnTo>
                    <a:pt x="876" y="69"/>
                  </a:lnTo>
                  <a:lnTo>
                    <a:pt x="881" y="73"/>
                  </a:lnTo>
                  <a:lnTo>
                    <a:pt x="886" y="76"/>
                  </a:lnTo>
                  <a:lnTo>
                    <a:pt x="887" y="76"/>
                  </a:lnTo>
                  <a:lnTo>
                    <a:pt x="887" y="77"/>
                  </a:lnTo>
                  <a:lnTo>
                    <a:pt x="886" y="77"/>
                  </a:lnTo>
                  <a:lnTo>
                    <a:pt x="876" y="82"/>
                  </a:lnTo>
                  <a:lnTo>
                    <a:pt x="873" y="85"/>
                  </a:lnTo>
                  <a:lnTo>
                    <a:pt x="862" y="90"/>
                  </a:lnTo>
                  <a:lnTo>
                    <a:pt x="858" y="92"/>
                  </a:lnTo>
                  <a:lnTo>
                    <a:pt x="853" y="92"/>
                  </a:lnTo>
                  <a:lnTo>
                    <a:pt x="848" y="92"/>
                  </a:lnTo>
                  <a:lnTo>
                    <a:pt x="843" y="93"/>
                  </a:lnTo>
                  <a:lnTo>
                    <a:pt x="843" y="93"/>
                  </a:lnTo>
                  <a:lnTo>
                    <a:pt x="847" y="96"/>
                  </a:lnTo>
                  <a:lnTo>
                    <a:pt x="847" y="96"/>
                  </a:lnTo>
                  <a:lnTo>
                    <a:pt x="847" y="98"/>
                  </a:lnTo>
                  <a:lnTo>
                    <a:pt x="843" y="99"/>
                  </a:lnTo>
                  <a:lnTo>
                    <a:pt x="843" y="101"/>
                  </a:lnTo>
                  <a:lnTo>
                    <a:pt x="834" y="103"/>
                  </a:lnTo>
                  <a:lnTo>
                    <a:pt x="828" y="104"/>
                  </a:lnTo>
                  <a:lnTo>
                    <a:pt x="821" y="104"/>
                  </a:lnTo>
                  <a:lnTo>
                    <a:pt x="817" y="104"/>
                  </a:lnTo>
                  <a:lnTo>
                    <a:pt x="810" y="107"/>
                  </a:lnTo>
                  <a:lnTo>
                    <a:pt x="813" y="109"/>
                  </a:lnTo>
                  <a:lnTo>
                    <a:pt x="815" y="110"/>
                  </a:lnTo>
                  <a:lnTo>
                    <a:pt x="823" y="112"/>
                  </a:lnTo>
                  <a:lnTo>
                    <a:pt x="823" y="114"/>
                  </a:lnTo>
                  <a:lnTo>
                    <a:pt x="820" y="115"/>
                  </a:lnTo>
                  <a:lnTo>
                    <a:pt x="815" y="118"/>
                  </a:lnTo>
                  <a:lnTo>
                    <a:pt x="809" y="120"/>
                  </a:lnTo>
                  <a:lnTo>
                    <a:pt x="807" y="120"/>
                  </a:lnTo>
                  <a:lnTo>
                    <a:pt x="804" y="120"/>
                  </a:lnTo>
                  <a:lnTo>
                    <a:pt x="802" y="120"/>
                  </a:lnTo>
                  <a:lnTo>
                    <a:pt x="796" y="120"/>
                  </a:lnTo>
                  <a:lnTo>
                    <a:pt x="791" y="120"/>
                  </a:lnTo>
                  <a:lnTo>
                    <a:pt x="782" y="120"/>
                  </a:lnTo>
                  <a:lnTo>
                    <a:pt x="777" y="118"/>
                  </a:lnTo>
                  <a:lnTo>
                    <a:pt x="776" y="117"/>
                  </a:lnTo>
                  <a:lnTo>
                    <a:pt x="772" y="118"/>
                  </a:lnTo>
                  <a:lnTo>
                    <a:pt x="771" y="118"/>
                  </a:lnTo>
                  <a:lnTo>
                    <a:pt x="766" y="121"/>
                  </a:lnTo>
                  <a:lnTo>
                    <a:pt x="763" y="123"/>
                  </a:lnTo>
                  <a:lnTo>
                    <a:pt x="761" y="126"/>
                  </a:lnTo>
                  <a:lnTo>
                    <a:pt x="761" y="128"/>
                  </a:lnTo>
                  <a:lnTo>
                    <a:pt x="761" y="131"/>
                  </a:lnTo>
                  <a:lnTo>
                    <a:pt x="761" y="132"/>
                  </a:lnTo>
                  <a:lnTo>
                    <a:pt x="763" y="134"/>
                  </a:lnTo>
                  <a:lnTo>
                    <a:pt x="765" y="134"/>
                  </a:lnTo>
                  <a:lnTo>
                    <a:pt x="766" y="134"/>
                  </a:lnTo>
                  <a:lnTo>
                    <a:pt x="771" y="134"/>
                  </a:lnTo>
                  <a:lnTo>
                    <a:pt x="772" y="134"/>
                  </a:lnTo>
                  <a:lnTo>
                    <a:pt x="772" y="136"/>
                  </a:lnTo>
                  <a:lnTo>
                    <a:pt x="774" y="137"/>
                  </a:lnTo>
                  <a:lnTo>
                    <a:pt x="774" y="139"/>
                  </a:lnTo>
                  <a:lnTo>
                    <a:pt x="772" y="140"/>
                  </a:lnTo>
                  <a:lnTo>
                    <a:pt x="772" y="144"/>
                  </a:lnTo>
                  <a:lnTo>
                    <a:pt x="772" y="145"/>
                  </a:lnTo>
                  <a:lnTo>
                    <a:pt x="772" y="148"/>
                  </a:lnTo>
                  <a:lnTo>
                    <a:pt x="774" y="148"/>
                  </a:lnTo>
                  <a:lnTo>
                    <a:pt x="776" y="148"/>
                  </a:lnTo>
                  <a:lnTo>
                    <a:pt x="776" y="148"/>
                  </a:lnTo>
                  <a:lnTo>
                    <a:pt x="777" y="150"/>
                  </a:lnTo>
                  <a:lnTo>
                    <a:pt x="779" y="151"/>
                  </a:lnTo>
                  <a:lnTo>
                    <a:pt x="779" y="151"/>
                  </a:lnTo>
                  <a:lnTo>
                    <a:pt x="779" y="153"/>
                  </a:lnTo>
                  <a:lnTo>
                    <a:pt x="777" y="155"/>
                  </a:lnTo>
                  <a:lnTo>
                    <a:pt x="774" y="155"/>
                  </a:lnTo>
                  <a:lnTo>
                    <a:pt x="768" y="156"/>
                  </a:lnTo>
                  <a:lnTo>
                    <a:pt x="768" y="158"/>
                  </a:lnTo>
                  <a:lnTo>
                    <a:pt x="766" y="158"/>
                  </a:lnTo>
                  <a:lnTo>
                    <a:pt x="766" y="159"/>
                  </a:lnTo>
                  <a:lnTo>
                    <a:pt x="765" y="161"/>
                  </a:lnTo>
                  <a:lnTo>
                    <a:pt x="765" y="162"/>
                  </a:lnTo>
                  <a:lnTo>
                    <a:pt x="763" y="164"/>
                  </a:lnTo>
                  <a:lnTo>
                    <a:pt x="761" y="164"/>
                  </a:lnTo>
                  <a:lnTo>
                    <a:pt x="758" y="164"/>
                  </a:lnTo>
                  <a:lnTo>
                    <a:pt x="755" y="166"/>
                  </a:lnTo>
                  <a:lnTo>
                    <a:pt x="747" y="170"/>
                  </a:lnTo>
                  <a:lnTo>
                    <a:pt x="747" y="170"/>
                  </a:lnTo>
                  <a:lnTo>
                    <a:pt x="750" y="172"/>
                  </a:lnTo>
                  <a:lnTo>
                    <a:pt x="750" y="173"/>
                  </a:lnTo>
                  <a:lnTo>
                    <a:pt x="746" y="178"/>
                  </a:lnTo>
                  <a:lnTo>
                    <a:pt x="746" y="181"/>
                  </a:lnTo>
                  <a:lnTo>
                    <a:pt x="744" y="184"/>
                  </a:lnTo>
                  <a:lnTo>
                    <a:pt x="744" y="188"/>
                  </a:lnTo>
                  <a:lnTo>
                    <a:pt x="742" y="191"/>
                  </a:lnTo>
                  <a:lnTo>
                    <a:pt x="739" y="194"/>
                  </a:lnTo>
                  <a:lnTo>
                    <a:pt x="738" y="197"/>
                  </a:lnTo>
                  <a:lnTo>
                    <a:pt x="739" y="200"/>
                  </a:lnTo>
                  <a:lnTo>
                    <a:pt x="741" y="202"/>
                  </a:lnTo>
                  <a:lnTo>
                    <a:pt x="744" y="200"/>
                  </a:lnTo>
                  <a:lnTo>
                    <a:pt x="747" y="196"/>
                  </a:lnTo>
                  <a:lnTo>
                    <a:pt x="752" y="194"/>
                  </a:lnTo>
                  <a:lnTo>
                    <a:pt x="755" y="194"/>
                  </a:lnTo>
                  <a:lnTo>
                    <a:pt x="760" y="196"/>
                  </a:lnTo>
                  <a:lnTo>
                    <a:pt x="763" y="197"/>
                  </a:lnTo>
                  <a:lnTo>
                    <a:pt x="768" y="197"/>
                  </a:lnTo>
                  <a:lnTo>
                    <a:pt x="771" y="199"/>
                  </a:lnTo>
                  <a:lnTo>
                    <a:pt x="772" y="200"/>
                  </a:lnTo>
                  <a:lnTo>
                    <a:pt x="774" y="202"/>
                  </a:lnTo>
                  <a:lnTo>
                    <a:pt x="774" y="203"/>
                  </a:lnTo>
                  <a:lnTo>
                    <a:pt x="771" y="203"/>
                  </a:lnTo>
                  <a:lnTo>
                    <a:pt x="771" y="203"/>
                  </a:lnTo>
                  <a:lnTo>
                    <a:pt x="765" y="200"/>
                  </a:lnTo>
                  <a:lnTo>
                    <a:pt x="761" y="200"/>
                  </a:lnTo>
                  <a:lnTo>
                    <a:pt x="757" y="200"/>
                  </a:lnTo>
                  <a:lnTo>
                    <a:pt x="753" y="202"/>
                  </a:lnTo>
                  <a:lnTo>
                    <a:pt x="757" y="208"/>
                  </a:lnTo>
                  <a:lnTo>
                    <a:pt x="760" y="210"/>
                  </a:lnTo>
                  <a:lnTo>
                    <a:pt x="766" y="211"/>
                  </a:lnTo>
                  <a:lnTo>
                    <a:pt x="769" y="213"/>
                  </a:lnTo>
                  <a:lnTo>
                    <a:pt x="772" y="214"/>
                  </a:lnTo>
                  <a:lnTo>
                    <a:pt x="774" y="214"/>
                  </a:lnTo>
                  <a:lnTo>
                    <a:pt x="776" y="214"/>
                  </a:lnTo>
                  <a:lnTo>
                    <a:pt x="779" y="213"/>
                  </a:lnTo>
                  <a:lnTo>
                    <a:pt x="783" y="213"/>
                  </a:lnTo>
                  <a:lnTo>
                    <a:pt x="787" y="213"/>
                  </a:lnTo>
                  <a:lnTo>
                    <a:pt x="788" y="214"/>
                  </a:lnTo>
                  <a:lnTo>
                    <a:pt x="788" y="218"/>
                  </a:lnTo>
                  <a:lnTo>
                    <a:pt x="788" y="221"/>
                  </a:lnTo>
                  <a:lnTo>
                    <a:pt x="788" y="224"/>
                  </a:lnTo>
                  <a:lnTo>
                    <a:pt x="787" y="225"/>
                  </a:lnTo>
                  <a:lnTo>
                    <a:pt x="785" y="229"/>
                  </a:lnTo>
                  <a:lnTo>
                    <a:pt x="783" y="229"/>
                  </a:lnTo>
                  <a:lnTo>
                    <a:pt x="782" y="229"/>
                  </a:lnTo>
                  <a:lnTo>
                    <a:pt x="780" y="229"/>
                  </a:lnTo>
                  <a:lnTo>
                    <a:pt x="779" y="227"/>
                  </a:lnTo>
                  <a:lnTo>
                    <a:pt x="776" y="227"/>
                  </a:lnTo>
                  <a:lnTo>
                    <a:pt x="771" y="225"/>
                  </a:lnTo>
                  <a:lnTo>
                    <a:pt x="766" y="224"/>
                  </a:lnTo>
                  <a:lnTo>
                    <a:pt x="763" y="224"/>
                  </a:lnTo>
                  <a:lnTo>
                    <a:pt x="757" y="224"/>
                  </a:lnTo>
                  <a:lnTo>
                    <a:pt x="750" y="225"/>
                  </a:lnTo>
                  <a:lnTo>
                    <a:pt x="750" y="225"/>
                  </a:lnTo>
                  <a:lnTo>
                    <a:pt x="741" y="230"/>
                  </a:lnTo>
                  <a:lnTo>
                    <a:pt x="738" y="230"/>
                  </a:lnTo>
                  <a:lnTo>
                    <a:pt x="736" y="229"/>
                  </a:lnTo>
                  <a:lnTo>
                    <a:pt x="731" y="227"/>
                  </a:lnTo>
                  <a:lnTo>
                    <a:pt x="730" y="227"/>
                  </a:lnTo>
                  <a:lnTo>
                    <a:pt x="727" y="230"/>
                  </a:lnTo>
                  <a:lnTo>
                    <a:pt x="727" y="230"/>
                  </a:lnTo>
                  <a:lnTo>
                    <a:pt x="727" y="232"/>
                  </a:lnTo>
                  <a:lnTo>
                    <a:pt x="728" y="233"/>
                  </a:lnTo>
                  <a:lnTo>
                    <a:pt x="730" y="233"/>
                  </a:lnTo>
                  <a:lnTo>
                    <a:pt x="730" y="233"/>
                  </a:lnTo>
                  <a:lnTo>
                    <a:pt x="735" y="233"/>
                  </a:lnTo>
                  <a:lnTo>
                    <a:pt x="736" y="235"/>
                  </a:lnTo>
                  <a:lnTo>
                    <a:pt x="738" y="240"/>
                  </a:lnTo>
                  <a:lnTo>
                    <a:pt x="741" y="243"/>
                  </a:lnTo>
                  <a:lnTo>
                    <a:pt x="742" y="243"/>
                  </a:lnTo>
                  <a:lnTo>
                    <a:pt x="742" y="244"/>
                  </a:lnTo>
                  <a:lnTo>
                    <a:pt x="747" y="243"/>
                  </a:lnTo>
                  <a:lnTo>
                    <a:pt x="750" y="243"/>
                  </a:lnTo>
                  <a:lnTo>
                    <a:pt x="752" y="243"/>
                  </a:lnTo>
                  <a:lnTo>
                    <a:pt x="755" y="244"/>
                  </a:lnTo>
                  <a:lnTo>
                    <a:pt x="757" y="244"/>
                  </a:lnTo>
                  <a:lnTo>
                    <a:pt x="760" y="244"/>
                  </a:lnTo>
                  <a:lnTo>
                    <a:pt x="761" y="244"/>
                  </a:lnTo>
                  <a:lnTo>
                    <a:pt x="766" y="248"/>
                  </a:lnTo>
                  <a:lnTo>
                    <a:pt x="765" y="252"/>
                  </a:lnTo>
                  <a:lnTo>
                    <a:pt x="766" y="254"/>
                  </a:lnTo>
                  <a:lnTo>
                    <a:pt x="769" y="257"/>
                  </a:lnTo>
                  <a:lnTo>
                    <a:pt x="771" y="259"/>
                  </a:lnTo>
                  <a:lnTo>
                    <a:pt x="771" y="260"/>
                  </a:lnTo>
                  <a:lnTo>
                    <a:pt x="771" y="262"/>
                  </a:lnTo>
                  <a:lnTo>
                    <a:pt x="771" y="263"/>
                  </a:lnTo>
                  <a:lnTo>
                    <a:pt x="772" y="265"/>
                  </a:lnTo>
                  <a:lnTo>
                    <a:pt x="772" y="266"/>
                  </a:lnTo>
                  <a:lnTo>
                    <a:pt x="772" y="270"/>
                  </a:lnTo>
                  <a:lnTo>
                    <a:pt x="772" y="273"/>
                  </a:lnTo>
                  <a:lnTo>
                    <a:pt x="772" y="274"/>
                  </a:lnTo>
                  <a:lnTo>
                    <a:pt x="771" y="276"/>
                  </a:lnTo>
                  <a:lnTo>
                    <a:pt x="768" y="276"/>
                  </a:lnTo>
                  <a:lnTo>
                    <a:pt x="766" y="276"/>
                  </a:lnTo>
                  <a:lnTo>
                    <a:pt x="765" y="274"/>
                  </a:lnTo>
                  <a:lnTo>
                    <a:pt x="763" y="273"/>
                  </a:lnTo>
                  <a:lnTo>
                    <a:pt x="761" y="271"/>
                  </a:lnTo>
                  <a:lnTo>
                    <a:pt x="757" y="271"/>
                  </a:lnTo>
                  <a:lnTo>
                    <a:pt x="750" y="276"/>
                  </a:lnTo>
                  <a:lnTo>
                    <a:pt x="747" y="276"/>
                  </a:lnTo>
                  <a:lnTo>
                    <a:pt x="746" y="277"/>
                  </a:lnTo>
                  <a:lnTo>
                    <a:pt x="744" y="279"/>
                  </a:lnTo>
                  <a:lnTo>
                    <a:pt x="739" y="281"/>
                  </a:lnTo>
                  <a:lnTo>
                    <a:pt x="736" y="279"/>
                  </a:lnTo>
                  <a:lnTo>
                    <a:pt x="731" y="277"/>
                  </a:lnTo>
                  <a:lnTo>
                    <a:pt x="733" y="279"/>
                  </a:lnTo>
                  <a:lnTo>
                    <a:pt x="736" y="281"/>
                  </a:lnTo>
                  <a:lnTo>
                    <a:pt x="738" y="282"/>
                  </a:lnTo>
                  <a:lnTo>
                    <a:pt x="739" y="282"/>
                  </a:lnTo>
                  <a:lnTo>
                    <a:pt x="741" y="282"/>
                  </a:lnTo>
                  <a:lnTo>
                    <a:pt x="742" y="281"/>
                  </a:lnTo>
                  <a:lnTo>
                    <a:pt x="747" y="279"/>
                  </a:lnTo>
                  <a:lnTo>
                    <a:pt x="749" y="279"/>
                  </a:lnTo>
                  <a:lnTo>
                    <a:pt x="749" y="279"/>
                  </a:lnTo>
                  <a:lnTo>
                    <a:pt x="750" y="279"/>
                  </a:lnTo>
                  <a:lnTo>
                    <a:pt x="752" y="281"/>
                  </a:lnTo>
                  <a:lnTo>
                    <a:pt x="752" y="284"/>
                  </a:lnTo>
                  <a:lnTo>
                    <a:pt x="752" y="287"/>
                  </a:lnTo>
                  <a:lnTo>
                    <a:pt x="750" y="288"/>
                  </a:lnTo>
                  <a:lnTo>
                    <a:pt x="750" y="290"/>
                  </a:lnTo>
                  <a:lnTo>
                    <a:pt x="749" y="290"/>
                  </a:lnTo>
                  <a:lnTo>
                    <a:pt x="749" y="290"/>
                  </a:lnTo>
                  <a:lnTo>
                    <a:pt x="752" y="292"/>
                  </a:lnTo>
                  <a:lnTo>
                    <a:pt x="755" y="288"/>
                  </a:lnTo>
                  <a:lnTo>
                    <a:pt x="757" y="285"/>
                  </a:lnTo>
                  <a:lnTo>
                    <a:pt x="758" y="282"/>
                  </a:lnTo>
                  <a:lnTo>
                    <a:pt x="760" y="281"/>
                  </a:lnTo>
                  <a:lnTo>
                    <a:pt x="765" y="282"/>
                  </a:lnTo>
                  <a:lnTo>
                    <a:pt x="766" y="285"/>
                  </a:lnTo>
                  <a:lnTo>
                    <a:pt x="771" y="292"/>
                  </a:lnTo>
                  <a:lnTo>
                    <a:pt x="772" y="292"/>
                  </a:lnTo>
                  <a:lnTo>
                    <a:pt x="774" y="293"/>
                  </a:lnTo>
                  <a:lnTo>
                    <a:pt x="776" y="296"/>
                  </a:lnTo>
                  <a:lnTo>
                    <a:pt x="774" y="298"/>
                  </a:lnTo>
                  <a:lnTo>
                    <a:pt x="774" y="299"/>
                  </a:lnTo>
                  <a:lnTo>
                    <a:pt x="774" y="301"/>
                  </a:lnTo>
                  <a:lnTo>
                    <a:pt x="772" y="301"/>
                  </a:lnTo>
                  <a:lnTo>
                    <a:pt x="771" y="301"/>
                  </a:lnTo>
                  <a:lnTo>
                    <a:pt x="769" y="303"/>
                  </a:lnTo>
                  <a:lnTo>
                    <a:pt x="763" y="301"/>
                  </a:lnTo>
                  <a:lnTo>
                    <a:pt x="760" y="301"/>
                  </a:lnTo>
                  <a:lnTo>
                    <a:pt x="760" y="304"/>
                  </a:lnTo>
                  <a:lnTo>
                    <a:pt x="753" y="306"/>
                  </a:lnTo>
                  <a:lnTo>
                    <a:pt x="747" y="306"/>
                  </a:lnTo>
                  <a:lnTo>
                    <a:pt x="741" y="304"/>
                  </a:lnTo>
                  <a:lnTo>
                    <a:pt x="736" y="303"/>
                  </a:lnTo>
                  <a:lnTo>
                    <a:pt x="738" y="299"/>
                  </a:lnTo>
                  <a:lnTo>
                    <a:pt x="738" y="296"/>
                  </a:lnTo>
                  <a:lnTo>
                    <a:pt x="736" y="293"/>
                  </a:lnTo>
                  <a:lnTo>
                    <a:pt x="735" y="293"/>
                  </a:lnTo>
                  <a:lnTo>
                    <a:pt x="736" y="296"/>
                  </a:lnTo>
                  <a:lnTo>
                    <a:pt x="735" y="298"/>
                  </a:lnTo>
                  <a:lnTo>
                    <a:pt x="731" y="299"/>
                  </a:lnTo>
                  <a:lnTo>
                    <a:pt x="730" y="301"/>
                  </a:lnTo>
                  <a:lnTo>
                    <a:pt x="730" y="301"/>
                  </a:lnTo>
                  <a:lnTo>
                    <a:pt x="731" y="301"/>
                  </a:lnTo>
                  <a:lnTo>
                    <a:pt x="731" y="303"/>
                  </a:lnTo>
                  <a:lnTo>
                    <a:pt x="731" y="304"/>
                  </a:lnTo>
                  <a:lnTo>
                    <a:pt x="731" y="304"/>
                  </a:lnTo>
                  <a:lnTo>
                    <a:pt x="730" y="306"/>
                  </a:lnTo>
                  <a:lnTo>
                    <a:pt x="730" y="307"/>
                  </a:lnTo>
                  <a:lnTo>
                    <a:pt x="730" y="307"/>
                  </a:lnTo>
                  <a:lnTo>
                    <a:pt x="731" y="309"/>
                  </a:lnTo>
                  <a:lnTo>
                    <a:pt x="733" y="309"/>
                  </a:lnTo>
                  <a:lnTo>
                    <a:pt x="735" y="311"/>
                  </a:lnTo>
                  <a:lnTo>
                    <a:pt x="746" y="311"/>
                  </a:lnTo>
                  <a:lnTo>
                    <a:pt x="749" y="311"/>
                  </a:lnTo>
                  <a:lnTo>
                    <a:pt x="758" y="314"/>
                  </a:lnTo>
                  <a:lnTo>
                    <a:pt x="758" y="315"/>
                  </a:lnTo>
                  <a:lnTo>
                    <a:pt x="757" y="320"/>
                  </a:lnTo>
                  <a:lnTo>
                    <a:pt x="757" y="323"/>
                  </a:lnTo>
                  <a:lnTo>
                    <a:pt x="755" y="325"/>
                  </a:lnTo>
                  <a:lnTo>
                    <a:pt x="744" y="325"/>
                  </a:lnTo>
                  <a:lnTo>
                    <a:pt x="741" y="325"/>
                  </a:lnTo>
                  <a:lnTo>
                    <a:pt x="736" y="328"/>
                  </a:lnTo>
                  <a:lnTo>
                    <a:pt x="731" y="329"/>
                  </a:lnTo>
                  <a:lnTo>
                    <a:pt x="730" y="329"/>
                  </a:lnTo>
                  <a:lnTo>
                    <a:pt x="720" y="328"/>
                  </a:lnTo>
                  <a:lnTo>
                    <a:pt x="717" y="326"/>
                  </a:lnTo>
                  <a:lnTo>
                    <a:pt x="709" y="322"/>
                  </a:lnTo>
                  <a:lnTo>
                    <a:pt x="703" y="317"/>
                  </a:lnTo>
                  <a:lnTo>
                    <a:pt x="701" y="318"/>
                  </a:lnTo>
                  <a:lnTo>
                    <a:pt x="700" y="320"/>
                  </a:lnTo>
                  <a:lnTo>
                    <a:pt x="698" y="320"/>
                  </a:lnTo>
                  <a:lnTo>
                    <a:pt x="697" y="320"/>
                  </a:lnTo>
                  <a:lnTo>
                    <a:pt x="695" y="320"/>
                  </a:lnTo>
                  <a:lnTo>
                    <a:pt x="692" y="320"/>
                  </a:lnTo>
                  <a:lnTo>
                    <a:pt x="690" y="317"/>
                  </a:lnTo>
                  <a:lnTo>
                    <a:pt x="686" y="315"/>
                  </a:lnTo>
                  <a:lnTo>
                    <a:pt x="684" y="314"/>
                  </a:lnTo>
                  <a:lnTo>
                    <a:pt x="684" y="314"/>
                  </a:lnTo>
                  <a:lnTo>
                    <a:pt x="686" y="315"/>
                  </a:lnTo>
                  <a:lnTo>
                    <a:pt x="687" y="317"/>
                  </a:lnTo>
                  <a:lnTo>
                    <a:pt x="692" y="322"/>
                  </a:lnTo>
                  <a:lnTo>
                    <a:pt x="695" y="323"/>
                  </a:lnTo>
                  <a:lnTo>
                    <a:pt x="695" y="323"/>
                  </a:lnTo>
                  <a:lnTo>
                    <a:pt x="690" y="323"/>
                  </a:lnTo>
                  <a:lnTo>
                    <a:pt x="687" y="325"/>
                  </a:lnTo>
                  <a:lnTo>
                    <a:pt x="684" y="326"/>
                  </a:lnTo>
                  <a:lnTo>
                    <a:pt x="683" y="329"/>
                  </a:lnTo>
                  <a:lnTo>
                    <a:pt x="681" y="329"/>
                  </a:lnTo>
                  <a:lnTo>
                    <a:pt x="676" y="331"/>
                  </a:lnTo>
                  <a:lnTo>
                    <a:pt x="675" y="331"/>
                  </a:lnTo>
                  <a:lnTo>
                    <a:pt x="671" y="329"/>
                  </a:lnTo>
                  <a:lnTo>
                    <a:pt x="665" y="328"/>
                  </a:lnTo>
                  <a:lnTo>
                    <a:pt x="662" y="326"/>
                  </a:lnTo>
                  <a:lnTo>
                    <a:pt x="659" y="325"/>
                  </a:lnTo>
                  <a:lnTo>
                    <a:pt x="660" y="326"/>
                  </a:lnTo>
                  <a:lnTo>
                    <a:pt x="668" y="329"/>
                  </a:lnTo>
                  <a:lnTo>
                    <a:pt x="668" y="331"/>
                  </a:lnTo>
                  <a:lnTo>
                    <a:pt x="667" y="333"/>
                  </a:lnTo>
                  <a:lnTo>
                    <a:pt x="667" y="333"/>
                  </a:lnTo>
                  <a:lnTo>
                    <a:pt x="665" y="333"/>
                  </a:lnTo>
                  <a:lnTo>
                    <a:pt x="662" y="333"/>
                  </a:lnTo>
                  <a:lnTo>
                    <a:pt x="659" y="333"/>
                  </a:lnTo>
                  <a:lnTo>
                    <a:pt x="656" y="333"/>
                  </a:lnTo>
                  <a:lnTo>
                    <a:pt x="654" y="334"/>
                  </a:lnTo>
                  <a:lnTo>
                    <a:pt x="654" y="334"/>
                  </a:lnTo>
                  <a:lnTo>
                    <a:pt x="656" y="336"/>
                  </a:lnTo>
                  <a:lnTo>
                    <a:pt x="656" y="336"/>
                  </a:lnTo>
                  <a:lnTo>
                    <a:pt x="657" y="336"/>
                  </a:lnTo>
                  <a:lnTo>
                    <a:pt x="660" y="334"/>
                  </a:lnTo>
                  <a:lnTo>
                    <a:pt x="662" y="334"/>
                  </a:lnTo>
                  <a:lnTo>
                    <a:pt x="667" y="334"/>
                  </a:lnTo>
                  <a:lnTo>
                    <a:pt x="670" y="333"/>
                  </a:lnTo>
                  <a:lnTo>
                    <a:pt x="675" y="333"/>
                  </a:lnTo>
                  <a:lnTo>
                    <a:pt x="676" y="333"/>
                  </a:lnTo>
                  <a:lnTo>
                    <a:pt x="686" y="329"/>
                  </a:lnTo>
                  <a:lnTo>
                    <a:pt x="687" y="328"/>
                  </a:lnTo>
                  <a:lnTo>
                    <a:pt x="690" y="326"/>
                  </a:lnTo>
                  <a:lnTo>
                    <a:pt x="697" y="326"/>
                  </a:lnTo>
                  <a:lnTo>
                    <a:pt x="705" y="326"/>
                  </a:lnTo>
                  <a:lnTo>
                    <a:pt x="708" y="326"/>
                  </a:lnTo>
                  <a:lnTo>
                    <a:pt x="709" y="328"/>
                  </a:lnTo>
                  <a:lnTo>
                    <a:pt x="714" y="331"/>
                  </a:lnTo>
                  <a:lnTo>
                    <a:pt x="717" y="333"/>
                  </a:lnTo>
                  <a:lnTo>
                    <a:pt x="720" y="333"/>
                  </a:lnTo>
                  <a:lnTo>
                    <a:pt x="722" y="336"/>
                  </a:lnTo>
                  <a:lnTo>
                    <a:pt x="728" y="337"/>
                  </a:lnTo>
                  <a:lnTo>
                    <a:pt x="731" y="339"/>
                  </a:lnTo>
                  <a:lnTo>
                    <a:pt x="735" y="340"/>
                  </a:lnTo>
                  <a:lnTo>
                    <a:pt x="735" y="345"/>
                  </a:lnTo>
                  <a:lnTo>
                    <a:pt x="735" y="347"/>
                  </a:lnTo>
                  <a:lnTo>
                    <a:pt x="733" y="355"/>
                  </a:lnTo>
                  <a:lnTo>
                    <a:pt x="731" y="355"/>
                  </a:lnTo>
                  <a:lnTo>
                    <a:pt x="731" y="359"/>
                  </a:lnTo>
                  <a:lnTo>
                    <a:pt x="730" y="361"/>
                  </a:lnTo>
                  <a:lnTo>
                    <a:pt x="728" y="361"/>
                  </a:lnTo>
                  <a:lnTo>
                    <a:pt x="725" y="359"/>
                  </a:lnTo>
                  <a:lnTo>
                    <a:pt x="717" y="356"/>
                  </a:lnTo>
                  <a:lnTo>
                    <a:pt x="711" y="355"/>
                  </a:lnTo>
                  <a:lnTo>
                    <a:pt x="708" y="353"/>
                  </a:lnTo>
                  <a:lnTo>
                    <a:pt x="705" y="351"/>
                  </a:lnTo>
                  <a:lnTo>
                    <a:pt x="700" y="347"/>
                  </a:lnTo>
                  <a:lnTo>
                    <a:pt x="698" y="339"/>
                  </a:lnTo>
                  <a:lnTo>
                    <a:pt x="697" y="336"/>
                  </a:lnTo>
                  <a:lnTo>
                    <a:pt x="695" y="336"/>
                  </a:lnTo>
                  <a:lnTo>
                    <a:pt x="692" y="337"/>
                  </a:lnTo>
                  <a:lnTo>
                    <a:pt x="689" y="337"/>
                  </a:lnTo>
                  <a:lnTo>
                    <a:pt x="687" y="339"/>
                  </a:lnTo>
                  <a:lnTo>
                    <a:pt x="679" y="342"/>
                  </a:lnTo>
                  <a:lnTo>
                    <a:pt x="676" y="344"/>
                  </a:lnTo>
                  <a:lnTo>
                    <a:pt x="675" y="344"/>
                  </a:lnTo>
                  <a:lnTo>
                    <a:pt x="667" y="345"/>
                  </a:lnTo>
                  <a:lnTo>
                    <a:pt x="670" y="347"/>
                  </a:lnTo>
                  <a:lnTo>
                    <a:pt x="671" y="347"/>
                  </a:lnTo>
                  <a:lnTo>
                    <a:pt x="675" y="345"/>
                  </a:lnTo>
                  <a:lnTo>
                    <a:pt x="676" y="345"/>
                  </a:lnTo>
                  <a:lnTo>
                    <a:pt x="681" y="344"/>
                  </a:lnTo>
                  <a:lnTo>
                    <a:pt x="686" y="342"/>
                  </a:lnTo>
                  <a:lnTo>
                    <a:pt x="687" y="342"/>
                  </a:lnTo>
                  <a:lnTo>
                    <a:pt x="692" y="340"/>
                  </a:lnTo>
                  <a:lnTo>
                    <a:pt x="694" y="340"/>
                  </a:lnTo>
                  <a:lnTo>
                    <a:pt x="695" y="340"/>
                  </a:lnTo>
                  <a:lnTo>
                    <a:pt x="695" y="340"/>
                  </a:lnTo>
                  <a:lnTo>
                    <a:pt x="697" y="348"/>
                  </a:lnTo>
                  <a:lnTo>
                    <a:pt x="695" y="351"/>
                  </a:lnTo>
                  <a:lnTo>
                    <a:pt x="694" y="351"/>
                  </a:lnTo>
                  <a:lnTo>
                    <a:pt x="689" y="353"/>
                  </a:lnTo>
                  <a:lnTo>
                    <a:pt x="689" y="355"/>
                  </a:lnTo>
                  <a:lnTo>
                    <a:pt x="690" y="355"/>
                  </a:lnTo>
                  <a:lnTo>
                    <a:pt x="694" y="355"/>
                  </a:lnTo>
                  <a:lnTo>
                    <a:pt x="697" y="353"/>
                  </a:lnTo>
                  <a:lnTo>
                    <a:pt x="698" y="353"/>
                  </a:lnTo>
                  <a:lnTo>
                    <a:pt x="700" y="355"/>
                  </a:lnTo>
                  <a:lnTo>
                    <a:pt x="703" y="356"/>
                  </a:lnTo>
                  <a:lnTo>
                    <a:pt x="709" y="359"/>
                  </a:lnTo>
                  <a:lnTo>
                    <a:pt x="712" y="361"/>
                  </a:lnTo>
                  <a:lnTo>
                    <a:pt x="716" y="363"/>
                  </a:lnTo>
                  <a:lnTo>
                    <a:pt x="720" y="364"/>
                  </a:lnTo>
                  <a:lnTo>
                    <a:pt x="722" y="366"/>
                  </a:lnTo>
                  <a:lnTo>
                    <a:pt x="727" y="367"/>
                  </a:lnTo>
                  <a:lnTo>
                    <a:pt x="728" y="367"/>
                  </a:lnTo>
                  <a:lnTo>
                    <a:pt x="730" y="370"/>
                  </a:lnTo>
                  <a:lnTo>
                    <a:pt x="731" y="372"/>
                  </a:lnTo>
                  <a:lnTo>
                    <a:pt x="735" y="372"/>
                  </a:lnTo>
                  <a:lnTo>
                    <a:pt x="735" y="374"/>
                  </a:lnTo>
                  <a:lnTo>
                    <a:pt x="730" y="377"/>
                  </a:lnTo>
                  <a:lnTo>
                    <a:pt x="728" y="378"/>
                  </a:lnTo>
                  <a:lnTo>
                    <a:pt x="727" y="378"/>
                  </a:lnTo>
                  <a:lnTo>
                    <a:pt x="728" y="380"/>
                  </a:lnTo>
                  <a:lnTo>
                    <a:pt x="728" y="381"/>
                  </a:lnTo>
                  <a:lnTo>
                    <a:pt x="728" y="385"/>
                  </a:lnTo>
                  <a:lnTo>
                    <a:pt x="730" y="381"/>
                  </a:lnTo>
                  <a:lnTo>
                    <a:pt x="730" y="380"/>
                  </a:lnTo>
                  <a:lnTo>
                    <a:pt x="731" y="380"/>
                  </a:lnTo>
                  <a:lnTo>
                    <a:pt x="733" y="380"/>
                  </a:lnTo>
                  <a:lnTo>
                    <a:pt x="735" y="378"/>
                  </a:lnTo>
                  <a:lnTo>
                    <a:pt x="738" y="378"/>
                  </a:lnTo>
                  <a:lnTo>
                    <a:pt x="739" y="383"/>
                  </a:lnTo>
                  <a:lnTo>
                    <a:pt x="739" y="386"/>
                  </a:lnTo>
                  <a:lnTo>
                    <a:pt x="739" y="389"/>
                  </a:lnTo>
                  <a:lnTo>
                    <a:pt x="739" y="394"/>
                  </a:lnTo>
                  <a:lnTo>
                    <a:pt x="739" y="396"/>
                  </a:lnTo>
                  <a:lnTo>
                    <a:pt x="741" y="397"/>
                  </a:lnTo>
                  <a:lnTo>
                    <a:pt x="741" y="402"/>
                  </a:lnTo>
                  <a:lnTo>
                    <a:pt x="741" y="403"/>
                  </a:lnTo>
                  <a:lnTo>
                    <a:pt x="741" y="405"/>
                  </a:lnTo>
                  <a:lnTo>
                    <a:pt x="736" y="407"/>
                  </a:lnTo>
                  <a:lnTo>
                    <a:pt x="733" y="405"/>
                  </a:lnTo>
                  <a:lnTo>
                    <a:pt x="730" y="405"/>
                  </a:lnTo>
                  <a:lnTo>
                    <a:pt x="730" y="405"/>
                  </a:lnTo>
                  <a:lnTo>
                    <a:pt x="728" y="403"/>
                  </a:lnTo>
                  <a:lnTo>
                    <a:pt x="728" y="402"/>
                  </a:lnTo>
                  <a:lnTo>
                    <a:pt x="728" y="400"/>
                  </a:lnTo>
                  <a:lnTo>
                    <a:pt x="728" y="396"/>
                  </a:lnTo>
                  <a:lnTo>
                    <a:pt x="727" y="397"/>
                  </a:lnTo>
                  <a:lnTo>
                    <a:pt x="727" y="397"/>
                  </a:lnTo>
                  <a:lnTo>
                    <a:pt x="727" y="399"/>
                  </a:lnTo>
                  <a:lnTo>
                    <a:pt x="727" y="405"/>
                  </a:lnTo>
                  <a:lnTo>
                    <a:pt x="725" y="407"/>
                  </a:lnTo>
                  <a:lnTo>
                    <a:pt x="720" y="407"/>
                  </a:lnTo>
                  <a:lnTo>
                    <a:pt x="717" y="407"/>
                  </a:lnTo>
                  <a:lnTo>
                    <a:pt x="716" y="407"/>
                  </a:lnTo>
                  <a:lnTo>
                    <a:pt x="709" y="403"/>
                  </a:lnTo>
                  <a:lnTo>
                    <a:pt x="706" y="400"/>
                  </a:lnTo>
                  <a:lnTo>
                    <a:pt x="705" y="397"/>
                  </a:lnTo>
                  <a:lnTo>
                    <a:pt x="703" y="394"/>
                  </a:lnTo>
                  <a:lnTo>
                    <a:pt x="701" y="391"/>
                  </a:lnTo>
                  <a:lnTo>
                    <a:pt x="700" y="388"/>
                  </a:lnTo>
                  <a:lnTo>
                    <a:pt x="698" y="386"/>
                  </a:lnTo>
                  <a:lnTo>
                    <a:pt x="695" y="385"/>
                  </a:lnTo>
                  <a:lnTo>
                    <a:pt x="690" y="383"/>
                  </a:lnTo>
                  <a:lnTo>
                    <a:pt x="687" y="381"/>
                  </a:lnTo>
                  <a:lnTo>
                    <a:pt x="686" y="378"/>
                  </a:lnTo>
                  <a:lnTo>
                    <a:pt x="683" y="377"/>
                  </a:lnTo>
                  <a:lnTo>
                    <a:pt x="678" y="377"/>
                  </a:lnTo>
                  <a:lnTo>
                    <a:pt x="673" y="375"/>
                  </a:lnTo>
                  <a:lnTo>
                    <a:pt x="667" y="377"/>
                  </a:lnTo>
                  <a:lnTo>
                    <a:pt x="662" y="375"/>
                  </a:lnTo>
                  <a:lnTo>
                    <a:pt x="660" y="375"/>
                  </a:lnTo>
                  <a:lnTo>
                    <a:pt x="660" y="375"/>
                  </a:lnTo>
                  <a:lnTo>
                    <a:pt x="660" y="377"/>
                  </a:lnTo>
                  <a:lnTo>
                    <a:pt x="667" y="378"/>
                  </a:lnTo>
                  <a:lnTo>
                    <a:pt x="670" y="378"/>
                  </a:lnTo>
                  <a:lnTo>
                    <a:pt x="676" y="378"/>
                  </a:lnTo>
                  <a:lnTo>
                    <a:pt x="679" y="378"/>
                  </a:lnTo>
                  <a:lnTo>
                    <a:pt x="681" y="380"/>
                  </a:lnTo>
                  <a:lnTo>
                    <a:pt x="681" y="381"/>
                  </a:lnTo>
                  <a:lnTo>
                    <a:pt x="681" y="385"/>
                  </a:lnTo>
                  <a:lnTo>
                    <a:pt x="681" y="386"/>
                  </a:lnTo>
                  <a:lnTo>
                    <a:pt x="676" y="389"/>
                  </a:lnTo>
                  <a:lnTo>
                    <a:pt x="675" y="391"/>
                  </a:lnTo>
                  <a:lnTo>
                    <a:pt x="668" y="392"/>
                  </a:lnTo>
                  <a:lnTo>
                    <a:pt x="667" y="392"/>
                  </a:lnTo>
                  <a:lnTo>
                    <a:pt x="662" y="392"/>
                  </a:lnTo>
                  <a:lnTo>
                    <a:pt x="657" y="392"/>
                  </a:lnTo>
                  <a:lnTo>
                    <a:pt x="653" y="392"/>
                  </a:lnTo>
                  <a:lnTo>
                    <a:pt x="649" y="391"/>
                  </a:lnTo>
                  <a:lnTo>
                    <a:pt x="643" y="391"/>
                  </a:lnTo>
                  <a:lnTo>
                    <a:pt x="642" y="392"/>
                  </a:lnTo>
                  <a:lnTo>
                    <a:pt x="643" y="392"/>
                  </a:lnTo>
                  <a:lnTo>
                    <a:pt x="646" y="394"/>
                  </a:lnTo>
                  <a:lnTo>
                    <a:pt x="648" y="394"/>
                  </a:lnTo>
                  <a:lnTo>
                    <a:pt x="648" y="396"/>
                  </a:lnTo>
                  <a:lnTo>
                    <a:pt x="648" y="397"/>
                  </a:lnTo>
                  <a:lnTo>
                    <a:pt x="646" y="399"/>
                  </a:lnTo>
                  <a:lnTo>
                    <a:pt x="646" y="400"/>
                  </a:lnTo>
                  <a:lnTo>
                    <a:pt x="642" y="403"/>
                  </a:lnTo>
                  <a:lnTo>
                    <a:pt x="640" y="403"/>
                  </a:lnTo>
                  <a:lnTo>
                    <a:pt x="634" y="405"/>
                  </a:lnTo>
                  <a:lnTo>
                    <a:pt x="632" y="407"/>
                  </a:lnTo>
                  <a:lnTo>
                    <a:pt x="634" y="407"/>
                  </a:lnTo>
                  <a:lnTo>
                    <a:pt x="638" y="405"/>
                  </a:lnTo>
                  <a:lnTo>
                    <a:pt x="640" y="405"/>
                  </a:lnTo>
                  <a:lnTo>
                    <a:pt x="648" y="407"/>
                  </a:lnTo>
                  <a:lnTo>
                    <a:pt x="654" y="407"/>
                  </a:lnTo>
                  <a:lnTo>
                    <a:pt x="667" y="405"/>
                  </a:lnTo>
                  <a:lnTo>
                    <a:pt x="667" y="405"/>
                  </a:lnTo>
                  <a:lnTo>
                    <a:pt x="668" y="405"/>
                  </a:lnTo>
                  <a:lnTo>
                    <a:pt x="668" y="407"/>
                  </a:lnTo>
                  <a:lnTo>
                    <a:pt x="670" y="407"/>
                  </a:lnTo>
                  <a:lnTo>
                    <a:pt x="668" y="408"/>
                  </a:lnTo>
                  <a:lnTo>
                    <a:pt x="665" y="410"/>
                  </a:lnTo>
                  <a:lnTo>
                    <a:pt x="662" y="410"/>
                  </a:lnTo>
                  <a:lnTo>
                    <a:pt x="659" y="411"/>
                  </a:lnTo>
                  <a:lnTo>
                    <a:pt x="657" y="411"/>
                  </a:lnTo>
                  <a:lnTo>
                    <a:pt x="654" y="415"/>
                  </a:lnTo>
                  <a:lnTo>
                    <a:pt x="654" y="418"/>
                  </a:lnTo>
                  <a:lnTo>
                    <a:pt x="657" y="418"/>
                  </a:lnTo>
                  <a:lnTo>
                    <a:pt x="659" y="416"/>
                  </a:lnTo>
                  <a:lnTo>
                    <a:pt x="660" y="415"/>
                  </a:lnTo>
                  <a:lnTo>
                    <a:pt x="662" y="413"/>
                  </a:lnTo>
                  <a:lnTo>
                    <a:pt x="667" y="411"/>
                  </a:lnTo>
                  <a:lnTo>
                    <a:pt x="671" y="411"/>
                  </a:lnTo>
                  <a:lnTo>
                    <a:pt x="675" y="411"/>
                  </a:lnTo>
                  <a:lnTo>
                    <a:pt x="683" y="408"/>
                  </a:lnTo>
                  <a:lnTo>
                    <a:pt x="684" y="408"/>
                  </a:lnTo>
                  <a:lnTo>
                    <a:pt x="695" y="410"/>
                  </a:lnTo>
                  <a:lnTo>
                    <a:pt x="705" y="413"/>
                  </a:lnTo>
                  <a:lnTo>
                    <a:pt x="711" y="415"/>
                  </a:lnTo>
                  <a:lnTo>
                    <a:pt x="717" y="415"/>
                  </a:lnTo>
                  <a:lnTo>
                    <a:pt x="731" y="415"/>
                  </a:lnTo>
                  <a:lnTo>
                    <a:pt x="731" y="415"/>
                  </a:lnTo>
                  <a:lnTo>
                    <a:pt x="731" y="416"/>
                  </a:lnTo>
                  <a:lnTo>
                    <a:pt x="730" y="416"/>
                  </a:lnTo>
                  <a:lnTo>
                    <a:pt x="728" y="418"/>
                  </a:lnTo>
                  <a:lnTo>
                    <a:pt x="725" y="419"/>
                  </a:lnTo>
                  <a:lnTo>
                    <a:pt x="724" y="419"/>
                  </a:lnTo>
                  <a:lnTo>
                    <a:pt x="724" y="419"/>
                  </a:lnTo>
                  <a:lnTo>
                    <a:pt x="720" y="421"/>
                  </a:lnTo>
                  <a:lnTo>
                    <a:pt x="719" y="421"/>
                  </a:lnTo>
                  <a:lnTo>
                    <a:pt x="720" y="422"/>
                  </a:lnTo>
                  <a:lnTo>
                    <a:pt x="719" y="422"/>
                  </a:lnTo>
                  <a:lnTo>
                    <a:pt x="717" y="422"/>
                  </a:lnTo>
                  <a:lnTo>
                    <a:pt x="712" y="424"/>
                  </a:lnTo>
                  <a:lnTo>
                    <a:pt x="709" y="424"/>
                  </a:lnTo>
                  <a:lnTo>
                    <a:pt x="708" y="424"/>
                  </a:lnTo>
                  <a:lnTo>
                    <a:pt x="708" y="426"/>
                  </a:lnTo>
                  <a:lnTo>
                    <a:pt x="709" y="426"/>
                  </a:lnTo>
                  <a:lnTo>
                    <a:pt x="709" y="427"/>
                  </a:lnTo>
                  <a:lnTo>
                    <a:pt x="709" y="429"/>
                  </a:lnTo>
                  <a:lnTo>
                    <a:pt x="708" y="429"/>
                  </a:lnTo>
                  <a:lnTo>
                    <a:pt x="706" y="429"/>
                  </a:lnTo>
                  <a:lnTo>
                    <a:pt x="703" y="429"/>
                  </a:lnTo>
                  <a:lnTo>
                    <a:pt x="701" y="429"/>
                  </a:lnTo>
                  <a:lnTo>
                    <a:pt x="701" y="429"/>
                  </a:lnTo>
                  <a:lnTo>
                    <a:pt x="703" y="430"/>
                  </a:lnTo>
                  <a:lnTo>
                    <a:pt x="703" y="432"/>
                  </a:lnTo>
                  <a:lnTo>
                    <a:pt x="701" y="432"/>
                  </a:lnTo>
                  <a:lnTo>
                    <a:pt x="700" y="433"/>
                  </a:lnTo>
                  <a:lnTo>
                    <a:pt x="695" y="435"/>
                  </a:lnTo>
                  <a:lnTo>
                    <a:pt x="694" y="437"/>
                  </a:lnTo>
                  <a:lnTo>
                    <a:pt x="689" y="437"/>
                  </a:lnTo>
                  <a:lnTo>
                    <a:pt x="689" y="437"/>
                  </a:lnTo>
                  <a:lnTo>
                    <a:pt x="690" y="438"/>
                  </a:lnTo>
                  <a:lnTo>
                    <a:pt x="690" y="440"/>
                  </a:lnTo>
                  <a:lnTo>
                    <a:pt x="687" y="441"/>
                  </a:lnTo>
                  <a:lnTo>
                    <a:pt x="684" y="443"/>
                  </a:lnTo>
                  <a:lnTo>
                    <a:pt x="683" y="443"/>
                  </a:lnTo>
                  <a:lnTo>
                    <a:pt x="683" y="444"/>
                  </a:lnTo>
                  <a:lnTo>
                    <a:pt x="683" y="444"/>
                  </a:lnTo>
                  <a:lnTo>
                    <a:pt x="681" y="446"/>
                  </a:lnTo>
                  <a:lnTo>
                    <a:pt x="678" y="448"/>
                  </a:lnTo>
                  <a:lnTo>
                    <a:pt x="675" y="449"/>
                  </a:lnTo>
                  <a:lnTo>
                    <a:pt x="673" y="449"/>
                  </a:lnTo>
                  <a:lnTo>
                    <a:pt x="671" y="451"/>
                  </a:lnTo>
                  <a:lnTo>
                    <a:pt x="670" y="451"/>
                  </a:lnTo>
                  <a:lnTo>
                    <a:pt x="667" y="452"/>
                  </a:lnTo>
                  <a:lnTo>
                    <a:pt x="665" y="452"/>
                  </a:lnTo>
                  <a:lnTo>
                    <a:pt x="662" y="454"/>
                  </a:lnTo>
                  <a:lnTo>
                    <a:pt x="659" y="454"/>
                  </a:lnTo>
                  <a:lnTo>
                    <a:pt x="649" y="455"/>
                  </a:lnTo>
                  <a:lnTo>
                    <a:pt x="646" y="457"/>
                  </a:lnTo>
                  <a:lnTo>
                    <a:pt x="643" y="457"/>
                  </a:lnTo>
                  <a:lnTo>
                    <a:pt x="635" y="460"/>
                  </a:lnTo>
                  <a:lnTo>
                    <a:pt x="632" y="460"/>
                  </a:lnTo>
                  <a:lnTo>
                    <a:pt x="630" y="460"/>
                  </a:lnTo>
                  <a:lnTo>
                    <a:pt x="627" y="462"/>
                  </a:lnTo>
                  <a:lnTo>
                    <a:pt x="623" y="460"/>
                  </a:lnTo>
                  <a:lnTo>
                    <a:pt x="621" y="460"/>
                  </a:lnTo>
                  <a:lnTo>
                    <a:pt x="619" y="460"/>
                  </a:lnTo>
                  <a:lnTo>
                    <a:pt x="618" y="462"/>
                  </a:lnTo>
                  <a:lnTo>
                    <a:pt x="616" y="463"/>
                  </a:lnTo>
                  <a:lnTo>
                    <a:pt x="615" y="463"/>
                  </a:lnTo>
                  <a:lnTo>
                    <a:pt x="608" y="462"/>
                  </a:lnTo>
                  <a:lnTo>
                    <a:pt x="608" y="463"/>
                  </a:lnTo>
                  <a:lnTo>
                    <a:pt x="610" y="465"/>
                  </a:lnTo>
                  <a:lnTo>
                    <a:pt x="610" y="465"/>
                  </a:lnTo>
                  <a:lnTo>
                    <a:pt x="607" y="466"/>
                  </a:lnTo>
                  <a:lnTo>
                    <a:pt x="605" y="466"/>
                  </a:lnTo>
                  <a:lnTo>
                    <a:pt x="602" y="466"/>
                  </a:lnTo>
                  <a:lnTo>
                    <a:pt x="599" y="465"/>
                  </a:lnTo>
                  <a:lnTo>
                    <a:pt x="594" y="463"/>
                  </a:lnTo>
                  <a:lnTo>
                    <a:pt x="588" y="459"/>
                  </a:lnTo>
                  <a:lnTo>
                    <a:pt x="585" y="457"/>
                  </a:lnTo>
                  <a:lnTo>
                    <a:pt x="586" y="459"/>
                  </a:lnTo>
                  <a:lnTo>
                    <a:pt x="586" y="460"/>
                  </a:lnTo>
                  <a:lnTo>
                    <a:pt x="588" y="462"/>
                  </a:lnTo>
                  <a:lnTo>
                    <a:pt x="588" y="462"/>
                  </a:lnTo>
                  <a:lnTo>
                    <a:pt x="586" y="462"/>
                  </a:lnTo>
                  <a:lnTo>
                    <a:pt x="586" y="463"/>
                  </a:lnTo>
                  <a:lnTo>
                    <a:pt x="585" y="463"/>
                  </a:lnTo>
                  <a:lnTo>
                    <a:pt x="585" y="463"/>
                  </a:lnTo>
                  <a:lnTo>
                    <a:pt x="586" y="465"/>
                  </a:lnTo>
                  <a:lnTo>
                    <a:pt x="588" y="466"/>
                  </a:lnTo>
                  <a:lnTo>
                    <a:pt x="588" y="468"/>
                  </a:lnTo>
                  <a:lnTo>
                    <a:pt x="586" y="470"/>
                  </a:lnTo>
                  <a:lnTo>
                    <a:pt x="585" y="471"/>
                  </a:lnTo>
                  <a:lnTo>
                    <a:pt x="583" y="471"/>
                  </a:lnTo>
                  <a:lnTo>
                    <a:pt x="577" y="476"/>
                  </a:lnTo>
                  <a:lnTo>
                    <a:pt x="575" y="476"/>
                  </a:lnTo>
                  <a:lnTo>
                    <a:pt x="574" y="478"/>
                  </a:lnTo>
                  <a:lnTo>
                    <a:pt x="574" y="478"/>
                  </a:lnTo>
                  <a:lnTo>
                    <a:pt x="572" y="481"/>
                  </a:lnTo>
                  <a:lnTo>
                    <a:pt x="571" y="482"/>
                  </a:lnTo>
                  <a:lnTo>
                    <a:pt x="569" y="484"/>
                  </a:lnTo>
                  <a:lnTo>
                    <a:pt x="569" y="484"/>
                  </a:lnTo>
                  <a:lnTo>
                    <a:pt x="569" y="484"/>
                  </a:lnTo>
                  <a:lnTo>
                    <a:pt x="569" y="485"/>
                  </a:lnTo>
                  <a:lnTo>
                    <a:pt x="567" y="487"/>
                  </a:lnTo>
                  <a:lnTo>
                    <a:pt x="567" y="489"/>
                  </a:lnTo>
                  <a:lnTo>
                    <a:pt x="563" y="495"/>
                  </a:lnTo>
                  <a:lnTo>
                    <a:pt x="560" y="500"/>
                  </a:lnTo>
                  <a:lnTo>
                    <a:pt x="558" y="501"/>
                  </a:lnTo>
                  <a:lnTo>
                    <a:pt x="558" y="503"/>
                  </a:lnTo>
                  <a:lnTo>
                    <a:pt x="556" y="501"/>
                  </a:lnTo>
                  <a:lnTo>
                    <a:pt x="555" y="503"/>
                  </a:lnTo>
                  <a:lnTo>
                    <a:pt x="555" y="503"/>
                  </a:lnTo>
                  <a:lnTo>
                    <a:pt x="553" y="504"/>
                  </a:lnTo>
                  <a:lnTo>
                    <a:pt x="553" y="506"/>
                  </a:lnTo>
                  <a:lnTo>
                    <a:pt x="552" y="507"/>
                  </a:lnTo>
                  <a:lnTo>
                    <a:pt x="545" y="511"/>
                  </a:lnTo>
                  <a:lnTo>
                    <a:pt x="544" y="511"/>
                  </a:lnTo>
                  <a:lnTo>
                    <a:pt x="542" y="511"/>
                  </a:lnTo>
                  <a:lnTo>
                    <a:pt x="541" y="511"/>
                  </a:lnTo>
                  <a:lnTo>
                    <a:pt x="537" y="509"/>
                  </a:lnTo>
                  <a:lnTo>
                    <a:pt x="536" y="507"/>
                  </a:lnTo>
                  <a:lnTo>
                    <a:pt x="534" y="506"/>
                  </a:lnTo>
                  <a:lnTo>
                    <a:pt x="534" y="507"/>
                  </a:lnTo>
                  <a:lnTo>
                    <a:pt x="534" y="507"/>
                  </a:lnTo>
                  <a:lnTo>
                    <a:pt x="534" y="509"/>
                  </a:lnTo>
                  <a:lnTo>
                    <a:pt x="536" y="509"/>
                  </a:lnTo>
                  <a:lnTo>
                    <a:pt x="537" y="514"/>
                  </a:lnTo>
                  <a:lnTo>
                    <a:pt x="536" y="515"/>
                  </a:lnTo>
                  <a:lnTo>
                    <a:pt x="534" y="515"/>
                  </a:lnTo>
                  <a:lnTo>
                    <a:pt x="531" y="517"/>
                  </a:lnTo>
                  <a:lnTo>
                    <a:pt x="528" y="520"/>
                  </a:lnTo>
                  <a:lnTo>
                    <a:pt x="526" y="522"/>
                  </a:lnTo>
                  <a:lnTo>
                    <a:pt x="526" y="518"/>
                  </a:lnTo>
                  <a:lnTo>
                    <a:pt x="526" y="518"/>
                  </a:lnTo>
                  <a:lnTo>
                    <a:pt x="525" y="517"/>
                  </a:lnTo>
                  <a:lnTo>
                    <a:pt x="525" y="518"/>
                  </a:lnTo>
                  <a:lnTo>
                    <a:pt x="525" y="518"/>
                  </a:lnTo>
                  <a:lnTo>
                    <a:pt x="523" y="522"/>
                  </a:lnTo>
                  <a:lnTo>
                    <a:pt x="523" y="522"/>
                  </a:lnTo>
                  <a:lnTo>
                    <a:pt x="522" y="522"/>
                  </a:lnTo>
                  <a:lnTo>
                    <a:pt x="520" y="523"/>
                  </a:lnTo>
                  <a:lnTo>
                    <a:pt x="519" y="522"/>
                  </a:lnTo>
                  <a:lnTo>
                    <a:pt x="517" y="522"/>
                  </a:lnTo>
                  <a:lnTo>
                    <a:pt x="517" y="520"/>
                  </a:lnTo>
                  <a:lnTo>
                    <a:pt x="514" y="522"/>
                  </a:lnTo>
                  <a:lnTo>
                    <a:pt x="514" y="522"/>
                  </a:lnTo>
                  <a:lnTo>
                    <a:pt x="514" y="523"/>
                  </a:lnTo>
                  <a:lnTo>
                    <a:pt x="512" y="525"/>
                  </a:lnTo>
                  <a:lnTo>
                    <a:pt x="511" y="526"/>
                  </a:lnTo>
                  <a:lnTo>
                    <a:pt x="509" y="526"/>
                  </a:lnTo>
                  <a:lnTo>
                    <a:pt x="507" y="526"/>
                  </a:lnTo>
                  <a:lnTo>
                    <a:pt x="504" y="526"/>
                  </a:lnTo>
                  <a:lnTo>
                    <a:pt x="503" y="525"/>
                  </a:lnTo>
                  <a:lnTo>
                    <a:pt x="506" y="522"/>
                  </a:lnTo>
                  <a:lnTo>
                    <a:pt x="506" y="520"/>
                  </a:lnTo>
                  <a:lnTo>
                    <a:pt x="506" y="520"/>
                  </a:lnTo>
                  <a:lnTo>
                    <a:pt x="506" y="518"/>
                  </a:lnTo>
                  <a:lnTo>
                    <a:pt x="511" y="512"/>
                  </a:lnTo>
                  <a:lnTo>
                    <a:pt x="514" y="511"/>
                  </a:lnTo>
                  <a:lnTo>
                    <a:pt x="514" y="509"/>
                  </a:lnTo>
                  <a:lnTo>
                    <a:pt x="509" y="509"/>
                  </a:lnTo>
                  <a:lnTo>
                    <a:pt x="506" y="507"/>
                  </a:lnTo>
                  <a:lnTo>
                    <a:pt x="503" y="507"/>
                  </a:lnTo>
                  <a:lnTo>
                    <a:pt x="501" y="507"/>
                  </a:lnTo>
                  <a:lnTo>
                    <a:pt x="504" y="509"/>
                  </a:lnTo>
                  <a:lnTo>
                    <a:pt x="507" y="511"/>
                  </a:lnTo>
                  <a:lnTo>
                    <a:pt x="506" y="512"/>
                  </a:lnTo>
                  <a:lnTo>
                    <a:pt x="504" y="514"/>
                  </a:lnTo>
                  <a:lnTo>
                    <a:pt x="503" y="518"/>
                  </a:lnTo>
                  <a:lnTo>
                    <a:pt x="501" y="520"/>
                  </a:lnTo>
                  <a:lnTo>
                    <a:pt x="498" y="517"/>
                  </a:lnTo>
                  <a:lnTo>
                    <a:pt x="496" y="517"/>
                  </a:lnTo>
                  <a:lnTo>
                    <a:pt x="496" y="518"/>
                  </a:lnTo>
                  <a:lnTo>
                    <a:pt x="500" y="522"/>
                  </a:lnTo>
                  <a:lnTo>
                    <a:pt x="501" y="522"/>
                  </a:lnTo>
                  <a:lnTo>
                    <a:pt x="501" y="525"/>
                  </a:lnTo>
                  <a:lnTo>
                    <a:pt x="495" y="526"/>
                  </a:lnTo>
                  <a:lnTo>
                    <a:pt x="487" y="526"/>
                  </a:lnTo>
                  <a:lnTo>
                    <a:pt x="482" y="526"/>
                  </a:lnTo>
                  <a:lnTo>
                    <a:pt x="474" y="528"/>
                  </a:lnTo>
                  <a:lnTo>
                    <a:pt x="473" y="528"/>
                  </a:lnTo>
                  <a:lnTo>
                    <a:pt x="471" y="528"/>
                  </a:lnTo>
                  <a:lnTo>
                    <a:pt x="479" y="533"/>
                  </a:lnTo>
                  <a:lnTo>
                    <a:pt x="481" y="533"/>
                  </a:lnTo>
                  <a:lnTo>
                    <a:pt x="479" y="534"/>
                  </a:lnTo>
                  <a:lnTo>
                    <a:pt x="478" y="534"/>
                  </a:lnTo>
                  <a:lnTo>
                    <a:pt x="476" y="537"/>
                  </a:lnTo>
                  <a:lnTo>
                    <a:pt x="474" y="539"/>
                  </a:lnTo>
                  <a:lnTo>
                    <a:pt x="471" y="541"/>
                  </a:lnTo>
                  <a:lnTo>
                    <a:pt x="465" y="539"/>
                  </a:lnTo>
                  <a:lnTo>
                    <a:pt x="462" y="539"/>
                  </a:lnTo>
                  <a:lnTo>
                    <a:pt x="459" y="539"/>
                  </a:lnTo>
                  <a:lnTo>
                    <a:pt x="459" y="541"/>
                  </a:lnTo>
                  <a:lnTo>
                    <a:pt x="460" y="541"/>
                  </a:lnTo>
                  <a:lnTo>
                    <a:pt x="460" y="544"/>
                  </a:lnTo>
                  <a:lnTo>
                    <a:pt x="462" y="544"/>
                  </a:lnTo>
                  <a:lnTo>
                    <a:pt x="465" y="542"/>
                  </a:lnTo>
                  <a:lnTo>
                    <a:pt x="466" y="545"/>
                  </a:lnTo>
                  <a:lnTo>
                    <a:pt x="468" y="548"/>
                  </a:lnTo>
                  <a:lnTo>
                    <a:pt x="471" y="550"/>
                  </a:lnTo>
                  <a:lnTo>
                    <a:pt x="471" y="552"/>
                  </a:lnTo>
                  <a:lnTo>
                    <a:pt x="471" y="553"/>
                  </a:lnTo>
                  <a:lnTo>
                    <a:pt x="471" y="555"/>
                  </a:lnTo>
                  <a:lnTo>
                    <a:pt x="468" y="556"/>
                  </a:lnTo>
                  <a:lnTo>
                    <a:pt x="465" y="556"/>
                  </a:lnTo>
                  <a:lnTo>
                    <a:pt x="465" y="558"/>
                  </a:lnTo>
                  <a:lnTo>
                    <a:pt x="463" y="559"/>
                  </a:lnTo>
                  <a:lnTo>
                    <a:pt x="460" y="559"/>
                  </a:lnTo>
                  <a:lnTo>
                    <a:pt x="459" y="558"/>
                  </a:lnTo>
                  <a:lnTo>
                    <a:pt x="457" y="558"/>
                  </a:lnTo>
                  <a:lnTo>
                    <a:pt x="452" y="558"/>
                  </a:lnTo>
                  <a:lnTo>
                    <a:pt x="457" y="559"/>
                  </a:lnTo>
                  <a:lnTo>
                    <a:pt x="460" y="561"/>
                  </a:lnTo>
                  <a:lnTo>
                    <a:pt x="460" y="561"/>
                  </a:lnTo>
                  <a:lnTo>
                    <a:pt x="463" y="561"/>
                  </a:lnTo>
                  <a:lnTo>
                    <a:pt x="465" y="561"/>
                  </a:lnTo>
                  <a:lnTo>
                    <a:pt x="465" y="566"/>
                  </a:lnTo>
                  <a:lnTo>
                    <a:pt x="466" y="569"/>
                  </a:lnTo>
                  <a:lnTo>
                    <a:pt x="466" y="570"/>
                  </a:lnTo>
                  <a:lnTo>
                    <a:pt x="463" y="572"/>
                  </a:lnTo>
                  <a:lnTo>
                    <a:pt x="463" y="575"/>
                  </a:lnTo>
                  <a:lnTo>
                    <a:pt x="462" y="575"/>
                  </a:lnTo>
                  <a:lnTo>
                    <a:pt x="459" y="575"/>
                  </a:lnTo>
                  <a:lnTo>
                    <a:pt x="459" y="578"/>
                  </a:lnTo>
                  <a:lnTo>
                    <a:pt x="459" y="580"/>
                  </a:lnTo>
                  <a:lnTo>
                    <a:pt x="459" y="580"/>
                  </a:lnTo>
                  <a:lnTo>
                    <a:pt x="459" y="582"/>
                  </a:lnTo>
                  <a:lnTo>
                    <a:pt x="457" y="583"/>
                  </a:lnTo>
                  <a:lnTo>
                    <a:pt x="455" y="585"/>
                  </a:lnTo>
                  <a:lnTo>
                    <a:pt x="454" y="586"/>
                  </a:lnTo>
                  <a:lnTo>
                    <a:pt x="454" y="586"/>
                  </a:lnTo>
                  <a:lnTo>
                    <a:pt x="451" y="586"/>
                  </a:lnTo>
                  <a:lnTo>
                    <a:pt x="448" y="586"/>
                  </a:lnTo>
                  <a:lnTo>
                    <a:pt x="446" y="583"/>
                  </a:lnTo>
                  <a:lnTo>
                    <a:pt x="444" y="583"/>
                  </a:lnTo>
                  <a:lnTo>
                    <a:pt x="443" y="583"/>
                  </a:lnTo>
                  <a:lnTo>
                    <a:pt x="443" y="583"/>
                  </a:lnTo>
                  <a:lnTo>
                    <a:pt x="444" y="585"/>
                  </a:lnTo>
                  <a:lnTo>
                    <a:pt x="446" y="586"/>
                  </a:lnTo>
                  <a:lnTo>
                    <a:pt x="451" y="588"/>
                  </a:lnTo>
                  <a:lnTo>
                    <a:pt x="451" y="589"/>
                  </a:lnTo>
                  <a:lnTo>
                    <a:pt x="449" y="589"/>
                  </a:lnTo>
                  <a:lnTo>
                    <a:pt x="448" y="593"/>
                  </a:lnTo>
                  <a:lnTo>
                    <a:pt x="446" y="593"/>
                  </a:lnTo>
                  <a:lnTo>
                    <a:pt x="444" y="594"/>
                  </a:lnTo>
                  <a:lnTo>
                    <a:pt x="441" y="594"/>
                  </a:lnTo>
                  <a:lnTo>
                    <a:pt x="440" y="594"/>
                  </a:lnTo>
                  <a:lnTo>
                    <a:pt x="435" y="594"/>
                  </a:lnTo>
                  <a:lnTo>
                    <a:pt x="433" y="593"/>
                  </a:lnTo>
                  <a:lnTo>
                    <a:pt x="432" y="594"/>
                  </a:lnTo>
                  <a:lnTo>
                    <a:pt x="433" y="594"/>
                  </a:lnTo>
                  <a:lnTo>
                    <a:pt x="437" y="596"/>
                  </a:lnTo>
                  <a:lnTo>
                    <a:pt x="438" y="596"/>
                  </a:lnTo>
                  <a:lnTo>
                    <a:pt x="443" y="597"/>
                  </a:lnTo>
                  <a:lnTo>
                    <a:pt x="443" y="599"/>
                  </a:lnTo>
                  <a:lnTo>
                    <a:pt x="443" y="599"/>
                  </a:lnTo>
                  <a:lnTo>
                    <a:pt x="443" y="600"/>
                  </a:lnTo>
                  <a:lnTo>
                    <a:pt x="443" y="602"/>
                  </a:lnTo>
                  <a:lnTo>
                    <a:pt x="441" y="604"/>
                  </a:lnTo>
                  <a:lnTo>
                    <a:pt x="441" y="607"/>
                  </a:lnTo>
                  <a:lnTo>
                    <a:pt x="443" y="608"/>
                  </a:lnTo>
                  <a:lnTo>
                    <a:pt x="443" y="610"/>
                  </a:lnTo>
                  <a:lnTo>
                    <a:pt x="443" y="610"/>
                  </a:lnTo>
                  <a:lnTo>
                    <a:pt x="444" y="613"/>
                  </a:lnTo>
                  <a:lnTo>
                    <a:pt x="441" y="615"/>
                  </a:lnTo>
                  <a:lnTo>
                    <a:pt x="440" y="615"/>
                  </a:lnTo>
                  <a:lnTo>
                    <a:pt x="438" y="615"/>
                  </a:lnTo>
                  <a:lnTo>
                    <a:pt x="437" y="616"/>
                  </a:lnTo>
                  <a:lnTo>
                    <a:pt x="441" y="616"/>
                  </a:lnTo>
                  <a:lnTo>
                    <a:pt x="441" y="618"/>
                  </a:lnTo>
                  <a:lnTo>
                    <a:pt x="440" y="619"/>
                  </a:lnTo>
                  <a:lnTo>
                    <a:pt x="438" y="624"/>
                  </a:lnTo>
                  <a:lnTo>
                    <a:pt x="437" y="630"/>
                  </a:lnTo>
                  <a:lnTo>
                    <a:pt x="435" y="637"/>
                  </a:lnTo>
                  <a:lnTo>
                    <a:pt x="430" y="641"/>
                  </a:lnTo>
                  <a:lnTo>
                    <a:pt x="429" y="643"/>
                  </a:lnTo>
                  <a:lnTo>
                    <a:pt x="429" y="643"/>
                  </a:lnTo>
                  <a:lnTo>
                    <a:pt x="425" y="643"/>
                  </a:lnTo>
                  <a:lnTo>
                    <a:pt x="422" y="641"/>
                  </a:lnTo>
                  <a:lnTo>
                    <a:pt x="419" y="640"/>
                  </a:lnTo>
                  <a:lnTo>
                    <a:pt x="418" y="640"/>
                  </a:lnTo>
                  <a:lnTo>
                    <a:pt x="418" y="641"/>
                  </a:lnTo>
                  <a:lnTo>
                    <a:pt x="419" y="643"/>
                  </a:lnTo>
                  <a:lnTo>
                    <a:pt x="421" y="643"/>
                  </a:lnTo>
                  <a:lnTo>
                    <a:pt x="424" y="643"/>
                  </a:lnTo>
                  <a:lnTo>
                    <a:pt x="427" y="645"/>
                  </a:lnTo>
                  <a:lnTo>
                    <a:pt x="429" y="645"/>
                  </a:lnTo>
                  <a:lnTo>
                    <a:pt x="429" y="646"/>
                  </a:lnTo>
                  <a:lnTo>
                    <a:pt x="429" y="648"/>
                  </a:lnTo>
                  <a:lnTo>
                    <a:pt x="429" y="648"/>
                  </a:lnTo>
                  <a:lnTo>
                    <a:pt x="429" y="652"/>
                  </a:lnTo>
                  <a:lnTo>
                    <a:pt x="427" y="654"/>
                  </a:lnTo>
                  <a:lnTo>
                    <a:pt x="427" y="656"/>
                  </a:lnTo>
                  <a:lnTo>
                    <a:pt x="422" y="656"/>
                  </a:lnTo>
                  <a:lnTo>
                    <a:pt x="421" y="654"/>
                  </a:lnTo>
                  <a:lnTo>
                    <a:pt x="418" y="652"/>
                  </a:lnTo>
                  <a:lnTo>
                    <a:pt x="418" y="654"/>
                  </a:lnTo>
                  <a:lnTo>
                    <a:pt x="421" y="656"/>
                  </a:lnTo>
                  <a:lnTo>
                    <a:pt x="422" y="657"/>
                  </a:lnTo>
                  <a:lnTo>
                    <a:pt x="421" y="657"/>
                  </a:lnTo>
                  <a:lnTo>
                    <a:pt x="419" y="657"/>
                  </a:lnTo>
                  <a:lnTo>
                    <a:pt x="418" y="657"/>
                  </a:lnTo>
                  <a:lnTo>
                    <a:pt x="414" y="657"/>
                  </a:lnTo>
                  <a:lnTo>
                    <a:pt x="414" y="656"/>
                  </a:lnTo>
                  <a:lnTo>
                    <a:pt x="416" y="656"/>
                  </a:lnTo>
                  <a:lnTo>
                    <a:pt x="414" y="656"/>
                  </a:lnTo>
                  <a:lnTo>
                    <a:pt x="413" y="656"/>
                  </a:lnTo>
                  <a:lnTo>
                    <a:pt x="411" y="656"/>
                  </a:lnTo>
                  <a:lnTo>
                    <a:pt x="411" y="656"/>
                  </a:lnTo>
                  <a:lnTo>
                    <a:pt x="411" y="656"/>
                  </a:lnTo>
                  <a:lnTo>
                    <a:pt x="410" y="652"/>
                  </a:lnTo>
                  <a:lnTo>
                    <a:pt x="411" y="652"/>
                  </a:lnTo>
                  <a:lnTo>
                    <a:pt x="413" y="649"/>
                  </a:lnTo>
                  <a:lnTo>
                    <a:pt x="414" y="648"/>
                  </a:lnTo>
                  <a:lnTo>
                    <a:pt x="413" y="648"/>
                  </a:lnTo>
                  <a:lnTo>
                    <a:pt x="411" y="649"/>
                  </a:lnTo>
                  <a:lnTo>
                    <a:pt x="410" y="651"/>
                  </a:lnTo>
                  <a:lnTo>
                    <a:pt x="410" y="652"/>
                  </a:lnTo>
                  <a:lnTo>
                    <a:pt x="408" y="652"/>
                  </a:lnTo>
                  <a:lnTo>
                    <a:pt x="405" y="652"/>
                  </a:lnTo>
                  <a:lnTo>
                    <a:pt x="397" y="649"/>
                  </a:lnTo>
                  <a:lnTo>
                    <a:pt x="397" y="648"/>
                  </a:lnTo>
                  <a:lnTo>
                    <a:pt x="397" y="646"/>
                  </a:lnTo>
                  <a:lnTo>
                    <a:pt x="399" y="645"/>
                  </a:lnTo>
                  <a:lnTo>
                    <a:pt x="400" y="645"/>
                  </a:lnTo>
                  <a:lnTo>
                    <a:pt x="402" y="643"/>
                  </a:lnTo>
                  <a:lnTo>
                    <a:pt x="405" y="641"/>
                  </a:lnTo>
                  <a:lnTo>
                    <a:pt x="407" y="640"/>
                  </a:lnTo>
                  <a:lnTo>
                    <a:pt x="405" y="640"/>
                  </a:lnTo>
                  <a:lnTo>
                    <a:pt x="400" y="643"/>
                  </a:lnTo>
                  <a:lnTo>
                    <a:pt x="399" y="643"/>
                  </a:lnTo>
                  <a:lnTo>
                    <a:pt x="397" y="645"/>
                  </a:lnTo>
                  <a:lnTo>
                    <a:pt x="396" y="643"/>
                  </a:lnTo>
                  <a:lnTo>
                    <a:pt x="394" y="643"/>
                  </a:lnTo>
                  <a:lnTo>
                    <a:pt x="392" y="641"/>
                  </a:lnTo>
                  <a:lnTo>
                    <a:pt x="389" y="641"/>
                  </a:lnTo>
                  <a:lnTo>
                    <a:pt x="388" y="640"/>
                  </a:lnTo>
                  <a:lnTo>
                    <a:pt x="388" y="640"/>
                  </a:lnTo>
                  <a:lnTo>
                    <a:pt x="386" y="637"/>
                  </a:lnTo>
                  <a:lnTo>
                    <a:pt x="388" y="632"/>
                  </a:lnTo>
                  <a:lnTo>
                    <a:pt x="389" y="630"/>
                  </a:lnTo>
                  <a:lnTo>
                    <a:pt x="389" y="630"/>
                  </a:lnTo>
                  <a:lnTo>
                    <a:pt x="389" y="627"/>
                  </a:lnTo>
                  <a:lnTo>
                    <a:pt x="389" y="627"/>
                  </a:lnTo>
                  <a:lnTo>
                    <a:pt x="389" y="627"/>
                  </a:lnTo>
                  <a:lnTo>
                    <a:pt x="388" y="627"/>
                  </a:lnTo>
                  <a:lnTo>
                    <a:pt x="388" y="629"/>
                  </a:lnTo>
                  <a:lnTo>
                    <a:pt x="388" y="630"/>
                  </a:lnTo>
                  <a:lnTo>
                    <a:pt x="383" y="632"/>
                  </a:lnTo>
                  <a:lnTo>
                    <a:pt x="380" y="632"/>
                  </a:lnTo>
                  <a:lnTo>
                    <a:pt x="378" y="634"/>
                  </a:lnTo>
                  <a:lnTo>
                    <a:pt x="377" y="635"/>
                  </a:lnTo>
                  <a:lnTo>
                    <a:pt x="375" y="635"/>
                  </a:lnTo>
                  <a:lnTo>
                    <a:pt x="373" y="635"/>
                  </a:lnTo>
                  <a:lnTo>
                    <a:pt x="372" y="635"/>
                  </a:lnTo>
                  <a:lnTo>
                    <a:pt x="370" y="637"/>
                  </a:lnTo>
                  <a:lnTo>
                    <a:pt x="369" y="637"/>
                  </a:lnTo>
                  <a:lnTo>
                    <a:pt x="367" y="635"/>
                  </a:lnTo>
                  <a:lnTo>
                    <a:pt x="366" y="635"/>
                  </a:lnTo>
                  <a:lnTo>
                    <a:pt x="362" y="635"/>
                  </a:lnTo>
                  <a:lnTo>
                    <a:pt x="362" y="635"/>
                  </a:lnTo>
                  <a:lnTo>
                    <a:pt x="362" y="637"/>
                  </a:lnTo>
                  <a:lnTo>
                    <a:pt x="362" y="638"/>
                  </a:lnTo>
                  <a:lnTo>
                    <a:pt x="361" y="638"/>
                  </a:lnTo>
                  <a:lnTo>
                    <a:pt x="359" y="638"/>
                  </a:lnTo>
                  <a:lnTo>
                    <a:pt x="358" y="637"/>
                  </a:lnTo>
                  <a:lnTo>
                    <a:pt x="356" y="637"/>
                  </a:lnTo>
                  <a:lnTo>
                    <a:pt x="356" y="637"/>
                  </a:lnTo>
                  <a:lnTo>
                    <a:pt x="356" y="635"/>
                  </a:lnTo>
                  <a:lnTo>
                    <a:pt x="361" y="634"/>
                  </a:lnTo>
                  <a:lnTo>
                    <a:pt x="362" y="632"/>
                  </a:lnTo>
                  <a:lnTo>
                    <a:pt x="361" y="632"/>
                  </a:lnTo>
                  <a:lnTo>
                    <a:pt x="356" y="632"/>
                  </a:lnTo>
                  <a:lnTo>
                    <a:pt x="356" y="632"/>
                  </a:lnTo>
                  <a:lnTo>
                    <a:pt x="353" y="632"/>
                  </a:lnTo>
                  <a:lnTo>
                    <a:pt x="353" y="629"/>
                  </a:lnTo>
                  <a:lnTo>
                    <a:pt x="353" y="627"/>
                  </a:lnTo>
                  <a:lnTo>
                    <a:pt x="353" y="627"/>
                  </a:lnTo>
                  <a:lnTo>
                    <a:pt x="351" y="627"/>
                  </a:lnTo>
                  <a:lnTo>
                    <a:pt x="351" y="627"/>
                  </a:lnTo>
                  <a:lnTo>
                    <a:pt x="350" y="626"/>
                  </a:lnTo>
                  <a:lnTo>
                    <a:pt x="345" y="626"/>
                  </a:lnTo>
                  <a:lnTo>
                    <a:pt x="345" y="624"/>
                  </a:lnTo>
                  <a:lnTo>
                    <a:pt x="345" y="622"/>
                  </a:lnTo>
                  <a:lnTo>
                    <a:pt x="343" y="621"/>
                  </a:lnTo>
                  <a:lnTo>
                    <a:pt x="342" y="619"/>
                  </a:lnTo>
                  <a:lnTo>
                    <a:pt x="340" y="619"/>
                  </a:lnTo>
                  <a:lnTo>
                    <a:pt x="342" y="618"/>
                  </a:lnTo>
                  <a:lnTo>
                    <a:pt x="342" y="616"/>
                  </a:lnTo>
                  <a:lnTo>
                    <a:pt x="340" y="616"/>
                  </a:lnTo>
                  <a:lnTo>
                    <a:pt x="340" y="615"/>
                  </a:lnTo>
                  <a:lnTo>
                    <a:pt x="340" y="615"/>
                  </a:lnTo>
                  <a:lnTo>
                    <a:pt x="339" y="613"/>
                  </a:lnTo>
                  <a:lnTo>
                    <a:pt x="339" y="611"/>
                  </a:lnTo>
                  <a:lnTo>
                    <a:pt x="340" y="611"/>
                  </a:lnTo>
                  <a:lnTo>
                    <a:pt x="342" y="610"/>
                  </a:lnTo>
                  <a:lnTo>
                    <a:pt x="343" y="610"/>
                  </a:lnTo>
                  <a:lnTo>
                    <a:pt x="343" y="608"/>
                  </a:lnTo>
                  <a:lnTo>
                    <a:pt x="347" y="608"/>
                  </a:lnTo>
                  <a:lnTo>
                    <a:pt x="345" y="607"/>
                  </a:lnTo>
                  <a:lnTo>
                    <a:pt x="342" y="607"/>
                  </a:lnTo>
                  <a:lnTo>
                    <a:pt x="342" y="607"/>
                  </a:lnTo>
                  <a:lnTo>
                    <a:pt x="340" y="608"/>
                  </a:lnTo>
                  <a:lnTo>
                    <a:pt x="339" y="610"/>
                  </a:lnTo>
                  <a:lnTo>
                    <a:pt x="336" y="610"/>
                  </a:lnTo>
                  <a:lnTo>
                    <a:pt x="334" y="610"/>
                  </a:lnTo>
                  <a:lnTo>
                    <a:pt x="334" y="608"/>
                  </a:lnTo>
                  <a:lnTo>
                    <a:pt x="334" y="607"/>
                  </a:lnTo>
                  <a:lnTo>
                    <a:pt x="337" y="605"/>
                  </a:lnTo>
                  <a:lnTo>
                    <a:pt x="334" y="604"/>
                  </a:lnTo>
                  <a:lnTo>
                    <a:pt x="332" y="604"/>
                  </a:lnTo>
                  <a:lnTo>
                    <a:pt x="331" y="602"/>
                  </a:lnTo>
                  <a:lnTo>
                    <a:pt x="329" y="602"/>
                  </a:lnTo>
                  <a:lnTo>
                    <a:pt x="328" y="600"/>
                  </a:lnTo>
                  <a:lnTo>
                    <a:pt x="326" y="599"/>
                  </a:lnTo>
                  <a:lnTo>
                    <a:pt x="325" y="599"/>
                  </a:lnTo>
                  <a:lnTo>
                    <a:pt x="326" y="597"/>
                  </a:lnTo>
                  <a:lnTo>
                    <a:pt x="326" y="597"/>
                  </a:lnTo>
                  <a:lnTo>
                    <a:pt x="326" y="594"/>
                  </a:lnTo>
                  <a:lnTo>
                    <a:pt x="326" y="594"/>
                  </a:lnTo>
                  <a:lnTo>
                    <a:pt x="328" y="591"/>
                  </a:lnTo>
                  <a:lnTo>
                    <a:pt x="329" y="589"/>
                  </a:lnTo>
                  <a:lnTo>
                    <a:pt x="332" y="586"/>
                  </a:lnTo>
                  <a:lnTo>
                    <a:pt x="329" y="588"/>
                  </a:lnTo>
                  <a:lnTo>
                    <a:pt x="325" y="591"/>
                  </a:lnTo>
                  <a:lnTo>
                    <a:pt x="325" y="591"/>
                  </a:lnTo>
                  <a:lnTo>
                    <a:pt x="325" y="591"/>
                  </a:lnTo>
                  <a:lnTo>
                    <a:pt x="323" y="588"/>
                  </a:lnTo>
                  <a:lnTo>
                    <a:pt x="321" y="588"/>
                  </a:lnTo>
                  <a:lnTo>
                    <a:pt x="321" y="588"/>
                  </a:lnTo>
                  <a:lnTo>
                    <a:pt x="320" y="586"/>
                  </a:lnTo>
                  <a:lnTo>
                    <a:pt x="318" y="585"/>
                  </a:lnTo>
                  <a:lnTo>
                    <a:pt x="317" y="583"/>
                  </a:lnTo>
                  <a:lnTo>
                    <a:pt x="315" y="582"/>
                  </a:lnTo>
                  <a:lnTo>
                    <a:pt x="314" y="577"/>
                  </a:lnTo>
                  <a:lnTo>
                    <a:pt x="309" y="572"/>
                  </a:lnTo>
                  <a:lnTo>
                    <a:pt x="307" y="570"/>
                  </a:lnTo>
                  <a:lnTo>
                    <a:pt x="309" y="566"/>
                  </a:lnTo>
                  <a:lnTo>
                    <a:pt x="307" y="564"/>
                  </a:lnTo>
                  <a:lnTo>
                    <a:pt x="312" y="563"/>
                  </a:lnTo>
                  <a:lnTo>
                    <a:pt x="317" y="561"/>
                  </a:lnTo>
                  <a:lnTo>
                    <a:pt x="320" y="561"/>
                  </a:lnTo>
                  <a:lnTo>
                    <a:pt x="321" y="561"/>
                  </a:lnTo>
                  <a:lnTo>
                    <a:pt x="325" y="561"/>
                  </a:lnTo>
                  <a:lnTo>
                    <a:pt x="326" y="559"/>
                  </a:lnTo>
                  <a:lnTo>
                    <a:pt x="325" y="559"/>
                  </a:lnTo>
                  <a:lnTo>
                    <a:pt x="323" y="559"/>
                  </a:lnTo>
                  <a:lnTo>
                    <a:pt x="323" y="559"/>
                  </a:lnTo>
                  <a:lnTo>
                    <a:pt x="323" y="558"/>
                  </a:lnTo>
                  <a:lnTo>
                    <a:pt x="323" y="556"/>
                  </a:lnTo>
                  <a:lnTo>
                    <a:pt x="323" y="558"/>
                  </a:lnTo>
                  <a:lnTo>
                    <a:pt x="320" y="559"/>
                  </a:lnTo>
                  <a:lnTo>
                    <a:pt x="315" y="561"/>
                  </a:lnTo>
                  <a:lnTo>
                    <a:pt x="310" y="561"/>
                  </a:lnTo>
                  <a:lnTo>
                    <a:pt x="310" y="561"/>
                  </a:lnTo>
                  <a:lnTo>
                    <a:pt x="309" y="563"/>
                  </a:lnTo>
                  <a:lnTo>
                    <a:pt x="307" y="563"/>
                  </a:lnTo>
                  <a:lnTo>
                    <a:pt x="307" y="563"/>
                  </a:lnTo>
                  <a:lnTo>
                    <a:pt x="306" y="561"/>
                  </a:lnTo>
                  <a:lnTo>
                    <a:pt x="306" y="559"/>
                  </a:lnTo>
                  <a:lnTo>
                    <a:pt x="307" y="556"/>
                  </a:lnTo>
                  <a:lnTo>
                    <a:pt x="310" y="553"/>
                  </a:lnTo>
                  <a:lnTo>
                    <a:pt x="312" y="552"/>
                  </a:lnTo>
                  <a:lnTo>
                    <a:pt x="314" y="552"/>
                  </a:lnTo>
                  <a:lnTo>
                    <a:pt x="317" y="552"/>
                  </a:lnTo>
                  <a:lnTo>
                    <a:pt x="318" y="552"/>
                  </a:lnTo>
                  <a:lnTo>
                    <a:pt x="318" y="550"/>
                  </a:lnTo>
                  <a:lnTo>
                    <a:pt x="318" y="550"/>
                  </a:lnTo>
                  <a:lnTo>
                    <a:pt x="320" y="548"/>
                  </a:lnTo>
                  <a:lnTo>
                    <a:pt x="323" y="548"/>
                  </a:lnTo>
                  <a:lnTo>
                    <a:pt x="325" y="548"/>
                  </a:lnTo>
                  <a:lnTo>
                    <a:pt x="326" y="550"/>
                  </a:lnTo>
                  <a:lnTo>
                    <a:pt x="328" y="553"/>
                  </a:lnTo>
                  <a:lnTo>
                    <a:pt x="329" y="553"/>
                  </a:lnTo>
                  <a:lnTo>
                    <a:pt x="329" y="553"/>
                  </a:lnTo>
                  <a:lnTo>
                    <a:pt x="329" y="550"/>
                  </a:lnTo>
                  <a:lnTo>
                    <a:pt x="328" y="548"/>
                  </a:lnTo>
                  <a:lnTo>
                    <a:pt x="326" y="547"/>
                  </a:lnTo>
                  <a:lnTo>
                    <a:pt x="326" y="547"/>
                  </a:lnTo>
                  <a:lnTo>
                    <a:pt x="323" y="547"/>
                  </a:lnTo>
                  <a:lnTo>
                    <a:pt x="320" y="544"/>
                  </a:lnTo>
                  <a:lnTo>
                    <a:pt x="320" y="544"/>
                  </a:lnTo>
                  <a:lnTo>
                    <a:pt x="320" y="542"/>
                  </a:lnTo>
                  <a:lnTo>
                    <a:pt x="318" y="539"/>
                  </a:lnTo>
                  <a:lnTo>
                    <a:pt x="318" y="539"/>
                  </a:lnTo>
                  <a:lnTo>
                    <a:pt x="317" y="536"/>
                  </a:lnTo>
                  <a:lnTo>
                    <a:pt x="317" y="536"/>
                  </a:lnTo>
                  <a:lnTo>
                    <a:pt x="317" y="539"/>
                  </a:lnTo>
                  <a:lnTo>
                    <a:pt x="318" y="541"/>
                  </a:lnTo>
                  <a:lnTo>
                    <a:pt x="318" y="544"/>
                  </a:lnTo>
                  <a:lnTo>
                    <a:pt x="320" y="545"/>
                  </a:lnTo>
                  <a:lnTo>
                    <a:pt x="318" y="547"/>
                  </a:lnTo>
                  <a:lnTo>
                    <a:pt x="317" y="548"/>
                  </a:lnTo>
                  <a:lnTo>
                    <a:pt x="315" y="548"/>
                  </a:lnTo>
                  <a:lnTo>
                    <a:pt x="312" y="550"/>
                  </a:lnTo>
                  <a:lnTo>
                    <a:pt x="314" y="548"/>
                  </a:lnTo>
                  <a:lnTo>
                    <a:pt x="314" y="545"/>
                  </a:lnTo>
                  <a:lnTo>
                    <a:pt x="312" y="547"/>
                  </a:lnTo>
                  <a:lnTo>
                    <a:pt x="310" y="548"/>
                  </a:lnTo>
                  <a:lnTo>
                    <a:pt x="310" y="550"/>
                  </a:lnTo>
                  <a:lnTo>
                    <a:pt x="309" y="552"/>
                  </a:lnTo>
                  <a:lnTo>
                    <a:pt x="306" y="555"/>
                  </a:lnTo>
                  <a:lnTo>
                    <a:pt x="304" y="558"/>
                  </a:lnTo>
                  <a:lnTo>
                    <a:pt x="304" y="559"/>
                  </a:lnTo>
                  <a:lnTo>
                    <a:pt x="302" y="559"/>
                  </a:lnTo>
                  <a:lnTo>
                    <a:pt x="301" y="558"/>
                  </a:lnTo>
                  <a:lnTo>
                    <a:pt x="299" y="556"/>
                  </a:lnTo>
                  <a:lnTo>
                    <a:pt x="299" y="555"/>
                  </a:lnTo>
                  <a:lnTo>
                    <a:pt x="299" y="550"/>
                  </a:lnTo>
                  <a:lnTo>
                    <a:pt x="299" y="548"/>
                  </a:lnTo>
                  <a:lnTo>
                    <a:pt x="299" y="545"/>
                  </a:lnTo>
                  <a:lnTo>
                    <a:pt x="298" y="539"/>
                  </a:lnTo>
                  <a:lnTo>
                    <a:pt x="298" y="537"/>
                  </a:lnTo>
                  <a:lnTo>
                    <a:pt x="295" y="536"/>
                  </a:lnTo>
                  <a:lnTo>
                    <a:pt x="295" y="536"/>
                  </a:lnTo>
                  <a:lnTo>
                    <a:pt x="293" y="534"/>
                  </a:lnTo>
                  <a:lnTo>
                    <a:pt x="293" y="533"/>
                  </a:lnTo>
                  <a:lnTo>
                    <a:pt x="293" y="533"/>
                  </a:lnTo>
                  <a:lnTo>
                    <a:pt x="295" y="533"/>
                  </a:lnTo>
                  <a:lnTo>
                    <a:pt x="298" y="531"/>
                  </a:lnTo>
                  <a:lnTo>
                    <a:pt x="301" y="528"/>
                  </a:lnTo>
                  <a:lnTo>
                    <a:pt x="306" y="525"/>
                  </a:lnTo>
                  <a:lnTo>
                    <a:pt x="307" y="525"/>
                  </a:lnTo>
                  <a:lnTo>
                    <a:pt x="312" y="523"/>
                  </a:lnTo>
                  <a:lnTo>
                    <a:pt x="314" y="523"/>
                  </a:lnTo>
                  <a:lnTo>
                    <a:pt x="314" y="523"/>
                  </a:lnTo>
                  <a:lnTo>
                    <a:pt x="314" y="522"/>
                  </a:lnTo>
                  <a:lnTo>
                    <a:pt x="310" y="523"/>
                  </a:lnTo>
                  <a:lnTo>
                    <a:pt x="306" y="523"/>
                  </a:lnTo>
                  <a:lnTo>
                    <a:pt x="304" y="525"/>
                  </a:lnTo>
                  <a:lnTo>
                    <a:pt x="302" y="526"/>
                  </a:lnTo>
                  <a:lnTo>
                    <a:pt x="301" y="528"/>
                  </a:lnTo>
                  <a:lnTo>
                    <a:pt x="296" y="530"/>
                  </a:lnTo>
                  <a:lnTo>
                    <a:pt x="293" y="530"/>
                  </a:lnTo>
                  <a:lnTo>
                    <a:pt x="290" y="526"/>
                  </a:lnTo>
                  <a:lnTo>
                    <a:pt x="287" y="528"/>
                  </a:lnTo>
                  <a:lnTo>
                    <a:pt x="285" y="528"/>
                  </a:lnTo>
                  <a:lnTo>
                    <a:pt x="284" y="526"/>
                  </a:lnTo>
                  <a:lnTo>
                    <a:pt x="284" y="523"/>
                  </a:lnTo>
                  <a:lnTo>
                    <a:pt x="285" y="518"/>
                  </a:lnTo>
                  <a:lnTo>
                    <a:pt x="284" y="518"/>
                  </a:lnTo>
                  <a:lnTo>
                    <a:pt x="282" y="517"/>
                  </a:lnTo>
                  <a:lnTo>
                    <a:pt x="282" y="517"/>
                  </a:lnTo>
                  <a:lnTo>
                    <a:pt x="280" y="515"/>
                  </a:lnTo>
                  <a:lnTo>
                    <a:pt x="282" y="515"/>
                  </a:lnTo>
                  <a:lnTo>
                    <a:pt x="287" y="514"/>
                  </a:lnTo>
                  <a:lnTo>
                    <a:pt x="293" y="509"/>
                  </a:lnTo>
                  <a:lnTo>
                    <a:pt x="296" y="507"/>
                  </a:lnTo>
                  <a:lnTo>
                    <a:pt x="299" y="506"/>
                  </a:lnTo>
                  <a:lnTo>
                    <a:pt x="301" y="504"/>
                  </a:lnTo>
                  <a:lnTo>
                    <a:pt x="302" y="503"/>
                  </a:lnTo>
                  <a:lnTo>
                    <a:pt x="302" y="503"/>
                  </a:lnTo>
                  <a:lnTo>
                    <a:pt x="304" y="501"/>
                  </a:lnTo>
                  <a:lnTo>
                    <a:pt x="306" y="501"/>
                  </a:lnTo>
                  <a:lnTo>
                    <a:pt x="309" y="500"/>
                  </a:lnTo>
                  <a:lnTo>
                    <a:pt x="312" y="496"/>
                  </a:lnTo>
                  <a:lnTo>
                    <a:pt x="312" y="496"/>
                  </a:lnTo>
                  <a:lnTo>
                    <a:pt x="312" y="496"/>
                  </a:lnTo>
                  <a:lnTo>
                    <a:pt x="310" y="496"/>
                  </a:lnTo>
                  <a:lnTo>
                    <a:pt x="306" y="500"/>
                  </a:lnTo>
                  <a:lnTo>
                    <a:pt x="304" y="501"/>
                  </a:lnTo>
                  <a:lnTo>
                    <a:pt x="295" y="506"/>
                  </a:lnTo>
                  <a:lnTo>
                    <a:pt x="291" y="509"/>
                  </a:lnTo>
                  <a:lnTo>
                    <a:pt x="290" y="511"/>
                  </a:lnTo>
                  <a:lnTo>
                    <a:pt x="288" y="512"/>
                  </a:lnTo>
                  <a:lnTo>
                    <a:pt x="287" y="512"/>
                  </a:lnTo>
                  <a:lnTo>
                    <a:pt x="284" y="512"/>
                  </a:lnTo>
                  <a:lnTo>
                    <a:pt x="280" y="514"/>
                  </a:lnTo>
                  <a:lnTo>
                    <a:pt x="279" y="514"/>
                  </a:lnTo>
                  <a:lnTo>
                    <a:pt x="277" y="514"/>
                  </a:lnTo>
                  <a:lnTo>
                    <a:pt x="277" y="511"/>
                  </a:lnTo>
                  <a:lnTo>
                    <a:pt x="277" y="509"/>
                  </a:lnTo>
                  <a:lnTo>
                    <a:pt x="277" y="507"/>
                  </a:lnTo>
                  <a:lnTo>
                    <a:pt x="279" y="504"/>
                  </a:lnTo>
                  <a:lnTo>
                    <a:pt x="280" y="503"/>
                  </a:lnTo>
                  <a:lnTo>
                    <a:pt x="280" y="503"/>
                  </a:lnTo>
                  <a:lnTo>
                    <a:pt x="280" y="501"/>
                  </a:lnTo>
                  <a:lnTo>
                    <a:pt x="284" y="500"/>
                  </a:lnTo>
                  <a:lnTo>
                    <a:pt x="285" y="500"/>
                  </a:lnTo>
                  <a:lnTo>
                    <a:pt x="287" y="498"/>
                  </a:lnTo>
                  <a:lnTo>
                    <a:pt x="293" y="496"/>
                  </a:lnTo>
                  <a:lnTo>
                    <a:pt x="295" y="496"/>
                  </a:lnTo>
                  <a:lnTo>
                    <a:pt x="295" y="496"/>
                  </a:lnTo>
                  <a:lnTo>
                    <a:pt x="296" y="496"/>
                  </a:lnTo>
                  <a:lnTo>
                    <a:pt x="295" y="495"/>
                  </a:lnTo>
                  <a:lnTo>
                    <a:pt x="293" y="495"/>
                  </a:lnTo>
                  <a:lnTo>
                    <a:pt x="288" y="495"/>
                  </a:lnTo>
                  <a:lnTo>
                    <a:pt x="284" y="495"/>
                  </a:lnTo>
                  <a:lnTo>
                    <a:pt x="280" y="495"/>
                  </a:lnTo>
                  <a:lnTo>
                    <a:pt x="280" y="495"/>
                  </a:lnTo>
                  <a:lnTo>
                    <a:pt x="279" y="495"/>
                  </a:lnTo>
                  <a:lnTo>
                    <a:pt x="277" y="493"/>
                  </a:lnTo>
                  <a:lnTo>
                    <a:pt x="274" y="490"/>
                  </a:lnTo>
                  <a:lnTo>
                    <a:pt x="276" y="485"/>
                  </a:lnTo>
                  <a:lnTo>
                    <a:pt x="276" y="482"/>
                  </a:lnTo>
                  <a:lnTo>
                    <a:pt x="279" y="481"/>
                  </a:lnTo>
                  <a:lnTo>
                    <a:pt x="280" y="481"/>
                  </a:lnTo>
                  <a:lnTo>
                    <a:pt x="284" y="479"/>
                  </a:lnTo>
                  <a:lnTo>
                    <a:pt x="287" y="476"/>
                  </a:lnTo>
                  <a:lnTo>
                    <a:pt x="291" y="474"/>
                  </a:lnTo>
                  <a:lnTo>
                    <a:pt x="293" y="474"/>
                  </a:lnTo>
                  <a:lnTo>
                    <a:pt x="296" y="474"/>
                  </a:lnTo>
                  <a:lnTo>
                    <a:pt x="302" y="478"/>
                  </a:lnTo>
                  <a:lnTo>
                    <a:pt x="306" y="478"/>
                  </a:lnTo>
                  <a:lnTo>
                    <a:pt x="309" y="476"/>
                  </a:lnTo>
                  <a:lnTo>
                    <a:pt x="314" y="478"/>
                  </a:lnTo>
                  <a:lnTo>
                    <a:pt x="320" y="481"/>
                  </a:lnTo>
                  <a:lnTo>
                    <a:pt x="321" y="481"/>
                  </a:lnTo>
                  <a:lnTo>
                    <a:pt x="321" y="479"/>
                  </a:lnTo>
                  <a:lnTo>
                    <a:pt x="314" y="476"/>
                  </a:lnTo>
                  <a:lnTo>
                    <a:pt x="314" y="474"/>
                  </a:lnTo>
                  <a:lnTo>
                    <a:pt x="315" y="474"/>
                  </a:lnTo>
                  <a:lnTo>
                    <a:pt x="317" y="474"/>
                  </a:lnTo>
                  <a:lnTo>
                    <a:pt x="317" y="473"/>
                  </a:lnTo>
                  <a:lnTo>
                    <a:pt x="310" y="474"/>
                  </a:lnTo>
                  <a:lnTo>
                    <a:pt x="309" y="474"/>
                  </a:lnTo>
                  <a:lnTo>
                    <a:pt x="304" y="474"/>
                  </a:lnTo>
                  <a:lnTo>
                    <a:pt x="302" y="474"/>
                  </a:lnTo>
                  <a:lnTo>
                    <a:pt x="299" y="474"/>
                  </a:lnTo>
                  <a:lnTo>
                    <a:pt x="296" y="473"/>
                  </a:lnTo>
                  <a:lnTo>
                    <a:pt x="293" y="473"/>
                  </a:lnTo>
                  <a:lnTo>
                    <a:pt x="291" y="473"/>
                  </a:lnTo>
                  <a:lnTo>
                    <a:pt x="288" y="474"/>
                  </a:lnTo>
                  <a:lnTo>
                    <a:pt x="287" y="474"/>
                  </a:lnTo>
                  <a:lnTo>
                    <a:pt x="280" y="479"/>
                  </a:lnTo>
                  <a:lnTo>
                    <a:pt x="277" y="479"/>
                  </a:lnTo>
                  <a:lnTo>
                    <a:pt x="276" y="479"/>
                  </a:lnTo>
                  <a:lnTo>
                    <a:pt x="277" y="476"/>
                  </a:lnTo>
                  <a:lnTo>
                    <a:pt x="277" y="476"/>
                  </a:lnTo>
                  <a:lnTo>
                    <a:pt x="277" y="474"/>
                  </a:lnTo>
                  <a:lnTo>
                    <a:pt x="279" y="473"/>
                  </a:lnTo>
                  <a:lnTo>
                    <a:pt x="282" y="470"/>
                  </a:lnTo>
                  <a:lnTo>
                    <a:pt x="284" y="465"/>
                  </a:lnTo>
                  <a:lnTo>
                    <a:pt x="285" y="463"/>
                  </a:lnTo>
                  <a:lnTo>
                    <a:pt x="287" y="463"/>
                  </a:lnTo>
                  <a:lnTo>
                    <a:pt x="288" y="463"/>
                  </a:lnTo>
                  <a:lnTo>
                    <a:pt x="295" y="465"/>
                  </a:lnTo>
                  <a:lnTo>
                    <a:pt x="301" y="466"/>
                  </a:lnTo>
                  <a:lnTo>
                    <a:pt x="304" y="466"/>
                  </a:lnTo>
                  <a:lnTo>
                    <a:pt x="307" y="466"/>
                  </a:lnTo>
                  <a:lnTo>
                    <a:pt x="307" y="466"/>
                  </a:lnTo>
                  <a:lnTo>
                    <a:pt x="309" y="465"/>
                  </a:lnTo>
                  <a:lnTo>
                    <a:pt x="309" y="465"/>
                  </a:lnTo>
                  <a:lnTo>
                    <a:pt x="309" y="463"/>
                  </a:lnTo>
                  <a:lnTo>
                    <a:pt x="310" y="463"/>
                  </a:lnTo>
                  <a:lnTo>
                    <a:pt x="310" y="462"/>
                  </a:lnTo>
                  <a:lnTo>
                    <a:pt x="312" y="460"/>
                  </a:lnTo>
                  <a:lnTo>
                    <a:pt x="314" y="459"/>
                  </a:lnTo>
                  <a:lnTo>
                    <a:pt x="312" y="459"/>
                  </a:lnTo>
                  <a:lnTo>
                    <a:pt x="312" y="459"/>
                  </a:lnTo>
                  <a:lnTo>
                    <a:pt x="309" y="459"/>
                  </a:lnTo>
                  <a:lnTo>
                    <a:pt x="309" y="459"/>
                  </a:lnTo>
                  <a:lnTo>
                    <a:pt x="309" y="459"/>
                  </a:lnTo>
                  <a:lnTo>
                    <a:pt x="306" y="462"/>
                  </a:lnTo>
                  <a:lnTo>
                    <a:pt x="304" y="462"/>
                  </a:lnTo>
                  <a:lnTo>
                    <a:pt x="298" y="463"/>
                  </a:lnTo>
                  <a:lnTo>
                    <a:pt x="296" y="463"/>
                  </a:lnTo>
                  <a:lnTo>
                    <a:pt x="291" y="462"/>
                  </a:lnTo>
                  <a:lnTo>
                    <a:pt x="290" y="462"/>
                  </a:lnTo>
                  <a:lnTo>
                    <a:pt x="290" y="460"/>
                  </a:lnTo>
                  <a:lnTo>
                    <a:pt x="284" y="460"/>
                  </a:lnTo>
                  <a:lnTo>
                    <a:pt x="282" y="462"/>
                  </a:lnTo>
                  <a:lnTo>
                    <a:pt x="280" y="462"/>
                  </a:lnTo>
                  <a:lnTo>
                    <a:pt x="282" y="460"/>
                  </a:lnTo>
                  <a:lnTo>
                    <a:pt x="284" y="459"/>
                  </a:lnTo>
                  <a:lnTo>
                    <a:pt x="287" y="454"/>
                  </a:lnTo>
                  <a:lnTo>
                    <a:pt x="288" y="452"/>
                  </a:lnTo>
                  <a:lnTo>
                    <a:pt x="293" y="451"/>
                  </a:lnTo>
                  <a:lnTo>
                    <a:pt x="296" y="451"/>
                  </a:lnTo>
                  <a:lnTo>
                    <a:pt x="304" y="455"/>
                  </a:lnTo>
                  <a:lnTo>
                    <a:pt x="307" y="455"/>
                  </a:lnTo>
                  <a:lnTo>
                    <a:pt x="309" y="455"/>
                  </a:lnTo>
                  <a:lnTo>
                    <a:pt x="314" y="454"/>
                  </a:lnTo>
                  <a:lnTo>
                    <a:pt x="315" y="452"/>
                  </a:lnTo>
                  <a:lnTo>
                    <a:pt x="317" y="451"/>
                  </a:lnTo>
                  <a:lnTo>
                    <a:pt x="318" y="449"/>
                  </a:lnTo>
                  <a:lnTo>
                    <a:pt x="318" y="448"/>
                  </a:lnTo>
                  <a:lnTo>
                    <a:pt x="315" y="449"/>
                  </a:lnTo>
                  <a:lnTo>
                    <a:pt x="314" y="449"/>
                  </a:lnTo>
                  <a:lnTo>
                    <a:pt x="312" y="449"/>
                  </a:lnTo>
                  <a:lnTo>
                    <a:pt x="314" y="444"/>
                  </a:lnTo>
                  <a:lnTo>
                    <a:pt x="314" y="441"/>
                  </a:lnTo>
                  <a:lnTo>
                    <a:pt x="314" y="440"/>
                  </a:lnTo>
                  <a:lnTo>
                    <a:pt x="318" y="440"/>
                  </a:lnTo>
                  <a:lnTo>
                    <a:pt x="325" y="440"/>
                  </a:lnTo>
                  <a:lnTo>
                    <a:pt x="326" y="440"/>
                  </a:lnTo>
                  <a:lnTo>
                    <a:pt x="326" y="438"/>
                  </a:lnTo>
                  <a:lnTo>
                    <a:pt x="323" y="438"/>
                  </a:lnTo>
                  <a:lnTo>
                    <a:pt x="321" y="437"/>
                  </a:lnTo>
                  <a:lnTo>
                    <a:pt x="320" y="437"/>
                  </a:lnTo>
                  <a:lnTo>
                    <a:pt x="318" y="438"/>
                  </a:lnTo>
                  <a:lnTo>
                    <a:pt x="315" y="438"/>
                  </a:lnTo>
                  <a:lnTo>
                    <a:pt x="315" y="437"/>
                  </a:lnTo>
                  <a:lnTo>
                    <a:pt x="317" y="433"/>
                  </a:lnTo>
                  <a:lnTo>
                    <a:pt x="317" y="432"/>
                  </a:lnTo>
                  <a:lnTo>
                    <a:pt x="318" y="429"/>
                  </a:lnTo>
                  <a:lnTo>
                    <a:pt x="318" y="427"/>
                  </a:lnTo>
                  <a:lnTo>
                    <a:pt x="320" y="426"/>
                  </a:lnTo>
                  <a:lnTo>
                    <a:pt x="323" y="424"/>
                  </a:lnTo>
                  <a:lnTo>
                    <a:pt x="325" y="422"/>
                  </a:lnTo>
                  <a:lnTo>
                    <a:pt x="325" y="422"/>
                  </a:lnTo>
                  <a:lnTo>
                    <a:pt x="323" y="419"/>
                  </a:lnTo>
                  <a:lnTo>
                    <a:pt x="323" y="419"/>
                  </a:lnTo>
                  <a:lnTo>
                    <a:pt x="325" y="418"/>
                  </a:lnTo>
                  <a:lnTo>
                    <a:pt x="326" y="418"/>
                  </a:lnTo>
                  <a:lnTo>
                    <a:pt x="325" y="418"/>
                  </a:lnTo>
                  <a:lnTo>
                    <a:pt x="323" y="416"/>
                  </a:lnTo>
                  <a:lnTo>
                    <a:pt x="321" y="418"/>
                  </a:lnTo>
                  <a:lnTo>
                    <a:pt x="318" y="418"/>
                  </a:lnTo>
                  <a:lnTo>
                    <a:pt x="317" y="416"/>
                  </a:lnTo>
                  <a:lnTo>
                    <a:pt x="314" y="416"/>
                  </a:lnTo>
                  <a:lnTo>
                    <a:pt x="314" y="416"/>
                  </a:lnTo>
                  <a:lnTo>
                    <a:pt x="309" y="418"/>
                  </a:lnTo>
                  <a:lnTo>
                    <a:pt x="309" y="418"/>
                  </a:lnTo>
                  <a:lnTo>
                    <a:pt x="307" y="418"/>
                  </a:lnTo>
                  <a:lnTo>
                    <a:pt x="298" y="416"/>
                  </a:lnTo>
                  <a:lnTo>
                    <a:pt x="296" y="416"/>
                  </a:lnTo>
                  <a:lnTo>
                    <a:pt x="293" y="413"/>
                  </a:lnTo>
                  <a:lnTo>
                    <a:pt x="290" y="411"/>
                  </a:lnTo>
                  <a:lnTo>
                    <a:pt x="287" y="410"/>
                  </a:lnTo>
                  <a:lnTo>
                    <a:pt x="282" y="408"/>
                  </a:lnTo>
                  <a:lnTo>
                    <a:pt x="276" y="408"/>
                  </a:lnTo>
                  <a:lnTo>
                    <a:pt x="273" y="407"/>
                  </a:lnTo>
                  <a:lnTo>
                    <a:pt x="271" y="405"/>
                  </a:lnTo>
                  <a:lnTo>
                    <a:pt x="268" y="403"/>
                  </a:lnTo>
                  <a:lnTo>
                    <a:pt x="265" y="400"/>
                  </a:lnTo>
                  <a:lnTo>
                    <a:pt x="265" y="399"/>
                  </a:lnTo>
                  <a:lnTo>
                    <a:pt x="266" y="399"/>
                  </a:lnTo>
                  <a:lnTo>
                    <a:pt x="268" y="397"/>
                  </a:lnTo>
                  <a:lnTo>
                    <a:pt x="269" y="396"/>
                  </a:lnTo>
                  <a:lnTo>
                    <a:pt x="274" y="397"/>
                  </a:lnTo>
                  <a:lnTo>
                    <a:pt x="277" y="397"/>
                  </a:lnTo>
                  <a:lnTo>
                    <a:pt x="279" y="397"/>
                  </a:lnTo>
                  <a:lnTo>
                    <a:pt x="280" y="397"/>
                  </a:lnTo>
                  <a:lnTo>
                    <a:pt x="285" y="397"/>
                  </a:lnTo>
                  <a:lnTo>
                    <a:pt x="290" y="399"/>
                  </a:lnTo>
                  <a:lnTo>
                    <a:pt x="291" y="399"/>
                  </a:lnTo>
                  <a:lnTo>
                    <a:pt x="295" y="400"/>
                  </a:lnTo>
                  <a:lnTo>
                    <a:pt x="304" y="405"/>
                  </a:lnTo>
                  <a:lnTo>
                    <a:pt x="307" y="407"/>
                  </a:lnTo>
                  <a:lnTo>
                    <a:pt x="309" y="407"/>
                  </a:lnTo>
                  <a:lnTo>
                    <a:pt x="317" y="408"/>
                  </a:lnTo>
                  <a:lnTo>
                    <a:pt x="317" y="408"/>
                  </a:lnTo>
                  <a:lnTo>
                    <a:pt x="320" y="407"/>
                  </a:lnTo>
                  <a:lnTo>
                    <a:pt x="320" y="407"/>
                  </a:lnTo>
                  <a:lnTo>
                    <a:pt x="320" y="407"/>
                  </a:lnTo>
                  <a:lnTo>
                    <a:pt x="317" y="407"/>
                  </a:lnTo>
                  <a:lnTo>
                    <a:pt x="314" y="403"/>
                  </a:lnTo>
                  <a:lnTo>
                    <a:pt x="310" y="402"/>
                  </a:lnTo>
                  <a:lnTo>
                    <a:pt x="310" y="400"/>
                  </a:lnTo>
                  <a:lnTo>
                    <a:pt x="310" y="399"/>
                  </a:lnTo>
                  <a:lnTo>
                    <a:pt x="312" y="397"/>
                  </a:lnTo>
                  <a:lnTo>
                    <a:pt x="312" y="396"/>
                  </a:lnTo>
                  <a:lnTo>
                    <a:pt x="310" y="394"/>
                  </a:lnTo>
                  <a:lnTo>
                    <a:pt x="309" y="394"/>
                  </a:lnTo>
                  <a:lnTo>
                    <a:pt x="304" y="392"/>
                  </a:lnTo>
                  <a:lnTo>
                    <a:pt x="304" y="391"/>
                  </a:lnTo>
                  <a:lnTo>
                    <a:pt x="306" y="391"/>
                  </a:lnTo>
                  <a:lnTo>
                    <a:pt x="307" y="391"/>
                  </a:lnTo>
                  <a:lnTo>
                    <a:pt x="312" y="392"/>
                  </a:lnTo>
                  <a:lnTo>
                    <a:pt x="314" y="392"/>
                  </a:lnTo>
                  <a:lnTo>
                    <a:pt x="315" y="392"/>
                  </a:lnTo>
                  <a:lnTo>
                    <a:pt x="315" y="391"/>
                  </a:lnTo>
                  <a:lnTo>
                    <a:pt x="314" y="391"/>
                  </a:lnTo>
                  <a:lnTo>
                    <a:pt x="310" y="388"/>
                  </a:lnTo>
                  <a:lnTo>
                    <a:pt x="304" y="388"/>
                  </a:lnTo>
                  <a:lnTo>
                    <a:pt x="301" y="388"/>
                  </a:lnTo>
                  <a:lnTo>
                    <a:pt x="298" y="388"/>
                  </a:lnTo>
                  <a:lnTo>
                    <a:pt x="295" y="386"/>
                  </a:lnTo>
                  <a:lnTo>
                    <a:pt x="293" y="386"/>
                  </a:lnTo>
                  <a:lnTo>
                    <a:pt x="290" y="386"/>
                  </a:lnTo>
                  <a:lnTo>
                    <a:pt x="288" y="388"/>
                  </a:lnTo>
                  <a:lnTo>
                    <a:pt x="287" y="386"/>
                  </a:lnTo>
                  <a:lnTo>
                    <a:pt x="285" y="383"/>
                  </a:lnTo>
                  <a:lnTo>
                    <a:pt x="285" y="381"/>
                  </a:lnTo>
                  <a:lnTo>
                    <a:pt x="287" y="381"/>
                  </a:lnTo>
                  <a:lnTo>
                    <a:pt x="287" y="380"/>
                  </a:lnTo>
                  <a:lnTo>
                    <a:pt x="288" y="380"/>
                  </a:lnTo>
                  <a:lnTo>
                    <a:pt x="290" y="378"/>
                  </a:lnTo>
                  <a:lnTo>
                    <a:pt x="301" y="375"/>
                  </a:lnTo>
                  <a:lnTo>
                    <a:pt x="304" y="374"/>
                  </a:lnTo>
                  <a:lnTo>
                    <a:pt x="304" y="374"/>
                  </a:lnTo>
                  <a:lnTo>
                    <a:pt x="302" y="374"/>
                  </a:lnTo>
                  <a:lnTo>
                    <a:pt x="299" y="375"/>
                  </a:lnTo>
                  <a:lnTo>
                    <a:pt x="298" y="375"/>
                  </a:lnTo>
                  <a:lnTo>
                    <a:pt x="291" y="374"/>
                  </a:lnTo>
                  <a:lnTo>
                    <a:pt x="290" y="374"/>
                  </a:lnTo>
                  <a:lnTo>
                    <a:pt x="288" y="375"/>
                  </a:lnTo>
                  <a:lnTo>
                    <a:pt x="284" y="377"/>
                  </a:lnTo>
                  <a:lnTo>
                    <a:pt x="282" y="377"/>
                  </a:lnTo>
                  <a:lnTo>
                    <a:pt x="280" y="377"/>
                  </a:lnTo>
                  <a:lnTo>
                    <a:pt x="280" y="375"/>
                  </a:lnTo>
                  <a:lnTo>
                    <a:pt x="280" y="375"/>
                  </a:lnTo>
                  <a:lnTo>
                    <a:pt x="282" y="374"/>
                  </a:lnTo>
                  <a:lnTo>
                    <a:pt x="284" y="372"/>
                  </a:lnTo>
                  <a:lnTo>
                    <a:pt x="285" y="370"/>
                  </a:lnTo>
                  <a:lnTo>
                    <a:pt x="285" y="370"/>
                  </a:lnTo>
                  <a:lnTo>
                    <a:pt x="282" y="370"/>
                  </a:lnTo>
                  <a:lnTo>
                    <a:pt x="282" y="370"/>
                  </a:lnTo>
                  <a:lnTo>
                    <a:pt x="282" y="369"/>
                  </a:lnTo>
                  <a:lnTo>
                    <a:pt x="280" y="367"/>
                  </a:lnTo>
                  <a:lnTo>
                    <a:pt x="280" y="364"/>
                  </a:lnTo>
                  <a:lnTo>
                    <a:pt x="279" y="363"/>
                  </a:lnTo>
                  <a:lnTo>
                    <a:pt x="277" y="361"/>
                  </a:lnTo>
                  <a:lnTo>
                    <a:pt x="277" y="361"/>
                  </a:lnTo>
                  <a:lnTo>
                    <a:pt x="274" y="356"/>
                  </a:lnTo>
                  <a:lnTo>
                    <a:pt x="276" y="356"/>
                  </a:lnTo>
                  <a:lnTo>
                    <a:pt x="277" y="355"/>
                  </a:lnTo>
                  <a:lnTo>
                    <a:pt x="277" y="355"/>
                  </a:lnTo>
                  <a:lnTo>
                    <a:pt x="274" y="356"/>
                  </a:lnTo>
                  <a:lnTo>
                    <a:pt x="273" y="356"/>
                  </a:lnTo>
                  <a:lnTo>
                    <a:pt x="274" y="358"/>
                  </a:lnTo>
                  <a:lnTo>
                    <a:pt x="274" y="358"/>
                  </a:lnTo>
                  <a:lnTo>
                    <a:pt x="274" y="359"/>
                  </a:lnTo>
                  <a:lnTo>
                    <a:pt x="276" y="361"/>
                  </a:lnTo>
                  <a:lnTo>
                    <a:pt x="276" y="363"/>
                  </a:lnTo>
                  <a:lnTo>
                    <a:pt x="277" y="364"/>
                  </a:lnTo>
                  <a:lnTo>
                    <a:pt x="279" y="366"/>
                  </a:lnTo>
                  <a:lnTo>
                    <a:pt x="280" y="367"/>
                  </a:lnTo>
                  <a:lnTo>
                    <a:pt x="280" y="369"/>
                  </a:lnTo>
                  <a:lnTo>
                    <a:pt x="279" y="370"/>
                  </a:lnTo>
                  <a:lnTo>
                    <a:pt x="276" y="372"/>
                  </a:lnTo>
                  <a:lnTo>
                    <a:pt x="276" y="372"/>
                  </a:lnTo>
                  <a:lnTo>
                    <a:pt x="276" y="374"/>
                  </a:lnTo>
                  <a:lnTo>
                    <a:pt x="274" y="375"/>
                  </a:lnTo>
                  <a:lnTo>
                    <a:pt x="273" y="374"/>
                  </a:lnTo>
                  <a:lnTo>
                    <a:pt x="273" y="374"/>
                  </a:lnTo>
                  <a:lnTo>
                    <a:pt x="273" y="375"/>
                  </a:lnTo>
                  <a:lnTo>
                    <a:pt x="274" y="378"/>
                  </a:lnTo>
                  <a:lnTo>
                    <a:pt x="273" y="380"/>
                  </a:lnTo>
                  <a:lnTo>
                    <a:pt x="271" y="380"/>
                  </a:lnTo>
                  <a:lnTo>
                    <a:pt x="269" y="380"/>
                  </a:lnTo>
                  <a:lnTo>
                    <a:pt x="268" y="381"/>
                  </a:lnTo>
                  <a:lnTo>
                    <a:pt x="261" y="381"/>
                  </a:lnTo>
                  <a:lnTo>
                    <a:pt x="260" y="381"/>
                  </a:lnTo>
                  <a:lnTo>
                    <a:pt x="257" y="381"/>
                  </a:lnTo>
                  <a:lnTo>
                    <a:pt x="252" y="380"/>
                  </a:lnTo>
                  <a:lnTo>
                    <a:pt x="250" y="378"/>
                  </a:lnTo>
                  <a:lnTo>
                    <a:pt x="249" y="377"/>
                  </a:lnTo>
                  <a:lnTo>
                    <a:pt x="247" y="375"/>
                  </a:lnTo>
                  <a:lnTo>
                    <a:pt x="247" y="374"/>
                  </a:lnTo>
                  <a:lnTo>
                    <a:pt x="249" y="372"/>
                  </a:lnTo>
                  <a:lnTo>
                    <a:pt x="250" y="370"/>
                  </a:lnTo>
                  <a:lnTo>
                    <a:pt x="250" y="366"/>
                  </a:lnTo>
                  <a:lnTo>
                    <a:pt x="254" y="363"/>
                  </a:lnTo>
                  <a:lnTo>
                    <a:pt x="258" y="358"/>
                  </a:lnTo>
                  <a:lnTo>
                    <a:pt x="260" y="356"/>
                  </a:lnTo>
                  <a:lnTo>
                    <a:pt x="260" y="355"/>
                  </a:lnTo>
                  <a:lnTo>
                    <a:pt x="260" y="355"/>
                  </a:lnTo>
                  <a:lnTo>
                    <a:pt x="260" y="355"/>
                  </a:lnTo>
                  <a:lnTo>
                    <a:pt x="254" y="359"/>
                  </a:lnTo>
                  <a:lnTo>
                    <a:pt x="249" y="359"/>
                  </a:lnTo>
                  <a:lnTo>
                    <a:pt x="249" y="359"/>
                  </a:lnTo>
                  <a:lnTo>
                    <a:pt x="249" y="356"/>
                  </a:lnTo>
                  <a:lnTo>
                    <a:pt x="249" y="356"/>
                  </a:lnTo>
                  <a:lnTo>
                    <a:pt x="252" y="356"/>
                  </a:lnTo>
                  <a:lnTo>
                    <a:pt x="254" y="355"/>
                  </a:lnTo>
                  <a:lnTo>
                    <a:pt x="252" y="353"/>
                  </a:lnTo>
                  <a:lnTo>
                    <a:pt x="249" y="353"/>
                  </a:lnTo>
                  <a:lnTo>
                    <a:pt x="249" y="353"/>
                  </a:lnTo>
                  <a:lnTo>
                    <a:pt x="250" y="351"/>
                  </a:lnTo>
                  <a:lnTo>
                    <a:pt x="255" y="351"/>
                  </a:lnTo>
                  <a:lnTo>
                    <a:pt x="257" y="350"/>
                  </a:lnTo>
                  <a:lnTo>
                    <a:pt x="258" y="350"/>
                  </a:lnTo>
                  <a:lnTo>
                    <a:pt x="261" y="347"/>
                  </a:lnTo>
                  <a:lnTo>
                    <a:pt x="261" y="345"/>
                  </a:lnTo>
                  <a:lnTo>
                    <a:pt x="261" y="344"/>
                  </a:lnTo>
                  <a:lnTo>
                    <a:pt x="261" y="344"/>
                  </a:lnTo>
                  <a:lnTo>
                    <a:pt x="261" y="342"/>
                  </a:lnTo>
                  <a:lnTo>
                    <a:pt x="261" y="340"/>
                  </a:lnTo>
                  <a:lnTo>
                    <a:pt x="261" y="340"/>
                  </a:lnTo>
                  <a:lnTo>
                    <a:pt x="260" y="339"/>
                  </a:lnTo>
                  <a:lnTo>
                    <a:pt x="257" y="337"/>
                  </a:lnTo>
                  <a:lnTo>
                    <a:pt x="255" y="339"/>
                  </a:lnTo>
                  <a:lnTo>
                    <a:pt x="255" y="339"/>
                  </a:lnTo>
                  <a:lnTo>
                    <a:pt x="254" y="339"/>
                  </a:lnTo>
                  <a:lnTo>
                    <a:pt x="252" y="339"/>
                  </a:lnTo>
                  <a:lnTo>
                    <a:pt x="250" y="339"/>
                  </a:lnTo>
                  <a:lnTo>
                    <a:pt x="250" y="337"/>
                  </a:lnTo>
                  <a:lnTo>
                    <a:pt x="249" y="337"/>
                  </a:lnTo>
                  <a:lnTo>
                    <a:pt x="247" y="337"/>
                  </a:lnTo>
                  <a:lnTo>
                    <a:pt x="247" y="336"/>
                  </a:lnTo>
                  <a:lnTo>
                    <a:pt x="247" y="334"/>
                  </a:lnTo>
                  <a:lnTo>
                    <a:pt x="249" y="334"/>
                  </a:lnTo>
                  <a:lnTo>
                    <a:pt x="250" y="333"/>
                  </a:lnTo>
                  <a:lnTo>
                    <a:pt x="252" y="333"/>
                  </a:lnTo>
                  <a:lnTo>
                    <a:pt x="254" y="329"/>
                  </a:lnTo>
                  <a:lnTo>
                    <a:pt x="254" y="328"/>
                  </a:lnTo>
                  <a:lnTo>
                    <a:pt x="254" y="326"/>
                  </a:lnTo>
                  <a:lnTo>
                    <a:pt x="250" y="325"/>
                  </a:lnTo>
                  <a:lnTo>
                    <a:pt x="249" y="326"/>
                  </a:lnTo>
                  <a:lnTo>
                    <a:pt x="247" y="326"/>
                  </a:lnTo>
                  <a:lnTo>
                    <a:pt x="247" y="326"/>
                  </a:lnTo>
                  <a:lnTo>
                    <a:pt x="246" y="325"/>
                  </a:lnTo>
                  <a:lnTo>
                    <a:pt x="246" y="323"/>
                  </a:lnTo>
                  <a:lnTo>
                    <a:pt x="243" y="323"/>
                  </a:lnTo>
                  <a:lnTo>
                    <a:pt x="241" y="322"/>
                  </a:lnTo>
                  <a:lnTo>
                    <a:pt x="241" y="322"/>
                  </a:lnTo>
                  <a:lnTo>
                    <a:pt x="243" y="320"/>
                  </a:lnTo>
                  <a:lnTo>
                    <a:pt x="243" y="318"/>
                  </a:lnTo>
                  <a:lnTo>
                    <a:pt x="244" y="317"/>
                  </a:lnTo>
                  <a:lnTo>
                    <a:pt x="244" y="317"/>
                  </a:lnTo>
                  <a:lnTo>
                    <a:pt x="246" y="317"/>
                  </a:lnTo>
                  <a:lnTo>
                    <a:pt x="246" y="314"/>
                  </a:lnTo>
                  <a:lnTo>
                    <a:pt x="244" y="312"/>
                  </a:lnTo>
                  <a:lnTo>
                    <a:pt x="243" y="312"/>
                  </a:lnTo>
                  <a:lnTo>
                    <a:pt x="243" y="311"/>
                  </a:lnTo>
                  <a:lnTo>
                    <a:pt x="243" y="311"/>
                  </a:lnTo>
                  <a:lnTo>
                    <a:pt x="243" y="309"/>
                  </a:lnTo>
                  <a:lnTo>
                    <a:pt x="241" y="309"/>
                  </a:lnTo>
                  <a:lnTo>
                    <a:pt x="239" y="306"/>
                  </a:lnTo>
                  <a:lnTo>
                    <a:pt x="239" y="304"/>
                  </a:lnTo>
                  <a:lnTo>
                    <a:pt x="238" y="304"/>
                  </a:lnTo>
                  <a:lnTo>
                    <a:pt x="236" y="304"/>
                  </a:lnTo>
                  <a:lnTo>
                    <a:pt x="233" y="304"/>
                  </a:lnTo>
                  <a:lnTo>
                    <a:pt x="230" y="306"/>
                  </a:lnTo>
                  <a:lnTo>
                    <a:pt x="225" y="306"/>
                  </a:lnTo>
                  <a:lnTo>
                    <a:pt x="225" y="306"/>
                  </a:lnTo>
                  <a:lnTo>
                    <a:pt x="227" y="304"/>
                  </a:lnTo>
                  <a:lnTo>
                    <a:pt x="230" y="304"/>
                  </a:lnTo>
                  <a:lnTo>
                    <a:pt x="233" y="303"/>
                  </a:lnTo>
                  <a:lnTo>
                    <a:pt x="235" y="301"/>
                  </a:lnTo>
                  <a:lnTo>
                    <a:pt x="233" y="299"/>
                  </a:lnTo>
                  <a:lnTo>
                    <a:pt x="233" y="298"/>
                  </a:lnTo>
                  <a:lnTo>
                    <a:pt x="233" y="298"/>
                  </a:lnTo>
                  <a:lnTo>
                    <a:pt x="233" y="296"/>
                  </a:lnTo>
                  <a:lnTo>
                    <a:pt x="236" y="296"/>
                  </a:lnTo>
                  <a:lnTo>
                    <a:pt x="238" y="295"/>
                  </a:lnTo>
                  <a:lnTo>
                    <a:pt x="239" y="295"/>
                  </a:lnTo>
                  <a:lnTo>
                    <a:pt x="236" y="292"/>
                  </a:lnTo>
                  <a:lnTo>
                    <a:pt x="232" y="290"/>
                  </a:lnTo>
                  <a:lnTo>
                    <a:pt x="230" y="290"/>
                  </a:lnTo>
                  <a:lnTo>
                    <a:pt x="230" y="288"/>
                  </a:lnTo>
                  <a:lnTo>
                    <a:pt x="228" y="287"/>
                  </a:lnTo>
                  <a:lnTo>
                    <a:pt x="228" y="285"/>
                  </a:lnTo>
                  <a:lnTo>
                    <a:pt x="225" y="284"/>
                  </a:lnTo>
                  <a:lnTo>
                    <a:pt x="224" y="282"/>
                  </a:lnTo>
                  <a:lnTo>
                    <a:pt x="217" y="279"/>
                  </a:lnTo>
                  <a:lnTo>
                    <a:pt x="214" y="277"/>
                  </a:lnTo>
                  <a:lnTo>
                    <a:pt x="213" y="274"/>
                  </a:lnTo>
                  <a:lnTo>
                    <a:pt x="211" y="274"/>
                  </a:lnTo>
                  <a:lnTo>
                    <a:pt x="211" y="273"/>
                  </a:lnTo>
                  <a:lnTo>
                    <a:pt x="206" y="271"/>
                  </a:lnTo>
                  <a:lnTo>
                    <a:pt x="206" y="270"/>
                  </a:lnTo>
                  <a:lnTo>
                    <a:pt x="209" y="266"/>
                  </a:lnTo>
                  <a:lnTo>
                    <a:pt x="211" y="266"/>
                  </a:lnTo>
                  <a:lnTo>
                    <a:pt x="209" y="263"/>
                  </a:lnTo>
                  <a:lnTo>
                    <a:pt x="206" y="260"/>
                  </a:lnTo>
                  <a:lnTo>
                    <a:pt x="205" y="260"/>
                  </a:lnTo>
                  <a:lnTo>
                    <a:pt x="202" y="260"/>
                  </a:lnTo>
                  <a:lnTo>
                    <a:pt x="198" y="259"/>
                  </a:lnTo>
                  <a:lnTo>
                    <a:pt x="195" y="257"/>
                  </a:lnTo>
                  <a:lnTo>
                    <a:pt x="194" y="255"/>
                  </a:lnTo>
                  <a:lnTo>
                    <a:pt x="189" y="254"/>
                  </a:lnTo>
                  <a:lnTo>
                    <a:pt x="183" y="252"/>
                  </a:lnTo>
                  <a:lnTo>
                    <a:pt x="173" y="249"/>
                  </a:lnTo>
                  <a:lnTo>
                    <a:pt x="168" y="248"/>
                  </a:lnTo>
                  <a:lnTo>
                    <a:pt x="165" y="246"/>
                  </a:lnTo>
                  <a:lnTo>
                    <a:pt x="162" y="246"/>
                  </a:lnTo>
                  <a:lnTo>
                    <a:pt x="156" y="244"/>
                  </a:lnTo>
                  <a:lnTo>
                    <a:pt x="150" y="244"/>
                  </a:lnTo>
                  <a:lnTo>
                    <a:pt x="146" y="244"/>
                  </a:lnTo>
                  <a:lnTo>
                    <a:pt x="145" y="244"/>
                  </a:lnTo>
                  <a:lnTo>
                    <a:pt x="142" y="241"/>
                  </a:lnTo>
                  <a:lnTo>
                    <a:pt x="138" y="241"/>
                  </a:lnTo>
                  <a:lnTo>
                    <a:pt x="135" y="241"/>
                  </a:lnTo>
                  <a:lnTo>
                    <a:pt x="134" y="243"/>
                  </a:lnTo>
                  <a:lnTo>
                    <a:pt x="131" y="244"/>
                  </a:lnTo>
                  <a:lnTo>
                    <a:pt x="127" y="246"/>
                  </a:lnTo>
                  <a:lnTo>
                    <a:pt x="126" y="244"/>
                  </a:lnTo>
                  <a:lnTo>
                    <a:pt x="124" y="243"/>
                  </a:lnTo>
                  <a:lnTo>
                    <a:pt x="123" y="243"/>
                  </a:lnTo>
                  <a:lnTo>
                    <a:pt x="123" y="243"/>
                  </a:lnTo>
                  <a:lnTo>
                    <a:pt x="120" y="244"/>
                  </a:lnTo>
                  <a:lnTo>
                    <a:pt x="118" y="244"/>
                  </a:lnTo>
                  <a:lnTo>
                    <a:pt x="115" y="246"/>
                  </a:lnTo>
                  <a:lnTo>
                    <a:pt x="112" y="248"/>
                  </a:lnTo>
                  <a:lnTo>
                    <a:pt x="109" y="248"/>
                  </a:lnTo>
                  <a:lnTo>
                    <a:pt x="109" y="248"/>
                  </a:lnTo>
                  <a:lnTo>
                    <a:pt x="107" y="248"/>
                  </a:lnTo>
                  <a:lnTo>
                    <a:pt x="105" y="248"/>
                  </a:lnTo>
                  <a:lnTo>
                    <a:pt x="104" y="246"/>
                  </a:lnTo>
                  <a:lnTo>
                    <a:pt x="102" y="244"/>
                  </a:lnTo>
                  <a:lnTo>
                    <a:pt x="101" y="244"/>
                  </a:lnTo>
                  <a:lnTo>
                    <a:pt x="99" y="244"/>
                  </a:lnTo>
                  <a:lnTo>
                    <a:pt x="98" y="244"/>
                  </a:lnTo>
                  <a:lnTo>
                    <a:pt x="93" y="248"/>
                  </a:lnTo>
                  <a:lnTo>
                    <a:pt x="91" y="248"/>
                  </a:lnTo>
                  <a:lnTo>
                    <a:pt x="91" y="248"/>
                  </a:lnTo>
                  <a:lnTo>
                    <a:pt x="90" y="246"/>
                  </a:lnTo>
                  <a:lnTo>
                    <a:pt x="86" y="244"/>
                  </a:lnTo>
                  <a:lnTo>
                    <a:pt x="85" y="244"/>
                  </a:lnTo>
                  <a:lnTo>
                    <a:pt x="83" y="246"/>
                  </a:lnTo>
                  <a:lnTo>
                    <a:pt x="83" y="248"/>
                  </a:lnTo>
                  <a:lnTo>
                    <a:pt x="86" y="251"/>
                  </a:lnTo>
                  <a:lnTo>
                    <a:pt x="90" y="252"/>
                  </a:lnTo>
                  <a:lnTo>
                    <a:pt x="86" y="252"/>
                  </a:lnTo>
                  <a:lnTo>
                    <a:pt x="68" y="249"/>
                  </a:lnTo>
                  <a:lnTo>
                    <a:pt x="64" y="249"/>
                  </a:lnTo>
                  <a:lnTo>
                    <a:pt x="61" y="248"/>
                  </a:lnTo>
                  <a:lnTo>
                    <a:pt x="58" y="246"/>
                  </a:lnTo>
                  <a:lnTo>
                    <a:pt x="53" y="243"/>
                  </a:lnTo>
                  <a:lnTo>
                    <a:pt x="50" y="241"/>
                  </a:lnTo>
                  <a:lnTo>
                    <a:pt x="49" y="240"/>
                  </a:lnTo>
                  <a:lnTo>
                    <a:pt x="49" y="240"/>
                  </a:lnTo>
                  <a:lnTo>
                    <a:pt x="50" y="238"/>
                  </a:lnTo>
                  <a:lnTo>
                    <a:pt x="57" y="235"/>
                  </a:lnTo>
                  <a:lnTo>
                    <a:pt x="60" y="233"/>
                  </a:lnTo>
                  <a:lnTo>
                    <a:pt x="66" y="233"/>
                  </a:lnTo>
                  <a:lnTo>
                    <a:pt x="68" y="232"/>
                  </a:lnTo>
                  <a:lnTo>
                    <a:pt x="68" y="232"/>
                  </a:lnTo>
                  <a:lnTo>
                    <a:pt x="66" y="232"/>
                  </a:lnTo>
                  <a:lnTo>
                    <a:pt x="58" y="232"/>
                  </a:lnTo>
                  <a:lnTo>
                    <a:pt x="52" y="230"/>
                  </a:lnTo>
                  <a:lnTo>
                    <a:pt x="45" y="229"/>
                  </a:lnTo>
                  <a:lnTo>
                    <a:pt x="44" y="229"/>
                  </a:lnTo>
                  <a:lnTo>
                    <a:pt x="44" y="229"/>
                  </a:lnTo>
                  <a:lnTo>
                    <a:pt x="42" y="227"/>
                  </a:lnTo>
                  <a:lnTo>
                    <a:pt x="42" y="225"/>
                  </a:lnTo>
                  <a:lnTo>
                    <a:pt x="44" y="224"/>
                  </a:lnTo>
                  <a:lnTo>
                    <a:pt x="45" y="222"/>
                  </a:lnTo>
                  <a:lnTo>
                    <a:pt x="45" y="222"/>
                  </a:lnTo>
                  <a:lnTo>
                    <a:pt x="38" y="225"/>
                  </a:lnTo>
                  <a:lnTo>
                    <a:pt x="34" y="227"/>
                  </a:lnTo>
                  <a:lnTo>
                    <a:pt x="31" y="227"/>
                  </a:lnTo>
                  <a:lnTo>
                    <a:pt x="30" y="225"/>
                  </a:lnTo>
                  <a:lnTo>
                    <a:pt x="30" y="225"/>
                  </a:lnTo>
                  <a:lnTo>
                    <a:pt x="30" y="224"/>
                  </a:lnTo>
                  <a:lnTo>
                    <a:pt x="30" y="224"/>
                  </a:lnTo>
                  <a:lnTo>
                    <a:pt x="30" y="224"/>
                  </a:lnTo>
                  <a:lnTo>
                    <a:pt x="27" y="222"/>
                  </a:lnTo>
                  <a:lnTo>
                    <a:pt x="25" y="221"/>
                  </a:lnTo>
                  <a:lnTo>
                    <a:pt x="23" y="219"/>
                  </a:lnTo>
                  <a:lnTo>
                    <a:pt x="25" y="218"/>
                  </a:lnTo>
                  <a:lnTo>
                    <a:pt x="27" y="216"/>
                  </a:lnTo>
                  <a:lnTo>
                    <a:pt x="28" y="216"/>
                  </a:lnTo>
                  <a:lnTo>
                    <a:pt x="33" y="216"/>
                  </a:lnTo>
                  <a:lnTo>
                    <a:pt x="45" y="214"/>
                  </a:lnTo>
                  <a:lnTo>
                    <a:pt x="55" y="216"/>
                  </a:lnTo>
                  <a:lnTo>
                    <a:pt x="60" y="211"/>
                  </a:lnTo>
                  <a:lnTo>
                    <a:pt x="61" y="211"/>
                  </a:lnTo>
                  <a:lnTo>
                    <a:pt x="68" y="210"/>
                  </a:lnTo>
                  <a:lnTo>
                    <a:pt x="79" y="210"/>
                  </a:lnTo>
                  <a:lnTo>
                    <a:pt x="85" y="210"/>
                  </a:lnTo>
                  <a:lnTo>
                    <a:pt x="88" y="211"/>
                  </a:lnTo>
                  <a:lnTo>
                    <a:pt x="93" y="213"/>
                  </a:lnTo>
                  <a:lnTo>
                    <a:pt x="93" y="213"/>
                  </a:lnTo>
                  <a:lnTo>
                    <a:pt x="93" y="211"/>
                  </a:lnTo>
                  <a:lnTo>
                    <a:pt x="93" y="210"/>
                  </a:lnTo>
                  <a:lnTo>
                    <a:pt x="94" y="207"/>
                  </a:lnTo>
                  <a:lnTo>
                    <a:pt x="94" y="205"/>
                  </a:lnTo>
                  <a:lnTo>
                    <a:pt x="94" y="203"/>
                  </a:lnTo>
                  <a:lnTo>
                    <a:pt x="93" y="202"/>
                  </a:lnTo>
                  <a:lnTo>
                    <a:pt x="88" y="200"/>
                  </a:lnTo>
                  <a:lnTo>
                    <a:pt x="86" y="200"/>
                  </a:lnTo>
                  <a:lnTo>
                    <a:pt x="85" y="200"/>
                  </a:lnTo>
                  <a:lnTo>
                    <a:pt x="82" y="202"/>
                  </a:lnTo>
                  <a:lnTo>
                    <a:pt x="77" y="205"/>
                  </a:lnTo>
                  <a:lnTo>
                    <a:pt x="74" y="205"/>
                  </a:lnTo>
                  <a:lnTo>
                    <a:pt x="71" y="205"/>
                  </a:lnTo>
                  <a:lnTo>
                    <a:pt x="68" y="205"/>
                  </a:lnTo>
                  <a:lnTo>
                    <a:pt x="66" y="205"/>
                  </a:lnTo>
                  <a:lnTo>
                    <a:pt x="63" y="203"/>
                  </a:lnTo>
                  <a:lnTo>
                    <a:pt x="61" y="203"/>
                  </a:lnTo>
                  <a:lnTo>
                    <a:pt x="60" y="203"/>
                  </a:lnTo>
                  <a:lnTo>
                    <a:pt x="58" y="205"/>
                  </a:lnTo>
                  <a:lnTo>
                    <a:pt x="55" y="207"/>
                  </a:lnTo>
                  <a:lnTo>
                    <a:pt x="53" y="207"/>
                  </a:lnTo>
                  <a:lnTo>
                    <a:pt x="52" y="207"/>
                  </a:lnTo>
                  <a:lnTo>
                    <a:pt x="50" y="207"/>
                  </a:lnTo>
                  <a:lnTo>
                    <a:pt x="41" y="205"/>
                  </a:lnTo>
                  <a:lnTo>
                    <a:pt x="39" y="203"/>
                  </a:lnTo>
                  <a:lnTo>
                    <a:pt x="39" y="202"/>
                  </a:lnTo>
                  <a:lnTo>
                    <a:pt x="36" y="200"/>
                  </a:lnTo>
                  <a:lnTo>
                    <a:pt x="33" y="200"/>
                  </a:lnTo>
                  <a:lnTo>
                    <a:pt x="33" y="199"/>
                  </a:lnTo>
                  <a:lnTo>
                    <a:pt x="36" y="197"/>
                  </a:lnTo>
                  <a:lnTo>
                    <a:pt x="39" y="196"/>
                  </a:lnTo>
                  <a:lnTo>
                    <a:pt x="39" y="196"/>
                  </a:lnTo>
                  <a:lnTo>
                    <a:pt x="34" y="196"/>
                  </a:lnTo>
                  <a:lnTo>
                    <a:pt x="31" y="197"/>
                  </a:lnTo>
                  <a:lnTo>
                    <a:pt x="30" y="197"/>
                  </a:lnTo>
                  <a:lnTo>
                    <a:pt x="27" y="197"/>
                  </a:lnTo>
                  <a:lnTo>
                    <a:pt x="22" y="197"/>
                  </a:lnTo>
                  <a:lnTo>
                    <a:pt x="20" y="196"/>
                  </a:lnTo>
                  <a:lnTo>
                    <a:pt x="19" y="194"/>
                  </a:lnTo>
                  <a:lnTo>
                    <a:pt x="17" y="194"/>
                  </a:lnTo>
                  <a:lnTo>
                    <a:pt x="11" y="192"/>
                  </a:lnTo>
                  <a:lnTo>
                    <a:pt x="9" y="192"/>
                  </a:lnTo>
                  <a:lnTo>
                    <a:pt x="8" y="191"/>
                  </a:lnTo>
                  <a:lnTo>
                    <a:pt x="3" y="188"/>
                  </a:lnTo>
                  <a:lnTo>
                    <a:pt x="0" y="186"/>
                  </a:lnTo>
                  <a:lnTo>
                    <a:pt x="0" y="184"/>
                  </a:lnTo>
                  <a:lnTo>
                    <a:pt x="3" y="181"/>
                  </a:lnTo>
                  <a:lnTo>
                    <a:pt x="3" y="181"/>
                  </a:lnTo>
                  <a:lnTo>
                    <a:pt x="3" y="180"/>
                  </a:lnTo>
                  <a:lnTo>
                    <a:pt x="1" y="180"/>
                  </a:lnTo>
                  <a:lnTo>
                    <a:pt x="1" y="178"/>
                  </a:lnTo>
                  <a:lnTo>
                    <a:pt x="4" y="175"/>
                  </a:lnTo>
                  <a:lnTo>
                    <a:pt x="6" y="175"/>
                  </a:lnTo>
                  <a:lnTo>
                    <a:pt x="12" y="173"/>
                  </a:lnTo>
                  <a:lnTo>
                    <a:pt x="17" y="170"/>
                  </a:lnTo>
                  <a:lnTo>
                    <a:pt x="19" y="170"/>
                  </a:lnTo>
                  <a:lnTo>
                    <a:pt x="20" y="170"/>
                  </a:lnTo>
                  <a:lnTo>
                    <a:pt x="28" y="170"/>
                  </a:lnTo>
                  <a:lnTo>
                    <a:pt x="30" y="170"/>
                  </a:lnTo>
                  <a:lnTo>
                    <a:pt x="31" y="169"/>
                  </a:lnTo>
                  <a:lnTo>
                    <a:pt x="34" y="167"/>
                  </a:lnTo>
                  <a:lnTo>
                    <a:pt x="41" y="166"/>
                  </a:lnTo>
                  <a:lnTo>
                    <a:pt x="55" y="164"/>
                  </a:lnTo>
                  <a:lnTo>
                    <a:pt x="57" y="162"/>
                  </a:lnTo>
                  <a:lnTo>
                    <a:pt x="57" y="162"/>
                  </a:lnTo>
                  <a:lnTo>
                    <a:pt x="55" y="161"/>
                  </a:lnTo>
                  <a:lnTo>
                    <a:pt x="55" y="161"/>
                  </a:lnTo>
                  <a:lnTo>
                    <a:pt x="58" y="159"/>
                  </a:lnTo>
                  <a:lnTo>
                    <a:pt x="64" y="158"/>
                  </a:lnTo>
                  <a:lnTo>
                    <a:pt x="69" y="156"/>
                  </a:lnTo>
                  <a:lnTo>
                    <a:pt x="72" y="156"/>
                  </a:lnTo>
                  <a:lnTo>
                    <a:pt x="74" y="156"/>
                  </a:lnTo>
                  <a:lnTo>
                    <a:pt x="77" y="155"/>
                  </a:lnTo>
                  <a:lnTo>
                    <a:pt x="79" y="155"/>
                  </a:lnTo>
                  <a:lnTo>
                    <a:pt x="90" y="155"/>
                  </a:lnTo>
                  <a:lnTo>
                    <a:pt x="96" y="155"/>
                  </a:lnTo>
                  <a:lnTo>
                    <a:pt x="98" y="155"/>
                  </a:lnTo>
                  <a:lnTo>
                    <a:pt x="99" y="155"/>
                  </a:lnTo>
                  <a:lnTo>
                    <a:pt x="101" y="153"/>
                  </a:lnTo>
                  <a:lnTo>
                    <a:pt x="105" y="150"/>
                  </a:lnTo>
                  <a:lnTo>
                    <a:pt x="107" y="148"/>
                  </a:lnTo>
                  <a:lnTo>
                    <a:pt x="109" y="145"/>
                  </a:lnTo>
                  <a:lnTo>
                    <a:pt x="112" y="140"/>
                  </a:lnTo>
                  <a:lnTo>
                    <a:pt x="113" y="134"/>
                  </a:lnTo>
                  <a:lnTo>
                    <a:pt x="115" y="129"/>
                  </a:lnTo>
                  <a:lnTo>
                    <a:pt x="115" y="128"/>
                  </a:lnTo>
                  <a:lnTo>
                    <a:pt x="116" y="126"/>
                  </a:lnTo>
                  <a:lnTo>
                    <a:pt x="118" y="125"/>
                  </a:lnTo>
                  <a:lnTo>
                    <a:pt x="121" y="123"/>
                  </a:lnTo>
                  <a:lnTo>
                    <a:pt x="124" y="123"/>
                  </a:lnTo>
                  <a:lnTo>
                    <a:pt x="124" y="123"/>
                  </a:lnTo>
                  <a:lnTo>
                    <a:pt x="123" y="121"/>
                  </a:lnTo>
                  <a:lnTo>
                    <a:pt x="121" y="121"/>
                  </a:lnTo>
                  <a:lnTo>
                    <a:pt x="120" y="121"/>
                  </a:lnTo>
                  <a:lnTo>
                    <a:pt x="116" y="123"/>
                  </a:lnTo>
                  <a:lnTo>
                    <a:pt x="113" y="123"/>
                  </a:lnTo>
                  <a:lnTo>
                    <a:pt x="110" y="123"/>
                  </a:lnTo>
                  <a:lnTo>
                    <a:pt x="107" y="123"/>
                  </a:lnTo>
                  <a:lnTo>
                    <a:pt x="105" y="125"/>
                  </a:lnTo>
                  <a:lnTo>
                    <a:pt x="101" y="125"/>
                  </a:lnTo>
                  <a:lnTo>
                    <a:pt x="99" y="125"/>
                  </a:lnTo>
                  <a:lnTo>
                    <a:pt x="94" y="123"/>
                  </a:lnTo>
                  <a:lnTo>
                    <a:pt x="93" y="123"/>
                  </a:lnTo>
                  <a:lnTo>
                    <a:pt x="86" y="123"/>
                  </a:lnTo>
                  <a:lnTo>
                    <a:pt x="85" y="123"/>
                  </a:lnTo>
                  <a:lnTo>
                    <a:pt x="83" y="121"/>
                  </a:lnTo>
                  <a:lnTo>
                    <a:pt x="82" y="120"/>
                  </a:lnTo>
                  <a:lnTo>
                    <a:pt x="82" y="118"/>
                  </a:lnTo>
                  <a:lnTo>
                    <a:pt x="82" y="117"/>
                  </a:lnTo>
                  <a:lnTo>
                    <a:pt x="83" y="114"/>
                  </a:lnTo>
                  <a:lnTo>
                    <a:pt x="85" y="112"/>
                  </a:lnTo>
                  <a:lnTo>
                    <a:pt x="90" y="109"/>
                  </a:lnTo>
                  <a:lnTo>
                    <a:pt x="93" y="107"/>
                  </a:lnTo>
                  <a:lnTo>
                    <a:pt x="96" y="106"/>
                  </a:lnTo>
                  <a:lnTo>
                    <a:pt x="99" y="104"/>
                  </a:lnTo>
                  <a:lnTo>
                    <a:pt x="102" y="104"/>
                  </a:lnTo>
                  <a:lnTo>
                    <a:pt x="104" y="103"/>
                  </a:lnTo>
                  <a:lnTo>
                    <a:pt x="109" y="101"/>
                  </a:lnTo>
                  <a:lnTo>
                    <a:pt x="112" y="98"/>
                  </a:lnTo>
                  <a:lnTo>
                    <a:pt x="118" y="93"/>
                  </a:lnTo>
                  <a:lnTo>
                    <a:pt x="120" y="93"/>
                  </a:lnTo>
                  <a:lnTo>
                    <a:pt x="129" y="90"/>
                  </a:lnTo>
                  <a:lnTo>
                    <a:pt x="132" y="90"/>
                  </a:lnTo>
                  <a:lnTo>
                    <a:pt x="134" y="92"/>
                  </a:lnTo>
                  <a:lnTo>
                    <a:pt x="135" y="92"/>
                  </a:lnTo>
                  <a:lnTo>
                    <a:pt x="142" y="96"/>
                  </a:lnTo>
                  <a:lnTo>
                    <a:pt x="142" y="96"/>
                  </a:lnTo>
                  <a:lnTo>
                    <a:pt x="140" y="95"/>
                  </a:lnTo>
                  <a:lnTo>
                    <a:pt x="138" y="90"/>
                  </a:lnTo>
                  <a:lnTo>
                    <a:pt x="138" y="88"/>
                  </a:lnTo>
                  <a:lnTo>
                    <a:pt x="142" y="85"/>
                  </a:lnTo>
                  <a:lnTo>
                    <a:pt x="143" y="85"/>
                  </a:lnTo>
                  <a:lnTo>
                    <a:pt x="146" y="85"/>
                  </a:lnTo>
                  <a:lnTo>
                    <a:pt x="153" y="85"/>
                  </a:lnTo>
                  <a:lnTo>
                    <a:pt x="156" y="87"/>
                  </a:lnTo>
                  <a:lnTo>
                    <a:pt x="159" y="88"/>
                  </a:lnTo>
                  <a:lnTo>
                    <a:pt x="162" y="88"/>
                  </a:lnTo>
                  <a:lnTo>
                    <a:pt x="164" y="88"/>
                  </a:lnTo>
                  <a:lnTo>
                    <a:pt x="165" y="88"/>
                  </a:lnTo>
                  <a:lnTo>
                    <a:pt x="167" y="87"/>
                  </a:lnTo>
                  <a:lnTo>
                    <a:pt x="168" y="84"/>
                  </a:lnTo>
                  <a:lnTo>
                    <a:pt x="170" y="79"/>
                  </a:lnTo>
                  <a:lnTo>
                    <a:pt x="168" y="74"/>
                  </a:lnTo>
                  <a:lnTo>
                    <a:pt x="168" y="71"/>
                  </a:lnTo>
                  <a:lnTo>
                    <a:pt x="167" y="68"/>
                  </a:lnTo>
                  <a:lnTo>
                    <a:pt x="168" y="66"/>
                  </a:lnTo>
                  <a:lnTo>
                    <a:pt x="170" y="65"/>
                  </a:lnTo>
                  <a:lnTo>
                    <a:pt x="173" y="63"/>
                  </a:lnTo>
                  <a:lnTo>
                    <a:pt x="179" y="60"/>
                  </a:lnTo>
                  <a:lnTo>
                    <a:pt x="184" y="60"/>
                  </a:lnTo>
                  <a:lnTo>
                    <a:pt x="187" y="60"/>
                  </a:lnTo>
                  <a:lnTo>
                    <a:pt x="191" y="62"/>
                  </a:lnTo>
                  <a:lnTo>
                    <a:pt x="195" y="62"/>
                  </a:lnTo>
                  <a:lnTo>
                    <a:pt x="200" y="65"/>
                  </a:lnTo>
                  <a:lnTo>
                    <a:pt x="208" y="69"/>
                  </a:lnTo>
                  <a:lnTo>
                    <a:pt x="213" y="71"/>
                  </a:lnTo>
                  <a:lnTo>
                    <a:pt x="217" y="73"/>
                  </a:lnTo>
                  <a:lnTo>
                    <a:pt x="222" y="74"/>
                  </a:lnTo>
                  <a:lnTo>
                    <a:pt x="227" y="77"/>
                  </a:lnTo>
                  <a:lnTo>
                    <a:pt x="232" y="79"/>
                  </a:lnTo>
                  <a:lnTo>
                    <a:pt x="233" y="81"/>
                  </a:lnTo>
                  <a:lnTo>
                    <a:pt x="235" y="81"/>
                  </a:lnTo>
                  <a:lnTo>
                    <a:pt x="233" y="79"/>
                  </a:lnTo>
                  <a:lnTo>
                    <a:pt x="232" y="77"/>
                  </a:lnTo>
                  <a:lnTo>
                    <a:pt x="227" y="74"/>
                  </a:lnTo>
                  <a:lnTo>
                    <a:pt x="216" y="69"/>
                  </a:lnTo>
                  <a:lnTo>
                    <a:pt x="211" y="66"/>
                  </a:lnTo>
                  <a:lnTo>
                    <a:pt x="206" y="63"/>
                  </a:lnTo>
                  <a:lnTo>
                    <a:pt x="203" y="60"/>
                  </a:lnTo>
                  <a:lnTo>
                    <a:pt x="195" y="58"/>
                  </a:lnTo>
                  <a:lnTo>
                    <a:pt x="197" y="58"/>
                  </a:lnTo>
                  <a:lnTo>
                    <a:pt x="203" y="55"/>
                  </a:lnTo>
                  <a:lnTo>
                    <a:pt x="219" y="52"/>
                  </a:lnTo>
                  <a:lnTo>
                    <a:pt x="235" y="51"/>
                  </a:lnTo>
                  <a:lnTo>
                    <a:pt x="239" y="51"/>
                  </a:lnTo>
                  <a:lnTo>
                    <a:pt x="250" y="49"/>
                  </a:lnTo>
                  <a:lnTo>
                    <a:pt x="250" y="47"/>
                  </a:lnTo>
                  <a:lnTo>
                    <a:pt x="252" y="47"/>
                  </a:lnTo>
                  <a:lnTo>
                    <a:pt x="261" y="46"/>
                  </a:lnTo>
                  <a:lnTo>
                    <a:pt x="265" y="46"/>
                  </a:lnTo>
                  <a:lnTo>
                    <a:pt x="268" y="46"/>
                  </a:lnTo>
                  <a:lnTo>
                    <a:pt x="273" y="47"/>
                  </a:lnTo>
                  <a:lnTo>
                    <a:pt x="274" y="49"/>
                  </a:lnTo>
                  <a:lnTo>
                    <a:pt x="277" y="52"/>
                  </a:lnTo>
                  <a:lnTo>
                    <a:pt x="279" y="55"/>
                  </a:lnTo>
                  <a:lnTo>
                    <a:pt x="277" y="66"/>
                  </a:lnTo>
                  <a:lnTo>
                    <a:pt x="277" y="69"/>
                  </a:lnTo>
                  <a:lnTo>
                    <a:pt x="279" y="69"/>
                  </a:lnTo>
                  <a:lnTo>
                    <a:pt x="280" y="69"/>
                  </a:lnTo>
                  <a:lnTo>
                    <a:pt x="282" y="66"/>
                  </a:lnTo>
                  <a:lnTo>
                    <a:pt x="285" y="65"/>
                  </a:lnTo>
                  <a:lnTo>
                    <a:pt x="287" y="63"/>
                  </a:lnTo>
                  <a:lnTo>
                    <a:pt x="287" y="58"/>
                  </a:lnTo>
                  <a:lnTo>
                    <a:pt x="288" y="57"/>
                  </a:lnTo>
                  <a:lnTo>
                    <a:pt x="285" y="54"/>
                  </a:lnTo>
                  <a:lnTo>
                    <a:pt x="285" y="49"/>
                  </a:lnTo>
                  <a:lnTo>
                    <a:pt x="287" y="46"/>
                  </a:lnTo>
                  <a:lnTo>
                    <a:pt x="290" y="46"/>
                  </a:lnTo>
                  <a:lnTo>
                    <a:pt x="304" y="55"/>
                  </a:lnTo>
                  <a:lnTo>
                    <a:pt x="310" y="57"/>
                  </a:lnTo>
                  <a:lnTo>
                    <a:pt x="317" y="62"/>
                  </a:lnTo>
                  <a:lnTo>
                    <a:pt x="325" y="62"/>
                  </a:lnTo>
                  <a:lnTo>
                    <a:pt x="332" y="62"/>
                  </a:lnTo>
                  <a:lnTo>
                    <a:pt x="336" y="62"/>
                  </a:lnTo>
                  <a:lnTo>
                    <a:pt x="337" y="60"/>
                  </a:lnTo>
                  <a:lnTo>
                    <a:pt x="334" y="58"/>
                  </a:lnTo>
                  <a:lnTo>
                    <a:pt x="325" y="54"/>
                  </a:lnTo>
                  <a:lnTo>
                    <a:pt x="320" y="49"/>
                  </a:lnTo>
                  <a:lnTo>
                    <a:pt x="317" y="44"/>
                  </a:lnTo>
                  <a:lnTo>
                    <a:pt x="315" y="41"/>
                  </a:lnTo>
                  <a:lnTo>
                    <a:pt x="318" y="41"/>
                  </a:lnTo>
                  <a:lnTo>
                    <a:pt x="329" y="41"/>
                  </a:lnTo>
                  <a:lnTo>
                    <a:pt x="347" y="44"/>
                  </a:lnTo>
                  <a:lnTo>
                    <a:pt x="369" y="52"/>
                  </a:lnTo>
                  <a:lnTo>
                    <a:pt x="378" y="55"/>
                  </a:lnTo>
                  <a:lnTo>
                    <a:pt x="399" y="63"/>
                  </a:lnTo>
                  <a:lnTo>
                    <a:pt x="403" y="65"/>
                  </a:lnTo>
                  <a:lnTo>
                    <a:pt x="407" y="66"/>
                  </a:lnTo>
                  <a:lnTo>
                    <a:pt x="408" y="65"/>
                  </a:lnTo>
                  <a:lnTo>
                    <a:pt x="410" y="63"/>
                  </a:lnTo>
                  <a:lnTo>
                    <a:pt x="410" y="62"/>
                  </a:lnTo>
                  <a:lnTo>
                    <a:pt x="408" y="60"/>
                  </a:lnTo>
                  <a:lnTo>
                    <a:pt x="408" y="57"/>
                  </a:lnTo>
                  <a:lnTo>
                    <a:pt x="408" y="54"/>
                  </a:lnTo>
                  <a:lnTo>
                    <a:pt x="408" y="49"/>
                  </a:lnTo>
                  <a:lnTo>
                    <a:pt x="411" y="47"/>
                  </a:lnTo>
                  <a:lnTo>
                    <a:pt x="413" y="44"/>
                  </a:lnTo>
                  <a:lnTo>
                    <a:pt x="411" y="41"/>
                  </a:lnTo>
                  <a:lnTo>
                    <a:pt x="408" y="38"/>
                  </a:lnTo>
                  <a:lnTo>
                    <a:pt x="394" y="32"/>
                  </a:lnTo>
                  <a:lnTo>
                    <a:pt x="394" y="32"/>
                  </a:lnTo>
                  <a:lnTo>
                    <a:pt x="397" y="30"/>
                  </a:lnTo>
                  <a:lnTo>
                    <a:pt x="402" y="30"/>
                  </a:lnTo>
                  <a:lnTo>
                    <a:pt x="437" y="32"/>
                  </a:lnTo>
                  <a:lnTo>
                    <a:pt x="443" y="32"/>
                  </a:lnTo>
                  <a:lnTo>
                    <a:pt x="444" y="33"/>
                  </a:lnTo>
                  <a:lnTo>
                    <a:pt x="446" y="33"/>
                  </a:lnTo>
                  <a:lnTo>
                    <a:pt x="448" y="33"/>
                  </a:lnTo>
                  <a:lnTo>
                    <a:pt x="455" y="33"/>
                  </a:lnTo>
                  <a:lnTo>
                    <a:pt x="455" y="32"/>
                  </a:lnTo>
                  <a:lnTo>
                    <a:pt x="454" y="30"/>
                  </a:lnTo>
                  <a:lnTo>
                    <a:pt x="413" y="27"/>
                  </a:lnTo>
                  <a:lnTo>
                    <a:pt x="405" y="27"/>
                  </a:lnTo>
                  <a:lnTo>
                    <a:pt x="402" y="27"/>
                  </a:lnTo>
                  <a:lnTo>
                    <a:pt x="397" y="27"/>
                  </a:lnTo>
                  <a:lnTo>
                    <a:pt x="389" y="27"/>
                  </a:lnTo>
                  <a:lnTo>
                    <a:pt x="386" y="27"/>
                  </a:lnTo>
                  <a:lnTo>
                    <a:pt x="381" y="24"/>
                  </a:lnTo>
                  <a:lnTo>
                    <a:pt x="386" y="21"/>
                  </a:lnTo>
                  <a:lnTo>
                    <a:pt x="389" y="21"/>
                  </a:lnTo>
                  <a:lnTo>
                    <a:pt x="396" y="22"/>
                  </a:lnTo>
                  <a:lnTo>
                    <a:pt x="400" y="19"/>
                  </a:lnTo>
                  <a:lnTo>
                    <a:pt x="407" y="17"/>
                  </a:lnTo>
                  <a:lnTo>
                    <a:pt x="414" y="17"/>
                  </a:lnTo>
                  <a:lnTo>
                    <a:pt x="429" y="13"/>
                  </a:lnTo>
                  <a:lnTo>
                    <a:pt x="432" y="13"/>
                  </a:lnTo>
                  <a:lnTo>
                    <a:pt x="435" y="13"/>
                  </a:lnTo>
                  <a:lnTo>
                    <a:pt x="441" y="14"/>
                  </a:lnTo>
                  <a:lnTo>
                    <a:pt x="444" y="14"/>
                  </a:lnTo>
                  <a:lnTo>
                    <a:pt x="448" y="17"/>
                  </a:lnTo>
                  <a:lnTo>
                    <a:pt x="451" y="17"/>
                  </a:lnTo>
                  <a:lnTo>
                    <a:pt x="452" y="17"/>
                  </a:lnTo>
                  <a:lnTo>
                    <a:pt x="455" y="19"/>
                  </a:lnTo>
                  <a:lnTo>
                    <a:pt x="460" y="16"/>
                  </a:lnTo>
                  <a:lnTo>
                    <a:pt x="465" y="13"/>
                  </a:lnTo>
                  <a:lnTo>
                    <a:pt x="470" y="10"/>
                  </a:lnTo>
                  <a:lnTo>
                    <a:pt x="476" y="11"/>
                  </a:lnTo>
                  <a:lnTo>
                    <a:pt x="481" y="13"/>
                  </a:lnTo>
                  <a:lnTo>
                    <a:pt x="484" y="14"/>
                  </a:lnTo>
                  <a:lnTo>
                    <a:pt x="490" y="16"/>
                  </a:lnTo>
                  <a:lnTo>
                    <a:pt x="500" y="22"/>
                  </a:lnTo>
                  <a:lnTo>
                    <a:pt x="501" y="22"/>
                  </a:lnTo>
                  <a:lnTo>
                    <a:pt x="503" y="22"/>
                  </a:lnTo>
                  <a:lnTo>
                    <a:pt x="503" y="21"/>
                  </a:lnTo>
                  <a:lnTo>
                    <a:pt x="503" y="19"/>
                  </a:lnTo>
                  <a:lnTo>
                    <a:pt x="504" y="16"/>
                  </a:lnTo>
                  <a:lnTo>
                    <a:pt x="503" y="16"/>
                  </a:lnTo>
                  <a:lnTo>
                    <a:pt x="495" y="13"/>
                  </a:lnTo>
                  <a:lnTo>
                    <a:pt x="495" y="11"/>
                  </a:lnTo>
                  <a:lnTo>
                    <a:pt x="493" y="10"/>
                  </a:lnTo>
                  <a:lnTo>
                    <a:pt x="493" y="8"/>
                  </a:lnTo>
                  <a:lnTo>
                    <a:pt x="493" y="8"/>
                  </a:lnTo>
                  <a:lnTo>
                    <a:pt x="495" y="6"/>
                  </a:lnTo>
                  <a:lnTo>
                    <a:pt x="501" y="8"/>
                  </a:lnTo>
                  <a:lnTo>
                    <a:pt x="503" y="6"/>
                  </a:lnTo>
                  <a:lnTo>
                    <a:pt x="504" y="6"/>
                  </a:lnTo>
                  <a:lnTo>
                    <a:pt x="506" y="5"/>
                  </a:lnTo>
                  <a:lnTo>
                    <a:pt x="507" y="3"/>
                  </a:lnTo>
                  <a:lnTo>
                    <a:pt x="511" y="3"/>
                  </a:lnTo>
                  <a:lnTo>
                    <a:pt x="515" y="5"/>
                  </a:lnTo>
                  <a:lnTo>
                    <a:pt x="520" y="5"/>
                  </a:lnTo>
                  <a:lnTo>
                    <a:pt x="522" y="5"/>
                  </a:lnTo>
                  <a:lnTo>
                    <a:pt x="523" y="3"/>
                  </a:lnTo>
                  <a:lnTo>
                    <a:pt x="523" y="3"/>
                  </a:lnTo>
                  <a:lnTo>
                    <a:pt x="523" y="3"/>
                  </a:lnTo>
                  <a:lnTo>
                    <a:pt x="541" y="3"/>
                  </a:lnTo>
                  <a:lnTo>
                    <a:pt x="544" y="2"/>
                  </a:lnTo>
                  <a:lnTo>
                    <a:pt x="547" y="2"/>
                  </a:lnTo>
                  <a:lnTo>
                    <a:pt x="552" y="2"/>
                  </a:lnTo>
                  <a:lnTo>
                    <a:pt x="555" y="2"/>
                  </a:lnTo>
                  <a:lnTo>
                    <a:pt x="560" y="3"/>
                  </a:lnTo>
                  <a:lnTo>
                    <a:pt x="564" y="3"/>
                  </a:lnTo>
                  <a:lnTo>
                    <a:pt x="571" y="2"/>
                  </a:lnTo>
                  <a:lnTo>
                    <a:pt x="57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73" name="Freeform 270">
              <a:extLst>
                <a:ext uri="{FF2B5EF4-FFF2-40B4-BE49-F238E27FC236}">
                  <a16:creationId xmlns:a16="http://schemas.microsoft.com/office/drawing/2014/main" id="{F2AA40F9-B778-733D-7839-66B76787CB1C}"/>
                </a:ext>
              </a:extLst>
            </p:cNvPr>
            <p:cNvSpPr>
              <a:spLocks/>
            </p:cNvSpPr>
            <p:nvPr/>
          </p:nvSpPr>
          <p:spPr bwMode="auto">
            <a:xfrm>
              <a:off x="5673380" y="4104048"/>
              <a:ext cx="124750" cy="181278"/>
            </a:xfrm>
            <a:custGeom>
              <a:avLst/>
              <a:gdLst>
                <a:gd name="T0" fmla="*/ 47 w 64"/>
                <a:gd name="T1" fmla="*/ 1 h 93"/>
                <a:gd name="T2" fmla="*/ 45 w 64"/>
                <a:gd name="T3" fmla="*/ 6 h 93"/>
                <a:gd name="T4" fmla="*/ 49 w 64"/>
                <a:gd name="T5" fmla="*/ 11 h 93"/>
                <a:gd name="T6" fmla="*/ 52 w 64"/>
                <a:gd name="T7" fmla="*/ 12 h 93"/>
                <a:gd name="T8" fmla="*/ 52 w 64"/>
                <a:gd name="T9" fmla="*/ 18 h 93"/>
                <a:gd name="T10" fmla="*/ 50 w 64"/>
                <a:gd name="T11" fmla="*/ 22 h 93"/>
                <a:gd name="T12" fmla="*/ 52 w 64"/>
                <a:gd name="T13" fmla="*/ 22 h 93"/>
                <a:gd name="T14" fmla="*/ 50 w 64"/>
                <a:gd name="T15" fmla="*/ 25 h 93"/>
                <a:gd name="T16" fmla="*/ 52 w 64"/>
                <a:gd name="T17" fmla="*/ 23 h 93"/>
                <a:gd name="T18" fmla="*/ 55 w 64"/>
                <a:gd name="T19" fmla="*/ 26 h 93"/>
                <a:gd name="T20" fmla="*/ 53 w 64"/>
                <a:gd name="T21" fmla="*/ 33 h 93"/>
                <a:gd name="T22" fmla="*/ 52 w 64"/>
                <a:gd name="T23" fmla="*/ 34 h 93"/>
                <a:gd name="T24" fmla="*/ 57 w 64"/>
                <a:gd name="T25" fmla="*/ 41 h 93"/>
                <a:gd name="T26" fmla="*/ 55 w 64"/>
                <a:gd name="T27" fmla="*/ 44 h 93"/>
                <a:gd name="T28" fmla="*/ 53 w 64"/>
                <a:gd name="T29" fmla="*/ 53 h 93"/>
                <a:gd name="T30" fmla="*/ 55 w 64"/>
                <a:gd name="T31" fmla="*/ 56 h 93"/>
                <a:gd name="T32" fmla="*/ 55 w 64"/>
                <a:gd name="T33" fmla="*/ 59 h 93"/>
                <a:gd name="T34" fmla="*/ 55 w 64"/>
                <a:gd name="T35" fmla="*/ 63 h 93"/>
                <a:gd name="T36" fmla="*/ 57 w 64"/>
                <a:gd name="T37" fmla="*/ 66 h 93"/>
                <a:gd name="T38" fmla="*/ 60 w 64"/>
                <a:gd name="T39" fmla="*/ 69 h 93"/>
                <a:gd name="T40" fmla="*/ 63 w 64"/>
                <a:gd name="T41" fmla="*/ 72 h 93"/>
                <a:gd name="T42" fmla="*/ 63 w 64"/>
                <a:gd name="T43" fmla="*/ 74 h 93"/>
                <a:gd name="T44" fmla="*/ 58 w 64"/>
                <a:gd name="T45" fmla="*/ 78 h 93"/>
                <a:gd name="T46" fmla="*/ 42 w 64"/>
                <a:gd name="T47" fmla="*/ 81 h 93"/>
                <a:gd name="T48" fmla="*/ 31 w 64"/>
                <a:gd name="T49" fmla="*/ 86 h 93"/>
                <a:gd name="T50" fmla="*/ 17 w 64"/>
                <a:gd name="T51" fmla="*/ 93 h 93"/>
                <a:gd name="T52" fmla="*/ 8 w 64"/>
                <a:gd name="T53" fmla="*/ 88 h 93"/>
                <a:gd name="T54" fmla="*/ 1 w 64"/>
                <a:gd name="T55" fmla="*/ 86 h 93"/>
                <a:gd name="T56" fmla="*/ 6 w 64"/>
                <a:gd name="T57" fmla="*/ 86 h 93"/>
                <a:gd name="T58" fmla="*/ 6 w 64"/>
                <a:gd name="T59" fmla="*/ 83 h 93"/>
                <a:gd name="T60" fmla="*/ 4 w 64"/>
                <a:gd name="T61" fmla="*/ 80 h 93"/>
                <a:gd name="T62" fmla="*/ 3 w 64"/>
                <a:gd name="T63" fmla="*/ 75 h 93"/>
                <a:gd name="T64" fmla="*/ 0 w 64"/>
                <a:gd name="T65" fmla="*/ 66 h 93"/>
                <a:gd name="T66" fmla="*/ 0 w 64"/>
                <a:gd name="T67" fmla="*/ 63 h 93"/>
                <a:gd name="T68" fmla="*/ 3 w 64"/>
                <a:gd name="T69" fmla="*/ 56 h 93"/>
                <a:gd name="T70" fmla="*/ 6 w 64"/>
                <a:gd name="T71" fmla="*/ 48 h 93"/>
                <a:gd name="T72" fmla="*/ 8 w 64"/>
                <a:gd name="T73" fmla="*/ 45 h 93"/>
                <a:gd name="T74" fmla="*/ 9 w 64"/>
                <a:gd name="T75" fmla="*/ 44 h 93"/>
                <a:gd name="T76" fmla="*/ 9 w 64"/>
                <a:gd name="T77" fmla="*/ 39 h 93"/>
                <a:gd name="T78" fmla="*/ 9 w 64"/>
                <a:gd name="T79" fmla="*/ 31 h 93"/>
                <a:gd name="T80" fmla="*/ 8 w 64"/>
                <a:gd name="T81" fmla="*/ 28 h 93"/>
                <a:gd name="T82" fmla="*/ 8 w 64"/>
                <a:gd name="T83" fmla="*/ 25 h 93"/>
                <a:gd name="T84" fmla="*/ 6 w 64"/>
                <a:gd name="T85" fmla="*/ 20 h 93"/>
                <a:gd name="T86" fmla="*/ 6 w 64"/>
                <a:gd name="T87" fmla="*/ 14 h 93"/>
                <a:gd name="T88" fmla="*/ 6 w 64"/>
                <a:gd name="T89" fmla="*/ 11 h 93"/>
                <a:gd name="T90" fmla="*/ 4 w 64"/>
                <a:gd name="T91" fmla="*/ 9 h 93"/>
                <a:gd name="T92" fmla="*/ 6 w 64"/>
                <a:gd name="T93" fmla="*/ 3 h 93"/>
                <a:gd name="T94" fmla="*/ 14 w 64"/>
                <a:gd name="T95" fmla="*/ 3 h 93"/>
                <a:gd name="T96" fmla="*/ 25 w 64"/>
                <a:gd name="T97" fmla="*/ 1 h 93"/>
                <a:gd name="T98" fmla="*/ 34 w 64"/>
                <a:gd name="T99" fmla="*/ 3 h 93"/>
                <a:gd name="T100" fmla="*/ 38 w 64"/>
                <a:gd name="T101" fmla="*/ 3 h 93"/>
                <a:gd name="T102" fmla="*/ 41 w 64"/>
                <a:gd name="T103" fmla="*/ 1 h 93"/>
                <a:gd name="T104" fmla="*/ 42 w 64"/>
                <a:gd name="T10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4" h="93">
                  <a:moveTo>
                    <a:pt x="42" y="0"/>
                  </a:moveTo>
                  <a:lnTo>
                    <a:pt x="45" y="0"/>
                  </a:lnTo>
                  <a:lnTo>
                    <a:pt x="47" y="1"/>
                  </a:lnTo>
                  <a:lnTo>
                    <a:pt x="47" y="1"/>
                  </a:lnTo>
                  <a:lnTo>
                    <a:pt x="47" y="3"/>
                  </a:lnTo>
                  <a:lnTo>
                    <a:pt x="45" y="4"/>
                  </a:lnTo>
                  <a:lnTo>
                    <a:pt x="45" y="6"/>
                  </a:lnTo>
                  <a:lnTo>
                    <a:pt x="45" y="6"/>
                  </a:lnTo>
                  <a:lnTo>
                    <a:pt x="45" y="7"/>
                  </a:lnTo>
                  <a:lnTo>
                    <a:pt x="47" y="9"/>
                  </a:lnTo>
                  <a:lnTo>
                    <a:pt x="49" y="9"/>
                  </a:lnTo>
                  <a:lnTo>
                    <a:pt x="49" y="11"/>
                  </a:lnTo>
                  <a:lnTo>
                    <a:pt x="50" y="11"/>
                  </a:lnTo>
                  <a:lnTo>
                    <a:pt x="52" y="12"/>
                  </a:lnTo>
                  <a:lnTo>
                    <a:pt x="52" y="12"/>
                  </a:lnTo>
                  <a:lnTo>
                    <a:pt x="52" y="12"/>
                  </a:lnTo>
                  <a:lnTo>
                    <a:pt x="52" y="14"/>
                  </a:lnTo>
                  <a:lnTo>
                    <a:pt x="52" y="17"/>
                  </a:lnTo>
                  <a:lnTo>
                    <a:pt x="52" y="18"/>
                  </a:lnTo>
                  <a:lnTo>
                    <a:pt x="52" y="18"/>
                  </a:lnTo>
                  <a:lnTo>
                    <a:pt x="52" y="22"/>
                  </a:lnTo>
                  <a:lnTo>
                    <a:pt x="52" y="22"/>
                  </a:lnTo>
                  <a:lnTo>
                    <a:pt x="50" y="22"/>
                  </a:lnTo>
                  <a:lnTo>
                    <a:pt x="50" y="22"/>
                  </a:lnTo>
                  <a:lnTo>
                    <a:pt x="50" y="22"/>
                  </a:lnTo>
                  <a:lnTo>
                    <a:pt x="50" y="22"/>
                  </a:lnTo>
                  <a:lnTo>
                    <a:pt x="52" y="22"/>
                  </a:lnTo>
                  <a:lnTo>
                    <a:pt x="52" y="22"/>
                  </a:lnTo>
                  <a:lnTo>
                    <a:pt x="50" y="23"/>
                  </a:lnTo>
                  <a:lnTo>
                    <a:pt x="50" y="23"/>
                  </a:lnTo>
                  <a:lnTo>
                    <a:pt x="50" y="23"/>
                  </a:lnTo>
                  <a:lnTo>
                    <a:pt x="50" y="25"/>
                  </a:lnTo>
                  <a:lnTo>
                    <a:pt x="50" y="25"/>
                  </a:lnTo>
                  <a:lnTo>
                    <a:pt x="50" y="25"/>
                  </a:lnTo>
                  <a:lnTo>
                    <a:pt x="50" y="25"/>
                  </a:lnTo>
                  <a:lnTo>
                    <a:pt x="52" y="23"/>
                  </a:lnTo>
                  <a:lnTo>
                    <a:pt x="53" y="23"/>
                  </a:lnTo>
                  <a:lnTo>
                    <a:pt x="53" y="23"/>
                  </a:lnTo>
                  <a:lnTo>
                    <a:pt x="55" y="25"/>
                  </a:lnTo>
                  <a:lnTo>
                    <a:pt x="55" y="26"/>
                  </a:lnTo>
                  <a:lnTo>
                    <a:pt x="53" y="28"/>
                  </a:lnTo>
                  <a:lnTo>
                    <a:pt x="53" y="29"/>
                  </a:lnTo>
                  <a:lnTo>
                    <a:pt x="53" y="31"/>
                  </a:lnTo>
                  <a:lnTo>
                    <a:pt x="53" y="33"/>
                  </a:lnTo>
                  <a:lnTo>
                    <a:pt x="53" y="33"/>
                  </a:lnTo>
                  <a:lnTo>
                    <a:pt x="53" y="34"/>
                  </a:lnTo>
                  <a:lnTo>
                    <a:pt x="52" y="34"/>
                  </a:lnTo>
                  <a:lnTo>
                    <a:pt x="52" y="34"/>
                  </a:lnTo>
                  <a:lnTo>
                    <a:pt x="53" y="36"/>
                  </a:lnTo>
                  <a:lnTo>
                    <a:pt x="53" y="37"/>
                  </a:lnTo>
                  <a:lnTo>
                    <a:pt x="55" y="39"/>
                  </a:lnTo>
                  <a:lnTo>
                    <a:pt x="57" y="41"/>
                  </a:lnTo>
                  <a:lnTo>
                    <a:pt x="57" y="41"/>
                  </a:lnTo>
                  <a:lnTo>
                    <a:pt x="57" y="42"/>
                  </a:lnTo>
                  <a:lnTo>
                    <a:pt x="55" y="42"/>
                  </a:lnTo>
                  <a:lnTo>
                    <a:pt x="55" y="44"/>
                  </a:lnTo>
                  <a:lnTo>
                    <a:pt x="55" y="50"/>
                  </a:lnTo>
                  <a:lnTo>
                    <a:pt x="53" y="52"/>
                  </a:lnTo>
                  <a:lnTo>
                    <a:pt x="53" y="53"/>
                  </a:lnTo>
                  <a:lnTo>
                    <a:pt x="53" y="53"/>
                  </a:lnTo>
                  <a:lnTo>
                    <a:pt x="55" y="55"/>
                  </a:lnTo>
                  <a:lnTo>
                    <a:pt x="55" y="55"/>
                  </a:lnTo>
                  <a:lnTo>
                    <a:pt x="57" y="55"/>
                  </a:lnTo>
                  <a:lnTo>
                    <a:pt x="55" y="56"/>
                  </a:lnTo>
                  <a:lnTo>
                    <a:pt x="55" y="58"/>
                  </a:lnTo>
                  <a:lnTo>
                    <a:pt x="55" y="59"/>
                  </a:lnTo>
                  <a:lnTo>
                    <a:pt x="55" y="59"/>
                  </a:lnTo>
                  <a:lnTo>
                    <a:pt x="55" y="59"/>
                  </a:lnTo>
                  <a:lnTo>
                    <a:pt x="55" y="61"/>
                  </a:lnTo>
                  <a:lnTo>
                    <a:pt x="55" y="61"/>
                  </a:lnTo>
                  <a:lnTo>
                    <a:pt x="55" y="63"/>
                  </a:lnTo>
                  <a:lnTo>
                    <a:pt x="55" y="63"/>
                  </a:lnTo>
                  <a:lnTo>
                    <a:pt x="55" y="64"/>
                  </a:lnTo>
                  <a:lnTo>
                    <a:pt x="57" y="66"/>
                  </a:lnTo>
                  <a:lnTo>
                    <a:pt x="57" y="66"/>
                  </a:lnTo>
                  <a:lnTo>
                    <a:pt x="57" y="66"/>
                  </a:lnTo>
                  <a:lnTo>
                    <a:pt x="57" y="67"/>
                  </a:lnTo>
                  <a:lnTo>
                    <a:pt x="58" y="67"/>
                  </a:lnTo>
                  <a:lnTo>
                    <a:pt x="58" y="69"/>
                  </a:lnTo>
                  <a:lnTo>
                    <a:pt x="60" y="69"/>
                  </a:lnTo>
                  <a:lnTo>
                    <a:pt x="61" y="69"/>
                  </a:lnTo>
                  <a:lnTo>
                    <a:pt x="61" y="70"/>
                  </a:lnTo>
                  <a:lnTo>
                    <a:pt x="61" y="72"/>
                  </a:lnTo>
                  <a:lnTo>
                    <a:pt x="63" y="72"/>
                  </a:lnTo>
                  <a:lnTo>
                    <a:pt x="63" y="72"/>
                  </a:lnTo>
                  <a:lnTo>
                    <a:pt x="64" y="72"/>
                  </a:lnTo>
                  <a:lnTo>
                    <a:pt x="64" y="74"/>
                  </a:lnTo>
                  <a:lnTo>
                    <a:pt x="63" y="74"/>
                  </a:lnTo>
                  <a:lnTo>
                    <a:pt x="61" y="74"/>
                  </a:lnTo>
                  <a:lnTo>
                    <a:pt x="61" y="75"/>
                  </a:lnTo>
                  <a:lnTo>
                    <a:pt x="61" y="77"/>
                  </a:lnTo>
                  <a:lnTo>
                    <a:pt x="58" y="78"/>
                  </a:lnTo>
                  <a:lnTo>
                    <a:pt x="57" y="78"/>
                  </a:lnTo>
                  <a:lnTo>
                    <a:pt x="50" y="78"/>
                  </a:lnTo>
                  <a:lnTo>
                    <a:pt x="45" y="80"/>
                  </a:lnTo>
                  <a:lnTo>
                    <a:pt x="42" y="81"/>
                  </a:lnTo>
                  <a:lnTo>
                    <a:pt x="39" y="83"/>
                  </a:lnTo>
                  <a:lnTo>
                    <a:pt x="38" y="85"/>
                  </a:lnTo>
                  <a:lnTo>
                    <a:pt x="34" y="85"/>
                  </a:lnTo>
                  <a:lnTo>
                    <a:pt x="31" y="86"/>
                  </a:lnTo>
                  <a:lnTo>
                    <a:pt x="25" y="88"/>
                  </a:lnTo>
                  <a:lnTo>
                    <a:pt x="23" y="89"/>
                  </a:lnTo>
                  <a:lnTo>
                    <a:pt x="22" y="91"/>
                  </a:lnTo>
                  <a:lnTo>
                    <a:pt x="17" y="93"/>
                  </a:lnTo>
                  <a:lnTo>
                    <a:pt x="17" y="93"/>
                  </a:lnTo>
                  <a:lnTo>
                    <a:pt x="14" y="91"/>
                  </a:lnTo>
                  <a:lnTo>
                    <a:pt x="12" y="89"/>
                  </a:lnTo>
                  <a:lnTo>
                    <a:pt x="8" y="88"/>
                  </a:lnTo>
                  <a:lnTo>
                    <a:pt x="4" y="88"/>
                  </a:lnTo>
                  <a:lnTo>
                    <a:pt x="3" y="88"/>
                  </a:lnTo>
                  <a:lnTo>
                    <a:pt x="1" y="88"/>
                  </a:lnTo>
                  <a:lnTo>
                    <a:pt x="1" y="86"/>
                  </a:lnTo>
                  <a:lnTo>
                    <a:pt x="3" y="86"/>
                  </a:lnTo>
                  <a:lnTo>
                    <a:pt x="4" y="86"/>
                  </a:lnTo>
                  <a:lnTo>
                    <a:pt x="4" y="86"/>
                  </a:lnTo>
                  <a:lnTo>
                    <a:pt x="6" y="86"/>
                  </a:lnTo>
                  <a:lnTo>
                    <a:pt x="6" y="86"/>
                  </a:lnTo>
                  <a:lnTo>
                    <a:pt x="6" y="85"/>
                  </a:lnTo>
                  <a:lnTo>
                    <a:pt x="6" y="83"/>
                  </a:lnTo>
                  <a:lnTo>
                    <a:pt x="6" y="83"/>
                  </a:lnTo>
                  <a:lnTo>
                    <a:pt x="8" y="83"/>
                  </a:lnTo>
                  <a:lnTo>
                    <a:pt x="6" y="80"/>
                  </a:lnTo>
                  <a:lnTo>
                    <a:pt x="6" y="80"/>
                  </a:lnTo>
                  <a:lnTo>
                    <a:pt x="4" y="80"/>
                  </a:lnTo>
                  <a:lnTo>
                    <a:pt x="4" y="78"/>
                  </a:lnTo>
                  <a:lnTo>
                    <a:pt x="3" y="78"/>
                  </a:lnTo>
                  <a:lnTo>
                    <a:pt x="3" y="77"/>
                  </a:lnTo>
                  <a:lnTo>
                    <a:pt x="3" y="75"/>
                  </a:lnTo>
                  <a:lnTo>
                    <a:pt x="1" y="74"/>
                  </a:lnTo>
                  <a:lnTo>
                    <a:pt x="0" y="69"/>
                  </a:lnTo>
                  <a:lnTo>
                    <a:pt x="0" y="67"/>
                  </a:lnTo>
                  <a:lnTo>
                    <a:pt x="0" y="66"/>
                  </a:lnTo>
                  <a:lnTo>
                    <a:pt x="0" y="64"/>
                  </a:lnTo>
                  <a:lnTo>
                    <a:pt x="0" y="64"/>
                  </a:lnTo>
                  <a:lnTo>
                    <a:pt x="0" y="64"/>
                  </a:lnTo>
                  <a:lnTo>
                    <a:pt x="0" y="63"/>
                  </a:lnTo>
                  <a:lnTo>
                    <a:pt x="1" y="61"/>
                  </a:lnTo>
                  <a:lnTo>
                    <a:pt x="3" y="58"/>
                  </a:lnTo>
                  <a:lnTo>
                    <a:pt x="3" y="58"/>
                  </a:lnTo>
                  <a:lnTo>
                    <a:pt x="3" y="56"/>
                  </a:lnTo>
                  <a:lnTo>
                    <a:pt x="3" y="56"/>
                  </a:lnTo>
                  <a:lnTo>
                    <a:pt x="4" y="53"/>
                  </a:lnTo>
                  <a:lnTo>
                    <a:pt x="4" y="50"/>
                  </a:lnTo>
                  <a:lnTo>
                    <a:pt x="6" y="48"/>
                  </a:lnTo>
                  <a:lnTo>
                    <a:pt x="6" y="48"/>
                  </a:lnTo>
                  <a:lnTo>
                    <a:pt x="6" y="47"/>
                  </a:lnTo>
                  <a:lnTo>
                    <a:pt x="6" y="47"/>
                  </a:lnTo>
                  <a:lnTo>
                    <a:pt x="8" y="45"/>
                  </a:lnTo>
                  <a:lnTo>
                    <a:pt x="9" y="45"/>
                  </a:lnTo>
                  <a:lnTo>
                    <a:pt x="9" y="44"/>
                  </a:lnTo>
                  <a:lnTo>
                    <a:pt x="9" y="44"/>
                  </a:lnTo>
                  <a:lnTo>
                    <a:pt x="9" y="44"/>
                  </a:lnTo>
                  <a:lnTo>
                    <a:pt x="9" y="44"/>
                  </a:lnTo>
                  <a:lnTo>
                    <a:pt x="11" y="42"/>
                  </a:lnTo>
                  <a:lnTo>
                    <a:pt x="11" y="42"/>
                  </a:lnTo>
                  <a:lnTo>
                    <a:pt x="9" y="39"/>
                  </a:lnTo>
                  <a:lnTo>
                    <a:pt x="9" y="34"/>
                  </a:lnTo>
                  <a:lnTo>
                    <a:pt x="9" y="34"/>
                  </a:lnTo>
                  <a:lnTo>
                    <a:pt x="9" y="33"/>
                  </a:lnTo>
                  <a:lnTo>
                    <a:pt x="9" y="31"/>
                  </a:lnTo>
                  <a:lnTo>
                    <a:pt x="8" y="31"/>
                  </a:lnTo>
                  <a:lnTo>
                    <a:pt x="8" y="29"/>
                  </a:lnTo>
                  <a:lnTo>
                    <a:pt x="8" y="29"/>
                  </a:lnTo>
                  <a:lnTo>
                    <a:pt x="8" y="28"/>
                  </a:lnTo>
                  <a:lnTo>
                    <a:pt x="8" y="26"/>
                  </a:lnTo>
                  <a:lnTo>
                    <a:pt x="8" y="26"/>
                  </a:lnTo>
                  <a:lnTo>
                    <a:pt x="8" y="26"/>
                  </a:lnTo>
                  <a:lnTo>
                    <a:pt x="8" y="25"/>
                  </a:lnTo>
                  <a:lnTo>
                    <a:pt x="8" y="23"/>
                  </a:lnTo>
                  <a:lnTo>
                    <a:pt x="8" y="23"/>
                  </a:lnTo>
                  <a:lnTo>
                    <a:pt x="6" y="22"/>
                  </a:lnTo>
                  <a:lnTo>
                    <a:pt x="6" y="20"/>
                  </a:lnTo>
                  <a:lnTo>
                    <a:pt x="8" y="20"/>
                  </a:lnTo>
                  <a:lnTo>
                    <a:pt x="8" y="18"/>
                  </a:lnTo>
                  <a:lnTo>
                    <a:pt x="6" y="15"/>
                  </a:lnTo>
                  <a:lnTo>
                    <a:pt x="6" y="14"/>
                  </a:lnTo>
                  <a:lnTo>
                    <a:pt x="6" y="14"/>
                  </a:lnTo>
                  <a:lnTo>
                    <a:pt x="6" y="12"/>
                  </a:lnTo>
                  <a:lnTo>
                    <a:pt x="6" y="12"/>
                  </a:lnTo>
                  <a:lnTo>
                    <a:pt x="6" y="11"/>
                  </a:lnTo>
                  <a:lnTo>
                    <a:pt x="6" y="11"/>
                  </a:lnTo>
                  <a:lnTo>
                    <a:pt x="6" y="11"/>
                  </a:lnTo>
                  <a:lnTo>
                    <a:pt x="6" y="11"/>
                  </a:lnTo>
                  <a:lnTo>
                    <a:pt x="4" y="9"/>
                  </a:lnTo>
                  <a:lnTo>
                    <a:pt x="4" y="7"/>
                  </a:lnTo>
                  <a:lnTo>
                    <a:pt x="4" y="6"/>
                  </a:lnTo>
                  <a:lnTo>
                    <a:pt x="6" y="3"/>
                  </a:lnTo>
                  <a:lnTo>
                    <a:pt x="6" y="3"/>
                  </a:lnTo>
                  <a:lnTo>
                    <a:pt x="8" y="3"/>
                  </a:lnTo>
                  <a:lnTo>
                    <a:pt x="8" y="3"/>
                  </a:lnTo>
                  <a:lnTo>
                    <a:pt x="11" y="3"/>
                  </a:lnTo>
                  <a:lnTo>
                    <a:pt x="14" y="3"/>
                  </a:lnTo>
                  <a:lnTo>
                    <a:pt x="19" y="3"/>
                  </a:lnTo>
                  <a:lnTo>
                    <a:pt x="23" y="3"/>
                  </a:lnTo>
                  <a:lnTo>
                    <a:pt x="23" y="1"/>
                  </a:lnTo>
                  <a:lnTo>
                    <a:pt x="25" y="1"/>
                  </a:lnTo>
                  <a:lnTo>
                    <a:pt x="28" y="3"/>
                  </a:lnTo>
                  <a:lnTo>
                    <a:pt x="31" y="1"/>
                  </a:lnTo>
                  <a:lnTo>
                    <a:pt x="33" y="1"/>
                  </a:lnTo>
                  <a:lnTo>
                    <a:pt x="34" y="3"/>
                  </a:lnTo>
                  <a:lnTo>
                    <a:pt x="36" y="3"/>
                  </a:lnTo>
                  <a:lnTo>
                    <a:pt x="36" y="3"/>
                  </a:lnTo>
                  <a:lnTo>
                    <a:pt x="38" y="3"/>
                  </a:lnTo>
                  <a:lnTo>
                    <a:pt x="38" y="3"/>
                  </a:lnTo>
                  <a:lnTo>
                    <a:pt x="38" y="3"/>
                  </a:lnTo>
                  <a:lnTo>
                    <a:pt x="39" y="3"/>
                  </a:lnTo>
                  <a:lnTo>
                    <a:pt x="39" y="1"/>
                  </a:lnTo>
                  <a:lnTo>
                    <a:pt x="41" y="1"/>
                  </a:lnTo>
                  <a:lnTo>
                    <a:pt x="41" y="1"/>
                  </a:lnTo>
                  <a:lnTo>
                    <a:pt x="41" y="1"/>
                  </a:lnTo>
                  <a:lnTo>
                    <a:pt x="42" y="1"/>
                  </a:lnTo>
                  <a:lnTo>
                    <a:pt x="42" y="0"/>
                  </a:lnTo>
                  <a:lnTo>
                    <a:pt x="4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74" name="Freeform 271">
              <a:extLst>
                <a:ext uri="{FF2B5EF4-FFF2-40B4-BE49-F238E27FC236}">
                  <a16:creationId xmlns:a16="http://schemas.microsoft.com/office/drawing/2014/main" id="{044E1020-A37C-743D-5598-1D9707650B90}"/>
                </a:ext>
              </a:extLst>
            </p:cNvPr>
            <p:cNvSpPr>
              <a:spLocks/>
            </p:cNvSpPr>
            <p:nvPr/>
          </p:nvSpPr>
          <p:spPr bwMode="auto">
            <a:xfrm>
              <a:off x="4225109" y="4254137"/>
              <a:ext cx="83817" cy="103309"/>
            </a:xfrm>
            <a:custGeom>
              <a:avLst/>
              <a:gdLst>
                <a:gd name="T0" fmla="*/ 17 w 43"/>
                <a:gd name="T1" fmla="*/ 3 h 53"/>
                <a:gd name="T2" fmla="*/ 25 w 43"/>
                <a:gd name="T3" fmla="*/ 6 h 53"/>
                <a:gd name="T4" fmla="*/ 32 w 43"/>
                <a:gd name="T5" fmla="*/ 11 h 53"/>
                <a:gd name="T6" fmla="*/ 33 w 43"/>
                <a:gd name="T7" fmla="*/ 14 h 53"/>
                <a:gd name="T8" fmla="*/ 35 w 43"/>
                <a:gd name="T9" fmla="*/ 14 h 53"/>
                <a:gd name="T10" fmla="*/ 38 w 43"/>
                <a:gd name="T11" fmla="*/ 17 h 53"/>
                <a:gd name="T12" fmla="*/ 38 w 43"/>
                <a:gd name="T13" fmla="*/ 20 h 53"/>
                <a:gd name="T14" fmla="*/ 38 w 43"/>
                <a:gd name="T15" fmla="*/ 20 h 53"/>
                <a:gd name="T16" fmla="*/ 39 w 43"/>
                <a:gd name="T17" fmla="*/ 20 h 53"/>
                <a:gd name="T18" fmla="*/ 39 w 43"/>
                <a:gd name="T19" fmla="*/ 17 h 53"/>
                <a:gd name="T20" fmla="*/ 41 w 43"/>
                <a:gd name="T21" fmla="*/ 17 h 53"/>
                <a:gd name="T22" fmla="*/ 43 w 43"/>
                <a:gd name="T23" fmla="*/ 23 h 53"/>
                <a:gd name="T24" fmla="*/ 43 w 43"/>
                <a:gd name="T25" fmla="*/ 25 h 53"/>
                <a:gd name="T26" fmla="*/ 43 w 43"/>
                <a:gd name="T27" fmla="*/ 25 h 53"/>
                <a:gd name="T28" fmla="*/ 41 w 43"/>
                <a:gd name="T29" fmla="*/ 27 h 53"/>
                <a:gd name="T30" fmla="*/ 39 w 43"/>
                <a:gd name="T31" fmla="*/ 28 h 53"/>
                <a:gd name="T32" fmla="*/ 39 w 43"/>
                <a:gd name="T33" fmla="*/ 30 h 53"/>
                <a:gd name="T34" fmla="*/ 38 w 43"/>
                <a:gd name="T35" fmla="*/ 31 h 53"/>
                <a:gd name="T36" fmla="*/ 36 w 43"/>
                <a:gd name="T37" fmla="*/ 34 h 53"/>
                <a:gd name="T38" fmla="*/ 35 w 43"/>
                <a:gd name="T39" fmla="*/ 38 h 53"/>
                <a:gd name="T40" fmla="*/ 33 w 43"/>
                <a:gd name="T41" fmla="*/ 39 h 53"/>
                <a:gd name="T42" fmla="*/ 32 w 43"/>
                <a:gd name="T43" fmla="*/ 41 h 53"/>
                <a:gd name="T44" fmla="*/ 32 w 43"/>
                <a:gd name="T45" fmla="*/ 42 h 53"/>
                <a:gd name="T46" fmla="*/ 30 w 43"/>
                <a:gd name="T47" fmla="*/ 47 h 53"/>
                <a:gd name="T48" fmla="*/ 28 w 43"/>
                <a:gd name="T49" fmla="*/ 49 h 53"/>
                <a:gd name="T50" fmla="*/ 27 w 43"/>
                <a:gd name="T51" fmla="*/ 50 h 53"/>
                <a:gd name="T52" fmla="*/ 25 w 43"/>
                <a:gd name="T53" fmla="*/ 52 h 53"/>
                <a:gd name="T54" fmla="*/ 24 w 43"/>
                <a:gd name="T55" fmla="*/ 52 h 53"/>
                <a:gd name="T56" fmla="*/ 21 w 43"/>
                <a:gd name="T57" fmla="*/ 52 h 53"/>
                <a:gd name="T58" fmla="*/ 21 w 43"/>
                <a:gd name="T59" fmla="*/ 52 h 53"/>
                <a:gd name="T60" fmla="*/ 19 w 43"/>
                <a:gd name="T61" fmla="*/ 50 h 53"/>
                <a:gd name="T62" fmla="*/ 17 w 43"/>
                <a:gd name="T63" fmla="*/ 50 h 53"/>
                <a:gd name="T64" fmla="*/ 16 w 43"/>
                <a:gd name="T65" fmla="*/ 50 h 53"/>
                <a:gd name="T66" fmla="*/ 13 w 43"/>
                <a:gd name="T67" fmla="*/ 50 h 53"/>
                <a:gd name="T68" fmla="*/ 13 w 43"/>
                <a:gd name="T69" fmla="*/ 50 h 53"/>
                <a:gd name="T70" fmla="*/ 11 w 43"/>
                <a:gd name="T71" fmla="*/ 50 h 53"/>
                <a:gd name="T72" fmla="*/ 10 w 43"/>
                <a:gd name="T73" fmla="*/ 52 h 53"/>
                <a:gd name="T74" fmla="*/ 8 w 43"/>
                <a:gd name="T75" fmla="*/ 53 h 53"/>
                <a:gd name="T76" fmla="*/ 6 w 43"/>
                <a:gd name="T77" fmla="*/ 52 h 53"/>
                <a:gd name="T78" fmla="*/ 3 w 43"/>
                <a:gd name="T79" fmla="*/ 52 h 53"/>
                <a:gd name="T80" fmla="*/ 2 w 43"/>
                <a:gd name="T81" fmla="*/ 50 h 53"/>
                <a:gd name="T82" fmla="*/ 0 w 43"/>
                <a:gd name="T83" fmla="*/ 50 h 53"/>
                <a:gd name="T84" fmla="*/ 2 w 43"/>
                <a:gd name="T85" fmla="*/ 50 h 53"/>
                <a:gd name="T86" fmla="*/ 2 w 43"/>
                <a:gd name="T87" fmla="*/ 49 h 53"/>
                <a:gd name="T88" fmla="*/ 5 w 43"/>
                <a:gd name="T89" fmla="*/ 44 h 53"/>
                <a:gd name="T90" fmla="*/ 6 w 43"/>
                <a:gd name="T91" fmla="*/ 42 h 53"/>
                <a:gd name="T92" fmla="*/ 6 w 43"/>
                <a:gd name="T93" fmla="*/ 38 h 53"/>
                <a:gd name="T94" fmla="*/ 8 w 43"/>
                <a:gd name="T95" fmla="*/ 36 h 53"/>
                <a:gd name="T96" fmla="*/ 10 w 43"/>
                <a:gd name="T97" fmla="*/ 33 h 53"/>
                <a:gd name="T98" fmla="*/ 10 w 43"/>
                <a:gd name="T99" fmla="*/ 31 h 53"/>
                <a:gd name="T100" fmla="*/ 8 w 43"/>
                <a:gd name="T101" fmla="*/ 30 h 53"/>
                <a:gd name="T102" fmla="*/ 6 w 43"/>
                <a:gd name="T103" fmla="*/ 28 h 53"/>
                <a:gd name="T104" fmla="*/ 5 w 43"/>
                <a:gd name="T105" fmla="*/ 25 h 53"/>
                <a:gd name="T106" fmla="*/ 3 w 43"/>
                <a:gd name="T107" fmla="*/ 23 h 53"/>
                <a:gd name="T108" fmla="*/ 3 w 43"/>
                <a:gd name="T109" fmla="*/ 22 h 53"/>
                <a:gd name="T110" fmla="*/ 3 w 43"/>
                <a:gd name="T111" fmla="*/ 20 h 53"/>
                <a:gd name="T112" fmla="*/ 3 w 43"/>
                <a:gd name="T113" fmla="*/ 17 h 53"/>
                <a:gd name="T114" fmla="*/ 2 w 43"/>
                <a:gd name="T115" fmla="*/ 16 h 53"/>
                <a:gd name="T116" fmla="*/ 2 w 43"/>
                <a:gd name="T117" fmla="*/ 12 h 53"/>
                <a:gd name="T118" fmla="*/ 3 w 43"/>
                <a:gd name="T119" fmla="*/ 11 h 53"/>
                <a:gd name="T120" fmla="*/ 6 w 43"/>
                <a:gd name="T121" fmla="*/ 8 h 53"/>
                <a:gd name="T122" fmla="*/ 8 w 43"/>
                <a:gd name="T123" fmla="*/ 6 h 53"/>
                <a:gd name="T124" fmla="*/ 10 w 43"/>
                <a:gd name="T125"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3" h="53">
                  <a:moveTo>
                    <a:pt x="11" y="0"/>
                  </a:moveTo>
                  <a:lnTo>
                    <a:pt x="17" y="3"/>
                  </a:lnTo>
                  <a:lnTo>
                    <a:pt x="19" y="4"/>
                  </a:lnTo>
                  <a:lnTo>
                    <a:pt x="25" y="6"/>
                  </a:lnTo>
                  <a:lnTo>
                    <a:pt x="27" y="8"/>
                  </a:lnTo>
                  <a:lnTo>
                    <a:pt x="32" y="11"/>
                  </a:lnTo>
                  <a:lnTo>
                    <a:pt x="33" y="12"/>
                  </a:lnTo>
                  <a:lnTo>
                    <a:pt x="33" y="14"/>
                  </a:lnTo>
                  <a:lnTo>
                    <a:pt x="33" y="16"/>
                  </a:lnTo>
                  <a:lnTo>
                    <a:pt x="35" y="14"/>
                  </a:lnTo>
                  <a:lnTo>
                    <a:pt x="38" y="16"/>
                  </a:lnTo>
                  <a:lnTo>
                    <a:pt x="38" y="17"/>
                  </a:lnTo>
                  <a:lnTo>
                    <a:pt x="38" y="19"/>
                  </a:lnTo>
                  <a:lnTo>
                    <a:pt x="38" y="20"/>
                  </a:lnTo>
                  <a:lnTo>
                    <a:pt x="38" y="20"/>
                  </a:lnTo>
                  <a:lnTo>
                    <a:pt x="38" y="20"/>
                  </a:lnTo>
                  <a:lnTo>
                    <a:pt x="38" y="20"/>
                  </a:lnTo>
                  <a:lnTo>
                    <a:pt x="39" y="20"/>
                  </a:lnTo>
                  <a:lnTo>
                    <a:pt x="39" y="19"/>
                  </a:lnTo>
                  <a:lnTo>
                    <a:pt x="39" y="17"/>
                  </a:lnTo>
                  <a:lnTo>
                    <a:pt x="41" y="17"/>
                  </a:lnTo>
                  <a:lnTo>
                    <a:pt x="41" y="17"/>
                  </a:lnTo>
                  <a:lnTo>
                    <a:pt x="43" y="22"/>
                  </a:lnTo>
                  <a:lnTo>
                    <a:pt x="43" y="23"/>
                  </a:lnTo>
                  <a:lnTo>
                    <a:pt x="43" y="23"/>
                  </a:lnTo>
                  <a:lnTo>
                    <a:pt x="43" y="25"/>
                  </a:lnTo>
                  <a:lnTo>
                    <a:pt x="43" y="25"/>
                  </a:lnTo>
                  <a:lnTo>
                    <a:pt x="43" y="25"/>
                  </a:lnTo>
                  <a:lnTo>
                    <a:pt x="41" y="27"/>
                  </a:lnTo>
                  <a:lnTo>
                    <a:pt x="41" y="27"/>
                  </a:lnTo>
                  <a:lnTo>
                    <a:pt x="41" y="28"/>
                  </a:lnTo>
                  <a:lnTo>
                    <a:pt x="39" y="28"/>
                  </a:lnTo>
                  <a:lnTo>
                    <a:pt x="39" y="30"/>
                  </a:lnTo>
                  <a:lnTo>
                    <a:pt x="39" y="30"/>
                  </a:lnTo>
                  <a:lnTo>
                    <a:pt x="38" y="30"/>
                  </a:lnTo>
                  <a:lnTo>
                    <a:pt x="38" y="31"/>
                  </a:lnTo>
                  <a:lnTo>
                    <a:pt x="36" y="34"/>
                  </a:lnTo>
                  <a:lnTo>
                    <a:pt x="36" y="34"/>
                  </a:lnTo>
                  <a:lnTo>
                    <a:pt x="35" y="36"/>
                  </a:lnTo>
                  <a:lnTo>
                    <a:pt x="35" y="38"/>
                  </a:lnTo>
                  <a:lnTo>
                    <a:pt x="33" y="38"/>
                  </a:lnTo>
                  <a:lnTo>
                    <a:pt x="33" y="39"/>
                  </a:lnTo>
                  <a:lnTo>
                    <a:pt x="33" y="39"/>
                  </a:lnTo>
                  <a:lnTo>
                    <a:pt x="32" y="41"/>
                  </a:lnTo>
                  <a:lnTo>
                    <a:pt x="32" y="42"/>
                  </a:lnTo>
                  <a:lnTo>
                    <a:pt x="32" y="42"/>
                  </a:lnTo>
                  <a:lnTo>
                    <a:pt x="30" y="45"/>
                  </a:lnTo>
                  <a:lnTo>
                    <a:pt x="30" y="47"/>
                  </a:lnTo>
                  <a:lnTo>
                    <a:pt x="30" y="47"/>
                  </a:lnTo>
                  <a:lnTo>
                    <a:pt x="28" y="49"/>
                  </a:lnTo>
                  <a:lnTo>
                    <a:pt x="28" y="50"/>
                  </a:lnTo>
                  <a:lnTo>
                    <a:pt x="27" y="50"/>
                  </a:lnTo>
                  <a:lnTo>
                    <a:pt x="25" y="50"/>
                  </a:lnTo>
                  <a:lnTo>
                    <a:pt x="25" y="52"/>
                  </a:lnTo>
                  <a:lnTo>
                    <a:pt x="24" y="52"/>
                  </a:lnTo>
                  <a:lnTo>
                    <a:pt x="24" y="52"/>
                  </a:lnTo>
                  <a:lnTo>
                    <a:pt x="22" y="52"/>
                  </a:lnTo>
                  <a:lnTo>
                    <a:pt x="21" y="52"/>
                  </a:lnTo>
                  <a:lnTo>
                    <a:pt x="21" y="52"/>
                  </a:lnTo>
                  <a:lnTo>
                    <a:pt x="21" y="52"/>
                  </a:lnTo>
                  <a:lnTo>
                    <a:pt x="19" y="50"/>
                  </a:lnTo>
                  <a:lnTo>
                    <a:pt x="19" y="50"/>
                  </a:lnTo>
                  <a:lnTo>
                    <a:pt x="19" y="50"/>
                  </a:lnTo>
                  <a:lnTo>
                    <a:pt x="17" y="50"/>
                  </a:lnTo>
                  <a:lnTo>
                    <a:pt x="16" y="52"/>
                  </a:lnTo>
                  <a:lnTo>
                    <a:pt x="16" y="50"/>
                  </a:lnTo>
                  <a:lnTo>
                    <a:pt x="14" y="50"/>
                  </a:lnTo>
                  <a:lnTo>
                    <a:pt x="13" y="50"/>
                  </a:lnTo>
                  <a:lnTo>
                    <a:pt x="13" y="50"/>
                  </a:lnTo>
                  <a:lnTo>
                    <a:pt x="13" y="50"/>
                  </a:lnTo>
                  <a:lnTo>
                    <a:pt x="13" y="50"/>
                  </a:lnTo>
                  <a:lnTo>
                    <a:pt x="11" y="50"/>
                  </a:lnTo>
                  <a:lnTo>
                    <a:pt x="11" y="50"/>
                  </a:lnTo>
                  <a:lnTo>
                    <a:pt x="10" y="52"/>
                  </a:lnTo>
                  <a:lnTo>
                    <a:pt x="8" y="52"/>
                  </a:lnTo>
                  <a:lnTo>
                    <a:pt x="8" y="53"/>
                  </a:lnTo>
                  <a:lnTo>
                    <a:pt x="6" y="53"/>
                  </a:lnTo>
                  <a:lnTo>
                    <a:pt x="6" y="52"/>
                  </a:lnTo>
                  <a:lnTo>
                    <a:pt x="5" y="52"/>
                  </a:lnTo>
                  <a:lnTo>
                    <a:pt x="3" y="52"/>
                  </a:lnTo>
                  <a:lnTo>
                    <a:pt x="2" y="52"/>
                  </a:lnTo>
                  <a:lnTo>
                    <a:pt x="2" y="50"/>
                  </a:lnTo>
                  <a:lnTo>
                    <a:pt x="0" y="50"/>
                  </a:lnTo>
                  <a:lnTo>
                    <a:pt x="0" y="50"/>
                  </a:lnTo>
                  <a:lnTo>
                    <a:pt x="0" y="50"/>
                  </a:lnTo>
                  <a:lnTo>
                    <a:pt x="2" y="50"/>
                  </a:lnTo>
                  <a:lnTo>
                    <a:pt x="2" y="50"/>
                  </a:lnTo>
                  <a:lnTo>
                    <a:pt x="2" y="49"/>
                  </a:lnTo>
                  <a:lnTo>
                    <a:pt x="3" y="49"/>
                  </a:lnTo>
                  <a:lnTo>
                    <a:pt x="5" y="44"/>
                  </a:lnTo>
                  <a:lnTo>
                    <a:pt x="6" y="42"/>
                  </a:lnTo>
                  <a:lnTo>
                    <a:pt x="6" y="42"/>
                  </a:lnTo>
                  <a:lnTo>
                    <a:pt x="6" y="41"/>
                  </a:lnTo>
                  <a:lnTo>
                    <a:pt x="6" y="38"/>
                  </a:lnTo>
                  <a:lnTo>
                    <a:pt x="6" y="38"/>
                  </a:lnTo>
                  <a:lnTo>
                    <a:pt x="8" y="36"/>
                  </a:lnTo>
                  <a:lnTo>
                    <a:pt x="10" y="34"/>
                  </a:lnTo>
                  <a:lnTo>
                    <a:pt x="10" y="33"/>
                  </a:lnTo>
                  <a:lnTo>
                    <a:pt x="10" y="31"/>
                  </a:lnTo>
                  <a:lnTo>
                    <a:pt x="10" y="31"/>
                  </a:lnTo>
                  <a:lnTo>
                    <a:pt x="8" y="31"/>
                  </a:lnTo>
                  <a:lnTo>
                    <a:pt x="8" y="30"/>
                  </a:lnTo>
                  <a:lnTo>
                    <a:pt x="8" y="30"/>
                  </a:lnTo>
                  <a:lnTo>
                    <a:pt x="6" y="28"/>
                  </a:lnTo>
                  <a:lnTo>
                    <a:pt x="5" y="28"/>
                  </a:lnTo>
                  <a:lnTo>
                    <a:pt x="5" y="25"/>
                  </a:lnTo>
                  <a:lnTo>
                    <a:pt x="5" y="23"/>
                  </a:lnTo>
                  <a:lnTo>
                    <a:pt x="3" y="23"/>
                  </a:lnTo>
                  <a:lnTo>
                    <a:pt x="3" y="23"/>
                  </a:lnTo>
                  <a:lnTo>
                    <a:pt x="3" y="22"/>
                  </a:lnTo>
                  <a:lnTo>
                    <a:pt x="3" y="22"/>
                  </a:lnTo>
                  <a:lnTo>
                    <a:pt x="3" y="20"/>
                  </a:lnTo>
                  <a:lnTo>
                    <a:pt x="3" y="19"/>
                  </a:lnTo>
                  <a:lnTo>
                    <a:pt x="3" y="17"/>
                  </a:lnTo>
                  <a:lnTo>
                    <a:pt x="3" y="16"/>
                  </a:lnTo>
                  <a:lnTo>
                    <a:pt x="2" y="16"/>
                  </a:lnTo>
                  <a:lnTo>
                    <a:pt x="2" y="14"/>
                  </a:lnTo>
                  <a:lnTo>
                    <a:pt x="2" y="12"/>
                  </a:lnTo>
                  <a:lnTo>
                    <a:pt x="3" y="12"/>
                  </a:lnTo>
                  <a:lnTo>
                    <a:pt x="3" y="11"/>
                  </a:lnTo>
                  <a:lnTo>
                    <a:pt x="5" y="9"/>
                  </a:lnTo>
                  <a:lnTo>
                    <a:pt x="6" y="8"/>
                  </a:lnTo>
                  <a:lnTo>
                    <a:pt x="6" y="6"/>
                  </a:lnTo>
                  <a:lnTo>
                    <a:pt x="8" y="6"/>
                  </a:lnTo>
                  <a:lnTo>
                    <a:pt x="10" y="1"/>
                  </a:lnTo>
                  <a:lnTo>
                    <a:pt x="10" y="0"/>
                  </a:lnTo>
                  <a:lnTo>
                    <a:pt x="1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75" name="Freeform 272">
              <a:extLst>
                <a:ext uri="{FF2B5EF4-FFF2-40B4-BE49-F238E27FC236}">
                  <a16:creationId xmlns:a16="http://schemas.microsoft.com/office/drawing/2014/main" id="{A8030E50-74A2-8E54-E8D5-52CFD3F9B5D1}"/>
                </a:ext>
              </a:extLst>
            </p:cNvPr>
            <p:cNvSpPr>
              <a:spLocks/>
            </p:cNvSpPr>
            <p:nvPr/>
          </p:nvSpPr>
          <p:spPr bwMode="auto">
            <a:xfrm>
              <a:off x="6889694" y="3113843"/>
              <a:ext cx="191024" cy="83817"/>
            </a:xfrm>
            <a:custGeom>
              <a:avLst/>
              <a:gdLst>
                <a:gd name="T0" fmla="*/ 8 w 98"/>
                <a:gd name="T1" fmla="*/ 0 h 43"/>
                <a:gd name="T2" fmla="*/ 14 w 98"/>
                <a:gd name="T3" fmla="*/ 2 h 43"/>
                <a:gd name="T4" fmla="*/ 22 w 98"/>
                <a:gd name="T5" fmla="*/ 5 h 43"/>
                <a:gd name="T6" fmla="*/ 32 w 98"/>
                <a:gd name="T7" fmla="*/ 7 h 43"/>
                <a:gd name="T8" fmla="*/ 36 w 98"/>
                <a:gd name="T9" fmla="*/ 5 h 43"/>
                <a:gd name="T10" fmla="*/ 41 w 98"/>
                <a:gd name="T11" fmla="*/ 7 h 43"/>
                <a:gd name="T12" fmla="*/ 44 w 98"/>
                <a:gd name="T13" fmla="*/ 8 h 43"/>
                <a:gd name="T14" fmla="*/ 52 w 98"/>
                <a:gd name="T15" fmla="*/ 13 h 43"/>
                <a:gd name="T16" fmla="*/ 55 w 98"/>
                <a:gd name="T17" fmla="*/ 14 h 43"/>
                <a:gd name="T18" fmla="*/ 55 w 98"/>
                <a:gd name="T19" fmla="*/ 16 h 43"/>
                <a:gd name="T20" fmla="*/ 59 w 98"/>
                <a:gd name="T21" fmla="*/ 18 h 43"/>
                <a:gd name="T22" fmla="*/ 62 w 98"/>
                <a:gd name="T23" fmla="*/ 16 h 43"/>
                <a:gd name="T24" fmla="*/ 66 w 98"/>
                <a:gd name="T25" fmla="*/ 14 h 43"/>
                <a:gd name="T26" fmla="*/ 70 w 98"/>
                <a:gd name="T27" fmla="*/ 16 h 43"/>
                <a:gd name="T28" fmla="*/ 73 w 98"/>
                <a:gd name="T29" fmla="*/ 14 h 43"/>
                <a:gd name="T30" fmla="*/ 76 w 98"/>
                <a:gd name="T31" fmla="*/ 16 h 43"/>
                <a:gd name="T32" fmla="*/ 82 w 98"/>
                <a:gd name="T33" fmla="*/ 18 h 43"/>
                <a:gd name="T34" fmla="*/ 84 w 98"/>
                <a:gd name="T35" fmla="*/ 21 h 43"/>
                <a:gd name="T36" fmla="*/ 84 w 98"/>
                <a:gd name="T37" fmla="*/ 24 h 43"/>
                <a:gd name="T38" fmla="*/ 87 w 98"/>
                <a:gd name="T39" fmla="*/ 27 h 43"/>
                <a:gd name="T40" fmla="*/ 90 w 98"/>
                <a:gd name="T41" fmla="*/ 27 h 43"/>
                <a:gd name="T42" fmla="*/ 93 w 98"/>
                <a:gd name="T43" fmla="*/ 29 h 43"/>
                <a:gd name="T44" fmla="*/ 92 w 98"/>
                <a:gd name="T45" fmla="*/ 32 h 43"/>
                <a:gd name="T46" fmla="*/ 90 w 98"/>
                <a:gd name="T47" fmla="*/ 32 h 43"/>
                <a:gd name="T48" fmla="*/ 90 w 98"/>
                <a:gd name="T49" fmla="*/ 33 h 43"/>
                <a:gd name="T50" fmla="*/ 93 w 98"/>
                <a:gd name="T51" fmla="*/ 36 h 43"/>
                <a:gd name="T52" fmla="*/ 98 w 98"/>
                <a:gd name="T53" fmla="*/ 40 h 43"/>
                <a:gd name="T54" fmla="*/ 95 w 98"/>
                <a:gd name="T55" fmla="*/ 43 h 43"/>
                <a:gd name="T56" fmla="*/ 93 w 98"/>
                <a:gd name="T57" fmla="*/ 43 h 43"/>
                <a:gd name="T58" fmla="*/ 88 w 98"/>
                <a:gd name="T59" fmla="*/ 41 h 43"/>
                <a:gd name="T60" fmla="*/ 85 w 98"/>
                <a:gd name="T61" fmla="*/ 40 h 43"/>
                <a:gd name="T62" fmla="*/ 84 w 98"/>
                <a:gd name="T63" fmla="*/ 38 h 43"/>
                <a:gd name="T64" fmla="*/ 76 w 98"/>
                <a:gd name="T65" fmla="*/ 36 h 43"/>
                <a:gd name="T66" fmla="*/ 71 w 98"/>
                <a:gd name="T67" fmla="*/ 40 h 43"/>
                <a:gd name="T68" fmla="*/ 71 w 98"/>
                <a:gd name="T69" fmla="*/ 41 h 43"/>
                <a:gd name="T70" fmla="*/ 62 w 98"/>
                <a:gd name="T71" fmla="*/ 41 h 43"/>
                <a:gd name="T72" fmla="*/ 57 w 98"/>
                <a:gd name="T73" fmla="*/ 41 h 43"/>
                <a:gd name="T74" fmla="*/ 52 w 98"/>
                <a:gd name="T75" fmla="*/ 43 h 43"/>
                <a:gd name="T76" fmla="*/ 51 w 98"/>
                <a:gd name="T77" fmla="*/ 41 h 43"/>
                <a:gd name="T78" fmla="*/ 49 w 98"/>
                <a:gd name="T79" fmla="*/ 41 h 43"/>
                <a:gd name="T80" fmla="*/ 46 w 98"/>
                <a:gd name="T81" fmla="*/ 40 h 43"/>
                <a:gd name="T82" fmla="*/ 46 w 98"/>
                <a:gd name="T83" fmla="*/ 38 h 43"/>
                <a:gd name="T84" fmla="*/ 41 w 98"/>
                <a:gd name="T85" fmla="*/ 35 h 43"/>
                <a:gd name="T86" fmla="*/ 38 w 98"/>
                <a:gd name="T87" fmla="*/ 35 h 43"/>
                <a:gd name="T88" fmla="*/ 36 w 98"/>
                <a:gd name="T89" fmla="*/ 36 h 43"/>
                <a:gd name="T90" fmla="*/ 33 w 98"/>
                <a:gd name="T91" fmla="*/ 36 h 43"/>
                <a:gd name="T92" fmla="*/ 29 w 98"/>
                <a:gd name="T93" fmla="*/ 35 h 43"/>
                <a:gd name="T94" fmla="*/ 25 w 98"/>
                <a:gd name="T95" fmla="*/ 36 h 43"/>
                <a:gd name="T96" fmla="*/ 25 w 98"/>
                <a:gd name="T97" fmla="*/ 32 h 43"/>
                <a:gd name="T98" fmla="*/ 27 w 98"/>
                <a:gd name="T99" fmla="*/ 27 h 43"/>
                <a:gd name="T100" fmla="*/ 22 w 98"/>
                <a:gd name="T101" fmla="*/ 16 h 43"/>
                <a:gd name="T102" fmla="*/ 16 w 98"/>
                <a:gd name="T103" fmla="*/ 11 h 43"/>
                <a:gd name="T104" fmla="*/ 8 w 98"/>
                <a:gd name="T105" fmla="*/ 7 h 43"/>
                <a:gd name="T106" fmla="*/ 2 w 98"/>
                <a:gd name="T107" fmla="*/ 2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8" h="43">
                  <a:moveTo>
                    <a:pt x="3" y="0"/>
                  </a:moveTo>
                  <a:lnTo>
                    <a:pt x="6" y="0"/>
                  </a:lnTo>
                  <a:lnTo>
                    <a:pt x="8" y="0"/>
                  </a:lnTo>
                  <a:lnTo>
                    <a:pt x="10" y="0"/>
                  </a:lnTo>
                  <a:lnTo>
                    <a:pt x="13" y="2"/>
                  </a:lnTo>
                  <a:lnTo>
                    <a:pt x="14" y="2"/>
                  </a:lnTo>
                  <a:lnTo>
                    <a:pt x="16" y="3"/>
                  </a:lnTo>
                  <a:lnTo>
                    <a:pt x="21" y="3"/>
                  </a:lnTo>
                  <a:lnTo>
                    <a:pt x="22" y="5"/>
                  </a:lnTo>
                  <a:lnTo>
                    <a:pt x="24" y="5"/>
                  </a:lnTo>
                  <a:lnTo>
                    <a:pt x="30" y="7"/>
                  </a:lnTo>
                  <a:lnTo>
                    <a:pt x="32" y="7"/>
                  </a:lnTo>
                  <a:lnTo>
                    <a:pt x="32" y="7"/>
                  </a:lnTo>
                  <a:lnTo>
                    <a:pt x="33" y="5"/>
                  </a:lnTo>
                  <a:lnTo>
                    <a:pt x="36" y="5"/>
                  </a:lnTo>
                  <a:lnTo>
                    <a:pt x="38" y="7"/>
                  </a:lnTo>
                  <a:lnTo>
                    <a:pt x="40" y="7"/>
                  </a:lnTo>
                  <a:lnTo>
                    <a:pt x="41" y="7"/>
                  </a:lnTo>
                  <a:lnTo>
                    <a:pt x="43" y="7"/>
                  </a:lnTo>
                  <a:lnTo>
                    <a:pt x="44" y="8"/>
                  </a:lnTo>
                  <a:lnTo>
                    <a:pt x="44" y="8"/>
                  </a:lnTo>
                  <a:lnTo>
                    <a:pt x="46" y="10"/>
                  </a:lnTo>
                  <a:lnTo>
                    <a:pt x="49" y="11"/>
                  </a:lnTo>
                  <a:lnTo>
                    <a:pt x="52" y="13"/>
                  </a:lnTo>
                  <a:lnTo>
                    <a:pt x="54" y="13"/>
                  </a:lnTo>
                  <a:lnTo>
                    <a:pt x="55" y="14"/>
                  </a:lnTo>
                  <a:lnTo>
                    <a:pt x="55" y="14"/>
                  </a:lnTo>
                  <a:lnTo>
                    <a:pt x="55" y="14"/>
                  </a:lnTo>
                  <a:lnTo>
                    <a:pt x="55" y="16"/>
                  </a:lnTo>
                  <a:lnTo>
                    <a:pt x="55" y="16"/>
                  </a:lnTo>
                  <a:lnTo>
                    <a:pt x="55" y="16"/>
                  </a:lnTo>
                  <a:lnTo>
                    <a:pt x="57" y="18"/>
                  </a:lnTo>
                  <a:lnTo>
                    <a:pt x="59" y="18"/>
                  </a:lnTo>
                  <a:lnTo>
                    <a:pt x="59" y="16"/>
                  </a:lnTo>
                  <a:lnTo>
                    <a:pt x="60" y="16"/>
                  </a:lnTo>
                  <a:lnTo>
                    <a:pt x="62" y="16"/>
                  </a:lnTo>
                  <a:lnTo>
                    <a:pt x="63" y="14"/>
                  </a:lnTo>
                  <a:lnTo>
                    <a:pt x="66" y="14"/>
                  </a:lnTo>
                  <a:lnTo>
                    <a:pt x="66" y="14"/>
                  </a:lnTo>
                  <a:lnTo>
                    <a:pt x="68" y="14"/>
                  </a:lnTo>
                  <a:lnTo>
                    <a:pt x="70" y="14"/>
                  </a:lnTo>
                  <a:lnTo>
                    <a:pt x="70" y="16"/>
                  </a:lnTo>
                  <a:lnTo>
                    <a:pt x="71" y="14"/>
                  </a:lnTo>
                  <a:lnTo>
                    <a:pt x="71" y="14"/>
                  </a:lnTo>
                  <a:lnTo>
                    <a:pt x="73" y="14"/>
                  </a:lnTo>
                  <a:lnTo>
                    <a:pt x="74" y="14"/>
                  </a:lnTo>
                  <a:lnTo>
                    <a:pt x="76" y="16"/>
                  </a:lnTo>
                  <a:lnTo>
                    <a:pt x="76" y="16"/>
                  </a:lnTo>
                  <a:lnTo>
                    <a:pt x="77" y="18"/>
                  </a:lnTo>
                  <a:lnTo>
                    <a:pt x="81" y="18"/>
                  </a:lnTo>
                  <a:lnTo>
                    <a:pt x="82" y="18"/>
                  </a:lnTo>
                  <a:lnTo>
                    <a:pt x="84" y="18"/>
                  </a:lnTo>
                  <a:lnTo>
                    <a:pt x="84" y="19"/>
                  </a:lnTo>
                  <a:lnTo>
                    <a:pt x="84" y="21"/>
                  </a:lnTo>
                  <a:lnTo>
                    <a:pt x="82" y="22"/>
                  </a:lnTo>
                  <a:lnTo>
                    <a:pt x="82" y="24"/>
                  </a:lnTo>
                  <a:lnTo>
                    <a:pt x="84" y="24"/>
                  </a:lnTo>
                  <a:lnTo>
                    <a:pt x="85" y="25"/>
                  </a:lnTo>
                  <a:lnTo>
                    <a:pt x="87" y="25"/>
                  </a:lnTo>
                  <a:lnTo>
                    <a:pt x="87" y="27"/>
                  </a:lnTo>
                  <a:lnTo>
                    <a:pt x="88" y="27"/>
                  </a:lnTo>
                  <a:lnTo>
                    <a:pt x="90" y="27"/>
                  </a:lnTo>
                  <a:lnTo>
                    <a:pt x="90" y="27"/>
                  </a:lnTo>
                  <a:lnTo>
                    <a:pt x="92" y="27"/>
                  </a:lnTo>
                  <a:lnTo>
                    <a:pt x="93" y="29"/>
                  </a:lnTo>
                  <a:lnTo>
                    <a:pt x="93" y="29"/>
                  </a:lnTo>
                  <a:lnTo>
                    <a:pt x="93" y="30"/>
                  </a:lnTo>
                  <a:lnTo>
                    <a:pt x="93" y="30"/>
                  </a:lnTo>
                  <a:lnTo>
                    <a:pt x="92" y="32"/>
                  </a:lnTo>
                  <a:lnTo>
                    <a:pt x="92" y="32"/>
                  </a:lnTo>
                  <a:lnTo>
                    <a:pt x="90" y="32"/>
                  </a:lnTo>
                  <a:lnTo>
                    <a:pt x="90" y="32"/>
                  </a:lnTo>
                  <a:lnTo>
                    <a:pt x="90" y="33"/>
                  </a:lnTo>
                  <a:lnTo>
                    <a:pt x="90" y="33"/>
                  </a:lnTo>
                  <a:lnTo>
                    <a:pt x="90" y="33"/>
                  </a:lnTo>
                  <a:lnTo>
                    <a:pt x="92" y="33"/>
                  </a:lnTo>
                  <a:lnTo>
                    <a:pt x="92" y="35"/>
                  </a:lnTo>
                  <a:lnTo>
                    <a:pt x="93" y="36"/>
                  </a:lnTo>
                  <a:lnTo>
                    <a:pt x="95" y="36"/>
                  </a:lnTo>
                  <a:lnTo>
                    <a:pt x="96" y="38"/>
                  </a:lnTo>
                  <a:lnTo>
                    <a:pt x="98" y="40"/>
                  </a:lnTo>
                  <a:lnTo>
                    <a:pt x="98" y="40"/>
                  </a:lnTo>
                  <a:lnTo>
                    <a:pt x="96" y="41"/>
                  </a:lnTo>
                  <a:lnTo>
                    <a:pt x="95" y="43"/>
                  </a:lnTo>
                  <a:lnTo>
                    <a:pt x="95" y="43"/>
                  </a:lnTo>
                  <a:lnTo>
                    <a:pt x="93" y="43"/>
                  </a:lnTo>
                  <a:lnTo>
                    <a:pt x="93" y="43"/>
                  </a:lnTo>
                  <a:lnTo>
                    <a:pt x="92" y="41"/>
                  </a:lnTo>
                  <a:lnTo>
                    <a:pt x="90" y="41"/>
                  </a:lnTo>
                  <a:lnTo>
                    <a:pt x="88" y="41"/>
                  </a:lnTo>
                  <a:lnTo>
                    <a:pt x="88" y="41"/>
                  </a:lnTo>
                  <a:lnTo>
                    <a:pt x="87" y="41"/>
                  </a:lnTo>
                  <a:lnTo>
                    <a:pt x="85" y="40"/>
                  </a:lnTo>
                  <a:lnTo>
                    <a:pt x="84" y="40"/>
                  </a:lnTo>
                  <a:lnTo>
                    <a:pt x="84" y="40"/>
                  </a:lnTo>
                  <a:lnTo>
                    <a:pt x="84" y="38"/>
                  </a:lnTo>
                  <a:lnTo>
                    <a:pt x="79" y="36"/>
                  </a:lnTo>
                  <a:lnTo>
                    <a:pt x="77" y="36"/>
                  </a:lnTo>
                  <a:lnTo>
                    <a:pt x="76" y="36"/>
                  </a:lnTo>
                  <a:lnTo>
                    <a:pt x="73" y="40"/>
                  </a:lnTo>
                  <a:lnTo>
                    <a:pt x="73" y="40"/>
                  </a:lnTo>
                  <a:lnTo>
                    <a:pt x="71" y="40"/>
                  </a:lnTo>
                  <a:lnTo>
                    <a:pt x="71" y="40"/>
                  </a:lnTo>
                  <a:lnTo>
                    <a:pt x="71" y="40"/>
                  </a:lnTo>
                  <a:lnTo>
                    <a:pt x="71" y="41"/>
                  </a:lnTo>
                  <a:lnTo>
                    <a:pt x="66" y="41"/>
                  </a:lnTo>
                  <a:lnTo>
                    <a:pt x="66" y="41"/>
                  </a:lnTo>
                  <a:lnTo>
                    <a:pt x="62" y="41"/>
                  </a:lnTo>
                  <a:lnTo>
                    <a:pt x="62" y="41"/>
                  </a:lnTo>
                  <a:lnTo>
                    <a:pt x="60" y="41"/>
                  </a:lnTo>
                  <a:lnTo>
                    <a:pt x="57" y="41"/>
                  </a:lnTo>
                  <a:lnTo>
                    <a:pt x="55" y="41"/>
                  </a:lnTo>
                  <a:lnTo>
                    <a:pt x="54" y="43"/>
                  </a:lnTo>
                  <a:lnTo>
                    <a:pt x="52" y="43"/>
                  </a:lnTo>
                  <a:lnTo>
                    <a:pt x="51" y="43"/>
                  </a:lnTo>
                  <a:lnTo>
                    <a:pt x="51" y="43"/>
                  </a:lnTo>
                  <a:lnTo>
                    <a:pt x="51" y="41"/>
                  </a:lnTo>
                  <a:lnTo>
                    <a:pt x="51" y="41"/>
                  </a:lnTo>
                  <a:lnTo>
                    <a:pt x="49" y="41"/>
                  </a:lnTo>
                  <a:lnTo>
                    <a:pt x="49" y="41"/>
                  </a:lnTo>
                  <a:lnTo>
                    <a:pt x="47" y="41"/>
                  </a:lnTo>
                  <a:lnTo>
                    <a:pt x="46" y="40"/>
                  </a:lnTo>
                  <a:lnTo>
                    <a:pt x="46" y="40"/>
                  </a:lnTo>
                  <a:lnTo>
                    <a:pt x="47" y="40"/>
                  </a:lnTo>
                  <a:lnTo>
                    <a:pt x="46" y="40"/>
                  </a:lnTo>
                  <a:lnTo>
                    <a:pt x="46" y="38"/>
                  </a:lnTo>
                  <a:lnTo>
                    <a:pt x="43" y="36"/>
                  </a:lnTo>
                  <a:lnTo>
                    <a:pt x="41" y="36"/>
                  </a:lnTo>
                  <a:lnTo>
                    <a:pt x="41" y="35"/>
                  </a:lnTo>
                  <a:lnTo>
                    <a:pt x="41" y="35"/>
                  </a:lnTo>
                  <a:lnTo>
                    <a:pt x="40" y="33"/>
                  </a:lnTo>
                  <a:lnTo>
                    <a:pt x="38" y="35"/>
                  </a:lnTo>
                  <a:lnTo>
                    <a:pt x="38" y="35"/>
                  </a:lnTo>
                  <a:lnTo>
                    <a:pt x="38" y="35"/>
                  </a:lnTo>
                  <a:lnTo>
                    <a:pt x="36" y="36"/>
                  </a:lnTo>
                  <a:lnTo>
                    <a:pt x="36" y="36"/>
                  </a:lnTo>
                  <a:lnTo>
                    <a:pt x="35" y="36"/>
                  </a:lnTo>
                  <a:lnTo>
                    <a:pt x="33" y="36"/>
                  </a:lnTo>
                  <a:lnTo>
                    <a:pt x="33" y="36"/>
                  </a:lnTo>
                  <a:lnTo>
                    <a:pt x="32" y="35"/>
                  </a:lnTo>
                  <a:lnTo>
                    <a:pt x="29" y="35"/>
                  </a:lnTo>
                  <a:lnTo>
                    <a:pt x="27" y="36"/>
                  </a:lnTo>
                  <a:lnTo>
                    <a:pt x="27" y="36"/>
                  </a:lnTo>
                  <a:lnTo>
                    <a:pt x="25" y="36"/>
                  </a:lnTo>
                  <a:lnTo>
                    <a:pt x="24" y="35"/>
                  </a:lnTo>
                  <a:lnTo>
                    <a:pt x="22" y="35"/>
                  </a:lnTo>
                  <a:lnTo>
                    <a:pt x="25" y="32"/>
                  </a:lnTo>
                  <a:lnTo>
                    <a:pt x="27" y="30"/>
                  </a:lnTo>
                  <a:lnTo>
                    <a:pt x="27" y="29"/>
                  </a:lnTo>
                  <a:lnTo>
                    <a:pt x="27" y="27"/>
                  </a:lnTo>
                  <a:lnTo>
                    <a:pt x="25" y="24"/>
                  </a:lnTo>
                  <a:lnTo>
                    <a:pt x="24" y="21"/>
                  </a:lnTo>
                  <a:lnTo>
                    <a:pt x="22" y="16"/>
                  </a:lnTo>
                  <a:lnTo>
                    <a:pt x="22" y="14"/>
                  </a:lnTo>
                  <a:lnTo>
                    <a:pt x="18" y="13"/>
                  </a:lnTo>
                  <a:lnTo>
                    <a:pt x="16" y="11"/>
                  </a:lnTo>
                  <a:lnTo>
                    <a:pt x="13" y="8"/>
                  </a:lnTo>
                  <a:lnTo>
                    <a:pt x="8" y="8"/>
                  </a:lnTo>
                  <a:lnTo>
                    <a:pt x="8" y="7"/>
                  </a:lnTo>
                  <a:lnTo>
                    <a:pt x="3" y="3"/>
                  </a:lnTo>
                  <a:lnTo>
                    <a:pt x="0" y="2"/>
                  </a:lnTo>
                  <a:lnTo>
                    <a:pt x="2" y="2"/>
                  </a:lnTo>
                  <a:lnTo>
                    <a:pt x="2" y="0"/>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76" name="Freeform 273">
              <a:extLst>
                <a:ext uri="{FF2B5EF4-FFF2-40B4-BE49-F238E27FC236}">
                  <a16:creationId xmlns:a16="http://schemas.microsoft.com/office/drawing/2014/main" id="{17F91C0D-DF9D-27D3-D93F-28E2BFDCB5FE}"/>
                </a:ext>
              </a:extLst>
            </p:cNvPr>
            <p:cNvSpPr>
              <a:spLocks/>
            </p:cNvSpPr>
            <p:nvPr/>
          </p:nvSpPr>
          <p:spPr bwMode="auto">
            <a:xfrm>
              <a:off x="4022390" y="4072860"/>
              <a:ext cx="5848" cy="5848"/>
            </a:xfrm>
            <a:custGeom>
              <a:avLst/>
              <a:gdLst>
                <a:gd name="T0" fmla="*/ 3 w 3"/>
                <a:gd name="T1" fmla="*/ 0 h 3"/>
                <a:gd name="T2" fmla="*/ 3 w 3"/>
                <a:gd name="T3" fmla="*/ 0 h 3"/>
                <a:gd name="T4" fmla="*/ 3 w 3"/>
                <a:gd name="T5" fmla="*/ 3 h 3"/>
                <a:gd name="T6" fmla="*/ 2 w 3"/>
                <a:gd name="T7" fmla="*/ 3 h 3"/>
                <a:gd name="T8" fmla="*/ 0 w 3"/>
                <a:gd name="T9" fmla="*/ 3 h 3"/>
                <a:gd name="T10" fmla="*/ 2 w 3"/>
                <a:gd name="T11" fmla="*/ 3 h 3"/>
                <a:gd name="T12" fmla="*/ 2 w 3"/>
                <a:gd name="T13" fmla="*/ 1 h 3"/>
                <a:gd name="T14" fmla="*/ 2 w 3"/>
                <a:gd name="T15" fmla="*/ 1 h 3"/>
                <a:gd name="T16" fmla="*/ 3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3" y="0"/>
                  </a:moveTo>
                  <a:lnTo>
                    <a:pt x="3" y="0"/>
                  </a:lnTo>
                  <a:lnTo>
                    <a:pt x="3" y="3"/>
                  </a:lnTo>
                  <a:lnTo>
                    <a:pt x="2" y="3"/>
                  </a:lnTo>
                  <a:lnTo>
                    <a:pt x="0" y="3"/>
                  </a:lnTo>
                  <a:lnTo>
                    <a:pt x="2" y="3"/>
                  </a:lnTo>
                  <a:lnTo>
                    <a:pt x="2" y="1"/>
                  </a:lnTo>
                  <a:lnTo>
                    <a:pt x="2" y="1"/>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77" name="Freeform 274">
              <a:extLst>
                <a:ext uri="{FF2B5EF4-FFF2-40B4-BE49-F238E27FC236}">
                  <a16:creationId xmlns:a16="http://schemas.microsoft.com/office/drawing/2014/main" id="{D665B37D-6E4C-2601-69A5-AB5FFF31192F}"/>
                </a:ext>
              </a:extLst>
            </p:cNvPr>
            <p:cNvSpPr>
              <a:spLocks/>
            </p:cNvSpPr>
            <p:nvPr/>
          </p:nvSpPr>
          <p:spPr bwMode="auto">
            <a:xfrm>
              <a:off x="6010596" y="4351598"/>
              <a:ext cx="163735" cy="175430"/>
            </a:xfrm>
            <a:custGeom>
              <a:avLst/>
              <a:gdLst>
                <a:gd name="T0" fmla="*/ 52 w 84"/>
                <a:gd name="T1" fmla="*/ 0 h 90"/>
                <a:gd name="T2" fmla="*/ 63 w 84"/>
                <a:gd name="T3" fmla="*/ 0 h 90"/>
                <a:gd name="T4" fmla="*/ 65 w 84"/>
                <a:gd name="T5" fmla="*/ 6 h 90"/>
                <a:gd name="T6" fmla="*/ 65 w 84"/>
                <a:gd name="T7" fmla="*/ 14 h 90"/>
                <a:gd name="T8" fmla="*/ 66 w 84"/>
                <a:gd name="T9" fmla="*/ 16 h 90"/>
                <a:gd name="T10" fmla="*/ 79 w 84"/>
                <a:gd name="T11" fmla="*/ 14 h 90"/>
                <a:gd name="T12" fmla="*/ 82 w 84"/>
                <a:gd name="T13" fmla="*/ 21 h 90"/>
                <a:gd name="T14" fmla="*/ 81 w 84"/>
                <a:gd name="T15" fmla="*/ 24 h 90"/>
                <a:gd name="T16" fmla="*/ 76 w 84"/>
                <a:gd name="T17" fmla="*/ 27 h 90"/>
                <a:gd name="T18" fmla="*/ 74 w 84"/>
                <a:gd name="T19" fmla="*/ 35 h 90"/>
                <a:gd name="T20" fmla="*/ 79 w 84"/>
                <a:gd name="T21" fmla="*/ 38 h 90"/>
                <a:gd name="T22" fmla="*/ 84 w 84"/>
                <a:gd name="T23" fmla="*/ 43 h 90"/>
                <a:gd name="T24" fmla="*/ 82 w 84"/>
                <a:gd name="T25" fmla="*/ 54 h 90"/>
                <a:gd name="T26" fmla="*/ 82 w 84"/>
                <a:gd name="T27" fmla="*/ 60 h 90"/>
                <a:gd name="T28" fmla="*/ 79 w 84"/>
                <a:gd name="T29" fmla="*/ 65 h 90"/>
                <a:gd name="T30" fmla="*/ 77 w 84"/>
                <a:gd name="T31" fmla="*/ 68 h 90"/>
                <a:gd name="T32" fmla="*/ 74 w 84"/>
                <a:gd name="T33" fmla="*/ 68 h 90"/>
                <a:gd name="T34" fmla="*/ 71 w 84"/>
                <a:gd name="T35" fmla="*/ 65 h 90"/>
                <a:gd name="T36" fmla="*/ 62 w 84"/>
                <a:gd name="T37" fmla="*/ 66 h 90"/>
                <a:gd name="T38" fmla="*/ 57 w 84"/>
                <a:gd name="T39" fmla="*/ 60 h 90"/>
                <a:gd name="T40" fmla="*/ 54 w 84"/>
                <a:gd name="T41" fmla="*/ 63 h 90"/>
                <a:gd name="T42" fmla="*/ 54 w 84"/>
                <a:gd name="T43" fmla="*/ 66 h 90"/>
                <a:gd name="T44" fmla="*/ 43 w 84"/>
                <a:gd name="T45" fmla="*/ 68 h 90"/>
                <a:gd name="T46" fmla="*/ 41 w 84"/>
                <a:gd name="T47" fmla="*/ 71 h 90"/>
                <a:gd name="T48" fmla="*/ 41 w 84"/>
                <a:gd name="T49" fmla="*/ 74 h 90"/>
                <a:gd name="T50" fmla="*/ 41 w 84"/>
                <a:gd name="T51" fmla="*/ 79 h 90"/>
                <a:gd name="T52" fmla="*/ 46 w 84"/>
                <a:gd name="T53" fmla="*/ 82 h 90"/>
                <a:gd name="T54" fmla="*/ 46 w 84"/>
                <a:gd name="T55" fmla="*/ 85 h 90"/>
                <a:gd name="T56" fmla="*/ 41 w 84"/>
                <a:gd name="T57" fmla="*/ 87 h 90"/>
                <a:gd name="T58" fmla="*/ 35 w 84"/>
                <a:gd name="T59" fmla="*/ 87 h 90"/>
                <a:gd name="T60" fmla="*/ 27 w 84"/>
                <a:gd name="T61" fmla="*/ 82 h 90"/>
                <a:gd name="T62" fmla="*/ 14 w 84"/>
                <a:gd name="T63" fmla="*/ 69 h 90"/>
                <a:gd name="T64" fmla="*/ 18 w 84"/>
                <a:gd name="T65" fmla="*/ 69 h 90"/>
                <a:gd name="T66" fmla="*/ 13 w 84"/>
                <a:gd name="T67" fmla="*/ 66 h 90"/>
                <a:gd name="T68" fmla="*/ 8 w 84"/>
                <a:gd name="T69" fmla="*/ 60 h 90"/>
                <a:gd name="T70" fmla="*/ 8 w 84"/>
                <a:gd name="T71" fmla="*/ 60 h 90"/>
                <a:gd name="T72" fmla="*/ 5 w 84"/>
                <a:gd name="T73" fmla="*/ 54 h 90"/>
                <a:gd name="T74" fmla="*/ 11 w 84"/>
                <a:gd name="T75" fmla="*/ 57 h 90"/>
                <a:gd name="T76" fmla="*/ 8 w 84"/>
                <a:gd name="T77" fmla="*/ 55 h 90"/>
                <a:gd name="T78" fmla="*/ 8 w 84"/>
                <a:gd name="T79" fmla="*/ 54 h 90"/>
                <a:gd name="T80" fmla="*/ 2 w 84"/>
                <a:gd name="T81" fmla="*/ 47 h 90"/>
                <a:gd name="T82" fmla="*/ 3 w 84"/>
                <a:gd name="T83" fmla="*/ 43 h 90"/>
                <a:gd name="T84" fmla="*/ 8 w 84"/>
                <a:gd name="T85" fmla="*/ 38 h 90"/>
                <a:gd name="T86" fmla="*/ 10 w 84"/>
                <a:gd name="T87" fmla="*/ 29 h 90"/>
                <a:gd name="T88" fmla="*/ 14 w 84"/>
                <a:gd name="T89" fmla="*/ 32 h 90"/>
                <a:gd name="T90" fmla="*/ 14 w 84"/>
                <a:gd name="T91" fmla="*/ 30 h 90"/>
                <a:gd name="T92" fmla="*/ 8 w 84"/>
                <a:gd name="T93" fmla="*/ 24 h 90"/>
                <a:gd name="T94" fmla="*/ 13 w 84"/>
                <a:gd name="T95" fmla="*/ 25 h 90"/>
                <a:gd name="T96" fmla="*/ 13 w 84"/>
                <a:gd name="T97" fmla="*/ 19 h 90"/>
                <a:gd name="T98" fmla="*/ 16 w 84"/>
                <a:gd name="T99" fmla="*/ 19 h 90"/>
                <a:gd name="T100" fmla="*/ 19 w 84"/>
                <a:gd name="T101" fmla="*/ 19 h 90"/>
                <a:gd name="T102" fmla="*/ 35 w 84"/>
                <a:gd name="T103" fmla="*/ 19 h 90"/>
                <a:gd name="T104" fmla="*/ 38 w 84"/>
                <a:gd name="T105" fmla="*/ 8 h 90"/>
                <a:gd name="T106" fmla="*/ 38 w 84"/>
                <a:gd name="T10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4" h="90">
                  <a:moveTo>
                    <a:pt x="41" y="0"/>
                  </a:moveTo>
                  <a:lnTo>
                    <a:pt x="46" y="0"/>
                  </a:lnTo>
                  <a:lnTo>
                    <a:pt x="49" y="0"/>
                  </a:lnTo>
                  <a:lnTo>
                    <a:pt x="49" y="0"/>
                  </a:lnTo>
                  <a:lnTo>
                    <a:pt x="52" y="0"/>
                  </a:lnTo>
                  <a:lnTo>
                    <a:pt x="55" y="0"/>
                  </a:lnTo>
                  <a:lnTo>
                    <a:pt x="55" y="0"/>
                  </a:lnTo>
                  <a:lnTo>
                    <a:pt x="57" y="2"/>
                  </a:lnTo>
                  <a:lnTo>
                    <a:pt x="60" y="2"/>
                  </a:lnTo>
                  <a:lnTo>
                    <a:pt x="63" y="0"/>
                  </a:lnTo>
                  <a:lnTo>
                    <a:pt x="65" y="2"/>
                  </a:lnTo>
                  <a:lnTo>
                    <a:pt x="65" y="2"/>
                  </a:lnTo>
                  <a:lnTo>
                    <a:pt x="66" y="2"/>
                  </a:lnTo>
                  <a:lnTo>
                    <a:pt x="66" y="3"/>
                  </a:lnTo>
                  <a:lnTo>
                    <a:pt x="65" y="6"/>
                  </a:lnTo>
                  <a:lnTo>
                    <a:pt x="65" y="8"/>
                  </a:lnTo>
                  <a:lnTo>
                    <a:pt x="63" y="10"/>
                  </a:lnTo>
                  <a:lnTo>
                    <a:pt x="65" y="11"/>
                  </a:lnTo>
                  <a:lnTo>
                    <a:pt x="65" y="13"/>
                  </a:lnTo>
                  <a:lnTo>
                    <a:pt x="65" y="14"/>
                  </a:lnTo>
                  <a:lnTo>
                    <a:pt x="65" y="14"/>
                  </a:lnTo>
                  <a:lnTo>
                    <a:pt x="65" y="14"/>
                  </a:lnTo>
                  <a:lnTo>
                    <a:pt x="65" y="16"/>
                  </a:lnTo>
                  <a:lnTo>
                    <a:pt x="65" y="16"/>
                  </a:lnTo>
                  <a:lnTo>
                    <a:pt x="66" y="16"/>
                  </a:lnTo>
                  <a:lnTo>
                    <a:pt x="70" y="14"/>
                  </a:lnTo>
                  <a:lnTo>
                    <a:pt x="73" y="13"/>
                  </a:lnTo>
                  <a:lnTo>
                    <a:pt x="74" y="13"/>
                  </a:lnTo>
                  <a:lnTo>
                    <a:pt x="77" y="13"/>
                  </a:lnTo>
                  <a:lnTo>
                    <a:pt x="79" y="14"/>
                  </a:lnTo>
                  <a:lnTo>
                    <a:pt x="79" y="14"/>
                  </a:lnTo>
                  <a:lnTo>
                    <a:pt x="81" y="17"/>
                  </a:lnTo>
                  <a:lnTo>
                    <a:pt x="81" y="17"/>
                  </a:lnTo>
                  <a:lnTo>
                    <a:pt x="82" y="19"/>
                  </a:lnTo>
                  <a:lnTo>
                    <a:pt x="82" y="21"/>
                  </a:lnTo>
                  <a:lnTo>
                    <a:pt x="82" y="21"/>
                  </a:lnTo>
                  <a:lnTo>
                    <a:pt x="82" y="22"/>
                  </a:lnTo>
                  <a:lnTo>
                    <a:pt x="82" y="22"/>
                  </a:lnTo>
                  <a:lnTo>
                    <a:pt x="81" y="24"/>
                  </a:lnTo>
                  <a:lnTo>
                    <a:pt x="81" y="24"/>
                  </a:lnTo>
                  <a:lnTo>
                    <a:pt x="81" y="25"/>
                  </a:lnTo>
                  <a:lnTo>
                    <a:pt x="79" y="25"/>
                  </a:lnTo>
                  <a:lnTo>
                    <a:pt x="77" y="25"/>
                  </a:lnTo>
                  <a:lnTo>
                    <a:pt x="77" y="25"/>
                  </a:lnTo>
                  <a:lnTo>
                    <a:pt x="76" y="27"/>
                  </a:lnTo>
                  <a:lnTo>
                    <a:pt x="76" y="29"/>
                  </a:lnTo>
                  <a:lnTo>
                    <a:pt x="74" y="29"/>
                  </a:lnTo>
                  <a:lnTo>
                    <a:pt x="74" y="30"/>
                  </a:lnTo>
                  <a:lnTo>
                    <a:pt x="74" y="32"/>
                  </a:lnTo>
                  <a:lnTo>
                    <a:pt x="74" y="35"/>
                  </a:lnTo>
                  <a:lnTo>
                    <a:pt x="74" y="36"/>
                  </a:lnTo>
                  <a:lnTo>
                    <a:pt x="74" y="36"/>
                  </a:lnTo>
                  <a:lnTo>
                    <a:pt x="77" y="38"/>
                  </a:lnTo>
                  <a:lnTo>
                    <a:pt x="77" y="38"/>
                  </a:lnTo>
                  <a:lnTo>
                    <a:pt x="79" y="38"/>
                  </a:lnTo>
                  <a:lnTo>
                    <a:pt x="79" y="40"/>
                  </a:lnTo>
                  <a:lnTo>
                    <a:pt x="81" y="40"/>
                  </a:lnTo>
                  <a:lnTo>
                    <a:pt x="82" y="41"/>
                  </a:lnTo>
                  <a:lnTo>
                    <a:pt x="82" y="41"/>
                  </a:lnTo>
                  <a:lnTo>
                    <a:pt x="84" y="43"/>
                  </a:lnTo>
                  <a:lnTo>
                    <a:pt x="82" y="44"/>
                  </a:lnTo>
                  <a:lnTo>
                    <a:pt x="82" y="47"/>
                  </a:lnTo>
                  <a:lnTo>
                    <a:pt x="82" y="49"/>
                  </a:lnTo>
                  <a:lnTo>
                    <a:pt x="82" y="51"/>
                  </a:lnTo>
                  <a:lnTo>
                    <a:pt x="82" y="54"/>
                  </a:lnTo>
                  <a:lnTo>
                    <a:pt x="82" y="55"/>
                  </a:lnTo>
                  <a:lnTo>
                    <a:pt x="82" y="57"/>
                  </a:lnTo>
                  <a:lnTo>
                    <a:pt x="82" y="57"/>
                  </a:lnTo>
                  <a:lnTo>
                    <a:pt x="82" y="58"/>
                  </a:lnTo>
                  <a:lnTo>
                    <a:pt x="82" y="60"/>
                  </a:lnTo>
                  <a:lnTo>
                    <a:pt x="81" y="62"/>
                  </a:lnTo>
                  <a:lnTo>
                    <a:pt x="81" y="62"/>
                  </a:lnTo>
                  <a:lnTo>
                    <a:pt x="79" y="62"/>
                  </a:lnTo>
                  <a:lnTo>
                    <a:pt x="79" y="63"/>
                  </a:lnTo>
                  <a:lnTo>
                    <a:pt x="79" y="65"/>
                  </a:lnTo>
                  <a:lnTo>
                    <a:pt x="79" y="65"/>
                  </a:lnTo>
                  <a:lnTo>
                    <a:pt x="79" y="66"/>
                  </a:lnTo>
                  <a:lnTo>
                    <a:pt x="79" y="66"/>
                  </a:lnTo>
                  <a:lnTo>
                    <a:pt x="79" y="68"/>
                  </a:lnTo>
                  <a:lnTo>
                    <a:pt x="77" y="68"/>
                  </a:lnTo>
                  <a:lnTo>
                    <a:pt x="77" y="69"/>
                  </a:lnTo>
                  <a:lnTo>
                    <a:pt x="76" y="69"/>
                  </a:lnTo>
                  <a:lnTo>
                    <a:pt x="74" y="69"/>
                  </a:lnTo>
                  <a:lnTo>
                    <a:pt x="74" y="68"/>
                  </a:lnTo>
                  <a:lnTo>
                    <a:pt x="74" y="68"/>
                  </a:lnTo>
                  <a:lnTo>
                    <a:pt x="74" y="66"/>
                  </a:lnTo>
                  <a:lnTo>
                    <a:pt x="74" y="66"/>
                  </a:lnTo>
                  <a:lnTo>
                    <a:pt x="73" y="65"/>
                  </a:lnTo>
                  <a:lnTo>
                    <a:pt x="73" y="65"/>
                  </a:lnTo>
                  <a:lnTo>
                    <a:pt x="71" y="65"/>
                  </a:lnTo>
                  <a:lnTo>
                    <a:pt x="71" y="66"/>
                  </a:lnTo>
                  <a:lnTo>
                    <a:pt x="68" y="68"/>
                  </a:lnTo>
                  <a:lnTo>
                    <a:pt x="66" y="68"/>
                  </a:lnTo>
                  <a:lnTo>
                    <a:pt x="63" y="68"/>
                  </a:lnTo>
                  <a:lnTo>
                    <a:pt x="62" y="66"/>
                  </a:lnTo>
                  <a:lnTo>
                    <a:pt x="60" y="65"/>
                  </a:lnTo>
                  <a:lnTo>
                    <a:pt x="60" y="63"/>
                  </a:lnTo>
                  <a:lnTo>
                    <a:pt x="59" y="62"/>
                  </a:lnTo>
                  <a:lnTo>
                    <a:pt x="57" y="60"/>
                  </a:lnTo>
                  <a:lnTo>
                    <a:pt x="57" y="60"/>
                  </a:lnTo>
                  <a:lnTo>
                    <a:pt x="55" y="60"/>
                  </a:lnTo>
                  <a:lnTo>
                    <a:pt x="54" y="60"/>
                  </a:lnTo>
                  <a:lnTo>
                    <a:pt x="54" y="62"/>
                  </a:lnTo>
                  <a:lnTo>
                    <a:pt x="54" y="62"/>
                  </a:lnTo>
                  <a:lnTo>
                    <a:pt x="54" y="63"/>
                  </a:lnTo>
                  <a:lnTo>
                    <a:pt x="54" y="63"/>
                  </a:lnTo>
                  <a:lnTo>
                    <a:pt x="54" y="63"/>
                  </a:lnTo>
                  <a:lnTo>
                    <a:pt x="54" y="65"/>
                  </a:lnTo>
                  <a:lnTo>
                    <a:pt x="54" y="66"/>
                  </a:lnTo>
                  <a:lnTo>
                    <a:pt x="54" y="66"/>
                  </a:lnTo>
                  <a:lnTo>
                    <a:pt x="48" y="68"/>
                  </a:lnTo>
                  <a:lnTo>
                    <a:pt x="48" y="68"/>
                  </a:lnTo>
                  <a:lnTo>
                    <a:pt x="46" y="66"/>
                  </a:lnTo>
                  <a:lnTo>
                    <a:pt x="46" y="66"/>
                  </a:lnTo>
                  <a:lnTo>
                    <a:pt x="43" y="68"/>
                  </a:lnTo>
                  <a:lnTo>
                    <a:pt x="41" y="68"/>
                  </a:lnTo>
                  <a:lnTo>
                    <a:pt x="41" y="66"/>
                  </a:lnTo>
                  <a:lnTo>
                    <a:pt x="41" y="68"/>
                  </a:lnTo>
                  <a:lnTo>
                    <a:pt x="41" y="68"/>
                  </a:lnTo>
                  <a:lnTo>
                    <a:pt x="41" y="71"/>
                  </a:lnTo>
                  <a:lnTo>
                    <a:pt x="41" y="71"/>
                  </a:lnTo>
                  <a:lnTo>
                    <a:pt x="41" y="73"/>
                  </a:lnTo>
                  <a:lnTo>
                    <a:pt x="41" y="74"/>
                  </a:lnTo>
                  <a:lnTo>
                    <a:pt x="41" y="74"/>
                  </a:lnTo>
                  <a:lnTo>
                    <a:pt x="41" y="74"/>
                  </a:lnTo>
                  <a:lnTo>
                    <a:pt x="43" y="76"/>
                  </a:lnTo>
                  <a:lnTo>
                    <a:pt x="44" y="76"/>
                  </a:lnTo>
                  <a:lnTo>
                    <a:pt x="44" y="76"/>
                  </a:lnTo>
                  <a:lnTo>
                    <a:pt x="43" y="77"/>
                  </a:lnTo>
                  <a:lnTo>
                    <a:pt x="41" y="79"/>
                  </a:lnTo>
                  <a:lnTo>
                    <a:pt x="43" y="79"/>
                  </a:lnTo>
                  <a:lnTo>
                    <a:pt x="44" y="79"/>
                  </a:lnTo>
                  <a:lnTo>
                    <a:pt x="46" y="81"/>
                  </a:lnTo>
                  <a:lnTo>
                    <a:pt x="46" y="81"/>
                  </a:lnTo>
                  <a:lnTo>
                    <a:pt x="46" y="82"/>
                  </a:lnTo>
                  <a:lnTo>
                    <a:pt x="46" y="82"/>
                  </a:lnTo>
                  <a:lnTo>
                    <a:pt x="46" y="84"/>
                  </a:lnTo>
                  <a:lnTo>
                    <a:pt x="44" y="84"/>
                  </a:lnTo>
                  <a:lnTo>
                    <a:pt x="44" y="85"/>
                  </a:lnTo>
                  <a:lnTo>
                    <a:pt x="46" y="85"/>
                  </a:lnTo>
                  <a:lnTo>
                    <a:pt x="46" y="85"/>
                  </a:lnTo>
                  <a:lnTo>
                    <a:pt x="44" y="87"/>
                  </a:lnTo>
                  <a:lnTo>
                    <a:pt x="44" y="87"/>
                  </a:lnTo>
                  <a:lnTo>
                    <a:pt x="43" y="87"/>
                  </a:lnTo>
                  <a:lnTo>
                    <a:pt x="41" y="87"/>
                  </a:lnTo>
                  <a:lnTo>
                    <a:pt x="41" y="84"/>
                  </a:lnTo>
                  <a:lnTo>
                    <a:pt x="40" y="84"/>
                  </a:lnTo>
                  <a:lnTo>
                    <a:pt x="36" y="85"/>
                  </a:lnTo>
                  <a:lnTo>
                    <a:pt x="36" y="87"/>
                  </a:lnTo>
                  <a:lnTo>
                    <a:pt x="35" y="87"/>
                  </a:lnTo>
                  <a:lnTo>
                    <a:pt x="35" y="90"/>
                  </a:lnTo>
                  <a:lnTo>
                    <a:pt x="33" y="88"/>
                  </a:lnTo>
                  <a:lnTo>
                    <a:pt x="32" y="85"/>
                  </a:lnTo>
                  <a:lnTo>
                    <a:pt x="30" y="85"/>
                  </a:lnTo>
                  <a:lnTo>
                    <a:pt x="27" y="82"/>
                  </a:lnTo>
                  <a:lnTo>
                    <a:pt x="27" y="81"/>
                  </a:lnTo>
                  <a:lnTo>
                    <a:pt x="24" y="77"/>
                  </a:lnTo>
                  <a:lnTo>
                    <a:pt x="19" y="73"/>
                  </a:lnTo>
                  <a:lnTo>
                    <a:pt x="14" y="69"/>
                  </a:lnTo>
                  <a:lnTo>
                    <a:pt x="14" y="69"/>
                  </a:lnTo>
                  <a:lnTo>
                    <a:pt x="14" y="69"/>
                  </a:lnTo>
                  <a:lnTo>
                    <a:pt x="18" y="71"/>
                  </a:lnTo>
                  <a:lnTo>
                    <a:pt x="19" y="71"/>
                  </a:lnTo>
                  <a:lnTo>
                    <a:pt x="19" y="69"/>
                  </a:lnTo>
                  <a:lnTo>
                    <a:pt x="18" y="69"/>
                  </a:lnTo>
                  <a:lnTo>
                    <a:pt x="16" y="68"/>
                  </a:lnTo>
                  <a:lnTo>
                    <a:pt x="14" y="68"/>
                  </a:lnTo>
                  <a:lnTo>
                    <a:pt x="14" y="68"/>
                  </a:lnTo>
                  <a:lnTo>
                    <a:pt x="13" y="68"/>
                  </a:lnTo>
                  <a:lnTo>
                    <a:pt x="13" y="66"/>
                  </a:lnTo>
                  <a:lnTo>
                    <a:pt x="13" y="65"/>
                  </a:lnTo>
                  <a:lnTo>
                    <a:pt x="11" y="65"/>
                  </a:lnTo>
                  <a:lnTo>
                    <a:pt x="10" y="63"/>
                  </a:lnTo>
                  <a:lnTo>
                    <a:pt x="10" y="62"/>
                  </a:lnTo>
                  <a:lnTo>
                    <a:pt x="8" y="60"/>
                  </a:lnTo>
                  <a:lnTo>
                    <a:pt x="8" y="60"/>
                  </a:lnTo>
                  <a:lnTo>
                    <a:pt x="11" y="62"/>
                  </a:lnTo>
                  <a:lnTo>
                    <a:pt x="11" y="62"/>
                  </a:lnTo>
                  <a:lnTo>
                    <a:pt x="11" y="60"/>
                  </a:lnTo>
                  <a:lnTo>
                    <a:pt x="8" y="60"/>
                  </a:lnTo>
                  <a:lnTo>
                    <a:pt x="8" y="60"/>
                  </a:lnTo>
                  <a:lnTo>
                    <a:pt x="8" y="58"/>
                  </a:lnTo>
                  <a:lnTo>
                    <a:pt x="8" y="58"/>
                  </a:lnTo>
                  <a:lnTo>
                    <a:pt x="7" y="55"/>
                  </a:lnTo>
                  <a:lnTo>
                    <a:pt x="5" y="54"/>
                  </a:lnTo>
                  <a:lnTo>
                    <a:pt x="5" y="52"/>
                  </a:lnTo>
                  <a:lnTo>
                    <a:pt x="8" y="57"/>
                  </a:lnTo>
                  <a:lnTo>
                    <a:pt x="10" y="57"/>
                  </a:lnTo>
                  <a:lnTo>
                    <a:pt x="10" y="57"/>
                  </a:lnTo>
                  <a:lnTo>
                    <a:pt x="11" y="57"/>
                  </a:lnTo>
                  <a:lnTo>
                    <a:pt x="11" y="55"/>
                  </a:lnTo>
                  <a:lnTo>
                    <a:pt x="10" y="55"/>
                  </a:lnTo>
                  <a:lnTo>
                    <a:pt x="10" y="55"/>
                  </a:lnTo>
                  <a:lnTo>
                    <a:pt x="8" y="55"/>
                  </a:lnTo>
                  <a:lnTo>
                    <a:pt x="8" y="55"/>
                  </a:lnTo>
                  <a:lnTo>
                    <a:pt x="8" y="55"/>
                  </a:lnTo>
                  <a:lnTo>
                    <a:pt x="8" y="52"/>
                  </a:lnTo>
                  <a:lnTo>
                    <a:pt x="8" y="52"/>
                  </a:lnTo>
                  <a:lnTo>
                    <a:pt x="8" y="52"/>
                  </a:lnTo>
                  <a:lnTo>
                    <a:pt x="8" y="54"/>
                  </a:lnTo>
                  <a:lnTo>
                    <a:pt x="7" y="54"/>
                  </a:lnTo>
                  <a:lnTo>
                    <a:pt x="5" y="52"/>
                  </a:lnTo>
                  <a:lnTo>
                    <a:pt x="3" y="49"/>
                  </a:lnTo>
                  <a:lnTo>
                    <a:pt x="2" y="47"/>
                  </a:lnTo>
                  <a:lnTo>
                    <a:pt x="2" y="47"/>
                  </a:lnTo>
                  <a:lnTo>
                    <a:pt x="2" y="46"/>
                  </a:lnTo>
                  <a:lnTo>
                    <a:pt x="0" y="41"/>
                  </a:lnTo>
                  <a:lnTo>
                    <a:pt x="0" y="43"/>
                  </a:lnTo>
                  <a:lnTo>
                    <a:pt x="2" y="44"/>
                  </a:lnTo>
                  <a:lnTo>
                    <a:pt x="3" y="43"/>
                  </a:lnTo>
                  <a:lnTo>
                    <a:pt x="3" y="43"/>
                  </a:lnTo>
                  <a:lnTo>
                    <a:pt x="5" y="43"/>
                  </a:lnTo>
                  <a:lnTo>
                    <a:pt x="5" y="43"/>
                  </a:lnTo>
                  <a:lnTo>
                    <a:pt x="7" y="41"/>
                  </a:lnTo>
                  <a:lnTo>
                    <a:pt x="8" y="38"/>
                  </a:lnTo>
                  <a:lnTo>
                    <a:pt x="8" y="35"/>
                  </a:lnTo>
                  <a:lnTo>
                    <a:pt x="8" y="32"/>
                  </a:lnTo>
                  <a:lnTo>
                    <a:pt x="8" y="29"/>
                  </a:lnTo>
                  <a:lnTo>
                    <a:pt x="10" y="29"/>
                  </a:lnTo>
                  <a:lnTo>
                    <a:pt x="10" y="29"/>
                  </a:lnTo>
                  <a:lnTo>
                    <a:pt x="10" y="30"/>
                  </a:lnTo>
                  <a:lnTo>
                    <a:pt x="10" y="30"/>
                  </a:lnTo>
                  <a:lnTo>
                    <a:pt x="11" y="32"/>
                  </a:lnTo>
                  <a:lnTo>
                    <a:pt x="13" y="32"/>
                  </a:lnTo>
                  <a:lnTo>
                    <a:pt x="14" y="32"/>
                  </a:lnTo>
                  <a:lnTo>
                    <a:pt x="16" y="33"/>
                  </a:lnTo>
                  <a:lnTo>
                    <a:pt x="16" y="32"/>
                  </a:lnTo>
                  <a:lnTo>
                    <a:pt x="18" y="30"/>
                  </a:lnTo>
                  <a:lnTo>
                    <a:pt x="18" y="30"/>
                  </a:lnTo>
                  <a:lnTo>
                    <a:pt x="14" y="30"/>
                  </a:lnTo>
                  <a:lnTo>
                    <a:pt x="11" y="29"/>
                  </a:lnTo>
                  <a:lnTo>
                    <a:pt x="11" y="29"/>
                  </a:lnTo>
                  <a:lnTo>
                    <a:pt x="10" y="27"/>
                  </a:lnTo>
                  <a:lnTo>
                    <a:pt x="8" y="25"/>
                  </a:lnTo>
                  <a:lnTo>
                    <a:pt x="8" y="24"/>
                  </a:lnTo>
                  <a:lnTo>
                    <a:pt x="11" y="24"/>
                  </a:lnTo>
                  <a:lnTo>
                    <a:pt x="11" y="24"/>
                  </a:lnTo>
                  <a:lnTo>
                    <a:pt x="11" y="25"/>
                  </a:lnTo>
                  <a:lnTo>
                    <a:pt x="13" y="25"/>
                  </a:lnTo>
                  <a:lnTo>
                    <a:pt x="13" y="25"/>
                  </a:lnTo>
                  <a:lnTo>
                    <a:pt x="13" y="24"/>
                  </a:lnTo>
                  <a:lnTo>
                    <a:pt x="13" y="22"/>
                  </a:lnTo>
                  <a:lnTo>
                    <a:pt x="13" y="19"/>
                  </a:lnTo>
                  <a:lnTo>
                    <a:pt x="13" y="19"/>
                  </a:lnTo>
                  <a:lnTo>
                    <a:pt x="13" y="19"/>
                  </a:lnTo>
                  <a:lnTo>
                    <a:pt x="14" y="17"/>
                  </a:lnTo>
                  <a:lnTo>
                    <a:pt x="14" y="17"/>
                  </a:lnTo>
                  <a:lnTo>
                    <a:pt x="14" y="17"/>
                  </a:lnTo>
                  <a:lnTo>
                    <a:pt x="16" y="19"/>
                  </a:lnTo>
                  <a:lnTo>
                    <a:pt x="16" y="19"/>
                  </a:lnTo>
                  <a:lnTo>
                    <a:pt x="16" y="19"/>
                  </a:lnTo>
                  <a:lnTo>
                    <a:pt x="18" y="19"/>
                  </a:lnTo>
                  <a:lnTo>
                    <a:pt x="18" y="19"/>
                  </a:lnTo>
                  <a:lnTo>
                    <a:pt x="18" y="19"/>
                  </a:lnTo>
                  <a:lnTo>
                    <a:pt x="19" y="19"/>
                  </a:lnTo>
                  <a:lnTo>
                    <a:pt x="21" y="19"/>
                  </a:lnTo>
                  <a:lnTo>
                    <a:pt x="22" y="19"/>
                  </a:lnTo>
                  <a:lnTo>
                    <a:pt x="27" y="19"/>
                  </a:lnTo>
                  <a:lnTo>
                    <a:pt x="30" y="19"/>
                  </a:lnTo>
                  <a:lnTo>
                    <a:pt x="35" y="19"/>
                  </a:lnTo>
                  <a:lnTo>
                    <a:pt x="38" y="19"/>
                  </a:lnTo>
                  <a:lnTo>
                    <a:pt x="38" y="17"/>
                  </a:lnTo>
                  <a:lnTo>
                    <a:pt x="38" y="14"/>
                  </a:lnTo>
                  <a:lnTo>
                    <a:pt x="38" y="11"/>
                  </a:lnTo>
                  <a:lnTo>
                    <a:pt x="38" y="8"/>
                  </a:lnTo>
                  <a:lnTo>
                    <a:pt x="38" y="5"/>
                  </a:lnTo>
                  <a:lnTo>
                    <a:pt x="38" y="2"/>
                  </a:lnTo>
                  <a:lnTo>
                    <a:pt x="38" y="2"/>
                  </a:lnTo>
                  <a:lnTo>
                    <a:pt x="38" y="0"/>
                  </a:lnTo>
                  <a:lnTo>
                    <a:pt x="38" y="0"/>
                  </a:lnTo>
                  <a:lnTo>
                    <a:pt x="4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78" name="Freeform 275">
              <a:extLst>
                <a:ext uri="{FF2B5EF4-FFF2-40B4-BE49-F238E27FC236}">
                  <a16:creationId xmlns:a16="http://schemas.microsoft.com/office/drawing/2014/main" id="{46C8C018-13FE-AE3E-2742-E55865C45FC5}"/>
                </a:ext>
              </a:extLst>
            </p:cNvPr>
            <p:cNvSpPr>
              <a:spLocks noEditPoints="1"/>
            </p:cNvSpPr>
            <p:nvPr/>
          </p:nvSpPr>
          <p:spPr bwMode="auto">
            <a:xfrm>
              <a:off x="5630497" y="2844851"/>
              <a:ext cx="401540" cy="343063"/>
            </a:xfrm>
            <a:custGeom>
              <a:avLst/>
              <a:gdLst>
                <a:gd name="T0" fmla="*/ 206 w 206"/>
                <a:gd name="T1" fmla="*/ 162 h 176"/>
                <a:gd name="T2" fmla="*/ 197 w 206"/>
                <a:gd name="T3" fmla="*/ 173 h 176"/>
                <a:gd name="T4" fmla="*/ 195 w 206"/>
                <a:gd name="T5" fmla="*/ 167 h 176"/>
                <a:gd name="T6" fmla="*/ 194 w 206"/>
                <a:gd name="T7" fmla="*/ 160 h 176"/>
                <a:gd name="T8" fmla="*/ 200 w 206"/>
                <a:gd name="T9" fmla="*/ 154 h 176"/>
                <a:gd name="T10" fmla="*/ 205 w 206"/>
                <a:gd name="T11" fmla="*/ 148 h 176"/>
                <a:gd name="T12" fmla="*/ 105 w 206"/>
                <a:gd name="T13" fmla="*/ 0 h 176"/>
                <a:gd name="T14" fmla="*/ 112 w 206"/>
                <a:gd name="T15" fmla="*/ 7 h 176"/>
                <a:gd name="T16" fmla="*/ 121 w 206"/>
                <a:gd name="T17" fmla="*/ 12 h 176"/>
                <a:gd name="T18" fmla="*/ 129 w 206"/>
                <a:gd name="T19" fmla="*/ 15 h 176"/>
                <a:gd name="T20" fmla="*/ 129 w 206"/>
                <a:gd name="T21" fmla="*/ 22 h 176"/>
                <a:gd name="T22" fmla="*/ 138 w 206"/>
                <a:gd name="T23" fmla="*/ 22 h 176"/>
                <a:gd name="T24" fmla="*/ 145 w 206"/>
                <a:gd name="T25" fmla="*/ 28 h 176"/>
                <a:gd name="T26" fmla="*/ 154 w 206"/>
                <a:gd name="T27" fmla="*/ 31 h 176"/>
                <a:gd name="T28" fmla="*/ 162 w 206"/>
                <a:gd name="T29" fmla="*/ 31 h 176"/>
                <a:gd name="T30" fmla="*/ 170 w 206"/>
                <a:gd name="T31" fmla="*/ 36 h 176"/>
                <a:gd name="T32" fmla="*/ 178 w 206"/>
                <a:gd name="T33" fmla="*/ 37 h 176"/>
                <a:gd name="T34" fmla="*/ 181 w 206"/>
                <a:gd name="T35" fmla="*/ 48 h 176"/>
                <a:gd name="T36" fmla="*/ 179 w 206"/>
                <a:gd name="T37" fmla="*/ 66 h 176"/>
                <a:gd name="T38" fmla="*/ 170 w 206"/>
                <a:gd name="T39" fmla="*/ 67 h 176"/>
                <a:gd name="T40" fmla="*/ 165 w 206"/>
                <a:gd name="T41" fmla="*/ 75 h 176"/>
                <a:gd name="T42" fmla="*/ 157 w 206"/>
                <a:gd name="T43" fmla="*/ 85 h 176"/>
                <a:gd name="T44" fmla="*/ 157 w 206"/>
                <a:gd name="T45" fmla="*/ 91 h 176"/>
                <a:gd name="T46" fmla="*/ 167 w 206"/>
                <a:gd name="T47" fmla="*/ 86 h 176"/>
                <a:gd name="T48" fmla="*/ 170 w 206"/>
                <a:gd name="T49" fmla="*/ 96 h 176"/>
                <a:gd name="T50" fmla="*/ 172 w 206"/>
                <a:gd name="T51" fmla="*/ 105 h 176"/>
                <a:gd name="T52" fmla="*/ 165 w 206"/>
                <a:gd name="T53" fmla="*/ 111 h 176"/>
                <a:gd name="T54" fmla="*/ 170 w 206"/>
                <a:gd name="T55" fmla="*/ 118 h 176"/>
                <a:gd name="T56" fmla="*/ 172 w 206"/>
                <a:gd name="T57" fmla="*/ 127 h 176"/>
                <a:gd name="T58" fmla="*/ 176 w 206"/>
                <a:gd name="T59" fmla="*/ 132 h 176"/>
                <a:gd name="T60" fmla="*/ 173 w 206"/>
                <a:gd name="T61" fmla="*/ 137 h 176"/>
                <a:gd name="T62" fmla="*/ 153 w 206"/>
                <a:gd name="T63" fmla="*/ 146 h 176"/>
                <a:gd name="T64" fmla="*/ 140 w 206"/>
                <a:gd name="T65" fmla="*/ 140 h 176"/>
                <a:gd name="T66" fmla="*/ 131 w 206"/>
                <a:gd name="T67" fmla="*/ 140 h 176"/>
                <a:gd name="T68" fmla="*/ 113 w 206"/>
                <a:gd name="T69" fmla="*/ 149 h 176"/>
                <a:gd name="T70" fmla="*/ 108 w 206"/>
                <a:gd name="T71" fmla="*/ 157 h 176"/>
                <a:gd name="T72" fmla="*/ 97 w 206"/>
                <a:gd name="T73" fmla="*/ 159 h 176"/>
                <a:gd name="T74" fmla="*/ 91 w 206"/>
                <a:gd name="T75" fmla="*/ 154 h 176"/>
                <a:gd name="T76" fmla="*/ 79 w 206"/>
                <a:gd name="T77" fmla="*/ 151 h 176"/>
                <a:gd name="T78" fmla="*/ 67 w 206"/>
                <a:gd name="T79" fmla="*/ 152 h 176"/>
                <a:gd name="T80" fmla="*/ 58 w 206"/>
                <a:gd name="T81" fmla="*/ 149 h 176"/>
                <a:gd name="T82" fmla="*/ 49 w 206"/>
                <a:gd name="T83" fmla="*/ 146 h 176"/>
                <a:gd name="T84" fmla="*/ 45 w 206"/>
                <a:gd name="T85" fmla="*/ 143 h 176"/>
                <a:gd name="T86" fmla="*/ 52 w 206"/>
                <a:gd name="T87" fmla="*/ 118 h 176"/>
                <a:gd name="T88" fmla="*/ 56 w 206"/>
                <a:gd name="T89" fmla="*/ 105 h 176"/>
                <a:gd name="T90" fmla="*/ 52 w 206"/>
                <a:gd name="T91" fmla="*/ 100 h 176"/>
                <a:gd name="T92" fmla="*/ 52 w 206"/>
                <a:gd name="T93" fmla="*/ 89 h 176"/>
                <a:gd name="T94" fmla="*/ 39 w 206"/>
                <a:gd name="T95" fmla="*/ 74 h 176"/>
                <a:gd name="T96" fmla="*/ 34 w 206"/>
                <a:gd name="T97" fmla="*/ 70 h 176"/>
                <a:gd name="T98" fmla="*/ 28 w 206"/>
                <a:gd name="T99" fmla="*/ 66 h 176"/>
                <a:gd name="T100" fmla="*/ 20 w 206"/>
                <a:gd name="T101" fmla="*/ 63 h 176"/>
                <a:gd name="T102" fmla="*/ 1 w 206"/>
                <a:gd name="T103" fmla="*/ 56 h 176"/>
                <a:gd name="T104" fmla="*/ 4 w 206"/>
                <a:gd name="T105" fmla="*/ 53 h 176"/>
                <a:gd name="T106" fmla="*/ 1 w 206"/>
                <a:gd name="T107" fmla="*/ 48 h 176"/>
                <a:gd name="T108" fmla="*/ 30 w 206"/>
                <a:gd name="T109" fmla="*/ 48 h 176"/>
                <a:gd name="T110" fmla="*/ 47 w 206"/>
                <a:gd name="T111" fmla="*/ 45 h 176"/>
                <a:gd name="T112" fmla="*/ 49 w 206"/>
                <a:gd name="T113" fmla="*/ 26 h 176"/>
                <a:gd name="T114" fmla="*/ 69 w 206"/>
                <a:gd name="T115" fmla="*/ 33 h 176"/>
                <a:gd name="T116" fmla="*/ 82 w 206"/>
                <a:gd name="T117" fmla="*/ 22 h 176"/>
                <a:gd name="T118" fmla="*/ 94 w 206"/>
                <a:gd name="T119" fmla="*/ 3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06" h="176">
                  <a:moveTo>
                    <a:pt x="205" y="148"/>
                  </a:moveTo>
                  <a:lnTo>
                    <a:pt x="206" y="148"/>
                  </a:lnTo>
                  <a:lnTo>
                    <a:pt x="206" y="149"/>
                  </a:lnTo>
                  <a:lnTo>
                    <a:pt x="206" y="149"/>
                  </a:lnTo>
                  <a:lnTo>
                    <a:pt x="206" y="151"/>
                  </a:lnTo>
                  <a:lnTo>
                    <a:pt x="205" y="154"/>
                  </a:lnTo>
                  <a:lnTo>
                    <a:pt x="206" y="154"/>
                  </a:lnTo>
                  <a:lnTo>
                    <a:pt x="206" y="154"/>
                  </a:lnTo>
                  <a:lnTo>
                    <a:pt x="206" y="156"/>
                  </a:lnTo>
                  <a:lnTo>
                    <a:pt x="206" y="162"/>
                  </a:lnTo>
                  <a:lnTo>
                    <a:pt x="206" y="163"/>
                  </a:lnTo>
                  <a:lnTo>
                    <a:pt x="205" y="165"/>
                  </a:lnTo>
                  <a:lnTo>
                    <a:pt x="205" y="167"/>
                  </a:lnTo>
                  <a:lnTo>
                    <a:pt x="205" y="170"/>
                  </a:lnTo>
                  <a:lnTo>
                    <a:pt x="205" y="170"/>
                  </a:lnTo>
                  <a:lnTo>
                    <a:pt x="203" y="171"/>
                  </a:lnTo>
                  <a:lnTo>
                    <a:pt x="203" y="174"/>
                  </a:lnTo>
                  <a:lnTo>
                    <a:pt x="202" y="176"/>
                  </a:lnTo>
                  <a:lnTo>
                    <a:pt x="198" y="174"/>
                  </a:lnTo>
                  <a:lnTo>
                    <a:pt x="197" y="173"/>
                  </a:lnTo>
                  <a:lnTo>
                    <a:pt x="197" y="173"/>
                  </a:lnTo>
                  <a:lnTo>
                    <a:pt x="197" y="171"/>
                  </a:lnTo>
                  <a:lnTo>
                    <a:pt x="197" y="171"/>
                  </a:lnTo>
                  <a:lnTo>
                    <a:pt x="197" y="171"/>
                  </a:lnTo>
                  <a:lnTo>
                    <a:pt x="197" y="170"/>
                  </a:lnTo>
                  <a:lnTo>
                    <a:pt x="195" y="170"/>
                  </a:lnTo>
                  <a:lnTo>
                    <a:pt x="195" y="170"/>
                  </a:lnTo>
                  <a:lnTo>
                    <a:pt x="195" y="168"/>
                  </a:lnTo>
                  <a:lnTo>
                    <a:pt x="195" y="167"/>
                  </a:lnTo>
                  <a:lnTo>
                    <a:pt x="195" y="167"/>
                  </a:lnTo>
                  <a:lnTo>
                    <a:pt x="194" y="167"/>
                  </a:lnTo>
                  <a:lnTo>
                    <a:pt x="194" y="167"/>
                  </a:lnTo>
                  <a:lnTo>
                    <a:pt x="194" y="165"/>
                  </a:lnTo>
                  <a:lnTo>
                    <a:pt x="194" y="165"/>
                  </a:lnTo>
                  <a:lnTo>
                    <a:pt x="195" y="163"/>
                  </a:lnTo>
                  <a:lnTo>
                    <a:pt x="195" y="163"/>
                  </a:lnTo>
                  <a:lnTo>
                    <a:pt x="194" y="163"/>
                  </a:lnTo>
                  <a:lnTo>
                    <a:pt x="194" y="162"/>
                  </a:lnTo>
                  <a:lnTo>
                    <a:pt x="192" y="162"/>
                  </a:lnTo>
                  <a:lnTo>
                    <a:pt x="194" y="160"/>
                  </a:lnTo>
                  <a:lnTo>
                    <a:pt x="194" y="160"/>
                  </a:lnTo>
                  <a:lnTo>
                    <a:pt x="194" y="159"/>
                  </a:lnTo>
                  <a:lnTo>
                    <a:pt x="194" y="159"/>
                  </a:lnTo>
                  <a:lnTo>
                    <a:pt x="192" y="159"/>
                  </a:lnTo>
                  <a:lnTo>
                    <a:pt x="194" y="159"/>
                  </a:lnTo>
                  <a:lnTo>
                    <a:pt x="194" y="157"/>
                  </a:lnTo>
                  <a:lnTo>
                    <a:pt x="195" y="156"/>
                  </a:lnTo>
                  <a:lnTo>
                    <a:pt x="197" y="154"/>
                  </a:lnTo>
                  <a:lnTo>
                    <a:pt x="198" y="154"/>
                  </a:lnTo>
                  <a:lnTo>
                    <a:pt x="200" y="154"/>
                  </a:lnTo>
                  <a:lnTo>
                    <a:pt x="200" y="152"/>
                  </a:lnTo>
                  <a:lnTo>
                    <a:pt x="202" y="152"/>
                  </a:lnTo>
                  <a:lnTo>
                    <a:pt x="202" y="152"/>
                  </a:lnTo>
                  <a:lnTo>
                    <a:pt x="203" y="152"/>
                  </a:lnTo>
                  <a:lnTo>
                    <a:pt x="203" y="152"/>
                  </a:lnTo>
                  <a:lnTo>
                    <a:pt x="203" y="152"/>
                  </a:lnTo>
                  <a:lnTo>
                    <a:pt x="203" y="151"/>
                  </a:lnTo>
                  <a:lnTo>
                    <a:pt x="203" y="151"/>
                  </a:lnTo>
                  <a:lnTo>
                    <a:pt x="203" y="149"/>
                  </a:lnTo>
                  <a:lnTo>
                    <a:pt x="205" y="148"/>
                  </a:lnTo>
                  <a:lnTo>
                    <a:pt x="205" y="148"/>
                  </a:lnTo>
                  <a:close/>
                  <a:moveTo>
                    <a:pt x="49" y="94"/>
                  </a:moveTo>
                  <a:lnTo>
                    <a:pt x="50" y="94"/>
                  </a:lnTo>
                  <a:lnTo>
                    <a:pt x="52" y="96"/>
                  </a:lnTo>
                  <a:lnTo>
                    <a:pt x="52" y="97"/>
                  </a:lnTo>
                  <a:lnTo>
                    <a:pt x="50" y="96"/>
                  </a:lnTo>
                  <a:lnTo>
                    <a:pt x="49" y="96"/>
                  </a:lnTo>
                  <a:lnTo>
                    <a:pt x="49" y="94"/>
                  </a:lnTo>
                  <a:lnTo>
                    <a:pt x="49" y="94"/>
                  </a:lnTo>
                  <a:close/>
                  <a:moveTo>
                    <a:pt x="105" y="0"/>
                  </a:moveTo>
                  <a:lnTo>
                    <a:pt x="105" y="1"/>
                  </a:lnTo>
                  <a:lnTo>
                    <a:pt x="105" y="3"/>
                  </a:lnTo>
                  <a:lnTo>
                    <a:pt x="107" y="3"/>
                  </a:lnTo>
                  <a:lnTo>
                    <a:pt x="105" y="3"/>
                  </a:lnTo>
                  <a:lnTo>
                    <a:pt x="107" y="4"/>
                  </a:lnTo>
                  <a:lnTo>
                    <a:pt x="107" y="6"/>
                  </a:lnTo>
                  <a:lnTo>
                    <a:pt x="108" y="6"/>
                  </a:lnTo>
                  <a:lnTo>
                    <a:pt x="110" y="7"/>
                  </a:lnTo>
                  <a:lnTo>
                    <a:pt x="110" y="7"/>
                  </a:lnTo>
                  <a:lnTo>
                    <a:pt x="112" y="7"/>
                  </a:lnTo>
                  <a:lnTo>
                    <a:pt x="113" y="6"/>
                  </a:lnTo>
                  <a:lnTo>
                    <a:pt x="113" y="6"/>
                  </a:lnTo>
                  <a:lnTo>
                    <a:pt x="115" y="6"/>
                  </a:lnTo>
                  <a:lnTo>
                    <a:pt x="115" y="7"/>
                  </a:lnTo>
                  <a:lnTo>
                    <a:pt x="115" y="7"/>
                  </a:lnTo>
                  <a:lnTo>
                    <a:pt x="116" y="9"/>
                  </a:lnTo>
                  <a:lnTo>
                    <a:pt x="116" y="11"/>
                  </a:lnTo>
                  <a:lnTo>
                    <a:pt x="116" y="11"/>
                  </a:lnTo>
                  <a:lnTo>
                    <a:pt x="120" y="11"/>
                  </a:lnTo>
                  <a:lnTo>
                    <a:pt x="121" y="12"/>
                  </a:lnTo>
                  <a:lnTo>
                    <a:pt x="121" y="12"/>
                  </a:lnTo>
                  <a:lnTo>
                    <a:pt x="121" y="15"/>
                  </a:lnTo>
                  <a:lnTo>
                    <a:pt x="123" y="15"/>
                  </a:lnTo>
                  <a:lnTo>
                    <a:pt x="123" y="15"/>
                  </a:lnTo>
                  <a:lnTo>
                    <a:pt x="123" y="14"/>
                  </a:lnTo>
                  <a:lnTo>
                    <a:pt x="124" y="14"/>
                  </a:lnTo>
                  <a:lnTo>
                    <a:pt x="124" y="14"/>
                  </a:lnTo>
                  <a:lnTo>
                    <a:pt x="126" y="14"/>
                  </a:lnTo>
                  <a:lnTo>
                    <a:pt x="127" y="15"/>
                  </a:lnTo>
                  <a:lnTo>
                    <a:pt x="129" y="15"/>
                  </a:lnTo>
                  <a:lnTo>
                    <a:pt x="129" y="17"/>
                  </a:lnTo>
                  <a:lnTo>
                    <a:pt x="129" y="17"/>
                  </a:lnTo>
                  <a:lnTo>
                    <a:pt x="129" y="18"/>
                  </a:lnTo>
                  <a:lnTo>
                    <a:pt x="129" y="18"/>
                  </a:lnTo>
                  <a:lnTo>
                    <a:pt x="129" y="18"/>
                  </a:lnTo>
                  <a:lnTo>
                    <a:pt x="129" y="20"/>
                  </a:lnTo>
                  <a:lnTo>
                    <a:pt x="129" y="20"/>
                  </a:lnTo>
                  <a:lnTo>
                    <a:pt x="129" y="20"/>
                  </a:lnTo>
                  <a:lnTo>
                    <a:pt x="129" y="22"/>
                  </a:lnTo>
                  <a:lnTo>
                    <a:pt x="129" y="22"/>
                  </a:lnTo>
                  <a:lnTo>
                    <a:pt x="129" y="22"/>
                  </a:lnTo>
                  <a:lnTo>
                    <a:pt x="132" y="22"/>
                  </a:lnTo>
                  <a:lnTo>
                    <a:pt x="134" y="22"/>
                  </a:lnTo>
                  <a:lnTo>
                    <a:pt x="135" y="20"/>
                  </a:lnTo>
                  <a:lnTo>
                    <a:pt x="137" y="20"/>
                  </a:lnTo>
                  <a:lnTo>
                    <a:pt x="137" y="18"/>
                  </a:lnTo>
                  <a:lnTo>
                    <a:pt x="138" y="18"/>
                  </a:lnTo>
                  <a:lnTo>
                    <a:pt x="138" y="18"/>
                  </a:lnTo>
                  <a:lnTo>
                    <a:pt x="138" y="18"/>
                  </a:lnTo>
                  <a:lnTo>
                    <a:pt x="138" y="22"/>
                  </a:lnTo>
                  <a:lnTo>
                    <a:pt x="138" y="22"/>
                  </a:lnTo>
                  <a:lnTo>
                    <a:pt x="138" y="23"/>
                  </a:lnTo>
                  <a:lnTo>
                    <a:pt x="138" y="25"/>
                  </a:lnTo>
                  <a:lnTo>
                    <a:pt x="140" y="25"/>
                  </a:lnTo>
                  <a:lnTo>
                    <a:pt x="142" y="25"/>
                  </a:lnTo>
                  <a:lnTo>
                    <a:pt x="142" y="25"/>
                  </a:lnTo>
                  <a:lnTo>
                    <a:pt x="143" y="26"/>
                  </a:lnTo>
                  <a:lnTo>
                    <a:pt x="145" y="26"/>
                  </a:lnTo>
                  <a:lnTo>
                    <a:pt x="145" y="26"/>
                  </a:lnTo>
                  <a:lnTo>
                    <a:pt x="145" y="28"/>
                  </a:lnTo>
                  <a:lnTo>
                    <a:pt x="146" y="28"/>
                  </a:lnTo>
                  <a:lnTo>
                    <a:pt x="148" y="30"/>
                  </a:lnTo>
                  <a:lnTo>
                    <a:pt x="148" y="30"/>
                  </a:lnTo>
                  <a:lnTo>
                    <a:pt x="149" y="30"/>
                  </a:lnTo>
                  <a:lnTo>
                    <a:pt x="149" y="30"/>
                  </a:lnTo>
                  <a:lnTo>
                    <a:pt x="151" y="30"/>
                  </a:lnTo>
                  <a:lnTo>
                    <a:pt x="153" y="30"/>
                  </a:lnTo>
                  <a:lnTo>
                    <a:pt x="153" y="30"/>
                  </a:lnTo>
                  <a:lnTo>
                    <a:pt x="154" y="30"/>
                  </a:lnTo>
                  <a:lnTo>
                    <a:pt x="154" y="31"/>
                  </a:lnTo>
                  <a:lnTo>
                    <a:pt x="154" y="31"/>
                  </a:lnTo>
                  <a:lnTo>
                    <a:pt x="156" y="31"/>
                  </a:lnTo>
                  <a:lnTo>
                    <a:pt x="156" y="31"/>
                  </a:lnTo>
                  <a:lnTo>
                    <a:pt x="157" y="31"/>
                  </a:lnTo>
                  <a:lnTo>
                    <a:pt x="157" y="30"/>
                  </a:lnTo>
                  <a:lnTo>
                    <a:pt x="159" y="30"/>
                  </a:lnTo>
                  <a:lnTo>
                    <a:pt x="159" y="31"/>
                  </a:lnTo>
                  <a:lnTo>
                    <a:pt x="161" y="31"/>
                  </a:lnTo>
                  <a:lnTo>
                    <a:pt x="161" y="31"/>
                  </a:lnTo>
                  <a:lnTo>
                    <a:pt x="162" y="31"/>
                  </a:lnTo>
                  <a:lnTo>
                    <a:pt x="164" y="33"/>
                  </a:lnTo>
                  <a:lnTo>
                    <a:pt x="164" y="33"/>
                  </a:lnTo>
                  <a:lnTo>
                    <a:pt x="164" y="34"/>
                  </a:lnTo>
                  <a:lnTo>
                    <a:pt x="164" y="34"/>
                  </a:lnTo>
                  <a:lnTo>
                    <a:pt x="167" y="36"/>
                  </a:lnTo>
                  <a:lnTo>
                    <a:pt x="167" y="36"/>
                  </a:lnTo>
                  <a:lnTo>
                    <a:pt x="167" y="36"/>
                  </a:lnTo>
                  <a:lnTo>
                    <a:pt x="168" y="36"/>
                  </a:lnTo>
                  <a:lnTo>
                    <a:pt x="168" y="36"/>
                  </a:lnTo>
                  <a:lnTo>
                    <a:pt x="170" y="36"/>
                  </a:lnTo>
                  <a:lnTo>
                    <a:pt x="170" y="36"/>
                  </a:lnTo>
                  <a:lnTo>
                    <a:pt x="170" y="37"/>
                  </a:lnTo>
                  <a:lnTo>
                    <a:pt x="170" y="37"/>
                  </a:lnTo>
                  <a:lnTo>
                    <a:pt x="172" y="37"/>
                  </a:lnTo>
                  <a:lnTo>
                    <a:pt x="172" y="37"/>
                  </a:lnTo>
                  <a:lnTo>
                    <a:pt x="173" y="37"/>
                  </a:lnTo>
                  <a:lnTo>
                    <a:pt x="175" y="37"/>
                  </a:lnTo>
                  <a:lnTo>
                    <a:pt x="176" y="36"/>
                  </a:lnTo>
                  <a:lnTo>
                    <a:pt x="176" y="36"/>
                  </a:lnTo>
                  <a:lnTo>
                    <a:pt x="178" y="37"/>
                  </a:lnTo>
                  <a:lnTo>
                    <a:pt x="179" y="39"/>
                  </a:lnTo>
                  <a:lnTo>
                    <a:pt x="181" y="39"/>
                  </a:lnTo>
                  <a:lnTo>
                    <a:pt x="184" y="39"/>
                  </a:lnTo>
                  <a:lnTo>
                    <a:pt x="186" y="39"/>
                  </a:lnTo>
                  <a:lnTo>
                    <a:pt x="186" y="41"/>
                  </a:lnTo>
                  <a:lnTo>
                    <a:pt x="186" y="42"/>
                  </a:lnTo>
                  <a:lnTo>
                    <a:pt x="186" y="42"/>
                  </a:lnTo>
                  <a:lnTo>
                    <a:pt x="183" y="45"/>
                  </a:lnTo>
                  <a:lnTo>
                    <a:pt x="183" y="47"/>
                  </a:lnTo>
                  <a:lnTo>
                    <a:pt x="181" y="48"/>
                  </a:lnTo>
                  <a:lnTo>
                    <a:pt x="181" y="50"/>
                  </a:lnTo>
                  <a:lnTo>
                    <a:pt x="179" y="53"/>
                  </a:lnTo>
                  <a:lnTo>
                    <a:pt x="179" y="55"/>
                  </a:lnTo>
                  <a:lnTo>
                    <a:pt x="178" y="56"/>
                  </a:lnTo>
                  <a:lnTo>
                    <a:pt x="179" y="58"/>
                  </a:lnTo>
                  <a:lnTo>
                    <a:pt x="178" y="59"/>
                  </a:lnTo>
                  <a:lnTo>
                    <a:pt x="178" y="63"/>
                  </a:lnTo>
                  <a:lnTo>
                    <a:pt x="178" y="64"/>
                  </a:lnTo>
                  <a:lnTo>
                    <a:pt x="178" y="66"/>
                  </a:lnTo>
                  <a:lnTo>
                    <a:pt x="179" y="66"/>
                  </a:lnTo>
                  <a:lnTo>
                    <a:pt x="178" y="66"/>
                  </a:lnTo>
                  <a:lnTo>
                    <a:pt x="176" y="67"/>
                  </a:lnTo>
                  <a:lnTo>
                    <a:pt x="176" y="67"/>
                  </a:lnTo>
                  <a:lnTo>
                    <a:pt x="175" y="69"/>
                  </a:lnTo>
                  <a:lnTo>
                    <a:pt x="173" y="69"/>
                  </a:lnTo>
                  <a:lnTo>
                    <a:pt x="173" y="69"/>
                  </a:lnTo>
                  <a:lnTo>
                    <a:pt x="173" y="67"/>
                  </a:lnTo>
                  <a:lnTo>
                    <a:pt x="173" y="67"/>
                  </a:lnTo>
                  <a:lnTo>
                    <a:pt x="172" y="67"/>
                  </a:lnTo>
                  <a:lnTo>
                    <a:pt x="170" y="67"/>
                  </a:lnTo>
                  <a:lnTo>
                    <a:pt x="170" y="67"/>
                  </a:lnTo>
                  <a:lnTo>
                    <a:pt x="168" y="69"/>
                  </a:lnTo>
                  <a:lnTo>
                    <a:pt x="168" y="69"/>
                  </a:lnTo>
                  <a:lnTo>
                    <a:pt x="170" y="70"/>
                  </a:lnTo>
                  <a:lnTo>
                    <a:pt x="170" y="70"/>
                  </a:lnTo>
                  <a:lnTo>
                    <a:pt x="170" y="70"/>
                  </a:lnTo>
                  <a:lnTo>
                    <a:pt x="170" y="70"/>
                  </a:lnTo>
                  <a:lnTo>
                    <a:pt x="170" y="72"/>
                  </a:lnTo>
                  <a:lnTo>
                    <a:pt x="167" y="74"/>
                  </a:lnTo>
                  <a:lnTo>
                    <a:pt x="165" y="75"/>
                  </a:lnTo>
                  <a:lnTo>
                    <a:pt x="165" y="75"/>
                  </a:lnTo>
                  <a:lnTo>
                    <a:pt x="165" y="77"/>
                  </a:lnTo>
                  <a:lnTo>
                    <a:pt x="162" y="77"/>
                  </a:lnTo>
                  <a:lnTo>
                    <a:pt x="162" y="78"/>
                  </a:lnTo>
                  <a:lnTo>
                    <a:pt x="162" y="80"/>
                  </a:lnTo>
                  <a:lnTo>
                    <a:pt x="162" y="80"/>
                  </a:lnTo>
                  <a:lnTo>
                    <a:pt x="159" y="82"/>
                  </a:lnTo>
                  <a:lnTo>
                    <a:pt x="157" y="83"/>
                  </a:lnTo>
                  <a:lnTo>
                    <a:pt x="157" y="85"/>
                  </a:lnTo>
                  <a:lnTo>
                    <a:pt x="157" y="85"/>
                  </a:lnTo>
                  <a:lnTo>
                    <a:pt x="156" y="86"/>
                  </a:lnTo>
                  <a:lnTo>
                    <a:pt x="156" y="86"/>
                  </a:lnTo>
                  <a:lnTo>
                    <a:pt x="157" y="88"/>
                  </a:lnTo>
                  <a:lnTo>
                    <a:pt x="157" y="88"/>
                  </a:lnTo>
                  <a:lnTo>
                    <a:pt x="157" y="89"/>
                  </a:lnTo>
                  <a:lnTo>
                    <a:pt x="156" y="89"/>
                  </a:lnTo>
                  <a:lnTo>
                    <a:pt x="156" y="91"/>
                  </a:lnTo>
                  <a:lnTo>
                    <a:pt x="156" y="91"/>
                  </a:lnTo>
                  <a:lnTo>
                    <a:pt x="156" y="93"/>
                  </a:lnTo>
                  <a:lnTo>
                    <a:pt x="157" y="91"/>
                  </a:lnTo>
                  <a:lnTo>
                    <a:pt x="159" y="91"/>
                  </a:lnTo>
                  <a:lnTo>
                    <a:pt x="159" y="89"/>
                  </a:lnTo>
                  <a:lnTo>
                    <a:pt x="159" y="89"/>
                  </a:lnTo>
                  <a:lnTo>
                    <a:pt x="159" y="88"/>
                  </a:lnTo>
                  <a:lnTo>
                    <a:pt x="159" y="88"/>
                  </a:lnTo>
                  <a:lnTo>
                    <a:pt x="161" y="88"/>
                  </a:lnTo>
                  <a:lnTo>
                    <a:pt x="162" y="86"/>
                  </a:lnTo>
                  <a:lnTo>
                    <a:pt x="164" y="86"/>
                  </a:lnTo>
                  <a:lnTo>
                    <a:pt x="167" y="86"/>
                  </a:lnTo>
                  <a:lnTo>
                    <a:pt x="167" y="86"/>
                  </a:lnTo>
                  <a:lnTo>
                    <a:pt x="167" y="88"/>
                  </a:lnTo>
                  <a:lnTo>
                    <a:pt x="167" y="89"/>
                  </a:lnTo>
                  <a:lnTo>
                    <a:pt x="167" y="89"/>
                  </a:lnTo>
                  <a:lnTo>
                    <a:pt x="167" y="91"/>
                  </a:lnTo>
                  <a:lnTo>
                    <a:pt x="167" y="93"/>
                  </a:lnTo>
                  <a:lnTo>
                    <a:pt x="168" y="93"/>
                  </a:lnTo>
                  <a:lnTo>
                    <a:pt x="168" y="94"/>
                  </a:lnTo>
                  <a:lnTo>
                    <a:pt x="170" y="94"/>
                  </a:lnTo>
                  <a:lnTo>
                    <a:pt x="170" y="96"/>
                  </a:lnTo>
                  <a:lnTo>
                    <a:pt x="170" y="96"/>
                  </a:lnTo>
                  <a:lnTo>
                    <a:pt x="168" y="97"/>
                  </a:lnTo>
                  <a:lnTo>
                    <a:pt x="167" y="97"/>
                  </a:lnTo>
                  <a:lnTo>
                    <a:pt x="167" y="99"/>
                  </a:lnTo>
                  <a:lnTo>
                    <a:pt x="167" y="99"/>
                  </a:lnTo>
                  <a:lnTo>
                    <a:pt x="167" y="99"/>
                  </a:lnTo>
                  <a:lnTo>
                    <a:pt x="168" y="100"/>
                  </a:lnTo>
                  <a:lnTo>
                    <a:pt x="170" y="102"/>
                  </a:lnTo>
                  <a:lnTo>
                    <a:pt x="170" y="104"/>
                  </a:lnTo>
                  <a:lnTo>
                    <a:pt x="172" y="105"/>
                  </a:lnTo>
                  <a:lnTo>
                    <a:pt x="172" y="105"/>
                  </a:lnTo>
                  <a:lnTo>
                    <a:pt x="172" y="105"/>
                  </a:lnTo>
                  <a:lnTo>
                    <a:pt x="172" y="107"/>
                  </a:lnTo>
                  <a:lnTo>
                    <a:pt x="172" y="108"/>
                  </a:lnTo>
                  <a:lnTo>
                    <a:pt x="170" y="108"/>
                  </a:lnTo>
                  <a:lnTo>
                    <a:pt x="170" y="108"/>
                  </a:lnTo>
                  <a:lnTo>
                    <a:pt x="168" y="110"/>
                  </a:lnTo>
                  <a:lnTo>
                    <a:pt x="167" y="110"/>
                  </a:lnTo>
                  <a:lnTo>
                    <a:pt x="165" y="110"/>
                  </a:lnTo>
                  <a:lnTo>
                    <a:pt x="165" y="110"/>
                  </a:lnTo>
                  <a:lnTo>
                    <a:pt x="165" y="111"/>
                  </a:lnTo>
                  <a:lnTo>
                    <a:pt x="165" y="111"/>
                  </a:lnTo>
                  <a:lnTo>
                    <a:pt x="165" y="113"/>
                  </a:lnTo>
                  <a:lnTo>
                    <a:pt x="167" y="113"/>
                  </a:lnTo>
                  <a:lnTo>
                    <a:pt x="167" y="115"/>
                  </a:lnTo>
                  <a:lnTo>
                    <a:pt x="168" y="115"/>
                  </a:lnTo>
                  <a:lnTo>
                    <a:pt x="168" y="115"/>
                  </a:lnTo>
                  <a:lnTo>
                    <a:pt x="170" y="115"/>
                  </a:lnTo>
                  <a:lnTo>
                    <a:pt x="170" y="115"/>
                  </a:lnTo>
                  <a:lnTo>
                    <a:pt x="170" y="118"/>
                  </a:lnTo>
                  <a:lnTo>
                    <a:pt x="170" y="118"/>
                  </a:lnTo>
                  <a:lnTo>
                    <a:pt x="170" y="118"/>
                  </a:lnTo>
                  <a:lnTo>
                    <a:pt x="168" y="119"/>
                  </a:lnTo>
                  <a:lnTo>
                    <a:pt x="168" y="119"/>
                  </a:lnTo>
                  <a:lnTo>
                    <a:pt x="168" y="121"/>
                  </a:lnTo>
                  <a:lnTo>
                    <a:pt x="168" y="122"/>
                  </a:lnTo>
                  <a:lnTo>
                    <a:pt x="168" y="122"/>
                  </a:lnTo>
                  <a:lnTo>
                    <a:pt x="168" y="122"/>
                  </a:lnTo>
                  <a:lnTo>
                    <a:pt x="168" y="124"/>
                  </a:lnTo>
                  <a:lnTo>
                    <a:pt x="170" y="126"/>
                  </a:lnTo>
                  <a:lnTo>
                    <a:pt x="172" y="127"/>
                  </a:lnTo>
                  <a:lnTo>
                    <a:pt x="175" y="127"/>
                  </a:lnTo>
                  <a:lnTo>
                    <a:pt x="175" y="127"/>
                  </a:lnTo>
                  <a:lnTo>
                    <a:pt x="178" y="127"/>
                  </a:lnTo>
                  <a:lnTo>
                    <a:pt x="179" y="127"/>
                  </a:lnTo>
                  <a:lnTo>
                    <a:pt x="179" y="127"/>
                  </a:lnTo>
                  <a:lnTo>
                    <a:pt x="179" y="129"/>
                  </a:lnTo>
                  <a:lnTo>
                    <a:pt x="179" y="129"/>
                  </a:lnTo>
                  <a:lnTo>
                    <a:pt x="178" y="130"/>
                  </a:lnTo>
                  <a:lnTo>
                    <a:pt x="178" y="132"/>
                  </a:lnTo>
                  <a:lnTo>
                    <a:pt x="176" y="132"/>
                  </a:lnTo>
                  <a:lnTo>
                    <a:pt x="176" y="134"/>
                  </a:lnTo>
                  <a:lnTo>
                    <a:pt x="176" y="134"/>
                  </a:lnTo>
                  <a:lnTo>
                    <a:pt x="176" y="135"/>
                  </a:lnTo>
                  <a:lnTo>
                    <a:pt x="176" y="134"/>
                  </a:lnTo>
                  <a:lnTo>
                    <a:pt x="176" y="134"/>
                  </a:lnTo>
                  <a:lnTo>
                    <a:pt x="176" y="134"/>
                  </a:lnTo>
                  <a:lnTo>
                    <a:pt x="175" y="135"/>
                  </a:lnTo>
                  <a:lnTo>
                    <a:pt x="175" y="135"/>
                  </a:lnTo>
                  <a:lnTo>
                    <a:pt x="173" y="135"/>
                  </a:lnTo>
                  <a:lnTo>
                    <a:pt x="173" y="137"/>
                  </a:lnTo>
                  <a:lnTo>
                    <a:pt x="168" y="140"/>
                  </a:lnTo>
                  <a:lnTo>
                    <a:pt x="165" y="141"/>
                  </a:lnTo>
                  <a:lnTo>
                    <a:pt x="165" y="141"/>
                  </a:lnTo>
                  <a:lnTo>
                    <a:pt x="165" y="143"/>
                  </a:lnTo>
                  <a:lnTo>
                    <a:pt x="164" y="145"/>
                  </a:lnTo>
                  <a:lnTo>
                    <a:pt x="162" y="145"/>
                  </a:lnTo>
                  <a:lnTo>
                    <a:pt x="161" y="145"/>
                  </a:lnTo>
                  <a:lnTo>
                    <a:pt x="157" y="146"/>
                  </a:lnTo>
                  <a:lnTo>
                    <a:pt x="156" y="146"/>
                  </a:lnTo>
                  <a:lnTo>
                    <a:pt x="153" y="146"/>
                  </a:lnTo>
                  <a:lnTo>
                    <a:pt x="151" y="145"/>
                  </a:lnTo>
                  <a:lnTo>
                    <a:pt x="146" y="143"/>
                  </a:lnTo>
                  <a:lnTo>
                    <a:pt x="146" y="141"/>
                  </a:lnTo>
                  <a:lnTo>
                    <a:pt x="143" y="141"/>
                  </a:lnTo>
                  <a:lnTo>
                    <a:pt x="143" y="141"/>
                  </a:lnTo>
                  <a:lnTo>
                    <a:pt x="142" y="141"/>
                  </a:lnTo>
                  <a:lnTo>
                    <a:pt x="142" y="140"/>
                  </a:lnTo>
                  <a:lnTo>
                    <a:pt x="142" y="140"/>
                  </a:lnTo>
                  <a:lnTo>
                    <a:pt x="140" y="140"/>
                  </a:lnTo>
                  <a:lnTo>
                    <a:pt x="140" y="140"/>
                  </a:lnTo>
                  <a:lnTo>
                    <a:pt x="138" y="140"/>
                  </a:lnTo>
                  <a:lnTo>
                    <a:pt x="138" y="141"/>
                  </a:lnTo>
                  <a:lnTo>
                    <a:pt x="138" y="140"/>
                  </a:lnTo>
                  <a:lnTo>
                    <a:pt x="138" y="140"/>
                  </a:lnTo>
                  <a:lnTo>
                    <a:pt x="138" y="141"/>
                  </a:lnTo>
                  <a:lnTo>
                    <a:pt x="137" y="141"/>
                  </a:lnTo>
                  <a:lnTo>
                    <a:pt x="135" y="141"/>
                  </a:lnTo>
                  <a:lnTo>
                    <a:pt x="132" y="140"/>
                  </a:lnTo>
                  <a:lnTo>
                    <a:pt x="132" y="140"/>
                  </a:lnTo>
                  <a:lnTo>
                    <a:pt x="131" y="140"/>
                  </a:lnTo>
                  <a:lnTo>
                    <a:pt x="129" y="138"/>
                  </a:lnTo>
                  <a:lnTo>
                    <a:pt x="129" y="138"/>
                  </a:lnTo>
                  <a:lnTo>
                    <a:pt x="127" y="137"/>
                  </a:lnTo>
                  <a:lnTo>
                    <a:pt x="127" y="137"/>
                  </a:lnTo>
                  <a:lnTo>
                    <a:pt x="126" y="138"/>
                  </a:lnTo>
                  <a:lnTo>
                    <a:pt x="124" y="138"/>
                  </a:lnTo>
                  <a:lnTo>
                    <a:pt x="123" y="140"/>
                  </a:lnTo>
                  <a:lnTo>
                    <a:pt x="116" y="145"/>
                  </a:lnTo>
                  <a:lnTo>
                    <a:pt x="115" y="146"/>
                  </a:lnTo>
                  <a:lnTo>
                    <a:pt x="113" y="149"/>
                  </a:lnTo>
                  <a:lnTo>
                    <a:pt x="113" y="151"/>
                  </a:lnTo>
                  <a:lnTo>
                    <a:pt x="113" y="154"/>
                  </a:lnTo>
                  <a:lnTo>
                    <a:pt x="115" y="157"/>
                  </a:lnTo>
                  <a:lnTo>
                    <a:pt x="115" y="157"/>
                  </a:lnTo>
                  <a:lnTo>
                    <a:pt x="115" y="157"/>
                  </a:lnTo>
                  <a:lnTo>
                    <a:pt x="113" y="157"/>
                  </a:lnTo>
                  <a:lnTo>
                    <a:pt x="112" y="157"/>
                  </a:lnTo>
                  <a:lnTo>
                    <a:pt x="110" y="157"/>
                  </a:lnTo>
                  <a:lnTo>
                    <a:pt x="110" y="157"/>
                  </a:lnTo>
                  <a:lnTo>
                    <a:pt x="108" y="157"/>
                  </a:lnTo>
                  <a:lnTo>
                    <a:pt x="108" y="157"/>
                  </a:lnTo>
                  <a:lnTo>
                    <a:pt x="107" y="159"/>
                  </a:lnTo>
                  <a:lnTo>
                    <a:pt x="107" y="159"/>
                  </a:lnTo>
                  <a:lnTo>
                    <a:pt x="107" y="159"/>
                  </a:lnTo>
                  <a:lnTo>
                    <a:pt x="105" y="159"/>
                  </a:lnTo>
                  <a:lnTo>
                    <a:pt x="104" y="159"/>
                  </a:lnTo>
                  <a:lnTo>
                    <a:pt x="101" y="157"/>
                  </a:lnTo>
                  <a:lnTo>
                    <a:pt x="99" y="159"/>
                  </a:lnTo>
                  <a:lnTo>
                    <a:pt x="97" y="159"/>
                  </a:lnTo>
                  <a:lnTo>
                    <a:pt x="97" y="159"/>
                  </a:lnTo>
                  <a:lnTo>
                    <a:pt x="97" y="159"/>
                  </a:lnTo>
                  <a:lnTo>
                    <a:pt x="96" y="157"/>
                  </a:lnTo>
                  <a:lnTo>
                    <a:pt x="96" y="157"/>
                  </a:lnTo>
                  <a:lnTo>
                    <a:pt x="93" y="156"/>
                  </a:lnTo>
                  <a:lnTo>
                    <a:pt x="94" y="156"/>
                  </a:lnTo>
                  <a:lnTo>
                    <a:pt x="94" y="156"/>
                  </a:lnTo>
                  <a:lnTo>
                    <a:pt x="94" y="156"/>
                  </a:lnTo>
                  <a:lnTo>
                    <a:pt x="93" y="154"/>
                  </a:lnTo>
                  <a:lnTo>
                    <a:pt x="91" y="154"/>
                  </a:lnTo>
                  <a:lnTo>
                    <a:pt x="91" y="154"/>
                  </a:lnTo>
                  <a:lnTo>
                    <a:pt x="90" y="154"/>
                  </a:lnTo>
                  <a:lnTo>
                    <a:pt x="90" y="154"/>
                  </a:lnTo>
                  <a:lnTo>
                    <a:pt x="88" y="152"/>
                  </a:lnTo>
                  <a:lnTo>
                    <a:pt x="88" y="152"/>
                  </a:lnTo>
                  <a:lnTo>
                    <a:pt x="86" y="152"/>
                  </a:lnTo>
                  <a:lnTo>
                    <a:pt x="85" y="152"/>
                  </a:lnTo>
                  <a:lnTo>
                    <a:pt x="83" y="151"/>
                  </a:lnTo>
                  <a:lnTo>
                    <a:pt x="80" y="151"/>
                  </a:lnTo>
                  <a:lnTo>
                    <a:pt x="79" y="151"/>
                  </a:lnTo>
                  <a:lnTo>
                    <a:pt x="79" y="151"/>
                  </a:lnTo>
                  <a:lnTo>
                    <a:pt x="79" y="151"/>
                  </a:lnTo>
                  <a:lnTo>
                    <a:pt x="79" y="152"/>
                  </a:lnTo>
                  <a:lnTo>
                    <a:pt x="79" y="152"/>
                  </a:lnTo>
                  <a:lnTo>
                    <a:pt x="77" y="152"/>
                  </a:lnTo>
                  <a:lnTo>
                    <a:pt x="74" y="152"/>
                  </a:lnTo>
                  <a:lnTo>
                    <a:pt x="74" y="152"/>
                  </a:lnTo>
                  <a:lnTo>
                    <a:pt x="72" y="152"/>
                  </a:lnTo>
                  <a:lnTo>
                    <a:pt x="72" y="152"/>
                  </a:lnTo>
                  <a:lnTo>
                    <a:pt x="67" y="152"/>
                  </a:lnTo>
                  <a:lnTo>
                    <a:pt x="67" y="152"/>
                  </a:lnTo>
                  <a:lnTo>
                    <a:pt x="67" y="152"/>
                  </a:lnTo>
                  <a:lnTo>
                    <a:pt x="66" y="151"/>
                  </a:lnTo>
                  <a:lnTo>
                    <a:pt x="64" y="151"/>
                  </a:lnTo>
                  <a:lnTo>
                    <a:pt x="64" y="151"/>
                  </a:lnTo>
                  <a:lnTo>
                    <a:pt x="64" y="151"/>
                  </a:lnTo>
                  <a:lnTo>
                    <a:pt x="63" y="151"/>
                  </a:lnTo>
                  <a:lnTo>
                    <a:pt x="61" y="151"/>
                  </a:lnTo>
                  <a:lnTo>
                    <a:pt x="61" y="151"/>
                  </a:lnTo>
                  <a:lnTo>
                    <a:pt x="60" y="151"/>
                  </a:lnTo>
                  <a:lnTo>
                    <a:pt x="58" y="149"/>
                  </a:lnTo>
                  <a:lnTo>
                    <a:pt x="58" y="149"/>
                  </a:lnTo>
                  <a:lnTo>
                    <a:pt x="56" y="148"/>
                  </a:lnTo>
                  <a:lnTo>
                    <a:pt x="55" y="148"/>
                  </a:lnTo>
                  <a:lnTo>
                    <a:pt x="52" y="148"/>
                  </a:lnTo>
                  <a:lnTo>
                    <a:pt x="50" y="146"/>
                  </a:lnTo>
                  <a:lnTo>
                    <a:pt x="50" y="146"/>
                  </a:lnTo>
                  <a:lnTo>
                    <a:pt x="50" y="146"/>
                  </a:lnTo>
                  <a:lnTo>
                    <a:pt x="50" y="146"/>
                  </a:lnTo>
                  <a:lnTo>
                    <a:pt x="49" y="146"/>
                  </a:lnTo>
                  <a:lnTo>
                    <a:pt x="49" y="146"/>
                  </a:lnTo>
                  <a:lnTo>
                    <a:pt x="49" y="148"/>
                  </a:lnTo>
                  <a:lnTo>
                    <a:pt x="49" y="148"/>
                  </a:lnTo>
                  <a:lnTo>
                    <a:pt x="47" y="146"/>
                  </a:lnTo>
                  <a:lnTo>
                    <a:pt x="47" y="146"/>
                  </a:lnTo>
                  <a:lnTo>
                    <a:pt x="47" y="146"/>
                  </a:lnTo>
                  <a:lnTo>
                    <a:pt x="49" y="145"/>
                  </a:lnTo>
                  <a:lnTo>
                    <a:pt x="49" y="145"/>
                  </a:lnTo>
                  <a:lnTo>
                    <a:pt x="49" y="143"/>
                  </a:lnTo>
                  <a:lnTo>
                    <a:pt x="47" y="143"/>
                  </a:lnTo>
                  <a:lnTo>
                    <a:pt x="45" y="143"/>
                  </a:lnTo>
                  <a:lnTo>
                    <a:pt x="45" y="143"/>
                  </a:lnTo>
                  <a:lnTo>
                    <a:pt x="44" y="143"/>
                  </a:lnTo>
                  <a:lnTo>
                    <a:pt x="44" y="141"/>
                  </a:lnTo>
                  <a:lnTo>
                    <a:pt x="42" y="141"/>
                  </a:lnTo>
                  <a:lnTo>
                    <a:pt x="42" y="140"/>
                  </a:lnTo>
                  <a:lnTo>
                    <a:pt x="45" y="140"/>
                  </a:lnTo>
                  <a:lnTo>
                    <a:pt x="47" y="138"/>
                  </a:lnTo>
                  <a:lnTo>
                    <a:pt x="49" y="130"/>
                  </a:lnTo>
                  <a:lnTo>
                    <a:pt x="50" y="119"/>
                  </a:lnTo>
                  <a:lnTo>
                    <a:pt x="52" y="118"/>
                  </a:lnTo>
                  <a:lnTo>
                    <a:pt x="53" y="118"/>
                  </a:lnTo>
                  <a:lnTo>
                    <a:pt x="52" y="116"/>
                  </a:lnTo>
                  <a:lnTo>
                    <a:pt x="52" y="118"/>
                  </a:lnTo>
                  <a:lnTo>
                    <a:pt x="52" y="118"/>
                  </a:lnTo>
                  <a:lnTo>
                    <a:pt x="50" y="118"/>
                  </a:lnTo>
                  <a:lnTo>
                    <a:pt x="52" y="110"/>
                  </a:lnTo>
                  <a:lnTo>
                    <a:pt x="52" y="107"/>
                  </a:lnTo>
                  <a:lnTo>
                    <a:pt x="53" y="102"/>
                  </a:lnTo>
                  <a:lnTo>
                    <a:pt x="55" y="104"/>
                  </a:lnTo>
                  <a:lnTo>
                    <a:pt x="56" y="105"/>
                  </a:lnTo>
                  <a:lnTo>
                    <a:pt x="58" y="107"/>
                  </a:lnTo>
                  <a:lnTo>
                    <a:pt x="58" y="110"/>
                  </a:lnTo>
                  <a:lnTo>
                    <a:pt x="60" y="111"/>
                  </a:lnTo>
                  <a:lnTo>
                    <a:pt x="61" y="113"/>
                  </a:lnTo>
                  <a:lnTo>
                    <a:pt x="60" y="111"/>
                  </a:lnTo>
                  <a:lnTo>
                    <a:pt x="60" y="110"/>
                  </a:lnTo>
                  <a:lnTo>
                    <a:pt x="58" y="105"/>
                  </a:lnTo>
                  <a:lnTo>
                    <a:pt x="58" y="104"/>
                  </a:lnTo>
                  <a:lnTo>
                    <a:pt x="56" y="102"/>
                  </a:lnTo>
                  <a:lnTo>
                    <a:pt x="52" y="100"/>
                  </a:lnTo>
                  <a:lnTo>
                    <a:pt x="52" y="99"/>
                  </a:lnTo>
                  <a:lnTo>
                    <a:pt x="52" y="99"/>
                  </a:lnTo>
                  <a:lnTo>
                    <a:pt x="53" y="99"/>
                  </a:lnTo>
                  <a:lnTo>
                    <a:pt x="53" y="99"/>
                  </a:lnTo>
                  <a:lnTo>
                    <a:pt x="53" y="99"/>
                  </a:lnTo>
                  <a:lnTo>
                    <a:pt x="53" y="97"/>
                  </a:lnTo>
                  <a:lnTo>
                    <a:pt x="53" y="96"/>
                  </a:lnTo>
                  <a:lnTo>
                    <a:pt x="52" y="91"/>
                  </a:lnTo>
                  <a:lnTo>
                    <a:pt x="52" y="89"/>
                  </a:lnTo>
                  <a:lnTo>
                    <a:pt x="52" y="89"/>
                  </a:lnTo>
                  <a:lnTo>
                    <a:pt x="50" y="88"/>
                  </a:lnTo>
                  <a:lnTo>
                    <a:pt x="50" y="88"/>
                  </a:lnTo>
                  <a:lnTo>
                    <a:pt x="49" y="88"/>
                  </a:lnTo>
                  <a:lnTo>
                    <a:pt x="42" y="85"/>
                  </a:lnTo>
                  <a:lnTo>
                    <a:pt x="41" y="82"/>
                  </a:lnTo>
                  <a:lnTo>
                    <a:pt x="39" y="80"/>
                  </a:lnTo>
                  <a:lnTo>
                    <a:pt x="39" y="78"/>
                  </a:lnTo>
                  <a:lnTo>
                    <a:pt x="39" y="78"/>
                  </a:lnTo>
                  <a:lnTo>
                    <a:pt x="39" y="75"/>
                  </a:lnTo>
                  <a:lnTo>
                    <a:pt x="39" y="74"/>
                  </a:lnTo>
                  <a:lnTo>
                    <a:pt x="38" y="74"/>
                  </a:lnTo>
                  <a:lnTo>
                    <a:pt x="38" y="74"/>
                  </a:lnTo>
                  <a:lnTo>
                    <a:pt x="38" y="72"/>
                  </a:lnTo>
                  <a:lnTo>
                    <a:pt x="38" y="72"/>
                  </a:lnTo>
                  <a:lnTo>
                    <a:pt x="39" y="70"/>
                  </a:lnTo>
                  <a:lnTo>
                    <a:pt x="41" y="72"/>
                  </a:lnTo>
                  <a:lnTo>
                    <a:pt x="42" y="72"/>
                  </a:lnTo>
                  <a:lnTo>
                    <a:pt x="44" y="72"/>
                  </a:lnTo>
                  <a:lnTo>
                    <a:pt x="41" y="70"/>
                  </a:lnTo>
                  <a:lnTo>
                    <a:pt x="34" y="70"/>
                  </a:lnTo>
                  <a:lnTo>
                    <a:pt x="33" y="70"/>
                  </a:lnTo>
                  <a:lnTo>
                    <a:pt x="33" y="70"/>
                  </a:lnTo>
                  <a:lnTo>
                    <a:pt x="33" y="69"/>
                  </a:lnTo>
                  <a:lnTo>
                    <a:pt x="33" y="69"/>
                  </a:lnTo>
                  <a:lnTo>
                    <a:pt x="34" y="67"/>
                  </a:lnTo>
                  <a:lnTo>
                    <a:pt x="33" y="67"/>
                  </a:lnTo>
                  <a:lnTo>
                    <a:pt x="31" y="67"/>
                  </a:lnTo>
                  <a:lnTo>
                    <a:pt x="30" y="67"/>
                  </a:lnTo>
                  <a:lnTo>
                    <a:pt x="28" y="67"/>
                  </a:lnTo>
                  <a:lnTo>
                    <a:pt x="28" y="66"/>
                  </a:lnTo>
                  <a:lnTo>
                    <a:pt x="30" y="66"/>
                  </a:lnTo>
                  <a:lnTo>
                    <a:pt x="28" y="64"/>
                  </a:lnTo>
                  <a:lnTo>
                    <a:pt x="28" y="66"/>
                  </a:lnTo>
                  <a:lnTo>
                    <a:pt x="26" y="66"/>
                  </a:lnTo>
                  <a:lnTo>
                    <a:pt x="25" y="64"/>
                  </a:lnTo>
                  <a:lnTo>
                    <a:pt x="23" y="64"/>
                  </a:lnTo>
                  <a:lnTo>
                    <a:pt x="22" y="64"/>
                  </a:lnTo>
                  <a:lnTo>
                    <a:pt x="22" y="64"/>
                  </a:lnTo>
                  <a:lnTo>
                    <a:pt x="20" y="63"/>
                  </a:lnTo>
                  <a:lnTo>
                    <a:pt x="20" y="63"/>
                  </a:lnTo>
                  <a:lnTo>
                    <a:pt x="19" y="63"/>
                  </a:lnTo>
                  <a:lnTo>
                    <a:pt x="19" y="63"/>
                  </a:lnTo>
                  <a:lnTo>
                    <a:pt x="12" y="61"/>
                  </a:lnTo>
                  <a:lnTo>
                    <a:pt x="9" y="61"/>
                  </a:lnTo>
                  <a:lnTo>
                    <a:pt x="8" y="61"/>
                  </a:lnTo>
                  <a:lnTo>
                    <a:pt x="6" y="61"/>
                  </a:lnTo>
                  <a:lnTo>
                    <a:pt x="6" y="59"/>
                  </a:lnTo>
                  <a:lnTo>
                    <a:pt x="4" y="58"/>
                  </a:lnTo>
                  <a:lnTo>
                    <a:pt x="1" y="58"/>
                  </a:lnTo>
                  <a:lnTo>
                    <a:pt x="1" y="56"/>
                  </a:lnTo>
                  <a:lnTo>
                    <a:pt x="3" y="56"/>
                  </a:lnTo>
                  <a:lnTo>
                    <a:pt x="6" y="56"/>
                  </a:lnTo>
                  <a:lnTo>
                    <a:pt x="6" y="55"/>
                  </a:lnTo>
                  <a:lnTo>
                    <a:pt x="4" y="53"/>
                  </a:lnTo>
                  <a:lnTo>
                    <a:pt x="3" y="53"/>
                  </a:lnTo>
                  <a:lnTo>
                    <a:pt x="3" y="53"/>
                  </a:lnTo>
                  <a:lnTo>
                    <a:pt x="3" y="53"/>
                  </a:lnTo>
                  <a:lnTo>
                    <a:pt x="3" y="52"/>
                  </a:lnTo>
                  <a:lnTo>
                    <a:pt x="4" y="53"/>
                  </a:lnTo>
                  <a:lnTo>
                    <a:pt x="4" y="53"/>
                  </a:lnTo>
                  <a:lnTo>
                    <a:pt x="8" y="52"/>
                  </a:lnTo>
                  <a:lnTo>
                    <a:pt x="6" y="52"/>
                  </a:lnTo>
                  <a:lnTo>
                    <a:pt x="6" y="52"/>
                  </a:lnTo>
                  <a:lnTo>
                    <a:pt x="6" y="52"/>
                  </a:lnTo>
                  <a:lnTo>
                    <a:pt x="3" y="52"/>
                  </a:lnTo>
                  <a:lnTo>
                    <a:pt x="3" y="52"/>
                  </a:lnTo>
                  <a:lnTo>
                    <a:pt x="1" y="52"/>
                  </a:lnTo>
                  <a:lnTo>
                    <a:pt x="0" y="50"/>
                  </a:lnTo>
                  <a:lnTo>
                    <a:pt x="0" y="50"/>
                  </a:lnTo>
                  <a:lnTo>
                    <a:pt x="1" y="48"/>
                  </a:lnTo>
                  <a:lnTo>
                    <a:pt x="3" y="47"/>
                  </a:lnTo>
                  <a:lnTo>
                    <a:pt x="11" y="45"/>
                  </a:lnTo>
                  <a:lnTo>
                    <a:pt x="12" y="45"/>
                  </a:lnTo>
                  <a:lnTo>
                    <a:pt x="15" y="45"/>
                  </a:lnTo>
                  <a:lnTo>
                    <a:pt x="17" y="44"/>
                  </a:lnTo>
                  <a:lnTo>
                    <a:pt x="19" y="44"/>
                  </a:lnTo>
                  <a:lnTo>
                    <a:pt x="22" y="42"/>
                  </a:lnTo>
                  <a:lnTo>
                    <a:pt x="25" y="44"/>
                  </a:lnTo>
                  <a:lnTo>
                    <a:pt x="28" y="47"/>
                  </a:lnTo>
                  <a:lnTo>
                    <a:pt x="30" y="48"/>
                  </a:lnTo>
                  <a:lnTo>
                    <a:pt x="33" y="45"/>
                  </a:lnTo>
                  <a:lnTo>
                    <a:pt x="39" y="45"/>
                  </a:lnTo>
                  <a:lnTo>
                    <a:pt x="39" y="47"/>
                  </a:lnTo>
                  <a:lnTo>
                    <a:pt x="41" y="47"/>
                  </a:lnTo>
                  <a:lnTo>
                    <a:pt x="41" y="45"/>
                  </a:lnTo>
                  <a:lnTo>
                    <a:pt x="42" y="45"/>
                  </a:lnTo>
                  <a:lnTo>
                    <a:pt x="42" y="47"/>
                  </a:lnTo>
                  <a:lnTo>
                    <a:pt x="49" y="47"/>
                  </a:lnTo>
                  <a:lnTo>
                    <a:pt x="49" y="45"/>
                  </a:lnTo>
                  <a:lnTo>
                    <a:pt x="47" y="45"/>
                  </a:lnTo>
                  <a:lnTo>
                    <a:pt x="45" y="44"/>
                  </a:lnTo>
                  <a:lnTo>
                    <a:pt x="45" y="36"/>
                  </a:lnTo>
                  <a:lnTo>
                    <a:pt x="44" y="34"/>
                  </a:lnTo>
                  <a:lnTo>
                    <a:pt x="42" y="30"/>
                  </a:lnTo>
                  <a:lnTo>
                    <a:pt x="42" y="28"/>
                  </a:lnTo>
                  <a:lnTo>
                    <a:pt x="42" y="28"/>
                  </a:lnTo>
                  <a:lnTo>
                    <a:pt x="42" y="26"/>
                  </a:lnTo>
                  <a:lnTo>
                    <a:pt x="44" y="26"/>
                  </a:lnTo>
                  <a:lnTo>
                    <a:pt x="45" y="26"/>
                  </a:lnTo>
                  <a:lnTo>
                    <a:pt x="49" y="26"/>
                  </a:lnTo>
                  <a:lnTo>
                    <a:pt x="50" y="26"/>
                  </a:lnTo>
                  <a:lnTo>
                    <a:pt x="50" y="28"/>
                  </a:lnTo>
                  <a:lnTo>
                    <a:pt x="50" y="30"/>
                  </a:lnTo>
                  <a:lnTo>
                    <a:pt x="52" y="31"/>
                  </a:lnTo>
                  <a:lnTo>
                    <a:pt x="52" y="33"/>
                  </a:lnTo>
                  <a:lnTo>
                    <a:pt x="55" y="33"/>
                  </a:lnTo>
                  <a:lnTo>
                    <a:pt x="58" y="33"/>
                  </a:lnTo>
                  <a:lnTo>
                    <a:pt x="61" y="33"/>
                  </a:lnTo>
                  <a:lnTo>
                    <a:pt x="66" y="34"/>
                  </a:lnTo>
                  <a:lnTo>
                    <a:pt x="69" y="33"/>
                  </a:lnTo>
                  <a:lnTo>
                    <a:pt x="71" y="33"/>
                  </a:lnTo>
                  <a:lnTo>
                    <a:pt x="75" y="31"/>
                  </a:lnTo>
                  <a:lnTo>
                    <a:pt x="75" y="31"/>
                  </a:lnTo>
                  <a:lnTo>
                    <a:pt x="72" y="31"/>
                  </a:lnTo>
                  <a:lnTo>
                    <a:pt x="71" y="30"/>
                  </a:lnTo>
                  <a:lnTo>
                    <a:pt x="71" y="30"/>
                  </a:lnTo>
                  <a:lnTo>
                    <a:pt x="71" y="28"/>
                  </a:lnTo>
                  <a:lnTo>
                    <a:pt x="72" y="26"/>
                  </a:lnTo>
                  <a:lnTo>
                    <a:pt x="77" y="23"/>
                  </a:lnTo>
                  <a:lnTo>
                    <a:pt x="82" y="22"/>
                  </a:lnTo>
                  <a:lnTo>
                    <a:pt x="86" y="20"/>
                  </a:lnTo>
                  <a:lnTo>
                    <a:pt x="90" y="18"/>
                  </a:lnTo>
                  <a:lnTo>
                    <a:pt x="91" y="17"/>
                  </a:lnTo>
                  <a:lnTo>
                    <a:pt x="91" y="17"/>
                  </a:lnTo>
                  <a:lnTo>
                    <a:pt x="91" y="15"/>
                  </a:lnTo>
                  <a:lnTo>
                    <a:pt x="91" y="15"/>
                  </a:lnTo>
                  <a:lnTo>
                    <a:pt x="91" y="7"/>
                  </a:lnTo>
                  <a:lnTo>
                    <a:pt x="93" y="6"/>
                  </a:lnTo>
                  <a:lnTo>
                    <a:pt x="93" y="4"/>
                  </a:lnTo>
                  <a:lnTo>
                    <a:pt x="94" y="3"/>
                  </a:lnTo>
                  <a:lnTo>
                    <a:pt x="96" y="1"/>
                  </a:lnTo>
                  <a:lnTo>
                    <a:pt x="104" y="1"/>
                  </a:lnTo>
                  <a:lnTo>
                    <a:pt x="10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79" name="Freeform 276">
              <a:extLst>
                <a:ext uri="{FF2B5EF4-FFF2-40B4-BE49-F238E27FC236}">
                  <a16:creationId xmlns:a16="http://schemas.microsoft.com/office/drawing/2014/main" id="{EED7DD5A-4E48-CB12-2B6E-7EA3FFC869DA}"/>
                </a:ext>
              </a:extLst>
            </p:cNvPr>
            <p:cNvSpPr>
              <a:spLocks noEditPoints="1"/>
            </p:cNvSpPr>
            <p:nvPr/>
          </p:nvSpPr>
          <p:spPr bwMode="auto">
            <a:xfrm>
              <a:off x="5556427" y="2392631"/>
              <a:ext cx="27289" cy="38984"/>
            </a:xfrm>
            <a:custGeom>
              <a:avLst/>
              <a:gdLst>
                <a:gd name="T0" fmla="*/ 6 w 14"/>
                <a:gd name="T1" fmla="*/ 16 h 20"/>
                <a:gd name="T2" fmla="*/ 6 w 14"/>
                <a:gd name="T3" fmla="*/ 16 h 20"/>
                <a:gd name="T4" fmla="*/ 8 w 14"/>
                <a:gd name="T5" fmla="*/ 16 h 20"/>
                <a:gd name="T6" fmla="*/ 9 w 14"/>
                <a:gd name="T7" fmla="*/ 17 h 20"/>
                <a:gd name="T8" fmla="*/ 9 w 14"/>
                <a:gd name="T9" fmla="*/ 17 h 20"/>
                <a:gd name="T10" fmla="*/ 9 w 14"/>
                <a:gd name="T11" fmla="*/ 17 h 20"/>
                <a:gd name="T12" fmla="*/ 9 w 14"/>
                <a:gd name="T13" fmla="*/ 19 h 20"/>
                <a:gd name="T14" fmla="*/ 9 w 14"/>
                <a:gd name="T15" fmla="*/ 20 h 20"/>
                <a:gd name="T16" fmla="*/ 11 w 14"/>
                <a:gd name="T17" fmla="*/ 20 h 20"/>
                <a:gd name="T18" fmla="*/ 9 w 14"/>
                <a:gd name="T19" fmla="*/ 20 h 20"/>
                <a:gd name="T20" fmla="*/ 9 w 14"/>
                <a:gd name="T21" fmla="*/ 20 h 20"/>
                <a:gd name="T22" fmla="*/ 8 w 14"/>
                <a:gd name="T23" fmla="*/ 17 h 20"/>
                <a:gd name="T24" fmla="*/ 6 w 14"/>
                <a:gd name="T25" fmla="*/ 16 h 20"/>
                <a:gd name="T26" fmla="*/ 6 w 14"/>
                <a:gd name="T27" fmla="*/ 16 h 20"/>
                <a:gd name="T28" fmla="*/ 8 w 14"/>
                <a:gd name="T29" fmla="*/ 9 h 20"/>
                <a:gd name="T30" fmla="*/ 9 w 14"/>
                <a:gd name="T31" fmla="*/ 9 h 20"/>
                <a:gd name="T32" fmla="*/ 11 w 14"/>
                <a:gd name="T33" fmla="*/ 11 h 20"/>
                <a:gd name="T34" fmla="*/ 11 w 14"/>
                <a:gd name="T35" fmla="*/ 11 h 20"/>
                <a:gd name="T36" fmla="*/ 11 w 14"/>
                <a:gd name="T37" fmla="*/ 13 h 20"/>
                <a:gd name="T38" fmla="*/ 11 w 14"/>
                <a:gd name="T39" fmla="*/ 13 h 20"/>
                <a:gd name="T40" fmla="*/ 11 w 14"/>
                <a:gd name="T41" fmla="*/ 13 h 20"/>
                <a:gd name="T42" fmla="*/ 9 w 14"/>
                <a:gd name="T43" fmla="*/ 11 h 20"/>
                <a:gd name="T44" fmla="*/ 8 w 14"/>
                <a:gd name="T45" fmla="*/ 11 h 20"/>
                <a:gd name="T46" fmla="*/ 8 w 14"/>
                <a:gd name="T47" fmla="*/ 11 h 20"/>
                <a:gd name="T48" fmla="*/ 8 w 14"/>
                <a:gd name="T49" fmla="*/ 9 h 20"/>
                <a:gd name="T50" fmla="*/ 8 w 14"/>
                <a:gd name="T51" fmla="*/ 9 h 20"/>
                <a:gd name="T52" fmla="*/ 1 w 14"/>
                <a:gd name="T53" fmla="*/ 5 h 20"/>
                <a:gd name="T54" fmla="*/ 3 w 14"/>
                <a:gd name="T55" fmla="*/ 5 h 20"/>
                <a:gd name="T56" fmla="*/ 5 w 14"/>
                <a:gd name="T57" fmla="*/ 5 h 20"/>
                <a:gd name="T58" fmla="*/ 5 w 14"/>
                <a:gd name="T59" fmla="*/ 6 h 20"/>
                <a:gd name="T60" fmla="*/ 5 w 14"/>
                <a:gd name="T61" fmla="*/ 6 h 20"/>
                <a:gd name="T62" fmla="*/ 3 w 14"/>
                <a:gd name="T63" fmla="*/ 6 h 20"/>
                <a:gd name="T64" fmla="*/ 1 w 14"/>
                <a:gd name="T65" fmla="*/ 6 h 20"/>
                <a:gd name="T66" fmla="*/ 0 w 14"/>
                <a:gd name="T67" fmla="*/ 6 h 20"/>
                <a:gd name="T68" fmla="*/ 0 w 14"/>
                <a:gd name="T69" fmla="*/ 5 h 20"/>
                <a:gd name="T70" fmla="*/ 1 w 14"/>
                <a:gd name="T71" fmla="*/ 5 h 20"/>
                <a:gd name="T72" fmla="*/ 1 w 14"/>
                <a:gd name="T73" fmla="*/ 5 h 20"/>
                <a:gd name="T74" fmla="*/ 6 w 14"/>
                <a:gd name="T75" fmla="*/ 0 h 20"/>
                <a:gd name="T76" fmla="*/ 8 w 14"/>
                <a:gd name="T77" fmla="*/ 2 h 20"/>
                <a:gd name="T78" fmla="*/ 11 w 14"/>
                <a:gd name="T79" fmla="*/ 3 h 20"/>
                <a:gd name="T80" fmla="*/ 11 w 14"/>
                <a:gd name="T81" fmla="*/ 5 h 20"/>
                <a:gd name="T82" fmla="*/ 9 w 14"/>
                <a:gd name="T83" fmla="*/ 5 h 20"/>
                <a:gd name="T84" fmla="*/ 9 w 14"/>
                <a:gd name="T85" fmla="*/ 5 h 20"/>
                <a:gd name="T86" fmla="*/ 8 w 14"/>
                <a:gd name="T87" fmla="*/ 5 h 20"/>
                <a:gd name="T88" fmla="*/ 8 w 14"/>
                <a:gd name="T89" fmla="*/ 5 h 20"/>
                <a:gd name="T90" fmla="*/ 8 w 14"/>
                <a:gd name="T91" fmla="*/ 5 h 20"/>
                <a:gd name="T92" fmla="*/ 8 w 14"/>
                <a:gd name="T93" fmla="*/ 6 h 20"/>
                <a:gd name="T94" fmla="*/ 9 w 14"/>
                <a:gd name="T95" fmla="*/ 8 h 20"/>
                <a:gd name="T96" fmla="*/ 9 w 14"/>
                <a:gd name="T97" fmla="*/ 8 h 20"/>
                <a:gd name="T98" fmla="*/ 9 w 14"/>
                <a:gd name="T99" fmla="*/ 9 h 20"/>
                <a:gd name="T100" fmla="*/ 8 w 14"/>
                <a:gd name="T101" fmla="*/ 8 h 20"/>
                <a:gd name="T102" fmla="*/ 6 w 14"/>
                <a:gd name="T103" fmla="*/ 5 h 20"/>
                <a:gd name="T104" fmla="*/ 3 w 14"/>
                <a:gd name="T105" fmla="*/ 2 h 20"/>
                <a:gd name="T106" fmla="*/ 6 w 14"/>
                <a:gd name="T107" fmla="*/ 0 h 20"/>
                <a:gd name="T108" fmla="*/ 12 w 14"/>
                <a:gd name="T109" fmla="*/ 0 h 20"/>
                <a:gd name="T110" fmla="*/ 12 w 14"/>
                <a:gd name="T111" fmla="*/ 2 h 20"/>
                <a:gd name="T112" fmla="*/ 14 w 14"/>
                <a:gd name="T113" fmla="*/ 2 h 20"/>
                <a:gd name="T114" fmla="*/ 14 w 14"/>
                <a:gd name="T115" fmla="*/ 3 h 20"/>
                <a:gd name="T116" fmla="*/ 12 w 14"/>
                <a:gd name="T117" fmla="*/ 3 h 20"/>
                <a:gd name="T118" fmla="*/ 12 w 14"/>
                <a:gd name="T119" fmla="*/ 3 h 20"/>
                <a:gd name="T120" fmla="*/ 12 w 14"/>
                <a:gd name="T121" fmla="*/ 3 h 20"/>
                <a:gd name="T122" fmla="*/ 12 w 14"/>
                <a:gd name="T123" fmla="*/ 2 h 20"/>
                <a:gd name="T124" fmla="*/ 12 w 14"/>
                <a:gd name="T12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 h="20">
                  <a:moveTo>
                    <a:pt x="6" y="16"/>
                  </a:moveTo>
                  <a:lnTo>
                    <a:pt x="6" y="16"/>
                  </a:lnTo>
                  <a:lnTo>
                    <a:pt x="8" y="16"/>
                  </a:lnTo>
                  <a:lnTo>
                    <a:pt x="9" y="17"/>
                  </a:lnTo>
                  <a:lnTo>
                    <a:pt x="9" y="17"/>
                  </a:lnTo>
                  <a:lnTo>
                    <a:pt x="9" y="17"/>
                  </a:lnTo>
                  <a:lnTo>
                    <a:pt x="9" y="19"/>
                  </a:lnTo>
                  <a:lnTo>
                    <a:pt x="9" y="20"/>
                  </a:lnTo>
                  <a:lnTo>
                    <a:pt x="11" y="20"/>
                  </a:lnTo>
                  <a:lnTo>
                    <a:pt x="9" y="20"/>
                  </a:lnTo>
                  <a:lnTo>
                    <a:pt x="9" y="20"/>
                  </a:lnTo>
                  <a:lnTo>
                    <a:pt x="8" y="17"/>
                  </a:lnTo>
                  <a:lnTo>
                    <a:pt x="6" y="16"/>
                  </a:lnTo>
                  <a:lnTo>
                    <a:pt x="6" y="16"/>
                  </a:lnTo>
                  <a:close/>
                  <a:moveTo>
                    <a:pt x="8" y="9"/>
                  </a:moveTo>
                  <a:lnTo>
                    <a:pt x="9" y="9"/>
                  </a:lnTo>
                  <a:lnTo>
                    <a:pt x="11" y="11"/>
                  </a:lnTo>
                  <a:lnTo>
                    <a:pt x="11" y="11"/>
                  </a:lnTo>
                  <a:lnTo>
                    <a:pt x="11" y="13"/>
                  </a:lnTo>
                  <a:lnTo>
                    <a:pt x="11" y="13"/>
                  </a:lnTo>
                  <a:lnTo>
                    <a:pt x="11" y="13"/>
                  </a:lnTo>
                  <a:lnTo>
                    <a:pt x="9" y="11"/>
                  </a:lnTo>
                  <a:lnTo>
                    <a:pt x="8" y="11"/>
                  </a:lnTo>
                  <a:lnTo>
                    <a:pt x="8" y="11"/>
                  </a:lnTo>
                  <a:lnTo>
                    <a:pt x="8" y="9"/>
                  </a:lnTo>
                  <a:lnTo>
                    <a:pt x="8" y="9"/>
                  </a:lnTo>
                  <a:close/>
                  <a:moveTo>
                    <a:pt x="1" y="5"/>
                  </a:moveTo>
                  <a:lnTo>
                    <a:pt x="3" y="5"/>
                  </a:lnTo>
                  <a:lnTo>
                    <a:pt x="5" y="5"/>
                  </a:lnTo>
                  <a:lnTo>
                    <a:pt x="5" y="6"/>
                  </a:lnTo>
                  <a:lnTo>
                    <a:pt x="5" y="6"/>
                  </a:lnTo>
                  <a:lnTo>
                    <a:pt x="3" y="6"/>
                  </a:lnTo>
                  <a:lnTo>
                    <a:pt x="1" y="6"/>
                  </a:lnTo>
                  <a:lnTo>
                    <a:pt x="0" y="6"/>
                  </a:lnTo>
                  <a:lnTo>
                    <a:pt x="0" y="5"/>
                  </a:lnTo>
                  <a:lnTo>
                    <a:pt x="1" y="5"/>
                  </a:lnTo>
                  <a:lnTo>
                    <a:pt x="1" y="5"/>
                  </a:lnTo>
                  <a:close/>
                  <a:moveTo>
                    <a:pt x="6" y="0"/>
                  </a:moveTo>
                  <a:lnTo>
                    <a:pt x="8" y="2"/>
                  </a:lnTo>
                  <a:lnTo>
                    <a:pt x="11" y="3"/>
                  </a:lnTo>
                  <a:lnTo>
                    <a:pt x="11" y="5"/>
                  </a:lnTo>
                  <a:lnTo>
                    <a:pt x="9" y="5"/>
                  </a:lnTo>
                  <a:lnTo>
                    <a:pt x="9" y="5"/>
                  </a:lnTo>
                  <a:lnTo>
                    <a:pt x="8" y="5"/>
                  </a:lnTo>
                  <a:lnTo>
                    <a:pt x="8" y="5"/>
                  </a:lnTo>
                  <a:lnTo>
                    <a:pt x="8" y="5"/>
                  </a:lnTo>
                  <a:lnTo>
                    <a:pt x="8" y="6"/>
                  </a:lnTo>
                  <a:lnTo>
                    <a:pt x="9" y="8"/>
                  </a:lnTo>
                  <a:lnTo>
                    <a:pt x="9" y="8"/>
                  </a:lnTo>
                  <a:lnTo>
                    <a:pt x="9" y="9"/>
                  </a:lnTo>
                  <a:lnTo>
                    <a:pt x="8" y="8"/>
                  </a:lnTo>
                  <a:lnTo>
                    <a:pt x="6" y="5"/>
                  </a:lnTo>
                  <a:lnTo>
                    <a:pt x="3" y="2"/>
                  </a:lnTo>
                  <a:lnTo>
                    <a:pt x="6" y="0"/>
                  </a:lnTo>
                  <a:close/>
                  <a:moveTo>
                    <a:pt x="12" y="0"/>
                  </a:moveTo>
                  <a:lnTo>
                    <a:pt x="12" y="2"/>
                  </a:lnTo>
                  <a:lnTo>
                    <a:pt x="14" y="2"/>
                  </a:lnTo>
                  <a:lnTo>
                    <a:pt x="14" y="3"/>
                  </a:lnTo>
                  <a:lnTo>
                    <a:pt x="12" y="3"/>
                  </a:lnTo>
                  <a:lnTo>
                    <a:pt x="12" y="3"/>
                  </a:lnTo>
                  <a:lnTo>
                    <a:pt x="12" y="3"/>
                  </a:lnTo>
                  <a:lnTo>
                    <a:pt x="12" y="2"/>
                  </a:lnTo>
                  <a:lnTo>
                    <a:pt x="1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80" name="Freeform 277">
              <a:extLst>
                <a:ext uri="{FF2B5EF4-FFF2-40B4-BE49-F238E27FC236}">
                  <a16:creationId xmlns:a16="http://schemas.microsoft.com/office/drawing/2014/main" id="{9873098C-F38A-7EA5-3411-8214CEF17DA2}"/>
                </a:ext>
              </a:extLst>
            </p:cNvPr>
            <p:cNvSpPr>
              <a:spLocks noEditPoints="1"/>
            </p:cNvSpPr>
            <p:nvPr/>
          </p:nvSpPr>
          <p:spPr bwMode="auto">
            <a:xfrm>
              <a:off x="9653690" y="4146930"/>
              <a:ext cx="703670" cy="122802"/>
            </a:xfrm>
            <a:custGeom>
              <a:avLst/>
              <a:gdLst>
                <a:gd name="T0" fmla="*/ 361 w 361"/>
                <a:gd name="T1" fmla="*/ 61 h 63"/>
                <a:gd name="T2" fmla="*/ 361 w 361"/>
                <a:gd name="T3" fmla="*/ 63 h 63"/>
                <a:gd name="T4" fmla="*/ 361 w 361"/>
                <a:gd name="T5" fmla="*/ 63 h 63"/>
                <a:gd name="T6" fmla="*/ 359 w 361"/>
                <a:gd name="T7" fmla="*/ 63 h 63"/>
                <a:gd name="T8" fmla="*/ 359 w 361"/>
                <a:gd name="T9" fmla="*/ 63 h 63"/>
                <a:gd name="T10" fmla="*/ 361 w 361"/>
                <a:gd name="T11" fmla="*/ 61 h 63"/>
                <a:gd name="T12" fmla="*/ 291 w 361"/>
                <a:gd name="T13" fmla="*/ 37 h 63"/>
                <a:gd name="T14" fmla="*/ 293 w 361"/>
                <a:gd name="T15" fmla="*/ 39 h 63"/>
                <a:gd name="T16" fmla="*/ 293 w 361"/>
                <a:gd name="T17" fmla="*/ 39 h 63"/>
                <a:gd name="T18" fmla="*/ 293 w 361"/>
                <a:gd name="T19" fmla="*/ 41 h 63"/>
                <a:gd name="T20" fmla="*/ 293 w 361"/>
                <a:gd name="T21" fmla="*/ 41 h 63"/>
                <a:gd name="T22" fmla="*/ 293 w 361"/>
                <a:gd name="T23" fmla="*/ 41 h 63"/>
                <a:gd name="T24" fmla="*/ 291 w 361"/>
                <a:gd name="T25" fmla="*/ 41 h 63"/>
                <a:gd name="T26" fmla="*/ 291 w 361"/>
                <a:gd name="T27" fmla="*/ 39 h 63"/>
                <a:gd name="T28" fmla="*/ 290 w 361"/>
                <a:gd name="T29" fmla="*/ 39 h 63"/>
                <a:gd name="T30" fmla="*/ 291 w 361"/>
                <a:gd name="T31" fmla="*/ 39 h 63"/>
                <a:gd name="T32" fmla="*/ 291 w 361"/>
                <a:gd name="T33" fmla="*/ 37 h 63"/>
                <a:gd name="T34" fmla="*/ 197 w 361"/>
                <a:gd name="T35" fmla="*/ 33 h 63"/>
                <a:gd name="T36" fmla="*/ 197 w 361"/>
                <a:gd name="T37" fmla="*/ 33 h 63"/>
                <a:gd name="T38" fmla="*/ 197 w 361"/>
                <a:gd name="T39" fmla="*/ 33 h 63"/>
                <a:gd name="T40" fmla="*/ 197 w 361"/>
                <a:gd name="T41" fmla="*/ 33 h 63"/>
                <a:gd name="T42" fmla="*/ 197 w 361"/>
                <a:gd name="T43" fmla="*/ 33 h 63"/>
                <a:gd name="T44" fmla="*/ 195 w 361"/>
                <a:gd name="T45" fmla="*/ 33 h 63"/>
                <a:gd name="T46" fmla="*/ 195 w 361"/>
                <a:gd name="T47" fmla="*/ 33 h 63"/>
                <a:gd name="T48" fmla="*/ 195 w 361"/>
                <a:gd name="T49" fmla="*/ 33 h 63"/>
                <a:gd name="T50" fmla="*/ 197 w 361"/>
                <a:gd name="T51" fmla="*/ 33 h 63"/>
                <a:gd name="T52" fmla="*/ 197 w 361"/>
                <a:gd name="T53" fmla="*/ 33 h 63"/>
                <a:gd name="T54" fmla="*/ 197 w 361"/>
                <a:gd name="T55" fmla="*/ 33 h 63"/>
                <a:gd name="T56" fmla="*/ 197 w 361"/>
                <a:gd name="T57" fmla="*/ 33 h 63"/>
                <a:gd name="T58" fmla="*/ 197 w 361"/>
                <a:gd name="T59" fmla="*/ 33 h 63"/>
                <a:gd name="T60" fmla="*/ 200 w 361"/>
                <a:gd name="T61" fmla="*/ 31 h 63"/>
                <a:gd name="T62" fmla="*/ 200 w 361"/>
                <a:gd name="T63" fmla="*/ 31 h 63"/>
                <a:gd name="T64" fmla="*/ 200 w 361"/>
                <a:gd name="T65" fmla="*/ 31 h 63"/>
                <a:gd name="T66" fmla="*/ 200 w 361"/>
                <a:gd name="T67" fmla="*/ 31 h 63"/>
                <a:gd name="T68" fmla="*/ 200 w 361"/>
                <a:gd name="T69" fmla="*/ 31 h 63"/>
                <a:gd name="T70" fmla="*/ 200 w 361"/>
                <a:gd name="T71" fmla="*/ 31 h 63"/>
                <a:gd name="T72" fmla="*/ 200 w 361"/>
                <a:gd name="T73" fmla="*/ 31 h 63"/>
                <a:gd name="T74" fmla="*/ 200 w 361"/>
                <a:gd name="T75" fmla="*/ 31 h 63"/>
                <a:gd name="T76" fmla="*/ 200 w 361"/>
                <a:gd name="T77" fmla="*/ 31 h 63"/>
                <a:gd name="T78" fmla="*/ 3 w 361"/>
                <a:gd name="T79" fmla="*/ 0 h 63"/>
                <a:gd name="T80" fmla="*/ 3 w 361"/>
                <a:gd name="T81" fmla="*/ 1 h 63"/>
                <a:gd name="T82" fmla="*/ 3 w 361"/>
                <a:gd name="T83" fmla="*/ 1 h 63"/>
                <a:gd name="T84" fmla="*/ 1 w 361"/>
                <a:gd name="T85" fmla="*/ 1 h 63"/>
                <a:gd name="T86" fmla="*/ 1 w 361"/>
                <a:gd name="T87" fmla="*/ 3 h 63"/>
                <a:gd name="T88" fmla="*/ 0 w 361"/>
                <a:gd name="T89" fmla="*/ 3 h 63"/>
                <a:gd name="T90" fmla="*/ 1 w 361"/>
                <a:gd name="T91" fmla="*/ 1 h 63"/>
                <a:gd name="T92" fmla="*/ 1 w 361"/>
                <a:gd name="T93" fmla="*/ 1 h 63"/>
                <a:gd name="T94" fmla="*/ 1 w 361"/>
                <a:gd name="T95" fmla="*/ 1 h 63"/>
                <a:gd name="T96" fmla="*/ 3 w 361"/>
                <a:gd name="T9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61" h="63">
                  <a:moveTo>
                    <a:pt x="361" y="61"/>
                  </a:moveTo>
                  <a:lnTo>
                    <a:pt x="361" y="63"/>
                  </a:lnTo>
                  <a:lnTo>
                    <a:pt x="361" y="63"/>
                  </a:lnTo>
                  <a:lnTo>
                    <a:pt x="359" y="63"/>
                  </a:lnTo>
                  <a:lnTo>
                    <a:pt x="359" y="63"/>
                  </a:lnTo>
                  <a:lnTo>
                    <a:pt x="361" y="61"/>
                  </a:lnTo>
                  <a:close/>
                  <a:moveTo>
                    <a:pt x="291" y="37"/>
                  </a:moveTo>
                  <a:lnTo>
                    <a:pt x="293" y="39"/>
                  </a:lnTo>
                  <a:lnTo>
                    <a:pt x="293" y="39"/>
                  </a:lnTo>
                  <a:lnTo>
                    <a:pt x="293" y="41"/>
                  </a:lnTo>
                  <a:lnTo>
                    <a:pt x="293" y="41"/>
                  </a:lnTo>
                  <a:lnTo>
                    <a:pt x="293" y="41"/>
                  </a:lnTo>
                  <a:lnTo>
                    <a:pt x="291" y="41"/>
                  </a:lnTo>
                  <a:lnTo>
                    <a:pt x="291" y="39"/>
                  </a:lnTo>
                  <a:lnTo>
                    <a:pt x="290" y="39"/>
                  </a:lnTo>
                  <a:lnTo>
                    <a:pt x="291" y="39"/>
                  </a:lnTo>
                  <a:lnTo>
                    <a:pt x="291" y="37"/>
                  </a:lnTo>
                  <a:close/>
                  <a:moveTo>
                    <a:pt x="197" y="33"/>
                  </a:moveTo>
                  <a:lnTo>
                    <a:pt x="197" y="33"/>
                  </a:lnTo>
                  <a:lnTo>
                    <a:pt x="197" y="33"/>
                  </a:lnTo>
                  <a:lnTo>
                    <a:pt x="197" y="33"/>
                  </a:lnTo>
                  <a:lnTo>
                    <a:pt x="197" y="33"/>
                  </a:lnTo>
                  <a:lnTo>
                    <a:pt x="195" y="33"/>
                  </a:lnTo>
                  <a:lnTo>
                    <a:pt x="195" y="33"/>
                  </a:lnTo>
                  <a:lnTo>
                    <a:pt x="195" y="33"/>
                  </a:lnTo>
                  <a:lnTo>
                    <a:pt x="197" y="33"/>
                  </a:lnTo>
                  <a:lnTo>
                    <a:pt x="197" y="33"/>
                  </a:lnTo>
                  <a:lnTo>
                    <a:pt x="197" y="33"/>
                  </a:lnTo>
                  <a:lnTo>
                    <a:pt x="197" y="33"/>
                  </a:lnTo>
                  <a:lnTo>
                    <a:pt x="197" y="33"/>
                  </a:lnTo>
                  <a:close/>
                  <a:moveTo>
                    <a:pt x="200" y="31"/>
                  </a:moveTo>
                  <a:lnTo>
                    <a:pt x="200" y="31"/>
                  </a:lnTo>
                  <a:lnTo>
                    <a:pt x="200" y="31"/>
                  </a:lnTo>
                  <a:lnTo>
                    <a:pt x="200" y="31"/>
                  </a:lnTo>
                  <a:lnTo>
                    <a:pt x="200" y="31"/>
                  </a:lnTo>
                  <a:lnTo>
                    <a:pt x="200" y="31"/>
                  </a:lnTo>
                  <a:lnTo>
                    <a:pt x="200" y="31"/>
                  </a:lnTo>
                  <a:lnTo>
                    <a:pt x="200" y="31"/>
                  </a:lnTo>
                  <a:lnTo>
                    <a:pt x="200" y="31"/>
                  </a:lnTo>
                  <a:close/>
                  <a:moveTo>
                    <a:pt x="3" y="0"/>
                  </a:moveTo>
                  <a:lnTo>
                    <a:pt x="3" y="1"/>
                  </a:lnTo>
                  <a:lnTo>
                    <a:pt x="3" y="1"/>
                  </a:lnTo>
                  <a:lnTo>
                    <a:pt x="1" y="1"/>
                  </a:lnTo>
                  <a:lnTo>
                    <a:pt x="1" y="3"/>
                  </a:lnTo>
                  <a:lnTo>
                    <a:pt x="0" y="3"/>
                  </a:lnTo>
                  <a:lnTo>
                    <a:pt x="1" y="1"/>
                  </a:lnTo>
                  <a:lnTo>
                    <a:pt x="1" y="1"/>
                  </a:lnTo>
                  <a:lnTo>
                    <a:pt x="1" y="1"/>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81" name="Freeform 278">
              <a:extLst>
                <a:ext uri="{FF2B5EF4-FFF2-40B4-BE49-F238E27FC236}">
                  <a16:creationId xmlns:a16="http://schemas.microsoft.com/office/drawing/2014/main" id="{D923E350-3A7A-316E-A2E2-F7B51602AA2B}"/>
                </a:ext>
              </a:extLst>
            </p:cNvPr>
            <p:cNvSpPr>
              <a:spLocks noEditPoints="1"/>
            </p:cNvSpPr>
            <p:nvPr/>
          </p:nvSpPr>
          <p:spPr bwMode="auto">
            <a:xfrm>
              <a:off x="4039933" y="5994792"/>
              <a:ext cx="95512" cy="40934"/>
            </a:xfrm>
            <a:custGeom>
              <a:avLst/>
              <a:gdLst>
                <a:gd name="T0" fmla="*/ 23 w 49"/>
                <a:gd name="T1" fmla="*/ 17 h 21"/>
                <a:gd name="T2" fmla="*/ 21 w 49"/>
                <a:gd name="T3" fmla="*/ 19 h 21"/>
                <a:gd name="T4" fmla="*/ 21 w 49"/>
                <a:gd name="T5" fmla="*/ 17 h 21"/>
                <a:gd name="T6" fmla="*/ 40 w 49"/>
                <a:gd name="T7" fmla="*/ 14 h 21"/>
                <a:gd name="T8" fmla="*/ 38 w 49"/>
                <a:gd name="T9" fmla="*/ 14 h 21"/>
                <a:gd name="T10" fmla="*/ 4 w 49"/>
                <a:gd name="T11" fmla="*/ 10 h 21"/>
                <a:gd name="T12" fmla="*/ 4 w 49"/>
                <a:gd name="T13" fmla="*/ 13 h 21"/>
                <a:gd name="T14" fmla="*/ 0 w 49"/>
                <a:gd name="T15" fmla="*/ 11 h 21"/>
                <a:gd name="T16" fmla="*/ 10 w 49"/>
                <a:gd name="T17" fmla="*/ 2 h 21"/>
                <a:gd name="T18" fmla="*/ 15 w 49"/>
                <a:gd name="T19" fmla="*/ 5 h 21"/>
                <a:gd name="T20" fmla="*/ 19 w 49"/>
                <a:gd name="T21" fmla="*/ 3 h 21"/>
                <a:gd name="T22" fmla="*/ 24 w 49"/>
                <a:gd name="T23" fmla="*/ 3 h 21"/>
                <a:gd name="T24" fmla="*/ 27 w 49"/>
                <a:gd name="T25" fmla="*/ 2 h 21"/>
                <a:gd name="T26" fmla="*/ 27 w 49"/>
                <a:gd name="T27" fmla="*/ 5 h 21"/>
                <a:gd name="T28" fmla="*/ 24 w 49"/>
                <a:gd name="T29" fmla="*/ 6 h 21"/>
                <a:gd name="T30" fmla="*/ 18 w 49"/>
                <a:gd name="T31" fmla="*/ 14 h 21"/>
                <a:gd name="T32" fmla="*/ 15 w 49"/>
                <a:gd name="T33" fmla="*/ 14 h 21"/>
                <a:gd name="T34" fmla="*/ 11 w 49"/>
                <a:gd name="T35" fmla="*/ 17 h 21"/>
                <a:gd name="T36" fmla="*/ 10 w 49"/>
                <a:gd name="T37" fmla="*/ 17 h 21"/>
                <a:gd name="T38" fmla="*/ 5 w 49"/>
                <a:gd name="T39" fmla="*/ 17 h 21"/>
                <a:gd name="T40" fmla="*/ 8 w 49"/>
                <a:gd name="T41" fmla="*/ 13 h 21"/>
                <a:gd name="T42" fmla="*/ 13 w 49"/>
                <a:gd name="T43" fmla="*/ 10 h 21"/>
                <a:gd name="T44" fmla="*/ 13 w 49"/>
                <a:gd name="T45" fmla="*/ 8 h 21"/>
                <a:gd name="T46" fmla="*/ 10 w 49"/>
                <a:gd name="T47" fmla="*/ 10 h 21"/>
                <a:gd name="T48" fmla="*/ 10 w 49"/>
                <a:gd name="T49" fmla="*/ 8 h 21"/>
                <a:gd name="T50" fmla="*/ 13 w 49"/>
                <a:gd name="T51" fmla="*/ 6 h 21"/>
                <a:gd name="T52" fmla="*/ 10 w 49"/>
                <a:gd name="T53" fmla="*/ 3 h 21"/>
                <a:gd name="T54" fmla="*/ 10 w 49"/>
                <a:gd name="T55" fmla="*/ 2 h 21"/>
                <a:gd name="T56" fmla="*/ 16 w 49"/>
                <a:gd name="T57" fmla="*/ 2 h 21"/>
                <a:gd name="T58" fmla="*/ 13 w 49"/>
                <a:gd name="T59" fmla="*/ 2 h 21"/>
                <a:gd name="T60" fmla="*/ 34 w 49"/>
                <a:gd name="T61" fmla="*/ 0 h 21"/>
                <a:gd name="T62" fmla="*/ 40 w 49"/>
                <a:gd name="T63" fmla="*/ 2 h 21"/>
                <a:gd name="T64" fmla="*/ 40 w 49"/>
                <a:gd name="T65" fmla="*/ 3 h 21"/>
                <a:gd name="T66" fmla="*/ 40 w 49"/>
                <a:gd name="T67" fmla="*/ 5 h 21"/>
                <a:gd name="T68" fmla="*/ 43 w 49"/>
                <a:gd name="T69" fmla="*/ 5 h 21"/>
                <a:gd name="T70" fmla="*/ 43 w 49"/>
                <a:gd name="T71" fmla="*/ 3 h 21"/>
                <a:gd name="T72" fmla="*/ 48 w 49"/>
                <a:gd name="T73" fmla="*/ 3 h 21"/>
                <a:gd name="T74" fmla="*/ 46 w 49"/>
                <a:gd name="T75" fmla="*/ 6 h 21"/>
                <a:gd name="T76" fmla="*/ 49 w 49"/>
                <a:gd name="T77" fmla="*/ 8 h 21"/>
                <a:gd name="T78" fmla="*/ 45 w 49"/>
                <a:gd name="T79" fmla="*/ 10 h 21"/>
                <a:gd name="T80" fmla="*/ 37 w 49"/>
                <a:gd name="T81" fmla="*/ 13 h 21"/>
                <a:gd name="T82" fmla="*/ 37 w 49"/>
                <a:gd name="T83" fmla="*/ 16 h 21"/>
                <a:gd name="T84" fmla="*/ 30 w 49"/>
                <a:gd name="T85" fmla="*/ 17 h 21"/>
                <a:gd name="T86" fmla="*/ 27 w 49"/>
                <a:gd name="T87" fmla="*/ 17 h 21"/>
                <a:gd name="T88" fmla="*/ 23 w 49"/>
                <a:gd name="T89" fmla="*/ 17 h 21"/>
                <a:gd name="T90" fmla="*/ 24 w 49"/>
                <a:gd name="T91" fmla="*/ 13 h 21"/>
                <a:gd name="T92" fmla="*/ 29 w 49"/>
                <a:gd name="T93" fmla="*/ 8 h 21"/>
                <a:gd name="T94" fmla="*/ 30 w 49"/>
                <a:gd name="T95" fmla="*/ 8 h 21"/>
                <a:gd name="T96" fmla="*/ 34 w 49"/>
                <a:gd name="T97"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 h="21">
                  <a:moveTo>
                    <a:pt x="21" y="17"/>
                  </a:moveTo>
                  <a:lnTo>
                    <a:pt x="21" y="17"/>
                  </a:lnTo>
                  <a:lnTo>
                    <a:pt x="23" y="17"/>
                  </a:lnTo>
                  <a:lnTo>
                    <a:pt x="23" y="19"/>
                  </a:lnTo>
                  <a:lnTo>
                    <a:pt x="21" y="19"/>
                  </a:lnTo>
                  <a:lnTo>
                    <a:pt x="21" y="19"/>
                  </a:lnTo>
                  <a:lnTo>
                    <a:pt x="21" y="17"/>
                  </a:lnTo>
                  <a:lnTo>
                    <a:pt x="21" y="17"/>
                  </a:lnTo>
                  <a:lnTo>
                    <a:pt x="21" y="17"/>
                  </a:lnTo>
                  <a:close/>
                  <a:moveTo>
                    <a:pt x="40" y="14"/>
                  </a:moveTo>
                  <a:lnTo>
                    <a:pt x="40" y="14"/>
                  </a:lnTo>
                  <a:lnTo>
                    <a:pt x="40" y="14"/>
                  </a:lnTo>
                  <a:lnTo>
                    <a:pt x="40" y="16"/>
                  </a:lnTo>
                  <a:lnTo>
                    <a:pt x="38" y="16"/>
                  </a:lnTo>
                  <a:lnTo>
                    <a:pt x="38" y="14"/>
                  </a:lnTo>
                  <a:lnTo>
                    <a:pt x="40" y="14"/>
                  </a:lnTo>
                  <a:close/>
                  <a:moveTo>
                    <a:pt x="2" y="10"/>
                  </a:moveTo>
                  <a:lnTo>
                    <a:pt x="4" y="10"/>
                  </a:lnTo>
                  <a:lnTo>
                    <a:pt x="5" y="10"/>
                  </a:lnTo>
                  <a:lnTo>
                    <a:pt x="4" y="13"/>
                  </a:lnTo>
                  <a:lnTo>
                    <a:pt x="4" y="13"/>
                  </a:lnTo>
                  <a:lnTo>
                    <a:pt x="2" y="13"/>
                  </a:lnTo>
                  <a:lnTo>
                    <a:pt x="2" y="11"/>
                  </a:lnTo>
                  <a:lnTo>
                    <a:pt x="0" y="11"/>
                  </a:lnTo>
                  <a:lnTo>
                    <a:pt x="2" y="11"/>
                  </a:lnTo>
                  <a:lnTo>
                    <a:pt x="2" y="10"/>
                  </a:lnTo>
                  <a:close/>
                  <a:moveTo>
                    <a:pt x="10" y="2"/>
                  </a:moveTo>
                  <a:lnTo>
                    <a:pt x="11" y="3"/>
                  </a:lnTo>
                  <a:lnTo>
                    <a:pt x="13" y="3"/>
                  </a:lnTo>
                  <a:lnTo>
                    <a:pt x="15" y="5"/>
                  </a:lnTo>
                  <a:lnTo>
                    <a:pt x="18" y="3"/>
                  </a:lnTo>
                  <a:lnTo>
                    <a:pt x="18" y="2"/>
                  </a:lnTo>
                  <a:lnTo>
                    <a:pt x="19" y="3"/>
                  </a:lnTo>
                  <a:lnTo>
                    <a:pt x="21" y="3"/>
                  </a:lnTo>
                  <a:lnTo>
                    <a:pt x="21" y="3"/>
                  </a:lnTo>
                  <a:lnTo>
                    <a:pt x="24" y="3"/>
                  </a:lnTo>
                  <a:lnTo>
                    <a:pt x="26" y="3"/>
                  </a:lnTo>
                  <a:lnTo>
                    <a:pt x="26" y="2"/>
                  </a:lnTo>
                  <a:lnTo>
                    <a:pt x="27" y="2"/>
                  </a:lnTo>
                  <a:lnTo>
                    <a:pt x="27" y="3"/>
                  </a:lnTo>
                  <a:lnTo>
                    <a:pt x="27" y="5"/>
                  </a:lnTo>
                  <a:lnTo>
                    <a:pt x="27" y="5"/>
                  </a:lnTo>
                  <a:lnTo>
                    <a:pt x="26" y="5"/>
                  </a:lnTo>
                  <a:lnTo>
                    <a:pt x="26" y="6"/>
                  </a:lnTo>
                  <a:lnTo>
                    <a:pt x="24" y="6"/>
                  </a:lnTo>
                  <a:lnTo>
                    <a:pt x="24" y="8"/>
                  </a:lnTo>
                  <a:lnTo>
                    <a:pt x="21" y="11"/>
                  </a:lnTo>
                  <a:lnTo>
                    <a:pt x="18" y="14"/>
                  </a:lnTo>
                  <a:lnTo>
                    <a:pt x="18" y="14"/>
                  </a:lnTo>
                  <a:lnTo>
                    <a:pt x="16" y="14"/>
                  </a:lnTo>
                  <a:lnTo>
                    <a:pt x="15" y="14"/>
                  </a:lnTo>
                  <a:lnTo>
                    <a:pt x="13" y="14"/>
                  </a:lnTo>
                  <a:lnTo>
                    <a:pt x="13" y="16"/>
                  </a:lnTo>
                  <a:lnTo>
                    <a:pt x="11" y="17"/>
                  </a:lnTo>
                  <a:lnTo>
                    <a:pt x="11" y="17"/>
                  </a:lnTo>
                  <a:lnTo>
                    <a:pt x="11" y="17"/>
                  </a:lnTo>
                  <a:lnTo>
                    <a:pt x="10" y="17"/>
                  </a:lnTo>
                  <a:lnTo>
                    <a:pt x="10" y="17"/>
                  </a:lnTo>
                  <a:lnTo>
                    <a:pt x="7" y="17"/>
                  </a:lnTo>
                  <a:lnTo>
                    <a:pt x="5" y="17"/>
                  </a:lnTo>
                  <a:lnTo>
                    <a:pt x="4" y="16"/>
                  </a:lnTo>
                  <a:lnTo>
                    <a:pt x="7" y="13"/>
                  </a:lnTo>
                  <a:lnTo>
                    <a:pt x="8" y="13"/>
                  </a:lnTo>
                  <a:lnTo>
                    <a:pt x="11" y="11"/>
                  </a:lnTo>
                  <a:lnTo>
                    <a:pt x="13" y="11"/>
                  </a:lnTo>
                  <a:lnTo>
                    <a:pt x="13" y="10"/>
                  </a:lnTo>
                  <a:lnTo>
                    <a:pt x="15" y="10"/>
                  </a:lnTo>
                  <a:lnTo>
                    <a:pt x="15" y="10"/>
                  </a:lnTo>
                  <a:lnTo>
                    <a:pt x="13" y="8"/>
                  </a:lnTo>
                  <a:lnTo>
                    <a:pt x="13" y="8"/>
                  </a:lnTo>
                  <a:lnTo>
                    <a:pt x="11" y="10"/>
                  </a:lnTo>
                  <a:lnTo>
                    <a:pt x="10" y="10"/>
                  </a:lnTo>
                  <a:lnTo>
                    <a:pt x="8" y="8"/>
                  </a:lnTo>
                  <a:lnTo>
                    <a:pt x="10" y="8"/>
                  </a:lnTo>
                  <a:lnTo>
                    <a:pt x="10" y="8"/>
                  </a:lnTo>
                  <a:lnTo>
                    <a:pt x="13" y="8"/>
                  </a:lnTo>
                  <a:lnTo>
                    <a:pt x="13" y="6"/>
                  </a:lnTo>
                  <a:lnTo>
                    <a:pt x="13" y="6"/>
                  </a:lnTo>
                  <a:lnTo>
                    <a:pt x="11" y="5"/>
                  </a:lnTo>
                  <a:lnTo>
                    <a:pt x="10" y="5"/>
                  </a:lnTo>
                  <a:lnTo>
                    <a:pt x="10" y="3"/>
                  </a:lnTo>
                  <a:lnTo>
                    <a:pt x="10" y="3"/>
                  </a:lnTo>
                  <a:lnTo>
                    <a:pt x="10" y="2"/>
                  </a:lnTo>
                  <a:lnTo>
                    <a:pt x="10" y="2"/>
                  </a:lnTo>
                  <a:close/>
                  <a:moveTo>
                    <a:pt x="15" y="0"/>
                  </a:moveTo>
                  <a:lnTo>
                    <a:pt x="16" y="0"/>
                  </a:lnTo>
                  <a:lnTo>
                    <a:pt x="16" y="2"/>
                  </a:lnTo>
                  <a:lnTo>
                    <a:pt x="16" y="3"/>
                  </a:lnTo>
                  <a:lnTo>
                    <a:pt x="13" y="3"/>
                  </a:lnTo>
                  <a:lnTo>
                    <a:pt x="13" y="2"/>
                  </a:lnTo>
                  <a:lnTo>
                    <a:pt x="13" y="0"/>
                  </a:lnTo>
                  <a:lnTo>
                    <a:pt x="15" y="0"/>
                  </a:lnTo>
                  <a:close/>
                  <a:moveTo>
                    <a:pt x="34" y="0"/>
                  </a:moveTo>
                  <a:lnTo>
                    <a:pt x="37" y="2"/>
                  </a:lnTo>
                  <a:lnTo>
                    <a:pt x="38" y="0"/>
                  </a:lnTo>
                  <a:lnTo>
                    <a:pt x="40" y="2"/>
                  </a:lnTo>
                  <a:lnTo>
                    <a:pt x="41" y="2"/>
                  </a:lnTo>
                  <a:lnTo>
                    <a:pt x="40" y="3"/>
                  </a:lnTo>
                  <a:lnTo>
                    <a:pt x="40" y="3"/>
                  </a:lnTo>
                  <a:lnTo>
                    <a:pt x="38" y="3"/>
                  </a:lnTo>
                  <a:lnTo>
                    <a:pt x="38" y="5"/>
                  </a:lnTo>
                  <a:lnTo>
                    <a:pt x="40" y="5"/>
                  </a:lnTo>
                  <a:lnTo>
                    <a:pt x="43" y="6"/>
                  </a:lnTo>
                  <a:lnTo>
                    <a:pt x="43" y="6"/>
                  </a:lnTo>
                  <a:lnTo>
                    <a:pt x="43" y="5"/>
                  </a:lnTo>
                  <a:lnTo>
                    <a:pt x="43" y="5"/>
                  </a:lnTo>
                  <a:lnTo>
                    <a:pt x="41" y="3"/>
                  </a:lnTo>
                  <a:lnTo>
                    <a:pt x="43" y="3"/>
                  </a:lnTo>
                  <a:lnTo>
                    <a:pt x="43" y="3"/>
                  </a:lnTo>
                  <a:lnTo>
                    <a:pt x="46" y="2"/>
                  </a:lnTo>
                  <a:lnTo>
                    <a:pt x="48" y="3"/>
                  </a:lnTo>
                  <a:lnTo>
                    <a:pt x="49" y="5"/>
                  </a:lnTo>
                  <a:lnTo>
                    <a:pt x="48" y="5"/>
                  </a:lnTo>
                  <a:lnTo>
                    <a:pt x="46" y="6"/>
                  </a:lnTo>
                  <a:lnTo>
                    <a:pt x="48" y="6"/>
                  </a:lnTo>
                  <a:lnTo>
                    <a:pt x="49" y="6"/>
                  </a:lnTo>
                  <a:lnTo>
                    <a:pt x="49" y="8"/>
                  </a:lnTo>
                  <a:lnTo>
                    <a:pt x="49" y="8"/>
                  </a:lnTo>
                  <a:lnTo>
                    <a:pt x="46" y="10"/>
                  </a:lnTo>
                  <a:lnTo>
                    <a:pt x="45" y="10"/>
                  </a:lnTo>
                  <a:lnTo>
                    <a:pt x="43" y="11"/>
                  </a:lnTo>
                  <a:lnTo>
                    <a:pt x="41" y="11"/>
                  </a:lnTo>
                  <a:lnTo>
                    <a:pt x="37" y="13"/>
                  </a:lnTo>
                  <a:lnTo>
                    <a:pt x="37" y="14"/>
                  </a:lnTo>
                  <a:lnTo>
                    <a:pt x="37" y="14"/>
                  </a:lnTo>
                  <a:lnTo>
                    <a:pt x="37" y="16"/>
                  </a:lnTo>
                  <a:lnTo>
                    <a:pt x="30" y="14"/>
                  </a:lnTo>
                  <a:lnTo>
                    <a:pt x="29" y="14"/>
                  </a:lnTo>
                  <a:lnTo>
                    <a:pt x="30" y="17"/>
                  </a:lnTo>
                  <a:lnTo>
                    <a:pt x="29" y="17"/>
                  </a:lnTo>
                  <a:lnTo>
                    <a:pt x="29" y="17"/>
                  </a:lnTo>
                  <a:lnTo>
                    <a:pt x="27" y="17"/>
                  </a:lnTo>
                  <a:lnTo>
                    <a:pt x="26" y="21"/>
                  </a:lnTo>
                  <a:lnTo>
                    <a:pt x="24" y="19"/>
                  </a:lnTo>
                  <a:lnTo>
                    <a:pt x="23" y="17"/>
                  </a:lnTo>
                  <a:lnTo>
                    <a:pt x="23" y="16"/>
                  </a:lnTo>
                  <a:lnTo>
                    <a:pt x="24" y="14"/>
                  </a:lnTo>
                  <a:lnTo>
                    <a:pt x="24" y="13"/>
                  </a:lnTo>
                  <a:lnTo>
                    <a:pt x="27" y="10"/>
                  </a:lnTo>
                  <a:lnTo>
                    <a:pt x="29" y="10"/>
                  </a:lnTo>
                  <a:lnTo>
                    <a:pt x="29" y="8"/>
                  </a:lnTo>
                  <a:lnTo>
                    <a:pt x="30" y="8"/>
                  </a:lnTo>
                  <a:lnTo>
                    <a:pt x="30" y="8"/>
                  </a:lnTo>
                  <a:lnTo>
                    <a:pt x="30" y="8"/>
                  </a:lnTo>
                  <a:lnTo>
                    <a:pt x="30" y="6"/>
                  </a:lnTo>
                  <a:lnTo>
                    <a:pt x="30" y="5"/>
                  </a:lnTo>
                  <a:lnTo>
                    <a:pt x="34" y="2"/>
                  </a:lnTo>
                  <a:lnTo>
                    <a:pt x="34" y="0"/>
                  </a:lnTo>
                  <a:lnTo>
                    <a:pt x="3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82" name="Freeform 279">
              <a:extLst>
                <a:ext uri="{FF2B5EF4-FFF2-40B4-BE49-F238E27FC236}">
                  <a16:creationId xmlns:a16="http://schemas.microsoft.com/office/drawing/2014/main" id="{9BCB27FD-B9D6-CA9B-2858-AE29FB05AD03}"/>
                </a:ext>
              </a:extLst>
            </p:cNvPr>
            <p:cNvSpPr>
              <a:spLocks noEditPoints="1"/>
            </p:cNvSpPr>
            <p:nvPr/>
          </p:nvSpPr>
          <p:spPr bwMode="auto">
            <a:xfrm>
              <a:off x="10682879" y="4766783"/>
              <a:ext cx="202719" cy="267044"/>
            </a:xfrm>
            <a:custGeom>
              <a:avLst/>
              <a:gdLst>
                <a:gd name="T0" fmla="*/ 0 w 104"/>
                <a:gd name="T1" fmla="*/ 137 h 137"/>
                <a:gd name="T2" fmla="*/ 98 w 104"/>
                <a:gd name="T3" fmla="*/ 121 h 137"/>
                <a:gd name="T4" fmla="*/ 98 w 104"/>
                <a:gd name="T5" fmla="*/ 121 h 137"/>
                <a:gd name="T6" fmla="*/ 99 w 104"/>
                <a:gd name="T7" fmla="*/ 98 h 137"/>
                <a:gd name="T8" fmla="*/ 99 w 104"/>
                <a:gd name="T9" fmla="*/ 99 h 137"/>
                <a:gd name="T10" fmla="*/ 99 w 104"/>
                <a:gd name="T11" fmla="*/ 98 h 137"/>
                <a:gd name="T12" fmla="*/ 57 w 104"/>
                <a:gd name="T13" fmla="*/ 96 h 137"/>
                <a:gd name="T14" fmla="*/ 54 w 104"/>
                <a:gd name="T15" fmla="*/ 98 h 137"/>
                <a:gd name="T16" fmla="*/ 49 w 104"/>
                <a:gd name="T17" fmla="*/ 98 h 137"/>
                <a:gd name="T18" fmla="*/ 54 w 104"/>
                <a:gd name="T19" fmla="*/ 96 h 137"/>
                <a:gd name="T20" fmla="*/ 82 w 104"/>
                <a:gd name="T21" fmla="*/ 96 h 137"/>
                <a:gd name="T22" fmla="*/ 80 w 104"/>
                <a:gd name="T23" fmla="*/ 96 h 137"/>
                <a:gd name="T24" fmla="*/ 80 w 104"/>
                <a:gd name="T25" fmla="*/ 96 h 137"/>
                <a:gd name="T26" fmla="*/ 96 w 104"/>
                <a:gd name="T27" fmla="*/ 85 h 137"/>
                <a:gd name="T28" fmla="*/ 69 w 104"/>
                <a:gd name="T29" fmla="*/ 82 h 137"/>
                <a:gd name="T30" fmla="*/ 68 w 104"/>
                <a:gd name="T31" fmla="*/ 82 h 137"/>
                <a:gd name="T32" fmla="*/ 93 w 104"/>
                <a:gd name="T33" fmla="*/ 82 h 137"/>
                <a:gd name="T34" fmla="*/ 93 w 104"/>
                <a:gd name="T35" fmla="*/ 80 h 137"/>
                <a:gd name="T36" fmla="*/ 103 w 104"/>
                <a:gd name="T37" fmla="*/ 80 h 137"/>
                <a:gd name="T38" fmla="*/ 62 w 104"/>
                <a:gd name="T39" fmla="*/ 77 h 137"/>
                <a:gd name="T40" fmla="*/ 52 w 104"/>
                <a:gd name="T41" fmla="*/ 71 h 137"/>
                <a:gd name="T42" fmla="*/ 55 w 104"/>
                <a:gd name="T43" fmla="*/ 72 h 137"/>
                <a:gd name="T44" fmla="*/ 58 w 104"/>
                <a:gd name="T45" fmla="*/ 77 h 137"/>
                <a:gd name="T46" fmla="*/ 57 w 104"/>
                <a:gd name="T47" fmla="*/ 83 h 137"/>
                <a:gd name="T48" fmla="*/ 52 w 104"/>
                <a:gd name="T49" fmla="*/ 85 h 137"/>
                <a:gd name="T50" fmla="*/ 44 w 104"/>
                <a:gd name="T51" fmla="*/ 83 h 137"/>
                <a:gd name="T52" fmla="*/ 39 w 104"/>
                <a:gd name="T53" fmla="*/ 80 h 137"/>
                <a:gd name="T54" fmla="*/ 41 w 104"/>
                <a:gd name="T55" fmla="*/ 79 h 137"/>
                <a:gd name="T56" fmla="*/ 43 w 104"/>
                <a:gd name="T57" fmla="*/ 74 h 137"/>
                <a:gd name="T58" fmla="*/ 52 w 104"/>
                <a:gd name="T59" fmla="*/ 71 h 137"/>
                <a:gd name="T60" fmla="*/ 71 w 104"/>
                <a:gd name="T61" fmla="*/ 72 h 137"/>
                <a:gd name="T62" fmla="*/ 95 w 104"/>
                <a:gd name="T63" fmla="*/ 69 h 137"/>
                <a:gd name="T64" fmla="*/ 93 w 104"/>
                <a:gd name="T65" fmla="*/ 71 h 137"/>
                <a:gd name="T66" fmla="*/ 93 w 104"/>
                <a:gd name="T67" fmla="*/ 69 h 137"/>
                <a:gd name="T68" fmla="*/ 38 w 104"/>
                <a:gd name="T69" fmla="*/ 68 h 137"/>
                <a:gd name="T70" fmla="*/ 79 w 104"/>
                <a:gd name="T71" fmla="*/ 64 h 137"/>
                <a:gd name="T72" fmla="*/ 79 w 104"/>
                <a:gd name="T73" fmla="*/ 63 h 137"/>
                <a:gd name="T74" fmla="*/ 79 w 104"/>
                <a:gd name="T75" fmla="*/ 66 h 137"/>
                <a:gd name="T76" fmla="*/ 80 w 104"/>
                <a:gd name="T77" fmla="*/ 60 h 137"/>
                <a:gd name="T78" fmla="*/ 79 w 104"/>
                <a:gd name="T79" fmla="*/ 60 h 137"/>
                <a:gd name="T80" fmla="*/ 77 w 104"/>
                <a:gd name="T81" fmla="*/ 57 h 137"/>
                <a:gd name="T82" fmla="*/ 73 w 104"/>
                <a:gd name="T83" fmla="*/ 63 h 137"/>
                <a:gd name="T84" fmla="*/ 77 w 104"/>
                <a:gd name="T85" fmla="*/ 60 h 137"/>
                <a:gd name="T86" fmla="*/ 74 w 104"/>
                <a:gd name="T87" fmla="*/ 63 h 137"/>
                <a:gd name="T88" fmla="*/ 69 w 104"/>
                <a:gd name="T89" fmla="*/ 63 h 137"/>
                <a:gd name="T90" fmla="*/ 65 w 104"/>
                <a:gd name="T91" fmla="*/ 64 h 137"/>
                <a:gd name="T92" fmla="*/ 60 w 104"/>
                <a:gd name="T93" fmla="*/ 66 h 137"/>
                <a:gd name="T94" fmla="*/ 58 w 104"/>
                <a:gd name="T95" fmla="*/ 63 h 137"/>
                <a:gd name="T96" fmla="*/ 60 w 104"/>
                <a:gd name="T97" fmla="*/ 61 h 137"/>
                <a:gd name="T98" fmla="*/ 68 w 104"/>
                <a:gd name="T99" fmla="*/ 58 h 137"/>
                <a:gd name="T100" fmla="*/ 74 w 104"/>
                <a:gd name="T101" fmla="*/ 55 h 137"/>
                <a:gd name="T102" fmla="*/ 79 w 104"/>
                <a:gd name="T103" fmla="*/ 53 h 137"/>
                <a:gd name="T104" fmla="*/ 79 w 104"/>
                <a:gd name="T105" fmla="*/ 53 h 137"/>
                <a:gd name="T106" fmla="*/ 36 w 104"/>
                <a:gd name="T107" fmla="*/ 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4" h="137">
                  <a:moveTo>
                    <a:pt x="0" y="137"/>
                  </a:moveTo>
                  <a:lnTo>
                    <a:pt x="2" y="137"/>
                  </a:lnTo>
                  <a:lnTo>
                    <a:pt x="2" y="137"/>
                  </a:lnTo>
                  <a:lnTo>
                    <a:pt x="2" y="137"/>
                  </a:lnTo>
                  <a:lnTo>
                    <a:pt x="0" y="137"/>
                  </a:lnTo>
                  <a:lnTo>
                    <a:pt x="0" y="137"/>
                  </a:lnTo>
                  <a:lnTo>
                    <a:pt x="0" y="137"/>
                  </a:lnTo>
                  <a:close/>
                  <a:moveTo>
                    <a:pt x="98" y="121"/>
                  </a:moveTo>
                  <a:lnTo>
                    <a:pt x="98" y="121"/>
                  </a:lnTo>
                  <a:lnTo>
                    <a:pt x="98" y="121"/>
                  </a:lnTo>
                  <a:lnTo>
                    <a:pt x="98" y="121"/>
                  </a:lnTo>
                  <a:lnTo>
                    <a:pt x="98" y="121"/>
                  </a:lnTo>
                  <a:lnTo>
                    <a:pt x="98" y="121"/>
                  </a:lnTo>
                  <a:lnTo>
                    <a:pt x="98" y="121"/>
                  </a:lnTo>
                  <a:lnTo>
                    <a:pt x="98" y="121"/>
                  </a:lnTo>
                  <a:lnTo>
                    <a:pt x="98" y="121"/>
                  </a:lnTo>
                  <a:lnTo>
                    <a:pt x="98" y="121"/>
                  </a:lnTo>
                  <a:lnTo>
                    <a:pt x="98" y="121"/>
                  </a:lnTo>
                  <a:close/>
                  <a:moveTo>
                    <a:pt x="99" y="98"/>
                  </a:moveTo>
                  <a:lnTo>
                    <a:pt x="99" y="98"/>
                  </a:lnTo>
                  <a:lnTo>
                    <a:pt x="99" y="98"/>
                  </a:lnTo>
                  <a:lnTo>
                    <a:pt x="99" y="98"/>
                  </a:lnTo>
                  <a:lnTo>
                    <a:pt x="99" y="99"/>
                  </a:lnTo>
                  <a:lnTo>
                    <a:pt x="99" y="99"/>
                  </a:lnTo>
                  <a:lnTo>
                    <a:pt x="99" y="99"/>
                  </a:lnTo>
                  <a:lnTo>
                    <a:pt x="99" y="99"/>
                  </a:lnTo>
                  <a:lnTo>
                    <a:pt x="99" y="99"/>
                  </a:lnTo>
                  <a:lnTo>
                    <a:pt x="99" y="99"/>
                  </a:lnTo>
                  <a:lnTo>
                    <a:pt x="99" y="99"/>
                  </a:lnTo>
                  <a:lnTo>
                    <a:pt x="99" y="98"/>
                  </a:lnTo>
                  <a:lnTo>
                    <a:pt x="99" y="98"/>
                  </a:lnTo>
                  <a:lnTo>
                    <a:pt x="99" y="98"/>
                  </a:lnTo>
                  <a:close/>
                  <a:moveTo>
                    <a:pt x="55" y="96"/>
                  </a:moveTo>
                  <a:lnTo>
                    <a:pt x="55" y="96"/>
                  </a:lnTo>
                  <a:lnTo>
                    <a:pt x="57" y="96"/>
                  </a:lnTo>
                  <a:lnTo>
                    <a:pt x="57" y="96"/>
                  </a:lnTo>
                  <a:lnTo>
                    <a:pt x="55" y="98"/>
                  </a:lnTo>
                  <a:lnTo>
                    <a:pt x="55" y="96"/>
                  </a:lnTo>
                  <a:lnTo>
                    <a:pt x="54" y="96"/>
                  </a:lnTo>
                  <a:lnTo>
                    <a:pt x="54" y="98"/>
                  </a:lnTo>
                  <a:lnTo>
                    <a:pt x="52" y="98"/>
                  </a:lnTo>
                  <a:lnTo>
                    <a:pt x="52" y="98"/>
                  </a:lnTo>
                  <a:lnTo>
                    <a:pt x="52" y="98"/>
                  </a:lnTo>
                  <a:lnTo>
                    <a:pt x="50" y="99"/>
                  </a:lnTo>
                  <a:lnTo>
                    <a:pt x="49" y="98"/>
                  </a:lnTo>
                  <a:lnTo>
                    <a:pt x="50" y="98"/>
                  </a:lnTo>
                  <a:lnTo>
                    <a:pt x="50" y="98"/>
                  </a:lnTo>
                  <a:lnTo>
                    <a:pt x="52" y="98"/>
                  </a:lnTo>
                  <a:lnTo>
                    <a:pt x="52" y="96"/>
                  </a:lnTo>
                  <a:lnTo>
                    <a:pt x="54" y="96"/>
                  </a:lnTo>
                  <a:lnTo>
                    <a:pt x="54" y="96"/>
                  </a:lnTo>
                  <a:lnTo>
                    <a:pt x="55" y="96"/>
                  </a:lnTo>
                  <a:close/>
                  <a:moveTo>
                    <a:pt x="82" y="94"/>
                  </a:moveTo>
                  <a:lnTo>
                    <a:pt x="82" y="96"/>
                  </a:lnTo>
                  <a:lnTo>
                    <a:pt x="82" y="96"/>
                  </a:lnTo>
                  <a:lnTo>
                    <a:pt x="82" y="96"/>
                  </a:lnTo>
                  <a:lnTo>
                    <a:pt x="82" y="96"/>
                  </a:lnTo>
                  <a:lnTo>
                    <a:pt x="80" y="96"/>
                  </a:lnTo>
                  <a:lnTo>
                    <a:pt x="80" y="96"/>
                  </a:lnTo>
                  <a:lnTo>
                    <a:pt x="80" y="96"/>
                  </a:lnTo>
                  <a:lnTo>
                    <a:pt x="80" y="96"/>
                  </a:lnTo>
                  <a:lnTo>
                    <a:pt x="80" y="96"/>
                  </a:lnTo>
                  <a:lnTo>
                    <a:pt x="80" y="96"/>
                  </a:lnTo>
                  <a:lnTo>
                    <a:pt x="80" y="96"/>
                  </a:lnTo>
                  <a:lnTo>
                    <a:pt x="80" y="96"/>
                  </a:lnTo>
                  <a:lnTo>
                    <a:pt x="82" y="94"/>
                  </a:lnTo>
                  <a:close/>
                  <a:moveTo>
                    <a:pt x="96" y="85"/>
                  </a:moveTo>
                  <a:lnTo>
                    <a:pt x="96" y="85"/>
                  </a:lnTo>
                  <a:lnTo>
                    <a:pt x="96" y="85"/>
                  </a:lnTo>
                  <a:lnTo>
                    <a:pt x="96" y="85"/>
                  </a:lnTo>
                  <a:lnTo>
                    <a:pt x="96" y="85"/>
                  </a:lnTo>
                  <a:lnTo>
                    <a:pt x="96" y="85"/>
                  </a:lnTo>
                  <a:lnTo>
                    <a:pt x="96" y="85"/>
                  </a:lnTo>
                  <a:close/>
                  <a:moveTo>
                    <a:pt x="69" y="80"/>
                  </a:moveTo>
                  <a:lnTo>
                    <a:pt x="69" y="82"/>
                  </a:lnTo>
                  <a:lnTo>
                    <a:pt x="69" y="82"/>
                  </a:lnTo>
                  <a:lnTo>
                    <a:pt x="69" y="83"/>
                  </a:lnTo>
                  <a:lnTo>
                    <a:pt x="69" y="83"/>
                  </a:lnTo>
                  <a:lnTo>
                    <a:pt x="68" y="82"/>
                  </a:lnTo>
                  <a:lnTo>
                    <a:pt x="68" y="82"/>
                  </a:lnTo>
                  <a:lnTo>
                    <a:pt x="68" y="82"/>
                  </a:lnTo>
                  <a:lnTo>
                    <a:pt x="69" y="80"/>
                  </a:lnTo>
                  <a:close/>
                  <a:moveTo>
                    <a:pt x="93" y="80"/>
                  </a:moveTo>
                  <a:lnTo>
                    <a:pt x="93" y="80"/>
                  </a:lnTo>
                  <a:lnTo>
                    <a:pt x="93" y="82"/>
                  </a:lnTo>
                  <a:lnTo>
                    <a:pt x="93" y="82"/>
                  </a:lnTo>
                  <a:lnTo>
                    <a:pt x="93" y="82"/>
                  </a:lnTo>
                  <a:lnTo>
                    <a:pt x="93" y="82"/>
                  </a:lnTo>
                  <a:lnTo>
                    <a:pt x="91" y="80"/>
                  </a:lnTo>
                  <a:lnTo>
                    <a:pt x="93" y="80"/>
                  </a:lnTo>
                  <a:close/>
                  <a:moveTo>
                    <a:pt x="103" y="80"/>
                  </a:moveTo>
                  <a:lnTo>
                    <a:pt x="104" y="80"/>
                  </a:lnTo>
                  <a:lnTo>
                    <a:pt x="104" y="80"/>
                  </a:lnTo>
                  <a:lnTo>
                    <a:pt x="104" y="80"/>
                  </a:lnTo>
                  <a:lnTo>
                    <a:pt x="103" y="80"/>
                  </a:lnTo>
                  <a:lnTo>
                    <a:pt x="103" y="80"/>
                  </a:lnTo>
                  <a:lnTo>
                    <a:pt x="103" y="80"/>
                  </a:lnTo>
                  <a:close/>
                  <a:moveTo>
                    <a:pt x="62" y="75"/>
                  </a:moveTo>
                  <a:lnTo>
                    <a:pt x="62" y="77"/>
                  </a:lnTo>
                  <a:lnTo>
                    <a:pt x="62" y="77"/>
                  </a:lnTo>
                  <a:lnTo>
                    <a:pt x="62" y="77"/>
                  </a:lnTo>
                  <a:lnTo>
                    <a:pt x="60" y="77"/>
                  </a:lnTo>
                  <a:lnTo>
                    <a:pt x="62" y="75"/>
                  </a:lnTo>
                  <a:lnTo>
                    <a:pt x="62" y="75"/>
                  </a:lnTo>
                  <a:close/>
                  <a:moveTo>
                    <a:pt x="52" y="71"/>
                  </a:moveTo>
                  <a:lnTo>
                    <a:pt x="54" y="71"/>
                  </a:lnTo>
                  <a:lnTo>
                    <a:pt x="54" y="72"/>
                  </a:lnTo>
                  <a:lnTo>
                    <a:pt x="54" y="72"/>
                  </a:lnTo>
                  <a:lnTo>
                    <a:pt x="54" y="72"/>
                  </a:lnTo>
                  <a:lnTo>
                    <a:pt x="55" y="72"/>
                  </a:lnTo>
                  <a:lnTo>
                    <a:pt x="55" y="74"/>
                  </a:lnTo>
                  <a:lnTo>
                    <a:pt x="57" y="75"/>
                  </a:lnTo>
                  <a:lnTo>
                    <a:pt x="58" y="75"/>
                  </a:lnTo>
                  <a:lnTo>
                    <a:pt x="58" y="77"/>
                  </a:lnTo>
                  <a:lnTo>
                    <a:pt x="58" y="77"/>
                  </a:lnTo>
                  <a:lnTo>
                    <a:pt x="58" y="79"/>
                  </a:lnTo>
                  <a:lnTo>
                    <a:pt x="58" y="80"/>
                  </a:lnTo>
                  <a:lnTo>
                    <a:pt x="60" y="83"/>
                  </a:lnTo>
                  <a:lnTo>
                    <a:pt x="58" y="83"/>
                  </a:lnTo>
                  <a:lnTo>
                    <a:pt x="57" y="83"/>
                  </a:lnTo>
                  <a:lnTo>
                    <a:pt x="57" y="83"/>
                  </a:lnTo>
                  <a:lnTo>
                    <a:pt x="57" y="83"/>
                  </a:lnTo>
                  <a:lnTo>
                    <a:pt x="55" y="83"/>
                  </a:lnTo>
                  <a:lnTo>
                    <a:pt x="54" y="85"/>
                  </a:lnTo>
                  <a:lnTo>
                    <a:pt x="52" y="85"/>
                  </a:lnTo>
                  <a:lnTo>
                    <a:pt x="50" y="85"/>
                  </a:lnTo>
                  <a:lnTo>
                    <a:pt x="49" y="85"/>
                  </a:lnTo>
                  <a:lnTo>
                    <a:pt x="47" y="85"/>
                  </a:lnTo>
                  <a:lnTo>
                    <a:pt x="47" y="85"/>
                  </a:lnTo>
                  <a:lnTo>
                    <a:pt x="44" y="83"/>
                  </a:lnTo>
                  <a:lnTo>
                    <a:pt x="43" y="83"/>
                  </a:lnTo>
                  <a:lnTo>
                    <a:pt x="41" y="83"/>
                  </a:lnTo>
                  <a:lnTo>
                    <a:pt x="39" y="83"/>
                  </a:lnTo>
                  <a:lnTo>
                    <a:pt x="39" y="80"/>
                  </a:lnTo>
                  <a:lnTo>
                    <a:pt x="39" y="80"/>
                  </a:lnTo>
                  <a:lnTo>
                    <a:pt x="39" y="79"/>
                  </a:lnTo>
                  <a:lnTo>
                    <a:pt x="39" y="79"/>
                  </a:lnTo>
                  <a:lnTo>
                    <a:pt x="41" y="79"/>
                  </a:lnTo>
                  <a:lnTo>
                    <a:pt x="41" y="79"/>
                  </a:lnTo>
                  <a:lnTo>
                    <a:pt x="41" y="79"/>
                  </a:lnTo>
                  <a:lnTo>
                    <a:pt x="41" y="77"/>
                  </a:lnTo>
                  <a:lnTo>
                    <a:pt x="41" y="77"/>
                  </a:lnTo>
                  <a:lnTo>
                    <a:pt x="41" y="77"/>
                  </a:lnTo>
                  <a:lnTo>
                    <a:pt x="41" y="75"/>
                  </a:lnTo>
                  <a:lnTo>
                    <a:pt x="43" y="74"/>
                  </a:lnTo>
                  <a:lnTo>
                    <a:pt x="44" y="74"/>
                  </a:lnTo>
                  <a:lnTo>
                    <a:pt x="47" y="72"/>
                  </a:lnTo>
                  <a:lnTo>
                    <a:pt x="49" y="72"/>
                  </a:lnTo>
                  <a:lnTo>
                    <a:pt x="52" y="72"/>
                  </a:lnTo>
                  <a:lnTo>
                    <a:pt x="52" y="71"/>
                  </a:lnTo>
                  <a:close/>
                  <a:moveTo>
                    <a:pt x="69" y="71"/>
                  </a:moveTo>
                  <a:lnTo>
                    <a:pt x="71" y="71"/>
                  </a:lnTo>
                  <a:lnTo>
                    <a:pt x="71" y="71"/>
                  </a:lnTo>
                  <a:lnTo>
                    <a:pt x="71" y="71"/>
                  </a:lnTo>
                  <a:lnTo>
                    <a:pt x="71" y="72"/>
                  </a:lnTo>
                  <a:lnTo>
                    <a:pt x="69" y="72"/>
                  </a:lnTo>
                  <a:lnTo>
                    <a:pt x="69" y="71"/>
                  </a:lnTo>
                  <a:close/>
                  <a:moveTo>
                    <a:pt x="93" y="69"/>
                  </a:moveTo>
                  <a:lnTo>
                    <a:pt x="95" y="69"/>
                  </a:lnTo>
                  <a:lnTo>
                    <a:pt x="95" y="69"/>
                  </a:lnTo>
                  <a:lnTo>
                    <a:pt x="95" y="69"/>
                  </a:lnTo>
                  <a:lnTo>
                    <a:pt x="95" y="71"/>
                  </a:lnTo>
                  <a:lnTo>
                    <a:pt x="95" y="71"/>
                  </a:lnTo>
                  <a:lnTo>
                    <a:pt x="93" y="71"/>
                  </a:lnTo>
                  <a:lnTo>
                    <a:pt x="93" y="71"/>
                  </a:lnTo>
                  <a:lnTo>
                    <a:pt x="93" y="71"/>
                  </a:lnTo>
                  <a:lnTo>
                    <a:pt x="93" y="69"/>
                  </a:lnTo>
                  <a:lnTo>
                    <a:pt x="93" y="69"/>
                  </a:lnTo>
                  <a:lnTo>
                    <a:pt x="93" y="69"/>
                  </a:lnTo>
                  <a:lnTo>
                    <a:pt x="93" y="69"/>
                  </a:lnTo>
                  <a:close/>
                  <a:moveTo>
                    <a:pt x="39" y="68"/>
                  </a:moveTo>
                  <a:lnTo>
                    <a:pt x="39" y="68"/>
                  </a:lnTo>
                  <a:lnTo>
                    <a:pt x="39" y="69"/>
                  </a:lnTo>
                  <a:lnTo>
                    <a:pt x="38" y="69"/>
                  </a:lnTo>
                  <a:lnTo>
                    <a:pt x="38" y="68"/>
                  </a:lnTo>
                  <a:lnTo>
                    <a:pt x="39" y="68"/>
                  </a:lnTo>
                  <a:lnTo>
                    <a:pt x="39" y="68"/>
                  </a:lnTo>
                  <a:lnTo>
                    <a:pt x="39" y="68"/>
                  </a:lnTo>
                  <a:close/>
                  <a:moveTo>
                    <a:pt x="79" y="63"/>
                  </a:moveTo>
                  <a:lnTo>
                    <a:pt x="79" y="64"/>
                  </a:lnTo>
                  <a:lnTo>
                    <a:pt x="79" y="66"/>
                  </a:lnTo>
                  <a:lnTo>
                    <a:pt x="77" y="66"/>
                  </a:lnTo>
                  <a:lnTo>
                    <a:pt x="77" y="66"/>
                  </a:lnTo>
                  <a:lnTo>
                    <a:pt x="77" y="64"/>
                  </a:lnTo>
                  <a:lnTo>
                    <a:pt x="79" y="63"/>
                  </a:lnTo>
                  <a:close/>
                  <a:moveTo>
                    <a:pt x="80" y="61"/>
                  </a:moveTo>
                  <a:lnTo>
                    <a:pt x="82" y="63"/>
                  </a:lnTo>
                  <a:lnTo>
                    <a:pt x="80" y="64"/>
                  </a:lnTo>
                  <a:lnTo>
                    <a:pt x="79" y="66"/>
                  </a:lnTo>
                  <a:lnTo>
                    <a:pt x="79" y="66"/>
                  </a:lnTo>
                  <a:lnTo>
                    <a:pt x="79" y="63"/>
                  </a:lnTo>
                  <a:lnTo>
                    <a:pt x="80" y="63"/>
                  </a:lnTo>
                  <a:lnTo>
                    <a:pt x="80" y="61"/>
                  </a:lnTo>
                  <a:close/>
                  <a:moveTo>
                    <a:pt x="80" y="58"/>
                  </a:moveTo>
                  <a:lnTo>
                    <a:pt x="80" y="60"/>
                  </a:lnTo>
                  <a:lnTo>
                    <a:pt x="80" y="60"/>
                  </a:lnTo>
                  <a:lnTo>
                    <a:pt x="79" y="60"/>
                  </a:lnTo>
                  <a:lnTo>
                    <a:pt x="79" y="60"/>
                  </a:lnTo>
                  <a:lnTo>
                    <a:pt x="79" y="60"/>
                  </a:lnTo>
                  <a:lnTo>
                    <a:pt x="79" y="60"/>
                  </a:lnTo>
                  <a:lnTo>
                    <a:pt x="79" y="58"/>
                  </a:lnTo>
                  <a:lnTo>
                    <a:pt x="80" y="58"/>
                  </a:lnTo>
                  <a:close/>
                  <a:moveTo>
                    <a:pt x="79" y="53"/>
                  </a:moveTo>
                  <a:lnTo>
                    <a:pt x="79" y="55"/>
                  </a:lnTo>
                  <a:lnTo>
                    <a:pt x="77" y="57"/>
                  </a:lnTo>
                  <a:lnTo>
                    <a:pt x="76" y="57"/>
                  </a:lnTo>
                  <a:lnTo>
                    <a:pt x="76" y="58"/>
                  </a:lnTo>
                  <a:lnTo>
                    <a:pt x="73" y="60"/>
                  </a:lnTo>
                  <a:lnTo>
                    <a:pt x="73" y="61"/>
                  </a:lnTo>
                  <a:lnTo>
                    <a:pt x="73" y="63"/>
                  </a:lnTo>
                  <a:lnTo>
                    <a:pt x="74" y="61"/>
                  </a:lnTo>
                  <a:lnTo>
                    <a:pt x="77" y="60"/>
                  </a:lnTo>
                  <a:lnTo>
                    <a:pt x="77" y="60"/>
                  </a:lnTo>
                  <a:lnTo>
                    <a:pt x="77" y="60"/>
                  </a:lnTo>
                  <a:lnTo>
                    <a:pt x="77" y="60"/>
                  </a:lnTo>
                  <a:lnTo>
                    <a:pt x="77" y="60"/>
                  </a:lnTo>
                  <a:lnTo>
                    <a:pt x="77" y="61"/>
                  </a:lnTo>
                  <a:lnTo>
                    <a:pt x="77" y="63"/>
                  </a:lnTo>
                  <a:lnTo>
                    <a:pt x="76" y="63"/>
                  </a:lnTo>
                  <a:lnTo>
                    <a:pt x="74" y="63"/>
                  </a:lnTo>
                  <a:lnTo>
                    <a:pt x="73" y="63"/>
                  </a:lnTo>
                  <a:lnTo>
                    <a:pt x="71" y="64"/>
                  </a:lnTo>
                  <a:lnTo>
                    <a:pt x="71" y="64"/>
                  </a:lnTo>
                  <a:lnTo>
                    <a:pt x="69" y="63"/>
                  </a:lnTo>
                  <a:lnTo>
                    <a:pt x="69" y="63"/>
                  </a:lnTo>
                  <a:lnTo>
                    <a:pt x="69" y="63"/>
                  </a:lnTo>
                  <a:lnTo>
                    <a:pt x="69" y="63"/>
                  </a:lnTo>
                  <a:lnTo>
                    <a:pt x="68" y="63"/>
                  </a:lnTo>
                  <a:lnTo>
                    <a:pt x="65" y="64"/>
                  </a:lnTo>
                  <a:lnTo>
                    <a:pt x="65" y="64"/>
                  </a:lnTo>
                  <a:lnTo>
                    <a:pt x="63" y="64"/>
                  </a:lnTo>
                  <a:lnTo>
                    <a:pt x="63" y="64"/>
                  </a:lnTo>
                  <a:lnTo>
                    <a:pt x="62" y="66"/>
                  </a:lnTo>
                  <a:lnTo>
                    <a:pt x="60" y="66"/>
                  </a:lnTo>
                  <a:lnTo>
                    <a:pt x="60" y="66"/>
                  </a:lnTo>
                  <a:lnTo>
                    <a:pt x="58" y="64"/>
                  </a:lnTo>
                  <a:lnTo>
                    <a:pt x="58" y="64"/>
                  </a:lnTo>
                  <a:lnTo>
                    <a:pt x="57" y="63"/>
                  </a:lnTo>
                  <a:lnTo>
                    <a:pt x="57" y="63"/>
                  </a:lnTo>
                  <a:lnTo>
                    <a:pt x="58" y="63"/>
                  </a:lnTo>
                  <a:lnTo>
                    <a:pt x="58" y="61"/>
                  </a:lnTo>
                  <a:lnTo>
                    <a:pt x="58" y="61"/>
                  </a:lnTo>
                  <a:lnTo>
                    <a:pt x="58" y="61"/>
                  </a:lnTo>
                  <a:lnTo>
                    <a:pt x="60" y="61"/>
                  </a:lnTo>
                  <a:lnTo>
                    <a:pt x="60" y="61"/>
                  </a:lnTo>
                  <a:lnTo>
                    <a:pt x="62" y="61"/>
                  </a:lnTo>
                  <a:lnTo>
                    <a:pt x="63" y="60"/>
                  </a:lnTo>
                  <a:lnTo>
                    <a:pt x="63" y="60"/>
                  </a:lnTo>
                  <a:lnTo>
                    <a:pt x="66" y="58"/>
                  </a:lnTo>
                  <a:lnTo>
                    <a:pt x="68" y="58"/>
                  </a:lnTo>
                  <a:lnTo>
                    <a:pt x="68" y="58"/>
                  </a:lnTo>
                  <a:lnTo>
                    <a:pt x="69" y="58"/>
                  </a:lnTo>
                  <a:lnTo>
                    <a:pt x="71" y="57"/>
                  </a:lnTo>
                  <a:lnTo>
                    <a:pt x="73" y="55"/>
                  </a:lnTo>
                  <a:lnTo>
                    <a:pt x="74" y="55"/>
                  </a:lnTo>
                  <a:lnTo>
                    <a:pt x="74" y="55"/>
                  </a:lnTo>
                  <a:lnTo>
                    <a:pt x="76" y="55"/>
                  </a:lnTo>
                  <a:lnTo>
                    <a:pt x="77" y="55"/>
                  </a:lnTo>
                  <a:lnTo>
                    <a:pt x="79" y="53"/>
                  </a:lnTo>
                  <a:close/>
                  <a:moveTo>
                    <a:pt x="79" y="53"/>
                  </a:moveTo>
                  <a:lnTo>
                    <a:pt x="79" y="53"/>
                  </a:lnTo>
                  <a:lnTo>
                    <a:pt x="79" y="53"/>
                  </a:lnTo>
                  <a:lnTo>
                    <a:pt x="79" y="55"/>
                  </a:lnTo>
                  <a:lnTo>
                    <a:pt x="79" y="53"/>
                  </a:lnTo>
                  <a:lnTo>
                    <a:pt x="79" y="53"/>
                  </a:lnTo>
                  <a:close/>
                  <a:moveTo>
                    <a:pt x="36" y="0"/>
                  </a:moveTo>
                  <a:lnTo>
                    <a:pt x="38" y="0"/>
                  </a:lnTo>
                  <a:lnTo>
                    <a:pt x="38" y="0"/>
                  </a:lnTo>
                  <a:lnTo>
                    <a:pt x="38" y="1"/>
                  </a:lnTo>
                  <a:lnTo>
                    <a:pt x="36" y="1"/>
                  </a:lnTo>
                  <a:lnTo>
                    <a:pt x="36" y="1"/>
                  </a:lnTo>
                  <a:lnTo>
                    <a:pt x="36" y="0"/>
                  </a:lnTo>
                  <a:lnTo>
                    <a:pt x="36" y="0"/>
                  </a:lnTo>
                  <a:lnTo>
                    <a:pt x="3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83" name="Freeform 280">
              <a:extLst>
                <a:ext uri="{FF2B5EF4-FFF2-40B4-BE49-F238E27FC236}">
                  <a16:creationId xmlns:a16="http://schemas.microsoft.com/office/drawing/2014/main" id="{0F0BE7F0-BCCA-4ADD-63D0-3F178AC4FE8D}"/>
                </a:ext>
              </a:extLst>
            </p:cNvPr>
            <p:cNvSpPr>
              <a:spLocks noEditPoints="1"/>
            </p:cNvSpPr>
            <p:nvPr/>
          </p:nvSpPr>
          <p:spPr bwMode="auto">
            <a:xfrm>
              <a:off x="6314675" y="2030076"/>
              <a:ext cx="339165" cy="469763"/>
            </a:xfrm>
            <a:custGeom>
              <a:avLst/>
              <a:gdLst>
                <a:gd name="T0" fmla="*/ 13 w 174"/>
                <a:gd name="T1" fmla="*/ 236 h 241"/>
                <a:gd name="T2" fmla="*/ 30 w 174"/>
                <a:gd name="T3" fmla="*/ 233 h 241"/>
                <a:gd name="T4" fmla="*/ 2 w 174"/>
                <a:gd name="T5" fmla="*/ 233 h 241"/>
                <a:gd name="T6" fmla="*/ 38 w 174"/>
                <a:gd name="T7" fmla="*/ 230 h 241"/>
                <a:gd name="T8" fmla="*/ 38 w 174"/>
                <a:gd name="T9" fmla="*/ 233 h 241"/>
                <a:gd name="T10" fmla="*/ 7 w 174"/>
                <a:gd name="T11" fmla="*/ 230 h 241"/>
                <a:gd name="T12" fmla="*/ 10 w 174"/>
                <a:gd name="T13" fmla="*/ 233 h 241"/>
                <a:gd name="T14" fmla="*/ 2 w 174"/>
                <a:gd name="T15" fmla="*/ 232 h 241"/>
                <a:gd name="T16" fmla="*/ 3 w 174"/>
                <a:gd name="T17" fmla="*/ 230 h 241"/>
                <a:gd name="T18" fmla="*/ 35 w 174"/>
                <a:gd name="T19" fmla="*/ 230 h 241"/>
                <a:gd name="T20" fmla="*/ 27 w 174"/>
                <a:gd name="T21" fmla="*/ 227 h 241"/>
                <a:gd name="T22" fmla="*/ 24 w 174"/>
                <a:gd name="T23" fmla="*/ 166 h 241"/>
                <a:gd name="T24" fmla="*/ 26 w 174"/>
                <a:gd name="T25" fmla="*/ 167 h 241"/>
                <a:gd name="T26" fmla="*/ 78 w 174"/>
                <a:gd name="T27" fmla="*/ 125 h 241"/>
                <a:gd name="T28" fmla="*/ 126 w 174"/>
                <a:gd name="T29" fmla="*/ 5 h 241"/>
                <a:gd name="T30" fmla="*/ 134 w 174"/>
                <a:gd name="T31" fmla="*/ 24 h 241"/>
                <a:gd name="T32" fmla="*/ 133 w 174"/>
                <a:gd name="T33" fmla="*/ 32 h 241"/>
                <a:gd name="T34" fmla="*/ 142 w 174"/>
                <a:gd name="T35" fmla="*/ 50 h 241"/>
                <a:gd name="T36" fmla="*/ 141 w 174"/>
                <a:gd name="T37" fmla="*/ 74 h 241"/>
                <a:gd name="T38" fmla="*/ 145 w 174"/>
                <a:gd name="T39" fmla="*/ 93 h 241"/>
                <a:gd name="T40" fmla="*/ 152 w 174"/>
                <a:gd name="T41" fmla="*/ 109 h 241"/>
                <a:gd name="T42" fmla="*/ 145 w 174"/>
                <a:gd name="T43" fmla="*/ 120 h 241"/>
                <a:gd name="T44" fmla="*/ 145 w 174"/>
                <a:gd name="T45" fmla="*/ 126 h 241"/>
                <a:gd name="T46" fmla="*/ 152 w 174"/>
                <a:gd name="T47" fmla="*/ 136 h 241"/>
                <a:gd name="T48" fmla="*/ 158 w 174"/>
                <a:gd name="T49" fmla="*/ 150 h 241"/>
                <a:gd name="T50" fmla="*/ 169 w 174"/>
                <a:gd name="T51" fmla="*/ 167 h 241"/>
                <a:gd name="T52" fmla="*/ 169 w 174"/>
                <a:gd name="T53" fmla="*/ 183 h 241"/>
                <a:gd name="T54" fmla="*/ 144 w 174"/>
                <a:gd name="T55" fmla="*/ 206 h 241"/>
                <a:gd name="T56" fmla="*/ 120 w 174"/>
                <a:gd name="T57" fmla="*/ 225 h 241"/>
                <a:gd name="T58" fmla="*/ 104 w 174"/>
                <a:gd name="T59" fmla="*/ 227 h 241"/>
                <a:gd name="T60" fmla="*/ 100 w 174"/>
                <a:gd name="T61" fmla="*/ 227 h 241"/>
                <a:gd name="T62" fmla="*/ 92 w 174"/>
                <a:gd name="T63" fmla="*/ 230 h 241"/>
                <a:gd name="T64" fmla="*/ 78 w 174"/>
                <a:gd name="T65" fmla="*/ 235 h 241"/>
                <a:gd name="T66" fmla="*/ 56 w 174"/>
                <a:gd name="T67" fmla="*/ 240 h 241"/>
                <a:gd name="T68" fmla="*/ 51 w 174"/>
                <a:gd name="T69" fmla="*/ 236 h 241"/>
                <a:gd name="T70" fmla="*/ 44 w 174"/>
                <a:gd name="T71" fmla="*/ 236 h 241"/>
                <a:gd name="T72" fmla="*/ 44 w 174"/>
                <a:gd name="T73" fmla="*/ 233 h 241"/>
                <a:gd name="T74" fmla="*/ 35 w 174"/>
                <a:gd name="T75" fmla="*/ 227 h 241"/>
                <a:gd name="T76" fmla="*/ 27 w 174"/>
                <a:gd name="T77" fmla="*/ 221 h 241"/>
                <a:gd name="T78" fmla="*/ 29 w 174"/>
                <a:gd name="T79" fmla="*/ 205 h 241"/>
                <a:gd name="T80" fmla="*/ 29 w 174"/>
                <a:gd name="T81" fmla="*/ 202 h 241"/>
                <a:gd name="T82" fmla="*/ 24 w 174"/>
                <a:gd name="T83" fmla="*/ 184 h 241"/>
                <a:gd name="T84" fmla="*/ 30 w 174"/>
                <a:gd name="T85" fmla="*/ 169 h 241"/>
                <a:gd name="T86" fmla="*/ 40 w 174"/>
                <a:gd name="T87" fmla="*/ 161 h 241"/>
                <a:gd name="T88" fmla="*/ 51 w 174"/>
                <a:gd name="T89" fmla="*/ 153 h 241"/>
                <a:gd name="T90" fmla="*/ 68 w 174"/>
                <a:gd name="T91" fmla="*/ 136 h 241"/>
                <a:gd name="T92" fmla="*/ 84 w 174"/>
                <a:gd name="T93" fmla="*/ 128 h 241"/>
                <a:gd name="T94" fmla="*/ 84 w 174"/>
                <a:gd name="T95" fmla="*/ 117 h 241"/>
                <a:gd name="T96" fmla="*/ 73 w 174"/>
                <a:gd name="T97" fmla="*/ 104 h 241"/>
                <a:gd name="T98" fmla="*/ 60 w 174"/>
                <a:gd name="T99" fmla="*/ 96 h 241"/>
                <a:gd name="T100" fmla="*/ 63 w 174"/>
                <a:gd name="T101" fmla="*/ 84 h 241"/>
                <a:gd name="T102" fmla="*/ 59 w 174"/>
                <a:gd name="T103" fmla="*/ 73 h 241"/>
                <a:gd name="T104" fmla="*/ 57 w 174"/>
                <a:gd name="T105" fmla="*/ 66 h 241"/>
                <a:gd name="T106" fmla="*/ 59 w 174"/>
                <a:gd name="T107" fmla="*/ 54 h 241"/>
                <a:gd name="T108" fmla="*/ 48 w 174"/>
                <a:gd name="T109" fmla="*/ 43 h 241"/>
                <a:gd name="T110" fmla="*/ 26 w 174"/>
                <a:gd name="T111" fmla="*/ 33 h 241"/>
                <a:gd name="T112" fmla="*/ 22 w 174"/>
                <a:gd name="T113" fmla="*/ 27 h 241"/>
                <a:gd name="T114" fmla="*/ 30 w 174"/>
                <a:gd name="T115" fmla="*/ 21 h 241"/>
                <a:gd name="T116" fmla="*/ 51 w 174"/>
                <a:gd name="T117" fmla="*/ 36 h 241"/>
                <a:gd name="T118" fmla="*/ 70 w 174"/>
                <a:gd name="T119" fmla="*/ 35 h 241"/>
                <a:gd name="T120" fmla="*/ 85 w 174"/>
                <a:gd name="T121" fmla="*/ 30 h 241"/>
                <a:gd name="T122" fmla="*/ 93 w 174"/>
                <a:gd name="T123" fmla="*/ 11 h 241"/>
                <a:gd name="T124" fmla="*/ 109 w 174"/>
                <a:gd name="T125" fmla="*/ 5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4" h="241">
                  <a:moveTo>
                    <a:pt x="15" y="236"/>
                  </a:moveTo>
                  <a:lnTo>
                    <a:pt x="15" y="236"/>
                  </a:lnTo>
                  <a:lnTo>
                    <a:pt x="16" y="236"/>
                  </a:lnTo>
                  <a:lnTo>
                    <a:pt x="16" y="236"/>
                  </a:lnTo>
                  <a:lnTo>
                    <a:pt x="15" y="238"/>
                  </a:lnTo>
                  <a:lnTo>
                    <a:pt x="15" y="236"/>
                  </a:lnTo>
                  <a:lnTo>
                    <a:pt x="13" y="236"/>
                  </a:lnTo>
                  <a:lnTo>
                    <a:pt x="13" y="236"/>
                  </a:lnTo>
                  <a:lnTo>
                    <a:pt x="13" y="236"/>
                  </a:lnTo>
                  <a:lnTo>
                    <a:pt x="15" y="236"/>
                  </a:lnTo>
                  <a:close/>
                  <a:moveTo>
                    <a:pt x="30" y="233"/>
                  </a:moveTo>
                  <a:lnTo>
                    <a:pt x="30" y="233"/>
                  </a:lnTo>
                  <a:lnTo>
                    <a:pt x="30" y="235"/>
                  </a:lnTo>
                  <a:lnTo>
                    <a:pt x="30" y="235"/>
                  </a:lnTo>
                  <a:lnTo>
                    <a:pt x="29" y="235"/>
                  </a:lnTo>
                  <a:lnTo>
                    <a:pt x="29" y="235"/>
                  </a:lnTo>
                  <a:lnTo>
                    <a:pt x="29" y="235"/>
                  </a:lnTo>
                  <a:lnTo>
                    <a:pt x="30" y="233"/>
                  </a:lnTo>
                  <a:close/>
                  <a:moveTo>
                    <a:pt x="33" y="233"/>
                  </a:moveTo>
                  <a:lnTo>
                    <a:pt x="33" y="235"/>
                  </a:lnTo>
                  <a:lnTo>
                    <a:pt x="32" y="235"/>
                  </a:lnTo>
                  <a:lnTo>
                    <a:pt x="32" y="235"/>
                  </a:lnTo>
                  <a:lnTo>
                    <a:pt x="32" y="233"/>
                  </a:lnTo>
                  <a:lnTo>
                    <a:pt x="32" y="233"/>
                  </a:lnTo>
                  <a:lnTo>
                    <a:pt x="33" y="233"/>
                  </a:lnTo>
                  <a:close/>
                  <a:moveTo>
                    <a:pt x="2" y="232"/>
                  </a:moveTo>
                  <a:lnTo>
                    <a:pt x="2" y="233"/>
                  </a:lnTo>
                  <a:lnTo>
                    <a:pt x="2" y="233"/>
                  </a:lnTo>
                  <a:lnTo>
                    <a:pt x="2" y="233"/>
                  </a:lnTo>
                  <a:lnTo>
                    <a:pt x="0" y="233"/>
                  </a:lnTo>
                  <a:lnTo>
                    <a:pt x="0" y="235"/>
                  </a:lnTo>
                  <a:lnTo>
                    <a:pt x="0" y="235"/>
                  </a:lnTo>
                  <a:lnTo>
                    <a:pt x="0" y="233"/>
                  </a:lnTo>
                  <a:lnTo>
                    <a:pt x="0" y="232"/>
                  </a:lnTo>
                  <a:lnTo>
                    <a:pt x="2" y="232"/>
                  </a:lnTo>
                  <a:close/>
                  <a:moveTo>
                    <a:pt x="38" y="230"/>
                  </a:moveTo>
                  <a:lnTo>
                    <a:pt x="40" y="230"/>
                  </a:lnTo>
                  <a:lnTo>
                    <a:pt x="41" y="230"/>
                  </a:lnTo>
                  <a:lnTo>
                    <a:pt x="41" y="232"/>
                  </a:lnTo>
                  <a:lnTo>
                    <a:pt x="40" y="232"/>
                  </a:lnTo>
                  <a:lnTo>
                    <a:pt x="40" y="233"/>
                  </a:lnTo>
                  <a:lnTo>
                    <a:pt x="41" y="233"/>
                  </a:lnTo>
                  <a:lnTo>
                    <a:pt x="41" y="233"/>
                  </a:lnTo>
                  <a:lnTo>
                    <a:pt x="40" y="233"/>
                  </a:lnTo>
                  <a:lnTo>
                    <a:pt x="38" y="233"/>
                  </a:lnTo>
                  <a:lnTo>
                    <a:pt x="38" y="232"/>
                  </a:lnTo>
                  <a:lnTo>
                    <a:pt x="38" y="232"/>
                  </a:lnTo>
                  <a:lnTo>
                    <a:pt x="37" y="232"/>
                  </a:lnTo>
                  <a:lnTo>
                    <a:pt x="37" y="230"/>
                  </a:lnTo>
                  <a:lnTo>
                    <a:pt x="38" y="230"/>
                  </a:lnTo>
                  <a:lnTo>
                    <a:pt x="38" y="230"/>
                  </a:lnTo>
                  <a:close/>
                  <a:moveTo>
                    <a:pt x="5" y="229"/>
                  </a:moveTo>
                  <a:lnTo>
                    <a:pt x="7" y="230"/>
                  </a:lnTo>
                  <a:lnTo>
                    <a:pt x="7" y="230"/>
                  </a:lnTo>
                  <a:lnTo>
                    <a:pt x="7" y="230"/>
                  </a:lnTo>
                  <a:lnTo>
                    <a:pt x="7" y="230"/>
                  </a:lnTo>
                  <a:lnTo>
                    <a:pt x="8" y="230"/>
                  </a:lnTo>
                  <a:lnTo>
                    <a:pt x="10" y="230"/>
                  </a:lnTo>
                  <a:lnTo>
                    <a:pt x="10" y="232"/>
                  </a:lnTo>
                  <a:lnTo>
                    <a:pt x="10" y="232"/>
                  </a:lnTo>
                  <a:lnTo>
                    <a:pt x="11" y="232"/>
                  </a:lnTo>
                  <a:lnTo>
                    <a:pt x="10" y="233"/>
                  </a:lnTo>
                  <a:lnTo>
                    <a:pt x="10" y="233"/>
                  </a:lnTo>
                  <a:lnTo>
                    <a:pt x="8" y="233"/>
                  </a:lnTo>
                  <a:lnTo>
                    <a:pt x="8" y="233"/>
                  </a:lnTo>
                  <a:lnTo>
                    <a:pt x="8" y="233"/>
                  </a:lnTo>
                  <a:lnTo>
                    <a:pt x="7" y="235"/>
                  </a:lnTo>
                  <a:lnTo>
                    <a:pt x="7" y="235"/>
                  </a:lnTo>
                  <a:lnTo>
                    <a:pt x="3" y="236"/>
                  </a:lnTo>
                  <a:lnTo>
                    <a:pt x="3" y="235"/>
                  </a:lnTo>
                  <a:lnTo>
                    <a:pt x="2" y="232"/>
                  </a:lnTo>
                  <a:lnTo>
                    <a:pt x="2" y="232"/>
                  </a:lnTo>
                  <a:lnTo>
                    <a:pt x="3" y="232"/>
                  </a:lnTo>
                  <a:lnTo>
                    <a:pt x="3" y="232"/>
                  </a:lnTo>
                  <a:lnTo>
                    <a:pt x="3" y="233"/>
                  </a:lnTo>
                  <a:lnTo>
                    <a:pt x="5" y="233"/>
                  </a:lnTo>
                  <a:lnTo>
                    <a:pt x="5" y="232"/>
                  </a:lnTo>
                  <a:lnTo>
                    <a:pt x="5" y="232"/>
                  </a:lnTo>
                  <a:lnTo>
                    <a:pt x="5" y="230"/>
                  </a:lnTo>
                  <a:lnTo>
                    <a:pt x="3" y="230"/>
                  </a:lnTo>
                  <a:lnTo>
                    <a:pt x="3" y="230"/>
                  </a:lnTo>
                  <a:lnTo>
                    <a:pt x="5" y="229"/>
                  </a:lnTo>
                  <a:lnTo>
                    <a:pt x="5" y="229"/>
                  </a:lnTo>
                  <a:close/>
                  <a:moveTo>
                    <a:pt x="33" y="227"/>
                  </a:moveTo>
                  <a:lnTo>
                    <a:pt x="35" y="229"/>
                  </a:lnTo>
                  <a:lnTo>
                    <a:pt x="35" y="229"/>
                  </a:lnTo>
                  <a:lnTo>
                    <a:pt x="35" y="229"/>
                  </a:lnTo>
                  <a:lnTo>
                    <a:pt x="35" y="230"/>
                  </a:lnTo>
                  <a:lnTo>
                    <a:pt x="35" y="230"/>
                  </a:lnTo>
                  <a:lnTo>
                    <a:pt x="35" y="230"/>
                  </a:lnTo>
                  <a:lnTo>
                    <a:pt x="33" y="229"/>
                  </a:lnTo>
                  <a:lnTo>
                    <a:pt x="33" y="229"/>
                  </a:lnTo>
                  <a:lnTo>
                    <a:pt x="33" y="229"/>
                  </a:lnTo>
                  <a:lnTo>
                    <a:pt x="33" y="227"/>
                  </a:lnTo>
                  <a:lnTo>
                    <a:pt x="33" y="227"/>
                  </a:lnTo>
                  <a:close/>
                  <a:moveTo>
                    <a:pt x="26" y="224"/>
                  </a:moveTo>
                  <a:lnTo>
                    <a:pt x="26" y="224"/>
                  </a:lnTo>
                  <a:lnTo>
                    <a:pt x="27" y="225"/>
                  </a:lnTo>
                  <a:lnTo>
                    <a:pt x="27" y="227"/>
                  </a:lnTo>
                  <a:lnTo>
                    <a:pt x="27" y="227"/>
                  </a:lnTo>
                  <a:lnTo>
                    <a:pt x="26" y="227"/>
                  </a:lnTo>
                  <a:lnTo>
                    <a:pt x="26" y="225"/>
                  </a:lnTo>
                  <a:lnTo>
                    <a:pt x="24" y="224"/>
                  </a:lnTo>
                  <a:lnTo>
                    <a:pt x="24" y="224"/>
                  </a:lnTo>
                  <a:lnTo>
                    <a:pt x="26" y="224"/>
                  </a:lnTo>
                  <a:close/>
                  <a:moveTo>
                    <a:pt x="24" y="166"/>
                  </a:moveTo>
                  <a:lnTo>
                    <a:pt x="24" y="166"/>
                  </a:lnTo>
                  <a:lnTo>
                    <a:pt x="24" y="166"/>
                  </a:lnTo>
                  <a:lnTo>
                    <a:pt x="24" y="166"/>
                  </a:lnTo>
                  <a:lnTo>
                    <a:pt x="26" y="166"/>
                  </a:lnTo>
                  <a:lnTo>
                    <a:pt x="27" y="166"/>
                  </a:lnTo>
                  <a:lnTo>
                    <a:pt x="27" y="166"/>
                  </a:lnTo>
                  <a:lnTo>
                    <a:pt x="27" y="167"/>
                  </a:lnTo>
                  <a:lnTo>
                    <a:pt x="27" y="167"/>
                  </a:lnTo>
                  <a:lnTo>
                    <a:pt x="27" y="167"/>
                  </a:lnTo>
                  <a:lnTo>
                    <a:pt x="26" y="167"/>
                  </a:lnTo>
                  <a:lnTo>
                    <a:pt x="26" y="167"/>
                  </a:lnTo>
                  <a:lnTo>
                    <a:pt x="26" y="167"/>
                  </a:lnTo>
                  <a:lnTo>
                    <a:pt x="24" y="167"/>
                  </a:lnTo>
                  <a:lnTo>
                    <a:pt x="22" y="166"/>
                  </a:lnTo>
                  <a:lnTo>
                    <a:pt x="24" y="166"/>
                  </a:lnTo>
                  <a:close/>
                  <a:moveTo>
                    <a:pt x="76" y="123"/>
                  </a:moveTo>
                  <a:lnTo>
                    <a:pt x="79" y="123"/>
                  </a:lnTo>
                  <a:lnTo>
                    <a:pt x="79" y="125"/>
                  </a:lnTo>
                  <a:lnTo>
                    <a:pt x="78" y="125"/>
                  </a:lnTo>
                  <a:lnTo>
                    <a:pt x="78" y="125"/>
                  </a:lnTo>
                  <a:lnTo>
                    <a:pt x="74" y="126"/>
                  </a:lnTo>
                  <a:lnTo>
                    <a:pt x="73" y="126"/>
                  </a:lnTo>
                  <a:lnTo>
                    <a:pt x="73" y="125"/>
                  </a:lnTo>
                  <a:lnTo>
                    <a:pt x="74" y="123"/>
                  </a:lnTo>
                  <a:lnTo>
                    <a:pt x="76" y="123"/>
                  </a:lnTo>
                  <a:close/>
                  <a:moveTo>
                    <a:pt x="119" y="0"/>
                  </a:moveTo>
                  <a:lnTo>
                    <a:pt x="120" y="0"/>
                  </a:lnTo>
                  <a:lnTo>
                    <a:pt x="123" y="2"/>
                  </a:lnTo>
                  <a:lnTo>
                    <a:pt x="126" y="5"/>
                  </a:lnTo>
                  <a:lnTo>
                    <a:pt x="128" y="6"/>
                  </a:lnTo>
                  <a:lnTo>
                    <a:pt x="134" y="8"/>
                  </a:lnTo>
                  <a:lnTo>
                    <a:pt x="139" y="10"/>
                  </a:lnTo>
                  <a:lnTo>
                    <a:pt x="142" y="16"/>
                  </a:lnTo>
                  <a:lnTo>
                    <a:pt x="141" y="17"/>
                  </a:lnTo>
                  <a:lnTo>
                    <a:pt x="139" y="17"/>
                  </a:lnTo>
                  <a:lnTo>
                    <a:pt x="138" y="21"/>
                  </a:lnTo>
                  <a:lnTo>
                    <a:pt x="134" y="22"/>
                  </a:lnTo>
                  <a:lnTo>
                    <a:pt x="134" y="24"/>
                  </a:lnTo>
                  <a:lnTo>
                    <a:pt x="136" y="25"/>
                  </a:lnTo>
                  <a:lnTo>
                    <a:pt x="136" y="27"/>
                  </a:lnTo>
                  <a:lnTo>
                    <a:pt x="136" y="27"/>
                  </a:lnTo>
                  <a:lnTo>
                    <a:pt x="133" y="28"/>
                  </a:lnTo>
                  <a:lnTo>
                    <a:pt x="131" y="28"/>
                  </a:lnTo>
                  <a:lnTo>
                    <a:pt x="128" y="30"/>
                  </a:lnTo>
                  <a:lnTo>
                    <a:pt x="130" y="30"/>
                  </a:lnTo>
                  <a:lnTo>
                    <a:pt x="133" y="30"/>
                  </a:lnTo>
                  <a:lnTo>
                    <a:pt x="133" y="32"/>
                  </a:lnTo>
                  <a:lnTo>
                    <a:pt x="134" y="32"/>
                  </a:lnTo>
                  <a:lnTo>
                    <a:pt x="134" y="32"/>
                  </a:lnTo>
                  <a:lnTo>
                    <a:pt x="133" y="33"/>
                  </a:lnTo>
                  <a:lnTo>
                    <a:pt x="130" y="39"/>
                  </a:lnTo>
                  <a:lnTo>
                    <a:pt x="130" y="39"/>
                  </a:lnTo>
                  <a:lnTo>
                    <a:pt x="131" y="44"/>
                  </a:lnTo>
                  <a:lnTo>
                    <a:pt x="133" y="47"/>
                  </a:lnTo>
                  <a:lnTo>
                    <a:pt x="138" y="49"/>
                  </a:lnTo>
                  <a:lnTo>
                    <a:pt x="142" y="50"/>
                  </a:lnTo>
                  <a:lnTo>
                    <a:pt x="144" y="54"/>
                  </a:lnTo>
                  <a:lnTo>
                    <a:pt x="149" y="58"/>
                  </a:lnTo>
                  <a:lnTo>
                    <a:pt x="152" y="60"/>
                  </a:lnTo>
                  <a:lnTo>
                    <a:pt x="152" y="60"/>
                  </a:lnTo>
                  <a:lnTo>
                    <a:pt x="150" y="63"/>
                  </a:lnTo>
                  <a:lnTo>
                    <a:pt x="149" y="66"/>
                  </a:lnTo>
                  <a:lnTo>
                    <a:pt x="145" y="69"/>
                  </a:lnTo>
                  <a:lnTo>
                    <a:pt x="142" y="73"/>
                  </a:lnTo>
                  <a:lnTo>
                    <a:pt x="141" y="74"/>
                  </a:lnTo>
                  <a:lnTo>
                    <a:pt x="138" y="77"/>
                  </a:lnTo>
                  <a:lnTo>
                    <a:pt x="138" y="79"/>
                  </a:lnTo>
                  <a:lnTo>
                    <a:pt x="138" y="80"/>
                  </a:lnTo>
                  <a:lnTo>
                    <a:pt x="139" y="80"/>
                  </a:lnTo>
                  <a:lnTo>
                    <a:pt x="141" y="85"/>
                  </a:lnTo>
                  <a:lnTo>
                    <a:pt x="142" y="87"/>
                  </a:lnTo>
                  <a:lnTo>
                    <a:pt x="144" y="88"/>
                  </a:lnTo>
                  <a:lnTo>
                    <a:pt x="145" y="90"/>
                  </a:lnTo>
                  <a:lnTo>
                    <a:pt x="145" y="93"/>
                  </a:lnTo>
                  <a:lnTo>
                    <a:pt x="147" y="95"/>
                  </a:lnTo>
                  <a:lnTo>
                    <a:pt x="147" y="96"/>
                  </a:lnTo>
                  <a:lnTo>
                    <a:pt x="149" y="96"/>
                  </a:lnTo>
                  <a:lnTo>
                    <a:pt x="150" y="99"/>
                  </a:lnTo>
                  <a:lnTo>
                    <a:pt x="150" y="101"/>
                  </a:lnTo>
                  <a:lnTo>
                    <a:pt x="153" y="106"/>
                  </a:lnTo>
                  <a:lnTo>
                    <a:pt x="153" y="107"/>
                  </a:lnTo>
                  <a:lnTo>
                    <a:pt x="153" y="109"/>
                  </a:lnTo>
                  <a:lnTo>
                    <a:pt x="152" y="109"/>
                  </a:lnTo>
                  <a:lnTo>
                    <a:pt x="150" y="109"/>
                  </a:lnTo>
                  <a:lnTo>
                    <a:pt x="147" y="110"/>
                  </a:lnTo>
                  <a:lnTo>
                    <a:pt x="147" y="110"/>
                  </a:lnTo>
                  <a:lnTo>
                    <a:pt x="149" y="112"/>
                  </a:lnTo>
                  <a:lnTo>
                    <a:pt x="147" y="114"/>
                  </a:lnTo>
                  <a:lnTo>
                    <a:pt x="147" y="117"/>
                  </a:lnTo>
                  <a:lnTo>
                    <a:pt x="145" y="118"/>
                  </a:lnTo>
                  <a:lnTo>
                    <a:pt x="145" y="120"/>
                  </a:lnTo>
                  <a:lnTo>
                    <a:pt x="145" y="120"/>
                  </a:lnTo>
                  <a:lnTo>
                    <a:pt x="145" y="120"/>
                  </a:lnTo>
                  <a:lnTo>
                    <a:pt x="149" y="120"/>
                  </a:lnTo>
                  <a:lnTo>
                    <a:pt x="149" y="120"/>
                  </a:lnTo>
                  <a:lnTo>
                    <a:pt x="149" y="121"/>
                  </a:lnTo>
                  <a:lnTo>
                    <a:pt x="149" y="123"/>
                  </a:lnTo>
                  <a:lnTo>
                    <a:pt x="147" y="123"/>
                  </a:lnTo>
                  <a:lnTo>
                    <a:pt x="145" y="125"/>
                  </a:lnTo>
                  <a:lnTo>
                    <a:pt x="145" y="125"/>
                  </a:lnTo>
                  <a:lnTo>
                    <a:pt x="145" y="126"/>
                  </a:lnTo>
                  <a:lnTo>
                    <a:pt x="147" y="128"/>
                  </a:lnTo>
                  <a:lnTo>
                    <a:pt x="147" y="129"/>
                  </a:lnTo>
                  <a:lnTo>
                    <a:pt x="149" y="129"/>
                  </a:lnTo>
                  <a:lnTo>
                    <a:pt x="152" y="131"/>
                  </a:lnTo>
                  <a:lnTo>
                    <a:pt x="153" y="131"/>
                  </a:lnTo>
                  <a:lnTo>
                    <a:pt x="153" y="132"/>
                  </a:lnTo>
                  <a:lnTo>
                    <a:pt x="153" y="134"/>
                  </a:lnTo>
                  <a:lnTo>
                    <a:pt x="152" y="136"/>
                  </a:lnTo>
                  <a:lnTo>
                    <a:pt x="152" y="136"/>
                  </a:lnTo>
                  <a:lnTo>
                    <a:pt x="152" y="137"/>
                  </a:lnTo>
                  <a:lnTo>
                    <a:pt x="153" y="140"/>
                  </a:lnTo>
                  <a:lnTo>
                    <a:pt x="156" y="142"/>
                  </a:lnTo>
                  <a:lnTo>
                    <a:pt x="158" y="143"/>
                  </a:lnTo>
                  <a:lnTo>
                    <a:pt x="160" y="143"/>
                  </a:lnTo>
                  <a:lnTo>
                    <a:pt x="160" y="145"/>
                  </a:lnTo>
                  <a:lnTo>
                    <a:pt x="160" y="147"/>
                  </a:lnTo>
                  <a:lnTo>
                    <a:pt x="158" y="148"/>
                  </a:lnTo>
                  <a:lnTo>
                    <a:pt x="158" y="150"/>
                  </a:lnTo>
                  <a:lnTo>
                    <a:pt x="155" y="153"/>
                  </a:lnTo>
                  <a:lnTo>
                    <a:pt x="152" y="154"/>
                  </a:lnTo>
                  <a:lnTo>
                    <a:pt x="152" y="154"/>
                  </a:lnTo>
                  <a:lnTo>
                    <a:pt x="152" y="156"/>
                  </a:lnTo>
                  <a:lnTo>
                    <a:pt x="158" y="159"/>
                  </a:lnTo>
                  <a:lnTo>
                    <a:pt x="161" y="162"/>
                  </a:lnTo>
                  <a:lnTo>
                    <a:pt x="166" y="164"/>
                  </a:lnTo>
                  <a:lnTo>
                    <a:pt x="169" y="167"/>
                  </a:lnTo>
                  <a:lnTo>
                    <a:pt x="169" y="167"/>
                  </a:lnTo>
                  <a:lnTo>
                    <a:pt x="171" y="170"/>
                  </a:lnTo>
                  <a:lnTo>
                    <a:pt x="172" y="170"/>
                  </a:lnTo>
                  <a:lnTo>
                    <a:pt x="174" y="172"/>
                  </a:lnTo>
                  <a:lnTo>
                    <a:pt x="174" y="173"/>
                  </a:lnTo>
                  <a:lnTo>
                    <a:pt x="174" y="173"/>
                  </a:lnTo>
                  <a:lnTo>
                    <a:pt x="172" y="177"/>
                  </a:lnTo>
                  <a:lnTo>
                    <a:pt x="171" y="178"/>
                  </a:lnTo>
                  <a:lnTo>
                    <a:pt x="171" y="181"/>
                  </a:lnTo>
                  <a:lnTo>
                    <a:pt x="169" y="183"/>
                  </a:lnTo>
                  <a:lnTo>
                    <a:pt x="164" y="186"/>
                  </a:lnTo>
                  <a:lnTo>
                    <a:pt x="160" y="191"/>
                  </a:lnTo>
                  <a:lnTo>
                    <a:pt x="158" y="192"/>
                  </a:lnTo>
                  <a:lnTo>
                    <a:pt x="156" y="194"/>
                  </a:lnTo>
                  <a:lnTo>
                    <a:pt x="152" y="199"/>
                  </a:lnTo>
                  <a:lnTo>
                    <a:pt x="150" y="200"/>
                  </a:lnTo>
                  <a:lnTo>
                    <a:pt x="147" y="203"/>
                  </a:lnTo>
                  <a:lnTo>
                    <a:pt x="145" y="205"/>
                  </a:lnTo>
                  <a:lnTo>
                    <a:pt x="144" y="206"/>
                  </a:lnTo>
                  <a:lnTo>
                    <a:pt x="141" y="210"/>
                  </a:lnTo>
                  <a:lnTo>
                    <a:pt x="138" y="213"/>
                  </a:lnTo>
                  <a:lnTo>
                    <a:pt x="133" y="214"/>
                  </a:lnTo>
                  <a:lnTo>
                    <a:pt x="133" y="216"/>
                  </a:lnTo>
                  <a:lnTo>
                    <a:pt x="131" y="216"/>
                  </a:lnTo>
                  <a:lnTo>
                    <a:pt x="130" y="218"/>
                  </a:lnTo>
                  <a:lnTo>
                    <a:pt x="128" y="218"/>
                  </a:lnTo>
                  <a:lnTo>
                    <a:pt x="125" y="221"/>
                  </a:lnTo>
                  <a:lnTo>
                    <a:pt x="120" y="225"/>
                  </a:lnTo>
                  <a:lnTo>
                    <a:pt x="119" y="225"/>
                  </a:lnTo>
                  <a:lnTo>
                    <a:pt x="117" y="227"/>
                  </a:lnTo>
                  <a:lnTo>
                    <a:pt x="115" y="227"/>
                  </a:lnTo>
                  <a:lnTo>
                    <a:pt x="115" y="227"/>
                  </a:lnTo>
                  <a:lnTo>
                    <a:pt x="112" y="225"/>
                  </a:lnTo>
                  <a:lnTo>
                    <a:pt x="111" y="225"/>
                  </a:lnTo>
                  <a:lnTo>
                    <a:pt x="109" y="225"/>
                  </a:lnTo>
                  <a:lnTo>
                    <a:pt x="108" y="227"/>
                  </a:lnTo>
                  <a:lnTo>
                    <a:pt x="104" y="227"/>
                  </a:lnTo>
                  <a:lnTo>
                    <a:pt x="103" y="229"/>
                  </a:lnTo>
                  <a:lnTo>
                    <a:pt x="101" y="229"/>
                  </a:lnTo>
                  <a:lnTo>
                    <a:pt x="101" y="227"/>
                  </a:lnTo>
                  <a:lnTo>
                    <a:pt x="101" y="225"/>
                  </a:lnTo>
                  <a:lnTo>
                    <a:pt x="103" y="224"/>
                  </a:lnTo>
                  <a:lnTo>
                    <a:pt x="103" y="224"/>
                  </a:lnTo>
                  <a:lnTo>
                    <a:pt x="101" y="224"/>
                  </a:lnTo>
                  <a:lnTo>
                    <a:pt x="101" y="225"/>
                  </a:lnTo>
                  <a:lnTo>
                    <a:pt x="100" y="227"/>
                  </a:lnTo>
                  <a:lnTo>
                    <a:pt x="100" y="229"/>
                  </a:lnTo>
                  <a:lnTo>
                    <a:pt x="97" y="229"/>
                  </a:lnTo>
                  <a:lnTo>
                    <a:pt x="93" y="227"/>
                  </a:lnTo>
                  <a:lnTo>
                    <a:pt x="93" y="227"/>
                  </a:lnTo>
                  <a:lnTo>
                    <a:pt x="93" y="229"/>
                  </a:lnTo>
                  <a:lnTo>
                    <a:pt x="95" y="230"/>
                  </a:lnTo>
                  <a:lnTo>
                    <a:pt x="93" y="230"/>
                  </a:lnTo>
                  <a:lnTo>
                    <a:pt x="93" y="230"/>
                  </a:lnTo>
                  <a:lnTo>
                    <a:pt x="92" y="230"/>
                  </a:lnTo>
                  <a:lnTo>
                    <a:pt x="90" y="232"/>
                  </a:lnTo>
                  <a:lnTo>
                    <a:pt x="90" y="232"/>
                  </a:lnTo>
                  <a:lnTo>
                    <a:pt x="89" y="230"/>
                  </a:lnTo>
                  <a:lnTo>
                    <a:pt x="87" y="232"/>
                  </a:lnTo>
                  <a:lnTo>
                    <a:pt x="85" y="232"/>
                  </a:lnTo>
                  <a:lnTo>
                    <a:pt x="82" y="232"/>
                  </a:lnTo>
                  <a:lnTo>
                    <a:pt x="81" y="233"/>
                  </a:lnTo>
                  <a:lnTo>
                    <a:pt x="79" y="235"/>
                  </a:lnTo>
                  <a:lnTo>
                    <a:pt x="78" y="235"/>
                  </a:lnTo>
                  <a:lnTo>
                    <a:pt x="73" y="235"/>
                  </a:lnTo>
                  <a:lnTo>
                    <a:pt x="73" y="236"/>
                  </a:lnTo>
                  <a:lnTo>
                    <a:pt x="71" y="236"/>
                  </a:lnTo>
                  <a:lnTo>
                    <a:pt x="70" y="236"/>
                  </a:lnTo>
                  <a:lnTo>
                    <a:pt x="65" y="238"/>
                  </a:lnTo>
                  <a:lnTo>
                    <a:pt x="60" y="238"/>
                  </a:lnTo>
                  <a:lnTo>
                    <a:pt x="59" y="238"/>
                  </a:lnTo>
                  <a:lnTo>
                    <a:pt x="57" y="238"/>
                  </a:lnTo>
                  <a:lnTo>
                    <a:pt x="56" y="240"/>
                  </a:lnTo>
                  <a:lnTo>
                    <a:pt x="52" y="241"/>
                  </a:lnTo>
                  <a:lnTo>
                    <a:pt x="51" y="241"/>
                  </a:lnTo>
                  <a:lnTo>
                    <a:pt x="49" y="241"/>
                  </a:lnTo>
                  <a:lnTo>
                    <a:pt x="51" y="240"/>
                  </a:lnTo>
                  <a:lnTo>
                    <a:pt x="52" y="240"/>
                  </a:lnTo>
                  <a:lnTo>
                    <a:pt x="52" y="238"/>
                  </a:lnTo>
                  <a:lnTo>
                    <a:pt x="52" y="236"/>
                  </a:lnTo>
                  <a:lnTo>
                    <a:pt x="52" y="236"/>
                  </a:lnTo>
                  <a:lnTo>
                    <a:pt x="51" y="236"/>
                  </a:lnTo>
                  <a:lnTo>
                    <a:pt x="51" y="235"/>
                  </a:lnTo>
                  <a:lnTo>
                    <a:pt x="49" y="233"/>
                  </a:lnTo>
                  <a:lnTo>
                    <a:pt x="48" y="233"/>
                  </a:lnTo>
                  <a:lnTo>
                    <a:pt x="48" y="233"/>
                  </a:lnTo>
                  <a:lnTo>
                    <a:pt x="48" y="235"/>
                  </a:lnTo>
                  <a:lnTo>
                    <a:pt x="48" y="236"/>
                  </a:lnTo>
                  <a:lnTo>
                    <a:pt x="46" y="236"/>
                  </a:lnTo>
                  <a:lnTo>
                    <a:pt x="46" y="236"/>
                  </a:lnTo>
                  <a:lnTo>
                    <a:pt x="44" y="236"/>
                  </a:lnTo>
                  <a:lnTo>
                    <a:pt x="43" y="236"/>
                  </a:lnTo>
                  <a:lnTo>
                    <a:pt x="43" y="236"/>
                  </a:lnTo>
                  <a:lnTo>
                    <a:pt x="43" y="235"/>
                  </a:lnTo>
                  <a:lnTo>
                    <a:pt x="43" y="235"/>
                  </a:lnTo>
                  <a:lnTo>
                    <a:pt x="43" y="235"/>
                  </a:lnTo>
                  <a:lnTo>
                    <a:pt x="43" y="233"/>
                  </a:lnTo>
                  <a:lnTo>
                    <a:pt x="43" y="233"/>
                  </a:lnTo>
                  <a:lnTo>
                    <a:pt x="44" y="233"/>
                  </a:lnTo>
                  <a:lnTo>
                    <a:pt x="44" y="233"/>
                  </a:lnTo>
                  <a:lnTo>
                    <a:pt x="44" y="232"/>
                  </a:lnTo>
                  <a:lnTo>
                    <a:pt x="43" y="232"/>
                  </a:lnTo>
                  <a:lnTo>
                    <a:pt x="43" y="232"/>
                  </a:lnTo>
                  <a:lnTo>
                    <a:pt x="44" y="230"/>
                  </a:lnTo>
                  <a:lnTo>
                    <a:pt x="44" y="229"/>
                  </a:lnTo>
                  <a:lnTo>
                    <a:pt x="44" y="229"/>
                  </a:lnTo>
                  <a:lnTo>
                    <a:pt x="43" y="230"/>
                  </a:lnTo>
                  <a:lnTo>
                    <a:pt x="40" y="229"/>
                  </a:lnTo>
                  <a:lnTo>
                    <a:pt x="35" y="227"/>
                  </a:lnTo>
                  <a:lnTo>
                    <a:pt x="33" y="227"/>
                  </a:lnTo>
                  <a:lnTo>
                    <a:pt x="33" y="225"/>
                  </a:lnTo>
                  <a:lnTo>
                    <a:pt x="32" y="225"/>
                  </a:lnTo>
                  <a:lnTo>
                    <a:pt x="30" y="225"/>
                  </a:lnTo>
                  <a:lnTo>
                    <a:pt x="29" y="225"/>
                  </a:lnTo>
                  <a:lnTo>
                    <a:pt x="27" y="224"/>
                  </a:lnTo>
                  <a:lnTo>
                    <a:pt x="27" y="224"/>
                  </a:lnTo>
                  <a:lnTo>
                    <a:pt x="27" y="222"/>
                  </a:lnTo>
                  <a:lnTo>
                    <a:pt x="27" y="221"/>
                  </a:lnTo>
                  <a:lnTo>
                    <a:pt x="27" y="219"/>
                  </a:lnTo>
                  <a:lnTo>
                    <a:pt x="27" y="216"/>
                  </a:lnTo>
                  <a:lnTo>
                    <a:pt x="27" y="214"/>
                  </a:lnTo>
                  <a:lnTo>
                    <a:pt x="27" y="213"/>
                  </a:lnTo>
                  <a:lnTo>
                    <a:pt x="29" y="211"/>
                  </a:lnTo>
                  <a:lnTo>
                    <a:pt x="29" y="210"/>
                  </a:lnTo>
                  <a:lnTo>
                    <a:pt x="29" y="206"/>
                  </a:lnTo>
                  <a:lnTo>
                    <a:pt x="29" y="206"/>
                  </a:lnTo>
                  <a:lnTo>
                    <a:pt x="29" y="205"/>
                  </a:lnTo>
                  <a:lnTo>
                    <a:pt x="29" y="205"/>
                  </a:lnTo>
                  <a:lnTo>
                    <a:pt x="29" y="205"/>
                  </a:lnTo>
                  <a:lnTo>
                    <a:pt x="29" y="205"/>
                  </a:lnTo>
                  <a:lnTo>
                    <a:pt x="29" y="203"/>
                  </a:lnTo>
                  <a:lnTo>
                    <a:pt x="29" y="203"/>
                  </a:lnTo>
                  <a:lnTo>
                    <a:pt x="30" y="203"/>
                  </a:lnTo>
                  <a:lnTo>
                    <a:pt x="30" y="203"/>
                  </a:lnTo>
                  <a:lnTo>
                    <a:pt x="30" y="203"/>
                  </a:lnTo>
                  <a:lnTo>
                    <a:pt x="29" y="202"/>
                  </a:lnTo>
                  <a:lnTo>
                    <a:pt x="29" y="200"/>
                  </a:lnTo>
                  <a:lnTo>
                    <a:pt x="29" y="197"/>
                  </a:lnTo>
                  <a:lnTo>
                    <a:pt x="27" y="195"/>
                  </a:lnTo>
                  <a:lnTo>
                    <a:pt x="26" y="194"/>
                  </a:lnTo>
                  <a:lnTo>
                    <a:pt x="26" y="191"/>
                  </a:lnTo>
                  <a:lnTo>
                    <a:pt x="27" y="189"/>
                  </a:lnTo>
                  <a:lnTo>
                    <a:pt x="26" y="188"/>
                  </a:lnTo>
                  <a:lnTo>
                    <a:pt x="26" y="186"/>
                  </a:lnTo>
                  <a:lnTo>
                    <a:pt x="24" y="184"/>
                  </a:lnTo>
                  <a:lnTo>
                    <a:pt x="24" y="183"/>
                  </a:lnTo>
                  <a:lnTo>
                    <a:pt x="22" y="180"/>
                  </a:lnTo>
                  <a:lnTo>
                    <a:pt x="22" y="178"/>
                  </a:lnTo>
                  <a:lnTo>
                    <a:pt x="24" y="177"/>
                  </a:lnTo>
                  <a:lnTo>
                    <a:pt x="24" y="177"/>
                  </a:lnTo>
                  <a:lnTo>
                    <a:pt x="29" y="172"/>
                  </a:lnTo>
                  <a:lnTo>
                    <a:pt x="29" y="170"/>
                  </a:lnTo>
                  <a:lnTo>
                    <a:pt x="30" y="170"/>
                  </a:lnTo>
                  <a:lnTo>
                    <a:pt x="30" y="169"/>
                  </a:lnTo>
                  <a:lnTo>
                    <a:pt x="29" y="167"/>
                  </a:lnTo>
                  <a:lnTo>
                    <a:pt x="29" y="167"/>
                  </a:lnTo>
                  <a:lnTo>
                    <a:pt x="33" y="166"/>
                  </a:lnTo>
                  <a:lnTo>
                    <a:pt x="35" y="167"/>
                  </a:lnTo>
                  <a:lnTo>
                    <a:pt x="38" y="166"/>
                  </a:lnTo>
                  <a:lnTo>
                    <a:pt x="40" y="164"/>
                  </a:lnTo>
                  <a:lnTo>
                    <a:pt x="40" y="164"/>
                  </a:lnTo>
                  <a:lnTo>
                    <a:pt x="40" y="162"/>
                  </a:lnTo>
                  <a:lnTo>
                    <a:pt x="40" y="161"/>
                  </a:lnTo>
                  <a:lnTo>
                    <a:pt x="40" y="161"/>
                  </a:lnTo>
                  <a:lnTo>
                    <a:pt x="41" y="161"/>
                  </a:lnTo>
                  <a:lnTo>
                    <a:pt x="40" y="161"/>
                  </a:lnTo>
                  <a:lnTo>
                    <a:pt x="40" y="159"/>
                  </a:lnTo>
                  <a:lnTo>
                    <a:pt x="41" y="159"/>
                  </a:lnTo>
                  <a:lnTo>
                    <a:pt x="43" y="158"/>
                  </a:lnTo>
                  <a:lnTo>
                    <a:pt x="43" y="156"/>
                  </a:lnTo>
                  <a:lnTo>
                    <a:pt x="46" y="156"/>
                  </a:lnTo>
                  <a:lnTo>
                    <a:pt x="51" y="153"/>
                  </a:lnTo>
                  <a:lnTo>
                    <a:pt x="52" y="151"/>
                  </a:lnTo>
                  <a:lnTo>
                    <a:pt x="54" y="151"/>
                  </a:lnTo>
                  <a:lnTo>
                    <a:pt x="57" y="148"/>
                  </a:lnTo>
                  <a:lnTo>
                    <a:pt x="59" y="147"/>
                  </a:lnTo>
                  <a:lnTo>
                    <a:pt x="60" y="145"/>
                  </a:lnTo>
                  <a:lnTo>
                    <a:pt x="63" y="142"/>
                  </a:lnTo>
                  <a:lnTo>
                    <a:pt x="63" y="142"/>
                  </a:lnTo>
                  <a:lnTo>
                    <a:pt x="65" y="139"/>
                  </a:lnTo>
                  <a:lnTo>
                    <a:pt x="68" y="136"/>
                  </a:lnTo>
                  <a:lnTo>
                    <a:pt x="71" y="132"/>
                  </a:lnTo>
                  <a:lnTo>
                    <a:pt x="73" y="131"/>
                  </a:lnTo>
                  <a:lnTo>
                    <a:pt x="73" y="129"/>
                  </a:lnTo>
                  <a:lnTo>
                    <a:pt x="74" y="129"/>
                  </a:lnTo>
                  <a:lnTo>
                    <a:pt x="76" y="128"/>
                  </a:lnTo>
                  <a:lnTo>
                    <a:pt x="78" y="128"/>
                  </a:lnTo>
                  <a:lnTo>
                    <a:pt x="81" y="128"/>
                  </a:lnTo>
                  <a:lnTo>
                    <a:pt x="82" y="128"/>
                  </a:lnTo>
                  <a:lnTo>
                    <a:pt x="84" y="128"/>
                  </a:lnTo>
                  <a:lnTo>
                    <a:pt x="84" y="126"/>
                  </a:lnTo>
                  <a:lnTo>
                    <a:pt x="82" y="126"/>
                  </a:lnTo>
                  <a:lnTo>
                    <a:pt x="82" y="125"/>
                  </a:lnTo>
                  <a:lnTo>
                    <a:pt x="84" y="125"/>
                  </a:lnTo>
                  <a:lnTo>
                    <a:pt x="84" y="123"/>
                  </a:lnTo>
                  <a:lnTo>
                    <a:pt x="84" y="123"/>
                  </a:lnTo>
                  <a:lnTo>
                    <a:pt x="82" y="121"/>
                  </a:lnTo>
                  <a:lnTo>
                    <a:pt x="84" y="120"/>
                  </a:lnTo>
                  <a:lnTo>
                    <a:pt x="84" y="117"/>
                  </a:lnTo>
                  <a:lnTo>
                    <a:pt x="84" y="114"/>
                  </a:lnTo>
                  <a:lnTo>
                    <a:pt x="82" y="112"/>
                  </a:lnTo>
                  <a:lnTo>
                    <a:pt x="78" y="109"/>
                  </a:lnTo>
                  <a:lnTo>
                    <a:pt x="76" y="109"/>
                  </a:lnTo>
                  <a:lnTo>
                    <a:pt x="74" y="109"/>
                  </a:lnTo>
                  <a:lnTo>
                    <a:pt x="73" y="107"/>
                  </a:lnTo>
                  <a:lnTo>
                    <a:pt x="74" y="106"/>
                  </a:lnTo>
                  <a:lnTo>
                    <a:pt x="74" y="104"/>
                  </a:lnTo>
                  <a:lnTo>
                    <a:pt x="73" y="104"/>
                  </a:lnTo>
                  <a:lnTo>
                    <a:pt x="73" y="106"/>
                  </a:lnTo>
                  <a:lnTo>
                    <a:pt x="71" y="107"/>
                  </a:lnTo>
                  <a:lnTo>
                    <a:pt x="68" y="106"/>
                  </a:lnTo>
                  <a:lnTo>
                    <a:pt x="67" y="106"/>
                  </a:lnTo>
                  <a:lnTo>
                    <a:pt x="65" y="101"/>
                  </a:lnTo>
                  <a:lnTo>
                    <a:pt x="65" y="99"/>
                  </a:lnTo>
                  <a:lnTo>
                    <a:pt x="63" y="98"/>
                  </a:lnTo>
                  <a:lnTo>
                    <a:pt x="62" y="96"/>
                  </a:lnTo>
                  <a:lnTo>
                    <a:pt x="60" y="96"/>
                  </a:lnTo>
                  <a:lnTo>
                    <a:pt x="60" y="95"/>
                  </a:lnTo>
                  <a:lnTo>
                    <a:pt x="60" y="95"/>
                  </a:lnTo>
                  <a:lnTo>
                    <a:pt x="60" y="91"/>
                  </a:lnTo>
                  <a:lnTo>
                    <a:pt x="60" y="90"/>
                  </a:lnTo>
                  <a:lnTo>
                    <a:pt x="60" y="90"/>
                  </a:lnTo>
                  <a:lnTo>
                    <a:pt x="62" y="88"/>
                  </a:lnTo>
                  <a:lnTo>
                    <a:pt x="63" y="87"/>
                  </a:lnTo>
                  <a:lnTo>
                    <a:pt x="63" y="87"/>
                  </a:lnTo>
                  <a:lnTo>
                    <a:pt x="63" y="84"/>
                  </a:lnTo>
                  <a:lnTo>
                    <a:pt x="63" y="82"/>
                  </a:lnTo>
                  <a:lnTo>
                    <a:pt x="65" y="82"/>
                  </a:lnTo>
                  <a:lnTo>
                    <a:pt x="65" y="80"/>
                  </a:lnTo>
                  <a:lnTo>
                    <a:pt x="63" y="80"/>
                  </a:lnTo>
                  <a:lnTo>
                    <a:pt x="63" y="79"/>
                  </a:lnTo>
                  <a:lnTo>
                    <a:pt x="62" y="77"/>
                  </a:lnTo>
                  <a:lnTo>
                    <a:pt x="60" y="76"/>
                  </a:lnTo>
                  <a:lnTo>
                    <a:pt x="60" y="74"/>
                  </a:lnTo>
                  <a:lnTo>
                    <a:pt x="59" y="73"/>
                  </a:lnTo>
                  <a:lnTo>
                    <a:pt x="59" y="71"/>
                  </a:lnTo>
                  <a:lnTo>
                    <a:pt x="60" y="71"/>
                  </a:lnTo>
                  <a:lnTo>
                    <a:pt x="62" y="69"/>
                  </a:lnTo>
                  <a:lnTo>
                    <a:pt x="62" y="69"/>
                  </a:lnTo>
                  <a:lnTo>
                    <a:pt x="60" y="66"/>
                  </a:lnTo>
                  <a:lnTo>
                    <a:pt x="60" y="66"/>
                  </a:lnTo>
                  <a:lnTo>
                    <a:pt x="59" y="66"/>
                  </a:lnTo>
                  <a:lnTo>
                    <a:pt x="57" y="66"/>
                  </a:lnTo>
                  <a:lnTo>
                    <a:pt x="57" y="66"/>
                  </a:lnTo>
                  <a:lnTo>
                    <a:pt x="57" y="65"/>
                  </a:lnTo>
                  <a:lnTo>
                    <a:pt x="57" y="65"/>
                  </a:lnTo>
                  <a:lnTo>
                    <a:pt x="57" y="63"/>
                  </a:lnTo>
                  <a:lnTo>
                    <a:pt x="59" y="63"/>
                  </a:lnTo>
                  <a:lnTo>
                    <a:pt x="59" y="62"/>
                  </a:lnTo>
                  <a:lnTo>
                    <a:pt x="57" y="60"/>
                  </a:lnTo>
                  <a:lnTo>
                    <a:pt x="57" y="57"/>
                  </a:lnTo>
                  <a:lnTo>
                    <a:pt x="57" y="55"/>
                  </a:lnTo>
                  <a:lnTo>
                    <a:pt x="59" y="54"/>
                  </a:lnTo>
                  <a:lnTo>
                    <a:pt x="60" y="54"/>
                  </a:lnTo>
                  <a:lnTo>
                    <a:pt x="57" y="52"/>
                  </a:lnTo>
                  <a:lnTo>
                    <a:pt x="56" y="50"/>
                  </a:lnTo>
                  <a:lnTo>
                    <a:pt x="56" y="49"/>
                  </a:lnTo>
                  <a:lnTo>
                    <a:pt x="52" y="49"/>
                  </a:lnTo>
                  <a:lnTo>
                    <a:pt x="52" y="46"/>
                  </a:lnTo>
                  <a:lnTo>
                    <a:pt x="49" y="44"/>
                  </a:lnTo>
                  <a:lnTo>
                    <a:pt x="48" y="43"/>
                  </a:lnTo>
                  <a:lnTo>
                    <a:pt x="48" y="43"/>
                  </a:lnTo>
                  <a:lnTo>
                    <a:pt x="41" y="41"/>
                  </a:lnTo>
                  <a:lnTo>
                    <a:pt x="38" y="41"/>
                  </a:lnTo>
                  <a:lnTo>
                    <a:pt x="35" y="39"/>
                  </a:lnTo>
                  <a:lnTo>
                    <a:pt x="33" y="38"/>
                  </a:lnTo>
                  <a:lnTo>
                    <a:pt x="32" y="38"/>
                  </a:lnTo>
                  <a:lnTo>
                    <a:pt x="30" y="36"/>
                  </a:lnTo>
                  <a:lnTo>
                    <a:pt x="29" y="35"/>
                  </a:lnTo>
                  <a:lnTo>
                    <a:pt x="27" y="35"/>
                  </a:lnTo>
                  <a:lnTo>
                    <a:pt x="26" y="33"/>
                  </a:lnTo>
                  <a:lnTo>
                    <a:pt x="24" y="32"/>
                  </a:lnTo>
                  <a:lnTo>
                    <a:pt x="21" y="30"/>
                  </a:lnTo>
                  <a:lnTo>
                    <a:pt x="19" y="28"/>
                  </a:lnTo>
                  <a:lnTo>
                    <a:pt x="19" y="28"/>
                  </a:lnTo>
                  <a:lnTo>
                    <a:pt x="19" y="28"/>
                  </a:lnTo>
                  <a:lnTo>
                    <a:pt x="16" y="27"/>
                  </a:lnTo>
                  <a:lnTo>
                    <a:pt x="16" y="25"/>
                  </a:lnTo>
                  <a:lnTo>
                    <a:pt x="19" y="25"/>
                  </a:lnTo>
                  <a:lnTo>
                    <a:pt x="22" y="27"/>
                  </a:lnTo>
                  <a:lnTo>
                    <a:pt x="22" y="25"/>
                  </a:lnTo>
                  <a:lnTo>
                    <a:pt x="22" y="25"/>
                  </a:lnTo>
                  <a:lnTo>
                    <a:pt x="22" y="22"/>
                  </a:lnTo>
                  <a:lnTo>
                    <a:pt x="22" y="22"/>
                  </a:lnTo>
                  <a:lnTo>
                    <a:pt x="24" y="21"/>
                  </a:lnTo>
                  <a:lnTo>
                    <a:pt x="26" y="21"/>
                  </a:lnTo>
                  <a:lnTo>
                    <a:pt x="29" y="21"/>
                  </a:lnTo>
                  <a:lnTo>
                    <a:pt x="30" y="21"/>
                  </a:lnTo>
                  <a:lnTo>
                    <a:pt x="30" y="21"/>
                  </a:lnTo>
                  <a:lnTo>
                    <a:pt x="33" y="24"/>
                  </a:lnTo>
                  <a:lnTo>
                    <a:pt x="35" y="27"/>
                  </a:lnTo>
                  <a:lnTo>
                    <a:pt x="37" y="27"/>
                  </a:lnTo>
                  <a:lnTo>
                    <a:pt x="40" y="32"/>
                  </a:lnTo>
                  <a:lnTo>
                    <a:pt x="41" y="33"/>
                  </a:lnTo>
                  <a:lnTo>
                    <a:pt x="41" y="35"/>
                  </a:lnTo>
                  <a:lnTo>
                    <a:pt x="43" y="35"/>
                  </a:lnTo>
                  <a:lnTo>
                    <a:pt x="48" y="35"/>
                  </a:lnTo>
                  <a:lnTo>
                    <a:pt x="51" y="36"/>
                  </a:lnTo>
                  <a:lnTo>
                    <a:pt x="52" y="36"/>
                  </a:lnTo>
                  <a:lnTo>
                    <a:pt x="56" y="36"/>
                  </a:lnTo>
                  <a:lnTo>
                    <a:pt x="57" y="35"/>
                  </a:lnTo>
                  <a:lnTo>
                    <a:pt x="60" y="35"/>
                  </a:lnTo>
                  <a:lnTo>
                    <a:pt x="62" y="33"/>
                  </a:lnTo>
                  <a:lnTo>
                    <a:pt x="62" y="32"/>
                  </a:lnTo>
                  <a:lnTo>
                    <a:pt x="65" y="33"/>
                  </a:lnTo>
                  <a:lnTo>
                    <a:pt x="67" y="33"/>
                  </a:lnTo>
                  <a:lnTo>
                    <a:pt x="70" y="35"/>
                  </a:lnTo>
                  <a:lnTo>
                    <a:pt x="71" y="35"/>
                  </a:lnTo>
                  <a:lnTo>
                    <a:pt x="74" y="36"/>
                  </a:lnTo>
                  <a:lnTo>
                    <a:pt x="76" y="38"/>
                  </a:lnTo>
                  <a:lnTo>
                    <a:pt x="78" y="38"/>
                  </a:lnTo>
                  <a:lnTo>
                    <a:pt x="81" y="36"/>
                  </a:lnTo>
                  <a:lnTo>
                    <a:pt x="82" y="33"/>
                  </a:lnTo>
                  <a:lnTo>
                    <a:pt x="82" y="32"/>
                  </a:lnTo>
                  <a:lnTo>
                    <a:pt x="84" y="30"/>
                  </a:lnTo>
                  <a:lnTo>
                    <a:pt x="85" y="30"/>
                  </a:lnTo>
                  <a:lnTo>
                    <a:pt x="87" y="30"/>
                  </a:lnTo>
                  <a:lnTo>
                    <a:pt x="89" y="30"/>
                  </a:lnTo>
                  <a:lnTo>
                    <a:pt x="90" y="27"/>
                  </a:lnTo>
                  <a:lnTo>
                    <a:pt x="90" y="25"/>
                  </a:lnTo>
                  <a:lnTo>
                    <a:pt x="90" y="22"/>
                  </a:lnTo>
                  <a:lnTo>
                    <a:pt x="90" y="21"/>
                  </a:lnTo>
                  <a:lnTo>
                    <a:pt x="92" y="17"/>
                  </a:lnTo>
                  <a:lnTo>
                    <a:pt x="93" y="13"/>
                  </a:lnTo>
                  <a:lnTo>
                    <a:pt x="93" y="11"/>
                  </a:lnTo>
                  <a:lnTo>
                    <a:pt x="95" y="10"/>
                  </a:lnTo>
                  <a:lnTo>
                    <a:pt x="97" y="10"/>
                  </a:lnTo>
                  <a:lnTo>
                    <a:pt x="98" y="8"/>
                  </a:lnTo>
                  <a:lnTo>
                    <a:pt x="101" y="3"/>
                  </a:lnTo>
                  <a:lnTo>
                    <a:pt x="103" y="3"/>
                  </a:lnTo>
                  <a:lnTo>
                    <a:pt x="104" y="3"/>
                  </a:lnTo>
                  <a:lnTo>
                    <a:pt x="108" y="3"/>
                  </a:lnTo>
                  <a:lnTo>
                    <a:pt x="109" y="5"/>
                  </a:lnTo>
                  <a:lnTo>
                    <a:pt x="109" y="5"/>
                  </a:lnTo>
                  <a:lnTo>
                    <a:pt x="111" y="3"/>
                  </a:lnTo>
                  <a:lnTo>
                    <a:pt x="114" y="3"/>
                  </a:lnTo>
                  <a:lnTo>
                    <a:pt x="117" y="0"/>
                  </a:lnTo>
                  <a:lnTo>
                    <a:pt x="11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84" name="Freeform 281">
              <a:extLst>
                <a:ext uri="{FF2B5EF4-FFF2-40B4-BE49-F238E27FC236}">
                  <a16:creationId xmlns:a16="http://schemas.microsoft.com/office/drawing/2014/main" id="{EE9AFCDB-097C-2786-C2AC-9121B8D04BF4}"/>
                </a:ext>
              </a:extLst>
            </p:cNvPr>
            <p:cNvSpPr>
              <a:spLocks/>
            </p:cNvSpPr>
            <p:nvPr/>
          </p:nvSpPr>
          <p:spPr bwMode="auto">
            <a:xfrm>
              <a:off x="6692824" y="3998790"/>
              <a:ext cx="424930" cy="321622"/>
            </a:xfrm>
            <a:custGeom>
              <a:avLst/>
              <a:gdLst>
                <a:gd name="T0" fmla="*/ 74 w 218"/>
                <a:gd name="T1" fmla="*/ 2 h 165"/>
                <a:gd name="T2" fmla="*/ 81 w 218"/>
                <a:gd name="T3" fmla="*/ 6 h 165"/>
                <a:gd name="T4" fmla="*/ 90 w 218"/>
                <a:gd name="T5" fmla="*/ 3 h 165"/>
                <a:gd name="T6" fmla="*/ 95 w 218"/>
                <a:gd name="T7" fmla="*/ 5 h 165"/>
                <a:gd name="T8" fmla="*/ 103 w 218"/>
                <a:gd name="T9" fmla="*/ 5 h 165"/>
                <a:gd name="T10" fmla="*/ 114 w 218"/>
                <a:gd name="T11" fmla="*/ 9 h 165"/>
                <a:gd name="T12" fmla="*/ 125 w 218"/>
                <a:gd name="T13" fmla="*/ 22 h 165"/>
                <a:gd name="T14" fmla="*/ 133 w 218"/>
                <a:gd name="T15" fmla="*/ 30 h 165"/>
                <a:gd name="T16" fmla="*/ 133 w 218"/>
                <a:gd name="T17" fmla="*/ 39 h 165"/>
                <a:gd name="T18" fmla="*/ 128 w 218"/>
                <a:gd name="T19" fmla="*/ 47 h 165"/>
                <a:gd name="T20" fmla="*/ 130 w 218"/>
                <a:gd name="T21" fmla="*/ 57 h 165"/>
                <a:gd name="T22" fmla="*/ 139 w 218"/>
                <a:gd name="T23" fmla="*/ 55 h 165"/>
                <a:gd name="T24" fmla="*/ 144 w 218"/>
                <a:gd name="T25" fmla="*/ 55 h 165"/>
                <a:gd name="T26" fmla="*/ 141 w 218"/>
                <a:gd name="T27" fmla="*/ 61 h 165"/>
                <a:gd name="T28" fmla="*/ 142 w 218"/>
                <a:gd name="T29" fmla="*/ 66 h 165"/>
                <a:gd name="T30" fmla="*/ 148 w 218"/>
                <a:gd name="T31" fmla="*/ 72 h 165"/>
                <a:gd name="T32" fmla="*/ 153 w 218"/>
                <a:gd name="T33" fmla="*/ 80 h 165"/>
                <a:gd name="T34" fmla="*/ 164 w 218"/>
                <a:gd name="T35" fmla="*/ 87 h 165"/>
                <a:gd name="T36" fmla="*/ 186 w 218"/>
                <a:gd name="T37" fmla="*/ 95 h 165"/>
                <a:gd name="T38" fmla="*/ 218 w 218"/>
                <a:gd name="T39" fmla="*/ 99 h 165"/>
                <a:gd name="T40" fmla="*/ 199 w 218"/>
                <a:gd name="T41" fmla="*/ 118 h 165"/>
                <a:gd name="T42" fmla="*/ 180 w 218"/>
                <a:gd name="T43" fmla="*/ 135 h 165"/>
                <a:gd name="T44" fmla="*/ 166 w 218"/>
                <a:gd name="T45" fmla="*/ 143 h 165"/>
                <a:gd name="T46" fmla="*/ 153 w 218"/>
                <a:gd name="T47" fmla="*/ 145 h 165"/>
                <a:gd name="T48" fmla="*/ 144 w 218"/>
                <a:gd name="T49" fmla="*/ 151 h 165"/>
                <a:gd name="T50" fmla="*/ 134 w 218"/>
                <a:gd name="T51" fmla="*/ 154 h 165"/>
                <a:gd name="T52" fmla="*/ 123 w 218"/>
                <a:gd name="T53" fmla="*/ 158 h 165"/>
                <a:gd name="T54" fmla="*/ 117 w 218"/>
                <a:gd name="T55" fmla="*/ 158 h 165"/>
                <a:gd name="T56" fmla="*/ 106 w 218"/>
                <a:gd name="T57" fmla="*/ 156 h 165"/>
                <a:gd name="T58" fmla="*/ 95 w 218"/>
                <a:gd name="T59" fmla="*/ 164 h 165"/>
                <a:gd name="T60" fmla="*/ 84 w 218"/>
                <a:gd name="T61" fmla="*/ 164 h 165"/>
                <a:gd name="T62" fmla="*/ 73 w 218"/>
                <a:gd name="T63" fmla="*/ 161 h 165"/>
                <a:gd name="T64" fmla="*/ 57 w 218"/>
                <a:gd name="T65" fmla="*/ 151 h 165"/>
                <a:gd name="T66" fmla="*/ 46 w 218"/>
                <a:gd name="T67" fmla="*/ 151 h 165"/>
                <a:gd name="T68" fmla="*/ 41 w 218"/>
                <a:gd name="T69" fmla="*/ 145 h 165"/>
                <a:gd name="T70" fmla="*/ 41 w 218"/>
                <a:gd name="T71" fmla="*/ 139 h 165"/>
                <a:gd name="T72" fmla="*/ 35 w 218"/>
                <a:gd name="T73" fmla="*/ 137 h 165"/>
                <a:gd name="T74" fmla="*/ 33 w 218"/>
                <a:gd name="T75" fmla="*/ 135 h 165"/>
                <a:gd name="T76" fmla="*/ 29 w 218"/>
                <a:gd name="T77" fmla="*/ 128 h 165"/>
                <a:gd name="T78" fmla="*/ 24 w 218"/>
                <a:gd name="T79" fmla="*/ 118 h 165"/>
                <a:gd name="T80" fmla="*/ 16 w 218"/>
                <a:gd name="T81" fmla="*/ 110 h 165"/>
                <a:gd name="T82" fmla="*/ 10 w 218"/>
                <a:gd name="T83" fmla="*/ 104 h 165"/>
                <a:gd name="T84" fmla="*/ 2 w 218"/>
                <a:gd name="T85" fmla="*/ 102 h 165"/>
                <a:gd name="T86" fmla="*/ 3 w 218"/>
                <a:gd name="T87" fmla="*/ 96 h 165"/>
                <a:gd name="T88" fmla="*/ 10 w 218"/>
                <a:gd name="T89" fmla="*/ 93 h 165"/>
                <a:gd name="T90" fmla="*/ 16 w 218"/>
                <a:gd name="T91" fmla="*/ 91 h 165"/>
                <a:gd name="T92" fmla="*/ 16 w 218"/>
                <a:gd name="T93" fmla="*/ 79 h 165"/>
                <a:gd name="T94" fmla="*/ 18 w 218"/>
                <a:gd name="T95" fmla="*/ 71 h 165"/>
                <a:gd name="T96" fmla="*/ 21 w 218"/>
                <a:gd name="T97" fmla="*/ 61 h 165"/>
                <a:gd name="T98" fmla="*/ 26 w 218"/>
                <a:gd name="T99" fmla="*/ 58 h 165"/>
                <a:gd name="T100" fmla="*/ 29 w 218"/>
                <a:gd name="T101" fmla="*/ 57 h 165"/>
                <a:gd name="T102" fmla="*/ 30 w 218"/>
                <a:gd name="T103" fmla="*/ 46 h 165"/>
                <a:gd name="T104" fmla="*/ 38 w 218"/>
                <a:gd name="T105" fmla="*/ 33 h 165"/>
                <a:gd name="T106" fmla="*/ 46 w 218"/>
                <a:gd name="T107" fmla="*/ 31 h 165"/>
                <a:gd name="T108" fmla="*/ 48 w 218"/>
                <a:gd name="T109" fmla="*/ 22 h 165"/>
                <a:gd name="T110" fmla="*/ 51 w 218"/>
                <a:gd name="T111" fmla="*/ 14 h 165"/>
                <a:gd name="T112" fmla="*/ 55 w 218"/>
                <a:gd name="T113" fmla="*/ 8 h 165"/>
                <a:gd name="T114" fmla="*/ 60 w 218"/>
                <a:gd name="T115" fmla="*/ 6 h 165"/>
                <a:gd name="T116" fmla="*/ 66 w 218"/>
                <a:gd name="T117" fmla="*/ 9 h 165"/>
                <a:gd name="T118" fmla="*/ 71 w 218"/>
                <a:gd name="T119"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18" h="165">
                  <a:moveTo>
                    <a:pt x="71" y="0"/>
                  </a:moveTo>
                  <a:lnTo>
                    <a:pt x="73" y="0"/>
                  </a:lnTo>
                  <a:lnTo>
                    <a:pt x="73" y="2"/>
                  </a:lnTo>
                  <a:lnTo>
                    <a:pt x="74" y="2"/>
                  </a:lnTo>
                  <a:lnTo>
                    <a:pt x="74" y="2"/>
                  </a:lnTo>
                  <a:lnTo>
                    <a:pt x="76" y="2"/>
                  </a:lnTo>
                  <a:lnTo>
                    <a:pt x="76" y="3"/>
                  </a:lnTo>
                  <a:lnTo>
                    <a:pt x="79" y="5"/>
                  </a:lnTo>
                  <a:lnTo>
                    <a:pt x="79" y="6"/>
                  </a:lnTo>
                  <a:lnTo>
                    <a:pt x="81" y="6"/>
                  </a:lnTo>
                  <a:lnTo>
                    <a:pt x="85" y="5"/>
                  </a:lnTo>
                  <a:lnTo>
                    <a:pt x="87" y="3"/>
                  </a:lnTo>
                  <a:lnTo>
                    <a:pt x="89" y="3"/>
                  </a:lnTo>
                  <a:lnTo>
                    <a:pt x="89" y="3"/>
                  </a:lnTo>
                  <a:lnTo>
                    <a:pt x="90" y="3"/>
                  </a:lnTo>
                  <a:lnTo>
                    <a:pt x="90" y="5"/>
                  </a:lnTo>
                  <a:lnTo>
                    <a:pt x="90" y="5"/>
                  </a:lnTo>
                  <a:lnTo>
                    <a:pt x="92" y="5"/>
                  </a:lnTo>
                  <a:lnTo>
                    <a:pt x="93" y="5"/>
                  </a:lnTo>
                  <a:lnTo>
                    <a:pt x="95" y="5"/>
                  </a:lnTo>
                  <a:lnTo>
                    <a:pt x="96" y="5"/>
                  </a:lnTo>
                  <a:lnTo>
                    <a:pt x="98" y="5"/>
                  </a:lnTo>
                  <a:lnTo>
                    <a:pt x="98" y="5"/>
                  </a:lnTo>
                  <a:lnTo>
                    <a:pt x="101" y="6"/>
                  </a:lnTo>
                  <a:lnTo>
                    <a:pt x="103" y="5"/>
                  </a:lnTo>
                  <a:lnTo>
                    <a:pt x="104" y="5"/>
                  </a:lnTo>
                  <a:lnTo>
                    <a:pt x="106" y="6"/>
                  </a:lnTo>
                  <a:lnTo>
                    <a:pt x="107" y="8"/>
                  </a:lnTo>
                  <a:lnTo>
                    <a:pt x="109" y="9"/>
                  </a:lnTo>
                  <a:lnTo>
                    <a:pt x="114" y="9"/>
                  </a:lnTo>
                  <a:lnTo>
                    <a:pt x="114" y="11"/>
                  </a:lnTo>
                  <a:lnTo>
                    <a:pt x="115" y="13"/>
                  </a:lnTo>
                  <a:lnTo>
                    <a:pt x="119" y="16"/>
                  </a:lnTo>
                  <a:lnTo>
                    <a:pt x="122" y="19"/>
                  </a:lnTo>
                  <a:lnTo>
                    <a:pt x="125" y="22"/>
                  </a:lnTo>
                  <a:lnTo>
                    <a:pt x="128" y="24"/>
                  </a:lnTo>
                  <a:lnTo>
                    <a:pt x="130" y="27"/>
                  </a:lnTo>
                  <a:lnTo>
                    <a:pt x="130" y="28"/>
                  </a:lnTo>
                  <a:lnTo>
                    <a:pt x="131" y="30"/>
                  </a:lnTo>
                  <a:lnTo>
                    <a:pt x="133" y="30"/>
                  </a:lnTo>
                  <a:lnTo>
                    <a:pt x="134" y="31"/>
                  </a:lnTo>
                  <a:lnTo>
                    <a:pt x="134" y="33"/>
                  </a:lnTo>
                  <a:lnTo>
                    <a:pt x="136" y="35"/>
                  </a:lnTo>
                  <a:lnTo>
                    <a:pt x="134" y="36"/>
                  </a:lnTo>
                  <a:lnTo>
                    <a:pt x="133" y="39"/>
                  </a:lnTo>
                  <a:lnTo>
                    <a:pt x="131" y="43"/>
                  </a:lnTo>
                  <a:lnTo>
                    <a:pt x="130" y="44"/>
                  </a:lnTo>
                  <a:lnTo>
                    <a:pt x="128" y="46"/>
                  </a:lnTo>
                  <a:lnTo>
                    <a:pt x="128" y="46"/>
                  </a:lnTo>
                  <a:lnTo>
                    <a:pt x="128" y="47"/>
                  </a:lnTo>
                  <a:lnTo>
                    <a:pt x="128" y="50"/>
                  </a:lnTo>
                  <a:lnTo>
                    <a:pt x="128" y="54"/>
                  </a:lnTo>
                  <a:lnTo>
                    <a:pt x="128" y="57"/>
                  </a:lnTo>
                  <a:lnTo>
                    <a:pt x="130" y="57"/>
                  </a:lnTo>
                  <a:lnTo>
                    <a:pt x="130" y="57"/>
                  </a:lnTo>
                  <a:lnTo>
                    <a:pt x="131" y="57"/>
                  </a:lnTo>
                  <a:lnTo>
                    <a:pt x="133" y="57"/>
                  </a:lnTo>
                  <a:lnTo>
                    <a:pt x="136" y="55"/>
                  </a:lnTo>
                  <a:lnTo>
                    <a:pt x="137" y="55"/>
                  </a:lnTo>
                  <a:lnTo>
                    <a:pt x="139" y="55"/>
                  </a:lnTo>
                  <a:lnTo>
                    <a:pt x="141" y="55"/>
                  </a:lnTo>
                  <a:lnTo>
                    <a:pt x="142" y="55"/>
                  </a:lnTo>
                  <a:lnTo>
                    <a:pt x="142" y="55"/>
                  </a:lnTo>
                  <a:lnTo>
                    <a:pt x="144" y="57"/>
                  </a:lnTo>
                  <a:lnTo>
                    <a:pt x="144" y="55"/>
                  </a:lnTo>
                  <a:lnTo>
                    <a:pt x="144" y="57"/>
                  </a:lnTo>
                  <a:lnTo>
                    <a:pt x="144" y="57"/>
                  </a:lnTo>
                  <a:lnTo>
                    <a:pt x="142" y="58"/>
                  </a:lnTo>
                  <a:lnTo>
                    <a:pt x="142" y="58"/>
                  </a:lnTo>
                  <a:lnTo>
                    <a:pt x="141" y="61"/>
                  </a:lnTo>
                  <a:lnTo>
                    <a:pt x="141" y="61"/>
                  </a:lnTo>
                  <a:lnTo>
                    <a:pt x="141" y="61"/>
                  </a:lnTo>
                  <a:lnTo>
                    <a:pt x="141" y="63"/>
                  </a:lnTo>
                  <a:lnTo>
                    <a:pt x="142" y="65"/>
                  </a:lnTo>
                  <a:lnTo>
                    <a:pt x="142" y="66"/>
                  </a:lnTo>
                  <a:lnTo>
                    <a:pt x="144" y="68"/>
                  </a:lnTo>
                  <a:lnTo>
                    <a:pt x="144" y="68"/>
                  </a:lnTo>
                  <a:lnTo>
                    <a:pt x="145" y="71"/>
                  </a:lnTo>
                  <a:lnTo>
                    <a:pt x="147" y="71"/>
                  </a:lnTo>
                  <a:lnTo>
                    <a:pt x="148" y="72"/>
                  </a:lnTo>
                  <a:lnTo>
                    <a:pt x="148" y="74"/>
                  </a:lnTo>
                  <a:lnTo>
                    <a:pt x="150" y="76"/>
                  </a:lnTo>
                  <a:lnTo>
                    <a:pt x="152" y="77"/>
                  </a:lnTo>
                  <a:lnTo>
                    <a:pt x="152" y="79"/>
                  </a:lnTo>
                  <a:lnTo>
                    <a:pt x="153" y="80"/>
                  </a:lnTo>
                  <a:lnTo>
                    <a:pt x="155" y="80"/>
                  </a:lnTo>
                  <a:lnTo>
                    <a:pt x="158" y="82"/>
                  </a:lnTo>
                  <a:lnTo>
                    <a:pt x="160" y="85"/>
                  </a:lnTo>
                  <a:lnTo>
                    <a:pt x="160" y="85"/>
                  </a:lnTo>
                  <a:lnTo>
                    <a:pt x="164" y="87"/>
                  </a:lnTo>
                  <a:lnTo>
                    <a:pt x="169" y="88"/>
                  </a:lnTo>
                  <a:lnTo>
                    <a:pt x="172" y="90"/>
                  </a:lnTo>
                  <a:lnTo>
                    <a:pt x="177" y="91"/>
                  </a:lnTo>
                  <a:lnTo>
                    <a:pt x="182" y="93"/>
                  </a:lnTo>
                  <a:lnTo>
                    <a:pt x="186" y="95"/>
                  </a:lnTo>
                  <a:lnTo>
                    <a:pt x="193" y="96"/>
                  </a:lnTo>
                  <a:lnTo>
                    <a:pt x="197" y="98"/>
                  </a:lnTo>
                  <a:lnTo>
                    <a:pt x="202" y="99"/>
                  </a:lnTo>
                  <a:lnTo>
                    <a:pt x="202" y="99"/>
                  </a:lnTo>
                  <a:lnTo>
                    <a:pt x="218" y="99"/>
                  </a:lnTo>
                  <a:lnTo>
                    <a:pt x="213" y="102"/>
                  </a:lnTo>
                  <a:lnTo>
                    <a:pt x="210" y="107"/>
                  </a:lnTo>
                  <a:lnTo>
                    <a:pt x="205" y="110"/>
                  </a:lnTo>
                  <a:lnTo>
                    <a:pt x="202" y="113"/>
                  </a:lnTo>
                  <a:lnTo>
                    <a:pt x="199" y="118"/>
                  </a:lnTo>
                  <a:lnTo>
                    <a:pt x="194" y="121"/>
                  </a:lnTo>
                  <a:lnTo>
                    <a:pt x="191" y="124"/>
                  </a:lnTo>
                  <a:lnTo>
                    <a:pt x="188" y="128"/>
                  </a:lnTo>
                  <a:lnTo>
                    <a:pt x="183" y="132"/>
                  </a:lnTo>
                  <a:lnTo>
                    <a:pt x="180" y="135"/>
                  </a:lnTo>
                  <a:lnTo>
                    <a:pt x="177" y="140"/>
                  </a:lnTo>
                  <a:lnTo>
                    <a:pt x="174" y="143"/>
                  </a:lnTo>
                  <a:lnTo>
                    <a:pt x="174" y="143"/>
                  </a:lnTo>
                  <a:lnTo>
                    <a:pt x="169" y="143"/>
                  </a:lnTo>
                  <a:lnTo>
                    <a:pt x="166" y="143"/>
                  </a:lnTo>
                  <a:lnTo>
                    <a:pt x="160" y="143"/>
                  </a:lnTo>
                  <a:lnTo>
                    <a:pt x="160" y="143"/>
                  </a:lnTo>
                  <a:lnTo>
                    <a:pt x="158" y="143"/>
                  </a:lnTo>
                  <a:lnTo>
                    <a:pt x="158" y="143"/>
                  </a:lnTo>
                  <a:lnTo>
                    <a:pt x="153" y="145"/>
                  </a:lnTo>
                  <a:lnTo>
                    <a:pt x="153" y="145"/>
                  </a:lnTo>
                  <a:lnTo>
                    <a:pt x="150" y="147"/>
                  </a:lnTo>
                  <a:lnTo>
                    <a:pt x="147" y="148"/>
                  </a:lnTo>
                  <a:lnTo>
                    <a:pt x="145" y="148"/>
                  </a:lnTo>
                  <a:lnTo>
                    <a:pt x="144" y="151"/>
                  </a:lnTo>
                  <a:lnTo>
                    <a:pt x="144" y="151"/>
                  </a:lnTo>
                  <a:lnTo>
                    <a:pt x="144" y="153"/>
                  </a:lnTo>
                  <a:lnTo>
                    <a:pt x="142" y="153"/>
                  </a:lnTo>
                  <a:lnTo>
                    <a:pt x="136" y="154"/>
                  </a:lnTo>
                  <a:lnTo>
                    <a:pt x="134" y="154"/>
                  </a:lnTo>
                  <a:lnTo>
                    <a:pt x="131" y="154"/>
                  </a:lnTo>
                  <a:lnTo>
                    <a:pt x="130" y="156"/>
                  </a:lnTo>
                  <a:lnTo>
                    <a:pt x="130" y="158"/>
                  </a:lnTo>
                  <a:lnTo>
                    <a:pt x="126" y="158"/>
                  </a:lnTo>
                  <a:lnTo>
                    <a:pt x="123" y="158"/>
                  </a:lnTo>
                  <a:lnTo>
                    <a:pt x="122" y="158"/>
                  </a:lnTo>
                  <a:lnTo>
                    <a:pt x="122" y="158"/>
                  </a:lnTo>
                  <a:lnTo>
                    <a:pt x="120" y="158"/>
                  </a:lnTo>
                  <a:lnTo>
                    <a:pt x="119" y="158"/>
                  </a:lnTo>
                  <a:lnTo>
                    <a:pt x="117" y="158"/>
                  </a:lnTo>
                  <a:lnTo>
                    <a:pt x="117" y="156"/>
                  </a:lnTo>
                  <a:lnTo>
                    <a:pt x="115" y="154"/>
                  </a:lnTo>
                  <a:lnTo>
                    <a:pt x="114" y="153"/>
                  </a:lnTo>
                  <a:lnTo>
                    <a:pt x="109" y="154"/>
                  </a:lnTo>
                  <a:lnTo>
                    <a:pt x="106" y="156"/>
                  </a:lnTo>
                  <a:lnTo>
                    <a:pt x="103" y="158"/>
                  </a:lnTo>
                  <a:lnTo>
                    <a:pt x="100" y="159"/>
                  </a:lnTo>
                  <a:lnTo>
                    <a:pt x="100" y="161"/>
                  </a:lnTo>
                  <a:lnTo>
                    <a:pt x="96" y="162"/>
                  </a:lnTo>
                  <a:lnTo>
                    <a:pt x="95" y="164"/>
                  </a:lnTo>
                  <a:lnTo>
                    <a:pt x="95" y="165"/>
                  </a:lnTo>
                  <a:lnTo>
                    <a:pt x="90" y="164"/>
                  </a:lnTo>
                  <a:lnTo>
                    <a:pt x="90" y="164"/>
                  </a:lnTo>
                  <a:lnTo>
                    <a:pt x="87" y="164"/>
                  </a:lnTo>
                  <a:lnTo>
                    <a:pt x="84" y="164"/>
                  </a:lnTo>
                  <a:lnTo>
                    <a:pt x="82" y="162"/>
                  </a:lnTo>
                  <a:lnTo>
                    <a:pt x="79" y="162"/>
                  </a:lnTo>
                  <a:lnTo>
                    <a:pt x="76" y="162"/>
                  </a:lnTo>
                  <a:lnTo>
                    <a:pt x="74" y="162"/>
                  </a:lnTo>
                  <a:lnTo>
                    <a:pt x="73" y="161"/>
                  </a:lnTo>
                  <a:lnTo>
                    <a:pt x="70" y="159"/>
                  </a:lnTo>
                  <a:lnTo>
                    <a:pt x="66" y="158"/>
                  </a:lnTo>
                  <a:lnTo>
                    <a:pt x="65" y="156"/>
                  </a:lnTo>
                  <a:lnTo>
                    <a:pt x="60" y="153"/>
                  </a:lnTo>
                  <a:lnTo>
                    <a:pt x="57" y="151"/>
                  </a:lnTo>
                  <a:lnTo>
                    <a:pt x="57" y="151"/>
                  </a:lnTo>
                  <a:lnTo>
                    <a:pt x="55" y="151"/>
                  </a:lnTo>
                  <a:lnTo>
                    <a:pt x="52" y="151"/>
                  </a:lnTo>
                  <a:lnTo>
                    <a:pt x="48" y="151"/>
                  </a:lnTo>
                  <a:lnTo>
                    <a:pt x="46" y="151"/>
                  </a:lnTo>
                  <a:lnTo>
                    <a:pt x="44" y="150"/>
                  </a:lnTo>
                  <a:lnTo>
                    <a:pt x="44" y="150"/>
                  </a:lnTo>
                  <a:lnTo>
                    <a:pt x="43" y="148"/>
                  </a:lnTo>
                  <a:lnTo>
                    <a:pt x="41" y="147"/>
                  </a:lnTo>
                  <a:lnTo>
                    <a:pt x="41" y="145"/>
                  </a:lnTo>
                  <a:lnTo>
                    <a:pt x="41" y="143"/>
                  </a:lnTo>
                  <a:lnTo>
                    <a:pt x="41" y="142"/>
                  </a:lnTo>
                  <a:lnTo>
                    <a:pt x="41" y="140"/>
                  </a:lnTo>
                  <a:lnTo>
                    <a:pt x="41" y="140"/>
                  </a:lnTo>
                  <a:lnTo>
                    <a:pt x="41" y="139"/>
                  </a:lnTo>
                  <a:lnTo>
                    <a:pt x="40" y="137"/>
                  </a:lnTo>
                  <a:lnTo>
                    <a:pt x="37" y="137"/>
                  </a:lnTo>
                  <a:lnTo>
                    <a:pt x="37" y="137"/>
                  </a:lnTo>
                  <a:lnTo>
                    <a:pt x="35" y="137"/>
                  </a:lnTo>
                  <a:lnTo>
                    <a:pt x="35" y="137"/>
                  </a:lnTo>
                  <a:lnTo>
                    <a:pt x="33" y="137"/>
                  </a:lnTo>
                  <a:lnTo>
                    <a:pt x="33" y="137"/>
                  </a:lnTo>
                  <a:lnTo>
                    <a:pt x="33" y="135"/>
                  </a:lnTo>
                  <a:lnTo>
                    <a:pt x="33" y="135"/>
                  </a:lnTo>
                  <a:lnTo>
                    <a:pt x="33" y="135"/>
                  </a:lnTo>
                  <a:lnTo>
                    <a:pt x="32" y="134"/>
                  </a:lnTo>
                  <a:lnTo>
                    <a:pt x="30" y="132"/>
                  </a:lnTo>
                  <a:lnTo>
                    <a:pt x="30" y="131"/>
                  </a:lnTo>
                  <a:lnTo>
                    <a:pt x="30" y="131"/>
                  </a:lnTo>
                  <a:lnTo>
                    <a:pt x="29" y="128"/>
                  </a:lnTo>
                  <a:lnTo>
                    <a:pt x="29" y="126"/>
                  </a:lnTo>
                  <a:lnTo>
                    <a:pt x="27" y="124"/>
                  </a:lnTo>
                  <a:lnTo>
                    <a:pt x="26" y="120"/>
                  </a:lnTo>
                  <a:lnTo>
                    <a:pt x="26" y="118"/>
                  </a:lnTo>
                  <a:lnTo>
                    <a:pt x="24" y="118"/>
                  </a:lnTo>
                  <a:lnTo>
                    <a:pt x="24" y="117"/>
                  </a:lnTo>
                  <a:lnTo>
                    <a:pt x="22" y="115"/>
                  </a:lnTo>
                  <a:lnTo>
                    <a:pt x="19" y="113"/>
                  </a:lnTo>
                  <a:lnTo>
                    <a:pt x="18" y="112"/>
                  </a:lnTo>
                  <a:lnTo>
                    <a:pt x="16" y="110"/>
                  </a:lnTo>
                  <a:lnTo>
                    <a:pt x="16" y="109"/>
                  </a:lnTo>
                  <a:lnTo>
                    <a:pt x="16" y="109"/>
                  </a:lnTo>
                  <a:lnTo>
                    <a:pt x="14" y="107"/>
                  </a:lnTo>
                  <a:lnTo>
                    <a:pt x="14" y="107"/>
                  </a:lnTo>
                  <a:lnTo>
                    <a:pt x="10" y="104"/>
                  </a:lnTo>
                  <a:lnTo>
                    <a:pt x="10" y="104"/>
                  </a:lnTo>
                  <a:lnTo>
                    <a:pt x="8" y="104"/>
                  </a:lnTo>
                  <a:lnTo>
                    <a:pt x="7" y="104"/>
                  </a:lnTo>
                  <a:lnTo>
                    <a:pt x="3" y="102"/>
                  </a:lnTo>
                  <a:lnTo>
                    <a:pt x="2" y="102"/>
                  </a:lnTo>
                  <a:lnTo>
                    <a:pt x="0" y="101"/>
                  </a:lnTo>
                  <a:lnTo>
                    <a:pt x="0" y="101"/>
                  </a:lnTo>
                  <a:lnTo>
                    <a:pt x="0" y="99"/>
                  </a:lnTo>
                  <a:lnTo>
                    <a:pt x="2" y="99"/>
                  </a:lnTo>
                  <a:lnTo>
                    <a:pt x="3" y="96"/>
                  </a:lnTo>
                  <a:lnTo>
                    <a:pt x="3" y="93"/>
                  </a:lnTo>
                  <a:lnTo>
                    <a:pt x="5" y="93"/>
                  </a:lnTo>
                  <a:lnTo>
                    <a:pt x="7" y="93"/>
                  </a:lnTo>
                  <a:lnTo>
                    <a:pt x="8" y="93"/>
                  </a:lnTo>
                  <a:lnTo>
                    <a:pt x="10" y="93"/>
                  </a:lnTo>
                  <a:lnTo>
                    <a:pt x="13" y="93"/>
                  </a:lnTo>
                  <a:lnTo>
                    <a:pt x="14" y="93"/>
                  </a:lnTo>
                  <a:lnTo>
                    <a:pt x="16" y="93"/>
                  </a:lnTo>
                  <a:lnTo>
                    <a:pt x="16" y="91"/>
                  </a:lnTo>
                  <a:lnTo>
                    <a:pt x="16" y="91"/>
                  </a:lnTo>
                  <a:lnTo>
                    <a:pt x="16" y="90"/>
                  </a:lnTo>
                  <a:lnTo>
                    <a:pt x="16" y="88"/>
                  </a:lnTo>
                  <a:lnTo>
                    <a:pt x="16" y="85"/>
                  </a:lnTo>
                  <a:lnTo>
                    <a:pt x="16" y="82"/>
                  </a:lnTo>
                  <a:lnTo>
                    <a:pt x="16" y="79"/>
                  </a:lnTo>
                  <a:lnTo>
                    <a:pt x="16" y="79"/>
                  </a:lnTo>
                  <a:lnTo>
                    <a:pt x="16" y="77"/>
                  </a:lnTo>
                  <a:lnTo>
                    <a:pt x="18" y="74"/>
                  </a:lnTo>
                  <a:lnTo>
                    <a:pt x="18" y="72"/>
                  </a:lnTo>
                  <a:lnTo>
                    <a:pt x="18" y="71"/>
                  </a:lnTo>
                  <a:lnTo>
                    <a:pt x="19" y="69"/>
                  </a:lnTo>
                  <a:lnTo>
                    <a:pt x="19" y="68"/>
                  </a:lnTo>
                  <a:lnTo>
                    <a:pt x="19" y="66"/>
                  </a:lnTo>
                  <a:lnTo>
                    <a:pt x="19" y="63"/>
                  </a:lnTo>
                  <a:lnTo>
                    <a:pt x="21" y="61"/>
                  </a:lnTo>
                  <a:lnTo>
                    <a:pt x="21" y="58"/>
                  </a:lnTo>
                  <a:lnTo>
                    <a:pt x="22" y="58"/>
                  </a:lnTo>
                  <a:lnTo>
                    <a:pt x="24" y="58"/>
                  </a:lnTo>
                  <a:lnTo>
                    <a:pt x="24" y="58"/>
                  </a:lnTo>
                  <a:lnTo>
                    <a:pt x="26" y="58"/>
                  </a:lnTo>
                  <a:lnTo>
                    <a:pt x="27" y="60"/>
                  </a:lnTo>
                  <a:lnTo>
                    <a:pt x="27" y="60"/>
                  </a:lnTo>
                  <a:lnTo>
                    <a:pt x="29" y="58"/>
                  </a:lnTo>
                  <a:lnTo>
                    <a:pt x="29" y="58"/>
                  </a:lnTo>
                  <a:lnTo>
                    <a:pt x="29" y="57"/>
                  </a:lnTo>
                  <a:lnTo>
                    <a:pt x="29" y="54"/>
                  </a:lnTo>
                  <a:lnTo>
                    <a:pt x="29" y="52"/>
                  </a:lnTo>
                  <a:lnTo>
                    <a:pt x="30" y="50"/>
                  </a:lnTo>
                  <a:lnTo>
                    <a:pt x="30" y="47"/>
                  </a:lnTo>
                  <a:lnTo>
                    <a:pt x="30" y="46"/>
                  </a:lnTo>
                  <a:lnTo>
                    <a:pt x="32" y="44"/>
                  </a:lnTo>
                  <a:lnTo>
                    <a:pt x="33" y="43"/>
                  </a:lnTo>
                  <a:lnTo>
                    <a:pt x="35" y="39"/>
                  </a:lnTo>
                  <a:lnTo>
                    <a:pt x="37" y="36"/>
                  </a:lnTo>
                  <a:lnTo>
                    <a:pt x="38" y="33"/>
                  </a:lnTo>
                  <a:lnTo>
                    <a:pt x="40" y="31"/>
                  </a:lnTo>
                  <a:lnTo>
                    <a:pt x="40" y="31"/>
                  </a:lnTo>
                  <a:lnTo>
                    <a:pt x="41" y="31"/>
                  </a:lnTo>
                  <a:lnTo>
                    <a:pt x="44" y="31"/>
                  </a:lnTo>
                  <a:lnTo>
                    <a:pt x="46" y="31"/>
                  </a:lnTo>
                  <a:lnTo>
                    <a:pt x="46" y="30"/>
                  </a:lnTo>
                  <a:lnTo>
                    <a:pt x="46" y="30"/>
                  </a:lnTo>
                  <a:lnTo>
                    <a:pt x="46" y="28"/>
                  </a:lnTo>
                  <a:lnTo>
                    <a:pt x="46" y="25"/>
                  </a:lnTo>
                  <a:lnTo>
                    <a:pt x="48" y="22"/>
                  </a:lnTo>
                  <a:lnTo>
                    <a:pt x="48" y="20"/>
                  </a:lnTo>
                  <a:lnTo>
                    <a:pt x="49" y="20"/>
                  </a:lnTo>
                  <a:lnTo>
                    <a:pt x="49" y="19"/>
                  </a:lnTo>
                  <a:lnTo>
                    <a:pt x="49" y="17"/>
                  </a:lnTo>
                  <a:lnTo>
                    <a:pt x="51" y="14"/>
                  </a:lnTo>
                  <a:lnTo>
                    <a:pt x="51" y="13"/>
                  </a:lnTo>
                  <a:lnTo>
                    <a:pt x="52" y="8"/>
                  </a:lnTo>
                  <a:lnTo>
                    <a:pt x="52" y="8"/>
                  </a:lnTo>
                  <a:lnTo>
                    <a:pt x="54" y="8"/>
                  </a:lnTo>
                  <a:lnTo>
                    <a:pt x="55" y="8"/>
                  </a:lnTo>
                  <a:lnTo>
                    <a:pt x="57" y="8"/>
                  </a:lnTo>
                  <a:lnTo>
                    <a:pt x="59" y="8"/>
                  </a:lnTo>
                  <a:lnTo>
                    <a:pt x="60" y="8"/>
                  </a:lnTo>
                  <a:lnTo>
                    <a:pt x="60" y="8"/>
                  </a:lnTo>
                  <a:lnTo>
                    <a:pt x="60" y="6"/>
                  </a:lnTo>
                  <a:lnTo>
                    <a:pt x="62" y="6"/>
                  </a:lnTo>
                  <a:lnTo>
                    <a:pt x="62" y="6"/>
                  </a:lnTo>
                  <a:lnTo>
                    <a:pt x="63" y="6"/>
                  </a:lnTo>
                  <a:lnTo>
                    <a:pt x="66" y="9"/>
                  </a:lnTo>
                  <a:lnTo>
                    <a:pt x="66" y="9"/>
                  </a:lnTo>
                  <a:lnTo>
                    <a:pt x="66" y="9"/>
                  </a:lnTo>
                  <a:lnTo>
                    <a:pt x="68" y="8"/>
                  </a:lnTo>
                  <a:lnTo>
                    <a:pt x="68" y="5"/>
                  </a:lnTo>
                  <a:lnTo>
                    <a:pt x="71" y="2"/>
                  </a:lnTo>
                  <a:lnTo>
                    <a:pt x="7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85" name="Freeform 282">
              <a:extLst>
                <a:ext uri="{FF2B5EF4-FFF2-40B4-BE49-F238E27FC236}">
                  <a16:creationId xmlns:a16="http://schemas.microsoft.com/office/drawing/2014/main" id="{E11E1607-E570-56B4-815A-0B1C110D8D92}"/>
                </a:ext>
              </a:extLst>
            </p:cNvPr>
            <p:cNvSpPr>
              <a:spLocks noEditPoints="1"/>
            </p:cNvSpPr>
            <p:nvPr/>
          </p:nvSpPr>
          <p:spPr bwMode="auto">
            <a:xfrm>
              <a:off x="5252348" y="3106046"/>
              <a:ext cx="633498" cy="518493"/>
            </a:xfrm>
            <a:custGeom>
              <a:avLst/>
              <a:gdLst>
                <a:gd name="T0" fmla="*/ 39 w 325"/>
                <a:gd name="T1" fmla="*/ 258 h 266"/>
                <a:gd name="T2" fmla="*/ 34 w 325"/>
                <a:gd name="T3" fmla="*/ 261 h 266"/>
                <a:gd name="T4" fmla="*/ 16 w 325"/>
                <a:gd name="T5" fmla="*/ 258 h 266"/>
                <a:gd name="T6" fmla="*/ 30 w 325"/>
                <a:gd name="T7" fmla="*/ 250 h 266"/>
                <a:gd name="T8" fmla="*/ 19 w 325"/>
                <a:gd name="T9" fmla="*/ 255 h 266"/>
                <a:gd name="T10" fmla="*/ 63 w 325"/>
                <a:gd name="T11" fmla="*/ 248 h 266"/>
                <a:gd name="T12" fmla="*/ 57 w 325"/>
                <a:gd name="T13" fmla="*/ 256 h 266"/>
                <a:gd name="T14" fmla="*/ 6 w 325"/>
                <a:gd name="T15" fmla="*/ 248 h 266"/>
                <a:gd name="T16" fmla="*/ 68 w 325"/>
                <a:gd name="T17" fmla="*/ 241 h 266"/>
                <a:gd name="T18" fmla="*/ 63 w 325"/>
                <a:gd name="T19" fmla="*/ 244 h 266"/>
                <a:gd name="T20" fmla="*/ 285 w 325"/>
                <a:gd name="T21" fmla="*/ 88 h 266"/>
                <a:gd name="T22" fmla="*/ 284 w 325"/>
                <a:gd name="T23" fmla="*/ 83 h 266"/>
                <a:gd name="T24" fmla="*/ 285 w 325"/>
                <a:gd name="T25" fmla="*/ 80 h 266"/>
                <a:gd name="T26" fmla="*/ 310 w 325"/>
                <a:gd name="T27" fmla="*/ 69 h 266"/>
                <a:gd name="T28" fmla="*/ 309 w 325"/>
                <a:gd name="T29" fmla="*/ 77 h 266"/>
                <a:gd name="T30" fmla="*/ 299 w 325"/>
                <a:gd name="T31" fmla="*/ 74 h 266"/>
                <a:gd name="T32" fmla="*/ 325 w 325"/>
                <a:gd name="T33" fmla="*/ 64 h 266"/>
                <a:gd name="T34" fmla="*/ 318 w 325"/>
                <a:gd name="T35" fmla="*/ 64 h 266"/>
                <a:gd name="T36" fmla="*/ 167 w 325"/>
                <a:gd name="T37" fmla="*/ 3 h 266"/>
                <a:gd name="T38" fmla="*/ 200 w 325"/>
                <a:gd name="T39" fmla="*/ 6 h 266"/>
                <a:gd name="T40" fmla="*/ 220 w 325"/>
                <a:gd name="T41" fmla="*/ 6 h 266"/>
                <a:gd name="T42" fmla="*/ 238 w 325"/>
                <a:gd name="T43" fmla="*/ 9 h 266"/>
                <a:gd name="T44" fmla="*/ 241 w 325"/>
                <a:gd name="T45" fmla="*/ 12 h 266"/>
                <a:gd name="T46" fmla="*/ 246 w 325"/>
                <a:gd name="T47" fmla="*/ 14 h 266"/>
                <a:gd name="T48" fmla="*/ 258 w 325"/>
                <a:gd name="T49" fmla="*/ 17 h 266"/>
                <a:gd name="T50" fmla="*/ 268 w 325"/>
                <a:gd name="T51" fmla="*/ 18 h 266"/>
                <a:gd name="T52" fmla="*/ 277 w 325"/>
                <a:gd name="T53" fmla="*/ 17 h 266"/>
                <a:gd name="T54" fmla="*/ 284 w 325"/>
                <a:gd name="T55" fmla="*/ 23 h 266"/>
                <a:gd name="T56" fmla="*/ 291 w 325"/>
                <a:gd name="T57" fmla="*/ 25 h 266"/>
                <a:gd name="T58" fmla="*/ 301 w 325"/>
                <a:gd name="T59" fmla="*/ 25 h 266"/>
                <a:gd name="T60" fmla="*/ 310 w 325"/>
                <a:gd name="T61" fmla="*/ 25 h 266"/>
                <a:gd name="T62" fmla="*/ 310 w 325"/>
                <a:gd name="T63" fmla="*/ 33 h 266"/>
                <a:gd name="T64" fmla="*/ 274 w 325"/>
                <a:gd name="T65" fmla="*/ 50 h 266"/>
                <a:gd name="T66" fmla="*/ 268 w 325"/>
                <a:gd name="T67" fmla="*/ 59 h 266"/>
                <a:gd name="T68" fmla="*/ 265 w 325"/>
                <a:gd name="T69" fmla="*/ 85 h 266"/>
                <a:gd name="T70" fmla="*/ 252 w 325"/>
                <a:gd name="T71" fmla="*/ 100 h 266"/>
                <a:gd name="T72" fmla="*/ 239 w 325"/>
                <a:gd name="T73" fmla="*/ 110 h 266"/>
                <a:gd name="T74" fmla="*/ 222 w 325"/>
                <a:gd name="T75" fmla="*/ 121 h 266"/>
                <a:gd name="T76" fmla="*/ 198 w 325"/>
                <a:gd name="T77" fmla="*/ 122 h 266"/>
                <a:gd name="T78" fmla="*/ 184 w 325"/>
                <a:gd name="T79" fmla="*/ 130 h 266"/>
                <a:gd name="T80" fmla="*/ 172 w 325"/>
                <a:gd name="T81" fmla="*/ 124 h 266"/>
                <a:gd name="T82" fmla="*/ 170 w 325"/>
                <a:gd name="T83" fmla="*/ 118 h 266"/>
                <a:gd name="T84" fmla="*/ 154 w 325"/>
                <a:gd name="T85" fmla="*/ 108 h 266"/>
                <a:gd name="T86" fmla="*/ 162 w 325"/>
                <a:gd name="T87" fmla="*/ 97 h 266"/>
                <a:gd name="T88" fmla="*/ 159 w 325"/>
                <a:gd name="T89" fmla="*/ 86 h 266"/>
                <a:gd name="T90" fmla="*/ 156 w 325"/>
                <a:gd name="T91" fmla="*/ 74 h 266"/>
                <a:gd name="T92" fmla="*/ 162 w 325"/>
                <a:gd name="T93" fmla="*/ 66 h 266"/>
                <a:gd name="T94" fmla="*/ 164 w 325"/>
                <a:gd name="T95" fmla="*/ 59 h 266"/>
                <a:gd name="T96" fmla="*/ 162 w 325"/>
                <a:gd name="T97" fmla="*/ 47 h 266"/>
                <a:gd name="T98" fmla="*/ 173 w 325"/>
                <a:gd name="T99" fmla="*/ 39 h 266"/>
                <a:gd name="T100" fmla="*/ 168 w 325"/>
                <a:gd name="T101" fmla="*/ 33 h 266"/>
                <a:gd name="T102" fmla="*/ 159 w 325"/>
                <a:gd name="T103" fmla="*/ 31 h 266"/>
                <a:gd name="T104" fmla="*/ 151 w 325"/>
                <a:gd name="T105" fmla="*/ 33 h 266"/>
                <a:gd name="T106" fmla="*/ 143 w 325"/>
                <a:gd name="T107" fmla="*/ 33 h 266"/>
                <a:gd name="T108" fmla="*/ 138 w 325"/>
                <a:gd name="T109" fmla="*/ 29 h 266"/>
                <a:gd name="T110" fmla="*/ 135 w 325"/>
                <a:gd name="T111" fmla="*/ 26 h 266"/>
                <a:gd name="T112" fmla="*/ 132 w 325"/>
                <a:gd name="T113" fmla="*/ 20 h 266"/>
                <a:gd name="T114" fmla="*/ 129 w 325"/>
                <a:gd name="T115" fmla="*/ 14 h 266"/>
                <a:gd name="T116" fmla="*/ 143 w 325"/>
                <a:gd name="T117" fmla="*/ 6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25" h="266">
                  <a:moveTo>
                    <a:pt x="3" y="263"/>
                  </a:moveTo>
                  <a:lnTo>
                    <a:pt x="4" y="263"/>
                  </a:lnTo>
                  <a:lnTo>
                    <a:pt x="3" y="266"/>
                  </a:lnTo>
                  <a:lnTo>
                    <a:pt x="1" y="264"/>
                  </a:lnTo>
                  <a:lnTo>
                    <a:pt x="1" y="264"/>
                  </a:lnTo>
                  <a:lnTo>
                    <a:pt x="0" y="263"/>
                  </a:lnTo>
                  <a:lnTo>
                    <a:pt x="1" y="263"/>
                  </a:lnTo>
                  <a:lnTo>
                    <a:pt x="3" y="263"/>
                  </a:lnTo>
                  <a:close/>
                  <a:moveTo>
                    <a:pt x="39" y="258"/>
                  </a:moveTo>
                  <a:lnTo>
                    <a:pt x="41" y="258"/>
                  </a:lnTo>
                  <a:lnTo>
                    <a:pt x="41" y="258"/>
                  </a:lnTo>
                  <a:lnTo>
                    <a:pt x="41" y="259"/>
                  </a:lnTo>
                  <a:lnTo>
                    <a:pt x="41" y="261"/>
                  </a:lnTo>
                  <a:lnTo>
                    <a:pt x="39" y="263"/>
                  </a:lnTo>
                  <a:lnTo>
                    <a:pt x="38" y="264"/>
                  </a:lnTo>
                  <a:lnTo>
                    <a:pt x="36" y="264"/>
                  </a:lnTo>
                  <a:lnTo>
                    <a:pt x="36" y="263"/>
                  </a:lnTo>
                  <a:lnTo>
                    <a:pt x="34" y="261"/>
                  </a:lnTo>
                  <a:lnTo>
                    <a:pt x="34" y="259"/>
                  </a:lnTo>
                  <a:lnTo>
                    <a:pt x="36" y="259"/>
                  </a:lnTo>
                  <a:lnTo>
                    <a:pt x="36" y="258"/>
                  </a:lnTo>
                  <a:lnTo>
                    <a:pt x="39" y="258"/>
                  </a:lnTo>
                  <a:lnTo>
                    <a:pt x="39" y="258"/>
                  </a:lnTo>
                  <a:lnTo>
                    <a:pt x="39" y="258"/>
                  </a:lnTo>
                  <a:close/>
                  <a:moveTo>
                    <a:pt x="14" y="256"/>
                  </a:moveTo>
                  <a:lnTo>
                    <a:pt x="14" y="256"/>
                  </a:lnTo>
                  <a:lnTo>
                    <a:pt x="16" y="258"/>
                  </a:lnTo>
                  <a:lnTo>
                    <a:pt x="16" y="258"/>
                  </a:lnTo>
                  <a:lnTo>
                    <a:pt x="16" y="258"/>
                  </a:lnTo>
                  <a:lnTo>
                    <a:pt x="14" y="259"/>
                  </a:lnTo>
                  <a:lnTo>
                    <a:pt x="14" y="259"/>
                  </a:lnTo>
                  <a:lnTo>
                    <a:pt x="12" y="259"/>
                  </a:lnTo>
                  <a:lnTo>
                    <a:pt x="12" y="258"/>
                  </a:lnTo>
                  <a:lnTo>
                    <a:pt x="12" y="256"/>
                  </a:lnTo>
                  <a:lnTo>
                    <a:pt x="14" y="256"/>
                  </a:lnTo>
                  <a:close/>
                  <a:moveTo>
                    <a:pt x="30" y="250"/>
                  </a:moveTo>
                  <a:lnTo>
                    <a:pt x="30" y="252"/>
                  </a:lnTo>
                  <a:lnTo>
                    <a:pt x="27" y="253"/>
                  </a:lnTo>
                  <a:lnTo>
                    <a:pt x="25" y="258"/>
                  </a:lnTo>
                  <a:lnTo>
                    <a:pt x="25" y="259"/>
                  </a:lnTo>
                  <a:lnTo>
                    <a:pt x="23" y="259"/>
                  </a:lnTo>
                  <a:lnTo>
                    <a:pt x="22" y="259"/>
                  </a:lnTo>
                  <a:lnTo>
                    <a:pt x="20" y="258"/>
                  </a:lnTo>
                  <a:lnTo>
                    <a:pt x="19" y="255"/>
                  </a:lnTo>
                  <a:lnTo>
                    <a:pt x="19" y="255"/>
                  </a:lnTo>
                  <a:lnTo>
                    <a:pt x="19" y="253"/>
                  </a:lnTo>
                  <a:lnTo>
                    <a:pt x="20" y="253"/>
                  </a:lnTo>
                  <a:lnTo>
                    <a:pt x="23" y="253"/>
                  </a:lnTo>
                  <a:lnTo>
                    <a:pt x="23" y="253"/>
                  </a:lnTo>
                  <a:lnTo>
                    <a:pt x="27" y="252"/>
                  </a:lnTo>
                  <a:lnTo>
                    <a:pt x="30" y="250"/>
                  </a:lnTo>
                  <a:close/>
                  <a:moveTo>
                    <a:pt x="61" y="248"/>
                  </a:moveTo>
                  <a:lnTo>
                    <a:pt x="63" y="248"/>
                  </a:lnTo>
                  <a:lnTo>
                    <a:pt x="63" y="248"/>
                  </a:lnTo>
                  <a:lnTo>
                    <a:pt x="63" y="250"/>
                  </a:lnTo>
                  <a:lnTo>
                    <a:pt x="63" y="253"/>
                  </a:lnTo>
                  <a:lnTo>
                    <a:pt x="61" y="256"/>
                  </a:lnTo>
                  <a:lnTo>
                    <a:pt x="58" y="256"/>
                  </a:lnTo>
                  <a:lnTo>
                    <a:pt x="55" y="259"/>
                  </a:lnTo>
                  <a:lnTo>
                    <a:pt x="53" y="258"/>
                  </a:lnTo>
                  <a:lnTo>
                    <a:pt x="53" y="258"/>
                  </a:lnTo>
                  <a:lnTo>
                    <a:pt x="55" y="258"/>
                  </a:lnTo>
                  <a:lnTo>
                    <a:pt x="57" y="256"/>
                  </a:lnTo>
                  <a:lnTo>
                    <a:pt x="58" y="253"/>
                  </a:lnTo>
                  <a:lnTo>
                    <a:pt x="60" y="250"/>
                  </a:lnTo>
                  <a:lnTo>
                    <a:pt x="60" y="248"/>
                  </a:lnTo>
                  <a:lnTo>
                    <a:pt x="61" y="248"/>
                  </a:lnTo>
                  <a:lnTo>
                    <a:pt x="61" y="248"/>
                  </a:lnTo>
                  <a:close/>
                  <a:moveTo>
                    <a:pt x="6" y="247"/>
                  </a:moveTo>
                  <a:lnTo>
                    <a:pt x="6" y="247"/>
                  </a:lnTo>
                  <a:lnTo>
                    <a:pt x="6" y="248"/>
                  </a:lnTo>
                  <a:lnTo>
                    <a:pt x="6" y="248"/>
                  </a:lnTo>
                  <a:lnTo>
                    <a:pt x="6" y="250"/>
                  </a:lnTo>
                  <a:lnTo>
                    <a:pt x="6" y="252"/>
                  </a:lnTo>
                  <a:lnTo>
                    <a:pt x="4" y="252"/>
                  </a:lnTo>
                  <a:lnTo>
                    <a:pt x="4" y="252"/>
                  </a:lnTo>
                  <a:lnTo>
                    <a:pt x="4" y="252"/>
                  </a:lnTo>
                  <a:lnTo>
                    <a:pt x="3" y="248"/>
                  </a:lnTo>
                  <a:lnTo>
                    <a:pt x="3" y="247"/>
                  </a:lnTo>
                  <a:lnTo>
                    <a:pt x="6" y="247"/>
                  </a:lnTo>
                  <a:close/>
                  <a:moveTo>
                    <a:pt x="68" y="241"/>
                  </a:moveTo>
                  <a:lnTo>
                    <a:pt x="69" y="241"/>
                  </a:lnTo>
                  <a:lnTo>
                    <a:pt x="68" y="242"/>
                  </a:lnTo>
                  <a:lnTo>
                    <a:pt x="68" y="244"/>
                  </a:lnTo>
                  <a:lnTo>
                    <a:pt x="68" y="245"/>
                  </a:lnTo>
                  <a:lnTo>
                    <a:pt x="64" y="245"/>
                  </a:lnTo>
                  <a:lnTo>
                    <a:pt x="63" y="247"/>
                  </a:lnTo>
                  <a:lnTo>
                    <a:pt x="63" y="247"/>
                  </a:lnTo>
                  <a:lnTo>
                    <a:pt x="63" y="244"/>
                  </a:lnTo>
                  <a:lnTo>
                    <a:pt x="63" y="244"/>
                  </a:lnTo>
                  <a:lnTo>
                    <a:pt x="66" y="242"/>
                  </a:lnTo>
                  <a:lnTo>
                    <a:pt x="68" y="242"/>
                  </a:lnTo>
                  <a:lnTo>
                    <a:pt x="68" y="241"/>
                  </a:lnTo>
                  <a:lnTo>
                    <a:pt x="68" y="241"/>
                  </a:lnTo>
                  <a:close/>
                  <a:moveTo>
                    <a:pt x="284" y="86"/>
                  </a:moveTo>
                  <a:lnTo>
                    <a:pt x="285" y="88"/>
                  </a:lnTo>
                  <a:lnTo>
                    <a:pt x="285" y="88"/>
                  </a:lnTo>
                  <a:lnTo>
                    <a:pt x="285" y="88"/>
                  </a:lnTo>
                  <a:lnTo>
                    <a:pt x="285" y="88"/>
                  </a:lnTo>
                  <a:lnTo>
                    <a:pt x="285" y="88"/>
                  </a:lnTo>
                  <a:lnTo>
                    <a:pt x="284" y="88"/>
                  </a:lnTo>
                  <a:lnTo>
                    <a:pt x="284" y="88"/>
                  </a:lnTo>
                  <a:lnTo>
                    <a:pt x="284" y="86"/>
                  </a:lnTo>
                  <a:lnTo>
                    <a:pt x="284" y="86"/>
                  </a:lnTo>
                  <a:close/>
                  <a:moveTo>
                    <a:pt x="285" y="80"/>
                  </a:moveTo>
                  <a:lnTo>
                    <a:pt x="287" y="80"/>
                  </a:lnTo>
                  <a:lnTo>
                    <a:pt x="287" y="81"/>
                  </a:lnTo>
                  <a:lnTo>
                    <a:pt x="284" y="83"/>
                  </a:lnTo>
                  <a:lnTo>
                    <a:pt x="284" y="83"/>
                  </a:lnTo>
                  <a:lnTo>
                    <a:pt x="284" y="85"/>
                  </a:lnTo>
                  <a:lnTo>
                    <a:pt x="280" y="85"/>
                  </a:lnTo>
                  <a:lnTo>
                    <a:pt x="280" y="83"/>
                  </a:lnTo>
                  <a:lnTo>
                    <a:pt x="280" y="83"/>
                  </a:lnTo>
                  <a:lnTo>
                    <a:pt x="282" y="83"/>
                  </a:lnTo>
                  <a:lnTo>
                    <a:pt x="282" y="81"/>
                  </a:lnTo>
                  <a:lnTo>
                    <a:pt x="282" y="81"/>
                  </a:lnTo>
                  <a:lnTo>
                    <a:pt x="285" y="80"/>
                  </a:lnTo>
                  <a:close/>
                  <a:moveTo>
                    <a:pt x="309" y="66"/>
                  </a:moveTo>
                  <a:lnTo>
                    <a:pt x="309" y="66"/>
                  </a:lnTo>
                  <a:lnTo>
                    <a:pt x="309" y="67"/>
                  </a:lnTo>
                  <a:lnTo>
                    <a:pt x="309" y="67"/>
                  </a:lnTo>
                  <a:lnTo>
                    <a:pt x="309" y="67"/>
                  </a:lnTo>
                  <a:lnTo>
                    <a:pt x="309" y="67"/>
                  </a:lnTo>
                  <a:lnTo>
                    <a:pt x="309" y="67"/>
                  </a:lnTo>
                  <a:lnTo>
                    <a:pt x="309" y="69"/>
                  </a:lnTo>
                  <a:lnTo>
                    <a:pt x="310" y="69"/>
                  </a:lnTo>
                  <a:lnTo>
                    <a:pt x="310" y="69"/>
                  </a:lnTo>
                  <a:lnTo>
                    <a:pt x="312" y="69"/>
                  </a:lnTo>
                  <a:lnTo>
                    <a:pt x="312" y="69"/>
                  </a:lnTo>
                  <a:lnTo>
                    <a:pt x="314" y="70"/>
                  </a:lnTo>
                  <a:lnTo>
                    <a:pt x="312" y="72"/>
                  </a:lnTo>
                  <a:lnTo>
                    <a:pt x="310" y="72"/>
                  </a:lnTo>
                  <a:lnTo>
                    <a:pt x="310" y="74"/>
                  </a:lnTo>
                  <a:lnTo>
                    <a:pt x="310" y="75"/>
                  </a:lnTo>
                  <a:lnTo>
                    <a:pt x="309" y="77"/>
                  </a:lnTo>
                  <a:lnTo>
                    <a:pt x="307" y="77"/>
                  </a:lnTo>
                  <a:lnTo>
                    <a:pt x="304" y="75"/>
                  </a:lnTo>
                  <a:lnTo>
                    <a:pt x="302" y="75"/>
                  </a:lnTo>
                  <a:lnTo>
                    <a:pt x="302" y="75"/>
                  </a:lnTo>
                  <a:lnTo>
                    <a:pt x="302" y="74"/>
                  </a:lnTo>
                  <a:lnTo>
                    <a:pt x="302" y="74"/>
                  </a:lnTo>
                  <a:lnTo>
                    <a:pt x="301" y="72"/>
                  </a:lnTo>
                  <a:lnTo>
                    <a:pt x="299" y="74"/>
                  </a:lnTo>
                  <a:lnTo>
                    <a:pt x="299" y="74"/>
                  </a:lnTo>
                  <a:lnTo>
                    <a:pt x="298" y="74"/>
                  </a:lnTo>
                  <a:lnTo>
                    <a:pt x="298" y="74"/>
                  </a:lnTo>
                  <a:lnTo>
                    <a:pt x="298" y="72"/>
                  </a:lnTo>
                  <a:lnTo>
                    <a:pt x="298" y="72"/>
                  </a:lnTo>
                  <a:lnTo>
                    <a:pt x="302" y="67"/>
                  </a:lnTo>
                  <a:lnTo>
                    <a:pt x="304" y="67"/>
                  </a:lnTo>
                  <a:lnTo>
                    <a:pt x="309" y="66"/>
                  </a:lnTo>
                  <a:close/>
                  <a:moveTo>
                    <a:pt x="321" y="64"/>
                  </a:moveTo>
                  <a:lnTo>
                    <a:pt x="325" y="64"/>
                  </a:lnTo>
                  <a:lnTo>
                    <a:pt x="325" y="67"/>
                  </a:lnTo>
                  <a:lnTo>
                    <a:pt x="325" y="67"/>
                  </a:lnTo>
                  <a:lnTo>
                    <a:pt x="325" y="67"/>
                  </a:lnTo>
                  <a:lnTo>
                    <a:pt x="325" y="69"/>
                  </a:lnTo>
                  <a:lnTo>
                    <a:pt x="320" y="66"/>
                  </a:lnTo>
                  <a:lnTo>
                    <a:pt x="318" y="66"/>
                  </a:lnTo>
                  <a:lnTo>
                    <a:pt x="318" y="66"/>
                  </a:lnTo>
                  <a:lnTo>
                    <a:pt x="318" y="64"/>
                  </a:lnTo>
                  <a:lnTo>
                    <a:pt x="318" y="64"/>
                  </a:lnTo>
                  <a:lnTo>
                    <a:pt x="321" y="64"/>
                  </a:lnTo>
                  <a:close/>
                  <a:moveTo>
                    <a:pt x="151" y="0"/>
                  </a:moveTo>
                  <a:lnTo>
                    <a:pt x="153" y="1"/>
                  </a:lnTo>
                  <a:lnTo>
                    <a:pt x="154" y="1"/>
                  </a:lnTo>
                  <a:lnTo>
                    <a:pt x="156" y="1"/>
                  </a:lnTo>
                  <a:lnTo>
                    <a:pt x="157" y="3"/>
                  </a:lnTo>
                  <a:lnTo>
                    <a:pt x="161" y="4"/>
                  </a:lnTo>
                  <a:lnTo>
                    <a:pt x="164" y="3"/>
                  </a:lnTo>
                  <a:lnTo>
                    <a:pt x="167" y="3"/>
                  </a:lnTo>
                  <a:lnTo>
                    <a:pt x="168" y="3"/>
                  </a:lnTo>
                  <a:lnTo>
                    <a:pt x="173" y="3"/>
                  </a:lnTo>
                  <a:lnTo>
                    <a:pt x="175" y="3"/>
                  </a:lnTo>
                  <a:lnTo>
                    <a:pt x="178" y="3"/>
                  </a:lnTo>
                  <a:lnTo>
                    <a:pt x="181" y="3"/>
                  </a:lnTo>
                  <a:lnTo>
                    <a:pt x="186" y="4"/>
                  </a:lnTo>
                  <a:lnTo>
                    <a:pt x="189" y="4"/>
                  </a:lnTo>
                  <a:lnTo>
                    <a:pt x="197" y="6"/>
                  </a:lnTo>
                  <a:lnTo>
                    <a:pt x="200" y="6"/>
                  </a:lnTo>
                  <a:lnTo>
                    <a:pt x="205" y="6"/>
                  </a:lnTo>
                  <a:lnTo>
                    <a:pt x="206" y="4"/>
                  </a:lnTo>
                  <a:lnTo>
                    <a:pt x="208" y="6"/>
                  </a:lnTo>
                  <a:lnTo>
                    <a:pt x="211" y="4"/>
                  </a:lnTo>
                  <a:lnTo>
                    <a:pt x="211" y="4"/>
                  </a:lnTo>
                  <a:lnTo>
                    <a:pt x="213" y="6"/>
                  </a:lnTo>
                  <a:lnTo>
                    <a:pt x="219" y="7"/>
                  </a:lnTo>
                  <a:lnTo>
                    <a:pt x="220" y="6"/>
                  </a:lnTo>
                  <a:lnTo>
                    <a:pt x="220" y="6"/>
                  </a:lnTo>
                  <a:lnTo>
                    <a:pt x="225" y="6"/>
                  </a:lnTo>
                  <a:lnTo>
                    <a:pt x="228" y="7"/>
                  </a:lnTo>
                  <a:lnTo>
                    <a:pt x="232" y="7"/>
                  </a:lnTo>
                  <a:lnTo>
                    <a:pt x="235" y="7"/>
                  </a:lnTo>
                  <a:lnTo>
                    <a:pt x="236" y="6"/>
                  </a:lnTo>
                  <a:lnTo>
                    <a:pt x="236" y="6"/>
                  </a:lnTo>
                  <a:lnTo>
                    <a:pt x="236" y="7"/>
                  </a:lnTo>
                  <a:lnTo>
                    <a:pt x="238" y="7"/>
                  </a:lnTo>
                  <a:lnTo>
                    <a:pt x="238" y="9"/>
                  </a:lnTo>
                  <a:lnTo>
                    <a:pt x="239" y="9"/>
                  </a:lnTo>
                  <a:lnTo>
                    <a:pt x="239" y="9"/>
                  </a:lnTo>
                  <a:lnTo>
                    <a:pt x="241" y="9"/>
                  </a:lnTo>
                  <a:lnTo>
                    <a:pt x="243" y="9"/>
                  </a:lnTo>
                  <a:lnTo>
                    <a:pt x="243" y="11"/>
                  </a:lnTo>
                  <a:lnTo>
                    <a:pt x="243" y="11"/>
                  </a:lnTo>
                  <a:lnTo>
                    <a:pt x="241" y="12"/>
                  </a:lnTo>
                  <a:lnTo>
                    <a:pt x="241" y="12"/>
                  </a:lnTo>
                  <a:lnTo>
                    <a:pt x="241" y="12"/>
                  </a:lnTo>
                  <a:lnTo>
                    <a:pt x="243" y="14"/>
                  </a:lnTo>
                  <a:lnTo>
                    <a:pt x="243" y="14"/>
                  </a:lnTo>
                  <a:lnTo>
                    <a:pt x="243" y="12"/>
                  </a:lnTo>
                  <a:lnTo>
                    <a:pt x="243" y="12"/>
                  </a:lnTo>
                  <a:lnTo>
                    <a:pt x="244" y="12"/>
                  </a:lnTo>
                  <a:lnTo>
                    <a:pt x="244" y="12"/>
                  </a:lnTo>
                  <a:lnTo>
                    <a:pt x="244" y="12"/>
                  </a:lnTo>
                  <a:lnTo>
                    <a:pt x="244" y="12"/>
                  </a:lnTo>
                  <a:lnTo>
                    <a:pt x="246" y="14"/>
                  </a:lnTo>
                  <a:lnTo>
                    <a:pt x="249" y="14"/>
                  </a:lnTo>
                  <a:lnTo>
                    <a:pt x="250" y="14"/>
                  </a:lnTo>
                  <a:lnTo>
                    <a:pt x="252" y="15"/>
                  </a:lnTo>
                  <a:lnTo>
                    <a:pt x="252" y="15"/>
                  </a:lnTo>
                  <a:lnTo>
                    <a:pt x="254" y="17"/>
                  </a:lnTo>
                  <a:lnTo>
                    <a:pt x="255" y="17"/>
                  </a:lnTo>
                  <a:lnTo>
                    <a:pt x="255" y="17"/>
                  </a:lnTo>
                  <a:lnTo>
                    <a:pt x="257" y="17"/>
                  </a:lnTo>
                  <a:lnTo>
                    <a:pt x="258" y="17"/>
                  </a:lnTo>
                  <a:lnTo>
                    <a:pt x="258" y="17"/>
                  </a:lnTo>
                  <a:lnTo>
                    <a:pt x="258" y="17"/>
                  </a:lnTo>
                  <a:lnTo>
                    <a:pt x="260" y="17"/>
                  </a:lnTo>
                  <a:lnTo>
                    <a:pt x="261" y="18"/>
                  </a:lnTo>
                  <a:lnTo>
                    <a:pt x="261" y="18"/>
                  </a:lnTo>
                  <a:lnTo>
                    <a:pt x="261" y="18"/>
                  </a:lnTo>
                  <a:lnTo>
                    <a:pt x="266" y="18"/>
                  </a:lnTo>
                  <a:lnTo>
                    <a:pt x="266" y="18"/>
                  </a:lnTo>
                  <a:lnTo>
                    <a:pt x="268" y="18"/>
                  </a:lnTo>
                  <a:lnTo>
                    <a:pt x="268" y="18"/>
                  </a:lnTo>
                  <a:lnTo>
                    <a:pt x="271" y="18"/>
                  </a:lnTo>
                  <a:lnTo>
                    <a:pt x="273" y="18"/>
                  </a:lnTo>
                  <a:lnTo>
                    <a:pt x="273" y="18"/>
                  </a:lnTo>
                  <a:lnTo>
                    <a:pt x="273" y="17"/>
                  </a:lnTo>
                  <a:lnTo>
                    <a:pt x="273" y="17"/>
                  </a:lnTo>
                  <a:lnTo>
                    <a:pt x="273" y="17"/>
                  </a:lnTo>
                  <a:lnTo>
                    <a:pt x="274" y="17"/>
                  </a:lnTo>
                  <a:lnTo>
                    <a:pt x="277" y="17"/>
                  </a:lnTo>
                  <a:lnTo>
                    <a:pt x="279" y="18"/>
                  </a:lnTo>
                  <a:lnTo>
                    <a:pt x="280" y="18"/>
                  </a:lnTo>
                  <a:lnTo>
                    <a:pt x="282" y="18"/>
                  </a:lnTo>
                  <a:lnTo>
                    <a:pt x="282" y="18"/>
                  </a:lnTo>
                  <a:lnTo>
                    <a:pt x="284" y="20"/>
                  </a:lnTo>
                  <a:lnTo>
                    <a:pt x="284" y="22"/>
                  </a:lnTo>
                  <a:lnTo>
                    <a:pt x="284" y="22"/>
                  </a:lnTo>
                  <a:lnTo>
                    <a:pt x="284" y="22"/>
                  </a:lnTo>
                  <a:lnTo>
                    <a:pt x="284" y="23"/>
                  </a:lnTo>
                  <a:lnTo>
                    <a:pt x="284" y="23"/>
                  </a:lnTo>
                  <a:lnTo>
                    <a:pt x="284" y="23"/>
                  </a:lnTo>
                  <a:lnTo>
                    <a:pt x="285" y="23"/>
                  </a:lnTo>
                  <a:lnTo>
                    <a:pt x="285" y="23"/>
                  </a:lnTo>
                  <a:lnTo>
                    <a:pt x="287" y="22"/>
                  </a:lnTo>
                  <a:lnTo>
                    <a:pt x="287" y="22"/>
                  </a:lnTo>
                  <a:lnTo>
                    <a:pt x="290" y="23"/>
                  </a:lnTo>
                  <a:lnTo>
                    <a:pt x="290" y="23"/>
                  </a:lnTo>
                  <a:lnTo>
                    <a:pt x="291" y="25"/>
                  </a:lnTo>
                  <a:lnTo>
                    <a:pt x="291" y="25"/>
                  </a:lnTo>
                  <a:lnTo>
                    <a:pt x="291" y="25"/>
                  </a:lnTo>
                  <a:lnTo>
                    <a:pt x="293" y="25"/>
                  </a:lnTo>
                  <a:lnTo>
                    <a:pt x="295" y="23"/>
                  </a:lnTo>
                  <a:lnTo>
                    <a:pt x="298" y="25"/>
                  </a:lnTo>
                  <a:lnTo>
                    <a:pt x="299" y="25"/>
                  </a:lnTo>
                  <a:lnTo>
                    <a:pt x="301" y="25"/>
                  </a:lnTo>
                  <a:lnTo>
                    <a:pt x="301" y="25"/>
                  </a:lnTo>
                  <a:lnTo>
                    <a:pt x="301" y="25"/>
                  </a:lnTo>
                  <a:lnTo>
                    <a:pt x="302" y="23"/>
                  </a:lnTo>
                  <a:lnTo>
                    <a:pt x="302" y="23"/>
                  </a:lnTo>
                  <a:lnTo>
                    <a:pt x="304" y="23"/>
                  </a:lnTo>
                  <a:lnTo>
                    <a:pt x="304" y="23"/>
                  </a:lnTo>
                  <a:lnTo>
                    <a:pt x="306" y="23"/>
                  </a:lnTo>
                  <a:lnTo>
                    <a:pt x="307" y="23"/>
                  </a:lnTo>
                  <a:lnTo>
                    <a:pt x="309" y="23"/>
                  </a:lnTo>
                  <a:lnTo>
                    <a:pt x="309" y="23"/>
                  </a:lnTo>
                  <a:lnTo>
                    <a:pt x="310" y="25"/>
                  </a:lnTo>
                  <a:lnTo>
                    <a:pt x="310" y="25"/>
                  </a:lnTo>
                  <a:lnTo>
                    <a:pt x="310" y="26"/>
                  </a:lnTo>
                  <a:lnTo>
                    <a:pt x="309" y="26"/>
                  </a:lnTo>
                  <a:lnTo>
                    <a:pt x="309" y="26"/>
                  </a:lnTo>
                  <a:lnTo>
                    <a:pt x="309" y="28"/>
                  </a:lnTo>
                  <a:lnTo>
                    <a:pt x="309" y="28"/>
                  </a:lnTo>
                  <a:lnTo>
                    <a:pt x="309" y="29"/>
                  </a:lnTo>
                  <a:lnTo>
                    <a:pt x="309" y="29"/>
                  </a:lnTo>
                  <a:lnTo>
                    <a:pt x="310" y="33"/>
                  </a:lnTo>
                  <a:lnTo>
                    <a:pt x="309" y="33"/>
                  </a:lnTo>
                  <a:lnTo>
                    <a:pt x="306" y="34"/>
                  </a:lnTo>
                  <a:lnTo>
                    <a:pt x="296" y="40"/>
                  </a:lnTo>
                  <a:lnTo>
                    <a:pt x="293" y="42"/>
                  </a:lnTo>
                  <a:lnTo>
                    <a:pt x="293" y="44"/>
                  </a:lnTo>
                  <a:lnTo>
                    <a:pt x="285" y="45"/>
                  </a:lnTo>
                  <a:lnTo>
                    <a:pt x="280" y="47"/>
                  </a:lnTo>
                  <a:lnTo>
                    <a:pt x="277" y="47"/>
                  </a:lnTo>
                  <a:lnTo>
                    <a:pt x="274" y="50"/>
                  </a:lnTo>
                  <a:lnTo>
                    <a:pt x="273" y="51"/>
                  </a:lnTo>
                  <a:lnTo>
                    <a:pt x="274" y="51"/>
                  </a:lnTo>
                  <a:lnTo>
                    <a:pt x="276" y="53"/>
                  </a:lnTo>
                  <a:lnTo>
                    <a:pt x="276" y="53"/>
                  </a:lnTo>
                  <a:lnTo>
                    <a:pt x="273" y="55"/>
                  </a:lnTo>
                  <a:lnTo>
                    <a:pt x="273" y="55"/>
                  </a:lnTo>
                  <a:lnTo>
                    <a:pt x="273" y="55"/>
                  </a:lnTo>
                  <a:lnTo>
                    <a:pt x="271" y="55"/>
                  </a:lnTo>
                  <a:lnTo>
                    <a:pt x="268" y="59"/>
                  </a:lnTo>
                  <a:lnTo>
                    <a:pt x="265" y="64"/>
                  </a:lnTo>
                  <a:lnTo>
                    <a:pt x="263" y="66"/>
                  </a:lnTo>
                  <a:lnTo>
                    <a:pt x="261" y="67"/>
                  </a:lnTo>
                  <a:lnTo>
                    <a:pt x="258" y="74"/>
                  </a:lnTo>
                  <a:lnTo>
                    <a:pt x="258" y="75"/>
                  </a:lnTo>
                  <a:lnTo>
                    <a:pt x="260" y="81"/>
                  </a:lnTo>
                  <a:lnTo>
                    <a:pt x="261" y="83"/>
                  </a:lnTo>
                  <a:lnTo>
                    <a:pt x="261" y="85"/>
                  </a:lnTo>
                  <a:lnTo>
                    <a:pt x="265" y="85"/>
                  </a:lnTo>
                  <a:lnTo>
                    <a:pt x="266" y="86"/>
                  </a:lnTo>
                  <a:lnTo>
                    <a:pt x="265" y="88"/>
                  </a:lnTo>
                  <a:lnTo>
                    <a:pt x="261" y="89"/>
                  </a:lnTo>
                  <a:lnTo>
                    <a:pt x="257" y="91"/>
                  </a:lnTo>
                  <a:lnTo>
                    <a:pt x="255" y="94"/>
                  </a:lnTo>
                  <a:lnTo>
                    <a:pt x="255" y="96"/>
                  </a:lnTo>
                  <a:lnTo>
                    <a:pt x="254" y="96"/>
                  </a:lnTo>
                  <a:lnTo>
                    <a:pt x="254" y="99"/>
                  </a:lnTo>
                  <a:lnTo>
                    <a:pt x="252" y="100"/>
                  </a:lnTo>
                  <a:lnTo>
                    <a:pt x="252" y="102"/>
                  </a:lnTo>
                  <a:lnTo>
                    <a:pt x="250" y="103"/>
                  </a:lnTo>
                  <a:lnTo>
                    <a:pt x="250" y="103"/>
                  </a:lnTo>
                  <a:lnTo>
                    <a:pt x="252" y="105"/>
                  </a:lnTo>
                  <a:lnTo>
                    <a:pt x="252" y="105"/>
                  </a:lnTo>
                  <a:lnTo>
                    <a:pt x="250" y="107"/>
                  </a:lnTo>
                  <a:lnTo>
                    <a:pt x="249" y="107"/>
                  </a:lnTo>
                  <a:lnTo>
                    <a:pt x="244" y="107"/>
                  </a:lnTo>
                  <a:lnTo>
                    <a:pt x="239" y="110"/>
                  </a:lnTo>
                  <a:lnTo>
                    <a:pt x="236" y="111"/>
                  </a:lnTo>
                  <a:lnTo>
                    <a:pt x="235" y="116"/>
                  </a:lnTo>
                  <a:lnTo>
                    <a:pt x="232" y="119"/>
                  </a:lnTo>
                  <a:lnTo>
                    <a:pt x="232" y="119"/>
                  </a:lnTo>
                  <a:lnTo>
                    <a:pt x="230" y="119"/>
                  </a:lnTo>
                  <a:lnTo>
                    <a:pt x="227" y="118"/>
                  </a:lnTo>
                  <a:lnTo>
                    <a:pt x="225" y="119"/>
                  </a:lnTo>
                  <a:lnTo>
                    <a:pt x="224" y="119"/>
                  </a:lnTo>
                  <a:lnTo>
                    <a:pt x="222" y="121"/>
                  </a:lnTo>
                  <a:lnTo>
                    <a:pt x="220" y="119"/>
                  </a:lnTo>
                  <a:lnTo>
                    <a:pt x="217" y="119"/>
                  </a:lnTo>
                  <a:lnTo>
                    <a:pt x="216" y="119"/>
                  </a:lnTo>
                  <a:lnTo>
                    <a:pt x="213" y="121"/>
                  </a:lnTo>
                  <a:lnTo>
                    <a:pt x="211" y="119"/>
                  </a:lnTo>
                  <a:lnTo>
                    <a:pt x="208" y="119"/>
                  </a:lnTo>
                  <a:lnTo>
                    <a:pt x="200" y="121"/>
                  </a:lnTo>
                  <a:lnTo>
                    <a:pt x="198" y="121"/>
                  </a:lnTo>
                  <a:lnTo>
                    <a:pt x="198" y="122"/>
                  </a:lnTo>
                  <a:lnTo>
                    <a:pt x="195" y="124"/>
                  </a:lnTo>
                  <a:lnTo>
                    <a:pt x="192" y="124"/>
                  </a:lnTo>
                  <a:lnTo>
                    <a:pt x="187" y="126"/>
                  </a:lnTo>
                  <a:lnTo>
                    <a:pt x="187" y="126"/>
                  </a:lnTo>
                  <a:lnTo>
                    <a:pt x="186" y="129"/>
                  </a:lnTo>
                  <a:lnTo>
                    <a:pt x="186" y="130"/>
                  </a:lnTo>
                  <a:lnTo>
                    <a:pt x="184" y="130"/>
                  </a:lnTo>
                  <a:lnTo>
                    <a:pt x="184" y="129"/>
                  </a:lnTo>
                  <a:lnTo>
                    <a:pt x="184" y="130"/>
                  </a:lnTo>
                  <a:lnTo>
                    <a:pt x="184" y="130"/>
                  </a:lnTo>
                  <a:lnTo>
                    <a:pt x="183" y="132"/>
                  </a:lnTo>
                  <a:lnTo>
                    <a:pt x="181" y="132"/>
                  </a:lnTo>
                  <a:lnTo>
                    <a:pt x="179" y="130"/>
                  </a:lnTo>
                  <a:lnTo>
                    <a:pt x="176" y="129"/>
                  </a:lnTo>
                  <a:lnTo>
                    <a:pt x="175" y="129"/>
                  </a:lnTo>
                  <a:lnTo>
                    <a:pt x="173" y="127"/>
                  </a:lnTo>
                  <a:lnTo>
                    <a:pt x="173" y="126"/>
                  </a:lnTo>
                  <a:lnTo>
                    <a:pt x="172" y="124"/>
                  </a:lnTo>
                  <a:lnTo>
                    <a:pt x="172" y="122"/>
                  </a:lnTo>
                  <a:lnTo>
                    <a:pt x="172" y="122"/>
                  </a:lnTo>
                  <a:lnTo>
                    <a:pt x="170" y="121"/>
                  </a:lnTo>
                  <a:lnTo>
                    <a:pt x="170" y="119"/>
                  </a:lnTo>
                  <a:lnTo>
                    <a:pt x="172" y="118"/>
                  </a:lnTo>
                  <a:lnTo>
                    <a:pt x="172" y="118"/>
                  </a:lnTo>
                  <a:lnTo>
                    <a:pt x="173" y="118"/>
                  </a:lnTo>
                  <a:lnTo>
                    <a:pt x="172" y="118"/>
                  </a:lnTo>
                  <a:lnTo>
                    <a:pt x="170" y="118"/>
                  </a:lnTo>
                  <a:lnTo>
                    <a:pt x="168" y="116"/>
                  </a:lnTo>
                  <a:lnTo>
                    <a:pt x="164" y="113"/>
                  </a:lnTo>
                  <a:lnTo>
                    <a:pt x="164" y="111"/>
                  </a:lnTo>
                  <a:lnTo>
                    <a:pt x="164" y="111"/>
                  </a:lnTo>
                  <a:lnTo>
                    <a:pt x="162" y="111"/>
                  </a:lnTo>
                  <a:lnTo>
                    <a:pt x="162" y="113"/>
                  </a:lnTo>
                  <a:lnTo>
                    <a:pt x="159" y="111"/>
                  </a:lnTo>
                  <a:lnTo>
                    <a:pt x="156" y="113"/>
                  </a:lnTo>
                  <a:lnTo>
                    <a:pt x="154" y="108"/>
                  </a:lnTo>
                  <a:lnTo>
                    <a:pt x="154" y="107"/>
                  </a:lnTo>
                  <a:lnTo>
                    <a:pt x="154" y="105"/>
                  </a:lnTo>
                  <a:lnTo>
                    <a:pt x="156" y="103"/>
                  </a:lnTo>
                  <a:lnTo>
                    <a:pt x="156" y="102"/>
                  </a:lnTo>
                  <a:lnTo>
                    <a:pt x="157" y="100"/>
                  </a:lnTo>
                  <a:lnTo>
                    <a:pt x="159" y="99"/>
                  </a:lnTo>
                  <a:lnTo>
                    <a:pt x="161" y="99"/>
                  </a:lnTo>
                  <a:lnTo>
                    <a:pt x="161" y="99"/>
                  </a:lnTo>
                  <a:lnTo>
                    <a:pt x="162" y="97"/>
                  </a:lnTo>
                  <a:lnTo>
                    <a:pt x="162" y="96"/>
                  </a:lnTo>
                  <a:lnTo>
                    <a:pt x="162" y="96"/>
                  </a:lnTo>
                  <a:lnTo>
                    <a:pt x="161" y="96"/>
                  </a:lnTo>
                  <a:lnTo>
                    <a:pt x="156" y="91"/>
                  </a:lnTo>
                  <a:lnTo>
                    <a:pt x="157" y="91"/>
                  </a:lnTo>
                  <a:lnTo>
                    <a:pt x="157" y="89"/>
                  </a:lnTo>
                  <a:lnTo>
                    <a:pt x="157" y="88"/>
                  </a:lnTo>
                  <a:lnTo>
                    <a:pt x="157" y="86"/>
                  </a:lnTo>
                  <a:lnTo>
                    <a:pt x="159" y="86"/>
                  </a:lnTo>
                  <a:lnTo>
                    <a:pt x="159" y="85"/>
                  </a:lnTo>
                  <a:lnTo>
                    <a:pt x="161" y="83"/>
                  </a:lnTo>
                  <a:lnTo>
                    <a:pt x="162" y="83"/>
                  </a:lnTo>
                  <a:lnTo>
                    <a:pt x="162" y="81"/>
                  </a:lnTo>
                  <a:lnTo>
                    <a:pt x="161" y="80"/>
                  </a:lnTo>
                  <a:lnTo>
                    <a:pt x="159" y="80"/>
                  </a:lnTo>
                  <a:lnTo>
                    <a:pt x="157" y="77"/>
                  </a:lnTo>
                  <a:lnTo>
                    <a:pt x="157" y="74"/>
                  </a:lnTo>
                  <a:lnTo>
                    <a:pt x="156" y="74"/>
                  </a:lnTo>
                  <a:lnTo>
                    <a:pt x="156" y="74"/>
                  </a:lnTo>
                  <a:lnTo>
                    <a:pt x="154" y="72"/>
                  </a:lnTo>
                  <a:lnTo>
                    <a:pt x="154" y="70"/>
                  </a:lnTo>
                  <a:lnTo>
                    <a:pt x="154" y="70"/>
                  </a:lnTo>
                  <a:lnTo>
                    <a:pt x="161" y="70"/>
                  </a:lnTo>
                  <a:lnTo>
                    <a:pt x="161" y="70"/>
                  </a:lnTo>
                  <a:lnTo>
                    <a:pt x="161" y="70"/>
                  </a:lnTo>
                  <a:lnTo>
                    <a:pt x="162" y="69"/>
                  </a:lnTo>
                  <a:lnTo>
                    <a:pt x="162" y="66"/>
                  </a:lnTo>
                  <a:lnTo>
                    <a:pt x="164" y="64"/>
                  </a:lnTo>
                  <a:lnTo>
                    <a:pt x="162" y="64"/>
                  </a:lnTo>
                  <a:lnTo>
                    <a:pt x="161" y="63"/>
                  </a:lnTo>
                  <a:lnTo>
                    <a:pt x="161" y="63"/>
                  </a:lnTo>
                  <a:lnTo>
                    <a:pt x="161" y="61"/>
                  </a:lnTo>
                  <a:lnTo>
                    <a:pt x="162" y="61"/>
                  </a:lnTo>
                  <a:lnTo>
                    <a:pt x="164" y="59"/>
                  </a:lnTo>
                  <a:lnTo>
                    <a:pt x="164" y="59"/>
                  </a:lnTo>
                  <a:lnTo>
                    <a:pt x="164" y="59"/>
                  </a:lnTo>
                  <a:lnTo>
                    <a:pt x="164" y="58"/>
                  </a:lnTo>
                  <a:lnTo>
                    <a:pt x="164" y="58"/>
                  </a:lnTo>
                  <a:lnTo>
                    <a:pt x="164" y="56"/>
                  </a:lnTo>
                  <a:lnTo>
                    <a:pt x="164" y="55"/>
                  </a:lnTo>
                  <a:lnTo>
                    <a:pt x="164" y="55"/>
                  </a:lnTo>
                  <a:lnTo>
                    <a:pt x="164" y="51"/>
                  </a:lnTo>
                  <a:lnTo>
                    <a:pt x="164" y="50"/>
                  </a:lnTo>
                  <a:lnTo>
                    <a:pt x="162" y="48"/>
                  </a:lnTo>
                  <a:lnTo>
                    <a:pt x="162" y="47"/>
                  </a:lnTo>
                  <a:lnTo>
                    <a:pt x="164" y="47"/>
                  </a:lnTo>
                  <a:lnTo>
                    <a:pt x="165" y="47"/>
                  </a:lnTo>
                  <a:lnTo>
                    <a:pt x="165" y="45"/>
                  </a:lnTo>
                  <a:lnTo>
                    <a:pt x="168" y="44"/>
                  </a:lnTo>
                  <a:lnTo>
                    <a:pt x="170" y="42"/>
                  </a:lnTo>
                  <a:lnTo>
                    <a:pt x="172" y="40"/>
                  </a:lnTo>
                  <a:lnTo>
                    <a:pt x="173" y="39"/>
                  </a:lnTo>
                  <a:lnTo>
                    <a:pt x="173" y="39"/>
                  </a:lnTo>
                  <a:lnTo>
                    <a:pt x="173" y="39"/>
                  </a:lnTo>
                  <a:lnTo>
                    <a:pt x="173" y="37"/>
                  </a:lnTo>
                  <a:lnTo>
                    <a:pt x="172" y="37"/>
                  </a:lnTo>
                  <a:lnTo>
                    <a:pt x="170" y="37"/>
                  </a:lnTo>
                  <a:lnTo>
                    <a:pt x="168" y="37"/>
                  </a:lnTo>
                  <a:lnTo>
                    <a:pt x="168" y="37"/>
                  </a:lnTo>
                  <a:lnTo>
                    <a:pt x="168" y="36"/>
                  </a:lnTo>
                  <a:lnTo>
                    <a:pt x="168" y="34"/>
                  </a:lnTo>
                  <a:lnTo>
                    <a:pt x="168" y="33"/>
                  </a:lnTo>
                  <a:lnTo>
                    <a:pt x="168" y="33"/>
                  </a:lnTo>
                  <a:lnTo>
                    <a:pt x="167" y="33"/>
                  </a:lnTo>
                  <a:lnTo>
                    <a:pt x="165" y="33"/>
                  </a:lnTo>
                  <a:lnTo>
                    <a:pt x="165" y="31"/>
                  </a:lnTo>
                  <a:lnTo>
                    <a:pt x="164" y="31"/>
                  </a:lnTo>
                  <a:lnTo>
                    <a:pt x="164" y="33"/>
                  </a:lnTo>
                  <a:lnTo>
                    <a:pt x="161" y="31"/>
                  </a:lnTo>
                  <a:lnTo>
                    <a:pt x="161" y="31"/>
                  </a:lnTo>
                  <a:lnTo>
                    <a:pt x="159" y="31"/>
                  </a:lnTo>
                  <a:lnTo>
                    <a:pt x="159" y="31"/>
                  </a:lnTo>
                  <a:lnTo>
                    <a:pt x="159" y="31"/>
                  </a:lnTo>
                  <a:lnTo>
                    <a:pt x="159" y="33"/>
                  </a:lnTo>
                  <a:lnTo>
                    <a:pt x="159" y="33"/>
                  </a:lnTo>
                  <a:lnTo>
                    <a:pt x="157" y="33"/>
                  </a:lnTo>
                  <a:lnTo>
                    <a:pt x="156" y="34"/>
                  </a:lnTo>
                  <a:lnTo>
                    <a:pt x="154" y="34"/>
                  </a:lnTo>
                  <a:lnTo>
                    <a:pt x="153" y="34"/>
                  </a:lnTo>
                  <a:lnTo>
                    <a:pt x="153" y="33"/>
                  </a:lnTo>
                  <a:lnTo>
                    <a:pt x="151" y="33"/>
                  </a:lnTo>
                  <a:lnTo>
                    <a:pt x="148" y="33"/>
                  </a:lnTo>
                  <a:lnTo>
                    <a:pt x="148" y="33"/>
                  </a:lnTo>
                  <a:lnTo>
                    <a:pt x="148" y="34"/>
                  </a:lnTo>
                  <a:lnTo>
                    <a:pt x="146" y="34"/>
                  </a:lnTo>
                  <a:lnTo>
                    <a:pt x="145" y="34"/>
                  </a:lnTo>
                  <a:lnTo>
                    <a:pt x="145" y="34"/>
                  </a:lnTo>
                  <a:lnTo>
                    <a:pt x="145" y="34"/>
                  </a:lnTo>
                  <a:lnTo>
                    <a:pt x="143" y="33"/>
                  </a:lnTo>
                  <a:lnTo>
                    <a:pt x="143" y="33"/>
                  </a:lnTo>
                  <a:lnTo>
                    <a:pt x="145" y="31"/>
                  </a:lnTo>
                  <a:lnTo>
                    <a:pt x="145" y="31"/>
                  </a:lnTo>
                  <a:lnTo>
                    <a:pt x="145" y="29"/>
                  </a:lnTo>
                  <a:lnTo>
                    <a:pt x="145" y="29"/>
                  </a:lnTo>
                  <a:lnTo>
                    <a:pt x="143" y="28"/>
                  </a:lnTo>
                  <a:lnTo>
                    <a:pt x="143" y="28"/>
                  </a:lnTo>
                  <a:lnTo>
                    <a:pt x="142" y="29"/>
                  </a:lnTo>
                  <a:lnTo>
                    <a:pt x="140" y="29"/>
                  </a:lnTo>
                  <a:lnTo>
                    <a:pt x="138" y="29"/>
                  </a:lnTo>
                  <a:lnTo>
                    <a:pt x="137" y="31"/>
                  </a:lnTo>
                  <a:lnTo>
                    <a:pt x="135" y="33"/>
                  </a:lnTo>
                  <a:lnTo>
                    <a:pt x="135" y="33"/>
                  </a:lnTo>
                  <a:lnTo>
                    <a:pt x="134" y="33"/>
                  </a:lnTo>
                  <a:lnTo>
                    <a:pt x="134" y="29"/>
                  </a:lnTo>
                  <a:lnTo>
                    <a:pt x="135" y="28"/>
                  </a:lnTo>
                  <a:lnTo>
                    <a:pt x="137" y="26"/>
                  </a:lnTo>
                  <a:lnTo>
                    <a:pt x="137" y="26"/>
                  </a:lnTo>
                  <a:lnTo>
                    <a:pt x="135" y="26"/>
                  </a:lnTo>
                  <a:lnTo>
                    <a:pt x="135" y="25"/>
                  </a:lnTo>
                  <a:lnTo>
                    <a:pt x="135" y="25"/>
                  </a:lnTo>
                  <a:lnTo>
                    <a:pt x="137" y="23"/>
                  </a:lnTo>
                  <a:lnTo>
                    <a:pt x="135" y="23"/>
                  </a:lnTo>
                  <a:lnTo>
                    <a:pt x="135" y="23"/>
                  </a:lnTo>
                  <a:lnTo>
                    <a:pt x="135" y="22"/>
                  </a:lnTo>
                  <a:lnTo>
                    <a:pt x="135" y="20"/>
                  </a:lnTo>
                  <a:lnTo>
                    <a:pt x="135" y="20"/>
                  </a:lnTo>
                  <a:lnTo>
                    <a:pt x="132" y="20"/>
                  </a:lnTo>
                  <a:lnTo>
                    <a:pt x="132" y="20"/>
                  </a:lnTo>
                  <a:lnTo>
                    <a:pt x="132" y="20"/>
                  </a:lnTo>
                  <a:lnTo>
                    <a:pt x="134" y="17"/>
                  </a:lnTo>
                  <a:lnTo>
                    <a:pt x="134" y="17"/>
                  </a:lnTo>
                  <a:lnTo>
                    <a:pt x="132" y="17"/>
                  </a:lnTo>
                  <a:lnTo>
                    <a:pt x="131" y="15"/>
                  </a:lnTo>
                  <a:lnTo>
                    <a:pt x="131" y="15"/>
                  </a:lnTo>
                  <a:lnTo>
                    <a:pt x="129" y="14"/>
                  </a:lnTo>
                  <a:lnTo>
                    <a:pt x="129" y="14"/>
                  </a:lnTo>
                  <a:lnTo>
                    <a:pt x="131" y="11"/>
                  </a:lnTo>
                  <a:lnTo>
                    <a:pt x="131" y="11"/>
                  </a:lnTo>
                  <a:lnTo>
                    <a:pt x="132" y="9"/>
                  </a:lnTo>
                  <a:lnTo>
                    <a:pt x="134" y="7"/>
                  </a:lnTo>
                  <a:lnTo>
                    <a:pt x="137" y="7"/>
                  </a:lnTo>
                  <a:lnTo>
                    <a:pt x="140" y="7"/>
                  </a:lnTo>
                  <a:lnTo>
                    <a:pt x="142" y="7"/>
                  </a:lnTo>
                  <a:lnTo>
                    <a:pt x="142" y="7"/>
                  </a:lnTo>
                  <a:lnTo>
                    <a:pt x="143" y="6"/>
                  </a:lnTo>
                  <a:lnTo>
                    <a:pt x="143" y="4"/>
                  </a:lnTo>
                  <a:lnTo>
                    <a:pt x="143" y="4"/>
                  </a:lnTo>
                  <a:lnTo>
                    <a:pt x="143" y="3"/>
                  </a:lnTo>
                  <a:lnTo>
                    <a:pt x="145" y="3"/>
                  </a:lnTo>
                  <a:lnTo>
                    <a:pt x="146" y="1"/>
                  </a:lnTo>
                  <a:lnTo>
                    <a:pt x="150" y="1"/>
                  </a:lnTo>
                  <a:lnTo>
                    <a:pt x="15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86" name="Freeform 283">
              <a:extLst>
                <a:ext uri="{FF2B5EF4-FFF2-40B4-BE49-F238E27FC236}">
                  <a16:creationId xmlns:a16="http://schemas.microsoft.com/office/drawing/2014/main" id="{D00CE7A1-581D-5453-A3D8-FF877A0ACCCA}"/>
                </a:ext>
              </a:extLst>
            </p:cNvPr>
            <p:cNvSpPr>
              <a:spLocks noEditPoints="1"/>
            </p:cNvSpPr>
            <p:nvPr/>
          </p:nvSpPr>
          <p:spPr bwMode="auto">
            <a:xfrm>
              <a:off x="6792233" y="3907176"/>
              <a:ext cx="187125" cy="161786"/>
            </a:xfrm>
            <a:custGeom>
              <a:avLst/>
              <a:gdLst>
                <a:gd name="T0" fmla="*/ 53 w 96"/>
                <a:gd name="T1" fmla="*/ 33 h 83"/>
                <a:gd name="T2" fmla="*/ 55 w 96"/>
                <a:gd name="T3" fmla="*/ 34 h 83"/>
                <a:gd name="T4" fmla="*/ 55 w 96"/>
                <a:gd name="T5" fmla="*/ 36 h 83"/>
                <a:gd name="T6" fmla="*/ 50 w 96"/>
                <a:gd name="T7" fmla="*/ 34 h 83"/>
                <a:gd name="T8" fmla="*/ 52 w 96"/>
                <a:gd name="T9" fmla="*/ 34 h 83"/>
                <a:gd name="T10" fmla="*/ 52 w 96"/>
                <a:gd name="T11" fmla="*/ 33 h 83"/>
                <a:gd name="T12" fmla="*/ 53 w 96"/>
                <a:gd name="T13" fmla="*/ 30 h 83"/>
                <a:gd name="T14" fmla="*/ 52 w 96"/>
                <a:gd name="T15" fmla="*/ 28 h 83"/>
                <a:gd name="T16" fmla="*/ 39 w 96"/>
                <a:gd name="T17" fmla="*/ 19 h 83"/>
                <a:gd name="T18" fmla="*/ 44 w 96"/>
                <a:gd name="T19" fmla="*/ 36 h 83"/>
                <a:gd name="T20" fmla="*/ 49 w 96"/>
                <a:gd name="T21" fmla="*/ 42 h 83"/>
                <a:gd name="T22" fmla="*/ 49 w 96"/>
                <a:gd name="T23" fmla="*/ 39 h 83"/>
                <a:gd name="T24" fmla="*/ 52 w 96"/>
                <a:gd name="T25" fmla="*/ 41 h 83"/>
                <a:gd name="T26" fmla="*/ 58 w 96"/>
                <a:gd name="T27" fmla="*/ 45 h 83"/>
                <a:gd name="T28" fmla="*/ 68 w 96"/>
                <a:gd name="T29" fmla="*/ 50 h 83"/>
                <a:gd name="T30" fmla="*/ 85 w 96"/>
                <a:gd name="T31" fmla="*/ 67 h 83"/>
                <a:gd name="T32" fmla="*/ 91 w 96"/>
                <a:gd name="T33" fmla="*/ 75 h 83"/>
                <a:gd name="T34" fmla="*/ 96 w 96"/>
                <a:gd name="T35" fmla="*/ 78 h 83"/>
                <a:gd name="T36" fmla="*/ 91 w 96"/>
                <a:gd name="T37" fmla="*/ 80 h 83"/>
                <a:gd name="T38" fmla="*/ 86 w 96"/>
                <a:gd name="T39" fmla="*/ 82 h 83"/>
                <a:gd name="T40" fmla="*/ 83 w 96"/>
                <a:gd name="T41" fmla="*/ 80 h 83"/>
                <a:gd name="T42" fmla="*/ 79 w 96"/>
                <a:gd name="T43" fmla="*/ 75 h 83"/>
                <a:gd name="T44" fmla="*/ 71 w 96"/>
                <a:gd name="T45" fmla="*/ 66 h 83"/>
                <a:gd name="T46" fmla="*/ 63 w 96"/>
                <a:gd name="T47" fmla="*/ 56 h 83"/>
                <a:gd name="T48" fmla="*/ 53 w 96"/>
                <a:gd name="T49" fmla="*/ 52 h 83"/>
                <a:gd name="T50" fmla="*/ 47 w 96"/>
                <a:gd name="T51" fmla="*/ 52 h 83"/>
                <a:gd name="T52" fmla="*/ 41 w 96"/>
                <a:gd name="T53" fmla="*/ 52 h 83"/>
                <a:gd name="T54" fmla="*/ 38 w 96"/>
                <a:gd name="T55" fmla="*/ 50 h 83"/>
                <a:gd name="T56" fmla="*/ 30 w 96"/>
                <a:gd name="T57" fmla="*/ 53 h 83"/>
                <a:gd name="T58" fmla="*/ 25 w 96"/>
                <a:gd name="T59" fmla="*/ 49 h 83"/>
                <a:gd name="T60" fmla="*/ 22 w 96"/>
                <a:gd name="T61" fmla="*/ 47 h 83"/>
                <a:gd name="T62" fmla="*/ 17 w 96"/>
                <a:gd name="T63" fmla="*/ 55 h 83"/>
                <a:gd name="T64" fmla="*/ 12 w 96"/>
                <a:gd name="T65" fmla="*/ 53 h 83"/>
                <a:gd name="T66" fmla="*/ 9 w 96"/>
                <a:gd name="T67" fmla="*/ 55 h 83"/>
                <a:gd name="T68" fmla="*/ 4 w 96"/>
                <a:gd name="T69" fmla="*/ 55 h 83"/>
                <a:gd name="T70" fmla="*/ 0 w 96"/>
                <a:gd name="T71" fmla="*/ 52 h 83"/>
                <a:gd name="T72" fmla="*/ 1 w 96"/>
                <a:gd name="T73" fmla="*/ 41 h 83"/>
                <a:gd name="T74" fmla="*/ 4 w 96"/>
                <a:gd name="T75" fmla="*/ 30 h 83"/>
                <a:gd name="T76" fmla="*/ 6 w 96"/>
                <a:gd name="T77" fmla="*/ 20 h 83"/>
                <a:gd name="T78" fmla="*/ 8 w 96"/>
                <a:gd name="T79" fmla="*/ 15 h 83"/>
                <a:gd name="T80" fmla="*/ 11 w 96"/>
                <a:gd name="T81" fmla="*/ 14 h 83"/>
                <a:gd name="T82" fmla="*/ 15 w 96"/>
                <a:gd name="T83" fmla="*/ 11 h 83"/>
                <a:gd name="T84" fmla="*/ 19 w 96"/>
                <a:gd name="T85" fmla="*/ 9 h 83"/>
                <a:gd name="T86" fmla="*/ 20 w 96"/>
                <a:gd name="T87" fmla="*/ 8 h 83"/>
                <a:gd name="T88" fmla="*/ 25 w 96"/>
                <a:gd name="T89" fmla="*/ 8 h 83"/>
                <a:gd name="T90" fmla="*/ 27 w 96"/>
                <a:gd name="T91" fmla="*/ 6 h 83"/>
                <a:gd name="T92" fmla="*/ 28 w 96"/>
                <a:gd name="T93" fmla="*/ 4 h 83"/>
                <a:gd name="T94" fmla="*/ 31 w 96"/>
                <a:gd name="T95"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6" h="83">
                  <a:moveTo>
                    <a:pt x="50" y="31"/>
                  </a:moveTo>
                  <a:lnTo>
                    <a:pt x="52" y="31"/>
                  </a:lnTo>
                  <a:lnTo>
                    <a:pt x="52" y="33"/>
                  </a:lnTo>
                  <a:lnTo>
                    <a:pt x="53" y="33"/>
                  </a:lnTo>
                  <a:lnTo>
                    <a:pt x="53" y="34"/>
                  </a:lnTo>
                  <a:lnTo>
                    <a:pt x="53" y="34"/>
                  </a:lnTo>
                  <a:lnTo>
                    <a:pt x="53" y="34"/>
                  </a:lnTo>
                  <a:lnTo>
                    <a:pt x="55" y="34"/>
                  </a:lnTo>
                  <a:lnTo>
                    <a:pt x="55" y="34"/>
                  </a:lnTo>
                  <a:lnTo>
                    <a:pt x="56" y="36"/>
                  </a:lnTo>
                  <a:lnTo>
                    <a:pt x="56" y="36"/>
                  </a:lnTo>
                  <a:lnTo>
                    <a:pt x="55" y="36"/>
                  </a:lnTo>
                  <a:lnTo>
                    <a:pt x="53" y="36"/>
                  </a:lnTo>
                  <a:lnTo>
                    <a:pt x="52" y="36"/>
                  </a:lnTo>
                  <a:lnTo>
                    <a:pt x="50" y="36"/>
                  </a:lnTo>
                  <a:lnTo>
                    <a:pt x="50" y="34"/>
                  </a:lnTo>
                  <a:lnTo>
                    <a:pt x="52" y="34"/>
                  </a:lnTo>
                  <a:lnTo>
                    <a:pt x="52" y="34"/>
                  </a:lnTo>
                  <a:lnTo>
                    <a:pt x="52" y="34"/>
                  </a:lnTo>
                  <a:lnTo>
                    <a:pt x="52" y="34"/>
                  </a:lnTo>
                  <a:lnTo>
                    <a:pt x="50" y="33"/>
                  </a:lnTo>
                  <a:lnTo>
                    <a:pt x="50" y="33"/>
                  </a:lnTo>
                  <a:lnTo>
                    <a:pt x="50" y="33"/>
                  </a:lnTo>
                  <a:lnTo>
                    <a:pt x="52" y="33"/>
                  </a:lnTo>
                  <a:lnTo>
                    <a:pt x="50" y="31"/>
                  </a:lnTo>
                  <a:close/>
                  <a:moveTo>
                    <a:pt x="52" y="28"/>
                  </a:moveTo>
                  <a:lnTo>
                    <a:pt x="52" y="28"/>
                  </a:lnTo>
                  <a:lnTo>
                    <a:pt x="53" y="30"/>
                  </a:lnTo>
                  <a:lnTo>
                    <a:pt x="52" y="30"/>
                  </a:lnTo>
                  <a:lnTo>
                    <a:pt x="50" y="30"/>
                  </a:lnTo>
                  <a:lnTo>
                    <a:pt x="52" y="28"/>
                  </a:lnTo>
                  <a:lnTo>
                    <a:pt x="52" y="28"/>
                  </a:lnTo>
                  <a:close/>
                  <a:moveTo>
                    <a:pt x="31" y="0"/>
                  </a:moveTo>
                  <a:lnTo>
                    <a:pt x="36" y="9"/>
                  </a:lnTo>
                  <a:lnTo>
                    <a:pt x="38" y="14"/>
                  </a:lnTo>
                  <a:lnTo>
                    <a:pt x="39" y="19"/>
                  </a:lnTo>
                  <a:lnTo>
                    <a:pt x="39" y="26"/>
                  </a:lnTo>
                  <a:lnTo>
                    <a:pt x="41" y="31"/>
                  </a:lnTo>
                  <a:lnTo>
                    <a:pt x="42" y="33"/>
                  </a:lnTo>
                  <a:lnTo>
                    <a:pt x="44" y="36"/>
                  </a:lnTo>
                  <a:lnTo>
                    <a:pt x="45" y="38"/>
                  </a:lnTo>
                  <a:lnTo>
                    <a:pt x="45" y="38"/>
                  </a:lnTo>
                  <a:lnTo>
                    <a:pt x="47" y="41"/>
                  </a:lnTo>
                  <a:lnTo>
                    <a:pt x="49" y="42"/>
                  </a:lnTo>
                  <a:lnTo>
                    <a:pt x="49" y="42"/>
                  </a:lnTo>
                  <a:lnTo>
                    <a:pt x="49" y="41"/>
                  </a:lnTo>
                  <a:lnTo>
                    <a:pt x="49" y="39"/>
                  </a:lnTo>
                  <a:lnTo>
                    <a:pt x="49" y="39"/>
                  </a:lnTo>
                  <a:lnTo>
                    <a:pt x="49" y="38"/>
                  </a:lnTo>
                  <a:lnTo>
                    <a:pt x="50" y="39"/>
                  </a:lnTo>
                  <a:lnTo>
                    <a:pt x="52" y="39"/>
                  </a:lnTo>
                  <a:lnTo>
                    <a:pt x="52" y="41"/>
                  </a:lnTo>
                  <a:lnTo>
                    <a:pt x="52" y="42"/>
                  </a:lnTo>
                  <a:lnTo>
                    <a:pt x="53" y="44"/>
                  </a:lnTo>
                  <a:lnTo>
                    <a:pt x="55" y="45"/>
                  </a:lnTo>
                  <a:lnTo>
                    <a:pt x="58" y="45"/>
                  </a:lnTo>
                  <a:lnTo>
                    <a:pt x="60" y="45"/>
                  </a:lnTo>
                  <a:lnTo>
                    <a:pt x="60" y="47"/>
                  </a:lnTo>
                  <a:lnTo>
                    <a:pt x="63" y="49"/>
                  </a:lnTo>
                  <a:lnTo>
                    <a:pt x="68" y="50"/>
                  </a:lnTo>
                  <a:lnTo>
                    <a:pt x="72" y="55"/>
                  </a:lnTo>
                  <a:lnTo>
                    <a:pt x="75" y="60"/>
                  </a:lnTo>
                  <a:lnTo>
                    <a:pt x="83" y="66"/>
                  </a:lnTo>
                  <a:lnTo>
                    <a:pt x="85" y="67"/>
                  </a:lnTo>
                  <a:lnTo>
                    <a:pt x="86" y="71"/>
                  </a:lnTo>
                  <a:lnTo>
                    <a:pt x="88" y="71"/>
                  </a:lnTo>
                  <a:lnTo>
                    <a:pt x="91" y="74"/>
                  </a:lnTo>
                  <a:lnTo>
                    <a:pt x="91" y="75"/>
                  </a:lnTo>
                  <a:lnTo>
                    <a:pt x="94" y="77"/>
                  </a:lnTo>
                  <a:lnTo>
                    <a:pt x="94" y="75"/>
                  </a:lnTo>
                  <a:lnTo>
                    <a:pt x="96" y="77"/>
                  </a:lnTo>
                  <a:lnTo>
                    <a:pt x="96" y="78"/>
                  </a:lnTo>
                  <a:lnTo>
                    <a:pt x="94" y="78"/>
                  </a:lnTo>
                  <a:lnTo>
                    <a:pt x="93" y="80"/>
                  </a:lnTo>
                  <a:lnTo>
                    <a:pt x="93" y="78"/>
                  </a:lnTo>
                  <a:lnTo>
                    <a:pt x="91" y="80"/>
                  </a:lnTo>
                  <a:lnTo>
                    <a:pt x="91" y="82"/>
                  </a:lnTo>
                  <a:lnTo>
                    <a:pt x="90" y="83"/>
                  </a:lnTo>
                  <a:lnTo>
                    <a:pt x="90" y="83"/>
                  </a:lnTo>
                  <a:lnTo>
                    <a:pt x="86" y="82"/>
                  </a:lnTo>
                  <a:lnTo>
                    <a:pt x="86" y="80"/>
                  </a:lnTo>
                  <a:lnTo>
                    <a:pt x="86" y="82"/>
                  </a:lnTo>
                  <a:lnTo>
                    <a:pt x="85" y="82"/>
                  </a:lnTo>
                  <a:lnTo>
                    <a:pt x="83" y="80"/>
                  </a:lnTo>
                  <a:lnTo>
                    <a:pt x="83" y="78"/>
                  </a:lnTo>
                  <a:lnTo>
                    <a:pt x="82" y="77"/>
                  </a:lnTo>
                  <a:lnTo>
                    <a:pt x="80" y="77"/>
                  </a:lnTo>
                  <a:lnTo>
                    <a:pt x="79" y="75"/>
                  </a:lnTo>
                  <a:lnTo>
                    <a:pt x="79" y="74"/>
                  </a:lnTo>
                  <a:lnTo>
                    <a:pt x="77" y="71"/>
                  </a:lnTo>
                  <a:lnTo>
                    <a:pt x="74" y="69"/>
                  </a:lnTo>
                  <a:lnTo>
                    <a:pt x="71" y="66"/>
                  </a:lnTo>
                  <a:lnTo>
                    <a:pt x="68" y="63"/>
                  </a:lnTo>
                  <a:lnTo>
                    <a:pt x="64" y="60"/>
                  </a:lnTo>
                  <a:lnTo>
                    <a:pt x="63" y="58"/>
                  </a:lnTo>
                  <a:lnTo>
                    <a:pt x="63" y="56"/>
                  </a:lnTo>
                  <a:lnTo>
                    <a:pt x="58" y="56"/>
                  </a:lnTo>
                  <a:lnTo>
                    <a:pt x="56" y="55"/>
                  </a:lnTo>
                  <a:lnTo>
                    <a:pt x="55" y="53"/>
                  </a:lnTo>
                  <a:lnTo>
                    <a:pt x="53" y="52"/>
                  </a:lnTo>
                  <a:lnTo>
                    <a:pt x="52" y="52"/>
                  </a:lnTo>
                  <a:lnTo>
                    <a:pt x="50" y="53"/>
                  </a:lnTo>
                  <a:lnTo>
                    <a:pt x="47" y="52"/>
                  </a:lnTo>
                  <a:lnTo>
                    <a:pt x="47" y="52"/>
                  </a:lnTo>
                  <a:lnTo>
                    <a:pt x="45" y="52"/>
                  </a:lnTo>
                  <a:lnTo>
                    <a:pt x="44" y="52"/>
                  </a:lnTo>
                  <a:lnTo>
                    <a:pt x="42" y="52"/>
                  </a:lnTo>
                  <a:lnTo>
                    <a:pt x="41" y="52"/>
                  </a:lnTo>
                  <a:lnTo>
                    <a:pt x="39" y="52"/>
                  </a:lnTo>
                  <a:lnTo>
                    <a:pt x="39" y="52"/>
                  </a:lnTo>
                  <a:lnTo>
                    <a:pt x="39" y="50"/>
                  </a:lnTo>
                  <a:lnTo>
                    <a:pt x="38" y="50"/>
                  </a:lnTo>
                  <a:lnTo>
                    <a:pt x="38" y="50"/>
                  </a:lnTo>
                  <a:lnTo>
                    <a:pt x="36" y="50"/>
                  </a:lnTo>
                  <a:lnTo>
                    <a:pt x="34" y="52"/>
                  </a:lnTo>
                  <a:lnTo>
                    <a:pt x="30" y="53"/>
                  </a:lnTo>
                  <a:lnTo>
                    <a:pt x="28" y="53"/>
                  </a:lnTo>
                  <a:lnTo>
                    <a:pt x="28" y="52"/>
                  </a:lnTo>
                  <a:lnTo>
                    <a:pt x="25" y="50"/>
                  </a:lnTo>
                  <a:lnTo>
                    <a:pt x="25" y="49"/>
                  </a:lnTo>
                  <a:lnTo>
                    <a:pt x="23" y="49"/>
                  </a:lnTo>
                  <a:lnTo>
                    <a:pt x="23" y="49"/>
                  </a:lnTo>
                  <a:lnTo>
                    <a:pt x="22" y="49"/>
                  </a:lnTo>
                  <a:lnTo>
                    <a:pt x="22" y="47"/>
                  </a:lnTo>
                  <a:lnTo>
                    <a:pt x="20" y="47"/>
                  </a:lnTo>
                  <a:lnTo>
                    <a:pt x="20" y="49"/>
                  </a:lnTo>
                  <a:lnTo>
                    <a:pt x="17" y="52"/>
                  </a:lnTo>
                  <a:lnTo>
                    <a:pt x="17" y="55"/>
                  </a:lnTo>
                  <a:lnTo>
                    <a:pt x="15" y="56"/>
                  </a:lnTo>
                  <a:lnTo>
                    <a:pt x="15" y="56"/>
                  </a:lnTo>
                  <a:lnTo>
                    <a:pt x="15" y="56"/>
                  </a:lnTo>
                  <a:lnTo>
                    <a:pt x="12" y="53"/>
                  </a:lnTo>
                  <a:lnTo>
                    <a:pt x="11" y="53"/>
                  </a:lnTo>
                  <a:lnTo>
                    <a:pt x="11" y="53"/>
                  </a:lnTo>
                  <a:lnTo>
                    <a:pt x="9" y="53"/>
                  </a:lnTo>
                  <a:lnTo>
                    <a:pt x="9" y="55"/>
                  </a:lnTo>
                  <a:lnTo>
                    <a:pt x="9" y="55"/>
                  </a:lnTo>
                  <a:lnTo>
                    <a:pt x="8" y="55"/>
                  </a:lnTo>
                  <a:lnTo>
                    <a:pt x="6" y="55"/>
                  </a:lnTo>
                  <a:lnTo>
                    <a:pt x="4" y="55"/>
                  </a:lnTo>
                  <a:lnTo>
                    <a:pt x="3" y="55"/>
                  </a:lnTo>
                  <a:lnTo>
                    <a:pt x="1" y="55"/>
                  </a:lnTo>
                  <a:lnTo>
                    <a:pt x="1" y="55"/>
                  </a:lnTo>
                  <a:lnTo>
                    <a:pt x="0" y="52"/>
                  </a:lnTo>
                  <a:lnTo>
                    <a:pt x="0" y="49"/>
                  </a:lnTo>
                  <a:lnTo>
                    <a:pt x="0" y="45"/>
                  </a:lnTo>
                  <a:lnTo>
                    <a:pt x="0" y="42"/>
                  </a:lnTo>
                  <a:lnTo>
                    <a:pt x="1" y="41"/>
                  </a:lnTo>
                  <a:lnTo>
                    <a:pt x="1" y="39"/>
                  </a:lnTo>
                  <a:lnTo>
                    <a:pt x="3" y="34"/>
                  </a:lnTo>
                  <a:lnTo>
                    <a:pt x="3" y="33"/>
                  </a:lnTo>
                  <a:lnTo>
                    <a:pt x="4" y="30"/>
                  </a:lnTo>
                  <a:lnTo>
                    <a:pt x="4" y="30"/>
                  </a:lnTo>
                  <a:lnTo>
                    <a:pt x="6" y="25"/>
                  </a:lnTo>
                  <a:lnTo>
                    <a:pt x="6" y="23"/>
                  </a:lnTo>
                  <a:lnTo>
                    <a:pt x="6" y="20"/>
                  </a:lnTo>
                  <a:lnTo>
                    <a:pt x="6" y="19"/>
                  </a:lnTo>
                  <a:lnTo>
                    <a:pt x="8" y="19"/>
                  </a:lnTo>
                  <a:lnTo>
                    <a:pt x="8" y="17"/>
                  </a:lnTo>
                  <a:lnTo>
                    <a:pt x="8" y="15"/>
                  </a:lnTo>
                  <a:lnTo>
                    <a:pt x="8" y="14"/>
                  </a:lnTo>
                  <a:lnTo>
                    <a:pt x="9" y="14"/>
                  </a:lnTo>
                  <a:lnTo>
                    <a:pt x="11" y="14"/>
                  </a:lnTo>
                  <a:lnTo>
                    <a:pt x="11" y="14"/>
                  </a:lnTo>
                  <a:lnTo>
                    <a:pt x="12" y="14"/>
                  </a:lnTo>
                  <a:lnTo>
                    <a:pt x="14" y="14"/>
                  </a:lnTo>
                  <a:lnTo>
                    <a:pt x="14" y="14"/>
                  </a:lnTo>
                  <a:lnTo>
                    <a:pt x="15" y="11"/>
                  </a:lnTo>
                  <a:lnTo>
                    <a:pt x="15" y="11"/>
                  </a:lnTo>
                  <a:lnTo>
                    <a:pt x="15" y="11"/>
                  </a:lnTo>
                  <a:lnTo>
                    <a:pt x="17" y="9"/>
                  </a:lnTo>
                  <a:lnTo>
                    <a:pt x="19" y="9"/>
                  </a:lnTo>
                  <a:lnTo>
                    <a:pt x="19" y="8"/>
                  </a:lnTo>
                  <a:lnTo>
                    <a:pt x="19" y="8"/>
                  </a:lnTo>
                  <a:lnTo>
                    <a:pt x="20" y="8"/>
                  </a:lnTo>
                  <a:lnTo>
                    <a:pt x="20" y="8"/>
                  </a:lnTo>
                  <a:lnTo>
                    <a:pt x="22" y="8"/>
                  </a:lnTo>
                  <a:lnTo>
                    <a:pt x="22" y="8"/>
                  </a:lnTo>
                  <a:lnTo>
                    <a:pt x="23" y="8"/>
                  </a:lnTo>
                  <a:lnTo>
                    <a:pt x="25" y="8"/>
                  </a:lnTo>
                  <a:lnTo>
                    <a:pt x="25" y="6"/>
                  </a:lnTo>
                  <a:lnTo>
                    <a:pt x="25" y="6"/>
                  </a:lnTo>
                  <a:lnTo>
                    <a:pt x="25" y="6"/>
                  </a:lnTo>
                  <a:lnTo>
                    <a:pt x="27" y="6"/>
                  </a:lnTo>
                  <a:lnTo>
                    <a:pt x="27" y="6"/>
                  </a:lnTo>
                  <a:lnTo>
                    <a:pt x="27" y="4"/>
                  </a:lnTo>
                  <a:lnTo>
                    <a:pt x="28" y="4"/>
                  </a:lnTo>
                  <a:lnTo>
                    <a:pt x="28" y="4"/>
                  </a:lnTo>
                  <a:lnTo>
                    <a:pt x="28" y="3"/>
                  </a:lnTo>
                  <a:lnTo>
                    <a:pt x="28" y="3"/>
                  </a:lnTo>
                  <a:lnTo>
                    <a:pt x="30" y="1"/>
                  </a:lnTo>
                  <a:lnTo>
                    <a:pt x="3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87" name="Freeform 284">
              <a:extLst>
                <a:ext uri="{FF2B5EF4-FFF2-40B4-BE49-F238E27FC236}">
                  <a16:creationId xmlns:a16="http://schemas.microsoft.com/office/drawing/2014/main" id="{DC1807F7-CC93-65AE-EF73-74D4E12B8399}"/>
                </a:ext>
              </a:extLst>
            </p:cNvPr>
            <p:cNvSpPr>
              <a:spLocks/>
            </p:cNvSpPr>
            <p:nvPr/>
          </p:nvSpPr>
          <p:spPr bwMode="auto">
            <a:xfrm>
              <a:off x="5283536" y="3624539"/>
              <a:ext cx="235856" cy="202719"/>
            </a:xfrm>
            <a:custGeom>
              <a:avLst/>
              <a:gdLst>
                <a:gd name="T0" fmla="*/ 121 w 121"/>
                <a:gd name="T1" fmla="*/ 0 h 104"/>
                <a:gd name="T2" fmla="*/ 121 w 121"/>
                <a:gd name="T3" fmla="*/ 8 h 104"/>
                <a:gd name="T4" fmla="*/ 121 w 121"/>
                <a:gd name="T5" fmla="*/ 14 h 104"/>
                <a:gd name="T6" fmla="*/ 121 w 121"/>
                <a:gd name="T7" fmla="*/ 20 h 104"/>
                <a:gd name="T8" fmla="*/ 121 w 121"/>
                <a:gd name="T9" fmla="*/ 25 h 104"/>
                <a:gd name="T10" fmla="*/ 74 w 121"/>
                <a:gd name="T11" fmla="*/ 61 h 104"/>
                <a:gd name="T12" fmla="*/ 72 w 121"/>
                <a:gd name="T13" fmla="*/ 64 h 104"/>
                <a:gd name="T14" fmla="*/ 67 w 121"/>
                <a:gd name="T15" fmla="*/ 66 h 104"/>
                <a:gd name="T16" fmla="*/ 64 w 121"/>
                <a:gd name="T17" fmla="*/ 66 h 104"/>
                <a:gd name="T18" fmla="*/ 61 w 121"/>
                <a:gd name="T19" fmla="*/ 69 h 104"/>
                <a:gd name="T20" fmla="*/ 58 w 121"/>
                <a:gd name="T21" fmla="*/ 72 h 104"/>
                <a:gd name="T22" fmla="*/ 56 w 121"/>
                <a:gd name="T23" fmla="*/ 74 h 104"/>
                <a:gd name="T24" fmla="*/ 58 w 121"/>
                <a:gd name="T25" fmla="*/ 77 h 104"/>
                <a:gd name="T26" fmla="*/ 58 w 121"/>
                <a:gd name="T27" fmla="*/ 80 h 104"/>
                <a:gd name="T28" fmla="*/ 58 w 121"/>
                <a:gd name="T29" fmla="*/ 83 h 104"/>
                <a:gd name="T30" fmla="*/ 58 w 121"/>
                <a:gd name="T31" fmla="*/ 88 h 104"/>
                <a:gd name="T32" fmla="*/ 58 w 121"/>
                <a:gd name="T33" fmla="*/ 91 h 104"/>
                <a:gd name="T34" fmla="*/ 58 w 121"/>
                <a:gd name="T35" fmla="*/ 96 h 104"/>
                <a:gd name="T36" fmla="*/ 50 w 121"/>
                <a:gd name="T37" fmla="*/ 96 h 104"/>
                <a:gd name="T38" fmla="*/ 41 w 121"/>
                <a:gd name="T39" fmla="*/ 96 h 104"/>
                <a:gd name="T40" fmla="*/ 33 w 121"/>
                <a:gd name="T41" fmla="*/ 96 h 104"/>
                <a:gd name="T42" fmla="*/ 26 w 121"/>
                <a:gd name="T43" fmla="*/ 96 h 104"/>
                <a:gd name="T44" fmla="*/ 20 w 121"/>
                <a:gd name="T45" fmla="*/ 96 h 104"/>
                <a:gd name="T46" fmla="*/ 14 w 121"/>
                <a:gd name="T47" fmla="*/ 96 h 104"/>
                <a:gd name="T48" fmla="*/ 7 w 121"/>
                <a:gd name="T49" fmla="*/ 96 h 104"/>
                <a:gd name="T50" fmla="*/ 1 w 121"/>
                <a:gd name="T51" fmla="*/ 99 h 104"/>
                <a:gd name="T52" fmla="*/ 0 w 121"/>
                <a:gd name="T53" fmla="*/ 102 h 104"/>
                <a:gd name="T54" fmla="*/ 0 w 121"/>
                <a:gd name="T55" fmla="*/ 102 h 104"/>
                <a:gd name="T56" fmla="*/ 3 w 121"/>
                <a:gd name="T57" fmla="*/ 86 h 104"/>
                <a:gd name="T58" fmla="*/ 6 w 121"/>
                <a:gd name="T59" fmla="*/ 82 h 104"/>
                <a:gd name="T60" fmla="*/ 11 w 121"/>
                <a:gd name="T61" fmla="*/ 77 h 104"/>
                <a:gd name="T62" fmla="*/ 12 w 121"/>
                <a:gd name="T63" fmla="*/ 71 h 104"/>
                <a:gd name="T64" fmla="*/ 12 w 121"/>
                <a:gd name="T65" fmla="*/ 69 h 104"/>
                <a:gd name="T66" fmla="*/ 15 w 121"/>
                <a:gd name="T67" fmla="*/ 64 h 104"/>
                <a:gd name="T68" fmla="*/ 18 w 121"/>
                <a:gd name="T69" fmla="*/ 60 h 104"/>
                <a:gd name="T70" fmla="*/ 18 w 121"/>
                <a:gd name="T71" fmla="*/ 58 h 104"/>
                <a:gd name="T72" fmla="*/ 17 w 121"/>
                <a:gd name="T73" fmla="*/ 60 h 104"/>
                <a:gd name="T74" fmla="*/ 17 w 121"/>
                <a:gd name="T75" fmla="*/ 60 h 104"/>
                <a:gd name="T76" fmla="*/ 18 w 121"/>
                <a:gd name="T77" fmla="*/ 56 h 104"/>
                <a:gd name="T78" fmla="*/ 28 w 121"/>
                <a:gd name="T79" fmla="*/ 49 h 104"/>
                <a:gd name="T80" fmla="*/ 31 w 121"/>
                <a:gd name="T81" fmla="*/ 44 h 104"/>
                <a:gd name="T82" fmla="*/ 33 w 121"/>
                <a:gd name="T83" fmla="*/ 36 h 104"/>
                <a:gd name="T84" fmla="*/ 34 w 121"/>
                <a:gd name="T85" fmla="*/ 31 h 104"/>
                <a:gd name="T86" fmla="*/ 37 w 121"/>
                <a:gd name="T87" fmla="*/ 25 h 104"/>
                <a:gd name="T88" fmla="*/ 39 w 121"/>
                <a:gd name="T89" fmla="*/ 20 h 104"/>
                <a:gd name="T90" fmla="*/ 42 w 121"/>
                <a:gd name="T91" fmla="*/ 19 h 104"/>
                <a:gd name="T92" fmla="*/ 48 w 121"/>
                <a:gd name="T93" fmla="*/ 14 h 104"/>
                <a:gd name="T94" fmla="*/ 52 w 121"/>
                <a:gd name="T95" fmla="*/ 11 h 104"/>
                <a:gd name="T96" fmla="*/ 55 w 121"/>
                <a:gd name="T97" fmla="*/ 3 h 104"/>
                <a:gd name="T98" fmla="*/ 93 w 121"/>
                <a:gd name="T9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1" h="104">
                  <a:moveTo>
                    <a:pt x="97" y="0"/>
                  </a:moveTo>
                  <a:lnTo>
                    <a:pt x="121" y="0"/>
                  </a:lnTo>
                  <a:lnTo>
                    <a:pt x="121" y="4"/>
                  </a:lnTo>
                  <a:lnTo>
                    <a:pt x="121" y="8"/>
                  </a:lnTo>
                  <a:lnTo>
                    <a:pt x="121" y="11"/>
                  </a:lnTo>
                  <a:lnTo>
                    <a:pt x="121" y="14"/>
                  </a:lnTo>
                  <a:lnTo>
                    <a:pt x="121" y="17"/>
                  </a:lnTo>
                  <a:lnTo>
                    <a:pt x="121" y="20"/>
                  </a:lnTo>
                  <a:lnTo>
                    <a:pt x="121" y="23"/>
                  </a:lnTo>
                  <a:lnTo>
                    <a:pt x="121" y="25"/>
                  </a:lnTo>
                  <a:lnTo>
                    <a:pt x="74" y="25"/>
                  </a:lnTo>
                  <a:lnTo>
                    <a:pt x="74" y="61"/>
                  </a:lnTo>
                  <a:lnTo>
                    <a:pt x="74" y="63"/>
                  </a:lnTo>
                  <a:lnTo>
                    <a:pt x="72" y="64"/>
                  </a:lnTo>
                  <a:lnTo>
                    <a:pt x="70" y="64"/>
                  </a:lnTo>
                  <a:lnTo>
                    <a:pt x="67" y="66"/>
                  </a:lnTo>
                  <a:lnTo>
                    <a:pt x="66" y="66"/>
                  </a:lnTo>
                  <a:lnTo>
                    <a:pt x="64" y="66"/>
                  </a:lnTo>
                  <a:lnTo>
                    <a:pt x="63" y="68"/>
                  </a:lnTo>
                  <a:lnTo>
                    <a:pt x="61" y="69"/>
                  </a:lnTo>
                  <a:lnTo>
                    <a:pt x="58" y="71"/>
                  </a:lnTo>
                  <a:lnTo>
                    <a:pt x="58" y="72"/>
                  </a:lnTo>
                  <a:lnTo>
                    <a:pt x="56" y="74"/>
                  </a:lnTo>
                  <a:lnTo>
                    <a:pt x="56" y="74"/>
                  </a:lnTo>
                  <a:lnTo>
                    <a:pt x="56" y="75"/>
                  </a:lnTo>
                  <a:lnTo>
                    <a:pt x="58" y="77"/>
                  </a:lnTo>
                  <a:lnTo>
                    <a:pt x="58" y="79"/>
                  </a:lnTo>
                  <a:lnTo>
                    <a:pt x="58" y="80"/>
                  </a:lnTo>
                  <a:lnTo>
                    <a:pt x="58" y="82"/>
                  </a:lnTo>
                  <a:lnTo>
                    <a:pt x="58" y="83"/>
                  </a:lnTo>
                  <a:lnTo>
                    <a:pt x="58" y="85"/>
                  </a:lnTo>
                  <a:lnTo>
                    <a:pt x="58" y="88"/>
                  </a:lnTo>
                  <a:lnTo>
                    <a:pt x="58" y="90"/>
                  </a:lnTo>
                  <a:lnTo>
                    <a:pt x="58" y="91"/>
                  </a:lnTo>
                  <a:lnTo>
                    <a:pt x="58" y="94"/>
                  </a:lnTo>
                  <a:lnTo>
                    <a:pt x="58" y="96"/>
                  </a:lnTo>
                  <a:lnTo>
                    <a:pt x="53" y="96"/>
                  </a:lnTo>
                  <a:lnTo>
                    <a:pt x="50" y="96"/>
                  </a:lnTo>
                  <a:lnTo>
                    <a:pt x="47" y="96"/>
                  </a:lnTo>
                  <a:lnTo>
                    <a:pt x="41" y="96"/>
                  </a:lnTo>
                  <a:lnTo>
                    <a:pt x="36" y="96"/>
                  </a:lnTo>
                  <a:lnTo>
                    <a:pt x="33" y="96"/>
                  </a:lnTo>
                  <a:lnTo>
                    <a:pt x="29" y="96"/>
                  </a:lnTo>
                  <a:lnTo>
                    <a:pt x="26" y="96"/>
                  </a:lnTo>
                  <a:lnTo>
                    <a:pt x="23" y="96"/>
                  </a:lnTo>
                  <a:lnTo>
                    <a:pt x="20" y="96"/>
                  </a:lnTo>
                  <a:lnTo>
                    <a:pt x="17" y="96"/>
                  </a:lnTo>
                  <a:lnTo>
                    <a:pt x="14" y="96"/>
                  </a:lnTo>
                  <a:lnTo>
                    <a:pt x="11" y="96"/>
                  </a:lnTo>
                  <a:lnTo>
                    <a:pt x="7" y="96"/>
                  </a:lnTo>
                  <a:lnTo>
                    <a:pt x="1" y="96"/>
                  </a:lnTo>
                  <a:lnTo>
                    <a:pt x="1" y="99"/>
                  </a:lnTo>
                  <a:lnTo>
                    <a:pt x="1" y="101"/>
                  </a:lnTo>
                  <a:lnTo>
                    <a:pt x="0" y="102"/>
                  </a:lnTo>
                  <a:lnTo>
                    <a:pt x="1" y="104"/>
                  </a:lnTo>
                  <a:lnTo>
                    <a:pt x="0" y="102"/>
                  </a:lnTo>
                  <a:lnTo>
                    <a:pt x="1" y="94"/>
                  </a:lnTo>
                  <a:lnTo>
                    <a:pt x="3" y="86"/>
                  </a:lnTo>
                  <a:lnTo>
                    <a:pt x="4" y="83"/>
                  </a:lnTo>
                  <a:lnTo>
                    <a:pt x="6" y="82"/>
                  </a:lnTo>
                  <a:lnTo>
                    <a:pt x="7" y="80"/>
                  </a:lnTo>
                  <a:lnTo>
                    <a:pt x="11" y="77"/>
                  </a:lnTo>
                  <a:lnTo>
                    <a:pt x="11" y="72"/>
                  </a:lnTo>
                  <a:lnTo>
                    <a:pt x="12" y="71"/>
                  </a:lnTo>
                  <a:lnTo>
                    <a:pt x="14" y="71"/>
                  </a:lnTo>
                  <a:lnTo>
                    <a:pt x="12" y="69"/>
                  </a:lnTo>
                  <a:lnTo>
                    <a:pt x="14" y="68"/>
                  </a:lnTo>
                  <a:lnTo>
                    <a:pt x="15" y="64"/>
                  </a:lnTo>
                  <a:lnTo>
                    <a:pt x="17" y="63"/>
                  </a:lnTo>
                  <a:lnTo>
                    <a:pt x="18" y="60"/>
                  </a:lnTo>
                  <a:lnTo>
                    <a:pt x="18" y="58"/>
                  </a:lnTo>
                  <a:lnTo>
                    <a:pt x="18" y="58"/>
                  </a:lnTo>
                  <a:lnTo>
                    <a:pt x="17" y="58"/>
                  </a:lnTo>
                  <a:lnTo>
                    <a:pt x="17" y="60"/>
                  </a:lnTo>
                  <a:lnTo>
                    <a:pt x="15" y="60"/>
                  </a:lnTo>
                  <a:lnTo>
                    <a:pt x="17" y="60"/>
                  </a:lnTo>
                  <a:lnTo>
                    <a:pt x="17" y="58"/>
                  </a:lnTo>
                  <a:lnTo>
                    <a:pt x="18" y="56"/>
                  </a:lnTo>
                  <a:lnTo>
                    <a:pt x="22" y="53"/>
                  </a:lnTo>
                  <a:lnTo>
                    <a:pt x="28" y="49"/>
                  </a:lnTo>
                  <a:lnTo>
                    <a:pt x="29" y="47"/>
                  </a:lnTo>
                  <a:lnTo>
                    <a:pt x="31" y="44"/>
                  </a:lnTo>
                  <a:lnTo>
                    <a:pt x="33" y="42"/>
                  </a:lnTo>
                  <a:lnTo>
                    <a:pt x="33" y="36"/>
                  </a:lnTo>
                  <a:lnTo>
                    <a:pt x="33" y="34"/>
                  </a:lnTo>
                  <a:lnTo>
                    <a:pt x="34" y="31"/>
                  </a:lnTo>
                  <a:lnTo>
                    <a:pt x="36" y="28"/>
                  </a:lnTo>
                  <a:lnTo>
                    <a:pt x="37" y="25"/>
                  </a:lnTo>
                  <a:lnTo>
                    <a:pt x="37" y="22"/>
                  </a:lnTo>
                  <a:lnTo>
                    <a:pt x="39" y="20"/>
                  </a:lnTo>
                  <a:lnTo>
                    <a:pt x="41" y="20"/>
                  </a:lnTo>
                  <a:lnTo>
                    <a:pt x="42" y="19"/>
                  </a:lnTo>
                  <a:lnTo>
                    <a:pt x="45" y="17"/>
                  </a:lnTo>
                  <a:lnTo>
                    <a:pt x="48" y="14"/>
                  </a:lnTo>
                  <a:lnTo>
                    <a:pt x="50" y="14"/>
                  </a:lnTo>
                  <a:lnTo>
                    <a:pt x="52" y="11"/>
                  </a:lnTo>
                  <a:lnTo>
                    <a:pt x="53" y="8"/>
                  </a:lnTo>
                  <a:lnTo>
                    <a:pt x="55" y="3"/>
                  </a:lnTo>
                  <a:lnTo>
                    <a:pt x="56" y="0"/>
                  </a:lnTo>
                  <a:lnTo>
                    <a:pt x="93" y="0"/>
                  </a:lnTo>
                  <a:lnTo>
                    <a:pt x="9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88" name="Freeform 285">
              <a:extLst>
                <a:ext uri="{FF2B5EF4-FFF2-40B4-BE49-F238E27FC236}">
                  <a16:creationId xmlns:a16="http://schemas.microsoft.com/office/drawing/2014/main" id="{017DE746-DEF3-DD6F-F748-7DE0E3D59C8E}"/>
                </a:ext>
              </a:extLst>
            </p:cNvPr>
            <p:cNvSpPr>
              <a:spLocks/>
            </p:cNvSpPr>
            <p:nvPr/>
          </p:nvSpPr>
          <p:spPr bwMode="auto">
            <a:xfrm>
              <a:off x="6458917" y="3501738"/>
              <a:ext cx="345013" cy="288485"/>
            </a:xfrm>
            <a:custGeom>
              <a:avLst/>
              <a:gdLst>
                <a:gd name="T0" fmla="*/ 18 w 177"/>
                <a:gd name="T1" fmla="*/ 0 h 148"/>
                <a:gd name="T2" fmla="*/ 41 w 177"/>
                <a:gd name="T3" fmla="*/ 6 h 148"/>
                <a:gd name="T4" fmla="*/ 56 w 177"/>
                <a:gd name="T5" fmla="*/ 9 h 148"/>
                <a:gd name="T6" fmla="*/ 65 w 177"/>
                <a:gd name="T7" fmla="*/ 12 h 148"/>
                <a:gd name="T8" fmla="*/ 76 w 177"/>
                <a:gd name="T9" fmla="*/ 6 h 148"/>
                <a:gd name="T10" fmla="*/ 81 w 177"/>
                <a:gd name="T11" fmla="*/ 4 h 148"/>
                <a:gd name="T12" fmla="*/ 86 w 177"/>
                <a:gd name="T13" fmla="*/ 3 h 148"/>
                <a:gd name="T14" fmla="*/ 87 w 177"/>
                <a:gd name="T15" fmla="*/ 3 h 148"/>
                <a:gd name="T16" fmla="*/ 92 w 177"/>
                <a:gd name="T17" fmla="*/ 0 h 148"/>
                <a:gd name="T18" fmla="*/ 101 w 177"/>
                <a:gd name="T19" fmla="*/ 3 h 148"/>
                <a:gd name="T20" fmla="*/ 108 w 177"/>
                <a:gd name="T21" fmla="*/ 4 h 148"/>
                <a:gd name="T22" fmla="*/ 103 w 177"/>
                <a:gd name="T23" fmla="*/ 4 h 148"/>
                <a:gd name="T24" fmla="*/ 108 w 177"/>
                <a:gd name="T25" fmla="*/ 8 h 148"/>
                <a:gd name="T26" fmla="*/ 109 w 177"/>
                <a:gd name="T27" fmla="*/ 4 h 148"/>
                <a:gd name="T28" fmla="*/ 116 w 177"/>
                <a:gd name="T29" fmla="*/ 9 h 148"/>
                <a:gd name="T30" fmla="*/ 123 w 177"/>
                <a:gd name="T31" fmla="*/ 8 h 148"/>
                <a:gd name="T32" fmla="*/ 130 w 177"/>
                <a:gd name="T33" fmla="*/ 8 h 148"/>
                <a:gd name="T34" fmla="*/ 138 w 177"/>
                <a:gd name="T35" fmla="*/ 4 h 148"/>
                <a:gd name="T36" fmla="*/ 142 w 177"/>
                <a:gd name="T37" fmla="*/ 16 h 148"/>
                <a:gd name="T38" fmla="*/ 146 w 177"/>
                <a:gd name="T39" fmla="*/ 25 h 148"/>
                <a:gd name="T40" fmla="*/ 147 w 177"/>
                <a:gd name="T41" fmla="*/ 34 h 148"/>
                <a:gd name="T42" fmla="*/ 141 w 177"/>
                <a:gd name="T43" fmla="*/ 55 h 148"/>
                <a:gd name="T44" fmla="*/ 136 w 177"/>
                <a:gd name="T45" fmla="*/ 60 h 148"/>
                <a:gd name="T46" fmla="*/ 125 w 177"/>
                <a:gd name="T47" fmla="*/ 49 h 148"/>
                <a:gd name="T48" fmla="*/ 122 w 177"/>
                <a:gd name="T49" fmla="*/ 41 h 148"/>
                <a:gd name="T50" fmla="*/ 117 w 177"/>
                <a:gd name="T51" fmla="*/ 33 h 148"/>
                <a:gd name="T52" fmla="*/ 114 w 177"/>
                <a:gd name="T53" fmla="*/ 28 h 148"/>
                <a:gd name="T54" fmla="*/ 114 w 177"/>
                <a:gd name="T55" fmla="*/ 34 h 148"/>
                <a:gd name="T56" fmla="*/ 116 w 177"/>
                <a:gd name="T57" fmla="*/ 42 h 148"/>
                <a:gd name="T58" fmla="*/ 119 w 177"/>
                <a:gd name="T59" fmla="*/ 49 h 148"/>
                <a:gd name="T60" fmla="*/ 128 w 177"/>
                <a:gd name="T61" fmla="*/ 56 h 148"/>
                <a:gd name="T62" fmla="*/ 130 w 177"/>
                <a:gd name="T63" fmla="*/ 66 h 148"/>
                <a:gd name="T64" fmla="*/ 134 w 177"/>
                <a:gd name="T65" fmla="*/ 72 h 148"/>
                <a:gd name="T66" fmla="*/ 144 w 177"/>
                <a:gd name="T67" fmla="*/ 93 h 148"/>
                <a:gd name="T68" fmla="*/ 155 w 177"/>
                <a:gd name="T69" fmla="*/ 115 h 148"/>
                <a:gd name="T70" fmla="*/ 158 w 177"/>
                <a:gd name="T71" fmla="*/ 119 h 148"/>
                <a:gd name="T72" fmla="*/ 157 w 177"/>
                <a:gd name="T73" fmla="*/ 121 h 148"/>
                <a:gd name="T74" fmla="*/ 161 w 177"/>
                <a:gd name="T75" fmla="*/ 135 h 148"/>
                <a:gd name="T76" fmla="*/ 171 w 177"/>
                <a:gd name="T77" fmla="*/ 143 h 148"/>
                <a:gd name="T78" fmla="*/ 149 w 177"/>
                <a:gd name="T79" fmla="*/ 148 h 148"/>
                <a:gd name="T80" fmla="*/ 98 w 177"/>
                <a:gd name="T81" fmla="*/ 146 h 148"/>
                <a:gd name="T82" fmla="*/ 95 w 177"/>
                <a:gd name="T83" fmla="*/ 148 h 148"/>
                <a:gd name="T84" fmla="*/ 16 w 177"/>
                <a:gd name="T85" fmla="*/ 148 h 148"/>
                <a:gd name="T86" fmla="*/ 5 w 177"/>
                <a:gd name="T87" fmla="*/ 38 h 148"/>
                <a:gd name="T88" fmla="*/ 2 w 177"/>
                <a:gd name="T89" fmla="*/ 27 h 148"/>
                <a:gd name="T90" fmla="*/ 4 w 177"/>
                <a:gd name="T91" fmla="*/ 19 h 148"/>
                <a:gd name="T92" fmla="*/ 4 w 177"/>
                <a:gd name="T93" fmla="*/ 11 h 148"/>
                <a:gd name="T94" fmla="*/ 4 w 177"/>
                <a:gd name="T95" fmla="*/ 3 h 148"/>
                <a:gd name="T96" fmla="*/ 7 w 177"/>
                <a:gd name="T97" fmla="*/ 0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7" h="148">
                  <a:moveTo>
                    <a:pt x="7" y="0"/>
                  </a:moveTo>
                  <a:lnTo>
                    <a:pt x="8" y="1"/>
                  </a:lnTo>
                  <a:lnTo>
                    <a:pt x="10" y="1"/>
                  </a:lnTo>
                  <a:lnTo>
                    <a:pt x="18" y="0"/>
                  </a:lnTo>
                  <a:lnTo>
                    <a:pt x="26" y="1"/>
                  </a:lnTo>
                  <a:lnTo>
                    <a:pt x="30" y="3"/>
                  </a:lnTo>
                  <a:lnTo>
                    <a:pt x="38" y="3"/>
                  </a:lnTo>
                  <a:lnTo>
                    <a:pt x="41" y="6"/>
                  </a:lnTo>
                  <a:lnTo>
                    <a:pt x="43" y="6"/>
                  </a:lnTo>
                  <a:lnTo>
                    <a:pt x="46" y="6"/>
                  </a:lnTo>
                  <a:lnTo>
                    <a:pt x="48" y="8"/>
                  </a:lnTo>
                  <a:lnTo>
                    <a:pt x="56" y="9"/>
                  </a:lnTo>
                  <a:lnTo>
                    <a:pt x="60" y="11"/>
                  </a:lnTo>
                  <a:lnTo>
                    <a:pt x="62" y="12"/>
                  </a:lnTo>
                  <a:lnTo>
                    <a:pt x="64" y="12"/>
                  </a:lnTo>
                  <a:lnTo>
                    <a:pt x="65" y="12"/>
                  </a:lnTo>
                  <a:lnTo>
                    <a:pt x="67" y="12"/>
                  </a:lnTo>
                  <a:lnTo>
                    <a:pt x="70" y="11"/>
                  </a:lnTo>
                  <a:lnTo>
                    <a:pt x="71" y="9"/>
                  </a:lnTo>
                  <a:lnTo>
                    <a:pt x="76" y="6"/>
                  </a:lnTo>
                  <a:lnTo>
                    <a:pt x="78" y="6"/>
                  </a:lnTo>
                  <a:lnTo>
                    <a:pt x="79" y="6"/>
                  </a:lnTo>
                  <a:lnTo>
                    <a:pt x="81" y="6"/>
                  </a:lnTo>
                  <a:lnTo>
                    <a:pt x="81" y="4"/>
                  </a:lnTo>
                  <a:lnTo>
                    <a:pt x="82" y="4"/>
                  </a:lnTo>
                  <a:lnTo>
                    <a:pt x="82" y="3"/>
                  </a:lnTo>
                  <a:lnTo>
                    <a:pt x="82" y="3"/>
                  </a:lnTo>
                  <a:lnTo>
                    <a:pt x="86" y="3"/>
                  </a:lnTo>
                  <a:lnTo>
                    <a:pt x="90" y="1"/>
                  </a:lnTo>
                  <a:lnTo>
                    <a:pt x="90" y="1"/>
                  </a:lnTo>
                  <a:lnTo>
                    <a:pt x="86" y="3"/>
                  </a:lnTo>
                  <a:lnTo>
                    <a:pt x="87" y="3"/>
                  </a:lnTo>
                  <a:lnTo>
                    <a:pt x="90" y="3"/>
                  </a:lnTo>
                  <a:lnTo>
                    <a:pt x="92" y="3"/>
                  </a:lnTo>
                  <a:lnTo>
                    <a:pt x="92" y="1"/>
                  </a:lnTo>
                  <a:lnTo>
                    <a:pt x="92" y="0"/>
                  </a:lnTo>
                  <a:lnTo>
                    <a:pt x="93" y="0"/>
                  </a:lnTo>
                  <a:lnTo>
                    <a:pt x="95" y="0"/>
                  </a:lnTo>
                  <a:lnTo>
                    <a:pt x="100" y="3"/>
                  </a:lnTo>
                  <a:lnTo>
                    <a:pt x="101" y="3"/>
                  </a:lnTo>
                  <a:lnTo>
                    <a:pt x="105" y="1"/>
                  </a:lnTo>
                  <a:lnTo>
                    <a:pt x="105" y="1"/>
                  </a:lnTo>
                  <a:lnTo>
                    <a:pt x="106" y="1"/>
                  </a:lnTo>
                  <a:lnTo>
                    <a:pt x="108" y="4"/>
                  </a:lnTo>
                  <a:lnTo>
                    <a:pt x="108" y="4"/>
                  </a:lnTo>
                  <a:lnTo>
                    <a:pt x="105" y="1"/>
                  </a:lnTo>
                  <a:lnTo>
                    <a:pt x="105" y="3"/>
                  </a:lnTo>
                  <a:lnTo>
                    <a:pt x="103" y="4"/>
                  </a:lnTo>
                  <a:lnTo>
                    <a:pt x="105" y="6"/>
                  </a:lnTo>
                  <a:lnTo>
                    <a:pt x="106" y="6"/>
                  </a:lnTo>
                  <a:lnTo>
                    <a:pt x="108" y="8"/>
                  </a:lnTo>
                  <a:lnTo>
                    <a:pt x="108" y="8"/>
                  </a:lnTo>
                  <a:lnTo>
                    <a:pt x="109" y="8"/>
                  </a:lnTo>
                  <a:lnTo>
                    <a:pt x="111" y="6"/>
                  </a:lnTo>
                  <a:lnTo>
                    <a:pt x="109" y="6"/>
                  </a:lnTo>
                  <a:lnTo>
                    <a:pt x="109" y="4"/>
                  </a:lnTo>
                  <a:lnTo>
                    <a:pt x="109" y="4"/>
                  </a:lnTo>
                  <a:lnTo>
                    <a:pt x="111" y="6"/>
                  </a:lnTo>
                  <a:lnTo>
                    <a:pt x="114" y="8"/>
                  </a:lnTo>
                  <a:lnTo>
                    <a:pt x="116" y="9"/>
                  </a:lnTo>
                  <a:lnTo>
                    <a:pt x="116" y="9"/>
                  </a:lnTo>
                  <a:lnTo>
                    <a:pt x="119" y="8"/>
                  </a:lnTo>
                  <a:lnTo>
                    <a:pt x="119" y="8"/>
                  </a:lnTo>
                  <a:lnTo>
                    <a:pt x="123" y="8"/>
                  </a:lnTo>
                  <a:lnTo>
                    <a:pt x="123" y="8"/>
                  </a:lnTo>
                  <a:lnTo>
                    <a:pt x="123" y="8"/>
                  </a:lnTo>
                  <a:lnTo>
                    <a:pt x="127" y="8"/>
                  </a:lnTo>
                  <a:lnTo>
                    <a:pt x="130" y="8"/>
                  </a:lnTo>
                  <a:lnTo>
                    <a:pt x="134" y="6"/>
                  </a:lnTo>
                  <a:lnTo>
                    <a:pt x="138" y="4"/>
                  </a:lnTo>
                  <a:lnTo>
                    <a:pt x="138" y="4"/>
                  </a:lnTo>
                  <a:lnTo>
                    <a:pt x="138" y="4"/>
                  </a:lnTo>
                  <a:lnTo>
                    <a:pt x="139" y="6"/>
                  </a:lnTo>
                  <a:lnTo>
                    <a:pt x="141" y="9"/>
                  </a:lnTo>
                  <a:lnTo>
                    <a:pt x="141" y="12"/>
                  </a:lnTo>
                  <a:lnTo>
                    <a:pt x="142" y="16"/>
                  </a:lnTo>
                  <a:lnTo>
                    <a:pt x="142" y="17"/>
                  </a:lnTo>
                  <a:lnTo>
                    <a:pt x="142" y="19"/>
                  </a:lnTo>
                  <a:lnTo>
                    <a:pt x="146" y="22"/>
                  </a:lnTo>
                  <a:lnTo>
                    <a:pt x="146" y="25"/>
                  </a:lnTo>
                  <a:lnTo>
                    <a:pt x="147" y="28"/>
                  </a:lnTo>
                  <a:lnTo>
                    <a:pt x="147" y="33"/>
                  </a:lnTo>
                  <a:lnTo>
                    <a:pt x="149" y="33"/>
                  </a:lnTo>
                  <a:lnTo>
                    <a:pt x="147" y="34"/>
                  </a:lnTo>
                  <a:lnTo>
                    <a:pt x="146" y="38"/>
                  </a:lnTo>
                  <a:lnTo>
                    <a:pt x="144" y="45"/>
                  </a:lnTo>
                  <a:lnTo>
                    <a:pt x="142" y="52"/>
                  </a:lnTo>
                  <a:lnTo>
                    <a:pt x="141" y="55"/>
                  </a:lnTo>
                  <a:lnTo>
                    <a:pt x="141" y="56"/>
                  </a:lnTo>
                  <a:lnTo>
                    <a:pt x="139" y="58"/>
                  </a:lnTo>
                  <a:lnTo>
                    <a:pt x="139" y="60"/>
                  </a:lnTo>
                  <a:lnTo>
                    <a:pt x="136" y="60"/>
                  </a:lnTo>
                  <a:lnTo>
                    <a:pt x="131" y="56"/>
                  </a:lnTo>
                  <a:lnTo>
                    <a:pt x="130" y="53"/>
                  </a:lnTo>
                  <a:lnTo>
                    <a:pt x="127" y="50"/>
                  </a:lnTo>
                  <a:lnTo>
                    <a:pt x="125" y="49"/>
                  </a:lnTo>
                  <a:lnTo>
                    <a:pt x="123" y="45"/>
                  </a:lnTo>
                  <a:lnTo>
                    <a:pt x="123" y="44"/>
                  </a:lnTo>
                  <a:lnTo>
                    <a:pt x="123" y="41"/>
                  </a:lnTo>
                  <a:lnTo>
                    <a:pt x="122" y="41"/>
                  </a:lnTo>
                  <a:lnTo>
                    <a:pt x="119" y="36"/>
                  </a:lnTo>
                  <a:lnTo>
                    <a:pt x="119" y="34"/>
                  </a:lnTo>
                  <a:lnTo>
                    <a:pt x="117" y="34"/>
                  </a:lnTo>
                  <a:lnTo>
                    <a:pt x="117" y="33"/>
                  </a:lnTo>
                  <a:lnTo>
                    <a:pt x="116" y="28"/>
                  </a:lnTo>
                  <a:lnTo>
                    <a:pt x="114" y="27"/>
                  </a:lnTo>
                  <a:lnTo>
                    <a:pt x="112" y="27"/>
                  </a:lnTo>
                  <a:lnTo>
                    <a:pt x="114" y="28"/>
                  </a:lnTo>
                  <a:lnTo>
                    <a:pt x="112" y="30"/>
                  </a:lnTo>
                  <a:lnTo>
                    <a:pt x="111" y="31"/>
                  </a:lnTo>
                  <a:lnTo>
                    <a:pt x="112" y="33"/>
                  </a:lnTo>
                  <a:lnTo>
                    <a:pt x="114" y="34"/>
                  </a:lnTo>
                  <a:lnTo>
                    <a:pt x="116" y="36"/>
                  </a:lnTo>
                  <a:lnTo>
                    <a:pt x="116" y="38"/>
                  </a:lnTo>
                  <a:lnTo>
                    <a:pt x="116" y="41"/>
                  </a:lnTo>
                  <a:lnTo>
                    <a:pt x="116" y="42"/>
                  </a:lnTo>
                  <a:lnTo>
                    <a:pt x="117" y="44"/>
                  </a:lnTo>
                  <a:lnTo>
                    <a:pt x="119" y="45"/>
                  </a:lnTo>
                  <a:lnTo>
                    <a:pt x="119" y="47"/>
                  </a:lnTo>
                  <a:lnTo>
                    <a:pt x="119" y="49"/>
                  </a:lnTo>
                  <a:lnTo>
                    <a:pt x="122" y="50"/>
                  </a:lnTo>
                  <a:lnTo>
                    <a:pt x="123" y="53"/>
                  </a:lnTo>
                  <a:lnTo>
                    <a:pt x="127" y="56"/>
                  </a:lnTo>
                  <a:lnTo>
                    <a:pt x="128" y="56"/>
                  </a:lnTo>
                  <a:lnTo>
                    <a:pt x="128" y="58"/>
                  </a:lnTo>
                  <a:lnTo>
                    <a:pt x="128" y="61"/>
                  </a:lnTo>
                  <a:lnTo>
                    <a:pt x="128" y="63"/>
                  </a:lnTo>
                  <a:lnTo>
                    <a:pt x="130" y="66"/>
                  </a:lnTo>
                  <a:lnTo>
                    <a:pt x="131" y="67"/>
                  </a:lnTo>
                  <a:lnTo>
                    <a:pt x="133" y="67"/>
                  </a:lnTo>
                  <a:lnTo>
                    <a:pt x="133" y="69"/>
                  </a:lnTo>
                  <a:lnTo>
                    <a:pt x="134" y="72"/>
                  </a:lnTo>
                  <a:lnTo>
                    <a:pt x="134" y="77"/>
                  </a:lnTo>
                  <a:lnTo>
                    <a:pt x="136" y="79"/>
                  </a:lnTo>
                  <a:lnTo>
                    <a:pt x="141" y="88"/>
                  </a:lnTo>
                  <a:lnTo>
                    <a:pt x="144" y="93"/>
                  </a:lnTo>
                  <a:lnTo>
                    <a:pt x="146" y="96"/>
                  </a:lnTo>
                  <a:lnTo>
                    <a:pt x="147" y="101"/>
                  </a:lnTo>
                  <a:lnTo>
                    <a:pt x="152" y="112"/>
                  </a:lnTo>
                  <a:lnTo>
                    <a:pt x="155" y="115"/>
                  </a:lnTo>
                  <a:lnTo>
                    <a:pt x="157" y="116"/>
                  </a:lnTo>
                  <a:lnTo>
                    <a:pt x="158" y="118"/>
                  </a:lnTo>
                  <a:lnTo>
                    <a:pt x="161" y="119"/>
                  </a:lnTo>
                  <a:lnTo>
                    <a:pt x="158" y="119"/>
                  </a:lnTo>
                  <a:lnTo>
                    <a:pt x="158" y="119"/>
                  </a:lnTo>
                  <a:lnTo>
                    <a:pt x="158" y="119"/>
                  </a:lnTo>
                  <a:lnTo>
                    <a:pt x="157" y="121"/>
                  </a:lnTo>
                  <a:lnTo>
                    <a:pt x="157" y="121"/>
                  </a:lnTo>
                  <a:lnTo>
                    <a:pt x="157" y="127"/>
                  </a:lnTo>
                  <a:lnTo>
                    <a:pt x="158" y="129"/>
                  </a:lnTo>
                  <a:lnTo>
                    <a:pt x="160" y="134"/>
                  </a:lnTo>
                  <a:lnTo>
                    <a:pt x="161" y="135"/>
                  </a:lnTo>
                  <a:lnTo>
                    <a:pt x="161" y="137"/>
                  </a:lnTo>
                  <a:lnTo>
                    <a:pt x="163" y="137"/>
                  </a:lnTo>
                  <a:lnTo>
                    <a:pt x="168" y="138"/>
                  </a:lnTo>
                  <a:lnTo>
                    <a:pt x="171" y="143"/>
                  </a:lnTo>
                  <a:lnTo>
                    <a:pt x="175" y="146"/>
                  </a:lnTo>
                  <a:lnTo>
                    <a:pt x="177" y="148"/>
                  </a:lnTo>
                  <a:lnTo>
                    <a:pt x="177" y="148"/>
                  </a:lnTo>
                  <a:lnTo>
                    <a:pt x="149" y="148"/>
                  </a:lnTo>
                  <a:lnTo>
                    <a:pt x="144" y="148"/>
                  </a:lnTo>
                  <a:lnTo>
                    <a:pt x="98" y="148"/>
                  </a:lnTo>
                  <a:lnTo>
                    <a:pt x="98" y="148"/>
                  </a:lnTo>
                  <a:lnTo>
                    <a:pt x="98" y="146"/>
                  </a:lnTo>
                  <a:lnTo>
                    <a:pt x="98" y="146"/>
                  </a:lnTo>
                  <a:lnTo>
                    <a:pt x="98" y="145"/>
                  </a:lnTo>
                  <a:lnTo>
                    <a:pt x="97" y="146"/>
                  </a:lnTo>
                  <a:lnTo>
                    <a:pt x="95" y="148"/>
                  </a:lnTo>
                  <a:lnTo>
                    <a:pt x="95" y="148"/>
                  </a:lnTo>
                  <a:lnTo>
                    <a:pt x="60" y="148"/>
                  </a:lnTo>
                  <a:lnTo>
                    <a:pt x="54" y="148"/>
                  </a:lnTo>
                  <a:lnTo>
                    <a:pt x="16" y="148"/>
                  </a:lnTo>
                  <a:lnTo>
                    <a:pt x="10" y="148"/>
                  </a:lnTo>
                  <a:lnTo>
                    <a:pt x="5" y="148"/>
                  </a:lnTo>
                  <a:lnTo>
                    <a:pt x="5" y="38"/>
                  </a:lnTo>
                  <a:lnTo>
                    <a:pt x="5" y="38"/>
                  </a:lnTo>
                  <a:lnTo>
                    <a:pt x="4" y="36"/>
                  </a:lnTo>
                  <a:lnTo>
                    <a:pt x="4" y="33"/>
                  </a:lnTo>
                  <a:lnTo>
                    <a:pt x="2" y="28"/>
                  </a:lnTo>
                  <a:lnTo>
                    <a:pt x="2" y="27"/>
                  </a:lnTo>
                  <a:lnTo>
                    <a:pt x="0" y="23"/>
                  </a:lnTo>
                  <a:lnTo>
                    <a:pt x="0" y="22"/>
                  </a:lnTo>
                  <a:lnTo>
                    <a:pt x="0" y="22"/>
                  </a:lnTo>
                  <a:lnTo>
                    <a:pt x="4" y="19"/>
                  </a:lnTo>
                  <a:lnTo>
                    <a:pt x="4" y="17"/>
                  </a:lnTo>
                  <a:lnTo>
                    <a:pt x="5" y="14"/>
                  </a:lnTo>
                  <a:lnTo>
                    <a:pt x="5" y="14"/>
                  </a:lnTo>
                  <a:lnTo>
                    <a:pt x="4" y="11"/>
                  </a:lnTo>
                  <a:lnTo>
                    <a:pt x="4" y="9"/>
                  </a:lnTo>
                  <a:lnTo>
                    <a:pt x="4" y="6"/>
                  </a:lnTo>
                  <a:lnTo>
                    <a:pt x="4" y="4"/>
                  </a:lnTo>
                  <a:lnTo>
                    <a:pt x="4" y="3"/>
                  </a:lnTo>
                  <a:lnTo>
                    <a:pt x="5" y="1"/>
                  </a:lnTo>
                  <a:lnTo>
                    <a:pt x="7" y="1"/>
                  </a:lnTo>
                  <a:lnTo>
                    <a:pt x="7" y="0"/>
                  </a:lnTo>
                  <a:lnTo>
                    <a:pt x="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89" name="Freeform 286">
              <a:extLst>
                <a:ext uri="{FF2B5EF4-FFF2-40B4-BE49-F238E27FC236}">
                  <a16:creationId xmlns:a16="http://schemas.microsoft.com/office/drawing/2014/main" id="{B7C9B3D9-8F45-B18E-1A9A-4D58E03EE902}"/>
                </a:ext>
              </a:extLst>
            </p:cNvPr>
            <p:cNvSpPr>
              <a:spLocks noEditPoints="1"/>
            </p:cNvSpPr>
            <p:nvPr/>
          </p:nvSpPr>
          <p:spPr bwMode="auto">
            <a:xfrm>
              <a:off x="6378998" y="2509585"/>
              <a:ext cx="179328" cy="85766"/>
            </a:xfrm>
            <a:custGeom>
              <a:avLst/>
              <a:gdLst>
                <a:gd name="T0" fmla="*/ 13 w 92"/>
                <a:gd name="T1" fmla="*/ 22 h 44"/>
                <a:gd name="T2" fmla="*/ 23 w 92"/>
                <a:gd name="T3" fmla="*/ 25 h 44"/>
                <a:gd name="T4" fmla="*/ 16 w 92"/>
                <a:gd name="T5" fmla="*/ 27 h 44"/>
                <a:gd name="T6" fmla="*/ 10 w 92"/>
                <a:gd name="T7" fmla="*/ 30 h 44"/>
                <a:gd name="T8" fmla="*/ 5 w 92"/>
                <a:gd name="T9" fmla="*/ 35 h 44"/>
                <a:gd name="T10" fmla="*/ 2 w 92"/>
                <a:gd name="T11" fmla="*/ 35 h 44"/>
                <a:gd name="T12" fmla="*/ 4 w 92"/>
                <a:gd name="T13" fmla="*/ 30 h 44"/>
                <a:gd name="T14" fmla="*/ 2 w 92"/>
                <a:gd name="T15" fmla="*/ 27 h 44"/>
                <a:gd name="T16" fmla="*/ 2 w 92"/>
                <a:gd name="T17" fmla="*/ 23 h 44"/>
                <a:gd name="T18" fmla="*/ 5 w 92"/>
                <a:gd name="T19" fmla="*/ 23 h 44"/>
                <a:gd name="T20" fmla="*/ 10 w 92"/>
                <a:gd name="T21" fmla="*/ 20 h 44"/>
                <a:gd name="T22" fmla="*/ 23 w 92"/>
                <a:gd name="T23" fmla="*/ 22 h 44"/>
                <a:gd name="T24" fmla="*/ 19 w 92"/>
                <a:gd name="T25" fmla="*/ 20 h 44"/>
                <a:gd name="T26" fmla="*/ 13 w 92"/>
                <a:gd name="T27" fmla="*/ 12 h 44"/>
                <a:gd name="T28" fmla="*/ 16 w 92"/>
                <a:gd name="T29" fmla="*/ 17 h 44"/>
                <a:gd name="T30" fmla="*/ 13 w 92"/>
                <a:gd name="T31" fmla="*/ 19 h 44"/>
                <a:gd name="T32" fmla="*/ 8 w 92"/>
                <a:gd name="T33" fmla="*/ 16 h 44"/>
                <a:gd name="T34" fmla="*/ 10 w 92"/>
                <a:gd name="T35" fmla="*/ 14 h 44"/>
                <a:gd name="T36" fmla="*/ 54 w 92"/>
                <a:gd name="T37" fmla="*/ 0 h 44"/>
                <a:gd name="T38" fmla="*/ 70 w 92"/>
                <a:gd name="T39" fmla="*/ 1 h 44"/>
                <a:gd name="T40" fmla="*/ 89 w 92"/>
                <a:gd name="T41" fmla="*/ 5 h 44"/>
                <a:gd name="T42" fmla="*/ 92 w 92"/>
                <a:gd name="T43" fmla="*/ 5 h 44"/>
                <a:gd name="T44" fmla="*/ 90 w 92"/>
                <a:gd name="T45" fmla="*/ 6 h 44"/>
                <a:gd name="T46" fmla="*/ 87 w 92"/>
                <a:gd name="T47" fmla="*/ 9 h 44"/>
                <a:gd name="T48" fmla="*/ 79 w 92"/>
                <a:gd name="T49" fmla="*/ 12 h 44"/>
                <a:gd name="T50" fmla="*/ 78 w 92"/>
                <a:gd name="T51" fmla="*/ 20 h 44"/>
                <a:gd name="T52" fmla="*/ 82 w 92"/>
                <a:gd name="T53" fmla="*/ 30 h 44"/>
                <a:gd name="T54" fmla="*/ 84 w 92"/>
                <a:gd name="T55" fmla="*/ 35 h 44"/>
                <a:gd name="T56" fmla="*/ 86 w 92"/>
                <a:gd name="T57" fmla="*/ 36 h 44"/>
                <a:gd name="T58" fmla="*/ 82 w 92"/>
                <a:gd name="T59" fmla="*/ 39 h 44"/>
                <a:gd name="T60" fmla="*/ 81 w 92"/>
                <a:gd name="T61" fmla="*/ 44 h 44"/>
                <a:gd name="T62" fmla="*/ 76 w 92"/>
                <a:gd name="T63" fmla="*/ 42 h 44"/>
                <a:gd name="T64" fmla="*/ 68 w 92"/>
                <a:gd name="T65" fmla="*/ 44 h 44"/>
                <a:gd name="T66" fmla="*/ 60 w 92"/>
                <a:gd name="T67" fmla="*/ 39 h 44"/>
                <a:gd name="T68" fmla="*/ 57 w 92"/>
                <a:gd name="T69" fmla="*/ 36 h 44"/>
                <a:gd name="T70" fmla="*/ 51 w 92"/>
                <a:gd name="T71" fmla="*/ 33 h 44"/>
                <a:gd name="T72" fmla="*/ 49 w 92"/>
                <a:gd name="T73" fmla="*/ 35 h 44"/>
                <a:gd name="T74" fmla="*/ 45 w 92"/>
                <a:gd name="T75" fmla="*/ 35 h 44"/>
                <a:gd name="T76" fmla="*/ 37 w 92"/>
                <a:gd name="T77" fmla="*/ 36 h 44"/>
                <a:gd name="T78" fmla="*/ 40 w 92"/>
                <a:gd name="T79" fmla="*/ 28 h 44"/>
                <a:gd name="T80" fmla="*/ 37 w 92"/>
                <a:gd name="T81" fmla="*/ 27 h 44"/>
                <a:gd name="T82" fmla="*/ 32 w 92"/>
                <a:gd name="T83" fmla="*/ 28 h 44"/>
                <a:gd name="T84" fmla="*/ 26 w 92"/>
                <a:gd name="T85" fmla="*/ 22 h 44"/>
                <a:gd name="T86" fmla="*/ 27 w 92"/>
                <a:gd name="T87" fmla="*/ 17 h 44"/>
                <a:gd name="T88" fmla="*/ 24 w 92"/>
                <a:gd name="T89" fmla="*/ 14 h 44"/>
                <a:gd name="T90" fmla="*/ 24 w 92"/>
                <a:gd name="T91" fmla="*/ 11 h 44"/>
                <a:gd name="T92" fmla="*/ 29 w 92"/>
                <a:gd name="T93" fmla="*/ 8 h 44"/>
                <a:gd name="T94" fmla="*/ 37 w 92"/>
                <a:gd name="T95" fmla="*/ 3 h 44"/>
                <a:gd name="T96" fmla="*/ 54 w 92"/>
                <a:gd name="T97" fmla="*/ 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2" h="44">
                  <a:moveTo>
                    <a:pt x="10" y="20"/>
                  </a:moveTo>
                  <a:lnTo>
                    <a:pt x="11" y="20"/>
                  </a:lnTo>
                  <a:lnTo>
                    <a:pt x="13" y="22"/>
                  </a:lnTo>
                  <a:lnTo>
                    <a:pt x="13" y="22"/>
                  </a:lnTo>
                  <a:lnTo>
                    <a:pt x="15" y="20"/>
                  </a:lnTo>
                  <a:lnTo>
                    <a:pt x="16" y="22"/>
                  </a:lnTo>
                  <a:lnTo>
                    <a:pt x="21" y="23"/>
                  </a:lnTo>
                  <a:lnTo>
                    <a:pt x="23" y="25"/>
                  </a:lnTo>
                  <a:lnTo>
                    <a:pt x="19" y="25"/>
                  </a:lnTo>
                  <a:lnTo>
                    <a:pt x="18" y="25"/>
                  </a:lnTo>
                  <a:lnTo>
                    <a:pt x="18" y="27"/>
                  </a:lnTo>
                  <a:lnTo>
                    <a:pt x="16" y="27"/>
                  </a:lnTo>
                  <a:lnTo>
                    <a:pt x="16" y="28"/>
                  </a:lnTo>
                  <a:lnTo>
                    <a:pt x="13" y="28"/>
                  </a:lnTo>
                  <a:lnTo>
                    <a:pt x="13" y="30"/>
                  </a:lnTo>
                  <a:lnTo>
                    <a:pt x="10" y="30"/>
                  </a:lnTo>
                  <a:lnTo>
                    <a:pt x="8" y="30"/>
                  </a:lnTo>
                  <a:lnTo>
                    <a:pt x="7" y="31"/>
                  </a:lnTo>
                  <a:lnTo>
                    <a:pt x="7" y="33"/>
                  </a:lnTo>
                  <a:lnTo>
                    <a:pt x="5" y="35"/>
                  </a:lnTo>
                  <a:lnTo>
                    <a:pt x="4" y="36"/>
                  </a:lnTo>
                  <a:lnTo>
                    <a:pt x="2" y="36"/>
                  </a:lnTo>
                  <a:lnTo>
                    <a:pt x="2" y="35"/>
                  </a:lnTo>
                  <a:lnTo>
                    <a:pt x="2" y="35"/>
                  </a:lnTo>
                  <a:lnTo>
                    <a:pt x="5" y="31"/>
                  </a:lnTo>
                  <a:lnTo>
                    <a:pt x="5" y="31"/>
                  </a:lnTo>
                  <a:lnTo>
                    <a:pt x="4" y="30"/>
                  </a:lnTo>
                  <a:lnTo>
                    <a:pt x="4" y="30"/>
                  </a:lnTo>
                  <a:lnTo>
                    <a:pt x="0" y="28"/>
                  </a:lnTo>
                  <a:lnTo>
                    <a:pt x="0" y="28"/>
                  </a:lnTo>
                  <a:lnTo>
                    <a:pt x="0" y="28"/>
                  </a:lnTo>
                  <a:lnTo>
                    <a:pt x="2" y="27"/>
                  </a:lnTo>
                  <a:lnTo>
                    <a:pt x="2" y="27"/>
                  </a:lnTo>
                  <a:lnTo>
                    <a:pt x="2" y="27"/>
                  </a:lnTo>
                  <a:lnTo>
                    <a:pt x="0" y="23"/>
                  </a:lnTo>
                  <a:lnTo>
                    <a:pt x="2" y="23"/>
                  </a:lnTo>
                  <a:lnTo>
                    <a:pt x="4" y="23"/>
                  </a:lnTo>
                  <a:lnTo>
                    <a:pt x="4" y="23"/>
                  </a:lnTo>
                  <a:lnTo>
                    <a:pt x="5" y="23"/>
                  </a:lnTo>
                  <a:lnTo>
                    <a:pt x="5" y="23"/>
                  </a:lnTo>
                  <a:lnTo>
                    <a:pt x="7" y="23"/>
                  </a:lnTo>
                  <a:lnTo>
                    <a:pt x="7" y="22"/>
                  </a:lnTo>
                  <a:lnTo>
                    <a:pt x="10" y="22"/>
                  </a:lnTo>
                  <a:lnTo>
                    <a:pt x="10" y="20"/>
                  </a:lnTo>
                  <a:close/>
                  <a:moveTo>
                    <a:pt x="19" y="20"/>
                  </a:moveTo>
                  <a:lnTo>
                    <a:pt x="23" y="20"/>
                  </a:lnTo>
                  <a:lnTo>
                    <a:pt x="23" y="22"/>
                  </a:lnTo>
                  <a:lnTo>
                    <a:pt x="23" y="22"/>
                  </a:lnTo>
                  <a:lnTo>
                    <a:pt x="21" y="22"/>
                  </a:lnTo>
                  <a:lnTo>
                    <a:pt x="18" y="22"/>
                  </a:lnTo>
                  <a:lnTo>
                    <a:pt x="19" y="20"/>
                  </a:lnTo>
                  <a:lnTo>
                    <a:pt x="19" y="20"/>
                  </a:lnTo>
                  <a:close/>
                  <a:moveTo>
                    <a:pt x="11" y="11"/>
                  </a:moveTo>
                  <a:lnTo>
                    <a:pt x="13" y="11"/>
                  </a:lnTo>
                  <a:lnTo>
                    <a:pt x="13" y="12"/>
                  </a:lnTo>
                  <a:lnTo>
                    <a:pt x="13" y="12"/>
                  </a:lnTo>
                  <a:lnTo>
                    <a:pt x="16" y="12"/>
                  </a:lnTo>
                  <a:lnTo>
                    <a:pt x="16" y="14"/>
                  </a:lnTo>
                  <a:lnTo>
                    <a:pt x="18" y="17"/>
                  </a:lnTo>
                  <a:lnTo>
                    <a:pt x="16" y="17"/>
                  </a:lnTo>
                  <a:lnTo>
                    <a:pt x="15" y="17"/>
                  </a:lnTo>
                  <a:lnTo>
                    <a:pt x="15" y="17"/>
                  </a:lnTo>
                  <a:lnTo>
                    <a:pt x="15" y="17"/>
                  </a:lnTo>
                  <a:lnTo>
                    <a:pt x="13" y="19"/>
                  </a:lnTo>
                  <a:lnTo>
                    <a:pt x="10" y="19"/>
                  </a:lnTo>
                  <a:lnTo>
                    <a:pt x="10" y="19"/>
                  </a:lnTo>
                  <a:lnTo>
                    <a:pt x="10" y="19"/>
                  </a:lnTo>
                  <a:lnTo>
                    <a:pt x="8" y="16"/>
                  </a:lnTo>
                  <a:lnTo>
                    <a:pt x="7" y="16"/>
                  </a:lnTo>
                  <a:lnTo>
                    <a:pt x="5" y="16"/>
                  </a:lnTo>
                  <a:lnTo>
                    <a:pt x="4" y="14"/>
                  </a:lnTo>
                  <a:lnTo>
                    <a:pt x="10" y="14"/>
                  </a:lnTo>
                  <a:lnTo>
                    <a:pt x="10" y="12"/>
                  </a:lnTo>
                  <a:lnTo>
                    <a:pt x="11" y="11"/>
                  </a:lnTo>
                  <a:lnTo>
                    <a:pt x="11" y="11"/>
                  </a:lnTo>
                  <a:close/>
                  <a:moveTo>
                    <a:pt x="54" y="0"/>
                  </a:moveTo>
                  <a:lnTo>
                    <a:pt x="56" y="0"/>
                  </a:lnTo>
                  <a:lnTo>
                    <a:pt x="57" y="0"/>
                  </a:lnTo>
                  <a:lnTo>
                    <a:pt x="67" y="1"/>
                  </a:lnTo>
                  <a:lnTo>
                    <a:pt x="70" y="1"/>
                  </a:lnTo>
                  <a:lnTo>
                    <a:pt x="73" y="3"/>
                  </a:lnTo>
                  <a:lnTo>
                    <a:pt x="75" y="3"/>
                  </a:lnTo>
                  <a:lnTo>
                    <a:pt x="79" y="3"/>
                  </a:lnTo>
                  <a:lnTo>
                    <a:pt x="89" y="5"/>
                  </a:lnTo>
                  <a:lnTo>
                    <a:pt x="90" y="3"/>
                  </a:lnTo>
                  <a:lnTo>
                    <a:pt x="90" y="3"/>
                  </a:lnTo>
                  <a:lnTo>
                    <a:pt x="90" y="3"/>
                  </a:lnTo>
                  <a:lnTo>
                    <a:pt x="92" y="5"/>
                  </a:lnTo>
                  <a:lnTo>
                    <a:pt x="92" y="5"/>
                  </a:lnTo>
                  <a:lnTo>
                    <a:pt x="92" y="5"/>
                  </a:lnTo>
                  <a:lnTo>
                    <a:pt x="90" y="6"/>
                  </a:lnTo>
                  <a:lnTo>
                    <a:pt x="90" y="6"/>
                  </a:lnTo>
                  <a:lnTo>
                    <a:pt x="90" y="6"/>
                  </a:lnTo>
                  <a:lnTo>
                    <a:pt x="89" y="6"/>
                  </a:lnTo>
                  <a:lnTo>
                    <a:pt x="89" y="8"/>
                  </a:lnTo>
                  <a:lnTo>
                    <a:pt x="87" y="9"/>
                  </a:lnTo>
                  <a:lnTo>
                    <a:pt x="86" y="12"/>
                  </a:lnTo>
                  <a:lnTo>
                    <a:pt x="84" y="14"/>
                  </a:lnTo>
                  <a:lnTo>
                    <a:pt x="82" y="12"/>
                  </a:lnTo>
                  <a:lnTo>
                    <a:pt x="79" y="12"/>
                  </a:lnTo>
                  <a:lnTo>
                    <a:pt x="76" y="14"/>
                  </a:lnTo>
                  <a:lnTo>
                    <a:pt x="75" y="16"/>
                  </a:lnTo>
                  <a:lnTo>
                    <a:pt x="75" y="17"/>
                  </a:lnTo>
                  <a:lnTo>
                    <a:pt x="78" y="20"/>
                  </a:lnTo>
                  <a:lnTo>
                    <a:pt x="78" y="25"/>
                  </a:lnTo>
                  <a:lnTo>
                    <a:pt x="79" y="25"/>
                  </a:lnTo>
                  <a:lnTo>
                    <a:pt x="81" y="28"/>
                  </a:lnTo>
                  <a:lnTo>
                    <a:pt x="82" y="30"/>
                  </a:lnTo>
                  <a:lnTo>
                    <a:pt x="82" y="30"/>
                  </a:lnTo>
                  <a:lnTo>
                    <a:pt x="84" y="35"/>
                  </a:lnTo>
                  <a:lnTo>
                    <a:pt x="84" y="33"/>
                  </a:lnTo>
                  <a:lnTo>
                    <a:pt x="84" y="35"/>
                  </a:lnTo>
                  <a:lnTo>
                    <a:pt x="84" y="36"/>
                  </a:lnTo>
                  <a:lnTo>
                    <a:pt x="86" y="36"/>
                  </a:lnTo>
                  <a:lnTo>
                    <a:pt x="86" y="36"/>
                  </a:lnTo>
                  <a:lnTo>
                    <a:pt x="86" y="36"/>
                  </a:lnTo>
                  <a:lnTo>
                    <a:pt x="86" y="38"/>
                  </a:lnTo>
                  <a:lnTo>
                    <a:pt x="86" y="38"/>
                  </a:lnTo>
                  <a:lnTo>
                    <a:pt x="82" y="38"/>
                  </a:lnTo>
                  <a:lnTo>
                    <a:pt x="82" y="39"/>
                  </a:lnTo>
                  <a:lnTo>
                    <a:pt x="82" y="39"/>
                  </a:lnTo>
                  <a:lnTo>
                    <a:pt x="81" y="41"/>
                  </a:lnTo>
                  <a:lnTo>
                    <a:pt x="81" y="42"/>
                  </a:lnTo>
                  <a:lnTo>
                    <a:pt x="81" y="44"/>
                  </a:lnTo>
                  <a:lnTo>
                    <a:pt x="81" y="44"/>
                  </a:lnTo>
                  <a:lnTo>
                    <a:pt x="79" y="44"/>
                  </a:lnTo>
                  <a:lnTo>
                    <a:pt x="78" y="44"/>
                  </a:lnTo>
                  <a:lnTo>
                    <a:pt x="76" y="42"/>
                  </a:lnTo>
                  <a:lnTo>
                    <a:pt x="75" y="42"/>
                  </a:lnTo>
                  <a:lnTo>
                    <a:pt x="73" y="42"/>
                  </a:lnTo>
                  <a:lnTo>
                    <a:pt x="73" y="42"/>
                  </a:lnTo>
                  <a:lnTo>
                    <a:pt x="68" y="44"/>
                  </a:lnTo>
                  <a:lnTo>
                    <a:pt x="67" y="44"/>
                  </a:lnTo>
                  <a:lnTo>
                    <a:pt x="65" y="42"/>
                  </a:lnTo>
                  <a:lnTo>
                    <a:pt x="64" y="41"/>
                  </a:lnTo>
                  <a:lnTo>
                    <a:pt x="60" y="39"/>
                  </a:lnTo>
                  <a:lnTo>
                    <a:pt x="60" y="38"/>
                  </a:lnTo>
                  <a:lnTo>
                    <a:pt x="60" y="38"/>
                  </a:lnTo>
                  <a:lnTo>
                    <a:pt x="57" y="36"/>
                  </a:lnTo>
                  <a:lnTo>
                    <a:pt x="57" y="36"/>
                  </a:lnTo>
                  <a:lnTo>
                    <a:pt x="56" y="36"/>
                  </a:lnTo>
                  <a:lnTo>
                    <a:pt x="54" y="35"/>
                  </a:lnTo>
                  <a:lnTo>
                    <a:pt x="51" y="33"/>
                  </a:lnTo>
                  <a:lnTo>
                    <a:pt x="51" y="33"/>
                  </a:lnTo>
                  <a:lnTo>
                    <a:pt x="49" y="33"/>
                  </a:lnTo>
                  <a:lnTo>
                    <a:pt x="49" y="35"/>
                  </a:lnTo>
                  <a:lnTo>
                    <a:pt x="49" y="35"/>
                  </a:lnTo>
                  <a:lnTo>
                    <a:pt x="49" y="35"/>
                  </a:lnTo>
                  <a:lnTo>
                    <a:pt x="49" y="33"/>
                  </a:lnTo>
                  <a:lnTo>
                    <a:pt x="48" y="33"/>
                  </a:lnTo>
                  <a:lnTo>
                    <a:pt x="45" y="35"/>
                  </a:lnTo>
                  <a:lnTo>
                    <a:pt x="45" y="35"/>
                  </a:lnTo>
                  <a:lnTo>
                    <a:pt x="43" y="35"/>
                  </a:lnTo>
                  <a:lnTo>
                    <a:pt x="38" y="36"/>
                  </a:lnTo>
                  <a:lnTo>
                    <a:pt x="37" y="36"/>
                  </a:lnTo>
                  <a:lnTo>
                    <a:pt x="37" y="36"/>
                  </a:lnTo>
                  <a:lnTo>
                    <a:pt x="37" y="36"/>
                  </a:lnTo>
                  <a:lnTo>
                    <a:pt x="38" y="31"/>
                  </a:lnTo>
                  <a:lnTo>
                    <a:pt x="38" y="28"/>
                  </a:lnTo>
                  <a:lnTo>
                    <a:pt x="40" y="28"/>
                  </a:lnTo>
                  <a:lnTo>
                    <a:pt x="40" y="28"/>
                  </a:lnTo>
                  <a:lnTo>
                    <a:pt x="40" y="27"/>
                  </a:lnTo>
                  <a:lnTo>
                    <a:pt x="37" y="27"/>
                  </a:lnTo>
                  <a:lnTo>
                    <a:pt x="37" y="27"/>
                  </a:lnTo>
                  <a:lnTo>
                    <a:pt x="35" y="27"/>
                  </a:lnTo>
                  <a:lnTo>
                    <a:pt x="35" y="28"/>
                  </a:lnTo>
                  <a:lnTo>
                    <a:pt x="34" y="28"/>
                  </a:lnTo>
                  <a:lnTo>
                    <a:pt x="32" y="28"/>
                  </a:lnTo>
                  <a:lnTo>
                    <a:pt x="29" y="27"/>
                  </a:lnTo>
                  <a:lnTo>
                    <a:pt x="27" y="25"/>
                  </a:lnTo>
                  <a:lnTo>
                    <a:pt x="27" y="23"/>
                  </a:lnTo>
                  <a:lnTo>
                    <a:pt x="26" y="22"/>
                  </a:lnTo>
                  <a:lnTo>
                    <a:pt x="24" y="20"/>
                  </a:lnTo>
                  <a:lnTo>
                    <a:pt x="26" y="19"/>
                  </a:lnTo>
                  <a:lnTo>
                    <a:pt x="27" y="19"/>
                  </a:lnTo>
                  <a:lnTo>
                    <a:pt x="27" y="17"/>
                  </a:lnTo>
                  <a:lnTo>
                    <a:pt x="26" y="17"/>
                  </a:lnTo>
                  <a:lnTo>
                    <a:pt x="24" y="17"/>
                  </a:lnTo>
                  <a:lnTo>
                    <a:pt x="24" y="17"/>
                  </a:lnTo>
                  <a:lnTo>
                    <a:pt x="24" y="14"/>
                  </a:lnTo>
                  <a:lnTo>
                    <a:pt x="24" y="14"/>
                  </a:lnTo>
                  <a:lnTo>
                    <a:pt x="24" y="12"/>
                  </a:lnTo>
                  <a:lnTo>
                    <a:pt x="24" y="12"/>
                  </a:lnTo>
                  <a:lnTo>
                    <a:pt x="24" y="11"/>
                  </a:lnTo>
                  <a:lnTo>
                    <a:pt x="24" y="11"/>
                  </a:lnTo>
                  <a:lnTo>
                    <a:pt x="24" y="9"/>
                  </a:lnTo>
                  <a:lnTo>
                    <a:pt x="27" y="8"/>
                  </a:lnTo>
                  <a:lnTo>
                    <a:pt x="29" y="8"/>
                  </a:lnTo>
                  <a:lnTo>
                    <a:pt x="34" y="6"/>
                  </a:lnTo>
                  <a:lnTo>
                    <a:pt x="32" y="5"/>
                  </a:lnTo>
                  <a:lnTo>
                    <a:pt x="34" y="5"/>
                  </a:lnTo>
                  <a:lnTo>
                    <a:pt x="37" y="3"/>
                  </a:lnTo>
                  <a:lnTo>
                    <a:pt x="40" y="3"/>
                  </a:lnTo>
                  <a:lnTo>
                    <a:pt x="45" y="1"/>
                  </a:lnTo>
                  <a:lnTo>
                    <a:pt x="52" y="1"/>
                  </a:lnTo>
                  <a:lnTo>
                    <a:pt x="54" y="1"/>
                  </a:lnTo>
                  <a:lnTo>
                    <a:pt x="54" y="0"/>
                  </a:lnTo>
                  <a:lnTo>
                    <a:pt x="5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90" name="Freeform 287">
              <a:extLst>
                <a:ext uri="{FF2B5EF4-FFF2-40B4-BE49-F238E27FC236}">
                  <a16:creationId xmlns:a16="http://schemas.microsoft.com/office/drawing/2014/main" id="{E29B8148-A917-3DD7-FD12-F44BA33560BF}"/>
                </a:ext>
              </a:extLst>
            </p:cNvPr>
            <p:cNvSpPr>
              <a:spLocks noEditPoints="1"/>
            </p:cNvSpPr>
            <p:nvPr/>
          </p:nvSpPr>
          <p:spPr bwMode="auto">
            <a:xfrm>
              <a:off x="3184225" y="4376939"/>
              <a:ext cx="460016" cy="181278"/>
            </a:xfrm>
            <a:custGeom>
              <a:avLst/>
              <a:gdLst>
                <a:gd name="T0" fmla="*/ 167 w 236"/>
                <a:gd name="T1" fmla="*/ 61 h 93"/>
                <a:gd name="T2" fmla="*/ 164 w 236"/>
                <a:gd name="T3" fmla="*/ 61 h 93"/>
                <a:gd name="T4" fmla="*/ 17 w 236"/>
                <a:gd name="T5" fmla="*/ 39 h 93"/>
                <a:gd name="T6" fmla="*/ 33 w 236"/>
                <a:gd name="T7" fmla="*/ 30 h 93"/>
                <a:gd name="T8" fmla="*/ 31 w 236"/>
                <a:gd name="T9" fmla="*/ 33 h 93"/>
                <a:gd name="T10" fmla="*/ 29 w 236"/>
                <a:gd name="T11" fmla="*/ 31 h 93"/>
                <a:gd name="T12" fmla="*/ 18 w 236"/>
                <a:gd name="T13" fmla="*/ 31 h 93"/>
                <a:gd name="T14" fmla="*/ 15 w 236"/>
                <a:gd name="T15" fmla="*/ 28 h 93"/>
                <a:gd name="T16" fmla="*/ 1 w 236"/>
                <a:gd name="T17" fmla="*/ 27 h 93"/>
                <a:gd name="T18" fmla="*/ 12 w 236"/>
                <a:gd name="T19" fmla="*/ 23 h 93"/>
                <a:gd name="T20" fmla="*/ 11 w 236"/>
                <a:gd name="T21" fmla="*/ 25 h 93"/>
                <a:gd name="T22" fmla="*/ 6 w 236"/>
                <a:gd name="T23" fmla="*/ 20 h 93"/>
                <a:gd name="T24" fmla="*/ 11 w 236"/>
                <a:gd name="T25" fmla="*/ 30 h 93"/>
                <a:gd name="T26" fmla="*/ 1 w 236"/>
                <a:gd name="T27" fmla="*/ 33 h 93"/>
                <a:gd name="T28" fmla="*/ 6 w 236"/>
                <a:gd name="T29" fmla="*/ 28 h 93"/>
                <a:gd name="T30" fmla="*/ 0 w 236"/>
                <a:gd name="T31" fmla="*/ 20 h 93"/>
                <a:gd name="T32" fmla="*/ 182 w 236"/>
                <a:gd name="T33" fmla="*/ 3 h 93"/>
                <a:gd name="T34" fmla="*/ 184 w 236"/>
                <a:gd name="T35" fmla="*/ 0 h 93"/>
                <a:gd name="T36" fmla="*/ 193 w 236"/>
                <a:gd name="T37" fmla="*/ 6 h 93"/>
                <a:gd name="T38" fmla="*/ 201 w 236"/>
                <a:gd name="T39" fmla="*/ 11 h 93"/>
                <a:gd name="T40" fmla="*/ 206 w 236"/>
                <a:gd name="T41" fmla="*/ 16 h 93"/>
                <a:gd name="T42" fmla="*/ 214 w 236"/>
                <a:gd name="T43" fmla="*/ 17 h 93"/>
                <a:gd name="T44" fmla="*/ 219 w 236"/>
                <a:gd name="T45" fmla="*/ 17 h 93"/>
                <a:gd name="T46" fmla="*/ 223 w 236"/>
                <a:gd name="T47" fmla="*/ 16 h 93"/>
                <a:gd name="T48" fmla="*/ 233 w 236"/>
                <a:gd name="T49" fmla="*/ 20 h 93"/>
                <a:gd name="T50" fmla="*/ 230 w 236"/>
                <a:gd name="T51" fmla="*/ 22 h 93"/>
                <a:gd name="T52" fmla="*/ 234 w 236"/>
                <a:gd name="T53" fmla="*/ 28 h 93"/>
                <a:gd name="T54" fmla="*/ 236 w 236"/>
                <a:gd name="T55" fmla="*/ 34 h 93"/>
                <a:gd name="T56" fmla="*/ 233 w 236"/>
                <a:gd name="T57" fmla="*/ 36 h 93"/>
                <a:gd name="T58" fmla="*/ 223 w 236"/>
                <a:gd name="T59" fmla="*/ 50 h 93"/>
                <a:gd name="T60" fmla="*/ 208 w 236"/>
                <a:gd name="T61" fmla="*/ 60 h 93"/>
                <a:gd name="T62" fmla="*/ 195 w 236"/>
                <a:gd name="T63" fmla="*/ 66 h 93"/>
                <a:gd name="T64" fmla="*/ 193 w 236"/>
                <a:gd name="T65" fmla="*/ 71 h 93"/>
                <a:gd name="T66" fmla="*/ 192 w 236"/>
                <a:gd name="T67" fmla="*/ 69 h 93"/>
                <a:gd name="T68" fmla="*/ 190 w 236"/>
                <a:gd name="T69" fmla="*/ 74 h 93"/>
                <a:gd name="T70" fmla="*/ 187 w 236"/>
                <a:gd name="T71" fmla="*/ 80 h 93"/>
                <a:gd name="T72" fmla="*/ 187 w 236"/>
                <a:gd name="T73" fmla="*/ 85 h 93"/>
                <a:gd name="T74" fmla="*/ 182 w 236"/>
                <a:gd name="T75" fmla="*/ 90 h 93"/>
                <a:gd name="T76" fmla="*/ 179 w 236"/>
                <a:gd name="T77" fmla="*/ 91 h 93"/>
                <a:gd name="T78" fmla="*/ 175 w 236"/>
                <a:gd name="T79" fmla="*/ 85 h 93"/>
                <a:gd name="T80" fmla="*/ 168 w 236"/>
                <a:gd name="T81" fmla="*/ 83 h 93"/>
                <a:gd name="T82" fmla="*/ 162 w 236"/>
                <a:gd name="T83" fmla="*/ 85 h 93"/>
                <a:gd name="T84" fmla="*/ 160 w 236"/>
                <a:gd name="T85" fmla="*/ 80 h 93"/>
                <a:gd name="T86" fmla="*/ 162 w 236"/>
                <a:gd name="T87" fmla="*/ 79 h 93"/>
                <a:gd name="T88" fmla="*/ 164 w 236"/>
                <a:gd name="T89" fmla="*/ 75 h 93"/>
                <a:gd name="T90" fmla="*/ 164 w 236"/>
                <a:gd name="T91" fmla="*/ 71 h 93"/>
                <a:gd name="T92" fmla="*/ 164 w 236"/>
                <a:gd name="T93" fmla="*/ 69 h 93"/>
                <a:gd name="T94" fmla="*/ 170 w 236"/>
                <a:gd name="T95" fmla="*/ 60 h 93"/>
                <a:gd name="T96" fmla="*/ 170 w 236"/>
                <a:gd name="T97" fmla="*/ 50 h 93"/>
                <a:gd name="T98" fmla="*/ 167 w 236"/>
                <a:gd name="T99" fmla="*/ 53 h 93"/>
                <a:gd name="T100" fmla="*/ 162 w 236"/>
                <a:gd name="T101" fmla="*/ 58 h 93"/>
                <a:gd name="T102" fmla="*/ 154 w 236"/>
                <a:gd name="T103" fmla="*/ 52 h 93"/>
                <a:gd name="T104" fmla="*/ 156 w 236"/>
                <a:gd name="T105" fmla="*/ 41 h 93"/>
                <a:gd name="T106" fmla="*/ 160 w 236"/>
                <a:gd name="T107" fmla="*/ 30 h 93"/>
                <a:gd name="T108" fmla="*/ 160 w 236"/>
                <a:gd name="T109" fmla="*/ 25 h 93"/>
                <a:gd name="T110" fmla="*/ 167 w 236"/>
                <a:gd name="T111" fmla="*/ 12 h 93"/>
                <a:gd name="T112" fmla="*/ 173 w 236"/>
                <a:gd name="T113" fmla="*/ 6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6" h="93">
                  <a:moveTo>
                    <a:pt x="167" y="58"/>
                  </a:moveTo>
                  <a:lnTo>
                    <a:pt x="167" y="58"/>
                  </a:lnTo>
                  <a:lnTo>
                    <a:pt x="168" y="60"/>
                  </a:lnTo>
                  <a:lnTo>
                    <a:pt x="167" y="61"/>
                  </a:lnTo>
                  <a:lnTo>
                    <a:pt x="167" y="61"/>
                  </a:lnTo>
                  <a:lnTo>
                    <a:pt x="167" y="61"/>
                  </a:lnTo>
                  <a:lnTo>
                    <a:pt x="165" y="63"/>
                  </a:lnTo>
                  <a:lnTo>
                    <a:pt x="165" y="63"/>
                  </a:lnTo>
                  <a:lnTo>
                    <a:pt x="164" y="63"/>
                  </a:lnTo>
                  <a:lnTo>
                    <a:pt x="164" y="63"/>
                  </a:lnTo>
                  <a:lnTo>
                    <a:pt x="164" y="63"/>
                  </a:lnTo>
                  <a:lnTo>
                    <a:pt x="164" y="61"/>
                  </a:lnTo>
                  <a:lnTo>
                    <a:pt x="164" y="60"/>
                  </a:lnTo>
                  <a:lnTo>
                    <a:pt x="165" y="60"/>
                  </a:lnTo>
                  <a:lnTo>
                    <a:pt x="167" y="58"/>
                  </a:lnTo>
                  <a:close/>
                  <a:moveTo>
                    <a:pt x="15" y="38"/>
                  </a:moveTo>
                  <a:lnTo>
                    <a:pt x="17" y="38"/>
                  </a:lnTo>
                  <a:lnTo>
                    <a:pt x="17" y="39"/>
                  </a:lnTo>
                  <a:lnTo>
                    <a:pt x="17" y="39"/>
                  </a:lnTo>
                  <a:lnTo>
                    <a:pt x="17" y="39"/>
                  </a:lnTo>
                  <a:lnTo>
                    <a:pt x="15" y="39"/>
                  </a:lnTo>
                  <a:lnTo>
                    <a:pt x="15" y="39"/>
                  </a:lnTo>
                  <a:lnTo>
                    <a:pt x="15" y="38"/>
                  </a:lnTo>
                  <a:close/>
                  <a:moveTo>
                    <a:pt x="33" y="30"/>
                  </a:moveTo>
                  <a:lnTo>
                    <a:pt x="33" y="30"/>
                  </a:lnTo>
                  <a:lnTo>
                    <a:pt x="33" y="30"/>
                  </a:lnTo>
                  <a:lnTo>
                    <a:pt x="34" y="31"/>
                  </a:lnTo>
                  <a:lnTo>
                    <a:pt x="33" y="31"/>
                  </a:lnTo>
                  <a:lnTo>
                    <a:pt x="33" y="33"/>
                  </a:lnTo>
                  <a:lnTo>
                    <a:pt x="31" y="33"/>
                  </a:lnTo>
                  <a:lnTo>
                    <a:pt x="29" y="34"/>
                  </a:lnTo>
                  <a:lnTo>
                    <a:pt x="29" y="34"/>
                  </a:lnTo>
                  <a:lnTo>
                    <a:pt x="28" y="33"/>
                  </a:lnTo>
                  <a:lnTo>
                    <a:pt x="28" y="33"/>
                  </a:lnTo>
                  <a:lnTo>
                    <a:pt x="29" y="33"/>
                  </a:lnTo>
                  <a:lnTo>
                    <a:pt x="29" y="31"/>
                  </a:lnTo>
                  <a:lnTo>
                    <a:pt x="31" y="31"/>
                  </a:lnTo>
                  <a:lnTo>
                    <a:pt x="33" y="30"/>
                  </a:lnTo>
                  <a:close/>
                  <a:moveTo>
                    <a:pt x="18" y="27"/>
                  </a:moveTo>
                  <a:lnTo>
                    <a:pt x="20" y="28"/>
                  </a:lnTo>
                  <a:lnTo>
                    <a:pt x="20" y="30"/>
                  </a:lnTo>
                  <a:lnTo>
                    <a:pt x="18" y="31"/>
                  </a:lnTo>
                  <a:lnTo>
                    <a:pt x="18" y="31"/>
                  </a:lnTo>
                  <a:lnTo>
                    <a:pt x="18" y="31"/>
                  </a:lnTo>
                  <a:lnTo>
                    <a:pt x="17" y="31"/>
                  </a:lnTo>
                  <a:lnTo>
                    <a:pt x="15" y="30"/>
                  </a:lnTo>
                  <a:lnTo>
                    <a:pt x="15" y="28"/>
                  </a:lnTo>
                  <a:lnTo>
                    <a:pt x="15" y="28"/>
                  </a:lnTo>
                  <a:lnTo>
                    <a:pt x="18" y="27"/>
                  </a:lnTo>
                  <a:close/>
                  <a:moveTo>
                    <a:pt x="1" y="23"/>
                  </a:moveTo>
                  <a:lnTo>
                    <a:pt x="3" y="25"/>
                  </a:lnTo>
                  <a:lnTo>
                    <a:pt x="3" y="27"/>
                  </a:lnTo>
                  <a:lnTo>
                    <a:pt x="3" y="27"/>
                  </a:lnTo>
                  <a:lnTo>
                    <a:pt x="1" y="27"/>
                  </a:lnTo>
                  <a:lnTo>
                    <a:pt x="0" y="27"/>
                  </a:lnTo>
                  <a:lnTo>
                    <a:pt x="0" y="27"/>
                  </a:lnTo>
                  <a:lnTo>
                    <a:pt x="0" y="25"/>
                  </a:lnTo>
                  <a:lnTo>
                    <a:pt x="0" y="25"/>
                  </a:lnTo>
                  <a:lnTo>
                    <a:pt x="1" y="23"/>
                  </a:lnTo>
                  <a:close/>
                  <a:moveTo>
                    <a:pt x="12" y="23"/>
                  </a:moveTo>
                  <a:lnTo>
                    <a:pt x="14" y="23"/>
                  </a:lnTo>
                  <a:lnTo>
                    <a:pt x="15" y="25"/>
                  </a:lnTo>
                  <a:lnTo>
                    <a:pt x="14" y="25"/>
                  </a:lnTo>
                  <a:lnTo>
                    <a:pt x="14" y="25"/>
                  </a:lnTo>
                  <a:lnTo>
                    <a:pt x="11" y="25"/>
                  </a:lnTo>
                  <a:lnTo>
                    <a:pt x="11" y="25"/>
                  </a:lnTo>
                  <a:lnTo>
                    <a:pt x="11" y="23"/>
                  </a:lnTo>
                  <a:lnTo>
                    <a:pt x="12" y="23"/>
                  </a:lnTo>
                  <a:close/>
                  <a:moveTo>
                    <a:pt x="3" y="19"/>
                  </a:moveTo>
                  <a:lnTo>
                    <a:pt x="4" y="19"/>
                  </a:lnTo>
                  <a:lnTo>
                    <a:pt x="4" y="20"/>
                  </a:lnTo>
                  <a:lnTo>
                    <a:pt x="6" y="20"/>
                  </a:lnTo>
                  <a:lnTo>
                    <a:pt x="6" y="23"/>
                  </a:lnTo>
                  <a:lnTo>
                    <a:pt x="9" y="27"/>
                  </a:lnTo>
                  <a:lnTo>
                    <a:pt x="9" y="28"/>
                  </a:lnTo>
                  <a:lnTo>
                    <a:pt x="9" y="28"/>
                  </a:lnTo>
                  <a:lnTo>
                    <a:pt x="9" y="28"/>
                  </a:lnTo>
                  <a:lnTo>
                    <a:pt x="11" y="30"/>
                  </a:lnTo>
                  <a:lnTo>
                    <a:pt x="11" y="31"/>
                  </a:lnTo>
                  <a:lnTo>
                    <a:pt x="9" y="34"/>
                  </a:lnTo>
                  <a:lnTo>
                    <a:pt x="6" y="34"/>
                  </a:lnTo>
                  <a:lnTo>
                    <a:pt x="3" y="34"/>
                  </a:lnTo>
                  <a:lnTo>
                    <a:pt x="3" y="34"/>
                  </a:lnTo>
                  <a:lnTo>
                    <a:pt x="1" y="33"/>
                  </a:lnTo>
                  <a:lnTo>
                    <a:pt x="1" y="33"/>
                  </a:lnTo>
                  <a:lnTo>
                    <a:pt x="1" y="31"/>
                  </a:lnTo>
                  <a:lnTo>
                    <a:pt x="3" y="30"/>
                  </a:lnTo>
                  <a:lnTo>
                    <a:pt x="6" y="30"/>
                  </a:lnTo>
                  <a:lnTo>
                    <a:pt x="6" y="28"/>
                  </a:lnTo>
                  <a:lnTo>
                    <a:pt x="6" y="28"/>
                  </a:lnTo>
                  <a:lnTo>
                    <a:pt x="4" y="25"/>
                  </a:lnTo>
                  <a:lnTo>
                    <a:pt x="3" y="25"/>
                  </a:lnTo>
                  <a:lnTo>
                    <a:pt x="3" y="20"/>
                  </a:lnTo>
                  <a:lnTo>
                    <a:pt x="1" y="20"/>
                  </a:lnTo>
                  <a:lnTo>
                    <a:pt x="1" y="20"/>
                  </a:lnTo>
                  <a:lnTo>
                    <a:pt x="0" y="20"/>
                  </a:lnTo>
                  <a:lnTo>
                    <a:pt x="0" y="20"/>
                  </a:lnTo>
                  <a:lnTo>
                    <a:pt x="1" y="19"/>
                  </a:lnTo>
                  <a:lnTo>
                    <a:pt x="1" y="19"/>
                  </a:lnTo>
                  <a:lnTo>
                    <a:pt x="3" y="19"/>
                  </a:lnTo>
                  <a:close/>
                  <a:moveTo>
                    <a:pt x="182" y="1"/>
                  </a:moveTo>
                  <a:lnTo>
                    <a:pt x="182" y="3"/>
                  </a:lnTo>
                  <a:lnTo>
                    <a:pt x="182" y="3"/>
                  </a:lnTo>
                  <a:lnTo>
                    <a:pt x="182" y="1"/>
                  </a:lnTo>
                  <a:lnTo>
                    <a:pt x="182" y="1"/>
                  </a:lnTo>
                  <a:lnTo>
                    <a:pt x="182" y="1"/>
                  </a:lnTo>
                  <a:close/>
                  <a:moveTo>
                    <a:pt x="184" y="0"/>
                  </a:moveTo>
                  <a:lnTo>
                    <a:pt x="184" y="0"/>
                  </a:lnTo>
                  <a:lnTo>
                    <a:pt x="186" y="1"/>
                  </a:lnTo>
                  <a:lnTo>
                    <a:pt x="186" y="1"/>
                  </a:lnTo>
                  <a:lnTo>
                    <a:pt x="187" y="3"/>
                  </a:lnTo>
                  <a:lnTo>
                    <a:pt x="189" y="3"/>
                  </a:lnTo>
                  <a:lnTo>
                    <a:pt x="192" y="6"/>
                  </a:lnTo>
                  <a:lnTo>
                    <a:pt x="193" y="6"/>
                  </a:lnTo>
                  <a:lnTo>
                    <a:pt x="195" y="8"/>
                  </a:lnTo>
                  <a:lnTo>
                    <a:pt x="198" y="9"/>
                  </a:lnTo>
                  <a:lnTo>
                    <a:pt x="200" y="8"/>
                  </a:lnTo>
                  <a:lnTo>
                    <a:pt x="201" y="9"/>
                  </a:lnTo>
                  <a:lnTo>
                    <a:pt x="201" y="9"/>
                  </a:lnTo>
                  <a:lnTo>
                    <a:pt x="201" y="11"/>
                  </a:lnTo>
                  <a:lnTo>
                    <a:pt x="203" y="11"/>
                  </a:lnTo>
                  <a:lnTo>
                    <a:pt x="203" y="11"/>
                  </a:lnTo>
                  <a:lnTo>
                    <a:pt x="205" y="11"/>
                  </a:lnTo>
                  <a:lnTo>
                    <a:pt x="205" y="14"/>
                  </a:lnTo>
                  <a:lnTo>
                    <a:pt x="205" y="14"/>
                  </a:lnTo>
                  <a:lnTo>
                    <a:pt x="206" y="16"/>
                  </a:lnTo>
                  <a:lnTo>
                    <a:pt x="208" y="16"/>
                  </a:lnTo>
                  <a:lnTo>
                    <a:pt x="209" y="16"/>
                  </a:lnTo>
                  <a:lnTo>
                    <a:pt x="211" y="16"/>
                  </a:lnTo>
                  <a:lnTo>
                    <a:pt x="212" y="17"/>
                  </a:lnTo>
                  <a:lnTo>
                    <a:pt x="212" y="17"/>
                  </a:lnTo>
                  <a:lnTo>
                    <a:pt x="214" y="17"/>
                  </a:lnTo>
                  <a:lnTo>
                    <a:pt x="214" y="17"/>
                  </a:lnTo>
                  <a:lnTo>
                    <a:pt x="214" y="17"/>
                  </a:lnTo>
                  <a:lnTo>
                    <a:pt x="216" y="17"/>
                  </a:lnTo>
                  <a:lnTo>
                    <a:pt x="217" y="17"/>
                  </a:lnTo>
                  <a:lnTo>
                    <a:pt x="219" y="17"/>
                  </a:lnTo>
                  <a:lnTo>
                    <a:pt x="219" y="17"/>
                  </a:lnTo>
                  <a:lnTo>
                    <a:pt x="219" y="16"/>
                  </a:lnTo>
                  <a:lnTo>
                    <a:pt x="219" y="16"/>
                  </a:lnTo>
                  <a:lnTo>
                    <a:pt x="220" y="14"/>
                  </a:lnTo>
                  <a:lnTo>
                    <a:pt x="220" y="14"/>
                  </a:lnTo>
                  <a:lnTo>
                    <a:pt x="222" y="14"/>
                  </a:lnTo>
                  <a:lnTo>
                    <a:pt x="223" y="16"/>
                  </a:lnTo>
                  <a:lnTo>
                    <a:pt x="225" y="16"/>
                  </a:lnTo>
                  <a:lnTo>
                    <a:pt x="225" y="17"/>
                  </a:lnTo>
                  <a:lnTo>
                    <a:pt x="227" y="19"/>
                  </a:lnTo>
                  <a:lnTo>
                    <a:pt x="228" y="19"/>
                  </a:lnTo>
                  <a:lnTo>
                    <a:pt x="231" y="19"/>
                  </a:lnTo>
                  <a:lnTo>
                    <a:pt x="233" y="20"/>
                  </a:lnTo>
                  <a:lnTo>
                    <a:pt x="236" y="22"/>
                  </a:lnTo>
                  <a:lnTo>
                    <a:pt x="234" y="22"/>
                  </a:lnTo>
                  <a:lnTo>
                    <a:pt x="234" y="22"/>
                  </a:lnTo>
                  <a:lnTo>
                    <a:pt x="233" y="22"/>
                  </a:lnTo>
                  <a:lnTo>
                    <a:pt x="231" y="22"/>
                  </a:lnTo>
                  <a:lnTo>
                    <a:pt x="230" y="22"/>
                  </a:lnTo>
                  <a:lnTo>
                    <a:pt x="230" y="22"/>
                  </a:lnTo>
                  <a:lnTo>
                    <a:pt x="231" y="23"/>
                  </a:lnTo>
                  <a:lnTo>
                    <a:pt x="233" y="23"/>
                  </a:lnTo>
                  <a:lnTo>
                    <a:pt x="233" y="25"/>
                  </a:lnTo>
                  <a:lnTo>
                    <a:pt x="233" y="27"/>
                  </a:lnTo>
                  <a:lnTo>
                    <a:pt x="234" y="28"/>
                  </a:lnTo>
                  <a:lnTo>
                    <a:pt x="236" y="28"/>
                  </a:lnTo>
                  <a:lnTo>
                    <a:pt x="236" y="28"/>
                  </a:lnTo>
                  <a:lnTo>
                    <a:pt x="236" y="30"/>
                  </a:lnTo>
                  <a:lnTo>
                    <a:pt x="236" y="31"/>
                  </a:lnTo>
                  <a:lnTo>
                    <a:pt x="236" y="34"/>
                  </a:lnTo>
                  <a:lnTo>
                    <a:pt x="236" y="34"/>
                  </a:lnTo>
                  <a:lnTo>
                    <a:pt x="234" y="34"/>
                  </a:lnTo>
                  <a:lnTo>
                    <a:pt x="234" y="34"/>
                  </a:lnTo>
                  <a:lnTo>
                    <a:pt x="234" y="34"/>
                  </a:lnTo>
                  <a:lnTo>
                    <a:pt x="233" y="33"/>
                  </a:lnTo>
                  <a:lnTo>
                    <a:pt x="233" y="34"/>
                  </a:lnTo>
                  <a:lnTo>
                    <a:pt x="233" y="36"/>
                  </a:lnTo>
                  <a:lnTo>
                    <a:pt x="233" y="39"/>
                  </a:lnTo>
                  <a:lnTo>
                    <a:pt x="231" y="42"/>
                  </a:lnTo>
                  <a:lnTo>
                    <a:pt x="230" y="44"/>
                  </a:lnTo>
                  <a:lnTo>
                    <a:pt x="228" y="45"/>
                  </a:lnTo>
                  <a:lnTo>
                    <a:pt x="227" y="47"/>
                  </a:lnTo>
                  <a:lnTo>
                    <a:pt x="223" y="50"/>
                  </a:lnTo>
                  <a:lnTo>
                    <a:pt x="222" y="52"/>
                  </a:lnTo>
                  <a:lnTo>
                    <a:pt x="220" y="53"/>
                  </a:lnTo>
                  <a:lnTo>
                    <a:pt x="217" y="55"/>
                  </a:lnTo>
                  <a:lnTo>
                    <a:pt x="216" y="56"/>
                  </a:lnTo>
                  <a:lnTo>
                    <a:pt x="212" y="58"/>
                  </a:lnTo>
                  <a:lnTo>
                    <a:pt x="208" y="60"/>
                  </a:lnTo>
                  <a:lnTo>
                    <a:pt x="206" y="61"/>
                  </a:lnTo>
                  <a:lnTo>
                    <a:pt x="203" y="61"/>
                  </a:lnTo>
                  <a:lnTo>
                    <a:pt x="201" y="63"/>
                  </a:lnTo>
                  <a:lnTo>
                    <a:pt x="198" y="63"/>
                  </a:lnTo>
                  <a:lnTo>
                    <a:pt x="197" y="64"/>
                  </a:lnTo>
                  <a:lnTo>
                    <a:pt x="195" y="66"/>
                  </a:lnTo>
                  <a:lnTo>
                    <a:pt x="195" y="68"/>
                  </a:lnTo>
                  <a:lnTo>
                    <a:pt x="193" y="69"/>
                  </a:lnTo>
                  <a:lnTo>
                    <a:pt x="193" y="69"/>
                  </a:lnTo>
                  <a:lnTo>
                    <a:pt x="193" y="69"/>
                  </a:lnTo>
                  <a:lnTo>
                    <a:pt x="193" y="69"/>
                  </a:lnTo>
                  <a:lnTo>
                    <a:pt x="193" y="71"/>
                  </a:lnTo>
                  <a:lnTo>
                    <a:pt x="193" y="71"/>
                  </a:lnTo>
                  <a:lnTo>
                    <a:pt x="193" y="71"/>
                  </a:lnTo>
                  <a:lnTo>
                    <a:pt x="193" y="71"/>
                  </a:lnTo>
                  <a:lnTo>
                    <a:pt x="192" y="69"/>
                  </a:lnTo>
                  <a:lnTo>
                    <a:pt x="192" y="69"/>
                  </a:lnTo>
                  <a:lnTo>
                    <a:pt x="192" y="69"/>
                  </a:lnTo>
                  <a:lnTo>
                    <a:pt x="192" y="69"/>
                  </a:lnTo>
                  <a:lnTo>
                    <a:pt x="192" y="69"/>
                  </a:lnTo>
                  <a:lnTo>
                    <a:pt x="190" y="72"/>
                  </a:lnTo>
                  <a:lnTo>
                    <a:pt x="190" y="74"/>
                  </a:lnTo>
                  <a:lnTo>
                    <a:pt x="190" y="74"/>
                  </a:lnTo>
                  <a:lnTo>
                    <a:pt x="190" y="74"/>
                  </a:lnTo>
                  <a:lnTo>
                    <a:pt x="189" y="75"/>
                  </a:lnTo>
                  <a:lnTo>
                    <a:pt x="189" y="77"/>
                  </a:lnTo>
                  <a:lnTo>
                    <a:pt x="189" y="77"/>
                  </a:lnTo>
                  <a:lnTo>
                    <a:pt x="189" y="77"/>
                  </a:lnTo>
                  <a:lnTo>
                    <a:pt x="189" y="79"/>
                  </a:lnTo>
                  <a:lnTo>
                    <a:pt x="187" y="80"/>
                  </a:lnTo>
                  <a:lnTo>
                    <a:pt x="187" y="82"/>
                  </a:lnTo>
                  <a:lnTo>
                    <a:pt x="186" y="82"/>
                  </a:lnTo>
                  <a:lnTo>
                    <a:pt x="186" y="83"/>
                  </a:lnTo>
                  <a:lnTo>
                    <a:pt x="187" y="83"/>
                  </a:lnTo>
                  <a:lnTo>
                    <a:pt x="187" y="85"/>
                  </a:lnTo>
                  <a:lnTo>
                    <a:pt x="187" y="85"/>
                  </a:lnTo>
                  <a:lnTo>
                    <a:pt x="186" y="86"/>
                  </a:lnTo>
                  <a:lnTo>
                    <a:pt x="186" y="86"/>
                  </a:lnTo>
                  <a:lnTo>
                    <a:pt x="184" y="88"/>
                  </a:lnTo>
                  <a:lnTo>
                    <a:pt x="182" y="88"/>
                  </a:lnTo>
                  <a:lnTo>
                    <a:pt x="182" y="90"/>
                  </a:lnTo>
                  <a:lnTo>
                    <a:pt x="182" y="90"/>
                  </a:lnTo>
                  <a:lnTo>
                    <a:pt x="182" y="90"/>
                  </a:lnTo>
                  <a:lnTo>
                    <a:pt x="182" y="90"/>
                  </a:lnTo>
                  <a:lnTo>
                    <a:pt x="182" y="91"/>
                  </a:lnTo>
                  <a:lnTo>
                    <a:pt x="181" y="91"/>
                  </a:lnTo>
                  <a:lnTo>
                    <a:pt x="181" y="93"/>
                  </a:lnTo>
                  <a:lnTo>
                    <a:pt x="179" y="91"/>
                  </a:lnTo>
                  <a:lnTo>
                    <a:pt x="178" y="91"/>
                  </a:lnTo>
                  <a:lnTo>
                    <a:pt x="178" y="91"/>
                  </a:lnTo>
                  <a:lnTo>
                    <a:pt x="176" y="90"/>
                  </a:lnTo>
                  <a:lnTo>
                    <a:pt x="175" y="88"/>
                  </a:lnTo>
                  <a:lnTo>
                    <a:pt x="175" y="88"/>
                  </a:lnTo>
                  <a:lnTo>
                    <a:pt x="175" y="85"/>
                  </a:lnTo>
                  <a:lnTo>
                    <a:pt x="173" y="85"/>
                  </a:lnTo>
                  <a:lnTo>
                    <a:pt x="173" y="85"/>
                  </a:lnTo>
                  <a:lnTo>
                    <a:pt x="171" y="85"/>
                  </a:lnTo>
                  <a:lnTo>
                    <a:pt x="170" y="85"/>
                  </a:lnTo>
                  <a:lnTo>
                    <a:pt x="170" y="85"/>
                  </a:lnTo>
                  <a:lnTo>
                    <a:pt x="168" y="83"/>
                  </a:lnTo>
                  <a:lnTo>
                    <a:pt x="167" y="82"/>
                  </a:lnTo>
                  <a:lnTo>
                    <a:pt x="165" y="82"/>
                  </a:lnTo>
                  <a:lnTo>
                    <a:pt x="165" y="82"/>
                  </a:lnTo>
                  <a:lnTo>
                    <a:pt x="164" y="83"/>
                  </a:lnTo>
                  <a:lnTo>
                    <a:pt x="164" y="83"/>
                  </a:lnTo>
                  <a:lnTo>
                    <a:pt x="162" y="85"/>
                  </a:lnTo>
                  <a:lnTo>
                    <a:pt x="160" y="85"/>
                  </a:lnTo>
                  <a:lnTo>
                    <a:pt x="160" y="83"/>
                  </a:lnTo>
                  <a:lnTo>
                    <a:pt x="160" y="83"/>
                  </a:lnTo>
                  <a:lnTo>
                    <a:pt x="160" y="83"/>
                  </a:lnTo>
                  <a:lnTo>
                    <a:pt x="162" y="80"/>
                  </a:lnTo>
                  <a:lnTo>
                    <a:pt x="160" y="80"/>
                  </a:lnTo>
                  <a:lnTo>
                    <a:pt x="160" y="80"/>
                  </a:lnTo>
                  <a:lnTo>
                    <a:pt x="160" y="80"/>
                  </a:lnTo>
                  <a:lnTo>
                    <a:pt x="160" y="79"/>
                  </a:lnTo>
                  <a:lnTo>
                    <a:pt x="160" y="79"/>
                  </a:lnTo>
                  <a:lnTo>
                    <a:pt x="160" y="77"/>
                  </a:lnTo>
                  <a:lnTo>
                    <a:pt x="162" y="79"/>
                  </a:lnTo>
                  <a:lnTo>
                    <a:pt x="164" y="79"/>
                  </a:lnTo>
                  <a:lnTo>
                    <a:pt x="164" y="77"/>
                  </a:lnTo>
                  <a:lnTo>
                    <a:pt x="164" y="77"/>
                  </a:lnTo>
                  <a:lnTo>
                    <a:pt x="165" y="77"/>
                  </a:lnTo>
                  <a:lnTo>
                    <a:pt x="165" y="75"/>
                  </a:lnTo>
                  <a:lnTo>
                    <a:pt x="164" y="75"/>
                  </a:lnTo>
                  <a:lnTo>
                    <a:pt x="164" y="74"/>
                  </a:lnTo>
                  <a:lnTo>
                    <a:pt x="164" y="74"/>
                  </a:lnTo>
                  <a:lnTo>
                    <a:pt x="164" y="72"/>
                  </a:lnTo>
                  <a:lnTo>
                    <a:pt x="164" y="72"/>
                  </a:lnTo>
                  <a:lnTo>
                    <a:pt x="164" y="72"/>
                  </a:lnTo>
                  <a:lnTo>
                    <a:pt x="164" y="71"/>
                  </a:lnTo>
                  <a:lnTo>
                    <a:pt x="164" y="71"/>
                  </a:lnTo>
                  <a:lnTo>
                    <a:pt x="164" y="71"/>
                  </a:lnTo>
                  <a:lnTo>
                    <a:pt x="164" y="69"/>
                  </a:lnTo>
                  <a:lnTo>
                    <a:pt x="164" y="69"/>
                  </a:lnTo>
                  <a:lnTo>
                    <a:pt x="162" y="69"/>
                  </a:lnTo>
                  <a:lnTo>
                    <a:pt x="164" y="69"/>
                  </a:lnTo>
                  <a:lnTo>
                    <a:pt x="165" y="68"/>
                  </a:lnTo>
                  <a:lnTo>
                    <a:pt x="165" y="68"/>
                  </a:lnTo>
                  <a:lnTo>
                    <a:pt x="167" y="66"/>
                  </a:lnTo>
                  <a:lnTo>
                    <a:pt x="168" y="66"/>
                  </a:lnTo>
                  <a:lnTo>
                    <a:pt x="168" y="64"/>
                  </a:lnTo>
                  <a:lnTo>
                    <a:pt x="170" y="60"/>
                  </a:lnTo>
                  <a:lnTo>
                    <a:pt x="171" y="58"/>
                  </a:lnTo>
                  <a:lnTo>
                    <a:pt x="171" y="56"/>
                  </a:lnTo>
                  <a:lnTo>
                    <a:pt x="170" y="55"/>
                  </a:lnTo>
                  <a:lnTo>
                    <a:pt x="170" y="52"/>
                  </a:lnTo>
                  <a:lnTo>
                    <a:pt x="170" y="50"/>
                  </a:lnTo>
                  <a:lnTo>
                    <a:pt x="170" y="50"/>
                  </a:lnTo>
                  <a:lnTo>
                    <a:pt x="168" y="52"/>
                  </a:lnTo>
                  <a:lnTo>
                    <a:pt x="168" y="55"/>
                  </a:lnTo>
                  <a:lnTo>
                    <a:pt x="168" y="56"/>
                  </a:lnTo>
                  <a:lnTo>
                    <a:pt x="167" y="58"/>
                  </a:lnTo>
                  <a:lnTo>
                    <a:pt x="167" y="56"/>
                  </a:lnTo>
                  <a:lnTo>
                    <a:pt x="167" y="53"/>
                  </a:lnTo>
                  <a:lnTo>
                    <a:pt x="167" y="55"/>
                  </a:lnTo>
                  <a:lnTo>
                    <a:pt x="165" y="56"/>
                  </a:lnTo>
                  <a:lnTo>
                    <a:pt x="164" y="58"/>
                  </a:lnTo>
                  <a:lnTo>
                    <a:pt x="164" y="58"/>
                  </a:lnTo>
                  <a:lnTo>
                    <a:pt x="164" y="60"/>
                  </a:lnTo>
                  <a:lnTo>
                    <a:pt x="162" y="58"/>
                  </a:lnTo>
                  <a:lnTo>
                    <a:pt x="160" y="58"/>
                  </a:lnTo>
                  <a:lnTo>
                    <a:pt x="157" y="55"/>
                  </a:lnTo>
                  <a:lnTo>
                    <a:pt x="156" y="53"/>
                  </a:lnTo>
                  <a:lnTo>
                    <a:pt x="154" y="53"/>
                  </a:lnTo>
                  <a:lnTo>
                    <a:pt x="154" y="52"/>
                  </a:lnTo>
                  <a:lnTo>
                    <a:pt x="154" y="52"/>
                  </a:lnTo>
                  <a:lnTo>
                    <a:pt x="154" y="52"/>
                  </a:lnTo>
                  <a:lnTo>
                    <a:pt x="156" y="50"/>
                  </a:lnTo>
                  <a:lnTo>
                    <a:pt x="156" y="49"/>
                  </a:lnTo>
                  <a:lnTo>
                    <a:pt x="156" y="47"/>
                  </a:lnTo>
                  <a:lnTo>
                    <a:pt x="156" y="44"/>
                  </a:lnTo>
                  <a:lnTo>
                    <a:pt x="156" y="41"/>
                  </a:lnTo>
                  <a:lnTo>
                    <a:pt x="156" y="39"/>
                  </a:lnTo>
                  <a:lnTo>
                    <a:pt x="154" y="36"/>
                  </a:lnTo>
                  <a:lnTo>
                    <a:pt x="156" y="34"/>
                  </a:lnTo>
                  <a:lnTo>
                    <a:pt x="159" y="33"/>
                  </a:lnTo>
                  <a:lnTo>
                    <a:pt x="159" y="33"/>
                  </a:lnTo>
                  <a:lnTo>
                    <a:pt x="160" y="30"/>
                  </a:lnTo>
                  <a:lnTo>
                    <a:pt x="160" y="28"/>
                  </a:lnTo>
                  <a:lnTo>
                    <a:pt x="162" y="30"/>
                  </a:lnTo>
                  <a:lnTo>
                    <a:pt x="164" y="30"/>
                  </a:lnTo>
                  <a:lnTo>
                    <a:pt x="162" y="28"/>
                  </a:lnTo>
                  <a:lnTo>
                    <a:pt x="160" y="27"/>
                  </a:lnTo>
                  <a:lnTo>
                    <a:pt x="160" y="25"/>
                  </a:lnTo>
                  <a:lnTo>
                    <a:pt x="162" y="23"/>
                  </a:lnTo>
                  <a:lnTo>
                    <a:pt x="164" y="22"/>
                  </a:lnTo>
                  <a:lnTo>
                    <a:pt x="165" y="20"/>
                  </a:lnTo>
                  <a:lnTo>
                    <a:pt x="167" y="19"/>
                  </a:lnTo>
                  <a:lnTo>
                    <a:pt x="167" y="14"/>
                  </a:lnTo>
                  <a:lnTo>
                    <a:pt x="167" y="12"/>
                  </a:lnTo>
                  <a:lnTo>
                    <a:pt x="167" y="9"/>
                  </a:lnTo>
                  <a:lnTo>
                    <a:pt x="167" y="8"/>
                  </a:lnTo>
                  <a:lnTo>
                    <a:pt x="168" y="8"/>
                  </a:lnTo>
                  <a:lnTo>
                    <a:pt x="170" y="8"/>
                  </a:lnTo>
                  <a:lnTo>
                    <a:pt x="171" y="6"/>
                  </a:lnTo>
                  <a:lnTo>
                    <a:pt x="173" y="6"/>
                  </a:lnTo>
                  <a:lnTo>
                    <a:pt x="175" y="4"/>
                  </a:lnTo>
                  <a:lnTo>
                    <a:pt x="178" y="4"/>
                  </a:lnTo>
                  <a:lnTo>
                    <a:pt x="182" y="3"/>
                  </a:lnTo>
                  <a:lnTo>
                    <a:pt x="184" y="1"/>
                  </a:lnTo>
                  <a:lnTo>
                    <a:pt x="18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91" name="Freeform 288">
              <a:extLst>
                <a:ext uri="{FF2B5EF4-FFF2-40B4-BE49-F238E27FC236}">
                  <a16:creationId xmlns:a16="http://schemas.microsoft.com/office/drawing/2014/main" id="{92A8851E-4839-BBE4-ED59-7B07EBA97B73}"/>
                </a:ext>
              </a:extLst>
            </p:cNvPr>
            <p:cNvSpPr>
              <a:spLocks/>
            </p:cNvSpPr>
            <p:nvPr/>
          </p:nvSpPr>
          <p:spPr bwMode="auto">
            <a:xfrm>
              <a:off x="5519392" y="3330206"/>
              <a:ext cx="584766" cy="549680"/>
            </a:xfrm>
            <a:custGeom>
              <a:avLst/>
              <a:gdLst>
                <a:gd name="T0" fmla="*/ 243 w 300"/>
                <a:gd name="T1" fmla="*/ 3 h 282"/>
                <a:gd name="T2" fmla="*/ 247 w 300"/>
                <a:gd name="T3" fmla="*/ 6 h 282"/>
                <a:gd name="T4" fmla="*/ 246 w 300"/>
                <a:gd name="T5" fmla="*/ 11 h 282"/>
                <a:gd name="T6" fmla="*/ 246 w 300"/>
                <a:gd name="T7" fmla="*/ 23 h 282"/>
                <a:gd name="T8" fmla="*/ 246 w 300"/>
                <a:gd name="T9" fmla="*/ 34 h 282"/>
                <a:gd name="T10" fmla="*/ 241 w 300"/>
                <a:gd name="T11" fmla="*/ 42 h 282"/>
                <a:gd name="T12" fmla="*/ 235 w 300"/>
                <a:gd name="T13" fmla="*/ 53 h 282"/>
                <a:gd name="T14" fmla="*/ 240 w 300"/>
                <a:gd name="T15" fmla="*/ 63 h 282"/>
                <a:gd name="T16" fmla="*/ 249 w 300"/>
                <a:gd name="T17" fmla="*/ 75 h 282"/>
                <a:gd name="T18" fmla="*/ 259 w 300"/>
                <a:gd name="T19" fmla="*/ 88 h 282"/>
                <a:gd name="T20" fmla="*/ 263 w 300"/>
                <a:gd name="T21" fmla="*/ 110 h 282"/>
                <a:gd name="T22" fmla="*/ 265 w 300"/>
                <a:gd name="T23" fmla="*/ 121 h 282"/>
                <a:gd name="T24" fmla="*/ 268 w 300"/>
                <a:gd name="T25" fmla="*/ 144 h 282"/>
                <a:gd name="T26" fmla="*/ 268 w 300"/>
                <a:gd name="T27" fmla="*/ 162 h 282"/>
                <a:gd name="T28" fmla="*/ 262 w 300"/>
                <a:gd name="T29" fmla="*/ 171 h 282"/>
                <a:gd name="T30" fmla="*/ 271 w 300"/>
                <a:gd name="T31" fmla="*/ 187 h 282"/>
                <a:gd name="T32" fmla="*/ 276 w 300"/>
                <a:gd name="T33" fmla="*/ 198 h 282"/>
                <a:gd name="T34" fmla="*/ 293 w 300"/>
                <a:gd name="T35" fmla="*/ 204 h 282"/>
                <a:gd name="T36" fmla="*/ 276 w 300"/>
                <a:gd name="T37" fmla="*/ 228 h 282"/>
                <a:gd name="T38" fmla="*/ 233 w 300"/>
                <a:gd name="T39" fmla="*/ 253 h 282"/>
                <a:gd name="T40" fmla="*/ 214 w 300"/>
                <a:gd name="T41" fmla="*/ 271 h 282"/>
                <a:gd name="T42" fmla="*/ 191 w 300"/>
                <a:gd name="T43" fmla="*/ 278 h 282"/>
                <a:gd name="T44" fmla="*/ 175 w 300"/>
                <a:gd name="T45" fmla="*/ 282 h 282"/>
                <a:gd name="T46" fmla="*/ 172 w 300"/>
                <a:gd name="T47" fmla="*/ 278 h 282"/>
                <a:gd name="T48" fmla="*/ 172 w 300"/>
                <a:gd name="T49" fmla="*/ 274 h 282"/>
                <a:gd name="T50" fmla="*/ 169 w 300"/>
                <a:gd name="T51" fmla="*/ 267 h 282"/>
                <a:gd name="T52" fmla="*/ 159 w 300"/>
                <a:gd name="T53" fmla="*/ 263 h 282"/>
                <a:gd name="T54" fmla="*/ 150 w 300"/>
                <a:gd name="T55" fmla="*/ 259 h 282"/>
                <a:gd name="T56" fmla="*/ 142 w 300"/>
                <a:gd name="T57" fmla="*/ 253 h 282"/>
                <a:gd name="T58" fmla="*/ 131 w 300"/>
                <a:gd name="T59" fmla="*/ 242 h 282"/>
                <a:gd name="T60" fmla="*/ 102 w 300"/>
                <a:gd name="T61" fmla="*/ 223 h 282"/>
                <a:gd name="T62" fmla="*/ 74 w 300"/>
                <a:gd name="T63" fmla="*/ 203 h 282"/>
                <a:gd name="T64" fmla="*/ 49 w 300"/>
                <a:gd name="T65" fmla="*/ 187 h 282"/>
                <a:gd name="T66" fmla="*/ 33 w 300"/>
                <a:gd name="T67" fmla="*/ 176 h 282"/>
                <a:gd name="T68" fmla="*/ 17 w 300"/>
                <a:gd name="T69" fmla="*/ 167 h 282"/>
                <a:gd name="T70" fmla="*/ 0 w 300"/>
                <a:gd name="T71" fmla="*/ 155 h 282"/>
                <a:gd name="T72" fmla="*/ 5 w 300"/>
                <a:gd name="T73" fmla="*/ 130 h 282"/>
                <a:gd name="T74" fmla="*/ 17 w 300"/>
                <a:gd name="T75" fmla="*/ 122 h 282"/>
                <a:gd name="T76" fmla="*/ 24 w 300"/>
                <a:gd name="T77" fmla="*/ 119 h 282"/>
                <a:gd name="T78" fmla="*/ 31 w 300"/>
                <a:gd name="T79" fmla="*/ 119 h 282"/>
                <a:gd name="T80" fmla="*/ 35 w 300"/>
                <a:gd name="T81" fmla="*/ 116 h 282"/>
                <a:gd name="T82" fmla="*/ 47 w 300"/>
                <a:gd name="T83" fmla="*/ 115 h 282"/>
                <a:gd name="T84" fmla="*/ 58 w 300"/>
                <a:gd name="T85" fmla="*/ 104 h 282"/>
                <a:gd name="T86" fmla="*/ 72 w 300"/>
                <a:gd name="T87" fmla="*/ 99 h 282"/>
                <a:gd name="T88" fmla="*/ 71 w 300"/>
                <a:gd name="T89" fmla="*/ 96 h 282"/>
                <a:gd name="T90" fmla="*/ 71 w 300"/>
                <a:gd name="T91" fmla="*/ 91 h 282"/>
                <a:gd name="T92" fmla="*/ 72 w 300"/>
                <a:gd name="T93" fmla="*/ 86 h 282"/>
                <a:gd name="T94" fmla="*/ 83 w 300"/>
                <a:gd name="T95" fmla="*/ 81 h 282"/>
                <a:gd name="T96" fmla="*/ 93 w 300"/>
                <a:gd name="T97" fmla="*/ 80 h 282"/>
                <a:gd name="T98" fmla="*/ 109 w 300"/>
                <a:gd name="T99" fmla="*/ 80 h 282"/>
                <a:gd name="T100" fmla="*/ 110 w 300"/>
                <a:gd name="T101" fmla="*/ 74 h 282"/>
                <a:gd name="T102" fmla="*/ 104 w 300"/>
                <a:gd name="T103" fmla="*/ 64 h 282"/>
                <a:gd name="T104" fmla="*/ 101 w 300"/>
                <a:gd name="T105" fmla="*/ 52 h 282"/>
                <a:gd name="T106" fmla="*/ 101 w 300"/>
                <a:gd name="T107" fmla="*/ 42 h 282"/>
                <a:gd name="T108" fmla="*/ 98 w 300"/>
                <a:gd name="T109" fmla="*/ 36 h 282"/>
                <a:gd name="T110" fmla="*/ 101 w 300"/>
                <a:gd name="T111" fmla="*/ 31 h 282"/>
                <a:gd name="T112" fmla="*/ 120 w 300"/>
                <a:gd name="T113" fmla="*/ 20 h 282"/>
                <a:gd name="T114" fmla="*/ 131 w 300"/>
                <a:gd name="T115" fmla="*/ 14 h 282"/>
                <a:gd name="T116" fmla="*/ 159 w 300"/>
                <a:gd name="T117" fmla="*/ 7 h 282"/>
                <a:gd name="T118" fmla="*/ 194 w 300"/>
                <a:gd name="T119" fmla="*/ 3 h 282"/>
                <a:gd name="T120" fmla="*/ 208 w 300"/>
                <a:gd name="T121" fmla="*/ 4 h 282"/>
                <a:gd name="T122" fmla="*/ 225 w 300"/>
                <a:gd name="T123" fmla="*/ 1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00" h="282">
                  <a:moveTo>
                    <a:pt x="230" y="0"/>
                  </a:moveTo>
                  <a:lnTo>
                    <a:pt x="233" y="0"/>
                  </a:lnTo>
                  <a:lnTo>
                    <a:pt x="236" y="1"/>
                  </a:lnTo>
                  <a:lnTo>
                    <a:pt x="238" y="3"/>
                  </a:lnTo>
                  <a:lnTo>
                    <a:pt x="240" y="3"/>
                  </a:lnTo>
                  <a:lnTo>
                    <a:pt x="243" y="3"/>
                  </a:lnTo>
                  <a:lnTo>
                    <a:pt x="249" y="1"/>
                  </a:lnTo>
                  <a:lnTo>
                    <a:pt x="251" y="3"/>
                  </a:lnTo>
                  <a:lnTo>
                    <a:pt x="251" y="3"/>
                  </a:lnTo>
                  <a:lnTo>
                    <a:pt x="249" y="4"/>
                  </a:lnTo>
                  <a:lnTo>
                    <a:pt x="247" y="4"/>
                  </a:lnTo>
                  <a:lnTo>
                    <a:pt x="247" y="6"/>
                  </a:lnTo>
                  <a:lnTo>
                    <a:pt x="244" y="7"/>
                  </a:lnTo>
                  <a:lnTo>
                    <a:pt x="244" y="9"/>
                  </a:lnTo>
                  <a:lnTo>
                    <a:pt x="244" y="9"/>
                  </a:lnTo>
                  <a:lnTo>
                    <a:pt x="246" y="9"/>
                  </a:lnTo>
                  <a:lnTo>
                    <a:pt x="246" y="11"/>
                  </a:lnTo>
                  <a:lnTo>
                    <a:pt x="246" y="11"/>
                  </a:lnTo>
                  <a:lnTo>
                    <a:pt x="246" y="14"/>
                  </a:lnTo>
                  <a:lnTo>
                    <a:pt x="246" y="17"/>
                  </a:lnTo>
                  <a:lnTo>
                    <a:pt x="244" y="18"/>
                  </a:lnTo>
                  <a:lnTo>
                    <a:pt x="244" y="20"/>
                  </a:lnTo>
                  <a:lnTo>
                    <a:pt x="246" y="22"/>
                  </a:lnTo>
                  <a:lnTo>
                    <a:pt x="246" y="23"/>
                  </a:lnTo>
                  <a:lnTo>
                    <a:pt x="246" y="23"/>
                  </a:lnTo>
                  <a:lnTo>
                    <a:pt x="246" y="26"/>
                  </a:lnTo>
                  <a:lnTo>
                    <a:pt x="246" y="28"/>
                  </a:lnTo>
                  <a:lnTo>
                    <a:pt x="247" y="29"/>
                  </a:lnTo>
                  <a:lnTo>
                    <a:pt x="246" y="33"/>
                  </a:lnTo>
                  <a:lnTo>
                    <a:pt x="246" y="34"/>
                  </a:lnTo>
                  <a:lnTo>
                    <a:pt x="244" y="36"/>
                  </a:lnTo>
                  <a:lnTo>
                    <a:pt x="244" y="37"/>
                  </a:lnTo>
                  <a:lnTo>
                    <a:pt x="244" y="39"/>
                  </a:lnTo>
                  <a:lnTo>
                    <a:pt x="243" y="40"/>
                  </a:lnTo>
                  <a:lnTo>
                    <a:pt x="243" y="42"/>
                  </a:lnTo>
                  <a:lnTo>
                    <a:pt x="241" y="42"/>
                  </a:lnTo>
                  <a:lnTo>
                    <a:pt x="240" y="44"/>
                  </a:lnTo>
                  <a:lnTo>
                    <a:pt x="238" y="45"/>
                  </a:lnTo>
                  <a:lnTo>
                    <a:pt x="235" y="48"/>
                  </a:lnTo>
                  <a:lnTo>
                    <a:pt x="235" y="48"/>
                  </a:lnTo>
                  <a:lnTo>
                    <a:pt x="235" y="50"/>
                  </a:lnTo>
                  <a:lnTo>
                    <a:pt x="235" y="53"/>
                  </a:lnTo>
                  <a:lnTo>
                    <a:pt x="235" y="55"/>
                  </a:lnTo>
                  <a:lnTo>
                    <a:pt x="236" y="56"/>
                  </a:lnTo>
                  <a:lnTo>
                    <a:pt x="236" y="59"/>
                  </a:lnTo>
                  <a:lnTo>
                    <a:pt x="238" y="61"/>
                  </a:lnTo>
                  <a:lnTo>
                    <a:pt x="238" y="63"/>
                  </a:lnTo>
                  <a:lnTo>
                    <a:pt x="240" y="63"/>
                  </a:lnTo>
                  <a:lnTo>
                    <a:pt x="243" y="64"/>
                  </a:lnTo>
                  <a:lnTo>
                    <a:pt x="243" y="64"/>
                  </a:lnTo>
                  <a:lnTo>
                    <a:pt x="244" y="67"/>
                  </a:lnTo>
                  <a:lnTo>
                    <a:pt x="246" y="70"/>
                  </a:lnTo>
                  <a:lnTo>
                    <a:pt x="246" y="74"/>
                  </a:lnTo>
                  <a:lnTo>
                    <a:pt x="249" y="75"/>
                  </a:lnTo>
                  <a:lnTo>
                    <a:pt x="251" y="77"/>
                  </a:lnTo>
                  <a:lnTo>
                    <a:pt x="254" y="78"/>
                  </a:lnTo>
                  <a:lnTo>
                    <a:pt x="255" y="80"/>
                  </a:lnTo>
                  <a:lnTo>
                    <a:pt x="257" y="80"/>
                  </a:lnTo>
                  <a:lnTo>
                    <a:pt x="257" y="85"/>
                  </a:lnTo>
                  <a:lnTo>
                    <a:pt x="259" y="88"/>
                  </a:lnTo>
                  <a:lnTo>
                    <a:pt x="259" y="92"/>
                  </a:lnTo>
                  <a:lnTo>
                    <a:pt x="260" y="96"/>
                  </a:lnTo>
                  <a:lnTo>
                    <a:pt x="262" y="100"/>
                  </a:lnTo>
                  <a:lnTo>
                    <a:pt x="262" y="104"/>
                  </a:lnTo>
                  <a:lnTo>
                    <a:pt x="263" y="107"/>
                  </a:lnTo>
                  <a:lnTo>
                    <a:pt x="263" y="110"/>
                  </a:lnTo>
                  <a:lnTo>
                    <a:pt x="262" y="110"/>
                  </a:lnTo>
                  <a:lnTo>
                    <a:pt x="260" y="111"/>
                  </a:lnTo>
                  <a:lnTo>
                    <a:pt x="262" y="113"/>
                  </a:lnTo>
                  <a:lnTo>
                    <a:pt x="263" y="116"/>
                  </a:lnTo>
                  <a:lnTo>
                    <a:pt x="265" y="119"/>
                  </a:lnTo>
                  <a:lnTo>
                    <a:pt x="265" y="121"/>
                  </a:lnTo>
                  <a:lnTo>
                    <a:pt x="266" y="124"/>
                  </a:lnTo>
                  <a:lnTo>
                    <a:pt x="268" y="126"/>
                  </a:lnTo>
                  <a:lnTo>
                    <a:pt x="268" y="127"/>
                  </a:lnTo>
                  <a:lnTo>
                    <a:pt x="268" y="130"/>
                  </a:lnTo>
                  <a:lnTo>
                    <a:pt x="268" y="137"/>
                  </a:lnTo>
                  <a:lnTo>
                    <a:pt x="268" y="144"/>
                  </a:lnTo>
                  <a:lnTo>
                    <a:pt x="270" y="148"/>
                  </a:lnTo>
                  <a:lnTo>
                    <a:pt x="268" y="152"/>
                  </a:lnTo>
                  <a:lnTo>
                    <a:pt x="266" y="155"/>
                  </a:lnTo>
                  <a:lnTo>
                    <a:pt x="266" y="157"/>
                  </a:lnTo>
                  <a:lnTo>
                    <a:pt x="268" y="160"/>
                  </a:lnTo>
                  <a:lnTo>
                    <a:pt x="268" y="162"/>
                  </a:lnTo>
                  <a:lnTo>
                    <a:pt x="270" y="162"/>
                  </a:lnTo>
                  <a:lnTo>
                    <a:pt x="268" y="167"/>
                  </a:lnTo>
                  <a:lnTo>
                    <a:pt x="268" y="167"/>
                  </a:lnTo>
                  <a:lnTo>
                    <a:pt x="266" y="168"/>
                  </a:lnTo>
                  <a:lnTo>
                    <a:pt x="263" y="171"/>
                  </a:lnTo>
                  <a:lnTo>
                    <a:pt x="262" y="171"/>
                  </a:lnTo>
                  <a:lnTo>
                    <a:pt x="262" y="173"/>
                  </a:lnTo>
                  <a:lnTo>
                    <a:pt x="262" y="174"/>
                  </a:lnTo>
                  <a:lnTo>
                    <a:pt x="265" y="178"/>
                  </a:lnTo>
                  <a:lnTo>
                    <a:pt x="266" y="181"/>
                  </a:lnTo>
                  <a:lnTo>
                    <a:pt x="270" y="185"/>
                  </a:lnTo>
                  <a:lnTo>
                    <a:pt x="271" y="187"/>
                  </a:lnTo>
                  <a:lnTo>
                    <a:pt x="271" y="190"/>
                  </a:lnTo>
                  <a:lnTo>
                    <a:pt x="273" y="195"/>
                  </a:lnTo>
                  <a:lnTo>
                    <a:pt x="273" y="196"/>
                  </a:lnTo>
                  <a:lnTo>
                    <a:pt x="274" y="196"/>
                  </a:lnTo>
                  <a:lnTo>
                    <a:pt x="274" y="198"/>
                  </a:lnTo>
                  <a:lnTo>
                    <a:pt x="276" y="198"/>
                  </a:lnTo>
                  <a:lnTo>
                    <a:pt x="276" y="200"/>
                  </a:lnTo>
                  <a:lnTo>
                    <a:pt x="281" y="198"/>
                  </a:lnTo>
                  <a:lnTo>
                    <a:pt x="287" y="200"/>
                  </a:lnTo>
                  <a:lnTo>
                    <a:pt x="292" y="201"/>
                  </a:lnTo>
                  <a:lnTo>
                    <a:pt x="293" y="201"/>
                  </a:lnTo>
                  <a:lnTo>
                    <a:pt x="293" y="204"/>
                  </a:lnTo>
                  <a:lnTo>
                    <a:pt x="296" y="207"/>
                  </a:lnTo>
                  <a:lnTo>
                    <a:pt x="298" y="211"/>
                  </a:lnTo>
                  <a:lnTo>
                    <a:pt x="300" y="214"/>
                  </a:lnTo>
                  <a:lnTo>
                    <a:pt x="292" y="219"/>
                  </a:lnTo>
                  <a:lnTo>
                    <a:pt x="284" y="223"/>
                  </a:lnTo>
                  <a:lnTo>
                    <a:pt x="276" y="228"/>
                  </a:lnTo>
                  <a:lnTo>
                    <a:pt x="270" y="233"/>
                  </a:lnTo>
                  <a:lnTo>
                    <a:pt x="262" y="236"/>
                  </a:lnTo>
                  <a:lnTo>
                    <a:pt x="254" y="241"/>
                  </a:lnTo>
                  <a:lnTo>
                    <a:pt x="246" y="245"/>
                  </a:lnTo>
                  <a:lnTo>
                    <a:pt x="240" y="250"/>
                  </a:lnTo>
                  <a:lnTo>
                    <a:pt x="233" y="253"/>
                  </a:lnTo>
                  <a:lnTo>
                    <a:pt x="230" y="256"/>
                  </a:lnTo>
                  <a:lnTo>
                    <a:pt x="227" y="259"/>
                  </a:lnTo>
                  <a:lnTo>
                    <a:pt x="224" y="263"/>
                  </a:lnTo>
                  <a:lnTo>
                    <a:pt x="221" y="266"/>
                  </a:lnTo>
                  <a:lnTo>
                    <a:pt x="216" y="269"/>
                  </a:lnTo>
                  <a:lnTo>
                    <a:pt x="214" y="271"/>
                  </a:lnTo>
                  <a:lnTo>
                    <a:pt x="210" y="274"/>
                  </a:lnTo>
                  <a:lnTo>
                    <a:pt x="208" y="275"/>
                  </a:lnTo>
                  <a:lnTo>
                    <a:pt x="203" y="277"/>
                  </a:lnTo>
                  <a:lnTo>
                    <a:pt x="199" y="277"/>
                  </a:lnTo>
                  <a:lnTo>
                    <a:pt x="194" y="278"/>
                  </a:lnTo>
                  <a:lnTo>
                    <a:pt x="191" y="278"/>
                  </a:lnTo>
                  <a:lnTo>
                    <a:pt x="188" y="280"/>
                  </a:lnTo>
                  <a:lnTo>
                    <a:pt x="183" y="280"/>
                  </a:lnTo>
                  <a:lnTo>
                    <a:pt x="180" y="282"/>
                  </a:lnTo>
                  <a:lnTo>
                    <a:pt x="175" y="282"/>
                  </a:lnTo>
                  <a:lnTo>
                    <a:pt x="175" y="282"/>
                  </a:lnTo>
                  <a:lnTo>
                    <a:pt x="175" y="282"/>
                  </a:lnTo>
                  <a:lnTo>
                    <a:pt x="173" y="282"/>
                  </a:lnTo>
                  <a:lnTo>
                    <a:pt x="173" y="282"/>
                  </a:lnTo>
                  <a:lnTo>
                    <a:pt x="172" y="280"/>
                  </a:lnTo>
                  <a:lnTo>
                    <a:pt x="170" y="280"/>
                  </a:lnTo>
                  <a:lnTo>
                    <a:pt x="170" y="278"/>
                  </a:lnTo>
                  <a:lnTo>
                    <a:pt x="172" y="278"/>
                  </a:lnTo>
                  <a:lnTo>
                    <a:pt x="172" y="277"/>
                  </a:lnTo>
                  <a:lnTo>
                    <a:pt x="172" y="277"/>
                  </a:lnTo>
                  <a:lnTo>
                    <a:pt x="172" y="277"/>
                  </a:lnTo>
                  <a:lnTo>
                    <a:pt x="173" y="275"/>
                  </a:lnTo>
                  <a:lnTo>
                    <a:pt x="173" y="275"/>
                  </a:lnTo>
                  <a:lnTo>
                    <a:pt x="172" y="274"/>
                  </a:lnTo>
                  <a:lnTo>
                    <a:pt x="172" y="274"/>
                  </a:lnTo>
                  <a:lnTo>
                    <a:pt x="172" y="271"/>
                  </a:lnTo>
                  <a:lnTo>
                    <a:pt x="172" y="271"/>
                  </a:lnTo>
                  <a:lnTo>
                    <a:pt x="172" y="269"/>
                  </a:lnTo>
                  <a:lnTo>
                    <a:pt x="170" y="269"/>
                  </a:lnTo>
                  <a:lnTo>
                    <a:pt x="169" y="267"/>
                  </a:lnTo>
                  <a:lnTo>
                    <a:pt x="167" y="267"/>
                  </a:lnTo>
                  <a:lnTo>
                    <a:pt x="167" y="267"/>
                  </a:lnTo>
                  <a:lnTo>
                    <a:pt x="164" y="267"/>
                  </a:lnTo>
                  <a:lnTo>
                    <a:pt x="161" y="266"/>
                  </a:lnTo>
                  <a:lnTo>
                    <a:pt x="161" y="266"/>
                  </a:lnTo>
                  <a:lnTo>
                    <a:pt x="159" y="263"/>
                  </a:lnTo>
                  <a:lnTo>
                    <a:pt x="158" y="263"/>
                  </a:lnTo>
                  <a:lnTo>
                    <a:pt x="153" y="263"/>
                  </a:lnTo>
                  <a:lnTo>
                    <a:pt x="153" y="263"/>
                  </a:lnTo>
                  <a:lnTo>
                    <a:pt x="151" y="261"/>
                  </a:lnTo>
                  <a:lnTo>
                    <a:pt x="150" y="261"/>
                  </a:lnTo>
                  <a:lnTo>
                    <a:pt x="150" y="259"/>
                  </a:lnTo>
                  <a:lnTo>
                    <a:pt x="150" y="258"/>
                  </a:lnTo>
                  <a:lnTo>
                    <a:pt x="150" y="258"/>
                  </a:lnTo>
                  <a:lnTo>
                    <a:pt x="145" y="256"/>
                  </a:lnTo>
                  <a:lnTo>
                    <a:pt x="143" y="255"/>
                  </a:lnTo>
                  <a:lnTo>
                    <a:pt x="142" y="255"/>
                  </a:lnTo>
                  <a:lnTo>
                    <a:pt x="142" y="253"/>
                  </a:lnTo>
                  <a:lnTo>
                    <a:pt x="143" y="252"/>
                  </a:lnTo>
                  <a:lnTo>
                    <a:pt x="142" y="250"/>
                  </a:lnTo>
                  <a:lnTo>
                    <a:pt x="142" y="250"/>
                  </a:lnTo>
                  <a:lnTo>
                    <a:pt x="140" y="248"/>
                  </a:lnTo>
                  <a:lnTo>
                    <a:pt x="136" y="245"/>
                  </a:lnTo>
                  <a:lnTo>
                    <a:pt x="131" y="242"/>
                  </a:lnTo>
                  <a:lnTo>
                    <a:pt x="126" y="239"/>
                  </a:lnTo>
                  <a:lnTo>
                    <a:pt x="121" y="236"/>
                  </a:lnTo>
                  <a:lnTo>
                    <a:pt x="117" y="233"/>
                  </a:lnTo>
                  <a:lnTo>
                    <a:pt x="112" y="230"/>
                  </a:lnTo>
                  <a:lnTo>
                    <a:pt x="107" y="226"/>
                  </a:lnTo>
                  <a:lnTo>
                    <a:pt x="102" y="223"/>
                  </a:lnTo>
                  <a:lnTo>
                    <a:pt x="98" y="220"/>
                  </a:lnTo>
                  <a:lnTo>
                    <a:pt x="93" y="217"/>
                  </a:lnTo>
                  <a:lnTo>
                    <a:pt x="88" y="212"/>
                  </a:lnTo>
                  <a:lnTo>
                    <a:pt x="83" y="209"/>
                  </a:lnTo>
                  <a:lnTo>
                    <a:pt x="79" y="206"/>
                  </a:lnTo>
                  <a:lnTo>
                    <a:pt x="74" y="203"/>
                  </a:lnTo>
                  <a:lnTo>
                    <a:pt x="69" y="200"/>
                  </a:lnTo>
                  <a:lnTo>
                    <a:pt x="65" y="196"/>
                  </a:lnTo>
                  <a:lnTo>
                    <a:pt x="60" y="193"/>
                  </a:lnTo>
                  <a:lnTo>
                    <a:pt x="57" y="192"/>
                  </a:lnTo>
                  <a:lnTo>
                    <a:pt x="54" y="189"/>
                  </a:lnTo>
                  <a:lnTo>
                    <a:pt x="49" y="187"/>
                  </a:lnTo>
                  <a:lnTo>
                    <a:pt x="46" y="184"/>
                  </a:lnTo>
                  <a:lnTo>
                    <a:pt x="44" y="182"/>
                  </a:lnTo>
                  <a:lnTo>
                    <a:pt x="41" y="181"/>
                  </a:lnTo>
                  <a:lnTo>
                    <a:pt x="38" y="179"/>
                  </a:lnTo>
                  <a:lnTo>
                    <a:pt x="36" y="178"/>
                  </a:lnTo>
                  <a:lnTo>
                    <a:pt x="33" y="176"/>
                  </a:lnTo>
                  <a:lnTo>
                    <a:pt x="30" y="174"/>
                  </a:lnTo>
                  <a:lnTo>
                    <a:pt x="27" y="173"/>
                  </a:lnTo>
                  <a:lnTo>
                    <a:pt x="25" y="171"/>
                  </a:lnTo>
                  <a:lnTo>
                    <a:pt x="22" y="170"/>
                  </a:lnTo>
                  <a:lnTo>
                    <a:pt x="19" y="168"/>
                  </a:lnTo>
                  <a:lnTo>
                    <a:pt x="17" y="167"/>
                  </a:lnTo>
                  <a:lnTo>
                    <a:pt x="14" y="165"/>
                  </a:lnTo>
                  <a:lnTo>
                    <a:pt x="11" y="163"/>
                  </a:lnTo>
                  <a:lnTo>
                    <a:pt x="8" y="160"/>
                  </a:lnTo>
                  <a:lnTo>
                    <a:pt x="6" y="159"/>
                  </a:lnTo>
                  <a:lnTo>
                    <a:pt x="3" y="157"/>
                  </a:lnTo>
                  <a:lnTo>
                    <a:pt x="0" y="155"/>
                  </a:lnTo>
                  <a:lnTo>
                    <a:pt x="0" y="135"/>
                  </a:lnTo>
                  <a:lnTo>
                    <a:pt x="0" y="133"/>
                  </a:lnTo>
                  <a:lnTo>
                    <a:pt x="0" y="133"/>
                  </a:lnTo>
                  <a:lnTo>
                    <a:pt x="1" y="133"/>
                  </a:lnTo>
                  <a:lnTo>
                    <a:pt x="5" y="130"/>
                  </a:lnTo>
                  <a:lnTo>
                    <a:pt x="5" y="130"/>
                  </a:lnTo>
                  <a:lnTo>
                    <a:pt x="6" y="129"/>
                  </a:lnTo>
                  <a:lnTo>
                    <a:pt x="9" y="127"/>
                  </a:lnTo>
                  <a:lnTo>
                    <a:pt x="11" y="127"/>
                  </a:lnTo>
                  <a:lnTo>
                    <a:pt x="14" y="124"/>
                  </a:lnTo>
                  <a:lnTo>
                    <a:pt x="16" y="124"/>
                  </a:lnTo>
                  <a:lnTo>
                    <a:pt x="17" y="122"/>
                  </a:lnTo>
                  <a:lnTo>
                    <a:pt x="19" y="122"/>
                  </a:lnTo>
                  <a:lnTo>
                    <a:pt x="19" y="121"/>
                  </a:lnTo>
                  <a:lnTo>
                    <a:pt x="20" y="121"/>
                  </a:lnTo>
                  <a:lnTo>
                    <a:pt x="22" y="119"/>
                  </a:lnTo>
                  <a:lnTo>
                    <a:pt x="22" y="119"/>
                  </a:lnTo>
                  <a:lnTo>
                    <a:pt x="24" y="119"/>
                  </a:lnTo>
                  <a:lnTo>
                    <a:pt x="27" y="119"/>
                  </a:lnTo>
                  <a:lnTo>
                    <a:pt x="28" y="119"/>
                  </a:lnTo>
                  <a:lnTo>
                    <a:pt x="30" y="121"/>
                  </a:lnTo>
                  <a:lnTo>
                    <a:pt x="30" y="119"/>
                  </a:lnTo>
                  <a:lnTo>
                    <a:pt x="31" y="119"/>
                  </a:lnTo>
                  <a:lnTo>
                    <a:pt x="31" y="119"/>
                  </a:lnTo>
                  <a:lnTo>
                    <a:pt x="31" y="118"/>
                  </a:lnTo>
                  <a:lnTo>
                    <a:pt x="31" y="116"/>
                  </a:lnTo>
                  <a:lnTo>
                    <a:pt x="31" y="116"/>
                  </a:lnTo>
                  <a:lnTo>
                    <a:pt x="31" y="116"/>
                  </a:lnTo>
                  <a:lnTo>
                    <a:pt x="33" y="116"/>
                  </a:lnTo>
                  <a:lnTo>
                    <a:pt x="35" y="116"/>
                  </a:lnTo>
                  <a:lnTo>
                    <a:pt x="36" y="116"/>
                  </a:lnTo>
                  <a:lnTo>
                    <a:pt x="36" y="116"/>
                  </a:lnTo>
                  <a:lnTo>
                    <a:pt x="39" y="116"/>
                  </a:lnTo>
                  <a:lnTo>
                    <a:pt x="42" y="116"/>
                  </a:lnTo>
                  <a:lnTo>
                    <a:pt x="46" y="115"/>
                  </a:lnTo>
                  <a:lnTo>
                    <a:pt x="47" y="115"/>
                  </a:lnTo>
                  <a:lnTo>
                    <a:pt x="49" y="113"/>
                  </a:lnTo>
                  <a:lnTo>
                    <a:pt x="50" y="111"/>
                  </a:lnTo>
                  <a:lnTo>
                    <a:pt x="52" y="108"/>
                  </a:lnTo>
                  <a:lnTo>
                    <a:pt x="54" y="107"/>
                  </a:lnTo>
                  <a:lnTo>
                    <a:pt x="57" y="105"/>
                  </a:lnTo>
                  <a:lnTo>
                    <a:pt x="58" y="104"/>
                  </a:lnTo>
                  <a:lnTo>
                    <a:pt x="60" y="104"/>
                  </a:lnTo>
                  <a:lnTo>
                    <a:pt x="63" y="102"/>
                  </a:lnTo>
                  <a:lnTo>
                    <a:pt x="66" y="100"/>
                  </a:lnTo>
                  <a:lnTo>
                    <a:pt x="68" y="99"/>
                  </a:lnTo>
                  <a:lnTo>
                    <a:pt x="69" y="99"/>
                  </a:lnTo>
                  <a:lnTo>
                    <a:pt x="72" y="99"/>
                  </a:lnTo>
                  <a:lnTo>
                    <a:pt x="72" y="99"/>
                  </a:lnTo>
                  <a:lnTo>
                    <a:pt x="74" y="97"/>
                  </a:lnTo>
                  <a:lnTo>
                    <a:pt x="74" y="97"/>
                  </a:lnTo>
                  <a:lnTo>
                    <a:pt x="72" y="96"/>
                  </a:lnTo>
                  <a:lnTo>
                    <a:pt x="72" y="96"/>
                  </a:lnTo>
                  <a:lnTo>
                    <a:pt x="71" y="96"/>
                  </a:lnTo>
                  <a:lnTo>
                    <a:pt x="71" y="96"/>
                  </a:lnTo>
                  <a:lnTo>
                    <a:pt x="71" y="94"/>
                  </a:lnTo>
                  <a:lnTo>
                    <a:pt x="71" y="94"/>
                  </a:lnTo>
                  <a:lnTo>
                    <a:pt x="71" y="92"/>
                  </a:lnTo>
                  <a:lnTo>
                    <a:pt x="71" y="92"/>
                  </a:lnTo>
                  <a:lnTo>
                    <a:pt x="71" y="91"/>
                  </a:lnTo>
                  <a:lnTo>
                    <a:pt x="71" y="89"/>
                  </a:lnTo>
                  <a:lnTo>
                    <a:pt x="71" y="89"/>
                  </a:lnTo>
                  <a:lnTo>
                    <a:pt x="71" y="88"/>
                  </a:lnTo>
                  <a:lnTo>
                    <a:pt x="71" y="88"/>
                  </a:lnTo>
                  <a:lnTo>
                    <a:pt x="71" y="86"/>
                  </a:lnTo>
                  <a:lnTo>
                    <a:pt x="72" y="86"/>
                  </a:lnTo>
                  <a:lnTo>
                    <a:pt x="74" y="86"/>
                  </a:lnTo>
                  <a:lnTo>
                    <a:pt x="76" y="86"/>
                  </a:lnTo>
                  <a:lnTo>
                    <a:pt x="82" y="85"/>
                  </a:lnTo>
                  <a:lnTo>
                    <a:pt x="82" y="83"/>
                  </a:lnTo>
                  <a:lnTo>
                    <a:pt x="83" y="83"/>
                  </a:lnTo>
                  <a:lnTo>
                    <a:pt x="83" y="81"/>
                  </a:lnTo>
                  <a:lnTo>
                    <a:pt x="83" y="80"/>
                  </a:lnTo>
                  <a:lnTo>
                    <a:pt x="85" y="80"/>
                  </a:lnTo>
                  <a:lnTo>
                    <a:pt x="87" y="80"/>
                  </a:lnTo>
                  <a:lnTo>
                    <a:pt x="90" y="80"/>
                  </a:lnTo>
                  <a:lnTo>
                    <a:pt x="90" y="80"/>
                  </a:lnTo>
                  <a:lnTo>
                    <a:pt x="93" y="80"/>
                  </a:lnTo>
                  <a:lnTo>
                    <a:pt x="96" y="80"/>
                  </a:lnTo>
                  <a:lnTo>
                    <a:pt x="99" y="80"/>
                  </a:lnTo>
                  <a:lnTo>
                    <a:pt x="102" y="80"/>
                  </a:lnTo>
                  <a:lnTo>
                    <a:pt x="104" y="80"/>
                  </a:lnTo>
                  <a:lnTo>
                    <a:pt x="107" y="80"/>
                  </a:lnTo>
                  <a:lnTo>
                    <a:pt x="109" y="80"/>
                  </a:lnTo>
                  <a:lnTo>
                    <a:pt x="109" y="80"/>
                  </a:lnTo>
                  <a:lnTo>
                    <a:pt x="107" y="77"/>
                  </a:lnTo>
                  <a:lnTo>
                    <a:pt x="107" y="77"/>
                  </a:lnTo>
                  <a:lnTo>
                    <a:pt x="109" y="75"/>
                  </a:lnTo>
                  <a:lnTo>
                    <a:pt x="110" y="74"/>
                  </a:lnTo>
                  <a:lnTo>
                    <a:pt x="110" y="74"/>
                  </a:lnTo>
                  <a:lnTo>
                    <a:pt x="109" y="72"/>
                  </a:lnTo>
                  <a:lnTo>
                    <a:pt x="107" y="70"/>
                  </a:lnTo>
                  <a:lnTo>
                    <a:pt x="106" y="70"/>
                  </a:lnTo>
                  <a:lnTo>
                    <a:pt x="106" y="69"/>
                  </a:lnTo>
                  <a:lnTo>
                    <a:pt x="104" y="67"/>
                  </a:lnTo>
                  <a:lnTo>
                    <a:pt x="104" y="64"/>
                  </a:lnTo>
                  <a:lnTo>
                    <a:pt x="102" y="63"/>
                  </a:lnTo>
                  <a:lnTo>
                    <a:pt x="101" y="61"/>
                  </a:lnTo>
                  <a:lnTo>
                    <a:pt x="102" y="56"/>
                  </a:lnTo>
                  <a:lnTo>
                    <a:pt x="101" y="55"/>
                  </a:lnTo>
                  <a:lnTo>
                    <a:pt x="101" y="53"/>
                  </a:lnTo>
                  <a:lnTo>
                    <a:pt x="101" y="52"/>
                  </a:lnTo>
                  <a:lnTo>
                    <a:pt x="101" y="50"/>
                  </a:lnTo>
                  <a:lnTo>
                    <a:pt x="101" y="47"/>
                  </a:lnTo>
                  <a:lnTo>
                    <a:pt x="99" y="44"/>
                  </a:lnTo>
                  <a:lnTo>
                    <a:pt x="101" y="42"/>
                  </a:lnTo>
                  <a:lnTo>
                    <a:pt x="101" y="42"/>
                  </a:lnTo>
                  <a:lnTo>
                    <a:pt x="101" y="42"/>
                  </a:lnTo>
                  <a:lnTo>
                    <a:pt x="99" y="40"/>
                  </a:lnTo>
                  <a:lnTo>
                    <a:pt x="99" y="40"/>
                  </a:lnTo>
                  <a:lnTo>
                    <a:pt x="99" y="39"/>
                  </a:lnTo>
                  <a:lnTo>
                    <a:pt x="99" y="37"/>
                  </a:lnTo>
                  <a:lnTo>
                    <a:pt x="99" y="37"/>
                  </a:lnTo>
                  <a:lnTo>
                    <a:pt x="98" y="36"/>
                  </a:lnTo>
                  <a:lnTo>
                    <a:pt x="95" y="34"/>
                  </a:lnTo>
                  <a:lnTo>
                    <a:pt x="95" y="33"/>
                  </a:lnTo>
                  <a:lnTo>
                    <a:pt x="93" y="31"/>
                  </a:lnTo>
                  <a:lnTo>
                    <a:pt x="96" y="33"/>
                  </a:lnTo>
                  <a:lnTo>
                    <a:pt x="98" y="33"/>
                  </a:lnTo>
                  <a:lnTo>
                    <a:pt x="101" y="31"/>
                  </a:lnTo>
                  <a:lnTo>
                    <a:pt x="104" y="28"/>
                  </a:lnTo>
                  <a:lnTo>
                    <a:pt x="107" y="28"/>
                  </a:lnTo>
                  <a:lnTo>
                    <a:pt x="109" y="25"/>
                  </a:lnTo>
                  <a:lnTo>
                    <a:pt x="110" y="23"/>
                  </a:lnTo>
                  <a:lnTo>
                    <a:pt x="112" y="23"/>
                  </a:lnTo>
                  <a:lnTo>
                    <a:pt x="120" y="20"/>
                  </a:lnTo>
                  <a:lnTo>
                    <a:pt x="121" y="20"/>
                  </a:lnTo>
                  <a:lnTo>
                    <a:pt x="123" y="20"/>
                  </a:lnTo>
                  <a:lnTo>
                    <a:pt x="124" y="20"/>
                  </a:lnTo>
                  <a:lnTo>
                    <a:pt x="126" y="18"/>
                  </a:lnTo>
                  <a:lnTo>
                    <a:pt x="128" y="15"/>
                  </a:lnTo>
                  <a:lnTo>
                    <a:pt x="131" y="14"/>
                  </a:lnTo>
                  <a:lnTo>
                    <a:pt x="134" y="12"/>
                  </a:lnTo>
                  <a:lnTo>
                    <a:pt x="137" y="11"/>
                  </a:lnTo>
                  <a:lnTo>
                    <a:pt x="140" y="9"/>
                  </a:lnTo>
                  <a:lnTo>
                    <a:pt x="143" y="9"/>
                  </a:lnTo>
                  <a:lnTo>
                    <a:pt x="154" y="7"/>
                  </a:lnTo>
                  <a:lnTo>
                    <a:pt x="159" y="7"/>
                  </a:lnTo>
                  <a:lnTo>
                    <a:pt x="164" y="7"/>
                  </a:lnTo>
                  <a:lnTo>
                    <a:pt x="167" y="4"/>
                  </a:lnTo>
                  <a:lnTo>
                    <a:pt x="169" y="4"/>
                  </a:lnTo>
                  <a:lnTo>
                    <a:pt x="177" y="4"/>
                  </a:lnTo>
                  <a:lnTo>
                    <a:pt x="180" y="3"/>
                  </a:lnTo>
                  <a:lnTo>
                    <a:pt x="194" y="3"/>
                  </a:lnTo>
                  <a:lnTo>
                    <a:pt x="197" y="3"/>
                  </a:lnTo>
                  <a:lnTo>
                    <a:pt x="199" y="4"/>
                  </a:lnTo>
                  <a:lnTo>
                    <a:pt x="200" y="6"/>
                  </a:lnTo>
                  <a:lnTo>
                    <a:pt x="202" y="6"/>
                  </a:lnTo>
                  <a:lnTo>
                    <a:pt x="205" y="6"/>
                  </a:lnTo>
                  <a:lnTo>
                    <a:pt x="208" y="4"/>
                  </a:lnTo>
                  <a:lnTo>
                    <a:pt x="213" y="3"/>
                  </a:lnTo>
                  <a:lnTo>
                    <a:pt x="216" y="1"/>
                  </a:lnTo>
                  <a:lnTo>
                    <a:pt x="218" y="0"/>
                  </a:lnTo>
                  <a:lnTo>
                    <a:pt x="219" y="0"/>
                  </a:lnTo>
                  <a:lnTo>
                    <a:pt x="221" y="1"/>
                  </a:lnTo>
                  <a:lnTo>
                    <a:pt x="225" y="1"/>
                  </a:lnTo>
                  <a:lnTo>
                    <a:pt x="229" y="1"/>
                  </a:lnTo>
                  <a:lnTo>
                    <a:pt x="230" y="1"/>
                  </a:lnTo>
                  <a:lnTo>
                    <a:pt x="23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92" name="Freeform 289">
              <a:extLst>
                <a:ext uri="{FF2B5EF4-FFF2-40B4-BE49-F238E27FC236}">
                  <a16:creationId xmlns:a16="http://schemas.microsoft.com/office/drawing/2014/main" id="{29E70DE6-83C8-B262-F9E3-35890DFFEFF3}"/>
                </a:ext>
              </a:extLst>
            </p:cNvPr>
            <p:cNvSpPr>
              <a:spLocks/>
            </p:cNvSpPr>
            <p:nvPr/>
          </p:nvSpPr>
          <p:spPr bwMode="auto">
            <a:xfrm>
              <a:off x="3735854" y="3850649"/>
              <a:ext cx="101360" cy="68223"/>
            </a:xfrm>
            <a:custGeom>
              <a:avLst/>
              <a:gdLst>
                <a:gd name="T0" fmla="*/ 16 w 52"/>
                <a:gd name="T1" fmla="*/ 2 h 35"/>
                <a:gd name="T2" fmla="*/ 19 w 52"/>
                <a:gd name="T3" fmla="*/ 2 h 35"/>
                <a:gd name="T4" fmla="*/ 22 w 52"/>
                <a:gd name="T5" fmla="*/ 4 h 35"/>
                <a:gd name="T6" fmla="*/ 24 w 52"/>
                <a:gd name="T7" fmla="*/ 5 h 35"/>
                <a:gd name="T8" fmla="*/ 27 w 52"/>
                <a:gd name="T9" fmla="*/ 5 h 35"/>
                <a:gd name="T10" fmla="*/ 29 w 52"/>
                <a:gd name="T11" fmla="*/ 5 h 35"/>
                <a:gd name="T12" fmla="*/ 30 w 52"/>
                <a:gd name="T13" fmla="*/ 7 h 35"/>
                <a:gd name="T14" fmla="*/ 32 w 52"/>
                <a:gd name="T15" fmla="*/ 10 h 35"/>
                <a:gd name="T16" fmla="*/ 40 w 52"/>
                <a:gd name="T17" fmla="*/ 10 h 35"/>
                <a:gd name="T18" fmla="*/ 38 w 52"/>
                <a:gd name="T19" fmla="*/ 11 h 35"/>
                <a:gd name="T20" fmla="*/ 35 w 52"/>
                <a:gd name="T21" fmla="*/ 11 h 35"/>
                <a:gd name="T22" fmla="*/ 35 w 52"/>
                <a:gd name="T23" fmla="*/ 13 h 35"/>
                <a:gd name="T24" fmla="*/ 38 w 52"/>
                <a:gd name="T25" fmla="*/ 13 h 35"/>
                <a:gd name="T26" fmla="*/ 41 w 52"/>
                <a:gd name="T27" fmla="*/ 15 h 35"/>
                <a:gd name="T28" fmla="*/ 45 w 52"/>
                <a:gd name="T29" fmla="*/ 15 h 35"/>
                <a:gd name="T30" fmla="*/ 51 w 52"/>
                <a:gd name="T31" fmla="*/ 19 h 35"/>
                <a:gd name="T32" fmla="*/ 52 w 52"/>
                <a:gd name="T33" fmla="*/ 21 h 35"/>
                <a:gd name="T34" fmla="*/ 51 w 52"/>
                <a:gd name="T35" fmla="*/ 22 h 35"/>
                <a:gd name="T36" fmla="*/ 49 w 52"/>
                <a:gd name="T37" fmla="*/ 24 h 35"/>
                <a:gd name="T38" fmla="*/ 48 w 52"/>
                <a:gd name="T39" fmla="*/ 26 h 35"/>
                <a:gd name="T40" fmla="*/ 48 w 52"/>
                <a:gd name="T41" fmla="*/ 26 h 35"/>
                <a:gd name="T42" fmla="*/ 46 w 52"/>
                <a:gd name="T43" fmla="*/ 24 h 35"/>
                <a:gd name="T44" fmla="*/ 43 w 52"/>
                <a:gd name="T45" fmla="*/ 24 h 35"/>
                <a:gd name="T46" fmla="*/ 38 w 52"/>
                <a:gd name="T47" fmla="*/ 22 h 35"/>
                <a:gd name="T48" fmla="*/ 33 w 52"/>
                <a:gd name="T49" fmla="*/ 22 h 35"/>
                <a:gd name="T50" fmla="*/ 30 w 52"/>
                <a:gd name="T51" fmla="*/ 22 h 35"/>
                <a:gd name="T52" fmla="*/ 27 w 52"/>
                <a:gd name="T53" fmla="*/ 24 h 35"/>
                <a:gd name="T54" fmla="*/ 26 w 52"/>
                <a:gd name="T55" fmla="*/ 26 h 35"/>
                <a:gd name="T56" fmla="*/ 21 w 52"/>
                <a:gd name="T57" fmla="*/ 26 h 35"/>
                <a:gd name="T58" fmla="*/ 18 w 52"/>
                <a:gd name="T59" fmla="*/ 24 h 35"/>
                <a:gd name="T60" fmla="*/ 15 w 52"/>
                <a:gd name="T61" fmla="*/ 26 h 35"/>
                <a:gd name="T62" fmla="*/ 13 w 52"/>
                <a:gd name="T63" fmla="*/ 26 h 35"/>
                <a:gd name="T64" fmla="*/ 13 w 52"/>
                <a:gd name="T65" fmla="*/ 29 h 35"/>
                <a:gd name="T66" fmla="*/ 10 w 52"/>
                <a:gd name="T67" fmla="*/ 33 h 35"/>
                <a:gd name="T68" fmla="*/ 8 w 52"/>
                <a:gd name="T69" fmla="*/ 35 h 35"/>
                <a:gd name="T70" fmla="*/ 7 w 52"/>
                <a:gd name="T71" fmla="*/ 33 h 35"/>
                <a:gd name="T72" fmla="*/ 5 w 52"/>
                <a:gd name="T73" fmla="*/ 32 h 35"/>
                <a:gd name="T74" fmla="*/ 5 w 52"/>
                <a:gd name="T75" fmla="*/ 30 h 35"/>
                <a:gd name="T76" fmla="*/ 4 w 52"/>
                <a:gd name="T77" fmla="*/ 29 h 35"/>
                <a:gd name="T78" fmla="*/ 4 w 52"/>
                <a:gd name="T79" fmla="*/ 26 h 35"/>
                <a:gd name="T80" fmla="*/ 2 w 52"/>
                <a:gd name="T81" fmla="*/ 22 h 35"/>
                <a:gd name="T82" fmla="*/ 0 w 52"/>
                <a:gd name="T83" fmla="*/ 21 h 35"/>
                <a:gd name="T84" fmla="*/ 2 w 52"/>
                <a:gd name="T85" fmla="*/ 21 h 35"/>
                <a:gd name="T86" fmla="*/ 4 w 52"/>
                <a:gd name="T87" fmla="*/ 18 h 35"/>
                <a:gd name="T88" fmla="*/ 4 w 52"/>
                <a:gd name="T89" fmla="*/ 16 h 35"/>
                <a:gd name="T90" fmla="*/ 2 w 52"/>
                <a:gd name="T91" fmla="*/ 15 h 35"/>
                <a:gd name="T92" fmla="*/ 5 w 52"/>
                <a:gd name="T93" fmla="*/ 13 h 35"/>
                <a:gd name="T94" fmla="*/ 5 w 52"/>
                <a:gd name="T95" fmla="*/ 11 h 35"/>
                <a:gd name="T96" fmla="*/ 4 w 52"/>
                <a:gd name="T97" fmla="*/ 10 h 35"/>
                <a:gd name="T98" fmla="*/ 4 w 52"/>
                <a:gd name="T99" fmla="*/ 7 h 35"/>
                <a:gd name="T100" fmla="*/ 4 w 52"/>
                <a:gd name="T101" fmla="*/ 4 h 35"/>
                <a:gd name="T102" fmla="*/ 4 w 52"/>
                <a:gd name="T103" fmla="*/ 2 h 35"/>
                <a:gd name="T104" fmla="*/ 5 w 52"/>
                <a:gd name="T105" fmla="*/ 2 h 35"/>
                <a:gd name="T106" fmla="*/ 8 w 52"/>
                <a:gd name="T107" fmla="*/ 0 h 35"/>
                <a:gd name="T108" fmla="*/ 11 w 52"/>
                <a:gd name="T109" fmla="*/ 2 h 35"/>
                <a:gd name="T110" fmla="*/ 15 w 52"/>
                <a:gd name="T111"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2" h="35">
                  <a:moveTo>
                    <a:pt x="15" y="0"/>
                  </a:moveTo>
                  <a:lnTo>
                    <a:pt x="16" y="2"/>
                  </a:lnTo>
                  <a:lnTo>
                    <a:pt x="18" y="2"/>
                  </a:lnTo>
                  <a:lnTo>
                    <a:pt x="19" y="2"/>
                  </a:lnTo>
                  <a:lnTo>
                    <a:pt x="19" y="4"/>
                  </a:lnTo>
                  <a:lnTo>
                    <a:pt x="22" y="4"/>
                  </a:lnTo>
                  <a:lnTo>
                    <a:pt x="22" y="4"/>
                  </a:lnTo>
                  <a:lnTo>
                    <a:pt x="24" y="5"/>
                  </a:lnTo>
                  <a:lnTo>
                    <a:pt x="26" y="5"/>
                  </a:lnTo>
                  <a:lnTo>
                    <a:pt x="27" y="5"/>
                  </a:lnTo>
                  <a:lnTo>
                    <a:pt x="29" y="5"/>
                  </a:lnTo>
                  <a:lnTo>
                    <a:pt x="29" y="5"/>
                  </a:lnTo>
                  <a:lnTo>
                    <a:pt x="30" y="5"/>
                  </a:lnTo>
                  <a:lnTo>
                    <a:pt x="30" y="7"/>
                  </a:lnTo>
                  <a:lnTo>
                    <a:pt x="32" y="8"/>
                  </a:lnTo>
                  <a:lnTo>
                    <a:pt x="32" y="10"/>
                  </a:lnTo>
                  <a:lnTo>
                    <a:pt x="38" y="10"/>
                  </a:lnTo>
                  <a:lnTo>
                    <a:pt x="40" y="10"/>
                  </a:lnTo>
                  <a:lnTo>
                    <a:pt x="40" y="11"/>
                  </a:lnTo>
                  <a:lnTo>
                    <a:pt x="38" y="11"/>
                  </a:lnTo>
                  <a:lnTo>
                    <a:pt x="35" y="11"/>
                  </a:lnTo>
                  <a:lnTo>
                    <a:pt x="35" y="11"/>
                  </a:lnTo>
                  <a:lnTo>
                    <a:pt x="35" y="11"/>
                  </a:lnTo>
                  <a:lnTo>
                    <a:pt x="35" y="13"/>
                  </a:lnTo>
                  <a:lnTo>
                    <a:pt x="37" y="13"/>
                  </a:lnTo>
                  <a:lnTo>
                    <a:pt x="38" y="13"/>
                  </a:lnTo>
                  <a:lnTo>
                    <a:pt x="40" y="13"/>
                  </a:lnTo>
                  <a:lnTo>
                    <a:pt x="41" y="15"/>
                  </a:lnTo>
                  <a:lnTo>
                    <a:pt x="43" y="15"/>
                  </a:lnTo>
                  <a:lnTo>
                    <a:pt x="45" y="15"/>
                  </a:lnTo>
                  <a:lnTo>
                    <a:pt x="48" y="16"/>
                  </a:lnTo>
                  <a:lnTo>
                    <a:pt x="51" y="19"/>
                  </a:lnTo>
                  <a:lnTo>
                    <a:pt x="52" y="19"/>
                  </a:lnTo>
                  <a:lnTo>
                    <a:pt x="52" y="21"/>
                  </a:lnTo>
                  <a:lnTo>
                    <a:pt x="52" y="21"/>
                  </a:lnTo>
                  <a:lnTo>
                    <a:pt x="51" y="22"/>
                  </a:lnTo>
                  <a:lnTo>
                    <a:pt x="51" y="24"/>
                  </a:lnTo>
                  <a:lnTo>
                    <a:pt x="49" y="24"/>
                  </a:lnTo>
                  <a:lnTo>
                    <a:pt x="49" y="24"/>
                  </a:lnTo>
                  <a:lnTo>
                    <a:pt x="48" y="26"/>
                  </a:lnTo>
                  <a:lnTo>
                    <a:pt x="48" y="26"/>
                  </a:lnTo>
                  <a:lnTo>
                    <a:pt x="48" y="26"/>
                  </a:lnTo>
                  <a:lnTo>
                    <a:pt x="46" y="26"/>
                  </a:lnTo>
                  <a:lnTo>
                    <a:pt x="46" y="24"/>
                  </a:lnTo>
                  <a:lnTo>
                    <a:pt x="45" y="24"/>
                  </a:lnTo>
                  <a:lnTo>
                    <a:pt x="43" y="24"/>
                  </a:lnTo>
                  <a:lnTo>
                    <a:pt x="40" y="22"/>
                  </a:lnTo>
                  <a:lnTo>
                    <a:pt x="38" y="22"/>
                  </a:lnTo>
                  <a:lnTo>
                    <a:pt x="35" y="22"/>
                  </a:lnTo>
                  <a:lnTo>
                    <a:pt x="33" y="22"/>
                  </a:lnTo>
                  <a:lnTo>
                    <a:pt x="32" y="22"/>
                  </a:lnTo>
                  <a:lnTo>
                    <a:pt x="30" y="22"/>
                  </a:lnTo>
                  <a:lnTo>
                    <a:pt x="29" y="24"/>
                  </a:lnTo>
                  <a:lnTo>
                    <a:pt x="27" y="24"/>
                  </a:lnTo>
                  <a:lnTo>
                    <a:pt x="27" y="26"/>
                  </a:lnTo>
                  <a:lnTo>
                    <a:pt x="26" y="26"/>
                  </a:lnTo>
                  <a:lnTo>
                    <a:pt x="22" y="26"/>
                  </a:lnTo>
                  <a:lnTo>
                    <a:pt x="21" y="26"/>
                  </a:lnTo>
                  <a:lnTo>
                    <a:pt x="19" y="24"/>
                  </a:lnTo>
                  <a:lnTo>
                    <a:pt x="18" y="24"/>
                  </a:lnTo>
                  <a:lnTo>
                    <a:pt x="16" y="26"/>
                  </a:lnTo>
                  <a:lnTo>
                    <a:pt x="15" y="26"/>
                  </a:lnTo>
                  <a:lnTo>
                    <a:pt x="13" y="26"/>
                  </a:lnTo>
                  <a:lnTo>
                    <a:pt x="13" y="26"/>
                  </a:lnTo>
                  <a:lnTo>
                    <a:pt x="13" y="27"/>
                  </a:lnTo>
                  <a:lnTo>
                    <a:pt x="13" y="29"/>
                  </a:lnTo>
                  <a:lnTo>
                    <a:pt x="10" y="32"/>
                  </a:lnTo>
                  <a:lnTo>
                    <a:pt x="10" y="33"/>
                  </a:lnTo>
                  <a:lnTo>
                    <a:pt x="8" y="35"/>
                  </a:lnTo>
                  <a:lnTo>
                    <a:pt x="8" y="35"/>
                  </a:lnTo>
                  <a:lnTo>
                    <a:pt x="7" y="33"/>
                  </a:lnTo>
                  <a:lnTo>
                    <a:pt x="7" y="33"/>
                  </a:lnTo>
                  <a:lnTo>
                    <a:pt x="5" y="32"/>
                  </a:lnTo>
                  <a:lnTo>
                    <a:pt x="5" y="32"/>
                  </a:lnTo>
                  <a:lnTo>
                    <a:pt x="5" y="30"/>
                  </a:lnTo>
                  <a:lnTo>
                    <a:pt x="5" y="30"/>
                  </a:lnTo>
                  <a:lnTo>
                    <a:pt x="4" y="29"/>
                  </a:lnTo>
                  <a:lnTo>
                    <a:pt x="4" y="29"/>
                  </a:lnTo>
                  <a:lnTo>
                    <a:pt x="4" y="26"/>
                  </a:lnTo>
                  <a:lnTo>
                    <a:pt x="4" y="26"/>
                  </a:lnTo>
                  <a:lnTo>
                    <a:pt x="4" y="24"/>
                  </a:lnTo>
                  <a:lnTo>
                    <a:pt x="2" y="22"/>
                  </a:lnTo>
                  <a:lnTo>
                    <a:pt x="0" y="22"/>
                  </a:lnTo>
                  <a:lnTo>
                    <a:pt x="0" y="21"/>
                  </a:lnTo>
                  <a:lnTo>
                    <a:pt x="0" y="21"/>
                  </a:lnTo>
                  <a:lnTo>
                    <a:pt x="2" y="21"/>
                  </a:lnTo>
                  <a:lnTo>
                    <a:pt x="2" y="19"/>
                  </a:lnTo>
                  <a:lnTo>
                    <a:pt x="4" y="18"/>
                  </a:lnTo>
                  <a:lnTo>
                    <a:pt x="4" y="18"/>
                  </a:lnTo>
                  <a:lnTo>
                    <a:pt x="4" y="16"/>
                  </a:lnTo>
                  <a:lnTo>
                    <a:pt x="4" y="16"/>
                  </a:lnTo>
                  <a:lnTo>
                    <a:pt x="2" y="15"/>
                  </a:lnTo>
                  <a:lnTo>
                    <a:pt x="4" y="13"/>
                  </a:lnTo>
                  <a:lnTo>
                    <a:pt x="5" y="13"/>
                  </a:lnTo>
                  <a:lnTo>
                    <a:pt x="5" y="11"/>
                  </a:lnTo>
                  <a:lnTo>
                    <a:pt x="5" y="11"/>
                  </a:lnTo>
                  <a:lnTo>
                    <a:pt x="4" y="10"/>
                  </a:lnTo>
                  <a:lnTo>
                    <a:pt x="4" y="10"/>
                  </a:lnTo>
                  <a:lnTo>
                    <a:pt x="4" y="8"/>
                  </a:lnTo>
                  <a:lnTo>
                    <a:pt x="4" y="7"/>
                  </a:lnTo>
                  <a:lnTo>
                    <a:pt x="4" y="4"/>
                  </a:lnTo>
                  <a:lnTo>
                    <a:pt x="4" y="4"/>
                  </a:lnTo>
                  <a:lnTo>
                    <a:pt x="4" y="4"/>
                  </a:lnTo>
                  <a:lnTo>
                    <a:pt x="4" y="2"/>
                  </a:lnTo>
                  <a:lnTo>
                    <a:pt x="5" y="2"/>
                  </a:lnTo>
                  <a:lnTo>
                    <a:pt x="5" y="2"/>
                  </a:lnTo>
                  <a:lnTo>
                    <a:pt x="7" y="0"/>
                  </a:lnTo>
                  <a:lnTo>
                    <a:pt x="8" y="0"/>
                  </a:lnTo>
                  <a:lnTo>
                    <a:pt x="10" y="2"/>
                  </a:lnTo>
                  <a:lnTo>
                    <a:pt x="11" y="2"/>
                  </a:lnTo>
                  <a:lnTo>
                    <a:pt x="13" y="0"/>
                  </a:lnTo>
                  <a:lnTo>
                    <a:pt x="1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93" name="Freeform 290">
              <a:extLst>
                <a:ext uri="{FF2B5EF4-FFF2-40B4-BE49-F238E27FC236}">
                  <a16:creationId xmlns:a16="http://schemas.microsoft.com/office/drawing/2014/main" id="{85EB208E-8D23-F012-7F8E-F3B581CE1E1A}"/>
                </a:ext>
              </a:extLst>
            </p:cNvPr>
            <p:cNvSpPr>
              <a:spLocks/>
            </p:cNvSpPr>
            <p:nvPr/>
          </p:nvSpPr>
          <p:spPr bwMode="auto">
            <a:xfrm>
              <a:off x="4032136" y="3977348"/>
              <a:ext cx="5848" cy="9747"/>
            </a:xfrm>
            <a:custGeom>
              <a:avLst/>
              <a:gdLst>
                <a:gd name="T0" fmla="*/ 0 w 3"/>
                <a:gd name="T1" fmla="*/ 0 h 5"/>
                <a:gd name="T2" fmla="*/ 3 w 3"/>
                <a:gd name="T3" fmla="*/ 0 h 5"/>
                <a:gd name="T4" fmla="*/ 3 w 3"/>
                <a:gd name="T5" fmla="*/ 2 h 5"/>
                <a:gd name="T6" fmla="*/ 3 w 3"/>
                <a:gd name="T7" fmla="*/ 3 h 5"/>
                <a:gd name="T8" fmla="*/ 3 w 3"/>
                <a:gd name="T9" fmla="*/ 5 h 5"/>
                <a:gd name="T10" fmla="*/ 1 w 3"/>
                <a:gd name="T11" fmla="*/ 5 h 5"/>
                <a:gd name="T12" fmla="*/ 1 w 3"/>
                <a:gd name="T13" fmla="*/ 3 h 5"/>
                <a:gd name="T14" fmla="*/ 0 w 3"/>
                <a:gd name="T15" fmla="*/ 2 h 5"/>
                <a:gd name="T16" fmla="*/ 0 w 3"/>
                <a:gd name="T17" fmla="*/ 0 h 5"/>
                <a:gd name="T18" fmla="*/ 0 w 3"/>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5">
                  <a:moveTo>
                    <a:pt x="0" y="0"/>
                  </a:moveTo>
                  <a:lnTo>
                    <a:pt x="3" y="0"/>
                  </a:lnTo>
                  <a:lnTo>
                    <a:pt x="3" y="2"/>
                  </a:lnTo>
                  <a:lnTo>
                    <a:pt x="3" y="3"/>
                  </a:lnTo>
                  <a:lnTo>
                    <a:pt x="3" y="5"/>
                  </a:lnTo>
                  <a:lnTo>
                    <a:pt x="1" y="5"/>
                  </a:lnTo>
                  <a:lnTo>
                    <a:pt x="1" y="3"/>
                  </a:lnTo>
                  <a:lnTo>
                    <a:pt x="0" y="2"/>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94" name="Freeform 291">
              <a:extLst>
                <a:ext uri="{FF2B5EF4-FFF2-40B4-BE49-F238E27FC236}">
                  <a16:creationId xmlns:a16="http://schemas.microsoft.com/office/drawing/2014/main" id="{82419252-F38E-6869-CEB5-50C4EDF061D3}"/>
                </a:ext>
              </a:extLst>
            </p:cNvPr>
            <p:cNvSpPr>
              <a:spLocks noEditPoints="1"/>
            </p:cNvSpPr>
            <p:nvPr/>
          </p:nvSpPr>
          <p:spPr bwMode="auto">
            <a:xfrm>
              <a:off x="5993052" y="2585604"/>
              <a:ext cx="198821" cy="122802"/>
            </a:xfrm>
            <a:custGeom>
              <a:avLst/>
              <a:gdLst>
                <a:gd name="T0" fmla="*/ 52 w 102"/>
                <a:gd name="T1" fmla="*/ 60 h 63"/>
                <a:gd name="T2" fmla="*/ 49 w 102"/>
                <a:gd name="T3" fmla="*/ 63 h 63"/>
                <a:gd name="T4" fmla="*/ 30 w 102"/>
                <a:gd name="T5" fmla="*/ 57 h 63"/>
                <a:gd name="T6" fmla="*/ 34 w 102"/>
                <a:gd name="T7" fmla="*/ 60 h 63"/>
                <a:gd name="T8" fmla="*/ 60 w 102"/>
                <a:gd name="T9" fmla="*/ 55 h 63"/>
                <a:gd name="T10" fmla="*/ 64 w 102"/>
                <a:gd name="T11" fmla="*/ 57 h 63"/>
                <a:gd name="T12" fmla="*/ 58 w 102"/>
                <a:gd name="T13" fmla="*/ 57 h 63"/>
                <a:gd name="T14" fmla="*/ 23 w 102"/>
                <a:gd name="T15" fmla="*/ 55 h 63"/>
                <a:gd name="T16" fmla="*/ 27 w 102"/>
                <a:gd name="T17" fmla="*/ 59 h 63"/>
                <a:gd name="T18" fmla="*/ 41 w 102"/>
                <a:gd name="T19" fmla="*/ 54 h 63"/>
                <a:gd name="T20" fmla="*/ 38 w 102"/>
                <a:gd name="T21" fmla="*/ 62 h 63"/>
                <a:gd name="T22" fmla="*/ 39 w 102"/>
                <a:gd name="T23" fmla="*/ 55 h 63"/>
                <a:gd name="T24" fmla="*/ 101 w 102"/>
                <a:gd name="T25" fmla="*/ 55 h 63"/>
                <a:gd name="T26" fmla="*/ 96 w 102"/>
                <a:gd name="T27" fmla="*/ 51 h 63"/>
                <a:gd name="T28" fmla="*/ 39 w 102"/>
                <a:gd name="T29" fmla="*/ 51 h 63"/>
                <a:gd name="T30" fmla="*/ 34 w 102"/>
                <a:gd name="T31" fmla="*/ 55 h 63"/>
                <a:gd name="T32" fmla="*/ 25 w 102"/>
                <a:gd name="T33" fmla="*/ 49 h 63"/>
                <a:gd name="T34" fmla="*/ 33 w 102"/>
                <a:gd name="T35" fmla="*/ 46 h 63"/>
                <a:gd name="T36" fmla="*/ 66 w 102"/>
                <a:gd name="T37" fmla="*/ 43 h 63"/>
                <a:gd name="T38" fmla="*/ 64 w 102"/>
                <a:gd name="T39" fmla="*/ 43 h 63"/>
                <a:gd name="T40" fmla="*/ 36 w 102"/>
                <a:gd name="T41" fmla="*/ 40 h 63"/>
                <a:gd name="T42" fmla="*/ 34 w 102"/>
                <a:gd name="T43" fmla="*/ 38 h 63"/>
                <a:gd name="T44" fmla="*/ 64 w 102"/>
                <a:gd name="T45" fmla="*/ 35 h 63"/>
                <a:gd name="T46" fmla="*/ 64 w 102"/>
                <a:gd name="T47" fmla="*/ 41 h 63"/>
                <a:gd name="T48" fmla="*/ 61 w 102"/>
                <a:gd name="T49" fmla="*/ 44 h 63"/>
                <a:gd name="T50" fmla="*/ 63 w 102"/>
                <a:gd name="T51" fmla="*/ 51 h 63"/>
                <a:gd name="T52" fmla="*/ 57 w 102"/>
                <a:gd name="T53" fmla="*/ 59 h 63"/>
                <a:gd name="T54" fmla="*/ 52 w 102"/>
                <a:gd name="T55" fmla="*/ 55 h 63"/>
                <a:gd name="T56" fmla="*/ 45 w 102"/>
                <a:gd name="T57" fmla="*/ 52 h 63"/>
                <a:gd name="T58" fmla="*/ 44 w 102"/>
                <a:gd name="T59" fmla="*/ 44 h 63"/>
                <a:gd name="T60" fmla="*/ 42 w 102"/>
                <a:gd name="T61" fmla="*/ 41 h 63"/>
                <a:gd name="T62" fmla="*/ 49 w 102"/>
                <a:gd name="T63" fmla="*/ 38 h 63"/>
                <a:gd name="T64" fmla="*/ 50 w 102"/>
                <a:gd name="T65" fmla="*/ 41 h 63"/>
                <a:gd name="T66" fmla="*/ 55 w 102"/>
                <a:gd name="T67" fmla="*/ 40 h 63"/>
                <a:gd name="T68" fmla="*/ 60 w 102"/>
                <a:gd name="T69" fmla="*/ 33 h 63"/>
                <a:gd name="T70" fmla="*/ 42 w 102"/>
                <a:gd name="T71" fmla="*/ 11 h 63"/>
                <a:gd name="T72" fmla="*/ 36 w 102"/>
                <a:gd name="T73" fmla="*/ 0 h 63"/>
                <a:gd name="T74" fmla="*/ 34 w 102"/>
                <a:gd name="T75" fmla="*/ 8 h 63"/>
                <a:gd name="T76" fmla="*/ 31 w 102"/>
                <a:gd name="T77" fmla="*/ 19 h 63"/>
                <a:gd name="T78" fmla="*/ 39 w 102"/>
                <a:gd name="T79" fmla="*/ 25 h 63"/>
                <a:gd name="T80" fmla="*/ 38 w 102"/>
                <a:gd name="T81" fmla="*/ 32 h 63"/>
                <a:gd name="T82" fmla="*/ 31 w 102"/>
                <a:gd name="T83" fmla="*/ 32 h 63"/>
                <a:gd name="T84" fmla="*/ 28 w 102"/>
                <a:gd name="T85" fmla="*/ 40 h 63"/>
                <a:gd name="T86" fmla="*/ 27 w 102"/>
                <a:gd name="T87" fmla="*/ 43 h 63"/>
                <a:gd name="T88" fmla="*/ 22 w 102"/>
                <a:gd name="T89" fmla="*/ 48 h 63"/>
                <a:gd name="T90" fmla="*/ 19 w 102"/>
                <a:gd name="T91" fmla="*/ 55 h 63"/>
                <a:gd name="T92" fmla="*/ 23 w 102"/>
                <a:gd name="T93" fmla="*/ 59 h 63"/>
                <a:gd name="T94" fmla="*/ 20 w 102"/>
                <a:gd name="T95" fmla="*/ 60 h 63"/>
                <a:gd name="T96" fmla="*/ 11 w 102"/>
                <a:gd name="T97" fmla="*/ 59 h 63"/>
                <a:gd name="T98" fmla="*/ 6 w 102"/>
                <a:gd name="T99" fmla="*/ 54 h 63"/>
                <a:gd name="T100" fmla="*/ 0 w 102"/>
                <a:gd name="T101" fmla="*/ 44 h 63"/>
                <a:gd name="T102" fmla="*/ 1 w 102"/>
                <a:gd name="T103" fmla="*/ 24 h 63"/>
                <a:gd name="T104" fmla="*/ 8 w 102"/>
                <a:gd name="T105" fmla="*/ 25 h 63"/>
                <a:gd name="T106" fmla="*/ 12 w 102"/>
                <a:gd name="T107" fmla="*/ 21 h 63"/>
                <a:gd name="T108" fmla="*/ 17 w 102"/>
                <a:gd name="T109" fmla="*/ 16 h 63"/>
                <a:gd name="T110" fmla="*/ 8 w 102"/>
                <a:gd name="T111" fmla="*/ 22 h 63"/>
                <a:gd name="T112" fmla="*/ 3 w 102"/>
                <a:gd name="T113" fmla="*/ 19 h 63"/>
                <a:gd name="T114" fmla="*/ 14 w 102"/>
                <a:gd name="T115" fmla="*/ 13 h 63"/>
                <a:gd name="T116" fmla="*/ 27 w 102"/>
                <a:gd name="T117" fmla="*/ 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2" h="63">
                  <a:moveTo>
                    <a:pt x="45" y="57"/>
                  </a:moveTo>
                  <a:lnTo>
                    <a:pt x="47" y="59"/>
                  </a:lnTo>
                  <a:lnTo>
                    <a:pt x="50" y="60"/>
                  </a:lnTo>
                  <a:lnTo>
                    <a:pt x="50" y="60"/>
                  </a:lnTo>
                  <a:lnTo>
                    <a:pt x="52" y="60"/>
                  </a:lnTo>
                  <a:lnTo>
                    <a:pt x="53" y="62"/>
                  </a:lnTo>
                  <a:lnTo>
                    <a:pt x="53" y="63"/>
                  </a:lnTo>
                  <a:lnTo>
                    <a:pt x="50" y="63"/>
                  </a:lnTo>
                  <a:lnTo>
                    <a:pt x="50" y="63"/>
                  </a:lnTo>
                  <a:lnTo>
                    <a:pt x="49" y="63"/>
                  </a:lnTo>
                  <a:lnTo>
                    <a:pt x="42" y="62"/>
                  </a:lnTo>
                  <a:lnTo>
                    <a:pt x="42" y="59"/>
                  </a:lnTo>
                  <a:lnTo>
                    <a:pt x="42" y="57"/>
                  </a:lnTo>
                  <a:lnTo>
                    <a:pt x="45" y="57"/>
                  </a:lnTo>
                  <a:close/>
                  <a:moveTo>
                    <a:pt x="30" y="57"/>
                  </a:moveTo>
                  <a:lnTo>
                    <a:pt x="31" y="57"/>
                  </a:lnTo>
                  <a:lnTo>
                    <a:pt x="33" y="59"/>
                  </a:lnTo>
                  <a:lnTo>
                    <a:pt x="33" y="59"/>
                  </a:lnTo>
                  <a:lnTo>
                    <a:pt x="34" y="60"/>
                  </a:lnTo>
                  <a:lnTo>
                    <a:pt x="34" y="60"/>
                  </a:lnTo>
                  <a:lnTo>
                    <a:pt x="33" y="60"/>
                  </a:lnTo>
                  <a:lnTo>
                    <a:pt x="33" y="60"/>
                  </a:lnTo>
                  <a:lnTo>
                    <a:pt x="30" y="57"/>
                  </a:lnTo>
                  <a:lnTo>
                    <a:pt x="30" y="57"/>
                  </a:lnTo>
                  <a:close/>
                  <a:moveTo>
                    <a:pt x="60" y="55"/>
                  </a:moveTo>
                  <a:lnTo>
                    <a:pt x="61" y="55"/>
                  </a:lnTo>
                  <a:lnTo>
                    <a:pt x="63" y="55"/>
                  </a:lnTo>
                  <a:lnTo>
                    <a:pt x="63" y="57"/>
                  </a:lnTo>
                  <a:lnTo>
                    <a:pt x="64" y="57"/>
                  </a:lnTo>
                  <a:lnTo>
                    <a:pt x="64" y="57"/>
                  </a:lnTo>
                  <a:lnTo>
                    <a:pt x="63" y="57"/>
                  </a:lnTo>
                  <a:lnTo>
                    <a:pt x="61" y="57"/>
                  </a:lnTo>
                  <a:lnTo>
                    <a:pt x="58" y="59"/>
                  </a:lnTo>
                  <a:lnTo>
                    <a:pt x="58" y="59"/>
                  </a:lnTo>
                  <a:lnTo>
                    <a:pt x="58" y="57"/>
                  </a:lnTo>
                  <a:lnTo>
                    <a:pt x="58" y="57"/>
                  </a:lnTo>
                  <a:lnTo>
                    <a:pt x="60" y="57"/>
                  </a:lnTo>
                  <a:lnTo>
                    <a:pt x="60" y="55"/>
                  </a:lnTo>
                  <a:lnTo>
                    <a:pt x="60" y="55"/>
                  </a:lnTo>
                  <a:close/>
                  <a:moveTo>
                    <a:pt x="23" y="55"/>
                  </a:moveTo>
                  <a:lnTo>
                    <a:pt x="25" y="55"/>
                  </a:lnTo>
                  <a:lnTo>
                    <a:pt x="27" y="57"/>
                  </a:lnTo>
                  <a:lnTo>
                    <a:pt x="28" y="59"/>
                  </a:lnTo>
                  <a:lnTo>
                    <a:pt x="28" y="59"/>
                  </a:lnTo>
                  <a:lnTo>
                    <a:pt x="27" y="59"/>
                  </a:lnTo>
                  <a:lnTo>
                    <a:pt x="27" y="59"/>
                  </a:lnTo>
                  <a:lnTo>
                    <a:pt x="25" y="59"/>
                  </a:lnTo>
                  <a:lnTo>
                    <a:pt x="23" y="55"/>
                  </a:lnTo>
                  <a:lnTo>
                    <a:pt x="23" y="55"/>
                  </a:lnTo>
                  <a:close/>
                  <a:moveTo>
                    <a:pt x="41" y="54"/>
                  </a:moveTo>
                  <a:lnTo>
                    <a:pt x="41" y="54"/>
                  </a:lnTo>
                  <a:lnTo>
                    <a:pt x="41" y="55"/>
                  </a:lnTo>
                  <a:lnTo>
                    <a:pt x="38" y="60"/>
                  </a:lnTo>
                  <a:lnTo>
                    <a:pt x="38" y="62"/>
                  </a:lnTo>
                  <a:lnTo>
                    <a:pt x="38" y="62"/>
                  </a:lnTo>
                  <a:lnTo>
                    <a:pt x="36" y="60"/>
                  </a:lnTo>
                  <a:lnTo>
                    <a:pt x="36" y="60"/>
                  </a:lnTo>
                  <a:lnTo>
                    <a:pt x="38" y="59"/>
                  </a:lnTo>
                  <a:lnTo>
                    <a:pt x="38" y="57"/>
                  </a:lnTo>
                  <a:lnTo>
                    <a:pt x="39" y="55"/>
                  </a:lnTo>
                  <a:lnTo>
                    <a:pt x="41" y="54"/>
                  </a:lnTo>
                  <a:close/>
                  <a:moveTo>
                    <a:pt x="96" y="51"/>
                  </a:moveTo>
                  <a:lnTo>
                    <a:pt x="102" y="54"/>
                  </a:lnTo>
                  <a:lnTo>
                    <a:pt x="102" y="55"/>
                  </a:lnTo>
                  <a:lnTo>
                    <a:pt x="101" y="55"/>
                  </a:lnTo>
                  <a:lnTo>
                    <a:pt x="101" y="57"/>
                  </a:lnTo>
                  <a:lnTo>
                    <a:pt x="98" y="55"/>
                  </a:lnTo>
                  <a:lnTo>
                    <a:pt x="94" y="54"/>
                  </a:lnTo>
                  <a:lnTo>
                    <a:pt x="96" y="52"/>
                  </a:lnTo>
                  <a:lnTo>
                    <a:pt x="96" y="51"/>
                  </a:lnTo>
                  <a:close/>
                  <a:moveTo>
                    <a:pt x="36" y="44"/>
                  </a:moveTo>
                  <a:lnTo>
                    <a:pt x="36" y="44"/>
                  </a:lnTo>
                  <a:lnTo>
                    <a:pt x="38" y="46"/>
                  </a:lnTo>
                  <a:lnTo>
                    <a:pt x="38" y="48"/>
                  </a:lnTo>
                  <a:lnTo>
                    <a:pt x="39" y="51"/>
                  </a:lnTo>
                  <a:lnTo>
                    <a:pt x="39" y="51"/>
                  </a:lnTo>
                  <a:lnTo>
                    <a:pt x="39" y="52"/>
                  </a:lnTo>
                  <a:lnTo>
                    <a:pt x="39" y="54"/>
                  </a:lnTo>
                  <a:lnTo>
                    <a:pt x="36" y="55"/>
                  </a:lnTo>
                  <a:lnTo>
                    <a:pt x="34" y="55"/>
                  </a:lnTo>
                  <a:lnTo>
                    <a:pt x="31" y="55"/>
                  </a:lnTo>
                  <a:lnTo>
                    <a:pt x="27" y="54"/>
                  </a:lnTo>
                  <a:lnTo>
                    <a:pt x="27" y="52"/>
                  </a:lnTo>
                  <a:lnTo>
                    <a:pt x="27" y="52"/>
                  </a:lnTo>
                  <a:lnTo>
                    <a:pt x="25" y="49"/>
                  </a:lnTo>
                  <a:lnTo>
                    <a:pt x="25" y="46"/>
                  </a:lnTo>
                  <a:lnTo>
                    <a:pt x="27" y="46"/>
                  </a:lnTo>
                  <a:lnTo>
                    <a:pt x="31" y="44"/>
                  </a:lnTo>
                  <a:lnTo>
                    <a:pt x="33" y="44"/>
                  </a:lnTo>
                  <a:lnTo>
                    <a:pt x="33" y="46"/>
                  </a:lnTo>
                  <a:lnTo>
                    <a:pt x="34" y="46"/>
                  </a:lnTo>
                  <a:lnTo>
                    <a:pt x="36" y="44"/>
                  </a:lnTo>
                  <a:close/>
                  <a:moveTo>
                    <a:pt x="64" y="43"/>
                  </a:moveTo>
                  <a:lnTo>
                    <a:pt x="64" y="43"/>
                  </a:lnTo>
                  <a:lnTo>
                    <a:pt x="66" y="43"/>
                  </a:lnTo>
                  <a:lnTo>
                    <a:pt x="66" y="44"/>
                  </a:lnTo>
                  <a:lnTo>
                    <a:pt x="64" y="46"/>
                  </a:lnTo>
                  <a:lnTo>
                    <a:pt x="64" y="46"/>
                  </a:lnTo>
                  <a:lnTo>
                    <a:pt x="64" y="44"/>
                  </a:lnTo>
                  <a:lnTo>
                    <a:pt x="64" y="43"/>
                  </a:lnTo>
                  <a:lnTo>
                    <a:pt x="64" y="43"/>
                  </a:lnTo>
                  <a:close/>
                  <a:moveTo>
                    <a:pt x="34" y="36"/>
                  </a:moveTo>
                  <a:lnTo>
                    <a:pt x="36" y="38"/>
                  </a:lnTo>
                  <a:lnTo>
                    <a:pt x="38" y="38"/>
                  </a:lnTo>
                  <a:lnTo>
                    <a:pt x="36" y="40"/>
                  </a:lnTo>
                  <a:lnTo>
                    <a:pt x="36" y="41"/>
                  </a:lnTo>
                  <a:lnTo>
                    <a:pt x="36" y="41"/>
                  </a:lnTo>
                  <a:lnTo>
                    <a:pt x="34" y="41"/>
                  </a:lnTo>
                  <a:lnTo>
                    <a:pt x="34" y="40"/>
                  </a:lnTo>
                  <a:lnTo>
                    <a:pt x="34" y="38"/>
                  </a:lnTo>
                  <a:lnTo>
                    <a:pt x="34" y="36"/>
                  </a:lnTo>
                  <a:lnTo>
                    <a:pt x="34" y="36"/>
                  </a:lnTo>
                  <a:close/>
                  <a:moveTo>
                    <a:pt x="61" y="33"/>
                  </a:moveTo>
                  <a:lnTo>
                    <a:pt x="63" y="35"/>
                  </a:lnTo>
                  <a:lnTo>
                    <a:pt x="64" y="35"/>
                  </a:lnTo>
                  <a:lnTo>
                    <a:pt x="64" y="35"/>
                  </a:lnTo>
                  <a:lnTo>
                    <a:pt x="64" y="35"/>
                  </a:lnTo>
                  <a:lnTo>
                    <a:pt x="64" y="36"/>
                  </a:lnTo>
                  <a:lnTo>
                    <a:pt x="64" y="38"/>
                  </a:lnTo>
                  <a:lnTo>
                    <a:pt x="64" y="41"/>
                  </a:lnTo>
                  <a:lnTo>
                    <a:pt x="64" y="43"/>
                  </a:lnTo>
                  <a:lnTo>
                    <a:pt x="64" y="43"/>
                  </a:lnTo>
                  <a:lnTo>
                    <a:pt x="63" y="44"/>
                  </a:lnTo>
                  <a:lnTo>
                    <a:pt x="63" y="44"/>
                  </a:lnTo>
                  <a:lnTo>
                    <a:pt x="61" y="44"/>
                  </a:lnTo>
                  <a:lnTo>
                    <a:pt x="60" y="46"/>
                  </a:lnTo>
                  <a:lnTo>
                    <a:pt x="60" y="48"/>
                  </a:lnTo>
                  <a:lnTo>
                    <a:pt x="60" y="48"/>
                  </a:lnTo>
                  <a:lnTo>
                    <a:pt x="61" y="49"/>
                  </a:lnTo>
                  <a:lnTo>
                    <a:pt x="63" y="51"/>
                  </a:lnTo>
                  <a:lnTo>
                    <a:pt x="61" y="52"/>
                  </a:lnTo>
                  <a:lnTo>
                    <a:pt x="58" y="52"/>
                  </a:lnTo>
                  <a:lnTo>
                    <a:pt x="57" y="55"/>
                  </a:lnTo>
                  <a:lnTo>
                    <a:pt x="57" y="57"/>
                  </a:lnTo>
                  <a:lnTo>
                    <a:pt x="57" y="59"/>
                  </a:lnTo>
                  <a:lnTo>
                    <a:pt x="57" y="60"/>
                  </a:lnTo>
                  <a:lnTo>
                    <a:pt x="55" y="62"/>
                  </a:lnTo>
                  <a:lnTo>
                    <a:pt x="52" y="59"/>
                  </a:lnTo>
                  <a:lnTo>
                    <a:pt x="52" y="57"/>
                  </a:lnTo>
                  <a:lnTo>
                    <a:pt x="52" y="55"/>
                  </a:lnTo>
                  <a:lnTo>
                    <a:pt x="52" y="55"/>
                  </a:lnTo>
                  <a:lnTo>
                    <a:pt x="50" y="52"/>
                  </a:lnTo>
                  <a:lnTo>
                    <a:pt x="49" y="52"/>
                  </a:lnTo>
                  <a:lnTo>
                    <a:pt x="47" y="52"/>
                  </a:lnTo>
                  <a:lnTo>
                    <a:pt x="45" y="52"/>
                  </a:lnTo>
                  <a:lnTo>
                    <a:pt x="45" y="52"/>
                  </a:lnTo>
                  <a:lnTo>
                    <a:pt x="44" y="51"/>
                  </a:lnTo>
                  <a:lnTo>
                    <a:pt x="44" y="48"/>
                  </a:lnTo>
                  <a:lnTo>
                    <a:pt x="44" y="46"/>
                  </a:lnTo>
                  <a:lnTo>
                    <a:pt x="44" y="44"/>
                  </a:lnTo>
                  <a:lnTo>
                    <a:pt x="44" y="44"/>
                  </a:lnTo>
                  <a:lnTo>
                    <a:pt x="42" y="44"/>
                  </a:lnTo>
                  <a:lnTo>
                    <a:pt x="42" y="43"/>
                  </a:lnTo>
                  <a:lnTo>
                    <a:pt x="41" y="41"/>
                  </a:lnTo>
                  <a:lnTo>
                    <a:pt x="42" y="41"/>
                  </a:lnTo>
                  <a:lnTo>
                    <a:pt x="45" y="41"/>
                  </a:lnTo>
                  <a:lnTo>
                    <a:pt x="45" y="41"/>
                  </a:lnTo>
                  <a:lnTo>
                    <a:pt x="47" y="41"/>
                  </a:lnTo>
                  <a:lnTo>
                    <a:pt x="49" y="38"/>
                  </a:lnTo>
                  <a:lnTo>
                    <a:pt x="49" y="38"/>
                  </a:lnTo>
                  <a:lnTo>
                    <a:pt x="49" y="38"/>
                  </a:lnTo>
                  <a:lnTo>
                    <a:pt x="50" y="36"/>
                  </a:lnTo>
                  <a:lnTo>
                    <a:pt x="52" y="38"/>
                  </a:lnTo>
                  <a:lnTo>
                    <a:pt x="50" y="40"/>
                  </a:lnTo>
                  <a:lnTo>
                    <a:pt x="50" y="41"/>
                  </a:lnTo>
                  <a:lnTo>
                    <a:pt x="53" y="43"/>
                  </a:lnTo>
                  <a:lnTo>
                    <a:pt x="53" y="43"/>
                  </a:lnTo>
                  <a:lnTo>
                    <a:pt x="55" y="41"/>
                  </a:lnTo>
                  <a:lnTo>
                    <a:pt x="55" y="40"/>
                  </a:lnTo>
                  <a:lnTo>
                    <a:pt x="55" y="40"/>
                  </a:lnTo>
                  <a:lnTo>
                    <a:pt x="55" y="38"/>
                  </a:lnTo>
                  <a:lnTo>
                    <a:pt x="55" y="38"/>
                  </a:lnTo>
                  <a:lnTo>
                    <a:pt x="55" y="36"/>
                  </a:lnTo>
                  <a:lnTo>
                    <a:pt x="57" y="35"/>
                  </a:lnTo>
                  <a:lnTo>
                    <a:pt x="60" y="33"/>
                  </a:lnTo>
                  <a:lnTo>
                    <a:pt x="61" y="33"/>
                  </a:lnTo>
                  <a:close/>
                  <a:moveTo>
                    <a:pt x="42" y="10"/>
                  </a:moveTo>
                  <a:lnTo>
                    <a:pt x="44" y="10"/>
                  </a:lnTo>
                  <a:lnTo>
                    <a:pt x="42" y="10"/>
                  </a:lnTo>
                  <a:lnTo>
                    <a:pt x="42" y="11"/>
                  </a:lnTo>
                  <a:lnTo>
                    <a:pt x="42" y="11"/>
                  </a:lnTo>
                  <a:lnTo>
                    <a:pt x="39" y="10"/>
                  </a:lnTo>
                  <a:lnTo>
                    <a:pt x="41" y="10"/>
                  </a:lnTo>
                  <a:lnTo>
                    <a:pt x="42" y="10"/>
                  </a:lnTo>
                  <a:close/>
                  <a:moveTo>
                    <a:pt x="36" y="0"/>
                  </a:moveTo>
                  <a:lnTo>
                    <a:pt x="34" y="2"/>
                  </a:lnTo>
                  <a:lnTo>
                    <a:pt x="34" y="3"/>
                  </a:lnTo>
                  <a:lnTo>
                    <a:pt x="34" y="3"/>
                  </a:lnTo>
                  <a:lnTo>
                    <a:pt x="34" y="7"/>
                  </a:lnTo>
                  <a:lnTo>
                    <a:pt x="34" y="8"/>
                  </a:lnTo>
                  <a:lnTo>
                    <a:pt x="34" y="11"/>
                  </a:lnTo>
                  <a:lnTo>
                    <a:pt x="33" y="13"/>
                  </a:lnTo>
                  <a:lnTo>
                    <a:pt x="33" y="16"/>
                  </a:lnTo>
                  <a:lnTo>
                    <a:pt x="31" y="16"/>
                  </a:lnTo>
                  <a:lnTo>
                    <a:pt x="31" y="19"/>
                  </a:lnTo>
                  <a:lnTo>
                    <a:pt x="31" y="21"/>
                  </a:lnTo>
                  <a:lnTo>
                    <a:pt x="31" y="24"/>
                  </a:lnTo>
                  <a:lnTo>
                    <a:pt x="33" y="25"/>
                  </a:lnTo>
                  <a:lnTo>
                    <a:pt x="34" y="25"/>
                  </a:lnTo>
                  <a:lnTo>
                    <a:pt x="39" y="25"/>
                  </a:lnTo>
                  <a:lnTo>
                    <a:pt x="41" y="27"/>
                  </a:lnTo>
                  <a:lnTo>
                    <a:pt x="41" y="27"/>
                  </a:lnTo>
                  <a:lnTo>
                    <a:pt x="41" y="29"/>
                  </a:lnTo>
                  <a:lnTo>
                    <a:pt x="39" y="30"/>
                  </a:lnTo>
                  <a:lnTo>
                    <a:pt x="38" y="32"/>
                  </a:lnTo>
                  <a:lnTo>
                    <a:pt x="36" y="32"/>
                  </a:lnTo>
                  <a:lnTo>
                    <a:pt x="34" y="32"/>
                  </a:lnTo>
                  <a:lnTo>
                    <a:pt x="33" y="30"/>
                  </a:lnTo>
                  <a:lnTo>
                    <a:pt x="33" y="32"/>
                  </a:lnTo>
                  <a:lnTo>
                    <a:pt x="31" y="32"/>
                  </a:lnTo>
                  <a:lnTo>
                    <a:pt x="31" y="36"/>
                  </a:lnTo>
                  <a:lnTo>
                    <a:pt x="30" y="40"/>
                  </a:lnTo>
                  <a:lnTo>
                    <a:pt x="30" y="40"/>
                  </a:lnTo>
                  <a:lnTo>
                    <a:pt x="28" y="40"/>
                  </a:lnTo>
                  <a:lnTo>
                    <a:pt x="28" y="40"/>
                  </a:lnTo>
                  <a:lnTo>
                    <a:pt x="27" y="40"/>
                  </a:lnTo>
                  <a:lnTo>
                    <a:pt x="27" y="40"/>
                  </a:lnTo>
                  <a:lnTo>
                    <a:pt x="28" y="41"/>
                  </a:lnTo>
                  <a:lnTo>
                    <a:pt x="27" y="41"/>
                  </a:lnTo>
                  <a:lnTo>
                    <a:pt x="27" y="43"/>
                  </a:lnTo>
                  <a:lnTo>
                    <a:pt x="25" y="43"/>
                  </a:lnTo>
                  <a:lnTo>
                    <a:pt x="23" y="44"/>
                  </a:lnTo>
                  <a:lnTo>
                    <a:pt x="22" y="46"/>
                  </a:lnTo>
                  <a:lnTo>
                    <a:pt x="22" y="46"/>
                  </a:lnTo>
                  <a:lnTo>
                    <a:pt x="22" y="48"/>
                  </a:lnTo>
                  <a:lnTo>
                    <a:pt x="22" y="49"/>
                  </a:lnTo>
                  <a:lnTo>
                    <a:pt x="22" y="51"/>
                  </a:lnTo>
                  <a:lnTo>
                    <a:pt x="22" y="52"/>
                  </a:lnTo>
                  <a:lnTo>
                    <a:pt x="20" y="54"/>
                  </a:lnTo>
                  <a:lnTo>
                    <a:pt x="19" y="55"/>
                  </a:lnTo>
                  <a:lnTo>
                    <a:pt x="22" y="55"/>
                  </a:lnTo>
                  <a:lnTo>
                    <a:pt x="22" y="55"/>
                  </a:lnTo>
                  <a:lnTo>
                    <a:pt x="23" y="57"/>
                  </a:lnTo>
                  <a:lnTo>
                    <a:pt x="23" y="57"/>
                  </a:lnTo>
                  <a:lnTo>
                    <a:pt x="23" y="59"/>
                  </a:lnTo>
                  <a:lnTo>
                    <a:pt x="23" y="60"/>
                  </a:lnTo>
                  <a:lnTo>
                    <a:pt x="23" y="60"/>
                  </a:lnTo>
                  <a:lnTo>
                    <a:pt x="22" y="60"/>
                  </a:lnTo>
                  <a:lnTo>
                    <a:pt x="22" y="60"/>
                  </a:lnTo>
                  <a:lnTo>
                    <a:pt x="20" y="60"/>
                  </a:lnTo>
                  <a:lnTo>
                    <a:pt x="17" y="60"/>
                  </a:lnTo>
                  <a:lnTo>
                    <a:pt x="17" y="60"/>
                  </a:lnTo>
                  <a:lnTo>
                    <a:pt x="16" y="60"/>
                  </a:lnTo>
                  <a:lnTo>
                    <a:pt x="11" y="59"/>
                  </a:lnTo>
                  <a:lnTo>
                    <a:pt x="11" y="59"/>
                  </a:lnTo>
                  <a:lnTo>
                    <a:pt x="8" y="59"/>
                  </a:lnTo>
                  <a:lnTo>
                    <a:pt x="8" y="59"/>
                  </a:lnTo>
                  <a:lnTo>
                    <a:pt x="8" y="57"/>
                  </a:lnTo>
                  <a:lnTo>
                    <a:pt x="8" y="55"/>
                  </a:lnTo>
                  <a:lnTo>
                    <a:pt x="6" y="54"/>
                  </a:lnTo>
                  <a:lnTo>
                    <a:pt x="8" y="54"/>
                  </a:lnTo>
                  <a:lnTo>
                    <a:pt x="8" y="51"/>
                  </a:lnTo>
                  <a:lnTo>
                    <a:pt x="8" y="48"/>
                  </a:lnTo>
                  <a:lnTo>
                    <a:pt x="3" y="46"/>
                  </a:lnTo>
                  <a:lnTo>
                    <a:pt x="0" y="44"/>
                  </a:lnTo>
                  <a:lnTo>
                    <a:pt x="1" y="38"/>
                  </a:lnTo>
                  <a:lnTo>
                    <a:pt x="1" y="36"/>
                  </a:lnTo>
                  <a:lnTo>
                    <a:pt x="0" y="33"/>
                  </a:lnTo>
                  <a:lnTo>
                    <a:pt x="0" y="30"/>
                  </a:lnTo>
                  <a:lnTo>
                    <a:pt x="1" y="24"/>
                  </a:lnTo>
                  <a:lnTo>
                    <a:pt x="1" y="24"/>
                  </a:lnTo>
                  <a:lnTo>
                    <a:pt x="3" y="24"/>
                  </a:lnTo>
                  <a:lnTo>
                    <a:pt x="4" y="25"/>
                  </a:lnTo>
                  <a:lnTo>
                    <a:pt x="6" y="25"/>
                  </a:lnTo>
                  <a:lnTo>
                    <a:pt x="8" y="25"/>
                  </a:lnTo>
                  <a:lnTo>
                    <a:pt x="8" y="25"/>
                  </a:lnTo>
                  <a:lnTo>
                    <a:pt x="9" y="25"/>
                  </a:lnTo>
                  <a:lnTo>
                    <a:pt x="9" y="24"/>
                  </a:lnTo>
                  <a:lnTo>
                    <a:pt x="11" y="21"/>
                  </a:lnTo>
                  <a:lnTo>
                    <a:pt x="12" y="21"/>
                  </a:lnTo>
                  <a:lnTo>
                    <a:pt x="14" y="21"/>
                  </a:lnTo>
                  <a:lnTo>
                    <a:pt x="16" y="21"/>
                  </a:lnTo>
                  <a:lnTo>
                    <a:pt x="16" y="22"/>
                  </a:lnTo>
                  <a:lnTo>
                    <a:pt x="16" y="19"/>
                  </a:lnTo>
                  <a:lnTo>
                    <a:pt x="17" y="16"/>
                  </a:lnTo>
                  <a:lnTo>
                    <a:pt x="14" y="14"/>
                  </a:lnTo>
                  <a:lnTo>
                    <a:pt x="12" y="16"/>
                  </a:lnTo>
                  <a:lnTo>
                    <a:pt x="11" y="18"/>
                  </a:lnTo>
                  <a:lnTo>
                    <a:pt x="9" y="21"/>
                  </a:lnTo>
                  <a:lnTo>
                    <a:pt x="8" y="22"/>
                  </a:lnTo>
                  <a:lnTo>
                    <a:pt x="4" y="22"/>
                  </a:lnTo>
                  <a:lnTo>
                    <a:pt x="3" y="22"/>
                  </a:lnTo>
                  <a:lnTo>
                    <a:pt x="3" y="21"/>
                  </a:lnTo>
                  <a:lnTo>
                    <a:pt x="3" y="19"/>
                  </a:lnTo>
                  <a:lnTo>
                    <a:pt x="3" y="19"/>
                  </a:lnTo>
                  <a:lnTo>
                    <a:pt x="4" y="16"/>
                  </a:lnTo>
                  <a:lnTo>
                    <a:pt x="8" y="13"/>
                  </a:lnTo>
                  <a:lnTo>
                    <a:pt x="11" y="13"/>
                  </a:lnTo>
                  <a:lnTo>
                    <a:pt x="12" y="13"/>
                  </a:lnTo>
                  <a:lnTo>
                    <a:pt x="14" y="13"/>
                  </a:lnTo>
                  <a:lnTo>
                    <a:pt x="17" y="13"/>
                  </a:lnTo>
                  <a:lnTo>
                    <a:pt x="19" y="13"/>
                  </a:lnTo>
                  <a:lnTo>
                    <a:pt x="20" y="11"/>
                  </a:lnTo>
                  <a:lnTo>
                    <a:pt x="25" y="7"/>
                  </a:lnTo>
                  <a:lnTo>
                    <a:pt x="27" y="3"/>
                  </a:lnTo>
                  <a:lnTo>
                    <a:pt x="31" y="3"/>
                  </a:lnTo>
                  <a:lnTo>
                    <a:pt x="34" y="0"/>
                  </a:lnTo>
                  <a:lnTo>
                    <a:pt x="3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95" name="Freeform 292">
              <a:extLst>
                <a:ext uri="{FF2B5EF4-FFF2-40B4-BE49-F238E27FC236}">
                  <a16:creationId xmlns:a16="http://schemas.microsoft.com/office/drawing/2014/main" id="{C926F157-5DDA-6877-2B81-D9032B67FFAC}"/>
                </a:ext>
              </a:extLst>
            </p:cNvPr>
            <p:cNvSpPr>
              <a:spLocks/>
            </p:cNvSpPr>
            <p:nvPr/>
          </p:nvSpPr>
          <p:spPr bwMode="auto">
            <a:xfrm>
              <a:off x="6942324" y="4059215"/>
              <a:ext cx="46781" cy="50680"/>
            </a:xfrm>
            <a:custGeom>
              <a:avLst/>
              <a:gdLst>
                <a:gd name="T0" fmla="*/ 19 w 24"/>
                <a:gd name="T1" fmla="*/ 0 h 26"/>
                <a:gd name="T2" fmla="*/ 19 w 24"/>
                <a:gd name="T3" fmla="*/ 0 h 26"/>
                <a:gd name="T4" fmla="*/ 22 w 24"/>
                <a:gd name="T5" fmla="*/ 4 h 26"/>
                <a:gd name="T6" fmla="*/ 22 w 24"/>
                <a:gd name="T7" fmla="*/ 5 h 26"/>
                <a:gd name="T8" fmla="*/ 24 w 24"/>
                <a:gd name="T9" fmla="*/ 7 h 26"/>
                <a:gd name="T10" fmla="*/ 22 w 24"/>
                <a:gd name="T11" fmla="*/ 8 h 26"/>
                <a:gd name="T12" fmla="*/ 22 w 24"/>
                <a:gd name="T13" fmla="*/ 10 h 26"/>
                <a:gd name="T14" fmla="*/ 20 w 24"/>
                <a:gd name="T15" fmla="*/ 12 h 26"/>
                <a:gd name="T16" fmla="*/ 17 w 24"/>
                <a:gd name="T17" fmla="*/ 13 h 26"/>
                <a:gd name="T18" fmla="*/ 14 w 24"/>
                <a:gd name="T19" fmla="*/ 15 h 26"/>
                <a:gd name="T20" fmla="*/ 13 w 24"/>
                <a:gd name="T21" fmla="*/ 16 h 26"/>
                <a:gd name="T22" fmla="*/ 11 w 24"/>
                <a:gd name="T23" fmla="*/ 16 h 26"/>
                <a:gd name="T24" fmla="*/ 11 w 24"/>
                <a:gd name="T25" fmla="*/ 18 h 26"/>
                <a:gd name="T26" fmla="*/ 11 w 24"/>
                <a:gd name="T27" fmla="*/ 18 h 26"/>
                <a:gd name="T28" fmla="*/ 13 w 24"/>
                <a:gd name="T29" fmla="*/ 18 h 26"/>
                <a:gd name="T30" fmla="*/ 14 w 24"/>
                <a:gd name="T31" fmla="*/ 16 h 26"/>
                <a:gd name="T32" fmla="*/ 16 w 24"/>
                <a:gd name="T33" fmla="*/ 16 h 26"/>
                <a:gd name="T34" fmla="*/ 17 w 24"/>
                <a:gd name="T35" fmla="*/ 16 h 26"/>
                <a:gd name="T36" fmla="*/ 19 w 24"/>
                <a:gd name="T37" fmla="*/ 16 h 26"/>
                <a:gd name="T38" fmla="*/ 20 w 24"/>
                <a:gd name="T39" fmla="*/ 18 h 26"/>
                <a:gd name="T40" fmla="*/ 19 w 24"/>
                <a:gd name="T41" fmla="*/ 19 h 26"/>
                <a:gd name="T42" fmla="*/ 17 w 24"/>
                <a:gd name="T43" fmla="*/ 23 h 26"/>
                <a:gd name="T44" fmla="*/ 16 w 24"/>
                <a:gd name="T45" fmla="*/ 24 h 26"/>
                <a:gd name="T46" fmla="*/ 16 w 24"/>
                <a:gd name="T47" fmla="*/ 26 h 26"/>
                <a:gd name="T48" fmla="*/ 14 w 24"/>
                <a:gd name="T49" fmla="*/ 24 h 26"/>
                <a:gd name="T50" fmla="*/ 14 w 24"/>
                <a:gd name="T51" fmla="*/ 24 h 26"/>
                <a:gd name="T52" fmla="*/ 13 w 24"/>
                <a:gd name="T53" fmla="*/ 24 h 26"/>
                <a:gd name="T54" fmla="*/ 11 w 24"/>
                <a:gd name="T55" fmla="*/ 24 h 26"/>
                <a:gd name="T56" fmla="*/ 9 w 24"/>
                <a:gd name="T57" fmla="*/ 24 h 26"/>
                <a:gd name="T58" fmla="*/ 8 w 24"/>
                <a:gd name="T59" fmla="*/ 24 h 26"/>
                <a:gd name="T60" fmla="*/ 5 w 24"/>
                <a:gd name="T61" fmla="*/ 26 h 26"/>
                <a:gd name="T62" fmla="*/ 3 w 24"/>
                <a:gd name="T63" fmla="*/ 26 h 26"/>
                <a:gd name="T64" fmla="*/ 2 w 24"/>
                <a:gd name="T65" fmla="*/ 26 h 26"/>
                <a:gd name="T66" fmla="*/ 2 w 24"/>
                <a:gd name="T67" fmla="*/ 26 h 26"/>
                <a:gd name="T68" fmla="*/ 0 w 24"/>
                <a:gd name="T69" fmla="*/ 26 h 26"/>
                <a:gd name="T70" fmla="*/ 0 w 24"/>
                <a:gd name="T71" fmla="*/ 23 h 26"/>
                <a:gd name="T72" fmla="*/ 0 w 24"/>
                <a:gd name="T73" fmla="*/ 19 h 26"/>
                <a:gd name="T74" fmla="*/ 0 w 24"/>
                <a:gd name="T75" fmla="*/ 16 h 26"/>
                <a:gd name="T76" fmla="*/ 0 w 24"/>
                <a:gd name="T77" fmla="*/ 15 h 26"/>
                <a:gd name="T78" fmla="*/ 0 w 24"/>
                <a:gd name="T79" fmla="*/ 15 h 26"/>
                <a:gd name="T80" fmla="*/ 2 w 24"/>
                <a:gd name="T81" fmla="*/ 13 h 26"/>
                <a:gd name="T82" fmla="*/ 3 w 24"/>
                <a:gd name="T83" fmla="*/ 12 h 26"/>
                <a:gd name="T84" fmla="*/ 5 w 24"/>
                <a:gd name="T85" fmla="*/ 8 h 26"/>
                <a:gd name="T86" fmla="*/ 6 w 24"/>
                <a:gd name="T87" fmla="*/ 5 h 26"/>
                <a:gd name="T88" fmla="*/ 8 w 24"/>
                <a:gd name="T89" fmla="*/ 4 h 26"/>
                <a:gd name="T90" fmla="*/ 9 w 24"/>
                <a:gd name="T91" fmla="*/ 4 h 26"/>
                <a:gd name="T92" fmla="*/ 9 w 24"/>
                <a:gd name="T93" fmla="*/ 2 h 26"/>
                <a:gd name="T94" fmla="*/ 9 w 24"/>
                <a:gd name="T95" fmla="*/ 4 h 26"/>
                <a:gd name="T96" fmla="*/ 13 w 24"/>
                <a:gd name="T97" fmla="*/ 5 h 26"/>
                <a:gd name="T98" fmla="*/ 13 w 24"/>
                <a:gd name="T99" fmla="*/ 5 h 26"/>
                <a:gd name="T100" fmla="*/ 14 w 24"/>
                <a:gd name="T101" fmla="*/ 4 h 26"/>
                <a:gd name="T102" fmla="*/ 14 w 24"/>
                <a:gd name="T103" fmla="*/ 2 h 26"/>
                <a:gd name="T104" fmla="*/ 16 w 24"/>
                <a:gd name="T105" fmla="*/ 0 h 26"/>
                <a:gd name="T106" fmla="*/ 16 w 24"/>
                <a:gd name="T107" fmla="*/ 2 h 26"/>
                <a:gd name="T108" fmla="*/ 17 w 24"/>
                <a:gd name="T109" fmla="*/ 0 h 26"/>
                <a:gd name="T110" fmla="*/ 19 w 24"/>
                <a:gd name="T11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 h="26">
                  <a:moveTo>
                    <a:pt x="19" y="0"/>
                  </a:moveTo>
                  <a:lnTo>
                    <a:pt x="19" y="0"/>
                  </a:lnTo>
                  <a:lnTo>
                    <a:pt x="22" y="4"/>
                  </a:lnTo>
                  <a:lnTo>
                    <a:pt x="22" y="5"/>
                  </a:lnTo>
                  <a:lnTo>
                    <a:pt x="24" y="7"/>
                  </a:lnTo>
                  <a:lnTo>
                    <a:pt x="22" y="8"/>
                  </a:lnTo>
                  <a:lnTo>
                    <a:pt x="22" y="10"/>
                  </a:lnTo>
                  <a:lnTo>
                    <a:pt x="20" y="12"/>
                  </a:lnTo>
                  <a:lnTo>
                    <a:pt x="17" y="13"/>
                  </a:lnTo>
                  <a:lnTo>
                    <a:pt x="14" y="15"/>
                  </a:lnTo>
                  <a:lnTo>
                    <a:pt x="13" y="16"/>
                  </a:lnTo>
                  <a:lnTo>
                    <a:pt x="11" y="16"/>
                  </a:lnTo>
                  <a:lnTo>
                    <a:pt x="11" y="18"/>
                  </a:lnTo>
                  <a:lnTo>
                    <a:pt x="11" y="18"/>
                  </a:lnTo>
                  <a:lnTo>
                    <a:pt x="13" y="18"/>
                  </a:lnTo>
                  <a:lnTo>
                    <a:pt x="14" y="16"/>
                  </a:lnTo>
                  <a:lnTo>
                    <a:pt x="16" y="16"/>
                  </a:lnTo>
                  <a:lnTo>
                    <a:pt x="17" y="16"/>
                  </a:lnTo>
                  <a:lnTo>
                    <a:pt x="19" y="16"/>
                  </a:lnTo>
                  <a:lnTo>
                    <a:pt x="20" y="18"/>
                  </a:lnTo>
                  <a:lnTo>
                    <a:pt x="19" y="19"/>
                  </a:lnTo>
                  <a:lnTo>
                    <a:pt x="17" y="23"/>
                  </a:lnTo>
                  <a:lnTo>
                    <a:pt x="16" y="24"/>
                  </a:lnTo>
                  <a:lnTo>
                    <a:pt x="16" y="26"/>
                  </a:lnTo>
                  <a:lnTo>
                    <a:pt x="14" y="24"/>
                  </a:lnTo>
                  <a:lnTo>
                    <a:pt x="14" y="24"/>
                  </a:lnTo>
                  <a:lnTo>
                    <a:pt x="13" y="24"/>
                  </a:lnTo>
                  <a:lnTo>
                    <a:pt x="11" y="24"/>
                  </a:lnTo>
                  <a:lnTo>
                    <a:pt x="9" y="24"/>
                  </a:lnTo>
                  <a:lnTo>
                    <a:pt x="8" y="24"/>
                  </a:lnTo>
                  <a:lnTo>
                    <a:pt x="5" y="26"/>
                  </a:lnTo>
                  <a:lnTo>
                    <a:pt x="3" y="26"/>
                  </a:lnTo>
                  <a:lnTo>
                    <a:pt x="2" y="26"/>
                  </a:lnTo>
                  <a:lnTo>
                    <a:pt x="2" y="26"/>
                  </a:lnTo>
                  <a:lnTo>
                    <a:pt x="0" y="26"/>
                  </a:lnTo>
                  <a:lnTo>
                    <a:pt x="0" y="23"/>
                  </a:lnTo>
                  <a:lnTo>
                    <a:pt x="0" y="19"/>
                  </a:lnTo>
                  <a:lnTo>
                    <a:pt x="0" y="16"/>
                  </a:lnTo>
                  <a:lnTo>
                    <a:pt x="0" y="15"/>
                  </a:lnTo>
                  <a:lnTo>
                    <a:pt x="0" y="15"/>
                  </a:lnTo>
                  <a:lnTo>
                    <a:pt x="2" y="13"/>
                  </a:lnTo>
                  <a:lnTo>
                    <a:pt x="3" y="12"/>
                  </a:lnTo>
                  <a:lnTo>
                    <a:pt x="5" y="8"/>
                  </a:lnTo>
                  <a:lnTo>
                    <a:pt x="6" y="5"/>
                  </a:lnTo>
                  <a:lnTo>
                    <a:pt x="8" y="4"/>
                  </a:lnTo>
                  <a:lnTo>
                    <a:pt x="9" y="4"/>
                  </a:lnTo>
                  <a:lnTo>
                    <a:pt x="9" y="2"/>
                  </a:lnTo>
                  <a:lnTo>
                    <a:pt x="9" y="4"/>
                  </a:lnTo>
                  <a:lnTo>
                    <a:pt x="13" y="5"/>
                  </a:lnTo>
                  <a:lnTo>
                    <a:pt x="13" y="5"/>
                  </a:lnTo>
                  <a:lnTo>
                    <a:pt x="14" y="4"/>
                  </a:lnTo>
                  <a:lnTo>
                    <a:pt x="14" y="2"/>
                  </a:lnTo>
                  <a:lnTo>
                    <a:pt x="16" y="0"/>
                  </a:lnTo>
                  <a:lnTo>
                    <a:pt x="16" y="2"/>
                  </a:lnTo>
                  <a:lnTo>
                    <a:pt x="17" y="0"/>
                  </a:lnTo>
                  <a:lnTo>
                    <a:pt x="1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96" name="Freeform 293">
              <a:extLst>
                <a:ext uri="{FF2B5EF4-FFF2-40B4-BE49-F238E27FC236}">
                  <a16:creationId xmlns:a16="http://schemas.microsoft.com/office/drawing/2014/main" id="{F869AB08-19E5-5C7F-3391-123E72A20BCF}"/>
                </a:ext>
              </a:extLst>
            </p:cNvPr>
            <p:cNvSpPr>
              <a:spLocks noEditPoints="1"/>
            </p:cNvSpPr>
            <p:nvPr/>
          </p:nvSpPr>
          <p:spPr bwMode="auto">
            <a:xfrm>
              <a:off x="5928729" y="2692811"/>
              <a:ext cx="257297" cy="288485"/>
            </a:xfrm>
            <a:custGeom>
              <a:avLst/>
              <a:gdLst>
                <a:gd name="T0" fmla="*/ 116 w 132"/>
                <a:gd name="T1" fmla="*/ 22 h 148"/>
                <a:gd name="T2" fmla="*/ 78 w 132"/>
                <a:gd name="T3" fmla="*/ 13 h 148"/>
                <a:gd name="T4" fmla="*/ 113 w 132"/>
                <a:gd name="T5" fmla="*/ 10 h 148"/>
                <a:gd name="T6" fmla="*/ 112 w 132"/>
                <a:gd name="T7" fmla="*/ 15 h 148"/>
                <a:gd name="T8" fmla="*/ 107 w 132"/>
                <a:gd name="T9" fmla="*/ 10 h 148"/>
                <a:gd name="T10" fmla="*/ 37 w 132"/>
                <a:gd name="T11" fmla="*/ 7 h 148"/>
                <a:gd name="T12" fmla="*/ 50 w 132"/>
                <a:gd name="T13" fmla="*/ 5 h 148"/>
                <a:gd name="T14" fmla="*/ 61 w 132"/>
                <a:gd name="T15" fmla="*/ 8 h 148"/>
                <a:gd name="T16" fmla="*/ 74 w 132"/>
                <a:gd name="T17" fmla="*/ 15 h 148"/>
                <a:gd name="T18" fmla="*/ 82 w 132"/>
                <a:gd name="T19" fmla="*/ 22 h 148"/>
                <a:gd name="T20" fmla="*/ 102 w 132"/>
                <a:gd name="T21" fmla="*/ 13 h 148"/>
                <a:gd name="T22" fmla="*/ 121 w 132"/>
                <a:gd name="T23" fmla="*/ 27 h 148"/>
                <a:gd name="T24" fmla="*/ 123 w 132"/>
                <a:gd name="T25" fmla="*/ 41 h 148"/>
                <a:gd name="T26" fmla="*/ 126 w 132"/>
                <a:gd name="T27" fmla="*/ 54 h 148"/>
                <a:gd name="T28" fmla="*/ 127 w 132"/>
                <a:gd name="T29" fmla="*/ 62 h 148"/>
                <a:gd name="T30" fmla="*/ 131 w 132"/>
                <a:gd name="T31" fmla="*/ 71 h 148"/>
                <a:gd name="T32" fmla="*/ 129 w 132"/>
                <a:gd name="T33" fmla="*/ 84 h 148"/>
                <a:gd name="T34" fmla="*/ 124 w 132"/>
                <a:gd name="T35" fmla="*/ 79 h 148"/>
                <a:gd name="T36" fmla="*/ 119 w 132"/>
                <a:gd name="T37" fmla="*/ 84 h 148"/>
                <a:gd name="T38" fmla="*/ 108 w 132"/>
                <a:gd name="T39" fmla="*/ 87 h 148"/>
                <a:gd name="T40" fmla="*/ 102 w 132"/>
                <a:gd name="T41" fmla="*/ 92 h 148"/>
                <a:gd name="T42" fmla="*/ 93 w 132"/>
                <a:gd name="T43" fmla="*/ 95 h 148"/>
                <a:gd name="T44" fmla="*/ 91 w 132"/>
                <a:gd name="T45" fmla="*/ 96 h 148"/>
                <a:gd name="T46" fmla="*/ 96 w 132"/>
                <a:gd name="T47" fmla="*/ 103 h 148"/>
                <a:gd name="T48" fmla="*/ 101 w 132"/>
                <a:gd name="T49" fmla="*/ 111 h 148"/>
                <a:gd name="T50" fmla="*/ 110 w 132"/>
                <a:gd name="T51" fmla="*/ 119 h 148"/>
                <a:gd name="T52" fmla="*/ 115 w 132"/>
                <a:gd name="T53" fmla="*/ 126 h 148"/>
                <a:gd name="T54" fmla="*/ 107 w 132"/>
                <a:gd name="T55" fmla="*/ 131 h 148"/>
                <a:gd name="T56" fmla="*/ 104 w 132"/>
                <a:gd name="T57" fmla="*/ 139 h 148"/>
                <a:gd name="T58" fmla="*/ 104 w 132"/>
                <a:gd name="T59" fmla="*/ 145 h 148"/>
                <a:gd name="T60" fmla="*/ 97 w 132"/>
                <a:gd name="T61" fmla="*/ 142 h 148"/>
                <a:gd name="T62" fmla="*/ 93 w 132"/>
                <a:gd name="T63" fmla="*/ 142 h 148"/>
                <a:gd name="T64" fmla="*/ 77 w 132"/>
                <a:gd name="T65" fmla="*/ 147 h 148"/>
                <a:gd name="T66" fmla="*/ 67 w 132"/>
                <a:gd name="T67" fmla="*/ 144 h 148"/>
                <a:gd name="T68" fmla="*/ 63 w 132"/>
                <a:gd name="T69" fmla="*/ 147 h 148"/>
                <a:gd name="T70" fmla="*/ 56 w 132"/>
                <a:gd name="T71" fmla="*/ 144 h 148"/>
                <a:gd name="T72" fmla="*/ 49 w 132"/>
                <a:gd name="T73" fmla="*/ 142 h 148"/>
                <a:gd name="T74" fmla="*/ 41 w 132"/>
                <a:gd name="T75" fmla="*/ 141 h 148"/>
                <a:gd name="T76" fmla="*/ 39 w 132"/>
                <a:gd name="T77" fmla="*/ 142 h 148"/>
                <a:gd name="T78" fmla="*/ 30 w 132"/>
                <a:gd name="T79" fmla="*/ 144 h 148"/>
                <a:gd name="T80" fmla="*/ 26 w 132"/>
                <a:gd name="T81" fmla="*/ 133 h 148"/>
                <a:gd name="T82" fmla="*/ 33 w 132"/>
                <a:gd name="T83" fmla="*/ 117 h 148"/>
                <a:gd name="T84" fmla="*/ 19 w 132"/>
                <a:gd name="T85" fmla="*/ 115 h 148"/>
                <a:gd name="T86" fmla="*/ 14 w 132"/>
                <a:gd name="T87" fmla="*/ 114 h 148"/>
                <a:gd name="T88" fmla="*/ 8 w 132"/>
                <a:gd name="T89" fmla="*/ 108 h 148"/>
                <a:gd name="T90" fmla="*/ 6 w 132"/>
                <a:gd name="T91" fmla="*/ 101 h 148"/>
                <a:gd name="T92" fmla="*/ 8 w 132"/>
                <a:gd name="T93" fmla="*/ 92 h 148"/>
                <a:gd name="T94" fmla="*/ 3 w 132"/>
                <a:gd name="T95" fmla="*/ 85 h 148"/>
                <a:gd name="T96" fmla="*/ 1 w 132"/>
                <a:gd name="T97" fmla="*/ 79 h 148"/>
                <a:gd name="T98" fmla="*/ 6 w 132"/>
                <a:gd name="T99" fmla="*/ 71 h 148"/>
                <a:gd name="T100" fmla="*/ 3 w 132"/>
                <a:gd name="T101" fmla="*/ 63 h 148"/>
                <a:gd name="T102" fmla="*/ 14 w 132"/>
                <a:gd name="T103" fmla="*/ 62 h 148"/>
                <a:gd name="T104" fmla="*/ 15 w 132"/>
                <a:gd name="T105" fmla="*/ 59 h 148"/>
                <a:gd name="T106" fmla="*/ 14 w 132"/>
                <a:gd name="T107" fmla="*/ 52 h 148"/>
                <a:gd name="T108" fmla="*/ 17 w 132"/>
                <a:gd name="T109" fmla="*/ 48 h 148"/>
                <a:gd name="T110" fmla="*/ 19 w 132"/>
                <a:gd name="T111" fmla="*/ 32 h 148"/>
                <a:gd name="T112" fmla="*/ 34 w 132"/>
                <a:gd name="T113" fmla="*/ 32 h 148"/>
                <a:gd name="T114" fmla="*/ 39 w 132"/>
                <a:gd name="T115" fmla="*/ 26 h 148"/>
                <a:gd name="T116" fmla="*/ 55 w 132"/>
                <a:gd name="T117" fmla="*/ 29 h 148"/>
                <a:gd name="T118" fmla="*/ 42 w 132"/>
                <a:gd name="T119" fmla="*/ 15 h 148"/>
                <a:gd name="T120" fmla="*/ 42 w 132"/>
                <a:gd name="T121" fmla="*/ 8 h 148"/>
                <a:gd name="T122" fmla="*/ 37 w 132"/>
                <a:gd name="T123" fmla="*/ 2 h 148"/>
                <a:gd name="T124" fmla="*/ 36 w 132"/>
                <a:gd name="T125" fmla="*/ 4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 h="148">
                  <a:moveTo>
                    <a:pt x="116" y="19"/>
                  </a:moveTo>
                  <a:lnTo>
                    <a:pt x="119" y="21"/>
                  </a:lnTo>
                  <a:lnTo>
                    <a:pt x="121" y="22"/>
                  </a:lnTo>
                  <a:lnTo>
                    <a:pt x="121" y="22"/>
                  </a:lnTo>
                  <a:lnTo>
                    <a:pt x="121" y="24"/>
                  </a:lnTo>
                  <a:lnTo>
                    <a:pt x="121" y="24"/>
                  </a:lnTo>
                  <a:lnTo>
                    <a:pt x="119" y="24"/>
                  </a:lnTo>
                  <a:lnTo>
                    <a:pt x="116" y="24"/>
                  </a:lnTo>
                  <a:lnTo>
                    <a:pt x="116" y="22"/>
                  </a:lnTo>
                  <a:lnTo>
                    <a:pt x="116" y="21"/>
                  </a:lnTo>
                  <a:lnTo>
                    <a:pt x="116" y="21"/>
                  </a:lnTo>
                  <a:lnTo>
                    <a:pt x="116" y="21"/>
                  </a:lnTo>
                  <a:lnTo>
                    <a:pt x="115" y="19"/>
                  </a:lnTo>
                  <a:lnTo>
                    <a:pt x="116" y="19"/>
                  </a:lnTo>
                  <a:close/>
                  <a:moveTo>
                    <a:pt x="75" y="11"/>
                  </a:moveTo>
                  <a:lnTo>
                    <a:pt x="78" y="11"/>
                  </a:lnTo>
                  <a:lnTo>
                    <a:pt x="78" y="13"/>
                  </a:lnTo>
                  <a:lnTo>
                    <a:pt x="78" y="13"/>
                  </a:lnTo>
                  <a:lnTo>
                    <a:pt x="77" y="13"/>
                  </a:lnTo>
                  <a:lnTo>
                    <a:pt x="75" y="13"/>
                  </a:lnTo>
                  <a:lnTo>
                    <a:pt x="75" y="13"/>
                  </a:lnTo>
                  <a:lnTo>
                    <a:pt x="75" y="11"/>
                  </a:lnTo>
                  <a:lnTo>
                    <a:pt x="75" y="11"/>
                  </a:lnTo>
                  <a:close/>
                  <a:moveTo>
                    <a:pt x="110" y="8"/>
                  </a:moveTo>
                  <a:lnTo>
                    <a:pt x="110" y="8"/>
                  </a:lnTo>
                  <a:lnTo>
                    <a:pt x="110" y="10"/>
                  </a:lnTo>
                  <a:lnTo>
                    <a:pt x="113" y="10"/>
                  </a:lnTo>
                  <a:lnTo>
                    <a:pt x="113" y="10"/>
                  </a:lnTo>
                  <a:lnTo>
                    <a:pt x="113" y="11"/>
                  </a:lnTo>
                  <a:lnTo>
                    <a:pt x="113" y="11"/>
                  </a:lnTo>
                  <a:lnTo>
                    <a:pt x="112" y="13"/>
                  </a:lnTo>
                  <a:lnTo>
                    <a:pt x="112" y="13"/>
                  </a:lnTo>
                  <a:lnTo>
                    <a:pt x="113" y="15"/>
                  </a:lnTo>
                  <a:lnTo>
                    <a:pt x="115" y="15"/>
                  </a:lnTo>
                  <a:lnTo>
                    <a:pt x="113" y="16"/>
                  </a:lnTo>
                  <a:lnTo>
                    <a:pt x="112" y="15"/>
                  </a:lnTo>
                  <a:lnTo>
                    <a:pt x="110" y="15"/>
                  </a:lnTo>
                  <a:lnTo>
                    <a:pt x="110" y="16"/>
                  </a:lnTo>
                  <a:lnTo>
                    <a:pt x="108" y="16"/>
                  </a:lnTo>
                  <a:lnTo>
                    <a:pt x="107" y="15"/>
                  </a:lnTo>
                  <a:lnTo>
                    <a:pt x="105" y="15"/>
                  </a:lnTo>
                  <a:lnTo>
                    <a:pt x="105" y="13"/>
                  </a:lnTo>
                  <a:lnTo>
                    <a:pt x="107" y="11"/>
                  </a:lnTo>
                  <a:lnTo>
                    <a:pt x="107" y="11"/>
                  </a:lnTo>
                  <a:lnTo>
                    <a:pt x="107" y="10"/>
                  </a:lnTo>
                  <a:lnTo>
                    <a:pt x="107" y="8"/>
                  </a:lnTo>
                  <a:lnTo>
                    <a:pt x="108" y="8"/>
                  </a:lnTo>
                  <a:lnTo>
                    <a:pt x="110" y="8"/>
                  </a:lnTo>
                  <a:close/>
                  <a:moveTo>
                    <a:pt x="39" y="7"/>
                  </a:moveTo>
                  <a:lnTo>
                    <a:pt x="39" y="7"/>
                  </a:lnTo>
                  <a:lnTo>
                    <a:pt x="41" y="7"/>
                  </a:lnTo>
                  <a:lnTo>
                    <a:pt x="39" y="8"/>
                  </a:lnTo>
                  <a:lnTo>
                    <a:pt x="37" y="8"/>
                  </a:lnTo>
                  <a:lnTo>
                    <a:pt x="37" y="7"/>
                  </a:lnTo>
                  <a:lnTo>
                    <a:pt x="37" y="7"/>
                  </a:lnTo>
                  <a:lnTo>
                    <a:pt x="37" y="7"/>
                  </a:lnTo>
                  <a:lnTo>
                    <a:pt x="39" y="7"/>
                  </a:lnTo>
                  <a:close/>
                  <a:moveTo>
                    <a:pt x="41" y="4"/>
                  </a:moveTo>
                  <a:lnTo>
                    <a:pt x="44" y="4"/>
                  </a:lnTo>
                  <a:lnTo>
                    <a:pt x="44" y="4"/>
                  </a:lnTo>
                  <a:lnTo>
                    <a:pt x="49" y="5"/>
                  </a:lnTo>
                  <a:lnTo>
                    <a:pt x="50" y="5"/>
                  </a:lnTo>
                  <a:lnTo>
                    <a:pt x="50" y="5"/>
                  </a:lnTo>
                  <a:lnTo>
                    <a:pt x="53" y="5"/>
                  </a:lnTo>
                  <a:lnTo>
                    <a:pt x="55" y="5"/>
                  </a:lnTo>
                  <a:lnTo>
                    <a:pt x="55" y="5"/>
                  </a:lnTo>
                  <a:lnTo>
                    <a:pt x="56" y="5"/>
                  </a:lnTo>
                  <a:lnTo>
                    <a:pt x="56" y="5"/>
                  </a:lnTo>
                  <a:lnTo>
                    <a:pt x="56" y="5"/>
                  </a:lnTo>
                  <a:lnTo>
                    <a:pt x="58" y="7"/>
                  </a:lnTo>
                  <a:lnTo>
                    <a:pt x="60" y="7"/>
                  </a:lnTo>
                  <a:lnTo>
                    <a:pt x="61" y="8"/>
                  </a:lnTo>
                  <a:lnTo>
                    <a:pt x="61" y="10"/>
                  </a:lnTo>
                  <a:lnTo>
                    <a:pt x="60" y="11"/>
                  </a:lnTo>
                  <a:lnTo>
                    <a:pt x="58" y="11"/>
                  </a:lnTo>
                  <a:lnTo>
                    <a:pt x="63" y="11"/>
                  </a:lnTo>
                  <a:lnTo>
                    <a:pt x="63" y="13"/>
                  </a:lnTo>
                  <a:lnTo>
                    <a:pt x="63" y="13"/>
                  </a:lnTo>
                  <a:lnTo>
                    <a:pt x="66" y="13"/>
                  </a:lnTo>
                  <a:lnTo>
                    <a:pt x="71" y="15"/>
                  </a:lnTo>
                  <a:lnTo>
                    <a:pt x="74" y="15"/>
                  </a:lnTo>
                  <a:lnTo>
                    <a:pt x="75" y="15"/>
                  </a:lnTo>
                  <a:lnTo>
                    <a:pt x="75" y="16"/>
                  </a:lnTo>
                  <a:lnTo>
                    <a:pt x="75" y="18"/>
                  </a:lnTo>
                  <a:lnTo>
                    <a:pt x="72" y="19"/>
                  </a:lnTo>
                  <a:lnTo>
                    <a:pt x="72" y="21"/>
                  </a:lnTo>
                  <a:lnTo>
                    <a:pt x="74" y="21"/>
                  </a:lnTo>
                  <a:lnTo>
                    <a:pt x="77" y="21"/>
                  </a:lnTo>
                  <a:lnTo>
                    <a:pt x="80" y="22"/>
                  </a:lnTo>
                  <a:lnTo>
                    <a:pt x="82" y="22"/>
                  </a:lnTo>
                  <a:lnTo>
                    <a:pt x="85" y="19"/>
                  </a:lnTo>
                  <a:lnTo>
                    <a:pt x="86" y="19"/>
                  </a:lnTo>
                  <a:lnTo>
                    <a:pt x="91" y="18"/>
                  </a:lnTo>
                  <a:lnTo>
                    <a:pt x="91" y="18"/>
                  </a:lnTo>
                  <a:lnTo>
                    <a:pt x="94" y="16"/>
                  </a:lnTo>
                  <a:lnTo>
                    <a:pt x="94" y="15"/>
                  </a:lnTo>
                  <a:lnTo>
                    <a:pt x="97" y="13"/>
                  </a:lnTo>
                  <a:lnTo>
                    <a:pt x="101" y="13"/>
                  </a:lnTo>
                  <a:lnTo>
                    <a:pt x="102" y="13"/>
                  </a:lnTo>
                  <a:lnTo>
                    <a:pt x="104" y="13"/>
                  </a:lnTo>
                  <a:lnTo>
                    <a:pt x="105" y="16"/>
                  </a:lnTo>
                  <a:lnTo>
                    <a:pt x="110" y="19"/>
                  </a:lnTo>
                  <a:lnTo>
                    <a:pt x="115" y="18"/>
                  </a:lnTo>
                  <a:lnTo>
                    <a:pt x="116" y="21"/>
                  </a:lnTo>
                  <a:lnTo>
                    <a:pt x="116" y="24"/>
                  </a:lnTo>
                  <a:lnTo>
                    <a:pt x="118" y="26"/>
                  </a:lnTo>
                  <a:lnTo>
                    <a:pt x="118" y="26"/>
                  </a:lnTo>
                  <a:lnTo>
                    <a:pt x="121" y="27"/>
                  </a:lnTo>
                  <a:lnTo>
                    <a:pt x="123" y="27"/>
                  </a:lnTo>
                  <a:lnTo>
                    <a:pt x="123" y="27"/>
                  </a:lnTo>
                  <a:lnTo>
                    <a:pt x="123" y="29"/>
                  </a:lnTo>
                  <a:lnTo>
                    <a:pt x="123" y="30"/>
                  </a:lnTo>
                  <a:lnTo>
                    <a:pt x="124" y="35"/>
                  </a:lnTo>
                  <a:lnTo>
                    <a:pt x="124" y="37"/>
                  </a:lnTo>
                  <a:lnTo>
                    <a:pt x="124" y="37"/>
                  </a:lnTo>
                  <a:lnTo>
                    <a:pt x="124" y="40"/>
                  </a:lnTo>
                  <a:lnTo>
                    <a:pt x="123" y="41"/>
                  </a:lnTo>
                  <a:lnTo>
                    <a:pt x="121" y="41"/>
                  </a:lnTo>
                  <a:lnTo>
                    <a:pt x="119" y="43"/>
                  </a:lnTo>
                  <a:lnTo>
                    <a:pt x="119" y="43"/>
                  </a:lnTo>
                  <a:lnTo>
                    <a:pt x="121" y="46"/>
                  </a:lnTo>
                  <a:lnTo>
                    <a:pt x="126" y="48"/>
                  </a:lnTo>
                  <a:lnTo>
                    <a:pt x="127" y="51"/>
                  </a:lnTo>
                  <a:lnTo>
                    <a:pt x="126" y="52"/>
                  </a:lnTo>
                  <a:lnTo>
                    <a:pt x="126" y="54"/>
                  </a:lnTo>
                  <a:lnTo>
                    <a:pt x="126" y="54"/>
                  </a:lnTo>
                  <a:lnTo>
                    <a:pt x="127" y="56"/>
                  </a:lnTo>
                  <a:lnTo>
                    <a:pt x="127" y="56"/>
                  </a:lnTo>
                  <a:lnTo>
                    <a:pt x="129" y="57"/>
                  </a:lnTo>
                  <a:lnTo>
                    <a:pt x="127" y="57"/>
                  </a:lnTo>
                  <a:lnTo>
                    <a:pt x="129" y="59"/>
                  </a:lnTo>
                  <a:lnTo>
                    <a:pt x="129" y="59"/>
                  </a:lnTo>
                  <a:lnTo>
                    <a:pt x="129" y="59"/>
                  </a:lnTo>
                  <a:lnTo>
                    <a:pt x="129" y="60"/>
                  </a:lnTo>
                  <a:lnTo>
                    <a:pt x="127" y="62"/>
                  </a:lnTo>
                  <a:lnTo>
                    <a:pt x="127" y="62"/>
                  </a:lnTo>
                  <a:lnTo>
                    <a:pt x="127" y="63"/>
                  </a:lnTo>
                  <a:lnTo>
                    <a:pt x="127" y="65"/>
                  </a:lnTo>
                  <a:lnTo>
                    <a:pt x="127" y="67"/>
                  </a:lnTo>
                  <a:lnTo>
                    <a:pt x="129" y="67"/>
                  </a:lnTo>
                  <a:lnTo>
                    <a:pt x="129" y="68"/>
                  </a:lnTo>
                  <a:lnTo>
                    <a:pt x="129" y="70"/>
                  </a:lnTo>
                  <a:lnTo>
                    <a:pt x="129" y="70"/>
                  </a:lnTo>
                  <a:lnTo>
                    <a:pt x="131" y="71"/>
                  </a:lnTo>
                  <a:lnTo>
                    <a:pt x="132" y="71"/>
                  </a:lnTo>
                  <a:lnTo>
                    <a:pt x="132" y="73"/>
                  </a:lnTo>
                  <a:lnTo>
                    <a:pt x="132" y="74"/>
                  </a:lnTo>
                  <a:lnTo>
                    <a:pt x="132" y="78"/>
                  </a:lnTo>
                  <a:lnTo>
                    <a:pt x="132" y="79"/>
                  </a:lnTo>
                  <a:lnTo>
                    <a:pt x="131" y="82"/>
                  </a:lnTo>
                  <a:lnTo>
                    <a:pt x="131" y="82"/>
                  </a:lnTo>
                  <a:lnTo>
                    <a:pt x="129" y="82"/>
                  </a:lnTo>
                  <a:lnTo>
                    <a:pt x="129" y="84"/>
                  </a:lnTo>
                  <a:lnTo>
                    <a:pt x="129" y="84"/>
                  </a:lnTo>
                  <a:lnTo>
                    <a:pt x="127" y="82"/>
                  </a:lnTo>
                  <a:lnTo>
                    <a:pt x="127" y="82"/>
                  </a:lnTo>
                  <a:lnTo>
                    <a:pt x="127" y="81"/>
                  </a:lnTo>
                  <a:lnTo>
                    <a:pt x="127" y="81"/>
                  </a:lnTo>
                  <a:lnTo>
                    <a:pt x="126" y="81"/>
                  </a:lnTo>
                  <a:lnTo>
                    <a:pt x="126" y="79"/>
                  </a:lnTo>
                  <a:lnTo>
                    <a:pt x="126" y="79"/>
                  </a:lnTo>
                  <a:lnTo>
                    <a:pt x="124" y="79"/>
                  </a:lnTo>
                  <a:lnTo>
                    <a:pt x="123" y="79"/>
                  </a:lnTo>
                  <a:lnTo>
                    <a:pt x="123" y="79"/>
                  </a:lnTo>
                  <a:lnTo>
                    <a:pt x="121" y="79"/>
                  </a:lnTo>
                  <a:lnTo>
                    <a:pt x="123" y="81"/>
                  </a:lnTo>
                  <a:lnTo>
                    <a:pt x="123" y="81"/>
                  </a:lnTo>
                  <a:lnTo>
                    <a:pt x="124" y="81"/>
                  </a:lnTo>
                  <a:lnTo>
                    <a:pt x="124" y="82"/>
                  </a:lnTo>
                  <a:lnTo>
                    <a:pt x="121" y="82"/>
                  </a:lnTo>
                  <a:lnTo>
                    <a:pt x="119" y="84"/>
                  </a:lnTo>
                  <a:lnTo>
                    <a:pt x="118" y="84"/>
                  </a:lnTo>
                  <a:lnTo>
                    <a:pt x="116" y="84"/>
                  </a:lnTo>
                  <a:lnTo>
                    <a:pt x="113" y="85"/>
                  </a:lnTo>
                  <a:lnTo>
                    <a:pt x="112" y="85"/>
                  </a:lnTo>
                  <a:lnTo>
                    <a:pt x="112" y="85"/>
                  </a:lnTo>
                  <a:lnTo>
                    <a:pt x="110" y="87"/>
                  </a:lnTo>
                  <a:lnTo>
                    <a:pt x="110" y="87"/>
                  </a:lnTo>
                  <a:lnTo>
                    <a:pt x="110" y="87"/>
                  </a:lnTo>
                  <a:lnTo>
                    <a:pt x="108" y="87"/>
                  </a:lnTo>
                  <a:lnTo>
                    <a:pt x="108" y="87"/>
                  </a:lnTo>
                  <a:lnTo>
                    <a:pt x="108" y="87"/>
                  </a:lnTo>
                  <a:lnTo>
                    <a:pt x="107" y="87"/>
                  </a:lnTo>
                  <a:lnTo>
                    <a:pt x="107" y="87"/>
                  </a:lnTo>
                  <a:lnTo>
                    <a:pt x="107" y="89"/>
                  </a:lnTo>
                  <a:lnTo>
                    <a:pt x="104" y="90"/>
                  </a:lnTo>
                  <a:lnTo>
                    <a:pt x="104" y="90"/>
                  </a:lnTo>
                  <a:lnTo>
                    <a:pt x="104" y="90"/>
                  </a:lnTo>
                  <a:lnTo>
                    <a:pt x="102" y="92"/>
                  </a:lnTo>
                  <a:lnTo>
                    <a:pt x="102" y="90"/>
                  </a:lnTo>
                  <a:lnTo>
                    <a:pt x="101" y="90"/>
                  </a:lnTo>
                  <a:lnTo>
                    <a:pt x="99" y="92"/>
                  </a:lnTo>
                  <a:lnTo>
                    <a:pt x="99" y="92"/>
                  </a:lnTo>
                  <a:lnTo>
                    <a:pt x="97" y="92"/>
                  </a:lnTo>
                  <a:lnTo>
                    <a:pt x="96" y="92"/>
                  </a:lnTo>
                  <a:lnTo>
                    <a:pt x="94" y="93"/>
                  </a:lnTo>
                  <a:lnTo>
                    <a:pt x="94" y="95"/>
                  </a:lnTo>
                  <a:lnTo>
                    <a:pt x="93" y="95"/>
                  </a:lnTo>
                  <a:lnTo>
                    <a:pt x="93" y="93"/>
                  </a:lnTo>
                  <a:lnTo>
                    <a:pt x="91" y="93"/>
                  </a:lnTo>
                  <a:lnTo>
                    <a:pt x="91" y="93"/>
                  </a:lnTo>
                  <a:lnTo>
                    <a:pt x="91" y="93"/>
                  </a:lnTo>
                  <a:lnTo>
                    <a:pt x="91" y="93"/>
                  </a:lnTo>
                  <a:lnTo>
                    <a:pt x="91" y="93"/>
                  </a:lnTo>
                  <a:lnTo>
                    <a:pt x="91" y="95"/>
                  </a:lnTo>
                  <a:lnTo>
                    <a:pt x="91" y="95"/>
                  </a:lnTo>
                  <a:lnTo>
                    <a:pt x="91" y="96"/>
                  </a:lnTo>
                  <a:lnTo>
                    <a:pt x="93" y="96"/>
                  </a:lnTo>
                  <a:lnTo>
                    <a:pt x="93" y="98"/>
                  </a:lnTo>
                  <a:lnTo>
                    <a:pt x="94" y="98"/>
                  </a:lnTo>
                  <a:lnTo>
                    <a:pt x="96" y="100"/>
                  </a:lnTo>
                  <a:lnTo>
                    <a:pt x="97" y="101"/>
                  </a:lnTo>
                  <a:lnTo>
                    <a:pt x="97" y="101"/>
                  </a:lnTo>
                  <a:lnTo>
                    <a:pt x="96" y="101"/>
                  </a:lnTo>
                  <a:lnTo>
                    <a:pt x="96" y="101"/>
                  </a:lnTo>
                  <a:lnTo>
                    <a:pt x="96" y="103"/>
                  </a:lnTo>
                  <a:lnTo>
                    <a:pt x="94" y="104"/>
                  </a:lnTo>
                  <a:lnTo>
                    <a:pt x="96" y="104"/>
                  </a:lnTo>
                  <a:lnTo>
                    <a:pt x="96" y="104"/>
                  </a:lnTo>
                  <a:lnTo>
                    <a:pt x="96" y="106"/>
                  </a:lnTo>
                  <a:lnTo>
                    <a:pt x="97" y="106"/>
                  </a:lnTo>
                  <a:lnTo>
                    <a:pt x="99" y="109"/>
                  </a:lnTo>
                  <a:lnTo>
                    <a:pt x="99" y="109"/>
                  </a:lnTo>
                  <a:lnTo>
                    <a:pt x="101" y="111"/>
                  </a:lnTo>
                  <a:lnTo>
                    <a:pt x="101" y="111"/>
                  </a:lnTo>
                  <a:lnTo>
                    <a:pt x="102" y="111"/>
                  </a:lnTo>
                  <a:lnTo>
                    <a:pt x="104" y="112"/>
                  </a:lnTo>
                  <a:lnTo>
                    <a:pt x="105" y="114"/>
                  </a:lnTo>
                  <a:lnTo>
                    <a:pt x="107" y="115"/>
                  </a:lnTo>
                  <a:lnTo>
                    <a:pt x="108" y="115"/>
                  </a:lnTo>
                  <a:lnTo>
                    <a:pt x="108" y="117"/>
                  </a:lnTo>
                  <a:lnTo>
                    <a:pt x="108" y="117"/>
                  </a:lnTo>
                  <a:lnTo>
                    <a:pt x="110" y="119"/>
                  </a:lnTo>
                  <a:lnTo>
                    <a:pt x="110" y="119"/>
                  </a:lnTo>
                  <a:lnTo>
                    <a:pt x="112" y="119"/>
                  </a:lnTo>
                  <a:lnTo>
                    <a:pt x="113" y="120"/>
                  </a:lnTo>
                  <a:lnTo>
                    <a:pt x="115" y="120"/>
                  </a:lnTo>
                  <a:lnTo>
                    <a:pt x="115" y="122"/>
                  </a:lnTo>
                  <a:lnTo>
                    <a:pt x="115" y="122"/>
                  </a:lnTo>
                  <a:lnTo>
                    <a:pt x="115" y="123"/>
                  </a:lnTo>
                  <a:lnTo>
                    <a:pt x="115" y="125"/>
                  </a:lnTo>
                  <a:lnTo>
                    <a:pt x="115" y="125"/>
                  </a:lnTo>
                  <a:lnTo>
                    <a:pt x="115" y="126"/>
                  </a:lnTo>
                  <a:lnTo>
                    <a:pt x="113" y="126"/>
                  </a:lnTo>
                  <a:lnTo>
                    <a:pt x="113" y="126"/>
                  </a:lnTo>
                  <a:lnTo>
                    <a:pt x="110" y="125"/>
                  </a:lnTo>
                  <a:lnTo>
                    <a:pt x="110" y="125"/>
                  </a:lnTo>
                  <a:lnTo>
                    <a:pt x="110" y="125"/>
                  </a:lnTo>
                  <a:lnTo>
                    <a:pt x="110" y="128"/>
                  </a:lnTo>
                  <a:lnTo>
                    <a:pt x="108" y="130"/>
                  </a:lnTo>
                  <a:lnTo>
                    <a:pt x="108" y="130"/>
                  </a:lnTo>
                  <a:lnTo>
                    <a:pt x="107" y="131"/>
                  </a:lnTo>
                  <a:lnTo>
                    <a:pt x="105" y="131"/>
                  </a:lnTo>
                  <a:lnTo>
                    <a:pt x="105" y="131"/>
                  </a:lnTo>
                  <a:lnTo>
                    <a:pt x="102" y="133"/>
                  </a:lnTo>
                  <a:lnTo>
                    <a:pt x="101" y="133"/>
                  </a:lnTo>
                  <a:lnTo>
                    <a:pt x="101" y="134"/>
                  </a:lnTo>
                  <a:lnTo>
                    <a:pt x="101" y="134"/>
                  </a:lnTo>
                  <a:lnTo>
                    <a:pt x="102" y="136"/>
                  </a:lnTo>
                  <a:lnTo>
                    <a:pt x="104" y="137"/>
                  </a:lnTo>
                  <a:lnTo>
                    <a:pt x="104" y="139"/>
                  </a:lnTo>
                  <a:lnTo>
                    <a:pt x="102" y="141"/>
                  </a:lnTo>
                  <a:lnTo>
                    <a:pt x="102" y="141"/>
                  </a:lnTo>
                  <a:lnTo>
                    <a:pt x="102" y="141"/>
                  </a:lnTo>
                  <a:lnTo>
                    <a:pt x="104" y="141"/>
                  </a:lnTo>
                  <a:lnTo>
                    <a:pt x="104" y="142"/>
                  </a:lnTo>
                  <a:lnTo>
                    <a:pt x="104" y="142"/>
                  </a:lnTo>
                  <a:lnTo>
                    <a:pt x="104" y="144"/>
                  </a:lnTo>
                  <a:lnTo>
                    <a:pt x="104" y="145"/>
                  </a:lnTo>
                  <a:lnTo>
                    <a:pt x="104" y="145"/>
                  </a:lnTo>
                  <a:lnTo>
                    <a:pt x="104" y="145"/>
                  </a:lnTo>
                  <a:lnTo>
                    <a:pt x="102" y="145"/>
                  </a:lnTo>
                  <a:lnTo>
                    <a:pt x="101" y="144"/>
                  </a:lnTo>
                  <a:lnTo>
                    <a:pt x="101" y="144"/>
                  </a:lnTo>
                  <a:lnTo>
                    <a:pt x="101" y="144"/>
                  </a:lnTo>
                  <a:lnTo>
                    <a:pt x="101" y="144"/>
                  </a:lnTo>
                  <a:lnTo>
                    <a:pt x="101" y="142"/>
                  </a:lnTo>
                  <a:lnTo>
                    <a:pt x="99" y="142"/>
                  </a:lnTo>
                  <a:lnTo>
                    <a:pt x="97" y="142"/>
                  </a:lnTo>
                  <a:lnTo>
                    <a:pt x="97" y="142"/>
                  </a:lnTo>
                  <a:lnTo>
                    <a:pt x="96" y="142"/>
                  </a:lnTo>
                  <a:lnTo>
                    <a:pt x="96" y="142"/>
                  </a:lnTo>
                  <a:lnTo>
                    <a:pt x="94" y="142"/>
                  </a:lnTo>
                  <a:lnTo>
                    <a:pt x="93" y="142"/>
                  </a:lnTo>
                  <a:lnTo>
                    <a:pt x="93" y="141"/>
                  </a:lnTo>
                  <a:lnTo>
                    <a:pt x="93" y="141"/>
                  </a:lnTo>
                  <a:lnTo>
                    <a:pt x="93" y="142"/>
                  </a:lnTo>
                  <a:lnTo>
                    <a:pt x="93" y="142"/>
                  </a:lnTo>
                  <a:lnTo>
                    <a:pt x="85" y="144"/>
                  </a:lnTo>
                  <a:lnTo>
                    <a:pt x="83" y="144"/>
                  </a:lnTo>
                  <a:lnTo>
                    <a:pt x="82" y="145"/>
                  </a:lnTo>
                  <a:lnTo>
                    <a:pt x="80" y="145"/>
                  </a:lnTo>
                  <a:lnTo>
                    <a:pt x="80" y="145"/>
                  </a:lnTo>
                  <a:lnTo>
                    <a:pt x="78" y="147"/>
                  </a:lnTo>
                  <a:lnTo>
                    <a:pt x="78" y="147"/>
                  </a:lnTo>
                  <a:lnTo>
                    <a:pt x="77" y="147"/>
                  </a:lnTo>
                  <a:lnTo>
                    <a:pt x="77" y="147"/>
                  </a:lnTo>
                  <a:lnTo>
                    <a:pt x="75" y="147"/>
                  </a:lnTo>
                  <a:lnTo>
                    <a:pt x="74" y="147"/>
                  </a:lnTo>
                  <a:lnTo>
                    <a:pt x="74" y="147"/>
                  </a:lnTo>
                  <a:lnTo>
                    <a:pt x="74" y="145"/>
                  </a:lnTo>
                  <a:lnTo>
                    <a:pt x="72" y="145"/>
                  </a:lnTo>
                  <a:lnTo>
                    <a:pt x="72" y="145"/>
                  </a:lnTo>
                  <a:lnTo>
                    <a:pt x="71" y="145"/>
                  </a:lnTo>
                  <a:lnTo>
                    <a:pt x="71" y="144"/>
                  </a:lnTo>
                  <a:lnTo>
                    <a:pt x="67" y="144"/>
                  </a:lnTo>
                  <a:lnTo>
                    <a:pt x="67" y="144"/>
                  </a:lnTo>
                  <a:lnTo>
                    <a:pt x="66" y="144"/>
                  </a:lnTo>
                  <a:lnTo>
                    <a:pt x="66" y="147"/>
                  </a:lnTo>
                  <a:lnTo>
                    <a:pt x="66" y="147"/>
                  </a:lnTo>
                  <a:lnTo>
                    <a:pt x="64" y="148"/>
                  </a:lnTo>
                  <a:lnTo>
                    <a:pt x="64" y="148"/>
                  </a:lnTo>
                  <a:lnTo>
                    <a:pt x="63" y="148"/>
                  </a:lnTo>
                  <a:lnTo>
                    <a:pt x="63" y="148"/>
                  </a:lnTo>
                  <a:lnTo>
                    <a:pt x="63" y="147"/>
                  </a:lnTo>
                  <a:lnTo>
                    <a:pt x="63" y="147"/>
                  </a:lnTo>
                  <a:lnTo>
                    <a:pt x="61" y="147"/>
                  </a:lnTo>
                  <a:lnTo>
                    <a:pt x="61" y="147"/>
                  </a:lnTo>
                  <a:lnTo>
                    <a:pt x="61" y="147"/>
                  </a:lnTo>
                  <a:lnTo>
                    <a:pt x="61" y="145"/>
                  </a:lnTo>
                  <a:lnTo>
                    <a:pt x="61" y="145"/>
                  </a:lnTo>
                  <a:lnTo>
                    <a:pt x="60" y="145"/>
                  </a:lnTo>
                  <a:lnTo>
                    <a:pt x="58" y="144"/>
                  </a:lnTo>
                  <a:lnTo>
                    <a:pt x="56" y="144"/>
                  </a:lnTo>
                  <a:lnTo>
                    <a:pt x="56" y="144"/>
                  </a:lnTo>
                  <a:lnTo>
                    <a:pt x="56" y="144"/>
                  </a:lnTo>
                  <a:lnTo>
                    <a:pt x="55" y="144"/>
                  </a:lnTo>
                  <a:lnTo>
                    <a:pt x="53" y="142"/>
                  </a:lnTo>
                  <a:lnTo>
                    <a:pt x="52" y="142"/>
                  </a:lnTo>
                  <a:lnTo>
                    <a:pt x="49" y="141"/>
                  </a:lnTo>
                  <a:lnTo>
                    <a:pt x="49" y="141"/>
                  </a:lnTo>
                  <a:lnTo>
                    <a:pt x="47" y="141"/>
                  </a:lnTo>
                  <a:lnTo>
                    <a:pt x="49" y="142"/>
                  </a:lnTo>
                  <a:lnTo>
                    <a:pt x="47" y="142"/>
                  </a:lnTo>
                  <a:lnTo>
                    <a:pt x="44" y="142"/>
                  </a:lnTo>
                  <a:lnTo>
                    <a:pt x="44" y="142"/>
                  </a:lnTo>
                  <a:lnTo>
                    <a:pt x="44" y="142"/>
                  </a:lnTo>
                  <a:lnTo>
                    <a:pt x="42" y="141"/>
                  </a:lnTo>
                  <a:lnTo>
                    <a:pt x="42" y="141"/>
                  </a:lnTo>
                  <a:lnTo>
                    <a:pt x="42" y="142"/>
                  </a:lnTo>
                  <a:lnTo>
                    <a:pt x="42" y="142"/>
                  </a:lnTo>
                  <a:lnTo>
                    <a:pt x="41" y="141"/>
                  </a:lnTo>
                  <a:lnTo>
                    <a:pt x="39" y="141"/>
                  </a:lnTo>
                  <a:lnTo>
                    <a:pt x="39" y="141"/>
                  </a:lnTo>
                  <a:lnTo>
                    <a:pt x="37" y="141"/>
                  </a:lnTo>
                  <a:lnTo>
                    <a:pt x="37" y="142"/>
                  </a:lnTo>
                  <a:lnTo>
                    <a:pt x="37" y="142"/>
                  </a:lnTo>
                  <a:lnTo>
                    <a:pt x="37" y="142"/>
                  </a:lnTo>
                  <a:lnTo>
                    <a:pt x="39" y="142"/>
                  </a:lnTo>
                  <a:lnTo>
                    <a:pt x="39" y="142"/>
                  </a:lnTo>
                  <a:lnTo>
                    <a:pt x="39" y="142"/>
                  </a:lnTo>
                  <a:lnTo>
                    <a:pt x="39" y="142"/>
                  </a:lnTo>
                  <a:lnTo>
                    <a:pt x="39" y="144"/>
                  </a:lnTo>
                  <a:lnTo>
                    <a:pt x="37" y="144"/>
                  </a:lnTo>
                  <a:lnTo>
                    <a:pt x="37" y="144"/>
                  </a:lnTo>
                  <a:lnTo>
                    <a:pt x="37" y="144"/>
                  </a:lnTo>
                  <a:lnTo>
                    <a:pt x="36" y="144"/>
                  </a:lnTo>
                  <a:lnTo>
                    <a:pt x="34" y="144"/>
                  </a:lnTo>
                  <a:lnTo>
                    <a:pt x="33" y="144"/>
                  </a:lnTo>
                  <a:lnTo>
                    <a:pt x="30" y="144"/>
                  </a:lnTo>
                  <a:lnTo>
                    <a:pt x="26" y="144"/>
                  </a:lnTo>
                  <a:lnTo>
                    <a:pt x="26" y="144"/>
                  </a:lnTo>
                  <a:lnTo>
                    <a:pt x="25" y="144"/>
                  </a:lnTo>
                  <a:lnTo>
                    <a:pt x="25" y="142"/>
                  </a:lnTo>
                  <a:lnTo>
                    <a:pt x="25" y="141"/>
                  </a:lnTo>
                  <a:lnTo>
                    <a:pt x="25" y="137"/>
                  </a:lnTo>
                  <a:lnTo>
                    <a:pt x="26" y="136"/>
                  </a:lnTo>
                  <a:lnTo>
                    <a:pt x="25" y="134"/>
                  </a:lnTo>
                  <a:lnTo>
                    <a:pt x="26" y="133"/>
                  </a:lnTo>
                  <a:lnTo>
                    <a:pt x="26" y="131"/>
                  </a:lnTo>
                  <a:lnTo>
                    <a:pt x="28" y="128"/>
                  </a:lnTo>
                  <a:lnTo>
                    <a:pt x="28" y="126"/>
                  </a:lnTo>
                  <a:lnTo>
                    <a:pt x="30" y="125"/>
                  </a:lnTo>
                  <a:lnTo>
                    <a:pt x="30" y="123"/>
                  </a:lnTo>
                  <a:lnTo>
                    <a:pt x="33" y="120"/>
                  </a:lnTo>
                  <a:lnTo>
                    <a:pt x="33" y="120"/>
                  </a:lnTo>
                  <a:lnTo>
                    <a:pt x="33" y="119"/>
                  </a:lnTo>
                  <a:lnTo>
                    <a:pt x="33" y="117"/>
                  </a:lnTo>
                  <a:lnTo>
                    <a:pt x="31" y="117"/>
                  </a:lnTo>
                  <a:lnTo>
                    <a:pt x="28" y="117"/>
                  </a:lnTo>
                  <a:lnTo>
                    <a:pt x="26" y="117"/>
                  </a:lnTo>
                  <a:lnTo>
                    <a:pt x="25" y="115"/>
                  </a:lnTo>
                  <a:lnTo>
                    <a:pt x="23" y="114"/>
                  </a:lnTo>
                  <a:lnTo>
                    <a:pt x="23" y="114"/>
                  </a:lnTo>
                  <a:lnTo>
                    <a:pt x="22" y="115"/>
                  </a:lnTo>
                  <a:lnTo>
                    <a:pt x="20" y="115"/>
                  </a:lnTo>
                  <a:lnTo>
                    <a:pt x="19" y="115"/>
                  </a:lnTo>
                  <a:lnTo>
                    <a:pt x="19" y="115"/>
                  </a:lnTo>
                  <a:lnTo>
                    <a:pt x="17" y="115"/>
                  </a:lnTo>
                  <a:lnTo>
                    <a:pt x="17" y="115"/>
                  </a:lnTo>
                  <a:lnTo>
                    <a:pt x="17" y="114"/>
                  </a:lnTo>
                  <a:lnTo>
                    <a:pt x="17" y="114"/>
                  </a:lnTo>
                  <a:lnTo>
                    <a:pt x="15" y="114"/>
                  </a:lnTo>
                  <a:lnTo>
                    <a:pt x="15" y="114"/>
                  </a:lnTo>
                  <a:lnTo>
                    <a:pt x="14" y="114"/>
                  </a:lnTo>
                  <a:lnTo>
                    <a:pt x="14" y="114"/>
                  </a:lnTo>
                  <a:lnTo>
                    <a:pt x="14" y="114"/>
                  </a:lnTo>
                  <a:lnTo>
                    <a:pt x="11" y="112"/>
                  </a:lnTo>
                  <a:lnTo>
                    <a:pt x="11" y="112"/>
                  </a:lnTo>
                  <a:lnTo>
                    <a:pt x="11" y="111"/>
                  </a:lnTo>
                  <a:lnTo>
                    <a:pt x="11" y="111"/>
                  </a:lnTo>
                  <a:lnTo>
                    <a:pt x="9" y="109"/>
                  </a:lnTo>
                  <a:lnTo>
                    <a:pt x="8" y="109"/>
                  </a:lnTo>
                  <a:lnTo>
                    <a:pt x="8" y="109"/>
                  </a:lnTo>
                  <a:lnTo>
                    <a:pt x="8" y="108"/>
                  </a:lnTo>
                  <a:lnTo>
                    <a:pt x="8" y="106"/>
                  </a:lnTo>
                  <a:lnTo>
                    <a:pt x="9" y="106"/>
                  </a:lnTo>
                  <a:lnTo>
                    <a:pt x="9" y="104"/>
                  </a:lnTo>
                  <a:lnTo>
                    <a:pt x="9" y="104"/>
                  </a:lnTo>
                  <a:lnTo>
                    <a:pt x="9" y="103"/>
                  </a:lnTo>
                  <a:lnTo>
                    <a:pt x="9" y="103"/>
                  </a:lnTo>
                  <a:lnTo>
                    <a:pt x="9" y="103"/>
                  </a:lnTo>
                  <a:lnTo>
                    <a:pt x="8" y="101"/>
                  </a:lnTo>
                  <a:lnTo>
                    <a:pt x="6" y="101"/>
                  </a:lnTo>
                  <a:lnTo>
                    <a:pt x="6" y="100"/>
                  </a:lnTo>
                  <a:lnTo>
                    <a:pt x="4" y="100"/>
                  </a:lnTo>
                  <a:lnTo>
                    <a:pt x="4" y="98"/>
                  </a:lnTo>
                  <a:lnTo>
                    <a:pt x="4" y="96"/>
                  </a:lnTo>
                  <a:lnTo>
                    <a:pt x="4" y="96"/>
                  </a:lnTo>
                  <a:lnTo>
                    <a:pt x="4" y="96"/>
                  </a:lnTo>
                  <a:lnTo>
                    <a:pt x="4" y="95"/>
                  </a:lnTo>
                  <a:lnTo>
                    <a:pt x="8" y="93"/>
                  </a:lnTo>
                  <a:lnTo>
                    <a:pt x="8" y="92"/>
                  </a:lnTo>
                  <a:lnTo>
                    <a:pt x="8" y="90"/>
                  </a:lnTo>
                  <a:lnTo>
                    <a:pt x="8" y="90"/>
                  </a:lnTo>
                  <a:lnTo>
                    <a:pt x="6" y="89"/>
                  </a:lnTo>
                  <a:lnTo>
                    <a:pt x="4" y="89"/>
                  </a:lnTo>
                  <a:lnTo>
                    <a:pt x="4" y="89"/>
                  </a:lnTo>
                  <a:lnTo>
                    <a:pt x="6" y="87"/>
                  </a:lnTo>
                  <a:lnTo>
                    <a:pt x="4" y="87"/>
                  </a:lnTo>
                  <a:lnTo>
                    <a:pt x="4" y="85"/>
                  </a:lnTo>
                  <a:lnTo>
                    <a:pt x="3" y="85"/>
                  </a:lnTo>
                  <a:lnTo>
                    <a:pt x="3" y="84"/>
                  </a:lnTo>
                  <a:lnTo>
                    <a:pt x="3" y="82"/>
                  </a:lnTo>
                  <a:lnTo>
                    <a:pt x="3" y="81"/>
                  </a:lnTo>
                  <a:lnTo>
                    <a:pt x="1" y="81"/>
                  </a:lnTo>
                  <a:lnTo>
                    <a:pt x="1" y="81"/>
                  </a:lnTo>
                  <a:lnTo>
                    <a:pt x="1" y="79"/>
                  </a:lnTo>
                  <a:lnTo>
                    <a:pt x="0" y="79"/>
                  </a:lnTo>
                  <a:lnTo>
                    <a:pt x="1" y="79"/>
                  </a:lnTo>
                  <a:lnTo>
                    <a:pt x="1" y="79"/>
                  </a:lnTo>
                  <a:lnTo>
                    <a:pt x="1" y="79"/>
                  </a:lnTo>
                  <a:lnTo>
                    <a:pt x="4" y="78"/>
                  </a:lnTo>
                  <a:lnTo>
                    <a:pt x="4" y="76"/>
                  </a:lnTo>
                  <a:lnTo>
                    <a:pt x="4" y="76"/>
                  </a:lnTo>
                  <a:lnTo>
                    <a:pt x="4" y="76"/>
                  </a:lnTo>
                  <a:lnTo>
                    <a:pt x="3" y="76"/>
                  </a:lnTo>
                  <a:lnTo>
                    <a:pt x="3" y="76"/>
                  </a:lnTo>
                  <a:lnTo>
                    <a:pt x="4" y="73"/>
                  </a:lnTo>
                  <a:lnTo>
                    <a:pt x="6" y="71"/>
                  </a:lnTo>
                  <a:lnTo>
                    <a:pt x="6" y="71"/>
                  </a:lnTo>
                  <a:lnTo>
                    <a:pt x="6" y="70"/>
                  </a:lnTo>
                  <a:lnTo>
                    <a:pt x="4" y="70"/>
                  </a:lnTo>
                  <a:lnTo>
                    <a:pt x="4" y="68"/>
                  </a:lnTo>
                  <a:lnTo>
                    <a:pt x="4" y="68"/>
                  </a:lnTo>
                  <a:lnTo>
                    <a:pt x="3" y="67"/>
                  </a:lnTo>
                  <a:lnTo>
                    <a:pt x="1" y="65"/>
                  </a:lnTo>
                  <a:lnTo>
                    <a:pt x="1" y="65"/>
                  </a:lnTo>
                  <a:lnTo>
                    <a:pt x="3" y="63"/>
                  </a:lnTo>
                  <a:lnTo>
                    <a:pt x="4" y="63"/>
                  </a:lnTo>
                  <a:lnTo>
                    <a:pt x="4" y="63"/>
                  </a:lnTo>
                  <a:lnTo>
                    <a:pt x="4" y="63"/>
                  </a:lnTo>
                  <a:lnTo>
                    <a:pt x="8" y="63"/>
                  </a:lnTo>
                  <a:lnTo>
                    <a:pt x="8" y="63"/>
                  </a:lnTo>
                  <a:lnTo>
                    <a:pt x="8" y="63"/>
                  </a:lnTo>
                  <a:lnTo>
                    <a:pt x="9" y="63"/>
                  </a:lnTo>
                  <a:lnTo>
                    <a:pt x="11" y="63"/>
                  </a:lnTo>
                  <a:lnTo>
                    <a:pt x="14" y="62"/>
                  </a:lnTo>
                  <a:lnTo>
                    <a:pt x="14" y="62"/>
                  </a:lnTo>
                  <a:lnTo>
                    <a:pt x="14" y="62"/>
                  </a:lnTo>
                  <a:lnTo>
                    <a:pt x="14" y="60"/>
                  </a:lnTo>
                  <a:lnTo>
                    <a:pt x="12" y="60"/>
                  </a:lnTo>
                  <a:lnTo>
                    <a:pt x="12" y="60"/>
                  </a:lnTo>
                  <a:lnTo>
                    <a:pt x="12" y="59"/>
                  </a:lnTo>
                  <a:lnTo>
                    <a:pt x="14" y="59"/>
                  </a:lnTo>
                  <a:lnTo>
                    <a:pt x="14" y="59"/>
                  </a:lnTo>
                  <a:lnTo>
                    <a:pt x="15" y="59"/>
                  </a:lnTo>
                  <a:lnTo>
                    <a:pt x="17" y="57"/>
                  </a:lnTo>
                  <a:lnTo>
                    <a:pt x="17" y="56"/>
                  </a:lnTo>
                  <a:lnTo>
                    <a:pt x="17" y="54"/>
                  </a:lnTo>
                  <a:lnTo>
                    <a:pt x="17" y="54"/>
                  </a:lnTo>
                  <a:lnTo>
                    <a:pt x="17" y="52"/>
                  </a:lnTo>
                  <a:lnTo>
                    <a:pt x="17" y="52"/>
                  </a:lnTo>
                  <a:lnTo>
                    <a:pt x="15" y="52"/>
                  </a:lnTo>
                  <a:lnTo>
                    <a:pt x="14" y="52"/>
                  </a:lnTo>
                  <a:lnTo>
                    <a:pt x="14" y="52"/>
                  </a:lnTo>
                  <a:lnTo>
                    <a:pt x="12" y="51"/>
                  </a:lnTo>
                  <a:lnTo>
                    <a:pt x="12" y="51"/>
                  </a:lnTo>
                  <a:lnTo>
                    <a:pt x="12" y="49"/>
                  </a:lnTo>
                  <a:lnTo>
                    <a:pt x="12" y="49"/>
                  </a:lnTo>
                  <a:lnTo>
                    <a:pt x="12" y="49"/>
                  </a:lnTo>
                  <a:lnTo>
                    <a:pt x="12" y="49"/>
                  </a:lnTo>
                  <a:lnTo>
                    <a:pt x="14" y="48"/>
                  </a:lnTo>
                  <a:lnTo>
                    <a:pt x="17" y="48"/>
                  </a:lnTo>
                  <a:lnTo>
                    <a:pt x="17" y="48"/>
                  </a:lnTo>
                  <a:lnTo>
                    <a:pt x="17" y="46"/>
                  </a:lnTo>
                  <a:lnTo>
                    <a:pt x="19" y="43"/>
                  </a:lnTo>
                  <a:lnTo>
                    <a:pt x="20" y="41"/>
                  </a:lnTo>
                  <a:lnTo>
                    <a:pt x="20" y="41"/>
                  </a:lnTo>
                  <a:lnTo>
                    <a:pt x="20" y="38"/>
                  </a:lnTo>
                  <a:lnTo>
                    <a:pt x="20" y="35"/>
                  </a:lnTo>
                  <a:lnTo>
                    <a:pt x="19" y="35"/>
                  </a:lnTo>
                  <a:lnTo>
                    <a:pt x="17" y="33"/>
                  </a:lnTo>
                  <a:lnTo>
                    <a:pt x="19" y="32"/>
                  </a:lnTo>
                  <a:lnTo>
                    <a:pt x="19" y="30"/>
                  </a:lnTo>
                  <a:lnTo>
                    <a:pt x="20" y="29"/>
                  </a:lnTo>
                  <a:lnTo>
                    <a:pt x="22" y="27"/>
                  </a:lnTo>
                  <a:lnTo>
                    <a:pt x="26" y="27"/>
                  </a:lnTo>
                  <a:lnTo>
                    <a:pt x="31" y="27"/>
                  </a:lnTo>
                  <a:lnTo>
                    <a:pt x="34" y="30"/>
                  </a:lnTo>
                  <a:lnTo>
                    <a:pt x="33" y="32"/>
                  </a:lnTo>
                  <a:lnTo>
                    <a:pt x="34" y="33"/>
                  </a:lnTo>
                  <a:lnTo>
                    <a:pt x="34" y="32"/>
                  </a:lnTo>
                  <a:lnTo>
                    <a:pt x="36" y="32"/>
                  </a:lnTo>
                  <a:lnTo>
                    <a:pt x="36" y="30"/>
                  </a:lnTo>
                  <a:lnTo>
                    <a:pt x="36" y="29"/>
                  </a:lnTo>
                  <a:lnTo>
                    <a:pt x="37" y="30"/>
                  </a:lnTo>
                  <a:lnTo>
                    <a:pt x="39" y="30"/>
                  </a:lnTo>
                  <a:lnTo>
                    <a:pt x="39" y="33"/>
                  </a:lnTo>
                  <a:lnTo>
                    <a:pt x="39" y="30"/>
                  </a:lnTo>
                  <a:lnTo>
                    <a:pt x="39" y="29"/>
                  </a:lnTo>
                  <a:lnTo>
                    <a:pt x="39" y="26"/>
                  </a:lnTo>
                  <a:lnTo>
                    <a:pt x="39" y="24"/>
                  </a:lnTo>
                  <a:lnTo>
                    <a:pt x="41" y="24"/>
                  </a:lnTo>
                  <a:lnTo>
                    <a:pt x="44" y="24"/>
                  </a:lnTo>
                  <a:lnTo>
                    <a:pt x="49" y="24"/>
                  </a:lnTo>
                  <a:lnTo>
                    <a:pt x="50" y="26"/>
                  </a:lnTo>
                  <a:lnTo>
                    <a:pt x="55" y="29"/>
                  </a:lnTo>
                  <a:lnTo>
                    <a:pt x="55" y="30"/>
                  </a:lnTo>
                  <a:lnTo>
                    <a:pt x="56" y="30"/>
                  </a:lnTo>
                  <a:lnTo>
                    <a:pt x="55" y="29"/>
                  </a:lnTo>
                  <a:lnTo>
                    <a:pt x="50" y="24"/>
                  </a:lnTo>
                  <a:lnTo>
                    <a:pt x="49" y="24"/>
                  </a:lnTo>
                  <a:lnTo>
                    <a:pt x="47" y="24"/>
                  </a:lnTo>
                  <a:lnTo>
                    <a:pt x="45" y="22"/>
                  </a:lnTo>
                  <a:lnTo>
                    <a:pt x="45" y="22"/>
                  </a:lnTo>
                  <a:lnTo>
                    <a:pt x="44" y="21"/>
                  </a:lnTo>
                  <a:lnTo>
                    <a:pt x="44" y="16"/>
                  </a:lnTo>
                  <a:lnTo>
                    <a:pt x="44" y="16"/>
                  </a:lnTo>
                  <a:lnTo>
                    <a:pt x="42" y="15"/>
                  </a:lnTo>
                  <a:lnTo>
                    <a:pt x="42" y="16"/>
                  </a:lnTo>
                  <a:lnTo>
                    <a:pt x="41" y="16"/>
                  </a:lnTo>
                  <a:lnTo>
                    <a:pt x="41" y="15"/>
                  </a:lnTo>
                  <a:lnTo>
                    <a:pt x="41" y="13"/>
                  </a:lnTo>
                  <a:lnTo>
                    <a:pt x="44" y="13"/>
                  </a:lnTo>
                  <a:lnTo>
                    <a:pt x="45" y="11"/>
                  </a:lnTo>
                  <a:lnTo>
                    <a:pt x="45" y="11"/>
                  </a:lnTo>
                  <a:lnTo>
                    <a:pt x="44" y="10"/>
                  </a:lnTo>
                  <a:lnTo>
                    <a:pt x="42" y="8"/>
                  </a:lnTo>
                  <a:lnTo>
                    <a:pt x="41" y="5"/>
                  </a:lnTo>
                  <a:lnTo>
                    <a:pt x="41" y="4"/>
                  </a:lnTo>
                  <a:close/>
                  <a:moveTo>
                    <a:pt x="41" y="4"/>
                  </a:moveTo>
                  <a:lnTo>
                    <a:pt x="41" y="4"/>
                  </a:lnTo>
                  <a:lnTo>
                    <a:pt x="41" y="4"/>
                  </a:lnTo>
                  <a:lnTo>
                    <a:pt x="41" y="4"/>
                  </a:lnTo>
                  <a:close/>
                  <a:moveTo>
                    <a:pt x="37" y="0"/>
                  </a:moveTo>
                  <a:lnTo>
                    <a:pt x="37" y="0"/>
                  </a:lnTo>
                  <a:lnTo>
                    <a:pt x="37" y="2"/>
                  </a:lnTo>
                  <a:lnTo>
                    <a:pt x="37" y="2"/>
                  </a:lnTo>
                  <a:lnTo>
                    <a:pt x="37" y="4"/>
                  </a:lnTo>
                  <a:lnTo>
                    <a:pt x="37" y="4"/>
                  </a:lnTo>
                  <a:lnTo>
                    <a:pt x="41" y="4"/>
                  </a:lnTo>
                  <a:lnTo>
                    <a:pt x="41" y="4"/>
                  </a:lnTo>
                  <a:lnTo>
                    <a:pt x="36" y="5"/>
                  </a:lnTo>
                  <a:lnTo>
                    <a:pt x="36" y="5"/>
                  </a:lnTo>
                  <a:lnTo>
                    <a:pt x="36" y="7"/>
                  </a:lnTo>
                  <a:lnTo>
                    <a:pt x="36" y="4"/>
                  </a:lnTo>
                  <a:lnTo>
                    <a:pt x="3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97" name="Freeform 294">
              <a:extLst>
                <a:ext uri="{FF2B5EF4-FFF2-40B4-BE49-F238E27FC236}">
                  <a16:creationId xmlns:a16="http://schemas.microsoft.com/office/drawing/2014/main" id="{13F6EF5E-880B-81D4-CB8D-EE8EE9769801}"/>
                </a:ext>
              </a:extLst>
            </p:cNvPr>
            <p:cNvSpPr>
              <a:spLocks/>
            </p:cNvSpPr>
            <p:nvPr/>
          </p:nvSpPr>
          <p:spPr bwMode="auto">
            <a:xfrm>
              <a:off x="6106107" y="2846799"/>
              <a:ext cx="187125" cy="89664"/>
            </a:xfrm>
            <a:custGeom>
              <a:avLst/>
              <a:gdLst>
                <a:gd name="T0" fmla="*/ 35 w 96"/>
                <a:gd name="T1" fmla="*/ 0 h 46"/>
                <a:gd name="T2" fmla="*/ 36 w 96"/>
                <a:gd name="T3" fmla="*/ 3 h 46"/>
                <a:gd name="T4" fmla="*/ 38 w 96"/>
                <a:gd name="T5" fmla="*/ 3 h 46"/>
                <a:gd name="T6" fmla="*/ 41 w 96"/>
                <a:gd name="T7" fmla="*/ 2 h 46"/>
                <a:gd name="T8" fmla="*/ 46 w 96"/>
                <a:gd name="T9" fmla="*/ 2 h 46"/>
                <a:gd name="T10" fmla="*/ 47 w 96"/>
                <a:gd name="T11" fmla="*/ 5 h 46"/>
                <a:gd name="T12" fmla="*/ 54 w 96"/>
                <a:gd name="T13" fmla="*/ 6 h 46"/>
                <a:gd name="T14" fmla="*/ 57 w 96"/>
                <a:gd name="T15" fmla="*/ 8 h 46"/>
                <a:gd name="T16" fmla="*/ 62 w 96"/>
                <a:gd name="T17" fmla="*/ 8 h 46"/>
                <a:gd name="T18" fmla="*/ 62 w 96"/>
                <a:gd name="T19" fmla="*/ 10 h 46"/>
                <a:gd name="T20" fmla="*/ 60 w 96"/>
                <a:gd name="T21" fmla="*/ 13 h 46"/>
                <a:gd name="T22" fmla="*/ 63 w 96"/>
                <a:gd name="T23" fmla="*/ 14 h 46"/>
                <a:gd name="T24" fmla="*/ 66 w 96"/>
                <a:gd name="T25" fmla="*/ 17 h 46"/>
                <a:gd name="T26" fmla="*/ 71 w 96"/>
                <a:gd name="T27" fmla="*/ 16 h 46"/>
                <a:gd name="T28" fmla="*/ 69 w 96"/>
                <a:gd name="T29" fmla="*/ 11 h 46"/>
                <a:gd name="T30" fmla="*/ 77 w 96"/>
                <a:gd name="T31" fmla="*/ 14 h 46"/>
                <a:gd name="T32" fmla="*/ 81 w 96"/>
                <a:gd name="T33" fmla="*/ 14 h 46"/>
                <a:gd name="T34" fmla="*/ 79 w 96"/>
                <a:gd name="T35" fmla="*/ 17 h 46"/>
                <a:gd name="T36" fmla="*/ 82 w 96"/>
                <a:gd name="T37" fmla="*/ 19 h 46"/>
                <a:gd name="T38" fmla="*/ 85 w 96"/>
                <a:gd name="T39" fmla="*/ 19 h 46"/>
                <a:gd name="T40" fmla="*/ 87 w 96"/>
                <a:gd name="T41" fmla="*/ 21 h 46"/>
                <a:gd name="T42" fmla="*/ 90 w 96"/>
                <a:gd name="T43" fmla="*/ 21 h 46"/>
                <a:gd name="T44" fmla="*/ 93 w 96"/>
                <a:gd name="T45" fmla="*/ 24 h 46"/>
                <a:gd name="T46" fmla="*/ 96 w 96"/>
                <a:gd name="T47" fmla="*/ 29 h 46"/>
                <a:gd name="T48" fmla="*/ 93 w 96"/>
                <a:gd name="T49" fmla="*/ 29 h 46"/>
                <a:gd name="T50" fmla="*/ 90 w 96"/>
                <a:gd name="T51" fmla="*/ 32 h 46"/>
                <a:gd name="T52" fmla="*/ 87 w 96"/>
                <a:gd name="T53" fmla="*/ 35 h 46"/>
                <a:gd name="T54" fmla="*/ 84 w 96"/>
                <a:gd name="T55" fmla="*/ 38 h 46"/>
                <a:gd name="T56" fmla="*/ 82 w 96"/>
                <a:gd name="T57" fmla="*/ 41 h 46"/>
                <a:gd name="T58" fmla="*/ 73 w 96"/>
                <a:gd name="T59" fmla="*/ 41 h 46"/>
                <a:gd name="T60" fmla="*/ 69 w 96"/>
                <a:gd name="T61" fmla="*/ 46 h 46"/>
                <a:gd name="T62" fmla="*/ 66 w 96"/>
                <a:gd name="T63" fmla="*/ 44 h 46"/>
                <a:gd name="T64" fmla="*/ 63 w 96"/>
                <a:gd name="T65" fmla="*/ 43 h 46"/>
                <a:gd name="T66" fmla="*/ 57 w 96"/>
                <a:gd name="T67" fmla="*/ 43 h 46"/>
                <a:gd name="T68" fmla="*/ 51 w 96"/>
                <a:gd name="T69" fmla="*/ 41 h 46"/>
                <a:gd name="T70" fmla="*/ 44 w 96"/>
                <a:gd name="T71" fmla="*/ 40 h 46"/>
                <a:gd name="T72" fmla="*/ 41 w 96"/>
                <a:gd name="T73" fmla="*/ 38 h 46"/>
                <a:gd name="T74" fmla="*/ 40 w 96"/>
                <a:gd name="T75" fmla="*/ 43 h 46"/>
                <a:gd name="T76" fmla="*/ 35 w 96"/>
                <a:gd name="T77" fmla="*/ 46 h 46"/>
                <a:gd name="T78" fmla="*/ 30 w 96"/>
                <a:gd name="T79" fmla="*/ 46 h 46"/>
                <a:gd name="T80" fmla="*/ 25 w 96"/>
                <a:gd name="T81" fmla="*/ 43 h 46"/>
                <a:gd name="T82" fmla="*/ 21 w 96"/>
                <a:gd name="T83" fmla="*/ 40 h 46"/>
                <a:gd name="T84" fmla="*/ 17 w 96"/>
                <a:gd name="T85" fmla="*/ 38 h 46"/>
                <a:gd name="T86" fmla="*/ 13 w 96"/>
                <a:gd name="T87" fmla="*/ 33 h 46"/>
                <a:gd name="T88" fmla="*/ 8 w 96"/>
                <a:gd name="T89" fmla="*/ 30 h 46"/>
                <a:gd name="T90" fmla="*/ 5 w 96"/>
                <a:gd name="T91" fmla="*/ 25 h 46"/>
                <a:gd name="T92" fmla="*/ 5 w 96"/>
                <a:gd name="T93" fmla="*/ 22 h 46"/>
                <a:gd name="T94" fmla="*/ 5 w 96"/>
                <a:gd name="T95" fmla="*/ 21 h 46"/>
                <a:gd name="T96" fmla="*/ 0 w 96"/>
                <a:gd name="T97" fmla="*/ 17 h 46"/>
                <a:gd name="T98" fmla="*/ 0 w 96"/>
                <a:gd name="T99" fmla="*/ 14 h 46"/>
                <a:gd name="T100" fmla="*/ 2 w 96"/>
                <a:gd name="T101" fmla="*/ 14 h 46"/>
                <a:gd name="T102" fmla="*/ 5 w 96"/>
                <a:gd name="T103" fmla="*/ 13 h 46"/>
                <a:gd name="T104" fmla="*/ 10 w 96"/>
                <a:gd name="T105" fmla="*/ 11 h 46"/>
                <a:gd name="T106" fmla="*/ 13 w 96"/>
                <a:gd name="T107" fmla="*/ 11 h 46"/>
                <a:gd name="T108" fmla="*/ 16 w 96"/>
                <a:gd name="T109" fmla="*/ 8 h 46"/>
                <a:gd name="T110" fmla="*/ 19 w 96"/>
                <a:gd name="T111" fmla="*/ 8 h 46"/>
                <a:gd name="T112" fmla="*/ 21 w 96"/>
                <a:gd name="T113" fmla="*/ 6 h 46"/>
                <a:gd name="T114" fmla="*/ 28 w 96"/>
                <a:gd name="T115" fmla="*/ 5 h 46"/>
                <a:gd name="T116" fmla="*/ 32 w 96"/>
                <a:gd name="T117" fmla="*/ 2 h 46"/>
                <a:gd name="T118" fmla="*/ 32 w 96"/>
                <a:gd name="T11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46">
                  <a:moveTo>
                    <a:pt x="32" y="0"/>
                  </a:moveTo>
                  <a:lnTo>
                    <a:pt x="33" y="0"/>
                  </a:lnTo>
                  <a:lnTo>
                    <a:pt x="35" y="0"/>
                  </a:lnTo>
                  <a:lnTo>
                    <a:pt x="35" y="0"/>
                  </a:lnTo>
                  <a:lnTo>
                    <a:pt x="35" y="2"/>
                  </a:lnTo>
                  <a:lnTo>
                    <a:pt x="36" y="2"/>
                  </a:lnTo>
                  <a:lnTo>
                    <a:pt x="36" y="2"/>
                  </a:lnTo>
                  <a:lnTo>
                    <a:pt x="36" y="3"/>
                  </a:lnTo>
                  <a:lnTo>
                    <a:pt x="36" y="3"/>
                  </a:lnTo>
                  <a:lnTo>
                    <a:pt x="38" y="5"/>
                  </a:lnTo>
                  <a:lnTo>
                    <a:pt x="38" y="5"/>
                  </a:lnTo>
                  <a:lnTo>
                    <a:pt x="38" y="3"/>
                  </a:lnTo>
                  <a:lnTo>
                    <a:pt x="40" y="3"/>
                  </a:lnTo>
                  <a:lnTo>
                    <a:pt x="40" y="3"/>
                  </a:lnTo>
                  <a:lnTo>
                    <a:pt x="41" y="3"/>
                  </a:lnTo>
                  <a:lnTo>
                    <a:pt x="41" y="2"/>
                  </a:lnTo>
                  <a:lnTo>
                    <a:pt x="41" y="0"/>
                  </a:lnTo>
                  <a:lnTo>
                    <a:pt x="41" y="0"/>
                  </a:lnTo>
                  <a:lnTo>
                    <a:pt x="43" y="0"/>
                  </a:lnTo>
                  <a:lnTo>
                    <a:pt x="46" y="2"/>
                  </a:lnTo>
                  <a:lnTo>
                    <a:pt x="46" y="3"/>
                  </a:lnTo>
                  <a:lnTo>
                    <a:pt x="46" y="3"/>
                  </a:lnTo>
                  <a:lnTo>
                    <a:pt x="47" y="5"/>
                  </a:lnTo>
                  <a:lnTo>
                    <a:pt x="47" y="5"/>
                  </a:lnTo>
                  <a:lnTo>
                    <a:pt x="49" y="5"/>
                  </a:lnTo>
                  <a:lnTo>
                    <a:pt x="51" y="5"/>
                  </a:lnTo>
                  <a:lnTo>
                    <a:pt x="52" y="6"/>
                  </a:lnTo>
                  <a:lnTo>
                    <a:pt x="54" y="6"/>
                  </a:lnTo>
                  <a:lnTo>
                    <a:pt x="55" y="6"/>
                  </a:lnTo>
                  <a:lnTo>
                    <a:pt x="55" y="6"/>
                  </a:lnTo>
                  <a:lnTo>
                    <a:pt x="55" y="8"/>
                  </a:lnTo>
                  <a:lnTo>
                    <a:pt x="57" y="8"/>
                  </a:lnTo>
                  <a:lnTo>
                    <a:pt x="57" y="8"/>
                  </a:lnTo>
                  <a:lnTo>
                    <a:pt x="60" y="8"/>
                  </a:lnTo>
                  <a:lnTo>
                    <a:pt x="62" y="8"/>
                  </a:lnTo>
                  <a:lnTo>
                    <a:pt x="62" y="8"/>
                  </a:lnTo>
                  <a:lnTo>
                    <a:pt x="62" y="10"/>
                  </a:lnTo>
                  <a:lnTo>
                    <a:pt x="62" y="10"/>
                  </a:lnTo>
                  <a:lnTo>
                    <a:pt x="62" y="10"/>
                  </a:lnTo>
                  <a:lnTo>
                    <a:pt x="62" y="10"/>
                  </a:lnTo>
                  <a:lnTo>
                    <a:pt x="60" y="11"/>
                  </a:lnTo>
                  <a:lnTo>
                    <a:pt x="60" y="11"/>
                  </a:lnTo>
                  <a:lnTo>
                    <a:pt x="58" y="11"/>
                  </a:lnTo>
                  <a:lnTo>
                    <a:pt x="60" y="13"/>
                  </a:lnTo>
                  <a:lnTo>
                    <a:pt x="60" y="13"/>
                  </a:lnTo>
                  <a:lnTo>
                    <a:pt x="62" y="13"/>
                  </a:lnTo>
                  <a:lnTo>
                    <a:pt x="62" y="13"/>
                  </a:lnTo>
                  <a:lnTo>
                    <a:pt x="63" y="14"/>
                  </a:lnTo>
                  <a:lnTo>
                    <a:pt x="65" y="17"/>
                  </a:lnTo>
                  <a:lnTo>
                    <a:pt x="65" y="17"/>
                  </a:lnTo>
                  <a:lnTo>
                    <a:pt x="66" y="17"/>
                  </a:lnTo>
                  <a:lnTo>
                    <a:pt x="66" y="17"/>
                  </a:lnTo>
                  <a:lnTo>
                    <a:pt x="68" y="17"/>
                  </a:lnTo>
                  <a:lnTo>
                    <a:pt x="68" y="16"/>
                  </a:lnTo>
                  <a:lnTo>
                    <a:pt x="69" y="16"/>
                  </a:lnTo>
                  <a:lnTo>
                    <a:pt x="71" y="16"/>
                  </a:lnTo>
                  <a:lnTo>
                    <a:pt x="71" y="14"/>
                  </a:lnTo>
                  <a:lnTo>
                    <a:pt x="69" y="13"/>
                  </a:lnTo>
                  <a:lnTo>
                    <a:pt x="68" y="11"/>
                  </a:lnTo>
                  <a:lnTo>
                    <a:pt x="69" y="11"/>
                  </a:lnTo>
                  <a:lnTo>
                    <a:pt x="69" y="11"/>
                  </a:lnTo>
                  <a:lnTo>
                    <a:pt x="73" y="13"/>
                  </a:lnTo>
                  <a:lnTo>
                    <a:pt x="76" y="14"/>
                  </a:lnTo>
                  <a:lnTo>
                    <a:pt x="77" y="14"/>
                  </a:lnTo>
                  <a:lnTo>
                    <a:pt x="79" y="14"/>
                  </a:lnTo>
                  <a:lnTo>
                    <a:pt x="81" y="14"/>
                  </a:lnTo>
                  <a:lnTo>
                    <a:pt x="81" y="14"/>
                  </a:lnTo>
                  <a:lnTo>
                    <a:pt x="81" y="14"/>
                  </a:lnTo>
                  <a:lnTo>
                    <a:pt x="81" y="16"/>
                  </a:lnTo>
                  <a:lnTo>
                    <a:pt x="81" y="16"/>
                  </a:lnTo>
                  <a:lnTo>
                    <a:pt x="79" y="17"/>
                  </a:lnTo>
                  <a:lnTo>
                    <a:pt x="79" y="17"/>
                  </a:lnTo>
                  <a:lnTo>
                    <a:pt x="79" y="17"/>
                  </a:lnTo>
                  <a:lnTo>
                    <a:pt x="81" y="17"/>
                  </a:lnTo>
                  <a:lnTo>
                    <a:pt x="81" y="19"/>
                  </a:lnTo>
                  <a:lnTo>
                    <a:pt x="82" y="19"/>
                  </a:lnTo>
                  <a:lnTo>
                    <a:pt x="82" y="21"/>
                  </a:lnTo>
                  <a:lnTo>
                    <a:pt x="84" y="21"/>
                  </a:lnTo>
                  <a:lnTo>
                    <a:pt x="85" y="19"/>
                  </a:lnTo>
                  <a:lnTo>
                    <a:pt x="85" y="19"/>
                  </a:lnTo>
                  <a:lnTo>
                    <a:pt x="85" y="19"/>
                  </a:lnTo>
                  <a:lnTo>
                    <a:pt x="85" y="19"/>
                  </a:lnTo>
                  <a:lnTo>
                    <a:pt x="87" y="19"/>
                  </a:lnTo>
                  <a:lnTo>
                    <a:pt x="87" y="21"/>
                  </a:lnTo>
                  <a:lnTo>
                    <a:pt x="88" y="21"/>
                  </a:lnTo>
                  <a:lnTo>
                    <a:pt x="88" y="21"/>
                  </a:lnTo>
                  <a:lnTo>
                    <a:pt x="90" y="21"/>
                  </a:lnTo>
                  <a:lnTo>
                    <a:pt x="90" y="21"/>
                  </a:lnTo>
                  <a:lnTo>
                    <a:pt x="93" y="22"/>
                  </a:lnTo>
                  <a:lnTo>
                    <a:pt x="93" y="22"/>
                  </a:lnTo>
                  <a:lnTo>
                    <a:pt x="93" y="22"/>
                  </a:lnTo>
                  <a:lnTo>
                    <a:pt x="93" y="24"/>
                  </a:lnTo>
                  <a:lnTo>
                    <a:pt x="93" y="24"/>
                  </a:lnTo>
                  <a:lnTo>
                    <a:pt x="96" y="27"/>
                  </a:lnTo>
                  <a:lnTo>
                    <a:pt x="96" y="29"/>
                  </a:lnTo>
                  <a:lnTo>
                    <a:pt x="96" y="29"/>
                  </a:lnTo>
                  <a:lnTo>
                    <a:pt x="96" y="29"/>
                  </a:lnTo>
                  <a:lnTo>
                    <a:pt x="96" y="29"/>
                  </a:lnTo>
                  <a:lnTo>
                    <a:pt x="95" y="30"/>
                  </a:lnTo>
                  <a:lnTo>
                    <a:pt x="93" y="29"/>
                  </a:lnTo>
                  <a:lnTo>
                    <a:pt x="93" y="30"/>
                  </a:lnTo>
                  <a:lnTo>
                    <a:pt x="92" y="30"/>
                  </a:lnTo>
                  <a:lnTo>
                    <a:pt x="92" y="32"/>
                  </a:lnTo>
                  <a:lnTo>
                    <a:pt x="90" y="32"/>
                  </a:lnTo>
                  <a:lnTo>
                    <a:pt x="90" y="32"/>
                  </a:lnTo>
                  <a:lnTo>
                    <a:pt x="87" y="33"/>
                  </a:lnTo>
                  <a:lnTo>
                    <a:pt x="87" y="35"/>
                  </a:lnTo>
                  <a:lnTo>
                    <a:pt x="87" y="35"/>
                  </a:lnTo>
                  <a:lnTo>
                    <a:pt x="87" y="36"/>
                  </a:lnTo>
                  <a:lnTo>
                    <a:pt x="87" y="38"/>
                  </a:lnTo>
                  <a:lnTo>
                    <a:pt x="85" y="38"/>
                  </a:lnTo>
                  <a:lnTo>
                    <a:pt x="84" y="38"/>
                  </a:lnTo>
                  <a:lnTo>
                    <a:pt x="84" y="38"/>
                  </a:lnTo>
                  <a:lnTo>
                    <a:pt x="84" y="40"/>
                  </a:lnTo>
                  <a:lnTo>
                    <a:pt x="82" y="40"/>
                  </a:lnTo>
                  <a:lnTo>
                    <a:pt x="82" y="41"/>
                  </a:lnTo>
                  <a:lnTo>
                    <a:pt x="79" y="41"/>
                  </a:lnTo>
                  <a:lnTo>
                    <a:pt x="77" y="41"/>
                  </a:lnTo>
                  <a:lnTo>
                    <a:pt x="74" y="41"/>
                  </a:lnTo>
                  <a:lnTo>
                    <a:pt x="73" y="41"/>
                  </a:lnTo>
                  <a:lnTo>
                    <a:pt x="73" y="41"/>
                  </a:lnTo>
                  <a:lnTo>
                    <a:pt x="71" y="43"/>
                  </a:lnTo>
                  <a:lnTo>
                    <a:pt x="71" y="44"/>
                  </a:lnTo>
                  <a:lnTo>
                    <a:pt x="69" y="46"/>
                  </a:lnTo>
                  <a:lnTo>
                    <a:pt x="69" y="46"/>
                  </a:lnTo>
                  <a:lnTo>
                    <a:pt x="69" y="44"/>
                  </a:lnTo>
                  <a:lnTo>
                    <a:pt x="68" y="44"/>
                  </a:lnTo>
                  <a:lnTo>
                    <a:pt x="66" y="44"/>
                  </a:lnTo>
                  <a:lnTo>
                    <a:pt x="66" y="43"/>
                  </a:lnTo>
                  <a:lnTo>
                    <a:pt x="65" y="43"/>
                  </a:lnTo>
                  <a:lnTo>
                    <a:pt x="63" y="43"/>
                  </a:lnTo>
                  <a:lnTo>
                    <a:pt x="63" y="43"/>
                  </a:lnTo>
                  <a:lnTo>
                    <a:pt x="62" y="43"/>
                  </a:lnTo>
                  <a:lnTo>
                    <a:pt x="62" y="43"/>
                  </a:lnTo>
                  <a:lnTo>
                    <a:pt x="58" y="43"/>
                  </a:lnTo>
                  <a:lnTo>
                    <a:pt x="57" y="43"/>
                  </a:lnTo>
                  <a:lnTo>
                    <a:pt x="54" y="41"/>
                  </a:lnTo>
                  <a:lnTo>
                    <a:pt x="52" y="41"/>
                  </a:lnTo>
                  <a:lnTo>
                    <a:pt x="52" y="41"/>
                  </a:lnTo>
                  <a:lnTo>
                    <a:pt x="51" y="41"/>
                  </a:lnTo>
                  <a:lnTo>
                    <a:pt x="47" y="40"/>
                  </a:lnTo>
                  <a:lnTo>
                    <a:pt x="46" y="40"/>
                  </a:lnTo>
                  <a:lnTo>
                    <a:pt x="46" y="40"/>
                  </a:lnTo>
                  <a:lnTo>
                    <a:pt x="44" y="40"/>
                  </a:lnTo>
                  <a:lnTo>
                    <a:pt x="44" y="40"/>
                  </a:lnTo>
                  <a:lnTo>
                    <a:pt x="44" y="40"/>
                  </a:lnTo>
                  <a:lnTo>
                    <a:pt x="43" y="38"/>
                  </a:lnTo>
                  <a:lnTo>
                    <a:pt x="41" y="38"/>
                  </a:lnTo>
                  <a:lnTo>
                    <a:pt x="41" y="38"/>
                  </a:lnTo>
                  <a:lnTo>
                    <a:pt x="41" y="41"/>
                  </a:lnTo>
                  <a:lnTo>
                    <a:pt x="41" y="43"/>
                  </a:lnTo>
                  <a:lnTo>
                    <a:pt x="40" y="43"/>
                  </a:lnTo>
                  <a:lnTo>
                    <a:pt x="38" y="43"/>
                  </a:lnTo>
                  <a:lnTo>
                    <a:pt x="38" y="44"/>
                  </a:lnTo>
                  <a:lnTo>
                    <a:pt x="36" y="46"/>
                  </a:lnTo>
                  <a:lnTo>
                    <a:pt x="35" y="46"/>
                  </a:lnTo>
                  <a:lnTo>
                    <a:pt x="35" y="46"/>
                  </a:lnTo>
                  <a:lnTo>
                    <a:pt x="33" y="46"/>
                  </a:lnTo>
                  <a:lnTo>
                    <a:pt x="33" y="46"/>
                  </a:lnTo>
                  <a:lnTo>
                    <a:pt x="30" y="46"/>
                  </a:lnTo>
                  <a:lnTo>
                    <a:pt x="28" y="46"/>
                  </a:lnTo>
                  <a:lnTo>
                    <a:pt x="27" y="44"/>
                  </a:lnTo>
                  <a:lnTo>
                    <a:pt x="25" y="44"/>
                  </a:lnTo>
                  <a:lnTo>
                    <a:pt x="25" y="43"/>
                  </a:lnTo>
                  <a:lnTo>
                    <a:pt x="24" y="43"/>
                  </a:lnTo>
                  <a:lnTo>
                    <a:pt x="24" y="41"/>
                  </a:lnTo>
                  <a:lnTo>
                    <a:pt x="22" y="41"/>
                  </a:lnTo>
                  <a:lnTo>
                    <a:pt x="21" y="40"/>
                  </a:lnTo>
                  <a:lnTo>
                    <a:pt x="19" y="40"/>
                  </a:lnTo>
                  <a:lnTo>
                    <a:pt x="19" y="40"/>
                  </a:lnTo>
                  <a:lnTo>
                    <a:pt x="17" y="38"/>
                  </a:lnTo>
                  <a:lnTo>
                    <a:pt x="17" y="38"/>
                  </a:lnTo>
                  <a:lnTo>
                    <a:pt x="17" y="36"/>
                  </a:lnTo>
                  <a:lnTo>
                    <a:pt x="16" y="36"/>
                  </a:lnTo>
                  <a:lnTo>
                    <a:pt x="14" y="35"/>
                  </a:lnTo>
                  <a:lnTo>
                    <a:pt x="13" y="33"/>
                  </a:lnTo>
                  <a:lnTo>
                    <a:pt x="11" y="32"/>
                  </a:lnTo>
                  <a:lnTo>
                    <a:pt x="10" y="32"/>
                  </a:lnTo>
                  <a:lnTo>
                    <a:pt x="10" y="32"/>
                  </a:lnTo>
                  <a:lnTo>
                    <a:pt x="8" y="30"/>
                  </a:lnTo>
                  <a:lnTo>
                    <a:pt x="8" y="30"/>
                  </a:lnTo>
                  <a:lnTo>
                    <a:pt x="6" y="27"/>
                  </a:lnTo>
                  <a:lnTo>
                    <a:pt x="5" y="27"/>
                  </a:lnTo>
                  <a:lnTo>
                    <a:pt x="5" y="25"/>
                  </a:lnTo>
                  <a:lnTo>
                    <a:pt x="5" y="25"/>
                  </a:lnTo>
                  <a:lnTo>
                    <a:pt x="3" y="25"/>
                  </a:lnTo>
                  <a:lnTo>
                    <a:pt x="5" y="24"/>
                  </a:lnTo>
                  <a:lnTo>
                    <a:pt x="5" y="22"/>
                  </a:lnTo>
                  <a:lnTo>
                    <a:pt x="5" y="22"/>
                  </a:lnTo>
                  <a:lnTo>
                    <a:pt x="6" y="22"/>
                  </a:lnTo>
                  <a:lnTo>
                    <a:pt x="6" y="22"/>
                  </a:lnTo>
                  <a:lnTo>
                    <a:pt x="5" y="21"/>
                  </a:lnTo>
                  <a:lnTo>
                    <a:pt x="3" y="19"/>
                  </a:lnTo>
                  <a:lnTo>
                    <a:pt x="2" y="19"/>
                  </a:lnTo>
                  <a:lnTo>
                    <a:pt x="2" y="17"/>
                  </a:lnTo>
                  <a:lnTo>
                    <a:pt x="0" y="17"/>
                  </a:lnTo>
                  <a:lnTo>
                    <a:pt x="0" y="16"/>
                  </a:lnTo>
                  <a:lnTo>
                    <a:pt x="0" y="16"/>
                  </a:lnTo>
                  <a:lnTo>
                    <a:pt x="0" y="14"/>
                  </a:lnTo>
                  <a:lnTo>
                    <a:pt x="0" y="14"/>
                  </a:lnTo>
                  <a:lnTo>
                    <a:pt x="0" y="14"/>
                  </a:lnTo>
                  <a:lnTo>
                    <a:pt x="0" y="14"/>
                  </a:lnTo>
                  <a:lnTo>
                    <a:pt x="0" y="14"/>
                  </a:lnTo>
                  <a:lnTo>
                    <a:pt x="2" y="14"/>
                  </a:lnTo>
                  <a:lnTo>
                    <a:pt x="2" y="16"/>
                  </a:lnTo>
                  <a:lnTo>
                    <a:pt x="3" y="16"/>
                  </a:lnTo>
                  <a:lnTo>
                    <a:pt x="3" y="14"/>
                  </a:lnTo>
                  <a:lnTo>
                    <a:pt x="5" y="13"/>
                  </a:lnTo>
                  <a:lnTo>
                    <a:pt x="6" y="13"/>
                  </a:lnTo>
                  <a:lnTo>
                    <a:pt x="8" y="13"/>
                  </a:lnTo>
                  <a:lnTo>
                    <a:pt x="8" y="13"/>
                  </a:lnTo>
                  <a:lnTo>
                    <a:pt x="10" y="11"/>
                  </a:lnTo>
                  <a:lnTo>
                    <a:pt x="11" y="11"/>
                  </a:lnTo>
                  <a:lnTo>
                    <a:pt x="11" y="13"/>
                  </a:lnTo>
                  <a:lnTo>
                    <a:pt x="13" y="11"/>
                  </a:lnTo>
                  <a:lnTo>
                    <a:pt x="13" y="11"/>
                  </a:lnTo>
                  <a:lnTo>
                    <a:pt x="13" y="11"/>
                  </a:lnTo>
                  <a:lnTo>
                    <a:pt x="16" y="10"/>
                  </a:lnTo>
                  <a:lnTo>
                    <a:pt x="16" y="8"/>
                  </a:lnTo>
                  <a:lnTo>
                    <a:pt x="16" y="8"/>
                  </a:lnTo>
                  <a:lnTo>
                    <a:pt x="17" y="8"/>
                  </a:lnTo>
                  <a:lnTo>
                    <a:pt x="17" y="8"/>
                  </a:lnTo>
                  <a:lnTo>
                    <a:pt x="17" y="8"/>
                  </a:lnTo>
                  <a:lnTo>
                    <a:pt x="19" y="8"/>
                  </a:lnTo>
                  <a:lnTo>
                    <a:pt x="19" y="8"/>
                  </a:lnTo>
                  <a:lnTo>
                    <a:pt x="19" y="8"/>
                  </a:lnTo>
                  <a:lnTo>
                    <a:pt x="21" y="6"/>
                  </a:lnTo>
                  <a:lnTo>
                    <a:pt x="21" y="6"/>
                  </a:lnTo>
                  <a:lnTo>
                    <a:pt x="22" y="6"/>
                  </a:lnTo>
                  <a:lnTo>
                    <a:pt x="25" y="5"/>
                  </a:lnTo>
                  <a:lnTo>
                    <a:pt x="27" y="5"/>
                  </a:lnTo>
                  <a:lnTo>
                    <a:pt x="28" y="5"/>
                  </a:lnTo>
                  <a:lnTo>
                    <a:pt x="30" y="3"/>
                  </a:lnTo>
                  <a:lnTo>
                    <a:pt x="33" y="3"/>
                  </a:lnTo>
                  <a:lnTo>
                    <a:pt x="33" y="2"/>
                  </a:lnTo>
                  <a:lnTo>
                    <a:pt x="32" y="2"/>
                  </a:lnTo>
                  <a:lnTo>
                    <a:pt x="32" y="2"/>
                  </a:lnTo>
                  <a:lnTo>
                    <a:pt x="30" y="0"/>
                  </a:lnTo>
                  <a:lnTo>
                    <a:pt x="32" y="0"/>
                  </a:lnTo>
                  <a:lnTo>
                    <a:pt x="3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98" name="Freeform 295">
              <a:extLst>
                <a:ext uri="{FF2B5EF4-FFF2-40B4-BE49-F238E27FC236}">
                  <a16:creationId xmlns:a16="http://schemas.microsoft.com/office/drawing/2014/main" id="{47AC01F8-2A2C-FD44-D68E-F21A63DCD337}"/>
                </a:ext>
              </a:extLst>
            </p:cNvPr>
            <p:cNvSpPr>
              <a:spLocks/>
            </p:cNvSpPr>
            <p:nvPr/>
          </p:nvSpPr>
          <p:spPr bwMode="auto">
            <a:xfrm>
              <a:off x="6675280" y="3375039"/>
              <a:ext cx="64325" cy="33137"/>
            </a:xfrm>
            <a:custGeom>
              <a:avLst/>
              <a:gdLst>
                <a:gd name="T0" fmla="*/ 33 w 33"/>
                <a:gd name="T1" fmla="*/ 0 h 17"/>
                <a:gd name="T2" fmla="*/ 31 w 33"/>
                <a:gd name="T3" fmla="*/ 0 h 17"/>
                <a:gd name="T4" fmla="*/ 23 w 33"/>
                <a:gd name="T5" fmla="*/ 5 h 17"/>
                <a:gd name="T6" fmla="*/ 23 w 33"/>
                <a:gd name="T7" fmla="*/ 6 h 17"/>
                <a:gd name="T8" fmla="*/ 23 w 33"/>
                <a:gd name="T9" fmla="*/ 8 h 17"/>
                <a:gd name="T10" fmla="*/ 25 w 33"/>
                <a:gd name="T11" fmla="*/ 10 h 17"/>
                <a:gd name="T12" fmla="*/ 25 w 33"/>
                <a:gd name="T13" fmla="*/ 10 h 17"/>
                <a:gd name="T14" fmla="*/ 25 w 33"/>
                <a:gd name="T15" fmla="*/ 11 h 17"/>
                <a:gd name="T16" fmla="*/ 23 w 33"/>
                <a:gd name="T17" fmla="*/ 11 h 17"/>
                <a:gd name="T18" fmla="*/ 22 w 33"/>
                <a:gd name="T19" fmla="*/ 11 h 17"/>
                <a:gd name="T20" fmla="*/ 20 w 33"/>
                <a:gd name="T21" fmla="*/ 11 h 17"/>
                <a:gd name="T22" fmla="*/ 20 w 33"/>
                <a:gd name="T23" fmla="*/ 11 h 17"/>
                <a:gd name="T24" fmla="*/ 17 w 33"/>
                <a:gd name="T25" fmla="*/ 13 h 17"/>
                <a:gd name="T26" fmla="*/ 16 w 33"/>
                <a:gd name="T27" fmla="*/ 14 h 17"/>
                <a:gd name="T28" fmla="*/ 14 w 33"/>
                <a:gd name="T29" fmla="*/ 14 h 17"/>
                <a:gd name="T30" fmla="*/ 12 w 33"/>
                <a:gd name="T31" fmla="*/ 16 h 17"/>
                <a:gd name="T32" fmla="*/ 11 w 33"/>
                <a:gd name="T33" fmla="*/ 16 h 17"/>
                <a:gd name="T34" fmla="*/ 11 w 33"/>
                <a:gd name="T35" fmla="*/ 16 h 17"/>
                <a:gd name="T36" fmla="*/ 11 w 33"/>
                <a:gd name="T37" fmla="*/ 16 h 17"/>
                <a:gd name="T38" fmla="*/ 11 w 33"/>
                <a:gd name="T39" fmla="*/ 17 h 17"/>
                <a:gd name="T40" fmla="*/ 9 w 33"/>
                <a:gd name="T41" fmla="*/ 17 h 17"/>
                <a:gd name="T42" fmla="*/ 9 w 33"/>
                <a:gd name="T43" fmla="*/ 17 h 17"/>
                <a:gd name="T44" fmla="*/ 9 w 33"/>
                <a:gd name="T45" fmla="*/ 16 h 17"/>
                <a:gd name="T46" fmla="*/ 8 w 33"/>
                <a:gd name="T47" fmla="*/ 16 h 17"/>
                <a:gd name="T48" fmla="*/ 6 w 33"/>
                <a:gd name="T49" fmla="*/ 16 h 17"/>
                <a:gd name="T50" fmla="*/ 6 w 33"/>
                <a:gd name="T51" fmla="*/ 16 h 17"/>
                <a:gd name="T52" fmla="*/ 3 w 33"/>
                <a:gd name="T53" fmla="*/ 16 h 17"/>
                <a:gd name="T54" fmla="*/ 1 w 33"/>
                <a:gd name="T55" fmla="*/ 14 h 17"/>
                <a:gd name="T56" fmla="*/ 1 w 33"/>
                <a:gd name="T57" fmla="*/ 14 h 17"/>
                <a:gd name="T58" fmla="*/ 0 w 33"/>
                <a:gd name="T59" fmla="*/ 11 h 17"/>
                <a:gd name="T60" fmla="*/ 0 w 33"/>
                <a:gd name="T61" fmla="*/ 10 h 17"/>
                <a:gd name="T62" fmla="*/ 1 w 33"/>
                <a:gd name="T63" fmla="*/ 10 h 17"/>
                <a:gd name="T64" fmla="*/ 3 w 33"/>
                <a:gd name="T65" fmla="*/ 10 h 17"/>
                <a:gd name="T66" fmla="*/ 3 w 33"/>
                <a:gd name="T67" fmla="*/ 8 h 17"/>
                <a:gd name="T68" fmla="*/ 5 w 33"/>
                <a:gd name="T69" fmla="*/ 8 h 17"/>
                <a:gd name="T70" fmla="*/ 6 w 33"/>
                <a:gd name="T71" fmla="*/ 8 h 17"/>
                <a:gd name="T72" fmla="*/ 6 w 33"/>
                <a:gd name="T73" fmla="*/ 8 h 17"/>
                <a:gd name="T74" fmla="*/ 8 w 33"/>
                <a:gd name="T75" fmla="*/ 8 h 17"/>
                <a:gd name="T76" fmla="*/ 9 w 33"/>
                <a:gd name="T77" fmla="*/ 6 h 17"/>
                <a:gd name="T78" fmla="*/ 9 w 33"/>
                <a:gd name="T79" fmla="*/ 3 h 17"/>
                <a:gd name="T80" fmla="*/ 11 w 33"/>
                <a:gd name="T81" fmla="*/ 5 h 17"/>
                <a:gd name="T82" fmla="*/ 14 w 33"/>
                <a:gd name="T83" fmla="*/ 5 h 17"/>
                <a:gd name="T84" fmla="*/ 17 w 33"/>
                <a:gd name="T85" fmla="*/ 5 h 17"/>
                <a:gd name="T86" fmla="*/ 19 w 33"/>
                <a:gd name="T87" fmla="*/ 5 h 17"/>
                <a:gd name="T88" fmla="*/ 25 w 33"/>
                <a:gd name="T89" fmla="*/ 3 h 17"/>
                <a:gd name="T90" fmla="*/ 27 w 33"/>
                <a:gd name="T91" fmla="*/ 2 h 17"/>
                <a:gd name="T92" fmla="*/ 28 w 33"/>
                <a:gd name="T93" fmla="*/ 2 h 17"/>
                <a:gd name="T94" fmla="*/ 30 w 33"/>
                <a:gd name="T95" fmla="*/ 0 h 17"/>
                <a:gd name="T96" fmla="*/ 33 w 33"/>
                <a:gd name="T9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 h="17">
                  <a:moveTo>
                    <a:pt x="33" y="0"/>
                  </a:moveTo>
                  <a:lnTo>
                    <a:pt x="31" y="0"/>
                  </a:lnTo>
                  <a:lnTo>
                    <a:pt x="23" y="5"/>
                  </a:lnTo>
                  <a:lnTo>
                    <a:pt x="23" y="6"/>
                  </a:lnTo>
                  <a:lnTo>
                    <a:pt x="23" y="8"/>
                  </a:lnTo>
                  <a:lnTo>
                    <a:pt x="25" y="10"/>
                  </a:lnTo>
                  <a:lnTo>
                    <a:pt x="25" y="10"/>
                  </a:lnTo>
                  <a:lnTo>
                    <a:pt x="25" y="11"/>
                  </a:lnTo>
                  <a:lnTo>
                    <a:pt x="23" y="11"/>
                  </a:lnTo>
                  <a:lnTo>
                    <a:pt x="22" y="11"/>
                  </a:lnTo>
                  <a:lnTo>
                    <a:pt x="20" y="11"/>
                  </a:lnTo>
                  <a:lnTo>
                    <a:pt x="20" y="11"/>
                  </a:lnTo>
                  <a:lnTo>
                    <a:pt x="17" y="13"/>
                  </a:lnTo>
                  <a:lnTo>
                    <a:pt x="16" y="14"/>
                  </a:lnTo>
                  <a:lnTo>
                    <a:pt x="14" y="14"/>
                  </a:lnTo>
                  <a:lnTo>
                    <a:pt x="12" y="16"/>
                  </a:lnTo>
                  <a:lnTo>
                    <a:pt x="11" y="16"/>
                  </a:lnTo>
                  <a:lnTo>
                    <a:pt x="11" y="16"/>
                  </a:lnTo>
                  <a:lnTo>
                    <a:pt x="11" y="16"/>
                  </a:lnTo>
                  <a:lnTo>
                    <a:pt x="11" y="17"/>
                  </a:lnTo>
                  <a:lnTo>
                    <a:pt x="9" y="17"/>
                  </a:lnTo>
                  <a:lnTo>
                    <a:pt x="9" y="17"/>
                  </a:lnTo>
                  <a:lnTo>
                    <a:pt x="9" y="16"/>
                  </a:lnTo>
                  <a:lnTo>
                    <a:pt x="8" y="16"/>
                  </a:lnTo>
                  <a:lnTo>
                    <a:pt x="6" y="16"/>
                  </a:lnTo>
                  <a:lnTo>
                    <a:pt x="6" y="16"/>
                  </a:lnTo>
                  <a:lnTo>
                    <a:pt x="3" y="16"/>
                  </a:lnTo>
                  <a:lnTo>
                    <a:pt x="1" y="14"/>
                  </a:lnTo>
                  <a:lnTo>
                    <a:pt x="1" y="14"/>
                  </a:lnTo>
                  <a:lnTo>
                    <a:pt x="0" y="11"/>
                  </a:lnTo>
                  <a:lnTo>
                    <a:pt x="0" y="10"/>
                  </a:lnTo>
                  <a:lnTo>
                    <a:pt x="1" y="10"/>
                  </a:lnTo>
                  <a:lnTo>
                    <a:pt x="3" y="10"/>
                  </a:lnTo>
                  <a:lnTo>
                    <a:pt x="3" y="8"/>
                  </a:lnTo>
                  <a:lnTo>
                    <a:pt x="5" y="8"/>
                  </a:lnTo>
                  <a:lnTo>
                    <a:pt x="6" y="8"/>
                  </a:lnTo>
                  <a:lnTo>
                    <a:pt x="6" y="8"/>
                  </a:lnTo>
                  <a:lnTo>
                    <a:pt x="8" y="8"/>
                  </a:lnTo>
                  <a:lnTo>
                    <a:pt x="9" y="6"/>
                  </a:lnTo>
                  <a:lnTo>
                    <a:pt x="9" y="3"/>
                  </a:lnTo>
                  <a:lnTo>
                    <a:pt x="11" y="5"/>
                  </a:lnTo>
                  <a:lnTo>
                    <a:pt x="14" y="5"/>
                  </a:lnTo>
                  <a:lnTo>
                    <a:pt x="17" y="5"/>
                  </a:lnTo>
                  <a:lnTo>
                    <a:pt x="19" y="5"/>
                  </a:lnTo>
                  <a:lnTo>
                    <a:pt x="25" y="3"/>
                  </a:lnTo>
                  <a:lnTo>
                    <a:pt x="27" y="2"/>
                  </a:lnTo>
                  <a:lnTo>
                    <a:pt x="28" y="2"/>
                  </a:lnTo>
                  <a:lnTo>
                    <a:pt x="30" y="0"/>
                  </a:lnTo>
                  <a:lnTo>
                    <a:pt x="3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399" name="Freeform 296">
              <a:extLst>
                <a:ext uri="{FF2B5EF4-FFF2-40B4-BE49-F238E27FC236}">
                  <a16:creationId xmlns:a16="http://schemas.microsoft.com/office/drawing/2014/main" id="{B7CB3C67-135C-5060-396E-F143945C9B7F}"/>
                </a:ext>
              </a:extLst>
            </p:cNvPr>
            <p:cNvSpPr>
              <a:spLocks noEditPoints="1"/>
            </p:cNvSpPr>
            <p:nvPr/>
          </p:nvSpPr>
          <p:spPr bwMode="auto">
            <a:xfrm>
              <a:off x="8491954" y="4708306"/>
              <a:ext cx="251450" cy="52630"/>
            </a:xfrm>
            <a:custGeom>
              <a:avLst/>
              <a:gdLst>
                <a:gd name="T0" fmla="*/ 1 w 129"/>
                <a:gd name="T1" fmla="*/ 25 h 27"/>
                <a:gd name="T2" fmla="*/ 1 w 129"/>
                <a:gd name="T3" fmla="*/ 25 h 27"/>
                <a:gd name="T4" fmla="*/ 1 w 129"/>
                <a:gd name="T5" fmla="*/ 27 h 27"/>
                <a:gd name="T6" fmla="*/ 1 w 129"/>
                <a:gd name="T7" fmla="*/ 27 h 27"/>
                <a:gd name="T8" fmla="*/ 1 w 129"/>
                <a:gd name="T9" fmla="*/ 27 h 27"/>
                <a:gd name="T10" fmla="*/ 1 w 129"/>
                <a:gd name="T11" fmla="*/ 27 h 27"/>
                <a:gd name="T12" fmla="*/ 1 w 129"/>
                <a:gd name="T13" fmla="*/ 27 h 27"/>
                <a:gd name="T14" fmla="*/ 1 w 129"/>
                <a:gd name="T15" fmla="*/ 27 h 27"/>
                <a:gd name="T16" fmla="*/ 1 w 129"/>
                <a:gd name="T17" fmla="*/ 27 h 27"/>
                <a:gd name="T18" fmla="*/ 1 w 129"/>
                <a:gd name="T19" fmla="*/ 27 h 27"/>
                <a:gd name="T20" fmla="*/ 1 w 129"/>
                <a:gd name="T21" fmla="*/ 25 h 27"/>
                <a:gd name="T22" fmla="*/ 1 w 129"/>
                <a:gd name="T23" fmla="*/ 25 h 27"/>
                <a:gd name="T24" fmla="*/ 0 w 129"/>
                <a:gd name="T25" fmla="*/ 25 h 27"/>
                <a:gd name="T26" fmla="*/ 1 w 129"/>
                <a:gd name="T27" fmla="*/ 25 h 27"/>
                <a:gd name="T28" fmla="*/ 1 w 129"/>
                <a:gd name="T29" fmla="*/ 25 h 27"/>
                <a:gd name="T30" fmla="*/ 1 w 129"/>
                <a:gd name="T31" fmla="*/ 25 h 27"/>
                <a:gd name="T32" fmla="*/ 1 w 129"/>
                <a:gd name="T33" fmla="*/ 25 h 27"/>
                <a:gd name="T34" fmla="*/ 1 w 129"/>
                <a:gd name="T35" fmla="*/ 25 h 27"/>
                <a:gd name="T36" fmla="*/ 1 w 129"/>
                <a:gd name="T37" fmla="*/ 27 h 27"/>
                <a:gd name="T38" fmla="*/ 1 w 129"/>
                <a:gd name="T39" fmla="*/ 27 h 27"/>
                <a:gd name="T40" fmla="*/ 1 w 129"/>
                <a:gd name="T41" fmla="*/ 27 h 27"/>
                <a:gd name="T42" fmla="*/ 1 w 129"/>
                <a:gd name="T43" fmla="*/ 27 h 27"/>
                <a:gd name="T44" fmla="*/ 1 w 129"/>
                <a:gd name="T45" fmla="*/ 27 h 27"/>
                <a:gd name="T46" fmla="*/ 1 w 129"/>
                <a:gd name="T47" fmla="*/ 27 h 27"/>
                <a:gd name="T48" fmla="*/ 0 w 129"/>
                <a:gd name="T49" fmla="*/ 25 h 27"/>
                <a:gd name="T50" fmla="*/ 0 w 129"/>
                <a:gd name="T51" fmla="*/ 25 h 27"/>
                <a:gd name="T52" fmla="*/ 129 w 129"/>
                <a:gd name="T53" fmla="*/ 0 h 27"/>
                <a:gd name="T54" fmla="*/ 129 w 129"/>
                <a:gd name="T55" fmla="*/ 1 h 27"/>
                <a:gd name="T56" fmla="*/ 129 w 129"/>
                <a:gd name="T57" fmla="*/ 3 h 27"/>
                <a:gd name="T58" fmla="*/ 127 w 129"/>
                <a:gd name="T59" fmla="*/ 1 h 27"/>
                <a:gd name="T60" fmla="*/ 127 w 129"/>
                <a:gd name="T61" fmla="*/ 1 h 27"/>
                <a:gd name="T62" fmla="*/ 127 w 129"/>
                <a:gd name="T63" fmla="*/ 1 h 27"/>
                <a:gd name="T64" fmla="*/ 127 w 129"/>
                <a:gd name="T65" fmla="*/ 1 h 27"/>
                <a:gd name="T66" fmla="*/ 129 w 129"/>
                <a:gd name="T67" fmla="*/ 1 h 27"/>
                <a:gd name="T68" fmla="*/ 129 w 129"/>
                <a:gd name="T69"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9" h="27">
                  <a:moveTo>
                    <a:pt x="1" y="25"/>
                  </a:moveTo>
                  <a:lnTo>
                    <a:pt x="1" y="25"/>
                  </a:lnTo>
                  <a:lnTo>
                    <a:pt x="1" y="27"/>
                  </a:lnTo>
                  <a:lnTo>
                    <a:pt x="1" y="27"/>
                  </a:lnTo>
                  <a:lnTo>
                    <a:pt x="1" y="27"/>
                  </a:lnTo>
                  <a:lnTo>
                    <a:pt x="1" y="27"/>
                  </a:lnTo>
                  <a:lnTo>
                    <a:pt x="1" y="27"/>
                  </a:lnTo>
                  <a:lnTo>
                    <a:pt x="1" y="27"/>
                  </a:lnTo>
                  <a:lnTo>
                    <a:pt x="1" y="27"/>
                  </a:lnTo>
                  <a:lnTo>
                    <a:pt x="1" y="27"/>
                  </a:lnTo>
                  <a:lnTo>
                    <a:pt x="1" y="25"/>
                  </a:lnTo>
                  <a:lnTo>
                    <a:pt x="1" y="25"/>
                  </a:lnTo>
                  <a:close/>
                  <a:moveTo>
                    <a:pt x="0" y="25"/>
                  </a:moveTo>
                  <a:lnTo>
                    <a:pt x="1" y="25"/>
                  </a:lnTo>
                  <a:lnTo>
                    <a:pt x="1" y="25"/>
                  </a:lnTo>
                  <a:lnTo>
                    <a:pt x="1" y="25"/>
                  </a:lnTo>
                  <a:lnTo>
                    <a:pt x="1" y="25"/>
                  </a:lnTo>
                  <a:lnTo>
                    <a:pt x="1" y="25"/>
                  </a:lnTo>
                  <a:lnTo>
                    <a:pt x="1" y="27"/>
                  </a:lnTo>
                  <a:lnTo>
                    <a:pt x="1" y="27"/>
                  </a:lnTo>
                  <a:lnTo>
                    <a:pt x="1" y="27"/>
                  </a:lnTo>
                  <a:lnTo>
                    <a:pt x="1" y="27"/>
                  </a:lnTo>
                  <a:lnTo>
                    <a:pt x="1" y="27"/>
                  </a:lnTo>
                  <a:lnTo>
                    <a:pt x="1" y="27"/>
                  </a:lnTo>
                  <a:lnTo>
                    <a:pt x="0" y="25"/>
                  </a:lnTo>
                  <a:lnTo>
                    <a:pt x="0" y="25"/>
                  </a:lnTo>
                  <a:close/>
                  <a:moveTo>
                    <a:pt x="129" y="0"/>
                  </a:moveTo>
                  <a:lnTo>
                    <a:pt x="129" y="1"/>
                  </a:lnTo>
                  <a:lnTo>
                    <a:pt x="129" y="3"/>
                  </a:lnTo>
                  <a:lnTo>
                    <a:pt x="127" y="1"/>
                  </a:lnTo>
                  <a:lnTo>
                    <a:pt x="127" y="1"/>
                  </a:lnTo>
                  <a:lnTo>
                    <a:pt x="127" y="1"/>
                  </a:lnTo>
                  <a:lnTo>
                    <a:pt x="127" y="1"/>
                  </a:lnTo>
                  <a:lnTo>
                    <a:pt x="129" y="1"/>
                  </a:lnTo>
                  <a:lnTo>
                    <a:pt x="12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00" name="Freeform 297">
              <a:extLst>
                <a:ext uri="{FF2B5EF4-FFF2-40B4-BE49-F238E27FC236}">
                  <a16:creationId xmlns:a16="http://schemas.microsoft.com/office/drawing/2014/main" id="{8F537018-A809-892B-318E-ADC46466CBE6}"/>
                </a:ext>
              </a:extLst>
            </p:cNvPr>
            <p:cNvSpPr>
              <a:spLocks/>
            </p:cNvSpPr>
            <p:nvPr/>
          </p:nvSpPr>
          <p:spPr bwMode="auto">
            <a:xfrm>
              <a:off x="3815773" y="4068962"/>
              <a:ext cx="13645" cy="9747"/>
            </a:xfrm>
            <a:custGeom>
              <a:avLst/>
              <a:gdLst>
                <a:gd name="T0" fmla="*/ 0 w 7"/>
                <a:gd name="T1" fmla="*/ 0 h 5"/>
                <a:gd name="T2" fmla="*/ 0 w 7"/>
                <a:gd name="T3" fmla="*/ 0 h 5"/>
                <a:gd name="T4" fmla="*/ 2 w 7"/>
                <a:gd name="T5" fmla="*/ 0 h 5"/>
                <a:gd name="T6" fmla="*/ 2 w 7"/>
                <a:gd name="T7" fmla="*/ 2 h 5"/>
                <a:gd name="T8" fmla="*/ 5 w 7"/>
                <a:gd name="T9" fmla="*/ 3 h 5"/>
                <a:gd name="T10" fmla="*/ 7 w 7"/>
                <a:gd name="T11" fmla="*/ 5 h 5"/>
                <a:gd name="T12" fmla="*/ 5 w 7"/>
                <a:gd name="T13" fmla="*/ 5 h 5"/>
                <a:gd name="T14" fmla="*/ 2 w 7"/>
                <a:gd name="T15" fmla="*/ 3 h 5"/>
                <a:gd name="T16" fmla="*/ 0 w 7"/>
                <a:gd name="T17" fmla="*/ 0 h 5"/>
                <a:gd name="T18" fmla="*/ 0 w 7"/>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 h="5">
                  <a:moveTo>
                    <a:pt x="0" y="0"/>
                  </a:moveTo>
                  <a:lnTo>
                    <a:pt x="0" y="0"/>
                  </a:lnTo>
                  <a:lnTo>
                    <a:pt x="2" y="0"/>
                  </a:lnTo>
                  <a:lnTo>
                    <a:pt x="2" y="2"/>
                  </a:lnTo>
                  <a:lnTo>
                    <a:pt x="5" y="3"/>
                  </a:lnTo>
                  <a:lnTo>
                    <a:pt x="7" y="5"/>
                  </a:lnTo>
                  <a:lnTo>
                    <a:pt x="5" y="5"/>
                  </a:lnTo>
                  <a:lnTo>
                    <a:pt x="2" y="3"/>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01" name="Freeform 298">
              <a:extLst>
                <a:ext uri="{FF2B5EF4-FFF2-40B4-BE49-F238E27FC236}">
                  <a16:creationId xmlns:a16="http://schemas.microsoft.com/office/drawing/2014/main" id="{5DC8820F-3BE7-119E-B7D6-C833C9818605}"/>
                </a:ext>
              </a:extLst>
            </p:cNvPr>
            <p:cNvSpPr>
              <a:spLocks noEditPoints="1"/>
            </p:cNvSpPr>
            <p:nvPr/>
          </p:nvSpPr>
          <p:spPr bwMode="auto">
            <a:xfrm>
              <a:off x="5049629" y="3930566"/>
              <a:ext cx="76020" cy="68223"/>
            </a:xfrm>
            <a:custGeom>
              <a:avLst/>
              <a:gdLst>
                <a:gd name="T0" fmla="*/ 15 w 39"/>
                <a:gd name="T1" fmla="*/ 32 h 35"/>
                <a:gd name="T2" fmla="*/ 15 w 39"/>
                <a:gd name="T3" fmla="*/ 35 h 35"/>
                <a:gd name="T4" fmla="*/ 14 w 39"/>
                <a:gd name="T5" fmla="*/ 35 h 35"/>
                <a:gd name="T6" fmla="*/ 12 w 39"/>
                <a:gd name="T7" fmla="*/ 33 h 35"/>
                <a:gd name="T8" fmla="*/ 14 w 39"/>
                <a:gd name="T9" fmla="*/ 32 h 35"/>
                <a:gd name="T10" fmla="*/ 33 w 39"/>
                <a:gd name="T11" fmla="*/ 27 h 35"/>
                <a:gd name="T12" fmla="*/ 33 w 39"/>
                <a:gd name="T13" fmla="*/ 30 h 35"/>
                <a:gd name="T14" fmla="*/ 31 w 39"/>
                <a:gd name="T15" fmla="*/ 30 h 35"/>
                <a:gd name="T16" fmla="*/ 31 w 39"/>
                <a:gd name="T17" fmla="*/ 29 h 35"/>
                <a:gd name="T18" fmla="*/ 31 w 39"/>
                <a:gd name="T19" fmla="*/ 27 h 35"/>
                <a:gd name="T20" fmla="*/ 23 w 39"/>
                <a:gd name="T21" fmla="*/ 27 h 35"/>
                <a:gd name="T22" fmla="*/ 26 w 39"/>
                <a:gd name="T23" fmla="*/ 30 h 35"/>
                <a:gd name="T24" fmla="*/ 28 w 39"/>
                <a:gd name="T25" fmla="*/ 32 h 35"/>
                <a:gd name="T26" fmla="*/ 25 w 39"/>
                <a:gd name="T27" fmla="*/ 33 h 35"/>
                <a:gd name="T28" fmla="*/ 23 w 39"/>
                <a:gd name="T29" fmla="*/ 32 h 35"/>
                <a:gd name="T30" fmla="*/ 23 w 39"/>
                <a:gd name="T31" fmla="*/ 29 h 35"/>
                <a:gd name="T32" fmla="*/ 23 w 39"/>
                <a:gd name="T33" fmla="*/ 27 h 35"/>
                <a:gd name="T34" fmla="*/ 36 w 39"/>
                <a:gd name="T35" fmla="*/ 14 h 35"/>
                <a:gd name="T36" fmla="*/ 38 w 39"/>
                <a:gd name="T37" fmla="*/ 14 h 35"/>
                <a:gd name="T38" fmla="*/ 39 w 39"/>
                <a:gd name="T39" fmla="*/ 16 h 35"/>
                <a:gd name="T40" fmla="*/ 38 w 39"/>
                <a:gd name="T41" fmla="*/ 18 h 35"/>
                <a:gd name="T42" fmla="*/ 34 w 39"/>
                <a:gd name="T43" fmla="*/ 18 h 35"/>
                <a:gd name="T44" fmla="*/ 36 w 39"/>
                <a:gd name="T45" fmla="*/ 14 h 35"/>
                <a:gd name="T46" fmla="*/ 15 w 39"/>
                <a:gd name="T47" fmla="*/ 8 h 35"/>
                <a:gd name="T48" fmla="*/ 19 w 39"/>
                <a:gd name="T49" fmla="*/ 10 h 35"/>
                <a:gd name="T50" fmla="*/ 19 w 39"/>
                <a:gd name="T51" fmla="*/ 10 h 35"/>
                <a:gd name="T52" fmla="*/ 15 w 39"/>
                <a:gd name="T53" fmla="*/ 10 h 35"/>
                <a:gd name="T54" fmla="*/ 14 w 39"/>
                <a:gd name="T55" fmla="*/ 8 h 35"/>
                <a:gd name="T56" fmla="*/ 14 w 39"/>
                <a:gd name="T57" fmla="*/ 8 h 35"/>
                <a:gd name="T58" fmla="*/ 36 w 39"/>
                <a:gd name="T59" fmla="*/ 7 h 35"/>
                <a:gd name="T60" fmla="*/ 36 w 39"/>
                <a:gd name="T61" fmla="*/ 8 h 35"/>
                <a:gd name="T62" fmla="*/ 34 w 39"/>
                <a:gd name="T63" fmla="*/ 8 h 35"/>
                <a:gd name="T64" fmla="*/ 36 w 39"/>
                <a:gd name="T65" fmla="*/ 5 h 35"/>
                <a:gd name="T66" fmla="*/ 6 w 39"/>
                <a:gd name="T67" fmla="*/ 3 h 35"/>
                <a:gd name="T68" fmla="*/ 8 w 39"/>
                <a:gd name="T69" fmla="*/ 5 h 35"/>
                <a:gd name="T70" fmla="*/ 4 w 39"/>
                <a:gd name="T71" fmla="*/ 7 h 35"/>
                <a:gd name="T72" fmla="*/ 4 w 39"/>
                <a:gd name="T73" fmla="*/ 5 h 35"/>
                <a:gd name="T74" fmla="*/ 6 w 39"/>
                <a:gd name="T75" fmla="*/ 3 h 35"/>
                <a:gd name="T76" fmla="*/ 4 w 39"/>
                <a:gd name="T77" fmla="*/ 0 h 35"/>
                <a:gd name="T78" fmla="*/ 4 w 39"/>
                <a:gd name="T79" fmla="*/ 2 h 35"/>
                <a:gd name="T80" fmla="*/ 1 w 39"/>
                <a:gd name="T81" fmla="*/ 3 h 35"/>
                <a:gd name="T82" fmla="*/ 1 w 39"/>
                <a:gd name="T83" fmla="*/ 3 h 35"/>
                <a:gd name="T84" fmla="*/ 1 w 39"/>
                <a:gd name="T85" fmla="*/ 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9" h="35">
                  <a:moveTo>
                    <a:pt x="14" y="32"/>
                  </a:moveTo>
                  <a:lnTo>
                    <a:pt x="15" y="32"/>
                  </a:lnTo>
                  <a:lnTo>
                    <a:pt x="15" y="33"/>
                  </a:lnTo>
                  <a:lnTo>
                    <a:pt x="15" y="35"/>
                  </a:lnTo>
                  <a:lnTo>
                    <a:pt x="14" y="35"/>
                  </a:lnTo>
                  <a:lnTo>
                    <a:pt x="14" y="35"/>
                  </a:lnTo>
                  <a:lnTo>
                    <a:pt x="12" y="35"/>
                  </a:lnTo>
                  <a:lnTo>
                    <a:pt x="12" y="33"/>
                  </a:lnTo>
                  <a:lnTo>
                    <a:pt x="12" y="33"/>
                  </a:lnTo>
                  <a:lnTo>
                    <a:pt x="14" y="32"/>
                  </a:lnTo>
                  <a:close/>
                  <a:moveTo>
                    <a:pt x="31" y="27"/>
                  </a:moveTo>
                  <a:lnTo>
                    <a:pt x="33" y="27"/>
                  </a:lnTo>
                  <a:lnTo>
                    <a:pt x="33" y="29"/>
                  </a:lnTo>
                  <a:lnTo>
                    <a:pt x="33" y="30"/>
                  </a:lnTo>
                  <a:lnTo>
                    <a:pt x="31" y="30"/>
                  </a:lnTo>
                  <a:lnTo>
                    <a:pt x="31" y="30"/>
                  </a:lnTo>
                  <a:lnTo>
                    <a:pt x="31" y="30"/>
                  </a:lnTo>
                  <a:lnTo>
                    <a:pt x="31" y="29"/>
                  </a:lnTo>
                  <a:lnTo>
                    <a:pt x="31" y="29"/>
                  </a:lnTo>
                  <a:lnTo>
                    <a:pt x="31" y="27"/>
                  </a:lnTo>
                  <a:close/>
                  <a:moveTo>
                    <a:pt x="23" y="27"/>
                  </a:moveTo>
                  <a:lnTo>
                    <a:pt x="23" y="27"/>
                  </a:lnTo>
                  <a:lnTo>
                    <a:pt x="25" y="29"/>
                  </a:lnTo>
                  <a:lnTo>
                    <a:pt x="26" y="30"/>
                  </a:lnTo>
                  <a:lnTo>
                    <a:pt x="26" y="30"/>
                  </a:lnTo>
                  <a:lnTo>
                    <a:pt x="28" y="32"/>
                  </a:lnTo>
                  <a:lnTo>
                    <a:pt x="26" y="33"/>
                  </a:lnTo>
                  <a:lnTo>
                    <a:pt x="25" y="33"/>
                  </a:lnTo>
                  <a:lnTo>
                    <a:pt x="23" y="33"/>
                  </a:lnTo>
                  <a:lnTo>
                    <a:pt x="23" y="32"/>
                  </a:lnTo>
                  <a:lnTo>
                    <a:pt x="23" y="30"/>
                  </a:lnTo>
                  <a:lnTo>
                    <a:pt x="23" y="29"/>
                  </a:lnTo>
                  <a:lnTo>
                    <a:pt x="23" y="29"/>
                  </a:lnTo>
                  <a:lnTo>
                    <a:pt x="23" y="27"/>
                  </a:lnTo>
                  <a:close/>
                  <a:moveTo>
                    <a:pt x="36" y="14"/>
                  </a:moveTo>
                  <a:lnTo>
                    <a:pt x="36" y="14"/>
                  </a:lnTo>
                  <a:lnTo>
                    <a:pt x="38" y="14"/>
                  </a:lnTo>
                  <a:lnTo>
                    <a:pt x="38" y="14"/>
                  </a:lnTo>
                  <a:lnTo>
                    <a:pt x="39" y="16"/>
                  </a:lnTo>
                  <a:lnTo>
                    <a:pt x="39" y="16"/>
                  </a:lnTo>
                  <a:lnTo>
                    <a:pt x="39" y="18"/>
                  </a:lnTo>
                  <a:lnTo>
                    <a:pt x="38" y="18"/>
                  </a:lnTo>
                  <a:lnTo>
                    <a:pt x="36" y="18"/>
                  </a:lnTo>
                  <a:lnTo>
                    <a:pt x="34" y="18"/>
                  </a:lnTo>
                  <a:lnTo>
                    <a:pt x="36" y="16"/>
                  </a:lnTo>
                  <a:lnTo>
                    <a:pt x="36" y="14"/>
                  </a:lnTo>
                  <a:close/>
                  <a:moveTo>
                    <a:pt x="14" y="8"/>
                  </a:moveTo>
                  <a:lnTo>
                    <a:pt x="15" y="8"/>
                  </a:lnTo>
                  <a:lnTo>
                    <a:pt x="19" y="8"/>
                  </a:lnTo>
                  <a:lnTo>
                    <a:pt x="19" y="10"/>
                  </a:lnTo>
                  <a:lnTo>
                    <a:pt x="19" y="10"/>
                  </a:lnTo>
                  <a:lnTo>
                    <a:pt x="19" y="10"/>
                  </a:lnTo>
                  <a:lnTo>
                    <a:pt x="17" y="8"/>
                  </a:lnTo>
                  <a:lnTo>
                    <a:pt x="15" y="10"/>
                  </a:lnTo>
                  <a:lnTo>
                    <a:pt x="15" y="10"/>
                  </a:lnTo>
                  <a:lnTo>
                    <a:pt x="14" y="8"/>
                  </a:lnTo>
                  <a:lnTo>
                    <a:pt x="14" y="8"/>
                  </a:lnTo>
                  <a:lnTo>
                    <a:pt x="14" y="8"/>
                  </a:lnTo>
                  <a:close/>
                  <a:moveTo>
                    <a:pt x="36" y="5"/>
                  </a:moveTo>
                  <a:lnTo>
                    <a:pt x="36" y="7"/>
                  </a:lnTo>
                  <a:lnTo>
                    <a:pt x="36" y="8"/>
                  </a:lnTo>
                  <a:lnTo>
                    <a:pt x="36" y="8"/>
                  </a:lnTo>
                  <a:lnTo>
                    <a:pt x="34" y="8"/>
                  </a:lnTo>
                  <a:lnTo>
                    <a:pt x="34" y="8"/>
                  </a:lnTo>
                  <a:lnTo>
                    <a:pt x="34" y="7"/>
                  </a:lnTo>
                  <a:lnTo>
                    <a:pt x="36" y="5"/>
                  </a:lnTo>
                  <a:lnTo>
                    <a:pt x="36" y="5"/>
                  </a:lnTo>
                  <a:close/>
                  <a:moveTo>
                    <a:pt x="6" y="3"/>
                  </a:moveTo>
                  <a:lnTo>
                    <a:pt x="8" y="5"/>
                  </a:lnTo>
                  <a:lnTo>
                    <a:pt x="8" y="5"/>
                  </a:lnTo>
                  <a:lnTo>
                    <a:pt x="6" y="7"/>
                  </a:lnTo>
                  <a:lnTo>
                    <a:pt x="4" y="7"/>
                  </a:lnTo>
                  <a:lnTo>
                    <a:pt x="4" y="5"/>
                  </a:lnTo>
                  <a:lnTo>
                    <a:pt x="4" y="5"/>
                  </a:lnTo>
                  <a:lnTo>
                    <a:pt x="6" y="5"/>
                  </a:lnTo>
                  <a:lnTo>
                    <a:pt x="6" y="3"/>
                  </a:lnTo>
                  <a:close/>
                  <a:moveTo>
                    <a:pt x="4" y="0"/>
                  </a:moveTo>
                  <a:lnTo>
                    <a:pt x="4" y="0"/>
                  </a:lnTo>
                  <a:lnTo>
                    <a:pt x="6" y="2"/>
                  </a:lnTo>
                  <a:lnTo>
                    <a:pt x="4" y="2"/>
                  </a:lnTo>
                  <a:lnTo>
                    <a:pt x="3" y="3"/>
                  </a:lnTo>
                  <a:lnTo>
                    <a:pt x="1" y="3"/>
                  </a:lnTo>
                  <a:lnTo>
                    <a:pt x="1" y="3"/>
                  </a:lnTo>
                  <a:lnTo>
                    <a:pt x="1" y="3"/>
                  </a:lnTo>
                  <a:lnTo>
                    <a:pt x="0" y="2"/>
                  </a:lnTo>
                  <a:lnTo>
                    <a:pt x="1" y="2"/>
                  </a:lnTo>
                  <a:lnTo>
                    <a:pt x="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02" name="Freeform 299">
              <a:extLst>
                <a:ext uri="{FF2B5EF4-FFF2-40B4-BE49-F238E27FC236}">
                  <a16:creationId xmlns:a16="http://schemas.microsoft.com/office/drawing/2014/main" id="{83DEAACB-5E09-EA7A-FBD9-8F3B49F53E98}"/>
                </a:ext>
              </a:extLst>
            </p:cNvPr>
            <p:cNvSpPr>
              <a:spLocks noEditPoints="1"/>
            </p:cNvSpPr>
            <p:nvPr/>
          </p:nvSpPr>
          <p:spPr bwMode="auto">
            <a:xfrm>
              <a:off x="3373299" y="3757086"/>
              <a:ext cx="302130" cy="97461"/>
            </a:xfrm>
            <a:custGeom>
              <a:avLst/>
              <a:gdLst>
                <a:gd name="T0" fmla="*/ 32 w 155"/>
                <a:gd name="T1" fmla="*/ 22 h 50"/>
                <a:gd name="T2" fmla="*/ 27 w 155"/>
                <a:gd name="T3" fmla="*/ 26 h 50"/>
                <a:gd name="T4" fmla="*/ 26 w 155"/>
                <a:gd name="T5" fmla="*/ 23 h 50"/>
                <a:gd name="T6" fmla="*/ 26 w 155"/>
                <a:gd name="T7" fmla="*/ 20 h 50"/>
                <a:gd name="T8" fmla="*/ 104 w 155"/>
                <a:gd name="T9" fmla="*/ 17 h 50"/>
                <a:gd name="T10" fmla="*/ 101 w 155"/>
                <a:gd name="T11" fmla="*/ 18 h 50"/>
                <a:gd name="T12" fmla="*/ 100 w 155"/>
                <a:gd name="T13" fmla="*/ 14 h 50"/>
                <a:gd name="T14" fmla="*/ 101 w 155"/>
                <a:gd name="T15" fmla="*/ 15 h 50"/>
                <a:gd name="T16" fmla="*/ 100 w 155"/>
                <a:gd name="T17" fmla="*/ 14 h 50"/>
                <a:gd name="T18" fmla="*/ 98 w 155"/>
                <a:gd name="T19" fmla="*/ 14 h 50"/>
                <a:gd name="T20" fmla="*/ 95 w 155"/>
                <a:gd name="T21" fmla="*/ 12 h 50"/>
                <a:gd name="T22" fmla="*/ 93 w 155"/>
                <a:gd name="T23" fmla="*/ 9 h 50"/>
                <a:gd name="T24" fmla="*/ 93 w 155"/>
                <a:gd name="T25" fmla="*/ 11 h 50"/>
                <a:gd name="T26" fmla="*/ 89 w 155"/>
                <a:gd name="T27" fmla="*/ 9 h 50"/>
                <a:gd name="T28" fmla="*/ 79 w 155"/>
                <a:gd name="T29" fmla="*/ 7 h 50"/>
                <a:gd name="T30" fmla="*/ 40 w 155"/>
                <a:gd name="T31" fmla="*/ 0 h 50"/>
                <a:gd name="T32" fmla="*/ 52 w 155"/>
                <a:gd name="T33" fmla="*/ 1 h 50"/>
                <a:gd name="T34" fmla="*/ 62 w 155"/>
                <a:gd name="T35" fmla="*/ 1 h 50"/>
                <a:gd name="T36" fmla="*/ 68 w 155"/>
                <a:gd name="T37" fmla="*/ 3 h 50"/>
                <a:gd name="T38" fmla="*/ 73 w 155"/>
                <a:gd name="T39" fmla="*/ 4 h 50"/>
                <a:gd name="T40" fmla="*/ 81 w 155"/>
                <a:gd name="T41" fmla="*/ 12 h 50"/>
                <a:gd name="T42" fmla="*/ 89 w 155"/>
                <a:gd name="T43" fmla="*/ 12 h 50"/>
                <a:gd name="T44" fmla="*/ 104 w 155"/>
                <a:gd name="T45" fmla="*/ 20 h 50"/>
                <a:gd name="T46" fmla="*/ 106 w 155"/>
                <a:gd name="T47" fmla="*/ 18 h 50"/>
                <a:gd name="T48" fmla="*/ 112 w 155"/>
                <a:gd name="T49" fmla="*/ 23 h 50"/>
                <a:gd name="T50" fmla="*/ 111 w 155"/>
                <a:gd name="T51" fmla="*/ 25 h 50"/>
                <a:gd name="T52" fmla="*/ 115 w 155"/>
                <a:gd name="T53" fmla="*/ 26 h 50"/>
                <a:gd name="T54" fmla="*/ 119 w 155"/>
                <a:gd name="T55" fmla="*/ 28 h 50"/>
                <a:gd name="T56" fmla="*/ 126 w 155"/>
                <a:gd name="T57" fmla="*/ 31 h 50"/>
                <a:gd name="T58" fmla="*/ 133 w 155"/>
                <a:gd name="T59" fmla="*/ 33 h 50"/>
                <a:gd name="T60" fmla="*/ 131 w 155"/>
                <a:gd name="T61" fmla="*/ 36 h 50"/>
                <a:gd name="T62" fmla="*/ 139 w 155"/>
                <a:gd name="T63" fmla="*/ 37 h 50"/>
                <a:gd name="T64" fmla="*/ 150 w 155"/>
                <a:gd name="T65" fmla="*/ 42 h 50"/>
                <a:gd name="T66" fmla="*/ 155 w 155"/>
                <a:gd name="T67" fmla="*/ 44 h 50"/>
                <a:gd name="T68" fmla="*/ 152 w 155"/>
                <a:gd name="T69" fmla="*/ 47 h 50"/>
                <a:gd name="T70" fmla="*/ 141 w 155"/>
                <a:gd name="T71" fmla="*/ 48 h 50"/>
                <a:gd name="T72" fmla="*/ 139 w 155"/>
                <a:gd name="T73" fmla="*/ 48 h 50"/>
                <a:gd name="T74" fmla="*/ 126 w 155"/>
                <a:gd name="T75" fmla="*/ 48 h 50"/>
                <a:gd name="T76" fmla="*/ 114 w 155"/>
                <a:gd name="T77" fmla="*/ 48 h 50"/>
                <a:gd name="T78" fmla="*/ 111 w 155"/>
                <a:gd name="T79" fmla="*/ 44 h 50"/>
                <a:gd name="T80" fmla="*/ 111 w 155"/>
                <a:gd name="T81" fmla="*/ 39 h 50"/>
                <a:gd name="T82" fmla="*/ 104 w 155"/>
                <a:gd name="T83" fmla="*/ 37 h 50"/>
                <a:gd name="T84" fmla="*/ 93 w 155"/>
                <a:gd name="T85" fmla="*/ 33 h 50"/>
                <a:gd name="T86" fmla="*/ 90 w 155"/>
                <a:gd name="T87" fmla="*/ 25 h 50"/>
                <a:gd name="T88" fmla="*/ 79 w 155"/>
                <a:gd name="T89" fmla="*/ 23 h 50"/>
                <a:gd name="T90" fmla="*/ 65 w 155"/>
                <a:gd name="T91" fmla="*/ 17 h 50"/>
                <a:gd name="T92" fmla="*/ 55 w 155"/>
                <a:gd name="T93" fmla="*/ 17 h 50"/>
                <a:gd name="T94" fmla="*/ 52 w 155"/>
                <a:gd name="T95" fmla="*/ 14 h 50"/>
                <a:gd name="T96" fmla="*/ 44 w 155"/>
                <a:gd name="T97" fmla="*/ 14 h 50"/>
                <a:gd name="T98" fmla="*/ 44 w 155"/>
                <a:gd name="T99" fmla="*/ 11 h 50"/>
                <a:gd name="T100" fmla="*/ 44 w 155"/>
                <a:gd name="T101" fmla="*/ 7 h 50"/>
                <a:gd name="T102" fmla="*/ 29 w 155"/>
                <a:gd name="T103" fmla="*/ 9 h 50"/>
                <a:gd name="T104" fmla="*/ 22 w 155"/>
                <a:gd name="T105" fmla="*/ 14 h 50"/>
                <a:gd name="T106" fmla="*/ 18 w 155"/>
                <a:gd name="T107" fmla="*/ 15 h 50"/>
                <a:gd name="T108" fmla="*/ 13 w 155"/>
                <a:gd name="T109" fmla="*/ 18 h 50"/>
                <a:gd name="T110" fmla="*/ 5 w 155"/>
                <a:gd name="T111" fmla="*/ 22 h 50"/>
                <a:gd name="T112" fmla="*/ 2 w 155"/>
                <a:gd name="T113" fmla="*/ 18 h 50"/>
                <a:gd name="T114" fmla="*/ 5 w 155"/>
                <a:gd name="T115" fmla="*/ 17 h 50"/>
                <a:gd name="T116" fmla="*/ 7 w 155"/>
                <a:gd name="T117" fmla="*/ 14 h 50"/>
                <a:gd name="T118" fmla="*/ 24 w 155"/>
                <a:gd name="T119" fmla="*/ 3 h 50"/>
                <a:gd name="T120" fmla="*/ 40 w 155"/>
                <a:gd name="T12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5" h="50">
                  <a:moveTo>
                    <a:pt x="27" y="18"/>
                  </a:moveTo>
                  <a:lnTo>
                    <a:pt x="30" y="18"/>
                  </a:lnTo>
                  <a:lnTo>
                    <a:pt x="32" y="18"/>
                  </a:lnTo>
                  <a:lnTo>
                    <a:pt x="32" y="20"/>
                  </a:lnTo>
                  <a:lnTo>
                    <a:pt x="32" y="22"/>
                  </a:lnTo>
                  <a:lnTo>
                    <a:pt x="33" y="23"/>
                  </a:lnTo>
                  <a:lnTo>
                    <a:pt x="33" y="25"/>
                  </a:lnTo>
                  <a:lnTo>
                    <a:pt x="32" y="25"/>
                  </a:lnTo>
                  <a:lnTo>
                    <a:pt x="29" y="26"/>
                  </a:lnTo>
                  <a:lnTo>
                    <a:pt x="27" y="26"/>
                  </a:lnTo>
                  <a:lnTo>
                    <a:pt x="26" y="25"/>
                  </a:lnTo>
                  <a:lnTo>
                    <a:pt x="26" y="25"/>
                  </a:lnTo>
                  <a:lnTo>
                    <a:pt x="24" y="23"/>
                  </a:lnTo>
                  <a:lnTo>
                    <a:pt x="24" y="23"/>
                  </a:lnTo>
                  <a:lnTo>
                    <a:pt x="26" y="23"/>
                  </a:lnTo>
                  <a:lnTo>
                    <a:pt x="26" y="25"/>
                  </a:lnTo>
                  <a:lnTo>
                    <a:pt x="27" y="25"/>
                  </a:lnTo>
                  <a:lnTo>
                    <a:pt x="27" y="23"/>
                  </a:lnTo>
                  <a:lnTo>
                    <a:pt x="26" y="20"/>
                  </a:lnTo>
                  <a:lnTo>
                    <a:pt x="26" y="20"/>
                  </a:lnTo>
                  <a:lnTo>
                    <a:pt x="27" y="18"/>
                  </a:lnTo>
                  <a:close/>
                  <a:moveTo>
                    <a:pt x="101" y="17"/>
                  </a:moveTo>
                  <a:lnTo>
                    <a:pt x="103" y="17"/>
                  </a:lnTo>
                  <a:lnTo>
                    <a:pt x="104" y="17"/>
                  </a:lnTo>
                  <a:lnTo>
                    <a:pt x="104" y="17"/>
                  </a:lnTo>
                  <a:lnTo>
                    <a:pt x="104" y="18"/>
                  </a:lnTo>
                  <a:lnTo>
                    <a:pt x="103" y="18"/>
                  </a:lnTo>
                  <a:lnTo>
                    <a:pt x="103" y="18"/>
                  </a:lnTo>
                  <a:lnTo>
                    <a:pt x="103" y="18"/>
                  </a:lnTo>
                  <a:lnTo>
                    <a:pt x="101" y="18"/>
                  </a:lnTo>
                  <a:lnTo>
                    <a:pt x="101" y="17"/>
                  </a:lnTo>
                  <a:lnTo>
                    <a:pt x="100" y="17"/>
                  </a:lnTo>
                  <a:lnTo>
                    <a:pt x="101" y="17"/>
                  </a:lnTo>
                  <a:close/>
                  <a:moveTo>
                    <a:pt x="100" y="14"/>
                  </a:moveTo>
                  <a:lnTo>
                    <a:pt x="100" y="14"/>
                  </a:lnTo>
                  <a:lnTo>
                    <a:pt x="101" y="14"/>
                  </a:lnTo>
                  <a:lnTo>
                    <a:pt x="101" y="14"/>
                  </a:lnTo>
                  <a:lnTo>
                    <a:pt x="101" y="15"/>
                  </a:lnTo>
                  <a:lnTo>
                    <a:pt x="101" y="15"/>
                  </a:lnTo>
                  <a:lnTo>
                    <a:pt x="101" y="15"/>
                  </a:lnTo>
                  <a:lnTo>
                    <a:pt x="100" y="15"/>
                  </a:lnTo>
                  <a:lnTo>
                    <a:pt x="98" y="14"/>
                  </a:lnTo>
                  <a:lnTo>
                    <a:pt x="100" y="14"/>
                  </a:lnTo>
                  <a:lnTo>
                    <a:pt x="100" y="14"/>
                  </a:lnTo>
                  <a:lnTo>
                    <a:pt x="100" y="14"/>
                  </a:lnTo>
                  <a:close/>
                  <a:moveTo>
                    <a:pt x="96" y="11"/>
                  </a:moveTo>
                  <a:lnTo>
                    <a:pt x="96" y="11"/>
                  </a:lnTo>
                  <a:lnTo>
                    <a:pt x="98" y="12"/>
                  </a:lnTo>
                  <a:lnTo>
                    <a:pt x="98" y="12"/>
                  </a:lnTo>
                  <a:lnTo>
                    <a:pt x="98" y="14"/>
                  </a:lnTo>
                  <a:lnTo>
                    <a:pt x="98" y="14"/>
                  </a:lnTo>
                  <a:lnTo>
                    <a:pt x="98" y="12"/>
                  </a:lnTo>
                  <a:lnTo>
                    <a:pt x="96" y="12"/>
                  </a:lnTo>
                  <a:lnTo>
                    <a:pt x="96" y="12"/>
                  </a:lnTo>
                  <a:lnTo>
                    <a:pt x="95" y="12"/>
                  </a:lnTo>
                  <a:lnTo>
                    <a:pt x="95" y="11"/>
                  </a:lnTo>
                  <a:lnTo>
                    <a:pt x="96" y="11"/>
                  </a:lnTo>
                  <a:close/>
                  <a:moveTo>
                    <a:pt x="90" y="9"/>
                  </a:moveTo>
                  <a:lnTo>
                    <a:pt x="92" y="9"/>
                  </a:lnTo>
                  <a:lnTo>
                    <a:pt x="93" y="9"/>
                  </a:lnTo>
                  <a:lnTo>
                    <a:pt x="93" y="9"/>
                  </a:lnTo>
                  <a:lnTo>
                    <a:pt x="95" y="9"/>
                  </a:lnTo>
                  <a:lnTo>
                    <a:pt x="95" y="11"/>
                  </a:lnTo>
                  <a:lnTo>
                    <a:pt x="95" y="11"/>
                  </a:lnTo>
                  <a:lnTo>
                    <a:pt x="93" y="11"/>
                  </a:lnTo>
                  <a:lnTo>
                    <a:pt x="93" y="11"/>
                  </a:lnTo>
                  <a:lnTo>
                    <a:pt x="92" y="11"/>
                  </a:lnTo>
                  <a:lnTo>
                    <a:pt x="90" y="11"/>
                  </a:lnTo>
                  <a:lnTo>
                    <a:pt x="90" y="11"/>
                  </a:lnTo>
                  <a:lnTo>
                    <a:pt x="89" y="9"/>
                  </a:lnTo>
                  <a:lnTo>
                    <a:pt x="90" y="9"/>
                  </a:lnTo>
                  <a:close/>
                  <a:moveTo>
                    <a:pt x="76" y="6"/>
                  </a:moveTo>
                  <a:lnTo>
                    <a:pt x="79" y="7"/>
                  </a:lnTo>
                  <a:lnTo>
                    <a:pt x="79" y="7"/>
                  </a:lnTo>
                  <a:lnTo>
                    <a:pt x="79" y="7"/>
                  </a:lnTo>
                  <a:lnTo>
                    <a:pt x="78" y="7"/>
                  </a:lnTo>
                  <a:lnTo>
                    <a:pt x="76" y="6"/>
                  </a:lnTo>
                  <a:lnTo>
                    <a:pt x="76" y="6"/>
                  </a:lnTo>
                  <a:lnTo>
                    <a:pt x="76" y="6"/>
                  </a:lnTo>
                  <a:close/>
                  <a:moveTo>
                    <a:pt x="40" y="0"/>
                  </a:moveTo>
                  <a:lnTo>
                    <a:pt x="44" y="0"/>
                  </a:lnTo>
                  <a:lnTo>
                    <a:pt x="48" y="1"/>
                  </a:lnTo>
                  <a:lnTo>
                    <a:pt x="51" y="1"/>
                  </a:lnTo>
                  <a:lnTo>
                    <a:pt x="52" y="0"/>
                  </a:lnTo>
                  <a:lnTo>
                    <a:pt x="52" y="1"/>
                  </a:lnTo>
                  <a:lnTo>
                    <a:pt x="54" y="1"/>
                  </a:lnTo>
                  <a:lnTo>
                    <a:pt x="54" y="1"/>
                  </a:lnTo>
                  <a:lnTo>
                    <a:pt x="55" y="1"/>
                  </a:lnTo>
                  <a:lnTo>
                    <a:pt x="60" y="1"/>
                  </a:lnTo>
                  <a:lnTo>
                    <a:pt x="62" y="1"/>
                  </a:lnTo>
                  <a:lnTo>
                    <a:pt x="62" y="3"/>
                  </a:lnTo>
                  <a:lnTo>
                    <a:pt x="63" y="3"/>
                  </a:lnTo>
                  <a:lnTo>
                    <a:pt x="65" y="3"/>
                  </a:lnTo>
                  <a:lnTo>
                    <a:pt x="67" y="3"/>
                  </a:lnTo>
                  <a:lnTo>
                    <a:pt x="68" y="3"/>
                  </a:lnTo>
                  <a:lnTo>
                    <a:pt x="70" y="3"/>
                  </a:lnTo>
                  <a:lnTo>
                    <a:pt x="71" y="4"/>
                  </a:lnTo>
                  <a:lnTo>
                    <a:pt x="71" y="4"/>
                  </a:lnTo>
                  <a:lnTo>
                    <a:pt x="73" y="4"/>
                  </a:lnTo>
                  <a:lnTo>
                    <a:pt x="73" y="4"/>
                  </a:lnTo>
                  <a:lnTo>
                    <a:pt x="74" y="6"/>
                  </a:lnTo>
                  <a:lnTo>
                    <a:pt x="78" y="9"/>
                  </a:lnTo>
                  <a:lnTo>
                    <a:pt x="78" y="11"/>
                  </a:lnTo>
                  <a:lnTo>
                    <a:pt x="79" y="11"/>
                  </a:lnTo>
                  <a:lnTo>
                    <a:pt x="81" y="12"/>
                  </a:lnTo>
                  <a:lnTo>
                    <a:pt x="82" y="12"/>
                  </a:lnTo>
                  <a:lnTo>
                    <a:pt x="85" y="12"/>
                  </a:lnTo>
                  <a:lnTo>
                    <a:pt x="87" y="12"/>
                  </a:lnTo>
                  <a:lnTo>
                    <a:pt x="89" y="12"/>
                  </a:lnTo>
                  <a:lnTo>
                    <a:pt x="89" y="12"/>
                  </a:lnTo>
                  <a:lnTo>
                    <a:pt x="89" y="12"/>
                  </a:lnTo>
                  <a:lnTo>
                    <a:pt x="96" y="15"/>
                  </a:lnTo>
                  <a:lnTo>
                    <a:pt x="100" y="18"/>
                  </a:lnTo>
                  <a:lnTo>
                    <a:pt x="101" y="18"/>
                  </a:lnTo>
                  <a:lnTo>
                    <a:pt x="104" y="20"/>
                  </a:lnTo>
                  <a:lnTo>
                    <a:pt x="106" y="22"/>
                  </a:lnTo>
                  <a:lnTo>
                    <a:pt x="106" y="20"/>
                  </a:lnTo>
                  <a:lnTo>
                    <a:pt x="106" y="20"/>
                  </a:lnTo>
                  <a:lnTo>
                    <a:pt x="106" y="20"/>
                  </a:lnTo>
                  <a:lnTo>
                    <a:pt x="106" y="18"/>
                  </a:lnTo>
                  <a:lnTo>
                    <a:pt x="106" y="20"/>
                  </a:lnTo>
                  <a:lnTo>
                    <a:pt x="109" y="22"/>
                  </a:lnTo>
                  <a:lnTo>
                    <a:pt x="109" y="22"/>
                  </a:lnTo>
                  <a:lnTo>
                    <a:pt x="111" y="23"/>
                  </a:lnTo>
                  <a:lnTo>
                    <a:pt x="112" y="23"/>
                  </a:lnTo>
                  <a:lnTo>
                    <a:pt x="111" y="23"/>
                  </a:lnTo>
                  <a:lnTo>
                    <a:pt x="111" y="23"/>
                  </a:lnTo>
                  <a:lnTo>
                    <a:pt x="109" y="23"/>
                  </a:lnTo>
                  <a:lnTo>
                    <a:pt x="109" y="25"/>
                  </a:lnTo>
                  <a:lnTo>
                    <a:pt x="111" y="25"/>
                  </a:lnTo>
                  <a:lnTo>
                    <a:pt x="111" y="25"/>
                  </a:lnTo>
                  <a:lnTo>
                    <a:pt x="112" y="25"/>
                  </a:lnTo>
                  <a:lnTo>
                    <a:pt x="112" y="23"/>
                  </a:lnTo>
                  <a:lnTo>
                    <a:pt x="115" y="26"/>
                  </a:lnTo>
                  <a:lnTo>
                    <a:pt x="115" y="26"/>
                  </a:lnTo>
                  <a:lnTo>
                    <a:pt x="115" y="26"/>
                  </a:lnTo>
                  <a:lnTo>
                    <a:pt x="115" y="28"/>
                  </a:lnTo>
                  <a:lnTo>
                    <a:pt x="117" y="26"/>
                  </a:lnTo>
                  <a:lnTo>
                    <a:pt x="117" y="28"/>
                  </a:lnTo>
                  <a:lnTo>
                    <a:pt x="119" y="28"/>
                  </a:lnTo>
                  <a:lnTo>
                    <a:pt x="119" y="28"/>
                  </a:lnTo>
                  <a:lnTo>
                    <a:pt x="120" y="28"/>
                  </a:lnTo>
                  <a:lnTo>
                    <a:pt x="122" y="28"/>
                  </a:lnTo>
                  <a:lnTo>
                    <a:pt x="125" y="29"/>
                  </a:lnTo>
                  <a:lnTo>
                    <a:pt x="126" y="31"/>
                  </a:lnTo>
                  <a:lnTo>
                    <a:pt x="130" y="31"/>
                  </a:lnTo>
                  <a:lnTo>
                    <a:pt x="133" y="31"/>
                  </a:lnTo>
                  <a:lnTo>
                    <a:pt x="133" y="31"/>
                  </a:lnTo>
                  <a:lnTo>
                    <a:pt x="134" y="33"/>
                  </a:lnTo>
                  <a:lnTo>
                    <a:pt x="133" y="33"/>
                  </a:lnTo>
                  <a:lnTo>
                    <a:pt x="133" y="34"/>
                  </a:lnTo>
                  <a:lnTo>
                    <a:pt x="134" y="34"/>
                  </a:lnTo>
                  <a:lnTo>
                    <a:pt x="131" y="36"/>
                  </a:lnTo>
                  <a:lnTo>
                    <a:pt x="131" y="36"/>
                  </a:lnTo>
                  <a:lnTo>
                    <a:pt x="131" y="36"/>
                  </a:lnTo>
                  <a:lnTo>
                    <a:pt x="133" y="37"/>
                  </a:lnTo>
                  <a:lnTo>
                    <a:pt x="133" y="36"/>
                  </a:lnTo>
                  <a:lnTo>
                    <a:pt x="134" y="37"/>
                  </a:lnTo>
                  <a:lnTo>
                    <a:pt x="137" y="37"/>
                  </a:lnTo>
                  <a:lnTo>
                    <a:pt x="139" y="37"/>
                  </a:lnTo>
                  <a:lnTo>
                    <a:pt x="144" y="37"/>
                  </a:lnTo>
                  <a:lnTo>
                    <a:pt x="144" y="37"/>
                  </a:lnTo>
                  <a:lnTo>
                    <a:pt x="147" y="39"/>
                  </a:lnTo>
                  <a:lnTo>
                    <a:pt x="147" y="39"/>
                  </a:lnTo>
                  <a:lnTo>
                    <a:pt x="150" y="42"/>
                  </a:lnTo>
                  <a:lnTo>
                    <a:pt x="152" y="42"/>
                  </a:lnTo>
                  <a:lnTo>
                    <a:pt x="153" y="42"/>
                  </a:lnTo>
                  <a:lnTo>
                    <a:pt x="153" y="42"/>
                  </a:lnTo>
                  <a:lnTo>
                    <a:pt x="155" y="42"/>
                  </a:lnTo>
                  <a:lnTo>
                    <a:pt x="155" y="44"/>
                  </a:lnTo>
                  <a:lnTo>
                    <a:pt x="155" y="44"/>
                  </a:lnTo>
                  <a:lnTo>
                    <a:pt x="155" y="45"/>
                  </a:lnTo>
                  <a:lnTo>
                    <a:pt x="153" y="45"/>
                  </a:lnTo>
                  <a:lnTo>
                    <a:pt x="153" y="47"/>
                  </a:lnTo>
                  <a:lnTo>
                    <a:pt x="152" y="47"/>
                  </a:lnTo>
                  <a:lnTo>
                    <a:pt x="149" y="47"/>
                  </a:lnTo>
                  <a:lnTo>
                    <a:pt x="145" y="47"/>
                  </a:lnTo>
                  <a:lnTo>
                    <a:pt x="144" y="48"/>
                  </a:lnTo>
                  <a:lnTo>
                    <a:pt x="142" y="48"/>
                  </a:lnTo>
                  <a:lnTo>
                    <a:pt x="141" y="48"/>
                  </a:lnTo>
                  <a:lnTo>
                    <a:pt x="141" y="48"/>
                  </a:lnTo>
                  <a:lnTo>
                    <a:pt x="141" y="48"/>
                  </a:lnTo>
                  <a:lnTo>
                    <a:pt x="141" y="47"/>
                  </a:lnTo>
                  <a:lnTo>
                    <a:pt x="141" y="48"/>
                  </a:lnTo>
                  <a:lnTo>
                    <a:pt x="139" y="48"/>
                  </a:lnTo>
                  <a:lnTo>
                    <a:pt x="139" y="48"/>
                  </a:lnTo>
                  <a:lnTo>
                    <a:pt x="134" y="48"/>
                  </a:lnTo>
                  <a:lnTo>
                    <a:pt x="133" y="48"/>
                  </a:lnTo>
                  <a:lnTo>
                    <a:pt x="131" y="48"/>
                  </a:lnTo>
                  <a:lnTo>
                    <a:pt x="126" y="48"/>
                  </a:lnTo>
                  <a:lnTo>
                    <a:pt x="125" y="48"/>
                  </a:lnTo>
                  <a:lnTo>
                    <a:pt x="120" y="48"/>
                  </a:lnTo>
                  <a:lnTo>
                    <a:pt x="117" y="48"/>
                  </a:lnTo>
                  <a:lnTo>
                    <a:pt x="115" y="48"/>
                  </a:lnTo>
                  <a:lnTo>
                    <a:pt x="114" y="48"/>
                  </a:lnTo>
                  <a:lnTo>
                    <a:pt x="111" y="48"/>
                  </a:lnTo>
                  <a:lnTo>
                    <a:pt x="108" y="50"/>
                  </a:lnTo>
                  <a:lnTo>
                    <a:pt x="103" y="50"/>
                  </a:lnTo>
                  <a:lnTo>
                    <a:pt x="106" y="47"/>
                  </a:lnTo>
                  <a:lnTo>
                    <a:pt x="111" y="44"/>
                  </a:lnTo>
                  <a:lnTo>
                    <a:pt x="112" y="42"/>
                  </a:lnTo>
                  <a:lnTo>
                    <a:pt x="112" y="42"/>
                  </a:lnTo>
                  <a:lnTo>
                    <a:pt x="112" y="40"/>
                  </a:lnTo>
                  <a:lnTo>
                    <a:pt x="112" y="40"/>
                  </a:lnTo>
                  <a:lnTo>
                    <a:pt x="111" y="39"/>
                  </a:lnTo>
                  <a:lnTo>
                    <a:pt x="111" y="39"/>
                  </a:lnTo>
                  <a:lnTo>
                    <a:pt x="111" y="37"/>
                  </a:lnTo>
                  <a:lnTo>
                    <a:pt x="109" y="37"/>
                  </a:lnTo>
                  <a:lnTo>
                    <a:pt x="108" y="37"/>
                  </a:lnTo>
                  <a:lnTo>
                    <a:pt x="104" y="37"/>
                  </a:lnTo>
                  <a:lnTo>
                    <a:pt x="101" y="37"/>
                  </a:lnTo>
                  <a:lnTo>
                    <a:pt x="100" y="37"/>
                  </a:lnTo>
                  <a:lnTo>
                    <a:pt x="98" y="36"/>
                  </a:lnTo>
                  <a:lnTo>
                    <a:pt x="95" y="34"/>
                  </a:lnTo>
                  <a:lnTo>
                    <a:pt x="93" y="33"/>
                  </a:lnTo>
                  <a:lnTo>
                    <a:pt x="93" y="33"/>
                  </a:lnTo>
                  <a:lnTo>
                    <a:pt x="92" y="31"/>
                  </a:lnTo>
                  <a:lnTo>
                    <a:pt x="92" y="28"/>
                  </a:lnTo>
                  <a:lnTo>
                    <a:pt x="90" y="26"/>
                  </a:lnTo>
                  <a:lnTo>
                    <a:pt x="90" y="25"/>
                  </a:lnTo>
                  <a:lnTo>
                    <a:pt x="89" y="23"/>
                  </a:lnTo>
                  <a:lnTo>
                    <a:pt x="87" y="23"/>
                  </a:lnTo>
                  <a:lnTo>
                    <a:pt x="82" y="25"/>
                  </a:lnTo>
                  <a:lnTo>
                    <a:pt x="81" y="25"/>
                  </a:lnTo>
                  <a:lnTo>
                    <a:pt x="79" y="23"/>
                  </a:lnTo>
                  <a:lnTo>
                    <a:pt x="71" y="22"/>
                  </a:lnTo>
                  <a:lnTo>
                    <a:pt x="68" y="20"/>
                  </a:lnTo>
                  <a:lnTo>
                    <a:pt x="67" y="20"/>
                  </a:lnTo>
                  <a:lnTo>
                    <a:pt x="67" y="18"/>
                  </a:lnTo>
                  <a:lnTo>
                    <a:pt x="65" y="17"/>
                  </a:lnTo>
                  <a:lnTo>
                    <a:pt x="63" y="15"/>
                  </a:lnTo>
                  <a:lnTo>
                    <a:pt x="63" y="17"/>
                  </a:lnTo>
                  <a:lnTo>
                    <a:pt x="63" y="17"/>
                  </a:lnTo>
                  <a:lnTo>
                    <a:pt x="57" y="17"/>
                  </a:lnTo>
                  <a:lnTo>
                    <a:pt x="55" y="17"/>
                  </a:lnTo>
                  <a:lnTo>
                    <a:pt x="54" y="15"/>
                  </a:lnTo>
                  <a:lnTo>
                    <a:pt x="54" y="15"/>
                  </a:lnTo>
                  <a:lnTo>
                    <a:pt x="54" y="14"/>
                  </a:lnTo>
                  <a:lnTo>
                    <a:pt x="54" y="14"/>
                  </a:lnTo>
                  <a:lnTo>
                    <a:pt x="52" y="14"/>
                  </a:lnTo>
                  <a:lnTo>
                    <a:pt x="52" y="15"/>
                  </a:lnTo>
                  <a:lnTo>
                    <a:pt x="52" y="15"/>
                  </a:lnTo>
                  <a:lnTo>
                    <a:pt x="51" y="15"/>
                  </a:lnTo>
                  <a:lnTo>
                    <a:pt x="49" y="15"/>
                  </a:lnTo>
                  <a:lnTo>
                    <a:pt x="44" y="14"/>
                  </a:lnTo>
                  <a:lnTo>
                    <a:pt x="43" y="14"/>
                  </a:lnTo>
                  <a:lnTo>
                    <a:pt x="41" y="14"/>
                  </a:lnTo>
                  <a:lnTo>
                    <a:pt x="40" y="12"/>
                  </a:lnTo>
                  <a:lnTo>
                    <a:pt x="41" y="11"/>
                  </a:lnTo>
                  <a:lnTo>
                    <a:pt x="44" y="11"/>
                  </a:lnTo>
                  <a:lnTo>
                    <a:pt x="46" y="11"/>
                  </a:lnTo>
                  <a:lnTo>
                    <a:pt x="46" y="9"/>
                  </a:lnTo>
                  <a:lnTo>
                    <a:pt x="46" y="9"/>
                  </a:lnTo>
                  <a:lnTo>
                    <a:pt x="44" y="7"/>
                  </a:lnTo>
                  <a:lnTo>
                    <a:pt x="44" y="7"/>
                  </a:lnTo>
                  <a:lnTo>
                    <a:pt x="44" y="7"/>
                  </a:lnTo>
                  <a:lnTo>
                    <a:pt x="43" y="7"/>
                  </a:lnTo>
                  <a:lnTo>
                    <a:pt x="30" y="7"/>
                  </a:lnTo>
                  <a:lnTo>
                    <a:pt x="30" y="7"/>
                  </a:lnTo>
                  <a:lnTo>
                    <a:pt x="29" y="9"/>
                  </a:lnTo>
                  <a:lnTo>
                    <a:pt x="27" y="9"/>
                  </a:lnTo>
                  <a:lnTo>
                    <a:pt x="26" y="11"/>
                  </a:lnTo>
                  <a:lnTo>
                    <a:pt x="26" y="12"/>
                  </a:lnTo>
                  <a:lnTo>
                    <a:pt x="24" y="12"/>
                  </a:lnTo>
                  <a:lnTo>
                    <a:pt x="22" y="14"/>
                  </a:lnTo>
                  <a:lnTo>
                    <a:pt x="21" y="14"/>
                  </a:lnTo>
                  <a:lnTo>
                    <a:pt x="19" y="15"/>
                  </a:lnTo>
                  <a:lnTo>
                    <a:pt x="19" y="14"/>
                  </a:lnTo>
                  <a:lnTo>
                    <a:pt x="18" y="14"/>
                  </a:lnTo>
                  <a:lnTo>
                    <a:pt x="18" y="15"/>
                  </a:lnTo>
                  <a:lnTo>
                    <a:pt x="18" y="15"/>
                  </a:lnTo>
                  <a:lnTo>
                    <a:pt x="14" y="15"/>
                  </a:lnTo>
                  <a:lnTo>
                    <a:pt x="13" y="15"/>
                  </a:lnTo>
                  <a:lnTo>
                    <a:pt x="13" y="17"/>
                  </a:lnTo>
                  <a:lnTo>
                    <a:pt x="13" y="18"/>
                  </a:lnTo>
                  <a:lnTo>
                    <a:pt x="11" y="18"/>
                  </a:lnTo>
                  <a:lnTo>
                    <a:pt x="10" y="18"/>
                  </a:lnTo>
                  <a:lnTo>
                    <a:pt x="10" y="18"/>
                  </a:lnTo>
                  <a:lnTo>
                    <a:pt x="7" y="20"/>
                  </a:lnTo>
                  <a:lnTo>
                    <a:pt x="5" y="22"/>
                  </a:lnTo>
                  <a:lnTo>
                    <a:pt x="5" y="20"/>
                  </a:lnTo>
                  <a:lnTo>
                    <a:pt x="5" y="18"/>
                  </a:lnTo>
                  <a:lnTo>
                    <a:pt x="5" y="18"/>
                  </a:lnTo>
                  <a:lnTo>
                    <a:pt x="3" y="18"/>
                  </a:lnTo>
                  <a:lnTo>
                    <a:pt x="2" y="18"/>
                  </a:lnTo>
                  <a:lnTo>
                    <a:pt x="2" y="20"/>
                  </a:lnTo>
                  <a:lnTo>
                    <a:pt x="0" y="20"/>
                  </a:lnTo>
                  <a:lnTo>
                    <a:pt x="0" y="20"/>
                  </a:lnTo>
                  <a:lnTo>
                    <a:pt x="0" y="18"/>
                  </a:lnTo>
                  <a:lnTo>
                    <a:pt x="5" y="17"/>
                  </a:lnTo>
                  <a:lnTo>
                    <a:pt x="5" y="17"/>
                  </a:lnTo>
                  <a:lnTo>
                    <a:pt x="7" y="17"/>
                  </a:lnTo>
                  <a:lnTo>
                    <a:pt x="7" y="17"/>
                  </a:lnTo>
                  <a:lnTo>
                    <a:pt x="8" y="17"/>
                  </a:lnTo>
                  <a:lnTo>
                    <a:pt x="7" y="14"/>
                  </a:lnTo>
                  <a:lnTo>
                    <a:pt x="7" y="12"/>
                  </a:lnTo>
                  <a:lnTo>
                    <a:pt x="8" y="11"/>
                  </a:lnTo>
                  <a:lnTo>
                    <a:pt x="11" y="7"/>
                  </a:lnTo>
                  <a:lnTo>
                    <a:pt x="11" y="7"/>
                  </a:lnTo>
                  <a:lnTo>
                    <a:pt x="24" y="3"/>
                  </a:lnTo>
                  <a:lnTo>
                    <a:pt x="24" y="3"/>
                  </a:lnTo>
                  <a:lnTo>
                    <a:pt x="32" y="1"/>
                  </a:lnTo>
                  <a:lnTo>
                    <a:pt x="33" y="1"/>
                  </a:lnTo>
                  <a:lnTo>
                    <a:pt x="37" y="0"/>
                  </a:lnTo>
                  <a:lnTo>
                    <a:pt x="4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03" name="Freeform 300">
              <a:extLst>
                <a:ext uri="{FF2B5EF4-FFF2-40B4-BE49-F238E27FC236}">
                  <a16:creationId xmlns:a16="http://schemas.microsoft.com/office/drawing/2014/main" id="{27405043-1175-E2A9-C449-EF480C14523B}"/>
                </a:ext>
              </a:extLst>
            </p:cNvPr>
            <p:cNvSpPr>
              <a:spLocks/>
            </p:cNvSpPr>
            <p:nvPr/>
          </p:nvSpPr>
          <p:spPr bwMode="auto">
            <a:xfrm>
              <a:off x="3344061" y="4104048"/>
              <a:ext cx="93563" cy="85766"/>
            </a:xfrm>
            <a:custGeom>
              <a:avLst/>
              <a:gdLst>
                <a:gd name="T0" fmla="*/ 7 w 48"/>
                <a:gd name="T1" fmla="*/ 1 h 44"/>
                <a:gd name="T2" fmla="*/ 15 w 48"/>
                <a:gd name="T3" fmla="*/ 1 h 44"/>
                <a:gd name="T4" fmla="*/ 20 w 48"/>
                <a:gd name="T5" fmla="*/ 3 h 44"/>
                <a:gd name="T6" fmla="*/ 23 w 48"/>
                <a:gd name="T7" fmla="*/ 3 h 44"/>
                <a:gd name="T8" fmla="*/ 25 w 48"/>
                <a:gd name="T9" fmla="*/ 6 h 44"/>
                <a:gd name="T10" fmla="*/ 29 w 48"/>
                <a:gd name="T11" fmla="*/ 6 h 44"/>
                <a:gd name="T12" fmla="*/ 33 w 48"/>
                <a:gd name="T13" fmla="*/ 3 h 44"/>
                <a:gd name="T14" fmla="*/ 34 w 48"/>
                <a:gd name="T15" fmla="*/ 6 h 44"/>
                <a:gd name="T16" fmla="*/ 41 w 48"/>
                <a:gd name="T17" fmla="*/ 15 h 44"/>
                <a:gd name="T18" fmla="*/ 45 w 48"/>
                <a:gd name="T19" fmla="*/ 20 h 44"/>
                <a:gd name="T20" fmla="*/ 48 w 48"/>
                <a:gd name="T21" fmla="*/ 23 h 44"/>
                <a:gd name="T22" fmla="*/ 47 w 48"/>
                <a:gd name="T23" fmla="*/ 23 h 44"/>
                <a:gd name="T24" fmla="*/ 45 w 48"/>
                <a:gd name="T25" fmla="*/ 22 h 44"/>
                <a:gd name="T26" fmla="*/ 44 w 48"/>
                <a:gd name="T27" fmla="*/ 23 h 44"/>
                <a:gd name="T28" fmla="*/ 42 w 48"/>
                <a:gd name="T29" fmla="*/ 28 h 44"/>
                <a:gd name="T30" fmla="*/ 45 w 48"/>
                <a:gd name="T31" fmla="*/ 31 h 44"/>
                <a:gd name="T32" fmla="*/ 45 w 48"/>
                <a:gd name="T33" fmla="*/ 33 h 44"/>
                <a:gd name="T34" fmla="*/ 44 w 48"/>
                <a:gd name="T35" fmla="*/ 34 h 44"/>
                <a:gd name="T36" fmla="*/ 44 w 48"/>
                <a:gd name="T37" fmla="*/ 39 h 44"/>
                <a:gd name="T38" fmla="*/ 42 w 48"/>
                <a:gd name="T39" fmla="*/ 41 h 44"/>
                <a:gd name="T40" fmla="*/ 44 w 48"/>
                <a:gd name="T41" fmla="*/ 42 h 44"/>
                <a:gd name="T42" fmla="*/ 42 w 48"/>
                <a:gd name="T43" fmla="*/ 42 h 44"/>
                <a:gd name="T44" fmla="*/ 41 w 48"/>
                <a:gd name="T45" fmla="*/ 37 h 44"/>
                <a:gd name="T46" fmla="*/ 36 w 48"/>
                <a:gd name="T47" fmla="*/ 34 h 44"/>
                <a:gd name="T48" fmla="*/ 37 w 48"/>
                <a:gd name="T49" fmla="*/ 37 h 44"/>
                <a:gd name="T50" fmla="*/ 36 w 48"/>
                <a:gd name="T51" fmla="*/ 39 h 44"/>
                <a:gd name="T52" fmla="*/ 33 w 48"/>
                <a:gd name="T53" fmla="*/ 39 h 44"/>
                <a:gd name="T54" fmla="*/ 33 w 48"/>
                <a:gd name="T55" fmla="*/ 34 h 44"/>
                <a:gd name="T56" fmla="*/ 31 w 48"/>
                <a:gd name="T57" fmla="*/ 29 h 44"/>
                <a:gd name="T58" fmla="*/ 25 w 48"/>
                <a:gd name="T59" fmla="*/ 25 h 44"/>
                <a:gd name="T60" fmla="*/ 18 w 48"/>
                <a:gd name="T61" fmla="*/ 22 h 44"/>
                <a:gd name="T62" fmla="*/ 17 w 48"/>
                <a:gd name="T63" fmla="*/ 18 h 44"/>
                <a:gd name="T64" fmla="*/ 9 w 48"/>
                <a:gd name="T65" fmla="*/ 12 h 44"/>
                <a:gd name="T66" fmla="*/ 11 w 48"/>
                <a:gd name="T67" fmla="*/ 17 h 44"/>
                <a:gd name="T68" fmla="*/ 15 w 48"/>
                <a:gd name="T69" fmla="*/ 18 h 44"/>
                <a:gd name="T70" fmla="*/ 12 w 48"/>
                <a:gd name="T71" fmla="*/ 22 h 44"/>
                <a:gd name="T72" fmla="*/ 9 w 48"/>
                <a:gd name="T73" fmla="*/ 18 h 44"/>
                <a:gd name="T74" fmla="*/ 1 w 48"/>
                <a:gd name="T75" fmla="*/ 14 h 44"/>
                <a:gd name="T76" fmla="*/ 3 w 48"/>
                <a:gd name="T77" fmla="*/ 9 h 44"/>
                <a:gd name="T78" fmla="*/ 3 w 48"/>
                <a:gd name="T79" fmla="*/ 6 h 44"/>
                <a:gd name="T80" fmla="*/ 0 w 48"/>
                <a:gd name="T81" fmla="*/ 3 h 44"/>
                <a:gd name="T82" fmla="*/ 3 w 48"/>
                <a:gd name="T83" fmla="*/ 1 h 44"/>
                <a:gd name="T84" fmla="*/ 3 w 48"/>
                <a:gd name="T85" fmla="*/ 1 h 44"/>
                <a:gd name="T86" fmla="*/ 4 w 48"/>
                <a:gd name="T8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8" h="44">
                  <a:moveTo>
                    <a:pt x="4" y="0"/>
                  </a:moveTo>
                  <a:lnTo>
                    <a:pt x="6" y="0"/>
                  </a:lnTo>
                  <a:lnTo>
                    <a:pt x="7" y="1"/>
                  </a:lnTo>
                  <a:lnTo>
                    <a:pt x="11" y="1"/>
                  </a:lnTo>
                  <a:lnTo>
                    <a:pt x="14" y="3"/>
                  </a:lnTo>
                  <a:lnTo>
                    <a:pt x="15" y="1"/>
                  </a:lnTo>
                  <a:lnTo>
                    <a:pt x="17" y="1"/>
                  </a:lnTo>
                  <a:lnTo>
                    <a:pt x="18" y="1"/>
                  </a:lnTo>
                  <a:lnTo>
                    <a:pt x="20" y="3"/>
                  </a:lnTo>
                  <a:lnTo>
                    <a:pt x="22" y="3"/>
                  </a:lnTo>
                  <a:lnTo>
                    <a:pt x="23" y="3"/>
                  </a:lnTo>
                  <a:lnTo>
                    <a:pt x="23" y="3"/>
                  </a:lnTo>
                  <a:lnTo>
                    <a:pt x="25" y="4"/>
                  </a:lnTo>
                  <a:lnTo>
                    <a:pt x="25" y="4"/>
                  </a:lnTo>
                  <a:lnTo>
                    <a:pt x="25" y="6"/>
                  </a:lnTo>
                  <a:lnTo>
                    <a:pt x="26" y="6"/>
                  </a:lnTo>
                  <a:lnTo>
                    <a:pt x="28" y="6"/>
                  </a:lnTo>
                  <a:lnTo>
                    <a:pt x="29" y="6"/>
                  </a:lnTo>
                  <a:lnTo>
                    <a:pt x="31" y="4"/>
                  </a:lnTo>
                  <a:lnTo>
                    <a:pt x="33" y="4"/>
                  </a:lnTo>
                  <a:lnTo>
                    <a:pt x="33" y="3"/>
                  </a:lnTo>
                  <a:lnTo>
                    <a:pt x="33" y="4"/>
                  </a:lnTo>
                  <a:lnTo>
                    <a:pt x="33" y="4"/>
                  </a:lnTo>
                  <a:lnTo>
                    <a:pt x="34" y="6"/>
                  </a:lnTo>
                  <a:lnTo>
                    <a:pt x="36" y="9"/>
                  </a:lnTo>
                  <a:lnTo>
                    <a:pt x="37" y="12"/>
                  </a:lnTo>
                  <a:lnTo>
                    <a:pt x="41" y="15"/>
                  </a:lnTo>
                  <a:lnTo>
                    <a:pt x="42" y="17"/>
                  </a:lnTo>
                  <a:lnTo>
                    <a:pt x="44" y="20"/>
                  </a:lnTo>
                  <a:lnTo>
                    <a:pt x="45" y="20"/>
                  </a:lnTo>
                  <a:lnTo>
                    <a:pt x="45" y="22"/>
                  </a:lnTo>
                  <a:lnTo>
                    <a:pt x="47" y="22"/>
                  </a:lnTo>
                  <a:lnTo>
                    <a:pt x="48" y="23"/>
                  </a:lnTo>
                  <a:lnTo>
                    <a:pt x="48" y="23"/>
                  </a:lnTo>
                  <a:lnTo>
                    <a:pt x="48" y="23"/>
                  </a:lnTo>
                  <a:lnTo>
                    <a:pt x="47" y="23"/>
                  </a:lnTo>
                  <a:lnTo>
                    <a:pt x="47" y="23"/>
                  </a:lnTo>
                  <a:lnTo>
                    <a:pt x="45" y="23"/>
                  </a:lnTo>
                  <a:lnTo>
                    <a:pt x="45" y="22"/>
                  </a:lnTo>
                  <a:lnTo>
                    <a:pt x="44" y="23"/>
                  </a:lnTo>
                  <a:lnTo>
                    <a:pt x="44" y="23"/>
                  </a:lnTo>
                  <a:lnTo>
                    <a:pt x="44" y="23"/>
                  </a:lnTo>
                  <a:lnTo>
                    <a:pt x="44" y="25"/>
                  </a:lnTo>
                  <a:lnTo>
                    <a:pt x="42" y="25"/>
                  </a:lnTo>
                  <a:lnTo>
                    <a:pt x="42" y="28"/>
                  </a:lnTo>
                  <a:lnTo>
                    <a:pt x="42" y="29"/>
                  </a:lnTo>
                  <a:lnTo>
                    <a:pt x="44" y="29"/>
                  </a:lnTo>
                  <a:lnTo>
                    <a:pt x="45" y="31"/>
                  </a:lnTo>
                  <a:lnTo>
                    <a:pt x="45" y="31"/>
                  </a:lnTo>
                  <a:lnTo>
                    <a:pt x="45" y="33"/>
                  </a:lnTo>
                  <a:lnTo>
                    <a:pt x="45" y="33"/>
                  </a:lnTo>
                  <a:lnTo>
                    <a:pt x="45" y="33"/>
                  </a:lnTo>
                  <a:lnTo>
                    <a:pt x="44" y="34"/>
                  </a:lnTo>
                  <a:lnTo>
                    <a:pt x="44" y="34"/>
                  </a:lnTo>
                  <a:lnTo>
                    <a:pt x="44" y="36"/>
                  </a:lnTo>
                  <a:lnTo>
                    <a:pt x="44" y="37"/>
                  </a:lnTo>
                  <a:lnTo>
                    <a:pt x="44" y="39"/>
                  </a:lnTo>
                  <a:lnTo>
                    <a:pt x="44" y="39"/>
                  </a:lnTo>
                  <a:lnTo>
                    <a:pt x="42" y="41"/>
                  </a:lnTo>
                  <a:lnTo>
                    <a:pt x="42" y="41"/>
                  </a:lnTo>
                  <a:lnTo>
                    <a:pt x="42" y="41"/>
                  </a:lnTo>
                  <a:lnTo>
                    <a:pt x="42" y="42"/>
                  </a:lnTo>
                  <a:lnTo>
                    <a:pt x="44" y="42"/>
                  </a:lnTo>
                  <a:lnTo>
                    <a:pt x="44" y="44"/>
                  </a:lnTo>
                  <a:lnTo>
                    <a:pt x="44" y="44"/>
                  </a:lnTo>
                  <a:lnTo>
                    <a:pt x="42" y="42"/>
                  </a:lnTo>
                  <a:lnTo>
                    <a:pt x="42" y="41"/>
                  </a:lnTo>
                  <a:lnTo>
                    <a:pt x="41" y="41"/>
                  </a:lnTo>
                  <a:lnTo>
                    <a:pt x="41" y="37"/>
                  </a:lnTo>
                  <a:lnTo>
                    <a:pt x="39" y="37"/>
                  </a:lnTo>
                  <a:lnTo>
                    <a:pt x="37" y="36"/>
                  </a:lnTo>
                  <a:lnTo>
                    <a:pt x="36" y="34"/>
                  </a:lnTo>
                  <a:lnTo>
                    <a:pt x="36" y="36"/>
                  </a:lnTo>
                  <a:lnTo>
                    <a:pt x="36" y="36"/>
                  </a:lnTo>
                  <a:lnTo>
                    <a:pt x="37" y="37"/>
                  </a:lnTo>
                  <a:lnTo>
                    <a:pt x="37" y="39"/>
                  </a:lnTo>
                  <a:lnTo>
                    <a:pt x="37" y="39"/>
                  </a:lnTo>
                  <a:lnTo>
                    <a:pt x="36" y="39"/>
                  </a:lnTo>
                  <a:lnTo>
                    <a:pt x="36" y="39"/>
                  </a:lnTo>
                  <a:lnTo>
                    <a:pt x="34" y="39"/>
                  </a:lnTo>
                  <a:lnTo>
                    <a:pt x="33" y="39"/>
                  </a:lnTo>
                  <a:lnTo>
                    <a:pt x="31" y="36"/>
                  </a:lnTo>
                  <a:lnTo>
                    <a:pt x="33" y="34"/>
                  </a:lnTo>
                  <a:lnTo>
                    <a:pt x="33" y="34"/>
                  </a:lnTo>
                  <a:lnTo>
                    <a:pt x="33" y="31"/>
                  </a:lnTo>
                  <a:lnTo>
                    <a:pt x="33" y="31"/>
                  </a:lnTo>
                  <a:lnTo>
                    <a:pt x="31" y="29"/>
                  </a:lnTo>
                  <a:lnTo>
                    <a:pt x="29" y="26"/>
                  </a:lnTo>
                  <a:lnTo>
                    <a:pt x="26" y="25"/>
                  </a:lnTo>
                  <a:lnTo>
                    <a:pt x="25" y="25"/>
                  </a:lnTo>
                  <a:lnTo>
                    <a:pt x="20" y="23"/>
                  </a:lnTo>
                  <a:lnTo>
                    <a:pt x="18" y="23"/>
                  </a:lnTo>
                  <a:lnTo>
                    <a:pt x="18" y="22"/>
                  </a:lnTo>
                  <a:lnTo>
                    <a:pt x="18" y="20"/>
                  </a:lnTo>
                  <a:lnTo>
                    <a:pt x="18" y="20"/>
                  </a:lnTo>
                  <a:lnTo>
                    <a:pt x="17" y="18"/>
                  </a:lnTo>
                  <a:lnTo>
                    <a:pt x="12" y="15"/>
                  </a:lnTo>
                  <a:lnTo>
                    <a:pt x="11" y="14"/>
                  </a:lnTo>
                  <a:lnTo>
                    <a:pt x="9" y="12"/>
                  </a:lnTo>
                  <a:lnTo>
                    <a:pt x="9" y="12"/>
                  </a:lnTo>
                  <a:lnTo>
                    <a:pt x="9" y="15"/>
                  </a:lnTo>
                  <a:lnTo>
                    <a:pt x="11" y="17"/>
                  </a:lnTo>
                  <a:lnTo>
                    <a:pt x="14" y="17"/>
                  </a:lnTo>
                  <a:lnTo>
                    <a:pt x="14" y="18"/>
                  </a:lnTo>
                  <a:lnTo>
                    <a:pt x="15" y="18"/>
                  </a:lnTo>
                  <a:lnTo>
                    <a:pt x="14" y="20"/>
                  </a:lnTo>
                  <a:lnTo>
                    <a:pt x="12" y="22"/>
                  </a:lnTo>
                  <a:lnTo>
                    <a:pt x="12" y="22"/>
                  </a:lnTo>
                  <a:lnTo>
                    <a:pt x="11" y="23"/>
                  </a:lnTo>
                  <a:lnTo>
                    <a:pt x="11" y="22"/>
                  </a:lnTo>
                  <a:lnTo>
                    <a:pt x="9" y="18"/>
                  </a:lnTo>
                  <a:lnTo>
                    <a:pt x="4" y="18"/>
                  </a:lnTo>
                  <a:lnTo>
                    <a:pt x="3" y="17"/>
                  </a:lnTo>
                  <a:lnTo>
                    <a:pt x="1" y="14"/>
                  </a:lnTo>
                  <a:lnTo>
                    <a:pt x="1" y="12"/>
                  </a:lnTo>
                  <a:lnTo>
                    <a:pt x="1" y="11"/>
                  </a:lnTo>
                  <a:lnTo>
                    <a:pt x="3" y="9"/>
                  </a:lnTo>
                  <a:lnTo>
                    <a:pt x="3" y="7"/>
                  </a:lnTo>
                  <a:lnTo>
                    <a:pt x="3" y="6"/>
                  </a:lnTo>
                  <a:lnTo>
                    <a:pt x="3" y="6"/>
                  </a:lnTo>
                  <a:lnTo>
                    <a:pt x="3" y="4"/>
                  </a:lnTo>
                  <a:lnTo>
                    <a:pt x="1" y="4"/>
                  </a:lnTo>
                  <a:lnTo>
                    <a:pt x="0" y="3"/>
                  </a:lnTo>
                  <a:lnTo>
                    <a:pt x="0" y="3"/>
                  </a:lnTo>
                  <a:lnTo>
                    <a:pt x="3" y="3"/>
                  </a:lnTo>
                  <a:lnTo>
                    <a:pt x="3" y="1"/>
                  </a:lnTo>
                  <a:lnTo>
                    <a:pt x="3" y="1"/>
                  </a:lnTo>
                  <a:lnTo>
                    <a:pt x="3" y="1"/>
                  </a:lnTo>
                  <a:lnTo>
                    <a:pt x="3" y="1"/>
                  </a:lnTo>
                  <a:lnTo>
                    <a:pt x="3" y="1"/>
                  </a:lnTo>
                  <a:lnTo>
                    <a:pt x="4" y="0"/>
                  </a:lnTo>
                  <a:lnTo>
                    <a:pt x="4" y="0"/>
                  </a:lnTo>
                  <a:lnTo>
                    <a:pt x="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04" name="Freeform 301">
              <a:extLst>
                <a:ext uri="{FF2B5EF4-FFF2-40B4-BE49-F238E27FC236}">
                  <a16:creationId xmlns:a16="http://schemas.microsoft.com/office/drawing/2014/main" id="{E26EB6B4-C68F-8219-DC3C-0051776A80B9}"/>
                </a:ext>
              </a:extLst>
            </p:cNvPr>
            <p:cNvSpPr>
              <a:spLocks noEditPoints="1"/>
            </p:cNvSpPr>
            <p:nvPr/>
          </p:nvSpPr>
          <p:spPr bwMode="auto">
            <a:xfrm>
              <a:off x="3537034" y="4067012"/>
              <a:ext cx="343063" cy="469763"/>
            </a:xfrm>
            <a:custGeom>
              <a:avLst/>
              <a:gdLst>
                <a:gd name="T0" fmla="*/ 109 w 176"/>
                <a:gd name="T1" fmla="*/ 0 h 241"/>
                <a:gd name="T2" fmla="*/ 102 w 176"/>
                <a:gd name="T3" fmla="*/ 11 h 241"/>
                <a:gd name="T4" fmla="*/ 88 w 176"/>
                <a:gd name="T5" fmla="*/ 34 h 241"/>
                <a:gd name="T6" fmla="*/ 85 w 176"/>
                <a:gd name="T7" fmla="*/ 47 h 241"/>
                <a:gd name="T8" fmla="*/ 96 w 176"/>
                <a:gd name="T9" fmla="*/ 60 h 241"/>
                <a:gd name="T10" fmla="*/ 96 w 176"/>
                <a:gd name="T11" fmla="*/ 72 h 241"/>
                <a:gd name="T12" fmla="*/ 110 w 176"/>
                <a:gd name="T13" fmla="*/ 78 h 241"/>
                <a:gd name="T14" fmla="*/ 128 w 176"/>
                <a:gd name="T15" fmla="*/ 80 h 241"/>
                <a:gd name="T16" fmla="*/ 140 w 176"/>
                <a:gd name="T17" fmla="*/ 91 h 241"/>
                <a:gd name="T18" fmla="*/ 164 w 176"/>
                <a:gd name="T19" fmla="*/ 89 h 241"/>
                <a:gd name="T20" fmla="*/ 162 w 176"/>
                <a:gd name="T21" fmla="*/ 102 h 241"/>
                <a:gd name="T22" fmla="*/ 164 w 176"/>
                <a:gd name="T23" fmla="*/ 121 h 241"/>
                <a:gd name="T24" fmla="*/ 167 w 176"/>
                <a:gd name="T25" fmla="*/ 134 h 241"/>
                <a:gd name="T26" fmla="*/ 167 w 176"/>
                <a:gd name="T27" fmla="*/ 141 h 241"/>
                <a:gd name="T28" fmla="*/ 172 w 176"/>
                <a:gd name="T29" fmla="*/ 151 h 241"/>
                <a:gd name="T30" fmla="*/ 173 w 176"/>
                <a:gd name="T31" fmla="*/ 162 h 241"/>
                <a:gd name="T32" fmla="*/ 167 w 176"/>
                <a:gd name="T33" fmla="*/ 149 h 241"/>
                <a:gd name="T34" fmla="*/ 159 w 176"/>
                <a:gd name="T35" fmla="*/ 152 h 241"/>
                <a:gd name="T36" fmla="*/ 143 w 176"/>
                <a:gd name="T37" fmla="*/ 154 h 241"/>
                <a:gd name="T38" fmla="*/ 132 w 176"/>
                <a:gd name="T39" fmla="*/ 157 h 241"/>
                <a:gd name="T40" fmla="*/ 139 w 176"/>
                <a:gd name="T41" fmla="*/ 165 h 241"/>
                <a:gd name="T42" fmla="*/ 143 w 176"/>
                <a:gd name="T43" fmla="*/ 170 h 241"/>
                <a:gd name="T44" fmla="*/ 140 w 176"/>
                <a:gd name="T45" fmla="*/ 170 h 241"/>
                <a:gd name="T46" fmla="*/ 134 w 176"/>
                <a:gd name="T47" fmla="*/ 170 h 241"/>
                <a:gd name="T48" fmla="*/ 131 w 176"/>
                <a:gd name="T49" fmla="*/ 182 h 241"/>
                <a:gd name="T50" fmla="*/ 137 w 176"/>
                <a:gd name="T51" fmla="*/ 190 h 241"/>
                <a:gd name="T52" fmla="*/ 139 w 176"/>
                <a:gd name="T53" fmla="*/ 195 h 241"/>
                <a:gd name="T54" fmla="*/ 135 w 176"/>
                <a:gd name="T55" fmla="*/ 217 h 241"/>
                <a:gd name="T56" fmla="*/ 128 w 176"/>
                <a:gd name="T57" fmla="*/ 236 h 241"/>
                <a:gd name="T58" fmla="*/ 121 w 176"/>
                <a:gd name="T59" fmla="*/ 231 h 241"/>
                <a:gd name="T60" fmla="*/ 126 w 176"/>
                <a:gd name="T61" fmla="*/ 215 h 241"/>
                <a:gd name="T62" fmla="*/ 115 w 176"/>
                <a:gd name="T63" fmla="*/ 212 h 241"/>
                <a:gd name="T64" fmla="*/ 104 w 176"/>
                <a:gd name="T65" fmla="*/ 211 h 241"/>
                <a:gd name="T66" fmla="*/ 93 w 176"/>
                <a:gd name="T67" fmla="*/ 212 h 241"/>
                <a:gd name="T68" fmla="*/ 85 w 176"/>
                <a:gd name="T69" fmla="*/ 211 h 241"/>
                <a:gd name="T70" fmla="*/ 80 w 176"/>
                <a:gd name="T71" fmla="*/ 203 h 241"/>
                <a:gd name="T72" fmla="*/ 74 w 176"/>
                <a:gd name="T73" fmla="*/ 195 h 241"/>
                <a:gd name="T74" fmla="*/ 66 w 176"/>
                <a:gd name="T75" fmla="*/ 187 h 241"/>
                <a:gd name="T76" fmla="*/ 60 w 176"/>
                <a:gd name="T77" fmla="*/ 182 h 241"/>
                <a:gd name="T78" fmla="*/ 46 w 176"/>
                <a:gd name="T79" fmla="*/ 178 h 241"/>
                <a:gd name="T80" fmla="*/ 38 w 176"/>
                <a:gd name="T81" fmla="*/ 176 h 241"/>
                <a:gd name="T82" fmla="*/ 27 w 176"/>
                <a:gd name="T83" fmla="*/ 175 h 241"/>
                <a:gd name="T84" fmla="*/ 19 w 176"/>
                <a:gd name="T85" fmla="*/ 167 h 241"/>
                <a:gd name="T86" fmla="*/ 3 w 176"/>
                <a:gd name="T87" fmla="*/ 159 h 241"/>
                <a:gd name="T88" fmla="*/ 8 w 176"/>
                <a:gd name="T89" fmla="*/ 145 h 241"/>
                <a:gd name="T90" fmla="*/ 17 w 176"/>
                <a:gd name="T91" fmla="*/ 140 h 241"/>
                <a:gd name="T92" fmla="*/ 22 w 176"/>
                <a:gd name="T93" fmla="*/ 135 h 241"/>
                <a:gd name="T94" fmla="*/ 27 w 176"/>
                <a:gd name="T95" fmla="*/ 124 h 241"/>
                <a:gd name="T96" fmla="*/ 22 w 176"/>
                <a:gd name="T97" fmla="*/ 118 h 241"/>
                <a:gd name="T98" fmla="*/ 25 w 176"/>
                <a:gd name="T99" fmla="*/ 105 h 241"/>
                <a:gd name="T100" fmla="*/ 24 w 176"/>
                <a:gd name="T101" fmla="*/ 89 h 241"/>
                <a:gd name="T102" fmla="*/ 17 w 176"/>
                <a:gd name="T103" fmla="*/ 72 h 241"/>
                <a:gd name="T104" fmla="*/ 22 w 176"/>
                <a:gd name="T105" fmla="*/ 71 h 241"/>
                <a:gd name="T106" fmla="*/ 25 w 176"/>
                <a:gd name="T107" fmla="*/ 61 h 241"/>
                <a:gd name="T108" fmla="*/ 30 w 176"/>
                <a:gd name="T109" fmla="*/ 61 h 241"/>
                <a:gd name="T110" fmla="*/ 33 w 176"/>
                <a:gd name="T111" fmla="*/ 64 h 241"/>
                <a:gd name="T112" fmla="*/ 44 w 176"/>
                <a:gd name="T113" fmla="*/ 45 h 241"/>
                <a:gd name="T114" fmla="*/ 50 w 176"/>
                <a:gd name="T115" fmla="*/ 33 h 241"/>
                <a:gd name="T116" fmla="*/ 57 w 176"/>
                <a:gd name="T117" fmla="*/ 23 h 241"/>
                <a:gd name="T118" fmla="*/ 68 w 176"/>
                <a:gd name="T119" fmla="*/ 25 h 241"/>
                <a:gd name="T120" fmla="*/ 83 w 176"/>
                <a:gd name="T121" fmla="*/ 17 h 241"/>
                <a:gd name="T122" fmla="*/ 106 w 176"/>
                <a:gd name="T123" fmla="*/ 0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6" h="241">
                  <a:moveTo>
                    <a:pt x="12" y="141"/>
                  </a:moveTo>
                  <a:lnTo>
                    <a:pt x="12" y="141"/>
                  </a:lnTo>
                  <a:lnTo>
                    <a:pt x="14" y="141"/>
                  </a:lnTo>
                  <a:lnTo>
                    <a:pt x="14" y="143"/>
                  </a:lnTo>
                  <a:lnTo>
                    <a:pt x="12" y="143"/>
                  </a:lnTo>
                  <a:lnTo>
                    <a:pt x="12" y="143"/>
                  </a:lnTo>
                  <a:lnTo>
                    <a:pt x="12" y="141"/>
                  </a:lnTo>
                  <a:lnTo>
                    <a:pt x="12" y="141"/>
                  </a:lnTo>
                  <a:close/>
                  <a:moveTo>
                    <a:pt x="107" y="0"/>
                  </a:moveTo>
                  <a:lnTo>
                    <a:pt x="109" y="0"/>
                  </a:lnTo>
                  <a:lnTo>
                    <a:pt x="112" y="1"/>
                  </a:lnTo>
                  <a:lnTo>
                    <a:pt x="113" y="4"/>
                  </a:lnTo>
                  <a:lnTo>
                    <a:pt x="115" y="6"/>
                  </a:lnTo>
                  <a:lnTo>
                    <a:pt x="112" y="8"/>
                  </a:lnTo>
                  <a:lnTo>
                    <a:pt x="112" y="9"/>
                  </a:lnTo>
                  <a:lnTo>
                    <a:pt x="112" y="9"/>
                  </a:lnTo>
                  <a:lnTo>
                    <a:pt x="110" y="9"/>
                  </a:lnTo>
                  <a:lnTo>
                    <a:pt x="109" y="9"/>
                  </a:lnTo>
                  <a:lnTo>
                    <a:pt x="106" y="11"/>
                  </a:lnTo>
                  <a:lnTo>
                    <a:pt x="102" y="11"/>
                  </a:lnTo>
                  <a:lnTo>
                    <a:pt x="102" y="12"/>
                  </a:lnTo>
                  <a:lnTo>
                    <a:pt x="98" y="19"/>
                  </a:lnTo>
                  <a:lnTo>
                    <a:pt x="96" y="19"/>
                  </a:lnTo>
                  <a:lnTo>
                    <a:pt x="94" y="20"/>
                  </a:lnTo>
                  <a:lnTo>
                    <a:pt x="93" y="22"/>
                  </a:lnTo>
                  <a:lnTo>
                    <a:pt x="91" y="23"/>
                  </a:lnTo>
                  <a:lnTo>
                    <a:pt x="91" y="25"/>
                  </a:lnTo>
                  <a:lnTo>
                    <a:pt x="90" y="28"/>
                  </a:lnTo>
                  <a:lnTo>
                    <a:pt x="88" y="33"/>
                  </a:lnTo>
                  <a:lnTo>
                    <a:pt x="88" y="34"/>
                  </a:lnTo>
                  <a:lnTo>
                    <a:pt x="87" y="39"/>
                  </a:lnTo>
                  <a:lnTo>
                    <a:pt x="87" y="41"/>
                  </a:lnTo>
                  <a:lnTo>
                    <a:pt x="85" y="42"/>
                  </a:lnTo>
                  <a:lnTo>
                    <a:pt x="85" y="44"/>
                  </a:lnTo>
                  <a:lnTo>
                    <a:pt x="83" y="45"/>
                  </a:lnTo>
                  <a:lnTo>
                    <a:pt x="82" y="47"/>
                  </a:lnTo>
                  <a:lnTo>
                    <a:pt x="82" y="47"/>
                  </a:lnTo>
                  <a:lnTo>
                    <a:pt x="82" y="47"/>
                  </a:lnTo>
                  <a:lnTo>
                    <a:pt x="85" y="47"/>
                  </a:lnTo>
                  <a:lnTo>
                    <a:pt x="85" y="47"/>
                  </a:lnTo>
                  <a:lnTo>
                    <a:pt x="87" y="45"/>
                  </a:lnTo>
                  <a:lnTo>
                    <a:pt x="87" y="47"/>
                  </a:lnTo>
                  <a:lnTo>
                    <a:pt x="88" y="48"/>
                  </a:lnTo>
                  <a:lnTo>
                    <a:pt x="88" y="48"/>
                  </a:lnTo>
                  <a:lnTo>
                    <a:pt x="90" y="48"/>
                  </a:lnTo>
                  <a:lnTo>
                    <a:pt x="90" y="48"/>
                  </a:lnTo>
                  <a:lnTo>
                    <a:pt x="91" y="52"/>
                  </a:lnTo>
                  <a:lnTo>
                    <a:pt x="93" y="55"/>
                  </a:lnTo>
                  <a:lnTo>
                    <a:pt x="94" y="58"/>
                  </a:lnTo>
                  <a:lnTo>
                    <a:pt x="96" y="60"/>
                  </a:lnTo>
                  <a:lnTo>
                    <a:pt x="96" y="60"/>
                  </a:lnTo>
                  <a:lnTo>
                    <a:pt x="96" y="63"/>
                  </a:lnTo>
                  <a:lnTo>
                    <a:pt x="96" y="63"/>
                  </a:lnTo>
                  <a:lnTo>
                    <a:pt x="96" y="64"/>
                  </a:lnTo>
                  <a:lnTo>
                    <a:pt x="96" y="64"/>
                  </a:lnTo>
                  <a:lnTo>
                    <a:pt x="96" y="67"/>
                  </a:lnTo>
                  <a:lnTo>
                    <a:pt x="94" y="67"/>
                  </a:lnTo>
                  <a:lnTo>
                    <a:pt x="94" y="71"/>
                  </a:lnTo>
                  <a:lnTo>
                    <a:pt x="94" y="71"/>
                  </a:lnTo>
                  <a:lnTo>
                    <a:pt x="96" y="72"/>
                  </a:lnTo>
                  <a:lnTo>
                    <a:pt x="96" y="72"/>
                  </a:lnTo>
                  <a:lnTo>
                    <a:pt x="98" y="74"/>
                  </a:lnTo>
                  <a:lnTo>
                    <a:pt x="99" y="74"/>
                  </a:lnTo>
                  <a:lnTo>
                    <a:pt x="99" y="75"/>
                  </a:lnTo>
                  <a:lnTo>
                    <a:pt x="101" y="77"/>
                  </a:lnTo>
                  <a:lnTo>
                    <a:pt x="102" y="78"/>
                  </a:lnTo>
                  <a:lnTo>
                    <a:pt x="104" y="78"/>
                  </a:lnTo>
                  <a:lnTo>
                    <a:pt x="104" y="78"/>
                  </a:lnTo>
                  <a:lnTo>
                    <a:pt x="107" y="78"/>
                  </a:lnTo>
                  <a:lnTo>
                    <a:pt x="110" y="78"/>
                  </a:lnTo>
                  <a:lnTo>
                    <a:pt x="113" y="78"/>
                  </a:lnTo>
                  <a:lnTo>
                    <a:pt x="115" y="78"/>
                  </a:lnTo>
                  <a:lnTo>
                    <a:pt x="117" y="78"/>
                  </a:lnTo>
                  <a:lnTo>
                    <a:pt x="120" y="78"/>
                  </a:lnTo>
                  <a:lnTo>
                    <a:pt x="120" y="77"/>
                  </a:lnTo>
                  <a:lnTo>
                    <a:pt x="121" y="77"/>
                  </a:lnTo>
                  <a:lnTo>
                    <a:pt x="123" y="78"/>
                  </a:lnTo>
                  <a:lnTo>
                    <a:pt x="124" y="78"/>
                  </a:lnTo>
                  <a:lnTo>
                    <a:pt x="126" y="78"/>
                  </a:lnTo>
                  <a:lnTo>
                    <a:pt x="128" y="80"/>
                  </a:lnTo>
                  <a:lnTo>
                    <a:pt x="128" y="80"/>
                  </a:lnTo>
                  <a:lnTo>
                    <a:pt x="129" y="80"/>
                  </a:lnTo>
                  <a:lnTo>
                    <a:pt x="129" y="80"/>
                  </a:lnTo>
                  <a:lnTo>
                    <a:pt x="132" y="83"/>
                  </a:lnTo>
                  <a:lnTo>
                    <a:pt x="134" y="86"/>
                  </a:lnTo>
                  <a:lnTo>
                    <a:pt x="137" y="88"/>
                  </a:lnTo>
                  <a:lnTo>
                    <a:pt x="139" y="91"/>
                  </a:lnTo>
                  <a:lnTo>
                    <a:pt x="139" y="91"/>
                  </a:lnTo>
                  <a:lnTo>
                    <a:pt x="140" y="91"/>
                  </a:lnTo>
                  <a:lnTo>
                    <a:pt x="140" y="91"/>
                  </a:lnTo>
                  <a:lnTo>
                    <a:pt x="142" y="91"/>
                  </a:lnTo>
                  <a:lnTo>
                    <a:pt x="142" y="91"/>
                  </a:lnTo>
                  <a:lnTo>
                    <a:pt x="143" y="91"/>
                  </a:lnTo>
                  <a:lnTo>
                    <a:pt x="147" y="91"/>
                  </a:lnTo>
                  <a:lnTo>
                    <a:pt x="150" y="91"/>
                  </a:lnTo>
                  <a:lnTo>
                    <a:pt x="153" y="91"/>
                  </a:lnTo>
                  <a:lnTo>
                    <a:pt x="158" y="91"/>
                  </a:lnTo>
                  <a:lnTo>
                    <a:pt x="161" y="89"/>
                  </a:lnTo>
                  <a:lnTo>
                    <a:pt x="162" y="89"/>
                  </a:lnTo>
                  <a:lnTo>
                    <a:pt x="164" y="89"/>
                  </a:lnTo>
                  <a:lnTo>
                    <a:pt x="165" y="89"/>
                  </a:lnTo>
                  <a:lnTo>
                    <a:pt x="167" y="91"/>
                  </a:lnTo>
                  <a:lnTo>
                    <a:pt x="167" y="91"/>
                  </a:lnTo>
                  <a:lnTo>
                    <a:pt x="169" y="93"/>
                  </a:lnTo>
                  <a:lnTo>
                    <a:pt x="167" y="94"/>
                  </a:lnTo>
                  <a:lnTo>
                    <a:pt x="165" y="96"/>
                  </a:lnTo>
                  <a:lnTo>
                    <a:pt x="165" y="97"/>
                  </a:lnTo>
                  <a:lnTo>
                    <a:pt x="165" y="99"/>
                  </a:lnTo>
                  <a:lnTo>
                    <a:pt x="164" y="100"/>
                  </a:lnTo>
                  <a:lnTo>
                    <a:pt x="162" y="102"/>
                  </a:lnTo>
                  <a:lnTo>
                    <a:pt x="162" y="104"/>
                  </a:lnTo>
                  <a:lnTo>
                    <a:pt x="162" y="105"/>
                  </a:lnTo>
                  <a:lnTo>
                    <a:pt x="162" y="108"/>
                  </a:lnTo>
                  <a:lnTo>
                    <a:pt x="162" y="113"/>
                  </a:lnTo>
                  <a:lnTo>
                    <a:pt x="162" y="115"/>
                  </a:lnTo>
                  <a:lnTo>
                    <a:pt x="162" y="115"/>
                  </a:lnTo>
                  <a:lnTo>
                    <a:pt x="162" y="116"/>
                  </a:lnTo>
                  <a:lnTo>
                    <a:pt x="162" y="118"/>
                  </a:lnTo>
                  <a:lnTo>
                    <a:pt x="162" y="119"/>
                  </a:lnTo>
                  <a:lnTo>
                    <a:pt x="164" y="121"/>
                  </a:lnTo>
                  <a:lnTo>
                    <a:pt x="165" y="124"/>
                  </a:lnTo>
                  <a:lnTo>
                    <a:pt x="165" y="126"/>
                  </a:lnTo>
                  <a:lnTo>
                    <a:pt x="167" y="126"/>
                  </a:lnTo>
                  <a:lnTo>
                    <a:pt x="167" y="126"/>
                  </a:lnTo>
                  <a:lnTo>
                    <a:pt x="169" y="130"/>
                  </a:lnTo>
                  <a:lnTo>
                    <a:pt x="170" y="130"/>
                  </a:lnTo>
                  <a:lnTo>
                    <a:pt x="170" y="130"/>
                  </a:lnTo>
                  <a:lnTo>
                    <a:pt x="169" y="132"/>
                  </a:lnTo>
                  <a:lnTo>
                    <a:pt x="169" y="132"/>
                  </a:lnTo>
                  <a:lnTo>
                    <a:pt x="167" y="134"/>
                  </a:lnTo>
                  <a:lnTo>
                    <a:pt x="162" y="138"/>
                  </a:lnTo>
                  <a:lnTo>
                    <a:pt x="162" y="138"/>
                  </a:lnTo>
                  <a:lnTo>
                    <a:pt x="162" y="140"/>
                  </a:lnTo>
                  <a:lnTo>
                    <a:pt x="164" y="138"/>
                  </a:lnTo>
                  <a:lnTo>
                    <a:pt x="164" y="140"/>
                  </a:lnTo>
                  <a:lnTo>
                    <a:pt x="165" y="140"/>
                  </a:lnTo>
                  <a:lnTo>
                    <a:pt x="165" y="140"/>
                  </a:lnTo>
                  <a:lnTo>
                    <a:pt x="165" y="141"/>
                  </a:lnTo>
                  <a:lnTo>
                    <a:pt x="167" y="141"/>
                  </a:lnTo>
                  <a:lnTo>
                    <a:pt x="167" y="141"/>
                  </a:lnTo>
                  <a:lnTo>
                    <a:pt x="169" y="143"/>
                  </a:lnTo>
                  <a:lnTo>
                    <a:pt x="170" y="145"/>
                  </a:lnTo>
                  <a:lnTo>
                    <a:pt x="170" y="145"/>
                  </a:lnTo>
                  <a:lnTo>
                    <a:pt x="172" y="145"/>
                  </a:lnTo>
                  <a:lnTo>
                    <a:pt x="172" y="146"/>
                  </a:lnTo>
                  <a:lnTo>
                    <a:pt x="172" y="146"/>
                  </a:lnTo>
                  <a:lnTo>
                    <a:pt x="172" y="149"/>
                  </a:lnTo>
                  <a:lnTo>
                    <a:pt x="172" y="149"/>
                  </a:lnTo>
                  <a:lnTo>
                    <a:pt x="173" y="149"/>
                  </a:lnTo>
                  <a:lnTo>
                    <a:pt x="172" y="151"/>
                  </a:lnTo>
                  <a:lnTo>
                    <a:pt x="173" y="151"/>
                  </a:lnTo>
                  <a:lnTo>
                    <a:pt x="173" y="152"/>
                  </a:lnTo>
                  <a:lnTo>
                    <a:pt x="175" y="156"/>
                  </a:lnTo>
                  <a:lnTo>
                    <a:pt x="175" y="156"/>
                  </a:lnTo>
                  <a:lnTo>
                    <a:pt x="175" y="157"/>
                  </a:lnTo>
                  <a:lnTo>
                    <a:pt x="175" y="159"/>
                  </a:lnTo>
                  <a:lnTo>
                    <a:pt x="176" y="160"/>
                  </a:lnTo>
                  <a:lnTo>
                    <a:pt x="176" y="160"/>
                  </a:lnTo>
                  <a:lnTo>
                    <a:pt x="176" y="162"/>
                  </a:lnTo>
                  <a:lnTo>
                    <a:pt x="173" y="162"/>
                  </a:lnTo>
                  <a:lnTo>
                    <a:pt x="173" y="162"/>
                  </a:lnTo>
                  <a:lnTo>
                    <a:pt x="173" y="162"/>
                  </a:lnTo>
                  <a:lnTo>
                    <a:pt x="173" y="159"/>
                  </a:lnTo>
                  <a:lnTo>
                    <a:pt x="173" y="156"/>
                  </a:lnTo>
                  <a:lnTo>
                    <a:pt x="172" y="156"/>
                  </a:lnTo>
                  <a:lnTo>
                    <a:pt x="172" y="152"/>
                  </a:lnTo>
                  <a:lnTo>
                    <a:pt x="170" y="151"/>
                  </a:lnTo>
                  <a:lnTo>
                    <a:pt x="169" y="149"/>
                  </a:lnTo>
                  <a:lnTo>
                    <a:pt x="169" y="149"/>
                  </a:lnTo>
                  <a:lnTo>
                    <a:pt x="167" y="149"/>
                  </a:lnTo>
                  <a:lnTo>
                    <a:pt x="167" y="149"/>
                  </a:lnTo>
                  <a:lnTo>
                    <a:pt x="165" y="149"/>
                  </a:lnTo>
                  <a:lnTo>
                    <a:pt x="165" y="151"/>
                  </a:lnTo>
                  <a:lnTo>
                    <a:pt x="164" y="152"/>
                  </a:lnTo>
                  <a:lnTo>
                    <a:pt x="162" y="154"/>
                  </a:lnTo>
                  <a:lnTo>
                    <a:pt x="162" y="154"/>
                  </a:lnTo>
                  <a:lnTo>
                    <a:pt x="161" y="154"/>
                  </a:lnTo>
                  <a:lnTo>
                    <a:pt x="159" y="154"/>
                  </a:lnTo>
                  <a:lnTo>
                    <a:pt x="159" y="154"/>
                  </a:lnTo>
                  <a:lnTo>
                    <a:pt x="159" y="152"/>
                  </a:lnTo>
                  <a:lnTo>
                    <a:pt x="158" y="151"/>
                  </a:lnTo>
                  <a:lnTo>
                    <a:pt x="158" y="151"/>
                  </a:lnTo>
                  <a:lnTo>
                    <a:pt x="156" y="151"/>
                  </a:lnTo>
                  <a:lnTo>
                    <a:pt x="156" y="152"/>
                  </a:lnTo>
                  <a:lnTo>
                    <a:pt x="156" y="152"/>
                  </a:lnTo>
                  <a:lnTo>
                    <a:pt x="156" y="154"/>
                  </a:lnTo>
                  <a:lnTo>
                    <a:pt x="158" y="154"/>
                  </a:lnTo>
                  <a:lnTo>
                    <a:pt x="156" y="154"/>
                  </a:lnTo>
                  <a:lnTo>
                    <a:pt x="147" y="154"/>
                  </a:lnTo>
                  <a:lnTo>
                    <a:pt x="143" y="154"/>
                  </a:lnTo>
                  <a:lnTo>
                    <a:pt x="140" y="154"/>
                  </a:lnTo>
                  <a:lnTo>
                    <a:pt x="140" y="154"/>
                  </a:lnTo>
                  <a:lnTo>
                    <a:pt x="139" y="154"/>
                  </a:lnTo>
                  <a:lnTo>
                    <a:pt x="137" y="154"/>
                  </a:lnTo>
                  <a:lnTo>
                    <a:pt x="137" y="154"/>
                  </a:lnTo>
                  <a:lnTo>
                    <a:pt x="135" y="154"/>
                  </a:lnTo>
                  <a:lnTo>
                    <a:pt x="134" y="154"/>
                  </a:lnTo>
                  <a:lnTo>
                    <a:pt x="134" y="156"/>
                  </a:lnTo>
                  <a:lnTo>
                    <a:pt x="132" y="154"/>
                  </a:lnTo>
                  <a:lnTo>
                    <a:pt x="132" y="157"/>
                  </a:lnTo>
                  <a:lnTo>
                    <a:pt x="132" y="160"/>
                  </a:lnTo>
                  <a:lnTo>
                    <a:pt x="132" y="163"/>
                  </a:lnTo>
                  <a:lnTo>
                    <a:pt x="134" y="163"/>
                  </a:lnTo>
                  <a:lnTo>
                    <a:pt x="134" y="163"/>
                  </a:lnTo>
                  <a:lnTo>
                    <a:pt x="135" y="163"/>
                  </a:lnTo>
                  <a:lnTo>
                    <a:pt x="137" y="163"/>
                  </a:lnTo>
                  <a:lnTo>
                    <a:pt x="137" y="163"/>
                  </a:lnTo>
                  <a:lnTo>
                    <a:pt x="137" y="163"/>
                  </a:lnTo>
                  <a:lnTo>
                    <a:pt x="139" y="163"/>
                  </a:lnTo>
                  <a:lnTo>
                    <a:pt x="139" y="165"/>
                  </a:lnTo>
                  <a:lnTo>
                    <a:pt x="140" y="165"/>
                  </a:lnTo>
                  <a:lnTo>
                    <a:pt x="140" y="163"/>
                  </a:lnTo>
                  <a:lnTo>
                    <a:pt x="140" y="163"/>
                  </a:lnTo>
                  <a:lnTo>
                    <a:pt x="142" y="165"/>
                  </a:lnTo>
                  <a:lnTo>
                    <a:pt x="142" y="165"/>
                  </a:lnTo>
                  <a:lnTo>
                    <a:pt x="142" y="167"/>
                  </a:lnTo>
                  <a:lnTo>
                    <a:pt x="143" y="167"/>
                  </a:lnTo>
                  <a:lnTo>
                    <a:pt x="143" y="168"/>
                  </a:lnTo>
                  <a:lnTo>
                    <a:pt x="143" y="168"/>
                  </a:lnTo>
                  <a:lnTo>
                    <a:pt x="143" y="170"/>
                  </a:lnTo>
                  <a:lnTo>
                    <a:pt x="143" y="170"/>
                  </a:lnTo>
                  <a:lnTo>
                    <a:pt x="143" y="170"/>
                  </a:lnTo>
                  <a:lnTo>
                    <a:pt x="143" y="170"/>
                  </a:lnTo>
                  <a:lnTo>
                    <a:pt x="143" y="170"/>
                  </a:lnTo>
                  <a:lnTo>
                    <a:pt x="142" y="170"/>
                  </a:lnTo>
                  <a:lnTo>
                    <a:pt x="142" y="170"/>
                  </a:lnTo>
                  <a:lnTo>
                    <a:pt x="142" y="170"/>
                  </a:lnTo>
                  <a:lnTo>
                    <a:pt x="140" y="170"/>
                  </a:lnTo>
                  <a:lnTo>
                    <a:pt x="140" y="170"/>
                  </a:lnTo>
                  <a:lnTo>
                    <a:pt x="140" y="170"/>
                  </a:lnTo>
                  <a:lnTo>
                    <a:pt x="140" y="170"/>
                  </a:lnTo>
                  <a:lnTo>
                    <a:pt x="139" y="170"/>
                  </a:lnTo>
                  <a:lnTo>
                    <a:pt x="139" y="168"/>
                  </a:lnTo>
                  <a:lnTo>
                    <a:pt x="137" y="170"/>
                  </a:lnTo>
                  <a:lnTo>
                    <a:pt x="137" y="170"/>
                  </a:lnTo>
                  <a:lnTo>
                    <a:pt x="137" y="170"/>
                  </a:lnTo>
                  <a:lnTo>
                    <a:pt x="135" y="170"/>
                  </a:lnTo>
                  <a:lnTo>
                    <a:pt x="135" y="170"/>
                  </a:lnTo>
                  <a:lnTo>
                    <a:pt x="135" y="170"/>
                  </a:lnTo>
                  <a:lnTo>
                    <a:pt x="134" y="170"/>
                  </a:lnTo>
                  <a:lnTo>
                    <a:pt x="134" y="171"/>
                  </a:lnTo>
                  <a:lnTo>
                    <a:pt x="132" y="171"/>
                  </a:lnTo>
                  <a:lnTo>
                    <a:pt x="132" y="171"/>
                  </a:lnTo>
                  <a:lnTo>
                    <a:pt x="131" y="171"/>
                  </a:lnTo>
                  <a:lnTo>
                    <a:pt x="131" y="171"/>
                  </a:lnTo>
                  <a:lnTo>
                    <a:pt x="131" y="173"/>
                  </a:lnTo>
                  <a:lnTo>
                    <a:pt x="129" y="176"/>
                  </a:lnTo>
                  <a:lnTo>
                    <a:pt x="129" y="179"/>
                  </a:lnTo>
                  <a:lnTo>
                    <a:pt x="129" y="181"/>
                  </a:lnTo>
                  <a:lnTo>
                    <a:pt x="131" y="182"/>
                  </a:lnTo>
                  <a:lnTo>
                    <a:pt x="132" y="184"/>
                  </a:lnTo>
                  <a:lnTo>
                    <a:pt x="134" y="186"/>
                  </a:lnTo>
                  <a:lnTo>
                    <a:pt x="134" y="186"/>
                  </a:lnTo>
                  <a:lnTo>
                    <a:pt x="135" y="186"/>
                  </a:lnTo>
                  <a:lnTo>
                    <a:pt x="135" y="187"/>
                  </a:lnTo>
                  <a:lnTo>
                    <a:pt x="137" y="187"/>
                  </a:lnTo>
                  <a:lnTo>
                    <a:pt x="137" y="189"/>
                  </a:lnTo>
                  <a:lnTo>
                    <a:pt x="137" y="189"/>
                  </a:lnTo>
                  <a:lnTo>
                    <a:pt x="137" y="189"/>
                  </a:lnTo>
                  <a:lnTo>
                    <a:pt x="137" y="190"/>
                  </a:lnTo>
                  <a:lnTo>
                    <a:pt x="137" y="190"/>
                  </a:lnTo>
                  <a:lnTo>
                    <a:pt x="137" y="190"/>
                  </a:lnTo>
                  <a:lnTo>
                    <a:pt x="137" y="192"/>
                  </a:lnTo>
                  <a:lnTo>
                    <a:pt x="137" y="192"/>
                  </a:lnTo>
                  <a:lnTo>
                    <a:pt x="137" y="192"/>
                  </a:lnTo>
                  <a:lnTo>
                    <a:pt x="137" y="193"/>
                  </a:lnTo>
                  <a:lnTo>
                    <a:pt x="139" y="193"/>
                  </a:lnTo>
                  <a:lnTo>
                    <a:pt x="139" y="193"/>
                  </a:lnTo>
                  <a:lnTo>
                    <a:pt x="139" y="193"/>
                  </a:lnTo>
                  <a:lnTo>
                    <a:pt x="139" y="195"/>
                  </a:lnTo>
                  <a:lnTo>
                    <a:pt x="139" y="195"/>
                  </a:lnTo>
                  <a:lnTo>
                    <a:pt x="139" y="197"/>
                  </a:lnTo>
                  <a:lnTo>
                    <a:pt x="140" y="197"/>
                  </a:lnTo>
                  <a:lnTo>
                    <a:pt x="139" y="197"/>
                  </a:lnTo>
                  <a:lnTo>
                    <a:pt x="139" y="200"/>
                  </a:lnTo>
                  <a:lnTo>
                    <a:pt x="139" y="203"/>
                  </a:lnTo>
                  <a:lnTo>
                    <a:pt x="139" y="204"/>
                  </a:lnTo>
                  <a:lnTo>
                    <a:pt x="137" y="208"/>
                  </a:lnTo>
                  <a:lnTo>
                    <a:pt x="137" y="212"/>
                  </a:lnTo>
                  <a:lnTo>
                    <a:pt x="135" y="217"/>
                  </a:lnTo>
                  <a:lnTo>
                    <a:pt x="135" y="223"/>
                  </a:lnTo>
                  <a:lnTo>
                    <a:pt x="134" y="228"/>
                  </a:lnTo>
                  <a:lnTo>
                    <a:pt x="132" y="231"/>
                  </a:lnTo>
                  <a:lnTo>
                    <a:pt x="132" y="236"/>
                  </a:lnTo>
                  <a:lnTo>
                    <a:pt x="132" y="239"/>
                  </a:lnTo>
                  <a:lnTo>
                    <a:pt x="131" y="241"/>
                  </a:lnTo>
                  <a:lnTo>
                    <a:pt x="131" y="239"/>
                  </a:lnTo>
                  <a:lnTo>
                    <a:pt x="129" y="238"/>
                  </a:lnTo>
                  <a:lnTo>
                    <a:pt x="129" y="238"/>
                  </a:lnTo>
                  <a:lnTo>
                    <a:pt x="128" y="236"/>
                  </a:lnTo>
                  <a:lnTo>
                    <a:pt x="128" y="234"/>
                  </a:lnTo>
                  <a:lnTo>
                    <a:pt x="126" y="234"/>
                  </a:lnTo>
                  <a:lnTo>
                    <a:pt x="126" y="234"/>
                  </a:lnTo>
                  <a:lnTo>
                    <a:pt x="126" y="234"/>
                  </a:lnTo>
                  <a:lnTo>
                    <a:pt x="124" y="234"/>
                  </a:lnTo>
                  <a:lnTo>
                    <a:pt x="124" y="234"/>
                  </a:lnTo>
                  <a:lnTo>
                    <a:pt x="123" y="234"/>
                  </a:lnTo>
                  <a:lnTo>
                    <a:pt x="121" y="234"/>
                  </a:lnTo>
                  <a:lnTo>
                    <a:pt x="120" y="234"/>
                  </a:lnTo>
                  <a:lnTo>
                    <a:pt x="121" y="231"/>
                  </a:lnTo>
                  <a:lnTo>
                    <a:pt x="124" y="227"/>
                  </a:lnTo>
                  <a:lnTo>
                    <a:pt x="126" y="223"/>
                  </a:lnTo>
                  <a:lnTo>
                    <a:pt x="129" y="220"/>
                  </a:lnTo>
                  <a:lnTo>
                    <a:pt x="129" y="219"/>
                  </a:lnTo>
                  <a:lnTo>
                    <a:pt x="129" y="219"/>
                  </a:lnTo>
                  <a:lnTo>
                    <a:pt x="129" y="219"/>
                  </a:lnTo>
                  <a:lnTo>
                    <a:pt x="129" y="217"/>
                  </a:lnTo>
                  <a:lnTo>
                    <a:pt x="129" y="217"/>
                  </a:lnTo>
                  <a:lnTo>
                    <a:pt x="128" y="217"/>
                  </a:lnTo>
                  <a:lnTo>
                    <a:pt x="126" y="215"/>
                  </a:lnTo>
                  <a:lnTo>
                    <a:pt x="126" y="215"/>
                  </a:lnTo>
                  <a:lnTo>
                    <a:pt x="124" y="215"/>
                  </a:lnTo>
                  <a:lnTo>
                    <a:pt x="123" y="214"/>
                  </a:lnTo>
                  <a:lnTo>
                    <a:pt x="123" y="214"/>
                  </a:lnTo>
                  <a:lnTo>
                    <a:pt x="121" y="214"/>
                  </a:lnTo>
                  <a:lnTo>
                    <a:pt x="121" y="212"/>
                  </a:lnTo>
                  <a:lnTo>
                    <a:pt x="118" y="211"/>
                  </a:lnTo>
                  <a:lnTo>
                    <a:pt x="117" y="211"/>
                  </a:lnTo>
                  <a:lnTo>
                    <a:pt x="117" y="211"/>
                  </a:lnTo>
                  <a:lnTo>
                    <a:pt x="115" y="212"/>
                  </a:lnTo>
                  <a:lnTo>
                    <a:pt x="113" y="212"/>
                  </a:lnTo>
                  <a:lnTo>
                    <a:pt x="112" y="212"/>
                  </a:lnTo>
                  <a:lnTo>
                    <a:pt x="110" y="212"/>
                  </a:lnTo>
                  <a:lnTo>
                    <a:pt x="110" y="212"/>
                  </a:lnTo>
                  <a:lnTo>
                    <a:pt x="109" y="212"/>
                  </a:lnTo>
                  <a:lnTo>
                    <a:pt x="109" y="211"/>
                  </a:lnTo>
                  <a:lnTo>
                    <a:pt x="107" y="211"/>
                  </a:lnTo>
                  <a:lnTo>
                    <a:pt x="106" y="211"/>
                  </a:lnTo>
                  <a:lnTo>
                    <a:pt x="106" y="211"/>
                  </a:lnTo>
                  <a:lnTo>
                    <a:pt x="104" y="211"/>
                  </a:lnTo>
                  <a:lnTo>
                    <a:pt x="102" y="212"/>
                  </a:lnTo>
                  <a:lnTo>
                    <a:pt x="102" y="212"/>
                  </a:lnTo>
                  <a:lnTo>
                    <a:pt x="101" y="212"/>
                  </a:lnTo>
                  <a:lnTo>
                    <a:pt x="99" y="214"/>
                  </a:lnTo>
                  <a:lnTo>
                    <a:pt x="99" y="214"/>
                  </a:lnTo>
                  <a:lnTo>
                    <a:pt x="98" y="214"/>
                  </a:lnTo>
                  <a:lnTo>
                    <a:pt x="96" y="214"/>
                  </a:lnTo>
                  <a:lnTo>
                    <a:pt x="94" y="214"/>
                  </a:lnTo>
                  <a:lnTo>
                    <a:pt x="93" y="214"/>
                  </a:lnTo>
                  <a:lnTo>
                    <a:pt x="93" y="212"/>
                  </a:lnTo>
                  <a:lnTo>
                    <a:pt x="93" y="214"/>
                  </a:lnTo>
                  <a:lnTo>
                    <a:pt x="91" y="214"/>
                  </a:lnTo>
                  <a:lnTo>
                    <a:pt x="90" y="214"/>
                  </a:lnTo>
                  <a:lnTo>
                    <a:pt x="90" y="214"/>
                  </a:lnTo>
                  <a:lnTo>
                    <a:pt x="88" y="214"/>
                  </a:lnTo>
                  <a:lnTo>
                    <a:pt x="88" y="212"/>
                  </a:lnTo>
                  <a:lnTo>
                    <a:pt x="87" y="212"/>
                  </a:lnTo>
                  <a:lnTo>
                    <a:pt x="85" y="212"/>
                  </a:lnTo>
                  <a:lnTo>
                    <a:pt x="85" y="211"/>
                  </a:lnTo>
                  <a:lnTo>
                    <a:pt x="85" y="211"/>
                  </a:lnTo>
                  <a:lnTo>
                    <a:pt x="85" y="209"/>
                  </a:lnTo>
                  <a:lnTo>
                    <a:pt x="85" y="208"/>
                  </a:lnTo>
                  <a:lnTo>
                    <a:pt x="85" y="206"/>
                  </a:lnTo>
                  <a:lnTo>
                    <a:pt x="85" y="206"/>
                  </a:lnTo>
                  <a:lnTo>
                    <a:pt x="85" y="204"/>
                  </a:lnTo>
                  <a:lnTo>
                    <a:pt x="83" y="204"/>
                  </a:lnTo>
                  <a:lnTo>
                    <a:pt x="82" y="204"/>
                  </a:lnTo>
                  <a:lnTo>
                    <a:pt x="82" y="204"/>
                  </a:lnTo>
                  <a:lnTo>
                    <a:pt x="80" y="203"/>
                  </a:lnTo>
                  <a:lnTo>
                    <a:pt x="80" y="203"/>
                  </a:lnTo>
                  <a:lnTo>
                    <a:pt x="80" y="201"/>
                  </a:lnTo>
                  <a:lnTo>
                    <a:pt x="80" y="200"/>
                  </a:lnTo>
                  <a:lnTo>
                    <a:pt x="79" y="200"/>
                  </a:lnTo>
                  <a:lnTo>
                    <a:pt x="79" y="198"/>
                  </a:lnTo>
                  <a:lnTo>
                    <a:pt x="77" y="197"/>
                  </a:lnTo>
                  <a:lnTo>
                    <a:pt x="77" y="197"/>
                  </a:lnTo>
                  <a:lnTo>
                    <a:pt x="76" y="197"/>
                  </a:lnTo>
                  <a:lnTo>
                    <a:pt x="76" y="197"/>
                  </a:lnTo>
                  <a:lnTo>
                    <a:pt x="74" y="195"/>
                  </a:lnTo>
                  <a:lnTo>
                    <a:pt x="74" y="195"/>
                  </a:lnTo>
                  <a:lnTo>
                    <a:pt x="72" y="193"/>
                  </a:lnTo>
                  <a:lnTo>
                    <a:pt x="71" y="193"/>
                  </a:lnTo>
                  <a:lnTo>
                    <a:pt x="69" y="193"/>
                  </a:lnTo>
                  <a:lnTo>
                    <a:pt x="69" y="193"/>
                  </a:lnTo>
                  <a:lnTo>
                    <a:pt x="68" y="192"/>
                  </a:lnTo>
                  <a:lnTo>
                    <a:pt x="68" y="190"/>
                  </a:lnTo>
                  <a:lnTo>
                    <a:pt x="68" y="190"/>
                  </a:lnTo>
                  <a:lnTo>
                    <a:pt x="68" y="189"/>
                  </a:lnTo>
                  <a:lnTo>
                    <a:pt x="68" y="187"/>
                  </a:lnTo>
                  <a:lnTo>
                    <a:pt x="66" y="187"/>
                  </a:lnTo>
                  <a:lnTo>
                    <a:pt x="66" y="186"/>
                  </a:lnTo>
                  <a:lnTo>
                    <a:pt x="65" y="186"/>
                  </a:lnTo>
                  <a:lnTo>
                    <a:pt x="65" y="184"/>
                  </a:lnTo>
                  <a:lnTo>
                    <a:pt x="63" y="184"/>
                  </a:lnTo>
                  <a:lnTo>
                    <a:pt x="61" y="184"/>
                  </a:lnTo>
                  <a:lnTo>
                    <a:pt x="61" y="182"/>
                  </a:lnTo>
                  <a:lnTo>
                    <a:pt x="61" y="182"/>
                  </a:lnTo>
                  <a:lnTo>
                    <a:pt x="61" y="182"/>
                  </a:lnTo>
                  <a:lnTo>
                    <a:pt x="60" y="182"/>
                  </a:lnTo>
                  <a:lnTo>
                    <a:pt x="60" y="182"/>
                  </a:lnTo>
                  <a:lnTo>
                    <a:pt x="58" y="181"/>
                  </a:lnTo>
                  <a:lnTo>
                    <a:pt x="58" y="181"/>
                  </a:lnTo>
                  <a:lnTo>
                    <a:pt x="57" y="181"/>
                  </a:lnTo>
                  <a:lnTo>
                    <a:pt x="57" y="179"/>
                  </a:lnTo>
                  <a:lnTo>
                    <a:pt x="55" y="179"/>
                  </a:lnTo>
                  <a:lnTo>
                    <a:pt x="55" y="181"/>
                  </a:lnTo>
                  <a:lnTo>
                    <a:pt x="52" y="179"/>
                  </a:lnTo>
                  <a:lnTo>
                    <a:pt x="50" y="178"/>
                  </a:lnTo>
                  <a:lnTo>
                    <a:pt x="47" y="178"/>
                  </a:lnTo>
                  <a:lnTo>
                    <a:pt x="46" y="178"/>
                  </a:lnTo>
                  <a:lnTo>
                    <a:pt x="44" y="176"/>
                  </a:lnTo>
                  <a:lnTo>
                    <a:pt x="44" y="175"/>
                  </a:lnTo>
                  <a:lnTo>
                    <a:pt x="42" y="175"/>
                  </a:lnTo>
                  <a:lnTo>
                    <a:pt x="41" y="173"/>
                  </a:lnTo>
                  <a:lnTo>
                    <a:pt x="39" y="173"/>
                  </a:lnTo>
                  <a:lnTo>
                    <a:pt x="39" y="173"/>
                  </a:lnTo>
                  <a:lnTo>
                    <a:pt x="38" y="175"/>
                  </a:lnTo>
                  <a:lnTo>
                    <a:pt x="38" y="175"/>
                  </a:lnTo>
                  <a:lnTo>
                    <a:pt x="38" y="176"/>
                  </a:lnTo>
                  <a:lnTo>
                    <a:pt x="38" y="176"/>
                  </a:lnTo>
                  <a:lnTo>
                    <a:pt x="36" y="176"/>
                  </a:lnTo>
                  <a:lnTo>
                    <a:pt x="35" y="176"/>
                  </a:lnTo>
                  <a:lnTo>
                    <a:pt x="33" y="176"/>
                  </a:lnTo>
                  <a:lnTo>
                    <a:pt x="33" y="176"/>
                  </a:lnTo>
                  <a:lnTo>
                    <a:pt x="33" y="176"/>
                  </a:lnTo>
                  <a:lnTo>
                    <a:pt x="31" y="176"/>
                  </a:lnTo>
                  <a:lnTo>
                    <a:pt x="31" y="176"/>
                  </a:lnTo>
                  <a:lnTo>
                    <a:pt x="30" y="175"/>
                  </a:lnTo>
                  <a:lnTo>
                    <a:pt x="28" y="175"/>
                  </a:lnTo>
                  <a:lnTo>
                    <a:pt x="27" y="175"/>
                  </a:lnTo>
                  <a:lnTo>
                    <a:pt x="25" y="175"/>
                  </a:lnTo>
                  <a:lnTo>
                    <a:pt x="24" y="173"/>
                  </a:lnTo>
                  <a:lnTo>
                    <a:pt x="24" y="173"/>
                  </a:lnTo>
                  <a:lnTo>
                    <a:pt x="24" y="170"/>
                  </a:lnTo>
                  <a:lnTo>
                    <a:pt x="22" y="170"/>
                  </a:lnTo>
                  <a:lnTo>
                    <a:pt x="22" y="170"/>
                  </a:lnTo>
                  <a:lnTo>
                    <a:pt x="20" y="170"/>
                  </a:lnTo>
                  <a:lnTo>
                    <a:pt x="20" y="168"/>
                  </a:lnTo>
                  <a:lnTo>
                    <a:pt x="20" y="168"/>
                  </a:lnTo>
                  <a:lnTo>
                    <a:pt x="19" y="167"/>
                  </a:lnTo>
                  <a:lnTo>
                    <a:pt x="17" y="168"/>
                  </a:lnTo>
                  <a:lnTo>
                    <a:pt x="14" y="167"/>
                  </a:lnTo>
                  <a:lnTo>
                    <a:pt x="12" y="165"/>
                  </a:lnTo>
                  <a:lnTo>
                    <a:pt x="11" y="165"/>
                  </a:lnTo>
                  <a:lnTo>
                    <a:pt x="8" y="162"/>
                  </a:lnTo>
                  <a:lnTo>
                    <a:pt x="6" y="162"/>
                  </a:lnTo>
                  <a:lnTo>
                    <a:pt x="5" y="160"/>
                  </a:lnTo>
                  <a:lnTo>
                    <a:pt x="5" y="160"/>
                  </a:lnTo>
                  <a:lnTo>
                    <a:pt x="3" y="159"/>
                  </a:lnTo>
                  <a:lnTo>
                    <a:pt x="3" y="159"/>
                  </a:lnTo>
                  <a:lnTo>
                    <a:pt x="3" y="157"/>
                  </a:lnTo>
                  <a:lnTo>
                    <a:pt x="0" y="156"/>
                  </a:lnTo>
                  <a:lnTo>
                    <a:pt x="1" y="154"/>
                  </a:lnTo>
                  <a:lnTo>
                    <a:pt x="3" y="152"/>
                  </a:lnTo>
                  <a:lnTo>
                    <a:pt x="6" y="154"/>
                  </a:lnTo>
                  <a:lnTo>
                    <a:pt x="8" y="152"/>
                  </a:lnTo>
                  <a:lnTo>
                    <a:pt x="6" y="149"/>
                  </a:lnTo>
                  <a:lnTo>
                    <a:pt x="6" y="146"/>
                  </a:lnTo>
                  <a:lnTo>
                    <a:pt x="6" y="146"/>
                  </a:lnTo>
                  <a:lnTo>
                    <a:pt x="8" y="145"/>
                  </a:lnTo>
                  <a:lnTo>
                    <a:pt x="9" y="145"/>
                  </a:lnTo>
                  <a:lnTo>
                    <a:pt x="9" y="143"/>
                  </a:lnTo>
                  <a:lnTo>
                    <a:pt x="11" y="145"/>
                  </a:lnTo>
                  <a:lnTo>
                    <a:pt x="11" y="143"/>
                  </a:lnTo>
                  <a:lnTo>
                    <a:pt x="14" y="143"/>
                  </a:lnTo>
                  <a:lnTo>
                    <a:pt x="14" y="143"/>
                  </a:lnTo>
                  <a:lnTo>
                    <a:pt x="14" y="143"/>
                  </a:lnTo>
                  <a:lnTo>
                    <a:pt x="16" y="143"/>
                  </a:lnTo>
                  <a:lnTo>
                    <a:pt x="16" y="141"/>
                  </a:lnTo>
                  <a:lnTo>
                    <a:pt x="17" y="140"/>
                  </a:lnTo>
                  <a:lnTo>
                    <a:pt x="17" y="140"/>
                  </a:lnTo>
                  <a:lnTo>
                    <a:pt x="17" y="140"/>
                  </a:lnTo>
                  <a:lnTo>
                    <a:pt x="17" y="140"/>
                  </a:lnTo>
                  <a:lnTo>
                    <a:pt x="19" y="140"/>
                  </a:lnTo>
                  <a:lnTo>
                    <a:pt x="20" y="138"/>
                  </a:lnTo>
                  <a:lnTo>
                    <a:pt x="20" y="137"/>
                  </a:lnTo>
                  <a:lnTo>
                    <a:pt x="19" y="137"/>
                  </a:lnTo>
                  <a:lnTo>
                    <a:pt x="20" y="135"/>
                  </a:lnTo>
                  <a:lnTo>
                    <a:pt x="20" y="135"/>
                  </a:lnTo>
                  <a:lnTo>
                    <a:pt x="22" y="135"/>
                  </a:lnTo>
                  <a:lnTo>
                    <a:pt x="22" y="134"/>
                  </a:lnTo>
                  <a:lnTo>
                    <a:pt x="24" y="134"/>
                  </a:lnTo>
                  <a:lnTo>
                    <a:pt x="24" y="132"/>
                  </a:lnTo>
                  <a:lnTo>
                    <a:pt x="25" y="132"/>
                  </a:lnTo>
                  <a:lnTo>
                    <a:pt x="25" y="129"/>
                  </a:lnTo>
                  <a:lnTo>
                    <a:pt x="27" y="127"/>
                  </a:lnTo>
                  <a:lnTo>
                    <a:pt x="28" y="123"/>
                  </a:lnTo>
                  <a:lnTo>
                    <a:pt x="28" y="123"/>
                  </a:lnTo>
                  <a:lnTo>
                    <a:pt x="27" y="124"/>
                  </a:lnTo>
                  <a:lnTo>
                    <a:pt x="27" y="124"/>
                  </a:lnTo>
                  <a:lnTo>
                    <a:pt x="25" y="124"/>
                  </a:lnTo>
                  <a:lnTo>
                    <a:pt x="27" y="121"/>
                  </a:lnTo>
                  <a:lnTo>
                    <a:pt x="25" y="121"/>
                  </a:lnTo>
                  <a:lnTo>
                    <a:pt x="25" y="123"/>
                  </a:lnTo>
                  <a:lnTo>
                    <a:pt x="24" y="121"/>
                  </a:lnTo>
                  <a:lnTo>
                    <a:pt x="24" y="119"/>
                  </a:lnTo>
                  <a:lnTo>
                    <a:pt x="24" y="119"/>
                  </a:lnTo>
                  <a:lnTo>
                    <a:pt x="24" y="118"/>
                  </a:lnTo>
                  <a:lnTo>
                    <a:pt x="22" y="119"/>
                  </a:lnTo>
                  <a:lnTo>
                    <a:pt x="22" y="118"/>
                  </a:lnTo>
                  <a:lnTo>
                    <a:pt x="24" y="118"/>
                  </a:lnTo>
                  <a:lnTo>
                    <a:pt x="24" y="116"/>
                  </a:lnTo>
                  <a:lnTo>
                    <a:pt x="25" y="116"/>
                  </a:lnTo>
                  <a:lnTo>
                    <a:pt x="25" y="115"/>
                  </a:lnTo>
                  <a:lnTo>
                    <a:pt x="25" y="113"/>
                  </a:lnTo>
                  <a:lnTo>
                    <a:pt x="25" y="112"/>
                  </a:lnTo>
                  <a:lnTo>
                    <a:pt x="25" y="110"/>
                  </a:lnTo>
                  <a:lnTo>
                    <a:pt x="25" y="110"/>
                  </a:lnTo>
                  <a:lnTo>
                    <a:pt x="25" y="107"/>
                  </a:lnTo>
                  <a:lnTo>
                    <a:pt x="25" y="105"/>
                  </a:lnTo>
                  <a:lnTo>
                    <a:pt x="24" y="104"/>
                  </a:lnTo>
                  <a:lnTo>
                    <a:pt x="24" y="102"/>
                  </a:lnTo>
                  <a:lnTo>
                    <a:pt x="22" y="100"/>
                  </a:lnTo>
                  <a:lnTo>
                    <a:pt x="25" y="97"/>
                  </a:lnTo>
                  <a:lnTo>
                    <a:pt x="27" y="96"/>
                  </a:lnTo>
                  <a:lnTo>
                    <a:pt x="25" y="93"/>
                  </a:lnTo>
                  <a:lnTo>
                    <a:pt x="24" y="91"/>
                  </a:lnTo>
                  <a:lnTo>
                    <a:pt x="24" y="89"/>
                  </a:lnTo>
                  <a:lnTo>
                    <a:pt x="24" y="89"/>
                  </a:lnTo>
                  <a:lnTo>
                    <a:pt x="24" y="89"/>
                  </a:lnTo>
                  <a:lnTo>
                    <a:pt x="25" y="86"/>
                  </a:lnTo>
                  <a:lnTo>
                    <a:pt x="25" y="85"/>
                  </a:lnTo>
                  <a:lnTo>
                    <a:pt x="24" y="83"/>
                  </a:lnTo>
                  <a:lnTo>
                    <a:pt x="22" y="83"/>
                  </a:lnTo>
                  <a:lnTo>
                    <a:pt x="20" y="82"/>
                  </a:lnTo>
                  <a:lnTo>
                    <a:pt x="20" y="80"/>
                  </a:lnTo>
                  <a:lnTo>
                    <a:pt x="20" y="80"/>
                  </a:lnTo>
                  <a:lnTo>
                    <a:pt x="19" y="77"/>
                  </a:lnTo>
                  <a:lnTo>
                    <a:pt x="17" y="75"/>
                  </a:lnTo>
                  <a:lnTo>
                    <a:pt x="17" y="72"/>
                  </a:lnTo>
                  <a:lnTo>
                    <a:pt x="19" y="72"/>
                  </a:lnTo>
                  <a:lnTo>
                    <a:pt x="19" y="71"/>
                  </a:lnTo>
                  <a:lnTo>
                    <a:pt x="19" y="69"/>
                  </a:lnTo>
                  <a:lnTo>
                    <a:pt x="19" y="69"/>
                  </a:lnTo>
                  <a:lnTo>
                    <a:pt x="19" y="69"/>
                  </a:lnTo>
                  <a:lnTo>
                    <a:pt x="19" y="69"/>
                  </a:lnTo>
                  <a:lnTo>
                    <a:pt x="19" y="69"/>
                  </a:lnTo>
                  <a:lnTo>
                    <a:pt x="20" y="69"/>
                  </a:lnTo>
                  <a:lnTo>
                    <a:pt x="20" y="71"/>
                  </a:lnTo>
                  <a:lnTo>
                    <a:pt x="22" y="71"/>
                  </a:lnTo>
                  <a:lnTo>
                    <a:pt x="22" y="71"/>
                  </a:lnTo>
                  <a:lnTo>
                    <a:pt x="25" y="69"/>
                  </a:lnTo>
                  <a:lnTo>
                    <a:pt x="25" y="67"/>
                  </a:lnTo>
                  <a:lnTo>
                    <a:pt x="25" y="67"/>
                  </a:lnTo>
                  <a:lnTo>
                    <a:pt x="25" y="66"/>
                  </a:lnTo>
                  <a:lnTo>
                    <a:pt x="27" y="66"/>
                  </a:lnTo>
                  <a:lnTo>
                    <a:pt x="27" y="64"/>
                  </a:lnTo>
                  <a:lnTo>
                    <a:pt x="27" y="64"/>
                  </a:lnTo>
                  <a:lnTo>
                    <a:pt x="25" y="61"/>
                  </a:lnTo>
                  <a:lnTo>
                    <a:pt x="25" y="61"/>
                  </a:lnTo>
                  <a:lnTo>
                    <a:pt x="24" y="60"/>
                  </a:lnTo>
                  <a:lnTo>
                    <a:pt x="24" y="58"/>
                  </a:lnTo>
                  <a:lnTo>
                    <a:pt x="24" y="56"/>
                  </a:lnTo>
                  <a:lnTo>
                    <a:pt x="24" y="56"/>
                  </a:lnTo>
                  <a:lnTo>
                    <a:pt x="24" y="55"/>
                  </a:lnTo>
                  <a:lnTo>
                    <a:pt x="24" y="55"/>
                  </a:lnTo>
                  <a:lnTo>
                    <a:pt x="25" y="55"/>
                  </a:lnTo>
                  <a:lnTo>
                    <a:pt x="25" y="58"/>
                  </a:lnTo>
                  <a:lnTo>
                    <a:pt x="28" y="58"/>
                  </a:lnTo>
                  <a:lnTo>
                    <a:pt x="30" y="61"/>
                  </a:lnTo>
                  <a:lnTo>
                    <a:pt x="30" y="63"/>
                  </a:lnTo>
                  <a:lnTo>
                    <a:pt x="31" y="63"/>
                  </a:lnTo>
                  <a:lnTo>
                    <a:pt x="31" y="63"/>
                  </a:lnTo>
                  <a:lnTo>
                    <a:pt x="31" y="63"/>
                  </a:lnTo>
                  <a:lnTo>
                    <a:pt x="31" y="64"/>
                  </a:lnTo>
                  <a:lnTo>
                    <a:pt x="31" y="64"/>
                  </a:lnTo>
                  <a:lnTo>
                    <a:pt x="31" y="66"/>
                  </a:lnTo>
                  <a:lnTo>
                    <a:pt x="31" y="66"/>
                  </a:lnTo>
                  <a:lnTo>
                    <a:pt x="33" y="66"/>
                  </a:lnTo>
                  <a:lnTo>
                    <a:pt x="33" y="64"/>
                  </a:lnTo>
                  <a:lnTo>
                    <a:pt x="33" y="60"/>
                  </a:lnTo>
                  <a:lnTo>
                    <a:pt x="33" y="58"/>
                  </a:lnTo>
                  <a:lnTo>
                    <a:pt x="31" y="56"/>
                  </a:lnTo>
                  <a:lnTo>
                    <a:pt x="31" y="56"/>
                  </a:lnTo>
                  <a:lnTo>
                    <a:pt x="31" y="55"/>
                  </a:lnTo>
                  <a:lnTo>
                    <a:pt x="33" y="55"/>
                  </a:lnTo>
                  <a:lnTo>
                    <a:pt x="35" y="55"/>
                  </a:lnTo>
                  <a:lnTo>
                    <a:pt x="41" y="50"/>
                  </a:lnTo>
                  <a:lnTo>
                    <a:pt x="42" y="45"/>
                  </a:lnTo>
                  <a:lnTo>
                    <a:pt x="44" y="45"/>
                  </a:lnTo>
                  <a:lnTo>
                    <a:pt x="46" y="44"/>
                  </a:lnTo>
                  <a:lnTo>
                    <a:pt x="47" y="44"/>
                  </a:lnTo>
                  <a:lnTo>
                    <a:pt x="49" y="44"/>
                  </a:lnTo>
                  <a:lnTo>
                    <a:pt x="50" y="42"/>
                  </a:lnTo>
                  <a:lnTo>
                    <a:pt x="49" y="41"/>
                  </a:lnTo>
                  <a:lnTo>
                    <a:pt x="49" y="39"/>
                  </a:lnTo>
                  <a:lnTo>
                    <a:pt x="49" y="37"/>
                  </a:lnTo>
                  <a:lnTo>
                    <a:pt x="50" y="36"/>
                  </a:lnTo>
                  <a:lnTo>
                    <a:pt x="50" y="34"/>
                  </a:lnTo>
                  <a:lnTo>
                    <a:pt x="50" y="33"/>
                  </a:lnTo>
                  <a:lnTo>
                    <a:pt x="50" y="33"/>
                  </a:lnTo>
                  <a:lnTo>
                    <a:pt x="49" y="33"/>
                  </a:lnTo>
                  <a:lnTo>
                    <a:pt x="49" y="33"/>
                  </a:lnTo>
                  <a:lnTo>
                    <a:pt x="49" y="33"/>
                  </a:lnTo>
                  <a:lnTo>
                    <a:pt x="50" y="31"/>
                  </a:lnTo>
                  <a:lnTo>
                    <a:pt x="52" y="28"/>
                  </a:lnTo>
                  <a:lnTo>
                    <a:pt x="52" y="26"/>
                  </a:lnTo>
                  <a:lnTo>
                    <a:pt x="55" y="25"/>
                  </a:lnTo>
                  <a:lnTo>
                    <a:pt x="55" y="23"/>
                  </a:lnTo>
                  <a:lnTo>
                    <a:pt x="57" y="23"/>
                  </a:lnTo>
                  <a:lnTo>
                    <a:pt x="60" y="20"/>
                  </a:lnTo>
                  <a:lnTo>
                    <a:pt x="61" y="19"/>
                  </a:lnTo>
                  <a:lnTo>
                    <a:pt x="66" y="22"/>
                  </a:lnTo>
                  <a:lnTo>
                    <a:pt x="68" y="22"/>
                  </a:lnTo>
                  <a:lnTo>
                    <a:pt x="68" y="22"/>
                  </a:lnTo>
                  <a:lnTo>
                    <a:pt x="68" y="22"/>
                  </a:lnTo>
                  <a:lnTo>
                    <a:pt x="66" y="22"/>
                  </a:lnTo>
                  <a:lnTo>
                    <a:pt x="66" y="23"/>
                  </a:lnTo>
                  <a:lnTo>
                    <a:pt x="66" y="23"/>
                  </a:lnTo>
                  <a:lnTo>
                    <a:pt x="68" y="25"/>
                  </a:lnTo>
                  <a:lnTo>
                    <a:pt x="68" y="23"/>
                  </a:lnTo>
                  <a:lnTo>
                    <a:pt x="69" y="22"/>
                  </a:lnTo>
                  <a:lnTo>
                    <a:pt x="69" y="20"/>
                  </a:lnTo>
                  <a:lnTo>
                    <a:pt x="71" y="17"/>
                  </a:lnTo>
                  <a:lnTo>
                    <a:pt x="71" y="17"/>
                  </a:lnTo>
                  <a:lnTo>
                    <a:pt x="72" y="15"/>
                  </a:lnTo>
                  <a:lnTo>
                    <a:pt x="74" y="17"/>
                  </a:lnTo>
                  <a:lnTo>
                    <a:pt x="76" y="17"/>
                  </a:lnTo>
                  <a:lnTo>
                    <a:pt x="77" y="17"/>
                  </a:lnTo>
                  <a:lnTo>
                    <a:pt x="83" y="17"/>
                  </a:lnTo>
                  <a:lnTo>
                    <a:pt x="91" y="11"/>
                  </a:lnTo>
                  <a:lnTo>
                    <a:pt x="96" y="9"/>
                  </a:lnTo>
                  <a:lnTo>
                    <a:pt x="98" y="8"/>
                  </a:lnTo>
                  <a:lnTo>
                    <a:pt x="99" y="6"/>
                  </a:lnTo>
                  <a:lnTo>
                    <a:pt x="99" y="4"/>
                  </a:lnTo>
                  <a:lnTo>
                    <a:pt x="101" y="3"/>
                  </a:lnTo>
                  <a:lnTo>
                    <a:pt x="102" y="3"/>
                  </a:lnTo>
                  <a:lnTo>
                    <a:pt x="102" y="3"/>
                  </a:lnTo>
                  <a:lnTo>
                    <a:pt x="102" y="1"/>
                  </a:lnTo>
                  <a:lnTo>
                    <a:pt x="106" y="0"/>
                  </a:lnTo>
                  <a:lnTo>
                    <a:pt x="10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05" name="Freeform 302">
              <a:extLst>
                <a:ext uri="{FF2B5EF4-FFF2-40B4-BE49-F238E27FC236}">
                  <a16:creationId xmlns:a16="http://schemas.microsoft.com/office/drawing/2014/main" id="{7BA344DF-AEEA-7391-F6E4-1E7436EB2177}"/>
                </a:ext>
              </a:extLst>
            </p:cNvPr>
            <p:cNvSpPr>
              <a:spLocks noEditPoints="1"/>
            </p:cNvSpPr>
            <p:nvPr/>
          </p:nvSpPr>
          <p:spPr bwMode="auto">
            <a:xfrm>
              <a:off x="7838966" y="2751288"/>
              <a:ext cx="1721163" cy="1150041"/>
            </a:xfrm>
            <a:custGeom>
              <a:avLst/>
              <a:gdLst>
                <a:gd name="T0" fmla="*/ 507 w 883"/>
                <a:gd name="T1" fmla="*/ 582 h 590"/>
                <a:gd name="T2" fmla="*/ 530 w 883"/>
                <a:gd name="T3" fmla="*/ 549 h 590"/>
                <a:gd name="T4" fmla="*/ 667 w 883"/>
                <a:gd name="T5" fmla="*/ 479 h 590"/>
                <a:gd name="T6" fmla="*/ 699 w 883"/>
                <a:gd name="T7" fmla="*/ 410 h 590"/>
                <a:gd name="T8" fmla="*/ 753 w 883"/>
                <a:gd name="T9" fmla="*/ 11 h 590"/>
                <a:gd name="T10" fmla="*/ 772 w 883"/>
                <a:gd name="T11" fmla="*/ 51 h 590"/>
                <a:gd name="T12" fmla="*/ 813 w 883"/>
                <a:gd name="T13" fmla="*/ 84 h 590"/>
                <a:gd name="T14" fmla="*/ 877 w 883"/>
                <a:gd name="T15" fmla="*/ 100 h 590"/>
                <a:gd name="T16" fmla="*/ 869 w 883"/>
                <a:gd name="T17" fmla="*/ 139 h 590"/>
                <a:gd name="T18" fmla="*/ 833 w 883"/>
                <a:gd name="T19" fmla="*/ 161 h 590"/>
                <a:gd name="T20" fmla="*/ 822 w 883"/>
                <a:gd name="T21" fmla="*/ 204 h 590"/>
                <a:gd name="T22" fmla="*/ 790 w 883"/>
                <a:gd name="T23" fmla="*/ 213 h 590"/>
                <a:gd name="T24" fmla="*/ 764 w 883"/>
                <a:gd name="T25" fmla="*/ 224 h 590"/>
                <a:gd name="T26" fmla="*/ 713 w 883"/>
                <a:gd name="T27" fmla="*/ 254 h 590"/>
                <a:gd name="T28" fmla="*/ 696 w 883"/>
                <a:gd name="T29" fmla="*/ 248 h 590"/>
                <a:gd name="T30" fmla="*/ 636 w 883"/>
                <a:gd name="T31" fmla="*/ 267 h 590"/>
                <a:gd name="T32" fmla="*/ 701 w 883"/>
                <a:gd name="T33" fmla="*/ 289 h 590"/>
                <a:gd name="T34" fmla="*/ 675 w 883"/>
                <a:gd name="T35" fmla="*/ 312 h 590"/>
                <a:gd name="T36" fmla="*/ 683 w 883"/>
                <a:gd name="T37" fmla="*/ 367 h 590"/>
                <a:gd name="T38" fmla="*/ 693 w 883"/>
                <a:gd name="T39" fmla="*/ 397 h 590"/>
                <a:gd name="T40" fmla="*/ 691 w 883"/>
                <a:gd name="T41" fmla="*/ 424 h 590"/>
                <a:gd name="T42" fmla="*/ 671 w 883"/>
                <a:gd name="T43" fmla="*/ 464 h 590"/>
                <a:gd name="T44" fmla="*/ 663 w 883"/>
                <a:gd name="T45" fmla="*/ 481 h 590"/>
                <a:gd name="T46" fmla="*/ 634 w 883"/>
                <a:gd name="T47" fmla="*/ 506 h 590"/>
                <a:gd name="T48" fmla="*/ 596 w 883"/>
                <a:gd name="T49" fmla="*/ 523 h 590"/>
                <a:gd name="T50" fmla="*/ 578 w 883"/>
                <a:gd name="T51" fmla="*/ 528 h 590"/>
                <a:gd name="T52" fmla="*/ 551 w 883"/>
                <a:gd name="T53" fmla="*/ 539 h 590"/>
                <a:gd name="T54" fmla="*/ 526 w 883"/>
                <a:gd name="T55" fmla="*/ 556 h 590"/>
                <a:gd name="T56" fmla="*/ 503 w 883"/>
                <a:gd name="T57" fmla="*/ 538 h 590"/>
                <a:gd name="T58" fmla="*/ 478 w 883"/>
                <a:gd name="T59" fmla="*/ 523 h 590"/>
                <a:gd name="T60" fmla="*/ 439 w 883"/>
                <a:gd name="T61" fmla="*/ 523 h 590"/>
                <a:gd name="T62" fmla="*/ 406 w 883"/>
                <a:gd name="T63" fmla="*/ 527 h 590"/>
                <a:gd name="T64" fmla="*/ 396 w 883"/>
                <a:gd name="T65" fmla="*/ 538 h 590"/>
                <a:gd name="T66" fmla="*/ 365 w 883"/>
                <a:gd name="T67" fmla="*/ 516 h 590"/>
                <a:gd name="T68" fmla="*/ 349 w 883"/>
                <a:gd name="T69" fmla="*/ 486 h 590"/>
                <a:gd name="T70" fmla="*/ 354 w 883"/>
                <a:gd name="T71" fmla="*/ 441 h 590"/>
                <a:gd name="T72" fmla="*/ 330 w 883"/>
                <a:gd name="T73" fmla="*/ 426 h 590"/>
                <a:gd name="T74" fmla="*/ 291 w 883"/>
                <a:gd name="T75" fmla="*/ 430 h 590"/>
                <a:gd name="T76" fmla="*/ 250 w 883"/>
                <a:gd name="T77" fmla="*/ 441 h 590"/>
                <a:gd name="T78" fmla="*/ 209 w 883"/>
                <a:gd name="T79" fmla="*/ 443 h 590"/>
                <a:gd name="T80" fmla="*/ 166 w 883"/>
                <a:gd name="T81" fmla="*/ 432 h 590"/>
                <a:gd name="T82" fmla="*/ 105 w 883"/>
                <a:gd name="T83" fmla="*/ 405 h 590"/>
                <a:gd name="T84" fmla="*/ 75 w 883"/>
                <a:gd name="T85" fmla="*/ 380 h 590"/>
                <a:gd name="T86" fmla="*/ 76 w 883"/>
                <a:gd name="T87" fmla="*/ 356 h 590"/>
                <a:gd name="T88" fmla="*/ 43 w 883"/>
                <a:gd name="T89" fmla="*/ 319 h 590"/>
                <a:gd name="T90" fmla="*/ 15 w 883"/>
                <a:gd name="T91" fmla="*/ 293 h 590"/>
                <a:gd name="T92" fmla="*/ 2 w 883"/>
                <a:gd name="T93" fmla="*/ 263 h 590"/>
                <a:gd name="T94" fmla="*/ 35 w 883"/>
                <a:gd name="T95" fmla="*/ 241 h 590"/>
                <a:gd name="T96" fmla="*/ 95 w 883"/>
                <a:gd name="T97" fmla="*/ 210 h 590"/>
                <a:gd name="T98" fmla="*/ 100 w 883"/>
                <a:gd name="T99" fmla="*/ 166 h 590"/>
                <a:gd name="T100" fmla="*/ 127 w 883"/>
                <a:gd name="T101" fmla="*/ 148 h 590"/>
                <a:gd name="T102" fmla="*/ 174 w 883"/>
                <a:gd name="T103" fmla="*/ 103 h 590"/>
                <a:gd name="T104" fmla="*/ 209 w 883"/>
                <a:gd name="T105" fmla="*/ 95 h 590"/>
                <a:gd name="T106" fmla="*/ 246 w 883"/>
                <a:gd name="T107" fmla="*/ 123 h 590"/>
                <a:gd name="T108" fmla="*/ 275 w 883"/>
                <a:gd name="T109" fmla="*/ 159 h 590"/>
                <a:gd name="T110" fmla="*/ 374 w 883"/>
                <a:gd name="T111" fmla="*/ 204 h 590"/>
                <a:gd name="T112" fmla="*/ 486 w 883"/>
                <a:gd name="T113" fmla="*/ 207 h 590"/>
                <a:gd name="T114" fmla="*/ 551 w 883"/>
                <a:gd name="T115" fmla="*/ 177 h 590"/>
                <a:gd name="T116" fmla="*/ 596 w 883"/>
                <a:gd name="T117" fmla="*/ 153 h 590"/>
                <a:gd name="T118" fmla="*/ 650 w 883"/>
                <a:gd name="T119" fmla="*/ 130 h 590"/>
                <a:gd name="T120" fmla="*/ 642 w 883"/>
                <a:gd name="T121" fmla="*/ 106 h 590"/>
                <a:gd name="T122" fmla="*/ 625 w 883"/>
                <a:gd name="T123" fmla="*/ 74 h 590"/>
                <a:gd name="T124" fmla="*/ 675 w 883"/>
                <a:gd name="T125" fmla="*/ 19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83" h="590">
                  <a:moveTo>
                    <a:pt x="535" y="561"/>
                  </a:moveTo>
                  <a:lnTo>
                    <a:pt x="535" y="561"/>
                  </a:lnTo>
                  <a:lnTo>
                    <a:pt x="537" y="563"/>
                  </a:lnTo>
                  <a:lnTo>
                    <a:pt x="538" y="563"/>
                  </a:lnTo>
                  <a:lnTo>
                    <a:pt x="538" y="564"/>
                  </a:lnTo>
                  <a:lnTo>
                    <a:pt x="540" y="564"/>
                  </a:lnTo>
                  <a:lnTo>
                    <a:pt x="540" y="566"/>
                  </a:lnTo>
                  <a:lnTo>
                    <a:pt x="540" y="568"/>
                  </a:lnTo>
                  <a:lnTo>
                    <a:pt x="541" y="569"/>
                  </a:lnTo>
                  <a:lnTo>
                    <a:pt x="540" y="569"/>
                  </a:lnTo>
                  <a:lnTo>
                    <a:pt x="538" y="571"/>
                  </a:lnTo>
                  <a:lnTo>
                    <a:pt x="535" y="574"/>
                  </a:lnTo>
                  <a:lnTo>
                    <a:pt x="535" y="575"/>
                  </a:lnTo>
                  <a:lnTo>
                    <a:pt x="533" y="575"/>
                  </a:lnTo>
                  <a:lnTo>
                    <a:pt x="533" y="577"/>
                  </a:lnTo>
                  <a:lnTo>
                    <a:pt x="533" y="577"/>
                  </a:lnTo>
                  <a:lnTo>
                    <a:pt x="533" y="579"/>
                  </a:lnTo>
                  <a:lnTo>
                    <a:pt x="533" y="582"/>
                  </a:lnTo>
                  <a:lnTo>
                    <a:pt x="532" y="582"/>
                  </a:lnTo>
                  <a:lnTo>
                    <a:pt x="532" y="583"/>
                  </a:lnTo>
                  <a:lnTo>
                    <a:pt x="530" y="583"/>
                  </a:lnTo>
                  <a:lnTo>
                    <a:pt x="530" y="583"/>
                  </a:lnTo>
                  <a:lnTo>
                    <a:pt x="530" y="583"/>
                  </a:lnTo>
                  <a:lnTo>
                    <a:pt x="529" y="585"/>
                  </a:lnTo>
                  <a:lnTo>
                    <a:pt x="527" y="586"/>
                  </a:lnTo>
                  <a:lnTo>
                    <a:pt x="527" y="586"/>
                  </a:lnTo>
                  <a:lnTo>
                    <a:pt x="527" y="586"/>
                  </a:lnTo>
                  <a:lnTo>
                    <a:pt x="526" y="586"/>
                  </a:lnTo>
                  <a:lnTo>
                    <a:pt x="526" y="586"/>
                  </a:lnTo>
                  <a:lnTo>
                    <a:pt x="524" y="588"/>
                  </a:lnTo>
                  <a:lnTo>
                    <a:pt x="522" y="588"/>
                  </a:lnTo>
                  <a:lnTo>
                    <a:pt x="522" y="590"/>
                  </a:lnTo>
                  <a:lnTo>
                    <a:pt x="521" y="590"/>
                  </a:lnTo>
                  <a:lnTo>
                    <a:pt x="519" y="590"/>
                  </a:lnTo>
                  <a:lnTo>
                    <a:pt x="519" y="590"/>
                  </a:lnTo>
                  <a:lnTo>
                    <a:pt x="518" y="590"/>
                  </a:lnTo>
                  <a:lnTo>
                    <a:pt x="516" y="590"/>
                  </a:lnTo>
                  <a:lnTo>
                    <a:pt x="514" y="588"/>
                  </a:lnTo>
                  <a:lnTo>
                    <a:pt x="511" y="588"/>
                  </a:lnTo>
                  <a:lnTo>
                    <a:pt x="510" y="586"/>
                  </a:lnTo>
                  <a:lnTo>
                    <a:pt x="507" y="585"/>
                  </a:lnTo>
                  <a:lnTo>
                    <a:pt x="507" y="582"/>
                  </a:lnTo>
                  <a:lnTo>
                    <a:pt x="507" y="580"/>
                  </a:lnTo>
                  <a:lnTo>
                    <a:pt x="507" y="580"/>
                  </a:lnTo>
                  <a:lnTo>
                    <a:pt x="507" y="574"/>
                  </a:lnTo>
                  <a:lnTo>
                    <a:pt x="507" y="574"/>
                  </a:lnTo>
                  <a:lnTo>
                    <a:pt x="507" y="574"/>
                  </a:lnTo>
                  <a:lnTo>
                    <a:pt x="508" y="572"/>
                  </a:lnTo>
                  <a:lnTo>
                    <a:pt x="510" y="571"/>
                  </a:lnTo>
                  <a:lnTo>
                    <a:pt x="513" y="569"/>
                  </a:lnTo>
                  <a:lnTo>
                    <a:pt x="514" y="569"/>
                  </a:lnTo>
                  <a:lnTo>
                    <a:pt x="516" y="568"/>
                  </a:lnTo>
                  <a:lnTo>
                    <a:pt x="514" y="568"/>
                  </a:lnTo>
                  <a:lnTo>
                    <a:pt x="514" y="568"/>
                  </a:lnTo>
                  <a:lnTo>
                    <a:pt x="514" y="566"/>
                  </a:lnTo>
                  <a:lnTo>
                    <a:pt x="514" y="566"/>
                  </a:lnTo>
                  <a:lnTo>
                    <a:pt x="516" y="564"/>
                  </a:lnTo>
                  <a:lnTo>
                    <a:pt x="518" y="566"/>
                  </a:lnTo>
                  <a:lnTo>
                    <a:pt x="519" y="564"/>
                  </a:lnTo>
                  <a:lnTo>
                    <a:pt x="519" y="564"/>
                  </a:lnTo>
                  <a:lnTo>
                    <a:pt x="521" y="564"/>
                  </a:lnTo>
                  <a:lnTo>
                    <a:pt x="524" y="564"/>
                  </a:lnTo>
                  <a:lnTo>
                    <a:pt x="527" y="564"/>
                  </a:lnTo>
                  <a:lnTo>
                    <a:pt x="529" y="563"/>
                  </a:lnTo>
                  <a:lnTo>
                    <a:pt x="529" y="563"/>
                  </a:lnTo>
                  <a:lnTo>
                    <a:pt x="530" y="563"/>
                  </a:lnTo>
                  <a:lnTo>
                    <a:pt x="532" y="564"/>
                  </a:lnTo>
                  <a:lnTo>
                    <a:pt x="532" y="563"/>
                  </a:lnTo>
                  <a:lnTo>
                    <a:pt x="532" y="563"/>
                  </a:lnTo>
                  <a:lnTo>
                    <a:pt x="532" y="563"/>
                  </a:lnTo>
                  <a:lnTo>
                    <a:pt x="535" y="564"/>
                  </a:lnTo>
                  <a:lnTo>
                    <a:pt x="535" y="563"/>
                  </a:lnTo>
                  <a:lnTo>
                    <a:pt x="535" y="563"/>
                  </a:lnTo>
                  <a:lnTo>
                    <a:pt x="535" y="561"/>
                  </a:lnTo>
                  <a:close/>
                  <a:moveTo>
                    <a:pt x="532" y="547"/>
                  </a:moveTo>
                  <a:lnTo>
                    <a:pt x="532" y="547"/>
                  </a:lnTo>
                  <a:lnTo>
                    <a:pt x="533" y="547"/>
                  </a:lnTo>
                  <a:lnTo>
                    <a:pt x="533" y="549"/>
                  </a:lnTo>
                  <a:lnTo>
                    <a:pt x="533" y="549"/>
                  </a:lnTo>
                  <a:lnTo>
                    <a:pt x="533" y="549"/>
                  </a:lnTo>
                  <a:lnTo>
                    <a:pt x="532" y="549"/>
                  </a:lnTo>
                  <a:lnTo>
                    <a:pt x="530" y="549"/>
                  </a:lnTo>
                  <a:lnTo>
                    <a:pt x="530" y="549"/>
                  </a:lnTo>
                  <a:lnTo>
                    <a:pt x="530" y="549"/>
                  </a:lnTo>
                  <a:lnTo>
                    <a:pt x="530" y="547"/>
                  </a:lnTo>
                  <a:lnTo>
                    <a:pt x="532" y="547"/>
                  </a:lnTo>
                  <a:close/>
                  <a:moveTo>
                    <a:pt x="565" y="538"/>
                  </a:moveTo>
                  <a:lnTo>
                    <a:pt x="563" y="539"/>
                  </a:lnTo>
                  <a:lnTo>
                    <a:pt x="563" y="539"/>
                  </a:lnTo>
                  <a:lnTo>
                    <a:pt x="562" y="539"/>
                  </a:lnTo>
                  <a:lnTo>
                    <a:pt x="563" y="539"/>
                  </a:lnTo>
                  <a:lnTo>
                    <a:pt x="565" y="538"/>
                  </a:lnTo>
                  <a:close/>
                  <a:moveTo>
                    <a:pt x="567" y="538"/>
                  </a:moveTo>
                  <a:lnTo>
                    <a:pt x="567" y="538"/>
                  </a:lnTo>
                  <a:lnTo>
                    <a:pt x="567" y="538"/>
                  </a:lnTo>
                  <a:lnTo>
                    <a:pt x="567" y="538"/>
                  </a:lnTo>
                  <a:lnTo>
                    <a:pt x="567" y="538"/>
                  </a:lnTo>
                  <a:lnTo>
                    <a:pt x="567" y="539"/>
                  </a:lnTo>
                  <a:lnTo>
                    <a:pt x="567" y="539"/>
                  </a:lnTo>
                  <a:lnTo>
                    <a:pt x="565" y="539"/>
                  </a:lnTo>
                  <a:lnTo>
                    <a:pt x="565" y="539"/>
                  </a:lnTo>
                  <a:lnTo>
                    <a:pt x="565" y="538"/>
                  </a:lnTo>
                  <a:lnTo>
                    <a:pt x="567" y="538"/>
                  </a:lnTo>
                  <a:lnTo>
                    <a:pt x="567" y="538"/>
                  </a:lnTo>
                  <a:close/>
                  <a:moveTo>
                    <a:pt x="576" y="520"/>
                  </a:moveTo>
                  <a:lnTo>
                    <a:pt x="578" y="520"/>
                  </a:lnTo>
                  <a:lnTo>
                    <a:pt x="578" y="522"/>
                  </a:lnTo>
                  <a:lnTo>
                    <a:pt x="578" y="522"/>
                  </a:lnTo>
                  <a:lnTo>
                    <a:pt x="576" y="520"/>
                  </a:lnTo>
                  <a:lnTo>
                    <a:pt x="576" y="520"/>
                  </a:lnTo>
                  <a:lnTo>
                    <a:pt x="576" y="520"/>
                  </a:lnTo>
                  <a:lnTo>
                    <a:pt x="574" y="520"/>
                  </a:lnTo>
                  <a:lnTo>
                    <a:pt x="576" y="520"/>
                  </a:lnTo>
                  <a:close/>
                  <a:moveTo>
                    <a:pt x="644" y="495"/>
                  </a:moveTo>
                  <a:lnTo>
                    <a:pt x="644" y="495"/>
                  </a:lnTo>
                  <a:lnTo>
                    <a:pt x="644" y="495"/>
                  </a:lnTo>
                  <a:lnTo>
                    <a:pt x="644" y="497"/>
                  </a:lnTo>
                  <a:lnTo>
                    <a:pt x="642" y="497"/>
                  </a:lnTo>
                  <a:lnTo>
                    <a:pt x="642" y="495"/>
                  </a:lnTo>
                  <a:lnTo>
                    <a:pt x="642" y="495"/>
                  </a:lnTo>
                  <a:lnTo>
                    <a:pt x="642" y="495"/>
                  </a:lnTo>
                  <a:lnTo>
                    <a:pt x="644" y="495"/>
                  </a:lnTo>
                  <a:close/>
                  <a:moveTo>
                    <a:pt x="667" y="478"/>
                  </a:moveTo>
                  <a:lnTo>
                    <a:pt x="667" y="478"/>
                  </a:lnTo>
                  <a:lnTo>
                    <a:pt x="667" y="479"/>
                  </a:lnTo>
                  <a:lnTo>
                    <a:pt x="667" y="479"/>
                  </a:lnTo>
                  <a:lnTo>
                    <a:pt x="667" y="479"/>
                  </a:lnTo>
                  <a:lnTo>
                    <a:pt x="667" y="481"/>
                  </a:lnTo>
                  <a:lnTo>
                    <a:pt x="667" y="481"/>
                  </a:lnTo>
                  <a:lnTo>
                    <a:pt x="667" y="481"/>
                  </a:lnTo>
                  <a:lnTo>
                    <a:pt x="667" y="482"/>
                  </a:lnTo>
                  <a:lnTo>
                    <a:pt x="666" y="481"/>
                  </a:lnTo>
                  <a:lnTo>
                    <a:pt x="666" y="481"/>
                  </a:lnTo>
                  <a:lnTo>
                    <a:pt x="666" y="479"/>
                  </a:lnTo>
                  <a:lnTo>
                    <a:pt x="666" y="479"/>
                  </a:lnTo>
                  <a:lnTo>
                    <a:pt x="666" y="478"/>
                  </a:lnTo>
                  <a:lnTo>
                    <a:pt x="667" y="478"/>
                  </a:lnTo>
                  <a:close/>
                  <a:moveTo>
                    <a:pt x="688" y="438"/>
                  </a:moveTo>
                  <a:lnTo>
                    <a:pt x="688" y="438"/>
                  </a:lnTo>
                  <a:lnTo>
                    <a:pt x="688" y="440"/>
                  </a:lnTo>
                  <a:lnTo>
                    <a:pt x="688" y="440"/>
                  </a:lnTo>
                  <a:lnTo>
                    <a:pt x="688" y="441"/>
                  </a:lnTo>
                  <a:lnTo>
                    <a:pt x="686" y="441"/>
                  </a:lnTo>
                  <a:lnTo>
                    <a:pt x="686" y="440"/>
                  </a:lnTo>
                  <a:lnTo>
                    <a:pt x="688" y="438"/>
                  </a:lnTo>
                  <a:close/>
                  <a:moveTo>
                    <a:pt x="701" y="413"/>
                  </a:moveTo>
                  <a:lnTo>
                    <a:pt x="702" y="415"/>
                  </a:lnTo>
                  <a:lnTo>
                    <a:pt x="702" y="415"/>
                  </a:lnTo>
                  <a:lnTo>
                    <a:pt x="702" y="416"/>
                  </a:lnTo>
                  <a:lnTo>
                    <a:pt x="701" y="415"/>
                  </a:lnTo>
                  <a:lnTo>
                    <a:pt x="701" y="415"/>
                  </a:lnTo>
                  <a:lnTo>
                    <a:pt x="701" y="415"/>
                  </a:lnTo>
                  <a:lnTo>
                    <a:pt x="701" y="413"/>
                  </a:lnTo>
                  <a:close/>
                  <a:moveTo>
                    <a:pt x="704" y="412"/>
                  </a:moveTo>
                  <a:lnTo>
                    <a:pt x="705" y="412"/>
                  </a:lnTo>
                  <a:lnTo>
                    <a:pt x="705" y="412"/>
                  </a:lnTo>
                  <a:lnTo>
                    <a:pt x="705" y="413"/>
                  </a:lnTo>
                  <a:lnTo>
                    <a:pt x="705" y="413"/>
                  </a:lnTo>
                  <a:lnTo>
                    <a:pt x="704" y="412"/>
                  </a:lnTo>
                  <a:lnTo>
                    <a:pt x="704" y="412"/>
                  </a:lnTo>
                  <a:close/>
                  <a:moveTo>
                    <a:pt x="699" y="408"/>
                  </a:moveTo>
                  <a:lnTo>
                    <a:pt x="701" y="408"/>
                  </a:lnTo>
                  <a:lnTo>
                    <a:pt x="704" y="410"/>
                  </a:lnTo>
                  <a:lnTo>
                    <a:pt x="704" y="410"/>
                  </a:lnTo>
                  <a:lnTo>
                    <a:pt x="704" y="412"/>
                  </a:lnTo>
                  <a:lnTo>
                    <a:pt x="704" y="412"/>
                  </a:lnTo>
                  <a:lnTo>
                    <a:pt x="702" y="410"/>
                  </a:lnTo>
                  <a:lnTo>
                    <a:pt x="699" y="410"/>
                  </a:lnTo>
                  <a:lnTo>
                    <a:pt x="699" y="410"/>
                  </a:lnTo>
                  <a:lnTo>
                    <a:pt x="699" y="408"/>
                  </a:lnTo>
                  <a:close/>
                  <a:moveTo>
                    <a:pt x="688" y="382"/>
                  </a:moveTo>
                  <a:lnTo>
                    <a:pt x="690" y="382"/>
                  </a:lnTo>
                  <a:lnTo>
                    <a:pt x="691" y="383"/>
                  </a:lnTo>
                  <a:lnTo>
                    <a:pt x="693" y="383"/>
                  </a:lnTo>
                  <a:lnTo>
                    <a:pt x="693" y="383"/>
                  </a:lnTo>
                  <a:lnTo>
                    <a:pt x="693" y="385"/>
                  </a:lnTo>
                  <a:lnTo>
                    <a:pt x="696" y="386"/>
                  </a:lnTo>
                  <a:lnTo>
                    <a:pt x="697" y="386"/>
                  </a:lnTo>
                  <a:lnTo>
                    <a:pt x="697" y="386"/>
                  </a:lnTo>
                  <a:lnTo>
                    <a:pt x="696" y="388"/>
                  </a:lnTo>
                  <a:lnTo>
                    <a:pt x="693" y="386"/>
                  </a:lnTo>
                  <a:lnTo>
                    <a:pt x="690" y="385"/>
                  </a:lnTo>
                  <a:lnTo>
                    <a:pt x="688" y="383"/>
                  </a:lnTo>
                  <a:lnTo>
                    <a:pt x="688" y="382"/>
                  </a:lnTo>
                  <a:close/>
                  <a:moveTo>
                    <a:pt x="718" y="0"/>
                  </a:moveTo>
                  <a:lnTo>
                    <a:pt x="719" y="0"/>
                  </a:lnTo>
                  <a:lnTo>
                    <a:pt x="721" y="0"/>
                  </a:lnTo>
                  <a:lnTo>
                    <a:pt x="721" y="0"/>
                  </a:lnTo>
                  <a:lnTo>
                    <a:pt x="723" y="0"/>
                  </a:lnTo>
                  <a:lnTo>
                    <a:pt x="723" y="0"/>
                  </a:lnTo>
                  <a:lnTo>
                    <a:pt x="724" y="2"/>
                  </a:lnTo>
                  <a:lnTo>
                    <a:pt x="729" y="3"/>
                  </a:lnTo>
                  <a:lnTo>
                    <a:pt x="731" y="3"/>
                  </a:lnTo>
                  <a:lnTo>
                    <a:pt x="732" y="3"/>
                  </a:lnTo>
                  <a:lnTo>
                    <a:pt x="732" y="5"/>
                  </a:lnTo>
                  <a:lnTo>
                    <a:pt x="734" y="7"/>
                  </a:lnTo>
                  <a:lnTo>
                    <a:pt x="735" y="7"/>
                  </a:lnTo>
                  <a:lnTo>
                    <a:pt x="737" y="7"/>
                  </a:lnTo>
                  <a:lnTo>
                    <a:pt x="740" y="8"/>
                  </a:lnTo>
                  <a:lnTo>
                    <a:pt x="742" y="8"/>
                  </a:lnTo>
                  <a:lnTo>
                    <a:pt x="742" y="8"/>
                  </a:lnTo>
                  <a:lnTo>
                    <a:pt x="742" y="7"/>
                  </a:lnTo>
                  <a:lnTo>
                    <a:pt x="743" y="7"/>
                  </a:lnTo>
                  <a:lnTo>
                    <a:pt x="746" y="8"/>
                  </a:lnTo>
                  <a:lnTo>
                    <a:pt x="749" y="10"/>
                  </a:lnTo>
                  <a:lnTo>
                    <a:pt x="751" y="10"/>
                  </a:lnTo>
                  <a:lnTo>
                    <a:pt x="751" y="10"/>
                  </a:lnTo>
                  <a:lnTo>
                    <a:pt x="753" y="10"/>
                  </a:lnTo>
                  <a:lnTo>
                    <a:pt x="753" y="11"/>
                  </a:lnTo>
                  <a:lnTo>
                    <a:pt x="753" y="11"/>
                  </a:lnTo>
                  <a:lnTo>
                    <a:pt x="753" y="13"/>
                  </a:lnTo>
                  <a:lnTo>
                    <a:pt x="753" y="13"/>
                  </a:lnTo>
                  <a:lnTo>
                    <a:pt x="754" y="13"/>
                  </a:lnTo>
                  <a:lnTo>
                    <a:pt x="756" y="13"/>
                  </a:lnTo>
                  <a:lnTo>
                    <a:pt x="756" y="15"/>
                  </a:lnTo>
                  <a:lnTo>
                    <a:pt x="757" y="16"/>
                  </a:lnTo>
                  <a:lnTo>
                    <a:pt x="757" y="16"/>
                  </a:lnTo>
                  <a:lnTo>
                    <a:pt x="757" y="16"/>
                  </a:lnTo>
                  <a:lnTo>
                    <a:pt x="757" y="18"/>
                  </a:lnTo>
                  <a:lnTo>
                    <a:pt x="757" y="18"/>
                  </a:lnTo>
                  <a:lnTo>
                    <a:pt x="757" y="18"/>
                  </a:lnTo>
                  <a:lnTo>
                    <a:pt x="757" y="19"/>
                  </a:lnTo>
                  <a:lnTo>
                    <a:pt x="757" y="19"/>
                  </a:lnTo>
                  <a:lnTo>
                    <a:pt x="759" y="19"/>
                  </a:lnTo>
                  <a:lnTo>
                    <a:pt x="760" y="21"/>
                  </a:lnTo>
                  <a:lnTo>
                    <a:pt x="760" y="21"/>
                  </a:lnTo>
                  <a:lnTo>
                    <a:pt x="760" y="22"/>
                  </a:lnTo>
                  <a:lnTo>
                    <a:pt x="762" y="22"/>
                  </a:lnTo>
                  <a:lnTo>
                    <a:pt x="762" y="24"/>
                  </a:lnTo>
                  <a:lnTo>
                    <a:pt x="762" y="24"/>
                  </a:lnTo>
                  <a:lnTo>
                    <a:pt x="762" y="24"/>
                  </a:lnTo>
                  <a:lnTo>
                    <a:pt x="762" y="26"/>
                  </a:lnTo>
                  <a:lnTo>
                    <a:pt x="764" y="27"/>
                  </a:lnTo>
                  <a:lnTo>
                    <a:pt x="764" y="27"/>
                  </a:lnTo>
                  <a:lnTo>
                    <a:pt x="764" y="29"/>
                  </a:lnTo>
                  <a:lnTo>
                    <a:pt x="764" y="30"/>
                  </a:lnTo>
                  <a:lnTo>
                    <a:pt x="765" y="32"/>
                  </a:lnTo>
                  <a:lnTo>
                    <a:pt x="767" y="35"/>
                  </a:lnTo>
                  <a:lnTo>
                    <a:pt x="767" y="37"/>
                  </a:lnTo>
                  <a:lnTo>
                    <a:pt x="767" y="38"/>
                  </a:lnTo>
                  <a:lnTo>
                    <a:pt x="767" y="40"/>
                  </a:lnTo>
                  <a:lnTo>
                    <a:pt x="768" y="40"/>
                  </a:lnTo>
                  <a:lnTo>
                    <a:pt x="768" y="40"/>
                  </a:lnTo>
                  <a:lnTo>
                    <a:pt x="768" y="41"/>
                  </a:lnTo>
                  <a:lnTo>
                    <a:pt x="770" y="41"/>
                  </a:lnTo>
                  <a:lnTo>
                    <a:pt x="770" y="43"/>
                  </a:lnTo>
                  <a:lnTo>
                    <a:pt x="770" y="44"/>
                  </a:lnTo>
                  <a:lnTo>
                    <a:pt x="770" y="44"/>
                  </a:lnTo>
                  <a:lnTo>
                    <a:pt x="770" y="46"/>
                  </a:lnTo>
                  <a:lnTo>
                    <a:pt x="770" y="46"/>
                  </a:lnTo>
                  <a:lnTo>
                    <a:pt x="770" y="48"/>
                  </a:lnTo>
                  <a:lnTo>
                    <a:pt x="772" y="51"/>
                  </a:lnTo>
                  <a:lnTo>
                    <a:pt x="775" y="52"/>
                  </a:lnTo>
                  <a:lnTo>
                    <a:pt x="776" y="55"/>
                  </a:lnTo>
                  <a:lnTo>
                    <a:pt x="776" y="57"/>
                  </a:lnTo>
                  <a:lnTo>
                    <a:pt x="776" y="59"/>
                  </a:lnTo>
                  <a:lnTo>
                    <a:pt x="776" y="59"/>
                  </a:lnTo>
                  <a:lnTo>
                    <a:pt x="776" y="60"/>
                  </a:lnTo>
                  <a:lnTo>
                    <a:pt x="776" y="60"/>
                  </a:lnTo>
                  <a:lnTo>
                    <a:pt x="776" y="62"/>
                  </a:lnTo>
                  <a:lnTo>
                    <a:pt x="776" y="62"/>
                  </a:lnTo>
                  <a:lnTo>
                    <a:pt x="778" y="63"/>
                  </a:lnTo>
                  <a:lnTo>
                    <a:pt x="779" y="65"/>
                  </a:lnTo>
                  <a:lnTo>
                    <a:pt x="779" y="68"/>
                  </a:lnTo>
                  <a:lnTo>
                    <a:pt x="779" y="70"/>
                  </a:lnTo>
                  <a:lnTo>
                    <a:pt x="779" y="71"/>
                  </a:lnTo>
                  <a:lnTo>
                    <a:pt x="779" y="73"/>
                  </a:lnTo>
                  <a:lnTo>
                    <a:pt x="781" y="73"/>
                  </a:lnTo>
                  <a:lnTo>
                    <a:pt x="781" y="74"/>
                  </a:lnTo>
                  <a:lnTo>
                    <a:pt x="783" y="74"/>
                  </a:lnTo>
                  <a:lnTo>
                    <a:pt x="784" y="76"/>
                  </a:lnTo>
                  <a:lnTo>
                    <a:pt x="786" y="78"/>
                  </a:lnTo>
                  <a:lnTo>
                    <a:pt x="789" y="78"/>
                  </a:lnTo>
                  <a:lnTo>
                    <a:pt x="794" y="76"/>
                  </a:lnTo>
                  <a:lnTo>
                    <a:pt x="797" y="76"/>
                  </a:lnTo>
                  <a:lnTo>
                    <a:pt x="797" y="76"/>
                  </a:lnTo>
                  <a:lnTo>
                    <a:pt x="798" y="78"/>
                  </a:lnTo>
                  <a:lnTo>
                    <a:pt x="797" y="78"/>
                  </a:lnTo>
                  <a:lnTo>
                    <a:pt x="798" y="79"/>
                  </a:lnTo>
                  <a:lnTo>
                    <a:pt x="800" y="79"/>
                  </a:lnTo>
                  <a:lnTo>
                    <a:pt x="801" y="79"/>
                  </a:lnTo>
                  <a:lnTo>
                    <a:pt x="801" y="81"/>
                  </a:lnTo>
                  <a:lnTo>
                    <a:pt x="803" y="81"/>
                  </a:lnTo>
                  <a:lnTo>
                    <a:pt x="803" y="81"/>
                  </a:lnTo>
                  <a:lnTo>
                    <a:pt x="805" y="81"/>
                  </a:lnTo>
                  <a:lnTo>
                    <a:pt x="805" y="81"/>
                  </a:lnTo>
                  <a:lnTo>
                    <a:pt x="806" y="81"/>
                  </a:lnTo>
                  <a:lnTo>
                    <a:pt x="806" y="81"/>
                  </a:lnTo>
                  <a:lnTo>
                    <a:pt x="806" y="81"/>
                  </a:lnTo>
                  <a:lnTo>
                    <a:pt x="808" y="81"/>
                  </a:lnTo>
                  <a:lnTo>
                    <a:pt x="808" y="81"/>
                  </a:lnTo>
                  <a:lnTo>
                    <a:pt x="809" y="82"/>
                  </a:lnTo>
                  <a:lnTo>
                    <a:pt x="811" y="82"/>
                  </a:lnTo>
                  <a:lnTo>
                    <a:pt x="813" y="84"/>
                  </a:lnTo>
                  <a:lnTo>
                    <a:pt x="816" y="89"/>
                  </a:lnTo>
                  <a:lnTo>
                    <a:pt x="817" y="90"/>
                  </a:lnTo>
                  <a:lnTo>
                    <a:pt x="820" y="90"/>
                  </a:lnTo>
                  <a:lnTo>
                    <a:pt x="824" y="90"/>
                  </a:lnTo>
                  <a:lnTo>
                    <a:pt x="824" y="92"/>
                  </a:lnTo>
                  <a:lnTo>
                    <a:pt x="824" y="93"/>
                  </a:lnTo>
                  <a:lnTo>
                    <a:pt x="824" y="95"/>
                  </a:lnTo>
                  <a:lnTo>
                    <a:pt x="824" y="95"/>
                  </a:lnTo>
                  <a:lnTo>
                    <a:pt x="825" y="96"/>
                  </a:lnTo>
                  <a:lnTo>
                    <a:pt x="825" y="98"/>
                  </a:lnTo>
                  <a:lnTo>
                    <a:pt x="827" y="98"/>
                  </a:lnTo>
                  <a:lnTo>
                    <a:pt x="827" y="100"/>
                  </a:lnTo>
                  <a:lnTo>
                    <a:pt x="827" y="101"/>
                  </a:lnTo>
                  <a:lnTo>
                    <a:pt x="825" y="104"/>
                  </a:lnTo>
                  <a:lnTo>
                    <a:pt x="825" y="106"/>
                  </a:lnTo>
                  <a:lnTo>
                    <a:pt x="827" y="107"/>
                  </a:lnTo>
                  <a:lnTo>
                    <a:pt x="828" y="109"/>
                  </a:lnTo>
                  <a:lnTo>
                    <a:pt x="828" y="111"/>
                  </a:lnTo>
                  <a:lnTo>
                    <a:pt x="828" y="111"/>
                  </a:lnTo>
                  <a:lnTo>
                    <a:pt x="830" y="112"/>
                  </a:lnTo>
                  <a:lnTo>
                    <a:pt x="831" y="112"/>
                  </a:lnTo>
                  <a:lnTo>
                    <a:pt x="835" y="111"/>
                  </a:lnTo>
                  <a:lnTo>
                    <a:pt x="836" y="111"/>
                  </a:lnTo>
                  <a:lnTo>
                    <a:pt x="838" y="112"/>
                  </a:lnTo>
                  <a:lnTo>
                    <a:pt x="841" y="112"/>
                  </a:lnTo>
                  <a:lnTo>
                    <a:pt x="846" y="111"/>
                  </a:lnTo>
                  <a:lnTo>
                    <a:pt x="849" y="111"/>
                  </a:lnTo>
                  <a:lnTo>
                    <a:pt x="850" y="111"/>
                  </a:lnTo>
                  <a:lnTo>
                    <a:pt x="852" y="111"/>
                  </a:lnTo>
                  <a:lnTo>
                    <a:pt x="854" y="107"/>
                  </a:lnTo>
                  <a:lnTo>
                    <a:pt x="854" y="107"/>
                  </a:lnTo>
                  <a:lnTo>
                    <a:pt x="855" y="107"/>
                  </a:lnTo>
                  <a:lnTo>
                    <a:pt x="857" y="106"/>
                  </a:lnTo>
                  <a:lnTo>
                    <a:pt x="858" y="104"/>
                  </a:lnTo>
                  <a:lnTo>
                    <a:pt x="860" y="104"/>
                  </a:lnTo>
                  <a:lnTo>
                    <a:pt x="863" y="104"/>
                  </a:lnTo>
                  <a:lnTo>
                    <a:pt x="865" y="104"/>
                  </a:lnTo>
                  <a:lnTo>
                    <a:pt x="866" y="103"/>
                  </a:lnTo>
                  <a:lnTo>
                    <a:pt x="868" y="103"/>
                  </a:lnTo>
                  <a:lnTo>
                    <a:pt x="871" y="101"/>
                  </a:lnTo>
                  <a:lnTo>
                    <a:pt x="876" y="100"/>
                  </a:lnTo>
                  <a:lnTo>
                    <a:pt x="877" y="100"/>
                  </a:lnTo>
                  <a:lnTo>
                    <a:pt x="877" y="100"/>
                  </a:lnTo>
                  <a:lnTo>
                    <a:pt x="879" y="100"/>
                  </a:lnTo>
                  <a:lnTo>
                    <a:pt x="880" y="100"/>
                  </a:lnTo>
                  <a:lnTo>
                    <a:pt x="882" y="101"/>
                  </a:lnTo>
                  <a:lnTo>
                    <a:pt x="882" y="103"/>
                  </a:lnTo>
                  <a:lnTo>
                    <a:pt x="882" y="103"/>
                  </a:lnTo>
                  <a:lnTo>
                    <a:pt x="882" y="104"/>
                  </a:lnTo>
                  <a:lnTo>
                    <a:pt x="882" y="104"/>
                  </a:lnTo>
                  <a:lnTo>
                    <a:pt x="880" y="106"/>
                  </a:lnTo>
                  <a:lnTo>
                    <a:pt x="882" y="106"/>
                  </a:lnTo>
                  <a:lnTo>
                    <a:pt x="882" y="109"/>
                  </a:lnTo>
                  <a:lnTo>
                    <a:pt x="883" y="109"/>
                  </a:lnTo>
                  <a:lnTo>
                    <a:pt x="883" y="111"/>
                  </a:lnTo>
                  <a:lnTo>
                    <a:pt x="883" y="112"/>
                  </a:lnTo>
                  <a:lnTo>
                    <a:pt x="883" y="112"/>
                  </a:lnTo>
                  <a:lnTo>
                    <a:pt x="882" y="115"/>
                  </a:lnTo>
                  <a:lnTo>
                    <a:pt x="880" y="115"/>
                  </a:lnTo>
                  <a:lnTo>
                    <a:pt x="880" y="115"/>
                  </a:lnTo>
                  <a:lnTo>
                    <a:pt x="879" y="117"/>
                  </a:lnTo>
                  <a:lnTo>
                    <a:pt x="877" y="117"/>
                  </a:lnTo>
                  <a:lnTo>
                    <a:pt x="877" y="117"/>
                  </a:lnTo>
                  <a:lnTo>
                    <a:pt x="877" y="117"/>
                  </a:lnTo>
                  <a:lnTo>
                    <a:pt x="876" y="118"/>
                  </a:lnTo>
                  <a:lnTo>
                    <a:pt x="876" y="118"/>
                  </a:lnTo>
                  <a:lnTo>
                    <a:pt x="876" y="120"/>
                  </a:lnTo>
                  <a:lnTo>
                    <a:pt x="876" y="120"/>
                  </a:lnTo>
                  <a:lnTo>
                    <a:pt x="876" y="122"/>
                  </a:lnTo>
                  <a:lnTo>
                    <a:pt x="876" y="123"/>
                  </a:lnTo>
                  <a:lnTo>
                    <a:pt x="874" y="125"/>
                  </a:lnTo>
                  <a:lnTo>
                    <a:pt x="874" y="125"/>
                  </a:lnTo>
                  <a:lnTo>
                    <a:pt x="874" y="126"/>
                  </a:lnTo>
                  <a:lnTo>
                    <a:pt x="874" y="126"/>
                  </a:lnTo>
                  <a:lnTo>
                    <a:pt x="872" y="130"/>
                  </a:lnTo>
                  <a:lnTo>
                    <a:pt x="872" y="131"/>
                  </a:lnTo>
                  <a:lnTo>
                    <a:pt x="871" y="133"/>
                  </a:lnTo>
                  <a:lnTo>
                    <a:pt x="871" y="134"/>
                  </a:lnTo>
                  <a:lnTo>
                    <a:pt x="871" y="136"/>
                  </a:lnTo>
                  <a:lnTo>
                    <a:pt x="871" y="136"/>
                  </a:lnTo>
                  <a:lnTo>
                    <a:pt x="871" y="137"/>
                  </a:lnTo>
                  <a:lnTo>
                    <a:pt x="871" y="137"/>
                  </a:lnTo>
                  <a:lnTo>
                    <a:pt x="871" y="139"/>
                  </a:lnTo>
                  <a:lnTo>
                    <a:pt x="869" y="139"/>
                  </a:lnTo>
                  <a:lnTo>
                    <a:pt x="869" y="141"/>
                  </a:lnTo>
                  <a:lnTo>
                    <a:pt x="869" y="141"/>
                  </a:lnTo>
                  <a:lnTo>
                    <a:pt x="868" y="142"/>
                  </a:lnTo>
                  <a:lnTo>
                    <a:pt x="868" y="144"/>
                  </a:lnTo>
                  <a:lnTo>
                    <a:pt x="868" y="144"/>
                  </a:lnTo>
                  <a:lnTo>
                    <a:pt x="866" y="144"/>
                  </a:lnTo>
                  <a:lnTo>
                    <a:pt x="866" y="145"/>
                  </a:lnTo>
                  <a:lnTo>
                    <a:pt x="866" y="145"/>
                  </a:lnTo>
                  <a:lnTo>
                    <a:pt x="865" y="147"/>
                  </a:lnTo>
                  <a:lnTo>
                    <a:pt x="865" y="148"/>
                  </a:lnTo>
                  <a:lnTo>
                    <a:pt x="865" y="148"/>
                  </a:lnTo>
                  <a:lnTo>
                    <a:pt x="865" y="150"/>
                  </a:lnTo>
                  <a:lnTo>
                    <a:pt x="863" y="150"/>
                  </a:lnTo>
                  <a:lnTo>
                    <a:pt x="863" y="150"/>
                  </a:lnTo>
                  <a:lnTo>
                    <a:pt x="863" y="150"/>
                  </a:lnTo>
                  <a:lnTo>
                    <a:pt x="861" y="152"/>
                  </a:lnTo>
                  <a:lnTo>
                    <a:pt x="860" y="155"/>
                  </a:lnTo>
                  <a:lnTo>
                    <a:pt x="860" y="156"/>
                  </a:lnTo>
                  <a:lnTo>
                    <a:pt x="860" y="158"/>
                  </a:lnTo>
                  <a:lnTo>
                    <a:pt x="858" y="159"/>
                  </a:lnTo>
                  <a:lnTo>
                    <a:pt x="858" y="159"/>
                  </a:lnTo>
                  <a:lnTo>
                    <a:pt x="857" y="159"/>
                  </a:lnTo>
                  <a:lnTo>
                    <a:pt x="857" y="159"/>
                  </a:lnTo>
                  <a:lnTo>
                    <a:pt x="855" y="159"/>
                  </a:lnTo>
                  <a:lnTo>
                    <a:pt x="855" y="158"/>
                  </a:lnTo>
                  <a:lnTo>
                    <a:pt x="855" y="156"/>
                  </a:lnTo>
                  <a:lnTo>
                    <a:pt x="852" y="155"/>
                  </a:lnTo>
                  <a:lnTo>
                    <a:pt x="850" y="155"/>
                  </a:lnTo>
                  <a:lnTo>
                    <a:pt x="847" y="155"/>
                  </a:lnTo>
                  <a:lnTo>
                    <a:pt x="846" y="155"/>
                  </a:lnTo>
                  <a:lnTo>
                    <a:pt x="844" y="156"/>
                  </a:lnTo>
                  <a:lnTo>
                    <a:pt x="844" y="156"/>
                  </a:lnTo>
                  <a:lnTo>
                    <a:pt x="842" y="155"/>
                  </a:lnTo>
                  <a:lnTo>
                    <a:pt x="842" y="155"/>
                  </a:lnTo>
                  <a:lnTo>
                    <a:pt x="841" y="155"/>
                  </a:lnTo>
                  <a:lnTo>
                    <a:pt x="841" y="156"/>
                  </a:lnTo>
                  <a:lnTo>
                    <a:pt x="839" y="156"/>
                  </a:lnTo>
                  <a:lnTo>
                    <a:pt x="838" y="158"/>
                  </a:lnTo>
                  <a:lnTo>
                    <a:pt x="838" y="159"/>
                  </a:lnTo>
                  <a:lnTo>
                    <a:pt x="836" y="159"/>
                  </a:lnTo>
                  <a:lnTo>
                    <a:pt x="836" y="161"/>
                  </a:lnTo>
                  <a:lnTo>
                    <a:pt x="833" y="161"/>
                  </a:lnTo>
                  <a:lnTo>
                    <a:pt x="833" y="161"/>
                  </a:lnTo>
                  <a:lnTo>
                    <a:pt x="831" y="163"/>
                  </a:lnTo>
                  <a:lnTo>
                    <a:pt x="830" y="163"/>
                  </a:lnTo>
                  <a:lnTo>
                    <a:pt x="830" y="163"/>
                  </a:lnTo>
                  <a:lnTo>
                    <a:pt x="828" y="164"/>
                  </a:lnTo>
                  <a:lnTo>
                    <a:pt x="830" y="164"/>
                  </a:lnTo>
                  <a:lnTo>
                    <a:pt x="830" y="166"/>
                  </a:lnTo>
                  <a:lnTo>
                    <a:pt x="831" y="167"/>
                  </a:lnTo>
                  <a:lnTo>
                    <a:pt x="831" y="170"/>
                  </a:lnTo>
                  <a:lnTo>
                    <a:pt x="833" y="177"/>
                  </a:lnTo>
                  <a:lnTo>
                    <a:pt x="833" y="178"/>
                  </a:lnTo>
                  <a:lnTo>
                    <a:pt x="831" y="183"/>
                  </a:lnTo>
                  <a:lnTo>
                    <a:pt x="831" y="185"/>
                  </a:lnTo>
                  <a:lnTo>
                    <a:pt x="831" y="186"/>
                  </a:lnTo>
                  <a:lnTo>
                    <a:pt x="831" y="186"/>
                  </a:lnTo>
                  <a:lnTo>
                    <a:pt x="833" y="186"/>
                  </a:lnTo>
                  <a:lnTo>
                    <a:pt x="833" y="188"/>
                  </a:lnTo>
                  <a:lnTo>
                    <a:pt x="833" y="188"/>
                  </a:lnTo>
                  <a:lnTo>
                    <a:pt x="833" y="189"/>
                  </a:lnTo>
                  <a:lnTo>
                    <a:pt x="833" y="189"/>
                  </a:lnTo>
                  <a:lnTo>
                    <a:pt x="833" y="191"/>
                  </a:lnTo>
                  <a:lnTo>
                    <a:pt x="831" y="193"/>
                  </a:lnTo>
                  <a:lnTo>
                    <a:pt x="831" y="194"/>
                  </a:lnTo>
                  <a:lnTo>
                    <a:pt x="831" y="194"/>
                  </a:lnTo>
                  <a:lnTo>
                    <a:pt x="831" y="194"/>
                  </a:lnTo>
                  <a:lnTo>
                    <a:pt x="831" y="196"/>
                  </a:lnTo>
                  <a:lnTo>
                    <a:pt x="830" y="197"/>
                  </a:lnTo>
                  <a:lnTo>
                    <a:pt x="830" y="197"/>
                  </a:lnTo>
                  <a:lnTo>
                    <a:pt x="828" y="199"/>
                  </a:lnTo>
                  <a:lnTo>
                    <a:pt x="828" y="197"/>
                  </a:lnTo>
                  <a:lnTo>
                    <a:pt x="827" y="197"/>
                  </a:lnTo>
                  <a:lnTo>
                    <a:pt x="825" y="199"/>
                  </a:lnTo>
                  <a:lnTo>
                    <a:pt x="824" y="199"/>
                  </a:lnTo>
                  <a:lnTo>
                    <a:pt x="822" y="199"/>
                  </a:lnTo>
                  <a:lnTo>
                    <a:pt x="822" y="200"/>
                  </a:lnTo>
                  <a:lnTo>
                    <a:pt x="820" y="200"/>
                  </a:lnTo>
                  <a:lnTo>
                    <a:pt x="820" y="200"/>
                  </a:lnTo>
                  <a:lnTo>
                    <a:pt x="822" y="200"/>
                  </a:lnTo>
                  <a:lnTo>
                    <a:pt x="822" y="202"/>
                  </a:lnTo>
                  <a:lnTo>
                    <a:pt x="824" y="202"/>
                  </a:lnTo>
                  <a:lnTo>
                    <a:pt x="824" y="204"/>
                  </a:lnTo>
                  <a:lnTo>
                    <a:pt x="822" y="204"/>
                  </a:lnTo>
                  <a:lnTo>
                    <a:pt x="822" y="204"/>
                  </a:lnTo>
                  <a:lnTo>
                    <a:pt x="822" y="204"/>
                  </a:lnTo>
                  <a:lnTo>
                    <a:pt x="820" y="202"/>
                  </a:lnTo>
                  <a:lnTo>
                    <a:pt x="819" y="200"/>
                  </a:lnTo>
                  <a:lnTo>
                    <a:pt x="819" y="200"/>
                  </a:lnTo>
                  <a:lnTo>
                    <a:pt x="819" y="197"/>
                  </a:lnTo>
                  <a:lnTo>
                    <a:pt x="819" y="197"/>
                  </a:lnTo>
                  <a:lnTo>
                    <a:pt x="817" y="197"/>
                  </a:lnTo>
                  <a:lnTo>
                    <a:pt x="817" y="196"/>
                  </a:lnTo>
                  <a:lnTo>
                    <a:pt x="816" y="196"/>
                  </a:lnTo>
                  <a:lnTo>
                    <a:pt x="816" y="196"/>
                  </a:lnTo>
                  <a:lnTo>
                    <a:pt x="814" y="196"/>
                  </a:lnTo>
                  <a:lnTo>
                    <a:pt x="814" y="196"/>
                  </a:lnTo>
                  <a:lnTo>
                    <a:pt x="814" y="196"/>
                  </a:lnTo>
                  <a:lnTo>
                    <a:pt x="813" y="196"/>
                  </a:lnTo>
                  <a:lnTo>
                    <a:pt x="813" y="197"/>
                  </a:lnTo>
                  <a:lnTo>
                    <a:pt x="813" y="199"/>
                  </a:lnTo>
                  <a:lnTo>
                    <a:pt x="813" y="200"/>
                  </a:lnTo>
                  <a:lnTo>
                    <a:pt x="811" y="202"/>
                  </a:lnTo>
                  <a:lnTo>
                    <a:pt x="811" y="205"/>
                  </a:lnTo>
                  <a:lnTo>
                    <a:pt x="811" y="205"/>
                  </a:lnTo>
                  <a:lnTo>
                    <a:pt x="809" y="205"/>
                  </a:lnTo>
                  <a:lnTo>
                    <a:pt x="809" y="205"/>
                  </a:lnTo>
                  <a:lnTo>
                    <a:pt x="809" y="207"/>
                  </a:lnTo>
                  <a:lnTo>
                    <a:pt x="808" y="207"/>
                  </a:lnTo>
                  <a:lnTo>
                    <a:pt x="808" y="205"/>
                  </a:lnTo>
                  <a:lnTo>
                    <a:pt x="806" y="205"/>
                  </a:lnTo>
                  <a:lnTo>
                    <a:pt x="806" y="205"/>
                  </a:lnTo>
                  <a:lnTo>
                    <a:pt x="805" y="205"/>
                  </a:lnTo>
                  <a:lnTo>
                    <a:pt x="805" y="207"/>
                  </a:lnTo>
                  <a:lnTo>
                    <a:pt x="803" y="208"/>
                  </a:lnTo>
                  <a:lnTo>
                    <a:pt x="803" y="208"/>
                  </a:lnTo>
                  <a:lnTo>
                    <a:pt x="803" y="210"/>
                  </a:lnTo>
                  <a:lnTo>
                    <a:pt x="803" y="210"/>
                  </a:lnTo>
                  <a:lnTo>
                    <a:pt x="801" y="210"/>
                  </a:lnTo>
                  <a:lnTo>
                    <a:pt x="800" y="211"/>
                  </a:lnTo>
                  <a:lnTo>
                    <a:pt x="800" y="213"/>
                  </a:lnTo>
                  <a:lnTo>
                    <a:pt x="798" y="213"/>
                  </a:lnTo>
                  <a:lnTo>
                    <a:pt x="797" y="211"/>
                  </a:lnTo>
                  <a:lnTo>
                    <a:pt x="795" y="213"/>
                  </a:lnTo>
                  <a:lnTo>
                    <a:pt x="792" y="213"/>
                  </a:lnTo>
                  <a:lnTo>
                    <a:pt x="790" y="213"/>
                  </a:lnTo>
                  <a:lnTo>
                    <a:pt x="789" y="213"/>
                  </a:lnTo>
                  <a:lnTo>
                    <a:pt x="787" y="213"/>
                  </a:lnTo>
                  <a:lnTo>
                    <a:pt x="787" y="213"/>
                  </a:lnTo>
                  <a:lnTo>
                    <a:pt x="787" y="215"/>
                  </a:lnTo>
                  <a:lnTo>
                    <a:pt x="787" y="215"/>
                  </a:lnTo>
                  <a:lnTo>
                    <a:pt x="787" y="216"/>
                  </a:lnTo>
                  <a:lnTo>
                    <a:pt x="787" y="216"/>
                  </a:lnTo>
                  <a:lnTo>
                    <a:pt x="789" y="218"/>
                  </a:lnTo>
                  <a:lnTo>
                    <a:pt x="790" y="219"/>
                  </a:lnTo>
                  <a:lnTo>
                    <a:pt x="790" y="219"/>
                  </a:lnTo>
                  <a:lnTo>
                    <a:pt x="790" y="221"/>
                  </a:lnTo>
                  <a:lnTo>
                    <a:pt x="790" y="221"/>
                  </a:lnTo>
                  <a:lnTo>
                    <a:pt x="789" y="222"/>
                  </a:lnTo>
                  <a:lnTo>
                    <a:pt x="789" y="224"/>
                  </a:lnTo>
                  <a:lnTo>
                    <a:pt x="787" y="224"/>
                  </a:lnTo>
                  <a:lnTo>
                    <a:pt x="787" y="222"/>
                  </a:lnTo>
                  <a:lnTo>
                    <a:pt x="786" y="222"/>
                  </a:lnTo>
                  <a:lnTo>
                    <a:pt x="786" y="222"/>
                  </a:lnTo>
                  <a:lnTo>
                    <a:pt x="781" y="222"/>
                  </a:lnTo>
                  <a:lnTo>
                    <a:pt x="779" y="222"/>
                  </a:lnTo>
                  <a:lnTo>
                    <a:pt x="779" y="222"/>
                  </a:lnTo>
                  <a:lnTo>
                    <a:pt x="778" y="222"/>
                  </a:lnTo>
                  <a:lnTo>
                    <a:pt x="776" y="221"/>
                  </a:lnTo>
                  <a:lnTo>
                    <a:pt x="775" y="221"/>
                  </a:lnTo>
                  <a:lnTo>
                    <a:pt x="773" y="221"/>
                  </a:lnTo>
                  <a:lnTo>
                    <a:pt x="773" y="219"/>
                  </a:lnTo>
                  <a:lnTo>
                    <a:pt x="773" y="219"/>
                  </a:lnTo>
                  <a:lnTo>
                    <a:pt x="773" y="218"/>
                  </a:lnTo>
                  <a:lnTo>
                    <a:pt x="772" y="218"/>
                  </a:lnTo>
                  <a:lnTo>
                    <a:pt x="772" y="216"/>
                  </a:lnTo>
                  <a:lnTo>
                    <a:pt x="770" y="216"/>
                  </a:lnTo>
                  <a:lnTo>
                    <a:pt x="770" y="218"/>
                  </a:lnTo>
                  <a:lnTo>
                    <a:pt x="768" y="218"/>
                  </a:lnTo>
                  <a:lnTo>
                    <a:pt x="768" y="218"/>
                  </a:lnTo>
                  <a:lnTo>
                    <a:pt x="768" y="218"/>
                  </a:lnTo>
                  <a:lnTo>
                    <a:pt x="767" y="218"/>
                  </a:lnTo>
                  <a:lnTo>
                    <a:pt x="765" y="219"/>
                  </a:lnTo>
                  <a:lnTo>
                    <a:pt x="765" y="219"/>
                  </a:lnTo>
                  <a:lnTo>
                    <a:pt x="765" y="221"/>
                  </a:lnTo>
                  <a:lnTo>
                    <a:pt x="765" y="224"/>
                  </a:lnTo>
                  <a:lnTo>
                    <a:pt x="764" y="224"/>
                  </a:lnTo>
                  <a:lnTo>
                    <a:pt x="764" y="224"/>
                  </a:lnTo>
                  <a:lnTo>
                    <a:pt x="764" y="224"/>
                  </a:lnTo>
                  <a:lnTo>
                    <a:pt x="762" y="226"/>
                  </a:lnTo>
                  <a:lnTo>
                    <a:pt x="760" y="227"/>
                  </a:lnTo>
                  <a:lnTo>
                    <a:pt x="759" y="229"/>
                  </a:lnTo>
                  <a:lnTo>
                    <a:pt x="759" y="230"/>
                  </a:lnTo>
                  <a:lnTo>
                    <a:pt x="759" y="230"/>
                  </a:lnTo>
                  <a:lnTo>
                    <a:pt x="757" y="232"/>
                  </a:lnTo>
                  <a:lnTo>
                    <a:pt x="756" y="232"/>
                  </a:lnTo>
                  <a:lnTo>
                    <a:pt x="754" y="232"/>
                  </a:lnTo>
                  <a:lnTo>
                    <a:pt x="753" y="232"/>
                  </a:lnTo>
                  <a:lnTo>
                    <a:pt x="753" y="233"/>
                  </a:lnTo>
                  <a:lnTo>
                    <a:pt x="753" y="233"/>
                  </a:lnTo>
                  <a:lnTo>
                    <a:pt x="753" y="233"/>
                  </a:lnTo>
                  <a:lnTo>
                    <a:pt x="751" y="233"/>
                  </a:lnTo>
                  <a:lnTo>
                    <a:pt x="751" y="235"/>
                  </a:lnTo>
                  <a:lnTo>
                    <a:pt x="749" y="237"/>
                  </a:lnTo>
                  <a:lnTo>
                    <a:pt x="748" y="237"/>
                  </a:lnTo>
                  <a:lnTo>
                    <a:pt x="745" y="237"/>
                  </a:lnTo>
                  <a:lnTo>
                    <a:pt x="743" y="238"/>
                  </a:lnTo>
                  <a:lnTo>
                    <a:pt x="743" y="238"/>
                  </a:lnTo>
                  <a:lnTo>
                    <a:pt x="743" y="238"/>
                  </a:lnTo>
                  <a:lnTo>
                    <a:pt x="743" y="240"/>
                  </a:lnTo>
                  <a:lnTo>
                    <a:pt x="742" y="240"/>
                  </a:lnTo>
                  <a:lnTo>
                    <a:pt x="742" y="240"/>
                  </a:lnTo>
                  <a:lnTo>
                    <a:pt x="740" y="241"/>
                  </a:lnTo>
                  <a:lnTo>
                    <a:pt x="738" y="241"/>
                  </a:lnTo>
                  <a:lnTo>
                    <a:pt x="735" y="245"/>
                  </a:lnTo>
                  <a:lnTo>
                    <a:pt x="734" y="246"/>
                  </a:lnTo>
                  <a:lnTo>
                    <a:pt x="734" y="248"/>
                  </a:lnTo>
                  <a:lnTo>
                    <a:pt x="734" y="248"/>
                  </a:lnTo>
                  <a:lnTo>
                    <a:pt x="732" y="249"/>
                  </a:lnTo>
                  <a:lnTo>
                    <a:pt x="731" y="249"/>
                  </a:lnTo>
                  <a:lnTo>
                    <a:pt x="724" y="251"/>
                  </a:lnTo>
                  <a:lnTo>
                    <a:pt x="723" y="249"/>
                  </a:lnTo>
                  <a:lnTo>
                    <a:pt x="723" y="249"/>
                  </a:lnTo>
                  <a:lnTo>
                    <a:pt x="723" y="251"/>
                  </a:lnTo>
                  <a:lnTo>
                    <a:pt x="721" y="251"/>
                  </a:lnTo>
                  <a:lnTo>
                    <a:pt x="719" y="251"/>
                  </a:lnTo>
                  <a:lnTo>
                    <a:pt x="718" y="252"/>
                  </a:lnTo>
                  <a:lnTo>
                    <a:pt x="716" y="252"/>
                  </a:lnTo>
                  <a:lnTo>
                    <a:pt x="715" y="252"/>
                  </a:lnTo>
                  <a:lnTo>
                    <a:pt x="713" y="254"/>
                  </a:lnTo>
                  <a:lnTo>
                    <a:pt x="712" y="254"/>
                  </a:lnTo>
                  <a:lnTo>
                    <a:pt x="704" y="259"/>
                  </a:lnTo>
                  <a:lnTo>
                    <a:pt x="702" y="260"/>
                  </a:lnTo>
                  <a:lnTo>
                    <a:pt x="701" y="262"/>
                  </a:lnTo>
                  <a:lnTo>
                    <a:pt x="701" y="262"/>
                  </a:lnTo>
                  <a:lnTo>
                    <a:pt x="699" y="263"/>
                  </a:lnTo>
                  <a:lnTo>
                    <a:pt x="699" y="263"/>
                  </a:lnTo>
                  <a:lnTo>
                    <a:pt x="697" y="263"/>
                  </a:lnTo>
                  <a:lnTo>
                    <a:pt x="696" y="265"/>
                  </a:lnTo>
                  <a:lnTo>
                    <a:pt x="696" y="263"/>
                  </a:lnTo>
                  <a:lnTo>
                    <a:pt x="694" y="263"/>
                  </a:lnTo>
                  <a:lnTo>
                    <a:pt x="694" y="265"/>
                  </a:lnTo>
                  <a:lnTo>
                    <a:pt x="694" y="267"/>
                  </a:lnTo>
                  <a:lnTo>
                    <a:pt x="694" y="267"/>
                  </a:lnTo>
                  <a:lnTo>
                    <a:pt x="693" y="267"/>
                  </a:lnTo>
                  <a:lnTo>
                    <a:pt x="690" y="267"/>
                  </a:lnTo>
                  <a:lnTo>
                    <a:pt x="688" y="268"/>
                  </a:lnTo>
                  <a:lnTo>
                    <a:pt x="688" y="268"/>
                  </a:lnTo>
                  <a:lnTo>
                    <a:pt x="688" y="268"/>
                  </a:lnTo>
                  <a:lnTo>
                    <a:pt x="686" y="267"/>
                  </a:lnTo>
                  <a:lnTo>
                    <a:pt x="686" y="265"/>
                  </a:lnTo>
                  <a:lnTo>
                    <a:pt x="688" y="265"/>
                  </a:lnTo>
                  <a:lnTo>
                    <a:pt x="688" y="265"/>
                  </a:lnTo>
                  <a:lnTo>
                    <a:pt x="694" y="262"/>
                  </a:lnTo>
                  <a:lnTo>
                    <a:pt x="694" y="260"/>
                  </a:lnTo>
                  <a:lnTo>
                    <a:pt x="694" y="260"/>
                  </a:lnTo>
                  <a:lnTo>
                    <a:pt x="696" y="259"/>
                  </a:lnTo>
                  <a:lnTo>
                    <a:pt x="697" y="257"/>
                  </a:lnTo>
                  <a:lnTo>
                    <a:pt x="696" y="257"/>
                  </a:lnTo>
                  <a:lnTo>
                    <a:pt x="693" y="257"/>
                  </a:lnTo>
                  <a:lnTo>
                    <a:pt x="690" y="257"/>
                  </a:lnTo>
                  <a:lnTo>
                    <a:pt x="690" y="257"/>
                  </a:lnTo>
                  <a:lnTo>
                    <a:pt x="690" y="257"/>
                  </a:lnTo>
                  <a:lnTo>
                    <a:pt x="690" y="256"/>
                  </a:lnTo>
                  <a:lnTo>
                    <a:pt x="690" y="256"/>
                  </a:lnTo>
                  <a:lnTo>
                    <a:pt x="691" y="254"/>
                  </a:lnTo>
                  <a:lnTo>
                    <a:pt x="691" y="254"/>
                  </a:lnTo>
                  <a:lnTo>
                    <a:pt x="693" y="254"/>
                  </a:lnTo>
                  <a:lnTo>
                    <a:pt x="693" y="252"/>
                  </a:lnTo>
                  <a:lnTo>
                    <a:pt x="691" y="251"/>
                  </a:lnTo>
                  <a:lnTo>
                    <a:pt x="693" y="249"/>
                  </a:lnTo>
                  <a:lnTo>
                    <a:pt x="696" y="248"/>
                  </a:lnTo>
                  <a:lnTo>
                    <a:pt x="697" y="246"/>
                  </a:lnTo>
                  <a:lnTo>
                    <a:pt x="699" y="245"/>
                  </a:lnTo>
                  <a:lnTo>
                    <a:pt x="702" y="241"/>
                  </a:lnTo>
                  <a:lnTo>
                    <a:pt x="702" y="240"/>
                  </a:lnTo>
                  <a:lnTo>
                    <a:pt x="704" y="238"/>
                  </a:lnTo>
                  <a:lnTo>
                    <a:pt x="704" y="238"/>
                  </a:lnTo>
                  <a:lnTo>
                    <a:pt x="702" y="237"/>
                  </a:lnTo>
                  <a:lnTo>
                    <a:pt x="702" y="235"/>
                  </a:lnTo>
                  <a:lnTo>
                    <a:pt x="697" y="233"/>
                  </a:lnTo>
                  <a:lnTo>
                    <a:pt x="697" y="230"/>
                  </a:lnTo>
                  <a:lnTo>
                    <a:pt x="696" y="230"/>
                  </a:lnTo>
                  <a:lnTo>
                    <a:pt x="696" y="232"/>
                  </a:lnTo>
                  <a:lnTo>
                    <a:pt x="696" y="233"/>
                  </a:lnTo>
                  <a:lnTo>
                    <a:pt x="694" y="233"/>
                  </a:lnTo>
                  <a:lnTo>
                    <a:pt x="693" y="232"/>
                  </a:lnTo>
                  <a:lnTo>
                    <a:pt x="688" y="232"/>
                  </a:lnTo>
                  <a:lnTo>
                    <a:pt x="686" y="233"/>
                  </a:lnTo>
                  <a:lnTo>
                    <a:pt x="685" y="235"/>
                  </a:lnTo>
                  <a:lnTo>
                    <a:pt x="683" y="235"/>
                  </a:lnTo>
                  <a:lnTo>
                    <a:pt x="683" y="237"/>
                  </a:lnTo>
                  <a:lnTo>
                    <a:pt x="682" y="237"/>
                  </a:lnTo>
                  <a:lnTo>
                    <a:pt x="677" y="243"/>
                  </a:lnTo>
                  <a:lnTo>
                    <a:pt x="675" y="245"/>
                  </a:lnTo>
                  <a:lnTo>
                    <a:pt x="669" y="248"/>
                  </a:lnTo>
                  <a:lnTo>
                    <a:pt x="664" y="249"/>
                  </a:lnTo>
                  <a:lnTo>
                    <a:pt x="661" y="251"/>
                  </a:lnTo>
                  <a:lnTo>
                    <a:pt x="661" y="252"/>
                  </a:lnTo>
                  <a:lnTo>
                    <a:pt x="660" y="254"/>
                  </a:lnTo>
                  <a:lnTo>
                    <a:pt x="660" y="257"/>
                  </a:lnTo>
                  <a:lnTo>
                    <a:pt x="656" y="260"/>
                  </a:lnTo>
                  <a:lnTo>
                    <a:pt x="656" y="260"/>
                  </a:lnTo>
                  <a:lnTo>
                    <a:pt x="655" y="262"/>
                  </a:lnTo>
                  <a:lnTo>
                    <a:pt x="653" y="262"/>
                  </a:lnTo>
                  <a:lnTo>
                    <a:pt x="652" y="262"/>
                  </a:lnTo>
                  <a:lnTo>
                    <a:pt x="650" y="262"/>
                  </a:lnTo>
                  <a:lnTo>
                    <a:pt x="649" y="262"/>
                  </a:lnTo>
                  <a:lnTo>
                    <a:pt x="645" y="263"/>
                  </a:lnTo>
                  <a:lnTo>
                    <a:pt x="644" y="260"/>
                  </a:lnTo>
                  <a:lnTo>
                    <a:pt x="642" y="260"/>
                  </a:lnTo>
                  <a:lnTo>
                    <a:pt x="639" y="260"/>
                  </a:lnTo>
                  <a:lnTo>
                    <a:pt x="639" y="262"/>
                  </a:lnTo>
                  <a:lnTo>
                    <a:pt x="636" y="267"/>
                  </a:lnTo>
                  <a:lnTo>
                    <a:pt x="634" y="270"/>
                  </a:lnTo>
                  <a:lnTo>
                    <a:pt x="636" y="270"/>
                  </a:lnTo>
                  <a:lnTo>
                    <a:pt x="636" y="274"/>
                  </a:lnTo>
                  <a:lnTo>
                    <a:pt x="637" y="276"/>
                  </a:lnTo>
                  <a:lnTo>
                    <a:pt x="642" y="278"/>
                  </a:lnTo>
                  <a:lnTo>
                    <a:pt x="650" y="279"/>
                  </a:lnTo>
                  <a:lnTo>
                    <a:pt x="652" y="279"/>
                  </a:lnTo>
                  <a:lnTo>
                    <a:pt x="653" y="279"/>
                  </a:lnTo>
                  <a:lnTo>
                    <a:pt x="655" y="281"/>
                  </a:lnTo>
                  <a:lnTo>
                    <a:pt x="656" y="282"/>
                  </a:lnTo>
                  <a:lnTo>
                    <a:pt x="656" y="284"/>
                  </a:lnTo>
                  <a:lnTo>
                    <a:pt x="656" y="284"/>
                  </a:lnTo>
                  <a:lnTo>
                    <a:pt x="656" y="285"/>
                  </a:lnTo>
                  <a:lnTo>
                    <a:pt x="658" y="285"/>
                  </a:lnTo>
                  <a:lnTo>
                    <a:pt x="656" y="287"/>
                  </a:lnTo>
                  <a:lnTo>
                    <a:pt x="656" y="287"/>
                  </a:lnTo>
                  <a:lnTo>
                    <a:pt x="655" y="289"/>
                  </a:lnTo>
                  <a:lnTo>
                    <a:pt x="655" y="292"/>
                  </a:lnTo>
                  <a:lnTo>
                    <a:pt x="656" y="293"/>
                  </a:lnTo>
                  <a:lnTo>
                    <a:pt x="658" y="295"/>
                  </a:lnTo>
                  <a:lnTo>
                    <a:pt x="660" y="295"/>
                  </a:lnTo>
                  <a:lnTo>
                    <a:pt x="663" y="295"/>
                  </a:lnTo>
                  <a:lnTo>
                    <a:pt x="667" y="295"/>
                  </a:lnTo>
                  <a:lnTo>
                    <a:pt x="669" y="293"/>
                  </a:lnTo>
                  <a:lnTo>
                    <a:pt x="669" y="293"/>
                  </a:lnTo>
                  <a:lnTo>
                    <a:pt x="669" y="292"/>
                  </a:lnTo>
                  <a:lnTo>
                    <a:pt x="672" y="289"/>
                  </a:lnTo>
                  <a:lnTo>
                    <a:pt x="675" y="287"/>
                  </a:lnTo>
                  <a:lnTo>
                    <a:pt x="675" y="287"/>
                  </a:lnTo>
                  <a:lnTo>
                    <a:pt x="674" y="285"/>
                  </a:lnTo>
                  <a:lnTo>
                    <a:pt x="675" y="285"/>
                  </a:lnTo>
                  <a:lnTo>
                    <a:pt x="675" y="285"/>
                  </a:lnTo>
                  <a:lnTo>
                    <a:pt x="682" y="284"/>
                  </a:lnTo>
                  <a:lnTo>
                    <a:pt x="686" y="285"/>
                  </a:lnTo>
                  <a:lnTo>
                    <a:pt x="688" y="287"/>
                  </a:lnTo>
                  <a:lnTo>
                    <a:pt x="691" y="289"/>
                  </a:lnTo>
                  <a:lnTo>
                    <a:pt x="693" y="289"/>
                  </a:lnTo>
                  <a:lnTo>
                    <a:pt x="694" y="290"/>
                  </a:lnTo>
                  <a:lnTo>
                    <a:pt x="697" y="290"/>
                  </a:lnTo>
                  <a:lnTo>
                    <a:pt x="699" y="290"/>
                  </a:lnTo>
                  <a:lnTo>
                    <a:pt x="699" y="289"/>
                  </a:lnTo>
                  <a:lnTo>
                    <a:pt x="701" y="289"/>
                  </a:lnTo>
                  <a:lnTo>
                    <a:pt x="701" y="289"/>
                  </a:lnTo>
                  <a:lnTo>
                    <a:pt x="702" y="290"/>
                  </a:lnTo>
                  <a:lnTo>
                    <a:pt x="704" y="290"/>
                  </a:lnTo>
                  <a:lnTo>
                    <a:pt x="707" y="290"/>
                  </a:lnTo>
                  <a:lnTo>
                    <a:pt x="708" y="290"/>
                  </a:lnTo>
                  <a:lnTo>
                    <a:pt x="708" y="290"/>
                  </a:lnTo>
                  <a:lnTo>
                    <a:pt x="708" y="292"/>
                  </a:lnTo>
                  <a:lnTo>
                    <a:pt x="708" y="295"/>
                  </a:lnTo>
                  <a:lnTo>
                    <a:pt x="707" y="295"/>
                  </a:lnTo>
                  <a:lnTo>
                    <a:pt x="705" y="297"/>
                  </a:lnTo>
                  <a:lnTo>
                    <a:pt x="707" y="297"/>
                  </a:lnTo>
                  <a:lnTo>
                    <a:pt x="707" y="298"/>
                  </a:lnTo>
                  <a:lnTo>
                    <a:pt x="707" y="298"/>
                  </a:lnTo>
                  <a:lnTo>
                    <a:pt x="705" y="300"/>
                  </a:lnTo>
                  <a:lnTo>
                    <a:pt x="704" y="300"/>
                  </a:lnTo>
                  <a:lnTo>
                    <a:pt x="704" y="300"/>
                  </a:lnTo>
                  <a:lnTo>
                    <a:pt x="702" y="300"/>
                  </a:lnTo>
                  <a:lnTo>
                    <a:pt x="702" y="300"/>
                  </a:lnTo>
                  <a:lnTo>
                    <a:pt x="702" y="298"/>
                  </a:lnTo>
                  <a:lnTo>
                    <a:pt x="702" y="298"/>
                  </a:lnTo>
                  <a:lnTo>
                    <a:pt x="701" y="298"/>
                  </a:lnTo>
                  <a:lnTo>
                    <a:pt x="699" y="298"/>
                  </a:lnTo>
                  <a:lnTo>
                    <a:pt x="694" y="300"/>
                  </a:lnTo>
                  <a:lnTo>
                    <a:pt x="691" y="301"/>
                  </a:lnTo>
                  <a:lnTo>
                    <a:pt x="686" y="303"/>
                  </a:lnTo>
                  <a:lnTo>
                    <a:pt x="686" y="304"/>
                  </a:lnTo>
                  <a:lnTo>
                    <a:pt x="685" y="304"/>
                  </a:lnTo>
                  <a:lnTo>
                    <a:pt x="683" y="303"/>
                  </a:lnTo>
                  <a:lnTo>
                    <a:pt x="682" y="303"/>
                  </a:lnTo>
                  <a:lnTo>
                    <a:pt x="682" y="304"/>
                  </a:lnTo>
                  <a:lnTo>
                    <a:pt x="683" y="304"/>
                  </a:lnTo>
                  <a:lnTo>
                    <a:pt x="683" y="306"/>
                  </a:lnTo>
                  <a:lnTo>
                    <a:pt x="683" y="306"/>
                  </a:lnTo>
                  <a:lnTo>
                    <a:pt x="683" y="308"/>
                  </a:lnTo>
                  <a:lnTo>
                    <a:pt x="682" y="306"/>
                  </a:lnTo>
                  <a:lnTo>
                    <a:pt x="680" y="308"/>
                  </a:lnTo>
                  <a:lnTo>
                    <a:pt x="680" y="309"/>
                  </a:lnTo>
                  <a:lnTo>
                    <a:pt x="680" y="311"/>
                  </a:lnTo>
                  <a:lnTo>
                    <a:pt x="680" y="312"/>
                  </a:lnTo>
                  <a:lnTo>
                    <a:pt x="678" y="312"/>
                  </a:lnTo>
                  <a:lnTo>
                    <a:pt x="677" y="314"/>
                  </a:lnTo>
                  <a:lnTo>
                    <a:pt x="675" y="312"/>
                  </a:lnTo>
                  <a:lnTo>
                    <a:pt x="675" y="312"/>
                  </a:lnTo>
                  <a:lnTo>
                    <a:pt x="675" y="311"/>
                  </a:lnTo>
                  <a:lnTo>
                    <a:pt x="675" y="311"/>
                  </a:lnTo>
                  <a:lnTo>
                    <a:pt x="674" y="311"/>
                  </a:lnTo>
                  <a:lnTo>
                    <a:pt x="674" y="311"/>
                  </a:lnTo>
                  <a:lnTo>
                    <a:pt x="672" y="312"/>
                  </a:lnTo>
                  <a:lnTo>
                    <a:pt x="672" y="312"/>
                  </a:lnTo>
                  <a:lnTo>
                    <a:pt x="674" y="314"/>
                  </a:lnTo>
                  <a:lnTo>
                    <a:pt x="674" y="314"/>
                  </a:lnTo>
                  <a:lnTo>
                    <a:pt x="675" y="314"/>
                  </a:lnTo>
                  <a:lnTo>
                    <a:pt x="674" y="315"/>
                  </a:lnTo>
                  <a:lnTo>
                    <a:pt x="671" y="317"/>
                  </a:lnTo>
                  <a:lnTo>
                    <a:pt x="671" y="317"/>
                  </a:lnTo>
                  <a:lnTo>
                    <a:pt x="671" y="319"/>
                  </a:lnTo>
                  <a:lnTo>
                    <a:pt x="669" y="319"/>
                  </a:lnTo>
                  <a:lnTo>
                    <a:pt x="669" y="320"/>
                  </a:lnTo>
                  <a:lnTo>
                    <a:pt x="667" y="320"/>
                  </a:lnTo>
                  <a:lnTo>
                    <a:pt x="666" y="320"/>
                  </a:lnTo>
                  <a:lnTo>
                    <a:pt x="664" y="323"/>
                  </a:lnTo>
                  <a:lnTo>
                    <a:pt x="664" y="325"/>
                  </a:lnTo>
                  <a:lnTo>
                    <a:pt x="663" y="325"/>
                  </a:lnTo>
                  <a:lnTo>
                    <a:pt x="661" y="328"/>
                  </a:lnTo>
                  <a:lnTo>
                    <a:pt x="660" y="330"/>
                  </a:lnTo>
                  <a:lnTo>
                    <a:pt x="658" y="333"/>
                  </a:lnTo>
                  <a:lnTo>
                    <a:pt x="660" y="334"/>
                  </a:lnTo>
                  <a:lnTo>
                    <a:pt x="661" y="334"/>
                  </a:lnTo>
                  <a:lnTo>
                    <a:pt x="663" y="334"/>
                  </a:lnTo>
                  <a:lnTo>
                    <a:pt x="664" y="337"/>
                  </a:lnTo>
                  <a:lnTo>
                    <a:pt x="667" y="339"/>
                  </a:lnTo>
                  <a:lnTo>
                    <a:pt x="671" y="339"/>
                  </a:lnTo>
                  <a:lnTo>
                    <a:pt x="674" y="341"/>
                  </a:lnTo>
                  <a:lnTo>
                    <a:pt x="674" y="342"/>
                  </a:lnTo>
                  <a:lnTo>
                    <a:pt x="675" y="344"/>
                  </a:lnTo>
                  <a:lnTo>
                    <a:pt x="677" y="349"/>
                  </a:lnTo>
                  <a:lnTo>
                    <a:pt x="677" y="352"/>
                  </a:lnTo>
                  <a:lnTo>
                    <a:pt x="678" y="352"/>
                  </a:lnTo>
                  <a:lnTo>
                    <a:pt x="680" y="355"/>
                  </a:lnTo>
                  <a:lnTo>
                    <a:pt x="682" y="360"/>
                  </a:lnTo>
                  <a:lnTo>
                    <a:pt x="683" y="363"/>
                  </a:lnTo>
                  <a:lnTo>
                    <a:pt x="683" y="366"/>
                  </a:lnTo>
                  <a:lnTo>
                    <a:pt x="683" y="366"/>
                  </a:lnTo>
                  <a:lnTo>
                    <a:pt x="683" y="367"/>
                  </a:lnTo>
                  <a:lnTo>
                    <a:pt x="685" y="369"/>
                  </a:lnTo>
                  <a:lnTo>
                    <a:pt x="690" y="372"/>
                  </a:lnTo>
                  <a:lnTo>
                    <a:pt x="690" y="372"/>
                  </a:lnTo>
                  <a:lnTo>
                    <a:pt x="691" y="372"/>
                  </a:lnTo>
                  <a:lnTo>
                    <a:pt x="691" y="375"/>
                  </a:lnTo>
                  <a:lnTo>
                    <a:pt x="691" y="377"/>
                  </a:lnTo>
                  <a:lnTo>
                    <a:pt x="693" y="377"/>
                  </a:lnTo>
                  <a:lnTo>
                    <a:pt x="694" y="378"/>
                  </a:lnTo>
                  <a:lnTo>
                    <a:pt x="696" y="378"/>
                  </a:lnTo>
                  <a:lnTo>
                    <a:pt x="697" y="380"/>
                  </a:lnTo>
                  <a:lnTo>
                    <a:pt x="697" y="382"/>
                  </a:lnTo>
                  <a:lnTo>
                    <a:pt x="697" y="383"/>
                  </a:lnTo>
                  <a:lnTo>
                    <a:pt x="696" y="383"/>
                  </a:lnTo>
                  <a:lnTo>
                    <a:pt x="694" y="383"/>
                  </a:lnTo>
                  <a:lnTo>
                    <a:pt x="690" y="382"/>
                  </a:lnTo>
                  <a:lnTo>
                    <a:pt x="690" y="382"/>
                  </a:lnTo>
                  <a:lnTo>
                    <a:pt x="686" y="382"/>
                  </a:lnTo>
                  <a:lnTo>
                    <a:pt x="685" y="380"/>
                  </a:lnTo>
                  <a:lnTo>
                    <a:pt x="682" y="378"/>
                  </a:lnTo>
                  <a:lnTo>
                    <a:pt x="680" y="377"/>
                  </a:lnTo>
                  <a:lnTo>
                    <a:pt x="678" y="377"/>
                  </a:lnTo>
                  <a:lnTo>
                    <a:pt x="674" y="380"/>
                  </a:lnTo>
                  <a:lnTo>
                    <a:pt x="672" y="378"/>
                  </a:lnTo>
                  <a:lnTo>
                    <a:pt x="672" y="380"/>
                  </a:lnTo>
                  <a:lnTo>
                    <a:pt x="671" y="380"/>
                  </a:lnTo>
                  <a:lnTo>
                    <a:pt x="674" y="380"/>
                  </a:lnTo>
                  <a:lnTo>
                    <a:pt x="675" y="380"/>
                  </a:lnTo>
                  <a:lnTo>
                    <a:pt x="677" y="378"/>
                  </a:lnTo>
                  <a:lnTo>
                    <a:pt x="680" y="378"/>
                  </a:lnTo>
                  <a:lnTo>
                    <a:pt x="682" y="380"/>
                  </a:lnTo>
                  <a:lnTo>
                    <a:pt x="682" y="382"/>
                  </a:lnTo>
                  <a:lnTo>
                    <a:pt x="685" y="383"/>
                  </a:lnTo>
                  <a:lnTo>
                    <a:pt x="686" y="383"/>
                  </a:lnTo>
                  <a:lnTo>
                    <a:pt x="688" y="385"/>
                  </a:lnTo>
                  <a:lnTo>
                    <a:pt x="690" y="386"/>
                  </a:lnTo>
                  <a:lnTo>
                    <a:pt x="694" y="389"/>
                  </a:lnTo>
                  <a:lnTo>
                    <a:pt x="696" y="393"/>
                  </a:lnTo>
                  <a:lnTo>
                    <a:pt x="697" y="394"/>
                  </a:lnTo>
                  <a:lnTo>
                    <a:pt x="697" y="396"/>
                  </a:lnTo>
                  <a:lnTo>
                    <a:pt x="696" y="397"/>
                  </a:lnTo>
                  <a:lnTo>
                    <a:pt x="694" y="397"/>
                  </a:lnTo>
                  <a:lnTo>
                    <a:pt x="693" y="397"/>
                  </a:lnTo>
                  <a:lnTo>
                    <a:pt x="691" y="397"/>
                  </a:lnTo>
                  <a:lnTo>
                    <a:pt x="690" y="399"/>
                  </a:lnTo>
                  <a:lnTo>
                    <a:pt x="685" y="402"/>
                  </a:lnTo>
                  <a:lnTo>
                    <a:pt x="685" y="404"/>
                  </a:lnTo>
                  <a:lnTo>
                    <a:pt x="683" y="404"/>
                  </a:lnTo>
                  <a:lnTo>
                    <a:pt x="682" y="405"/>
                  </a:lnTo>
                  <a:lnTo>
                    <a:pt x="680" y="404"/>
                  </a:lnTo>
                  <a:lnTo>
                    <a:pt x="677" y="404"/>
                  </a:lnTo>
                  <a:lnTo>
                    <a:pt x="674" y="405"/>
                  </a:lnTo>
                  <a:lnTo>
                    <a:pt x="674" y="407"/>
                  </a:lnTo>
                  <a:lnTo>
                    <a:pt x="674" y="407"/>
                  </a:lnTo>
                  <a:lnTo>
                    <a:pt x="674" y="407"/>
                  </a:lnTo>
                  <a:lnTo>
                    <a:pt x="675" y="407"/>
                  </a:lnTo>
                  <a:lnTo>
                    <a:pt x="677" y="405"/>
                  </a:lnTo>
                  <a:lnTo>
                    <a:pt x="680" y="408"/>
                  </a:lnTo>
                  <a:lnTo>
                    <a:pt x="683" y="408"/>
                  </a:lnTo>
                  <a:lnTo>
                    <a:pt x="688" y="405"/>
                  </a:lnTo>
                  <a:lnTo>
                    <a:pt x="688" y="405"/>
                  </a:lnTo>
                  <a:lnTo>
                    <a:pt x="690" y="405"/>
                  </a:lnTo>
                  <a:lnTo>
                    <a:pt x="691" y="407"/>
                  </a:lnTo>
                  <a:lnTo>
                    <a:pt x="694" y="410"/>
                  </a:lnTo>
                  <a:lnTo>
                    <a:pt x="697" y="412"/>
                  </a:lnTo>
                  <a:lnTo>
                    <a:pt x="699" y="412"/>
                  </a:lnTo>
                  <a:lnTo>
                    <a:pt x="699" y="412"/>
                  </a:lnTo>
                  <a:lnTo>
                    <a:pt x="701" y="413"/>
                  </a:lnTo>
                  <a:lnTo>
                    <a:pt x="697" y="413"/>
                  </a:lnTo>
                  <a:lnTo>
                    <a:pt x="694" y="416"/>
                  </a:lnTo>
                  <a:lnTo>
                    <a:pt x="693" y="418"/>
                  </a:lnTo>
                  <a:lnTo>
                    <a:pt x="693" y="418"/>
                  </a:lnTo>
                  <a:lnTo>
                    <a:pt x="694" y="418"/>
                  </a:lnTo>
                  <a:lnTo>
                    <a:pt x="697" y="416"/>
                  </a:lnTo>
                  <a:lnTo>
                    <a:pt x="697" y="416"/>
                  </a:lnTo>
                  <a:lnTo>
                    <a:pt x="699" y="416"/>
                  </a:lnTo>
                  <a:lnTo>
                    <a:pt x="699" y="418"/>
                  </a:lnTo>
                  <a:lnTo>
                    <a:pt x="697" y="424"/>
                  </a:lnTo>
                  <a:lnTo>
                    <a:pt x="697" y="424"/>
                  </a:lnTo>
                  <a:lnTo>
                    <a:pt x="696" y="423"/>
                  </a:lnTo>
                  <a:lnTo>
                    <a:pt x="696" y="423"/>
                  </a:lnTo>
                  <a:lnTo>
                    <a:pt x="694" y="423"/>
                  </a:lnTo>
                  <a:lnTo>
                    <a:pt x="693" y="423"/>
                  </a:lnTo>
                  <a:lnTo>
                    <a:pt x="693" y="423"/>
                  </a:lnTo>
                  <a:lnTo>
                    <a:pt x="691" y="424"/>
                  </a:lnTo>
                  <a:lnTo>
                    <a:pt x="693" y="424"/>
                  </a:lnTo>
                  <a:lnTo>
                    <a:pt x="694" y="426"/>
                  </a:lnTo>
                  <a:lnTo>
                    <a:pt x="694" y="427"/>
                  </a:lnTo>
                  <a:lnTo>
                    <a:pt x="694" y="427"/>
                  </a:lnTo>
                  <a:lnTo>
                    <a:pt x="693" y="427"/>
                  </a:lnTo>
                  <a:lnTo>
                    <a:pt x="694" y="429"/>
                  </a:lnTo>
                  <a:lnTo>
                    <a:pt x="694" y="430"/>
                  </a:lnTo>
                  <a:lnTo>
                    <a:pt x="693" y="430"/>
                  </a:lnTo>
                  <a:lnTo>
                    <a:pt x="693" y="430"/>
                  </a:lnTo>
                  <a:lnTo>
                    <a:pt x="691" y="432"/>
                  </a:lnTo>
                  <a:lnTo>
                    <a:pt x="693" y="434"/>
                  </a:lnTo>
                  <a:lnTo>
                    <a:pt x="694" y="437"/>
                  </a:lnTo>
                  <a:lnTo>
                    <a:pt x="694" y="437"/>
                  </a:lnTo>
                  <a:lnTo>
                    <a:pt x="693" y="437"/>
                  </a:lnTo>
                  <a:lnTo>
                    <a:pt x="690" y="438"/>
                  </a:lnTo>
                  <a:lnTo>
                    <a:pt x="690" y="438"/>
                  </a:lnTo>
                  <a:lnTo>
                    <a:pt x="688" y="437"/>
                  </a:lnTo>
                  <a:lnTo>
                    <a:pt x="686" y="437"/>
                  </a:lnTo>
                  <a:lnTo>
                    <a:pt x="686" y="437"/>
                  </a:lnTo>
                  <a:lnTo>
                    <a:pt x="685" y="440"/>
                  </a:lnTo>
                  <a:lnTo>
                    <a:pt x="685" y="441"/>
                  </a:lnTo>
                  <a:lnTo>
                    <a:pt x="683" y="441"/>
                  </a:lnTo>
                  <a:lnTo>
                    <a:pt x="682" y="441"/>
                  </a:lnTo>
                  <a:lnTo>
                    <a:pt x="682" y="441"/>
                  </a:lnTo>
                  <a:lnTo>
                    <a:pt x="682" y="441"/>
                  </a:lnTo>
                  <a:lnTo>
                    <a:pt x="683" y="443"/>
                  </a:lnTo>
                  <a:lnTo>
                    <a:pt x="683" y="443"/>
                  </a:lnTo>
                  <a:lnTo>
                    <a:pt x="680" y="446"/>
                  </a:lnTo>
                  <a:lnTo>
                    <a:pt x="680" y="446"/>
                  </a:lnTo>
                  <a:lnTo>
                    <a:pt x="680" y="448"/>
                  </a:lnTo>
                  <a:lnTo>
                    <a:pt x="678" y="448"/>
                  </a:lnTo>
                  <a:lnTo>
                    <a:pt x="680" y="449"/>
                  </a:lnTo>
                  <a:lnTo>
                    <a:pt x="678" y="451"/>
                  </a:lnTo>
                  <a:lnTo>
                    <a:pt x="678" y="452"/>
                  </a:lnTo>
                  <a:lnTo>
                    <a:pt x="677" y="452"/>
                  </a:lnTo>
                  <a:lnTo>
                    <a:pt x="675" y="454"/>
                  </a:lnTo>
                  <a:lnTo>
                    <a:pt x="674" y="456"/>
                  </a:lnTo>
                  <a:lnTo>
                    <a:pt x="672" y="459"/>
                  </a:lnTo>
                  <a:lnTo>
                    <a:pt x="672" y="460"/>
                  </a:lnTo>
                  <a:lnTo>
                    <a:pt x="672" y="462"/>
                  </a:lnTo>
                  <a:lnTo>
                    <a:pt x="671" y="464"/>
                  </a:lnTo>
                  <a:lnTo>
                    <a:pt x="671" y="464"/>
                  </a:lnTo>
                  <a:lnTo>
                    <a:pt x="669" y="464"/>
                  </a:lnTo>
                  <a:lnTo>
                    <a:pt x="669" y="462"/>
                  </a:lnTo>
                  <a:lnTo>
                    <a:pt x="667" y="462"/>
                  </a:lnTo>
                  <a:lnTo>
                    <a:pt x="667" y="462"/>
                  </a:lnTo>
                  <a:lnTo>
                    <a:pt x="667" y="460"/>
                  </a:lnTo>
                  <a:lnTo>
                    <a:pt x="667" y="459"/>
                  </a:lnTo>
                  <a:lnTo>
                    <a:pt x="667" y="460"/>
                  </a:lnTo>
                  <a:lnTo>
                    <a:pt x="667" y="460"/>
                  </a:lnTo>
                  <a:lnTo>
                    <a:pt x="666" y="462"/>
                  </a:lnTo>
                  <a:lnTo>
                    <a:pt x="666" y="460"/>
                  </a:lnTo>
                  <a:lnTo>
                    <a:pt x="664" y="460"/>
                  </a:lnTo>
                  <a:lnTo>
                    <a:pt x="664" y="462"/>
                  </a:lnTo>
                  <a:lnTo>
                    <a:pt x="664" y="462"/>
                  </a:lnTo>
                  <a:lnTo>
                    <a:pt x="666" y="464"/>
                  </a:lnTo>
                  <a:lnTo>
                    <a:pt x="666" y="464"/>
                  </a:lnTo>
                  <a:lnTo>
                    <a:pt x="667" y="464"/>
                  </a:lnTo>
                  <a:lnTo>
                    <a:pt x="667" y="465"/>
                  </a:lnTo>
                  <a:lnTo>
                    <a:pt x="667" y="467"/>
                  </a:lnTo>
                  <a:lnTo>
                    <a:pt x="669" y="467"/>
                  </a:lnTo>
                  <a:lnTo>
                    <a:pt x="669" y="468"/>
                  </a:lnTo>
                  <a:lnTo>
                    <a:pt x="667" y="468"/>
                  </a:lnTo>
                  <a:lnTo>
                    <a:pt x="666" y="468"/>
                  </a:lnTo>
                  <a:lnTo>
                    <a:pt x="664" y="471"/>
                  </a:lnTo>
                  <a:lnTo>
                    <a:pt x="663" y="471"/>
                  </a:lnTo>
                  <a:lnTo>
                    <a:pt x="661" y="471"/>
                  </a:lnTo>
                  <a:lnTo>
                    <a:pt x="661" y="471"/>
                  </a:lnTo>
                  <a:lnTo>
                    <a:pt x="660" y="471"/>
                  </a:lnTo>
                  <a:lnTo>
                    <a:pt x="658" y="471"/>
                  </a:lnTo>
                  <a:lnTo>
                    <a:pt x="660" y="473"/>
                  </a:lnTo>
                  <a:lnTo>
                    <a:pt x="661" y="473"/>
                  </a:lnTo>
                  <a:lnTo>
                    <a:pt x="663" y="473"/>
                  </a:lnTo>
                  <a:lnTo>
                    <a:pt x="663" y="473"/>
                  </a:lnTo>
                  <a:lnTo>
                    <a:pt x="664" y="473"/>
                  </a:lnTo>
                  <a:lnTo>
                    <a:pt x="666" y="475"/>
                  </a:lnTo>
                  <a:lnTo>
                    <a:pt x="664" y="475"/>
                  </a:lnTo>
                  <a:lnTo>
                    <a:pt x="664" y="478"/>
                  </a:lnTo>
                  <a:lnTo>
                    <a:pt x="664" y="479"/>
                  </a:lnTo>
                  <a:lnTo>
                    <a:pt x="664" y="481"/>
                  </a:lnTo>
                  <a:lnTo>
                    <a:pt x="664" y="482"/>
                  </a:lnTo>
                  <a:lnTo>
                    <a:pt x="664" y="482"/>
                  </a:lnTo>
                  <a:lnTo>
                    <a:pt x="663" y="482"/>
                  </a:lnTo>
                  <a:lnTo>
                    <a:pt x="663" y="481"/>
                  </a:lnTo>
                  <a:lnTo>
                    <a:pt x="661" y="481"/>
                  </a:lnTo>
                  <a:lnTo>
                    <a:pt x="660" y="481"/>
                  </a:lnTo>
                  <a:lnTo>
                    <a:pt x="658" y="481"/>
                  </a:lnTo>
                  <a:lnTo>
                    <a:pt x="658" y="481"/>
                  </a:lnTo>
                  <a:lnTo>
                    <a:pt x="658" y="482"/>
                  </a:lnTo>
                  <a:lnTo>
                    <a:pt x="660" y="484"/>
                  </a:lnTo>
                  <a:lnTo>
                    <a:pt x="660" y="484"/>
                  </a:lnTo>
                  <a:lnTo>
                    <a:pt x="660" y="486"/>
                  </a:lnTo>
                  <a:lnTo>
                    <a:pt x="656" y="484"/>
                  </a:lnTo>
                  <a:lnTo>
                    <a:pt x="656" y="484"/>
                  </a:lnTo>
                  <a:lnTo>
                    <a:pt x="655" y="486"/>
                  </a:lnTo>
                  <a:lnTo>
                    <a:pt x="655" y="487"/>
                  </a:lnTo>
                  <a:lnTo>
                    <a:pt x="655" y="489"/>
                  </a:lnTo>
                  <a:lnTo>
                    <a:pt x="653" y="489"/>
                  </a:lnTo>
                  <a:lnTo>
                    <a:pt x="652" y="490"/>
                  </a:lnTo>
                  <a:lnTo>
                    <a:pt x="650" y="490"/>
                  </a:lnTo>
                  <a:lnTo>
                    <a:pt x="650" y="490"/>
                  </a:lnTo>
                  <a:lnTo>
                    <a:pt x="652" y="492"/>
                  </a:lnTo>
                  <a:lnTo>
                    <a:pt x="652" y="492"/>
                  </a:lnTo>
                  <a:lnTo>
                    <a:pt x="652" y="493"/>
                  </a:lnTo>
                  <a:lnTo>
                    <a:pt x="650" y="495"/>
                  </a:lnTo>
                  <a:lnTo>
                    <a:pt x="647" y="493"/>
                  </a:lnTo>
                  <a:lnTo>
                    <a:pt x="645" y="495"/>
                  </a:lnTo>
                  <a:lnTo>
                    <a:pt x="644" y="493"/>
                  </a:lnTo>
                  <a:lnTo>
                    <a:pt x="642" y="493"/>
                  </a:lnTo>
                  <a:lnTo>
                    <a:pt x="642" y="495"/>
                  </a:lnTo>
                  <a:lnTo>
                    <a:pt x="642" y="497"/>
                  </a:lnTo>
                  <a:lnTo>
                    <a:pt x="641" y="497"/>
                  </a:lnTo>
                  <a:lnTo>
                    <a:pt x="641" y="497"/>
                  </a:lnTo>
                  <a:lnTo>
                    <a:pt x="639" y="497"/>
                  </a:lnTo>
                  <a:lnTo>
                    <a:pt x="639" y="497"/>
                  </a:lnTo>
                  <a:lnTo>
                    <a:pt x="639" y="497"/>
                  </a:lnTo>
                  <a:lnTo>
                    <a:pt x="642" y="498"/>
                  </a:lnTo>
                  <a:lnTo>
                    <a:pt x="642" y="498"/>
                  </a:lnTo>
                  <a:lnTo>
                    <a:pt x="642" y="500"/>
                  </a:lnTo>
                  <a:lnTo>
                    <a:pt x="641" y="501"/>
                  </a:lnTo>
                  <a:lnTo>
                    <a:pt x="639" y="503"/>
                  </a:lnTo>
                  <a:lnTo>
                    <a:pt x="637" y="503"/>
                  </a:lnTo>
                  <a:lnTo>
                    <a:pt x="637" y="504"/>
                  </a:lnTo>
                  <a:lnTo>
                    <a:pt x="636" y="506"/>
                  </a:lnTo>
                  <a:lnTo>
                    <a:pt x="636" y="506"/>
                  </a:lnTo>
                  <a:lnTo>
                    <a:pt x="634" y="506"/>
                  </a:lnTo>
                  <a:lnTo>
                    <a:pt x="633" y="506"/>
                  </a:lnTo>
                  <a:lnTo>
                    <a:pt x="634" y="506"/>
                  </a:lnTo>
                  <a:lnTo>
                    <a:pt x="634" y="508"/>
                  </a:lnTo>
                  <a:lnTo>
                    <a:pt x="633" y="508"/>
                  </a:lnTo>
                  <a:lnTo>
                    <a:pt x="633" y="509"/>
                  </a:lnTo>
                  <a:lnTo>
                    <a:pt x="633" y="508"/>
                  </a:lnTo>
                  <a:lnTo>
                    <a:pt x="631" y="508"/>
                  </a:lnTo>
                  <a:lnTo>
                    <a:pt x="631" y="508"/>
                  </a:lnTo>
                  <a:lnTo>
                    <a:pt x="630" y="508"/>
                  </a:lnTo>
                  <a:lnTo>
                    <a:pt x="630" y="509"/>
                  </a:lnTo>
                  <a:lnTo>
                    <a:pt x="628" y="509"/>
                  </a:lnTo>
                  <a:lnTo>
                    <a:pt x="628" y="508"/>
                  </a:lnTo>
                  <a:lnTo>
                    <a:pt x="626" y="508"/>
                  </a:lnTo>
                  <a:lnTo>
                    <a:pt x="625" y="511"/>
                  </a:lnTo>
                  <a:lnTo>
                    <a:pt x="623" y="512"/>
                  </a:lnTo>
                  <a:lnTo>
                    <a:pt x="623" y="512"/>
                  </a:lnTo>
                  <a:lnTo>
                    <a:pt x="622" y="512"/>
                  </a:lnTo>
                  <a:lnTo>
                    <a:pt x="622" y="514"/>
                  </a:lnTo>
                  <a:lnTo>
                    <a:pt x="623" y="514"/>
                  </a:lnTo>
                  <a:lnTo>
                    <a:pt x="622" y="516"/>
                  </a:lnTo>
                  <a:lnTo>
                    <a:pt x="622" y="516"/>
                  </a:lnTo>
                  <a:lnTo>
                    <a:pt x="620" y="516"/>
                  </a:lnTo>
                  <a:lnTo>
                    <a:pt x="620" y="519"/>
                  </a:lnTo>
                  <a:lnTo>
                    <a:pt x="620" y="519"/>
                  </a:lnTo>
                  <a:lnTo>
                    <a:pt x="617" y="519"/>
                  </a:lnTo>
                  <a:lnTo>
                    <a:pt x="617" y="519"/>
                  </a:lnTo>
                  <a:lnTo>
                    <a:pt x="615" y="519"/>
                  </a:lnTo>
                  <a:lnTo>
                    <a:pt x="615" y="520"/>
                  </a:lnTo>
                  <a:lnTo>
                    <a:pt x="615" y="520"/>
                  </a:lnTo>
                  <a:lnTo>
                    <a:pt x="614" y="520"/>
                  </a:lnTo>
                  <a:lnTo>
                    <a:pt x="611" y="522"/>
                  </a:lnTo>
                  <a:lnTo>
                    <a:pt x="609" y="522"/>
                  </a:lnTo>
                  <a:lnTo>
                    <a:pt x="608" y="520"/>
                  </a:lnTo>
                  <a:lnTo>
                    <a:pt x="606" y="522"/>
                  </a:lnTo>
                  <a:lnTo>
                    <a:pt x="606" y="522"/>
                  </a:lnTo>
                  <a:lnTo>
                    <a:pt x="606" y="523"/>
                  </a:lnTo>
                  <a:lnTo>
                    <a:pt x="604" y="523"/>
                  </a:lnTo>
                  <a:lnTo>
                    <a:pt x="603" y="522"/>
                  </a:lnTo>
                  <a:lnTo>
                    <a:pt x="601" y="522"/>
                  </a:lnTo>
                  <a:lnTo>
                    <a:pt x="600" y="522"/>
                  </a:lnTo>
                  <a:lnTo>
                    <a:pt x="598" y="523"/>
                  </a:lnTo>
                  <a:lnTo>
                    <a:pt x="596" y="523"/>
                  </a:lnTo>
                  <a:lnTo>
                    <a:pt x="596" y="523"/>
                  </a:lnTo>
                  <a:lnTo>
                    <a:pt x="596" y="523"/>
                  </a:lnTo>
                  <a:lnTo>
                    <a:pt x="595" y="523"/>
                  </a:lnTo>
                  <a:lnTo>
                    <a:pt x="593" y="522"/>
                  </a:lnTo>
                  <a:lnTo>
                    <a:pt x="593" y="522"/>
                  </a:lnTo>
                  <a:lnTo>
                    <a:pt x="592" y="523"/>
                  </a:lnTo>
                  <a:lnTo>
                    <a:pt x="592" y="523"/>
                  </a:lnTo>
                  <a:lnTo>
                    <a:pt x="592" y="523"/>
                  </a:lnTo>
                  <a:lnTo>
                    <a:pt x="592" y="525"/>
                  </a:lnTo>
                  <a:lnTo>
                    <a:pt x="590" y="525"/>
                  </a:lnTo>
                  <a:lnTo>
                    <a:pt x="590" y="525"/>
                  </a:lnTo>
                  <a:lnTo>
                    <a:pt x="589" y="525"/>
                  </a:lnTo>
                  <a:lnTo>
                    <a:pt x="587" y="525"/>
                  </a:lnTo>
                  <a:lnTo>
                    <a:pt x="587" y="525"/>
                  </a:lnTo>
                  <a:lnTo>
                    <a:pt x="587" y="525"/>
                  </a:lnTo>
                  <a:lnTo>
                    <a:pt x="585" y="525"/>
                  </a:lnTo>
                  <a:lnTo>
                    <a:pt x="585" y="525"/>
                  </a:lnTo>
                  <a:lnTo>
                    <a:pt x="584" y="525"/>
                  </a:lnTo>
                  <a:lnTo>
                    <a:pt x="584" y="525"/>
                  </a:lnTo>
                  <a:lnTo>
                    <a:pt x="584" y="527"/>
                  </a:lnTo>
                  <a:lnTo>
                    <a:pt x="582" y="525"/>
                  </a:lnTo>
                  <a:lnTo>
                    <a:pt x="581" y="525"/>
                  </a:lnTo>
                  <a:lnTo>
                    <a:pt x="581" y="522"/>
                  </a:lnTo>
                  <a:lnTo>
                    <a:pt x="579" y="522"/>
                  </a:lnTo>
                  <a:lnTo>
                    <a:pt x="578" y="520"/>
                  </a:lnTo>
                  <a:lnTo>
                    <a:pt x="578" y="519"/>
                  </a:lnTo>
                  <a:lnTo>
                    <a:pt x="578" y="519"/>
                  </a:lnTo>
                  <a:lnTo>
                    <a:pt x="578" y="517"/>
                  </a:lnTo>
                  <a:lnTo>
                    <a:pt x="578" y="517"/>
                  </a:lnTo>
                  <a:lnTo>
                    <a:pt x="578" y="517"/>
                  </a:lnTo>
                  <a:lnTo>
                    <a:pt x="576" y="517"/>
                  </a:lnTo>
                  <a:lnTo>
                    <a:pt x="576" y="519"/>
                  </a:lnTo>
                  <a:lnTo>
                    <a:pt x="576" y="519"/>
                  </a:lnTo>
                  <a:lnTo>
                    <a:pt x="574" y="520"/>
                  </a:lnTo>
                  <a:lnTo>
                    <a:pt x="574" y="520"/>
                  </a:lnTo>
                  <a:lnTo>
                    <a:pt x="574" y="520"/>
                  </a:lnTo>
                  <a:lnTo>
                    <a:pt x="576" y="522"/>
                  </a:lnTo>
                  <a:lnTo>
                    <a:pt x="576" y="522"/>
                  </a:lnTo>
                  <a:lnTo>
                    <a:pt x="576" y="523"/>
                  </a:lnTo>
                  <a:lnTo>
                    <a:pt x="578" y="525"/>
                  </a:lnTo>
                  <a:lnTo>
                    <a:pt x="578" y="528"/>
                  </a:lnTo>
                  <a:lnTo>
                    <a:pt x="578" y="528"/>
                  </a:lnTo>
                  <a:lnTo>
                    <a:pt x="578" y="530"/>
                  </a:lnTo>
                  <a:lnTo>
                    <a:pt x="578" y="530"/>
                  </a:lnTo>
                  <a:lnTo>
                    <a:pt x="578" y="530"/>
                  </a:lnTo>
                  <a:lnTo>
                    <a:pt x="578" y="530"/>
                  </a:lnTo>
                  <a:lnTo>
                    <a:pt x="576" y="530"/>
                  </a:lnTo>
                  <a:lnTo>
                    <a:pt x="576" y="530"/>
                  </a:lnTo>
                  <a:lnTo>
                    <a:pt x="576" y="531"/>
                  </a:lnTo>
                  <a:lnTo>
                    <a:pt x="576" y="531"/>
                  </a:lnTo>
                  <a:lnTo>
                    <a:pt x="576" y="531"/>
                  </a:lnTo>
                  <a:lnTo>
                    <a:pt x="574" y="531"/>
                  </a:lnTo>
                  <a:lnTo>
                    <a:pt x="574" y="531"/>
                  </a:lnTo>
                  <a:lnTo>
                    <a:pt x="573" y="533"/>
                  </a:lnTo>
                  <a:lnTo>
                    <a:pt x="571" y="533"/>
                  </a:lnTo>
                  <a:lnTo>
                    <a:pt x="571" y="530"/>
                  </a:lnTo>
                  <a:lnTo>
                    <a:pt x="570" y="531"/>
                  </a:lnTo>
                  <a:lnTo>
                    <a:pt x="570" y="534"/>
                  </a:lnTo>
                  <a:lnTo>
                    <a:pt x="568" y="534"/>
                  </a:lnTo>
                  <a:lnTo>
                    <a:pt x="568" y="536"/>
                  </a:lnTo>
                  <a:lnTo>
                    <a:pt x="567" y="534"/>
                  </a:lnTo>
                  <a:lnTo>
                    <a:pt x="565" y="534"/>
                  </a:lnTo>
                  <a:lnTo>
                    <a:pt x="565" y="536"/>
                  </a:lnTo>
                  <a:lnTo>
                    <a:pt x="563" y="536"/>
                  </a:lnTo>
                  <a:lnTo>
                    <a:pt x="563" y="538"/>
                  </a:lnTo>
                  <a:lnTo>
                    <a:pt x="562" y="536"/>
                  </a:lnTo>
                  <a:lnTo>
                    <a:pt x="560" y="536"/>
                  </a:lnTo>
                  <a:lnTo>
                    <a:pt x="562" y="534"/>
                  </a:lnTo>
                  <a:lnTo>
                    <a:pt x="562" y="534"/>
                  </a:lnTo>
                  <a:lnTo>
                    <a:pt x="560" y="534"/>
                  </a:lnTo>
                  <a:lnTo>
                    <a:pt x="560" y="534"/>
                  </a:lnTo>
                  <a:lnTo>
                    <a:pt x="560" y="534"/>
                  </a:lnTo>
                  <a:lnTo>
                    <a:pt x="560" y="536"/>
                  </a:lnTo>
                  <a:lnTo>
                    <a:pt x="560" y="538"/>
                  </a:lnTo>
                  <a:lnTo>
                    <a:pt x="559" y="538"/>
                  </a:lnTo>
                  <a:lnTo>
                    <a:pt x="557" y="538"/>
                  </a:lnTo>
                  <a:lnTo>
                    <a:pt x="557" y="536"/>
                  </a:lnTo>
                  <a:lnTo>
                    <a:pt x="555" y="536"/>
                  </a:lnTo>
                  <a:lnTo>
                    <a:pt x="554" y="536"/>
                  </a:lnTo>
                  <a:lnTo>
                    <a:pt x="554" y="538"/>
                  </a:lnTo>
                  <a:lnTo>
                    <a:pt x="552" y="538"/>
                  </a:lnTo>
                  <a:lnTo>
                    <a:pt x="552" y="538"/>
                  </a:lnTo>
                  <a:lnTo>
                    <a:pt x="552" y="538"/>
                  </a:lnTo>
                  <a:lnTo>
                    <a:pt x="551" y="539"/>
                  </a:lnTo>
                  <a:lnTo>
                    <a:pt x="551" y="539"/>
                  </a:lnTo>
                  <a:lnTo>
                    <a:pt x="549" y="541"/>
                  </a:lnTo>
                  <a:lnTo>
                    <a:pt x="546" y="541"/>
                  </a:lnTo>
                  <a:lnTo>
                    <a:pt x="544" y="541"/>
                  </a:lnTo>
                  <a:lnTo>
                    <a:pt x="543" y="541"/>
                  </a:lnTo>
                  <a:lnTo>
                    <a:pt x="543" y="541"/>
                  </a:lnTo>
                  <a:lnTo>
                    <a:pt x="541" y="541"/>
                  </a:lnTo>
                  <a:lnTo>
                    <a:pt x="541" y="541"/>
                  </a:lnTo>
                  <a:lnTo>
                    <a:pt x="541" y="541"/>
                  </a:lnTo>
                  <a:lnTo>
                    <a:pt x="540" y="542"/>
                  </a:lnTo>
                  <a:lnTo>
                    <a:pt x="538" y="542"/>
                  </a:lnTo>
                  <a:lnTo>
                    <a:pt x="537" y="542"/>
                  </a:lnTo>
                  <a:lnTo>
                    <a:pt x="535" y="544"/>
                  </a:lnTo>
                  <a:lnTo>
                    <a:pt x="533" y="545"/>
                  </a:lnTo>
                  <a:lnTo>
                    <a:pt x="533" y="545"/>
                  </a:lnTo>
                  <a:lnTo>
                    <a:pt x="532" y="545"/>
                  </a:lnTo>
                  <a:lnTo>
                    <a:pt x="532" y="544"/>
                  </a:lnTo>
                  <a:lnTo>
                    <a:pt x="532" y="544"/>
                  </a:lnTo>
                  <a:lnTo>
                    <a:pt x="532" y="545"/>
                  </a:lnTo>
                  <a:lnTo>
                    <a:pt x="532" y="545"/>
                  </a:lnTo>
                  <a:lnTo>
                    <a:pt x="530" y="547"/>
                  </a:lnTo>
                  <a:lnTo>
                    <a:pt x="529" y="549"/>
                  </a:lnTo>
                  <a:lnTo>
                    <a:pt x="529" y="549"/>
                  </a:lnTo>
                  <a:lnTo>
                    <a:pt x="529" y="550"/>
                  </a:lnTo>
                  <a:lnTo>
                    <a:pt x="532" y="550"/>
                  </a:lnTo>
                  <a:lnTo>
                    <a:pt x="532" y="552"/>
                  </a:lnTo>
                  <a:lnTo>
                    <a:pt x="532" y="552"/>
                  </a:lnTo>
                  <a:lnTo>
                    <a:pt x="530" y="553"/>
                  </a:lnTo>
                  <a:lnTo>
                    <a:pt x="530" y="553"/>
                  </a:lnTo>
                  <a:lnTo>
                    <a:pt x="533" y="556"/>
                  </a:lnTo>
                  <a:lnTo>
                    <a:pt x="533" y="556"/>
                  </a:lnTo>
                  <a:lnTo>
                    <a:pt x="533" y="556"/>
                  </a:lnTo>
                  <a:lnTo>
                    <a:pt x="532" y="558"/>
                  </a:lnTo>
                  <a:lnTo>
                    <a:pt x="530" y="560"/>
                  </a:lnTo>
                  <a:lnTo>
                    <a:pt x="527" y="560"/>
                  </a:lnTo>
                  <a:lnTo>
                    <a:pt x="526" y="560"/>
                  </a:lnTo>
                  <a:lnTo>
                    <a:pt x="524" y="558"/>
                  </a:lnTo>
                  <a:lnTo>
                    <a:pt x="524" y="558"/>
                  </a:lnTo>
                  <a:lnTo>
                    <a:pt x="526" y="558"/>
                  </a:lnTo>
                  <a:lnTo>
                    <a:pt x="526" y="558"/>
                  </a:lnTo>
                  <a:lnTo>
                    <a:pt x="526" y="556"/>
                  </a:lnTo>
                  <a:lnTo>
                    <a:pt x="526" y="556"/>
                  </a:lnTo>
                  <a:lnTo>
                    <a:pt x="524" y="556"/>
                  </a:lnTo>
                  <a:lnTo>
                    <a:pt x="522" y="555"/>
                  </a:lnTo>
                  <a:lnTo>
                    <a:pt x="522" y="553"/>
                  </a:lnTo>
                  <a:lnTo>
                    <a:pt x="522" y="552"/>
                  </a:lnTo>
                  <a:lnTo>
                    <a:pt x="522" y="550"/>
                  </a:lnTo>
                  <a:lnTo>
                    <a:pt x="521" y="550"/>
                  </a:lnTo>
                  <a:lnTo>
                    <a:pt x="521" y="550"/>
                  </a:lnTo>
                  <a:lnTo>
                    <a:pt x="522" y="547"/>
                  </a:lnTo>
                  <a:lnTo>
                    <a:pt x="521" y="547"/>
                  </a:lnTo>
                  <a:lnTo>
                    <a:pt x="522" y="545"/>
                  </a:lnTo>
                  <a:lnTo>
                    <a:pt x="522" y="544"/>
                  </a:lnTo>
                  <a:lnTo>
                    <a:pt x="526" y="542"/>
                  </a:lnTo>
                  <a:lnTo>
                    <a:pt x="526" y="541"/>
                  </a:lnTo>
                  <a:lnTo>
                    <a:pt x="524" y="541"/>
                  </a:lnTo>
                  <a:lnTo>
                    <a:pt x="522" y="541"/>
                  </a:lnTo>
                  <a:lnTo>
                    <a:pt x="522" y="541"/>
                  </a:lnTo>
                  <a:lnTo>
                    <a:pt x="521" y="541"/>
                  </a:lnTo>
                  <a:lnTo>
                    <a:pt x="521" y="539"/>
                  </a:lnTo>
                  <a:lnTo>
                    <a:pt x="519" y="538"/>
                  </a:lnTo>
                  <a:lnTo>
                    <a:pt x="519" y="538"/>
                  </a:lnTo>
                  <a:lnTo>
                    <a:pt x="519" y="541"/>
                  </a:lnTo>
                  <a:lnTo>
                    <a:pt x="518" y="541"/>
                  </a:lnTo>
                  <a:lnTo>
                    <a:pt x="516" y="542"/>
                  </a:lnTo>
                  <a:lnTo>
                    <a:pt x="514" y="542"/>
                  </a:lnTo>
                  <a:lnTo>
                    <a:pt x="513" y="542"/>
                  </a:lnTo>
                  <a:lnTo>
                    <a:pt x="513" y="542"/>
                  </a:lnTo>
                  <a:lnTo>
                    <a:pt x="513" y="541"/>
                  </a:lnTo>
                  <a:lnTo>
                    <a:pt x="513" y="541"/>
                  </a:lnTo>
                  <a:lnTo>
                    <a:pt x="513" y="539"/>
                  </a:lnTo>
                  <a:lnTo>
                    <a:pt x="511" y="539"/>
                  </a:lnTo>
                  <a:lnTo>
                    <a:pt x="510" y="539"/>
                  </a:lnTo>
                  <a:lnTo>
                    <a:pt x="510" y="539"/>
                  </a:lnTo>
                  <a:lnTo>
                    <a:pt x="508" y="539"/>
                  </a:lnTo>
                  <a:lnTo>
                    <a:pt x="508" y="539"/>
                  </a:lnTo>
                  <a:lnTo>
                    <a:pt x="507" y="538"/>
                  </a:lnTo>
                  <a:lnTo>
                    <a:pt x="507" y="538"/>
                  </a:lnTo>
                  <a:lnTo>
                    <a:pt x="505" y="536"/>
                  </a:lnTo>
                  <a:lnTo>
                    <a:pt x="507" y="536"/>
                  </a:lnTo>
                  <a:lnTo>
                    <a:pt x="505" y="534"/>
                  </a:lnTo>
                  <a:lnTo>
                    <a:pt x="503" y="534"/>
                  </a:lnTo>
                  <a:lnTo>
                    <a:pt x="503" y="536"/>
                  </a:lnTo>
                  <a:lnTo>
                    <a:pt x="503" y="538"/>
                  </a:lnTo>
                  <a:lnTo>
                    <a:pt x="505" y="539"/>
                  </a:lnTo>
                  <a:lnTo>
                    <a:pt x="505" y="539"/>
                  </a:lnTo>
                  <a:lnTo>
                    <a:pt x="503" y="539"/>
                  </a:lnTo>
                  <a:lnTo>
                    <a:pt x="502" y="538"/>
                  </a:lnTo>
                  <a:lnTo>
                    <a:pt x="502" y="538"/>
                  </a:lnTo>
                  <a:lnTo>
                    <a:pt x="502" y="538"/>
                  </a:lnTo>
                  <a:lnTo>
                    <a:pt x="502" y="539"/>
                  </a:lnTo>
                  <a:lnTo>
                    <a:pt x="500" y="541"/>
                  </a:lnTo>
                  <a:lnTo>
                    <a:pt x="499" y="541"/>
                  </a:lnTo>
                  <a:lnTo>
                    <a:pt x="499" y="541"/>
                  </a:lnTo>
                  <a:lnTo>
                    <a:pt x="497" y="541"/>
                  </a:lnTo>
                  <a:lnTo>
                    <a:pt x="496" y="541"/>
                  </a:lnTo>
                  <a:lnTo>
                    <a:pt x="494" y="539"/>
                  </a:lnTo>
                  <a:lnTo>
                    <a:pt x="494" y="539"/>
                  </a:lnTo>
                  <a:lnTo>
                    <a:pt x="492" y="539"/>
                  </a:lnTo>
                  <a:lnTo>
                    <a:pt x="489" y="539"/>
                  </a:lnTo>
                  <a:lnTo>
                    <a:pt x="489" y="539"/>
                  </a:lnTo>
                  <a:lnTo>
                    <a:pt x="488" y="539"/>
                  </a:lnTo>
                  <a:lnTo>
                    <a:pt x="486" y="538"/>
                  </a:lnTo>
                  <a:lnTo>
                    <a:pt x="485" y="538"/>
                  </a:lnTo>
                  <a:lnTo>
                    <a:pt x="483" y="536"/>
                  </a:lnTo>
                  <a:lnTo>
                    <a:pt x="483" y="536"/>
                  </a:lnTo>
                  <a:lnTo>
                    <a:pt x="483" y="534"/>
                  </a:lnTo>
                  <a:lnTo>
                    <a:pt x="481" y="534"/>
                  </a:lnTo>
                  <a:lnTo>
                    <a:pt x="481" y="534"/>
                  </a:lnTo>
                  <a:lnTo>
                    <a:pt x="481" y="534"/>
                  </a:lnTo>
                  <a:lnTo>
                    <a:pt x="480" y="534"/>
                  </a:lnTo>
                  <a:lnTo>
                    <a:pt x="478" y="533"/>
                  </a:lnTo>
                  <a:lnTo>
                    <a:pt x="478" y="534"/>
                  </a:lnTo>
                  <a:lnTo>
                    <a:pt x="478" y="534"/>
                  </a:lnTo>
                  <a:lnTo>
                    <a:pt x="478" y="533"/>
                  </a:lnTo>
                  <a:lnTo>
                    <a:pt x="478" y="531"/>
                  </a:lnTo>
                  <a:lnTo>
                    <a:pt x="478" y="530"/>
                  </a:lnTo>
                  <a:lnTo>
                    <a:pt x="477" y="530"/>
                  </a:lnTo>
                  <a:lnTo>
                    <a:pt x="477" y="528"/>
                  </a:lnTo>
                  <a:lnTo>
                    <a:pt x="477" y="528"/>
                  </a:lnTo>
                  <a:lnTo>
                    <a:pt x="475" y="528"/>
                  </a:lnTo>
                  <a:lnTo>
                    <a:pt x="477" y="527"/>
                  </a:lnTo>
                  <a:lnTo>
                    <a:pt x="477" y="525"/>
                  </a:lnTo>
                  <a:lnTo>
                    <a:pt x="477" y="525"/>
                  </a:lnTo>
                  <a:lnTo>
                    <a:pt x="478" y="523"/>
                  </a:lnTo>
                  <a:lnTo>
                    <a:pt x="478" y="523"/>
                  </a:lnTo>
                  <a:lnTo>
                    <a:pt x="480" y="522"/>
                  </a:lnTo>
                  <a:lnTo>
                    <a:pt x="477" y="520"/>
                  </a:lnTo>
                  <a:lnTo>
                    <a:pt x="477" y="520"/>
                  </a:lnTo>
                  <a:lnTo>
                    <a:pt x="475" y="520"/>
                  </a:lnTo>
                  <a:lnTo>
                    <a:pt x="473" y="520"/>
                  </a:lnTo>
                  <a:lnTo>
                    <a:pt x="472" y="520"/>
                  </a:lnTo>
                  <a:lnTo>
                    <a:pt x="472" y="520"/>
                  </a:lnTo>
                  <a:lnTo>
                    <a:pt x="470" y="519"/>
                  </a:lnTo>
                  <a:lnTo>
                    <a:pt x="470" y="519"/>
                  </a:lnTo>
                  <a:lnTo>
                    <a:pt x="469" y="519"/>
                  </a:lnTo>
                  <a:lnTo>
                    <a:pt x="469" y="519"/>
                  </a:lnTo>
                  <a:lnTo>
                    <a:pt x="467" y="519"/>
                  </a:lnTo>
                  <a:lnTo>
                    <a:pt x="467" y="520"/>
                  </a:lnTo>
                  <a:lnTo>
                    <a:pt x="466" y="520"/>
                  </a:lnTo>
                  <a:lnTo>
                    <a:pt x="466" y="519"/>
                  </a:lnTo>
                  <a:lnTo>
                    <a:pt x="464" y="519"/>
                  </a:lnTo>
                  <a:lnTo>
                    <a:pt x="461" y="517"/>
                  </a:lnTo>
                  <a:lnTo>
                    <a:pt x="461" y="517"/>
                  </a:lnTo>
                  <a:lnTo>
                    <a:pt x="461" y="516"/>
                  </a:lnTo>
                  <a:lnTo>
                    <a:pt x="459" y="516"/>
                  </a:lnTo>
                  <a:lnTo>
                    <a:pt x="459" y="514"/>
                  </a:lnTo>
                  <a:lnTo>
                    <a:pt x="458" y="512"/>
                  </a:lnTo>
                  <a:lnTo>
                    <a:pt x="458" y="514"/>
                  </a:lnTo>
                  <a:lnTo>
                    <a:pt x="456" y="514"/>
                  </a:lnTo>
                  <a:lnTo>
                    <a:pt x="453" y="516"/>
                  </a:lnTo>
                  <a:lnTo>
                    <a:pt x="453" y="516"/>
                  </a:lnTo>
                  <a:lnTo>
                    <a:pt x="451" y="517"/>
                  </a:lnTo>
                  <a:lnTo>
                    <a:pt x="451" y="517"/>
                  </a:lnTo>
                  <a:lnTo>
                    <a:pt x="451" y="519"/>
                  </a:lnTo>
                  <a:lnTo>
                    <a:pt x="451" y="520"/>
                  </a:lnTo>
                  <a:lnTo>
                    <a:pt x="450" y="520"/>
                  </a:lnTo>
                  <a:lnTo>
                    <a:pt x="450" y="522"/>
                  </a:lnTo>
                  <a:lnTo>
                    <a:pt x="448" y="522"/>
                  </a:lnTo>
                  <a:lnTo>
                    <a:pt x="448" y="522"/>
                  </a:lnTo>
                  <a:lnTo>
                    <a:pt x="447" y="522"/>
                  </a:lnTo>
                  <a:lnTo>
                    <a:pt x="445" y="523"/>
                  </a:lnTo>
                  <a:lnTo>
                    <a:pt x="444" y="523"/>
                  </a:lnTo>
                  <a:lnTo>
                    <a:pt x="442" y="522"/>
                  </a:lnTo>
                  <a:lnTo>
                    <a:pt x="442" y="522"/>
                  </a:lnTo>
                  <a:lnTo>
                    <a:pt x="442" y="522"/>
                  </a:lnTo>
                  <a:lnTo>
                    <a:pt x="440" y="522"/>
                  </a:lnTo>
                  <a:lnTo>
                    <a:pt x="439" y="523"/>
                  </a:lnTo>
                  <a:lnTo>
                    <a:pt x="439" y="525"/>
                  </a:lnTo>
                  <a:lnTo>
                    <a:pt x="439" y="525"/>
                  </a:lnTo>
                  <a:lnTo>
                    <a:pt x="439" y="525"/>
                  </a:lnTo>
                  <a:lnTo>
                    <a:pt x="437" y="525"/>
                  </a:lnTo>
                  <a:lnTo>
                    <a:pt x="434" y="522"/>
                  </a:lnTo>
                  <a:lnTo>
                    <a:pt x="434" y="522"/>
                  </a:lnTo>
                  <a:lnTo>
                    <a:pt x="432" y="522"/>
                  </a:lnTo>
                  <a:lnTo>
                    <a:pt x="432" y="525"/>
                  </a:lnTo>
                  <a:lnTo>
                    <a:pt x="432" y="525"/>
                  </a:lnTo>
                  <a:lnTo>
                    <a:pt x="431" y="525"/>
                  </a:lnTo>
                  <a:lnTo>
                    <a:pt x="429" y="522"/>
                  </a:lnTo>
                  <a:lnTo>
                    <a:pt x="429" y="522"/>
                  </a:lnTo>
                  <a:lnTo>
                    <a:pt x="429" y="522"/>
                  </a:lnTo>
                  <a:lnTo>
                    <a:pt x="429" y="523"/>
                  </a:lnTo>
                  <a:lnTo>
                    <a:pt x="428" y="523"/>
                  </a:lnTo>
                  <a:lnTo>
                    <a:pt x="426" y="525"/>
                  </a:lnTo>
                  <a:lnTo>
                    <a:pt x="426" y="525"/>
                  </a:lnTo>
                  <a:lnTo>
                    <a:pt x="426" y="527"/>
                  </a:lnTo>
                  <a:lnTo>
                    <a:pt x="425" y="527"/>
                  </a:lnTo>
                  <a:lnTo>
                    <a:pt x="425" y="527"/>
                  </a:lnTo>
                  <a:lnTo>
                    <a:pt x="423" y="527"/>
                  </a:lnTo>
                  <a:lnTo>
                    <a:pt x="423" y="525"/>
                  </a:lnTo>
                  <a:lnTo>
                    <a:pt x="423" y="525"/>
                  </a:lnTo>
                  <a:lnTo>
                    <a:pt x="421" y="523"/>
                  </a:lnTo>
                  <a:lnTo>
                    <a:pt x="418" y="523"/>
                  </a:lnTo>
                  <a:lnTo>
                    <a:pt x="418" y="522"/>
                  </a:lnTo>
                  <a:lnTo>
                    <a:pt x="417" y="522"/>
                  </a:lnTo>
                  <a:lnTo>
                    <a:pt x="417" y="522"/>
                  </a:lnTo>
                  <a:lnTo>
                    <a:pt x="417" y="523"/>
                  </a:lnTo>
                  <a:lnTo>
                    <a:pt x="415" y="523"/>
                  </a:lnTo>
                  <a:lnTo>
                    <a:pt x="415" y="525"/>
                  </a:lnTo>
                  <a:lnTo>
                    <a:pt x="414" y="527"/>
                  </a:lnTo>
                  <a:lnTo>
                    <a:pt x="414" y="527"/>
                  </a:lnTo>
                  <a:lnTo>
                    <a:pt x="412" y="528"/>
                  </a:lnTo>
                  <a:lnTo>
                    <a:pt x="412" y="527"/>
                  </a:lnTo>
                  <a:lnTo>
                    <a:pt x="410" y="527"/>
                  </a:lnTo>
                  <a:lnTo>
                    <a:pt x="409" y="527"/>
                  </a:lnTo>
                  <a:lnTo>
                    <a:pt x="407" y="528"/>
                  </a:lnTo>
                  <a:lnTo>
                    <a:pt x="407" y="527"/>
                  </a:lnTo>
                  <a:lnTo>
                    <a:pt x="406" y="527"/>
                  </a:lnTo>
                  <a:lnTo>
                    <a:pt x="406" y="527"/>
                  </a:lnTo>
                  <a:lnTo>
                    <a:pt x="406" y="527"/>
                  </a:lnTo>
                  <a:lnTo>
                    <a:pt x="406" y="528"/>
                  </a:lnTo>
                  <a:lnTo>
                    <a:pt x="404" y="528"/>
                  </a:lnTo>
                  <a:lnTo>
                    <a:pt x="404" y="530"/>
                  </a:lnTo>
                  <a:lnTo>
                    <a:pt x="404" y="530"/>
                  </a:lnTo>
                  <a:lnTo>
                    <a:pt x="404" y="530"/>
                  </a:lnTo>
                  <a:lnTo>
                    <a:pt x="404" y="531"/>
                  </a:lnTo>
                  <a:lnTo>
                    <a:pt x="404" y="531"/>
                  </a:lnTo>
                  <a:lnTo>
                    <a:pt x="404" y="533"/>
                  </a:lnTo>
                  <a:lnTo>
                    <a:pt x="404" y="534"/>
                  </a:lnTo>
                  <a:lnTo>
                    <a:pt x="406" y="536"/>
                  </a:lnTo>
                  <a:lnTo>
                    <a:pt x="406" y="536"/>
                  </a:lnTo>
                  <a:lnTo>
                    <a:pt x="407" y="538"/>
                  </a:lnTo>
                  <a:lnTo>
                    <a:pt x="407" y="539"/>
                  </a:lnTo>
                  <a:lnTo>
                    <a:pt x="407" y="541"/>
                  </a:lnTo>
                  <a:lnTo>
                    <a:pt x="406" y="542"/>
                  </a:lnTo>
                  <a:lnTo>
                    <a:pt x="406" y="544"/>
                  </a:lnTo>
                  <a:lnTo>
                    <a:pt x="407" y="544"/>
                  </a:lnTo>
                  <a:lnTo>
                    <a:pt x="407" y="545"/>
                  </a:lnTo>
                  <a:lnTo>
                    <a:pt x="407" y="545"/>
                  </a:lnTo>
                  <a:lnTo>
                    <a:pt x="407" y="545"/>
                  </a:lnTo>
                  <a:lnTo>
                    <a:pt x="406" y="545"/>
                  </a:lnTo>
                  <a:lnTo>
                    <a:pt x="406" y="547"/>
                  </a:lnTo>
                  <a:lnTo>
                    <a:pt x="406" y="545"/>
                  </a:lnTo>
                  <a:lnTo>
                    <a:pt x="404" y="545"/>
                  </a:lnTo>
                  <a:lnTo>
                    <a:pt x="404" y="545"/>
                  </a:lnTo>
                  <a:lnTo>
                    <a:pt x="404" y="545"/>
                  </a:lnTo>
                  <a:lnTo>
                    <a:pt x="403" y="545"/>
                  </a:lnTo>
                  <a:lnTo>
                    <a:pt x="399" y="545"/>
                  </a:lnTo>
                  <a:lnTo>
                    <a:pt x="399" y="545"/>
                  </a:lnTo>
                  <a:lnTo>
                    <a:pt x="399" y="545"/>
                  </a:lnTo>
                  <a:lnTo>
                    <a:pt x="399" y="544"/>
                  </a:lnTo>
                  <a:lnTo>
                    <a:pt x="399" y="544"/>
                  </a:lnTo>
                  <a:lnTo>
                    <a:pt x="399" y="542"/>
                  </a:lnTo>
                  <a:lnTo>
                    <a:pt x="398" y="542"/>
                  </a:lnTo>
                  <a:lnTo>
                    <a:pt x="399" y="541"/>
                  </a:lnTo>
                  <a:lnTo>
                    <a:pt x="398" y="541"/>
                  </a:lnTo>
                  <a:lnTo>
                    <a:pt x="398" y="539"/>
                  </a:lnTo>
                  <a:lnTo>
                    <a:pt x="398" y="538"/>
                  </a:lnTo>
                  <a:lnTo>
                    <a:pt x="398" y="538"/>
                  </a:lnTo>
                  <a:lnTo>
                    <a:pt x="398" y="538"/>
                  </a:lnTo>
                  <a:lnTo>
                    <a:pt x="396" y="538"/>
                  </a:lnTo>
                  <a:lnTo>
                    <a:pt x="396" y="538"/>
                  </a:lnTo>
                  <a:lnTo>
                    <a:pt x="393" y="539"/>
                  </a:lnTo>
                  <a:lnTo>
                    <a:pt x="391" y="541"/>
                  </a:lnTo>
                  <a:lnTo>
                    <a:pt x="390" y="541"/>
                  </a:lnTo>
                  <a:lnTo>
                    <a:pt x="388" y="542"/>
                  </a:lnTo>
                  <a:lnTo>
                    <a:pt x="388" y="541"/>
                  </a:lnTo>
                  <a:lnTo>
                    <a:pt x="387" y="541"/>
                  </a:lnTo>
                  <a:lnTo>
                    <a:pt x="385" y="542"/>
                  </a:lnTo>
                  <a:lnTo>
                    <a:pt x="384" y="541"/>
                  </a:lnTo>
                  <a:lnTo>
                    <a:pt x="384" y="541"/>
                  </a:lnTo>
                  <a:lnTo>
                    <a:pt x="382" y="541"/>
                  </a:lnTo>
                  <a:lnTo>
                    <a:pt x="384" y="539"/>
                  </a:lnTo>
                  <a:lnTo>
                    <a:pt x="382" y="539"/>
                  </a:lnTo>
                  <a:lnTo>
                    <a:pt x="382" y="538"/>
                  </a:lnTo>
                  <a:lnTo>
                    <a:pt x="380" y="538"/>
                  </a:lnTo>
                  <a:lnTo>
                    <a:pt x="380" y="538"/>
                  </a:lnTo>
                  <a:lnTo>
                    <a:pt x="380" y="536"/>
                  </a:lnTo>
                  <a:lnTo>
                    <a:pt x="380" y="534"/>
                  </a:lnTo>
                  <a:lnTo>
                    <a:pt x="380" y="534"/>
                  </a:lnTo>
                  <a:lnTo>
                    <a:pt x="380" y="533"/>
                  </a:lnTo>
                  <a:lnTo>
                    <a:pt x="379" y="533"/>
                  </a:lnTo>
                  <a:lnTo>
                    <a:pt x="376" y="533"/>
                  </a:lnTo>
                  <a:lnTo>
                    <a:pt x="373" y="531"/>
                  </a:lnTo>
                  <a:lnTo>
                    <a:pt x="371" y="531"/>
                  </a:lnTo>
                  <a:lnTo>
                    <a:pt x="371" y="531"/>
                  </a:lnTo>
                  <a:lnTo>
                    <a:pt x="369" y="531"/>
                  </a:lnTo>
                  <a:lnTo>
                    <a:pt x="369" y="531"/>
                  </a:lnTo>
                  <a:lnTo>
                    <a:pt x="369" y="531"/>
                  </a:lnTo>
                  <a:lnTo>
                    <a:pt x="369" y="530"/>
                  </a:lnTo>
                  <a:lnTo>
                    <a:pt x="371" y="528"/>
                  </a:lnTo>
                  <a:lnTo>
                    <a:pt x="371" y="527"/>
                  </a:lnTo>
                  <a:lnTo>
                    <a:pt x="373" y="525"/>
                  </a:lnTo>
                  <a:lnTo>
                    <a:pt x="371" y="523"/>
                  </a:lnTo>
                  <a:lnTo>
                    <a:pt x="373" y="520"/>
                  </a:lnTo>
                  <a:lnTo>
                    <a:pt x="374" y="520"/>
                  </a:lnTo>
                  <a:lnTo>
                    <a:pt x="374" y="519"/>
                  </a:lnTo>
                  <a:lnTo>
                    <a:pt x="374" y="519"/>
                  </a:lnTo>
                  <a:lnTo>
                    <a:pt x="374" y="517"/>
                  </a:lnTo>
                  <a:lnTo>
                    <a:pt x="373" y="517"/>
                  </a:lnTo>
                  <a:lnTo>
                    <a:pt x="373" y="517"/>
                  </a:lnTo>
                  <a:lnTo>
                    <a:pt x="369" y="517"/>
                  </a:lnTo>
                  <a:lnTo>
                    <a:pt x="368" y="517"/>
                  </a:lnTo>
                  <a:lnTo>
                    <a:pt x="365" y="516"/>
                  </a:lnTo>
                  <a:lnTo>
                    <a:pt x="365" y="514"/>
                  </a:lnTo>
                  <a:lnTo>
                    <a:pt x="365" y="512"/>
                  </a:lnTo>
                  <a:lnTo>
                    <a:pt x="365" y="512"/>
                  </a:lnTo>
                  <a:lnTo>
                    <a:pt x="365" y="511"/>
                  </a:lnTo>
                  <a:lnTo>
                    <a:pt x="365" y="511"/>
                  </a:lnTo>
                  <a:lnTo>
                    <a:pt x="365" y="508"/>
                  </a:lnTo>
                  <a:lnTo>
                    <a:pt x="363" y="508"/>
                  </a:lnTo>
                  <a:lnTo>
                    <a:pt x="363" y="506"/>
                  </a:lnTo>
                  <a:lnTo>
                    <a:pt x="362" y="506"/>
                  </a:lnTo>
                  <a:lnTo>
                    <a:pt x="362" y="504"/>
                  </a:lnTo>
                  <a:lnTo>
                    <a:pt x="363" y="504"/>
                  </a:lnTo>
                  <a:lnTo>
                    <a:pt x="365" y="501"/>
                  </a:lnTo>
                  <a:lnTo>
                    <a:pt x="365" y="501"/>
                  </a:lnTo>
                  <a:lnTo>
                    <a:pt x="365" y="501"/>
                  </a:lnTo>
                  <a:lnTo>
                    <a:pt x="363" y="501"/>
                  </a:lnTo>
                  <a:lnTo>
                    <a:pt x="362" y="503"/>
                  </a:lnTo>
                  <a:lnTo>
                    <a:pt x="360" y="501"/>
                  </a:lnTo>
                  <a:lnTo>
                    <a:pt x="360" y="501"/>
                  </a:lnTo>
                  <a:lnTo>
                    <a:pt x="358" y="501"/>
                  </a:lnTo>
                  <a:lnTo>
                    <a:pt x="355" y="501"/>
                  </a:lnTo>
                  <a:lnTo>
                    <a:pt x="352" y="503"/>
                  </a:lnTo>
                  <a:lnTo>
                    <a:pt x="350" y="503"/>
                  </a:lnTo>
                  <a:lnTo>
                    <a:pt x="349" y="504"/>
                  </a:lnTo>
                  <a:lnTo>
                    <a:pt x="347" y="504"/>
                  </a:lnTo>
                  <a:lnTo>
                    <a:pt x="347" y="504"/>
                  </a:lnTo>
                  <a:lnTo>
                    <a:pt x="346" y="504"/>
                  </a:lnTo>
                  <a:lnTo>
                    <a:pt x="346" y="503"/>
                  </a:lnTo>
                  <a:lnTo>
                    <a:pt x="347" y="501"/>
                  </a:lnTo>
                  <a:lnTo>
                    <a:pt x="349" y="500"/>
                  </a:lnTo>
                  <a:lnTo>
                    <a:pt x="347" y="498"/>
                  </a:lnTo>
                  <a:lnTo>
                    <a:pt x="347" y="498"/>
                  </a:lnTo>
                  <a:lnTo>
                    <a:pt x="347" y="497"/>
                  </a:lnTo>
                  <a:lnTo>
                    <a:pt x="346" y="497"/>
                  </a:lnTo>
                  <a:lnTo>
                    <a:pt x="346" y="495"/>
                  </a:lnTo>
                  <a:lnTo>
                    <a:pt x="346" y="493"/>
                  </a:lnTo>
                  <a:lnTo>
                    <a:pt x="346" y="492"/>
                  </a:lnTo>
                  <a:lnTo>
                    <a:pt x="347" y="490"/>
                  </a:lnTo>
                  <a:lnTo>
                    <a:pt x="349" y="490"/>
                  </a:lnTo>
                  <a:lnTo>
                    <a:pt x="349" y="490"/>
                  </a:lnTo>
                  <a:lnTo>
                    <a:pt x="349" y="489"/>
                  </a:lnTo>
                  <a:lnTo>
                    <a:pt x="349" y="487"/>
                  </a:lnTo>
                  <a:lnTo>
                    <a:pt x="349" y="486"/>
                  </a:lnTo>
                  <a:lnTo>
                    <a:pt x="350" y="484"/>
                  </a:lnTo>
                  <a:lnTo>
                    <a:pt x="350" y="484"/>
                  </a:lnTo>
                  <a:lnTo>
                    <a:pt x="352" y="484"/>
                  </a:lnTo>
                  <a:lnTo>
                    <a:pt x="352" y="484"/>
                  </a:lnTo>
                  <a:lnTo>
                    <a:pt x="354" y="482"/>
                  </a:lnTo>
                  <a:lnTo>
                    <a:pt x="354" y="481"/>
                  </a:lnTo>
                  <a:lnTo>
                    <a:pt x="355" y="479"/>
                  </a:lnTo>
                  <a:lnTo>
                    <a:pt x="355" y="479"/>
                  </a:lnTo>
                  <a:lnTo>
                    <a:pt x="357" y="479"/>
                  </a:lnTo>
                  <a:lnTo>
                    <a:pt x="357" y="479"/>
                  </a:lnTo>
                  <a:lnTo>
                    <a:pt x="358" y="478"/>
                  </a:lnTo>
                  <a:lnTo>
                    <a:pt x="358" y="476"/>
                  </a:lnTo>
                  <a:lnTo>
                    <a:pt x="360" y="475"/>
                  </a:lnTo>
                  <a:lnTo>
                    <a:pt x="362" y="475"/>
                  </a:lnTo>
                  <a:lnTo>
                    <a:pt x="362" y="475"/>
                  </a:lnTo>
                  <a:lnTo>
                    <a:pt x="362" y="475"/>
                  </a:lnTo>
                  <a:lnTo>
                    <a:pt x="362" y="473"/>
                  </a:lnTo>
                  <a:lnTo>
                    <a:pt x="360" y="471"/>
                  </a:lnTo>
                  <a:lnTo>
                    <a:pt x="360" y="471"/>
                  </a:lnTo>
                  <a:lnTo>
                    <a:pt x="362" y="470"/>
                  </a:lnTo>
                  <a:lnTo>
                    <a:pt x="363" y="470"/>
                  </a:lnTo>
                  <a:lnTo>
                    <a:pt x="362" y="468"/>
                  </a:lnTo>
                  <a:lnTo>
                    <a:pt x="363" y="467"/>
                  </a:lnTo>
                  <a:lnTo>
                    <a:pt x="363" y="464"/>
                  </a:lnTo>
                  <a:lnTo>
                    <a:pt x="363" y="462"/>
                  </a:lnTo>
                  <a:lnTo>
                    <a:pt x="363" y="460"/>
                  </a:lnTo>
                  <a:lnTo>
                    <a:pt x="363" y="459"/>
                  </a:lnTo>
                  <a:lnTo>
                    <a:pt x="363" y="457"/>
                  </a:lnTo>
                  <a:lnTo>
                    <a:pt x="362" y="454"/>
                  </a:lnTo>
                  <a:lnTo>
                    <a:pt x="362" y="454"/>
                  </a:lnTo>
                  <a:lnTo>
                    <a:pt x="362" y="451"/>
                  </a:lnTo>
                  <a:lnTo>
                    <a:pt x="362" y="448"/>
                  </a:lnTo>
                  <a:lnTo>
                    <a:pt x="362" y="448"/>
                  </a:lnTo>
                  <a:lnTo>
                    <a:pt x="360" y="448"/>
                  </a:lnTo>
                  <a:lnTo>
                    <a:pt x="358" y="448"/>
                  </a:lnTo>
                  <a:lnTo>
                    <a:pt x="358" y="448"/>
                  </a:lnTo>
                  <a:lnTo>
                    <a:pt x="358" y="448"/>
                  </a:lnTo>
                  <a:lnTo>
                    <a:pt x="357" y="449"/>
                  </a:lnTo>
                  <a:lnTo>
                    <a:pt x="357" y="449"/>
                  </a:lnTo>
                  <a:lnTo>
                    <a:pt x="357" y="448"/>
                  </a:lnTo>
                  <a:lnTo>
                    <a:pt x="355" y="446"/>
                  </a:lnTo>
                  <a:lnTo>
                    <a:pt x="354" y="441"/>
                  </a:lnTo>
                  <a:lnTo>
                    <a:pt x="354" y="441"/>
                  </a:lnTo>
                  <a:lnTo>
                    <a:pt x="354" y="440"/>
                  </a:lnTo>
                  <a:lnTo>
                    <a:pt x="354" y="438"/>
                  </a:lnTo>
                  <a:lnTo>
                    <a:pt x="352" y="438"/>
                  </a:lnTo>
                  <a:lnTo>
                    <a:pt x="352" y="437"/>
                  </a:lnTo>
                  <a:lnTo>
                    <a:pt x="350" y="437"/>
                  </a:lnTo>
                  <a:lnTo>
                    <a:pt x="350" y="437"/>
                  </a:lnTo>
                  <a:lnTo>
                    <a:pt x="350" y="437"/>
                  </a:lnTo>
                  <a:lnTo>
                    <a:pt x="349" y="437"/>
                  </a:lnTo>
                  <a:lnTo>
                    <a:pt x="349" y="435"/>
                  </a:lnTo>
                  <a:lnTo>
                    <a:pt x="347" y="435"/>
                  </a:lnTo>
                  <a:lnTo>
                    <a:pt x="347" y="434"/>
                  </a:lnTo>
                  <a:lnTo>
                    <a:pt x="347" y="434"/>
                  </a:lnTo>
                  <a:lnTo>
                    <a:pt x="346" y="434"/>
                  </a:lnTo>
                  <a:lnTo>
                    <a:pt x="346" y="435"/>
                  </a:lnTo>
                  <a:lnTo>
                    <a:pt x="344" y="435"/>
                  </a:lnTo>
                  <a:lnTo>
                    <a:pt x="344" y="437"/>
                  </a:lnTo>
                  <a:lnTo>
                    <a:pt x="343" y="438"/>
                  </a:lnTo>
                  <a:lnTo>
                    <a:pt x="343" y="438"/>
                  </a:lnTo>
                  <a:lnTo>
                    <a:pt x="343" y="438"/>
                  </a:lnTo>
                  <a:lnTo>
                    <a:pt x="339" y="437"/>
                  </a:lnTo>
                  <a:lnTo>
                    <a:pt x="339" y="437"/>
                  </a:lnTo>
                  <a:lnTo>
                    <a:pt x="338" y="437"/>
                  </a:lnTo>
                  <a:lnTo>
                    <a:pt x="336" y="437"/>
                  </a:lnTo>
                  <a:lnTo>
                    <a:pt x="335" y="437"/>
                  </a:lnTo>
                  <a:lnTo>
                    <a:pt x="333" y="435"/>
                  </a:lnTo>
                  <a:lnTo>
                    <a:pt x="332" y="435"/>
                  </a:lnTo>
                  <a:lnTo>
                    <a:pt x="330" y="435"/>
                  </a:lnTo>
                  <a:lnTo>
                    <a:pt x="328" y="437"/>
                  </a:lnTo>
                  <a:lnTo>
                    <a:pt x="328" y="437"/>
                  </a:lnTo>
                  <a:lnTo>
                    <a:pt x="328" y="435"/>
                  </a:lnTo>
                  <a:lnTo>
                    <a:pt x="327" y="435"/>
                  </a:lnTo>
                  <a:lnTo>
                    <a:pt x="327" y="435"/>
                  </a:lnTo>
                  <a:lnTo>
                    <a:pt x="328" y="435"/>
                  </a:lnTo>
                  <a:lnTo>
                    <a:pt x="328" y="434"/>
                  </a:lnTo>
                  <a:lnTo>
                    <a:pt x="328" y="434"/>
                  </a:lnTo>
                  <a:lnTo>
                    <a:pt x="330" y="432"/>
                  </a:lnTo>
                  <a:lnTo>
                    <a:pt x="332" y="430"/>
                  </a:lnTo>
                  <a:lnTo>
                    <a:pt x="332" y="429"/>
                  </a:lnTo>
                  <a:lnTo>
                    <a:pt x="330" y="427"/>
                  </a:lnTo>
                  <a:lnTo>
                    <a:pt x="330" y="426"/>
                  </a:lnTo>
                  <a:lnTo>
                    <a:pt x="330" y="426"/>
                  </a:lnTo>
                  <a:lnTo>
                    <a:pt x="328" y="426"/>
                  </a:lnTo>
                  <a:lnTo>
                    <a:pt x="325" y="427"/>
                  </a:lnTo>
                  <a:lnTo>
                    <a:pt x="325" y="427"/>
                  </a:lnTo>
                  <a:lnTo>
                    <a:pt x="325" y="427"/>
                  </a:lnTo>
                  <a:lnTo>
                    <a:pt x="325" y="424"/>
                  </a:lnTo>
                  <a:lnTo>
                    <a:pt x="327" y="424"/>
                  </a:lnTo>
                  <a:lnTo>
                    <a:pt x="327" y="424"/>
                  </a:lnTo>
                  <a:lnTo>
                    <a:pt x="328" y="423"/>
                  </a:lnTo>
                  <a:lnTo>
                    <a:pt x="328" y="423"/>
                  </a:lnTo>
                  <a:lnTo>
                    <a:pt x="328" y="423"/>
                  </a:lnTo>
                  <a:lnTo>
                    <a:pt x="327" y="423"/>
                  </a:lnTo>
                  <a:lnTo>
                    <a:pt x="327" y="423"/>
                  </a:lnTo>
                  <a:lnTo>
                    <a:pt x="325" y="419"/>
                  </a:lnTo>
                  <a:lnTo>
                    <a:pt x="325" y="419"/>
                  </a:lnTo>
                  <a:lnTo>
                    <a:pt x="324" y="419"/>
                  </a:lnTo>
                  <a:lnTo>
                    <a:pt x="322" y="419"/>
                  </a:lnTo>
                  <a:lnTo>
                    <a:pt x="319" y="421"/>
                  </a:lnTo>
                  <a:lnTo>
                    <a:pt x="316" y="423"/>
                  </a:lnTo>
                  <a:lnTo>
                    <a:pt x="316" y="424"/>
                  </a:lnTo>
                  <a:lnTo>
                    <a:pt x="316" y="424"/>
                  </a:lnTo>
                  <a:lnTo>
                    <a:pt x="316" y="424"/>
                  </a:lnTo>
                  <a:lnTo>
                    <a:pt x="316" y="426"/>
                  </a:lnTo>
                  <a:lnTo>
                    <a:pt x="314" y="426"/>
                  </a:lnTo>
                  <a:lnTo>
                    <a:pt x="314" y="426"/>
                  </a:lnTo>
                  <a:lnTo>
                    <a:pt x="313" y="426"/>
                  </a:lnTo>
                  <a:lnTo>
                    <a:pt x="311" y="424"/>
                  </a:lnTo>
                  <a:lnTo>
                    <a:pt x="309" y="424"/>
                  </a:lnTo>
                  <a:lnTo>
                    <a:pt x="308" y="424"/>
                  </a:lnTo>
                  <a:lnTo>
                    <a:pt x="306" y="423"/>
                  </a:lnTo>
                  <a:lnTo>
                    <a:pt x="306" y="423"/>
                  </a:lnTo>
                  <a:lnTo>
                    <a:pt x="305" y="423"/>
                  </a:lnTo>
                  <a:lnTo>
                    <a:pt x="305" y="421"/>
                  </a:lnTo>
                  <a:lnTo>
                    <a:pt x="303" y="421"/>
                  </a:lnTo>
                  <a:lnTo>
                    <a:pt x="302" y="423"/>
                  </a:lnTo>
                  <a:lnTo>
                    <a:pt x="298" y="424"/>
                  </a:lnTo>
                  <a:lnTo>
                    <a:pt x="297" y="426"/>
                  </a:lnTo>
                  <a:lnTo>
                    <a:pt x="297" y="426"/>
                  </a:lnTo>
                  <a:lnTo>
                    <a:pt x="295" y="427"/>
                  </a:lnTo>
                  <a:lnTo>
                    <a:pt x="295" y="427"/>
                  </a:lnTo>
                  <a:lnTo>
                    <a:pt x="294" y="429"/>
                  </a:lnTo>
                  <a:lnTo>
                    <a:pt x="294" y="429"/>
                  </a:lnTo>
                  <a:lnTo>
                    <a:pt x="291" y="430"/>
                  </a:lnTo>
                  <a:lnTo>
                    <a:pt x="289" y="430"/>
                  </a:lnTo>
                  <a:lnTo>
                    <a:pt x="286" y="432"/>
                  </a:lnTo>
                  <a:lnTo>
                    <a:pt x="284" y="432"/>
                  </a:lnTo>
                  <a:lnTo>
                    <a:pt x="283" y="432"/>
                  </a:lnTo>
                  <a:lnTo>
                    <a:pt x="283" y="434"/>
                  </a:lnTo>
                  <a:lnTo>
                    <a:pt x="281" y="435"/>
                  </a:lnTo>
                  <a:lnTo>
                    <a:pt x="281" y="437"/>
                  </a:lnTo>
                  <a:lnTo>
                    <a:pt x="278" y="438"/>
                  </a:lnTo>
                  <a:lnTo>
                    <a:pt x="276" y="440"/>
                  </a:lnTo>
                  <a:lnTo>
                    <a:pt x="275" y="440"/>
                  </a:lnTo>
                  <a:lnTo>
                    <a:pt x="275" y="441"/>
                  </a:lnTo>
                  <a:lnTo>
                    <a:pt x="275" y="441"/>
                  </a:lnTo>
                  <a:lnTo>
                    <a:pt x="276" y="441"/>
                  </a:lnTo>
                  <a:lnTo>
                    <a:pt x="276" y="441"/>
                  </a:lnTo>
                  <a:lnTo>
                    <a:pt x="275" y="443"/>
                  </a:lnTo>
                  <a:lnTo>
                    <a:pt x="273" y="443"/>
                  </a:lnTo>
                  <a:lnTo>
                    <a:pt x="273" y="445"/>
                  </a:lnTo>
                  <a:lnTo>
                    <a:pt x="272" y="445"/>
                  </a:lnTo>
                  <a:lnTo>
                    <a:pt x="270" y="445"/>
                  </a:lnTo>
                  <a:lnTo>
                    <a:pt x="270" y="445"/>
                  </a:lnTo>
                  <a:lnTo>
                    <a:pt x="270" y="445"/>
                  </a:lnTo>
                  <a:lnTo>
                    <a:pt x="268" y="445"/>
                  </a:lnTo>
                  <a:lnTo>
                    <a:pt x="268" y="445"/>
                  </a:lnTo>
                  <a:lnTo>
                    <a:pt x="267" y="445"/>
                  </a:lnTo>
                  <a:lnTo>
                    <a:pt x="265" y="446"/>
                  </a:lnTo>
                  <a:lnTo>
                    <a:pt x="264" y="446"/>
                  </a:lnTo>
                  <a:lnTo>
                    <a:pt x="264" y="446"/>
                  </a:lnTo>
                  <a:lnTo>
                    <a:pt x="262" y="446"/>
                  </a:lnTo>
                  <a:lnTo>
                    <a:pt x="261" y="446"/>
                  </a:lnTo>
                  <a:lnTo>
                    <a:pt x="261" y="445"/>
                  </a:lnTo>
                  <a:lnTo>
                    <a:pt x="261" y="443"/>
                  </a:lnTo>
                  <a:lnTo>
                    <a:pt x="261" y="443"/>
                  </a:lnTo>
                  <a:lnTo>
                    <a:pt x="259" y="441"/>
                  </a:lnTo>
                  <a:lnTo>
                    <a:pt x="256" y="441"/>
                  </a:lnTo>
                  <a:lnTo>
                    <a:pt x="256" y="441"/>
                  </a:lnTo>
                  <a:lnTo>
                    <a:pt x="256" y="440"/>
                  </a:lnTo>
                  <a:lnTo>
                    <a:pt x="254" y="440"/>
                  </a:lnTo>
                  <a:lnTo>
                    <a:pt x="253" y="441"/>
                  </a:lnTo>
                  <a:lnTo>
                    <a:pt x="253" y="441"/>
                  </a:lnTo>
                  <a:lnTo>
                    <a:pt x="251" y="441"/>
                  </a:lnTo>
                  <a:lnTo>
                    <a:pt x="251" y="441"/>
                  </a:lnTo>
                  <a:lnTo>
                    <a:pt x="250" y="441"/>
                  </a:lnTo>
                  <a:lnTo>
                    <a:pt x="246" y="440"/>
                  </a:lnTo>
                  <a:lnTo>
                    <a:pt x="246" y="440"/>
                  </a:lnTo>
                  <a:lnTo>
                    <a:pt x="243" y="440"/>
                  </a:lnTo>
                  <a:lnTo>
                    <a:pt x="242" y="440"/>
                  </a:lnTo>
                  <a:lnTo>
                    <a:pt x="242" y="440"/>
                  </a:lnTo>
                  <a:lnTo>
                    <a:pt x="242" y="440"/>
                  </a:lnTo>
                  <a:lnTo>
                    <a:pt x="242" y="438"/>
                  </a:lnTo>
                  <a:lnTo>
                    <a:pt x="242" y="438"/>
                  </a:lnTo>
                  <a:lnTo>
                    <a:pt x="242" y="438"/>
                  </a:lnTo>
                  <a:lnTo>
                    <a:pt x="240" y="437"/>
                  </a:lnTo>
                  <a:lnTo>
                    <a:pt x="239" y="437"/>
                  </a:lnTo>
                  <a:lnTo>
                    <a:pt x="237" y="437"/>
                  </a:lnTo>
                  <a:lnTo>
                    <a:pt x="235" y="437"/>
                  </a:lnTo>
                  <a:lnTo>
                    <a:pt x="234" y="438"/>
                  </a:lnTo>
                  <a:lnTo>
                    <a:pt x="234" y="438"/>
                  </a:lnTo>
                  <a:lnTo>
                    <a:pt x="232" y="440"/>
                  </a:lnTo>
                  <a:lnTo>
                    <a:pt x="231" y="440"/>
                  </a:lnTo>
                  <a:lnTo>
                    <a:pt x="229" y="441"/>
                  </a:lnTo>
                  <a:lnTo>
                    <a:pt x="227" y="443"/>
                  </a:lnTo>
                  <a:lnTo>
                    <a:pt x="226" y="445"/>
                  </a:lnTo>
                  <a:lnTo>
                    <a:pt x="224" y="446"/>
                  </a:lnTo>
                  <a:lnTo>
                    <a:pt x="224" y="448"/>
                  </a:lnTo>
                  <a:lnTo>
                    <a:pt x="223" y="449"/>
                  </a:lnTo>
                  <a:lnTo>
                    <a:pt x="221" y="449"/>
                  </a:lnTo>
                  <a:lnTo>
                    <a:pt x="221" y="452"/>
                  </a:lnTo>
                  <a:lnTo>
                    <a:pt x="220" y="451"/>
                  </a:lnTo>
                  <a:lnTo>
                    <a:pt x="220" y="451"/>
                  </a:lnTo>
                  <a:lnTo>
                    <a:pt x="218" y="449"/>
                  </a:lnTo>
                  <a:lnTo>
                    <a:pt x="220" y="445"/>
                  </a:lnTo>
                  <a:lnTo>
                    <a:pt x="220" y="443"/>
                  </a:lnTo>
                  <a:lnTo>
                    <a:pt x="220" y="443"/>
                  </a:lnTo>
                  <a:lnTo>
                    <a:pt x="220" y="441"/>
                  </a:lnTo>
                  <a:lnTo>
                    <a:pt x="218" y="441"/>
                  </a:lnTo>
                  <a:lnTo>
                    <a:pt x="216" y="440"/>
                  </a:lnTo>
                  <a:lnTo>
                    <a:pt x="216" y="440"/>
                  </a:lnTo>
                  <a:lnTo>
                    <a:pt x="215" y="441"/>
                  </a:lnTo>
                  <a:lnTo>
                    <a:pt x="215" y="441"/>
                  </a:lnTo>
                  <a:lnTo>
                    <a:pt x="213" y="441"/>
                  </a:lnTo>
                  <a:lnTo>
                    <a:pt x="212" y="441"/>
                  </a:lnTo>
                  <a:lnTo>
                    <a:pt x="210" y="443"/>
                  </a:lnTo>
                  <a:lnTo>
                    <a:pt x="210" y="443"/>
                  </a:lnTo>
                  <a:lnTo>
                    <a:pt x="209" y="443"/>
                  </a:lnTo>
                  <a:lnTo>
                    <a:pt x="210" y="443"/>
                  </a:lnTo>
                  <a:lnTo>
                    <a:pt x="209" y="443"/>
                  </a:lnTo>
                  <a:lnTo>
                    <a:pt x="207" y="443"/>
                  </a:lnTo>
                  <a:lnTo>
                    <a:pt x="205" y="443"/>
                  </a:lnTo>
                  <a:lnTo>
                    <a:pt x="204" y="445"/>
                  </a:lnTo>
                  <a:lnTo>
                    <a:pt x="202" y="445"/>
                  </a:lnTo>
                  <a:lnTo>
                    <a:pt x="201" y="445"/>
                  </a:lnTo>
                  <a:lnTo>
                    <a:pt x="201" y="445"/>
                  </a:lnTo>
                  <a:lnTo>
                    <a:pt x="198" y="445"/>
                  </a:lnTo>
                  <a:lnTo>
                    <a:pt x="196" y="445"/>
                  </a:lnTo>
                  <a:lnTo>
                    <a:pt x="194" y="443"/>
                  </a:lnTo>
                  <a:lnTo>
                    <a:pt x="193" y="441"/>
                  </a:lnTo>
                  <a:lnTo>
                    <a:pt x="191" y="441"/>
                  </a:lnTo>
                  <a:lnTo>
                    <a:pt x="190" y="441"/>
                  </a:lnTo>
                  <a:lnTo>
                    <a:pt x="190" y="440"/>
                  </a:lnTo>
                  <a:lnTo>
                    <a:pt x="190" y="440"/>
                  </a:lnTo>
                  <a:lnTo>
                    <a:pt x="188" y="440"/>
                  </a:lnTo>
                  <a:lnTo>
                    <a:pt x="187" y="440"/>
                  </a:lnTo>
                  <a:lnTo>
                    <a:pt x="187" y="443"/>
                  </a:lnTo>
                  <a:lnTo>
                    <a:pt x="187" y="443"/>
                  </a:lnTo>
                  <a:lnTo>
                    <a:pt x="185" y="443"/>
                  </a:lnTo>
                  <a:lnTo>
                    <a:pt x="183" y="443"/>
                  </a:lnTo>
                  <a:lnTo>
                    <a:pt x="182" y="441"/>
                  </a:lnTo>
                  <a:lnTo>
                    <a:pt x="182" y="440"/>
                  </a:lnTo>
                  <a:lnTo>
                    <a:pt x="180" y="440"/>
                  </a:lnTo>
                  <a:lnTo>
                    <a:pt x="180" y="440"/>
                  </a:lnTo>
                  <a:lnTo>
                    <a:pt x="180" y="441"/>
                  </a:lnTo>
                  <a:lnTo>
                    <a:pt x="180" y="443"/>
                  </a:lnTo>
                  <a:lnTo>
                    <a:pt x="179" y="443"/>
                  </a:lnTo>
                  <a:lnTo>
                    <a:pt x="179" y="443"/>
                  </a:lnTo>
                  <a:lnTo>
                    <a:pt x="177" y="441"/>
                  </a:lnTo>
                  <a:lnTo>
                    <a:pt x="177" y="440"/>
                  </a:lnTo>
                  <a:lnTo>
                    <a:pt x="175" y="438"/>
                  </a:lnTo>
                  <a:lnTo>
                    <a:pt x="174" y="437"/>
                  </a:lnTo>
                  <a:lnTo>
                    <a:pt x="171" y="437"/>
                  </a:lnTo>
                  <a:lnTo>
                    <a:pt x="168" y="437"/>
                  </a:lnTo>
                  <a:lnTo>
                    <a:pt x="166" y="437"/>
                  </a:lnTo>
                  <a:lnTo>
                    <a:pt x="166" y="435"/>
                  </a:lnTo>
                  <a:lnTo>
                    <a:pt x="166" y="434"/>
                  </a:lnTo>
                  <a:lnTo>
                    <a:pt x="168" y="432"/>
                  </a:lnTo>
                  <a:lnTo>
                    <a:pt x="168" y="432"/>
                  </a:lnTo>
                  <a:lnTo>
                    <a:pt x="166" y="432"/>
                  </a:lnTo>
                  <a:lnTo>
                    <a:pt x="166" y="432"/>
                  </a:lnTo>
                  <a:lnTo>
                    <a:pt x="163" y="434"/>
                  </a:lnTo>
                  <a:lnTo>
                    <a:pt x="161" y="434"/>
                  </a:lnTo>
                  <a:lnTo>
                    <a:pt x="161" y="432"/>
                  </a:lnTo>
                  <a:lnTo>
                    <a:pt x="160" y="432"/>
                  </a:lnTo>
                  <a:lnTo>
                    <a:pt x="160" y="432"/>
                  </a:lnTo>
                  <a:lnTo>
                    <a:pt x="160" y="432"/>
                  </a:lnTo>
                  <a:lnTo>
                    <a:pt x="157" y="430"/>
                  </a:lnTo>
                  <a:lnTo>
                    <a:pt x="157" y="429"/>
                  </a:lnTo>
                  <a:lnTo>
                    <a:pt x="155" y="429"/>
                  </a:lnTo>
                  <a:lnTo>
                    <a:pt x="153" y="427"/>
                  </a:lnTo>
                  <a:lnTo>
                    <a:pt x="152" y="426"/>
                  </a:lnTo>
                  <a:lnTo>
                    <a:pt x="152" y="424"/>
                  </a:lnTo>
                  <a:lnTo>
                    <a:pt x="152" y="423"/>
                  </a:lnTo>
                  <a:lnTo>
                    <a:pt x="150" y="423"/>
                  </a:lnTo>
                  <a:lnTo>
                    <a:pt x="149" y="421"/>
                  </a:lnTo>
                  <a:lnTo>
                    <a:pt x="147" y="423"/>
                  </a:lnTo>
                  <a:lnTo>
                    <a:pt x="146" y="423"/>
                  </a:lnTo>
                  <a:lnTo>
                    <a:pt x="144" y="423"/>
                  </a:lnTo>
                  <a:lnTo>
                    <a:pt x="142" y="421"/>
                  </a:lnTo>
                  <a:lnTo>
                    <a:pt x="141" y="419"/>
                  </a:lnTo>
                  <a:lnTo>
                    <a:pt x="139" y="418"/>
                  </a:lnTo>
                  <a:lnTo>
                    <a:pt x="138" y="416"/>
                  </a:lnTo>
                  <a:lnTo>
                    <a:pt x="136" y="416"/>
                  </a:lnTo>
                  <a:lnTo>
                    <a:pt x="133" y="415"/>
                  </a:lnTo>
                  <a:lnTo>
                    <a:pt x="130" y="413"/>
                  </a:lnTo>
                  <a:lnTo>
                    <a:pt x="128" y="412"/>
                  </a:lnTo>
                  <a:lnTo>
                    <a:pt x="125" y="410"/>
                  </a:lnTo>
                  <a:lnTo>
                    <a:pt x="123" y="408"/>
                  </a:lnTo>
                  <a:lnTo>
                    <a:pt x="123" y="408"/>
                  </a:lnTo>
                  <a:lnTo>
                    <a:pt x="122" y="407"/>
                  </a:lnTo>
                  <a:lnTo>
                    <a:pt x="122" y="405"/>
                  </a:lnTo>
                  <a:lnTo>
                    <a:pt x="119" y="405"/>
                  </a:lnTo>
                  <a:lnTo>
                    <a:pt x="116" y="404"/>
                  </a:lnTo>
                  <a:lnTo>
                    <a:pt x="112" y="405"/>
                  </a:lnTo>
                  <a:lnTo>
                    <a:pt x="111" y="408"/>
                  </a:lnTo>
                  <a:lnTo>
                    <a:pt x="109" y="410"/>
                  </a:lnTo>
                  <a:lnTo>
                    <a:pt x="108" y="410"/>
                  </a:lnTo>
                  <a:lnTo>
                    <a:pt x="108" y="408"/>
                  </a:lnTo>
                  <a:lnTo>
                    <a:pt x="106" y="408"/>
                  </a:lnTo>
                  <a:lnTo>
                    <a:pt x="106" y="407"/>
                  </a:lnTo>
                  <a:lnTo>
                    <a:pt x="105" y="405"/>
                  </a:lnTo>
                  <a:lnTo>
                    <a:pt x="103" y="405"/>
                  </a:lnTo>
                  <a:lnTo>
                    <a:pt x="101" y="404"/>
                  </a:lnTo>
                  <a:lnTo>
                    <a:pt x="101" y="404"/>
                  </a:lnTo>
                  <a:lnTo>
                    <a:pt x="100" y="404"/>
                  </a:lnTo>
                  <a:lnTo>
                    <a:pt x="98" y="402"/>
                  </a:lnTo>
                  <a:lnTo>
                    <a:pt x="97" y="402"/>
                  </a:lnTo>
                  <a:lnTo>
                    <a:pt x="95" y="402"/>
                  </a:lnTo>
                  <a:lnTo>
                    <a:pt x="95" y="401"/>
                  </a:lnTo>
                  <a:lnTo>
                    <a:pt x="95" y="399"/>
                  </a:lnTo>
                  <a:lnTo>
                    <a:pt x="95" y="399"/>
                  </a:lnTo>
                  <a:lnTo>
                    <a:pt x="95" y="397"/>
                  </a:lnTo>
                  <a:lnTo>
                    <a:pt x="93" y="397"/>
                  </a:lnTo>
                  <a:lnTo>
                    <a:pt x="92" y="396"/>
                  </a:lnTo>
                  <a:lnTo>
                    <a:pt x="90" y="396"/>
                  </a:lnTo>
                  <a:lnTo>
                    <a:pt x="90" y="396"/>
                  </a:lnTo>
                  <a:lnTo>
                    <a:pt x="89" y="396"/>
                  </a:lnTo>
                  <a:lnTo>
                    <a:pt x="87" y="396"/>
                  </a:lnTo>
                  <a:lnTo>
                    <a:pt x="86" y="396"/>
                  </a:lnTo>
                  <a:lnTo>
                    <a:pt x="86" y="394"/>
                  </a:lnTo>
                  <a:lnTo>
                    <a:pt x="84" y="394"/>
                  </a:lnTo>
                  <a:lnTo>
                    <a:pt x="82" y="393"/>
                  </a:lnTo>
                  <a:lnTo>
                    <a:pt x="82" y="393"/>
                  </a:lnTo>
                  <a:lnTo>
                    <a:pt x="81" y="391"/>
                  </a:lnTo>
                  <a:lnTo>
                    <a:pt x="79" y="388"/>
                  </a:lnTo>
                  <a:lnTo>
                    <a:pt x="78" y="388"/>
                  </a:lnTo>
                  <a:lnTo>
                    <a:pt x="78" y="388"/>
                  </a:lnTo>
                  <a:lnTo>
                    <a:pt x="78" y="389"/>
                  </a:lnTo>
                  <a:lnTo>
                    <a:pt x="78" y="389"/>
                  </a:lnTo>
                  <a:lnTo>
                    <a:pt x="76" y="389"/>
                  </a:lnTo>
                  <a:lnTo>
                    <a:pt x="76" y="389"/>
                  </a:lnTo>
                  <a:lnTo>
                    <a:pt x="75" y="389"/>
                  </a:lnTo>
                  <a:lnTo>
                    <a:pt x="75" y="389"/>
                  </a:lnTo>
                  <a:lnTo>
                    <a:pt x="75" y="389"/>
                  </a:lnTo>
                  <a:lnTo>
                    <a:pt x="75" y="388"/>
                  </a:lnTo>
                  <a:lnTo>
                    <a:pt x="75" y="388"/>
                  </a:lnTo>
                  <a:lnTo>
                    <a:pt x="75" y="386"/>
                  </a:lnTo>
                  <a:lnTo>
                    <a:pt x="75" y="385"/>
                  </a:lnTo>
                  <a:lnTo>
                    <a:pt x="75" y="385"/>
                  </a:lnTo>
                  <a:lnTo>
                    <a:pt x="73" y="383"/>
                  </a:lnTo>
                  <a:lnTo>
                    <a:pt x="73" y="382"/>
                  </a:lnTo>
                  <a:lnTo>
                    <a:pt x="73" y="380"/>
                  </a:lnTo>
                  <a:lnTo>
                    <a:pt x="75" y="380"/>
                  </a:lnTo>
                  <a:lnTo>
                    <a:pt x="75" y="378"/>
                  </a:lnTo>
                  <a:lnTo>
                    <a:pt x="73" y="378"/>
                  </a:lnTo>
                  <a:lnTo>
                    <a:pt x="70" y="375"/>
                  </a:lnTo>
                  <a:lnTo>
                    <a:pt x="70" y="375"/>
                  </a:lnTo>
                  <a:lnTo>
                    <a:pt x="70" y="374"/>
                  </a:lnTo>
                  <a:lnTo>
                    <a:pt x="70" y="372"/>
                  </a:lnTo>
                  <a:lnTo>
                    <a:pt x="70" y="371"/>
                  </a:lnTo>
                  <a:lnTo>
                    <a:pt x="68" y="371"/>
                  </a:lnTo>
                  <a:lnTo>
                    <a:pt x="68" y="371"/>
                  </a:lnTo>
                  <a:lnTo>
                    <a:pt x="70" y="371"/>
                  </a:lnTo>
                  <a:lnTo>
                    <a:pt x="71" y="369"/>
                  </a:lnTo>
                  <a:lnTo>
                    <a:pt x="73" y="369"/>
                  </a:lnTo>
                  <a:lnTo>
                    <a:pt x="73" y="369"/>
                  </a:lnTo>
                  <a:lnTo>
                    <a:pt x="75" y="371"/>
                  </a:lnTo>
                  <a:lnTo>
                    <a:pt x="75" y="371"/>
                  </a:lnTo>
                  <a:lnTo>
                    <a:pt x="75" y="371"/>
                  </a:lnTo>
                  <a:lnTo>
                    <a:pt x="76" y="372"/>
                  </a:lnTo>
                  <a:lnTo>
                    <a:pt x="76" y="374"/>
                  </a:lnTo>
                  <a:lnTo>
                    <a:pt x="78" y="372"/>
                  </a:lnTo>
                  <a:lnTo>
                    <a:pt x="79" y="372"/>
                  </a:lnTo>
                  <a:lnTo>
                    <a:pt x="79" y="371"/>
                  </a:lnTo>
                  <a:lnTo>
                    <a:pt x="81" y="371"/>
                  </a:lnTo>
                  <a:lnTo>
                    <a:pt x="81" y="371"/>
                  </a:lnTo>
                  <a:lnTo>
                    <a:pt x="81" y="371"/>
                  </a:lnTo>
                  <a:lnTo>
                    <a:pt x="81" y="369"/>
                  </a:lnTo>
                  <a:lnTo>
                    <a:pt x="81" y="367"/>
                  </a:lnTo>
                  <a:lnTo>
                    <a:pt x="81" y="366"/>
                  </a:lnTo>
                  <a:lnTo>
                    <a:pt x="81" y="366"/>
                  </a:lnTo>
                  <a:lnTo>
                    <a:pt x="81" y="364"/>
                  </a:lnTo>
                  <a:lnTo>
                    <a:pt x="81" y="364"/>
                  </a:lnTo>
                  <a:lnTo>
                    <a:pt x="79" y="363"/>
                  </a:lnTo>
                  <a:lnTo>
                    <a:pt x="79" y="363"/>
                  </a:lnTo>
                  <a:lnTo>
                    <a:pt x="79" y="361"/>
                  </a:lnTo>
                  <a:lnTo>
                    <a:pt x="79" y="361"/>
                  </a:lnTo>
                  <a:lnTo>
                    <a:pt x="79" y="360"/>
                  </a:lnTo>
                  <a:lnTo>
                    <a:pt x="79" y="360"/>
                  </a:lnTo>
                  <a:lnTo>
                    <a:pt x="79" y="360"/>
                  </a:lnTo>
                  <a:lnTo>
                    <a:pt x="79" y="358"/>
                  </a:lnTo>
                  <a:lnTo>
                    <a:pt x="78" y="358"/>
                  </a:lnTo>
                  <a:lnTo>
                    <a:pt x="78" y="356"/>
                  </a:lnTo>
                  <a:lnTo>
                    <a:pt x="76" y="356"/>
                  </a:lnTo>
                  <a:lnTo>
                    <a:pt x="76" y="356"/>
                  </a:lnTo>
                  <a:lnTo>
                    <a:pt x="75" y="355"/>
                  </a:lnTo>
                  <a:lnTo>
                    <a:pt x="75" y="352"/>
                  </a:lnTo>
                  <a:lnTo>
                    <a:pt x="75" y="350"/>
                  </a:lnTo>
                  <a:lnTo>
                    <a:pt x="75" y="349"/>
                  </a:lnTo>
                  <a:lnTo>
                    <a:pt x="75" y="347"/>
                  </a:lnTo>
                  <a:lnTo>
                    <a:pt x="75" y="345"/>
                  </a:lnTo>
                  <a:lnTo>
                    <a:pt x="75" y="345"/>
                  </a:lnTo>
                  <a:lnTo>
                    <a:pt x="76" y="344"/>
                  </a:lnTo>
                  <a:lnTo>
                    <a:pt x="78" y="342"/>
                  </a:lnTo>
                  <a:lnTo>
                    <a:pt x="78" y="342"/>
                  </a:lnTo>
                  <a:lnTo>
                    <a:pt x="78" y="342"/>
                  </a:lnTo>
                  <a:lnTo>
                    <a:pt x="76" y="341"/>
                  </a:lnTo>
                  <a:lnTo>
                    <a:pt x="76" y="341"/>
                  </a:lnTo>
                  <a:lnTo>
                    <a:pt x="75" y="339"/>
                  </a:lnTo>
                  <a:lnTo>
                    <a:pt x="73" y="337"/>
                  </a:lnTo>
                  <a:lnTo>
                    <a:pt x="71" y="337"/>
                  </a:lnTo>
                  <a:lnTo>
                    <a:pt x="68" y="337"/>
                  </a:lnTo>
                  <a:lnTo>
                    <a:pt x="67" y="336"/>
                  </a:lnTo>
                  <a:lnTo>
                    <a:pt x="67" y="334"/>
                  </a:lnTo>
                  <a:lnTo>
                    <a:pt x="65" y="331"/>
                  </a:lnTo>
                  <a:lnTo>
                    <a:pt x="65" y="328"/>
                  </a:lnTo>
                  <a:lnTo>
                    <a:pt x="64" y="326"/>
                  </a:lnTo>
                  <a:lnTo>
                    <a:pt x="64" y="325"/>
                  </a:lnTo>
                  <a:lnTo>
                    <a:pt x="64" y="323"/>
                  </a:lnTo>
                  <a:lnTo>
                    <a:pt x="64" y="323"/>
                  </a:lnTo>
                  <a:lnTo>
                    <a:pt x="64" y="322"/>
                  </a:lnTo>
                  <a:lnTo>
                    <a:pt x="62" y="323"/>
                  </a:lnTo>
                  <a:lnTo>
                    <a:pt x="62" y="323"/>
                  </a:lnTo>
                  <a:lnTo>
                    <a:pt x="62" y="323"/>
                  </a:lnTo>
                  <a:lnTo>
                    <a:pt x="60" y="322"/>
                  </a:lnTo>
                  <a:lnTo>
                    <a:pt x="60" y="322"/>
                  </a:lnTo>
                  <a:lnTo>
                    <a:pt x="60" y="322"/>
                  </a:lnTo>
                  <a:lnTo>
                    <a:pt x="59" y="322"/>
                  </a:lnTo>
                  <a:lnTo>
                    <a:pt x="57" y="323"/>
                  </a:lnTo>
                  <a:lnTo>
                    <a:pt x="56" y="323"/>
                  </a:lnTo>
                  <a:lnTo>
                    <a:pt x="56" y="323"/>
                  </a:lnTo>
                  <a:lnTo>
                    <a:pt x="52" y="322"/>
                  </a:lnTo>
                  <a:lnTo>
                    <a:pt x="51" y="322"/>
                  </a:lnTo>
                  <a:lnTo>
                    <a:pt x="48" y="320"/>
                  </a:lnTo>
                  <a:lnTo>
                    <a:pt x="46" y="320"/>
                  </a:lnTo>
                  <a:lnTo>
                    <a:pt x="45" y="319"/>
                  </a:lnTo>
                  <a:lnTo>
                    <a:pt x="43" y="319"/>
                  </a:lnTo>
                  <a:lnTo>
                    <a:pt x="43" y="317"/>
                  </a:lnTo>
                  <a:lnTo>
                    <a:pt x="43" y="315"/>
                  </a:lnTo>
                  <a:lnTo>
                    <a:pt x="41" y="315"/>
                  </a:lnTo>
                  <a:lnTo>
                    <a:pt x="40" y="317"/>
                  </a:lnTo>
                  <a:lnTo>
                    <a:pt x="38" y="317"/>
                  </a:lnTo>
                  <a:lnTo>
                    <a:pt x="37" y="317"/>
                  </a:lnTo>
                  <a:lnTo>
                    <a:pt x="37" y="317"/>
                  </a:lnTo>
                  <a:lnTo>
                    <a:pt x="35" y="315"/>
                  </a:lnTo>
                  <a:lnTo>
                    <a:pt x="35" y="314"/>
                  </a:lnTo>
                  <a:lnTo>
                    <a:pt x="35" y="314"/>
                  </a:lnTo>
                  <a:lnTo>
                    <a:pt x="34" y="314"/>
                  </a:lnTo>
                  <a:lnTo>
                    <a:pt x="34" y="314"/>
                  </a:lnTo>
                  <a:lnTo>
                    <a:pt x="34" y="312"/>
                  </a:lnTo>
                  <a:lnTo>
                    <a:pt x="34" y="312"/>
                  </a:lnTo>
                  <a:lnTo>
                    <a:pt x="34" y="311"/>
                  </a:lnTo>
                  <a:lnTo>
                    <a:pt x="34" y="308"/>
                  </a:lnTo>
                  <a:lnTo>
                    <a:pt x="34" y="306"/>
                  </a:lnTo>
                  <a:lnTo>
                    <a:pt x="34" y="306"/>
                  </a:lnTo>
                  <a:lnTo>
                    <a:pt x="32" y="304"/>
                  </a:lnTo>
                  <a:lnTo>
                    <a:pt x="32" y="303"/>
                  </a:lnTo>
                  <a:lnTo>
                    <a:pt x="30" y="303"/>
                  </a:lnTo>
                  <a:lnTo>
                    <a:pt x="29" y="301"/>
                  </a:lnTo>
                  <a:lnTo>
                    <a:pt x="29" y="301"/>
                  </a:lnTo>
                  <a:lnTo>
                    <a:pt x="27" y="303"/>
                  </a:lnTo>
                  <a:lnTo>
                    <a:pt x="26" y="301"/>
                  </a:lnTo>
                  <a:lnTo>
                    <a:pt x="26" y="300"/>
                  </a:lnTo>
                  <a:lnTo>
                    <a:pt x="26" y="300"/>
                  </a:lnTo>
                  <a:lnTo>
                    <a:pt x="23" y="298"/>
                  </a:lnTo>
                  <a:lnTo>
                    <a:pt x="21" y="298"/>
                  </a:lnTo>
                  <a:lnTo>
                    <a:pt x="19" y="298"/>
                  </a:lnTo>
                  <a:lnTo>
                    <a:pt x="18" y="298"/>
                  </a:lnTo>
                  <a:lnTo>
                    <a:pt x="18" y="298"/>
                  </a:lnTo>
                  <a:lnTo>
                    <a:pt x="16" y="297"/>
                  </a:lnTo>
                  <a:lnTo>
                    <a:pt x="16" y="297"/>
                  </a:lnTo>
                  <a:lnTo>
                    <a:pt x="15" y="297"/>
                  </a:lnTo>
                  <a:lnTo>
                    <a:pt x="13" y="297"/>
                  </a:lnTo>
                  <a:lnTo>
                    <a:pt x="13" y="297"/>
                  </a:lnTo>
                  <a:lnTo>
                    <a:pt x="13" y="297"/>
                  </a:lnTo>
                  <a:lnTo>
                    <a:pt x="11" y="295"/>
                  </a:lnTo>
                  <a:lnTo>
                    <a:pt x="11" y="295"/>
                  </a:lnTo>
                  <a:lnTo>
                    <a:pt x="13" y="293"/>
                  </a:lnTo>
                  <a:lnTo>
                    <a:pt x="15" y="293"/>
                  </a:lnTo>
                  <a:lnTo>
                    <a:pt x="16" y="293"/>
                  </a:lnTo>
                  <a:lnTo>
                    <a:pt x="16" y="293"/>
                  </a:lnTo>
                  <a:lnTo>
                    <a:pt x="16" y="293"/>
                  </a:lnTo>
                  <a:lnTo>
                    <a:pt x="18" y="293"/>
                  </a:lnTo>
                  <a:lnTo>
                    <a:pt x="18" y="293"/>
                  </a:lnTo>
                  <a:lnTo>
                    <a:pt x="19" y="293"/>
                  </a:lnTo>
                  <a:lnTo>
                    <a:pt x="19" y="293"/>
                  </a:lnTo>
                  <a:lnTo>
                    <a:pt x="21" y="292"/>
                  </a:lnTo>
                  <a:lnTo>
                    <a:pt x="21" y="292"/>
                  </a:lnTo>
                  <a:lnTo>
                    <a:pt x="21" y="290"/>
                  </a:lnTo>
                  <a:lnTo>
                    <a:pt x="19" y="289"/>
                  </a:lnTo>
                  <a:lnTo>
                    <a:pt x="19" y="289"/>
                  </a:lnTo>
                  <a:lnTo>
                    <a:pt x="18" y="287"/>
                  </a:lnTo>
                  <a:lnTo>
                    <a:pt x="19" y="285"/>
                  </a:lnTo>
                  <a:lnTo>
                    <a:pt x="19" y="284"/>
                  </a:lnTo>
                  <a:lnTo>
                    <a:pt x="19" y="284"/>
                  </a:lnTo>
                  <a:lnTo>
                    <a:pt x="18" y="284"/>
                  </a:lnTo>
                  <a:lnTo>
                    <a:pt x="18" y="282"/>
                  </a:lnTo>
                  <a:lnTo>
                    <a:pt x="18" y="281"/>
                  </a:lnTo>
                  <a:lnTo>
                    <a:pt x="16" y="279"/>
                  </a:lnTo>
                  <a:lnTo>
                    <a:pt x="16" y="278"/>
                  </a:lnTo>
                  <a:lnTo>
                    <a:pt x="16" y="276"/>
                  </a:lnTo>
                  <a:lnTo>
                    <a:pt x="18" y="274"/>
                  </a:lnTo>
                  <a:lnTo>
                    <a:pt x="18" y="273"/>
                  </a:lnTo>
                  <a:lnTo>
                    <a:pt x="16" y="273"/>
                  </a:lnTo>
                  <a:lnTo>
                    <a:pt x="13" y="271"/>
                  </a:lnTo>
                  <a:lnTo>
                    <a:pt x="10" y="270"/>
                  </a:lnTo>
                  <a:lnTo>
                    <a:pt x="8" y="270"/>
                  </a:lnTo>
                  <a:lnTo>
                    <a:pt x="7" y="270"/>
                  </a:lnTo>
                  <a:lnTo>
                    <a:pt x="7" y="271"/>
                  </a:lnTo>
                  <a:lnTo>
                    <a:pt x="5" y="271"/>
                  </a:lnTo>
                  <a:lnTo>
                    <a:pt x="5" y="271"/>
                  </a:lnTo>
                  <a:lnTo>
                    <a:pt x="4" y="271"/>
                  </a:lnTo>
                  <a:lnTo>
                    <a:pt x="2" y="271"/>
                  </a:lnTo>
                  <a:lnTo>
                    <a:pt x="2" y="270"/>
                  </a:lnTo>
                  <a:lnTo>
                    <a:pt x="2" y="267"/>
                  </a:lnTo>
                  <a:lnTo>
                    <a:pt x="0" y="267"/>
                  </a:lnTo>
                  <a:lnTo>
                    <a:pt x="2" y="267"/>
                  </a:lnTo>
                  <a:lnTo>
                    <a:pt x="2" y="265"/>
                  </a:lnTo>
                  <a:lnTo>
                    <a:pt x="2" y="265"/>
                  </a:lnTo>
                  <a:lnTo>
                    <a:pt x="2" y="265"/>
                  </a:lnTo>
                  <a:lnTo>
                    <a:pt x="2" y="263"/>
                  </a:lnTo>
                  <a:lnTo>
                    <a:pt x="2" y="263"/>
                  </a:lnTo>
                  <a:lnTo>
                    <a:pt x="0" y="262"/>
                  </a:lnTo>
                  <a:lnTo>
                    <a:pt x="0" y="260"/>
                  </a:lnTo>
                  <a:lnTo>
                    <a:pt x="0" y="259"/>
                  </a:lnTo>
                  <a:lnTo>
                    <a:pt x="0" y="257"/>
                  </a:lnTo>
                  <a:lnTo>
                    <a:pt x="0" y="257"/>
                  </a:lnTo>
                  <a:lnTo>
                    <a:pt x="2" y="256"/>
                  </a:lnTo>
                  <a:lnTo>
                    <a:pt x="4" y="256"/>
                  </a:lnTo>
                  <a:lnTo>
                    <a:pt x="4" y="256"/>
                  </a:lnTo>
                  <a:lnTo>
                    <a:pt x="4" y="254"/>
                  </a:lnTo>
                  <a:lnTo>
                    <a:pt x="4" y="254"/>
                  </a:lnTo>
                  <a:lnTo>
                    <a:pt x="4" y="252"/>
                  </a:lnTo>
                  <a:lnTo>
                    <a:pt x="4" y="251"/>
                  </a:lnTo>
                  <a:lnTo>
                    <a:pt x="4" y="251"/>
                  </a:lnTo>
                  <a:lnTo>
                    <a:pt x="4" y="251"/>
                  </a:lnTo>
                  <a:lnTo>
                    <a:pt x="4" y="249"/>
                  </a:lnTo>
                  <a:lnTo>
                    <a:pt x="5" y="248"/>
                  </a:lnTo>
                  <a:lnTo>
                    <a:pt x="5" y="246"/>
                  </a:lnTo>
                  <a:lnTo>
                    <a:pt x="5" y="246"/>
                  </a:lnTo>
                  <a:lnTo>
                    <a:pt x="7" y="246"/>
                  </a:lnTo>
                  <a:lnTo>
                    <a:pt x="8" y="246"/>
                  </a:lnTo>
                  <a:lnTo>
                    <a:pt x="11" y="245"/>
                  </a:lnTo>
                  <a:lnTo>
                    <a:pt x="15" y="243"/>
                  </a:lnTo>
                  <a:lnTo>
                    <a:pt x="15" y="241"/>
                  </a:lnTo>
                  <a:lnTo>
                    <a:pt x="16" y="241"/>
                  </a:lnTo>
                  <a:lnTo>
                    <a:pt x="18" y="241"/>
                  </a:lnTo>
                  <a:lnTo>
                    <a:pt x="18" y="241"/>
                  </a:lnTo>
                  <a:lnTo>
                    <a:pt x="18" y="240"/>
                  </a:lnTo>
                  <a:lnTo>
                    <a:pt x="18" y="240"/>
                  </a:lnTo>
                  <a:lnTo>
                    <a:pt x="18" y="238"/>
                  </a:lnTo>
                  <a:lnTo>
                    <a:pt x="18" y="238"/>
                  </a:lnTo>
                  <a:lnTo>
                    <a:pt x="19" y="240"/>
                  </a:lnTo>
                  <a:lnTo>
                    <a:pt x="21" y="240"/>
                  </a:lnTo>
                  <a:lnTo>
                    <a:pt x="24" y="240"/>
                  </a:lnTo>
                  <a:lnTo>
                    <a:pt x="27" y="237"/>
                  </a:lnTo>
                  <a:lnTo>
                    <a:pt x="27" y="237"/>
                  </a:lnTo>
                  <a:lnTo>
                    <a:pt x="29" y="237"/>
                  </a:lnTo>
                  <a:lnTo>
                    <a:pt x="29" y="238"/>
                  </a:lnTo>
                  <a:lnTo>
                    <a:pt x="29" y="241"/>
                  </a:lnTo>
                  <a:lnTo>
                    <a:pt x="30" y="241"/>
                  </a:lnTo>
                  <a:lnTo>
                    <a:pt x="32" y="241"/>
                  </a:lnTo>
                  <a:lnTo>
                    <a:pt x="35" y="241"/>
                  </a:lnTo>
                  <a:lnTo>
                    <a:pt x="35" y="241"/>
                  </a:lnTo>
                  <a:lnTo>
                    <a:pt x="37" y="241"/>
                  </a:lnTo>
                  <a:lnTo>
                    <a:pt x="37" y="240"/>
                  </a:lnTo>
                  <a:lnTo>
                    <a:pt x="38" y="240"/>
                  </a:lnTo>
                  <a:lnTo>
                    <a:pt x="38" y="241"/>
                  </a:lnTo>
                  <a:lnTo>
                    <a:pt x="40" y="240"/>
                  </a:lnTo>
                  <a:lnTo>
                    <a:pt x="41" y="240"/>
                  </a:lnTo>
                  <a:lnTo>
                    <a:pt x="41" y="238"/>
                  </a:lnTo>
                  <a:lnTo>
                    <a:pt x="43" y="237"/>
                  </a:lnTo>
                  <a:lnTo>
                    <a:pt x="43" y="237"/>
                  </a:lnTo>
                  <a:lnTo>
                    <a:pt x="43" y="235"/>
                  </a:lnTo>
                  <a:lnTo>
                    <a:pt x="45" y="233"/>
                  </a:lnTo>
                  <a:lnTo>
                    <a:pt x="45" y="233"/>
                  </a:lnTo>
                  <a:lnTo>
                    <a:pt x="46" y="230"/>
                  </a:lnTo>
                  <a:lnTo>
                    <a:pt x="48" y="230"/>
                  </a:lnTo>
                  <a:lnTo>
                    <a:pt x="49" y="229"/>
                  </a:lnTo>
                  <a:lnTo>
                    <a:pt x="51" y="230"/>
                  </a:lnTo>
                  <a:lnTo>
                    <a:pt x="52" y="230"/>
                  </a:lnTo>
                  <a:lnTo>
                    <a:pt x="57" y="230"/>
                  </a:lnTo>
                  <a:lnTo>
                    <a:pt x="59" y="230"/>
                  </a:lnTo>
                  <a:lnTo>
                    <a:pt x="60" y="229"/>
                  </a:lnTo>
                  <a:lnTo>
                    <a:pt x="62" y="229"/>
                  </a:lnTo>
                  <a:lnTo>
                    <a:pt x="65" y="229"/>
                  </a:lnTo>
                  <a:lnTo>
                    <a:pt x="68" y="226"/>
                  </a:lnTo>
                  <a:lnTo>
                    <a:pt x="68" y="224"/>
                  </a:lnTo>
                  <a:lnTo>
                    <a:pt x="68" y="224"/>
                  </a:lnTo>
                  <a:lnTo>
                    <a:pt x="70" y="222"/>
                  </a:lnTo>
                  <a:lnTo>
                    <a:pt x="71" y="222"/>
                  </a:lnTo>
                  <a:lnTo>
                    <a:pt x="75" y="221"/>
                  </a:lnTo>
                  <a:lnTo>
                    <a:pt x="79" y="218"/>
                  </a:lnTo>
                  <a:lnTo>
                    <a:pt x="82" y="216"/>
                  </a:lnTo>
                  <a:lnTo>
                    <a:pt x="82" y="216"/>
                  </a:lnTo>
                  <a:lnTo>
                    <a:pt x="86" y="216"/>
                  </a:lnTo>
                  <a:lnTo>
                    <a:pt x="89" y="215"/>
                  </a:lnTo>
                  <a:lnTo>
                    <a:pt x="90" y="213"/>
                  </a:lnTo>
                  <a:lnTo>
                    <a:pt x="90" y="213"/>
                  </a:lnTo>
                  <a:lnTo>
                    <a:pt x="95" y="213"/>
                  </a:lnTo>
                  <a:lnTo>
                    <a:pt x="95" y="211"/>
                  </a:lnTo>
                  <a:lnTo>
                    <a:pt x="95" y="211"/>
                  </a:lnTo>
                  <a:lnTo>
                    <a:pt x="95" y="211"/>
                  </a:lnTo>
                  <a:lnTo>
                    <a:pt x="95" y="210"/>
                  </a:lnTo>
                  <a:lnTo>
                    <a:pt x="95" y="210"/>
                  </a:lnTo>
                  <a:lnTo>
                    <a:pt x="97" y="208"/>
                  </a:lnTo>
                  <a:lnTo>
                    <a:pt x="97" y="208"/>
                  </a:lnTo>
                  <a:lnTo>
                    <a:pt x="95" y="207"/>
                  </a:lnTo>
                  <a:lnTo>
                    <a:pt x="95" y="204"/>
                  </a:lnTo>
                  <a:lnTo>
                    <a:pt x="95" y="202"/>
                  </a:lnTo>
                  <a:lnTo>
                    <a:pt x="95" y="202"/>
                  </a:lnTo>
                  <a:lnTo>
                    <a:pt x="95" y="200"/>
                  </a:lnTo>
                  <a:lnTo>
                    <a:pt x="97" y="199"/>
                  </a:lnTo>
                  <a:lnTo>
                    <a:pt x="98" y="199"/>
                  </a:lnTo>
                  <a:lnTo>
                    <a:pt x="100" y="197"/>
                  </a:lnTo>
                  <a:lnTo>
                    <a:pt x="100" y="197"/>
                  </a:lnTo>
                  <a:lnTo>
                    <a:pt x="98" y="197"/>
                  </a:lnTo>
                  <a:lnTo>
                    <a:pt x="98" y="196"/>
                  </a:lnTo>
                  <a:lnTo>
                    <a:pt x="98" y="196"/>
                  </a:lnTo>
                  <a:lnTo>
                    <a:pt x="98" y="196"/>
                  </a:lnTo>
                  <a:lnTo>
                    <a:pt x="98" y="194"/>
                  </a:lnTo>
                  <a:lnTo>
                    <a:pt x="100" y="194"/>
                  </a:lnTo>
                  <a:lnTo>
                    <a:pt x="101" y="193"/>
                  </a:lnTo>
                  <a:lnTo>
                    <a:pt x="103" y="194"/>
                  </a:lnTo>
                  <a:lnTo>
                    <a:pt x="103" y="194"/>
                  </a:lnTo>
                  <a:lnTo>
                    <a:pt x="103" y="193"/>
                  </a:lnTo>
                  <a:lnTo>
                    <a:pt x="103" y="193"/>
                  </a:lnTo>
                  <a:lnTo>
                    <a:pt x="103" y="191"/>
                  </a:lnTo>
                  <a:lnTo>
                    <a:pt x="101" y="189"/>
                  </a:lnTo>
                  <a:lnTo>
                    <a:pt x="101" y="189"/>
                  </a:lnTo>
                  <a:lnTo>
                    <a:pt x="103" y="188"/>
                  </a:lnTo>
                  <a:lnTo>
                    <a:pt x="101" y="186"/>
                  </a:lnTo>
                  <a:lnTo>
                    <a:pt x="101" y="183"/>
                  </a:lnTo>
                  <a:lnTo>
                    <a:pt x="100" y="180"/>
                  </a:lnTo>
                  <a:lnTo>
                    <a:pt x="98" y="178"/>
                  </a:lnTo>
                  <a:lnTo>
                    <a:pt x="98" y="177"/>
                  </a:lnTo>
                  <a:lnTo>
                    <a:pt x="97" y="177"/>
                  </a:lnTo>
                  <a:lnTo>
                    <a:pt x="97" y="175"/>
                  </a:lnTo>
                  <a:lnTo>
                    <a:pt x="98" y="174"/>
                  </a:lnTo>
                  <a:lnTo>
                    <a:pt x="97" y="172"/>
                  </a:lnTo>
                  <a:lnTo>
                    <a:pt x="97" y="170"/>
                  </a:lnTo>
                  <a:lnTo>
                    <a:pt x="97" y="169"/>
                  </a:lnTo>
                  <a:lnTo>
                    <a:pt x="98" y="167"/>
                  </a:lnTo>
                  <a:lnTo>
                    <a:pt x="98" y="166"/>
                  </a:lnTo>
                  <a:lnTo>
                    <a:pt x="98" y="166"/>
                  </a:lnTo>
                  <a:lnTo>
                    <a:pt x="98" y="166"/>
                  </a:lnTo>
                  <a:lnTo>
                    <a:pt x="100" y="166"/>
                  </a:lnTo>
                  <a:lnTo>
                    <a:pt x="98" y="164"/>
                  </a:lnTo>
                  <a:lnTo>
                    <a:pt x="98" y="164"/>
                  </a:lnTo>
                  <a:lnTo>
                    <a:pt x="97" y="164"/>
                  </a:lnTo>
                  <a:lnTo>
                    <a:pt x="93" y="164"/>
                  </a:lnTo>
                  <a:lnTo>
                    <a:pt x="92" y="164"/>
                  </a:lnTo>
                  <a:lnTo>
                    <a:pt x="92" y="163"/>
                  </a:lnTo>
                  <a:lnTo>
                    <a:pt x="90" y="163"/>
                  </a:lnTo>
                  <a:lnTo>
                    <a:pt x="90" y="163"/>
                  </a:lnTo>
                  <a:lnTo>
                    <a:pt x="92" y="161"/>
                  </a:lnTo>
                  <a:lnTo>
                    <a:pt x="93" y="159"/>
                  </a:lnTo>
                  <a:lnTo>
                    <a:pt x="95" y="159"/>
                  </a:lnTo>
                  <a:lnTo>
                    <a:pt x="98" y="159"/>
                  </a:lnTo>
                  <a:lnTo>
                    <a:pt x="100" y="158"/>
                  </a:lnTo>
                  <a:lnTo>
                    <a:pt x="101" y="158"/>
                  </a:lnTo>
                  <a:lnTo>
                    <a:pt x="103" y="158"/>
                  </a:lnTo>
                  <a:lnTo>
                    <a:pt x="105" y="158"/>
                  </a:lnTo>
                  <a:lnTo>
                    <a:pt x="108" y="158"/>
                  </a:lnTo>
                  <a:lnTo>
                    <a:pt x="111" y="156"/>
                  </a:lnTo>
                  <a:lnTo>
                    <a:pt x="116" y="155"/>
                  </a:lnTo>
                  <a:lnTo>
                    <a:pt x="117" y="155"/>
                  </a:lnTo>
                  <a:lnTo>
                    <a:pt x="117" y="155"/>
                  </a:lnTo>
                  <a:lnTo>
                    <a:pt x="119" y="156"/>
                  </a:lnTo>
                  <a:lnTo>
                    <a:pt x="119" y="156"/>
                  </a:lnTo>
                  <a:lnTo>
                    <a:pt x="120" y="158"/>
                  </a:lnTo>
                  <a:lnTo>
                    <a:pt x="120" y="158"/>
                  </a:lnTo>
                  <a:lnTo>
                    <a:pt x="123" y="156"/>
                  </a:lnTo>
                  <a:lnTo>
                    <a:pt x="125" y="156"/>
                  </a:lnTo>
                  <a:lnTo>
                    <a:pt x="127" y="156"/>
                  </a:lnTo>
                  <a:lnTo>
                    <a:pt x="127" y="158"/>
                  </a:lnTo>
                  <a:lnTo>
                    <a:pt x="128" y="158"/>
                  </a:lnTo>
                  <a:lnTo>
                    <a:pt x="128" y="158"/>
                  </a:lnTo>
                  <a:lnTo>
                    <a:pt x="130" y="158"/>
                  </a:lnTo>
                  <a:lnTo>
                    <a:pt x="130" y="156"/>
                  </a:lnTo>
                  <a:lnTo>
                    <a:pt x="130" y="155"/>
                  </a:lnTo>
                  <a:lnTo>
                    <a:pt x="130" y="153"/>
                  </a:lnTo>
                  <a:lnTo>
                    <a:pt x="130" y="153"/>
                  </a:lnTo>
                  <a:lnTo>
                    <a:pt x="130" y="153"/>
                  </a:lnTo>
                  <a:lnTo>
                    <a:pt x="128" y="152"/>
                  </a:lnTo>
                  <a:lnTo>
                    <a:pt x="127" y="152"/>
                  </a:lnTo>
                  <a:lnTo>
                    <a:pt x="125" y="150"/>
                  </a:lnTo>
                  <a:lnTo>
                    <a:pt x="125" y="150"/>
                  </a:lnTo>
                  <a:lnTo>
                    <a:pt x="127" y="148"/>
                  </a:lnTo>
                  <a:lnTo>
                    <a:pt x="127" y="145"/>
                  </a:lnTo>
                  <a:lnTo>
                    <a:pt x="128" y="142"/>
                  </a:lnTo>
                  <a:lnTo>
                    <a:pt x="130" y="139"/>
                  </a:lnTo>
                  <a:lnTo>
                    <a:pt x="131" y="136"/>
                  </a:lnTo>
                  <a:lnTo>
                    <a:pt x="133" y="131"/>
                  </a:lnTo>
                  <a:lnTo>
                    <a:pt x="134" y="125"/>
                  </a:lnTo>
                  <a:lnTo>
                    <a:pt x="136" y="123"/>
                  </a:lnTo>
                  <a:lnTo>
                    <a:pt x="136" y="122"/>
                  </a:lnTo>
                  <a:lnTo>
                    <a:pt x="136" y="122"/>
                  </a:lnTo>
                  <a:lnTo>
                    <a:pt x="138" y="120"/>
                  </a:lnTo>
                  <a:lnTo>
                    <a:pt x="138" y="122"/>
                  </a:lnTo>
                  <a:lnTo>
                    <a:pt x="142" y="122"/>
                  </a:lnTo>
                  <a:lnTo>
                    <a:pt x="146" y="123"/>
                  </a:lnTo>
                  <a:lnTo>
                    <a:pt x="146" y="123"/>
                  </a:lnTo>
                  <a:lnTo>
                    <a:pt x="147" y="125"/>
                  </a:lnTo>
                  <a:lnTo>
                    <a:pt x="150" y="125"/>
                  </a:lnTo>
                  <a:lnTo>
                    <a:pt x="152" y="125"/>
                  </a:lnTo>
                  <a:lnTo>
                    <a:pt x="153" y="125"/>
                  </a:lnTo>
                  <a:lnTo>
                    <a:pt x="155" y="125"/>
                  </a:lnTo>
                  <a:lnTo>
                    <a:pt x="158" y="125"/>
                  </a:lnTo>
                  <a:lnTo>
                    <a:pt x="158" y="125"/>
                  </a:lnTo>
                  <a:lnTo>
                    <a:pt x="160" y="125"/>
                  </a:lnTo>
                  <a:lnTo>
                    <a:pt x="160" y="125"/>
                  </a:lnTo>
                  <a:lnTo>
                    <a:pt x="161" y="126"/>
                  </a:lnTo>
                  <a:lnTo>
                    <a:pt x="161" y="128"/>
                  </a:lnTo>
                  <a:lnTo>
                    <a:pt x="163" y="126"/>
                  </a:lnTo>
                  <a:lnTo>
                    <a:pt x="164" y="126"/>
                  </a:lnTo>
                  <a:lnTo>
                    <a:pt x="166" y="125"/>
                  </a:lnTo>
                  <a:lnTo>
                    <a:pt x="168" y="123"/>
                  </a:lnTo>
                  <a:lnTo>
                    <a:pt x="169" y="123"/>
                  </a:lnTo>
                  <a:lnTo>
                    <a:pt x="171" y="123"/>
                  </a:lnTo>
                  <a:lnTo>
                    <a:pt x="172" y="122"/>
                  </a:lnTo>
                  <a:lnTo>
                    <a:pt x="172" y="120"/>
                  </a:lnTo>
                  <a:lnTo>
                    <a:pt x="174" y="120"/>
                  </a:lnTo>
                  <a:lnTo>
                    <a:pt x="174" y="118"/>
                  </a:lnTo>
                  <a:lnTo>
                    <a:pt x="174" y="117"/>
                  </a:lnTo>
                  <a:lnTo>
                    <a:pt x="172" y="115"/>
                  </a:lnTo>
                  <a:lnTo>
                    <a:pt x="172" y="114"/>
                  </a:lnTo>
                  <a:lnTo>
                    <a:pt x="172" y="111"/>
                  </a:lnTo>
                  <a:lnTo>
                    <a:pt x="172" y="107"/>
                  </a:lnTo>
                  <a:lnTo>
                    <a:pt x="172" y="104"/>
                  </a:lnTo>
                  <a:lnTo>
                    <a:pt x="174" y="103"/>
                  </a:lnTo>
                  <a:lnTo>
                    <a:pt x="174" y="101"/>
                  </a:lnTo>
                  <a:lnTo>
                    <a:pt x="174" y="100"/>
                  </a:lnTo>
                  <a:lnTo>
                    <a:pt x="175" y="100"/>
                  </a:lnTo>
                  <a:lnTo>
                    <a:pt x="177" y="98"/>
                  </a:lnTo>
                  <a:lnTo>
                    <a:pt x="180" y="98"/>
                  </a:lnTo>
                  <a:lnTo>
                    <a:pt x="183" y="98"/>
                  </a:lnTo>
                  <a:lnTo>
                    <a:pt x="185" y="96"/>
                  </a:lnTo>
                  <a:lnTo>
                    <a:pt x="187" y="96"/>
                  </a:lnTo>
                  <a:lnTo>
                    <a:pt x="187" y="96"/>
                  </a:lnTo>
                  <a:lnTo>
                    <a:pt x="188" y="95"/>
                  </a:lnTo>
                  <a:lnTo>
                    <a:pt x="190" y="93"/>
                  </a:lnTo>
                  <a:lnTo>
                    <a:pt x="190" y="90"/>
                  </a:lnTo>
                  <a:lnTo>
                    <a:pt x="190" y="89"/>
                  </a:lnTo>
                  <a:lnTo>
                    <a:pt x="190" y="87"/>
                  </a:lnTo>
                  <a:lnTo>
                    <a:pt x="191" y="87"/>
                  </a:lnTo>
                  <a:lnTo>
                    <a:pt x="191" y="85"/>
                  </a:lnTo>
                  <a:lnTo>
                    <a:pt x="193" y="85"/>
                  </a:lnTo>
                  <a:lnTo>
                    <a:pt x="194" y="85"/>
                  </a:lnTo>
                  <a:lnTo>
                    <a:pt x="196" y="85"/>
                  </a:lnTo>
                  <a:lnTo>
                    <a:pt x="198" y="85"/>
                  </a:lnTo>
                  <a:lnTo>
                    <a:pt x="199" y="85"/>
                  </a:lnTo>
                  <a:lnTo>
                    <a:pt x="201" y="85"/>
                  </a:lnTo>
                  <a:lnTo>
                    <a:pt x="201" y="85"/>
                  </a:lnTo>
                  <a:lnTo>
                    <a:pt x="202" y="85"/>
                  </a:lnTo>
                  <a:lnTo>
                    <a:pt x="204" y="85"/>
                  </a:lnTo>
                  <a:lnTo>
                    <a:pt x="204" y="84"/>
                  </a:lnTo>
                  <a:lnTo>
                    <a:pt x="205" y="84"/>
                  </a:lnTo>
                  <a:lnTo>
                    <a:pt x="205" y="85"/>
                  </a:lnTo>
                  <a:lnTo>
                    <a:pt x="205" y="85"/>
                  </a:lnTo>
                  <a:lnTo>
                    <a:pt x="205" y="87"/>
                  </a:lnTo>
                  <a:lnTo>
                    <a:pt x="205" y="87"/>
                  </a:lnTo>
                  <a:lnTo>
                    <a:pt x="205" y="89"/>
                  </a:lnTo>
                  <a:lnTo>
                    <a:pt x="205" y="89"/>
                  </a:lnTo>
                  <a:lnTo>
                    <a:pt x="204" y="89"/>
                  </a:lnTo>
                  <a:lnTo>
                    <a:pt x="204" y="90"/>
                  </a:lnTo>
                  <a:lnTo>
                    <a:pt x="205" y="90"/>
                  </a:lnTo>
                  <a:lnTo>
                    <a:pt x="205" y="92"/>
                  </a:lnTo>
                  <a:lnTo>
                    <a:pt x="207" y="92"/>
                  </a:lnTo>
                  <a:lnTo>
                    <a:pt x="209" y="92"/>
                  </a:lnTo>
                  <a:lnTo>
                    <a:pt x="209" y="93"/>
                  </a:lnTo>
                  <a:lnTo>
                    <a:pt x="209" y="93"/>
                  </a:lnTo>
                  <a:lnTo>
                    <a:pt x="209" y="95"/>
                  </a:lnTo>
                  <a:lnTo>
                    <a:pt x="207" y="95"/>
                  </a:lnTo>
                  <a:lnTo>
                    <a:pt x="207" y="95"/>
                  </a:lnTo>
                  <a:lnTo>
                    <a:pt x="207" y="96"/>
                  </a:lnTo>
                  <a:lnTo>
                    <a:pt x="209" y="96"/>
                  </a:lnTo>
                  <a:lnTo>
                    <a:pt x="210" y="96"/>
                  </a:lnTo>
                  <a:lnTo>
                    <a:pt x="212" y="98"/>
                  </a:lnTo>
                  <a:lnTo>
                    <a:pt x="213" y="98"/>
                  </a:lnTo>
                  <a:lnTo>
                    <a:pt x="215" y="100"/>
                  </a:lnTo>
                  <a:lnTo>
                    <a:pt x="216" y="100"/>
                  </a:lnTo>
                  <a:lnTo>
                    <a:pt x="216" y="101"/>
                  </a:lnTo>
                  <a:lnTo>
                    <a:pt x="218" y="103"/>
                  </a:lnTo>
                  <a:lnTo>
                    <a:pt x="220" y="104"/>
                  </a:lnTo>
                  <a:lnTo>
                    <a:pt x="221" y="104"/>
                  </a:lnTo>
                  <a:lnTo>
                    <a:pt x="221" y="104"/>
                  </a:lnTo>
                  <a:lnTo>
                    <a:pt x="223" y="106"/>
                  </a:lnTo>
                  <a:lnTo>
                    <a:pt x="224" y="106"/>
                  </a:lnTo>
                  <a:lnTo>
                    <a:pt x="226" y="106"/>
                  </a:lnTo>
                  <a:lnTo>
                    <a:pt x="227" y="106"/>
                  </a:lnTo>
                  <a:lnTo>
                    <a:pt x="229" y="106"/>
                  </a:lnTo>
                  <a:lnTo>
                    <a:pt x="231" y="106"/>
                  </a:lnTo>
                  <a:lnTo>
                    <a:pt x="232" y="107"/>
                  </a:lnTo>
                  <a:lnTo>
                    <a:pt x="232" y="107"/>
                  </a:lnTo>
                  <a:lnTo>
                    <a:pt x="232" y="109"/>
                  </a:lnTo>
                  <a:lnTo>
                    <a:pt x="234" y="109"/>
                  </a:lnTo>
                  <a:lnTo>
                    <a:pt x="234" y="109"/>
                  </a:lnTo>
                  <a:lnTo>
                    <a:pt x="235" y="109"/>
                  </a:lnTo>
                  <a:lnTo>
                    <a:pt x="237" y="107"/>
                  </a:lnTo>
                  <a:lnTo>
                    <a:pt x="237" y="107"/>
                  </a:lnTo>
                  <a:lnTo>
                    <a:pt x="237" y="109"/>
                  </a:lnTo>
                  <a:lnTo>
                    <a:pt x="237" y="109"/>
                  </a:lnTo>
                  <a:lnTo>
                    <a:pt x="239" y="111"/>
                  </a:lnTo>
                  <a:lnTo>
                    <a:pt x="240" y="112"/>
                  </a:lnTo>
                  <a:lnTo>
                    <a:pt x="242" y="112"/>
                  </a:lnTo>
                  <a:lnTo>
                    <a:pt x="242" y="112"/>
                  </a:lnTo>
                  <a:lnTo>
                    <a:pt x="242" y="114"/>
                  </a:lnTo>
                  <a:lnTo>
                    <a:pt x="242" y="114"/>
                  </a:lnTo>
                  <a:lnTo>
                    <a:pt x="243" y="115"/>
                  </a:lnTo>
                  <a:lnTo>
                    <a:pt x="243" y="117"/>
                  </a:lnTo>
                  <a:lnTo>
                    <a:pt x="243" y="118"/>
                  </a:lnTo>
                  <a:lnTo>
                    <a:pt x="243" y="118"/>
                  </a:lnTo>
                  <a:lnTo>
                    <a:pt x="245" y="120"/>
                  </a:lnTo>
                  <a:lnTo>
                    <a:pt x="246" y="123"/>
                  </a:lnTo>
                  <a:lnTo>
                    <a:pt x="246" y="125"/>
                  </a:lnTo>
                  <a:lnTo>
                    <a:pt x="248" y="125"/>
                  </a:lnTo>
                  <a:lnTo>
                    <a:pt x="250" y="125"/>
                  </a:lnTo>
                  <a:lnTo>
                    <a:pt x="250" y="126"/>
                  </a:lnTo>
                  <a:lnTo>
                    <a:pt x="251" y="130"/>
                  </a:lnTo>
                  <a:lnTo>
                    <a:pt x="251" y="131"/>
                  </a:lnTo>
                  <a:lnTo>
                    <a:pt x="251" y="131"/>
                  </a:lnTo>
                  <a:lnTo>
                    <a:pt x="251" y="133"/>
                  </a:lnTo>
                  <a:lnTo>
                    <a:pt x="251" y="133"/>
                  </a:lnTo>
                  <a:lnTo>
                    <a:pt x="251" y="136"/>
                  </a:lnTo>
                  <a:lnTo>
                    <a:pt x="250" y="136"/>
                  </a:lnTo>
                  <a:lnTo>
                    <a:pt x="250" y="137"/>
                  </a:lnTo>
                  <a:lnTo>
                    <a:pt x="251" y="139"/>
                  </a:lnTo>
                  <a:lnTo>
                    <a:pt x="251" y="141"/>
                  </a:lnTo>
                  <a:lnTo>
                    <a:pt x="251" y="142"/>
                  </a:lnTo>
                  <a:lnTo>
                    <a:pt x="251" y="142"/>
                  </a:lnTo>
                  <a:lnTo>
                    <a:pt x="250" y="144"/>
                  </a:lnTo>
                  <a:lnTo>
                    <a:pt x="250" y="144"/>
                  </a:lnTo>
                  <a:lnTo>
                    <a:pt x="248" y="145"/>
                  </a:lnTo>
                  <a:lnTo>
                    <a:pt x="246" y="147"/>
                  </a:lnTo>
                  <a:lnTo>
                    <a:pt x="246" y="150"/>
                  </a:lnTo>
                  <a:lnTo>
                    <a:pt x="246" y="152"/>
                  </a:lnTo>
                  <a:lnTo>
                    <a:pt x="246" y="152"/>
                  </a:lnTo>
                  <a:lnTo>
                    <a:pt x="248" y="153"/>
                  </a:lnTo>
                  <a:lnTo>
                    <a:pt x="248" y="153"/>
                  </a:lnTo>
                  <a:lnTo>
                    <a:pt x="250" y="156"/>
                  </a:lnTo>
                  <a:lnTo>
                    <a:pt x="250" y="156"/>
                  </a:lnTo>
                  <a:lnTo>
                    <a:pt x="250" y="156"/>
                  </a:lnTo>
                  <a:lnTo>
                    <a:pt x="251" y="156"/>
                  </a:lnTo>
                  <a:lnTo>
                    <a:pt x="253" y="156"/>
                  </a:lnTo>
                  <a:lnTo>
                    <a:pt x="253" y="156"/>
                  </a:lnTo>
                  <a:lnTo>
                    <a:pt x="254" y="158"/>
                  </a:lnTo>
                  <a:lnTo>
                    <a:pt x="256" y="158"/>
                  </a:lnTo>
                  <a:lnTo>
                    <a:pt x="257" y="158"/>
                  </a:lnTo>
                  <a:lnTo>
                    <a:pt x="259" y="158"/>
                  </a:lnTo>
                  <a:lnTo>
                    <a:pt x="259" y="159"/>
                  </a:lnTo>
                  <a:lnTo>
                    <a:pt x="262" y="159"/>
                  </a:lnTo>
                  <a:lnTo>
                    <a:pt x="264" y="159"/>
                  </a:lnTo>
                  <a:lnTo>
                    <a:pt x="265" y="159"/>
                  </a:lnTo>
                  <a:lnTo>
                    <a:pt x="268" y="159"/>
                  </a:lnTo>
                  <a:lnTo>
                    <a:pt x="272" y="159"/>
                  </a:lnTo>
                  <a:lnTo>
                    <a:pt x="275" y="159"/>
                  </a:lnTo>
                  <a:lnTo>
                    <a:pt x="276" y="159"/>
                  </a:lnTo>
                  <a:lnTo>
                    <a:pt x="280" y="159"/>
                  </a:lnTo>
                  <a:lnTo>
                    <a:pt x="284" y="161"/>
                  </a:lnTo>
                  <a:lnTo>
                    <a:pt x="287" y="161"/>
                  </a:lnTo>
                  <a:lnTo>
                    <a:pt x="289" y="163"/>
                  </a:lnTo>
                  <a:lnTo>
                    <a:pt x="291" y="163"/>
                  </a:lnTo>
                  <a:lnTo>
                    <a:pt x="292" y="166"/>
                  </a:lnTo>
                  <a:lnTo>
                    <a:pt x="294" y="166"/>
                  </a:lnTo>
                  <a:lnTo>
                    <a:pt x="297" y="167"/>
                  </a:lnTo>
                  <a:lnTo>
                    <a:pt x="300" y="169"/>
                  </a:lnTo>
                  <a:lnTo>
                    <a:pt x="302" y="169"/>
                  </a:lnTo>
                  <a:lnTo>
                    <a:pt x="305" y="172"/>
                  </a:lnTo>
                  <a:lnTo>
                    <a:pt x="306" y="172"/>
                  </a:lnTo>
                  <a:lnTo>
                    <a:pt x="309" y="174"/>
                  </a:lnTo>
                  <a:lnTo>
                    <a:pt x="314" y="174"/>
                  </a:lnTo>
                  <a:lnTo>
                    <a:pt x="314" y="174"/>
                  </a:lnTo>
                  <a:lnTo>
                    <a:pt x="314" y="175"/>
                  </a:lnTo>
                  <a:lnTo>
                    <a:pt x="314" y="177"/>
                  </a:lnTo>
                  <a:lnTo>
                    <a:pt x="314" y="177"/>
                  </a:lnTo>
                  <a:lnTo>
                    <a:pt x="314" y="178"/>
                  </a:lnTo>
                  <a:lnTo>
                    <a:pt x="316" y="178"/>
                  </a:lnTo>
                  <a:lnTo>
                    <a:pt x="317" y="178"/>
                  </a:lnTo>
                  <a:lnTo>
                    <a:pt x="317" y="180"/>
                  </a:lnTo>
                  <a:lnTo>
                    <a:pt x="317" y="180"/>
                  </a:lnTo>
                  <a:lnTo>
                    <a:pt x="319" y="185"/>
                  </a:lnTo>
                  <a:lnTo>
                    <a:pt x="321" y="189"/>
                  </a:lnTo>
                  <a:lnTo>
                    <a:pt x="322" y="191"/>
                  </a:lnTo>
                  <a:lnTo>
                    <a:pt x="322" y="193"/>
                  </a:lnTo>
                  <a:lnTo>
                    <a:pt x="325" y="194"/>
                  </a:lnTo>
                  <a:lnTo>
                    <a:pt x="325" y="196"/>
                  </a:lnTo>
                  <a:lnTo>
                    <a:pt x="328" y="197"/>
                  </a:lnTo>
                  <a:lnTo>
                    <a:pt x="328" y="199"/>
                  </a:lnTo>
                  <a:lnTo>
                    <a:pt x="328" y="200"/>
                  </a:lnTo>
                  <a:lnTo>
                    <a:pt x="328" y="200"/>
                  </a:lnTo>
                  <a:lnTo>
                    <a:pt x="333" y="200"/>
                  </a:lnTo>
                  <a:lnTo>
                    <a:pt x="336" y="200"/>
                  </a:lnTo>
                  <a:lnTo>
                    <a:pt x="341" y="199"/>
                  </a:lnTo>
                  <a:lnTo>
                    <a:pt x="349" y="200"/>
                  </a:lnTo>
                  <a:lnTo>
                    <a:pt x="355" y="200"/>
                  </a:lnTo>
                  <a:lnTo>
                    <a:pt x="363" y="202"/>
                  </a:lnTo>
                  <a:lnTo>
                    <a:pt x="366" y="202"/>
                  </a:lnTo>
                  <a:lnTo>
                    <a:pt x="374" y="204"/>
                  </a:lnTo>
                  <a:lnTo>
                    <a:pt x="377" y="202"/>
                  </a:lnTo>
                  <a:lnTo>
                    <a:pt x="380" y="200"/>
                  </a:lnTo>
                  <a:lnTo>
                    <a:pt x="382" y="202"/>
                  </a:lnTo>
                  <a:lnTo>
                    <a:pt x="388" y="202"/>
                  </a:lnTo>
                  <a:lnTo>
                    <a:pt x="393" y="202"/>
                  </a:lnTo>
                  <a:lnTo>
                    <a:pt x="398" y="204"/>
                  </a:lnTo>
                  <a:lnTo>
                    <a:pt x="401" y="204"/>
                  </a:lnTo>
                  <a:lnTo>
                    <a:pt x="403" y="204"/>
                  </a:lnTo>
                  <a:lnTo>
                    <a:pt x="404" y="204"/>
                  </a:lnTo>
                  <a:lnTo>
                    <a:pt x="406" y="204"/>
                  </a:lnTo>
                  <a:lnTo>
                    <a:pt x="406" y="205"/>
                  </a:lnTo>
                  <a:lnTo>
                    <a:pt x="409" y="208"/>
                  </a:lnTo>
                  <a:lnTo>
                    <a:pt x="410" y="210"/>
                  </a:lnTo>
                  <a:lnTo>
                    <a:pt x="412" y="210"/>
                  </a:lnTo>
                  <a:lnTo>
                    <a:pt x="418" y="211"/>
                  </a:lnTo>
                  <a:lnTo>
                    <a:pt x="421" y="211"/>
                  </a:lnTo>
                  <a:lnTo>
                    <a:pt x="426" y="213"/>
                  </a:lnTo>
                  <a:lnTo>
                    <a:pt x="428" y="215"/>
                  </a:lnTo>
                  <a:lnTo>
                    <a:pt x="431" y="216"/>
                  </a:lnTo>
                  <a:lnTo>
                    <a:pt x="436" y="218"/>
                  </a:lnTo>
                  <a:lnTo>
                    <a:pt x="439" y="216"/>
                  </a:lnTo>
                  <a:lnTo>
                    <a:pt x="444" y="216"/>
                  </a:lnTo>
                  <a:lnTo>
                    <a:pt x="447" y="215"/>
                  </a:lnTo>
                  <a:lnTo>
                    <a:pt x="447" y="219"/>
                  </a:lnTo>
                  <a:lnTo>
                    <a:pt x="450" y="219"/>
                  </a:lnTo>
                  <a:lnTo>
                    <a:pt x="451" y="219"/>
                  </a:lnTo>
                  <a:lnTo>
                    <a:pt x="453" y="219"/>
                  </a:lnTo>
                  <a:lnTo>
                    <a:pt x="455" y="219"/>
                  </a:lnTo>
                  <a:lnTo>
                    <a:pt x="455" y="219"/>
                  </a:lnTo>
                  <a:lnTo>
                    <a:pt x="456" y="218"/>
                  </a:lnTo>
                  <a:lnTo>
                    <a:pt x="458" y="216"/>
                  </a:lnTo>
                  <a:lnTo>
                    <a:pt x="461" y="216"/>
                  </a:lnTo>
                  <a:lnTo>
                    <a:pt x="462" y="215"/>
                  </a:lnTo>
                  <a:lnTo>
                    <a:pt x="466" y="213"/>
                  </a:lnTo>
                  <a:lnTo>
                    <a:pt x="472" y="210"/>
                  </a:lnTo>
                  <a:lnTo>
                    <a:pt x="475" y="210"/>
                  </a:lnTo>
                  <a:lnTo>
                    <a:pt x="477" y="208"/>
                  </a:lnTo>
                  <a:lnTo>
                    <a:pt x="478" y="208"/>
                  </a:lnTo>
                  <a:lnTo>
                    <a:pt x="480" y="208"/>
                  </a:lnTo>
                  <a:lnTo>
                    <a:pt x="481" y="208"/>
                  </a:lnTo>
                  <a:lnTo>
                    <a:pt x="485" y="207"/>
                  </a:lnTo>
                  <a:lnTo>
                    <a:pt x="486" y="207"/>
                  </a:lnTo>
                  <a:lnTo>
                    <a:pt x="494" y="207"/>
                  </a:lnTo>
                  <a:lnTo>
                    <a:pt x="494" y="205"/>
                  </a:lnTo>
                  <a:lnTo>
                    <a:pt x="497" y="205"/>
                  </a:lnTo>
                  <a:lnTo>
                    <a:pt x="499" y="205"/>
                  </a:lnTo>
                  <a:lnTo>
                    <a:pt x="502" y="205"/>
                  </a:lnTo>
                  <a:lnTo>
                    <a:pt x="505" y="205"/>
                  </a:lnTo>
                  <a:lnTo>
                    <a:pt x="507" y="205"/>
                  </a:lnTo>
                  <a:lnTo>
                    <a:pt x="510" y="205"/>
                  </a:lnTo>
                  <a:lnTo>
                    <a:pt x="513" y="205"/>
                  </a:lnTo>
                  <a:lnTo>
                    <a:pt x="516" y="205"/>
                  </a:lnTo>
                  <a:lnTo>
                    <a:pt x="518" y="205"/>
                  </a:lnTo>
                  <a:lnTo>
                    <a:pt x="521" y="204"/>
                  </a:lnTo>
                  <a:lnTo>
                    <a:pt x="521" y="204"/>
                  </a:lnTo>
                  <a:lnTo>
                    <a:pt x="524" y="202"/>
                  </a:lnTo>
                  <a:lnTo>
                    <a:pt x="527" y="202"/>
                  </a:lnTo>
                  <a:lnTo>
                    <a:pt x="529" y="200"/>
                  </a:lnTo>
                  <a:lnTo>
                    <a:pt x="530" y="200"/>
                  </a:lnTo>
                  <a:lnTo>
                    <a:pt x="532" y="199"/>
                  </a:lnTo>
                  <a:lnTo>
                    <a:pt x="532" y="199"/>
                  </a:lnTo>
                  <a:lnTo>
                    <a:pt x="532" y="199"/>
                  </a:lnTo>
                  <a:lnTo>
                    <a:pt x="533" y="197"/>
                  </a:lnTo>
                  <a:lnTo>
                    <a:pt x="535" y="196"/>
                  </a:lnTo>
                  <a:lnTo>
                    <a:pt x="537" y="194"/>
                  </a:lnTo>
                  <a:lnTo>
                    <a:pt x="537" y="194"/>
                  </a:lnTo>
                  <a:lnTo>
                    <a:pt x="538" y="193"/>
                  </a:lnTo>
                  <a:lnTo>
                    <a:pt x="540" y="191"/>
                  </a:lnTo>
                  <a:lnTo>
                    <a:pt x="540" y="189"/>
                  </a:lnTo>
                  <a:lnTo>
                    <a:pt x="541" y="189"/>
                  </a:lnTo>
                  <a:lnTo>
                    <a:pt x="543" y="189"/>
                  </a:lnTo>
                  <a:lnTo>
                    <a:pt x="548" y="188"/>
                  </a:lnTo>
                  <a:lnTo>
                    <a:pt x="548" y="186"/>
                  </a:lnTo>
                  <a:lnTo>
                    <a:pt x="548" y="186"/>
                  </a:lnTo>
                  <a:lnTo>
                    <a:pt x="549" y="186"/>
                  </a:lnTo>
                  <a:lnTo>
                    <a:pt x="551" y="185"/>
                  </a:lnTo>
                  <a:lnTo>
                    <a:pt x="551" y="185"/>
                  </a:lnTo>
                  <a:lnTo>
                    <a:pt x="552" y="183"/>
                  </a:lnTo>
                  <a:lnTo>
                    <a:pt x="554" y="183"/>
                  </a:lnTo>
                  <a:lnTo>
                    <a:pt x="554" y="183"/>
                  </a:lnTo>
                  <a:lnTo>
                    <a:pt x="554" y="182"/>
                  </a:lnTo>
                  <a:lnTo>
                    <a:pt x="552" y="180"/>
                  </a:lnTo>
                  <a:lnTo>
                    <a:pt x="552" y="180"/>
                  </a:lnTo>
                  <a:lnTo>
                    <a:pt x="551" y="177"/>
                  </a:lnTo>
                  <a:lnTo>
                    <a:pt x="549" y="177"/>
                  </a:lnTo>
                  <a:lnTo>
                    <a:pt x="548" y="175"/>
                  </a:lnTo>
                  <a:lnTo>
                    <a:pt x="548" y="174"/>
                  </a:lnTo>
                  <a:lnTo>
                    <a:pt x="546" y="172"/>
                  </a:lnTo>
                  <a:lnTo>
                    <a:pt x="546" y="172"/>
                  </a:lnTo>
                  <a:lnTo>
                    <a:pt x="546" y="170"/>
                  </a:lnTo>
                  <a:lnTo>
                    <a:pt x="548" y="169"/>
                  </a:lnTo>
                  <a:lnTo>
                    <a:pt x="548" y="167"/>
                  </a:lnTo>
                  <a:lnTo>
                    <a:pt x="548" y="166"/>
                  </a:lnTo>
                  <a:lnTo>
                    <a:pt x="549" y="163"/>
                  </a:lnTo>
                  <a:lnTo>
                    <a:pt x="551" y="163"/>
                  </a:lnTo>
                  <a:lnTo>
                    <a:pt x="551" y="161"/>
                  </a:lnTo>
                  <a:lnTo>
                    <a:pt x="554" y="159"/>
                  </a:lnTo>
                  <a:lnTo>
                    <a:pt x="555" y="159"/>
                  </a:lnTo>
                  <a:lnTo>
                    <a:pt x="557" y="159"/>
                  </a:lnTo>
                  <a:lnTo>
                    <a:pt x="559" y="159"/>
                  </a:lnTo>
                  <a:lnTo>
                    <a:pt x="560" y="159"/>
                  </a:lnTo>
                  <a:lnTo>
                    <a:pt x="562" y="159"/>
                  </a:lnTo>
                  <a:lnTo>
                    <a:pt x="563" y="161"/>
                  </a:lnTo>
                  <a:lnTo>
                    <a:pt x="565" y="163"/>
                  </a:lnTo>
                  <a:lnTo>
                    <a:pt x="570" y="164"/>
                  </a:lnTo>
                  <a:lnTo>
                    <a:pt x="573" y="164"/>
                  </a:lnTo>
                  <a:lnTo>
                    <a:pt x="573" y="164"/>
                  </a:lnTo>
                  <a:lnTo>
                    <a:pt x="576" y="164"/>
                  </a:lnTo>
                  <a:lnTo>
                    <a:pt x="576" y="164"/>
                  </a:lnTo>
                  <a:lnTo>
                    <a:pt x="578" y="164"/>
                  </a:lnTo>
                  <a:lnTo>
                    <a:pt x="579" y="164"/>
                  </a:lnTo>
                  <a:lnTo>
                    <a:pt x="581" y="163"/>
                  </a:lnTo>
                  <a:lnTo>
                    <a:pt x="582" y="163"/>
                  </a:lnTo>
                  <a:lnTo>
                    <a:pt x="582" y="163"/>
                  </a:lnTo>
                  <a:lnTo>
                    <a:pt x="584" y="161"/>
                  </a:lnTo>
                  <a:lnTo>
                    <a:pt x="585" y="161"/>
                  </a:lnTo>
                  <a:lnTo>
                    <a:pt x="585" y="159"/>
                  </a:lnTo>
                  <a:lnTo>
                    <a:pt x="587" y="158"/>
                  </a:lnTo>
                  <a:lnTo>
                    <a:pt x="590" y="156"/>
                  </a:lnTo>
                  <a:lnTo>
                    <a:pt x="590" y="155"/>
                  </a:lnTo>
                  <a:lnTo>
                    <a:pt x="592" y="155"/>
                  </a:lnTo>
                  <a:lnTo>
                    <a:pt x="592" y="153"/>
                  </a:lnTo>
                  <a:lnTo>
                    <a:pt x="592" y="153"/>
                  </a:lnTo>
                  <a:lnTo>
                    <a:pt x="593" y="153"/>
                  </a:lnTo>
                  <a:lnTo>
                    <a:pt x="595" y="153"/>
                  </a:lnTo>
                  <a:lnTo>
                    <a:pt x="596" y="153"/>
                  </a:lnTo>
                  <a:lnTo>
                    <a:pt x="601" y="153"/>
                  </a:lnTo>
                  <a:lnTo>
                    <a:pt x="601" y="153"/>
                  </a:lnTo>
                  <a:lnTo>
                    <a:pt x="604" y="153"/>
                  </a:lnTo>
                  <a:lnTo>
                    <a:pt x="606" y="153"/>
                  </a:lnTo>
                  <a:lnTo>
                    <a:pt x="608" y="152"/>
                  </a:lnTo>
                  <a:lnTo>
                    <a:pt x="609" y="150"/>
                  </a:lnTo>
                  <a:lnTo>
                    <a:pt x="612" y="148"/>
                  </a:lnTo>
                  <a:lnTo>
                    <a:pt x="614" y="148"/>
                  </a:lnTo>
                  <a:lnTo>
                    <a:pt x="614" y="148"/>
                  </a:lnTo>
                  <a:lnTo>
                    <a:pt x="615" y="147"/>
                  </a:lnTo>
                  <a:lnTo>
                    <a:pt x="615" y="145"/>
                  </a:lnTo>
                  <a:lnTo>
                    <a:pt x="615" y="145"/>
                  </a:lnTo>
                  <a:lnTo>
                    <a:pt x="615" y="144"/>
                  </a:lnTo>
                  <a:lnTo>
                    <a:pt x="617" y="144"/>
                  </a:lnTo>
                  <a:lnTo>
                    <a:pt x="619" y="141"/>
                  </a:lnTo>
                  <a:lnTo>
                    <a:pt x="619" y="139"/>
                  </a:lnTo>
                  <a:lnTo>
                    <a:pt x="620" y="139"/>
                  </a:lnTo>
                  <a:lnTo>
                    <a:pt x="620" y="137"/>
                  </a:lnTo>
                  <a:lnTo>
                    <a:pt x="622" y="137"/>
                  </a:lnTo>
                  <a:lnTo>
                    <a:pt x="623" y="136"/>
                  </a:lnTo>
                  <a:lnTo>
                    <a:pt x="623" y="136"/>
                  </a:lnTo>
                  <a:lnTo>
                    <a:pt x="625" y="136"/>
                  </a:lnTo>
                  <a:lnTo>
                    <a:pt x="626" y="136"/>
                  </a:lnTo>
                  <a:lnTo>
                    <a:pt x="630" y="136"/>
                  </a:lnTo>
                  <a:lnTo>
                    <a:pt x="631" y="136"/>
                  </a:lnTo>
                  <a:lnTo>
                    <a:pt x="631" y="136"/>
                  </a:lnTo>
                  <a:lnTo>
                    <a:pt x="633" y="136"/>
                  </a:lnTo>
                  <a:lnTo>
                    <a:pt x="633" y="134"/>
                  </a:lnTo>
                  <a:lnTo>
                    <a:pt x="633" y="133"/>
                  </a:lnTo>
                  <a:lnTo>
                    <a:pt x="633" y="133"/>
                  </a:lnTo>
                  <a:lnTo>
                    <a:pt x="633" y="131"/>
                  </a:lnTo>
                  <a:lnTo>
                    <a:pt x="634" y="131"/>
                  </a:lnTo>
                  <a:lnTo>
                    <a:pt x="636" y="133"/>
                  </a:lnTo>
                  <a:lnTo>
                    <a:pt x="637" y="133"/>
                  </a:lnTo>
                  <a:lnTo>
                    <a:pt x="637" y="133"/>
                  </a:lnTo>
                  <a:lnTo>
                    <a:pt x="639" y="133"/>
                  </a:lnTo>
                  <a:lnTo>
                    <a:pt x="641" y="131"/>
                  </a:lnTo>
                  <a:lnTo>
                    <a:pt x="642" y="131"/>
                  </a:lnTo>
                  <a:lnTo>
                    <a:pt x="644" y="130"/>
                  </a:lnTo>
                  <a:lnTo>
                    <a:pt x="645" y="130"/>
                  </a:lnTo>
                  <a:lnTo>
                    <a:pt x="647" y="130"/>
                  </a:lnTo>
                  <a:lnTo>
                    <a:pt x="650" y="130"/>
                  </a:lnTo>
                  <a:lnTo>
                    <a:pt x="652" y="130"/>
                  </a:lnTo>
                  <a:lnTo>
                    <a:pt x="652" y="130"/>
                  </a:lnTo>
                  <a:lnTo>
                    <a:pt x="653" y="130"/>
                  </a:lnTo>
                  <a:lnTo>
                    <a:pt x="653" y="128"/>
                  </a:lnTo>
                  <a:lnTo>
                    <a:pt x="655" y="130"/>
                  </a:lnTo>
                  <a:lnTo>
                    <a:pt x="656" y="130"/>
                  </a:lnTo>
                  <a:lnTo>
                    <a:pt x="658" y="131"/>
                  </a:lnTo>
                  <a:lnTo>
                    <a:pt x="661" y="131"/>
                  </a:lnTo>
                  <a:lnTo>
                    <a:pt x="663" y="131"/>
                  </a:lnTo>
                  <a:lnTo>
                    <a:pt x="664" y="131"/>
                  </a:lnTo>
                  <a:lnTo>
                    <a:pt x="666" y="131"/>
                  </a:lnTo>
                  <a:lnTo>
                    <a:pt x="667" y="131"/>
                  </a:lnTo>
                  <a:lnTo>
                    <a:pt x="669" y="130"/>
                  </a:lnTo>
                  <a:lnTo>
                    <a:pt x="669" y="130"/>
                  </a:lnTo>
                  <a:lnTo>
                    <a:pt x="669" y="128"/>
                  </a:lnTo>
                  <a:lnTo>
                    <a:pt x="669" y="126"/>
                  </a:lnTo>
                  <a:lnTo>
                    <a:pt x="669" y="126"/>
                  </a:lnTo>
                  <a:lnTo>
                    <a:pt x="667" y="125"/>
                  </a:lnTo>
                  <a:lnTo>
                    <a:pt x="667" y="123"/>
                  </a:lnTo>
                  <a:lnTo>
                    <a:pt x="667" y="123"/>
                  </a:lnTo>
                  <a:lnTo>
                    <a:pt x="666" y="122"/>
                  </a:lnTo>
                  <a:lnTo>
                    <a:pt x="664" y="120"/>
                  </a:lnTo>
                  <a:lnTo>
                    <a:pt x="664" y="120"/>
                  </a:lnTo>
                  <a:lnTo>
                    <a:pt x="661" y="117"/>
                  </a:lnTo>
                  <a:lnTo>
                    <a:pt x="661" y="117"/>
                  </a:lnTo>
                  <a:lnTo>
                    <a:pt x="661" y="117"/>
                  </a:lnTo>
                  <a:lnTo>
                    <a:pt x="660" y="115"/>
                  </a:lnTo>
                  <a:lnTo>
                    <a:pt x="660" y="115"/>
                  </a:lnTo>
                  <a:lnTo>
                    <a:pt x="658" y="115"/>
                  </a:lnTo>
                  <a:lnTo>
                    <a:pt x="658" y="114"/>
                  </a:lnTo>
                  <a:lnTo>
                    <a:pt x="658" y="114"/>
                  </a:lnTo>
                  <a:lnTo>
                    <a:pt x="656" y="112"/>
                  </a:lnTo>
                  <a:lnTo>
                    <a:pt x="656" y="112"/>
                  </a:lnTo>
                  <a:lnTo>
                    <a:pt x="655" y="112"/>
                  </a:lnTo>
                  <a:lnTo>
                    <a:pt x="655" y="111"/>
                  </a:lnTo>
                  <a:lnTo>
                    <a:pt x="653" y="111"/>
                  </a:lnTo>
                  <a:lnTo>
                    <a:pt x="652" y="109"/>
                  </a:lnTo>
                  <a:lnTo>
                    <a:pt x="650" y="107"/>
                  </a:lnTo>
                  <a:lnTo>
                    <a:pt x="649" y="106"/>
                  </a:lnTo>
                  <a:lnTo>
                    <a:pt x="645" y="106"/>
                  </a:lnTo>
                  <a:lnTo>
                    <a:pt x="644" y="106"/>
                  </a:lnTo>
                  <a:lnTo>
                    <a:pt x="642" y="106"/>
                  </a:lnTo>
                  <a:lnTo>
                    <a:pt x="641" y="106"/>
                  </a:lnTo>
                  <a:lnTo>
                    <a:pt x="639" y="106"/>
                  </a:lnTo>
                  <a:lnTo>
                    <a:pt x="637" y="106"/>
                  </a:lnTo>
                  <a:lnTo>
                    <a:pt x="637" y="107"/>
                  </a:lnTo>
                  <a:lnTo>
                    <a:pt x="634" y="109"/>
                  </a:lnTo>
                  <a:lnTo>
                    <a:pt x="634" y="111"/>
                  </a:lnTo>
                  <a:lnTo>
                    <a:pt x="633" y="112"/>
                  </a:lnTo>
                  <a:lnTo>
                    <a:pt x="633" y="112"/>
                  </a:lnTo>
                  <a:lnTo>
                    <a:pt x="631" y="112"/>
                  </a:lnTo>
                  <a:lnTo>
                    <a:pt x="630" y="111"/>
                  </a:lnTo>
                  <a:lnTo>
                    <a:pt x="628" y="109"/>
                  </a:lnTo>
                  <a:lnTo>
                    <a:pt x="626" y="109"/>
                  </a:lnTo>
                  <a:lnTo>
                    <a:pt x="626" y="109"/>
                  </a:lnTo>
                  <a:lnTo>
                    <a:pt x="623" y="109"/>
                  </a:lnTo>
                  <a:lnTo>
                    <a:pt x="622" y="109"/>
                  </a:lnTo>
                  <a:lnTo>
                    <a:pt x="620" y="109"/>
                  </a:lnTo>
                  <a:lnTo>
                    <a:pt x="619" y="109"/>
                  </a:lnTo>
                  <a:lnTo>
                    <a:pt x="617" y="109"/>
                  </a:lnTo>
                  <a:lnTo>
                    <a:pt x="615" y="109"/>
                  </a:lnTo>
                  <a:lnTo>
                    <a:pt x="614" y="109"/>
                  </a:lnTo>
                  <a:lnTo>
                    <a:pt x="612" y="111"/>
                  </a:lnTo>
                  <a:lnTo>
                    <a:pt x="611" y="112"/>
                  </a:lnTo>
                  <a:lnTo>
                    <a:pt x="611" y="111"/>
                  </a:lnTo>
                  <a:lnTo>
                    <a:pt x="609" y="109"/>
                  </a:lnTo>
                  <a:lnTo>
                    <a:pt x="608" y="109"/>
                  </a:lnTo>
                  <a:lnTo>
                    <a:pt x="606" y="107"/>
                  </a:lnTo>
                  <a:lnTo>
                    <a:pt x="606" y="104"/>
                  </a:lnTo>
                  <a:lnTo>
                    <a:pt x="608" y="103"/>
                  </a:lnTo>
                  <a:lnTo>
                    <a:pt x="609" y="101"/>
                  </a:lnTo>
                  <a:lnTo>
                    <a:pt x="609" y="100"/>
                  </a:lnTo>
                  <a:lnTo>
                    <a:pt x="609" y="98"/>
                  </a:lnTo>
                  <a:lnTo>
                    <a:pt x="611" y="95"/>
                  </a:lnTo>
                  <a:lnTo>
                    <a:pt x="612" y="93"/>
                  </a:lnTo>
                  <a:lnTo>
                    <a:pt x="612" y="92"/>
                  </a:lnTo>
                  <a:lnTo>
                    <a:pt x="614" y="90"/>
                  </a:lnTo>
                  <a:lnTo>
                    <a:pt x="614" y="89"/>
                  </a:lnTo>
                  <a:lnTo>
                    <a:pt x="615" y="87"/>
                  </a:lnTo>
                  <a:lnTo>
                    <a:pt x="615" y="84"/>
                  </a:lnTo>
                  <a:lnTo>
                    <a:pt x="619" y="79"/>
                  </a:lnTo>
                  <a:lnTo>
                    <a:pt x="622" y="74"/>
                  </a:lnTo>
                  <a:lnTo>
                    <a:pt x="623" y="73"/>
                  </a:lnTo>
                  <a:lnTo>
                    <a:pt x="625" y="74"/>
                  </a:lnTo>
                  <a:lnTo>
                    <a:pt x="628" y="74"/>
                  </a:lnTo>
                  <a:lnTo>
                    <a:pt x="631" y="76"/>
                  </a:lnTo>
                  <a:lnTo>
                    <a:pt x="634" y="76"/>
                  </a:lnTo>
                  <a:lnTo>
                    <a:pt x="637" y="78"/>
                  </a:lnTo>
                  <a:lnTo>
                    <a:pt x="639" y="78"/>
                  </a:lnTo>
                  <a:lnTo>
                    <a:pt x="639" y="78"/>
                  </a:lnTo>
                  <a:lnTo>
                    <a:pt x="644" y="74"/>
                  </a:lnTo>
                  <a:lnTo>
                    <a:pt x="649" y="71"/>
                  </a:lnTo>
                  <a:lnTo>
                    <a:pt x="653" y="70"/>
                  </a:lnTo>
                  <a:lnTo>
                    <a:pt x="656" y="70"/>
                  </a:lnTo>
                  <a:lnTo>
                    <a:pt x="658" y="68"/>
                  </a:lnTo>
                  <a:lnTo>
                    <a:pt x="660" y="68"/>
                  </a:lnTo>
                  <a:lnTo>
                    <a:pt x="661" y="66"/>
                  </a:lnTo>
                  <a:lnTo>
                    <a:pt x="661" y="63"/>
                  </a:lnTo>
                  <a:lnTo>
                    <a:pt x="661" y="62"/>
                  </a:lnTo>
                  <a:lnTo>
                    <a:pt x="660" y="62"/>
                  </a:lnTo>
                  <a:lnTo>
                    <a:pt x="658" y="62"/>
                  </a:lnTo>
                  <a:lnTo>
                    <a:pt x="660" y="60"/>
                  </a:lnTo>
                  <a:lnTo>
                    <a:pt x="660" y="60"/>
                  </a:lnTo>
                  <a:lnTo>
                    <a:pt x="660" y="59"/>
                  </a:lnTo>
                  <a:lnTo>
                    <a:pt x="661" y="57"/>
                  </a:lnTo>
                  <a:lnTo>
                    <a:pt x="663" y="55"/>
                  </a:lnTo>
                  <a:lnTo>
                    <a:pt x="663" y="54"/>
                  </a:lnTo>
                  <a:lnTo>
                    <a:pt x="663" y="52"/>
                  </a:lnTo>
                  <a:lnTo>
                    <a:pt x="664" y="51"/>
                  </a:lnTo>
                  <a:lnTo>
                    <a:pt x="666" y="49"/>
                  </a:lnTo>
                  <a:lnTo>
                    <a:pt x="667" y="48"/>
                  </a:lnTo>
                  <a:lnTo>
                    <a:pt x="667" y="46"/>
                  </a:lnTo>
                  <a:lnTo>
                    <a:pt x="667" y="44"/>
                  </a:lnTo>
                  <a:lnTo>
                    <a:pt x="671" y="41"/>
                  </a:lnTo>
                  <a:lnTo>
                    <a:pt x="672" y="38"/>
                  </a:lnTo>
                  <a:lnTo>
                    <a:pt x="674" y="37"/>
                  </a:lnTo>
                  <a:lnTo>
                    <a:pt x="678" y="33"/>
                  </a:lnTo>
                  <a:lnTo>
                    <a:pt x="680" y="32"/>
                  </a:lnTo>
                  <a:lnTo>
                    <a:pt x="682" y="29"/>
                  </a:lnTo>
                  <a:lnTo>
                    <a:pt x="682" y="27"/>
                  </a:lnTo>
                  <a:lnTo>
                    <a:pt x="680" y="26"/>
                  </a:lnTo>
                  <a:lnTo>
                    <a:pt x="680" y="22"/>
                  </a:lnTo>
                  <a:lnTo>
                    <a:pt x="680" y="21"/>
                  </a:lnTo>
                  <a:lnTo>
                    <a:pt x="680" y="19"/>
                  </a:lnTo>
                  <a:lnTo>
                    <a:pt x="678" y="19"/>
                  </a:lnTo>
                  <a:lnTo>
                    <a:pt x="675" y="19"/>
                  </a:lnTo>
                  <a:lnTo>
                    <a:pt x="672" y="19"/>
                  </a:lnTo>
                  <a:lnTo>
                    <a:pt x="672" y="18"/>
                  </a:lnTo>
                  <a:lnTo>
                    <a:pt x="671" y="16"/>
                  </a:lnTo>
                  <a:lnTo>
                    <a:pt x="672" y="16"/>
                  </a:lnTo>
                  <a:lnTo>
                    <a:pt x="674" y="15"/>
                  </a:lnTo>
                  <a:lnTo>
                    <a:pt x="677" y="11"/>
                  </a:lnTo>
                  <a:lnTo>
                    <a:pt x="680" y="8"/>
                  </a:lnTo>
                  <a:lnTo>
                    <a:pt x="685" y="5"/>
                  </a:lnTo>
                  <a:lnTo>
                    <a:pt x="691" y="5"/>
                  </a:lnTo>
                  <a:lnTo>
                    <a:pt x="696" y="3"/>
                  </a:lnTo>
                  <a:lnTo>
                    <a:pt x="701" y="2"/>
                  </a:lnTo>
                  <a:lnTo>
                    <a:pt x="704" y="2"/>
                  </a:lnTo>
                  <a:lnTo>
                    <a:pt x="705" y="2"/>
                  </a:lnTo>
                  <a:lnTo>
                    <a:pt x="707" y="2"/>
                  </a:lnTo>
                  <a:lnTo>
                    <a:pt x="710" y="2"/>
                  </a:lnTo>
                  <a:lnTo>
                    <a:pt x="713" y="2"/>
                  </a:lnTo>
                  <a:lnTo>
                    <a:pt x="716" y="0"/>
                  </a:lnTo>
                  <a:lnTo>
                    <a:pt x="71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06" name="Freeform 303">
              <a:extLst>
                <a:ext uri="{FF2B5EF4-FFF2-40B4-BE49-F238E27FC236}">
                  <a16:creationId xmlns:a16="http://schemas.microsoft.com/office/drawing/2014/main" id="{70882BA1-8ED8-8746-C5AF-E970DC1A3E28}"/>
                </a:ext>
              </a:extLst>
            </p:cNvPr>
            <p:cNvSpPr>
              <a:spLocks/>
            </p:cNvSpPr>
            <p:nvPr/>
          </p:nvSpPr>
          <p:spPr bwMode="auto">
            <a:xfrm>
              <a:off x="6004748" y="4047520"/>
              <a:ext cx="214414" cy="323571"/>
            </a:xfrm>
            <a:custGeom>
              <a:avLst/>
              <a:gdLst>
                <a:gd name="T0" fmla="*/ 88 w 110"/>
                <a:gd name="T1" fmla="*/ 6 h 166"/>
                <a:gd name="T2" fmla="*/ 95 w 110"/>
                <a:gd name="T3" fmla="*/ 18 h 166"/>
                <a:gd name="T4" fmla="*/ 95 w 110"/>
                <a:gd name="T5" fmla="*/ 27 h 166"/>
                <a:gd name="T6" fmla="*/ 99 w 110"/>
                <a:gd name="T7" fmla="*/ 43 h 166"/>
                <a:gd name="T8" fmla="*/ 96 w 110"/>
                <a:gd name="T9" fmla="*/ 46 h 166"/>
                <a:gd name="T10" fmla="*/ 80 w 110"/>
                <a:gd name="T11" fmla="*/ 47 h 166"/>
                <a:gd name="T12" fmla="*/ 84 w 110"/>
                <a:gd name="T13" fmla="*/ 55 h 166"/>
                <a:gd name="T14" fmla="*/ 92 w 110"/>
                <a:gd name="T15" fmla="*/ 63 h 166"/>
                <a:gd name="T16" fmla="*/ 101 w 110"/>
                <a:gd name="T17" fmla="*/ 77 h 166"/>
                <a:gd name="T18" fmla="*/ 99 w 110"/>
                <a:gd name="T19" fmla="*/ 84 h 166"/>
                <a:gd name="T20" fmla="*/ 95 w 110"/>
                <a:gd name="T21" fmla="*/ 92 h 166"/>
                <a:gd name="T22" fmla="*/ 90 w 110"/>
                <a:gd name="T23" fmla="*/ 99 h 166"/>
                <a:gd name="T24" fmla="*/ 85 w 110"/>
                <a:gd name="T25" fmla="*/ 104 h 166"/>
                <a:gd name="T26" fmla="*/ 88 w 110"/>
                <a:gd name="T27" fmla="*/ 110 h 166"/>
                <a:gd name="T28" fmla="*/ 88 w 110"/>
                <a:gd name="T29" fmla="*/ 114 h 166"/>
                <a:gd name="T30" fmla="*/ 92 w 110"/>
                <a:gd name="T31" fmla="*/ 125 h 166"/>
                <a:gd name="T32" fmla="*/ 95 w 110"/>
                <a:gd name="T33" fmla="*/ 131 h 166"/>
                <a:gd name="T34" fmla="*/ 99 w 110"/>
                <a:gd name="T35" fmla="*/ 139 h 166"/>
                <a:gd name="T36" fmla="*/ 107 w 110"/>
                <a:gd name="T37" fmla="*/ 145 h 166"/>
                <a:gd name="T38" fmla="*/ 109 w 110"/>
                <a:gd name="T39" fmla="*/ 150 h 166"/>
                <a:gd name="T40" fmla="*/ 110 w 110"/>
                <a:gd name="T41" fmla="*/ 156 h 166"/>
                <a:gd name="T42" fmla="*/ 109 w 110"/>
                <a:gd name="T43" fmla="*/ 161 h 166"/>
                <a:gd name="T44" fmla="*/ 109 w 110"/>
                <a:gd name="T45" fmla="*/ 166 h 166"/>
                <a:gd name="T46" fmla="*/ 98 w 110"/>
                <a:gd name="T47" fmla="*/ 161 h 166"/>
                <a:gd name="T48" fmla="*/ 93 w 110"/>
                <a:gd name="T49" fmla="*/ 161 h 166"/>
                <a:gd name="T50" fmla="*/ 90 w 110"/>
                <a:gd name="T51" fmla="*/ 159 h 166"/>
                <a:gd name="T52" fmla="*/ 76 w 110"/>
                <a:gd name="T53" fmla="*/ 158 h 166"/>
                <a:gd name="T54" fmla="*/ 63 w 110"/>
                <a:gd name="T55" fmla="*/ 158 h 166"/>
                <a:gd name="T56" fmla="*/ 52 w 110"/>
                <a:gd name="T57" fmla="*/ 156 h 166"/>
                <a:gd name="T58" fmla="*/ 41 w 110"/>
                <a:gd name="T59" fmla="*/ 158 h 166"/>
                <a:gd name="T60" fmla="*/ 19 w 110"/>
                <a:gd name="T61" fmla="*/ 156 h 166"/>
                <a:gd name="T62" fmla="*/ 21 w 110"/>
                <a:gd name="T63" fmla="*/ 145 h 166"/>
                <a:gd name="T64" fmla="*/ 16 w 110"/>
                <a:gd name="T65" fmla="*/ 136 h 166"/>
                <a:gd name="T66" fmla="*/ 16 w 110"/>
                <a:gd name="T67" fmla="*/ 133 h 166"/>
                <a:gd name="T68" fmla="*/ 14 w 110"/>
                <a:gd name="T69" fmla="*/ 131 h 166"/>
                <a:gd name="T70" fmla="*/ 11 w 110"/>
                <a:gd name="T71" fmla="*/ 133 h 166"/>
                <a:gd name="T72" fmla="*/ 6 w 110"/>
                <a:gd name="T73" fmla="*/ 128 h 166"/>
                <a:gd name="T74" fmla="*/ 5 w 110"/>
                <a:gd name="T75" fmla="*/ 123 h 166"/>
                <a:gd name="T76" fmla="*/ 0 w 110"/>
                <a:gd name="T77" fmla="*/ 125 h 166"/>
                <a:gd name="T78" fmla="*/ 2 w 110"/>
                <a:gd name="T79" fmla="*/ 118 h 166"/>
                <a:gd name="T80" fmla="*/ 6 w 110"/>
                <a:gd name="T81" fmla="*/ 104 h 166"/>
                <a:gd name="T82" fmla="*/ 16 w 110"/>
                <a:gd name="T83" fmla="*/ 96 h 166"/>
                <a:gd name="T84" fmla="*/ 22 w 110"/>
                <a:gd name="T85" fmla="*/ 90 h 166"/>
                <a:gd name="T86" fmla="*/ 27 w 110"/>
                <a:gd name="T87" fmla="*/ 90 h 166"/>
                <a:gd name="T88" fmla="*/ 32 w 110"/>
                <a:gd name="T89" fmla="*/ 88 h 166"/>
                <a:gd name="T90" fmla="*/ 38 w 110"/>
                <a:gd name="T91" fmla="*/ 96 h 166"/>
                <a:gd name="T92" fmla="*/ 43 w 110"/>
                <a:gd name="T93" fmla="*/ 93 h 166"/>
                <a:gd name="T94" fmla="*/ 49 w 110"/>
                <a:gd name="T95" fmla="*/ 87 h 166"/>
                <a:gd name="T96" fmla="*/ 51 w 110"/>
                <a:gd name="T97" fmla="*/ 81 h 166"/>
                <a:gd name="T98" fmla="*/ 55 w 110"/>
                <a:gd name="T99" fmla="*/ 68 h 166"/>
                <a:gd name="T100" fmla="*/ 62 w 110"/>
                <a:gd name="T101" fmla="*/ 62 h 166"/>
                <a:gd name="T102" fmla="*/ 68 w 110"/>
                <a:gd name="T103" fmla="*/ 52 h 166"/>
                <a:gd name="T104" fmla="*/ 68 w 110"/>
                <a:gd name="T105" fmla="*/ 44 h 166"/>
                <a:gd name="T106" fmla="*/ 79 w 110"/>
                <a:gd name="T107" fmla="*/ 29 h 166"/>
                <a:gd name="T108" fmla="*/ 87 w 110"/>
                <a:gd name="T109" fmla="*/ 24 h 166"/>
                <a:gd name="T110" fmla="*/ 88 w 110"/>
                <a:gd name="T111" fmla="*/ 14 h 166"/>
                <a:gd name="T112" fmla="*/ 84 w 110"/>
                <a:gd name="T113" fmla="*/ 11 h 166"/>
                <a:gd name="T114" fmla="*/ 80 w 110"/>
                <a:gd name="T115"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0" h="166">
                  <a:moveTo>
                    <a:pt x="80" y="0"/>
                  </a:moveTo>
                  <a:lnTo>
                    <a:pt x="82" y="0"/>
                  </a:lnTo>
                  <a:lnTo>
                    <a:pt x="85" y="2"/>
                  </a:lnTo>
                  <a:lnTo>
                    <a:pt x="87" y="2"/>
                  </a:lnTo>
                  <a:lnTo>
                    <a:pt x="87" y="5"/>
                  </a:lnTo>
                  <a:lnTo>
                    <a:pt x="88" y="6"/>
                  </a:lnTo>
                  <a:lnTo>
                    <a:pt x="90" y="6"/>
                  </a:lnTo>
                  <a:lnTo>
                    <a:pt x="92" y="10"/>
                  </a:lnTo>
                  <a:lnTo>
                    <a:pt x="92" y="13"/>
                  </a:lnTo>
                  <a:lnTo>
                    <a:pt x="93" y="14"/>
                  </a:lnTo>
                  <a:lnTo>
                    <a:pt x="93" y="14"/>
                  </a:lnTo>
                  <a:lnTo>
                    <a:pt x="95" y="18"/>
                  </a:lnTo>
                  <a:lnTo>
                    <a:pt x="95" y="19"/>
                  </a:lnTo>
                  <a:lnTo>
                    <a:pt x="95" y="21"/>
                  </a:lnTo>
                  <a:lnTo>
                    <a:pt x="95" y="22"/>
                  </a:lnTo>
                  <a:lnTo>
                    <a:pt x="95" y="22"/>
                  </a:lnTo>
                  <a:lnTo>
                    <a:pt x="95" y="25"/>
                  </a:lnTo>
                  <a:lnTo>
                    <a:pt x="95" y="27"/>
                  </a:lnTo>
                  <a:lnTo>
                    <a:pt x="95" y="29"/>
                  </a:lnTo>
                  <a:lnTo>
                    <a:pt x="95" y="33"/>
                  </a:lnTo>
                  <a:lnTo>
                    <a:pt x="96" y="36"/>
                  </a:lnTo>
                  <a:lnTo>
                    <a:pt x="96" y="38"/>
                  </a:lnTo>
                  <a:lnTo>
                    <a:pt x="98" y="40"/>
                  </a:lnTo>
                  <a:lnTo>
                    <a:pt x="99" y="43"/>
                  </a:lnTo>
                  <a:lnTo>
                    <a:pt x="101" y="44"/>
                  </a:lnTo>
                  <a:lnTo>
                    <a:pt x="103" y="46"/>
                  </a:lnTo>
                  <a:lnTo>
                    <a:pt x="101" y="46"/>
                  </a:lnTo>
                  <a:lnTo>
                    <a:pt x="98" y="46"/>
                  </a:lnTo>
                  <a:lnTo>
                    <a:pt x="96" y="46"/>
                  </a:lnTo>
                  <a:lnTo>
                    <a:pt x="96" y="46"/>
                  </a:lnTo>
                  <a:lnTo>
                    <a:pt x="95" y="46"/>
                  </a:lnTo>
                  <a:lnTo>
                    <a:pt x="92" y="46"/>
                  </a:lnTo>
                  <a:lnTo>
                    <a:pt x="88" y="46"/>
                  </a:lnTo>
                  <a:lnTo>
                    <a:pt x="85" y="46"/>
                  </a:lnTo>
                  <a:lnTo>
                    <a:pt x="82" y="46"/>
                  </a:lnTo>
                  <a:lnTo>
                    <a:pt x="80" y="47"/>
                  </a:lnTo>
                  <a:lnTo>
                    <a:pt x="80" y="49"/>
                  </a:lnTo>
                  <a:lnTo>
                    <a:pt x="79" y="51"/>
                  </a:lnTo>
                  <a:lnTo>
                    <a:pt x="79" y="51"/>
                  </a:lnTo>
                  <a:lnTo>
                    <a:pt x="80" y="52"/>
                  </a:lnTo>
                  <a:lnTo>
                    <a:pt x="82" y="54"/>
                  </a:lnTo>
                  <a:lnTo>
                    <a:pt x="84" y="55"/>
                  </a:lnTo>
                  <a:lnTo>
                    <a:pt x="84" y="57"/>
                  </a:lnTo>
                  <a:lnTo>
                    <a:pt x="87" y="60"/>
                  </a:lnTo>
                  <a:lnTo>
                    <a:pt x="90" y="62"/>
                  </a:lnTo>
                  <a:lnTo>
                    <a:pt x="90" y="62"/>
                  </a:lnTo>
                  <a:lnTo>
                    <a:pt x="92" y="63"/>
                  </a:lnTo>
                  <a:lnTo>
                    <a:pt x="92" y="63"/>
                  </a:lnTo>
                  <a:lnTo>
                    <a:pt x="93" y="65"/>
                  </a:lnTo>
                  <a:lnTo>
                    <a:pt x="95" y="66"/>
                  </a:lnTo>
                  <a:lnTo>
                    <a:pt x="98" y="70"/>
                  </a:lnTo>
                  <a:lnTo>
                    <a:pt x="99" y="73"/>
                  </a:lnTo>
                  <a:lnTo>
                    <a:pt x="99" y="76"/>
                  </a:lnTo>
                  <a:lnTo>
                    <a:pt x="101" y="77"/>
                  </a:lnTo>
                  <a:lnTo>
                    <a:pt x="101" y="77"/>
                  </a:lnTo>
                  <a:lnTo>
                    <a:pt x="101" y="77"/>
                  </a:lnTo>
                  <a:lnTo>
                    <a:pt x="101" y="79"/>
                  </a:lnTo>
                  <a:lnTo>
                    <a:pt x="101" y="81"/>
                  </a:lnTo>
                  <a:lnTo>
                    <a:pt x="101" y="81"/>
                  </a:lnTo>
                  <a:lnTo>
                    <a:pt x="99" y="84"/>
                  </a:lnTo>
                  <a:lnTo>
                    <a:pt x="98" y="85"/>
                  </a:lnTo>
                  <a:lnTo>
                    <a:pt x="96" y="85"/>
                  </a:lnTo>
                  <a:lnTo>
                    <a:pt x="96" y="87"/>
                  </a:lnTo>
                  <a:lnTo>
                    <a:pt x="96" y="88"/>
                  </a:lnTo>
                  <a:lnTo>
                    <a:pt x="95" y="90"/>
                  </a:lnTo>
                  <a:lnTo>
                    <a:pt x="95" y="92"/>
                  </a:lnTo>
                  <a:lnTo>
                    <a:pt x="93" y="93"/>
                  </a:lnTo>
                  <a:lnTo>
                    <a:pt x="92" y="95"/>
                  </a:lnTo>
                  <a:lnTo>
                    <a:pt x="90" y="98"/>
                  </a:lnTo>
                  <a:lnTo>
                    <a:pt x="90" y="98"/>
                  </a:lnTo>
                  <a:lnTo>
                    <a:pt x="90" y="99"/>
                  </a:lnTo>
                  <a:lnTo>
                    <a:pt x="90" y="99"/>
                  </a:lnTo>
                  <a:lnTo>
                    <a:pt x="87" y="101"/>
                  </a:lnTo>
                  <a:lnTo>
                    <a:pt x="87" y="101"/>
                  </a:lnTo>
                  <a:lnTo>
                    <a:pt x="85" y="101"/>
                  </a:lnTo>
                  <a:lnTo>
                    <a:pt x="85" y="103"/>
                  </a:lnTo>
                  <a:lnTo>
                    <a:pt x="85" y="103"/>
                  </a:lnTo>
                  <a:lnTo>
                    <a:pt x="85" y="104"/>
                  </a:lnTo>
                  <a:lnTo>
                    <a:pt x="87" y="104"/>
                  </a:lnTo>
                  <a:lnTo>
                    <a:pt x="87" y="104"/>
                  </a:lnTo>
                  <a:lnTo>
                    <a:pt x="87" y="104"/>
                  </a:lnTo>
                  <a:lnTo>
                    <a:pt x="88" y="104"/>
                  </a:lnTo>
                  <a:lnTo>
                    <a:pt x="88" y="106"/>
                  </a:lnTo>
                  <a:lnTo>
                    <a:pt x="88" y="110"/>
                  </a:lnTo>
                  <a:lnTo>
                    <a:pt x="87" y="110"/>
                  </a:lnTo>
                  <a:lnTo>
                    <a:pt x="88" y="112"/>
                  </a:lnTo>
                  <a:lnTo>
                    <a:pt x="87" y="112"/>
                  </a:lnTo>
                  <a:lnTo>
                    <a:pt x="87" y="114"/>
                  </a:lnTo>
                  <a:lnTo>
                    <a:pt x="87" y="114"/>
                  </a:lnTo>
                  <a:lnTo>
                    <a:pt x="88" y="114"/>
                  </a:lnTo>
                  <a:lnTo>
                    <a:pt x="88" y="115"/>
                  </a:lnTo>
                  <a:lnTo>
                    <a:pt x="88" y="117"/>
                  </a:lnTo>
                  <a:lnTo>
                    <a:pt x="90" y="123"/>
                  </a:lnTo>
                  <a:lnTo>
                    <a:pt x="90" y="123"/>
                  </a:lnTo>
                  <a:lnTo>
                    <a:pt x="90" y="125"/>
                  </a:lnTo>
                  <a:lnTo>
                    <a:pt x="92" y="125"/>
                  </a:lnTo>
                  <a:lnTo>
                    <a:pt x="95" y="126"/>
                  </a:lnTo>
                  <a:lnTo>
                    <a:pt x="95" y="128"/>
                  </a:lnTo>
                  <a:lnTo>
                    <a:pt x="95" y="129"/>
                  </a:lnTo>
                  <a:lnTo>
                    <a:pt x="96" y="131"/>
                  </a:lnTo>
                  <a:lnTo>
                    <a:pt x="96" y="131"/>
                  </a:lnTo>
                  <a:lnTo>
                    <a:pt x="95" y="131"/>
                  </a:lnTo>
                  <a:lnTo>
                    <a:pt x="95" y="131"/>
                  </a:lnTo>
                  <a:lnTo>
                    <a:pt x="95" y="131"/>
                  </a:lnTo>
                  <a:lnTo>
                    <a:pt x="95" y="133"/>
                  </a:lnTo>
                  <a:lnTo>
                    <a:pt x="95" y="134"/>
                  </a:lnTo>
                  <a:lnTo>
                    <a:pt x="98" y="136"/>
                  </a:lnTo>
                  <a:lnTo>
                    <a:pt x="99" y="139"/>
                  </a:lnTo>
                  <a:lnTo>
                    <a:pt x="101" y="140"/>
                  </a:lnTo>
                  <a:lnTo>
                    <a:pt x="103" y="142"/>
                  </a:lnTo>
                  <a:lnTo>
                    <a:pt x="104" y="144"/>
                  </a:lnTo>
                  <a:lnTo>
                    <a:pt x="104" y="145"/>
                  </a:lnTo>
                  <a:lnTo>
                    <a:pt x="106" y="145"/>
                  </a:lnTo>
                  <a:lnTo>
                    <a:pt x="107" y="145"/>
                  </a:lnTo>
                  <a:lnTo>
                    <a:pt x="107" y="145"/>
                  </a:lnTo>
                  <a:lnTo>
                    <a:pt x="107" y="145"/>
                  </a:lnTo>
                  <a:lnTo>
                    <a:pt x="109" y="147"/>
                  </a:lnTo>
                  <a:lnTo>
                    <a:pt x="109" y="148"/>
                  </a:lnTo>
                  <a:lnTo>
                    <a:pt x="109" y="148"/>
                  </a:lnTo>
                  <a:lnTo>
                    <a:pt x="109" y="150"/>
                  </a:lnTo>
                  <a:lnTo>
                    <a:pt x="109" y="151"/>
                  </a:lnTo>
                  <a:lnTo>
                    <a:pt x="109" y="151"/>
                  </a:lnTo>
                  <a:lnTo>
                    <a:pt x="109" y="151"/>
                  </a:lnTo>
                  <a:lnTo>
                    <a:pt x="109" y="151"/>
                  </a:lnTo>
                  <a:lnTo>
                    <a:pt x="109" y="155"/>
                  </a:lnTo>
                  <a:lnTo>
                    <a:pt x="110" y="156"/>
                  </a:lnTo>
                  <a:lnTo>
                    <a:pt x="110" y="156"/>
                  </a:lnTo>
                  <a:lnTo>
                    <a:pt x="110" y="156"/>
                  </a:lnTo>
                  <a:lnTo>
                    <a:pt x="110" y="158"/>
                  </a:lnTo>
                  <a:lnTo>
                    <a:pt x="110" y="158"/>
                  </a:lnTo>
                  <a:lnTo>
                    <a:pt x="109" y="159"/>
                  </a:lnTo>
                  <a:lnTo>
                    <a:pt x="109" y="161"/>
                  </a:lnTo>
                  <a:lnTo>
                    <a:pt x="109" y="162"/>
                  </a:lnTo>
                  <a:lnTo>
                    <a:pt x="110" y="164"/>
                  </a:lnTo>
                  <a:lnTo>
                    <a:pt x="110" y="164"/>
                  </a:lnTo>
                  <a:lnTo>
                    <a:pt x="110" y="164"/>
                  </a:lnTo>
                  <a:lnTo>
                    <a:pt x="109" y="166"/>
                  </a:lnTo>
                  <a:lnTo>
                    <a:pt x="109" y="166"/>
                  </a:lnTo>
                  <a:lnTo>
                    <a:pt x="107" y="164"/>
                  </a:lnTo>
                  <a:lnTo>
                    <a:pt x="106" y="164"/>
                  </a:lnTo>
                  <a:lnTo>
                    <a:pt x="104" y="162"/>
                  </a:lnTo>
                  <a:lnTo>
                    <a:pt x="103" y="161"/>
                  </a:lnTo>
                  <a:lnTo>
                    <a:pt x="99" y="161"/>
                  </a:lnTo>
                  <a:lnTo>
                    <a:pt x="98" y="161"/>
                  </a:lnTo>
                  <a:lnTo>
                    <a:pt x="98" y="161"/>
                  </a:lnTo>
                  <a:lnTo>
                    <a:pt x="96" y="161"/>
                  </a:lnTo>
                  <a:lnTo>
                    <a:pt x="96" y="161"/>
                  </a:lnTo>
                  <a:lnTo>
                    <a:pt x="95" y="161"/>
                  </a:lnTo>
                  <a:lnTo>
                    <a:pt x="95" y="161"/>
                  </a:lnTo>
                  <a:lnTo>
                    <a:pt x="93" y="161"/>
                  </a:lnTo>
                  <a:lnTo>
                    <a:pt x="92" y="161"/>
                  </a:lnTo>
                  <a:lnTo>
                    <a:pt x="92" y="159"/>
                  </a:lnTo>
                  <a:lnTo>
                    <a:pt x="92" y="159"/>
                  </a:lnTo>
                  <a:lnTo>
                    <a:pt x="90" y="159"/>
                  </a:lnTo>
                  <a:lnTo>
                    <a:pt x="90" y="159"/>
                  </a:lnTo>
                  <a:lnTo>
                    <a:pt x="90" y="159"/>
                  </a:lnTo>
                  <a:lnTo>
                    <a:pt x="88" y="159"/>
                  </a:lnTo>
                  <a:lnTo>
                    <a:pt x="87" y="158"/>
                  </a:lnTo>
                  <a:lnTo>
                    <a:pt x="87" y="158"/>
                  </a:lnTo>
                  <a:lnTo>
                    <a:pt x="84" y="158"/>
                  </a:lnTo>
                  <a:lnTo>
                    <a:pt x="79" y="158"/>
                  </a:lnTo>
                  <a:lnTo>
                    <a:pt x="76" y="158"/>
                  </a:lnTo>
                  <a:lnTo>
                    <a:pt x="73" y="158"/>
                  </a:lnTo>
                  <a:lnTo>
                    <a:pt x="69" y="158"/>
                  </a:lnTo>
                  <a:lnTo>
                    <a:pt x="68" y="158"/>
                  </a:lnTo>
                  <a:lnTo>
                    <a:pt x="68" y="158"/>
                  </a:lnTo>
                  <a:lnTo>
                    <a:pt x="66" y="156"/>
                  </a:lnTo>
                  <a:lnTo>
                    <a:pt x="63" y="158"/>
                  </a:lnTo>
                  <a:lnTo>
                    <a:pt x="60" y="158"/>
                  </a:lnTo>
                  <a:lnTo>
                    <a:pt x="58" y="156"/>
                  </a:lnTo>
                  <a:lnTo>
                    <a:pt x="58" y="156"/>
                  </a:lnTo>
                  <a:lnTo>
                    <a:pt x="55" y="156"/>
                  </a:lnTo>
                  <a:lnTo>
                    <a:pt x="52" y="156"/>
                  </a:lnTo>
                  <a:lnTo>
                    <a:pt x="52" y="156"/>
                  </a:lnTo>
                  <a:lnTo>
                    <a:pt x="49" y="156"/>
                  </a:lnTo>
                  <a:lnTo>
                    <a:pt x="44" y="156"/>
                  </a:lnTo>
                  <a:lnTo>
                    <a:pt x="41" y="156"/>
                  </a:lnTo>
                  <a:lnTo>
                    <a:pt x="41" y="156"/>
                  </a:lnTo>
                  <a:lnTo>
                    <a:pt x="41" y="158"/>
                  </a:lnTo>
                  <a:lnTo>
                    <a:pt x="41" y="158"/>
                  </a:lnTo>
                  <a:lnTo>
                    <a:pt x="28" y="158"/>
                  </a:lnTo>
                  <a:lnTo>
                    <a:pt x="25" y="158"/>
                  </a:lnTo>
                  <a:lnTo>
                    <a:pt x="21" y="158"/>
                  </a:lnTo>
                  <a:lnTo>
                    <a:pt x="19" y="158"/>
                  </a:lnTo>
                  <a:lnTo>
                    <a:pt x="19" y="158"/>
                  </a:lnTo>
                  <a:lnTo>
                    <a:pt x="19" y="156"/>
                  </a:lnTo>
                  <a:lnTo>
                    <a:pt x="19" y="156"/>
                  </a:lnTo>
                  <a:lnTo>
                    <a:pt x="19" y="156"/>
                  </a:lnTo>
                  <a:lnTo>
                    <a:pt x="19" y="153"/>
                  </a:lnTo>
                  <a:lnTo>
                    <a:pt x="19" y="150"/>
                  </a:lnTo>
                  <a:lnTo>
                    <a:pt x="19" y="147"/>
                  </a:lnTo>
                  <a:lnTo>
                    <a:pt x="21" y="145"/>
                  </a:lnTo>
                  <a:lnTo>
                    <a:pt x="21" y="144"/>
                  </a:lnTo>
                  <a:lnTo>
                    <a:pt x="19" y="142"/>
                  </a:lnTo>
                  <a:lnTo>
                    <a:pt x="16" y="139"/>
                  </a:lnTo>
                  <a:lnTo>
                    <a:pt x="17" y="137"/>
                  </a:lnTo>
                  <a:lnTo>
                    <a:pt x="16" y="137"/>
                  </a:lnTo>
                  <a:lnTo>
                    <a:pt x="16" y="136"/>
                  </a:lnTo>
                  <a:lnTo>
                    <a:pt x="14" y="134"/>
                  </a:lnTo>
                  <a:lnTo>
                    <a:pt x="16" y="134"/>
                  </a:lnTo>
                  <a:lnTo>
                    <a:pt x="16" y="134"/>
                  </a:lnTo>
                  <a:lnTo>
                    <a:pt x="17" y="134"/>
                  </a:lnTo>
                  <a:lnTo>
                    <a:pt x="17" y="134"/>
                  </a:lnTo>
                  <a:lnTo>
                    <a:pt x="16" y="133"/>
                  </a:lnTo>
                  <a:lnTo>
                    <a:pt x="16" y="133"/>
                  </a:lnTo>
                  <a:lnTo>
                    <a:pt x="17" y="131"/>
                  </a:lnTo>
                  <a:lnTo>
                    <a:pt x="16" y="131"/>
                  </a:lnTo>
                  <a:lnTo>
                    <a:pt x="16" y="131"/>
                  </a:lnTo>
                  <a:lnTo>
                    <a:pt x="14" y="131"/>
                  </a:lnTo>
                  <a:lnTo>
                    <a:pt x="14" y="131"/>
                  </a:lnTo>
                  <a:lnTo>
                    <a:pt x="14" y="131"/>
                  </a:lnTo>
                  <a:lnTo>
                    <a:pt x="14" y="133"/>
                  </a:lnTo>
                  <a:lnTo>
                    <a:pt x="14" y="133"/>
                  </a:lnTo>
                  <a:lnTo>
                    <a:pt x="13" y="133"/>
                  </a:lnTo>
                  <a:lnTo>
                    <a:pt x="13" y="133"/>
                  </a:lnTo>
                  <a:lnTo>
                    <a:pt x="11" y="133"/>
                  </a:lnTo>
                  <a:lnTo>
                    <a:pt x="11" y="133"/>
                  </a:lnTo>
                  <a:lnTo>
                    <a:pt x="11" y="133"/>
                  </a:lnTo>
                  <a:lnTo>
                    <a:pt x="8" y="131"/>
                  </a:lnTo>
                  <a:lnTo>
                    <a:pt x="6" y="131"/>
                  </a:lnTo>
                  <a:lnTo>
                    <a:pt x="6" y="129"/>
                  </a:lnTo>
                  <a:lnTo>
                    <a:pt x="6" y="128"/>
                  </a:lnTo>
                  <a:lnTo>
                    <a:pt x="6" y="126"/>
                  </a:lnTo>
                  <a:lnTo>
                    <a:pt x="5" y="126"/>
                  </a:lnTo>
                  <a:lnTo>
                    <a:pt x="6" y="125"/>
                  </a:lnTo>
                  <a:lnTo>
                    <a:pt x="5" y="123"/>
                  </a:lnTo>
                  <a:lnTo>
                    <a:pt x="5" y="123"/>
                  </a:lnTo>
                  <a:lnTo>
                    <a:pt x="5" y="123"/>
                  </a:lnTo>
                  <a:lnTo>
                    <a:pt x="3" y="123"/>
                  </a:lnTo>
                  <a:lnTo>
                    <a:pt x="3" y="123"/>
                  </a:lnTo>
                  <a:lnTo>
                    <a:pt x="2" y="122"/>
                  </a:lnTo>
                  <a:lnTo>
                    <a:pt x="2" y="125"/>
                  </a:lnTo>
                  <a:lnTo>
                    <a:pt x="2" y="125"/>
                  </a:lnTo>
                  <a:lnTo>
                    <a:pt x="0" y="125"/>
                  </a:lnTo>
                  <a:lnTo>
                    <a:pt x="0" y="123"/>
                  </a:lnTo>
                  <a:lnTo>
                    <a:pt x="0" y="123"/>
                  </a:lnTo>
                  <a:lnTo>
                    <a:pt x="0" y="122"/>
                  </a:lnTo>
                  <a:lnTo>
                    <a:pt x="0" y="122"/>
                  </a:lnTo>
                  <a:lnTo>
                    <a:pt x="2" y="120"/>
                  </a:lnTo>
                  <a:lnTo>
                    <a:pt x="2" y="118"/>
                  </a:lnTo>
                  <a:lnTo>
                    <a:pt x="3" y="117"/>
                  </a:lnTo>
                  <a:lnTo>
                    <a:pt x="3" y="115"/>
                  </a:lnTo>
                  <a:lnTo>
                    <a:pt x="5" y="110"/>
                  </a:lnTo>
                  <a:lnTo>
                    <a:pt x="5" y="109"/>
                  </a:lnTo>
                  <a:lnTo>
                    <a:pt x="6" y="106"/>
                  </a:lnTo>
                  <a:lnTo>
                    <a:pt x="6" y="104"/>
                  </a:lnTo>
                  <a:lnTo>
                    <a:pt x="8" y="103"/>
                  </a:lnTo>
                  <a:lnTo>
                    <a:pt x="10" y="101"/>
                  </a:lnTo>
                  <a:lnTo>
                    <a:pt x="13" y="98"/>
                  </a:lnTo>
                  <a:lnTo>
                    <a:pt x="13" y="98"/>
                  </a:lnTo>
                  <a:lnTo>
                    <a:pt x="14" y="98"/>
                  </a:lnTo>
                  <a:lnTo>
                    <a:pt x="16" y="96"/>
                  </a:lnTo>
                  <a:lnTo>
                    <a:pt x="16" y="95"/>
                  </a:lnTo>
                  <a:lnTo>
                    <a:pt x="17" y="93"/>
                  </a:lnTo>
                  <a:lnTo>
                    <a:pt x="17" y="92"/>
                  </a:lnTo>
                  <a:lnTo>
                    <a:pt x="19" y="92"/>
                  </a:lnTo>
                  <a:lnTo>
                    <a:pt x="19" y="92"/>
                  </a:lnTo>
                  <a:lnTo>
                    <a:pt x="22" y="90"/>
                  </a:lnTo>
                  <a:lnTo>
                    <a:pt x="24" y="88"/>
                  </a:lnTo>
                  <a:lnTo>
                    <a:pt x="24" y="90"/>
                  </a:lnTo>
                  <a:lnTo>
                    <a:pt x="24" y="90"/>
                  </a:lnTo>
                  <a:lnTo>
                    <a:pt x="24" y="90"/>
                  </a:lnTo>
                  <a:lnTo>
                    <a:pt x="25" y="90"/>
                  </a:lnTo>
                  <a:lnTo>
                    <a:pt x="27" y="90"/>
                  </a:lnTo>
                  <a:lnTo>
                    <a:pt x="28" y="90"/>
                  </a:lnTo>
                  <a:lnTo>
                    <a:pt x="28" y="90"/>
                  </a:lnTo>
                  <a:lnTo>
                    <a:pt x="30" y="88"/>
                  </a:lnTo>
                  <a:lnTo>
                    <a:pt x="30" y="88"/>
                  </a:lnTo>
                  <a:lnTo>
                    <a:pt x="30" y="88"/>
                  </a:lnTo>
                  <a:lnTo>
                    <a:pt x="32" y="88"/>
                  </a:lnTo>
                  <a:lnTo>
                    <a:pt x="33" y="90"/>
                  </a:lnTo>
                  <a:lnTo>
                    <a:pt x="35" y="92"/>
                  </a:lnTo>
                  <a:lnTo>
                    <a:pt x="36" y="93"/>
                  </a:lnTo>
                  <a:lnTo>
                    <a:pt x="36" y="93"/>
                  </a:lnTo>
                  <a:lnTo>
                    <a:pt x="36" y="96"/>
                  </a:lnTo>
                  <a:lnTo>
                    <a:pt x="38" y="96"/>
                  </a:lnTo>
                  <a:lnTo>
                    <a:pt x="38" y="96"/>
                  </a:lnTo>
                  <a:lnTo>
                    <a:pt x="39" y="96"/>
                  </a:lnTo>
                  <a:lnTo>
                    <a:pt x="41" y="96"/>
                  </a:lnTo>
                  <a:lnTo>
                    <a:pt x="41" y="95"/>
                  </a:lnTo>
                  <a:lnTo>
                    <a:pt x="43" y="95"/>
                  </a:lnTo>
                  <a:lnTo>
                    <a:pt x="43" y="93"/>
                  </a:lnTo>
                  <a:lnTo>
                    <a:pt x="44" y="93"/>
                  </a:lnTo>
                  <a:lnTo>
                    <a:pt x="44" y="92"/>
                  </a:lnTo>
                  <a:lnTo>
                    <a:pt x="44" y="90"/>
                  </a:lnTo>
                  <a:lnTo>
                    <a:pt x="44" y="90"/>
                  </a:lnTo>
                  <a:lnTo>
                    <a:pt x="47" y="88"/>
                  </a:lnTo>
                  <a:lnTo>
                    <a:pt x="49" y="87"/>
                  </a:lnTo>
                  <a:lnTo>
                    <a:pt x="47" y="87"/>
                  </a:lnTo>
                  <a:lnTo>
                    <a:pt x="47" y="85"/>
                  </a:lnTo>
                  <a:lnTo>
                    <a:pt x="47" y="85"/>
                  </a:lnTo>
                  <a:lnTo>
                    <a:pt x="47" y="84"/>
                  </a:lnTo>
                  <a:lnTo>
                    <a:pt x="47" y="84"/>
                  </a:lnTo>
                  <a:lnTo>
                    <a:pt x="51" y="81"/>
                  </a:lnTo>
                  <a:lnTo>
                    <a:pt x="51" y="79"/>
                  </a:lnTo>
                  <a:lnTo>
                    <a:pt x="51" y="79"/>
                  </a:lnTo>
                  <a:lnTo>
                    <a:pt x="52" y="76"/>
                  </a:lnTo>
                  <a:lnTo>
                    <a:pt x="54" y="71"/>
                  </a:lnTo>
                  <a:lnTo>
                    <a:pt x="54" y="70"/>
                  </a:lnTo>
                  <a:lnTo>
                    <a:pt x="55" y="68"/>
                  </a:lnTo>
                  <a:lnTo>
                    <a:pt x="57" y="66"/>
                  </a:lnTo>
                  <a:lnTo>
                    <a:pt x="58" y="65"/>
                  </a:lnTo>
                  <a:lnTo>
                    <a:pt x="60" y="65"/>
                  </a:lnTo>
                  <a:lnTo>
                    <a:pt x="62" y="63"/>
                  </a:lnTo>
                  <a:lnTo>
                    <a:pt x="62" y="63"/>
                  </a:lnTo>
                  <a:lnTo>
                    <a:pt x="62" y="62"/>
                  </a:lnTo>
                  <a:lnTo>
                    <a:pt x="62" y="60"/>
                  </a:lnTo>
                  <a:lnTo>
                    <a:pt x="63" y="57"/>
                  </a:lnTo>
                  <a:lnTo>
                    <a:pt x="63" y="55"/>
                  </a:lnTo>
                  <a:lnTo>
                    <a:pt x="63" y="54"/>
                  </a:lnTo>
                  <a:lnTo>
                    <a:pt x="65" y="52"/>
                  </a:lnTo>
                  <a:lnTo>
                    <a:pt x="68" y="52"/>
                  </a:lnTo>
                  <a:lnTo>
                    <a:pt x="68" y="52"/>
                  </a:lnTo>
                  <a:lnTo>
                    <a:pt x="68" y="51"/>
                  </a:lnTo>
                  <a:lnTo>
                    <a:pt x="68" y="47"/>
                  </a:lnTo>
                  <a:lnTo>
                    <a:pt x="68" y="46"/>
                  </a:lnTo>
                  <a:lnTo>
                    <a:pt x="68" y="46"/>
                  </a:lnTo>
                  <a:lnTo>
                    <a:pt x="68" y="44"/>
                  </a:lnTo>
                  <a:lnTo>
                    <a:pt x="71" y="43"/>
                  </a:lnTo>
                  <a:lnTo>
                    <a:pt x="71" y="40"/>
                  </a:lnTo>
                  <a:lnTo>
                    <a:pt x="73" y="36"/>
                  </a:lnTo>
                  <a:lnTo>
                    <a:pt x="74" y="33"/>
                  </a:lnTo>
                  <a:lnTo>
                    <a:pt x="77" y="29"/>
                  </a:lnTo>
                  <a:lnTo>
                    <a:pt x="79" y="29"/>
                  </a:lnTo>
                  <a:lnTo>
                    <a:pt x="80" y="27"/>
                  </a:lnTo>
                  <a:lnTo>
                    <a:pt x="80" y="27"/>
                  </a:lnTo>
                  <a:lnTo>
                    <a:pt x="82" y="27"/>
                  </a:lnTo>
                  <a:lnTo>
                    <a:pt x="85" y="25"/>
                  </a:lnTo>
                  <a:lnTo>
                    <a:pt x="87" y="24"/>
                  </a:lnTo>
                  <a:lnTo>
                    <a:pt x="87" y="24"/>
                  </a:lnTo>
                  <a:lnTo>
                    <a:pt x="87" y="24"/>
                  </a:lnTo>
                  <a:lnTo>
                    <a:pt x="87" y="22"/>
                  </a:lnTo>
                  <a:lnTo>
                    <a:pt x="87" y="21"/>
                  </a:lnTo>
                  <a:lnTo>
                    <a:pt x="88" y="19"/>
                  </a:lnTo>
                  <a:lnTo>
                    <a:pt x="88" y="16"/>
                  </a:lnTo>
                  <a:lnTo>
                    <a:pt x="88" y="14"/>
                  </a:lnTo>
                  <a:lnTo>
                    <a:pt x="88" y="14"/>
                  </a:lnTo>
                  <a:lnTo>
                    <a:pt x="88" y="13"/>
                  </a:lnTo>
                  <a:lnTo>
                    <a:pt x="87" y="13"/>
                  </a:lnTo>
                  <a:lnTo>
                    <a:pt x="87" y="11"/>
                  </a:lnTo>
                  <a:lnTo>
                    <a:pt x="85" y="11"/>
                  </a:lnTo>
                  <a:lnTo>
                    <a:pt x="84" y="11"/>
                  </a:lnTo>
                  <a:lnTo>
                    <a:pt x="82" y="11"/>
                  </a:lnTo>
                  <a:lnTo>
                    <a:pt x="82" y="10"/>
                  </a:lnTo>
                  <a:lnTo>
                    <a:pt x="82" y="10"/>
                  </a:lnTo>
                  <a:lnTo>
                    <a:pt x="82" y="8"/>
                  </a:lnTo>
                  <a:lnTo>
                    <a:pt x="82" y="8"/>
                  </a:lnTo>
                  <a:lnTo>
                    <a:pt x="8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07" name="Freeform 304">
              <a:extLst>
                <a:ext uri="{FF2B5EF4-FFF2-40B4-BE49-F238E27FC236}">
                  <a16:creationId xmlns:a16="http://schemas.microsoft.com/office/drawing/2014/main" id="{86028C97-EF16-F5DF-9409-E56AC7DDB55B}"/>
                </a:ext>
              </a:extLst>
            </p:cNvPr>
            <p:cNvSpPr>
              <a:spLocks noEditPoints="1"/>
            </p:cNvSpPr>
            <p:nvPr/>
          </p:nvSpPr>
          <p:spPr bwMode="auto">
            <a:xfrm>
              <a:off x="2681326" y="4911025"/>
              <a:ext cx="1212416" cy="1261147"/>
            </a:xfrm>
            <a:custGeom>
              <a:avLst/>
              <a:gdLst>
                <a:gd name="T0" fmla="*/ 620 w 622"/>
                <a:gd name="T1" fmla="*/ 633 h 647"/>
                <a:gd name="T2" fmla="*/ 597 w 622"/>
                <a:gd name="T3" fmla="*/ 633 h 647"/>
                <a:gd name="T4" fmla="*/ 587 w 622"/>
                <a:gd name="T5" fmla="*/ 638 h 647"/>
                <a:gd name="T6" fmla="*/ 571 w 622"/>
                <a:gd name="T7" fmla="*/ 632 h 647"/>
                <a:gd name="T8" fmla="*/ 551 w 622"/>
                <a:gd name="T9" fmla="*/ 627 h 647"/>
                <a:gd name="T10" fmla="*/ 540 w 622"/>
                <a:gd name="T11" fmla="*/ 608 h 647"/>
                <a:gd name="T12" fmla="*/ 529 w 622"/>
                <a:gd name="T13" fmla="*/ 606 h 647"/>
                <a:gd name="T14" fmla="*/ 507 w 622"/>
                <a:gd name="T15" fmla="*/ 588 h 647"/>
                <a:gd name="T16" fmla="*/ 502 w 622"/>
                <a:gd name="T17" fmla="*/ 584 h 647"/>
                <a:gd name="T18" fmla="*/ 559 w 622"/>
                <a:gd name="T19" fmla="*/ 624 h 647"/>
                <a:gd name="T20" fmla="*/ 560 w 622"/>
                <a:gd name="T21" fmla="*/ 614 h 647"/>
                <a:gd name="T22" fmla="*/ 584 w 622"/>
                <a:gd name="T23" fmla="*/ 617 h 647"/>
                <a:gd name="T24" fmla="*/ 568 w 622"/>
                <a:gd name="T25" fmla="*/ 588 h 647"/>
                <a:gd name="T26" fmla="*/ 502 w 622"/>
                <a:gd name="T27" fmla="*/ 567 h 647"/>
                <a:gd name="T28" fmla="*/ 494 w 622"/>
                <a:gd name="T29" fmla="*/ 558 h 647"/>
                <a:gd name="T30" fmla="*/ 491 w 622"/>
                <a:gd name="T31" fmla="*/ 539 h 647"/>
                <a:gd name="T32" fmla="*/ 505 w 622"/>
                <a:gd name="T33" fmla="*/ 510 h 647"/>
                <a:gd name="T34" fmla="*/ 497 w 622"/>
                <a:gd name="T35" fmla="*/ 529 h 647"/>
                <a:gd name="T36" fmla="*/ 496 w 622"/>
                <a:gd name="T37" fmla="*/ 506 h 647"/>
                <a:gd name="T38" fmla="*/ 496 w 622"/>
                <a:gd name="T39" fmla="*/ 499 h 647"/>
                <a:gd name="T40" fmla="*/ 504 w 622"/>
                <a:gd name="T41" fmla="*/ 450 h 647"/>
                <a:gd name="T42" fmla="*/ 526 w 622"/>
                <a:gd name="T43" fmla="*/ 430 h 647"/>
                <a:gd name="T44" fmla="*/ 515 w 622"/>
                <a:gd name="T45" fmla="*/ 438 h 647"/>
                <a:gd name="T46" fmla="*/ 515 w 622"/>
                <a:gd name="T47" fmla="*/ 419 h 647"/>
                <a:gd name="T48" fmla="*/ 519 w 622"/>
                <a:gd name="T49" fmla="*/ 394 h 647"/>
                <a:gd name="T50" fmla="*/ 510 w 622"/>
                <a:gd name="T51" fmla="*/ 394 h 647"/>
                <a:gd name="T52" fmla="*/ 579 w 622"/>
                <a:gd name="T53" fmla="*/ 5 h 647"/>
                <a:gd name="T54" fmla="*/ 590 w 622"/>
                <a:gd name="T55" fmla="*/ 38 h 647"/>
                <a:gd name="T56" fmla="*/ 600 w 622"/>
                <a:gd name="T57" fmla="*/ 74 h 647"/>
                <a:gd name="T58" fmla="*/ 593 w 622"/>
                <a:gd name="T59" fmla="*/ 115 h 647"/>
                <a:gd name="T60" fmla="*/ 582 w 622"/>
                <a:gd name="T61" fmla="*/ 154 h 647"/>
                <a:gd name="T62" fmla="*/ 568 w 622"/>
                <a:gd name="T63" fmla="*/ 197 h 647"/>
                <a:gd name="T64" fmla="*/ 568 w 622"/>
                <a:gd name="T65" fmla="*/ 235 h 647"/>
                <a:gd name="T66" fmla="*/ 565 w 622"/>
                <a:gd name="T67" fmla="*/ 269 h 647"/>
                <a:gd name="T68" fmla="*/ 554 w 622"/>
                <a:gd name="T69" fmla="*/ 304 h 647"/>
                <a:gd name="T70" fmla="*/ 548 w 622"/>
                <a:gd name="T71" fmla="*/ 347 h 647"/>
                <a:gd name="T72" fmla="*/ 545 w 622"/>
                <a:gd name="T73" fmla="*/ 389 h 647"/>
                <a:gd name="T74" fmla="*/ 545 w 622"/>
                <a:gd name="T75" fmla="*/ 422 h 647"/>
                <a:gd name="T76" fmla="*/ 545 w 622"/>
                <a:gd name="T77" fmla="*/ 454 h 647"/>
                <a:gd name="T78" fmla="*/ 537 w 622"/>
                <a:gd name="T79" fmla="*/ 496 h 647"/>
                <a:gd name="T80" fmla="*/ 524 w 622"/>
                <a:gd name="T81" fmla="*/ 547 h 647"/>
                <a:gd name="T82" fmla="*/ 574 w 622"/>
                <a:gd name="T83" fmla="*/ 572 h 647"/>
                <a:gd name="T84" fmla="*/ 540 w 622"/>
                <a:gd name="T85" fmla="*/ 603 h 647"/>
                <a:gd name="T86" fmla="*/ 526 w 622"/>
                <a:gd name="T87" fmla="*/ 594 h 647"/>
                <a:gd name="T88" fmla="*/ 526 w 622"/>
                <a:gd name="T89" fmla="*/ 591 h 647"/>
                <a:gd name="T90" fmla="*/ 511 w 622"/>
                <a:gd name="T91" fmla="*/ 573 h 647"/>
                <a:gd name="T92" fmla="*/ 532 w 622"/>
                <a:gd name="T93" fmla="*/ 570 h 647"/>
                <a:gd name="T94" fmla="*/ 513 w 622"/>
                <a:gd name="T95" fmla="*/ 558 h 647"/>
                <a:gd name="T96" fmla="*/ 518 w 622"/>
                <a:gd name="T97" fmla="*/ 543 h 647"/>
                <a:gd name="T98" fmla="*/ 515 w 622"/>
                <a:gd name="T99" fmla="*/ 525 h 647"/>
                <a:gd name="T100" fmla="*/ 508 w 622"/>
                <a:gd name="T101" fmla="*/ 502 h 647"/>
                <a:gd name="T102" fmla="*/ 504 w 622"/>
                <a:gd name="T103" fmla="*/ 488 h 647"/>
                <a:gd name="T104" fmla="*/ 496 w 622"/>
                <a:gd name="T105" fmla="*/ 469 h 647"/>
                <a:gd name="T106" fmla="*/ 510 w 622"/>
                <a:gd name="T107" fmla="*/ 450 h 647"/>
                <a:gd name="T108" fmla="*/ 515 w 622"/>
                <a:gd name="T109" fmla="*/ 468 h 647"/>
                <a:gd name="T110" fmla="*/ 524 w 622"/>
                <a:gd name="T111" fmla="*/ 427 h 647"/>
                <a:gd name="T112" fmla="*/ 529 w 622"/>
                <a:gd name="T113" fmla="*/ 386 h 647"/>
                <a:gd name="T114" fmla="*/ 515 w 622"/>
                <a:gd name="T115" fmla="*/ 361 h 647"/>
                <a:gd name="T116" fmla="*/ 532 w 622"/>
                <a:gd name="T117" fmla="*/ 283 h 647"/>
                <a:gd name="T118" fmla="*/ 546 w 622"/>
                <a:gd name="T119" fmla="*/ 195 h 647"/>
                <a:gd name="T120" fmla="*/ 563 w 622"/>
                <a:gd name="T121" fmla="*/ 118 h 647"/>
                <a:gd name="T122" fmla="*/ 568 w 622"/>
                <a:gd name="T123" fmla="*/ 35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22" h="647">
                  <a:moveTo>
                    <a:pt x="603" y="646"/>
                  </a:moveTo>
                  <a:lnTo>
                    <a:pt x="606" y="646"/>
                  </a:lnTo>
                  <a:lnTo>
                    <a:pt x="606" y="646"/>
                  </a:lnTo>
                  <a:lnTo>
                    <a:pt x="606" y="646"/>
                  </a:lnTo>
                  <a:lnTo>
                    <a:pt x="606" y="647"/>
                  </a:lnTo>
                  <a:lnTo>
                    <a:pt x="604" y="647"/>
                  </a:lnTo>
                  <a:lnTo>
                    <a:pt x="604" y="647"/>
                  </a:lnTo>
                  <a:lnTo>
                    <a:pt x="603" y="647"/>
                  </a:lnTo>
                  <a:lnTo>
                    <a:pt x="601" y="646"/>
                  </a:lnTo>
                  <a:lnTo>
                    <a:pt x="601" y="646"/>
                  </a:lnTo>
                  <a:lnTo>
                    <a:pt x="601" y="646"/>
                  </a:lnTo>
                  <a:lnTo>
                    <a:pt x="601" y="646"/>
                  </a:lnTo>
                  <a:lnTo>
                    <a:pt x="603" y="646"/>
                  </a:lnTo>
                  <a:close/>
                  <a:moveTo>
                    <a:pt x="608" y="641"/>
                  </a:moveTo>
                  <a:lnTo>
                    <a:pt x="608" y="641"/>
                  </a:lnTo>
                  <a:lnTo>
                    <a:pt x="608" y="641"/>
                  </a:lnTo>
                  <a:lnTo>
                    <a:pt x="609" y="643"/>
                  </a:lnTo>
                  <a:lnTo>
                    <a:pt x="609" y="644"/>
                  </a:lnTo>
                  <a:lnTo>
                    <a:pt x="609" y="644"/>
                  </a:lnTo>
                  <a:lnTo>
                    <a:pt x="609" y="644"/>
                  </a:lnTo>
                  <a:lnTo>
                    <a:pt x="609" y="644"/>
                  </a:lnTo>
                  <a:lnTo>
                    <a:pt x="608" y="644"/>
                  </a:lnTo>
                  <a:lnTo>
                    <a:pt x="608" y="644"/>
                  </a:lnTo>
                  <a:lnTo>
                    <a:pt x="604" y="644"/>
                  </a:lnTo>
                  <a:lnTo>
                    <a:pt x="604" y="643"/>
                  </a:lnTo>
                  <a:lnTo>
                    <a:pt x="606" y="643"/>
                  </a:lnTo>
                  <a:lnTo>
                    <a:pt x="606" y="643"/>
                  </a:lnTo>
                  <a:lnTo>
                    <a:pt x="606" y="643"/>
                  </a:lnTo>
                  <a:lnTo>
                    <a:pt x="608" y="641"/>
                  </a:lnTo>
                  <a:close/>
                  <a:moveTo>
                    <a:pt x="620" y="632"/>
                  </a:moveTo>
                  <a:lnTo>
                    <a:pt x="622" y="633"/>
                  </a:lnTo>
                  <a:lnTo>
                    <a:pt x="620" y="633"/>
                  </a:lnTo>
                  <a:lnTo>
                    <a:pt x="620" y="635"/>
                  </a:lnTo>
                  <a:lnTo>
                    <a:pt x="619" y="635"/>
                  </a:lnTo>
                  <a:lnTo>
                    <a:pt x="619" y="635"/>
                  </a:lnTo>
                  <a:lnTo>
                    <a:pt x="619" y="633"/>
                  </a:lnTo>
                  <a:lnTo>
                    <a:pt x="619" y="633"/>
                  </a:lnTo>
                  <a:lnTo>
                    <a:pt x="619" y="633"/>
                  </a:lnTo>
                  <a:lnTo>
                    <a:pt x="620" y="633"/>
                  </a:lnTo>
                  <a:lnTo>
                    <a:pt x="620" y="632"/>
                  </a:lnTo>
                  <a:close/>
                  <a:moveTo>
                    <a:pt x="597" y="627"/>
                  </a:moveTo>
                  <a:lnTo>
                    <a:pt x="601" y="627"/>
                  </a:lnTo>
                  <a:lnTo>
                    <a:pt x="608" y="629"/>
                  </a:lnTo>
                  <a:lnTo>
                    <a:pt x="609" y="629"/>
                  </a:lnTo>
                  <a:lnTo>
                    <a:pt x="612" y="630"/>
                  </a:lnTo>
                  <a:lnTo>
                    <a:pt x="612" y="632"/>
                  </a:lnTo>
                  <a:lnTo>
                    <a:pt x="612" y="632"/>
                  </a:lnTo>
                  <a:lnTo>
                    <a:pt x="612" y="633"/>
                  </a:lnTo>
                  <a:lnTo>
                    <a:pt x="611" y="633"/>
                  </a:lnTo>
                  <a:lnTo>
                    <a:pt x="609" y="635"/>
                  </a:lnTo>
                  <a:lnTo>
                    <a:pt x="608" y="635"/>
                  </a:lnTo>
                  <a:lnTo>
                    <a:pt x="608" y="635"/>
                  </a:lnTo>
                  <a:lnTo>
                    <a:pt x="608" y="633"/>
                  </a:lnTo>
                  <a:lnTo>
                    <a:pt x="608" y="633"/>
                  </a:lnTo>
                  <a:lnTo>
                    <a:pt x="606" y="633"/>
                  </a:lnTo>
                  <a:lnTo>
                    <a:pt x="606" y="633"/>
                  </a:lnTo>
                  <a:lnTo>
                    <a:pt x="606" y="633"/>
                  </a:lnTo>
                  <a:lnTo>
                    <a:pt x="604" y="633"/>
                  </a:lnTo>
                  <a:lnTo>
                    <a:pt x="603" y="633"/>
                  </a:lnTo>
                  <a:lnTo>
                    <a:pt x="603" y="635"/>
                  </a:lnTo>
                  <a:lnTo>
                    <a:pt x="603" y="635"/>
                  </a:lnTo>
                  <a:lnTo>
                    <a:pt x="598" y="633"/>
                  </a:lnTo>
                  <a:lnTo>
                    <a:pt x="597" y="633"/>
                  </a:lnTo>
                  <a:lnTo>
                    <a:pt x="597" y="633"/>
                  </a:lnTo>
                  <a:lnTo>
                    <a:pt x="597" y="630"/>
                  </a:lnTo>
                  <a:lnTo>
                    <a:pt x="595" y="629"/>
                  </a:lnTo>
                  <a:lnTo>
                    <a:pt x="597" y="627"/>
                  </a:lnTo>
                  <a:close/>
                  <a:moveTo>
                    <a:pt x="571" y="627"/>
                  </a:moveTo>
                  <a:lnTo>
                    <a:pt x="574" y="627"/>
                  </a:lnTo>
                  <a:lnTo>
                    <a:pt x="586" y="630"/>
                  </a:lnTo>
                  <a:lnTo>
                    <a:pt x="589" y="629"/>
                  </a:lnTo>
                  <a:lnTo>
                    <a:pt x="592" y="629"/>
                  </a:lnTo>
                  <a:lnTo>
                    <a:pt x="593" y="630"/>
                  </a:lnTo>
                  <a:lnTo>
                    <a:pt x="590" y="632"/>
                  </a:lnTo>
                  <a:lnTo>
                    <a:pt x="590" y="632"/>
                  </a:lnTo>
                  <a:lnTo>
                    <a:pt x="590" y="633"/>
                  </a:lnTo>
                  <a:lnTo>
                    <a:pt x="593" y="633"/>
                  </a:lnTo>
                  <a:lnTo>
                    <a:pt x="593" y="633"/>
                  </a:lnTo>
                  <a:lnTo>
                    <a:pt x="595" y="635"/>
                  </a:lnTo>
                  <a:lnTo>
                    <a:pt x="593" y="635"/>
                  </a:lnTo>
                  <a:lnTo>
                    <a:pt x="593" y="636"/>
                  </a:lnTo>
                  <a:lnTo>
                    <a:pt x="595" y="636"/>
                  </a:lnTo>
                  <a:lnTo>
                    <a:pt x="597" y="638"/>
                  </a:lnTo>
                  <a:lnTo>
                    <a:pt x="598" y="638"/>
                  </a:lnTo>
                  <a:lnTo>
                    <a:pt x="598" y="640"/>
                  </a:lnTo>
                  <a:lnTo>
                    <a:pt x="598" y="641"/>
                  </a:lnTo>
                  <a:lnTo>
                    <a:pt x="598" y="643"/>
                  </a:lnTo>
                  <a:lnTo>
                    <a:pt x="598" y="643"/>
                  </a:lnTo>
                  <a:lnTo>
                    <a:pt x="597" y="641"/>
                  </a:lnTo>
                  <a:lnTo>
                    <a:pt x="595" y="641"/>
                  </a:lnTo>
                  <a:lnTo>
                    <a:pt x="595" y="640"/>
                  </a:lnTo>
                  <a:lnTo>
                    <a:pt x="593" y="640"/>
                  </a:lnTo>
                  <a:lnTo>
                    <a:pt x="592" y="640"/>
                  </a:lnTo>
                  <a:lnTo>
                    <a:pt x="590" y="638"/>
                  </a:lnTo>
                  <a:lnTo>
                    <a:pt x="589" y="638"/>
                  </a:lnTo>
                  <a:lnTo>
                    <a:pt x="587" y="638"/>
                  </a:lnTo>
                  <a:lnTo>
                    <a:pt x="586" y="638"/>
                  </a:lnTo>
                  <a:lnTo>
                    <a:pt x="586" y="638"/>
                  </a:lnTo>
                  <a:lnTo>
                    <a:pt x="586" y="636"/>
                  </a:lnTo>
                  <a:lnTo>
                    <a:pt x="586" y="636"/>
                  </a:lnTo>
                  <a:lnTo>
                    <a:pt x="586" y="635"/>
                  </a:lnTo>
                  <a:lnTo>
                    <a:pt x="586" y="633"/>
                  </a:lnTo>
                  <a:lnTo>
                    <a:pt x="586" y="633"/>
                  </a:lnTo>
                  <a:lnTo>
                    <a:pt x="584" y="635"/>
                  </a:lnTo>
                  <a:lnTo>
                    <a:pt x="584" y="635"/>
                  </a:lnTo>
                  <a:lnTo>
                    <a:pt x="582" y="633"/>
                  </a:lnTo>
                  <a:lnTo>
                    <a:pt x="581" y="633"/>
                  </a:lnTo>
                  <a:lnTo>
                    <a:pt x="581" y="632"/>
                  </a:lnTo>
                  <a:lnTo>
                    <a:pt x="579" y="635"/>
                  </a:lnTo>
                  <a:lnTo>
                    <a:pt x="579" y="635"/>
                  </a:lnTo>
                  <a:lnTo>
                    <a:pt x="579" y="636"/>
                  </a:lnTo>
                  <a:lnTo>
                    <a:pt x="582" y="638"/>
                  </a:lnTo>
                  <a:lnTo>
                    <a:pt x="581" y="638"/>
                  </a:lnTo>
                  <a:lnTo>
                    <a:pt x="578" y="638"/>
                  </a:lnTo>
                  <a:lnTo>
                    <a:pt x="578" y="638"/>
                  </a:lnTo>
                  <a:lnTo>
                    <a:pt x="578" y="636"/>
                  </a:lnTo>
                  <a:lnTo>
                    <a:pt x="576" y="636"/>
                  </a:lnTo>
                  <a:lnTo>
                    <a:pt x="574" y="635"/>
                  </a:lnTo>
                  <a:lnTo>
                    <a:pt x="574" y="635"/>
                  </a:lnTo>
                  <a:lnTo>
                    <a:pt x="574" y="633"/>
                  </a:lnTo>
                  <a:lnTo>
                    <a:pt x="574" y="633"/>
                  </a:lnTo>
                  <a:lnTo>
                    <a:pt x="573" y="633"/>
                  </a:lnTo>
                  <a:lnTo>
                    <a:pt x="571" y="633"/>
                  </a:lnTo>
                  <a:lnTo>
                    <a:pt x="571" y="633"/>
                  </a:lnTo>
                  <a:lnTo>
                    <a:pt x="571" y="633"/>
                  </a:lnTo>
                  <a:lnTo>
                    <a:pt x="570" y="632"/>
                  </a:lnTo>
                  <a:lnTo>
                    <a:pt x="570" y="632"/>
                  </a:lnTo>
                  <a:lnTo>
                    <a:pt x="571" y="632"/>
                  </a:lnTo>
                  <a:lnTo>
                    <a:pt x="571" y="630"/>
                  </a:lnTo>
                  <a:lnTo>
                    <a:pt x="571" y="627"/>
                  </a:lnTo>
                  <a:close/>
                  <a:moveTo>
                    <a:pt x="549" y="625"/>
                  </a:moveTo>
                  <a:lnTo>
                    <a:pt x="552" y="625"/>
                  </a:lnTo>
                  <a:lnTo>
                    <a:pt x="554" y="627"/>
                  </a:lnTo>
                  <a:lnTo>
                    <a:pt x="556" y="627"/>
                  </a:lnTo>
                  <a:lnTo>
                    <a:pt x="556" y="629"/>
                  </a:lnTo>
                  <a:lnTo>
                    <a:pt x="557" y="629"/>
                  </a:lnTo>
                  <a:lnTo>
                    <a:pt x="559" y="629"/>
                  </a:lnTo>
                  <a:lnTo>
                    <a:pt x="559" y="629"/>
                  </a:lnTo>
                  <a:lnTo>
                    <a:pt x="560" y="629"/>
                  </a:lnTo>
                  <a:lnTo>
                    <a:pt x="562" y="627"/>
                  </a:lnTo>
                  <a:lnTo>
                    <a:pt x="563" y="627"/>
                  </a:lnTo>
                  <a:lnTo>
                    <a:pt x="565" y="630"/>
                  </a:lnTo>
                  <a:lnTo>
                    <a:pt x="565" y="632"/>
                  </a:lnTo>
                  <a:lnTo>
                    <a:pt x="563" y="632"/>
                  </a:lnTo>
                  <a:lnTo>
                    <a:pt x="563" y="633"/>
                  </a:lnTo>
                  <a:lnTo>
                    <a:pt x="562" y="632"/>
                  </a:lnTo>
                  <a:lnTo>
                    <a:pt x="562" y="632"/>
                  </a:lnTo>
                  <a:lnTo>
                    <a:pt x="562" y="632"/>
                  </a:lnTo>
                  <a:lnTo>
                    <a:pt x="562" y="630"/>
                  </a:lnTo>
                  <a:lnTo>
                    <a:pt x="560" y="630"/>
                  </a:lnTo>
                  <a:lnTo>
                    <a:pt x="560" y="632"/>
                  </a:lnTo>
                  <a:lnTo>
                    <a:pt x="559" y="632"/>
                  </a:lnTo>
                  <a:lnTo>
                    <a:pt x="559" y="630"/>
                  </a:lnTo>
                  <a:lnTo>
                    <a:pt x="556" y="630"/>
                  </a:lnTo>
                  <a:lnTo>
                    <a:pt x="556" y="630"/>
                  </a:lnTo>
                  <a:lnTo>
                    <a:pt x="556" y="629"/>
                  </a:lnTo>
                  <a:lnTo>
                    <a:pt x="556" y="629"/>
                  </a:lnTo>
                  <a:lnTo>
                    <a:pt x="554" y="629"/>
                  </a:lnTo>
                  <a:lnTo>
                    <a:pt x="552" y="627"/>
                  </a:lnTo>
                  <a:lnTo>
                    <a:pt x="551" y="627"/>
                  </a:lnTo>
                  <a:lnTo>
                    <a:pt x="551" y="627"/>
                  </a:lnTo>
                  <a:lnTo>
                    <a:pt x="551" y="627"/>
                  </a:lnTo>
                  <a:lnTo>
                    <a:pt x="549" y="629"/>
                  </a:lnTo>
                  <a:lnTo>
                    <a:pt x="549" y="629"/>
                  </a:lnTo>
                  <a:lnTo>
                    <a:pt x="549" y="627"/>
                  </a:lnTo>
                  <a:lnTo>
                    <a:pt x="549" y="627"/>
                  </a:lnTo>
                  <a:lnTo>
                    <a:pt x="549" y="625"/>
                  </a:lnTo>
                  <a:lnTo>
                    <a:pt x="549" y="625"/>
                  </a:lnTo>
                  <a:close/>
                  <a:moveTo>
                    <a:pt x="541" y="606"/>
                  </a:moveTo>
                  <a:lnTo>
                    <a:pt x="545" y="608"/>
                  </a:lnTo>
                  <a:lnTo>
                    <a:pt x="548" y="608"/>
                  </a:lnTo>
                  <a:lnTo>
                    <a:pt x="549" y="610"/>
                  </a:lnTo>
                  <a:lnTo>
                    <a:pt x="552" y="611"/>
                  </a:lnTo>
                  <a:lnTo>
                    <a:pt x="556" y="611"/>
                  </a:lnTo>
                  <a:lnTo>
                    <a:pt x="556" y="613"/>
                  </a:lnTo>
                  <a:lnTo>
                    <a:pt x="556" y="614"/>
                  </a:lnTo>
                  <a:lnTo>
                    <a:pt x="556" y="614"/>
                  </a:lnTo>
                  <a:lnTo>
                    <a:pt x="554" y="616"/>
                  </a:lnTo>
                  <a:lnTo>
                    <a:pt x="554" y="616"/>
                  </a:lnTo>
                  <a:lnTo>
                    <a:pt x="554" y="616"/>
                  </a:lnTo>
                  <a:lnTo>
                    <a:pt x="551" y="616"/>
                  </a:lnTo>
                  <a:lnTo>
                    <a:pt x="549" y="614"/>
                  </a:lnTo>
                  <a:lnTo>
                    <a:pt x="548" y="614"/>
                  </a:lnTo>
                  <a:lnTo>
                    <a:pt x="546" y="614"/>
                  </a:lnTo>
                  <a:lnTo>
                    <a:pt x="545" y="614"/>
                  </a:lnTo>
                  <a:lnTo>
                    <a:pt x="543" y="614"/>
                  </a:lnTo>
                  <a:lnTo>
                    <a:pt x="541" y="616"/>
                  </a:lnTo>
                  <a:lnTo>
                    <a:pt x="541" y="613"/>
                  </a:lnTo>
                  <a:lnTo>
                    <a:pt x="540" y="611"/>
                  </a:lnTo>
                  <a:lnTo>
                    <a:pt x="538" y="610"/>
                  </a:lnTo>
                  <a:lnTo>
                    <a:pt x="538" y="608"/>
                  </a:lnTo>
                  <a:lnTo>
                    <a:pt x="540" y="608"/>
                  </a:lnTo>
                  <a:lnTo>
                    <a:pt x="541" y="606"/>
                  </a:lnTo>
                  <a:close/>
                  <a:moveTo>
                    <a:pt x="526" y="597"/>
                  </a:moveTo>
                  <a:lnTo>
                    <a:pt x="526" y="597"/>
                  </a:lnTo>
                  <a:lnTo>
                    <a:pt x="527" y="599"/>
                  </a:lnTo>
                  <a:lnTo>
                    <a:pt x="527" y="599"/>
                  </a:lnTo>
                  <a:lnTo>
                    <a:pt x="527" y="599"/>
                  </a:lnTo>
                  <a:lnTo>
                    <a:pt x="529" y="600"/>
                  </a:lnTo>
                  <a:lnTo>
                    <a:pt x="529" y="600"/>
                  </a:lnTo>
                  <a:lnTo>
                    <a:pt x="529" y="600"/>
                  </a:lnTo>
                  <a:lnTo>
                    <a:pt x="530" y="600"/>
                  </a:lnTo>
                  <a:lnTo>
                    <a:pt x="533" y="602"/>
                  </a:lnTo>
                  <a:lnTo>
                    <a:pt x="535" y="602"/>
                  </a:lnTo>
                  <a:lnTo>
                    <a:pt x="535" y="603"/>
                  </a:lnTo>
                  <a:lnTo>
                    <a:pt x="537" y="603"/>
                  </a:lnTo>
                  <a:lnTo>
                    <a:pt x="538" y="605"/>
                  </a:lnTo>
                  <a:lnTo>
                    <a:pt x="537" y="606"/>
                  </a:lnTo>
                  <a:lnTo>
                    <a:pt x="535" y="608"/>
                  </a:lnTo>
                  <a:lnTo>
                    <a:pt x="535" y="608"/>
                  </a:lnTo>
                  <a:lnTo>
                    <a:pt x="535" y="610"/>
                  </a:lnTo>
                  <a:lnTo>
                    <a:pt x="533" y="610"/>
                  </a:lnTo>
                  <a:lnTo>
                    <a:pt x="533" y="611"/>
                  </a:lnTo>
                  <a:lnTo>
                    <a:pt x="532" y="611"/>
                  </a:lnTo>
                  <a:lnTo>
                    <a:pt x="530" y="611"/>
                  </a:lnTo>
                  <a:lnTo>
                    <a:pt x="529" y="611"/>
                  </a:lnTo>
                  <a:lnTo>
                    <a:pt x="529" y="611"/>
                  </a:lnTo>
                  <a:lnTo>
                    <a:pt x="527" y="611"/>
                  </a:lnTo>
                  <a:lnTo>
                    <a:pt x="527" y="611"/>
                  </a:lnTo>
                  <a:lnTo>
                    <a:pt x="527" y="611"/>
                  </a:lnTo>
                  <a:lnTo>
                    <a:pt x="529" y="610"/>
                  </a:lnTo>
                  <a:lnTo>
                    <a:pt x="530" y="608"/>
                  </a:lnTo>
                  <a:lnTo>
                    <a:pt x="530" y="606"/>
                  </a:lnTo>
                  <a:lnTo>
                    <a:pt x="529" y="606"/>
                  </a:lnTo>
                  <a:lnTo>
                    <a:pt x="527" y="606"/>
                  </a:lnTo>
                  <a:lnTo>
                    <a:pt x="527" y="606"/>
                  </a:lnTo>
                  <a:lnTo>
                    <a:pt x="526" y="606"/>
                  </a:lnTo>
                  <a:lnTo>
                    <a:pt x="526" y="606"/>
                  </a:lnTo>
                  <a:lnTo>
                    <a:pt x="526" y="608"/>
                  </a:lnTo>
                  <a:lnTo>
                    <a:pt x="526" y="608"/>
                  </a:lnTo>
                  <a:lnTo>
                    <a:pt x="526" y="610"/>
                  </a:lnTo>
                  <a:lnTo>
                    <a:pt x="524" y="610"/>
                  </a:lnTo>
                  <a:lnTo>
                    <a:pt x="524" y="610"/>
                  </a:lnTo>
                  <a:lnTo>
                    <a:pt x="522" y="608"/>
                  </a:lnTo>
                  <a:lnTo>
                    <a:pt x="522" y="608"/>
                  </a:lnTo>
                  <a:lnTo>
                    <a:pt x="522" y="606"/>
                  </a:lnTo>
                  <a:lnTo>
                    <a:pt x="522" y="605"/>
                  </a:lnTo>
                  <a:lnTo>
                    <a:pt x="522" y="603"/>
                  </a:lnTo>
                  <a:lnTo>
                    <a:pt x="522" y="603"/>
                  </a:lnTo>
                  <a:lnTo>
                    <a:pt x="521" y="603"/>
                  </a:lnTo>
                  <a:lnTo>
                    <a:pt x="519" y="603"/>
                  </a:lnTo>
                  <a:lnTo>
                    <a:pt x="518" y="602"/>
                  </a:lnTo>
                  <a:lnTo>
                    <a:pt x="518" y="600"/>
                  </a:lnTo>
                  <a:lnTo>
                    <a:pt x="515" y="600"/>
                  </a:lnTo>
                  <a:lnTo>
                    <a:pt x="516" y="599"/>
                  </a:lnTo>
                  <a:lnTo>
                    <a:pt x="519" y="597"/>
                  </a:lnTo>
                  <a:lnTo>
                    <a:pt x="521" y="599"/>
                  </a:lnTo>
                  <a:lnTo>
                    <a:pt x="526" y="600"/>
                  </a:lnTo>
                  <a:lnTo>
                    <a:pt x="526" y="599"/>
                  </a:lnTo>
                  <a:lnTo>
                    <a:pt x="526" y="599"/>
                  </a:lnTo>
                  <a:lnTo>
                    <a:pt x="526" y="597"/>
                  </a:lnTo>
                  <a:lnTo>
                    <a:pt x="526" y="597"/>
                  </a:lnTo>
                  <a:close/>
                  <a:moveTo>
                    <a:pt x="502" y="584"/>
                  </a:moveTo>
                  <a:lnTo>
                    <a:pt x="504" y="584"/>
                  </a:lnTo>
                  <a:lnTo>
                    <a:pt x="505" y="586"/>
                  </a:lnTo>
                  <a:lnTo>
                    <a:pt x="507" y="588"/>
                  </a:lnTo>
                  <a:lnTo>
                    <a:pt x="507" y="588"/>
                  </a:lnTo>
                  <a:lnTo>
                    <a:pt x="507" y="588"/>
                  </a:lnTo>
                  <a:lnTo>
                    <a:pt x="507" y="588"/>
                  </a:lnTo>
                  <a:lnTo>
                    <a:pt x="508" y="589"/>
                  </a:lnTo>
                  <a:lnTo>
                    <a:pt x="511" y="589"/>
                  </a:lnTo>
                  <a:lnTo>
                    <a:pt x="513" y="589"/>
                  </a:lnTo>
                  <a:lnTo>
                    <a:pt x="515" y="591"/>
                  </a:lnTo>
                  <a:lnTo>
                    <a:pt x="518" y="591"/>
                  </a:lnTo>
                  <a:lnTo>
                    <a:pt x="519" y="592"/>
                  </a:lnTo>
                  <a:lnTo>
                    <a:pt x="519" y="592"/>
                  </a:lnTo>
                  <a:lnTo>
                    <a:pt x="519" y="592"/>
                  </a:lnTo>
                  <a:lnTo>
                    <a:pt x="522" y="594"/>
                  </a:lnTo>
                  <a:lnTo>
                    <a:pt x="522" y="594"/>
                  </a:lnTo>
                  <a:lnTo>
                    <a:pt x="524" y="595"/>
                  </a:lnTo>
                  <a:lnTo>
                    <a:pt x="524" y="597"/>
                  </a:lnTo>
                  <a:lnTo>
                    <a:pt x="522" y="597"/>
                  </a:lnTo>
                  <a:lnTo>
                    <a:pt x="521" y="595"/>
                  </a:lnTo>
                  <a:lnTo>
                    <a:pt x="519" y="595"/>
                  </a:lnTo>
                  <a:lnTo>
                    <a:pt x="518" y="595"/>
                  </a:lnTo>
                  <a:lnTo>
                    <a:pt x="518" y="595"/>
                  </a:lnTo>
                  <a:lnTo>
                    <a:pt x="518" y="594"/>
                  </a:lnTo>
                  <a:lnTo>
                    <a:pt x="518" y="594"/>
                  </a:lnTo>
                  <a:lnTo>
                    <a:pt x="515" y="592"/>
                  </a:lnTo>
                  <a:lnTo>
                    <a:pt x="515" y="591"/>
                  </a:lnTo>
                  <a:lnTo>
                    <a:pt x="511" y="591"/>
                  </a:lnTo>
                  <a:lnTo>
                    <a:pt x="510" y="591"/>
                  </a:lnTo>
                  <a:lnTo>
                    <a:pt x="508" y="591"/>
                  </a:lnTo>
                  <a:lnTo>
                    <a:pt x="508" y="591"/>
                  </a:lnTo>
                  <a:lnTo>
                    <a:pt x="507" y="589"/>
                  </a:lnTo>
                  <a:lnTo>
                    <a:pt x="504" y="588"/>
                  </a:lnTo>
                  <a:lnTo>
                    <a:pt x="504" y="586"/>
                  </a:lnTo>
                  <a:lnTo>
                    <a:pt x="502" y="584"/>
                  </a:lnTo>
                  <a:lnTo>
                    <a:pt x="502" y="584"/>
                  </a:lnTo>
                  <a:lnTo>
                    <a:pt x="502" y="584"/>
                  </a:lnTo>
                  <a:close/>
                  <a:moveTo>
                    <a:pt x="578" y="580"/>
                  </a:moveTo>
                  <a:lnTo>
                    <a:pt x="582" y="583"/>
                  </a:lnTo>
                  <a:lnTo>
                    <a:pt x="584" y="583"/>
                  </a:lnTo>
                  <a:lnTo>
                    <a:pt x="587" y="581"/>
                  </a:lnTo>
                  <a:lnTo>
                    <a:pt x="587" y="581"/>
                  </a:lnTo>
                  <a:lnTo>
                    <a:pt x="589" y="583"/>
                  </a:lnTo>
                  <a:lnTo>
                    <a:pt x="590" y="583"/>
                  </a:lnTo>
                  <a:lnTo>
                    <a:pt x="590" y="589"/>
                  </a:lnTo>
                  <a:lnTo>
                    <a:pt x="590" y="594"/>
                  </a:lnTo>
                  <a:lnTo>
                    <a:pt x="590" y="600"/>
                  </a:lnTo>
                  <a:lnTo>
                    <a:pt x="590" y="605"/>
                  </a:lnTo>
                  <a:lnTo>
                    <a:pt x="590" y="610"/>
                  </a:lnTo>
                  <a:lnTo>
                    <a:pt x="590" y="616"/>
                  </a:lnTo>
                  <a:lnTo>
                    <a:pt x="589" y="622"/>
                  </a:lnTo>
                  <a:lnTo>
                    <a:pt x="589" y="627"/>
                  </a:lnTo>
                  <a:lnTo>
                    <a:pt x="587" y="627"/>
                  </a:lnTo>
                  <a:lnTo>
                    <a:pt x="587" y="627"/>
                  </a:lnTo>
                  <a:lnTo>
                    <a:pt x="582" y="627"/>
                  </a:lnTo>
                  <a:lnTo>
                    <a:pt x="578" y="627"/>
                  </a:lnTo>
                  <a:lnTo>
                    <a:pt x="576" y="625"/>
                  </a:lnTo>
                  <a:lnTo>
                    <a:pt x="574" y="624"/>
                  </a:lnTo>
                  <a:lnTo>
                    <a:pt x="573" y="624"/>
                  </a:lnTo>
                  <a:lnTo>
                    <a:pt x="571" y="625"/>
                  </a:lnTo>
                  <a:lnTo>
                    <a:pt x="570" y="625"/>
                  </a:lnTo>
                  <a:lnTo>
                    <a:pt x="568" y="625"/>
                  </a:lnTo>
                  <a:lnTo>
                    <a:pt x="567" y="625"/>
                  </a:lnTo>
                  <a:lnTo>
                    <a:pt x="567" y="624"/>
                  </a:lnTo>
                  <a:lnTo>
                    <a:pt x="565" y="624"/>
                  </a:lnTo>
                  <a:lnTo>
                    <a:pt x="563" y="625"/>
                  </a:lnTo>
                  <a:lnTo>
                    <a:pt x="559" y="624"/>
                  </a:lnTo>
                  <a:lnTo>
                    <a:pt x="557" y="624"/>
                  </a:lnTo>
                  <a:lnTo>
                    <a:pt x="552" y="622"/>
                  </a:lnTo>
                  <a:lnTo>
                    <a:pt x="549" y="622"/>
                  </a:lnTo>
                  <a:lnTo>
                    <a:pt x="543" y="622"/>
                  </a:lnTo>
                  <a:lnTo>
                    <a:pt x="543" y="621"/>
                  </a:lnTo>
                  <a:lnTo>
                    <a:pt x="541" y="619"/>
                  </a:lnTo>
                  <a:lnTo>
                    <a:pt x="543" y="619"/>
                  </a:lnTo>
                  <a:lnTo>
                    <a:pt x="543" y="619"/>
                  </a:lnTo>
                  <a:lnTo>
                    <a:pt x="545" y="617"/>
                  </a:lnTo>
                  <a:lnTo>
                    <a:pt x="545" y="617"/>
                  </a:lnTo>
                  <a:lnTo>
                    <a:pt x="546" y="619"/>
                  </a:lnTo>
                  <a:lnTo>
                    <a:pt x="548" y="619"/>
                  </a:lnTo>
                  <a:lnTo>
                    <a:pt x="548" y="617"/>
                  </a:lnTo>
                  <a:lnTo>
                    <a:pt x="549" y="617"/>
                  </a:lnTo>
                  <a:lnTo>
                    <a:pt x="551" y="617"/>
                  </a:lnTo>
                  <a:lnTo>
                    <a:pt x="552" y="617"/>
                  </a:lnTo>
                  <a:lnTo>
                    <a:pt x="554" y="617"/>
                  </a:lnTo>
                  <a:lnTo>
                    <a:pt x="556" y="617"/>
                  </a:lnTo>
                  <a:lnTo>
                    <a:pt x="556" y="617"/>
                  </a:lnTo>
                  <a:lnTo>
                    <a:pt x="557" y="616"/>
                  </a:lnTo>
                  <a:lnTo>
                    <a:pt x="557" y="616"/>
                  </a:lnTo>
                  <a:lnTo>
                    <a:pt x="559" y="616"/>
                  </a:lnTo>
                  <a:lnTo>
                    <a:pt x="560" y="616"/>
                  </a:lnTo>
                  <a:lnTo>
                    <a:pt x="560" y="617"/>
                  </a:lnTo>
                  <a:lnTo>
                    <a:pt x="560" y="619"/>
                  </a:lnTo>
                  <a:lnTo>
                    <a:pt x="562" y="619"/>
                  </a:lnTo>
                  <a:lnTo>
                    <a:pt x="563" y="619"/>
                  </a:lnTo>
                  <a:lnTo>
                    <a:pt x="565" y="619"/>
                  </a:lnTo>
                  <a:lnTo>
                    <a:pt x="565" y="619"/>
                  </a:lnTo>
                  <a:lnTo>
                    <a:pt x="563" y="616"/>
                  </a:lnTo>
                  <a:lnTo>
                    <a:pt x="562" y="616"/>
                  </a:lnTo>
                  <a:lnTo>
                    <a:pt x="560" y="614"/>
                  </a:lnTo>
                  <a:lnTo>
                    <a:pt x="559" y="614"/>
                  </a:lnTo>
                  <a:lnTo>
                    <a:pt x="557" y="611"/>
                  </a:lnTo>
                  <a:lnTo>
                    <a:pt x="557" y="610"/>
                  </a:lnTo>
                  <a:lnTo>
                    <a:pt x="557" y="606"/>
                  </a:lnTo>
                  <a:lnTo>
                    <a:pt x="560" y="606"/>
                  </a:lnTo>
                  <a:lnTo>
                    <a:pt x="560" y="603"/>
                  </a:lnTo>
                  <a:lnTo>
                    <a:pt x="560" y="602"/>
                  </a:lnTo>
                  <a:lnTo>
                    <a:pt x="562" y="602"/>
                  </a:lnTo>
                  <a:lnTo>
                    <a:pt x="563" y="606"/>
                  </a:lnTo>
                  <a:lnTo>
                    <a:pt x="565" y="610"/>
                  </a:lnTo>
                  <a:lnTo>
                    <a:pt x="563" y="610"/>
                  </a:lnTo>
                  <a:lnTo>
                    <a:pt x="560" y="610"/>
                  </a:lnTo>
                  <a:lnTo>
                    <a:pt x="562" y="611"/>
                  </a:lnTo>
                  <a:lnTo>
                    <a:pt x="565" y="613"/>
                  </a:lnTo>
                  <a:lnTo>
                    <a:pt x="567" y="614"/>
                  </a:lnTo>
                  <a:lnTo>
                    <a:pt x="567" y="616"/>
                  </a:lnTo>
                  <a:lnTo>
                    <a:pt x="568" y="617"/>
                  </a:lnTo>
                  <a:lnTo>
                    <a:pt x="570" y="617"/>
                  </a:lnTo>
                  <a:lnTo>
                    <a:pt x="571" y="616"/>
                  </a:lnTo>
                  <a:lnTo>
                    <a:pt x="573" y="616"/>
                  </a:lnTo>
                  <a:lnTo>
                    <a:pt x="573" y="616"/>
                  </a:lnTo>
                  <a:lnTo>
                    <a:pt x="576" y="616"/>
                  </a:lnTo>
                  <a:lnTo>
                    <a:pt x="578" y="617"/>
                  </a:lnTo>
                  <a:lnTo>
                    <a:pt x="579" y="617"/>
                  </a:lnTo>
                  <a:lnTo>
                    <a:pt x="579" y="619"/>
                  </a:lnTo>
                  <a:lnTo>
                    <a:pt x="579" y="621"/>
                  </a:lnTo>
                  <a:lnTo>
                    <a:pt x="579" y="621"/>
                  </a:lnTo>
                  <a:lnTo>
                    <a:pt x="581" y="621"/>
                  </a:lnTo>
                  <a:lnTo>
                    <a:pt x="582" y="619"/>
                  </a:lnTo>
                  <a:lnTo>
                    <a:pt x="582" y="617"/>
                  </a:lnTo>
                  <a:lnTo>
                    <a:pt x="584" y="617"/>
                  </a:lnTo>
                  <a:lnTo>
                    <a:pt x="584" y="617"/>
                  </a:lnTo>
                  <a:lnTo>
                    <a:pt x="584" y="617"/>
                  </a:lnTo>
                  <a:lnTo>
                    <a:pt x="581" y="616"/>
                  </a:lnTo>
                  <a:lnTo>
                    <a:pt x="570" y="611"/>
                  </a:lnTo>
                  <a:lnTo>
                    <a:pt x="568" y="610"/>
                  </a:lnTo>
                  <a:lnTo>
                    <a:pt x="568" y="606"/>
                  </a:lnTo>
                  <a:lnTo>
                    <a:pt x="568" y="605"/>
                  </a:lnTo>
                  <a:lnTo>
                    <a:pt x="568" y="603"/>
                  </a:lnTo>
                  <a:lnTo>
                    <a:pt x="571" y="603"/>
                  </a:lnTo>
                  <a:lnTo>
                    <a:pt x="574" y="602"/>
                  </a:lnTo>
                  <a:lnTo>
                    <a:pt x="579" y="599"/>
                  </a:lnTo>
                  <a:lnTo>
                    <a:pt x="579" y="599"/>
                  </a:lnTo>
                  <a:lnTo>
                    <a:pt x="579" y="597"/>
                  </a:lnTo>
                  <a:lnTo>
                    <a:pt x="579" y="597"/>
                  </a:lnTo>
                  <a:lnTo>
                    <a:pt x="578" y="595"/>
                  </a:lnTo>
                  <a:lnTo>
                    <a:pt x="574" y="595"/>
                  </a:lnTo>
                  <a:lnTo>
                    <a:pt x="573" y="595"/>
                  </a:lnTo>
                  <a:lnTo>
                    <a:pt x="571" y="597"/>
                  </a:lnTo>
                  <a:lnTo>
                    <a:pt x="568" y="597"/>
                  </a:lnTo>
                  <a:lnTo>
                    <a:pt x="567" y="597"/>
                  </a:lnTo>
                  <a:lnTo>
                    <a:pt x="565" y="597"/>
                  </a:lnTo>
                  <a:lnTo>
                    <a:pt x="563" y="595"/>
                  </a:lnTo>
                  <a:lnTo>
                    <a:pt x="563" y="594"/>
                  </a:lnTo>
                  <a:lnTo>
                    <a:pt x="563" y="592"/>
                  </a:lnTo>
                  <a:lnTo>
                    <a:pt x="563" y="591"/>
                  </a:lnTo>
                  <a:lnTo>
                    <a:pt x="563" y="591"/>
                  </a:lnTo>
                  <a:lnTo>
                    <a:pt x="565" y="589"/>
                  </a:lnTo>
                  <a:lnTo>
                    <a:pt x="567" y="589"/>
                  </a:lnTo>
                  <a:lnTo>
                    <a:pt x="567" y="589"/>
                  </a:lnTo>
                  <a:lnTo>
                    <a:pt x="568" y="589"/>
                  </a:lnTo>
                  <a:lnTo>
                    <a:pt x="568" y="589"/>
                  </a:lnTo>
                  <a:lnTo>
                    <a:pt x="568" y="588"/>
                  </a:lnTo>
                  <a:lnTo>
                    <a:pt x="568" y="588"/>
                  </a:lnTo>
                  <a:lnTo>
                    <a:pt x="567" y="586"/>
                  </a:lnTo>
                  <a:lnTo>
                    <a:pt x="565" y="586"/>
                  </a:lnTo>
                  <a:lnTo>
                    <a:pt x="565" y="584"/>
                  </a:lnTo>
                  <a:lnTo>
                    <a:pt x="565" y="584"/>
                  </a:lnTo>
                  <a:lnTo>
                    <a:pt x="567" y="584"/>
                  </a:lnTo>
                  <a:lnTo>
                    <a:pt x="568" y="584"/>
                  </a:lnTo>
                  <a:lnTo>
                    <a:pt x="570" y="586"/>
                  </a:lnTo>
                  <a:lnTo>
                    <a:pt x="571" y="586"/>
                  </a:lnTo>
                  <a:lnTo>
                    <a:pt x="571" y="586"/>
                  </a:lnTo>
                  <a:lnTo>
                    <a:pt x="573" y="584"/>
                  </a:lnTo>
                  <a:lnTo>
                    <a:pt x="574" y="583"/>
                  </a:lnTo>
                  <a:lnTo>
                    <a:pt x="576" y="581"/>
                  </a:lnTo>
                  <a:lnTo>
                    <a:pt x="578" y="580"/>
                  </a:lnTo>
                  <a:lnTo>
                    <a:pt x="578" y="580"/>
                  </a:lnTo>
                  <a:close/>
                  <a:moveTo>
                    <a:pt x="505" y="566"/>
                  </a:moveTo>
                  <a:lnTo>
                    <a:pt x="507" y="566"/>
                  </a:lnTo>
                  <a:lnTo>
                    <a:pt x="507" y="566"/>
                  </a:lnTo>
                  <a:lnTo>
                    <a:pt x="508" y="567"/>
                  </a:lnTo>
                  <a:lnTo>
                    <a:pt x="510" y="567"/>
                  </a:lnTo>
                  <a:lnTo>
                    <a:pt x="510" y="569"/>
                  </a:lnTo>
                  <a:lnTo>
                    <a:pt x="510" y="569"/>
                  </a:lnTo>
                  <a:lnTo>
                    <a:pt x="510" y="569"/>
                  </a:lnTo>
                  <a:lnTo>
                    <a:pt x="510" y="569"/>
                  </a:lnTo>
                  <a:lnTo>
                    <a:pt x="508" y="569"/>
                  </a:lnTo>
                  <a:lnTo>
                    <a:pt x="507" y="569"/>
                  </a:lnTo>
                  <a:lnTo>
                    <a:pt x="507" y="567"/>
                  </a:lnTo>
                  <a:lnTo>
                    <a:pt x="505" y="566"/>
                  </a:lnTo>
                  <a:lnTo>
                    <a:pt x="505" y="566"/>
                  </a:lnTo>
                  <a:lnTo>
                    <a:pt x="505" y="566"/>
                  </a:lnTo>
                  <a:close/>
                  <a:moveTo>
                    <a:pt x="500" y="562"/>
                  </a:moveTo>
                  <a:lnTo>
                    <a:pt x="500" y="567"/>
                  </a:lnTo>
                  <a:lnTo>
                    <a:pt x="502" y="567"/>
                  </a:lnTo>
                  <a:lnTo>
                    <a:pt x="502" y="567"/>
                  </a:lnTo>
                  <a:lnTo>
                    <a:pt x="504" y="569"/>
                  </a:lnTo>
                  <a:lnTo>
                    <a:pt x="505" y="570"/>
                  </a:lnTo>
                  <a:lnTo>
                    <a:pt x="502" y="573"/>
                  </a:lnTo>
                  <a:lnTo>
                    <a:pt x="502" y="575"/>
                  </a:lnTo>
                  <a:lnTo>
                    <a:pt x="500" y="575"/>
                  </a:lnTo>
                  <a:lnTo>
                    <a:pt x="499" y="573"/>
                  </a:lnTo>
                  <a:lnTo>
                    <a:pt x="497" y="570"/>
                  </a:lnTo>
                  <a:lnTo>
                    <a:pt x="497" y="569"/>
                  </a:lnTo>
                  <a:lnTo>
                    <a:pt x="496" y="566"/>
                  </a:lnTo>
                  <a:lnTo>
                    <a:pt x="497" y="566"/>
                  </a:lnTo>
                  <a:lnTo>
                    <a:pt x="499" y="566"/>
                  </a:lnTo>
                  <a:lnTo>
                    <a:pt x="499" y="564"/>
                  </a:lnTo>
                  <a:lnTo>
                    <a:pt x="500" y="562"/>
                  </a:lnTo>
                  <a:close/>
                  <a:moveTo>
                    <a:pt x="504" y="554"/>
                  </a:moveTo>
                  <a:lnTo>
                    <a:pt x="504" y="556"/>
                  </a:lnTo>
                  <a:lnTo>
                    <a:pt x="504" y="556"/>
                  </a:lnTo>
                  <a:lnTo>
                    <a:pt x="504" y="558"/>
                  </a:lnTo>
                  <a:lnTo>
                    <a:pt x="504" y="558"/>
                  </a:lnTo>
                  <a:lnTo>
                    <a:pt x="504" y="559"/>
                  </a:lnTo>
                  <a:lnTo>
                    <a:pt x="502" y="558"/>
                  </a:lnTo>
                  <a:lnTo>
                    <a:pt x="502" y="558"/>
                  </a:lnTo>
                  <a:lnTo>
                    <a:pt x="500" y="559"/>
                  </a:lnTo>
                  <a:lnTo>
                    <a:pt x="500" y="559"/>
                  </a:lnTo>
                  <a:lnTo>
                    <a:pt x="499" y="559"/>
                  </a:lnTo>
                  <a:lnTo>
                    <a:pt x="497" y="559"/>
                  </a:lnTo>
                  <a:lnTo>
                    <a:pt x="496" y="561"/>
                  </a:lnTo>
                  <a:lnTo>
                    <a:pt x="494" y="562"/>
                  </a:lnTo>
                  <a:lnTo>
                    <a:pt x="494" y="562"/>
                  </a:lnTo>
                  <a:lnTo>
                    <a:pt x="492" y="561"/>
                  </a:lnTo>
                  <a:lnTo>
                    <a:pt x="494" y="559"/>
                  </a:lnTo>
                  <a:lnTo>
                    <a:pt x="494" y="558"/>
                  </a:lnTo>
                  <a:lnTo>
                    <a:pt x="496" y="556"/>
                  </a:lnTo>
                  <a:lnTo>
                    <a:pt x="497" y="558"/>
                  </a:lnTo>
                  <a:lnTo>
                    <a:pt x="499" y="556"/>
                  </a:lnTo>
                  <a:lnTo>
                    <a:pt x="502" y="554"/>
                  </a:lnTo>
                  <a:lnTo>
                    <a:pt x="504" y="554"/>
                  </a:lnTo>
                  <a:close/>
                  <a:moveTo>
                    <a:pt x="491" y="540"/>
                  </a:moveTo>
                  <a:lnTo>
                    <a:pt x="492" y="542"/>
                  </a:lnTo>
                  <a:lnTo>
                    <a:pt x="496" y="542"/>
                  </a:lnTo>
                  <a:lnTo>
                    <a:pt x="496" y="542"/>
                  </a:lnTo>
                  <a:lnTo>
                    <a:pt x="496" y="542"/>
                  </a:lnTo>
                  <a:lnTo>
                    <a:pt x="494" y="543"/>
                  </a:lnTo>
                  <a:lnTo>
                    <a:pt x="494" y="543"/>
                  </a:lnTo>
                  <a:lnTo>
                    <a:pt x="492" y="545"/>
                  </a:lnTo>
                  <a:lnTo>
                    <a:pt x="492" y="547"/>
                  </a:lnTo>
                  <a:lnTo>
                    <a:pt x="491" y="547"/>
                  </a:lnTo>
                  <a:lnTo>
                    <a:pt x="491" y="547"/>
                  </a:lnTo>
                  <a:lnTo>
                    <a:pt x="491" y="545"/>
                  </a:lnTo>
                  <a:lnTo>
                    <a:pt x="491" y="545"/>
                  </a:lnTo>
                  <a:lnTo>
                    <a:pt x="491" y="543"/>
                  </a:lnTo>
                  <a:lnTo>
                    <a:pt x="491" y="542"/>
                  </a:lnTo>
                  <a:lnTo>
                    <a:pt x="491" y="540"/>
                  </a:lnTo>
                  <a:close/>
                  <a:moveTo>
                    <a:pt x="492" y="532"/>
                  </a:moveTo>
                  <a:lnTo>
                    <a:pt x="494" y="532"/>
                  </a:lnTo>
                  <a:lnTo>
                    <a:pt x="496" y="532"/>
                  </a:lnTo>
                  <a:lnTo>
                    <a:pt x="497" y="534"/>
                  </a:lnTo>
                  <a:lnTo>
                    <a:pt x="499" y="534"/>
                  </a:lnTo>
                  <a:lnTo>
                    <a:pt x="500" y="536"/>
                  </a:lnTo>
                  <a:lnTo>
                    <a:pt x="499" y="537"/>
                  </a:lnTo>
                  <a:lnTo>
                    <a:pt x="497" y="537"/>
                  </a:lnTo>
                  <a:lnTo>
                    <a:pt x="494" y="539"/>
                  </a:lnTo>
                  <a:lnTo>
                    <a:pt x="492" y="539"/>
                  </a:lnTo>
                  <a:lnTo>
                    <a:pt x="491" y="539"/>
                  </a:lnTo>
                  <a:lnTo>
                    <a:pt x="491" y="537"/>
                  </a:lnTo>
                  <a:lnTo>
                    <a:pt x="492" y="536"/>
                  </a:lnTo>
                  <a:lnTo>
                    <a:pt x="492" y="536"/>
                  </a:lnTo>
                  <a:lnTo>
                    <a:pt x="492" y="534"/>
                  </a:lnTo>
                  <a:lnTo>
                    <a:pt x="492" y="532"/>
                  </a:lnTo>
                  <a:close/>
                  <a:moveTo>
                    <a:pt x="496" y="509"/>
                  </a:moveTo>
                  <a:lnTo>
                    <a:pt x="496" y="510"/>
                  </a:lnTo>
                  <a:lnTo>
                    <a:pt x="496" y="512"/>
                  </a:lnTo>
                  <a:lnTo>
                    <a:pt x="494" y="515"/>
                  </a:lnTo>
                  <a:lnTo>
                    <a:pt x="492" y="517"/>
                  </a:lnTo>
                  <a:lnTo>
                    <a:pt x="491" y="518"/>
                  </a:lnTo>
                  <a:lnTo>
                    <a:pt x="489" y="518"/>
                  </a:lnTo>
                  <a:lnTo>
                    <a:pt x="488" y="517"/>
                  </a:lnTo>
                  <a:lnTo>
                    <a:pt x="489" y="515"/>
                  </a:lnTo>
                  <a:lnTo>
                    <a:pt x="491" y="515"/>
                  </a:lnTo>
                  <a:lnTo>
                    <a:pt x="491" y="514"/>
                  </a:lnTo>
                  <a:lnTo>
                    <a:pt x="489" y="514"/>
                  </a:lnTo>
                  <a:lnTo>
                    <a:pt x="489" y="514"/>
                  </a:lnTo>
                  <a:lnTo>
                    <a:pt x="488" y="512"/>
                  </a:lnTo>
                  <a:lnTo>
                    <a:pt x="489" y="510"/>
                  </a:lnTo>
                  <a:lnTo>
                    <a:pt x="489" y="510"/>
                  </a:lnTo>
                  <a:lnTo>
                    <a:pt x="489" y="510"/>
                  </a:lnTo>
                  <a:lnTo>
                    <a:pt x="491" y="510"/>
                  </a:lnTo>
                  <a:lnTo>
                    <a:pt x="494" y="510"/>
                  </a:lnTo>
                  <a:lnTo>
                    <a:pt x="494" y="509"/>
                  </a:lnTo>
                  <a:lnTo>
                    <a:pt x="496" y="509"/>
                  </a:lnTo>
                  <a:close/>
                  <a:moveTo>
                    <a:pt x="500" y="507"/>
                  </a:moveTo>
                  <a:lnTo>
                    <a:pt x="502" y="507"/>
                  </a:lnTo>
                  <a:lnTo>
                    <a:pt x="502" y="509"/>
                  </a:lnTo>
                  <a:lnTo>
                    <a:pt x="504" y="509"/>
                  </a:lnTo>
                  <a:lnTo>
                    <a:pt x="504" y="509"/>
                  </a:lnTo>
                  <a:lnTo>
                    <a:pt x="505" y="510"/>
                  </a:lnTo>
                  <a:lnTo>
                    <a:pt x="505" y="517"/>
                  </a:lnTo>
                  <a:lnTo>
                    <a:pt x="505" y="518"/>
                  </a:lnTo>
                  <a:lnTo>
                    <a:pt x="505" y="521"/>
                  </a:lnTo>
                  <a:lnTo>
                    <a:pt x="505" y="525"/>
                  </a:lnTo>
                  <a:lnTo>
                    <a:pt x="505" y="526"/>
                  </a:lnTo>
                  <a:lnTo>
                    <a:pt x="505" y="526"/>
                  </a:lnTo>
                  <a:lnTo>
                    <a:pt x="505" y="526"/>
                  </a:lnTo>
                  <a:lnTo>
                    <a:pt x="505" y="528"/>
                  </a:lnTo>
                  <a:lnTo>
                    <a:pt x="505" y="529"/>
                  </a:lnTo>
                  <a:lnTo>
                    <a:pt x="504" y="531"/>
                  </a:lnTo>
                  <a:lnTo>
                    <a:pt x="504" y="532"/>
                  </a:lnTo>
                  <a:lnTo>
                    <a:pt x="504" y="532"/>
                  </a:lnTo>
                  <a:lnTo>
                    <a:pt x="502" y="532"/>
                  </a:lnTo>
                  <a:lnTo>
                    <a:pt x="500" y="532"/>
                  </a:lnTo>
                  <a:lnTo>
                    <a:pt x="500" y="531"/>
                  </a:lnTo>
                  <a:lnTo>
                    <a:pt x="500" y="529"/>
                  </a:lnTo>
                  <a:lnTo>
                    <a:pt x="500" y="528"/>
                  </a:lnTo>
                  <a:lnTo>
                    <a:pt x="499" y="526"/>
                  </a:lnTo>
                  <a:lnTo>
                    <a:pt x="499" y="526"/>
                  </a:lnTo>
                  <a:lnTo>
                    <a:pt x="500" y="525"/>
                  </a:lnTo>
                  <a:lnTo>
                    <a:pt x="500" y="525"/>
                  </a:lnTo>
                  <a:lnTo>
                    <a:pt x="500" y="523"/>
                  </a:lnTo>
                  <a:lnTo>
                    <a:pt x="500" y="523"/>
                  </a:lnTo>
                  <a:lnTo>
                    <a:pt x="502" y="521"/>
                  </a:lnTo>
                  <a:lnTo>
                    <a:pt x="502" y="521"/>
                  </a:lnTo>
                  <a:lnTo>
                    <a:pt x="502" y="521"/>
                  </a:lnTo>
                  <a:lnTo>
                    <a:pt x="502" y="521"/>
                  </a:lnTo>
                  <a:lnTo>
                    <a:pt x="499" y="523"/>
                  </a:lnTo>
                  <a:lnTo>
                    <a:pt x="497" y="525"/>
                  </a:lnTo>
                  <a:lnTo>
                    <a:pt x="497" y="525"/>
                  </a:lnTo>
                  <a:lnTo>
                    <a:pt x="497" y="528"/>
                  </a:lnTo>
                  <a:lnTo>
                    <a:pt x="497" y="529"/>
                  </a:lnTo>
                  <a:lnTo>
                    <a:pt x="497" y="529"/>
                  </a:lnTo>
                  <a:lnTo>
                    <a:pt x="496" y="529"/>
                  </a:lnTo>
                  <a:lnTo>
                    <a:pt x="492" y="529"/>
                  </a:lnTo>
                  <a:lnTo>
                    <a:pt x="491" y="528"/>
                  </a:lnTo>
                  <a:lnTo>
                    <a:pt x="489" y="528"/>
                  </a:lnTo>
                  <a:lnTo>
                    <a:pt x="489" y="526"/>
                  </a:lnTo>
                  <a:lnTo>
                    <a:pt x="489" y="525"/>
                  </a:lnTo>
                  <a:lnTo>
                    <a:pt x="492" y="525"/>
                  </a:lnTo>
                  <a:lnTo>
                    <a:pt x="492" y="523"/>
                  </a:lnTo>
                  <a:lnTo>
                    <a:pt x="492" y="521"/>
                  </a:lnTo>
                  <a:lnTo>
                    <a:pt x="491" y="521"/>
                  </a:lnTo>
                  <a:lnTo>
                    <a:pt x="491" y="520"/>
                  </a:lnTo>
                  <a:lnTo>
                    <a:pt x="491" y="520"/>
                  </a:lnTo>
                  <a:lnTo>
                    <a:pt x="492" y="518"/>
                  </a:lnTo>
                  <a:lnTo>
                    <a:pt x="494" y="518"/>
                  </a:lnTo>
                  <a:lnTo>
                    <a:pt x="494" y="518"/>
                  </a:lnTo>
                  <a:lnTo>
                    <a:pt x="496" y="518"/>
                  </a:lnTo>
                  <a:lnTo>
                    <a:pt x="496" y="517"/>
                  </a:lnTo>
                  <a:lnTo>
                    <a:pt x="494" y="517"/>
                  </a:lnTo>
                  <a:lnTo>
                    <a:pt x="496" y="515"/>
                  </a:lnTo>
                  <a:lnTo>
                    <a:pt x="497" y="514"/>
                  </a:lnTo>
                  <a:lnTo>
                    <a:pt x="499" y="512"/>
                  </a:lnTo>
                  <a:lnTo>
                    <a:pt x="499" y="512"/>
                  </a:lnTo>
                  <a:lnTo>
                    <a:pt x="497" y="510"/>
                  </a:lnTo>
                  <a:lnTo>
                    <a:pt x="499" y="509"/>
                  </a:lnTo>
                  <a:lnTo>
                    <a:pt x="499" y="509"/>
                  </a:lnTo>
                  <a:lnTo>
                    <a:pt x="500" y="507"/>
                  </a:lnTo>
                  <a:close/>
                  <a:moveTo>
                    <a:pt x="492" y="495"/>
                  </a:moveTo>
                  <a:lnTo>
                    <a:pt x="492" y="496"/>
                  </a:lnTo>
                  <a:lnTo>
                    <a:pt x="494" y="499"/>
                  </a:lnTo>
                  <a:lnTo>
                    <a:pt x="496" y="502"/>
                  </a:lnTo>
                  <a:lnTo>
                    <a:pt x="496" y="506"/>
                  </a:lnTo>
                  <a:lnTo>
                    <a:pt x="494" y="507"/>
                  </a:lnTo>
                  <a:lnTo>
                    <a:pt x="491" y="509"/>
                  </a:lnTo>
                  <a:lnTo>
                    <a:pt x="491" y="509"/>
                  </a:lnTo>
                  <a:lnTo>
                    <a:pt x="489" y="509"/>
                  </a:lnTo>
                  <a:lnTo>
                    <a:pt x="488" y="506"/>
                  </a:lnTo>
                  <a:lnTo>
                    <a:pt x="489" y="501"/>
                  </a:lnTo>
                  <a:lnTo>
                    <a:pt x="491" y="499"/>
                  </a:lnTo>
                  <a:lnTo>
                    <a:pt x="489" y="498"/>
                  </a:lnTo>
                  <a:lnTo>
                    <a:pt x="489" y="496"/>
                  </a:lnTo>
                  <a:lnTo>
                    <a:pt x="489" y="496"/>
                  </a:lnTo>
                  <a:lnTo>
                    <a:pt x="492" y="495"/>
                  </a:lnTo>
                  <a:close/>
                  <a:moveTo>
                    <a:pt x="499" y="491"/>
                  </a:moveTo>
                  <a:lnTo>
                    <a:pt x="500" y="491"/>
                  </a:lnTo>
                  <a:lnTo>
                    <a:pt x="500" y="495"/>
                  </a:lnTo>
                  <a:lnTo>
                    <a:pt x="500" y="496"/>
                  </a:lnTo>
                  <a:lnTo>
                    <a:pt x="502" y="498"/>
                  </a:lnTo>
                  <a:lnTo>
                    <a:pt x="502" y="498"/>
                  </a:lnTo>
                  <a:lnTo>
                    <a:pt x="502" y="498"/>
                  </a:lnTo>
                  <a:lnTo>
                    <a:pt x="502" y="501"/>
                  </a:lnTo>
                  <a:lnTo>
                    <a:pt x="504" y="501"/>
                  </a:lnTo>
                  <a:lnTo>
                    <a:pt x="504" y="501"/>
                  </a:lnTo>
                  <a:lnTo>
                    <a:pt x="504" y="502"/>
                  </a:lnTo>
                  <a:lnTo>
                    <a:pt x="504" y="502"/>
                  </a:lnTo>
                  <a:lnTo>
                    <a:pt x="504" y="506"/>
                  </a:lnTo>
                  <a:lnTo>
                    <a:pt x="504" y="506"/>
                  </a:lnTo>
                  <a:lnTo>
                    <a:pt x="502" y="506"/>
                  </a:lnTo>
                  <a:lnTo>
                    <a:pt x="499" y="506"/>
                  </a:lnTo>
                  <a:lnTo>
                    <a:pt x="497" y="504"/>
                  </a:lnTo>
                  <a:lnTo>
                    <a:pt x="497" y="502"/>
                  </a:lnTo>
                  <a:lnTo>
                    <a:pt x="497" y="501"/>
                  </a:lnTo>
                  <a:lnTo>
                    <a:pt x="496" y="499"/>
                  </a:lnTo>
                  <a:lnTo>
                    <a:pt x="496" y="499"/>
                  </a:lnTo>
                  <a:lnTo>
                    <a:pt x="494" y="498"/>
                  </a:lnTo>
                  <a:lnTo>
                    <a:pt x="494" y="496"/>
                  </a:lnTo>
                  <a:lnTo>
                    <a:pt x="494" y="495"/>
                  </a:lnTo>
                  <a:lnTo>
                    <a:pt x="494" y="495"/>
                  </a:lnTo>
                  <a:lnTo>
                    <a:pt x="497" y="493"/>
                  </a:lnTo>
                  <a:lnTo>
                    <a:pt x="499" y="491"/>
                  </a:lnTo>
                  <a:close/>
                  <a:moveTo>
                    <a:pt x="496" y="488"/>
                  </a:moveTo>
                  <a:lnTo>
                    <a:pt x="497" y="490"/>
                  </a:lnTo>
                  <a:lnTo>
                    <a:pt x="499" y="490"/>
                  </a:lnTo>
                  <a:lnTo>
                    <a:pt x="499" y="490"/>
                  </a:lnTo>
                  <a:lnTo>
                    <a:pt x="497" y="491"/>
                  </a:lnTo>
                  <a:lnTo>
                    <a:pt x="496" y="491"/>
                  </a:lnTo>
                  <a:lnTo>
                    <a:pt x="496" y="491"/>
                  </a:lnTo>
                  <a:lnTo>
                    <a:pt x="496" y="491"/>
                  </a:lnTo>
                  <a:lnTo>
                    <a:pt x="494" y="491"/>
                  </a:lnTo>
                  <a:lnTo>
                    <a:pt x="494" y="490"/>
                  </a:lnTo>
                  <a:lnTo>
                    <a:pt x="494" y="490"/>
                  </a:lnTo>
                  <a:lnTo>
                    <a:pt x="496" y="488"/>
                  </a:lnTo>
                  <a:close/>
                  <a:moveTo>
                    <a:pt x="508" y="444"/>
                  </a:moveTo>
                  <a:lnTo>
                    <a:pt x="508" y="446"/>
                  </a:lnTo>
                  <a:lnTo>
                    <a:pt x="508" y="449"/>
                  </a:lnTo>
                  <a:lnTo>
                    <a:pt x="508" y="450"/>
                  </a:lnTo>
                  <a:lnTo>
                    <a:pt x="508" y="452"/>
                  </a:lnTo>
                  <a:lnTo>
                    <a:pt x="508" y="452"/>
                  </a:lnTo>
                  <a:lnTo>
                    <a:pt x="508" y="452"/>
                  </a:lnTo>
                  <a:lnTo>
                    <a:pt x="507" y="454"/>
                  </a:lnTo>
                  <a:lnTo>
                    <a:pt x="505" y="454"/>
                  </a:lnTo>
                  <a:lnTo>
                    <a:pt x="504" y="454"/>
                  </a:lnTo>
                  <a:lnTo>
                    <a:pt x="502" y="454"/>
                  </a:lnTo>
                  <a:lnTo>
                    <a:pt x="502" y="452"/>
                  </a:lnTo>
                  <a:lnTo>
                    <a:pt x="502" y="450"/>
                  </a:lnTo>
                  <a:lnTo>
                    <a:pt x="504" y="450"/>
                  </a:lnTo>
                  <a:lnTo>
                    <a:pt x="505" y="447"/>
                  </a:lnTo>
                  <a:lnTo>
                    <a:pt x="505" y="446"/>
                  </a:lnTo>
                  <a:lnTo>
                    <a:pt x="505" y="444"/>
                  </a:lnTo>
                  <a:lnTo>
                    <a:pt x="507" y="444"/>
                  </a:lnTo>
                  <a:lnTo>
                    <a:pt x="508" y="444"/>
                  </a:lnTo>
                  <a:close/>
                  <a:moveTo>
                    <a:pt x="496" y="436"/>
                  </a:moveTo>
                  <a:lnTo>
                    <a:pt x="496" y="436"/>
                  </a:lnTo>
                  <a:lnTo>
                    <a:pt x="497" y="438"/>
                  </a:lnTo>
                  <a:lnTo>
                    <a:pt x="497" y="438"/>
                  </a:lnTo>
                  <a:lnTo>
                    <a:pt x="497" y="438"/>
                  </a:lnTo>
                  <a:lnTo>
                    <a:pt x="497" y="439"/>
                  </a:lnTo>
                  <a:lnTo>
                    <a:pt x="496" y="438"/>
                  </a:lnTo>
                  <a:lnTo>
                    <a:pt x="496" y="438"/>
                  </a:lnTo>
                  <a:lnTo>
                    <a:pt x="496" y="438"/>
                  </a:lnTo>
                  <a:lnTo>
                    <a:pt x="496" y="436"/>
                  </a:lnTo>
                  <a:close/>
                  <a:moveTo>
                    <a:pt x="516" y="432"/>
                  </a:moveTo>
                  <a:lnTo>
                    <a:pt x="516" y="432"/>
                  </a:lnTo>
                  <a:lnTo>
                    <a:pt x="518" y="433"/>
                  </a:lnTo>
                  <a:lnTo>
                    <a:pt x="518" y="435"/>
                  </a:lnTo>
                  <a:lnTo>
                    <a:pt x="518" y="436"/>
                  </a:lnTo>
                  <a:lnTo>
                    <a:pt x="518" y="438"/>
                  </a:lnTo>
                  <a:lnTo>
                    <a:pt x="516" y="438"/>
                  </a:lnTo>
                  <a:lnTo>
                    <a:pt x="516" y="438"/>
                  </a:lnTo>
                  <a:lnTo>
                    <a:pt x="516" y="436"/>
                  </a:lnTo>
                  <a:lnTo>
                    <a:pt x="516" y="436"/>
                  </a:lnTo>
                  <a:lnTo>
                    <a:pt x="515" y="435"/>
                  </a:lnTo>
                  <a:lnTo>
                    <a:pt x="515" y="435"/>
                  </a:lnTo>
                  <a:lnTo>
                    <a:pt x="515" y="433"/>
                  </a:lnTo>
                  <a:lnTo>
                    <a:pt x="515" y="433"/>
                  </a:lnTo>
                  <a:lnTo>
                    <a:pt x="516" y="432"/>
                  </a:lnTo>
                  <a:close/>
                  <a:moveTo>
                    <a:pt x="524" y="428"/>
                  </a:moveTo>
                  <a:lnTo>
                    <a:pt x="526" y="430"/>
                  </a:lnTo>
                  <a:lnTo>
                    <a:pt x="529" y="430"/>
                  </a:lnTo>
                  <a:lnTo>
                    <a:pt x="530" y="432"/>
                  </a:lnTo>
                  <a:lnTo>
                    <a:pt x="530" y="433"/>
                  </a:lnTo>
                  <a:lnTo>
                    <a:pt x="529" y="435"/>
                  </a:lnTo>
                  <a:lnTo>
                    <a:pt x="529" y="435"/>
                  </a:lnTo>
                  <a:lnTo>
                    <a:pt x="527" y="436"/>
                  </a:lnTo>
                  <a:lnTo>
                    <a:pt x="522" y="438"/>
                  </a:lnTo>
                  <a:lnTo>
                    <a:pt x="521" y="438"/>
                  </a:lnTo>
                  <a:lnTo>
                    <a:pt x="521" y="436"/>
                  </a:lnTo>
                  <a:lnTo>
                    <a:pt x="521" y="435"/>
                  </a:lnTo>
                  <a:lnTo>
                    <a:pt x="519" y="435"/>
                  </a:lnTo>
                  <a:lnTo>
                    <a:pt x="521" y="433"/>
                  </a:lnTo>
                  <a:lnTo>
                    <a:pt x="522" y="432"/>
                  </a:lnTo>
                  <a:lnTo>
                    <a:pt x="522" y="432"/>
                  </a:lnTo>
                  <a:lnTo>
                    <a:pt x="522" y="430"/>
                  </a:lnTo>
                  <a:lnTo>
                    <a:pt x="522" y="430"/>
                  </a:lnTo>
                  <a:lnTo>
                    <a:pt x="522" y="428"/>
                  </a:lnTo>
                  <a:lnTo>
                    <a:pt x="524" y="428"/>
                  </a:lnTo>
                  <a:close/>
                  <a:moveTo>
                    <a:pt x="513" y="425"/>
                  </a:moveTo>
                  <a:lnTo>
                    <a:pt x="515" y="425"/>
                  </a:lnTo>
                  <a:lnTo>
                    <a:pt x="515" y="427"/>
                  </a:lnTo>
                  <a:lnTo>
                    <a:pt x="516" y="427"/>
                  </a:lnTo>
                  <a:lnTo>
                    <a:pt x="516" y="428"/>
                  </a:lnTo>
                  <a:lnTo>
                    <a:pt x="516" y="430"/>
                  </a:lnTo>
                  <a:lnTo>
                    <a:pt x="515" y="430"/>
                  </a:lnTo>
                  <a:lnTo>
                    <a:pt x="515" y="430"/>
                  </a:lnTo>
                  <a:lnTo>
                    <a:pt x="513" y="432"/>
                  </a:lnTo>
                  <a:lnTo>
                    <a:pt x="511" y="432"/>
                  </a:lnTo>
                  <a:lnTo>
                    <a:pt x="511" y="433"/>
                  </a:lnTo>
                  <a:lnTo>
                    <a:pt x="513" y="435"/>
                  </a:lnTo>
                  <a:lnTo>
                    <a:pt x="515" y="436"/>
                  </a:lnTo>
                  <a:lnTo>
                    <a:pt x="515" y="438"/>
                  </a:lnTo>
                  <a:lnTo>
                    <a:pt x="515" y="439"/>
                  </a:lnTo>
                  <a:lnTo>
                    <a:pt x="515" y="439"/>
                  </a:lnTo>
                  <a:lnTo>
                    <a:pt x="515" y="441"/>
                  </a:lnTo>
                  <a:lnTo>
                    <a:pt x="516" y="443"/>
                  </a:lnTo>
                  <a:lnTo>
                    <a:pt x="516" y="443"/>
                  </a:lnTo>
                  <a:lnTo>
                    <a:pt x="516" y="444"/>
                  </a:lnTo>
                  <a:lnTo>
                    <a:pt x="516" y="446"/>
                  </a:lnTo>
                  <a:lnTo>
                    <a:pt x="515" y="446"/>
                  </a:lnTo>
                  <a:lnTo>
                    <a:pt x="515" y="446"/>
                  </a:lnTo>
                  <a:lnTo>
                    <a:pt x="515" y="446"/>
                  </a:lnTo>
                  <a:lnTo>
                    <a:pt x="515" y="446"/>
                  </a:lnTo>
                  <a:lnTo>
                    <a:pt x="511" y="447"/>
                  </a:lnTo>
                  <a:lnTo>
                    <a:pt x="510" y="446"/>
                  </a:lnTo>
                  <a:lnTo>
                    <a:pt x="511" y="444"/>
                  </a:lnTo>
                  <a:lnTo>
                    <a:pt x="510" y="443"/>
                  </a:lnTo>
                  <a:lnTo>
                    <a:pt x="508" y="441"/>
                  </a:lnTo>
                  <a:lnTo>
                    <a:pt x="507" y="439"/>
                  </a:lnTo>
                  <a:lnTo>
                    <a:pt x="507" y="438"/>
                  </a:lnTo>
                  <a:lnTo>
                    <a:pt x="505" y="436"/>
                  </a:lnTo>
                  <a:lnTo>
                    <a:pt x="504" y="435"/>
                  </a:lnTo>
                  <a:lnTo>
                    <a:pt x="505" y="433"/>
                  </a:lnTo>
                  <a:lnTo>
                    <a:pt x="505" y="432"/>
                  </a:lnTo>
                  <a:lnTo>
                    <a:pt x="507" y="430"/>
                  </a:lnTo>
                  <a:lnTo>
                    <a:pt x="508" y="430"/>
                  </a:lnTo>
                  <a:lnTo>
                    <a:pt x="508" y="430"/>
                  </a:lnTo>
                  <a:lnTo>
                    <a:pt x="510" y="430"/>
                  </a:lnTo>
                  <a:lnTo>
                    <a:pt x="511" y="430"/>
                  </a:lnTo>
                  <a:lnTo>
                    <a:pt x="510" y="427"/>
                  </a:lnTo>
                  <a:lnTo>
                    <a:pt x="511" y="425"/>
                  </a:lnTo>
                  <a:lnTo>
                    <a:pt x="511" y="425"/>
                  </a:lnTo>
                  <a:lnTo>
                    <a:pt x="513" y="425"/>
                  </a:lnTo>
                  <a:close/>
                  <a:moveTo>
                    <a:pt x="515" y="419"/>
                  </a:moveTo>
                  <a:lnTo>
                    <a:pt x="515" y="419"/>
                  </a:lnTo>
                  <a:lnTo>
                    <a:pt x="515" y="419"/>
                  </a:lnTo>
                  <a:lnTo>
                    <a:pt x="515" y="421"/>
                  </a:lnTo>
                  <a:lnTo>
                    <a:pt x="515" y="421"/>
                  </a:lnTo>
                  <a:lnTo>
                    <a:pt x="513" y="421"/>
                  </a:lnTo>
                  <a:lnTo>
                    <a:pt x="513" y="421"/>
                  </a:lnTo>
                  <a:lnTo>
                    <a:pt x="513" y="421"/>
                  </a:lnTo>
                  <a:lnTo>
                    <a:pt x="510" y="421"/>
                  </a:lnTo>
                  <a:lnTo>
                    <a:pt x="510" y="421"/>
                  </a:lnTo>
                  <a:lnTo>
                    <a:pt x="510" y="419"/>
                  </a:lnTo>
                  <a:lnTo>
                    <a:pt x="513" y="419"/>
                  </a:lnTo>
                  <a:lnTo>
                    <a:pt x="515" y="419"/>
                  </a:lnTo>
                  <a:close/>
                  <a:moveTo>
                    <a:pt x="502" y="414"/>
                  </a:moveTo>
                  <a:lnTo>
                    <a:pt x="502" y="414"/>
                  </a:lnTo>
                  <a:lnTo>
                    <a:pt x="502" y="416"/>
                  </a:lnTo>
                  <a:lnTo>
                    <a:pt x="502" y="416"/>
                  </a:lnTo>
                  <a:lnTo>
                    <a:pt x="502" y="416"/>
                  </a:lnTo>
                  <a:lnTo>
                    <a:pt x="500" y="416"/>
                  </a:lnTo>
                  <a:lnTo>
                    <a:pt x="500" y="416"/>
                  </a:lnTo>
                  <a:lnTo>
                    <a:pt x="500" y="416"/>
                  </a:lnTo>
                  <a:lnTo>
                    <a:pt x="500" y="414"/>
                  </a:lnTo>
                  <a:lnTo>
                    <a:pt x="502" y="414"/>
                  </a:lnTo>
                  <a:close/>
                  <a:moveTo>
                    <a:pt x="511" y="384"/>
                  </a:moveTo>
                  <a:lnTo>
                    <a:pt x="516" y="386"/>
                  </a:lnTo>
                  <a:lnTo>
                    <a:pt x="519" y="386"/>
                  </a:lnTo>
                  <a:lnTo>
                    <a:pt x="519" y="387"/>
                  </a:lnTo>
                  <a:lnTo>
                    <a:pt x="519" y="389"/>
                  </a:lnTo>
                  <a:lnTo>
                    <a:pt x="519" y="391"/>
                  </a:lnTo>
                  <a:lnTo>
                    <a:pt x="521" y="391"/>
                  </a:lnTo>
                  <a:lnTo>
                    <a:pt x="521" y="392"/>
                  </a:lnTo>
                  <a:lnTo>
                    <a:pt x="519" y="394"/>
                  </a:lnTo>
                  <a:lnTo>
                    <a:pt x="519" y="394"/>
                  </a:lnTo>
                  <a:lnTo>
                    <a:pt x="519" y="395"/>
                  </a:lnTo>
                  <a:lnTo>
                    <a:pt x="519" y="397"/>
                  </a:lnTo>
                  <a:lnTo>
                    <a:pt x="518" y="397"/>
                  </a:lnTo>
                  <a:lnTo>
                    <a:pt x="518" y="397"/>
                  </a:lnTo>
                  <a:lnTo>
                    <a:pt x="516" y="397"/>
                  </a:lnTo>
                  <a:lnTo>
                    <a:pt x="515" y="399"/>
                  </a:lnTo>
                  <a:lnTo>
                    <a:pt x="516" y="399"/>
                  </a:lnTo>
                  <a:lnTo>
                    <a:pt x="516" y="400"/>
                  </a:lnTo>
                  <a:lnTo>
                    <a:pt x="518" y="402"/>
                  </a:lnTo>
                  <a:lnTo>
                    <a:pt x="519" y="403"/>
                  </a:lnTo>
                  <a:lnTo>
                    <a:pt x="521" y="405"/>
                  </a:lnTo>
                  <a:lnTo>
                    <a:pt x="519" y="405"/>
                  </a:lnTo>
                  <a:lnTo>
                    <a:pt x="519" y="406"/>
                  </a:lnTo>
                  <a:lnTo>
                    <a:pt x="518" y="408"/>
                  </a:lnTo>
                  <a:lnTo>
                    <a:pt x="516" y="408"/>
                  </a:lnTo>
                  <a:lnTo>
                    <a:pt x="516" y="410"/>
                  </a:lnTo>
                  <a:lnTo>
                    <a:pt x="515" y="411"/>
                  </a:lnTo>
                  <a:lnTo>
                    <a:pt x="515" y="411"/>
                  </a:lnTo>
                  <a:lnTo>
                    <a:pt x="513" y="411"/>
                  </a:lnTo>
                  <a:lnTo>
                    <a:pt x="511" y="411"/>
                  </a:lnTo>
                  <a:lnTo>
                    <a:pt x="510" y="411"/>
                  </a:lnTo>
                  <a:lnTo>
                    <a:pt x="508" y="411"/>
                  </a:lnTo>
                  <a:lnTo>
                    <a:pt x="507" y="410"/>
                  </a:lnTo>
                  <a:lnTo>
                    <a:pt x="507" y="410"/>
                  </a:lnTo>
                  <a:lnTo>
                    <a:pt x="507" y="408"/>
                  </a:lnTo>
                  <a:lnTo>
                    <a:pt x="508" y="406"/>
                  </a:lnTo>
                  <a:lnTo>
                    <a:pt x="508" y="403"/>
                  </a:lnTo>
                  <a:lnTo>
                    <a:pt x="510" y="399"/>
                  </a:lnTo>
                  <a:lnTo>
                    <a:pt x="510" y="395"/>
                  </a:lnTo>
                  <a:lnTo>
                    <a:pt x="510" y="395"/>
                  </a:lnTo>
                  <a:lnTo>
                    <a:pt x="510" y="394"/>
                  </a:lnTo>
                  <a:lnTo>
                    <a:pt x="510" y="394"/>
                  </a:lnTo>
                  <a:lnTo>
                    <a:pt x="510" y="392"/>
                  </a:lnTo>
                  <a:lnTo>
                    <a:pt x="510" y="392"/>
                  </a:lnTo>
                  <a:lnTo>
                    <a:pt x="511" y="389"/>
                  </a:lnTo>
                  <a:lnTo>
                    <a:pt x="511" y="389"/>
                  </a:lnTo>
                  <a:lnTo>
                    <a:pt x="511" y="387"/>
                  </a:lnTo>
                  <a:lnTo>
                    <a:pt x="511" y="386"/>
                  </a:lnTo>
                  <a:lnTo>
                    <a:pt x="511" y="386"/>
                  </a:lnTo>
                  <a:lnTo>
                    <a:pt x="511" y="384"/>
                  </a:lnTo>
                  <a:lnTo>
                    <a:pt x="511" y="384"/>
                  </a:lnTo>
                  <a:close/>
                  <a:moveTo>
                    <a:pt x="442" y="247"/>
                  </a:moveTo>
                  <a:lnTo>
                    <a:pt x="442" y="247"/>
                  </a:lnTo>
                  <a:lnTo>
                    <a:pt x="442" y="247"/>
                  </a:lnTo>
                  <a:lnTo>
                    <a:pt x="444" y="247"/>
                  </a:lnTo>
                  <a:lnTo>
                    <a:pt x="444" y="249"/>
                  </a:lnTo>
                  <a:lnTo>
                    <a:pt x="444" y="249"/>
                  </a:lnTo>
                  <a:lnTo>
                    <a:pt x="442" y="249"/>
                  </a:lnTo>
                  <a:lnTo>
                    <a:pt x="440" y="249"/>
                  </a:lnTo>
                  <a:lnTo>
                    <a:pt x="440" y="249"/>
                  </a:lnTo>
                  <a:lnTo>
                    <a:pt x="440" y="249"/>
                  </a:lnTo>
                  <a:lnTo>
                    <a:pt x="440" y="247"/>
                  </a:lnTo>
                  <a:lnTo>
                    <a:pt x="442" y="247"/>
                  </a:lnTo>
                  <a:lnTo>
                    <a:pt x="442" y="247"/>
                  </a:lnTo>
                  <a:close/>
                  <a:moveTo>
                    <a:pt x="0" y="145"/>
                  </a:moveTo>
                  <a:lnTo>
                    <a:pt x="2" y="145"/>
                  </a:lnTo>
                  <a:lnTo>
                    <a:pt x="2" y="145"/>
                  </a:lnTo>
                  <a:lnTo>
                    <a:pt x="2" y="146"/>
                  </a:lnTo>
                  <a:lnTo>
                    <a:pt x="0" y="146"/>
                  </a:lnTo>
                  <a:lnTo>
                    <a:pt x="0" y="145"/>
                  </a:lnTo>
                  <a:lnTo>
                    <a:pt x="0" y="145"/>
                  </a:lnTo>
                  <a:close/>
                  <a:moveTo>
                    <a:pt x="578" y="0"/>
                  </a:moveTo>
                  <a:lnTo>
                    <a:pt x="578" y="1"/>
                  </a:lnTo>
                  <a:lnTo>
                    <a:pt x="579" y="5"/>
                  </a:lnTo>
                  <a:lnTo>
                    <a:pt x="579" y="6"/>
                  </a:lnTo>
                  <a:lnTo>
                    <a:pt x="581" y="6"/>
                  </a:lnTo>
                  <a:lnTo>
                    <a:pt x="582" y="8"/>
                  </a:lnTo>
                  <a:lnTo>
                    <a:pt x="582" y="8"/>
                  </a:lnTo>
                  <a:lnTo>
                    <a:pt x="582" y="9"/>
                  </a:lnTo>
                  <a:lnTo>
                    <a:pt x="582" y="9"/>
                  </a:lnTo>
                  <a:lnTo>
                    <a:pt x="582" y="11"/>
                  </a:lnTo>
                  <a:lnTo>
                    <a:pt x="582" y="11"/>
                  </a:lnTo>
                  <a:lnTo>
                    <a:pt x="582" y="13"/>
                  </a:lnTo>
                  <a:lnTo>
                    <a:pt x="584" y="14"/>
                  </a:lnTo>
                  <a:lnTo>
                    <a:pt x="584" y="16"/>
                  </a:lnTo>
                  <a:lnTo>
                    <a:pt x="584" y="17"/>
                  </a:lnTo>
                  <a:lnTo>
                    <a:pt x="584" y="19"/>
                  </a:lnTo>
                  <a:lnTo>
                    <a:pt x="586" y="20"/>
                  </a:lnTo>
                  <a:lnTo>
                    <a:pt x="586" y="22"/>
                  </a:lnTo>
                  <a:lnTo>
                    <a:pt x="586" y="22"/>
                  </a:lnTo>
                  <a:lnTo>
                    <a:pt x="587" y="24"/>
                  </a:lnTo>
                  <a:lnTo>
                    <a:pt x="587" y="25"/>
                  </a:lnTo>
                  <a:lnTo>
                    <a:pt x="589" y="25"/>
                  </a:lnTo>
                  <a:lnTo>
                    <a:pt x="590" y="27"/>
                  </a:lnTo>
                  <a:lnTo>
                    <a:pt x="590" y="27"/>
                  </a:lnTo>
                  <a:lnTo>
                    <a:pt x="592" y="28"/>
                  </a:lnTo>
                  <a:lnTo>
                    <a:pt x="592" y="28"/>
                  </a:lnTo>
                  <a:lnTo>
                    <a:pt x="592" y="28"/>
                  </a:lnTo>
                  <a:lnTo>
                    <a:pt x="592" y="28"/>
                  </a:lnTo>
                  <a:lnTo>
                    <a:pt x="590" y="30"/>
                  </a:lnTo>
                  <a:lnTo>
                    <a:pt x="589" y="33"/>
                  </a:lnTo>
                  <a:lnTo>
                    <a:pt x="589" y="33"/>
                  </a:lnTo>
                  <a:lnTo>
                    <a:pt x="590" y="35"/>
                  </a:lnTo>
                  <a:lnTo>
                    <a:pt x="590" y="36"/>
                  </a:lnTo>
                  <a:lnTo>
                    <a:pt x="590" y="36"/>
                  </a:lnTo>
                  <a:lnTo>
                    <a:pt x="590" y="38"/>
                  </a:lnTo>
                  <a:lnTo>
                    <a:pt x="589" y="38"/>
                  </a:lnTo>
                  <a:lnTo>
                    <a:pt x="587" y="39"/>
                  </a:lnTo>
                  <a:lnTo>
                    <a:pt x="587" y="39"/>
                  </a:lnTo>
                  <a:lnTo>
                    <a:pt x="589" y="39"/>
                  </a:lnTo>
                  <a:lnTo>
                    <a:pt x="589" y="41"/>
                  </a:lnTo>
                  <a:lnTo>
                    <a:pt x="589" y="42"/>
                  </a:lnTo>
                  <a:lnTo>
                    <a:pt x="589" y="42"/>
                  </a:lnTo>
                  <a:lnTo>
                    <a:pt x="587" y="42"/>
                  </a:lnTo>
                  <a:lnTo>
                    <a:pt x="587" y="44"/>
                  </a:lnTo>
                  <a:lnTo>
                    <a:pt x="589" y="44"/>
                  </a:lnTo>
                  <a:lnTo>
                    <a:pt x="589" y="44"/>
                  </a:lnTo>
                  <a:lnTo>
                    <a:pt x="592" y="46"/>
                  </a:lnTo>
                  <a:lnTo>
                    <a:pt x="592" y="47"/>
                  </a:lnTo>
                  <a:lnTo>
                    <a:pt x="592" y="47"/>
                  </a:lnTo>
                  <a:lnTo>
                    <a:pt x="590" y="49"/>
                  </a:lnTo>
                  <a:lnTo>
                    <a:pt x="590" y="49"/>
                  </a:lnTo>
                  <a:lnTo>
                    <a:pt x="590" y="50"/>
                  </a:lnTo>
                  <a:lnTo>
                    <a:pt x="590" y="50"/>
                  </a:lnTo>
                  <a:lnTo>
                    <a:pt x="592" y="50"/>
                  </a:lnTo>
                  <a:lnTo>
                    <a:pt x="592" y="52"/>
                  </a:lnTo>
                  <a:lnTo>
                    <a:pt x="595" y="53"/>
                  </a:lnTo>
                  <a:lnTo>
                    <a:pt x="597" y="57"/>
                  </a:lnTo>
                  <a:lnTo>
                    <a:pt x="597" y="58"/>
                  </a:lnTo>
                  <a:lnTo>
                    <a:pt x="597" y="61"/>
                  </a:lnTo>
                  <a:lnTo>
                    <a:pt x="597" y="63"/>
                  </a:lnTo>
                  <a:lnTo>
                    <a:pt x="597" y="64"/>
                  </a:lnTo>
                  <a:lnTo>
                    <a:pt x="598" y="68"/>
                  </a:lnTo>
                  <a:lnTo>
                    <a:pt x="600" y="68"/>
                  </a:lnTo>
                  <a:lnTo>
                    <a:pt x="600" y="71"/>
                  </a:lnTo>
                  <a:lnTo>
                    <a:pt x="600" y="71"/>
                  </a:lnTo>
                  <a:lnTo>
                    <a:pt x="600" y="72"/>
                  </a:lnTo>
                  <a:lnTo>
                    <a:pt x="600" y="74"/>
                  </a:lnTo>
                  <a:lnTo>
                    <a:pt x="601" y="77"/>
                  </a:lnTo>
                  <a:lnTo>
                    <a:pt x="600" y="79"/>
                  </a:lnTo>
                  <a:lnTo>
                    <a:pt x="600" y="79"/>
                  </a:lnTo>
                  <a:lnTo>
                    <a:pt x="601" y="80"/>
                  </a:lnTo>
                  <a:lnTo>
                    <a:pt x="601" y="80"/>
                  </a:lnTo>
                  <a:lnTo>
                    <a:pt x="601" y="80"/>
                  </a:lnTo>
                  <a:lnTo>
                    <a:pt x="603" y="80"/>
                  </a:lnTo>
                  <a:lnTo>
                    <a:pt x="604" y="80"/>
                  </a:lnTo>
                  <a:lnTo>
                    <a:pt x="608" y="80"/>
                  </a:lnTo>
                  <a:lnTo>
                    <a:pt x="611" y="80"/>
                  </a:lnTo>
                  <a:lnTo>
                    <a:pt x="612" y="82"/>
                  </a:lnTo>
                  <a:lnTo>
                    <a:pt x="612" y="87"/>
                  </a:lnTo>
                  <a:lnTo>
                    <a:pt x="611" y="91"/>
                  </a:lnTo>
                  <a:lnTo>
                    <a:pt x="609" y="96"/>
                  </a:lnTo>
                  <a:lnTo>
                    <a:pt x="608" y="98"/>
                  </a:lnTo>
                  <a:lnTo>
                    <a:pt x="608" y="98"/>
                  </a:lnTo>
                  <a:lnTo>
                    <a:pt x="604" y="99"/>
                  </a:lnTo>
                  <a:lnTo>
                    <a:pt x="600" y="101"/>
                  </a:lnTo>
                  <a:lnTo>
                    <a:pt x="598" y="102"/>
                  </a:lnTo>
                  <a:lnTo>
                    <a:pt x="595" y="104"/>
                  </a:lnTo>
                  <a:lnTo>
                    <a:pt x="595" y="104"/>
                  </a:lnTo>
                  <a:lnTo>
                    <a:pt x="593" y="105"/>
                  </a:lnTo>
                  <a:lnTo>
                    <a:pt x="593" y="105"/>
                  </a:lnTo>
                  <a:lnTo>
                    <a:pt x="592" y="107"/>
                  </a:lnTo>
                  <a:lnTo>
                    <a:pt x="592" y="107"/>
                  </a:lnTo>
                  <a:lnTo>
                    <a:pt x="590" y="109"/>
                  </a:lnTo>
                  <a:lnTo>
                    <a:pt x="590" y="110"/>
                  </a:lnTo>
                  <a:lnTo>
                    <a:pt x="592" y="112"/>
                  </a:lnTo>
                  <a:lnTo>
                    <a:pt x="592" y="112"/>
                  </a:lnTo>
                  <a:lnTo>
                    <a:pt x="592" y="113"/>
                  </a:lnTo>
                  <a:lnTo>
                    <a:pt x="592" y="113"/>
                  </a:lnTo>
                  <a:lnTo>
                    <a:pt x="593" y="115"/>
                  </a:lnTo>
                  <a:lnTo>
                    <a:pt x="593" y="115"/>
                  </a:lnTo>
                  <a:lnTo>
                    <a:pt x="592" y="115"/>
                  </a:lnTo>
                  <a:lnTo>
                    <a:pt x="592" y="115"/>
                  </a:lnTo>
                  <a:lnTo>
                    <a:pt x="590" y="116"/>
                  </a:lnTo>
                  <a:lnTo>
                    <a:pt x="590" y="120"/>
                  </a:lnTo>
                  <a:lnTo>
                    <a:pt x="590" y="120"/>
                  </a:lnTo>
                  <a:lnTo>
                    <a:pt x="590" y="123"/>
                  </a:lnTo>
                  <a:lnTo>
                    <a:pt x="592" y="124"/>
                  </a:lnTo>
                  <a:lnTo>
                    <a:pt x="592" y="129"/>
                  </a:lnTo>
                  <a:lnTo>
                    <a:pt x="593" y="131"/>
                  </a:lnTo>
                  <a:lnTo>
                    <a:pt x="592" y="132"/>
                  </a:lnTo>
                  <a:lnTo>
                    <a:pt x="590" y="134"/>
                  </a:lnTo>
                  <a:lnTo>
                    <a:pt x="590" y="134"/>
                  </a:lnTo>
                  <a:lnTo>
                    <a:pt x="590" y="135"/>
                  </a:lnTo>
                  <a:lnTo>
                    <a:pt x="590" y="135"/>
                  </a:lnTo>
                  <a:lnTo>
                    <a:pt x="592" y="139"/>
                  </a:lnTo>
                  <a:lnTo>
                    <a:pt x="593" y="140"/>
                  </a:lnTo>
                  <a:lnTo>
                    <a:pt x="593" y="142"/>
                  </a:lnTo>
                  <a:lnTo>
                    <a:pt x="593" y="143"/>
                  </a:lnTo>
                  <a:lnTo>
                    <a:pt x="593" y="143"/>
                  </a:lnTo>
                  <a:lnTo>
                    <a:pt x="593" y="145"/>
                  </a:lnTo>
                  <a:lnTo>
                    <a:pt x="590" y="145"/>
                  </a:lnTo>
                  <a:lnTo>
                    <a:pt x="590" y="146"/>
                  </a:lnTo>
                  <a:lnTo>
                    <a:pt x="589" y="146"/>
                  </a:lnTo>
                  <a:lnTo>
                    <a:pt x="589" y="145"/>
                  </a:lnTo>
                  <a:lnTo>
                    <a:pt x="587" y="145"/>
                  </a:lnTo>
                  <a:lnTo>
                    <a:pt x="587" y="146"/>
                  </a:lnTo>
                  <a:lnTo>
                    <a:pt x="586" y="148"/>
                  </a:lnTo>
                  <a:lnTo>
                    <a:pt x="586" y="150"/>
                  </a:lnTo>
                  <a:lnTo>
                    <a:pt x="584" y="151"/>
                  </a:lnTo>
                  <a:lnTo>
                    <a:pt x="584" y="153"/>
                  </a:lnTo>
                  <a:lnTo>
                    <a:pt x="582" y="154"/>
                  </a:lnTo>
                  <a:lnTo>
                    <a:pt x="582" y="156"/>
                  </a:lnTo>
                  <a:lnTo>
                    <a:pt x="582" y="157"/>
                  </a:lnTo>
                  <a:lnTo>
                    <a:pt x="581" y="159"/>
                  </a:lnTo>
                  <a:lnTo>
                    <a:pt x="579" y="161"/>
                  </a:lnTo>
                  <a:lnTo>
                    <a:pt x="578" y="162"/>
                  </a:lnTo>
                  <a:lnTo>
                    <a:pt x="578" y="162"/>
                  </a:lnTo>
                  <a:lnTo>
                    <a:pt x="578" y="162"/>
                  </a:lnTo>
                  <a:lnTo>
                    <a:pt x="576" y="164"/>
                  </a:lnTo>
                  <a:lnTo>
                    <a:pt x="574" y="165"/>
                  </a:lnTo>
                  <a:lnTo>
                    <a:pt x="574" y="168"/>
                  </a:lnTo>
                  <a:lnTo>
                    <a:pt x="573" y="168"/>
                  </a:lnTo>
                  <a:lnTo>
                    <a:pt x="573" y="172"/>
                  </a:lnTo>
                  <a:lnTo>
                    <a:pt x="573" y="175"/>
                  </a:lnTo>
                  <a:lnTo>
                    <a:pt x="573" y="176"/>
                  </a:lnTo>
                  <a:lnTo>
                    <a:pt x="571" y="176"/>
                  </a:lnTo>
                  <a:lnTo>
                    <a:pt x="570" y="178"/>
                  </a:lnTo>
                  <a:lnTo>
                    <a:pt x="570" y="180"/>
                  </a:lnTo>
                  <a:lnTo>
                    <a:pt x="570" y="183"/>
                  </a:lnTo>
                  <a:lnTo>
                    <a:pt x="571" y="187"/>
                  </a:lnTo>
                  <a:lnTo>
                    <a:pt x="571" y="189"/>
                  </a:lnTo>
                  <a:lnTo>
                    <a:pt x="571" y="191"/>
                  </a:lnTo>
                  <a:lnTo>
                    <a:pt x="570" y="192"/>
                  </a:lnTo>
                  <a:lnTo>
                    <a:pt x="571" y="192"/>
                  </a:lnTo>
                  <a:lnTo>
                    <a:pt x="571" y="192"/>
                  </a:lnTo>
                  <a:lnTo>
                    <a:pt x="571" y="194"/>
                  </a:lnTo>
                  <a:lnTo>
                    <a:pt x="571" y="194"/>
                  </a:lnTo>
                  <a:lnTo>
                    <a:pt x="571" y="195"/>
                  </a:lnTo>
                  <a:lnTo>
                    <a:pt x="570" y="195"/>
                  </a:lnTo>
                  <a:lnTo>
                    <a:pt x="568" y="197"/>
                  </a:lnTo>
                  <a:lnTo>
                    <a:pt x="568" y="195"/>
                  </a:lnTo>
                  <a:lnTo>
                    <a:pt x="568" y="197"/>
                  </a:lnTo>
                  <a:lnTo>
                    <a:pt x="568" y="197"/>
                  </a:lnTo>
                  <a:lnTo>
                    <a:pt x="567" y="198"/>
                  </a:lnTo>
                  <a:lnTo>
                    <a:pt x="567" y="202"/>
                  </a:lnTo>
                  <a:lnTo>
                    <a:pt x="565" y="203"/>
                  </a:lnTo>
                  <a:lnTo>
                    <a:pt x="565" y="205"/>
                  </a:lnTo>
                  <a:lnTo>
                    <a:pt x="565" y="205"/>
                  </a:lnTo>
                  <a:lnTo>
                    <a:pt x="565" y="206"/>
                  </a:lnTo>
                  <a:lnTo>
                    <a:pt x="565" y="206"/>
                  </a:lnTo>
                  <a:lnTo>
                    <a:pt x="565" y="206"/>
                  </a:lnTo>
                  <a:lnTo>
                    <a:pt x="565" y="208"/>
                  </a:lnTo>
                  <a:lnTo>
                    <a:pt x="563" y="208"/>
                  </a:lnTo>
                  <a:lnTo>
                    <a:pt x="563" y="208"/>
                  </a:lnTo>
                  <a:lnTo>
                    <a:pt x="562" y="208"/>
                  </a:lnTo>
                  <a:lnTo>
                    <a:pt x="562" y="209"/>
                  </a:lnTo>
                  <a:lnTo>
                    <a:pt x="562" y="211"/>
                  </a:lnTo>
                  <a:lnTo>
                    <a:pt x="562" y="213"/>
                  </a:lnTo>
                  <a:lnTo>
                    <a:pt x="562" y="216"/>
                  </a:lnTo>
                  <a:lnTo>
                    <a:pt x="562" y="217"/>
                  </a:lnTo>
                  <a:lnTo>
                    <a:pt x="563" y="219"/>
                  </a:lnTo>
                  <a:lnTo>
                    <a:pt x="563" y="220"/>
                  </a:lnTo>
                  <a:lnTo>
                    <a:pt x="565" y="220"/>
                  </a:lnTo>
                  <a:lnTo>
                    <a:pt x="565" y="220"/>
                  </a:lnTo>
                  <a:lnTo>
                    <a:pt x="567" y="222"/>
                  </a:lnTo>
                  <a:lnTo>
                    <a:pt x="565" y="222"/>
                  </a:lnTo>
                  <a:lnTo>
                    <a:pt x="565" y="222"/>
                  </a:lnTo>
                  <a:lnTo>
                    <a:pt x="565" y="224"/>
                  </a:lnTo>
                  <a:lnTo>
                    <a:pt x="565" y="225"/>
                  </a:lnTo>
                  <a:lnTo>
                    <a:pt x="565" y="227"/>
                  </a:lnTo>
                  <a:lnTo>
                    <a:pt x="567" y="227"/>
                  </a:lnTo>
                  <a:lnTo>
                    <a:pt x="567" y="228"/>
                  </a:lnTo>
                  <a:lnTo>
                    <a:pt x="568" y="230"/>
                  </a:lnTo>
                  <a:lnTo>
                    <a:pt x="567" y="232"/>
                  </a:lnTo>
                  <a:lnTo>
                    <a:pt x="568" y="235"/>
                  </a:lnTo>
                  <a:lnTo>
                    <a:pt x="570" y="236"/>
                  </a:lnTo>
                  <a:lnTo>
                    <a:pt x="570" y="236"/>
                  </a:lnTo>
                  <a:lnTo>
                    <a:pt x="570" y="238"/>
                  </a:lnTo>
                  <a:lnTo>
                    <a:pt x="568" y="238"/>
                  </a:lnTo>
                  <a:lnTo>
                    <a:pt x="568" y="239"/>
                  </a:lnTo>
                  <a:lnTo>
                    <a:pt x="568" y="241"/>
                  </a:lnTo>
                  <a:lnTo>
                    <a:pt x="570" y="243"/>
                  </a:lnTo>
                  <a:lnTo>
                    <a:pt x="570" y="243"/>
                  </a:lnTo>
                  <a:lnTo>
                    <a:pt x="571" y="243"/>
                  </a:lnTo>
                  <a:lnTo>
                    <a:pt x="573" y="243"/>
                  </a:lnTo>
                  <a:lnTo>
                    <a:pt x="573" y="244"/>
                  </a:lnTo>
                  <a:lnTo>
                    <a:pt x="573" y="244"/>
                  </a:lnTo>
                  <a:lnTo>
                    <a:pt x="573" y="246"/>
                  </a:lnTo>
                  <a:lnTo>
                    <a:pt x="571" y="247"/>
                  </a:lnTo>
                  <a:lnTo>
                    <a:pt x="571" y="250"/>
                  </a:lnTo>
                  <a:lnTo>
                    <a:pt x="571" y="254"/>
                  </a:lnTo>
                  <a:lnTo>
                    <a:pt x="571" y="255"/>
                  </a:lnTo>
                  <a:lnTo>
                    <a:pt x="571" y="257"/>
                  </a:lnTo>
                  <a:lnTo>
                    <a:pt x="571" y="258"/>
                  </a:lnTo>
                  <a:lnTo>
                    <a:pt x="571" y="258"/>
                  </a:lnTo>
                  <a:lnTo>
                    <a:pt x="571" y="258"/>
                  </a:lnTo>
                  <a:lnTo>
                    <a:pt x="570" y="258"/>
                  </a:lnTo>
                  <a:lnTo>
                    <a:pt x="570" y="258"/>
                  </a:lnTo>
                  <a:lnTo>
                    <a:pt x="568" y="260"/>
                  </a:lnTo>
                  <a:lnTo>
                    <a:pt x="568" y="261"/>
                  </a:lnTo>
                  <a:lnTo>
                    <a:pt x="568" y="261"/>
                  </a:lnTo>
                  <a:lnTo>
                    <a:pt x="567" y="263"/>
                  </a:lnTo>
                  <a:lnTo>
                    <a:pt x="567" y="265"/>
                  </a:lnTo>
                  <a:lnTo>
                    <a:pt x="565" y="266"/>
                  </a:lnTo>
                  <a:lnTo>
                    <a:pt x="565" y="266"/>
                  </a:lnTo>
                  <a:lnTo>
                    <a:pt x="565" y="268"/>
                  </a:lnTo>
                  <a:lnTo>
                    <a:pt x="565" y="269"/>
                  </a:lnTo>
                  <a:lnTo>
                    <a:pt x="563" y="272"/>
                  </a:lnTo>
                  <a:lnTo>
                    <a:pt x="563" y="274"/>
                  </a:lnTo>
                  <a:lnTo>
                    <a:pt x="562" y="274"/>
                  </a:lnTo>
                  <a:lnTo>
                    <a:pt x="562" y="274"/>
                  </a:lnTo>
                  <a:lnTo>
                    <a:pt x="562" y="276"/>
                  </a:lnTo>
                  <a:lnTo>
                    <a:pt x="563" y="276"/>
                  </a:lnTo>
                  <a:lnTo>
                    <a:pt x="563" y="277"/>
                  </a:lnTo>
                  <a:lnTo>
                    <a:pt x="563" y="277"/>
                  </a:lnTo>
                  <a:lnTo>
                    <a:pt x="563" y="279"/>
                  </a:lnTo>
                  <a:lnTo>
                    <a:pt x="563" y="280"/>
                  </a:lnTo>
                  <a:lnTo>
                    <a:pt x="565" y="283"/>
                  </a:lnTo>
                  <a:lnTo>
                    <a:pt x="563" y="285"/>
                  </a:lnTo>
                  <a:lnTo>
                    <a:pt x="563" y="287"/>
                  </a:lnTo>
                  <a:lnTo>
                    <a:pt x="563" y="288"/>
                  </a:lnTo>
                  <a:lnTo>
                    <a:pt x="563" y="288"/>
                  </a:lnTo>
                  <a:lnTo>
                    <a:pt x="562" y="290"/>
                  </a:lnTo>
                  <a:lnTo>
                    <a:pt x="560" y="290"/>
                  </a:lnTo>
                  <a:lnTo>
                    <a:pt x="559" y="291"/>
                  </a:lnTo>
                  <a:lnTo>
                    <a:pt x="559" y="293"/>
                  </a:lnTo>
                  <a:lnTo>
                    <a:pt x="559" y="293"/>
                  </a:lnTo>
                  <a:lnTo>
                    <a:pt x="559" y="293"/>
                  </a:lnTo>
                  <a:lnTo>
                    <a:pt x="557" y="293"/>
                  </a:lnTo>
                  <a:lnTo>
                    <a:pt x="557" y="293"/>
                  </a:lnTo>
                  <a:lnTo>
                    <a:pt x="556" y="295"/>
                  </a:lnTo>
                  <a:lnTo>
                    <a:pt x="554" y="295"/>
                  </a:lnTo>
                  <a:lnTo>
                    <a:pt x="554" y="296"/>
                  </a:lnTo>
                  <a:lnTo>
                    <a:pt x="554" y="298"/>
                  </a:lnTo>
                  <a:lnTo>
                    <a:pt x="554" y="298"/>
                  </a:lnTo>
                  <a:lnTo>
                    <a:pt x="552" y="299"/>
                  </a:lnTo>
                  <a:lnTo>
                    <a:pt x="552" y="301"/>
                  </a:lnTo>
                  <a:lnTo>
                    <a:pt x="552" y="302"/>
                  </a:lnTo>
                  <a:lnTo>
                    <a:pt x="554" y="304"/>
                  </a:lnTo>
                  <a:lnTo>
                    <a:pt x="554" y="306"/>
                  </a:lnTo>
                  <a:lnTo>
                    <a:pt x="552" y="307"/>
                  </a:lnTo>
                  <a:lnTo>
                    <a:pt x="552" y="309"/>
                  </a:lnTo>
                  <a:lnTo>
                    <a:pt x="552" y="310"/>
                  </a:lnTo>
                  <a:lnTo>
                    <a:pt x="554" y="310"/>
                  </a:lnTo>
                  <a:lnTo>
                    <a:pt x="552" y="312"/>
                  </a:lnTo>
                  <a:lnTo>
                    <a:pt x="552" y="313"/>
                  </a:lnTo>
                  <a:lnTo>
                    <a:pt x="552" y="317"/>
                  </a:lnTo>
                  <a:lnTo>
                    <a:pt x="554" y="318"/>
                  </a:lnTo>
                  <a:lnTo>
                    <a:pt x="556" y="320"/>
                  </a:lnTo>
                  <a:lnTo>
                    <a:pt x="556" y="323"/>
                  </a:lnTo>
                  <a:lnTo>
                    <a:pt x="556" y="324"/>
                  </a:lnTo>
                  <a:lnTo>
                    <a:pt x="556" y="328"/>
                  </a:lnTo>
                  <a:lnTo>
                    <a:pt x="557" y="328"/>
                  </a:lnTo>
                  <a:lnTo>
                    <a:pt x="557" y="329"/>
                  </a:lnTo>
                  <a:lnTo>
                    <a:pt x="557" y="329"/>
                  </a:lnTo>
                  <a:lnTo>
                    <a:pt x="557" y="331"/>
                  </a:lnTo>
                  <a:lnTo>
                    <a:pt x="556" y="332"/>
                  </a:lnTo>
                  <a:lnTo>
                    <a:pt x="554" y="332"/>
                  </a:lnTo>
                  <a:lnTo>
                    <a:pt x="552" y="334"/>
                  </a:lnTo>
                  <a:lnTo>
                    <a:pt x="551" y="334"/>
                  </a:lnTo>
                  <a:lnTo>
                    <a:pt x="551" y="335"/>
                  </a:lnTo>
                  <a:lnTo>
                    <a:pt x="549" y="335"/>
                  </a:lnTo>
                  <a:lnTo>
                    <a:pt x="549" y="337"/>
                  </a:lnTo>
                  <a:lnTo>
                    <a:pt x="549" y="340"/>
                  </a:lnTo>
                  <a:lnTo>
                    <a:pt x="549" y="342"/>
                  </a:lnTo>
                  <a:lnTo>
                    <a:pt x="549" y="343"/>
                  </a:lnTo>
                  <a:lnTo>
                    <a:pt x="548" y="345"/>
                  </a:lnTo>
                  <a:lnTo>
                    <a:pt x="548" y="345"/>
                  </a:lnTo>
                  <a:lnTo>
                    <a:pt x="548" y="347"/>
                  </a:lnTo>
                  <a:lnTo>
                    <a:pt x="548" y="347"/>
                  </a:lnTo>
                  <a:lnTo>
                    <a:pt x="548" y="347"/>
                  </a:lnTo>
                  <a:lnTo>
                    <a:pt x="546" y="347"/>
                  </a:lnTo>
                  <a:lnTo>
                    <a:pt x="546" y="347"/>
                  </a:lnTo>
                  <a:lnTo>
                    <a:pt x="545" y="347"/>
                  </a:lnTo>
                  <a:lnTo>
                    <a:pt x="546" y="348"/>
                  </a:lnTo>
                  <a:lnTo>
                    <a:pt x="546" y="351"/>
                  </a:lnTo>
                  <a:lnTo>
                    <a:pt x="546" y="351"/>
                  </a:lnTo>
                  <a:lnTo>
                    <a:pt x="546" y="353"/>
                  </a:lnTo>
                  <a:lnTo>
                    <a:pt x="546" y="354"/>
                  </a:lnTo>
                  <a:lnTo>
                    <a:pt x="545" y="354"/>
                  </a:lnTo>
                  <a:lnTo>
                    <a:pt x="545" y="354"/>
                  </a:lnTo>
                  <a:lnTo>
                    <a:pt x="545" y="356"/>
                  </a:lnTo>
                  <a:lnTo>
                    <a:pt x="543" y="356"/>
                  </a:lnTo>
                  <a:lnTo>
                    <a:pt x="545" y="358"/>
                  </a:lnTo>
                  <a:lnTo>
                    <a:pt x="545" y="359"/>
                  </a:lnTo>
                  <a:lnTo>
                    <a:pt x="546" y="359"/>
                  </a:lnTo>
                  <a:lnTo>
                    <a:pt x="545" y="361"/>
                  </a:lnTo>
                  <a:lnTo>
                    <a:pt x="545" y="361"/>
                  </a:lnTo>
                  <a:lnTo>
                    <a:pt x="545" y="361"/>
                  </a:lnTo>
                  <a:lnTo>
                    <a:pt x="543" y="362"/>
                  </a:lnTo>
                  <a:lnTo>
                    <a:pt x="543" y="364"/>
                  </a:lnTo>
                  <a:lnTo>
                    <a:pt x="541" y="365"/>
                  </a:lnTo>
                  <a:lnTo>
                    <a:pt x="541" y="367"/>
                  </a:lnTo>
                  <a:lnTo>
                    <a:pt x="543" y="369"/>
                  </a:lnTo>
                  <a:lnTo>
                    <a:pt x="543" y="370"/>
                  </a:lnTo>
                  <a:lnTo>
                    <a:pt x="543" y="375"/>
                  </a:lnTo>
                  <a:lnTo>
                    <a:pt x="543" y="378"/>
                  </a:lnTo>
                  <a:lnTo>
                    <a:pt x="543" y="380"/>
                  </a:lnTo>
                  <a:lnTo>
                    <a:pt x="543" y="381"/>
                  </a:lnTo>
                  <a:lnTo>
                    <a:pt x="543" y="381"/>
                  </a:lnTo>
                  <a:lnTo>
                    <a:pt x="543" y="384"/>
                  </a:lnTo>
                  <a:lnTo>
                    <a:pt x="545" y="387"/>
                  </a:lnTo>
                  <a:lnTo>
                    <a:pt x="545" y="389"/>
                  </a:lnTo>
                  <a:lnTo>
                    <a:pt x="545" y="389"/>
                  </a:lnTo>
                  <a:lnTo>
                    <a:pt x="543" y="391"/>
                  </a:lnTo>
                  <a:lnTo>
                    <a:pt x="541" y="391"/>
                  </a:lnTo>
                  <a:lnTo>
                    <a:pt x="541" y="391"/>
                  </a:lnTo>
                  <a:lnTo>
                    <a:pt x="540" y="391"/>
                  </a:lnTo>
                  <a:lnTo>
                    <a:pt x="540" y="391"/>
                  </a:lnTo>
                  <a:lnTo>
                    <a:pt x="540" y="392"/>
                  </a:lnTo>
                  <a:lnTo>
                    <a:pt x="540" y="392"/>
                  </a:lnTo>
                  <a:lnTo>
                    <a:pt x="540" y="394"/>
                  </a:lnTo>
                  <a:lnTo>
                    <a:pt x="540" y="395"/>
                  </a:lnTo>
                  <a:lnTo>
                    <a:pt x="540" y="397"/>
                  </a:lnTo>
                  <a:lnTo>
                    <a:pt x="538" y="399"/>
                  </a:lnTo>
                  <a:lnTo>
                    <a:pt x="540" y="399"/>
                  </a:lnTo>
                  <a:lnTo>
                    <a:pt x="540" y="402"/>
                  </a:lnTo>
                  <a:lnTo>
                    <a:pt x="538" y="405"/>
                  </a:lnTo>
                  <a:lnTo>
                    <a:pt x="540" y="406"/>
                  </a:lnTo>
                  <a:lnTo>
                    <a:pt x="540" y="406"/>
                  </a:lnTo>
                  <a:lnTo>
                    <a:pt x="543" y="408"/>
                  </a:lnTo>
                  <a:lnTo>
                    <a:pt x="545" y="408"/>
                  </a:lnTo>
                  <a:lnTo>
                    <a:pt x="545" y="410"/>
                  </a:lnTo>
                  <a:lnTo>
                    <a:pt x="545" y="410"/>
                  </a:lnTo>
                  <a:lnTo>
                    <a:pt x="543" y="411"/>
                  </a:lnTo>
                  <a:lnTo>
                    <a:pt x="543" y="411"/>
                  </a:lnTo>
                  <a:lnTo>
                    <a:pt x="543" y="413"/>
                  </a:lnTo>
                  <a:lnTo>
                    <a:pt x="543" y="414"/>
                  </a:lnTo>
                  <a:lnTo>
                    <a:pt x="545" y="416"/>
                  </a:lnTo>
                  <a:lnTo>
                    <a:pt x="545" y="416"/>
                  </a:lnTo>
                  <a:lnTo>
                    <a:pt x="545" y="417"/>
                  </a:lnTo>
                  <a:lnTo>
                    <a:pt x="545" y="419"/>
                  </a:lnTo>
                  <a:lnTo>
                    <a:pt x="545" y="421"/>
                  </a:lnTo>
                  <a:lnTo>
                    <a:pt x="546" y="422"/>
                  </a:lnTo>
                  <a:lnTo>
                    <a:pt x="545" y="422"/>
                  </a:lnTo>
                  <a:lnTo>
                    <a:pt x="545" y="424"/>
                  </a:lnTo>
                  <a:lnTo>
                    <a:pt x="543" y="425"/>
                  </a:lnTo>
                  <a:lnTo>
                    <a:pt x="543" y="425"/>
                  </a:lnTo>
                  <a:lnTo>
                    <a:pt x="543" y="427"/>
                  </a:lnTo>
                  <a:lnTo>
                    <a:pt x="543" y="428"/>
                  </a:lnTo>
                  <a:lnTo>
                    <a:pt x="543" y="430"/>
                  </a:lnTo>
                  <a:lnTo>
                    <a:pt x="551" y="430"/>
                  </a:lnTo>
                  <a:lnTo>
                    <a:pt x="552" y="430"/>
                  </a:lnTo>
                  <a:lnTo>
                    <a:pt x="554" y="432"/>
                  </a:lnTo>
                  <a:lnTo>
                    <a:pt x="552" y="433"/>
                  </a:lnTo>
                  <a:lnTo>
                    <a:pt x="552" y="433"/>
                  </a:lnTo>
                  <a:lnTo>
                    <a:pt x="552" y="436"/>
                  </a:lnTo>
                  <a:lnTo>
                    <a:pt x="551" y="436"/>
                  </a:lnTo>
                  <a:lnTo>
                    <a:pt x="549" y="436"/>
                  </a:lnTo>
                  <a:lnTo>
                    <a:pt x="548" y="436"/>
                  </a:lnTo>
                  <a:lnTo>
                    <a:pt x="546" y="436"/>
                  </a:lnTo>
                  <a:lnTo>
                    <a:pt x="545" y="436"/>
                  </a:lnTo>
                  <a:lnTo>
                    <a:pt x="541" y="436"/>
                  </a:lnTo>
                  <a:lnTo>
                    <a:pt x="540" y="436"/>
                  </a:lnTo>
                  <a:lnTo>
                    <a:pt x="540" y="438"/>
                  </a:lnTo>
                  <a:lnTo>
                    <a:pt x="540" y="439"/>
                  </a:lnTo>
                  <a:lnTo>
                    <a:pt x="543" y="439"/>
                  </a:lnTo>
                  <a:lnTo>
                    <a:pt x="546" y="439"/>
                  </a:lnTo>
                  <a:lnTo>
                    <a:pt x="548" y="441"/>
                  </a:lnTo>
                  <a:lnTo>
                    <a:pt x="549" y="444"/>
                  </a:lnTo>
                  <a:lnTo>
                    <a:pt x="551" y="444"/>
                  </a:lnTo>
                  <a:lnTo>
                    <a:pt x="551" y="446"/>
                  </a:lnTo>
                  <a:lnTo>
                    <a:pt x="548" y="449"/>
                  </a:lnTo>
                  <a:lnTo>
                    <a:pt x="548" y="449"/>
                  </a:lnTo>
                  <a:lnTo>
                    <a:pt x="546" y="450"/>
                  </a:lnTo>
                  <a:lnTo>
                    <a:pt x="545" y="450"/>
                  </a:lnTo>
                  <a:lnTo>
                    <a:pt x="545" y="454"/>
                  </a:lnTo>
                  <a:lnTo>
                    <a:pt x="545" y="455"/>
                  </a:lnTo>
                  <a:lnTo>
                    <a:pt x="546" y="457"/>
                  </a:lnTo>
                  <a:lnTo>
                    <a:pt x="546" y="457"/>
                  </a:lnTo>
                  <a:lnTo>
                    <a:pt x="546" y="458"/>
                  </a:lnTo>
                  <a:lnTo>
                    <a:pt x="543" y="460"/>
                  </a:lnTo>
                  <a:lnTo>
                    <a:pt x="543" y="462"/>
                  </a:lnTo>
                  <a:lnTo>
                    <a:pt x="543" y="462"/>
                  </a:lnTo>
                  <a:lnTo>
                    <a:pt x="545" y="463"/>
                  </a:lnTo>
                  <a:lnTo>
                    <a:pt x="545" y="465"/>
                  </a:lnTo>
                  <a:lnTo>
                    <a:pt x="545" y="466"/>
                  </a:lnTo>
                  <a:lnTo>
                    <a:pt x="546" y="469"/>
                  </a:lnTo>
                  <a:lnTo>
                    <a:pt x="545" y="469"/>
                  </a:lnTo>
                  <a:lnTo>
                    <a:pt x="545" y="471"/>
                  </a:lnTo>
                  <a:lnTo>
                    <a:pt x="543" y="473"/>
                  </a:lnTo>
                  <a:lnTo>
                    <a:pt x="541" y="474"/>
                  </a:lnTo>
                  <a:lnTo>
                    <a:pt x="541" y="476"/>
                  </a:lnTo>
                  <a:lnTo>
                    <a:pt x="541" y="477"/>
                  </a:lnTo>
                  <a:lnTo>
                    <a:pt x="541" y="477"/>
                  </a:lnTo>
                  <a:lnTo>
                    <a:pt x="543" y="479"/>
                  </a:lnTo>
                  <a:lnTo>
                    <a:pt x="543" y="480"/>
                  </a:lnTo>
                  <a:lnTo>
                    <a:pt x="541" y="480"/>
                  </a:lnTo>
                  <a:lnTo>
                    <a:pt x="540" y="480"/>
                  </a:lnTo>
                  <a:lnTo>
                    <a:pt x="540" y="482"/>
                  </a:lnTo>
                  <a:lnTo>
                    <a:pt x="537" y="485"/>
                  </a:lnTo>
                  <a:lnTo>
                    <a:pt x="537" y="485"/>
                  </a:lnTo>
                  <a:lnTo>
                    <a:pt x="537" y="487"/>
                  </a:lnTo>
                  <a:lnTo>
                    <a:pt x="535" y="488"/>
                  </a:lnTo>
                  <a:lnTo>
                    <a:pt x="533" y="491"/>
                  </a:lnTo>
                  <a:lnTo>
                    <a:pt x="533" y="493"/>
                  </a:lnTo>
                  <a:lnTo>
                    <a:pt x="533" y="495"/>
                  </a:lnTo>
                  <a:lnTo>
                    <a:pt x="535" y="495"/>
                  </a:lnTo>
                  <a:lnTo>
                    <a:pt x="537" y="496"/>
                  </a:lnTo>
                  <a:lnTo>
                    <a:pt x="537" y="499"/>
                  </a:lnTo>
                  <a:lnTo>
                    <a:pt x="535" y="501"/>
                  </a:lnTo>
                  <a:lnTo>
                    <a:pt x="533" y="502"/>
                  </a:lnTo>
                  <a:lnTo>
                    <a:pt x="532" y="504"/>
                  </a:lnTo>
                  <a:lnTo>
                    <a:pt x="532" y="504"/>
                  </a:lnTo>
                  <a:lnTo>
                    <a:pt x="532" y="507"/>
                  </a:lnTo>
                  <a:lnTo>
                    <a:pt x="532" y="509"/>
                  </a:lnTo>
                  <a:lnTo>
                    <a:pt x="532" y="509"/>
                  </a:lnTo>
                  <a:lnTo>
                    <a:pt x="532" y="510"/>
                  </a:lnTo>
                  <a:lnTo>
                    <a:pt x="530" y="512"/>
                  </a:lnTo>
                  <a:lnTo>
                    <a:pt x="529" y="512"/>
                  </a:lnTo>
                  <a:lnTo>
                    <a:pt x="527" y="514"/>
                  </a:lnTo>
                  <a:lnTo>
                    <a:pt x="526" y="514"/>
                  </a:lnTo>
                  <a:lnTo>
                    <a:pt x="526" y="515"/>
                  </a:lnTo>
                  <a:lnTo>
                    <a:pt x="524" y="517"/>
                  </a:lnTo>
                  <a:lnTo>
                    <a:pt x="524" y="518"/>
                  </a:lnTo>
                  <a:lnTo>
                    <a:pt x="519" y="520"/>
                  </a:lnTo>
                  <a:lnTo>
                    <a:pt x="519" y="521"/>
                  </a:lnTo>
                  <a:lnTo>
                    <a:pt x="518" y="521"/>
                  </a:lnTo>
                  <a:lnTo>
                    <a:pt x="518" y="525"/>
                  </a:lnTo>
                  <a:lnTo>
                    <a:pt x="519" y="526"/>
                  </a:lnTo>
                  <a:lnTo>
                    <a:pt x="519" y="528"/>
                  </a:lnTo>
                  <a:lnTo>
                    <a:pt x="519" y="531"/>
                  </a:lnTo>
                  <a:lnTo>
                    <a:pt x="519" y="532"/>
                  </a:lnTo>
                  <a:lnTo>
                    <a:pt x="519" y="534"/>
                  </a:lnTo>
                  <a:lnTo>
                    <a:pt x="521" y="536"/>
                  </a:lnTo>
                  <a:lnTo>
                    <a:pt x="522" y="539"/>
                  </a:lnTo>
                  <a:lnTo>
                    <a:pt x="522" y="540"/>
                  </a:lnTo>
                  <a:lnTo>
                    <a:pt x="522" y="542"/>
                  </a:lnTo>
                  <a:lnTo>
                    <a:pt x="524" y="543"/>
                  </a:lnTo>
                  <a:lnTo>
                    <a:pt x="524" y="545"/>
                  </a:lnTo>
                  <a:lnTo>
                    <a:pt x="524" y="547"/>
                  </a:lnTo>
                  <a:lnTo>
                    <a:pt x="526" y="547"/>
                  </a:lnTo>
                  <a:lnTo>
                    <a:pt x="527" y="545"/>
                  </a:lnTo>
                  <a:lnTo>
                    <a:pt x="529" y="545"/>
                  </a:lnTo>
                  <a:lnTo>
                    <a:pt x="529" y="543"/>
                  </a:lnTo>
                  <a:lnTo>
                    <a:pt x="532" y="543"/>
                  </a:lnTo>
                  <a:lnTo>
                    <a:pt x="533" y="543"/>
                  </a:lnTo>
                  <a:lnTo>
                    <a:pt x="535" y="543"/>
                  </a:lnTo>
                  <a:lnTo>
                    <a:pt x="535" y="543"/>
                  </a:lnTo>
                  <a:lnTo>
                    <a:pt x="537" y="545"/>
                  </a:lnTo>
                  <a:lnTo>
                    <a:pt x="537" y="547"/>
                  </a:lnTo>
                  <a:lnTo>
                    <a:pt x="537" y="550"/>
                  </a:lnTo>
                  <a:lnTo>
                    <a:pt x="537" y="551"/>
                  </a:lnTo>
                  <a:lnTo>
                    <a:pt x="535" y="551"/>
                  </a:lnTo>
                  <a:lnTo>
                    <a:pt x="535" y="553"/>
                  </a:lnTo>
                  <a:lnTo>
                    <a:pt x="535" y="554"/>
                  </a:lnTo>
                  <a:lnTo>
                    <a:pt x="537" y="554"/>
                  </a:lnTo>
                  <a:lnTo>
                    <a:pt x="537" y="556"/>
                  </a:lnTo>
                  <a:lnTo>
                    <a:pt x="535" y="559"/>
                  </a:lnTo>
                  <a:lnTo>
                    <a:pt x="535" y="561"/>
                  </a:lnTo>
                  <a:lnTo>
                    <a:pt x="537" y="562"/>
                  </a:lnTo>
                  <a:lnTo>
                    <a:pt x="537" y="564"/>
                  </a:lnTo>
                  <a:lnTo>
                    <a:pt x="538" y="566"/>
                  </a:lnTo>
                  <a:lnTo>
                    <a:pt x="540" y="567"/>
                  </a:lnTo>
                  <a:lnTo>
                    <a:pt x="541" y="567"/>
                  </a:lnTo>
                  <a:lnTo>
                    <a:pt x="541" y="569"/>
                  </a:lnTo>
                  <a:lnTo>
                    <a:pt x="541" y="570"/>
                  </a:lnTo>
                  <a:lnTo>
                    <a:pt x="545" y="570"/>
                  </a:lnTo>
                  <a:lnTo>
                    <a:pt x="549" y="570"/>
                  </a:lnTo>
                  <a:lnTo>
                    <a:pt x="556" y="570"/>
                  </a:lnTo>
                  <a:lnTo>
                    <a:pt x="563" y="570"/>
                  </a:lnTo>
                  <a:lnTo>
                    <a:pt x="570" y="570"/>
                  </a:lnTo>
                  <a:lnTo>
                    <a:pt x="574" y="572"/>
                  </a:lnTo>
                  <a:lnTo>
                    <a:pt x="578" y="573"/>
                  </a:lnTo>
                  <a:lnTo>
                    <a:pt x="581" y="573"/>
                  </a:lnTo>
                  <a:lnTo>
                    <a:pt x="586" y="573"/>
                  </a:lnTo>
                  <a:lnTo>
                    <a:pt x="589" y="575"/>
                  </a:lnTo>
                  <a:lnTo>
                    <a:pt x="590" y="575"/>
                  </a:lnTo>
                  <a:lnTo>
                    <a:pt x="592" y="575"/>
                  </a:lnTo>
                  <a:lnTo>
                    <a:pt x="592" y="577"/>
                  </a:lnTo>
                  <a:lnTo>
                    <a:pt x="584" y="575"/>
                  </a:lnTo>
                  <a:lnTo>
                    <a:pt x="582" y="575"/>
                  </a:lnTo>
                  <a:lnTo>
                    <a:pt x="581" y="573"/>
                  </a:lnTo>
                  <a:lnTo>
                    <a:pt x="578" y="575"/>
                  </a:lnTo>
                  <a:lnTo>
                    <a:pt x="576" y="578"/>
                  </a:lnTo>
                  <a:lnTo>
                    <a:pt x="576" y="580"/>
                  </a:lnTo>
                  <a:lnTo>
                    <a:pt x="573" y="580"/>
                  </a:lnTo>
                  <a:lnTo>
                    <a:pt x="571" y="580"/>
                  </a:lnTo>
                  <a:lnTo>
                    <a:pt x="563" y="583"/>
                  </a:lnTo>
                  <a:lnTo>
                    <a:pt x="562" y="583"/>
                  </a:lnTo>
                  <a:lnTo>
                    <a:pt x="560" y="584"/>
                  </a:lnTo>
                  <a:lnTo>
                    <a:pt x="559" y="584"/>
                  </a:lnTo>
                  <a:lnTo>
                    <a:pt x="557" y="588"/>
                  </a:lnTo>
                  <a:lnTo>
                    <a:pt x="559" y="589"/>
                  </a:lnTo>
                  <a:lnTo>
                    <a:pt x="556" y="594"/>
                  </a:lnTo>
                  <a:lnTo>
                    <a:pt x="556" y="597"/>
                  </a:lnTo>
                  <a:lnTo>
                    <a:pt x="556" y="599"/>
                  </a:lnTo>
                  <a:lnTo>
                    <a:pt x="556" y="600"/>
                  </a:lnTo>
                  <a:lnTo>
                    <a:pt x="556" y="605"/>
                  </a:lnTo>
                  <a:lnTo>
                    <a:pt x="554" y="606"/>
                  </a:lnTo>
                  <a:lnTo>
                    <a:pt x="551" y="606"/>
                  </a:lnTo>
                  <a:lnTo>
                    <a:pt x="549" y="606"/>
                  </a:lnTo>
                  <a:lnTo>
                    <a:pt x="546" y="605"/>
                  </a:lnTo>
                  <a:lnTo>
                    <a:pt x="543" y="603"/>
                  </a:lnTo>
                  <a:lnTo>
                    <a:pt x="540" y="603"/>
                  </a:lnTo>
                  <a:lnTo>
                    <a:pt x="538" y="602"/>
                  </a:lnTo>
                  <a:lnTo>
                    <a:pt x="535" y="599"/>
                  </a:lnTo>
                  <a:lnTo>
                    <a:pt x="535" y="597"/>
                  </a:lnTo>
                  <a:lnTo>
                    <a:pt x="535" y="597"/>
                  </a:lnTo>
                  <a:lnTo>
                    <a:pt x="537" y="594"/>
                  </a:lnTo>
                  <a:lnTo>
                    <a:pt x="537" y="594"/>
                  </a:lnTo>
                  <a:lnTo>
                    <a:pt x="540" y="594"/>
                  </a:lnTo>
                  <a:lnTo>
                    <a:pt x="541" y="594"/>
                  </a:lnTo>
                  <a:lnTo>
                    <a:pt x="543" y="595"/>
                  </a:lnTo>
                  <a:lnTo>
                    <a:pt x="543" y="597"/>
                  </a:lnTo>
                  <a:lnTo>
                    <a:pt x="543" y="599"/>
                  </a:lnTo>
                  <a:lnTo>
                    <a:pt x="543" y="599"/>
                  </a:lnTo>
                  <a:lnTo>
                    <a:pt x="543" y="600"/>
                  </a:lnTo>
                  <a:lnTo>
                    <a:pt x="545" y="599"/>
                  </a:lnTo>
                  <a:lnTo>
                    <a:pt x="545" y="594"/>
                  </a:lnTo>
                  <a:lnTo>
                    <a:pt x="549" y="592"/>
                  </a:lnTo>
                  <a:lnTo>
                    <a:pt x="551" y="591"/>
                  </a:lnTo>
                  <a:lnTo>
                    <a:pt x="552" y="588"/>
                  </a:lnTo>
                  <a:lnTo>
                    <a:pt x="552" y="588"/>
                  </a:lnTo>
                  <a:lnTo>
                    <a:pt x="552" y="586"/>
                  </a:lnTo>
                  <a:lnTo>
                    <a:pt x="552" y="586"/>
                  </a:lnTo>
                  <a:lnTo>
                    <a:pt x="549" y="584"/>
                  </a:lnTo>
                  <a:lnTo>
                    <a:pt x="543" y="589"/>
                  </a:lnTo>
                  <a:lnTo>
                    <a:pt x="540" y="591"/>
                  </a:lnTo>
                  <a:lnTo>
                    <a:pt x="537" y="592"/>
                  </a:lnTo>
                  <a:lnTo>
                    <a:pt x="535" y="594"/>
                  </a:lnTo>
                  <a:lnTo>
                    <a:pt x="533" y="595"/>
                  </a:lnTo>
                  <a:lnTo>
                    <a:pt x="533" y="597"/>
                  </a:lnTo>
                  <a:lnTo>
                    <a:pt x="533" y="599"/>
                  </a:lnTo>
                  <a:lnTo>
                    <a:pt x="530" y="597"/>
                  </a:lnTo>
                  <a:lnTo>
                    <a:pt x="527" y="595"/>
                  </a:lnTo>
                  <a:lnTo>
                    <a:pt x="526" y="594"/>
                  </a:lnTo>
                  <a:lnTo>
                    <a:pt x="527" y="592"/>
                  </a:lnTo>
                  <a:lnTo>
                    <a:pt x="527" y="592"/>
                  </a:lnTo>
                  <a:lnTo>
                    <a:pt x="527" y="588"/>
                  </a:lnTo>
                  <a:lnTo>
                    <a:pt x="529" y="588"/>
                  </a:lnTo>
                  <a:lnTo>
                    <a:pt x="529" y="586"/>
                  </a:lnTo>
                  <a:lnTo>
                    <a:pt x="530" y="584"/>
                  </a:lnTo>
                  <a:lnTo>
                    <a:pt x="532" y="584"/>
                  </a:lnTo>
                  <a:lnTo>
                    <a:pt x="532" y="584"/>
                  </a:lnTo>
                  <a:lnTo>
                    <a:pt x="532" y="586"/>
                  </a:lnTo>
                  <a:lnTo>
                    <a:pt x="535" y="586"/>
                  </a:lnTo>
                  <a:lnTo>
                    <a:pt x="540" y="583"/>
                  </a:lnTo>
                  <a:lnTo>
                    <a:pt x="541" y="583"/>
                  </a:lnTo>
                  <a:lnTo>
                    <a:pt x="545" y="583"/>
                  </a:lnTo>
                  <a:lnTo>
                    <a:pt x="546" y="583"/>
                  </a:lnTo>
                  <a:lnTo>
                    <a:pt x="548" y="583"/>
                  </a:lnTo>
                  <a:lnTo>
                    <a:pt x="548" y="581"/>
                  </a:lnTo>
                  <a:lnTo>
                    <a:pt x="546" y="581"/>
                  </a:lnTo>
                  <a:lnTo>
                    <a:pt x="543" y="581"/>
                  </a:lnTo>
                  <a:lnTo>
                    <a:pt x="538" y="580"/>
                  </a:lnTo>
                  <a:lnTo>
                    <a:pt x="537" y="581"/>
                  </a:lnTo>
                  <a:lnTo>
                    <a:pt x="535" y="583"/>
                  </a:lnTo>
                  <a:lnTo>
                    <a:pt x="533" y="581"/>
                  </a:lnTo>
                  <a:lnTo>
                    <a:pt x="533" y="581"/>
                  </a:lnTo>
                  <a:lnTo>
                    <a:pt x="532" y="580"/>
                  </a:lnTo>
                  <a:lnTo>
                    <a:pt x="530" y="580"/>
                  </a:lnTo>
                  <a:lnTo>
                    <a:pt x="530" y="581"/>
                  </a:lnTo>
                  <a:lnTo>
                    <a:pt x="530" y="583"/>
                  </a:lnTo>
                  <a:lnTo>
                    <a:pt x="529" y="584"/>
                  </a:lnTo>
                  <a:lnTo>
                    <a:pt x="527" y="586"/>
                  </a:lnTo>
                  <a:lnTo>
                    <a:pt x="526" y="588"/>
                  </a:lnTo>
                  <a:lnTo>
                    <a:pt x="526" y="589"/>
                  </a:lnTo>
                  <a:lnTo>
                    <a:pt x="526" y="591"/>
                  </a:lnTo>
                  <a:lnTo>
                    <a:pt x="526" y="591"/>
                  </a:lnTo>
                  <a:lnTo>
                    <a:pt x="524" y="591"/>
                  </a:lnTo>
                  <a:lnTo>
                    <a:pt x="521" y="591"/>
                  </a:lnTo>
                  <a:lnTo>
                    <a:pt x="519" y="589"/>
                  </a:lnTo>
                  <a:lnTo>
                    <a:pt x="519" y="588"/>
                  </a:lnTo>
                  <a:lnTo>
                    <a:pt x="518" y="586"/>
                  </a:lnTo>
                  <a:lnTo>
                    <a:pt x="521" y="584"/>
                  </a:lnTo>
                  <a:lnTo>
                    <a:pt x="522" y="584"/>
                  </a:lnTo>
                  <a:lnTo>
                    <a:pt x="524" y="581"/>
                  </a:lnTo>
                  <a:lnTo>
                    <a:pt x="526" y="580"/>
                  </a:lnTo>
                  <a:lnTo>
                    <a:pt x="524" y="580"/>
                  </a:lnTo>
                  <a:lnTo>
                    <a:pt x="524" y="580"/>
                  </a:lnTo>
                  <a:lnTo>
                    <a:pt x="524" y="581"/>
                  </a:lnTo>
                  <a:lnTo>
                    <a:pt x="522" y="583"/>
                  </a:lnTo>
                  <a:lnTo>
                    <a:pt x="521" y="581"/>
                  </a:lnTo>
                  <a:lnTo>
                    <a:pt x="518" y="583"/>
                  </a:lnTo>
                  <a:lnTo>
                    <a:pt x="516" y="583"/>
                  </a:lnTo>
                  <a:lnTo>
                    <a:pt x="513" y="583"/>
                  </a:lnTo>
                  <a:lnTo>
                    <a:pt x="511" y="583"/>
                  </a:lnTo>
                  <a:lnTo>
                    <a:pt x="511" y="581"/>
                  </a:lnTo>
                  <a:lnTo>
                    <a:pt x="511" y="580"/>
                  </a:lnTo>
                  <a:lnTo>
                    <a:pt x="511" y="578"/>
                  </a:lnTo>
                  <a:lnTo>
                    <a:pt x="511" y="578"/>
                  </a:lnTo>
                  <a:lnTo>
                    <a:pt x="510" y="578"/>
                  </a:lnTo>
                  <a:lnTo>
                    <a:pt x="510" y="577"/>
                  </a:lnTo>
                  <a:lnTo>
                    <a:pt x="508" y="573"/>
                  </a:lnTo>
                  <a:lnTo>
                    <a:pt x="508" y="573"/>
                  </a:lnTo>
                  <a:lnTo>
                    <a:pt x="508" y="572"/>
                  </a:lnTo>
                  <a:lnTo>
                    <a:pt x="508" y="572"/>
                  </a:lnTo>
                  <a:lnTo>
                    <a:pt x="510" y="572"/>
                  </a:lnTo>
                  <a:lnTo>
                    <a:pt x="510" y="573"/>
                  </a:lnTo>
                  <a:lnTo>
                    <a:pt x="511" y="573"/>
                  </a:lnTo>
                  <a:lnTo>
                    <a:pt x="515" y="575"/>
                  </a:lnTo>
                  <a:lnTo>
                    <a:pt x="516" y="575"/>
                  </a:lnTo>
                  <a:lnTo>
                    <a:pt x="516" y="573"/>
                  </a:lnTo>
                  <a:lnTo>
                    <a:pt x="516" y="573"/>
                  </a:lnTo>
                  <a:lnTo>
                    <a:pt x="516" y="572"/>
                  </a:lnTo>
                  <a:lnTo>
                    <a:pt x="518" y="572"/>
                  </a:lnTo>
                  <a:lnTo>
                    <a:pt x="519" y="573"/>
                  </a:lnTo>
                  <a:lnTo>
                    <a:pt x="519" y="573"/>
                  </a:lnTo>
                  <a:lnTo>
                    <a:pt x="522" y="573"/>
                  </a:lnTo>
                  <a:lnTo>
                    <a:pt x="522" y="573"/>
                  </a:lnTo>
                  <a:lnTo>
                    <a:pt x="524" y="573"/>
                  </a:lnTo>
                  <a:lnTo>
                    <a:pt x="527" y="570"/>
                  </a:lnTo>
                  <a:lnTo>
                    <a:pt x="529" y="569"/>
                  </a:lnTo>
                  <a:lnTo>
                    <a:pt x="529" y="569"/>
                  </a:lnTo>
                  <a:lnTo>
                    <a:pt x="530" y="569"/>
                  </a:lnTo>
                  <a:lnTo>
                    <a:pt x="530" y="570"/>
                  </a:lnTo>
                  <a:lnTo>
                    <a:pt x="530" y="570"/>
                  </a:lnTo>
                  <a:lnTo>
                    <a:pt x="532" y="572"/>
                  </a:lnTo>
                  <a:lnTo>
                    <a:pt x="532" y="573"/>
                  </a:lnTo>
                  <a:lnTo>
                    <a:pt x="532" y="573"/>
                  </a:lnTo>
                  <a:lnTo>
                    <a:pt x="532" y="575"/>
                  </a:lnTo>
                  <a:lnTo>
                    <a:pt x="530" y="577"/>
                  </a:lnTo>
                  <a:lnTo>
                    <a:pt x="530" y="577"/>
                  </a:lnTo>
                  <a:lnTo>
                    <a:pt x="532" y="578"/>
                  </a:lnTo>
                  <a:lnTo>
                    <a:pt x="532" y="577"/>
                  </a:lnTo>
                  <a:lnTo>
                    <a:pt x="533" y="577"/>
                  </a:lnTo>
                  <a:lnTo>
                    <a:pt x="533" y="575"/>
                  </a:lnTo>
                  <a:lnTo>
                    <a:pt x="533" y="575"/>
                  </a:lnTo>
                  <a:lnTo>
                    <a:pt x="533" y="575"/>
                  </a:lnTo>
                  <a:lnTo>
                    <a:pt x="533" y="573"/>
                  </a:lnTo>
                  <a:lnTo>
                    <a:pt x="532" y="570"/>
                  </a:lnTo>
                  <a:lnTo>
                    <a:pt x="532" y="570"/>
                  </a:lnTo>
                  <a:lnTo>
                    <a:pt x="532" y="569"/>
                  </a:lnTo>
                  <a:lnTo>
                    <a:pt x="533" y="569"/>
                  </a:lnTo>
                  <a:lnTo>
                    <a:pt x="533" y="567"/>
                  </a:lnTo>
                  <a:lnTo>
                    <a:pt x="533" y="566"/>
                  </a:lnTo>
                  <a:lnTo>
                    <a:pt x="533" y="564"/>
                  </a:lnTo>
                  <a:lnTo>
                    <a:pt x="530" y="562"/>
                  </a:lnTo>
                  <a:lnTo>
                    <a:pt x="524" y="559"/>
                  </a:lnTo>
                  <a:lnTo>
                    <a:pt x="524" y="559"/>
                  </a:lnTo>
                  <a:lnTo>
                    <a:pt x="524" y="561"/>
                  </a:lnTo>
                  <a:lnTo>
                    <a:pt x="524" y="561"/>
                  </a:lnTo>
                  <a:lnTo>
                    <a:pt x="526" y="561"/>
                  </a:lnTo>
                  <a:lnTo>
                    <a:pt x="529" y="562"/>
                  </a:lnTo>
                  <a:lnTo>
                    <a:pt x="530" y="564"/>
                  </a:lnTo>
                  <a:lnTo>
                    <a:pt x="532" y="564"/>
                  </a:lnTo>
                  <a:lnTo>
                    <a:pt x="532" y="566"/>
                  </a:lnTo>
                  <a:lnTo>
                    <a:pt x="532" y="566"/>
                  </a:lnTo>
                  <a:lnTo>
                    <a:pt x="527" y="567"/>
                  </a:lnTo>
                  <a:lnTo>
                    <a:pt x="524" y="570"/>
                  </a:lnTo>
                  <a:lnTo>
                    <a:pt x="521" y="572"/>
                  </a:lnTo>
                  <a:lnTo>
                    <a:pt x="519" y="570"/>
                  </a:lnTo>
                  <a:lnTo>
                    <a:pt x="518" y="569"/>
                  </a:lnTo>
                  <a:lnTo>
                    <a:pt x="518" y="567"/>
                  </a:lnTo>
                  <a:lnTo>
                    <a:pt x="516" y="566"/>
                  </a:lnTo>
                  <a:lnTo>
                    <a:pt x="515" y="566"/>
                  </a:lnTo>
                  <a:lnTo>
                    <a:pt x="515" y="566"/>
                  </a:lnTo>
                  <a:lnTo>
                    <a:pt x="513" y="566"/>
                  </a:lnTo>
                  <a:lnTo>
                    <a:pt x="513" y="566"/>
                  </a:lnTo>
                  <a:lnTo>
                    <a:pt x="510" y="564"/>
                  </a:lnTo>
                  <a:lnTo>
                    <a:pt x="510" y="564"/>
                  </a:lnTo>
                  <a:lnTo>
                    <a:pt x="511" y="562"/>
                  </a:lnTo>
                  <a:lnTo>
                    <a:pt x="513" y="562"/>
                  </a:lnTo>
                  <a:lnTo>
                    <a:pt x="513" y="558"/>
                  </a:lnTo>
                  <a:lnTo>
                    <a:pt x="513" y="556"/>
                  </a:lnTo>
                  <a:lnTo>
                    <a:pt x="510" y="554"/>
                  </a:lnTo>
                  <a:lnTo>
                    <a:pt x="508" y="554"/>
                  </a:lnTo>
                  <a:lnTo>
                    <a:pt x="507" y="554"/>
                  </a:lnTo>
                  <a:lnTo>
                    <a:pt x="507" y="554"/>
                  </a:lnTo>
                  <a:lnTo>
                    <a:pt x="505" y="554"/>
                  </a:lnTo>
                  <a:lnTo>
                    <a:pt x="504" y="553"/>
                  </a:lnTo>
                  <a:lnTo>
                    <a:pt x="502" y="553"/>
                  </a:lnTo>
                  <a:lnTo>
                    <a:pt x="500" y="551"/>
                  </a:lnTo>
                  <a:lnTo>
                    <a:pt x="497" y="548"/>
                  </a:lnTo>
                  <a:lnTo>
                    <a:pt x="497" y="547"/>
                  </a:lnTo>
                  <a:lnTo>
                    <a:pt x="496" y="545"/>
                  </a:lnTo>
                  <a:lnTo>
                    <a:pt x="500" y="545"/>
                  </a:lnTo>
                  <a:lnTo>
                    <a:pt x="502" y="545"/>
                  </a:lnTo>
                  <a:lnTo>
                    <a:pt x="502" y="543"/>
                  </a:lnTo>
                  <a:lnTo>
                    <a:pt x="502" y="542"/>
                  </a:lnTo>
                  <a:lnTo>
                    <a:pt x="500" y="540"/>
                  </a:lnTo>
                  <a:lnTo>
                    <a:pt x="502" y="540"/>
                  </a:lnTo>
                  <a:lnTo>
                    <a:pt x="502" y="539"/>
                  </a:lnTo>
                  <a:lnTo>
                    <a:pt x="504" y="539"/>
                  </a:lnTo>
                  <a:lnTo>
                    <a:pt x="507" y="542"/>
                  </a:lnTo>
                  <a:lnTo>
                    <a:pt x="507" y="542"/>
                  </a:lnTo>
                  <a:lnTo>
                    <a:pt x="510" y="547"/>
                  </a:lnTo>
                  <a:lnTo>
                    <a:pt x="510" y="547"/>
                  </a:lnTo>
                  <a:lnTo>
                    <a:pt x="510" y="548"/>
                  </a:lnTo>
                  <a:lnTo>
                    <a:pt x="515" y="550"/>
                  </a:lnTo>
                  <a:lnTo>
                    <a:pt x="515" y="550"/>
                  </a:lnTo>
                  <a:lnTo>
                    <a:pt x="515" y="548"/>
                  </a:lnTo>
                  <a:lnTo>
                    <a:pt x="516" y="545"/>
                  </a:lnTo>
                  <a:lnTo>
                    <a:pt x="518" y="545"/>
                  </a:lnTo>
                  <a:lnTo>
                    <a:pt x="518" y="545"/>
                  </a:lnTo>
                  <a:lnTo>
                    <a:pt x="518" y="543"/>
                  </a:lnTo>
                  <a:lnTo>
                    <a:pt x="516" y="543"/>
                  </a:lnTo>
                  <a:lnTo>
                    <a:pt x="518" y="542"/>
                  </a:lnTo>
                  <a:lnTo>
                    <a:pt x="516" y="542"/>
                  </a:lnTo>
                  <a:lnTo>
                    <a:pt x="516" y="542"/>
                  </a:lnTo>
                  <a:lnTo>
                    <a:pt x="513" y="547"/>
                  </a:lnTo>
                  <a:lnTo>
                    <a:pt x="513" y="548"/>
                  </a:lnTo>
                  <a:lnTo>
                    <a:pt x="511" y="545"/>
                  </a:lnTo>
                  <a:lnTo>
                    <a:pt x="510" y="543"/>
                  </a:lnTo>
                  <a:lnTo>
                    <a:pt x="510" y="543"/>
                  </a:lnTo>
                  <a:lnTo>
                    <a:pt x="510" y="542"/>
                  </a:lnTo>
                  <a:lnTo>
                    <a:pt x="513" y="542"/>
                  </a:lnTo>
                  <a:lnTo>
                    <a:pt x="511" y="540"/>
                  </a:lnTo>
                  <a:lnTo>
                    <a:pt x="508" y="539"/>
                  </a:lnTo>
                  <a:lnTo>
                    <a:pt x="507" y="539"/>
                  </a:lnTo>
                  <a:lnTo>
                    <a:pt x="505" y="539"/>
                  </a:lnTo>
                  <a:lnTo>
                    <a:pt x="505" y="537"/>
                  </a:lnTo>
                  <a:lnTo>
                    <a:pt x="504" y="536"/>
                  </a:lnTo>
                  <a:lnTo>
                    <a:pt x="505" y="532"/>
                  </a:lnTo>
                  <a:lnTo>
                    <a:pt x="507" y="531"/>
                  </a:lnTo>
                  <a:lnTo>
                    <a:pt x="511" y="532"/>
                  </a:lnTo>
                  <a:lnTo>
                    <a:pt x="513" y="532"/>
                  </a:lnTo>
                  <a:lnTo>
                    <a:pt x="511" y="531"/>
                  </a:lnTo>
                  <a:lnTo>
                    <a:pt x="511" y="531"/>
                  </a:lnTo>
                  <a:lnTo>
                    <a:pt x="510" y="531"/>
                  </a:lnTo>
                  <a:lnTo>
                    <a:pt x="507" y="528"/>
                  </a:lnTo>
                  <a:lnTo>
                    <a:pt x="507" y="526"/>
                  </a:lnTo>
                  <a:lnTo>
                    <a:pt x="508" y="525"/>
                  </a:lnTo>
                  <a:lnTo>
                    <a:pt x="508" y="525"/>
                  </a:lnTo>
                  <a:lnTo>
                    <a:pt x="510" y="523"/>
                  </a:lnTo>
                  <a:lnTo>
                    <a:pt x="513" y="525"/>
                  </a:lnTo>
                  <a:lnTo>
                    <a:pt x="513" y="525"/>
                  </a:lnTo>
                  <a:lnTo>
                    <a:pt x="515" y="525"/>
                  </a:lnTo>
                  <a:lnTo>
                    <a:pt x="513" y="523"/>
                  </a:lnTo>
                  <a:lnTo>
                    <a:pt x="513" y="523"/>
                  </a:lnTo>
                  <a:lnTo>
                    <a:pt x="511" y="521"/>
                  </a:lnTo>
                  <a:lnTo>
                    <a:pt x="511" y="520"/>
                  </a:lnTo>
                  <a:lnTo>
                    <a:pt x="511" y="518"/>
                  </a:lnTo>
                  <a:lnTo>
                    <a:pt x="511" y="518"/>
                  </a:lnTo>
                  <a:lnTo>
                    <a:pt x="511" y="517"/>
                  </a:lnTo>
                  <a:lnTo>
                    <a:pt x="511" y="515"/>
                  </a:lnTo>
                  <a:lnTo>
                    <a:pt x="513" y="515"/>
                  </a:lnTo>
                  <a:lnTo>
                    <a:pt x="513" y="514"/>
                  </a:lnTo>
                  <a:lnTo>
                    <a:pt x="513" y="514"/>
                  </a:lnTo>
                  <a:lnTo>
                    <a:pt x="511" y="514"/>
                  </a:lnTo>
                  <a:lnTo>
                    <a:pt x="511" y="515"/>
                  </a:lnTo>
                  <a:lnTo>
                    <a:pt x="511" y="517"/>
                  </a:lnTo>
                  <a:lnTo>
                    <a:pt x="510" y="518"/>
                  </a:lnTo>
                  <a:lnTo>
                    <a:pt x="510" y="520"/>
                  </a:lnTo>
                  <a:lnTo>
                    <a:pt x="510" y="521"/>
                  </a:lnTo>
                  <a:lnTo>
                    <a:pt x="508" y="523"/>
                  </a:lnTo>
                  <a:lnTo>
                    <a:pt x="508" y="521"/>
                  </a:lnTo>
                  <a:lnTo>
                    <a:pt x="507" y="521"/>
                  </a:lnTo>
                  <a:lnTo>
                    <a:pt x="507" y="521"/>
                  </a:lnTo>
                  <a:lnTo>
                    <a:pt x="507" y="520"/>
                  </a:lnTo>
                  <a:lnTo>
                    <a:pt x="507" y="514"/>
                  </a:lnTo>
                  <a:lnTo>
                    <a:pt x="507" y="509"/>
                  </a:lnTo>
                  <a:lnTo>
                    <a:pt x="507" y="506"/>
                  </a:lnTo>
                  <a:lnTo>
                    <a:pt x="508" y="504"/>
                  </a:lnTo>
                  <a:lnTo>
                    <a:pt x="510" y="504"/>
                  </a:lnTo>
                  <a:lnTo>
                    <a:pt x="510" y="504"/>
                  </a:lnTo>
                  <a:lnTo>
                    <a:pt x="511" y="504"/>
                  </a:lnTo>
                  <a:lnTo>
                    <a:pt x="511" y="504"/>
                  </a:lnTo>
                  <a:lnTo>
                    <a:pt x="510" y="502"/>
                  </a:lnTo>
                  <a:lnTo>
                    <a:pt x="508" y="502"/>
                  </a:lnTo>
                  <a:lnTo>
                    <a:pt x="507" y="504"/>
                  </a:lnTo>
                  <a:lnTo>
                    <a:pt x="505" y="504"/>
                  </a:lnTo>
                  <a:lnTo>
                    <a:pt x="505" y="501"/>
                  </a:lnTo>
                  <a:lnTo>
                    <a:pt x="504" y="499"/>
                  </a:lnTo>
                  <a:lnTo>
                    <a:pt x="504" y="498"/>
                  </a:lnTo>
                  <a:lnTo>
                    <a:pt x="504" y="495"/>
                  </a:lnTo>
                  <a:lnTo>
                    <a:pt x="507" y="495"/>
                  </a:lnTo>
                  <a:lnTo>
                    <a:pt x="508" y="496"/>
                  </a:lnTo>
                  <a:lnTo>
                    <a:pt x="515" y="496"/>
                  </a:lnTo>
                  <a:lnTo>
                    <a:pt x="519" y="498"/>
                  </a:lnTo>
                  <a:lnTo>
                    <a:pt x="521" y="498"/>
                  </a:lnTo>
                  <a:lnTo>
                    <a:pt x="521" y="498"/>
                  </a:lnTo>
                  <a:lnTo>
                    <a:pt x="519" y="496"/>
                  </a:lnTo>
                  <a:lnTo>
                    <a:pt x="518" y="495"/>
                  </a:lnTo>
                  <a:lnTo>
                    <a:pt x="518" y="495"/>
                  </a:lnTo>
                  <a:lnTo>
                    <a:pt x="518" y="493"/>
                  </a:lnTo>
                  <a:lnTo>
                    <a:pt x="518" y="493"/>
                  </a:lnTo>
                  <a:lnTo>
                    <a:pt x="516" y="488"/>
                  </a:lnTo>
                  <a:lnTo>
                    <a:pt x="516" y="488"/>
                  </a:lnTo>
                  <a:lnTo>
                    <a:pt x="515" y="490"/>
                  </a:lnTo>
                  <a:lnTo>
                    <a:pt x="515" y="493"/>
                  </a:lnTo>
                  <a:lnTo>
                    <a:pt x="513" y="493"/>
                  </a:lnTo>
                  <a:lnTo>
                    <a:pt x="511" y="495"/>
                  </a:lnTo>
                  <a:lnTo>
                    <a:pt x="508" y="495"/>
                  </a:lnTo>
                  <a:lnTo>
                    <a:pt x="507" y="493"/>
                  </a:lnTo>
                  <a:lnTo>
                    <a:pt x="507" y="493"/>
                  </a:lnTo>
                  <a:lnTo>
                    <a:pt x="507" y="491"/>
                  </a:lnTo>
                  <a:lnTo>
                    <a:pt x="505" y="491"/>
                  </a:lnTo>
                  <a:lnTo>
                    <a:pt x="504" y="490"/>
                  </a:lnTo>
                  <a:lnTo>
                    <a:pt x="504" y="490"/>
                  </a:lnTo>
                  <a:lnTo>
                    <a:pt x="502" y="490"/>
                  </a:lnTo>
                  <a:lnTo>
                    <a:pt x="504" y="488"/>
                  </a:lnTo>
                  <a:lnTo>
                    <a:pt x="504" y="487"/>
                  </a:lnTo>
                  <a:lnTo>
                    <a:pt x="505" y="487"/>
                  </a:lnTo>
                  <a:lnTo>
                    <a:pt x="507" y="487"/>
                  </a:lnTo>
                  <a:lnTo>
                    <a:pt x="507" y="488"/>
                  </a:lnTo>
                  <a:lnTo>
                    <a:pt x="508" y="488"/>
                  </a:lnTo>
                  <a:lnTo>
                    <a:pt x="510" y="488"/>
                  </a:lnTo>
                  <a:lnTo>
                    <a:pt x="510" y="487"/>
                  </a:lnTo>
                  <a:lnTo>
                    <a:pt x="510" y="487"/>
                  </a:lnTo>
                  <a:lnTo>
                    <a:pt x="508" y="487"/>
                  </a:lnTo>
                  <a:lnTo>
                    <a:pt x="507" y="487"/>
                  </a:lnTo>
                  <a:lnTo>
                    <a:pt x="505" y="484"/>
                  </a:lnTo>
                  <a:lnTo>
                    <a:pt x="507" y="482"/>
                  </a:lnTo>
                  <a:lnTo>
                    <a:pt x="508" y="480"/>
                  </a:lnTo>
                  <a:lnTo>
                    <a:pt x="510" y="480"/>
                  </a:lnTo>
                  <a:lnTo>
                    <a:pt x="508" y="477"/>
                  </a:lnTo>
                  <a:lnTo>
                    <a:pt x="510" y="476"/>
                  </a:lnTo>
                  <a:lnTo>
                    <a:pt x="508" y="474"/>
                  </a:lnTo>
                  <a:lnTo>
                    <a:pt x="508" y="473"/>
                  </a:lnTo>
                  <a:lnTo>
                    <a:pt x="505" y="473"/>
                  </a:lnTo>
                  <a:lnTo>
                    <a:pt x="505" y="473"/>
                  </a:lnTo>
                  <a:lnTo>
                    <a:pt x="505" y="474"/>
                  </a:lnTo>
                  <a:lnTo>
                    <a:pt x="505" y="474"/>
                  </a:lnTo>
                  <a:lnTo>
                    <a:pt x="505" y="474"/>
                  </a:lnTo>
                  <a:lnTo>
                    <a:pt x="505" y="474"/>
                  </a:lnTo>
                  <a:lnTo>
                    <a:pt x="502" y="474"/>
                  </a:lnTo>
                  <a:lnTo>
                    <a:pt x="500" y="473"/>
                  </a:lnTo>
                  <a:lnTo>
                    <a:pt x="497" y="471"/>
                  </a:lnTo>
                  <a:lnTo>
                    <a:pt x="497" y="471"/>
                  </a:lnTo>
                  <a:lnTo>
                    <a:pt x="497" y="469"/>
                  </a:lnTo>
                  <a:lnTo>
                    <a:pt x="497" y="468"/>
                  </a:lnTo>
                  <a:lnTo>
                    <a:pt x="497" y="468"/>
                  </a:lnTo>
                  <a:lnTo>
                    <a:pt x="496" y="469"/>
                  </a:lnTo>
                  <a:lnTo>
                    <a:pt x="492" y="469"/>
                  </a:lnTo>
                  <a:lnTo>
                    <a:pt x="491" y="471"/>
                  </a:lnTo>
                  <a:lnTo>
                    <a:pt x="489" y="471"/>
                  </a:lnTo>
                  <a:lnTo>
                    <a:pt x="489" y="471"/>
                  </a:lnTo>
                  <a:lnTo>
                    <a:pt x="489" y="473"/>
                  </a:lnTo>
                  <a:lnTo>
                    <a:pt x="491" y="473"/>
                  </a:lnTo>
                  <a:lnTo>
                    <a:pt x="492" y="474"/>
                  </a:lnTo>
                  <a:lnTo>
                    <a:pt x="492" y="474"/>
                  </a:lnTo>
                  <a:lnTo>
                    <a:pt x="491" y="476"/>
                  </a:lnTo>
                  <a:lnTo>
                    <a:pt x="491" y="476"/>
                  </a:lnTo>
                  <a:lnTo>
                    <a:pt x="488" y="474"/>
                  </a:lnTo>
                  <a:lnTo>
                    <a:pt x="488" y="473"/>
                  </a:lnTo>
                  <a:lnTo>
                    <a:pt x="488" y="471"/>
                  </a:lnTo>
                  <a:lnTo>
                    <a:pt x="488" y="469"/>
                  </a:lnTo>
                  <a:lnTo>
                    <a:pt x="491" y="468"/>
                  </a:lnTo>
                  <a:lnTo>
                    <a:pt x="492" y="466"/>
                  </a:lnTo>
                  <a:lnTo>
                    <a:pt x="494" y="465"/>
                  </a:lnTo>
                  <a:lnTo>
                    <a:pt x="497" y="463"/>
                  </a:lnTo>
                  <a:lnTo>
                    <a:pt x="499" y="462"/>
                  </a:lnTo>
                  <a:lnTo>
                    <a:pt x="497" y="460"/>
                  </a:lnTo>
                  <a:lnTo>
                    <a:pt x="497" y="458"/>
                  </a:lnTo>
                  <a:lnTo>
                    <a:pt x="497" y="457"/>
                  </a:lnTo>
                  <a:lnTo>
                    <a:pt x="500" y="455"/>
                  </a:lnTo>
                  <a:lnTo>
                    <a:pt x="504" y="455"/>
                  </a:lnTo>
                  <a:lnTo>
                    <a:pt x="505" y="455"/>
                  </a:lnTo>
                  <a:lnTo>
                    <a:pt x="507" y="455"/>
                  </a:lnTo>
                  <a:lnTo>
                    <a:pt x="508" y="455"/>
                  </a:lnTo>
                  <a:lnTo>
                    <a:pt x="510" y="454"/>
                  </a:lnTo>
                  <a:lnTo>
                    <a:pt x="511" y="454"/>
                  </a:lnTo>
                  <a:lnTo>
                    <a:pt x="511" y="452"/>
                  </a:lnTo>
                  <a:lnTo>
                    <a:pt x="511" y="452"/>
                  </a:lnTo>
                  <a:lnTo>
                    <a:pt x="510" y="450"/>
                  </a:lnTo>
                  <a:lnTo>
                    <a:pt x="510" y="449"/>
                  </a:lnTo>
                  <a:lnTo>
                    <a:pt x="510" y="449"/>
                  </a:lnTo>
                  <a:lnTo>
                    <a:pt x="511" y="447"/>
                  </a:lnTo>
                  <a:lnTo>
                    <a:pt x="513" y="447"/>
                  </a:lnTo>
                  <a:lnTo>
                    <a:pt x="513" y="447"/>
                  </a:lnTo>
                  <a:lnTo>
                    <a:pt x="515" y="449"/>
                  </a:lnTo>
                  <a:lnTo>
                    <a:pt x="515" y="449"/>
                  </a:lnTo>
                  <a:lnTo>
                    <a:pt x="513" y="450"/>
                  </a:lnTo>
                  <a:lnTo>
                    <a:pt x="513" y="455"/>
                  </a:lnTo>
                  <a:lnTo>
                    <a:pt x="511" y="457"/>
                  </a:lnTo>
                  <a:lnTo>
                    <a:pt x="511" y="457"/>
                  </a:lnTo>
                  <a:lnTo>
                    <a:pt x="511" y="460"/>
                  </a:lnTo>
                  <a:lnTo>
                    <a:pt x="511" y="460"/>
                  </a:lnTo>
                  <a:lnTo>
                    <a:pt x="507" y="462"/>
                  </a:lnTo>
                  <a:lnTo>
                    <a:pt x="507" y="462"/>
                  </a:lnTo>
                  <a:lnTo>
                    <a:pt x="507" y="463"/>
                  </a:lnTo>
                  <a:lnTo>
                    <a:pt x="508" y="463"/>
                  </a:lnTo>
                  <a:lnTo>
                    <a:pt x="511" y="463"/>
                  </a:lnTo>
                  <a:lnTo>
                    <a:pt x="513" y="462"/>
                  </a:lnTo>
                  <a:lnTo>
                    <a:pt x="513" y="460"/>
                  </a:lnTo>
                  <a:lnTo>
                    <a:pt x="515" y="455"/>
                  </a:lnTo>
                  <a:lnTo>
                    <a:pt x="515" y="455"/>
                  </a:lnTo>
                  <a:lnTo>
                    <a:pt x="516" y="455"/>
                  </a:lnTo>
                  <a:lnTo>
                    <a:pt x="516" y="455"/>
                  </a:lnTo>
                  <a:lnTo>
                    <a:pt x="516" y="458"/>
                  </a:lnTo>
                  <a:lnTo>
                    <a:pt x="516" y="460"/>
                  </a:lnTo>
                  <a:lnTo>
                    <a:pt x="515" y="465"/>
                  </a:lnTo>
                  <a:lnTo>
                    <a:pt x="513" y="468"/>
                  </a:lnTo>
                  <a:lnTo>
                    <a:pt x="513" y="468"/>
                  </a:lnTo>
                  <a:lnTo>
                    <a:pt x="513" y="469"/>
                  </a:lnTo>
                  <a:lnTo>
                    <a:pt x="515" y="468"/>
                  </a:lnTo>
                  <a:lnTo>
                    <a:pt x="515" y="468"/>
                  </a:lnTo>
                  <a:lnTo>
                    <a:pt x="516" y="466"/>
                  </a:lnTo>
                  <a:lnTo>
                    <a:pt x="516" y="463"/>
                  </a:lnTo>
                  <a:lnTo>
                    <a:pt x="516" y="462"/>
                  </a:lnTo>
                  <a:lnTo>
                    <a:pt x="518" y="462"/>
                  </a:lnTo>
                  <a:lnTo>
                    <a:pt x="518" y="458"/>
                  </a:lnTo>
                  <a:lnTo>
                    <a:pt x="518" y="457"/>
                  </a:lnTo>
                  <a:lnTo>
                    <a:pt x="518" y="454"/>
                  </a:lnTo>
                  <a:lnTo>
                    <a:pt x="516" y="454"/>
                  </a:lnTo>
                  <a:lnTo>
                    <a:pt x="516" y="454"/>
                  </a:lnTo>
                  <a:lnTo>
                    <a:pt x="515" y="452"/>
                  </a:lnTo>
                  <a:lnTo>
                    <a:pt x="516" y="449"/>
                  </a:lnTo>
                  <a:lnTo>
                    <a:pt x="519" y="449"/>
                  </a:lnTo>
                  <a:lnTo>
                    <a:pt x="521" y="447"/>
                  </a:lnTo>
                  <a:lnTo>
                    <a:pt x="522" y="447"/>
                  </a:lnTo>
                  <a:lnTo>
                    <a:pt x="524" y="447"/>
                  </a:lnTo>
                  <a:lnTo>
                    <a:pt x="527" y="449"/>
                  </a:lnTo>
                  <a:lnTo>
                    <a:pt x="527" y="449"/>
                  </a:lnTo>
                  <a:lnTo>
                    <a:pt x="527" y="447"/>
                  </a:lnTo>
                  <a:lnTo>
                    <a:pt x="527" y="447"/>
                  </a:lnTo>
                  <a:lnTo>
                    <a:pt x="526" y="447"/>
                  </a:lnTo>
                  <a:lnTo>
                    <a:pt x="522" y="444"/>
                  </a:lnTo>
                  <a:lnTo>
                    <a:pt x="519" y="444"/>
                  </a:lnTo>
                  <a:lnTo>
                    <a:pt x="521" y="443"/>
                  </a:lnTo>
                  <a:lnTo>
                    <a:pt x="521" y="439"/>
                  </a:lnTo>
                  <a:lnTo>
                    <a:pt x="522" y="439"/>
                  </a:lnTo>
                  <a:lnTo>
                    <a:pt x="526" y="439"/>
                  </a:lnTo>
                  <a:lnTo>
                    <a:pt x="530" y="436"/>
                  </a:lnTo>
                  <a:lnTo>
                    <a:pt x="530" y="433"/>
                  </a:lnTo>
                  <a:lnTo>
                    <a:pt x="532" y="430"/>
                  </a:lnTo>
                  <a:lnTo>
                    <a:pt x="529" y="430"/>
                  </a:lnTo>
                  <a:lnTo>
                    <a:pt x="527" y="428"/>
                  </a:lnTo>
                  <a:lnTo>
                    <a:pt x="524" y="427"/>
                  </a:lnTo>
                  <a:lnTo>
                    <a:pt x="522" y="425"/>
                  </a:lnTo>
                  <a:lnTo>
                    <a:pt x="522" y="424"/>
                  </a:lnTo>
                  <a:lnTo>
                    <a:pt x="524" y="421"/>
                  </a:lnTo>
                  <a:lnTo>
                    <a:pt x="526" y="421"/>
                  </a:lnTo>
                  <a:lnTo>
                    <a:pt x="527" y="416"/>
                  </a:lnTo>
                  <a:lnTo>
                    <a:pt x="526" y="413"/>
                  </a:lnTo>
                  <a:lnTo>
                    <a:pt x="526" y="411"/>
                  </a:lnTo>
                  <a:lnTo>
                    <a:pt x="527" y="410"/>
                  </a:lnTo>
                  <a:lnTo>
                    <a:pt x="527" y="408"/>
                  </a:lnTo>
                  <a:lnTo>
                    <a:pt x="529" y="406"/>
                  </a:lnTo>
                  <a:lnTo>
                    <a:pt x="530" y="406"/>
                  </a:lnTo>
                  <a:lnTo>
                    <a:pt x="530" y="405"/>
                  </a:lnTo>
                  <a:lnTo>
                    <a:pt x="530" y="403"/>
                  </a:lnTo>
                  <a:lnTo>
                    <a:pt x="529" y="402"/>
                  </a:lnTo>
                  <a:lnTo>
                    <a:pt x="529" y="400"/>
                  </a:lnTo>
                  <a:lnTo>
                    <a:pt x="530" y="397"/>
                  </a:lnTo>
                  <a:lnTo>
                    <a:pt x="532" y="397"/>
                  </a:lnTo>
                  <a:lnTo>
                    <a:pt x="532" y="397"/>
                  </a:lnTo>
                  <a:lnTo>
                    <a:pt x="530" y="395"/>
                  </a:lnTo>
                  <a:lnTo>
                    <a:pt x="530" y="392"/>
                  </a:lnTo>
                  <a:lnTo>
                    <a:pt x="530" y="392"/>
                  </a:lnTo>
                  <a:lnTo>
                    <a:pt x="530" y="392"/>
                  </a:lnTo>
                  <a:lnTo>
                    <a:pt x="532" y="391"/>
                  </a:lnTo>
                  <a:lnTo>
                    <a:pt x="533" y="392"/>
                  </a:lnTo>
                  <a:lnTo>
                    <a:pt x="535" y="395"/>
                  </a:lnTo>
                  <a:lnTo>
                    <a:pt x="535" y="394"/>
                  </a:lnTo>
                  <a:lnTo>
                    <a:pt x="535" y="391"/>
                  </a:lnTo>
                  <a:lnTo>
                    <a:pt x="533" y="387"/>
                  </a:lnTo>
                  <a:lnTo>
                    <a:pt x="532" y="387"/>
                  </a:lnTo>
                  <a:lnTo>
                    <a:pt x="530" y="387"/>
                  </a:lnTo>
                  <a:lnTo>
                    <a:pt x="530" y="387"/>
                  </a:lnTo>
                  <a:lnTo>
                    <a:pt x="529" y="386"/>
                  </a:lnTo>
                  <a:lnTo>
                    <a:pt x="530" y="384"/>
                  </a:lnTo>
                  <a:lnTo>
                    <a:pt x="530" y="384"/>
                  </a:lnTo>
                  <a:lnTo>
                    <a:pt x="532" y="383"/>
                  </a:lnTo>
                  <a:lnTo>
                    <a:pt x="533" y="383"/>
                  </a:lnTo>
                  <a:lnTo>
                    <a:pt x="535" y="381"/>
                  </a:lnTo>
                  <a:lnTo>
                    <a:pt x="537" y="380"/>
                  </a:lnTo>
                  <a:lnTo>
                    <a:pt x="535" y="380"/>
                  </a:lnTo>
                  <a:lnTo>
                    <a:pt x="535" y="381"/>
                  </a:lnTo>
                  <a:lnTo>
                    <a:pt x="533" y="383"/>
                  </a:lnTo>
                  <a:lnTo>
                    <a:pt x="532" y="383"/>
                  </a:lnTo>
                  <a:lnTo>
                    <a:pt x="532" y="381"/>
                  </a:lnTo>
                  <a:lnTo>
                    <a:pt x="529" y="380"/>
                  </a:lnTo>
                  <a:lnTo>
                    <a:pt x="529" y="380"/>
                  </a:lnTo>
                  <a:lnTo>
                    <a:pt x="527" y="380"/>
                  </a:lnTo>
                  <a:lnTo>
                    <a:pt x="526" y="380"/>
                  </a:lnTo>
                  <a:lnTo>
                    <a:pt x="524" y="383"/>
                  </a:lnTo>
                  <a:lnTo>
                    <a:pt x="522" y="384"/>
                  </a:lnTo>
                  <a:lnTo>
                    <a:pt x="519" y="384"/>
                  </a:lnTo>
                  <a:lnTo>
                    <a:pt x="518" y="384"/>
                  </a:lnTo>
                  <a:lnTo>
                    <a:pt x="516" y="383"/>
                  </a:lnTo>
                  <a:lnTo>
                    <a:pt x="516" y="383"/>
                  </a:lnTo>
                  <a:lnTo>
                    <a:pt x="516" y="381"/>
                  </a:lnTo>
                  <a:lnTo>
                    <a:pt x="518" y="381"/>
                  </a:lnTo>
                  <a:lnTo>
                    <a:pt x="518" y="381"/>
                  </a:lnTo>
                  <a:lnTo>
                    <a:pt x="516" y="381"/>
                  </a:lnTo>
                  <a:lnTo>
                    <a:pt x="515" y="380"/>
                  </a:lnTo>
                  <a:lnTo>
                    <a:pt x="515" y="378"/>
                  </a:lnTo>
                  <a:lnTo>
                    <a:pt x="515" y="376"/>
                  </a:lnTo>
                  <a:lnTo>
                    <a:pt x="513" y="373"/>
                  </a:lnTo>
                  <a:lnTo>
                    <a:pt x="513" y="370"/>
                  </a:lnTo>
                  <a:lnTo>
                    <a:pt x="513" y="369"/>
                  </a:lnTo>
                  <a:lnTo>
                    <a:pt x="515" y="361"/>
                  </a:lnTo>
                  <a:lnTo>
                    <a:pt x="516" y="358"/>
                  </a:lnTo>
                  <a:lnTo>
                    <a:pt x="516" y="354"/>
                  </a:lnTo>
                  <a:lnTo>
                    <a:pt x="516" y="353"/>
                  </a:lnTo>
                  <a:lnTo>
                    <a:pt x="519" y="351"/>
                  </a:lnTo>
                  <a:lnTo>
                    <a:pt x="521" y="350"/>
                  </a:lnTo>
                  <a:lnTo>
                    <a:pt x="522" y="343"/>
                  </a:lnTo>
                  <a:lnTo>
                    <a:pt x="522" y="340"/>
                  </a:lnTo>
                  <a:lnTo>
                    <a:pt x="519" y="331"/>
                  </a:lnTo>
                  <a:lnTo>
                    <a:pt x="519" y="328"/>
                  </a:lnTo>
                  <a:lnTo>
                    <a:pt x="519" y="326"/>
                  </a:lnTo>
                  <a:lnTo>
                    <a:pt x="519" y="321"/>
                  </a:lnTo>
                  <a:lnTo>
                    <a:pt x="519" y="320"/>
                  </a:lnTo>
                  <a:lnTo>
                    <a:pt x="519" y="318"/>
                  </a:lnTo>
                  <a:lnTo>
                    <a:pt x="516" y="315"/>
                  </a:lnTo>
                  <a:lnTo>
                    <a:pt x="516" y="313"/>
                  </a:lnTo>
                  <a:lnTo>
                    <a:pt x="518" y="312"/>
                  </a:lnTo>
                  <a:lnTo>
                    <a:pt x="516" y="309"/>
                  </a:lnTo>
                  <a:lnTo>
                    <a:pt x="518" y="307"/>
                  </a:lnTo>
                  <a:lnTo>
                    <a:pt x="518" y="306"/>
                  </a:lnTo>
                  <a:lnTo>
                    <a:pt x="521" y="307"/>
                  </a:lnTo>
                  <a:lnTo>
                    <a:pt x="522" y="307"/>
                  </a:lnTo>
                  <a:lnTo>
                    <a:pt x="524" y="306"/>
                  </a:lnTo>
                  <a:lnTo>
                    <a:pt x="524" y="304"/>
                  </a:lnTo>
                  <a:lnTo>
                    <a:pt x="524" y="301"/>
                  </a:lnTo>
                  <a:lnTo>
                    <a:pt x="524" y="299"/>
                  </a:lnTo>
                  <a:lnTo>
                    <a:pt x="524" y="298"/>
                  </a:lnTo>
                  <a:lnTo>
                    <a:pt x="526" y="298"/>
                  </a:lnTo>
                  <a:lnTo>
                    <a:pt x="527" y="296"/>
                  </a:lnTo>
                  <a:lnTo>
                    <a:pt x="529" y="293"/>
                  </a:lnTo>
                  <a:lnTo>
                    <a:pt x="530" y="287"/>
                  </a:lnTo>
                  <a:lnTo>
                    <a:pt x="530" y="285"/>
                  </a:lnTo>
                  <a:lnTo>
                    <a:pt x="532" y="283"/>
                  </a:lnTo>
                  <a:lnTo>
                    <a:pt x="532" y="280"/>
                  </a:lnTo>
                  <a:lnTo>
                    <a:pt x="533" y="279"/>
                  </a:lnTo>
                  <a:lnTo>
                    <a:pt x="533" y="277"/>
                  </a:lnTo>
                  <a:lnTo>
                    <a:pt x="535" y="276"/>
                  </a:lnTo>
                  <a:lnTo>
                    <a:pt x="535" y="274"/>
                  </a:lnTo>
                  <a:lnTo>
                    <a:pt x="538" y="272"/>
                  </a:lnTo>
                  <a:lnTo>
                    <a:pt x="538" y="269"/>
                  </a:lnTo>
                  <a:lnTo>
                    <a:pt x="540" y="265"/>
                  </a:lnTo>
                  <a:lnTo>
                    <a:pt x="540" y="261"/>
                  </a:lnTo>
                  <a:lnTo>
                    <a:pt x="541" y="258"/>
                  </a:lnTo>
                  <a:lnTo>
                    <a:pt x="541" y="257"/>
                  </a:lnTo>
                  <a:lnTo>
                    <a:pt x="541" y="254"/>
                  </a:lnTo>
                  <a:lnTo>
                    <a:pt x="543" y="252"/>
                  </a:lnTo>
                  <a:lnTo>
                    <a:pt x="543" y="250"/>
                  </a:lnTo>
                  <a:lnTo>
                    <a:pt x="546" y="249"/>
                  </a:lnTo>
                  <a:lnTo>
                    <a:pt x="546" y="246"/>
                  </a:lnTo>
                  <a:lnTo>
                    <a:pt x="546" y="244"/>
                  </a:lnTo>
                  <a:lnTo>
                    <a:pt x="546" y="243"/>
                  </a:lnTo>
                  <a:lnTo>
                    <a:pt x="545" y="239"/>
                  </a:lnTo>
                  <a:lnTo>
                    <a:pt x="546" y="238"/>
                  </a:lnTo>
                  <a:lnTo>
                    <a:pt x="546" y="238"/>
                  </a:lnTo>
                  <a:lnTo>
                    <a:pt x="549" y="233"/>
                  </a:lnTo>
                  <a:lnTo>
                    <a:pt x="549" y="230"/>
                  </a:lnTo>
                  <a:lnTo>
                    <a:pt x="549" y="228"/>
                  </a:lnTo>
                  <a:lnTo>
                    <a:pt x="548" y="225"/>
                  </a:lnTo>
                  <a:lnTo>
                    <a:pt x="548" y="219"/>
                  </a:lnTo>
                  <a:lnTo>
                    <a:pt x="548" y="214"/>
                  </a:lnTo>
                  <a:lnTo>
                    <a:pt x="546" y="209"/>
                  </a:lnTo>
                  <a:lnTo>
                    <a:pt x="546" y="206"/>
                  </a:lnTo>
                  <a:lnTo>
                    <a:pt x="545" y="202"/>
                  </a:lnTo>
                  <a:lnTo>
                    <a:pt x="545" y="200"/>
                  </a:lnTo>
                  <a:lnTo>
                    <a:pt x="546" y="195"/>
                  </a:lnTo>
                  <a:lnTo>
                    <a:pt x="549" y="192"/>
                  </a:lnTo>
                  <a:lnTo>
                    <a:pt x="551" y="189"/>
                  </a:lnTo>
                  <a:lnTo>
                    <a:pt x="551" y="184"/>
                  </a:lnTo>
                  <a:lnTo>
                    <a:pt x="551" y="181"/>
                  </a:lnTo>
                  <a:lnTo>
                    <a:pt x="551" y="180"/>
                  </a:lnTo>
                  <a:lnTo>
                    <a:pt x="548" y="178"/>
                  </a:lnTo>
                  <a:lnTo>
                    <a:pt x="548" y="173"/>
                  </a:lnTo>
                  <a:lnTo>
                    <a:pt x="548" y="172"/>
                  </a:lnTo>
                  <a:lnTo>
                    <a:pt x="549" y="172"/>
                  </a:lnTo>
                  <a:lnTo>
                    <a:pt x="551" y="170"/>
                  </a:lnTo>
                  <a:lnTo>
                    <a:pt x="551" y="167"/>
                  </a:lnTo>
                  <a:lnTo>
                    <a:pt x="552" y="165"/>
                  </a:lnTo>
                  <a:lnTo>
                    <a:pt x="552" y="161"/>
                  </a:lnTo>
                  <a:lnTo>
                    <a:pt x="554" y="156"/>
                  </a:lnTo>
                  <a:lnTo>
                    <a:pt x="554" y="154"/>
                  </a:lnTo>
                  <a:lnTo>
                    <a:pt x="556" y="153"/>
                  </a:lnTo>
                  <a:lnTo>
                    <a:pt x="557" y="153"/>
                  </a:lnTo>
                  <a:lnTo>
                    <a:pt x="557" y="151"/>
                  </a:lnTo>
                  <a:lnTo>
                    <a:pt x="557" y="148"/>
                  </a:lnTo>
                  <a:lnTo>
                    <a:pt x="557" y="146"/>
                  </a:lnTo>
                  <a:lnTo>
                    <a:pt x="559" y="143"/>
                  </a:lnTo>
                  <a:lnTo>
                    <a:pt x="559" y="142"/>
                  </a:lnTo>
                  <a:lnTo>
                    <a:pt x="560" y="137"/>
                  </a:lnTo>
                  <a:lnTo>
                    <a:pt x="560" y="134"/>
                  </a:lnTo>
                  <a:lnTo>
                    <a:pt x="560" y="134"/>
                  </a:lnTo>
                  <a:lnTo>
                    <a:pt x="560" y="132"/>
                  </a:lnTo>
                  <a:lnTo>
                    <a:pt x="560" y="128"/>
                  </a:lnTo>
                  <a:lnTo>
                    <a:pt x="560" y="126"/>
                  </a:lnTo>
                  <a:lnTo>
                    <a:pt x="560" y="124"/>
                  </a:lnTo>
                  <a:lnTo>
                    <a:pt x="560" y="121"/>
                  </a:lnTo>
                  <a:lnTo>
                    <a:pt x="562" y="120"/>
                  </a:lnTo>
                  <a:lnTo>
                    <a:pt x="563" y="118"/>
                  </a:lnTo>
                  <a:lnTo>
                    <a:pt x="563" y="116"/>
                  </a:lnTo>
                  <a:lnTo>
                    <a:pt x="563" y="115"/>
                  </a:lnTo>
                  <a:lnTo>
                    <a:pt x="562" y="109"/>
                  </a:lnTo>
                  <a:lnTo>
                    <a:pt x="562" y="107"/>
                  </a:lnTo>
                  <a:lnTo>
                    <a:pt x="562" y="102"/>
                  </a:lnTo>
                  <a:lnTo>
                    <a:pt x="562" y="99"/>
                  </a:lnTo>
                  <a:lnTo>
                    <a:pt x="562" y="98"/>
                  </a:lnTo>
                  <a:lnTo>
                    <a:pt x="562" y="96"/>
                  </a:lnTo>
                  <a:lnTo>
                    <a:pt x="563" y="94"/>
                  </a:lnTo>
                  <a:lnTo>
                    <a:pt x="563" y="93"/>
                  </a:lnTo>
                  <a:lnTo>
                    <a:pt x="563" y="91"/>
                  </a:lnTo>
                  <a:lnTo>
                    <a:pt x="563" y="90"/>
                  </a:lnTo>
                  <a:lnTo>
                    <a:pt x="562" y="90"/>
                  </a:lnTo>
                  <a:lnTo>
                    <a:pt x="562" y="88"/>
                  </a:lnTo>
                  <a:lnTo>
                    <a:pt x="562" y="87"/>
                  </a:lnTo>
                  <a:lnTo>
                    <a:pt x="562" y="85"/>
                  </a:lnTo>
                  <a:lnTo>
                    <a:pt x="562" y="83"/>
                  </a:lnTo>
                  <a:lnTo>
                    <a:pt x="563" y="83"/>
                  </a:lnTo>
                  <a:lnTo>
                    <a:pt x="563" y="82"/>
                  </a:lnTo>
                  <a:lnTo>
                    <a:pt x="565" y="80"/>
                  </a:lnTo>
                  <a:lnTo>
                    <a:pt x="567" y="76"/>
                  </a:lnTo>
                  <a:lnTo>
                    <a:pt x="567" y="71"/>
                  </a:lnTo>
                  <a:lnTo>
                    <a:pt x="567" y="66"/>
                  </a:lnTo>
                  <a:lnTo>
                    <a:pt x="568" y="64"/>
                  </a:lnTo>
                  <a:lnTo>
                    <a:pt x="568" y="61"/>
                  </a:lnTo>
                  <a:lnTo>
                    <a:pt x="568" y="60"/>
                  </a:lnTo>
                  <a:lnTo>
                    <a:pt x="568" y="58"/>
                  </a:lnTo>
                  <a:lnTo>
                    <a:pt x="568" y="57"/>
                  </a:lnTo>
                  <a:lnTo>
                    <a:pt x="567" y="49"/>
                  </a:lnTo>
                  <a:lnTo>
                    <a:pt x="567" y="46"/>
                  </a:lnTo>
                  <a:lnTo>
                    <a:pt x="568" y="41"/>
                  </a:lnTo>
                  <a:lnTo>
                    <a:pt x="568" y="35"/>
                  </a:lnTo>
                  <a:lnTo>
                    <a:pt x="568" y="33"/>
                  </a:lnTo>
                  <a:lnTo>
                    <a:pt x="567" y="31"/>
                  </a:lnTo>
                  <a:lnTo>
                    <a:pt x="567" y="30"/>
                  </a:lnTo>
                  <a:lnTo>
                    <a:pt x="567" y="27"/>
                  </a:lnTo>
                  <a:lnTo>
                    <a:pt x="565" y="20"/>
                  </a:lnTo>
                  <a:lnTo>
                    <a:pt x="565" y="16"/>
                  </a:lnTo>
                  <a:lnTo>
                    <a:pt x="565" y="14"/>
                  </a:lnTo>
                  <a:lnTo>
                    <a:pt x="563" y="13"/>
                  </a:lnTo>
                  <a:lnTo>
                    <a:pt x="565" y="13"/>
                  </a:lnTo>
                  <a:lnTo>
                    <a:pt x="565" y="13"/>
                  </a:lnTo>
                  <a:lnTo>
                    <a:pt x="567" y="13"/>
                  </a:lnTo>
                  <a:lnTo>
                    <a:pt x="570" y="11"/>
                  </a:lnTo>
                  <a:lnTo>
                    <a:pt x="571" y="11"/>
                  </a:lnTo>
                  <a:lnTo>
                    <a:pt x="573" y="9"/>
                  </a:lnTo>
                  <a:lnTo>
                    <a:pt x="573" y="8"/>
                  </a:lnTo>
                  <a:lnTo>
                    <a:pt x="573" y="6"/>
                  </a:lnTo>
                  <a:lnTo>
                    <a:pt x="573" y="5"/>
                  </a:lnTo>
                  <a:lnTo>
                    <a:pt x="571" y="3"/>
                  </a:lnTo>
                  <a:lnTo>
                    <a:pt x="573" y="3"/>
                  </a:lnTo>
                  <a:lnTo>
                    <a:pt x="574" y="1"/>
                  </a:lnTo>
                  <a:lnTo>
                    <a:pt x="576" y="1"/>
                  </a:lnTo>
                  <a:lnTo>
                    <a:pt x="57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08" name="Freeform 305">
              <a:extLst>
                <a:ext uri="{FF2B5EF4-FFF2-40B4-BE49-F238E27FC236}">
                  <a16:creationId xmlns:a16="http://schemas.microsoft.com/office/drawing/2014/main" id="{AD456843-55F0-3CA1-79E2-EEA5CA65E54A}"/>
                </a:ext>
              </a:extLst>
            </p:cNvPr>
            <p:cNvSpPr>
              <a:spLocks/>
            </p:cNvSpPr>
            <p:nvPr/>
          </p:nvSpPr>
          <p:spPr bwMode="auto">
            <a:xfrm>
              <a:off x="1258394" y="5018232"/>
              <a:ext cx="3898" cy="3898"/>
            </a:xfrm>
            <a:custGeom>
              <a:avLst/>
              <a:gdLst>
                <a:gd name="T0" fmla="*/ 2 w 2"/>
                <a:gd name="T1" fmla="*/ 0 h 2"/>
                <a:gd name="T2" fmla="*/ 2 w 2"/>
                <a:gd name="T3" fmla="*/ 0 h 2"/>
                <a:gd name="T4" fmla="*/ 2 w 2"/>
                <a:gd name="T5" fmla="*/ 0 h 2"/>
                <a:gd name="T6" fmla="*/ 2 w 2"/>
                <a:gd name="T7" fmla="*/ 0 h 2"/>
                <a:gd name="T8" fmla="*/ 2 w 2"/>
                <a:gd name="T9" fmla="*/ 2 h 2"/>
                <a:gd name="T10" fmla="*/ 2 w 2"/>
                <a:gd name="T11" fmla="*/ 2 h 2"/>
                <a:gd name="T12" fmla="*/ 2 w 2"/>
                <a:gd name="T13" fmla="*/ 0 h 2"/>
                <a:gd name="T14" fmla="*/ 0 w 2"/>
                <a:gd name="T15" fmla="*/ 0 h 2"/>
                <a:gd name="T16" fmla="*/ 0 w 2"/>
                <a:gd name="T17" fmla="*/ 0 h 2"/>
                <a:gd name="T18" fmla="*/ 2 w 2"/>
                <a:gd name="T19" fmla="*/ 0 h 2"/>
                <a:gd name="T20" fmla="*/ 2 w 2"/>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2">
                  <a:moveTo>
                    <a:pt x="2" y="0"/>
                  </a:moveTo>
                  <a:lnTo>
                    <a:pt x="2" y="0"/>
                  </a:lnTo>
                  <a:lnTo>
                    <a:pt x="2" y="0"/>
                  </a:lnTo>
                  <a:lnTo>
                    <a:pt x="2" y="0"/>
                  </a:lnTo>
                  <a:lnTo>
                    <a:pt x="2" y="2"/>
                  </a:lnTo>
                  <a:lnTo>
                    <a:pt x="2" y="2"/>
                  </a:lnTo>
                  <a:lnTo>
                    <a:pt x="2" y="0"/>
                  </a:lnTo>
                  <a:lnTo>
                    <a:pt x="0" y="0"/>
                  </a:lnTo>
                  <a:lnTo>
                    <a:pt x="0" y="0"/>
                  </a:lnTo>
                  <a:lnTo>
                    <a:pt x="2"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09" name="Freeform 306">
              <a:extLst>
                <a:ext uri="{FF2B5EF4-FFF2-40B4-BE49-F238E27FC236}">
                  <a16:creationId xmlns:a16="http://schemas.microsoft.com/office/drawing/2014/main" id="{AE534E5D-42BB-7CA2-C1FF-010B62EFBC23}"/>
                </a:ext>
              </a:extLst>
            </p:cNvPr>
            <p:cNvSpPr>
              <a:spLocks noEditPoints="1"/>
            </p:cNvSpPr>
            <p:nvPr/>
          </p:nvSpPr>
          <p:spPr bwMode="auto">
            <a:xfrm>
              <a:off x="5521341" y="4115743"/>
              <a:ext cx="173481" cy="177380"/>
            </a:xfrm>
            <a:custGeom>
              <a:avLst/>
              <a:gdLst>
                <a:gd name="T0" fmla="*/ 78 w 89"/>
                <a:gd name="T1" fmla="*/ 80 h 91"/>
                <a:gd name="T2" fmla="*/ 35 w 89"/>
                <a:gd name="T3" fmla="*/ 3 h 91"/>
                <a:gd name="T4" fmla="*/ 35 w 89"/>
                <a:gd name="T5" fmla="*/ 6 h 91"/>
                <a:gd name="T6" fmla="*/ 38 w 89"/>
                <a:gd name="T7" fmla="*/ 6 h 91"/>
                <a:gd name="T8" fmla="*/ 45 w 89"/>
                <a:gd name="T9" fmla="*/ 5 h 91"/>
                <a:gd name="T10" fmla="*/ 49 w 89"/>
                <a:gd name="T11" fmla="*/ 6 h 91"/>
                <a:gd name="T12" fmla="*/ 54 w 89"/>
                <a:gd name="T13" fmla="*/ 12 h 91"/>
                <a:gd name="T14" fmla="*/ 60 w 89"/>
                <a:gd name="T15" fmla="*/ 16 h 91"/>
                <a:gd name="T16" fmla="*/ 67 w 89"/>
                <a:gd name="T17" fmla="*/ 12 h 91"/>
                <a:gd name="T18" fmla="*/ 78 w 89"/>
                <a:gd name="T19" fmla="*/ 12 h 91"/>
                <a:gd name="T20" fmla="*/ 81 w 89"/>
                <a:gd name="T21" fmla="*/ 16 h 91"/>
                <a:gd name="T22" fmla="*/ 84 w 89"/>
                <a:gd name="T23" fmla="*/ 19 h 91"/>
                <a:gd name="T24" fmla="*/ 86 w 89"/>
                <a:gd name="T25" fmla="*/ 20 h 91"/>
                <a:gd name="T26" fmla="*/ 86 w 89"/>
                <a:gd name="T27" fmla="*/ 25 h 91"/>
                <a:gd name="T28" fmla="*/ 87 w 89"/>
                <a:gd name="T29" fmla="*/ 33 h 91"/>
                <a:gd name="T30" fmla="*/ 87 w 89"/>
                <a:gd name="T31" fmla="*/ 38 h 91"/>
                <a:gd name="T32" fmla="*/ 84 w 89"/>
                <a:gd name="T33" fmla="*/ 41 h 91"/>
                <a:gd name="T34" fmla="*/ 81 w 89"/>
                <a:gd name="T35" fmla="*/ 50 h 91"/>
                <a:gd name="T36" fmla="*/ 78 w 89"/>
                <a:gd name="T37" fmla="*/ 57 h 91"/>
                <a:gd name="T38" fmla="*/ 78 w 89"/>
                <a:gd name="T39" fmla="*/ 61 h 91"/>
                <a:gd name="T40" fmla="*/ 81 w 89"/>
                <a:gd name="T41" fmla="*/ 72 h 91"/>
                <a:gd name="T42" fmla="*/ 86 w 89"/>
                <a:gd name="T43" fmla="*/ 77 h 91"/>
                <a:gd name="T44" fmla="*/ 84 w 89"/>
                <a:gd name="T45" fmla="*/ 80 h 91"/>
                <a:gd name="T46" fmla="*/ 81 w 89"/>
                <a:gd name="T47" fmla="*/ 80 h 91"/>
                <a:gd name="T48" fmla="*/ 76 w 89"/>
                <a:gd name="T49" fmla="*/ 80 h 91"/>
                <a:gd name="T50" fmla="*/ 62 w 89"/>
                <a:gd name="T51" fmla="*/ 79 h 91"/>
                <a:gd name="T52" fmla="*/ 67 w 89"/>
                <a:gd name="T53" fmla="*/ 79 h 91"/>
                <a:gd name="T54" fmla="*/ 48 w 89"/>
                <a:gd name="T55" fmla="*/ 80 h 91"/>
                <a:gd name="T56" fmla="*/ 51 w 89"/>
                <a:gd name="T57" fmla="*/ 80 h 91"/>
                <a:gd name="T58" fmla="*/ 26 w 89"/>
                <a:gd name="T59" fmla="*/ 87 h 91"/>
                <a:gd name="T60" fmla="*/ 16 w 89"/>
                <a:gd name="T61" fmla="*/ 91 h 91"/>
                <a:gd name="T62" fmla="*/ 15 w 89"/>
                <a:gd name="T63" fmla="*/ 82 h 91"/>
                <a:gd name="T64" fmla="*/ 18 w 89"/>
                <a:gd name="T65" fmla="*/ 79 h 91"/>
                <a:gd name="T66" fmla="*/ 16 w 89"/>
                <a:gd name="T67" fmla="*/ 71 h 91"/>
                <a:gd name="T68" fmla="*/ 13 w 89"/>
                <a:gd name="T69" fmla="*/ 69 h 91"/>
                <a:gd name="T70" fmla="*/ 10 w 89"/>
                <a:gd name="T71" fmla="*/ 64 h 91"/>
                <a:gd name="T72" fmla="*/ 5 w 89"/>
                <a:gd name="T73" fmla="*/ 63 h 91"/>
                <a:gd name="T74" fmla="*/ 2 w 89"/>
                <a:gd name="T75" fmla="*/ 61 h 91"/>
                <a:gd name="T76" fmla="*/ 4 w 89"/>
                <a:gd name="T77" fmla="*/ 55 h 91"/>
                <a:gd name="T78" fmla="*/ 2 w 89"/>
                <a:gd name="T79" fmla="*/ 46 h 91"/>
                <a:gd name="T80" fmla="*/ 5 w 89"/>
                <a:gd name="T81" fmla="*/ 46 h 91"/>
                <a:gd name="T82" fmla="*/ 8 w 89"/>
                <a:gd name="T83" fmla="*/ 39 h 91"/>
                <a:gd name="T84" fmla="*/ 8 w 89"/>
                <a:gd name="T85" fmla="*/ 38 h 91"/>
                <a:gd name="T86" fmla="*/ 5 w 89"/>
                <a:gd name="T87" fmla="*/ 33 h 91"/>
                <a:gd name="T88" fmla="*/ 12 w 89"/>
                <a:gd name="T89" fmla="*/ 33 h 91"/>
                <a:gd name="T90" fmla="*/ 13 w 89"/>
                <a:gd name="T91" fmla="*/ 33 h 91"/>
                <a:gd name="T92" fmla="*/ 10 w 89"/>
                <a:gd name="T93" fmla="*/ 27 h 91"/>
                <a:gd name="T94" fmla="*/ 12 w 89"/>
                <a:gd name="T95" fmla="*/ 22 h 91"/>
                <a:gd name="T96" fmla="*/ 8 w 89"/>
                <a:gd name="T97" fmla="*/ 19 h 91"/>
                <a:gd name="T98" fmla="*/ 7 w 89"/>
                <a:gd name="T99" fmla="*/ 11 h 91"/>
                <a:gd name="T100" fmla="*/ 10 w 89"/>
                <a:gd name="T101" fmla="*/ 8 h 91"/>
                <a:gd name="T102" fmla="*/ 15 w 89"/>
                <a:gd name="T103" fmla="*/ 5 h 91"/>
                <a:gd name="T104" fmla="*/ 18 w 89"/>
                <a:gd name="T105" fmla="*/ 6 h 91"/>
                <a:gd name="T106" fmla="*/ 23 w 89"/>
                <a:gd name="T107" fmla="*/ 8 h 91"/>
                <a:gd name="T108" fmla="*/ 24 w 89"/>
                <a:gd name="T109" fmla="*/ 6 h 91"/>
                <a:gd name="T110" fmla="*/ 27 w 89"/>
                <a:gd name="T111" fmla="*/ 5 h 91"/>
                <a:gd name="T112" fmla="*/ 29 w 89"/>
                <a:gd name="T113" fmla="*/ 1 h 91"/>
                <a:gd name="T114" fmla="*/ 32 w 89"/>
                <a:gd name="T115" fmla="*/ 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9" h="91">
                  <a:moveTo>
                    <a:pt x="78" y="80"/>
                  </a:moveTo>
                  <a:lnTo>
                    <a:pt x="79" y="80"/>
                  </a:lnTo>
                  <a:lnTo>
                    <a:pt x="79" y="82"/>
                  </a:lnTo>
                  <a:lnTo>
                    <a:pt x="78" y="80"/>
                  </a:lnTo>
                  <a:lnTo>
                    <a:pt x="78" y="80"/>
                  </a:lnTo>
                  <a:close/>
                  <a:moveTo>
                    <a:pt x="34" y="0"/>
                  </a:moveTo>
                  <a:lnTo>
                    <a:pt x="34" y="0"/>
                  </a:lnTo>
                  <a:lnTo>
                    <a:pt x="35" y="1"/>
                  </a:lnTo>
                  <a:lnTo>
                    <a:pt x="35" y="3"/>
                  </a:lnTo>
                  <a:lnTo>
                    <a:pt x="35" y="3"/>
                  </a:lnTo>
                  <a:lnTo>
                    <a:pt x="35" y="5"/>
                  </a:lnTo>
                  <a:lnTo>
                    <a:pt x="35" y="5"/>
                  </a:lnTo>
                  <a:lnTo>
                    <a:pt x="35" y="6"/>
                  </a:lnTo>
                  <a:lnTo>
                    <a:pt x="35" y="6"/>
                  </a:lnTo>
                  <a:lnTo>
                    <a:pt x="35" y="6"/>
                  </a:lnTo>
                  <a:lnTo>
                    <a:pt x="35" y="8"/>
                  </a:lnTo>
                  <a:lnTo>
                    <a:pt x="37" y="8"/>
                  </a:lnTo>
                  <a:lnTo>
                    <a:pt x="37" y="8"/>
                  </a:lnTo>
                  <a:lnTo>
                    <a:pt x="38" y="6"/>
                  </a:lnTo>
                  <a:lnTo>
                    <a:pt x="38" y="6"/>
                  </a:lnTo>
                  <a:lnTo>
                    <a:pt x="40" y="6"/>
                  </a:lnTo>
                  <a:lnTo>
                    <a:pt x="40" y="5"/>
                  </a:lnTo>
                  <a:lnTo>
                    <a:pt x="40" y="5"/>
                  </a:lnTo>
                  <a:lnTo>
                    <a:pt x="43" y="5"/>
                  </a:lnTo>
                  <a:lnTo>
                    <a:pt x="45" y="5"/>
                  </a:lnTo>
                  <a:lnTo>
                    <a:pt x="45" y="5"/>
                  </a:lnTo>
                  <a:lnTo>
                    <a:pt x="46" y="5"/>
                  </a:lnTo>
                  <a:lnTo>
                    <a:pt x="46" y="6"/>
                  </a:lnTo>
                  <a:lnTo>
                    <a:pt x="49" y="6"/>
                  </a:lnTo>
                  <a:lnTo>
                    <a:pt x="49" y="6"/>
                  </a:lnTo>
                  <a:lnTo>
                    <a:pt x="51" y="6"/>
                  </a:lnTo>
                  <a:lnTo>
                    <a:pt x="53" y="9"/>
                  </a:lnTo>
                  <a:lnTo>
                    <a:pt x="53" y="9"/>
                  </a:lnTo>
                  <a:lnTo>
                    <a:pt x="53" y="11"/>
                  </a:lnTo>
                  <a:lnTo>
                    <a:pt x="54" y="12"/>
                  </a:lnTo>
                  <a:lnTo>
                    <a:pt x="56" y="12"/>
                  </a:lnTo>
                  <a:lnTo>
                    <a:pt x="57" y="14"/>
                  </a:lnTo>
                  <a:lnTo>
                    <a:pt x="57" y="14"/>
                  </a:lnTo>
                  <a:lnTo>
                    <a:pt x="59" y="14"/>
                  </a:lnTo>
                  <a:lnTo>
                    <a:pt x="60" y="16"/>
                  </a:lnTo>
                  <a:lnTo>
                    <a:pt x="60" y="16"/>
                  </a:lnTo>
                  <a:lnTo>
                    <a:pt x="62" y="16"/>
                  </a:lnTo>
                  <a:lnTo>
                    <a:pt x="64" y="14"/>
                  </a:lnTo>
                  <a:lnTo>
                    <a:pt x="64" y="14"/>
                  </a:lnTo>
                  <a:lnTo>
                    <a:pt x="67" y="12"/>
                  </a:lnTo>
                  <a:lnTo>
                    <a:pt x="68" y="12"/>
                  </a:lnTo>
                  <a:lnTo>
                    <a:pt x="70" y="11"/>
                  </a:lnTo>
                  <a:lnTo>
                    <a:pt x="73" y="11"/>
                  </a:lnTo>
                  <a:lnTo>
                    <a:pt x="76" y="12"/>
                  </a:lnTo>
                  <a:lnTo>
                    <a:pt x="78" y="12"/>
                  </a:lnTo>
                  <a:lnTo>
                    <a:pt x="78" y="12"/>
                  </a:lnTo>
                  <a:lnTo>
                    <a:pt x="79" y="12"/>
                  </a:lnTo>
                  <a:lnTo>
                    <a:pt x="79" y="14"/>
                  </a:lnTo>
                  <a:lnTo>
                    <a:pt x="81" y="14"/>
                  </a:lnTo>
                  <a:lnTo>
                    <a:pt x="81" y="16"/>
                  </a:lnTo>
                  <a:lnTo>
                    <a:pt x="82" y="16"/>
                  </a:lnTo>
                  <a:lnTo>
                    <a:pt x="82" y="17"/>
                  </a:lnTo>
                  <a:lnTo>
                    <a:pt x="82" y="17"/>
                  </a:lnTo>
                  <a:lnTo>
                    <a:pt x="84" y="19"/>
                  </a:lnTo>
                  <a:lnTo>
                    <a:pt x="84" y="19"/>
                  </a:lnTo>
                  <a:lnTo>
                    <a:pt x="86" y="19"/>
                  </a:lnTo>
                  <a:lnTo>
                    <a:pt x="86" y="17"/>
                  </a:lnTo>
                  <a:lnTo>
                    <a:pt x="86" y="19"/>
                  </a:lnTo>
                  <a:lnTo>
                    <a:pt x="86" y="20"/>
                  </a:lnTo>
                  <a:lnTo>
                    <a:pt x="86" y="20"/>
                  </a:lnTo>
                  <a:lnTo>
                    <a:pt x="86" y="20"/>
                  </a:lnTo>
                  <a:lnTo>
                    <a:pt x="86" y="22"/>
                  </a:lnTo>
                  <a:lnTo>
                    <a:pt x="86" y="23"/>
                  </a:lnTo>
                  <a:lnTo>
                    <a:pt x="86" y="23"/>
                  </a:lnTo>
                  <a:lnTo>
                    <a:pt x="86" y="25"/>
                  </a:lnTo>
                  <a:lnTo>
                    <a:pt x="87" y="25"/>
                  </a:lnTo>
                  <a:lnTo>
                    <a:pt x="87" y="27"/>
                  </a:lnTo>
                  <a:lnTo>
                    <a:pt x="87" y="28"/>
                  </a:lnTo>
                  <a:lnTo>
                    <a:pt x="87" y="28"/>
                  </a:lnTo>
                  <a:lnTo>
                    <a:pt x="87" y="33"/>
                  </a:lnTo>
                  <a:lnTo>
                    <a:pt x="89" y="36"/>
                  </a:lnTo>
                  <a:lnTo>
                    <a:pt x="89" y="36"/>
                  </a:lnTo>
                  <a:lnTo>
                    <a:pt x="87" y="38"/>
                  </a:lnTo>
                  <a:lnTo>
                    <a:pt x="87" y="38"/>
                  </a:lnTo>
                  <a:lnTo>
                    <a:pt x="87" y="38"/>
                  </a:lnTo>
                  <a:lnTo>
                    <a:pt x="87" y="38"/>
                  </a:lnTo>
                  <a:lnTo>
                    <a:pt x="87" y="39"/>
                  </a:lnTo>
                  <a:lnTo>
                    <a:pt x="86" y="39"/>
                  </a:lnTo>
                  <a:lnTo>
                    <a:pt x="84" y="41"/>
                  </a:lnTo>
                  <a:lnTo>
                    <a:pt x="84" y="41"/>
                  </a:lnTo>
                  <a:lnTo>
                    <a:pt x="84" y="42"/>
                  </a:lnTo>
                  <a:lnTo>
                    <a:pt x="84" y="42"/>
                  </a:lnTo>
                  <a:lnTo>
                    <a:pt x="82" y="44"/>
                  </a:lnTo>
                  <a:lnTo>
                    <a:pt x="82" y="47"/>
                  </a:lnTo>
                  <a:lnTo>
                    <a:pt x="81" y="50"/>
                  </a:lnTo>
                  <a:lnTo>
                    <a:pt x="81" y="50"/>
                  </a:lnTo>
                  <a:lnTo>
                    <a:pt x="81" y="52"/>
                  </a:lnTo>
                  <a:lnTo>
                    <a:pt x="81" y="52"/>
                  </a:lnTo>
                  <a:lnTo>
                    <a:pt x="79" y="55"/>
                  </a:lnTo>
                  <a:lnTo>
                    <a:pt x="78" y="57"/>
                  </a:lnTo>
                  <a:lnTo>
                    <a:pt x="78" y="58"/>
                  </a:lnTo>
                  <a:lnTo>
                    <a:pt x="78" y="58"/>
                  </a:lnTo>
                  <a:lnTo>
                    <a:pt x="78" y="58"/>
                  </a:lnTo>
                  <a:lnTo>
                    <a:pt x="78" y="60"/>
                  </a:lnTo>
                  <a:lnTo>
                    <a:pt x="78" y="61"/>
                  </a:lnTo>
                  <a:lnTo>
                    <a:pt x="78" y="63"/>
                  </a:lnTo>
                  <a:lnTo>
                    <a:pt x="79" y="68"/>
                  </a:lnTo>
                  <a:lnTo>
                    <a:pt x="81" y="69"/>
                  </a:lnTo>
                  <a:lnTo>
                    <a:pt x="81" y="71"/>
                  </a:lnTo>
                  <a:lnTo>
                    <a:pt x="81" y="72"/>
                  </a:lnTo>
                  <a:lnTo>
                    <a:pt x="82" y="72"/>
                  </a:lnTo>
                  <a:lnTo>
                    <a:pt x="82" y="74"/>
                  </a:lnTo>
                  <a:lnTo>
                    <a:pt x="84" y="74"/>
                  </a:lnTo>
                  <a:lnTo>
                    <a:pt x="84" y="74"/>
                  </a:lnTo>
                  <a:lnTo>
                    <a:pt x="86" y="77"/>
                  </a:lnTo>
                  <a:lnTo>
                    <a:pt x="84" y="77"/>
                  </a:lnTo>
                  <a:lnTo>
                    <a:pt x="84" y="77"/>
                  </a:lnTo>
                  <a:lnTo>
                    <a:pt x="84" y="79"/>
                  </a:lnTo>
                  <a:lnTo>
                    <a:pt x="84" y="80"/>
                  </a:lnTo>
                  <a:lnTo>
                    <a:pt x="84" y="80"/>
                  </a:lnTo>
                  <a:lnTo>
                    <a:pt x="82" y="80"/>
                  </a:lnTo>
                  <a:lnTo>
                    <a:pt x="82" y="80"/>
                  </a:lnTo>
                  <a:lnTo>
                    <a:pt x="81" y="80"/>
                  </a:lnTo>
                  <a:lnTo>
                    <a:pt x="81" y="80"/>
                  </a:lnTo>
                  <a:lnTo>
                    <a:pt x="81" y="80"/>
                  </a:lnTo>
                  <a:lnTo>
                    <a:pt x="79" y="80"/>
                  </a:lnTo>
                  <a:lnTo>
                    <a:pt x="79" y="77"/>
                  </a:lnTo>
                  <a:lnTo>
                    <a:pt x="78" y="77"/>
                  </a:lnTo>
                  <a:lnTo>
                    <a:pt x="78" y="77"/>
                  </a:lnTo>
                  <a:lnTo>
                    <a:pt x="76" y="80"/>
                  </a:lnTo>
                  <a:lnTo>
                    <a:pt x="76" y="80"/>
                  </a:lnTo>
                  <a:lnTo>
                    <a:pt x="68" y="79"/>
                  </a:lnTo>
                  <a:lnTo>
                    <a:pt x="67" y="79"/>
                  </a:lnTo>
                  <a:lnTo>
                    <a:pt x="65" y="79"/>
                  </a:lnTo>
                  <a:lnTo>
                    <a:pt x="62" y="79"/>
                  </a:lnTo>
                  <a:lnTo>
                    <a:pt x="59" y="79"/>
                  </a:lnTo>
                  <a:lnTo>
                    <a:pt x="59" y="79"/>
                  </a:lnTo>
                  <a:lnTo>
                    <a:pt x="65" y="79"/>
                  </a:lnTo>
                  <a:lnTo>
                    <a:pt x="67" y="79"/>
                  </a:lnTo>
                  <a:lnTo>
                    <a:pt x="67" y="79"/>
                  </a:lnTo>
                  <a:lnTo>
                    <a:pt x="57" y="80"/>
                  </a:lnTo>
                  <a:lnTo>
                    <a:pt x="54" y="80"/>
                  </a:lnTo>
                  <a:lnTo>
                    <a:pt x="53" y="80"/>
                  </a:lnTo>
                  <a:lnTo>
                    <a:pt x="53" y="80"/>
                  </a:lnTo>
                  <a:lnTo>
                    <a:pt x="48" y="80"/>
                  </a:lnTo>
                  <a:lnTo>
                    <a:pt x="48" y="80"/>
                  </a:lnTo>
                  <a:lnTo>
                    <a:pt x="48" y="80"/>
                  </a:lnTo>
                  <a:lnTo>
                    <a:pt x="49" y="80"/>
                  </a:lnTo>
                  <a:lnTo>
                    <a:pt x="51" y="80"/>
                  </a:lnTo>
                  <a:lnTo>
                    <a:pt x="51" y="80"/>
                  </a:lnTo>
                  <a:lnTo>
                    <a:pt x="45" y="82"/>
                  </a:lnTo>
                  <a:lnTo>
                    <a:pt x="40" y="82"/>
                  </a:lnTo>
                  <a:lnTo>
                    <a:pt x="37" y="83"/>
                  </a:lnTo>
                  <a:lnTo>
                    <a:pt x="30" y="87"/>
                  </a:lnTo>
                  <a:lnTo>
                    <a:pt x="26" y="87"/>
                  </a:lnTo>
                  <a:lnTo>
                    <a:pt x="24" y="88"/>
                  </a:lnTo>
                  <a:lnTo>
                    <a:pt x="23" y="90"/>
                  </a:lnTo>
                  <a:lnTo>
                    <a:pt x="21" y="90"/>
                  </a:lnTo>
                  <a:lnTo>
                    <a:pt x="18" y="91"/>
                  </a:lnTo>
                  <a:lnTo>
                    <a:pt x="16" y="91"/>
                  </a:lnTo>
                  <a:lnTo>
                    <a:pt x="15" y="91"/>
                  </a:lnTo>
                  <a:lnTo>
                    <a:pt x="15" y="88"/>
                  </a:lnTo>
                  <a:lnTo>
                    <a:pt x="15" y="85"/>
                  </a:lnTo>
                  <a:lnTo>
                    <a:pt x="15" y="83"/>
                  </a:lnTo>
                  <a:lnTo>
                    <a:pt x="15" y="82"/>
                  </a:lnTo>
                  <a:lnTo>
                    <a:pt x="15" y="82"/>
                  </a:lnTo>
                  <a:lnTo>
                    <a:pt x="16" y="80"/>
                  </a:lnTo>
                  <a:lnTo>
                    <a:pt x="16" y="80"/>
                  </a:lnTo>
                  <a:lnTo>
                    <a:pt x="16" y="79"/>
                  </a:lnTo>
                  <a:lnTo>
                    <a:pt x="18" y="79"/>
                  </a:lnTo>
                  <a:lnTo>
                    <a:pt x="18" y="75"/>
                  </a:lnTo>
                  <a:lnTo>
                    <a:pt x="18" y="75"/>
                  </a:lnTo>
                  <a:lnTo>
                    <a:pt x="18" y="74"/>
                  </a:lnTo>
                  <a:lnTo>
                    <a:pt x="18" y="74"/>
                  </a:lnTo>
                  <a:lnTo>
                    <a:pt x="16" y="71"/>
                  </a:lnTo>
                  <a:lnTo>
                    <a:pt x="16" y="71"/>
                  </a:lnTo>
                  <a:lnTo>
                    <a:pt x="16" y="71"/>
                  </a:lnTo>
                  <a:lnTo>
                    <a:pt x="16" y="71"/>
                  </a:lnTo>
                  <a:lnTo>
                    <a:pt x="15" y="69"/>
                  </a:lnTo>
                  <a:lnTo>
                    <a:pt x="13" y="69"/>
                  </a:lnTo>
                  <a:lnTo>
                    <a:pt x="12" y="69"/>
                  </a:lnTo>
                  <a:lnTo>
                    <a:pt x="12" y="68"/>
                  </a:lnTo>
                  <a:lnTo>
                    <a:pt x="12" y="68"/>
                  </a:lnTo>
                  <a:lnTo>
                    <a:pt x="12" y="66"/>
                  </a:lnTo>
                  <a:lnTo>
                    <a:pt x="10" y="64"/>
                  </a:lnTo>
                  <a:lnTo>
                    <a:pt x="10" y="64"/>
                  </a:lnTo>
                  <a:lnTo>
                    <a:pt x="8" y="64"/>
                  </a:lnTo>
                  <a:lnTo>
                    <a:pt x="7" y="64"/>
                  </a:lnTo>
                  <a:lnTo>
                    <a:pt x="7" y="64"/>
                  </a:lnTo>
                  <a:lnTo>
                    <a:pt x="5" y="63"/>
                  </a:lnTo>
                  <a:lnTo>
                    <a:pt x="4" y="63"/>
                  </a:lnTo>
                  <a:lnTo>
                    <a:pt x="4" y="63"/>
                  </a:lnTo>
                  <a:lnTo>
                    <a:pt x="2" y="61"/>
                  </a:lnTo>
                  <a:lnTo>
                    <a:pt x="2" y="61"/>
                  </a:lnTo>
                  <a:lnTo>
                    <a:pt x="2" y="61"/>
                  </a:lnTo>
                  <a:lnTo>
                    <a:pt x="0" y="61"/>
                  </a:lnTo>
                  <a:lnTo>
                    <a:pt x="0" y="61"/>
                  </a:lnTo>
                  <a:lnTo>
                    <a:pt x="4" y="58"/>
                  </a:lnTo>
                  <a:lnTo>
                    <a:pt x="4" y="57"/>
                  </a:lnTo>
                  <a:lnTo>
                    <a:pt x="4" y="55"/>
                  </a:lnTo>
                  <a:lnTo>
                    <a:pt x="4" y="55"/>
                  </a:lnTo>
                  <a:lnTo>
                    <a:pt x="5" y="53"/>
                  </a:lnTo>
                  <a:lnTo>
                    <a:pt x="5" y="53"/>
                  </a:lnTo>
                  <a:lnTo>
                    <a:pt x="4" y="47"/>
                  </a:lnTo>
                  <a:lnTo>
                    <a:pt x="2" y="46"/>
                  </a:lnTo>
                  <a:lnTo>
                    <a:pt x="2" y="46"/>
                  </a:lnTo>
                  <a:lnTo>
                    <a:pt x="2" y="46"/>
                  </a:lnTo>
                  <a:lnTo>
                    <a:pt x="4" y="46"/>
                  </a:lnTo>
                  <a:lnTo>
                    <a:pt x="4" y="46"/>
                  </a:lnTo>
                  <a:lnTo>
                    <a:pt x="5" y="46"/>
                  </a:lnTo>
                  <a:lnTo>
                    <a:pt x="7" y="46"/>
                  </a:lnTo>
                  <a:lnTo>
                    <a:pt x="7" y="42"/>
                  </a:lnTo>
                  <a:lnTo>
                    <a:pt x="7" y="42"/>
                  </a:lnTo>
                  <a:lnTo>
                    <a:pt x="7" y="41"/>
                  </a:lnTo>
                  <a:lnTo>
                    <a:pt x="8" y="39"/>
                  </a:lnTo>
                  <a:lnTo>
                    <a:pt x="8" y="39"/>
                  </a:lnTo>
                  <a:lnTo>
                    <a:pt x="8" y="38"/>
                  </a:lnTo>
                  <a:lnTo>
                    <a:pt x="8" y="38"/>
                  </a:lnTo>
                  <a:lnTo>
                    <a:pt x="8" y="36"/>
                  </a:lnTo>
                  <a:lnTo>
                    <a:pt x="8" y="38"/>
                  </a:lnTo>
                  <a:lnTo>
                    <a:pt x="7" y="36"/>
                  </a:lnTo>
                  <a:lnTo>
                    <a:pt x="5" y="36"/>
                  </a:lnTo>
                  <a:lnTo>
                    <a:pt x="5" y="36"/>
                  </a:lnTo>
                  <a:lnTo>
                    <a:pt x="5" y="33"/>
                  </a:lnTo>
                  <a:lnTo>
                    <a:pt x="5" y="33"/>
                  </a:lnTo>
                  <a:lnTo>
                    <a:pt x="7" y="33"/>
                  </a:lnTo>
                  <a:lnTo>
                    <a:pt x="7" y="33"/>
                  </a:lnTo>
                  <a:lnTo>
                    <a:pt x="8" y="33"/>
                  </a:lnTo>
                  <a:lnTo>
                    <a:pt x="10" y="33"/>
                  </a:lnTo>
                  <a:lnTo>
                    <a:pt x="12" y="33"/>
                  </a:lnTo>
                  <a:lnTo>
                    <a:pt x="12" y="33"/>
                  </a:lnTo>
                  <a:lnTo>
                    <a:pt x="12" y="33"/>
                  </a:lnTo>
                  <a:lnTo>
                    <a:pt x="13" y="35"/>
                  </a:lnTo>
                  <a:lnTo>
                    <a:pt x="13" y="35"/>
                  </a:lnTo>
                  <a:lnTo>
                    <a:pt x="13" y="33"/>
                  </a:lnTo>
                  <a:lnTo>
                    <a:pt x="13" y="31"/>
                  </a:lnTo>
                  <a:lnTo>
                    <a:pt x="13" y="30"/>
                  </a:lnTo>
                  <a:lnTo>
                    <a:pt x="12" y="28"/>
                  </a:lnTo>
                  <a:lnTo>
                    <a:pt x="10" y="28"/>
                  </a:lnTo>
                  <a:lnTo>
                    <a:pt x="10" y="27"/>
                  </a:lnTo>
                  <a:lnTo>
                    <a:pt x="10" y="25"/>
                  </a:lnTo>
                  <a:lnTo>
                    <a:pt x="10" y="25"/>
                  </a:lnTo>
                  <a:lnTo>
                    <a:pt x="12" y="23"/>
                  </a:lnTo>
                  <a:lnTo>
                    <a:pt x="12" y="23"/>
                  </a:lnTo>
                  <a:lnTo>
                    <a:pt x="12" y="22"/>
                  </a:lnTo>
                  <a:lnTo>
                    <a:pt x="10" y="22"/>
                  </a:lnTo>
                  <a:lnTo>
                    <a:pt x="10" y="20"/>
                  </a:lnTo>
                  <a:lnTo>
                    <a:pt x="10" y="19"/>
                  </a:lnTo>
                  <a:lnTo>
                    <a:pt x="10" y="19"/>
                  </a:lnTo>
                  <a:lnTo>
                    <a:pt x="8" y="19"/>
                  </a:lnTo>
                  <a:lnTo>
                    <a:pt x="8" y="19"/>
                  </a:lnTo>
                  <a:lnTo>
                    <a:pt x="7" y="17"/>
                  </a:lnTo>
                  <a:lnTo>
                    <a:pt x="7" y="16"/>
                  </a:lnTo>
                  <a:lnTo>
                    <a:pt x="7" y="12"/>
                  </a:lnTo>
                  <a:lnTo>
                    <a:pt x="7" y="11"/>
                  </a:lnTo>
                  <a:lnTo>
                    <a:pt x="7" y="9"/>
                  </a:lnTo>
                  <a:lnTo>
                    <a:pt x="8" y="9"/>
                  </a:lnTo>
                  <a:lnTo>
                    <a:pt x="8" y="9"/>
                  </a:lnTo>
                  <a:lnTo>
                    <a:pt x="10" y="8"/>
                  </a:lnTo>
                  <a:lnTo>
                    <a:pt x="10" y="8"/>
                  </a:lnTo>
                  <a:lnTo>
                    <a:pt x="12" y="8"/>
                  </a:lnTo>
                  <a:lnTo>
                    <a:pt x="12" y="8"/>
                  </a:lnTo>
                  <a:lnTo>
                    <a:pt x="13" y="6"/>
                  </a:lnTo>
                  <a:lnTo>
                    <a:pt x="15" y="5"/>
                  </a:lnTo>
                  <a:lnTo>
                    <a:pt x="15" y="5"/>
                  </a:lnTo>
                  <a:lnTo>
                    <a:pt x="16" y="5"/>
                  </a:lnTo>
                  <a:lnTo>
                    <a:pt x="16" y="5"/>
                  </a:lnTo>
                  <a:lnTo>
                    <a:pt x="16" y="5"/>
                  </a:lnTo>
                  <a:lnTo>
                    <a:pt x="18" y="6"/>
                  </a:lnTo>
                  <a:lnTo>
                    <a:pt x="18" y="6"/>
                  </a:lnTo>
                  <a:lnTo>
                    <a:pt x="18" y="6"/>
                  </a:lnTo>
                  <a:lnTo>
                    <a:pt x="21" y="8"/>
                  </a:lnTo>
                  <a:lnTo>
                    <a:pt x="23" y="8"/>
                  </a:lnTo>
                  <a:lnTo>
                    <a:pt x="23" y="8"/>
                  </a:lnTo>
                  <a:lnTo>
                    <a:pt x="23" y="8"/>
                  </a:lnTo>
                  <a:lnTo>
                    <a:pt x="24" y="8"/>
                  </a:lnTo>
                  <a:lnTo>
                    <a:pt x="24" y="8"/>
                  </a:lnTo>
                  <a:lnTo>
                    <a:pt x="24" y="8"/>
                  </a:lnTo>
                  <a:lnTo>
                    <a:pt x="24" y="6"/>
                  </a:lnTo>
                  <a:lnTo>
                    <a:pt x="24" y="6"/>
                  </a:lnTo>
                  <a:lnTo>
                    <a:pt x="24" y="6"/>
                  </a:lnTo>
                  <a:lnTo>
                    <a:pt x="26" y="6"/>
                  </a:lnTo>
                  <a:lnTo>
                    <a:pt x="26" y="5"/>
                  </a:lnTo>
                  <a:lnTo>
                    <a:pt x="27" y="5"/>
                  </a:lnTo>
                  <a:lnTo>
                    <a:pt x="27" y="5"/>
                  </a:lnTo>
                  <a:lnTo>
                    <a:pt x="29" y="5"/>
                  </a:lnTo>
                  <a:lnTo>
                    <a:pt x="27" y="3"/>
                  </a:lnTo>
                  <a:lnTo>
                    <a:pt x="29" y="1"/>
                  </a:lnTo>
                  <a:lnTo>
                    <a:pt x="29" y="1"/>
                  </a:lnTo>
                  <a:lnTo>
                    <a:pt x="29" y="1"/>
                  </a:lnTo>
                  <a:lnTo>
                    <a:pt x="30" y="1"/>
                  </a:lnTo>
                  <a:lnTo>
                    <a:pt x="30" y="3"/>
                  </a:lnTo>
                  <a:lnTo>
                    <a:pt x="32" y="3"/>
                  </a:lnTo>
                  <a:lnTo>
                    <a:pt x="32" y="1"/>
                  </a:lnTo>
                  <a:lnTo>
                    <a:pt x="32" y="1"/>
                  </a:lnTo>
                  <a:lnTo>
                    <a:pt x="32" y="1"/>
                  </a:lnTo>
                  <a:lnTo>
                    <a:pt x="32" y="0"/>
                  </a:lnTo>
                  <a:lnTo>
                    <a:pt x="32" y="0"/>
                  </a:lnTo>
                  <a:lnTo>
                    <a:pt x="3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10" name="Freeform 307">
              <a:extLst>
                <a:ext uri="{FF2B5EF4-FFF2-40B4-BE49-F238E27FC236}">
                  <a16:creationId xmlns:a16="http://schemas.microsoft.com/office/drawing/2014/main" id="{5080B7C6-8DA0-9D50-0AD4-4AF4E5BE0F80}"/>
                </a:ext>
              </a:extLst>
            </p:cNvPr>
            <p:cNvSpPr>
              <a:spLocks/>
            </p:cNvSpPr>
            <p:nvPr/>
          </p:nvSpPr>
          <p:spPr bwMode="auto">
            <a:xfrm>
              <a:off x="5934576" y="2967651"/>
              <a:ext cx="124750" cy="66274"/>
            </a:xfrm>
            <a:custGeom>
              <a:avLst/>
              <a:gdLst>
                <a:gd name="T0" fmla="*/ 39 w 64"/>
                <a:gd name="T1" fmla="*/ 1 h 34"/>
                <a:gd name="T2" fmla="*/ 39 w 64"/>
                <a:gd name="T3" fmla="*/ 0 h 34"/>
                <a:gd name="T4" fmla="*/ 41 w 64"/>
                <a:gd name="T5" fmla="*/ 1 h 34"/>
                <a:gd name="T6" fmla="*/ 47 w 64"/>
                <a:gd name="T7" fmla="*/ 3 h 34"/>
                <a:gd name="T8" fmla="*/ 52 w 64"/>
                <a:gd name="T9" fmla="*/ 4 h 34"/>
                <a:gd name="T10" fmla="*/ 50 w 64"/>
                <a:gd name="T11" fmla="*/ 11 h 34"/>
                <a:gd name="T12" fmla="*/ 50 w 64"/>
                <a:gd name="T13" fmla="*/ 12 h 34"/>
                <a:gd name="T14" fmla="*/ 53 w 64"/>
                <a:gd name="T15" fmla="*/ 12 h 34"/>
                <a:gd name="T16" fmla="*/ 55 w 64"/>
                <a:gd name="T17" fmla="*/ 14 h 34"/>
                <a:gd name="T18" fmla="*/ 60 w 64"/>
                <a:gd name="T19" fmla="*/ 15 h 34"/>
                <a:gd name="T20" fmla="*/ 64 w 64"/>
                <a:gd name="T21" fmla="*/ 15 h 34"/>
                <a:gd name="T22" fmla="*/ 63 w 64"/>
                <a:gd name="T23" fmla="*/ 20 h 34"/>
                <a:gd name="T24" fmla="*/ 63 w 64"/>
                <a:gd name="T25" fmla="*/ 22 h 34"/>
                <a:gd name="T26" fmla="*/ 60 w 64"/>
                <a:gd name="T27" fmla="*/ 20 h 34"/>
                <a:gd name="T28" fmla="*/ 58 w 64"/>
                <a:gd name="T29" fmla="*/ 22 h 34"/>
                <a:gd name="T30" fmla="*/ 58 w 64"/>
                <a:gd name="T31" fmla="*/ 23 h 34"/>
                <a:gd name="T32" fmla="*/ 60 w 64"/>
                <a:gd name="T33" fmla="*/ 26 h 34"/>
                <a:gd name="T34" fmla="*/ 58 w 64"/>
                <a:gd name="T35" fmla="*/ 26 h 34"/>
                <a:gd name="T36" fmla="*/ 55 w 64"/>
                <a:gd name="T37" fmla="*/ 25 h 34"/>
                <a:gd name="T38" fmla="*/ 52 w 64"/>
                <a:gd name="T39" fmla="*/ 26 h 34"/>
                <a:gd name="T40" fmla="*/ 49 w 64"/>
                <a:gd name="T41" fmla="*/ 23 h 34"/>
                <a:gd name="T42" fmla="*/ 47 w 64"/>
                <a:gd name="T43" fmla="*/ 22 h 34"/>
                <a:gd name="T44" fmla="*/ 47 w 64"/>
                <a:gd name="T45" fmla="*/ 26 h 34"/>
                <a:gd name="T46" fmla="*/ 44 w 64"/>
                <a:gd name="T47" fmla="*/ 31 h 34"/>
                <a:gd name="T48" fmla="*/ 42 w 64"/>
                <a:gd name="T49" fmla="*/ 33 h 34"/>
                <a:gd name="T50" fmla="*/ 42 w 64"/>
                <a:gd name="T51" fmla="*/ 34 h 34"/>
                <a:gd name="T52" fmla="*/ 39 w 64"/>
                <a:gd name="T53" fmla="*/ 31 h 34"/>
                <a:gd name="T54" fmla="*/ 38 w 64"/>
                <a:gd name="T55" fmla="*/ 30 h 34"/>
                <a:gd name="T56" fmla="*/ 34 w 64"/>
                <a:gd name="T57" fmla="*/ 26 h 34"/>
                <a:gd name="T58" fmla="*/ 34 w 64"/>
                <a:gd name="T59" fmla="*/ 23 h 34"/>
                <a:gd name="T60" fmla="*/ 31 w 64"/>
                <a:gd name="T61" fmla="*/ 25 h 34"/>
                <a:gd name="T62" fmla="*/ 30 w 64"/>
                <a:gd name="T63" fmla="*/ 28 h 34"/>
                <a:gd name="T64" fmla="*/ 28 w 64"/>
                <a:gd name="T65" fmla="*/ 31 h 34"/>
                <a:gd name="T66" fmla="*/ 22 w 64"/>
                <a:gd name="T67" fmla="*/ 31 h 34"/>
                <a:gd name="T68" fmla="*/ 19 w 64"/>
                <a:gd name="T69" fmla="*/ 33 h 34"/>
                <a:gd name="T70" fmla="*/ 14 w 64"/>
                <a:gd name="T71" fmla="*/ 33 h 34"/>
                <a:gd name="T72" fmla="*/ 12 w 64"/>
                <a:gd name="T73" fmla="*/ 31 h 34"/>
                <a:gd name="T74" fmla="*/ 11 w 64"/>
                <a:gd name="T75" fmla="*/ 28 h 34"/>
                <a:gd name="T76" fmla="*/ 11 w 64"/>
                <a:gd name="T77" fmla="*/ 25 h 34"/>
                <a:gd name="T78" fmla="*/ 8 w 64"/>
                <a:gd name="T79" fmla="*/ 23 h 34"/>
                <a:gd name="T80" fmla="*/ 3 w 64"/>
                <a:gd name="T81" fmla="*/ 25 h 34"/>
                <a:gd name="T82" fmla="*/ 3 w 64"/>
                <a:gd name="T83" fmla="*/ 26 h 34"/>
                <a:gd name="T84" fmla="*/ 0 w 64"/>
                <a:gd name="T85" fmla="*/ 30 h 34"/>
                <a:gd name="T86" fmla="*/ 0 w 64"/>
                <a:gd name="T87" fmla="*/ 26 h 34"/>
                <a:gd name="T88" fmla="*/ 1 w 64"/>
                <a:gd name="T89" fmla="*/ 25 h 34"/>
                <a:gd name="T90" fmla="*/ 1 w 64"/>
                <a:gd name="T91" fmla="*/ 22 h 34"/>
                <a:gd name="T92" fmla="*/ 3 w 64"/>
                <a:gd name="T93" fmla="*/ 19 h 34"/>
                <a:gd name="T94" fmla="*/ 6 w 64"/>
                <a:gd name="T95" fmla="*/ 15 h 34"/>
                <a:gd name="T96" fmla="*/ 9 w 64"/>
                <a:gd name="T97" fmla="*/ 12 h 34"/>
                <a:gd name="T98" fmla="*/ 14 w 64"/>
                <a:gd name="T99" fmla="*/ 9 h 34"/>
                <a:gd name="T100" fmla="*/ 14 w 64"/>
                <a:gd name="T101" fmla="*/ 7 h 34"/>
                <a:gd name="T102" fmla="*/ 12 w 64"/>
                <a:gd name="T103" fmla="*/ 6 h 34"/>
                <a:gd name="T104" fmla="*/ 16 w 64"/>
                <a:gd name="T105" fmla="*/ 4 h 34"/>
                <a:gd name="T106" fmla="*/ 17 w 64"/>
                <a:gd name="T107" fmla="*/ 6 h 34"/>
                <a:gd name="T108" fmla="*/ 20 w 64"/>
                <a:gd name="T109" fmla="*/ 4 h 34"/>
                <a:gd name="T110" fmla="*/ 23 w 64"/>
                <a:gd name="T111" fmla="*/ 3 h 34"/>
                <a:gd name="T112" fmla="*/ 30 w 64"/>
                <a:gd name="T113" fmla="*/ 3 h 34"/>
                <a:gd name="T114" fmla="*/ 34 w 64"/>
                <a:gd name="T115" fmla="*/ 3 h 34"/>
                <a:gd name="T116" fmla="*/ 36 w 64"/>
                <a:gd name="T117" fmla="*/ 3 h 34"/>
                <a:gd name="T118" fmla="*/ 36 w 64"/>
                <a:gd name="T119" fmla="*/ 1 h 34"/>
                <a:gd name="T120" fmla="*/ 34 w 64"/>
                <a:gd name="T121" fmla="*/ 1 h 34"/>
                <a:gd name="T122" fmla="*/ 36 w 64"/>
                <a:gd name="T12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4" h="34">
                  <a:moveTo>
                    <a:pt x="36" y="0"/>
                  </a:moveTo>
                  <a:lnTo>
                    <a:pt x="38" y="0"/>
                  </a:lnTo>
                  <a:lnTo>
                    <a:pt x="39" y="1"/>
                  </a:lnTo>
                  <a:lnTo>
                    <a:pt x="39" y="1"/>
                  </a:lnTo>
                  <a:lnTo>
                    <a:pt x="39" y="0"/>
                  </a:lnTo>
                  <a:lnTo>
                    <a:pt x="39" y="0"/>
                  </a:lnTo>
                  <a:lnTo>
                    <a:pt x="41" y="1"/>
                  </a:lnTo>
                  <a:lnTo>
                    <a:pt x="41" y="1"/>
                  </a:lnTo>
                  <a:lnTo>
                    <a:pt x="41" y="1"/>
                  </a:lnTo>
                  <a:lnTo>
                    <a:pt x="44" y="1"/>
                  </a:lnTo>
                  <a:lnTo>
                    <a:pt x="46" y="1"/>
                  </a:lnTo>
                  <a:lnTo>
                    <a:pt x="47" y="3"/>
                  </a:lnTo>
                  <a:lnTo>
                    <a:pt x="49" y="4"/>
                  </a:lnTo>
                  <a:lnTo>
                    <a:pt x="50" y="4"/>
                  </a:lnTo>
                  <a:lnTo>
                    <a:pt x="52" y="4"/>
                  </a:lnTo>
                  <a:lnTo>
                    <a:pt x="52" y="6"/>
                  </a:lnTo>
                  <a:lnTo>
                    <a:pt x="50" y="9"/>
                  </a:lnTo>
                  <a:lnTo>
                    <a:pt x="50" y="11"/>
                  </a:lnTo>
                  <a:lnTo>
                    <a:pt x="50" y="12"/>
                  </a:lnTo>
                  <a:lnTo>
                    <a:pt x="50" y="12"/>
                  </a:lnTo>
                  <a:lnTo>
                    <a:pt x="50" y="12"/>
                  </a:lnTo>
                  <a:lnTo>
                    <a:pt x="52" y="12"/>
                  </a:lnTo>
                  <a:lnTo>
                    <a:pt x="52" y="12"/>
                  </a:lnTo>
                  <a:lnTo>
                    <a:pt x="53" y="12"/>
                  </a:lnTo>
                  <a:lnTo>
                    <a:pt x="55" y="14"/>
                  </a:lnTo>
                  <a:lnTo>
                    <a:pt x="55" y="14"/>
                  </a:lnTo>
                  <a:lnTo>
                    <a:pt x="55" y="14"/>
                  </a:lnTo>
                  <a:lnTo>
                    <a:pt x="57" y="15"/>
                  </a:lnTo>
                  <a:lnTo>
                    <a:pt x="60" y="15"/>
                  </a:lnTo>
                  <a:lnTo>
                    <a:pt x="60" y="15"/>
                  </a:lnTo>
                  <a:lnTo>
                    <a:pt x="63" y="14"/>
                  </a:lnTo>
                  <a:lnTo>
                    <a:pt x="63" y="14"/>
                  </a:lnTo>
                  <a:lnTo>
                    <a:pt x="64" y="15"/>
                  </a:lnTo>
                  <a:lnTo>
                    <a:pt x="64" y="15"/>
                  </a:lnTo>
                  <a:lnTo>
                    <a:pt x="63" y="19"/>
                  </a:lnTo>
                  <a:lnTo>
                    <a:pt x="63" y="20"/>
                  </a:lnTo>
                  <a:lnTo>
                    <a:pt x="63" y="20"/>
                  </a:lnTo>
                  <a:lnTo>
                    <a:pt x="64" y="20"/>
                  </a:lnTo>
                  <a:lnTo>
                    <a:pt x="63" y="22"/>
                  </a:lnTo>
                  <a:lnTo>
                    <a:pt x="63" y="22"/>
                  </a:lnTo>
                  <a:lnTo>
                    <a:pt x="61" y="22"/>
                  </a:lnTo>
                  <a:lnTo>
                    <a:pt x="60" y="20"/>
                  </a:lnTo>
                  <a:lnTo>
                    <a:pt x="60" y="20"/>
                  </a:lnTo>
                  <a:lnTo>
                    <a:pt x="58" y="20"/>
                  </a:lnTo>
                  <a:lnTo>
                    <a:pt x="58" y="22"/>
                  </a:lnTo>
                  <a:lnTo>
                    <a:pt x="58" y="23"/>
                  </a:lnTo>
                  <a:lnTo>
                    <a:pt x="58" y="23"/>
                  </a:lnTo>
                  <a:lnTo>
                    <a:pt x="58" y="23"/>
                  </a:lnTo>
                  <a:lnTo>
                    <a:pt x="58" y="25"/>
                  </a:lnTo>
                  <a:lnTo>
                    <a:pt x="60" y="26"/>
                  </a:lnTo>
                  <a:lnTo>
                    <a:pt x="60" y="26"/>
                  </a:lnTo>
                  <a:lnTo>
                    <a:pt x="60" y="26"/>
                  </a:lnTo>
                  <a:lnTo>
                    <a:pt x="58" y="28"/>
                  </a:lnTo>
                  <a:lnTo>
                    <a:pt x="58" y="26"/>
                  </a:lnTo>
                  <a:lnTo>
                    <a:pt x="57" y="25"/>
                  </a:lnTo>
                  <a:lnTo>
                    <a:pt x="57" y="25"/>
                  </a:lnTo>
                  <a:lnTo>
                    <a:pt x="55" y="25"/>
                  </a:lnTo>
                  <a:lnTo>
                    <a:pt x="55" y="25"/>
                  </a:lnTo>
                  <a:lnTo>
                    <a:pt x="52" y="26"/>
                  </a:lnTo>
                  <a:lnTo>
                    <a:pt x="52" y="26"/>
                  </a:lnTo>
                  <a:lnTo>
                    <a:pt x="50" y="26"/>
                  </a:lnTo>
                  <a:lnTo>
                    <a:pt x="50" y="25"/>
                  </a:lnTo>
                  <a:lnTo>
                    <a:pt x="49" y="23"/>
                  </a:lnTo>
                  <a:lnTo>
                    <a:pt x="49" y="23"/>
                  </a:lnTo>
                  <a:lnTo>
                    <a:pt x="49" y="23"/>
                  </a:lnTo>
                  <a:lnTo>
                    <a:pt x="47" y="22"/>
                  </a:lnTo>
                  <a:lnTo>
                    <a:pt x="47" y="23"/>
                  </a:lnTo>
                  <a:lnTo>
                    <a:pt x="47" y="25"/>
                  </a:lnTo>
                  <a:lnTo>
                    <a:pt x="47" y="26"/>
                  </a:lnTo>
                  <a:lnTo>
                    <a:pt x="46" y="28"/>
                  </a:lnTo>
                  <a:lnTo>
                    <a:pt x="44" y="30"/>
                  </a:lnTo>
                  <a:lnTo>
                    <a:pt x="44" y="31"/>
                  </a:lnTo>
                  <a:lnTo>
                    <a:pt x="42" y="31"/>
                  </a:lnTo>
                  <a:lnTo>
                    <a:pt x="42" y="31"/>
                  </a:lnTo>
                  <a:lnTo>
                    <a:pt x="42" y="33"/>
                  </a:lnTo>
                  <a:lnTo>
                    <a:pt x="44" y="34"/>
                  </a:lnTo>
                  <a:lnTo>
                    <a:pt x="44" y="34"/>
                  </a:lnTo>
                  <a:lnTo>
                    <a:pt x="42" y="34"/>
                  </a:lnTo>
                  <a:lnTo>
                    <a:pt x="41" y="34"/>
                  </a:lnTo>
                  <a:lnTo>
                    <a:pt x="41" y="33"/>
                  </a:lnTo>
                  <a:lnTo>
                    <a:pt x="39" y="31"/>
                  </a:lnTo>
                  <a:lnTo>
                    <a:pt x="41" y="30"/>
                  </a:lnTo>
                  <a:lnTo>
                    <a:pt x="41" y="30"/>
                  </a:lnTo>
                  <a:lnTo>
                    <a:pt x="38" y="30"/>
                  </a:lnTo>
                  <a:lnTo>
                    <a:pt x="36" y="28"/>
                  </a:lnTo>
                  <a:lnTo>
                    <a:pt x="34" y="26"/>
                  </a:lnTo>
                  <a:lnTo>
                    <a:pt x="34" y="26"/>
                  </a:lnTo>
                  <a:lnTo>
                    <a:pt x="34" y="25"/>
                  </a:lnTo>
                  <a:lnTo>
                    <a:pt x="34" y="23"/>
                  </a:lnTo>
                  <a:lnTo>
                    <a:pt x="34" y="23"/>
                  </a:lnTo>
                  <a:lnTo>
                    <a:pt x="34" y="23"/>
                  </a:lnTo>
                  <a:lnTo>
                    <a:pt x="33" y="25"/>
                  </a:lnTo>
                  <a:lnTo>
                    <a:pt x="31" y="25"/>
                  </a:lnTo>
                  <a:lnTo>
                    <a:pt x="30" y="26"/>
                  </a:lnTo>
                  <a:lnTo>
                    <a:pt x="30" y="26"/>
                  </a:lnTo>
                  <a:lnTo>
                    <a:pt x="30" y="28"/>
                  </a:lnTo>
                  <a:lnTo>
                    <a:pt x="30" y="28"/>
                  </a:lnTo>
                  <a:lnTo>
                    <a:pt x="28" y="31"/>
                  </a:lnTo>
                  <a:lnTo>
                    <a:pt x="28" y="31"/>
                  </a:lnTo>
                  <a:lnTo>
                    <a:pt x="27" y="33"/>
                  </a:lnTo>
                  <a:lnTo>
                    <a:pt x="25" y="33"/>
                  </a:lnTo>
                  <a:lnTo>
                    <a:pt x="22" y="31"/>
                  </a:lnTo>
                  <a:lnTo>
                    <a:pt x="22" y="31"/>
                  </a:lnTo>
                  <a:lnTo>
                    <a:pt x="20" y="33"/>
                  </a:lnTo>
                  <a:lnTo>
                    <a:pt x="19" y="33"/>
                  </a:lnTo>
                  <a:lnTo>
                    <a:pt x="16" y="34"/>
                  </a:lnTo>
                  <a:lnTo>
                    <a:pt x="14" y="33"/>
                  </a:lnTo>
                  <a:lnTo>
                    <a:pt x="14" y="33"/>
                  </a:lnTo>
                  <a:lnTo>
                    <a:pt x="14" y="33"/>
                  </a:lnTo>
                  <a:lnTo>
                    <a:pt x="14" y="31"/>
                  </a:lnTo>
                  <a:lnTo>
                    <a:pt x="12" y="31"/>
                  </a:lnTo>
                  <a:lnTo>
                    <a:pt x="12" y="30"/>
                  </a:lnTo>
                  <a:lnTo>
                    <a:pt x="11" y="30"/>
                  </a:lnTo>
                  <a:lnTo>
                    <a:pt x="11" y="28"/>
                  </a:lnTo>
                  <a:lnTo>
                    <a:pt x="11" y="26"/>
                  </a:lnTo>
                  <a:lnTo>
                    <a:pt x="11" y="26"/>
                  </a:lnTo>
                  <a:lnTo>
                    <a:pt x="11" y="25"/>
                  </a:lnTo>
                  <a:lnTo>
                    <a:pt x="11" y="23"/>
                  </a:lnTo>
                  <a:lnTo>
                    <a:pt x="11" y="23"/>
                  </a:lnTo>
                  <a:lnTo>
                    <a:pt x="8" y="23"/>
                  </a:lnTo>
                  <a:lnTo>
                    <a:pt x="6" y="23"/>
                  </a:lnTo>
                  <a:lnTo>
                    <a:pt x="5" y="25"/>
                  </a:lnTo>
                  <a:lnTo>
                    <a:pt x="3" y="25"/>
                  </a:lnTo>
                  <a:lnTo>
                    <a:pt x="3" y="25"/>
                  </a:lnTo>
                  <a:lnTo>
                    <a:pt x="3" y="26"/>
                  </a:lnTo>
                  <a:lnTo>
                    <a:pt x="3" y="26"/>
                  </a:lnTo>
                  <a:lnTo>
                    <a:pt x="3" y="28"/>
                  </a:lnTo>
                  <a:lnTo>
                    <a:pt x="1" y="28"/>
                  </a:lnTo>
                  <a:lnTo>
                    <a:pt x="0" y="30"/>
                  </a:lnTo>
                  <a:lnTo>
                    <a:pt x="0" y="28"/>
                  </a:lnTo>
                  <a:lnTo>
                    <a:pt x="0" y="28"/>
                  </a:lnTo>
                  <a:lnTo>
                    <a:pt x="0" y="26"/>
                  </a:lnTo>
                  <a:lnTo>
                    <a:pt x="1" y="26"/>
                  </a:lnTo>
                  <a:lnTo>
                    <a:pt x="1" y="25"/>
                  </a:lnTo>
                  <a:lnTo>
                    <a:pt x="1" y="25"/>
                  </a:lnTo>
                  <a:lnTo>
                    <a:pt x="0" y="23"/>
                  </a:lnTo>
                  <a:lnTo>
                    <a:pt x="0" y="23"/>
                  </a:lnTo>
                  <a:lnTo>
                    <a:pt x="1" y="22"/>
                  </a:lnTo>
                  <a:lnTo>
                    <a:pt x="1" y="22"/>
                  </a:lnTo>
                  <a:lnTo>
                    <a:pt x="1" y="20"/>
                  </a:lnTo>
                  <a:lnTo>
                    <a:pt x="3" y="19"/>
                  </a:lnTo>
                  <a:lnTo>
                    <a:pt x="6" y="17"/>
                  </a:lnTo>
                  <a:lnTo>
                    <a:pt x="6" y="17"/>
                  </a:lnTo>
                  <a:lnTo>
                    <a:pt x="6" y="15"/>
                  </a:lnTo>
                  <a:lnTo>
                    <a:pt x="6" y="14"/>
                  </a:lnTo>
                  <a:lnTo>
                    <a:pt x="9" y="14"/>
                  </a:lnTo>
                  <a:lnTo>
                    <a:pt x="9" y="12"/>
                  </a:lnTo>
                  <a:lnTo>
                    <a:pt x="9" y="12"/>
                  </a:lnTo>
                  <a:lnTo>
                    <a:pt x="11" y="11"/>
                  </a:lnTo>
                  <a:lnTo>
                    <a:pt x="14" y="9"/>
                  </a:lnTo>
                  <a:lnTo>
                    <a:pt x="14" y="7"/>
                  </a:lnTo>
                  <a:lnTo>
                    <a:pt x="14" y="7"/>
                  </a:lnTo>
                  <a:lnTo>
                    <a:pt x="14" y="7"/>
                  </a:lnTo>
                  <a:lnTo>
                    <a:pt x="14" y="7"/>
                  </a:lnTo>
                  <a:lnTo>
                    <a:pt x="12" y="6"/>
                  </a:lnTo>
                  <a:lnTo>
                    <a:pt x="12" y="6"/>
                  </a:lnTo>
                  <a:lnTo>
                    <a:pt x="14" y="4"/>
                  </a:lnTo>
                  <a:lnTo>
                    <a:pt x="14" y="4"/>
                  </a:lnTo>
                  <a:lnTo>
                    <a:pt x="16" y="4"/>
                  </a:lnTo>
                  <a:lnTo>
                    <a:pt x="17" y="4"/>
                  </a:lnTo>
                  <a:lnTo>
                    <a:pt x="17" y="4"/>
                  </a:lnTo>
                  <a:lnTo>
                    <a:pt x="17" y="6"/>
                  </a:lnTo>
                  <a:lnTo>
                    <a:pt x="17" y="6"/>
                  </a:lnTo>
                  <a:lnTo>
                    <a:pt x="19" y="6"/>
                  </a:lnTo>
                  <a:lnTo>
                    <a:pt x="20" y="4"/>
                  </a:lnTo>
                  <a:lnTo>
                    <a:pt x="20" y="4"/>
                  </a:lnTo>
                  <a:lnTo>
                    <a:pt x="22" y="3"/>
                  </a:lnTo>
                  <a:lnTo>
                    <a:pt x="23" y="3"/>
                  </a:lnTo>
                  <a:lnTo>
                    <a:pt x="23" y="3"/>
                  </a:lnTo>
                  <a:lnTo>
                    <a:pt x="27" y="3"/>
                  </a:lnTo>
                  <a:lnTo>
                    <a:pt x="30" y="3"/>
                  </a:lnTo>
                  <a:lnTo>
                    <a:pt x="31" y="3"/>
                  </a:lnTo>
                  <a:lnTo>
                    <a:pt x="33" y="3"/>
                  </a:lnTo>
                  <a:lnTo>
                    <a:pt x="34" y="3"/>
                  </a:lnTo>
                  <a:lnTo>
                    <a:pt x="34" y="3"/>
                  </a:lnTo>
                  <a:lnTo>
                    <a:pt x="34" y="3"/>
                  </a:lnTo>
                  <a:lnTo>
                    <a:pt x="36" y="3"/>
                  </a:lnTo>
                  <a:lnTo>
                    <a:pt x="36" y="1"/>
                  </a:lnTo>
                  <a:lnTo>
                    <a:pt x="36" y="1"/>
                  </a:lnTo>
                  <a:lnTo>
                    <a:pt x="36" y="1"/>
                  </a:lnTo>
                  <a:lnTo>
                    <a:pt x="36" y="1"/>
                  </a:lnTo>
                  <a:lnTo>
                    <a:pt x="34" y="1"/>
                  </a:lnTo>
                  <a:lnTo>
                    <a:pt x="34" y="1"/>
                  </a:lnTo>
                  <a:lnTo>
                    <a:pt x="34" y="1"/>
                  </a:lnTo>
                  <a:lnTo>
                    <a:pt x="34" y="0"/>
                  </a:lnTo>
                  <a:lnTo>
                    <a:pt x="36" y="0"/>
                  </a:lnTo>
                  <a:lnTo>
                    <a:pt x="3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11" name="Freeform 308">
              <a:extLst>
                <a:ext uri="{FF2B5EF4-FFF2-40B4-BE49-F238E27FC236}">
                  <a16:creationId xmlns:a16="http://schemas.microsoft.com/office/drawing/2014/main" id="{A2A939DB-8281-DA2D-3A39-CA5EAF7406D6}"/>
                </a:ext>
              </a:extLst>
            </p:cNvPr>
            <p:cNvSpPr>
              <a:spLocks/>
            </p:cNvSpPr>
            <p:nvPr/>
          </p:nvSpPr>
          <p:spPr bwMode="auto">
            <a:xfrm>
              <a:off x="6078818" y="4312614"/>
              <a:ext cx="212466" cy="245602"/>
            </a:xfrm>
            <a:custGeom>
              <a:avLst/>
              <a:gdLst>
                <a:gd name="T0" fmla="*/ 98 w 109"/>
                <a:gd name="T1" fmla="*/ 3 h 126"/>
                <a:gd name="T2" fmla="*/ 102 w 109"/>
                <a:gd name="T3" fmla="*/ 3 h 126"/>
                <a:gd name="T4" fmla="*/ 109 w 109"/>
                <a:gd name="T5" fmla="*/ 6 h 126"/>
                <a:gd name="T6" fmla="*/ 99 w 109"/>
                <a:gd name="T7" fmla="*/ 28 h 126"/>
                <a:gd name="T8" fmla="*/ 98 w 109"/>
                <a:gd name="T9" fmla="*/ 50 h 126"/>
                <a:gd name="T10" fmla="*/ 87 w 109"/>
                <a:gd name="T11" fmla="*/ 69 h 126"/>
                <a:gd name="T12" fmla="*/ 77 w 109"/>
                <a:gd name="T13" fmla="*/ 80 h 126"/>
                <a:gd name="T14" fmla="*/ 72 w 109"/>
                <a:gd name="T15" fmla="*/ 97 h 126"/>
                <a:gd name="T16" fmla="*/ 65 w 109"/>
                <a:gd name="T17" fmla="*/ 112 h 126"/>
                <a:gd name="T18" fmla="*/ 55 w 109"/>
                <a:gd name="T19" fmla="*/ 121 h 126"/>
                <a:gd name="T20" fmla="*/ 47 w 109"/>
                <a:gd name="T21" fmla="*/ 123 h 126"/>
                <a:gd name="T22" fmla="*/ 47 w 109"/>
                <a:gd name="T23" fmla="*/ 118 h 126"/>
                <a:gd name="T24" fmla="*/ 44 w 109"/>
                <a:gd name="T25" fmla="*/ 116 h 126"/>
                <a:gd name="T26" fmla="*/ 39 w 109"/>
                <a:gd name="T27" fmla="*/ 118 h 126"/>
                <a:gd name="T28" fmla="*/ 36 w 109"/>
                <a:gd name="T29" fmla="*/ 121 h 126"/>
                <a:gd name="T30" fmla="*/ 31 w 109"/>
                <a:gd name="T31" fmla="*/ 121 h 126"/>
                <a:gd name="T32" fmla="*/ 28 w 109"/>
                <a:gd name="T33" fmla="*/ 119 h 126"/>
                <a:gd name="T34" fmla="*/ 22 w 109"/>
                <a:gd name="T35" fmla="*/ 118 h 126"/>
                <a:gd name="T36" fmla="*/ 17 w 109"/>
                <a:gd name="T37" fmla="*/ 121 h 126"/>
                <a:gd name="T38" fmla="*/ 13 w 109"/>
                <a:gd name="T39" fmla="*/ 124 h 126"/>
                <a:gd name="T40" fmla="*/ 6 w 109"/>
                <a:gd name="T41" fmla="*/ 116 h 126"/>
                <a:gd name="T42" fmla="*/ 1 w 109"/>
                <a:gd name="T43" fmla="*/ 105 h 126"/>
                <a:gd name="T44" fmla="*/ 9 w 109"/>
                <a:gd name="T45" fmla="*/ 107 h 126"/>
                <a:gd name="T46" fmla="*/ 11 w 109"/>
                <a:gd name="T47" fmla="*/ 102 h 126"/>
                <a:gd name="T48" fmla="*/ 6 w 109"/>
                <a:gd name="T49" fmla="*/ 99 h 126"/>
                <a:gd name="T50" fmla="*/ 6 w 109"/>
                <a:gd name="T51" fmla="*/ 94 h 126"/>
                <a:gd name="T52" fmla="*/ 6 w 109"/>
                <a:gd name="T53" fmla="*/ 88 h 126"/>
                <a:gd name="T54" fmla="*/ 13 w 109"/>
                <a:gd name="T55" fmla="*/ 88 h 126"/>
                <a:gd name="T56" fmla="*/ 19 w 109"/>
                <a:gd name="T57" fmla="*/ 83 h 126"/>
                <a:gd name="T58" fmla="*/ 22 w 109"/>
                <a:gd name="T59" fmla="*/ 80 h 126"/>
                <a:gd name="T60" fmla="*/ 28 w 109"/>
                <a:gd name="T61" fmla="*/ 88 h 126"/>
                <a:gd name="T62" fmla="*/ 38 w 109"/>
                <a:gd name="T63" fmla="*/ 85 h 126"/>
                <a:gd name="T64" fmla="*/ 41 w 109"/>
                <a:gd name="T65" fmla="*/ 89 h 126"/>
                <a:gd name="T66" fmla="*/ 44 w 109"/>
                <a:gd name="T67" fmla="*/ 85 h 126"/>
                <a:gd name="T68" fmla="*/ 47 w 109"/>
                <a:gd name="T69" fmla="*/ 80 h 126"/>
                <a:gd name="T70" fmla="*/ 47 w 109"/>
                <a:gd name="T71" fmla="*/ 71 h 126"/>
                <a:gd name="T72" fmla="*/ 47 w 109"/>
                <a:gd name="T73" fmla="*/ 61 h 126"/>
                <a:gd name="T74" fmla="*/ 39 w 109"/>
                <a:gd name="T75" fmla="*/ 56 h 126"/>
                <a:gd name="T76" fmla="*/ 41 w 109"/>
                <a:gd name="T77" fmla="*/ 49 h 126"/>
                <a:gd name="T78" fmla="*/ 46 w 109"/>
                <a:gd name="T79" fmla="*/ 44 h 126"/>
                <a:gd name="T80" fmla="*/ 47 w 109"/>
                <a:gd name="T81" fmla="*/ 39 h 126"/>
                <a:gd name="T82" fmla="*/ 39 w 109"/>
                <a:gd name="T83" fmla="*/ 33 h 126"/>
                <a:gd name="T84" fmla="*/ 30 w 109"/>
                <a:gd name="T85" fmla="*/ 34 h 126"/>
                <a:gd name="T86" fmla="*/ 30 w 109"/>
                <a:gd name="T87" fmla="*/ 28 h 126"/>
                <a:gd name="T88" fmla="*/ 41 w 109"/>
                <a:gd name="T89" fmla="*/ 22 h 126"/>
                <a:gd name="T90" fmla="*/ 52 w 109"/>
                <a:gd name="T91" fmla="*/ 23 h 126"/>
                <a:gd name="T92" fmla="*/ 57 w 109"/>
                <a:gd name="T93" fmla="*/ 25 h 126"/>
                <a:gd name="T94" fmla="*/ 61 w 109"/>
                <a:gd name="T95" fmla="*/ 25 h 126"/>
                <a:gd name="T96" fmla="*/ 71 w 109"/>
                <a:gd name="T97" fmla="*/ 30 h 126"/>
                <a:gd name="T98" fmla="*/ 71 w 109"/>
                <a:gd name="T99" fmla="*/ 23 h 126"/>
                <a:gd name="T100" fmla="*/ 74 w 109"/>
                <a:gd name="T101" fmla="*/ 17 h 126"/>
                <a:gd name="T102" fmla="*/ 77 w 109"/>
                <a:gd name="T103" fmla="*/ 8 h 126"/>
                <a:gd name="T104" fmla="*/ 80 w 109"/>
                <a:gd name="T105" fmla="*/ 3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9" h="126">
                  <a:moveTo>
                    <a:pt x="91" y="0"/>
                  </a:moveTo>
                  <a:lnTo>
                    <a:pt x="93" y="1"/>
                  </a:lnTo>
                  <a:lnTo>
                    <a:pt x="96" y="1"/>
                  </a:lnTo>
                  <a:lnTo>
                    <a:pt x="98" y="3"/>
                  </a:lnTo>
                  <a:lnTo>
                    <a:pt x="98" y="3"/>
                  </a:lnTo>
                  <a:lnTo>
                    <a:pt x="98" y="3"/>
                  </a:lnTo>
                  <a:lnTo>
                    <a:pt x="99" y="3"/>
                  </a:lnTo>
                  <a:lnTo>
                    <a:pt x="99" y="3"/>
                  </a:lnTo>
                  <a:lnTo>
                    <a:pt x="101" y="3"/>
                  </a:lnTo>
                  <a:lnTo>
                    <a:pt x="101" y="3"/>
                  </a:lnTo>
                  <a:lnTo>
                    <a:pt x="102" y="3"/>
                  </a:lnTo>
                  <a:lnTo>
                    <a:pt x="102" y="3"/>
                  </a:lnTo>
                  <a:lnTo>
                    <a:pt x="104" y="1"/>
                  </a:lnTo>
                  <a:lnTo>
                    <a:pt x="106" y="1"/>
                  </a:lnTo>
                  <a:lnTo>
                    <a:pt x="106" y="1"/>
                  </a:lnTo>
                  <a:lnTo>
                    <a:pt x="107" y="3"/>
                  </a:lnTo>
                  <a:lnTo>
                    <a:pt x="107" y="3"/>
                  </a:lnTo>
                  <a:lnTo>
                    <a:pt x="109" y="6"/>
                  </a:lnTo>
                  <a:lnTo>
                    <a:pt x="107" y="9"/>
                  </a:lnTo>
                  <a:lnTo>
                    <a:pt x="106" y="11"/>
                  </a:lnTo>
                  <a:lnTo>
                    <a:pt x="104" y="15"/>
                  </a:lnTo>
                  <a:lnTo>
                    <a:pt x="102" y="19"/>
                  </a:lnTo>
                  <a:lnTo>
                    <a:pt x="99" y="25"/>
                  </a:lnTo>
                  <a:lnTo>
                    <a:pt x="99" y="28"/>
                  </a:lnTo>
                  <a:lnTo>
                    <a:pt x="99" y="31"/>
                  </a:lnTo>
                  <a:lnTo>
                    <a:pt x="99" y="33"/>
                  </a:lnTo>
                  <a:lnTo>
                    <a:pt x="98" y="37"/>
                  </a:lnTo>
                  <a:lnTo>
                    <a:pt x="98" y="41"/>
                  </a:lnTo>
                  <a:lnTo>
                    <a:pt x="98" y="45"/>
                  </a:lnTo>
                  <a:lnTo>
                    <a:pt x="98" y="50"/>
                  </a:lnTo>
                  <a:lnTo>
                    <a:pt x="96" y="55"/>
                  </a:lnTo>
                  <a:lnTo>
                    <a:pt x="95" y="58"/>
                  </a:lnTo>
                  <a:lnTo>
                    <a:pt x="96" y="61"/>
                  </a:lnTo>
                  <a:lnTo>
                    <a:pt x="93" y="64"/>
                  </a:lnTo>
                  <a:lnTo>
                    <a:pt x="88" y="67"/>
                  </a:lnTo>
                  <a:lnTo>
                    <a:pt x="87" y="69"/>
                  </a:lnTo>
                  <a:lnTo>
                    <a:pt x="83" y="69"/>
                  </a:lnTo>
                  <a:lnTo>
                    <a:pt x="83" y="71"/>
                  </a:lnTo>
                  <a:lnTo>
                    <a:pt x="82" y="72"/>
                  </a:lnTo>
                  <a:lnTo>
                    <a:pt x="82" y="74"/>
                  </a:lnTo>
                  <a:lnTo>
                    <a:pt x="79" y="78"/>
                  </a:lnTo>
                  <a:lnTo>
                    <a:pt x="77" y="80"/>
                  </a:lnTo>
                  <a:lnTo>
                    <a:pt x="76" y="82"/>
                  </a:lnTo>
                  <a:lnTo>
                    <a:pt x="74" y="83"/>
                  </a:lnTo>
                  <a:lnTo>
                    <a:pt x="72" y="85"/>
                  </a:lnTo>
                  <a:lnTo>
                    <a:pt x="72" y="86"/>
                  </a:lnTo>
                  <a:lnTo>
                    <a:pt x="72" y="89"/>
                  </a:lnTo>
                  <a:lnTo>
                    <a:pt x="72" y="97"/>
                  </a:lnTo>
                  <a:lnTo>
                    <a:pt x="72" y="99"/>
                  </a:lnTo>
                  <a:lnTo>
                    <a:pt x="72" y="104"/>
                  </a:lnTo>
                  <a:lnTo>
                    <a:pt x="69" y="107"/>
                  </a:lnTo>
                  <a:lnTo>
                    <a:pt x="68" y="110"/>
                  </a:lnTo>
                  <a:lnTo>
                    <a:pt x="66" y="110"/>
                  </a:lnTo>
                  <a:lnTo>
                    <a:pt x="65" y="112"/>
                  </a:lnTo>
                  <a:lnTo>
                    <a:pt x="63" y="112"/>
                  </a:lnTo>
                  <a:lnTo>
                    <a:pt x="63" y="113"/>
                  </a:lnTo>
                  <a:lnTo>
                    <a:pt x="61" y="115"/>
                  </a:lnTo>
                  <a:lnTo>
                    <a:pt x="60" y="115"/>
                  </a:lnTo>
                  <a:lnTo>
                    <a:pt x="57" y="118"/>
                  </a:lnTo>
                  <a:lnTo>
                    <a:pt x="55" y="121"/>
                  </a:lnTo>
                  <a:lnTo>
                    <a:pt x="52" y="123"/>
                  </a:lnTo>
                  <a:lnTo>
                    <a:pt x="52" y="124"/>
                  </a:lnTo>
                  <a:lnTo>
                    <a:pt x="50" y="124"/>
                  </a:lnTo>
                  <a:lnTo>
                    <a:pt x="49" y="123"/>
                  </a:lnTo>
                  <a:lnTo>
                    <a:pt x="49" y="123"/>
                  </a:lnTo>
                  <a:lnTo>
                    <a:pt x="47" y="123"/>
                  </a:lnTo>
                  <a:lnTo>
                    <a:pt x="47" y="123"/>
                  </a:lnTo>
                  <a:lnTo>
                    <a:pt x="47" y="123"/>
                  </a:lnTo>
                  <a:lnTo>
                    <a:pt x="47" y="123"/>
                  </a:lnTo>
                  <a:lnTo>
                    <a:pt x="47" y="121"/>
                  </a:lnTo>
                  <a:lnTo>
                    <a:pt x="46" y="119"/>
                  </a:lnTo>
                  <a:lnTo>
                    <a:pt x="47" y="118"/>
                  </a:lnTo>
                  <a:lnTo>
                    <a:pt x="47" y="118"/>
                  </a:lnTo>
                  <a:lnTo>
                    <a:pt x="47" y="116"/>
                  </a:lnTo>
                  <a:lnTo>
                    <a:pt x="47" y="116"/>
                  </a:lnTo>
                  <a:lnTo>
                    <a:pt x="46" y="115"/>
                  </a:lnTo>
                  <a:lnTo>
                    <a:pt x="46" y="115"/>
                  </a:lnTo>
                  <a:lnTo>
                    <a:pt x="44" y="116"/>
                  </a:lnTo>
                  <a:lnTo>
                    <a:pt x="42" y="116"/>
                  </a:lnTo>
                  <a:lnTo>
                    <a:pt x="42" y="116"/>
                  </a:lnTo>
                  <a:lnTo>
                    <a:pt x="41" y="118"/>
                  </a:lnTo>
                  <a:lnTo>
                    <a:pt x="41" y="118"/>
                  </a:lnTo>
                  <a:lnTo>
                    <a:pt x="39" y="118"/>
                  </a:lnTo>
                  <a:lnTo>
                    <a:pt x="39" y="118"/>
                  </a:lnTo>
                  <a:lnTo>
                    <a:pt x="38" y="116"/>
                  </a:lnTo>
                  <a:lnTo>
                    <a:pt x="38" y="118"/>
                  </a:lnTo>
                  <a:lnTo>
                    <a:pt x="38" y="118"/>
                  </a:lnTo>
                  <a:lnTo>
                    <a:pt x="36" y="118"/>
                  </a:lnTo>
                  <a:lnTo>
                    <a:pt x="36" y="119"/>
                  </a:lnTo>
                  <a:lnTo>
                    <a:pt x="36" y="121"/>
                  </a:lnTo>
                  <a:lnTo>
                    <a:pt x="36" y="121"/>
                  </a:lnTo>
                  <a:lnTo>
                    <a:pt x="35" y="121"/>
                  </a:lnTo>
                  <a:lnTo>
                    <a:pt x="33" y="123"/>
                  </a:lnTo>
                  <a:lnTo>
                    <a:pt x="33" y="123"/>
                  </a:lnTo>
                  <a:lnTo>
                    <a:pt x="31" y="123"/>
                  </a:lnTo>
                  <a:lnTo>
                    <a:pt x="31" y="121"/>
                  </a:lnTo>
                  <a:lnTo>
                    <a:pt x="30" y="121"/>
                  </a:lnTo>
                  <a:lnTo>
                    <a:pt x="30" y="119"/>
                  </a:lnTo>
                  <a:lnTo>
                    <a:pt x="28" y="119"/>
                  </a:lnTo>
                  <a:lnTo>
                    <a:pt x="28" y="119"/>
                  </a:lnTo>
                  <a:lnTo>
                    <a:pt x="28" y="119"/>
                  </a:lnTo>
                  <a:lnTo>
                    <a:pt x="28" y="119"/>
                  </a:lnTo>
                  <a:lnTo>
                    <a:pt x="27" y="119"/>
                  </a:lnTo>
                  <a:lnTo>
                    <a:pt x="27" y="119"/>
                  </a:lnTo>
                  <a:lnTo>
                    <a:pt x="25" y="118"/>
                  </a:lnTo>
                  <a:lnTo>
                    <a:pt x="25" y="116"/>
                  </a:lnTo>
                  <a:lnTo>
                    <a:pt x="24" y="116"/>
                  </a:lnTo>
                  <a:lnTo>
                    <a:pt x="22" y="118"/>
                  </a:lnTo>
                  <a:lnTo>
                    <a:pt x="22" y="118"/>
                  </a:lnTo>
                  <a:lnTo>
                    <a:pt x="19" y="119"/>
                  </a:lnTo>
                  <a:lnTo>
                    <a:pt x="17" y="119"/>
                  </a:lnTo>
                  <a:lnTo>
                    <a:pt x="17" y="121"/>
                  </a:lnTo>
                  <a:lnTo>
                    <a:pt x="17" y="121"/>
                  </a:lnTo>
                  <a:lnTo>
                    <a:pt x="17" y="121"/>
                  </a:lnTo>
                  <a:lnTo>
                    <a:pt x="16" y="123"/>
                  </a:lnTo>
                  <a:lnTo>
                    <a:pt x="14" y="123"/>
                  </a:lnTo>
                  <a:lnTo>
                    <a:pt x="14" y="124"/>
                  </a:lnTo>
                  <a:lnTo>
                    <a:pt x="13" y="126"/>
                  </a:lnTo>
                  <a:lnTo>
                    <a:pt x="13" y="124"/>
                  </a:lnTo>
                  <a:lnTo>
                    <a:pt x="13" y="124"/>
                  </a:lnTo>
                  <a:lnTo>
                    <a:pt x="11" y="123"/>
                  </a:lnTo>
                  <a:lnTo>
                    <a:pt x="9" y="121"/>
                  </a:lnTo>
                  <a:lnTo>
                    <a:pt x="9" y="121"/>
                  </a:lnTo>
                  <a:lnTo>
                    <a:pt x="9" y="121"/>
                  </a:lnTo>
                  <a:lnTo>
                    <a:pt x="9" y="119"/>
                  </a:lnTo>
                  <a:lnTo>
                    <a:pt x="6" y="116"/>
                  </a:lnTo>
                  <a:lnTo>
                    <a:pt x="3" y="113"/>
                  </a:lnTo>
                  <a:lnTo>
                    <a:pt x="3" y="113"/>
                  </a:lnTo>
                  <a:lnTo>
                    <a:pt x="0" y="110"/>
                  </a:lnTo>
                  <a:lnTo>
                    <a:pt x="0" y="107"/>
                  </a:lnTo>
                  <a:lnTo>
                    <a:pt x="1" y="107"/>
                  </a:lnTo>
                  <a:lnTo>
                    <a:pt x="1" y="105"/>
                  </a:lnTo>
                  <a:lnTo>
                    <a:pt x="5" y="104"/>
                  </a:lnTo>
                  <a:lnTo>
                    <a:pt x="6" y="104"/>
                  </a:lnTo>
                  <a:lnTo>
                    <a:pt x="6" y="107"/>
                  </a:lnTo>
                  <a:lnTo>
                    <a:pt x="8" y="107"/>
                  </a:lnTo>
                  <a:lnTo>
                    <a:pt x="9" y="107"/>
                  </a:lnTo>
                  <a:lnTo>
                    <a:pt x="9" y="107"/>
                  </a:lnTo>
                  <a:lnTo>
                    <a:pt x="11" y="105"/>
                  </a:lnTo>
                  <a:lnTo>
                    <a:pt x="11" y="105"/>
                  </a:lnTo>
                  <a:lnTo>
                    <a:pt x="9" y="105"/>
                  </a:lnTo>
                  <a:lnTo>
                    <a:pt x="9" y="104"/>
                  </a:lnTo>
                  <a:lnTo>
                    <a:pt x="11" y="104"/>
                  </a:lnTo>
                  <a:lnTo>
                    <a:pt x="11" y="102"/>
                  </a:lnTo>
                  <a:lnTo>
                    <a:pt x="11" y="102"/>
                  </a:lnTo>
                  <a:lnTo>
                    <a:pt x="11" y="101"/>
                  </a:lnTo>
                  <a:lnTo>
                    <a:pt x="11" y="101"/>
                  </a:lnTo>
                  <a:lnTo>
                    <a:pt x="9" y="99"/>
                  </a:lnTo>
                  <a:lnTo>
                    <a:pt x="8" y="99"/>
                  </a:lnTo>
                  <a:lnTo>
                    <a:pt x="6" y="99"/>
                  </a:lnTo>
                  <a:lnTo>
                    <a:pt x="8" y="97"/>
                  </a:lnTo>
                  <a:lnTo>
                    <a:pt x="9" y="96"/>
                  </a:lnTo>
                  <a:lnTo>
                    <a:pt x="9" y="96"/>
                  </a:lnTo>
                  <a:lnTo>
                    <a:pt x="8" y="96"/>
                  </a:lnTo>
                  <a:lnTo>
                    <a:pt x="6" y="94"/>
                  </a:lnTo>
                  <a:lnTo>
                    <a:pt x="6" y="94"/>
                  </a:lnTo>
                  <a:lnTo>
                    <a:pt x="6" y="94"/>
                  </a:lnTo>
                  <a:lnTo>
                    <a:pt x="6" y="93"/>
                  </a:lnTo>
                  <a:lnTo>
                    <a:pt x="6" y="91"/>
                  </a:lnTo>
                  <a:lnTo>
                    <a:pt x="6" y="91"/>
                  </a:lnTo>
                  <a:lnTo>
                    <a:pt x="6" y="88"/>
                  </a:lnTo>
                  <a:lnTo>
                    <a:pt x="6" y="88"/>
                  </a:lnTo>
                  <a:lnTo>
                    <a:pt x="6" y="86"/>
                  </a:lnTo>
                  <a:lnTo>
                    <a:pt x="6" y="88"/>
                  </a:lnTo>
                  <a:lnTo>
                    <a:pt x="8" y="88"/>
                  </a:lnTo>
                  <a:lnTo>
                    <a:pt x="11" y="86"/>
                  </a:lnTo>
                  <a:lnTo>
                    <a:pt x="11" y="86"/>
                  </a:lnTo>
                  <a:lnTo>
                    <a:pt x="13" y="88"/>
                  </a:lnTo>
                  <a:lnTo>
                    <a:pt x="13" y="88"/>
                  </a:lnTo>
                  <a:lnTo>
                    <a:pt x="19" y="86"/>
                  </a:lnTo>
                  <a:lnTo>
                    <a:pt x="19" y="86"/>
                  </a:lnTo>
                  <a:lnTo>
                    <a:pt x="19" y="85"/>
                  </a:lnTo>
                  <a:lnTo>
                    <a:pt x="19" y="83"/>
                  </a:lnTo>
                  <a:lnTo>
                    <a:pt x="19" y="83"/>
                  </a:lnTo>
                  <a:lnTo>
                    <a:pt x="19" y="83"/>
                  </a:lnTo>
                  <a:lnTo>
                    <a:pt x="19" y="82"/>
                  </a:lnTo>
                  <a:lnTo>
                    <a:pt x="19" y="82"/>
                  </a:lnTo>
                  <a:lnTo>
                    <a:pt x="19" y="80"/>
                  </a:lnTo>
                  <a:lnTo>
                    <a:pt x="20" y="80"/>
                  </a:lnTo>
                  <a:lnTo>
                    <a:pt x="22" y="80"/>
                  </a:lnTo>
                  <a:lnTo>
                    <a:pt x="22" y="80"/>
                  </a:lnTo>
                  <a:lnTo>
                    <a:pt x="24" y="82"/>
                  </a:lnTo>
                  <a:lnTo>
                    <a:pt x="25" y="83"/>
                  </a:lnTo>
                  <a:lnTo>
                    <a:pt x="25" y="85"/>
                  </a:lnTo>
                  <a:lnTo>
                    <a:pt x="27" y="86"/>
                  </a:lnTo>
                  <a:lnTo>
                    <a:pt x="28" y="88"/>
                  </a:lnTo>
                  <a:lnTo>
                    <a:pt x="31" y="88"/>
                  </a:lnTo>
                  <a:lnTo>
                    <a:pt x="33" y="88"/>
                  </a:lnTo>
                  <a:lnTo>
                    <a:pt x="36" y="86"/>
                  </a:lnTo>
                  <a:lnTo>
                    <a:pt x="36" y="85"/>
                  </a:lnTo>
                  <a:lnTo>
                    <a:pt x="38" y="85"/>
                  </a:lnTo>
                  <a:lnTo>
                    <a:pt x="38" y="85"/>
                  </a:lnTo>
                  <a:lnTo>
                    <a:pt x="39" y="86"/>
                  </a:lnTo>
                  <a:lnTo>
                    <a:pt x="39" y="86"/>
                  </a:lnTo>
                  <a:lnTo>
                    <a:pt x="39" y="88"/>
                  </a:lnTo>
                  <a:lnTo>
                    <a:pt x="39" y="88"/>
                  </a:lnTo>
                  <a:lnTo>
                    <a:pt x="39" y="89"/>
                  </a:lnTo>
                  <a:lnTo>
                    <a:pt x="41" y="89"/>
                  </a:lnTo>
                  <a:lnTo>
                    <a:pt x="42" y="89"/>
                  </a:lnTo>
                  <a:lnTo>
                    <a:pt x="42" y="88"/>
                  </a:lnTo>
                  <a:lnTo>
                    <a:pt x="44" y="88"/>
                  </a:lnTo>
                  <a:lnTo>
                    <a:pt x="44" y="86"/>
                  </a:lnTo>
                  <a:lnTo>
                    <a:pt x="44" y="86"/>
                  </a:lnTo>
                  <a:lnTo>
                    <a:pt x="44" y="85"/>
                  </a:lnTo>
                  <a:lnTo>
                    <a:pt x="44" y="85"/>
                  </a:lnTo>
                  <a:lnTo>
                    <a:pt x="44" y="83"/>
                  </a:lnTo>
                  <a:lnTo>
                    <a:pt x="44" y="82"/>
                  </a:lnTo>
                  <a:lnTo>
                    <a:pt x="46" y="82"/>
                  </a:lnTo>
                  <a:lnTo>
                    <a:pt x="46" y="82"/>
                  </a:lnTo>
                  <a:lnTo>
                    <a:pt x="47" y="80"/>
                  </a:lnTo>
                  <a:lnTo>
                    <a:pt x="47" y="78"/>
                  </a:lnTo>
                  <a:lnTo>
                    <a:pt x="47" y="77"/>
                  </a:lnTo>
                  <a:lnTo>
                    <a:pt x="47" y="77"/>
                  </a:lnTo>
                  <a:lnTo>
                    <a:pt x="47" y="75"/>
                  </a:lnTo>
                  <a:lnTo>
                    <a:pt x="47" y="74"/>
                  </a:lnTo>
                  <a:lnTo>
                    <a:pt x="47" y="71"/>
                  </a:lnTo>
                  <a:lnTo>
                    <a:pt x="47" y="69"/>
                  </a:lnTo>
                  <a:lnTo>
                    <a:pt x="47" y="67"/>
                  </a:lnTo>
                  <a:lnTo>
                    <a:pt x="47" y="64"/>
                  </a:lnTo>
                  <a:lnTo>
                    <a:pt x="49" y="63"/>
                  </a:lnTo>
                  <a:lnTo>
                    <a:pt x="47" y="61"/>
                  </a:lnTo>
                  <a:lnTo>
                    <a:pt x="47" y="61"/>
                  </a:lnTo>
                  <a:lnTo>
                    <a:pt x="46" y="60"/>
                  </a:lnTo>
                  <a:lnTo>
                    <a:pt x="44" y="60"/>
                  </a:lnTo>
                  <a:lnTo>
                    <a:pt x="44" y="58"/>
                  </a:lnTo>
                  <a:lnTo>
                    <a:pt x="42" y="58"/>
                  </a:lnTo>
                  <a:lnTo>
                    <a:pt x="42" y="58"/>
                  </a:lnTo>
                  <a:lnTo>
                    <a:pt x="39" y="56"/>
                  </a:lnTo>
                  <a:lnTo>
                    <a:pt x="39" y="56"/>
                  </a:lnTo>
                  <a:lnTo>
                    <a:pt x="39" y="55"/>
                  </a:lnTo>
                  <a:lnTo>
                    <a:pt x="39" y="52"/>
                  </a:lnTo>
                  <a:lnTo>
                    <a:pt x="39" y="50"/>
                  </a:lnTo>
                  <a:lnTo>
                    <a:pt x="39" y="49"/>
                  </a:lnTo>
                  <a:lnTo>
                    <a:pt x="41" y="49"/>
                  </a:lnTo>
                  <a:lnTo>
                    <a:pt x="41" y="47"/>
                  </a:lnTo>
                  <a:lnTo>
                    <a:pt x="42" y="45"/>
                  </a:lnTo>
                  <a:lnTo>
                    <a:pt x="42" y="45"/>
                  </a:lnTo>
                  <a:lnTo>
                    <a:pt x="44" y="45"/>
                  </a:lnTo>
                  <a:lnTo>
                    <a:pt x="46" y="45"/>
                  </a:lnTo>
                  <a:lnTo>
                    <a:pt x="46" y="44"/>
                  </a:lnTo>
                  <a:lnTo>
                    <a:pt x="46" y="44"/>
                  </a:lnTo>
                  <a:lnTo>
                    <a:pt x="47" y="42"/>
                  </a:lnTo>
                  <a:lnTo>
                    <a:pt x="47" y="42"/>
                  </a:lnTo>
                  <a:lnTo>
                    <a:pt x="47" y="41"/>
                  </a:lnTo>
                  <a:lnTo>
                    <a:pt x="47" y="41"/>
                  </a:lnTo>
                  <a:lnTo>
                    <a:pt x="47" y="39"/>
                  </a:lnTo>
                  <a:lnTo>
                    <a:pt x="46" y="37"/>
                  </a:lnTo>
                  <a:lnTo>
                    <a:pt x="46" y="37"/>
                  </a:lnTo>
                  <a:lnTo>
                    <a:pt x="44" y="34"/>
                  </a:lnTo>
                  <a:lnTo>
                    <a:pt x="44" y="34"/>
                  </a:lnTo>
                  <a:lnTo>
                    <a:pt x="42" y="33"/>
                  </a:lnTo>
                  <a:lnTo>
                    <a:pt x="39" y="33"/>
                  </a:lnTo>
                  <a:lnTo>
                    <a:pt x="38" y="33"/>
                  </a:lnTo>
                  <a:lnTo>
                    <a:pt x="35" y="34"/>
                  </a:lnTo>
                  <a:lnTo>
                    <a:pt x="31" y="36"/>
                  </a:lnTo>
                  <a:lnTo>
                    <a:pt x="30" y="36"/>
                  </a:lnTo>
                  <a:lnTo>
                    <a:pt x="30" y="36"/>
                  </a:lnTo>
                  <a:lnTo>
                    <a:pt x="30" y="34"/>
                  </a:lnTo>
                  <a:lnTo>
                    <a:pt x="30" y="34"/>
                  </a:lnTo>
                  <a:lnTo>
                    <a:pt x="30" y="34"/>
                  </a:lnTo>
                  <a:lnTo>
                    <a:pt x="30" y="33"/>
                  </a:lnTo>
                  <a:lnTo>
                    <a:pt x="30" y="31"/>
                  </a:lnTo>
                  <a:lnTo>
                    <a:pt x="28" y="30"/>
                  </a:lnTo>
                  <a:lnTo>
                    <a:pt x="30" y="28"/>
                  </a:lnTo>
                  <a:lnTo>
                    <a:pt x="30" y="26"/>
                  </a:lnTo>
                  <a:lnTo>
                    <a:pt x="31" y="23"/>
                  </a:lnTo>
                  <a:lnTo>
                    <a:pt x="31" y="22"/>
                  </a:lnTo>
                  <a:lnTo>
                    <a:pt x="35" y="22"/>
                  </a:lnTo>
                  <a:lnTo>
                    <a:pt x="38" y="22"/>
                  </a:lnTo>
                  <a:lnTo>
                    <a:pt x="41" y="22"/>
                  </a:lnTo>
                  <a:lnTo>
                    <a:pt x="46" y="22"/>
                  </a:lnTo>
                  <a:lnTo>
                    <a:pt x="49" y="22"/>
                  </a:lnTo>
                  <a:lnTo>
                    <a:pt x="49" y="22"/>
                  </a:lnTo>
                  <a:lnTo>
                    <a:pt x="50" y="23"/>
                  </a:lnTo>
                  <a:lnTo>
                    <a:pt x="52" y="23"/>
                  </a:lnTo>
                  <a:lnTo>
                    <a:pt x="52" y="23"/>
                  </a:lnTo>
                  <a:lnTo>
                    <a:pt x="52" y="23"/>
                  </a:lnTo>
                  <a:lnTo>
                    <a:pt x="54" y="23"/>
                  </a:lnTo>
                  <a:lnTo>
                    <a:pt x="54" y="23"/>
                  </a:lnTo>
                  <a:lnTo>
                    <a:pt x="54" y="25"/>
                  </a:lnTo>
                  <a:lnTo>
                    <a:pt x="55" y="25"/>
                  </a:lnTo>
                  <a:lnTo>
                    <a:pt x="57" y="25"/>
                  </a:lnTo>
                  <a:lnTo>
                    <a:pt x="57" y="25"/>
                  </a:lnTo>
                  <a:lnTo>
                    <a:pt x="58" y="25"/>
                  </a:lnTo>
                  <a:lnTo>
                    <a:pt x="58" y="25"/>
                  </a:lnTo>
                  <a:lnTo>
                    <a:pt x="60" y="25"/>
                  </a:lnTo>
                  <a:lnTo>
                    <a:pt x="60" y="25"/>
                  </a:lnTo>
                  <a:lnTo>
                    <a:pt x="61" y="25"/>
                  </a:lnTo>
                  <a:lnTo>
                    <a:pt x="65" y="25"/>
                  </a:lnTo>
                  <a:lnTo>
                    <a:pt x="66" y="26"/>
                  </a:lnTo>
                  <a:lnTo>
                    <a:pt x="68" y="28"/>
                  </a:lnTo>
                  <a:lnTo>
                    <a:pt x="69" y="28"/>
                  </a:lnTo>
                  <a:lnTo>
                    <a:pt x="71" y="30"/>
                  </a:lnTo>
                  <a:lnTo>
                    <a:pt x="71" y="30"/>
                  </a:lnTo>
                  <a:lnTo>
                    <a:pt x="72" y="28"/>
                  </a:lnTo>
                  <a:lnTo>
                    <a:pt x="72" y="28"/>
                  </a:lnTo>
                  <a:lnTo>
                    <a:pt x="72" y="28"/>
                  </a:lnTo>
                  <a:lnTo>
                    <a:pt x="71" y="26"/>
                  </a:lnTo>
                  <a:lnTo>
                    <a:pt x="71" y="25"/>
                  </a:lnTo>
                  <a:lnTo>
                    <a:pt x="71" y="23"/>
                  </a:lnTo>
                  <a:lnTo>
                    <a:pt x="72" y="22"/>
                  </a:lnTo>
                  <a:lnTo>
                    <a:pt x="72" y="22"/>
                  </a:lnTo>
                  <a:lnTo>
                    <a:pt x="72" y="20"/>
                  </a:lnTo>
                  <a:lnTo>
                    <a:pt x="72" y="20"/>
                  </a:lnTo>
                  <a:lnTo>
                    <a:pt x="74" y="19"/>
                  </a:lnTo>
                  <a:lnTo>
                    <a:pt x="74" y="17"/>
                  </a:lnTo>
                  <a:lnTo>
                    <a:pt x="76" y="14"/>
                  </a:lnTo>
                  <a:lnTo>
                    <a:pt x="77" y="12"/>
                  </a:lnTo>
                  <a:lnTo>
                    <a:pt x="77" y="12"/>
                  </a:lnTo>
                  <a:lnTo>
                    <a:pt x="77" y="11"/>
                  </a:lnTo>
                  <a:lnTo>
                    <a:pt x="77" y="9"/>
                  </a:lnTo>
                  <a:lnTo>
                    <a:pt x="77" y="8"/>
                  </a:lnTo>
                  <a:lnTo>
                    <a:pt x="77" y="8"/>
                  </a:lnTo>
                  <a:lnTo>
                    <a:pt x="77" y="4"/>
                  </a:lnTo>
                  <a:lnTo>
                    <a:pt x="79" y="4"/>
                  </a:lnTo>
                  <a:lnTo>
                    <a:pt x="79" y="3"/>
                  </a:lnTo>
                  <a:lnTo>
                    <a:pt x="80" y="3"/>
                  </a:lnTo>
                  <a:lnTo>
                    <a:pt x="80" y="3"/>
                  </a:lnTo>
                  <a:lnTo>
                    <a:pt x="85" y="3"/>
                  </a:lnTo>
                  <a:lnTo>
                    <a:pt x="88" y="1"/>
                  </a:lnTo>
                  <a:lnTo>
                    <a:pt x="88" y="1"/>
                  </a:lnTo>
                  <a:lnTo>
                    <a:pt x="91" y="0"/>
                  </a:lnTo>
                  <a:lnTo>
                    <a:pt x="9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12" name="Freeform 309">
              <a:extLst>
                <a:ext uri="{FF2B5EF4-FFF2-40B4-BE49-F238E27FC236}">
                  <a16:creationId xmlns:a16="http://schemas.microsoft.com/office/drawing/2014/main" id="{12B1F683-375B-D3EE-1239-51D5DFCA0985}"/>
                </a:ext>
              </a:extLst>
            </p:cNvPr>
            <p:cNvSpPr>
              <a:spLocks/>
            </p:cNvSpPr>
            <p:nvPr/>
          </p:nvSpPr>
          <p:spPr bwMode="auto">
            <a:xfrm>
              <a:off x="6170432" y="4109895"/>
              <a:ext cx="366454" cy="241703"/>
            </a:xfrm>
            <a:custGeom>
              <a:avLst/>
              <a:gdLst>
                <a:gd name="T0" fmla="*/ 123 w 188"/>
                <a:gd name="T1" fmla="*/ 1 h 124"/>
                <a:gd name="T2" fmla="*/ 134 w 188"/>
                <a:gd name="T3" fmla="*/ 15 h 124"/>
                <a:gd name="T4" fmla="*/ 131 w 188"/>
                <a:gd name="T5" fmla="*/ 26 h 124"/>
                <a:gd name="T6" fmla="*/ 134 w 188"/>
                <a:gd name="T7" fmla="*/ 31 h 124"/>
                <a:gd name="T8" fmla="*/ 141 w 188"/>
                <a:gd name="T9" fmla="*/ 36 h 124"/>
                <a:gd name="T10" fmla="*/ 152 w 188"/>
                <a:gd name="T11" fmla="*/ 41 h 124"/>
                <a:gd name="T12" fmla="*/ 156 w 188"/>
                <a:gd name="T13" fmla="*/ 49 h 124"/>
                <a:gd name="T14" fmla="*/ 169 w 188"/>
                <a:gd name="T15" fmla="*/ 58 h 124"/>
                <a:gd name="T16" fmla="*/ 172 w 188"/>
                <a:gd name="T17" fmla="*/ 66 h 124"/>
                <a:gd name="T18" fmla="*/ 178 w 188"/>
                <a:gd name="T19" fmla="*/ 72 h 124"/>
                <a:gd name="T20" fmla="*/ 185 w 188"/>
                <a:gd name="T21" fmla="*/ 77 h 124"/>
                <a:gd name="T22" fmla="*/ 183 w 188"/>
                <a:gd name="T23" fmla="*/ 83 h 124"/>
                <a:gd name="T24" fmla="*/ 171 w 188"/>
                <a:gd name="T25" fmla="*/ 83 h 124"/>
                <a:gd name="T26" fmla="*/ 156 w 188"/>
                <a:gd name="T27" fmla="*/ 85 h 124"/>
                <a:gd name="T28" fmla="*/ 142 w 188"/>
                <a:gd name="T29" fmla="*/ 86 h 124"/>
                <a:gd name="T30" fmla="*/ 130 w 188"/>
                <a:gd name="T31" fmla="*/ 91 h 124"/>
                <a:gd name="T32" fmla="*/ 120 w 188"/>
                <a:gd name="T33" fmla="*/ 91 h 124"/>
                <a:gd name="T34" fmla="*/ 109 w 188"/>
                <a:gd name="T35" fmla="*/ 96 h 124"/>
                <a:gd name="T36" fmla="*/ 96 w 188"/>
                <a:gd name="T37" fmla="*/ 96 h 124"/>
                <a:gd name="T38" fmla="*/ 87 w 188"/>
                <a:gd name="T39" fmla="*/ 90 h 124"/>
                <a:gd name="T40" fmla="*/ 74 w 188"/>
                <a:gd name="T41" fmla="*/ 83 h 124"/>
                <a:gd name="T42" fmla="*/ 60 w 188"/>
                <a:gd name="T43" fmla="*/ 96 h 124"/>
                <a:gd name="T44" fmla="*/ 59 w 188"/>
                <a:gd name="T45" fmla="*/ 105 h 124"/>
                <a:gd name="T46" fmla="*/ 54 w 188"/>
                <a:gd name="T47" fmla="*/ 107 h 124"/>
                <a:gd name="T48" fmla="*/ 49 w 188"/>
                <a:gd name="T49" fmla="*/ 105 h 124"/>
                <a:gd name="T50" fmla="*/ 38 w 188"/>
                <a:gd name="T51" fmla="*/ 107 h 124"/>
                <a:gd name="T52" fmla="*/ 30 w 188"/>
                <a:gd name="T53" fmla="*/ 112 h 124"/>
                <a:gd name="T54" fmla="*/ 29 w 188"/>
                <a:gd name="T55" fmla="*/ 118 h 124"/>
                <a:gd name="T56" fmla="*/ 24 w 188"/>
                <a:gd name="T57" fmla="*/ 119 h 124"/>
                <a:gd name="T58" fmla="*/ 24 w 188"/>
                <a:gd name="T59" fmla="*/ 116 h 124"/>
                <a:gd name="T60" fmla="*/ 19 w 188"/>
                <a:gd name="T61" fmla="*/ 113 h 124"/>
                <a:gd name="T62" fmla="*/ 10 w 188"/>
                <a:gd name="T63" fmla="*/ 102 h 124"/>
                <a:gd name="T64" fmla="*/ 11 w 188"/>
                <a:gd name="T65" fmla="*/ 99 h 124"/>
                <a:gd name="T66" fmla="*/ 5 w 188"/>
                <a:gd name="T67" fmla="*/ 91 h 124"/>
                <a:gd name="T68" fmla="*/ 2 w 188"/>
                <a:gd name="T69" fmla="*/ 82 h 124"/>
                <a:gd name="T70" fmla="*/ 3 w 188"/>
                <a:gd name="T71" fmla="*/ 72 h 124"/>
                <a:gd name="T72" fmla="*/ 0 w 188"/>
                <a:gd name="T73" fmla="*/ 71 h 124"/>
                <a:gd name="T74" fmla="*/ 5 w 188"/>
                <a:gd name="T75" fmla="*/ 66 h 124"/>
                <a:gd name="T76" fmla="*/ 11 w 188"/>
                <a:gd name="T77" fmla="*/ 56 h 124"/>
                <a:gd name="T78" fmla="*/ 18 w 188"/>
                <a:gd name="T79" fmla="*/ 49 h 124"/>
                <a:gd name="T80" fmla="*/ 29 w 188"/>
                <a:gd name="T81" fmla="*/ 47 h 124"/>
                <a:gd name="T82" fmla="*/ 32 w 188"/>
                <a:gd name="T83" fmla="*/ 45 h 124"/>
                <a:gd name="T84" fmla="*/ 40 w 188"/>
                <a:gd name="T85" fmla="*/ 47 h 124"/>
                <a:gd name="T86" fmla="*/ 49 w 188"/>
                <a:gd name="T87" fmla="*/ 42 h 124"/>
                <a:gd name="T88" fmla="*/ 62 w 188"/>
                <a:gd name="T89" fmla="*/ 41 h 124"/>
                <a:gd name="T90" fmla="*/ 66 w 188"/>
                <a:gd name="T91" fmla="*/ 34 h 124"/>
                <a:gd name="T92" fmla="*/ 65 w 188"/>
                <a:gd name="T93" fmla="*/ 30 h 124"/>
                <a:gd name="T94" fmla="*/ 76 w 188"/>
                <a:gd name="T95" fmla="*/ 28 h 124"/>
                <a:gd name="T96" fmla="*/ 89 w 188"/>
                <a:gd name="T97" fmla="*/ 23 h 124"/>
                <a:gd name="T98" fmla="*/ 95 w 188"/>
                <a:gd name="T99" fmla="*/ 19 h 124"/>
                <a:gd name="T100" fmla="*/ 103 w 188"/>
                <a:gd name="T101" fmla="*/ 11 h 124"/>
                <a:gd name="T102" fmla="*/ 106 w 188"/>
                <a:gd name="T103" fmla="*/ 6 h 124"/>
                <a:gd name="T104" fmla="*/ 111 w 188"/>
                <a:gd name="T105" fmla="*/ 1 h 124"/>
                <a:gd name="T106" fmla="*/ 117 w 188"/>
                <a:gd name="T107"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8" h="124">
                  <a:moveTo>
                    <a:pt x="117" y="0"/>
                  </a:moveTo>
                  <a:lnTo>
                    <a:pt x="118" y="0"/>
                  </a:lnTo>
                  <a:lnTo>
                    <a:pt x="120" y="0"/>
                  </a:lnTo>
                  <a:lnTo>
                    <a:pt x="122" y="0"/>
                  </a:lnTo>
                  <a:lnTo>
                    <a:pt x="122" y="0"/>
                  </a:lnTo>
                  <a:lnTo>
                    <a:pt x="123" y="1"/>
                  </a:lnTo>
                  <a:lnTo>
                    <a:pt x="123" y="3"/>
                  </a:lnTo>
                  <a:lnTo>
                    <a:pt x="128" y="6"/>
                  </a:lnTo>
                  <a:lnTo>
                    <a:pt x="130" y="8"/>
                  </a:lnTo>
                  <a:lnTo>
                    <a:pt x="131" y="11"/>
                  </a:lnTo>
                  <a:lnTo>
                    <a:pt x="133" y="12"/>
                  </a:lnTo>
                  <a:lnTo>
                    <a:pt x="134" y="15"/>
                  </a:lnTo>
                  <a:lnTo>
                    <a:pt x="134" y="17"/>
                  </a:lnTo>
                  <a:lnTo>
                    <a:pt x="134" y="19"/>
                  </a:lnTo>
                  <a:lnTo>
                    <a:pt x="133" y="23"/>
                  </a:lnTo>
                  <a:lnTo>
                    <a:pt x="133" y="23"/>
                  </a:lnTo>
                  <a:lnTo>
                    <a:pt x="131" y="26"/>
                  </a:lnTo>
                  <a:lnTo>
                    <a:pt x="131" y="26"/>
                  </a:lnTo>
                  <a:lnTo>
                    <a:pt x="131" y="28"/>
                  </a:lnTo>
                  <a:lnTo>
                    <a:pt x="131" y="28"/>
                  </a:lnTo>
                  <a:lnTo>
                    <a:pt x="133" y="28"/>
                  </a:lnTo>
                  <a:lnTo>
                    <a:pt x="133" y="31"/>
                  </a:lnTo>
                  <a:lnTo>
                    <a:pt x="133" y="31"/>
                  </a:lnTo>
                  <a:lnTo>
                    <a:pt x="134" y="31"/>
                  </a:lnTo>
                  <a:lnTo>
                    <a:pt x="137" y="33"/>
                  </a:lnTo>
                  <a:lnTo>
                    <a:pt x="139" y="33"/>
                  </a:lnTo>
                  <a:lnTo>
                    <a:pt x="141" y="33"/>
                  </a:lnTo>
                  <a:lnTo>
                    <a:pt x="142" y="33"/>
                  </a:lnTo>
                  <a:lnTo>
                    <a:pt x="142" y="33"/>
                  </a:lnTo>
                  <a:lnTo>
                    <a:pt x="141" y="36"/>
                  </a:lnTo>
                  <a:lnTo>
                    <a:pt x="142" y="38"/>
                  </a:lnTo>
                  <a:lnTo>
                    <a:pt x="142" y="38"/>
                  </a:lnTo>
                  <a:lnTo>
                    <a:pt x="144" y="39"/>
                  </a:lnTo>
                  <a:lnTo>
                    <a:pt x="145" y="39"/>
                  </a:lnTo>
                  <a:lnTo>
                    <a:pt x="150" y="39"/>
                  </a:lnTo>
                  <a:lnTo>
                    <a:pt x="152" y="41"/>
                  </a:lnTo>
                  <a:lnTo>
                    <a:pt x="153" y="42"/>
                  </a:lnTo>
                  <a:lnTo>
                    <a:pt x="156" y="45"/>
                  </a:lnTo>
                  <a:lnTo>
                    <a:pt x="156" y="47"/>
                  </a:lnTo>
                  <a:lnTo>
                    <a:pt x="156" y="47"/>
                  </a:lnTo>
                  <a:lnTo>
                    <a:pt x="156" y="49"/>
                  </a:lnTo>
                  <a:lnTo>
                    <a:pt x="156" y="49"/>
                  </a:lnTo>
                  <a:lnTo>
                    <a:pt x="158" y="50"/>
                  </a:lnTo>
                  <a:lnTo>
                    <a:pt x="158" y="52"/>
                  </a:lnTo>
                  <a:lnTo>
                    <a:pt x="161" y="53"/>
                  </a:lnTo>
                  <a:lnTo>
                    <a:pt x="166" y="56"/>
                  </a:lnTo>
                  <a:lnTo>
                    <a:pt x="167" y="58"/>
                  </a:lnTo>
                  <a:lnTo>
                    <a:pt x="169" y="58"/>
                  </a:lnTo>
                  <a:lnTo>
                    <a:pt x="171" y="60"/>
                  </a:lnTo>
                  <a:lnTo>
                    <a:pt x="172" y="61"/>
                  </a:lnTo>
                  <a:lnTo>
                    <a:pt x="172" y="63"/>
                  </a:lnTo>
                  <a:lnTo>
                    <a:pt x="172" y="64"/>
                  </a:lnTo>
                  <a:lnTo>
                    <a:pt x="172" y="66"/>
                  </a:lnTo>
                  <a:lnTo>
                    <a:pt x="172" y="66"/>
                  </a:lnTo>
                  <a:lnTo>
                    <a:pt x="174" y="67"/>
                  </a:lnTo>
                  <a:lnTo>
                    <a:pt x="174" y="69"/>
                  </a:lnTo>
                  <a:lnTo>
                    <a:pt x="175" y="71"/>
                  </a:lnTo>
                  <a:lnTo>
                    <a:pt x="177" y="71"/>
                  </a:lnTo>
                  <a:lnTo>
                    <a:pt x="178" y="71"/>
                  </a:lnTo>
                  <a:lnTo>
                    <a:pt x="178" y="72"/>
                  </a:lnTo>
                  <a:lnTo>
                    <a:pt x="182" y="74"/>
                  </a:lnTo>
                  <a:lnTo>
                    <a:pt x="183" y="74"/>
                  </a:lnTo>
                  <a:lnTo>
                    <a:pt x="185" y="75"/>
                  </a:lnTo>
                  <a:lnTo>
                    <a:pt x="185" y="75"/>
                  </a:lnTo>
                  <a:lnTo>
                    <a:pt x="185" y="77"/>
                  </a:lnTo>
                  <a:lnTo>
                    <a:pt x="185" y="77"/>
                  </a:lnTo>
                  <a:lnTo>
                    <a:pt x="185" y="78"/>
                  </a:lnTo>
                  <a:lnTo>
                    <a:pt x="186" y="82"/>
                  </a:lnTo>
                  <a:lnTo>
                    <a:pt x="186" y="83"/>
                  </a:lnTo>
                  <a:lnTo>
                    <a:pt x="188" y="83"/>
                  </a:lnTo>
                  <a:lnTo>
                    <a:pt x="183" y="83"/>
                  </a:lnTo>
                  <a:lnTo>
                    <a:pt x="183" y="83"/>
                  </a:lnTo>
                  <a:lnTo>
                    <a:pt x="183" y="83"/>
                  </a:lnTo>
                  <a:lnTo>
                    <a:pt x="180" y="85"/>
                  </a:lnTo>
                  <a:lnTo>
                    <a:pt x="180" y="85"/>
                  </a:lnTo>
                  <a:lnTo>
                    <a:pt x="178" y="85"/>
                  </a:lnTo>
                  <a:lnTo>
                    <a:pt x="177" y="85"/>
                  </a:lnTo>
                  <a:lnTo>
                    <a:pt x="171" y="83"/>
                  </a:lnTo>
                  <a:lnTo>
                    <a:pt x="166" y="82"/>
                  </a:lnTo>
                  <a:lnTo>
                    <a:pt x="164" y="82"/>
                  </a:lnTo>
                  <a:lnTo>
                    <a:pt x="161" y="82"/>
                  </a:lnTo>
                  <a:lnTo>
                    <a:pt x="159" y="82"/>
                  </a:lnTo>
                  <a:lnTo>
                    <a:pt x="158" y="85"/>
                  </a:lnTo>
                  <a:lnTo>
                    <a:pt x="156" y="85"/>
                  </a:lnTo>
                  <a:lnTo>
                    <a:pt x="155" y="86"/>
                  </a:lnTo>
                  <a:lnTo>
                    <a:pt x="153" y="86"/>
                  </a:lnTo>
                  <a:lnTo>
                    <a:pt x="150" y="86"/>
                  </a:lnTo>
                  <a:lnTo>
                    <a:pt x="145" y="85"/>
                  </a:lnTo>
                  <a:lnTo>
                    <a:pt x="144" y="86"/>
                  </a:lnTo>
                  <a:lnTo>
                    <a:pt x="142" y="86"/>
                  </a:lnTo>
                  <a:lnTo>
                    <a:pt x="139" y="88"/>
                  </a:lnTo>
                  <a:lnTo>
                    <a:pt x="136" y="88"/>
                  </a:lnTo>
                  <a:lnTo>
                    <a:pt x="134" y="90"/>
                  </a:lnTo>
                  <a:lnTo>
                    <a:pt x="131" y="90"/>
                  </a:lnTo>
                  <a:lnTo>
                    <a:pt x="130" y="91"/>
                  </a:lnTo>
                  <a:lnTo>
                    <a:pt x="130" y="91"/>
                  </a:lnTo>
                  <a:lnTo>
                    <a:pt x="128" y="90"/>
                  </a:lnTo>
                  <a:lnTo>
                    <a:pt x="126" y="90"/>
                  </a:lnTo>
                  <a:lnTo>
                    <a:pt x="125" y="90"/>
                  </a:lnTo>
                  <a:lnTo>
                    <a:pt x="122" y="90"/>
                  </a:lnTo>
                  <a:lnTo>
                    <a:pt x="120" y="91"/>
                  </a:lnTo>
                  <a:lnTo>
                    <a:pt x="120" y="91"/>
                  </a:lnTo>
                  <a:lnTo>
                    <a:pt x="118" y="94"/>
                  </a:lnTo>
                  <a:lnTo>
                    <a:pt x="117" y="97"/>
                  </a:lnTo>
                  <a:lnTo>
                    <a:pt x="117" y="97"/>
                  </a:lnTo>
                  <a:lnTo>
                    <a:pt x="117" y="97"/>
                  </a:lnTo>
                  <a:lnTo>
                    <a:pt x="115" y="97"/>
                  </a:lnTo>
                  <a:lnTo>
                    <a:pt x="109" y="96"/>
                  </a:lnTo>
                  <a:lnTo>
                    <a:pt x="106" y="96"/>
                  </a:lnTo>
                  <a:lnTo>
                    <a:pt x="103" y="96"/>
                  </a:lnTo>
                  <a:lnTo>
                    <a:pt x="101" y="96"/>
                  </a:lnTo>
                  <a:lnTo>
                    <a:pt x="100" y="96"/>
                  </a:lnTo>
                  <a:lnTo>
                    <a:pt x="98" y="96"/>
                  </a:lnTo>
                  <a:lnTo>
                    <a:pt x="96" y="96"/>
                  </a:lnTo>
                  <a:lnTo>
                    <a:pt x="95" y="94"/>
                  </a:lnTo>
                  <a:lnTo>
                    <a:pt x="92" y="94"/>
                  </a:lnTo>
                  <a:lnTo>
                    <a:pt x="90" y="94"/>
                  </a:lnTo>
                  <a:lnTo>
                    <a:pt x="89" y="93"/>
                  </a:lnTo>
                  <a:lnTo>
                    <a:pt x="89" y="93"/>
                  </a:lnTo>
                  <a:lnTo>
                    <a:pt x="87" y="90"/>
                  </a:lnTo>
                  <a:lnTo>
                    <a:pt x="84" y="88"/>
                  </a:lnTo>
                  <a:lnTo>
                    <a:pt x="81" y="86"/>
                  </a:lnTo>
                  <a:lnTo>
                    <a:pt x="79" y="85"/>
                  </a:lnTo>
                  <a:lnTo>
                    <a:pt x="77" y="85"/>
                  </a:lnTo>
                  <a:lnTo>
                    <a:pt x="76" y="83"/>
                  </a:lnTo>
                  <a:lnTo>
                    <a:pt x="74" y="83"/>
                  </a:lnTo>
                  <a:lnTo>
                    <a:pt x="71" y="85"/>
                  </a:lnTo>
                  <a:lnTo>
                    <a:pt x="68" y="86"/>
                  </a:lnTo>
                  <a:lnTo>
                    <a:pt x="63" y="93"/>
                  </a:lnTo>
                  <a:lnTo>
                    <a:pt x="62" y="94"/>
                  </a:lnTo>
                  <a:lnTo>
                    <a:pt x="60" y="94"/>
                  </a:lnTo>
                  <a:lnTo>
                    <a:pt x="60" y="96"/>
                  </a:lnTo>
                  <a:lnTo>
                    <a:pt x="60" y="99"/>
                  </a:lnTo>
                  <a:lnTo>
                    <a:pt x="62" y="101"/>
                  </a:lnTo>
                  <a:lnTo>
                    <a:pt x="60" y="105"/>
                  </a:lnTo>
                  <a:lnTo>
                    <a:pt x="60" y="107"/>
                  </a:lnTo>
                  <a:lnTo>
                    <a:pt x="60" y="107"/>
                  </a:lnTo>
                  <a:lnTo>
                    <a:pt x="59" y="105"/>
                  </a:lnTo>
                  <a:lnTo>
                    <a:pt x="59" y="105"/>
                  </a:lnTo>
                  <a:lnTo>
                    <a:pt x="57" y="105"/>
                  </a:lnTo>
                  <a:lnTo>
                    <a:pt x="55" y="107"/>
                  </a:lnTo>
                  <a:lnTo>
                    <a:pt x="55" y="107"/>
                  </a:lnTo>
                  <a:lnTo>
                    <a:pt x="54" y="107"/>
                  </a:lnTo>
                  <a:lnTo>
                    <a:pt x="54" y="107"/>
                  </a:lnTo>
                  <a:lnTo>
                    <a:pt x="52" y="107"/>
                  </a:lnTo>
                  <a:lnTo>
                    <a:pt x="52" y="107"/>
                  </a:lnTo>
                  <a:lnTo>
                    <a:pt x="51" y="107"/>
                  </a:lnTo>
                  <a:lnTo>
                    <a:pt x="51" y="107"/>
                  </a:lnTo>
                  <a:lnTo>
                    <a:pt x="51" y="107"/>
                  </a:lnTo>
                  <a:lnTo>
                    <a:pt x="49" y="105"/>
                  </a:lnTo>
                  <a:lnTo>
                    <a:pt x="46" y="105"/>
                  </a:lnTo>
                  <a:lnTo>
                    <a:pt x="44" y="104"/>
                  </a:lnTo>
                  <a:lnTo>
                    <a:pt x="44" y="104"/>
                  </a:lnTo>
                  <a:lnTo>
                    <a:pt x="41" y="105"/>
                  </a:lnTo>
                  <a:lnTo>
                    <a:pt x="41" y="105"/>
                  </a:lnTo>
                  <a:lnTo>
                    <a:pt x="38" y="107"/>
                  </a:lnTo>
                  <a:lnTo>
                    <a:pt x="33" y="107"/>
                  </a:lnTo>
                  <a:lnTo>
                    <a:pt x="33" y="107"/>
                  </a:lnTo>
                  <a:lnTo>
                    <a:pt x="32" y="107"/>
                  </a:lnTo>
                  <a:lnTo>
                    <a:pt x="32" y="108"/>
                  </a:lnTo>
                  <a:lnTo>
                    <a:pt x="30" y="108"/>
                  </a:lnTo>
                  <a:lnTo>
                    <a:pt x="30" y="112"/>
                  </a:lnTo>
                  <a:lnTo>
                    <a:pt x="30" y="112"/>
                  </a:lnTo>
                  <a:lnTo>
                    <a:pt x="30" y="113"/>
                  </a:lnTo>
                  <a:lnTo>
                    <a:pt x="30" y="115"/>
                  </a:lnTo>
                  <a:lnTo>
                    <a:pt x="30" y="116"/>
                  </a:lnTo>
                  <a:lnTo>
                    <a:pt x="30" y="116"/>
                  </a:lnTo>
                  <a:lnTo>
                    <a:pt x="29" y="118"/>
                  </a:lnTo>
                  <a:lnTo>
                    <a:pt x="27" y="121"/>
                  </a:lnTo>
                  <a:lnTo>
                    <a:pt x="27" y="123"/>
                  </a:lnTo>
                  <a:lnTo>
                    <a:pt x="25" y="124"/>
                  </a:lnTo>
                  <a:lnTo>
                    <a:pt x="25" y="124"/>
                  </a:lnTo>
                  <a:lnTo>
                    <a:pt x="24" y="123"/>
                  </a:lnTo>
                  <a:lnTo>
                    <a:pt x="24" y="119"/>
                  </a:lnTo>
                  <a:lnTo>
                    <a:pt x="24" y="119"/>
                  </a:lnTo>
                  <a:lnTo>
                    <a:pt x="24" y="119"/>
                  </a:lnTo>
                  <a:lnTo>
                    <a:pt x="24" y="119"/>
                  </a:lnTo>
                  <a:lnTo>
                    <a:pt x="24" y="118"/>
                  </a:lnTo>
                  <a:lnTo>
                    <a:pt x="24" y="116"/>
                  </a:lnTo>
                  <a:lnTo>
                    <a:pt x="24" y="116"/>
                  </a:lnTo>
                  <a:lnTo>
                    <a:pt x="24" y="115"/>
                  </a:lnTo>
                  <a:lnTo>
                    <a:pt x="22" y="113"/>
                  </a:lnTo>
                  <a:lnTo>
                    <a:pt x="22" y="113"/>
                  </a:lnTo>
                  <a:lnTo>
                    <a:pt x="22" y="113"/>
                  </a:lnTo>
                  <a:lnTo>
                    <a:pt x="21" y="113"/>
                  </a:lnTo>
                  <a:lnTo>
                    <a:pt x="19" y="113"/>
                  </a:lnTo>
                  <a:lnTo>
                    <a:pt x="19" y="112"/>
                  </a:lnTo>
                  <a:lnTo>
                    <a:pt x="18" y="110"/>
                  </a:lnTo>
                  <a:lnTo>
                    <a:pt x="16" y="108"/>
                  </a:lnTo>
                  <a:lnTo>
                    <a:pt x="14" y="107"/>
                  </a:lnTo>
                  <a:lnTo>
                    <a:pt x="13" y="104"/>
                  </a:lnTo>
                  <a:lnTo>
                    <a:pt x="10" y="102"/>
                  </a:lnTo>
                  <a:lnTo>
                    <a:pt x="10" y="101"/>
                  </a:lnTo>
                  <a:lnTo>
                    <a:pt x="10" y="99"/>
                  </a:lnTo>
                  <a:lnTo>
                    <a:pt x="10" y="99"/>
                  </a:lnTo>
                  <a:lnTo>
                    <a:pt x="10" y="99"/>
                  </a:lnTo>
                  <a:lnTo>
                    <a:pt x="11" y="99"/>
                  </a:lnTo>
                  <a:lnTo>
                    <a:pt x="11" y="99"/>
                  </a:lnTo>
                  <a:lnTo>
                    <a:pt x="10" y="97"/>
                  </a:lnTo>
                  <a:lnTo>
                    <a:pt x="10" y="96"/>
                  </a:lnTo>
                  <a:lnTo>
                    <a:pt x="10" y="94"/>
                  </a:lnTo>
                  <a:lnTo>
                    <a:pt x="7" y="93"/>
                  </a:lnTo>
                  <a:lnTo>
                    <a:pt x="5" y="93"/>
                  </a:lnTo>
                  <a:lnTo>
                    <a:pt x="5" y="91"/>
                  </a:lnTo>
                  <a:lnTo>
                    <a:pt x="5" y="91"/>
                  </a:lnTo>
                  <a:lnTo>
                    <a:pt x="3" y="85"/>
                  </a:lnTo>
                  <a:lnTo>
                    <a:pt x="3" y="83"/>
                  </a:lnTo>
                  <a:lnTo>
                    <a:pt x="3" y="82"/>
                  </a:lnTo>
                  <a:lnTo>
                    <a:pt x="2" y="82"/>
                  </a:lnTo>
                  <a:lnTo>
                    <a:pt x="2" y="82"/>
                  </a:lnTo>
                  <a:lnTo>
                    <a:pt x="2" y="80"/>
                  </a:lnTo>
                  <a:lnTo>
                    <a:pt x="3" y="80"/>
                  </a:lnTo>
                  <a:lnTo>
                    <a:pt x="2" y="78"/>
                  </a:lnTo>
                  <a:lnTo>
                    <a:pt x="3" y="78"/>
                  </a:lnTo>
                  <a:lnTo>
                    <a:pt x="3" y="74"/>
                  </a:lnTo>
                  <a:lnTo>
                    <a:pt x="3" y="72"/>
                  </a:lnTo>
                  <a:lnTo>
                    <a:pt x="2" y="72"/>
                  </a:lnTo>
                  <a:lnTo>
                    <a:pt x="2" y="72"/>
                  </a:lnTo>
                  <a:lnTo>
                    <a:pt x="2" y="72"/>
                  </a:lnTo>
                  <a:lnTo>
                    <a:pt x="0" y="72"/>
                  </a:lnTo>
                  <a:lnTo>
                    <a:pt x="0" y="71"/>
                  </a:lnTo>
                  <a:lnTo>
                    <a:pt x="0" y="71"/>
                  </a:lnTo>
                  <a:lnTo>
                    <a:pt x="0" y="69"/>
                  </a:lnTo>
                  <a:lnTo>
                    <a:pt x="2" y="69"/>
                  </a:lnTo>
                  <a:lnTo>
                    <a:pt x="2" y="69"/>
                  </a:lnTo>
                  <a:lnTo>
                    <a:pt x="5" y="67"/>
                  </a:lnTo>
                  <a:lnTo>
                    <a:pt x="5" y="67"/>
                  </a:lnTo>
                  <a:lnTo>
                    <a:pt x="5" y="66"/>
                  </a:lnTo>
                  <a:lnTo>
                    <a:pt x="5" y="66"/>
                  </a:lnTo>
                  <a:lnTo>
                    <a:pt x="7" y="63"/>
                  </a:lnTo>
                  <a:lnTo>
                    <a:pt x="8" y="61"/>
                  </a:lnTo>
                  <a:lnTo>
                    <a:pt x="10" y="60"/>
                  </a:lnTo>
                  <a:lnTo>
                    <a:pt x="10" y="58"/>
                  </a:lnTo>
                  <a:lnTo>
                    <a:pt x="11" y="56"/>
                  </a:lnTo>
                  <a:lnTo>
                    <a:pt x="11" y="55"/>
                  </a:lnTo>
                  <a:lnTo>
                    <a:pt x="11" y="53"/>
                  </a:lnTo>
                  <a:lnTo>
                    <a:pt x="13" y="53"/>
                  </a:lnTo>
                  <a:lnTo>
                    <a:pt x="14" y="52"/>
                  </a:lnTo>
                  <a:lnTo>
                    <a:pt x="16" y="49"/>
                  </a:lnTo>
                  <a:lnTo>
                    <a:pt x="18" y="49"/>
                  </a:lnTo>
                  <a:lnTo>
                    <a:pt x="19" y="50"/>
                  </a:lnTo>
                  <a:lnTo>
                    <a:pt x="21" y="50"/>
                  </a:lnTo>
                  <a:lnTo>
                    <a:pt x="22" y="50"/>
                  </a:lnTo>
                  <a:lnTo>
                    <a:pt x="24" y="49"/>
                  </a:lnTo>
                  <a:lnTo>
                    <a:pt x="25" y="49"/>
                  </a:lnTo>
                  <a:lnTo>
                    <a:pt x="29" y="47"/>
                  </a:lnTo>
                  <a:lnTo>
                    <a:pt x="29" y="45"/>
                  </a:lnTo>
                  <a:lnTo>
                    <a:pt x="30" y="45"/>
                  </a:lnTo>
                  <a:lnTo>
                    <a:pt x="30" y="44"/>
                  </a:lnTo>
                  <a:lnTo>
                    <a:pt x="30" y="44"/>
                  </a:lnTo>
                  <a:lnTo>
                    <a:pt x="32" y="45"/>
                  </a:lnTo>
                  <a:lnTo>
                    <a:pt x="32" y="45"/>
                  </a:lnTo>
                  <a:lnTo>
                    <a:pt x="33" y="47"/>
                  </a:lnTo>
                  <a:lnTo>
                    <a:pt x="35" y="49"/>
                  </a:lnTo>
                  <a:lnTo>
                    <a:pt x="35" y="49"/>
                  </a:lnTo>
                  <a:lnTo>
                    <a:pt x="36" y="47"/>
                  </a:lnTo>
                  <a:lnTo>
                    <a:pt x="38" y="47"/>
                  </a:lnTo>
                  <a:lnTo>
                    <a:pt x="40" y="47"/>
                  </a:lnTo>
                  <a:lnTo>
                    <a:pt x="41" y="45"/>
                  </a:lnTo>
                  <a:lnTo>
                    <a:pt x="43" y="44"/>
                  </a:lnTo>
                  <a:lnTo>
                    <a:pt x="44" y="44"/>
                  </a:lnTo>
                  <a:lnTo>
                    <a:pt x="44" y="44"/>
                  </a:lnTo>
                  <a:lnTo>
                    <a:pt x="48" y="42"/>
                  </a:lnTo>
                  <a:lnTo>
                    <a:pt x="49" y="42"/>
                  </a:lnTo>
                  <a:lnTo>
                    <a:pt x="51" y="42"/>
                  </a:lnTo>
                  <a:lnTo>
                    <a:pt x="55" y="42"/>
                  </a:lnTo>
                  <a:lnTo>
                    <a:pt x="59" y="42"/>
                  </a:lnTo>
                  <a:lnTo>
                    <a:pt x="60" y="42"/>
                  </a:lnTo>
                  <a:lnTo>
                    <a:pt x="60" y="41"/>
                  </a:lnTo>
                  <a:lnTo>
                    <a:pt x="62" y="41"/>
                  </a:lnTo>
                  <a:lnTo>
                    <a:pt x="62" y="39"/>
                  </a:lnTo>
                  <a:lnTo>
                    <a:pt x="63" y="39"/>
                  </a:lnTo>
                  <a:lnTo>
                    <a:pt x="65" y="36"/>
                  </a:lnTo>
                  <a:lnTo>
                    <a:pt x="66" y="34"/>
                  </a:lnTo>
                  <a:lnTo>
                    <a:pt x="66" y="34"/>
                  </a:lnTo>
                  <a:lnTo>
                    <a:pt x="66" y="34"/>
                  </a:lnTo>
                  <a:lnTo>
                    <a:pt x="68" y="34"/>
                  </a:lnTo>
                  <a:lnTo>
                    <a:pt x="68" y="33"/>
                  </a:lnTo>
                  <a:lnTo>
                    <a:pt x="68" y="31"/>
                  </a:lnTo>
                  <a:lnTo>
                    <a:pt x="65" y="30"/>
                  </a:lnTo>
                  <a:lnTo>
                    <a:pt x="65" y="30"/>
                  </a:lnTo>
                  <a:lnTo>
                    <a:pt x="65" y="30"/>
                  </a:lnTo>
                  <a:lnTo>
                    <a:pt x="65" y="30"/>
                  </a:lnTo>
                  <a:lnTo>
                    <a:pt x="66" y="28"/>
                  </a:lnTo>
                  <a:lnTo>
                    <a:pt x="66" y="28"/>
                  </a:lnTo>
                  <a:lnTo>
                    <a:pt x="68" y="28"/>
                  </a:lnTo>
                  <a:lnTo>
                    <a:pt x="73" y="28"/>
                  </a:lnTo>
                  <a:lnTo>
                    <a:pt x="76" y="28"/>
                  </a:lnTo>
                  <a:lnTo>
                    <a:pt x="76" y="28"/>
                  </a:lnTo>
                  <a:lnTo>
                    <a:pt x="79" y="26"/>
                  </a:lnTo>
                  <a:lnTo>
                    <a:pt x="81" y="26"/>
                  </a:lnTo>
                  <a:lnTo>
                    <a:pt x="82" y="26"/>
                  </a:lnTo>
                  <a:lnTo>
                    <a:pt x="85" y="26"/>
                  </a:lnTo>
                  <a:lnTo>
                    <a:pt x="89" y="23"/>
                  </a:lnTo>
                  <a:lnTo>
                    <a:pt x="90" y="23"/>
                  </a:lnTo>
                  <a:lnTo>
                    <a:pt x="90" y="23"/>
                  </a:lnTo>
                  <a:lnTo>
                    <a:pt x="90" y="23"/>
                  </a:lnTo>
                  <a:lnTo>
                    <a:pt x="92" y="22"/>
                  </a:lnTo>
                  <a:lnTo>
                    <a:pt x="93" y="20"/>
                  </a:lnTo>
                  <a:lnTo>
                    <a:pt x="95" y="19"/>
                  </a:lnTo>
                  <a:lnTo>
                    <a:pt x="95" y="17"/>
                  </a:lnTo>
                  <a:lnTo>
                    <a:pt x="100" y="14"/>
                  </a:lnTo>
                  <a:lnTo>
                    <a:pt x="101" y="14"/>
                  </a:lnTo>
                  <a:lnTo>
                    <a:pt x="101" y="14"/>
                  </a:lnTo>
                  <a:lnTo>
                    <a:pt x="103" y="11"/>
                  </a:lnTo>
                  <a:lnTo>
                    <a:pt x="103" y="11"/>
                  </a:lnTo>
                  <a:lnTo>
                    <a:pt x="104" y="11"/>
                  </a:lnTo>
                  <a:lnTo>
                    <a:pt x="104" y="11"/>
                  </a:lnTo>
                  <a:lnTo>
                    <a:pt x="106" y="9"/>
                  </a:lnTo>
                  <a:lnTo>
                    <a:pt x="106" y="8"/>
                  </a:lnTo>
                  <a:lnTo>
                    <a:pt x="106" y="6"/>
                  </a:lnTo>
                  <a:lnTo>
                    <a:pt x="106" y="6"/>
                  </a:lnTo>
                  <a:lnTo>
                    <a:pt x="106" y="4"/>
                  </a:lnTo>
                  <a:lnTo>
                    <a:pt x="106" y="4"/>
                  </a:lnTo>
                  <a:lnTo>
                    <a:pt x="106" y="4"/>
                  </a:lnTo>
                  <a:lnTo>
                    <a:pt x="109" y="3"/>
                  </a:lnTo>
                  <a:lnTo>
                    <a:pt x="111" y="1"/>
                  </a:lnTo>
                  <a:lnTo>
                    <a:pt x="111" y="1"/>
                  </a:lnTo>
                  <a:lnTo>
                    <a:pt x="111" y="1"/>
                  </a:lnTo>
                  <a:lnTo>
                    <a:pt x="112" y="1"/>
                  </a:lnTo>
                  <a:lnTo>
                    <a:pt x="112" y="1"/>
                  </a:lnTo>
                  <a:lnTo>
                    <a:pt x="114" y="0"/>
                  </a:lnTo>
                  <a:lnTo>
                    <a:pt x="115" y="0"/>
                  </a:lnTo>
                  <a:lnTo>
                    <a:pt x="11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13" name="Freeform 310">
              <a:extLst>
                <a:ext uri="{FF2B5EF4-FFF2-40B4-BE49-F238E27FC236}">
                  <a16:creationId xmlns:a16="http://schemas.microsoft.com/office/drawing/2014/main" id="{6CF2AA3D-4E46-B6EE-98EE-FD951D0745F9}"/>
                </a:ext>
              </a:extLst>
            </p:cNvPr>
            <p:cNvSpPr>
              <a:spLocks/>
            </p:cNvSpPr>
            <p:nvPr/>
          </p:nvSpPr>
          <p:spPr bwMode="auto">
            <a:xfrm>
              <a:off x="6110006" y="4269731"/>
              <a:ext cx="534087" cy="524341"/>
            </a:xfrm>
            <a:custGeom>
              <a:avLst/>
              <a:gdLst>
                <a:gd name="T0" fmla="*/ 214 w 274"/>
                <a:gd name="T1" fmla="*/ 1 h 269"/>
                <a:gd name="T2" fmla="*/ 228 w 274"/>
                <a:gd name="T3" fmla="*/ 11 h 269"/>
                <a:gd name="T4" fmla="*/ 243 w 274"/>
                <a:gd name="T5" fmla="*/ 12 h 269"/>
                <a:gd name="T6" fmla="*/ 260 w 274"/>
                <a:gd name="T7" fmla="*/ 19 h 269"/>
                <a:gd name="T8" fmla="*/ 268 w 274"/>
                <a:gd name="T9" fmla="*/ 25 h 269"/>
                <a:gd name="T10" fmla="*/ 269 w 274"/>
                <a:gd name="T11" fmla="*/ 34 h 269"/>
                <a:gd name="T12" fmla="*/ 274 w 274"/>
                <a:gd name="T13" fmla="*/ 42 h 269"/>
                <a:gd name="T14" fmla="*/ 265 w 274"/>
                <a:gd name="T15" fmla="*/ 53 h 269"/>
                <a:gd name="T16" fmla="*/ 260 w 274"/>
                <a:gd name="T17" fmla="*/ 59 h 269"/>
                <a:gd name="T18" fmla="*/ 252 w 274"/>
                <a:gd name="T19" fmla="*/ 74 h 269"/>
                <a:gd name="T20" fmla="*/ 247 w 274"/>
                <a:gd name="T21" fmla="*/ 85 h 269"/>
                <a:gd name="T22" fmla="*/ 250 w 274"/>
                <a:gd name="T23" fmla="*/ 91 h 269"/>
                <a:gd name="T24" fmla="*/ 243 w 274"/>
                <a:gd name="T25" fmla="*/ 99 h 269"/>
                <a:gd name="T26" fmla="*/ 239 w 274"/>
                <a:gd name="T27" fmla="*/ 110 h 269"/>
                <a:gd name="T28" fmla="*/ 246 w 274"/>
                <a:gd name="T29" fmla="*/ 121 h 269"/>
                <a:gd name="T30" fmla="*/ 244 w 274"/>
                <a:gd name="T31" fmla="*/ 130 h 269"/>
                <a:gd name="T32" fmla="*/ 244 w 274"/>
                <a:gd name="T33" fmla="*/ 138 h 269"/>
                <a:gd name="T34" fmla="*/ 244 w 274"/>
                <a:gd name="T35" fmla="*/ 148 h 269"/>
                <a:gd name="T36" fmla="*/ 247 w 274"/>
                <a:gd name="T37" fmla="*/ 159 h 269"/>
                <a:gd name="T38" fmla="*/ 249 w 274"/>
                <a:gd name="T39" fmla="*/ 168 h 269"/>
                <a:gd name="T40" fmla="*/ 257 w 274"/>
                <a:gd name="T41" fmla="*/ 178 h 269"/>
                <a:gd name="T42" fmla="*/ 261 w 274"/>
                <a:gd name="T43" fmla="*/ 189 h 269"/>
                <a:gd name="T44" fmla="*/ 249 w 274"/>
                <a:gd name="T45" fmla="*/ 197 h 269"/>
                <a:gd name="T46" fmla="*/ 235 w 274"/>
                <a:gd name="T47" fmla="*/ 208 h 269"/>
                <a:gd name="T48" fmla="*/ 236 w 274"/>
                <a:gd name="T49" fmla="*/ 230 h 269"/>
                <a:gd name="T50" fmla="*/ 236 w 274"/>
                <a:gd name="T51" fmla="*/ 247 h 269"/>
                <a:gd name="T52" fmla="*/ 249 w 274"/>
                <a:gd name="T53" fmla="*/ 252 h 269"/>
                <a:gd name="T54" fmla="*/ 254 w 274"/>
                <a:gd name="T55" fmla="*/ 269 h 269"/>
                <a:gd name="T56" fmla="*/ 246 w 274"/>
                <a:gd name="T57" fmla="*/ 269 h 269"/>
                <a:gd name="T58" fmla="*/ 235 w 274"/>
                <a:gd name="T59" fmla="*/ 260 h 269"/>
                <a:gd name="T60" fmla="*/ 220 w 274"/>
                <a:gd name="T61" fmla="*/ 252 h 269"/>
                <a:gd name="T62" fmla="*/ 213 w 274"/>
                <a:gd name="T63" fmla="*/ 247 h 269"/>
                <a:gd name="T64" fmla="*/ 194 w 274"/>
                <a:gd name="T65" fmla="*/ 245 h 269"/>
                <a:gd name="T66" fmla="*/ 187 w 274"/>
                <a:gd name="T67" fmla="*/ 238 h 269"/>
                <a:gd name="T68" fmla="*/ 175 w 274"/>
                <a:gd name="T69" fmla="*/ 238 h 269"/>
                <a:gd name="T70" fmla="*/ 168 w 274"/>
                <a:gd name="T71" fmla="*/ 233 h 269"/>
                <a:gd name="T72" fmla="*/ 148 w 274"/>
                <a:gd name="T73" fmla="*/ 234 h 269"/>
                <a:gd name="T74" fmla="*/ 145 w 274"/>
                <a:gd name="T75" fmla="*/ 228 h 269"/>
                <a:gd name="T76" fmla="*/ 140 w 274"/>
                <a:gd name="T77" fmla="*/ 200 h 269"/>
                <a:gd name="T78" fmla="*/ 126 w 274"/>
                <a:gd name="T79" fmla="*/ 179 h 269"/>
                <a:gd name="T80" fmla="*/ 107 w 274"/>
                <a:gd name="T81" fmla="*/ 176 h 269"/>
                <a:gd name="T82" fmla="*/ 96 w 274"/>
                <a:gd name="T83" fmla="*/ 190 h 269"/>
                <a:gd name="T84" fmla="*/ 77 w 274"/>
                <a:gd name="T85" fmla="*/ 192 h 269"/>
                <a:gd name="T86" fmla="*/ 66 w 274"/>
                <a:gd name="T87" fmla="*/ 173 h 269"/>
                <a:gd name="T88" fmla="*/ 58 w 274"/>
                <a:gd name="T89" fmla="*/ 160 h 269"/>
                <a:gd name="T90" fmla="*/ 22 w 274"/>
                <a:gd name="T91" fmla="*/ 159 h 269"/>
                <a:gd name="T92" fmla="*/ 4 w 274"/>
                <a:gd name="T93" fmla="*/ 162 h 269"/>
                <a:gd name="T94" fmla="*/ 4 w 274"/>
                <a:gd name="T95" fmla="*/ 149 h 269"/>
                <a:gd name="T96" fmla="*/ 12 w 274"/>
                <a:gd name="T97" fmla="*/ 141 h 269"/>
                <a:gd name="T98" fmla="*/ 20 w 274"/>
                <a:gd name="T99" fmla="*/ 143 h 269"/>
                <a:gd name="T100" fmla="*/ 26 w 274"/>
                <a:gd name="T101" fmla="*/ 138 h 269"/>
                <a:gd name="T102" fmla="*/ 31 w 274"/>
                <a:gd name="T103" fmla="*/ 145 h 269"/>
                <a:gd name="T104" fmla="*/ 44 w 274"/>
                <a:gd name="T105" fmla="*/ 137 h 269"/>
                <a:gd name="T106" fmla="*/ 56 w 274"/>
                <a:gd name="T107" fmla="*/ 111 h 269"/>
                <a:gd name="T108" fmla="*/ 71 w 274"/>
                <a:gd name="T109" fmla="*/ 91 h 269"/>
                <a:gd name="T110" fmla="*/ 83 w 274"/>
                <a:gd name="T111" fmla="*/ 53 h 269"/>
                <a:gd name="T112" fmla="*/ 91 w 274"/>
                <a:gd name="T113" fmla="*/ 17 h 269"/>
                <a:gd name="T114" fmla="*/ 112 w 274"/>
                <a:gd name="T115" fmla="*/ 4 h 269"/>
                <a:gd name="T116" fmla="*/ 132 w 274"/>
                <a:gd name="T117" fmla="*/ 14 h 269"/>
                <a:gd name="T118" fmla="*/ 153 w 274"/>
                <a:gd name="T119" fmla="*/ 8 h 269"/>
                <a:gd name="T120" fmla="*/ 175 w 274"/>
                <a:gd name="T121" fmla="*/ 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74" h="269">
                  <a:moveTo>
                    <a:pt x="192" y="0"/>
                  </a:moveTo>
                  <a:lnTo>
                    <a:pt x="195" y="0"/>
                  </a:lnTo>
                  <a:lnTo>
                    <a:pt x="197" y="0"/>
                  </a:lnTo>
                  <a:lnTo>
                    <a:pt x="202" y="1"/>
                  </a:lnTo>
                  <a:lnTo>
                    <a:pt x="208" y="3"/>
                  </a:lnTo>
                  <a:lnTo>
                    <a:pt x="209" y="3"/>
                  </a:lnTo>
                  <a:lnTo>
                    <a:pt x="211" y="3"/>
                  </a:lnTo>
                  <a:lnTo>
                    <a:pt x="211" y="3"/>
                  </a:lnTo>
                  <a:lnTo>
                    <a:pt x="214" y="1"/>
                  </a:lnTo>
                  <a:lnTo>
                    <a:pt x="214" y="1"/>
                  </a:lnTo>
                  <a:lnTo>
                    <a:pt x="214" y="1"/>
                  </a:lnTo>
                  <a:lnTo>
                    <a:pt x="219" y="1"/>
                  </a:lnTo>
                  <a:lnTo>
                    <a:pt x="219" y="3"/>
                  </a:lnTo>
                  <a:lnTo>
                    <a:pt x="220" y="4"/>
                  </a:lnTo>
                  <a:lnTo>
                    <a:pt x="222" y="6"/>
                  </a:lnTo>
                  <a:lnTo>
                    <a:pt x="224" y="8"/>
                  </a:lnTo>
                  <a:lnTo>
                    <a:pt x="224" y="8"/>
                  </a:lnTo>
                  <a:lnTo>
                    <a:pt x="225" y="9"/>
                  </a:lnTo>
                  <a:lnTo>
                    <a:pt x="225" y="9"/>
                  </a:lnTo>
                  <a:lnTo>
                    <a:pt x="227" y="9"/>
                  </a:lnTo>
                  <a:lnTo>
                    <a:pt x="227" y="11"/>
                  </a:lnTo>
                  <a:lnTo>
                    <a:pt x="228" y="11"/>
                  </a:lnTo>
                  <a:lnTo>
                    <a:pt x="228" y="12"/>
                  </a:lnTo>
                  <a:lnTo>
                    <a:pt x="230" y="12"/>
                  </a:lnTo>
                  <a:lnTo>
                    <a:pt x="231" y="12"/>
                  </a:lnTo>
                  <a:lnTo>
                    <a:pt x="231" y="14"/>
                  </a:lnTo>
                  <a:lnTo>
                    <a:pt x="233" y="14"/>
                  </a:lnTo>
                  <a:lnTo>
                    <a:pt x="233" y="14"/>
                  </a:lnTo>
                  <a:lnTo>
                    <a:pt x="235" y="12"/>
                  </a:lnTo>
                  <a:lnTo>
                    <a:pt x="236" y="11"/>
                  </a:lnTo>
                  <a:lnTo>
                    <a:pt x="238" y="11"/>
                  </a:lnTo>
                  <a:lnTo>
                    <a:pt x="241" y="11"/>
                  </a:lnTo>
                  <a:lnTo>
                    <a:pt x="243" y="12"/>
                  </a:lnTo>
                  <a:lnTo>
                    <a:pt x="244" y="12"/>
                  </a:lnTo>
                  <a:lnTo>
                    <a:pt x="246" y="12"/>
                  </a:lnTo>
                  <a:lnTo>
                    <a:pt x="247" y="11"/>
                  </a:lnTo>
                  <a:lnTo>
                    <a:pt x="249" y="9"/>
                  </a:lnTo>
                  <a:lnTo>
                    <a:pt x="250" y="9"/>
                  </a:lnTo>
                  <a:lnTo>
                    <a:pt x="252" y="9"/>
                  </a:lnTo>
                  <a:lnTo>
                    <a:pt x="254" y="11"/>
                  </a:lnTo>
                  <a:lnTo>
                    <a:pt x="255" y="14"/>
                  </a:lnTo>
                  <a:lnTo>
                    <a:pt x="255" y="14"/>
                  </a:lnTo>
                  <a:lnTo>
                    <a:pt x="257" y="15"/>
                  </a:lnTo>
                  <a:lnTo>
                    <a:pt x="260" y="19"/>
                  </a:lnTo>
                  <a:lnTo>
                    <a:pt x="263" y="20"/>
                  </a:lnTo>
                  <a:lnTo>
                    <a:pt x="263" y="20"/>
                  </a:lnTo>
                  <a:lnTo>
                    <a:pt x="265" y="22"/>
                  </a:lnTo>
                  <a:lnTo>
                    <a:pt x="265" y="22"/>
                  </a:lnTo>
                  <a:lnTo>
                    <a:pt x="265" y="23"/>
                  </a:lnTo>
                  <a:lnTo>
                    <a:pt x="265" y="23"/>
                  </a:lnTo>
                  <a:lnTo>
                    <a:pt x="266" y="23"/>
                  </a:lnTo>
                  <a:lnTo>
                    <a:pt x="266" y="23"/>
                  </a:lnTo>
                  <a:lnTo>
                    <a:pt x="268" y="23"/>
                  </a:lnTo>
                  <a:lnTo>
                    <a:pt x="268" y="25"/>
                  </a:lnTo>
                  <a:lnTo>
                    <a:pt x="268" y="25"/>
                  </a:lnTo>
                  <a:lnTo>
                    <a:pt x="269" y="25"/>
                  </a:lnTo>
                  <a:lnTo>
                    <a:pt x="269" y="26"/>
                  </a:lnTo>
                  <a:lnTo>
                    <a:pt x="269" y="26"/>
                  </a:lnTo>
                  <a:lnTo>
                    <a:pt x="269" y="28"/>
                  </a:lnTo>
                  <a:lnTo>
                    <a:pt x="268" y="28"/>
                  </a:lnTo>
                  <a:lnTo>
                    <a:pt x="268" y="30"/>
                  </a:lnTo>
                  <a:lnTo>
                    <a:pt x="268" y="31"/>
                  </a:lnTo>
                  <a:lnTo>
                    <a:pt x="268" y="33"/>
                  </a:lnTo>
                  <a:lnTo>
                    <a:pt x="268" y="33"/>
                  </a:lnTo>
                  <a:lnTo>
                    <a:pt x="269" y="33"/>
                  </a:lnTo>
                  <a:lnTo>
                    <a:pt x="269" y="34"/>
                  </a:lnTo>
                  <a:lnTo>
                    <a:pt x="269" y="34"/>
                  </a:lnTo>
                  <a:lnTo>
                    <a:pt x="268" y="37"/>
                  </a:lnTo>
                  <a:lnTo>
                    <a:pt x="268" y="39"/>
                  </a:lnTo>
                  <a:lnTo>
                    <a:pt x="268" y="41"/>
                  </a:lnTo>
                  <a:lnTo>
                    <a:pt x="268" y="41"/>
                  </a:lnTo>
                  <a:lnTo>
                    <a:pt x="271" y="41"/>
                  </a:lnTo>
                  <a:lnTo>
                    <a:pt x="271" y="41"/>
                  </a:lnTo>
                  <a:lnTo>
                    <a:pt x="271" y="42"/>
                  </a:lnTo>
                  <a:lnTo>
                    <a:pt x="272" y="42"/>
                  </a:lnTo>
                  <a:lnTo>
                    <a:pt x="272" y="42"/>
                  </a:lnTo>
                  <a:lnTo>
                    <a:pt x="274" y="42"/>
                  </a:lnTo>
                  <a:lnTo>
                    <a:pt x="274" y="44"/>
                  </a:lnTo>
                  <a:lnTo>
                    <a:pt x="274" y="44"/>
                  </a:lnTo>
                  <a:lnTo>
                    <a:pt x="274" y="44"/>
                  </a:lnTo>
                  <a:lnTo>
                    <a:pt x="274" y="44"/>
                  </a:lnTo>
                  <a:lnTo>
                    <a:pt x="274" y="45"/>
                  </a:lnTo>
                  <a:lnTo>
                    <a:pt x="271" y="47"/>
                  </a:lnTo>
                  <a:lnTo>
                    <a:pt x="269" y="48"/>
                  </a:lnTo>
                  <a:lnTo>
                    <a:pt x="269" y="48"/>
                  </a:lnTo>
                  <a:lnTo>
                    <a:pt x="266" y="52"/>
                  </a:lnTo>
                  <a:lnTo>
                    <a:pt x="266" y="52"/>
                  </a:lnTo>
                  <a:lnTo>
                    <a:pt x="265" y="53"/>
                  </a:lnTo>
                  <a:lnTo>
                    <a:pt x="265" y="53"/>
                  </a:lnTo>
                  <a:lnTo>
                    <a:pt x="263" y="55"/>
                  </a:lnTo>
                  <a:lnTo>
                    <a:pt x="263" y="55"/>
                  </a:lnTo>
                  <a:lnTo>
                    <a:pt x="261" y="56"/>
                  </a:lnTo>
                  <a:lnTo>
                    <a:pt x="261" y="58"/>
                  </a:lnTo>
                  <a:lnTo>
                    <a:pt x="263" y="58"/>
                  </a:lnTo>
                  <a:lnTo>
                    <a:pt x="263" y="58"/>
                  </a:lnTo>
                  <a:lnTo>
                    <a:pt x="263" y="58"/>
                  </a:lnTo>
                  <a:lnTo>
                    <a:pt x="263" y="58"/>
                  </a:lnTo>
                  <a:lnTo>
                    <a:pt x="261" y="58"/>
                  </a:lnTo>
                  <a:lnTo>
                    <a:pt x="260" y="59"/>
                  </a:lnTo>
                  <a:lnTo>
                    <a:pt x="260" y="61"/>
                  </a:lnTo>
                  <a:lnTo>
                    <a:pt x="257" y="63"/>
                  </a:lnTo>
                  <a:lnTo>
                    <a:pt x="255" y="64"/>
                  </a:lnTo>
                  <a:lnTo>
                    <a:pt x="255" y="64"/>
                  </a:lnTo>
                  <a:lnTo>
                    <a:pt x="255" y="66"/>
                  </a:lnTo>
                  <a:lnTo>
                    <a:pt x="255" y="69"/>
                  </a:lnTo>
                  <a:lnTo>
                    <a:pt x="255" y="69"/>
                  </a:lnTo>
                  <a:lnTo>
                    <a:pt x="254" y="72"/>
                  </a:lnTo>
                  <a:lnTo>
                    <a:pt x="254" y="74"/>
                  </a:lnTo>
                  <a:lnTo>
                    <a:pt x="254" y="74"/>
                  </a:lnTo>
                  <a:lnTo>
                    <a:pt x="252" y="74"/>
                  </a:lnTo>
                  <a:lnTo>
                    <a:pt x="252" y="77"/>
                  </a:lnTo>
                  <a:lnTo>
                    <a:pt x="252" y="77"/>
                  </a:lnTo>
                  <a:lnTo>
                    <a:pt x="252" y="77"/>
                  </a:lnTo>
                  <a:lnTo>
                    <a:pt x="252" y="77"/>
                  </a:lnTo>
                  <a:lnTo>
                    <a:pt x="250" y="77"/>
                  </a:lnTo>
                  <a:lnTo>
                    <a:pt x="249" y="78"/>
                  </a:lnTo>
                  <a:lnTo>
                    <a:pt x="247" y="80"/>
                  </a:lnTo>
                  <a:lnTo>
                    <a:pt x="247" y="82"/>
                  </a:lnTo>
                  <a:lnTo>
                    <a:pt x="247" y="83"/>
                  </a:lnTo>
                  <a:lnTo>
                    <a:pt x="247" y="83"/>
                  </a:lnTo>
                  <a:lnTo>
                    <a:pt x="247" y="85"/>
                  </a:lnTo>
                  <a:lnTo>
                    <a:pt x="247" y="85"/>
                  </a:lnTo>
                  <a:lnTo>
                    <a:pt x="249" y="85"/>
                  </a:lnTo>
                  <a:lnTo>
                    <a:pt x="249" y="85"/>
                  </a:lnTo>
                  <a:lnTo>
                    <a:pt x="252" y="83"/>
                  </a:lnTo>
                  <a:lnTo>
                    <a:pt x="252" y="83"/>
                  </a:lnTo>
                  <a:lnTo>
                    <a:pt x="252" y="83"/>
                  </a:lnTo>
                  <a:lnTo>
                    <a:pt x="250" y="85"/>
                  </a:lnTo>
                  <a:lnTo>
                    <a:pt x="250" y="86"/>
                  </a:lnTo>
                  <a:lnTo>
                    <a:pt x="250" y="88"/>
                  </a:lnTo>
                  <a:lnTo>
                    <a:pt x="250" y="89"/>
                  </a:lnTo>
                  <a:lnTo>
                    <a:pt x="250" y="91"/>
                  </a:lnTo>
                  <a:lnTo>
                    <a:pt x="250" y="94"/>
                  </a:lnTo>
                  <a:lnTo>
                    <a:pt x="250" y="96"/>
                  </a:lnTo>
                  <a:lnTo>
                    <a:pt x="250" y="96"/>
                  </a:lnTo>
                  <a:lnTo>
                    <a:pt x="249" y="96"/>
                  </a:lnTo>
                  <a:lnTo>
                    <a:pt x="247" y="97"/>
                  </a:lnTo>
                  <a:lnTo>
                    <a:pt x="247" y="97"/>
                  </a:lnTo>
                  <a:lnTo>
                    <a:pt x="246" y="99"/>
                  </a:lnTo>
                  <a:lnTo>
                    <a:pt x="246" y="99"/>
                  </a:lnTo>
                  <a:lnTo>
                    <a:pt x="244" y="99"/>
                  </a:lnTo>
                  <a:lnTo>
                    <a:pt x="243" y="99"/>
                  </a:lnTo>
                  <a:lnTo>
                    <a:pt x="243" y="99"/>
                  </a:lnTo>
                  <a:lnTo>
                    <a:pt x="243" y="102"/>
                  </a:lnTo>
                  <a:lnTo>
                    <a:pt x="241" y="104"/>
                  </a:lnTo>
                  <a:lnTo>
                    <a:pt x="241" y="105"/>
                  </a:lnTo>
                  <a:lnTo>
                    <a:pt x="241" y="107"/>
                  </a:lnTo>
                  <a:lnTo>
                    <a:pt x="239" y="107"/>
                  </a:lnTo>
                  <a:lnTo>
                    <a:pt x="241" y="107"/>
                  </a:lnTo>
                  <a:lnTo>
                    <a:pt x="241" y="107"/>
                  </a:lnTo>
                  <a:lnTo>
                    <a:pt x="241" y="108"/>
                  </a:lnTo>
                  <a:lnTo>
                    <a:pt x="239" y="110"/>
                  </a:lnTo>
                  <a:lnTo>
                    <a:pt x="239" y="110"/>
                  </a:lnTo>
                  <a:lnTo>
                    <a:pt x="239" y="110"/>
                  </a:lnTo>
                  <a:lnTo>
                    <a:pt x="239" y="110"/>
                  </a:lnTo>
                  <a:lnTo>
                    <a:pt x="241" y="111"/>
                  </a:lnTo>
                  <a:lnTo>
                    <a:pt x="241" y="113"/>
                  </a:lnTo>
                  <a:lnTo>
                    <a:pt x="241" y="113"/>
                  </a:lnTo>
                  <a:lnTo>
                    <a:pt x="243" y="115"/>
                  </a:lnTo>
                  <a:lnTo>
                    <a:pt x="243" y="115"/>
                  </a:lnTo>
                  <a:lnTo>
                    <a:pt x="243" y="116"/>
                  </a:lnTo>
                  <a:lnTo>
                    <a:pt x="243" y="116"/>
                  </a:lnTo>
                  <a:lnTo>
                    <a:pt x="244" y="118"/>
                  </a:lnTo>
                  <a:lnTo>
                    <a:pt x="246" y="119"/>
                  </a:lnTo>
                  <a:lnTo>
                    <a:pt x="246" y="121"/>
                  </a:lnTo>
                  <a:lnTo>
                    <a:pt x="246" y="123"/>
                  </a:lnTo>
                  <a:lnTo>
                    <a:pt x="246" y="123"/>
                  </a:lnTo>
                  <a:lnTo>
                    <a:pt x="244" y="123"/>
                  </a:lnTo>
                  <a:lnTo>
                    <a:pt x="244" y="124"/>
                  </a:lnTo>
                  <a:lnTo>
                    <a:pt x="244" y="124"/>
                  </a:lnTo>
                  <a:lnTo>
                    <a:pt x="244" y="124"/>
                  </a:lnTo>
                  <a:lnTo>
                    <a:pt x="244" y="126"/>
                  </a:lnTo>
                  <a:lnTo>
                    <a:pt x="244" y="127"/>
                  </a:lnTo>
                  <a:lnTo>
                    <a:pt x="244" y="129"/>
                  </a:lnTo>
                  <a:lnTo>
                    <a:pt x="244" y="129"/>
                  </a:lnTo>
                  <a:lnTo>
                    <a:pt x="244" y="130"/>
                  </a:lnTo>
                  <a:lnTo>
                    <a:pt x="244" y="130"/>
                  </a:lnTo>
                  <a:lnTo>
                    <a:pt x="244" y="130"/>
                  </a:lnTo>
                  <a:lnTo>
                    <a:pt x="244" y="132"/>
                  </a:lnTo>
                  <a:lnTo>
                    <a:pt x="243" y="134"/>
                  </a:lnTo>
                  <a:lnTo>
                    <a:pt x="243" y="135"/>
                  </a:lnTo>
                  <a:lnTo>
                    <a:pt x="244" y="135"/>
                  </a:lnTo>
                  <a:lnTo>
                    <a:pt x="243" y="137"/>
                  </a:lnTo>
                  <a:lnTo>
                    <a:pt x="243" y="137"/>
                  </a:lnTo>
                  <a:lnTo>
                    <a:pt x="243" y="137"/>
                  </a:lnTo>
                  <a:lnTo>
                    <a:pt x="244" y="138"/>
                  </a:lnTo>
                  <a:lnTo>
                    <a:pt x="244" y="138"/>
                  </a:lnTo>
                  <a:lnTo>
                    <a:pt x="246" y="135"/>
                  </a:lnTo>
                  <a:lnTo>
                    <a:pt x="246" y="134"/>
                  </a:lnTo>
                  <a:lnTo>
                    <a:pt x="246" y="134"/>
                  </a:lnTo>
                  <a:lnTo>
                    <a:pt x="246" y="134"/>
                  </a:lnTo>
                  <a:lnTo>
                    <a:pt x="246" y="138"/>
                  </a:lnTo>
                  <a:lnTo>
                    <a:pt x="246" y="140"/>
                  </a:lnTo>
                  <a:lnTo>
                    <a:pt x="244" y="140"/>
                  </a:lnTo>
                  <a:lnTo>
                    <a:pt x="244" y="140"/>
                  </a:lnTo>
                  <a:lnTo>
                    <a:pt x="244" y="141"/>
                  </a:lnTo>
                  <a:lnTo>
                    <a:pt x="244" y="143"/>
                  </a:lnTo>
                  <a:lnTo>
                    <a:pt x="244" y="148"/>
                  </a:lnTo>
                  <a:lnTo>
                    <a:pt x="244" y="148"/>
                  </a:lnTo>
                  <a:lnTo>
                    <a:pt x="244" y="149"/>
                  </a:lnTo>
                  <a:lnTo>
                    <a:pt x="244" y="151"/>
                  </a:lnTo>
                  <a:lnTo>
                    <a:pt x="246" y="152"/>
                  </a:lnTo>
                  <a:lnTo>
                    <a:pt x="247" y="156"/>
                  </a:lnTo>
                  <a:lnTo>
                    <a:pt x="247" y="156"/>
                  </a:lnTo>
                  <a:lnTo>
                    <a:pt x="247" y="156"/>
                  </a:lnTo>
                  <a:lnTo>
                    <a:pt x="247" y="157"/>
                  </a:lnTo>
                  <a:lnTo>
                    <a:pt x="247" y="157"/>
                  </a:lnTo>
                  <a:lnTo>
                    <a:pt x="247" y="159"/>
                  </a:lnTo>
                  <a:lnTo>
                    <a:pt x="247" y="159"/>
                  </a:lnTo>
                  <a:lnTo>
                    <a:pt x="246" y="160"/>
                  </a:lnTo>
                  <a:lnTo>
                    <a:pt x="244" y="160"/>
                  </a:lnTo>
                  <a:lnTo>
                    <a:pt x="244" y="160"/>
                  </a:lnTo>
                  <a:lnTo>
                    <a:pt x="244" y="162"/>
                  </a:lnTo>
                  <a:lnTo>
                    <a:pt x="246" y="163"/>
                  </a:lnTo>
                  <a:lnTo>
                    <a:pt x="246" y="163"/>
                  </a:lnTo>
                  <a:lnTo>
                    <a:pt x="246" y="163"/>
                  </a:lnTo>
                  <a:lnTo>
                    <a:pt x="246" y="163"/>
                  </a:lnTo>
                  <a:lnTo>
                    <a:pt x="247" y="165"/>
                  </a:lnTo>
                  <a:lnTo>
                    <a:pt x="249" y="168"/>
                  </a:lnTo>
                  <a:lnTo>
                    <a:pt x="249" y="168"/>
                  </a:lnTo>
                  <a:lnTo>
                    <a:pt x="249" y="168"/>
                  </a:lnTo>
                  <a:lnTo>
                    <a:pt x="249" y="168"/>
                  </a:lnTo>
                  <a:lnTo>
                    <a:pt x="249" y="170"/>
                  </a:lnTo>
                  <a:lnTo>
                    <a:pt x="249" y="171"/>
                  </a:lnTo>
                  <a:lnTo>
                    <a:pt x="249" y="171"/>
                  </a:lnTo>
                  <a:lnTo>
                    <a:pt x="250" y="173"/>
                  </a:lnTo>
                  <a:lnTo>
                    <a:pt x="250" y="173"/>
                  </a:lnTo>
                  <a:lnTo>
                    <a:pt x="254" y="176"/>
                  </a:lnTo>
                  <a:lnTo>
                    <a:pt x="254" y="176"/>
                  </a:lnTo>
                  <a:lnTo>
                    <a:pt x="255" y="178"/>
                  </a:lnTo>
                  <a:lnTo>
                    <a:pt x="257" y="178"/>
                  </a:lnTo>
                  <a:lnTo>
                    <a:pt x="258" y="179"/>
                  </a:lnTo>
                  <a:lnTo>
                    <a:pt x="258" y="181"/>
                  </a:lnTo>
                  <a:lnTo>
                    <a:pt x="260" y="182"/>
                  </a:lnTo>
                  <a:lnTo>
                    <a:pt x="260" y="184"/>
                  </a:lnTo>
                  <a:lnTo>
                    <a:pt x="260" y="184"/>
                  </a:lnTo>
                  <a:lnTo>
                    <a:pt x="260" y="186"/>
                  </a:lnTo>
                  <a:lnTo>
                    <a:pt x="260" y="187"/>
                  </a:lnTo>
                  <a:lnTo>
                    <a:pt x="260" y="189"/>
                  </a:lnTo>
                  <a:lnTo>
                    <a:pt x="261" y="189"/>
                  </a:lnTo>
                  <a:lnTo>
                    <a:pt x="261" y="189"/>
                  </a:lnTo>
                  <a:lnTo>
                    <a:pt x="261" y="189"/>
                  </a:lnTo>
                  <a:lnTo>
                    <a:pt x="263" y="190"/>
                  </a:lnTo>
                  <a:lnTo>
                    <a:pt x="263" y="190"/>
                  </a:lnTo>
                  <a:lnTo>
                    <a:pt x="263" y="190"/>
                  </a:lnTo>
                  <a:lnTo>
                    <a:pt x="265" y="192"/>
                  </a:lnTo>
                  <a:lnTo>
                    <a:pt x="265" y="192"/>
                  </a:lnTo>
                  <a:lnTo>
                    <a:pt x="265" y="193"/>
                  </a:lnTo>
                  <a:lnTo>
                    <a:pt x="265" y="193"/>
                  </a:lnTo>
                  <a:lnTo>
                    <a:pt x="261" y="193"/>
                  </a:lnTo>
                  <a:lnTo>
                    <a:pt x="257" y="195"/>
                  </a:lnTo>
                  <a:lnTo>
                    <a:pt x="254" y="195"/>
                  </a:lnTo>
                  <a:lnTo>
                    <a:pt x="249" y="197"/>
                  </a:lnTo>
                  <a:lnTo>
                    <a:pt x="246" y="197"/>
                  </a:lnTo>
                  <a:lnTo>
                    <a:pt x="241" y="197"/>
                  </a:lnTo>
                  <a:lnTo>
                    <a:pt x="241" y="198"/>
                  </a:lnTo>
                  <a:lnTo>
                    <a:pt x="241" y="198"/>
                  </a:lnTo>
                  <a:lnTo>
                    <a:pt x="241" y="200"/>
                  </a:lnTo>
                  <a:lnTo>
                    <a:pt x="239" y="201"/>
                  </a:lnTo>
                  <a:lnTo>
                    <a:pt x="239" y="203"/>
                  </a:lnTo>
                  <a:lnTo>
                    <a:pt x="238" y="204"/>
                  </a:lnTo>
                  <a:lnTo>
                    <a:pt x="238" y="204"/>
                  </a:lnTo>
                  <a:lnTo>
                    <a:pt x="236" y="206"/>
                  </a:lnTo>
                  <a:lnTo>
                    <a:pt x="235" y="208"/>
                  </a:lnTo>
                  <a:lnTo>
                    <a:pt x="233" y="208"/>
                  </a:lnTo>
                  <a:lnTo>
                    <a:pt x="233" y="209"/>
                  </a:lnTo>
                  <a:lnTo>
                    <a:pt x="235" y="212"/>
                  </a:lnTo>
                  <a:lnTo>
                    <a:pt x="236" y="214"/>
                  </a:lnTo>
                  <a:lnTo>
                    <a:pt x="236" y="217"/>
                  </a:lnTo>
                  <a:lnTo>
                    <a:pt x="236" y="219"/>
                  </a:lnTo>
                  <a:lnTo>
                    <a:pt x="236" y="220"/>
                  </a:lnTo>
                  <a:lnTo>
                    <a:pt x="236" y="223"/>
                  </a:lnTo>
                  <a:lnTo>
                    <a:pt x="236" y="225"/>
                  </a:lnTo>
                  <a:lnTo>
                    <a:pt x="236" y="226"/>
                  </a:lnTo>
                  <a:lnTo>
                    <a:pt x="236" y="230"/>
                  </a:lnTo>
                  <a:lnTo>
                    <a:pt x="235" y="231"/>
                  </a:lnTo>
                  <a:lnTo>
                    <a:pt x="235" y="233"/>
                  </a:lnTo>
                  <a:lnTo>
                    <a:pt x="235" y="236"/>
                  </a:lnTo>
                  <a:lnTo>
                    <a:pt x="233" y="239"/>
                  </a:lnTo>
                  <a:lnTo>
                    <a:pt x="233" y="241"/>
                  </a:lnTo>
                  <a:lnTo>
                    <a:pt x="233" y="242"/>
                  </a:lnTo>
                  <a:lnTo>
                    <a:pt x="233" y="242"/>
                  </a:lnTo>
                  <a:lnTo>
                    <a:pt x="233" y="244"/>
                  </a:lnTo>
                  <a:lnTo>
                    <a:pt x="235" y="245"/>
                  </a:lnTo>
                  <a:lnTo>
                    <a:pt x="235" y="247"/>
                  </a:lnTo>
                  <a:lnTo>
                    <a:pt x="236" y="247"/>
                  </a:lnTo>
                  <a:lnTo>
                    <a:pt x="239" y="249"/>
                  </a:lnTo>
                  <a:lnTo>
                    <a:pt x="239" y="250"/>
                  </a:lnTo>
                  <a:lnTo>
                    <a:pt x="241" y="252"/>
                  </a:lnTo>
                  <a:lnTo>
                    <a:pt x="243" y="253"/>
                  </a:lnTo>
                  <a:lnTo>
                    <a:pt x="244" y="253"/>
                  </a:lnTo>
                  <a:lnTo>
                    <a:pt x="247" y="255"/>
                  </a:lnTo>
                  <a:lnTo>
                    <a:pt x="249" y="255"/>
                  </a:lnTo>
                  <a:lnTo>
                    <a:pt x="249" y="255"/>
                  </a:lnTo>
                  <a:lnTo>
                    <a:pt x="249" y="253"/>
                  </a:lnTo>
                  <a:lnTo>
                    <a:pt x="249" y="253"/>
                  </a:lnTo>
                  <a:lnTo>
                    <a:pt x="249" y="252"/>
                  </a:lnTo>
                  <a:lnTo>
                    <a:pt x="249" y="252"/>
                  </a:lnTo>
                  <a:lnTo>
                    <a:pt x="250" y="252"/>
                  </a:lnTo>
                  <a:lnTo>
                    <a:pt x="252" y="252"/>
                  </a:lnTo>
                  <a:lnTo>
                    <a:pt x="254" y="250"/>
                  </a:lnTo>
                  <a:lnTo>
                    <a:pt x="254" y="250"/>
                  </a:lnTo>
                  <a:lnTo>
                    <a:pt x="254" y="258"/>
                  </a:lnTo>
                  <a:lnTo>
                    <a:pt x="254" y="261"/>
                  </a:lnTo>
                  <a:lnTo>
                    <a:pt x="254" y="263"/>
                  </a:lnTo>
                  <a:lnTo>
                    <a:pt x="254" y="266"/>
                  </a:lnTo>
                  <a:lnTo>
                    <a:pt x="254" y="269"/>
                  </a:lnTo>
                  <a:lnTo>
                    <a:pt x="254" y="269"/>
                  </a:lnTo>
                  <a:lnTo>
                    <a:pt x="254" y="269"/>
                  </a:lnTo>
                  <a:lnTo>
                    <a:pt x="252" y="269"/>
                  </a:lnTo>
                  <a:lnTo>
                    <a:pt x="252" y="269"/>
                  </a:lnTo>
                  <a:lnTo>
                    <a:pt x="252" y="269"/>
                  </a:lnTo>
                  <a:lnTo>
                    <a:pt x="250" y="267"/>
                  </a:lnTo>
                  <a:lnTo>
                    <a:pt x="250" y="267"/>
                  </a:lnTo>
                  <a:lnTo>
                    <a:pt x="250" y="266"/>
                  </a:lnTo>
                  <a:lnTo>
                    <a:pt x="249" y="267"/>
                  </a:lnTo>
                  <a:lnTo>
                    <a:pt x="247" y="267"/>
                  </a:lnTo>
                  <a:lnTo>
                    <a:pt x="246" y="269"/>
                  </a:lnTo>
                  <a:lnTo>
                    <a:pt x="246" y="269"/>
                  </a:lnTo>
                  <a:lnTo>
                    <a:pt x="244" y="269"/>
                  </a:lnTo>
                  <a:lnTo>
                    <a:pt x="243" y="269"/>
                  </a:lnTo>
                  <a:lnTo>
                    <a:pt x="241" y="267"/>
                  </a:lnTo>
                  <a:lnTo>
                    <a:pt x="241" y="266"/>
                  </a:lnTo>
                  <a:lnTo>
                    <a:pt x="239" y="264"/>
                  </a:lnTo>
                  <a:lnTo>
                    <a:pt x="239" y="263"/>
                  </a:lnTo>
                  <a:lnTo>
                    <a:pt x="238" y="261"/>
                  </a:lnTo>
                  <a:lnTo>
                    <a:pt x="238" y="261"/>
                  </a:lnTo>
                  <a:lnTo>
                    <a:pt x="236" y="261"/>
                  </a:lnTo>
                  <a:lnTo>
                    <a:pt x="236" y="261"/>
                  </a:lnTo>
                  <a:lnTo>
                    <a:pt x="235" y="260"/>
                  </a:lnTo>
                  <a:lnTo>
                    <a:pt x="235" y="258"/>
                  </a:lnTo>
                  <a:lnTo>
                    <a:pt x="235" y="256"/>
                  </a:lnTo>
                  <a:lnTo>
                    <a:pt x="233" y="256"/>
                  </a:lnTo>
                  <a:lnTo>
                    <a:pt x="233" y="255"/>
                  </a:lnTo>
                  <a:lnTo>
                    <a:pt x="231" y="255"/>
                  </a:lnTo>
                  <a:lnTo>
                    <a:pt x="228" y="253"/>
                  </a:lnTo>
                  <a:lnTo>
                    <a:pt x="225" y="252"/>
                  </a:lnTo>
                  <a:lnTo>
                    <a:pt x="224" y="252"/>
                  </a:lnTo>
                  <a:lnTo>
                    <a:pt x="222" y="252"/>
                  </a:lnTo>
                  <a:lnTo>
                    <a:pt x="222" y="252"/>
                  </a:lnTo>
                  <a:lnTo>
                    <a:pt x="220" y="252"/>
                  </a:lnTo>
                  <a:lnTo>
                    <a:pt x="220" y="250"/>
                  </a:lnTo>
                  <a:lnTo>
                    <a:pt x="219" y="247"/>
                  </a:lnTo>
                  <a:lnTo>
                    <a:pt x="217" y="245"/>
                  </a:lnTo>
                  <a:lnTo>
                    <a:pt x="216" y="242"/>
                  </a:lnTo>
                  <a:lnTo>
                    <a:pt x="216" y="242"/>
                  </a:lnTo>
                  <a:lnTo>
                    <a:pt x="214" y="242"/>
                  </a:lnTo>
                  <a:lnTo>
                    <a:pt x="214" y="242"/>
                  </a:lnTo>
                  <a:lnTo>
                    <a:pt x="214" y="244"/>
                  </a:lnTo>
                  <a:lnTo>
                    <a:pt x="213" y="245"/>
                  </a:lnTo>
                  <a:lnTo>
                    <a:pt x="213" y="247"/>
                  </a:lnTo>
                  <a:lnTo>
                    <a:pt x="213" y="247"/>
                  </a:lnTo>
                  <a:lnTo>
                    <a:pt x="211" y="247"/>
                  </a:lnTo>
                  <a:lnTo>
                    <a:pt x="211" y="249"/>
                  </a:lnTo>
                  <a:lnTo>
                    <a:pt x="209" y="249"/>
                  </a:lnTo>
                  <a:lnTo>
                    <a:pt x="208" y="249"/>
                  </a:lnTo>
                  <a:lnTo>
                    <a:pt x="205" y="247"/>
                  </a:lnTo>
                  <a:lnTo>
                    <a:pt x="203" y="247"/>
                  </a:lnTo>
                  <a:lnTo>
                    <a:pt x="200" y="247"/>
                  </a:lnTo>
                  <a:lnTo>
                    <a:pt x="198" y="247"/>
                  </a:lnTo>
                  <a:lnTo>
                    <a:pt x="197" y="247"/>
                  </a:lnTo>
                  <a:lnTo>
                    <a:pt x="197" y="245"/>
                  </a:lnTo>
                  <a:lnTo>
                    <a:pt x="194" y="245"/>
                  </a:lnTo>
                  <a:lnTo>
                    <a:pt x="192" y="245"/>
                  </a:lnTo>
                  <a:lnTo>
                    <a:pt x="190" y="244"/>
                  </a:lnTo>
                  <a:lnTo>
                    <a:pt x="190" y="244"/>
                  </a:lnTo>
                  <a:lnTo>
                    <a:pt x="189" y="242"/>
                  </a:lnTo>
                  <a:lnTo>
                    <a:pt x="189" y="242"/>
                  </a:lnTo>
                  <a:lnTo>
                    <a:pt x="189" y="239"/>
                  </a:lnTo>
                  <a:lnTo>
                    <a:pt x="189" y="239"/>
                  </a:lnTo>
                  <a:lnTo>
                    <a:pt x="189" y="238"/>
                  </a:lnTo>
                  <a:lnTo>
                    <a:pt x="189" y="238"/>
                  </a:lnTo>
                  <a:lnTo>
                    <a:pt x="187" y="238"/>
                  </a:lnTo>
                  <a:lnTo>
                    <a:pt x="187" y="238"/>
                  </a:lnTo>
                  <a:lnTo>
                    <a:pt x="186" y="238"/>
                  </a:lnTo>
                  <a:lnTo>
                    <a:pt x="183" y="238"/>
                  </a:lnTo>
                  <a:lnTo>
                    <a:pt x="181" y="239"/>
                  </a:lnTo>
                  <a:lnTo>
                    <a:pt x="179" y="239"/>
                  </a:lnTo>
                  <a:lnTo>
                    <a:pt x="179" y="239"/>
                  </a:lnTo>
                  <a:lnTo>
                    <a:pt x="178" y="241"/>
                  </a:lnTo>
                  <a:lnTo>
                    <a:pt x="176" y="241"/>
                  </a:lnTo>
                  <a:lnTo>
                    <a:pt x="175" y="239"/>
                  </a:lnTo>
                  <a:lnTo>
                    <a:pt x="175" y="239"/>
                  </a:lnTo>
                  <a:lnTo>
                    <a:pt x="175" y="239"/>
                  </a:lnTo>
                  <a:lnTo>
                    <a:pt x="175" y="238"/>
                  </a:lnTo>
                  <a:lnTo>
                    <a:pt x="175" y="236"/>
                  </a:lnTo>
                  <a:lnTo>
                    <a:pt x="175" y="234"/>
                  </a:lnTo>
                  <a:lnTo>
                    <a:pt x="173" y="234"/>
                  </a:lnTo>
                  <a:lnTo>
                    <a:pt x="172" y="234"/>
                  </a:lnTo>
                  <a:lnTo>
                    <a:pt x="172" y="233"/>
                  </a:lnTo>
                  <a:lnTo>
                    <a:pt x="172" y="233"/>
                  </a:lnTo>
                  <a:lnTo>
                    <a:pt x="170" y="233"/>
                  </a:lnTo>
                  <a:lnTo>
                    <a:pt x="170" y="231"/>
                  </a:lnTo>
                  <a:lnTo>
                    <a:pt x="168" y="233"/>
                  </a:lnTo>
                  <a:lnTo>
                    <a:pt x="168" y="233"/>
                  </a:lnTo>
                  <a:lnTo>
                    <a:pt x="168" y="233"/>
                  </a:lnTo>
                  <a:lnTo>
                    <a:pt x="167" y="234"/>
                  </a:lnTo>
                  <a:lnTo>
                    <a:pt x="165" y="234"/>
                  </a:lnTo>
                  <a:lnTo>
                    <a:pt x="164" y="233"/>
                  </a:lnTo>
                  <a:lnTo>
                    <a:pt x="162" y="233"/>
                  </a:lnTo>
                  <a:lnTo>
                    <a:pt x="161" y="233"/>
                  </a:lnTo>
                  <a:lnTo>
                    <a:pt x="157" y="234"/>
                  </a:lnTo>
                  <a:lnTo>
                    <a:pt x="156" y="234"/>
                  </a:lnTo>
                  <a:lnTo>
                    <a:pt x="153" y="234"/>
                  </a:lnTo>
                  <a:lnTo>
                    <a:pt x="151" y="234"/>
                  </a:lnTo>
                  <a:lnTo>
                    <a:pt x="149" y="234"/>
                  </a:lnTo>
                  <a:lnTo>
                    <a:pt x="148" y="234"/>
                  </a:lnTo>
                  <a:lnTo>
                    <a:pt x="146" y="236"/>
                  </a:lnTo>
                  <a:lnTo>
                    <a:pt x="145" y="236"/>
                  </a:lnTo>
                  <a:lnTo>
                    <a:pt x="145" y="236"/>
                  </a:lnTo>
                  <a:lnTo>
                    <a:pt x="145" y="236"/>
                  </a:lnTo>
                  <a:lnTo>
                    <a:pt x="145" y="236"/>
                  </a:lnTo>
                  <a:lnTo>
                    <a:pt x="143" y="234"/>
                  </a:lnTo>
                  <a:lnTo>
                    <a:pt x="143" y="233"/>
                  </a:lnTo>
                  <a:lnTo>
                    <a:pt x="143" y="231"/>
                  </a:lnTo>
                  <a:lnTo>
                    <a:pt x="145" y="231"/>
                  </a:lnTo>
                  <a:lnTo>
                    <a:pt x="145" y="230"/>
                  </a:lnTo>
                  <a:lnTo>
                    <a:pt x="145" y="228"/>
                  </a:lnTo>
                  <a:lnTo>
                    <a:pt x="145" y="226"/>
                  </a:lnTo>
                  <a:lnTo>
                    <a:pt x="145" y="225"/>
                  </a:lnTo>
                  <a:lnTo>
                    <a:pt x="145" y="223"/>
                  </a:lnTo>
                  <a:lnTo>
                    <a:pt x="143" y="220"/>
                  </a:lnTo>
                  <a:lnTo>
                    <a:pt x="142" y="217"/>
                  </a:lnTo>
                  <a:lnTo>
                    <a:pt x="140" y="215"/>
                  </a:lnTo>
                  <a:lnTo>
                    <a:pt x="138" y="214"/>
                  </a:lnTo>
                  <a:lnTo>
                    <a:pt x="138" y="212"/>
                  </a:lnTo>
                  <a:lnTo>
                    <a:pt x="138" y="208"/>
                  </a:lnTo>
                  <a:lnTo>
                    <a:pt x="138" y="203"/>
                  </a:lnTo>
                  <a:lnTo>
                    <a:pt x="140" y="200"/>
                  </a:lnTo>
                  <a:lnTo>
                    <a:pt x="140" y="195"/>
                  </a:lnTo>
                  <a:lnTo>
                    <a:pt x="138" y="192"/>
                  </a:lnTo>
                  <a:lnTo>
                    <a:pt x="137" y="189"/>
                  </a:lnTo>
                  <a:lnTo>
                    <a:pt x="138" y="184"/>
                  </a:lnTo>
                  <a:lnTo>
                    <a:pt x="138" y="182"/>
                  </a:lnTo>
                  <a:lnTo>
                    <a:pt x="138" y="181"/>
                  </a:lnTo>
                  <a:lnTo>
                    <a:pt x="137" y="181"/>
                  </a:lnTo>
                  <a:lnTo>
                    <a:pt x="137" y="181"/>
                  </a:lnTo>
                  <a:lnTo>
                    <a:pt x="134" y="181"/>
                  </a:lnTo>
                  <a:lnTo>
                    <a:pt x="129" y="181"/>
                  </a:lnTo>
                  <a:lnTo>
                    <a:pt x="126" y="179"/>
                  </a:lnTo>
                  <a:lnTo>
                    <a:pt x="121" y="179"/>
                  </a:lnTo>
                  <a:lnTo>
                    <a:pt x="120" y="179"/>
                  </a:lnTo>
                  <a:lnTo>
                    <a:pt x="120" y="179"/>
                  </a:lnTo>
                  <a:lnTo>
                    <a:pt x="120" y="178"/>
                  </a:lnTo>
                  <a:lnTo>
                    <a:pt x="121" y="175"/>
                  </a:lnTo>
                  <a:lnTo>
                    <a:pt x="121" y="175"/>
                  </a:lnTo>
                  <a:lnTo>
                    <a:pt x="120" y="175"/>
                  </a:lnTo>
                  <a:lnTo>
                    <a:pt x="115" y="175"/>
                  </a:lnTo>
                  <a:lnTo>
                    <a:pt x="112" y="176"/>
                  </a:lnTo>
                  <a:lnTo>
                    <a:pt x="110" y="176"/>
                  </a:lnTo>
                  <a:lnTo>
                    <a:pt x="107" y="176"/>
                  </a:lnTo>
                  <a:lnTo>
                    <a:pt x="105" y="178"/>
                  </a:lnTo>
                  <a:lnTo>
                    <a:pt x="104" y="179"/>
                  </a:lnTo>
                  <a:lnTo>
                    <a:pt x="104" y="181"/>
                  </a:lnTo>
                  <a:lnTo>
                    <a:pt x="104" y="182"/>
                  </a:lnTo>
                  <a:lnTo>
                    <a:pt x="104" y="184"/>
                  </a:lnTo>
                  <a:lnTo>
                    <a:pt x="102" y="186"/>
                  </a:lnTo>
                  <a:lnTo>
                    <a:pt x="102" y="186"/>
                  </a:lnTo>
                  <a:lnTo>
                    <a:pt x="102" y="190"/>
                  </a:lnTo>
                  <a:lnTo>
                    <a:pt x="99" y="190"/>
                  </a:lnTo>
                  <a:lnTo>
                    <a:pt x="96" y="190"/>
                  </a:lnTo>
                  <a:lnTo>
                    <a:pt x="96" y="190"/>
                  </a:lnTo>
                  <a:lnTo>
                    <a:pt x="93" y="189"/>
                  </a:lnTo>
                  <a:lnTo>
                    <a:pt x="91" y="189"/>
                  </a:lnTo>
                  <a:lnTo>
                    <a:pt x="90" y="190"/>
                  </a:lnTo>
                  <a:lnTo>
                    <a:pt x="88" y="190"/>
                  </a:lnTo>
                  <a:lnTo>
                    <a:pt x="86" y="190"/>
                  </a:lnTo>
                  <a:lnTo>
                    <a:pt x="83" y="192"/>
                  </a:lnTo>
                  <a:lnTo>
                    <a:pt x="83" y="192"/>
                  </a:lnTo>
                  <a:lnTo>
                    <a:pt x="82" y="192"/>
                  </a:lnTo>
                  <a:lnTo>
                    <a:pt x="80" y="192"/>
                  </a:lnTo>
                  <a:lnTo>
                    <a:pt x="79" y="192"/>
                  </a:lnTo>
                  <a:lnTo>
                    <a:pt x="77" y="192"/>
                  </a:lnTo>
                  <a:lnTo>
                    <a:pt x="77" y="192"/>
                  </a:lnTo>
                  <a:lnTo>
                    <a:pt x="74" y="189"/>
                  </a:lnTo>
                  <a:lnTo>
                    <a:pt x="72" y="186"/>
                  </a:lnTo>
                  <a:lnTo>
                    <a:pt x="71" y="182"/>
                  </a:lnTo>
                  <a:lnTo>
                    <a:pt x="71" y="182"/>
                  </a:lnTo>
                  <a:lnTo>
                    <a:pt x="69" y="181"/>
                  </a:lnTo>
                  <a:lnTo>
                    <a:pt x="69" y="179"/>
                  </a:lnTo>
                  <a:lnTo>
                    <a:pt x="67" y="178"/>
                  </a:lnTo>
                  <a:lnTo>
                    <a:pt x="67" y="176"/>
                  </a:lnTo>
                  <a:lnTo>
                    <a:pt x="67" y="175"/>
                  </a:lnTo>
                  <a:lnTo>
                    <a:pt x="66" y="173"/>
                  </a:lnTo>
                  <a:lnTo>
                    <a:pt x="64" y="170"/>
                  </a:lnTo>
                  <a:lnTo>
                    <a:pt x="64" y="168"/>
                  </a:lnTo>
                  <a:lnTo>
                    <a:pt x="64" y="167"/>
                  </a:lnTo>
                  <a:lnTo>
                    <a:pt x="64" y="165"/>
                  </a:lnTo>
                  <a:lnTo>
                    <a:pt x="64" y="163"/>
                  </a:lnTo>
                  <a:lnTo>
                    <a:pt x="63" y="163"/>
                  </a:lnTo>
                  <a:lnTo>
                    <a:pt x="63" y="162"/>
                  </a:lnTo>
                  <a:lnTo>
                    <a:pt x="63" y="162"/>
                  </a:lnTo>
                  <a:lnTo>
                    <a:pt x="61" y="160"/>
                  </a:lnTo>
                  <a:lnTo>
                    <a:pt x="60" y="160"/>
                  </a:lnTo>
                  <a:lnTo>
                    <a:pt x="58" y="160"/>
                  </a:lnTo>
                  <a:lnTo>
                    <a:pt x="55" y="160"/>
                  </a:lnTo>
                  <a:lnTo>
                    <a:pt x="50" y="160"/>
                  </a:lnTo>
                  <a:lnTo>
                    <a:pt x="45" y="160"/>
                  </a:lnTo>
                  <a:lnTo>
                    <a:pt x="41" y="160"/>
                  </a:lnTo>
                  <a:lnTo>
                    <a:pt x="36" y="160"/>
                  </a:lnTo>
                  <a:lnTo>
                    <a:pt x="34" y="160"/>
                  </a:lnTo>
                  <a:lnTo>
                    <a:pt x="31" y="160"/>
                  </a:lnTo>
                  <a:lnTo>
                    <a:pt x="28" y="160"/>
                  </a:lnTo>
                  <a:lnTo>
                    <a:pt x="26" y="160"/>
                  </a:lnTo>
                  <a:lnTo>
                    <a:pt x="25" y="159"/>
                  </a:lnTo>
                  <a:lnTo>
                    <a:pt x="22" y="159"/>
                  </a:lnTo>
                  <a:lnTo>
                    <a:pt x="20" y="159"/>
                  </a:lnTo>
                  <a:lnTo>
                    <a:pt x="15" y="159"/>
                  </a:lnTo>
                  <a:lnTo>
                    <a:pt x="15" y="160"/>
                  </a:lnTo>
                  <a:lnTo>
                    <a:pt x="15" y="160"/>
                  </a:lnTo>
                  <a:lnTo>
                    <a:pt x="14" y="159"/>
                  </a:lnTo>
                  <a:lnTo>
                    <a:pt x="12" y="160"/>
                  </a:lnTo>
                  <a:lnTo>
                    <a:pt x="11" y="159"/>
                  </a:lnTo>
                  <a:lnTo>
                    <a:pt x="9" y="159"/>
                  </a:lnTo>
                  <a:lnTo>
                    <a:pt x="8" y="160"/>
                  </a:lnTo>
                  <a:lnTo>
                    <a:pt x="6" y="160"/>
                  </a:lnTo>
                  <a:lnTo>
                    <a:pt x="4" y="162"/>
                  </a:lnTo>
                  <a:lnTo>
                    <a:pt x="3" y="162"/>
                  </a:lnTo>
                  <a:lnTo>
                    <a:pt x="3" y="162"/>
                  </a:lnTo>
                  <a:lnTo>
                    <a:pt x="1" y="160"/>
                  </a:lnTo>
                  <a:lnTo>
                    <a:pt x="0" y="159"/>
                  </a:lnTo>
                  <a:lnTo>
                    <a:pt x="0" y="159"/>
                  </a:lnTo>
                  <a:lnTo>
                    <a:pt x="0" y="157"/>
                  </a:lnTo>
                  <a:lnTo>
                    <a:pt x="1" y="157"/>
                  </a:lnTo>
                  <a:lnTo>
                    <a:pt x="3" y="157"/>
                  </a:lnTo>
                  <a:lnTo>
                    <a:pt x="3" y="157"/>
                  </a:lnTo>
                  <a:lnTo>
                    <a:pt x="4" y="154"/>
                  </a:lnTo>
                  <a:lnTo>
                    <a:pt x="4" y="149"/>
                  </a:lnTo>
                  <a:lnTo>
                    <a:pt x="3" y="149"/>
                  </a:lnTo>
                  <a:lnTo>
                    <a:pt x="3" y="148"/>
                  </a:lnTo>
                  <a:lnTo>
                    <a:pt x="3" y="148"/>
                  </a:lnTo>
                  <a:lnTo>
                    <a:pt x="3" y="148"/>
                  </a:lnTo>
                  <a:lnTo>
                    <a:pt x="4" y="148"/>
                  </a:lnTo>
                  <a:lnTo>
                    <a:pt x="4" y="146"/>
                  </a:lnTo>
                  <a:lnTo>
                    <a:pt x="6" y="146"/>
                  </a:lnTo>
                  <a:lnTo>
                    <a:pt x="8" y="143"/>
                  </a:lnTo>
                  <a:lnTo>
                    <a:pt x="9" y="143"/>
                  </a:lnTo>
                  <a:lnTo>
                    <a:pt x="11" y="141"/>
                  </a:lnTo>
                  <a:lnTo>
                    <a:pt x="12" y="141"/>
                  </a:lnTo>
                  <a:lnTo>
                    <a:pt x="12" y="141"/>
                  </a:lnTo>
                  <a:lnTo>
                    <a:pt x="12" y="141"/>
                  </a:lnTo>
                  <a:lnTo>
                    <a:pt x="12" y="141"/>
                  </a:lnTo>
                  <a:lnTo>
                    <a:pt x="14" y="141"/>
                  </a:lnTo>
                  <a:lnTo>
                    <a:pt x="14" y="143"/>
                  </a:lnTo>
                  <a:lnTo>
                    <a:pt x="15" y="143"/>
                  </a:lnTo>
                  <a:lnTo>
                    <a:pt x="15" y="145"/>
                  </a:lnTo>
                  <a:lnTo>
                    <a:pt x="17" y="145"/>
                  </a:lnTo>
                  <a:lnTo>
                    <a:pt x="17" y="145"/>
                  </a:lnTo>
                  <a:lnTo>
                    <a:pt x="19" y="143"/>
                  </a:lnTo>
                  <a:lnTo>
                    <a:pt x="20" y="143"/>
                  </a:lnTo>
                  <a:lnTo>
                    <a:pt x="20" y="143"/>
                  </a:lnTo>
                  <a:lnTo>
                    <a:pt x="20" y="141"/>
                  </a:lnTo>
                  <a:lnTo>
                    <a:pt x="20" y="140"/>
                  </a:lnTo>
                  <a:lnTo>
                    <a:pt x="22" y="140"/>
                  </a:lnTo>
                  <a:lnTo>
                    <a:pt x="22" y="140"/>
                  </a:lnTo>
                  <a:lnTo>
                    <a:pt x="22" y="138"/>
                  </a:lnTo>
                  <a:lnTo>
                    <a:pt x="23" y="140"/>
                  </a:lnTo>
                  <a:lnTo>
                    <a:pt x="23" y="140"/>
                  </a:lnTo>
                  <a:lnTo>
                    <a:pt x="25" y="140"/>
                  </a:lnTo>
                  <a:lnTo>
                    <a:pt x="25" y="140"/>
                  </a:lnTo>
                  <a:lnTo>
                    <a:pt x="26" y="138"/>
                  </a:lnTo>
                  <a:lnTo>
                    <a:pt x="26" y="138"/>
                  </a:lnTo>
                  <a:lnTo>
                    <a:pt x="28" y="138"/>
                  </a:lnTo>
                  <a:lnTo>
                    <a:pt x="30" y="137"/>
                  </a:lnTo>
                  <a:lnTo>
                    <a:pt x="30" y="137"/>
                  </a:lnTo>
                  <a:lnTo>
                    <a:pt x="31" y="138"/>
                  </a:lnTo>
                  <a:lnTo>
                    <a:pt x="31" y="138"/>
                  </a:lnTo>
                  <a:lnTo>
                    <a:pt x="31" y="140"/>
                  </a:lnTo>
                  <a:lnTo>
                    <a:pt x="31" y="140"/>
                  </a:lnTo>
                  <a:lnTo>
                    <a:pt x="30" y="141"/>
                  </a:lnTo>
                  <a:lnTo>
                    <a:pt x="31" y="143"/>
                  </a:lnTo>
                  <a:lnTo>
                    <a:pt x="31" y="145"/>
                  </a:lnTo>
                  <a:lnTo>
                    <a:pt x="31" y="145"/>
                  </a:lnTo>
                  <a:lnTo>
                    <a:pt x="31" y="145"/>
                  </a:lnTo>
                  <a:lnTo>
                    <a:pt x="31" y="145"/>
                  </a:lnTo>
                  <a:lnTo>
                    <a:pt x="33" y="145"/>
                  </a:lnTo>
                  <a:lnTo>
                    <a:pt x="33" y="145"/>
                  </a:lnTo>
                  <a:lnTo>
                    <a:pt x="34" y="146"/>
                  </a:lnTo>
                  <a:lnTo>
                    <a:pt x="36" y="146"/>
                  </a:lnTo>
                  <a:lnTo>
                    <a:pt x="36" y="145"/>
                  </a:lnTo>
                  <a:lnTo>
                    <a:pt x="39" y="143"/>
                  </a:lnTo>
                  <a:lnTo>
                    <a:pt x="41" y="140"/>
                  </a:lnTo>
                  <a:lnTo>
                    <a:pt x="44" y="137"/>
                  </a:lnTo>
                  <a:lnTo>
                    <a:pt x="45" y="137"/>
                  </a:lnTo>
                  <a:lnTo>
                    <a:pt x="47" y="135"/>
                  </a:lnTo>
                  <a:lnTo>
                    <a:pt x="47" y="134"/>
                  </a:lnTo>
                  <a:lnTo>
                    <a:pt x="49" y="134"/>
                  </a:lnTo>
                  <a:lnTo>
                    <a:pt x="50" y="132"/>
                  </a:lnTo>
                  <a:lnTo>
                    <a:pt x="52" y="132"/>
                  </a:lnTo>
                  <a:lnTo>
                    <a:pt x="53" y="129"/>
                  </a:lnTo>
                  <a:lnTo>
                    <a:pt x="56" y="126"/>
                  </a:lnTo>
                  <a:lnTo>
                    <a:pt x="56" y="121"/>
                  </a:lnTo>
                  <a:lnTo>
                    <a:pt x="56" y="119"/>
                  </a:lnTo>
                  <a:lnTo>
                    <a:pt x="56" y="111"/>
                  </a:lnTo>
                  <a:lnTo>
                    <a:pt x="56" y="108"/>
                  </a:lnTo>
                  <a:lnTo>
                    <a:pt x="56" y="107"/>
                  </a:lnTo>
                  <a:lnTo>
                    <a:pt x="58" y="105"/>
                  </a:lnTo>
                  <a:lnTo>
                    <a:pt x="60" y="104"/>
                  </a:lnTo>
                  <a:lnTo>
                    <a:pt x="61" y="102"/>
                  </a:lnTo>
                  <a:lnTo>
                    <a:pt x="63" y="100"/>
                  </a:lnTo>
                  <a:lnTo>
                    <a:pt x="66" y="96"/>
                  </a:lnTo>
                  <a:lnTo>
                    <a:pt x="66" y="94"/>
                  </a:lnTo>
                  <a:lnTo>
                    <a:pt x="67" y="93"/>
                  </a:lnTo>
                  <a:lnTo>
                    <a:pt x="67" y="91"/>
                  </a:lnTo>
                  <a:lnTo>
                    <a:pt x="71" y="91"/>
                  </a:lnTo>
                  <a:lnTo>
                    <a:pt x="72" y="89"/>
                  </a:lnTo>
                  <a:lnTo>
                    <a:pt x="77" y="86"/>
                  </a:lnTo>
                  <a:lnTo>
                    <a:pt x="80" y="83"/>
                  </a:lnTo>
                  <a:lnTo>
                    <a:pt x="79" y="80"/>
                  </a:lnTo>
                  <a:lnTo>
                    <a:pt x="80" y="77"/>
                  </a:lnTo>
                  <a:lnTo>
                    <a:pt x="82" y="72"/>
                  </a:lnTo>
                  <a:lnTo>
                    <a:pt x="82" y="67"/>
                  </a:lnTo>
                  <a:lnTo>
                    <a:pt x="82" y="63"/>
                  </a:lnTo>
                  <a:lnTo>
                    <a:pt x="82" y="59"/>
                  </a:lnTo>
                  <a:lnTo>
                    <a:pt x="83" y="55"/>
                  </a:lnTo>
                  <a:lnTo>
                    <a:pt x="83" y="53"/>
                  </a:lnTo>
                  <a:lnTo>
                    <a:pt x="83" y="50"/>
                  </a:lnTo>
                  <a:lnTo>
                    <a:pt x="83" y="47"/>
                  </a:lnTo>
                  <a:lnTo>
                    <a:pt x="86" y="41"/>
                  </a:lnTo>
                  <a:lnTo>
                    <a:pt x="88" y="37"/>
                  </a:lnTo>
                  <a:lnTo>
                    <a:pt x="90" y="33"/>
                  </a:lnTo>
                  <a:lnTo>
                    <a:pt x="91" y="31"/>
                  </a:lnTo>
                  <a:lnTo>
                    <a:pt x="93" y="28"/>
                  </a:lnTo>
                  <a:lnTo>
                    <a:pt x="91" y="25"/>
                  </a:lnTo>
                  <a:lnTo>
                    <a:pt x="91" y="23"/>
                  </a:lnTo>
                  <a:lnTo>
                    <a:pt x="93" y="19"/>
                  </a:lnTo>
                  <a:lnTo>
                    <a:pt x="91" y="17"/>
                  </a:lnTo>
                  <a:lnTo>
                    <a:pt x="91" y="14"/>
                  </a:lnTo>
                  <a:lnTo>
                    <a:pt x="91" y="12"/>
                  </a:lnTo>
                  <a:lnTo>
                    <a:pt x="93" y="12"/>
                  </a:lnTo>
                  <a:lnTo>
                    <a:pt x="94" y="11"/>
                  </a:lnTo>
                  <a:lnTo>
                    <a:pt x="99" y="4"/>
                  </a:lnTo>
                  <a:lnTo>
                    <a:pt x="102" y="3"/>
                  </a:lnTo>
                  <a:lnTo>
                    <a:pt x="105" y="1"/>
                  </a:lnTo>
                  <a:lnTo>
                    <a:pt x="107" y="1"/>
                  </a:lnTo>
                  <a:lnTo>
                    <a:pt x="108" y="3"/>
                  </a:lnTo>
                  <a:lnTo>
                    <a:pt x="110" y="3"/>
                  </a:lnTo>
                  <a:lnTo>
                    <a:pt x="112" y="4"/>
                  </a:lnTo>
                  <a:lnTo>
                    <a:pt x="115" y="6"/>
                  </a:lnTo>
                  <a:lnTo>
                    <a:pt x="118" y="8"/>
                  </a:lnTo>
                  <a:lnTo>
                    <a:pt x="120" y="11"/>
                  </a:lnTo>
                  <a:lnTo>
                    <a:pt x="120" y="11"/>
                  </a:lnTo>
                  <a:lnTo>
                    <a:pt x="121" y="12"/>
                  </a:lnTo>
                  <a:lnTo>
                    <a:pt x="123" y="12"/>
                  </a:lnTo>
                  <a:lnTo>
                    <a:pt x="126" y="12"/>
                  </a:lnTo>
                  <a:lnTo>
                    <a:pt x="127" y="14"/>
                  </a:lnTo>
                  <a:lnTo>
                    <a:pt x="129" y="14"/>
                  </a:lnTo>
                  <a:lnTo>
                    <a:pt x="131" y="14"/>
                  </a:lnTo>
                  <a:lnTo>
                    <a:pt x="132" y="14"/>
                  </a:lnTo>
                  <a:lnTo>
                    <a:pt x="134" y="14"/>
                  </a:lnTo>
                  <a:lnTo>
                    <a:pt x="137" y="14"/>
                  </a:lnTo>
                  <a:lnTo>
                    <a:pt x="140" y="14"/>
                  </a:lnTo>
                  <a:lnTo>
                    <a:pt x="146" y="15"/>
                  </a:lnTo>
                  <a:lnTo>
                    <a:pt x="148" y="15"/>
                  </a:lnTo>
                  <a:lnTo>
                    <a:pt x="148" y="15"/>
                  </a:lnTo>
                  <a:lnTo>
                    <a:pt x="148" y="15"/>
                  </a:lnTo>
                  <a:lnTo>
                    <a:pt x="149" y="12"/>
                  </a:lnTo>
                  <a:lnTo>
                    <a:pt x="151" y="9"/>
                  </a:lnTo>
                  <a:lnTo>
                    <a:pt x="151" y="9"/>
                  </a:lnTo>
                  <a:lnTo>
                    <a:pt x="153" y="8"/>
                  </a:lnTo>
                  <a:lnTo>
                    <a:pt x="156" y="8"/>
                  </a:lnTo>
                  <a:lnTo>
                    <a:pt x="157" y="8"/>
                  </a:lnTo>
                  <a:lnTo>
                    <a:pt x="159" y="8"/>
                  </a:lnTo>
                  <a:lnTo>
                    <a:pt x="161" y="9"/>
                  </a:lnTo>
                  <a:lnTo>
                    <a:pt x="161" y="9"/>
                  </a:lnTo>
                  <a:lnTo>
                    <a:pt x="162" y="8"/>
                  </a:lnTo>
                  <a:lnTo>
                    <a:pt x="165" y="8"/>
                  </a:lnTo>
                  <a:lnTo>
                    <a:pt x="167" y="6"/>
                  </a:lnTo>
                  <a:lnTo>
                    <a:pt x="170" y="6"/>
                  </a:lnTo>
                  <a:lnTo>
                    <a:pt x="173" y="4"/>
                  </a:lnTo>
                  <a:lnTo>
                    <a:pt x="175" y="4"/>
                  </a:lnTo>
                  <a:lnTo>
                    <a:pt x="176" y="3"/>
                  </a:lnTo>
                  <a:lnTo>
                    <a:pt x="181" y="4"/>
                  </a:lnTo>
                  <a:lnTo>
                    <a:pt x="184" y="4"/>
                  </a:lnTo>
                  <a:lnTo>
                    <a:pt x="186" y="4"/>
                  </a:lnTo>
                  <a:lnTo>
                    <a:pt x="187" y="3"/>
                  </a:lnTo>
                  <a:lnTo>
                    <a:pt x="189" y="3"/>
                  </a:lnTo>
                  <a:lnTo>
                    <a:pt x="190" y="0"/>
                  </a:lnTo>
                  <a:lnTo>
                    <a:pt x="19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14" name="Freeform 311">
              <a:extLst>
                <a:ext uri="{FF2B5EF4-FFF2-40B4-BE49-F238E27FC236}">
                  <a16:creationId xmlns:a16="http://schemas.microsoft.com/office/drawing/2014/main" id="{37CE3709-A40B-CEAE-EE1B-D8088A413656}"/>
                </a:ext>
              </a:extLst>
            </p:cNvPr>
            <p:cNvSpPr>
              <a:spLocks noEditPoints="1"/>
            </p:cNvSpPr>
            <p:nvPr/>
          </p:nvSpPr>
          <p:spPr bwMode="auto">
            <a:xfrm>
              <a:off x="2014692" y="2649928"/>
              <a:ext cx="2264995" cy="526290"/>
            </a:xfrm>
            <a:custGeom>
              <a:avLst/>
              <a:gdLst>
                <a:gd name="T0" fmla="*/ 819 w 1162"/>
                <a:gd name="T1" fmla="*/ 227 h 270"/>
                <a:gd name="T2" fmla="*/ 764 w 1162"/>
                <a:gd name="T3" fmla="*/ 215 h 270"/>
                <a:gd name="T4" fmla="*/ 855 w 1162"/>
                <a:gd name="T5" fmla="*/ 205 h 270"/>
                <a:gd name="T6" fmla="*/ 732 w 1162"/>
                <a:gd name="T7" fmla="*/ 196 h 270"/>
                <a:gd name="T8" fmla="*/ 745 w 1162"/>
                <a:gd name="T9" fmla="*/ 197 h 270"/>
                <a:gd name="T10" fmla="*/ 721 w 1162"/>
                <a:gd name="T11" fmla="*/ 196 h 270"/>
                <a:gd name="T12" fmla="*/ 711 w 1162"/>
                <a:gd name="T13" fmla="*/ 191 h 270"/>
                <a:gd name="T14" fmla="*/ 1041 w 1162"/>
                <a:gd name="T15" fmla="*/ 196 h 270"/>
                <a:gd name="T16" fmla="*/ 1058 w 1162"/>
                <a:gd name="T17" fmla="*/ 193 h 270"/>
                <a:gd name="T18" fmla="*/ 1049 w 1162"/>
                <a:gd name="T19" fmla="*/ 177 h 270"/>
                <a:gd name="T20" fmla="*/ 1019 w 1162"/>
                <a:gd name="T21" fmla="*/ 191 h 270"/>
                <a:gd name="T22" fmla="*/ 1002 w 1162"/>
                <a:gd name="T23" fmla="*/ 188 h 270"/>
                <a:gd name="T24" fmla="*/ 1030 w 1162"/>
                <a:gd name="T25" fmla="*/ 169 h 270"/>
                <a:gd name="T26" fmla="*/ 989 w 1162"/>
                <a:gd name="T27" fmla="*/ 161 h 270"/>
                <a:gd name="T28" fmla="*/ 653 w 1162"/>
                <a:gd name="T29" fmla="*/ 144 h 270"/>
                <a:gd name="T30" fmla="*/ 995 w 1162"/>
                <a:gd name="T31" fmla="*/ 141 h 270"/>
                <a:gd name="T32" fmla="*/ 975 w 1162"/>
                <a:gd name="T33" fmla="*/ 164 h 270"/>
                <a:gd name="T34" fmla="*/ 1000 w 1162"/>
                <a:gd name="T35" fmla="*/ 191 h 270"/>
                <a:gd name="T36" fmla="*/ 1036 w 1162"/>
                <a:gd name="T37" fmla="*/ 205 h 270"/>
                <a:gd name="T38" fmla="*/ 1002 w 1162"/>
                <a:gd name="T39" fmla="*/ 221 h 270"/>
                <a:gd name="T40" fmla="*/ 972 w 1162"/>
                <a:gd name="T41" fmla="*/ 234 h 270"/>
                <a:gd name="T42" fmla="*/ 994 w 1162"/>
                <a:gd name="T43" fmla="*/ 208 h 270"/>
                <a:gd name="T44" fmla="*/ 983 w 1162"/>
                <a:gd name="T45" fmla="*/ 202 h 270"/>
                <a:gd name="T46" fmla="*/ 948 w 1162"/>
                <a:gd name="T47" fmla="*/ 208 h 270"/>
                <a:gd name="T48" fmla="*/ 943 w 1162"/>
                <a:gd name="T49" fmla="*/ 188 h 270"/>
                <a:gd name="T50" fmla="*/ 909 w 1162"/>
                <a:gd name="T51" fmla="*/ 188 h 270"/>
                <a:gd name="T52" fmla="*/ 883 w 1162"/>
                <a:gd name="T53" fmla="*/ 211 h 270"/>
                <a:gd name="T54" fmla="*/ 904 w 1162"/>
                <a:gd name="T55" fmla="*/ 175 h 270"/>
                <a:gd name="T56" fmla="*/ 1136 w 1162"/>
                <a:gd name="T57" fmla="*/ 128 h 270"/>
                <a:gd name="T58" fmla="*/ 126 w 1162"/>
                <a:gd name="T59" fmla="*/ 128 h 270"/>
                <a:gd name="T60" fmla="*/ 1027 w 1162"/>
                <a:gd name="T61" fmla="*/ 133 h 270"/>
                <a:gd name="T62" fmla="*/ 115 w 1162"/>
                <a:gd name="T63" fmla="*/ 114 h 270"/>
                <a:gd name="T64" fmla="*/ 111 w 1162"/>
                <a:gd name="T65" fmla="*/ 115 h 270"/>
                <a:gd name="T66" fmla="*/ 138 w 1162"/>
                <a:gd name="T67" fmla="*/ 152 h 270"/>
                <a:gd name="T68" fmla="*/ 106 w 1162"/>
                <a:gd name="T69" fmla="*/ 136 h 270"/>
                <a:gd name="T70" fmla="*/ 95 w 1162"/>
                <a:gd name="T71" fmla="*/ 126 h 270"/>
                <a:gd name="T72" fmla="*/ 76 w 1162"/>
                <a:gd name="T73" fmla="*/ 115 h 270"/>
                <a:gd name="T74" fmla="*/ 1121 w 1162"/>
                <a:gd name="T75" fmla="*/ 92 h 270"/>
                <a:gd name="T76" fmla="*/ 1104 w 1162"/>
                <a:gd name="T77" fmla="*/ 122 h 270"/>
                <a:gd name="T78" fmla="*/ 1118 w 1162"/>
                <a:gd name="T79" fmla="*/ 123 h 270"/>
                <a:gd name="T80" fmla="*/ 1125 w 1162"/>
                <a:gd name="T81" fmla="*/ 137 h 270"/>
                <a:gd name="T82" fmla="*/ 1150 w 1162"/>
                <a:gd name="T83" fmla="*/ 136 h 270"/>
                <a:gd name="T84" fmla="*/ 1150 w 1162"/>
                <a:gd name="T85" fmla="*/ 148 h 270"/>
                <a:gd name="T86" fmla="*/ 1145 w 1162"/>
                <a:gd name="T87" fmla="*/ 161 h 270"/>
                <a:gd name="T88" fmla="*/ 1162 w 1162"/>
                <a:gd name="T89" fmla="*/ 167 h 270"/>
                <a:gd name="T90" fmla="*/ 1142 w 1162"/>
                <a:gd name="T91" fmla="*/ 180 h 270"/>
                <a:gd name="T92" fmla="*/ 1126 w 1162"/>
                <a:gd name="T93" fmla="*/ 175 h 270"/>
                <a:gd name="T94" fmla="*/ 1123 w 1162"/>
                <a:gd name="T95" fmla="*/ 166 h 270"/>
                <a:gd name="T96" fmla="*/ 1080 w 1162"/>
                <a:gd name="T97" fmla="*/ 163 h 270"/>
                <a:gd name="T98" fmla="*/ 1073 w 1162"/>
                <a:gd name="T99" fmla="*/ 147 h 270"/>
                <a:gd name="T100" fmla="*/ 1087 w 1162"/>
                <a:gd name="T101" fmla="*/ 126 h 270"/>
                <a:gd name="T102" fmla="*/ 1120 w 1162"/>
                <a:gd name="T103" fmla="*/ 92 h 270"/>
                <a:gd name="T104" fmla="*/ 776 w 1162"/>
                <a:gd name="T105" fmla="*/ 84 h 270"/>
                <a:gd name="T106" fmla="*/ 56 w 1162"/>
                <a:gd name="T107" fmla="*/ 67 h 270"/>
                <a:gd name="T108" fmla="*/ 751 w 1162"/>
                <a:gd name="T109" fmla="*/ 68 h 270"/>
                <a:gd name="T110" fmla="*/ 26 w 1162"/>
                <a:gd name="T111" fmla="*/ 76 h 270"/>
                <a:gd name="T112" fmla="*/ 65 w 1162"/>
                <a:gd name="T113" fmla="*/ 60 h 270"/>
                <a:gd name="T114" fmla="*/ 54 w 1162"/>
                <a:gd name="T115" fmla="*/ 60 h 270"/>
                <a:gd name="T116" fmla="*/ 40 w 1162"/>
                <a:gd name="T117" fmla="*/ 43 h 270"/>
                <a:gd name="T118" fmla="*/ 13 w 1162"/>
                <a:gd name="T119" fmla="*/ 44 h 270"/>
                <a:gd name="T120" fmla="*/ 5 w 1162"/>
                <a:gd name="T121" fmla="*/ 55 h 270"/>
                <a:gd name="T122" fmla="*/ 37 w 1162"/>
                <a:gd name="T123" fmla="*/ 29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2" h="270">
                  <a:moveTo>
                    <a:pt x="729" y="268"/>
                  </a:moveTo>
                  <a:lnTo>
                    <a:pt x="729" y="268"/>
                  </a:lnTo>
                  <a:lnTo>
                    <a:pt x="729" y="268"/>
                  </a:lnTo>
                  <a:lnTo>
                    <a:pt x="729" y="270"/>
                  </a:lnTo>
                  <a:lnTo>
                    <a:pt x="729" y="270"/>
                  </a:lnTo>
                  <a:lnTo>
                    <a:pt x="729" y="270"/>
                  </a:lnTo>
                  <a:lnTo>
                    <a:pt x="729" y="268"/>
                  </a:lnTo>
                  <a:lnTo>
                    <a:pt x="729" y="268"/>
                  </a:lnTo>
                  <a:close/>
                  <a:moveTo>
                    <a:pt x="1060" y="230"/>
                  </a:moveTo>
                  <a:lnTo>
                    <a:pt x="1060" y="230"/>
                  </a:lnTo>
                  <a:lnTo>
                    <a:pt x="1057" y="232"/>
                  </a:lnTo>
                  <a:lnTo>
                    <a:pt x="1055" y="232"/>
                  </a:lnTo>
                  <a:lnTo>
                    <a:pt x="1055" y="230"/>
                  </a:lnTo>
                  <a:lnTo>
                    <a:pt x="1055" y="230"/>
                  </a:lnTo>
                  <a:lnTo>
                    <a:pt x="1057" y="230"/>
                  </a:lnTo>
                  <a:lnTo>
                    <a:pt x="1058" y="230"/>
                  </a:lnTo>
                  <a:lnTo>
                    <a:pt x="1060" y="230"/>
                  </a:lnTo>
                  <a:close/>
                  <a:moveTo>
                    <a:pt x="816" y="227"/>
                  </a:moveTo>
                  <a:lnTo>
                    <a:pt x="816" y="227"/>
                  </a:lnTo>
                  <a:lnTo>
                    <a:pt x="816" y="227"/>
                  </a:lnTo>
                  <a:lnTo>
                    <a:pt x="814" y="227"/>
                  </a:lnTo>
                  <a:lnTo>
                    <a:pt x="814" y="227"/>
                  </a:lnTo>
                  <a:lnTo>
                    <a:pt x="814" y="227"/>
                  </a:lnTo>
                  <a:lnTo>
                    <a:pt x="814" y="227"/>
                  </a:lnTo>
                  <a:lnTo>
                    <a:pt x="814" y="227"/>
                  </a:lnTo>
                  <a:lnTo>
                    <a:pt x="816" y="227"/>
                  </a:lnTo>
                  <a:close/>
                  <a:moveTo>
                    <a:pt x="822" y="226"/>
                  </a:moveTo>
                  <a:lnTo>
                    <a:pt x="822" y="226"/>
                  </a:lnTo>
                  <a:lnTo>
                    <a:pt x="820" y="226"/>
                  </a:lnTo>
                  <a:lnTo>
                    <a:pt x="820" y="227"/>
                  </a:lnTo>
                  <a:lnTo>
                    <a:pt x="820" y="227"/>
                  </a:lnTo>
                  <a:lnTo>
                    <a:pt x="819" y="227"/>
                  </a:lnTo>
                  <a:lnTo>
                    <a:pt x="819" y="227"/>
                  </a:lnTo>
                  <a:lnTo>
                    <a:pt x="819" y="227"/>
                  </a:lnTo>
                  <a:lnTo>
                    <a:pt x="819" y="227"/>
                  </a:lnTo>
                  <a:lnTo>
                    <a:pt x="819" y="227"/>
                  </a:lnTo>
                  <a:lnTo>
                    <a:pt x="819" y="227"/>
                  </a:lnTo>
                  <a:lnTo>
                    <a:pt x="819" y="227"/>
                  </a:lnTo>
                  <a:lnTo>
                    <a:pt x="819" y="227"/>
                  </a:lnTo>
                  <a:lnTo>
                    <a:pt x="819" y="226"/>
                  </a:lnTo>
                  <a:lnTo>
                    <a:pt x="820" y="226"/>
                  </a:lnTo>
                  <a:lnTo>
                    <a:pt x="822" y="226"/>
                  </a:lnTo>
                  <a:lnTo>
                    <a:pt x="822" y="226"/>
                  </a:lnTo>
                  <a:close/>
                  <a:moveTo>
                    <a:pt x="967" y="222"/>
                  </a:moveTo>
                  <a:lnTo>
                    <a:pt x="965" y="224"/>
                  </a:lnTo>
                  <a:lnTo>
                    <a:pt x="965" y="226"/>
                  </a:lnTo>
                  <a:lnTo>
                    <a:pt x="965" y="226"/>
                  </a:lnTo>
                  <a:lnTo>
                    <a:pt x="965" y="224"/>
                  </a:lnTo>
                  <a:lnTo>
                    <a:pt x="967" y="222"/>
                  </a:lnTo>
                  <a:close/>
                  <a:moveTo>
                    <a:pt x="957" y="216"/>
                  </a:moveTo>
                  <a:lnTo>
                    <a:pt x="959" y="216"/>
                  </a:lnTo>
                  <a:lnTo>
                    <a:pt x="959" y="218"/>
                  </a:lnTo>
                  <a:lnTo>
                    <a:pt x="959" y="218"/>
                  </a:lnTo>
                  <a:lnTo>
                    <a:pt x="957" y="219"/>
                  </a:lnTo>
                  <a:lnTo>
                    <a:pt x="957" y="216"/>
                  </a:lnTo>
                  <a:lnTo>
                    <a:pt x="957" y="216"/>
                  </a:lnTo>
                  <a:close/>
                  <a:moveTo>
                    <a:pt x="764" y="215"/>
                  </a:moveTo>
                  <a:lnTo>
                    <a:pt x="765" y="215"/>
                  </a:lnTo>
                  <a:lnTo>
                    <a:pt x="765" y="215"/>
                  </a:lnTo>
                  <a:lnTo>
                    <a:pt x="765" y="216"/>
                  </a:lnTo>
                  <a:lnTo>
                    <a:pt x="765" y="216"/>
                  </a:lnTo>
                  <a:lnTo>
                    <a:pt x="764" y="216"/>
                  </a:lnTo>
                  <a:lnTo>
                    <a:pt x="764" y="215"/>
                  </a:lnTo>
                  <a:lnTo>
                    <a:pt x="764" y="215"/>
                  </a:lnTo>
                  <a:lnTo>
                    <a:pt x="764" y="215"/>
                  </a:lnTo>
                  <a:close/>
                  <a:moveTo>
                    <a:pt x="741" y="204"/>
                  </a:moveTo>
                  <a:lnTo>
                    <a:pt x="743" y="204"/>
                  </a:lnTo>
                  <a:lnTo>
                    <a:pt x="743" y="204"/>
                  </a:lnTo>
                  <a:lnTo>
                    <a:pt x="741" y="204"/>
                  </a:lnTo>
                  <a:lnTo>
                    <a:pt x="741" y="204"/>
                  </a:lnTo>
                  <a:lnTo>
                    <a:pt x="741" y="204"/>
                  </a:lnTo>
                  <a:lnTo>
                    <a:pt x="741" y="204"/>
                  </a:lnTo>
                  <a:lnTo>
                    <a:pt x="741" y="204"/>
                  </a:lnTo>
                  <a:lnTo>
                    <a:pt x="741" y="204"/>
                  </a:lnTo>
                  <a:close/>
                  <a:moveTo>
                    <a:pt x="1041" y="202"/>
                  </a:moveTo>
                  <a:lnTo>
                    <a:pt x="1043" y="202"/>
                  </a:lnTo>
                  <a:lnTo>
                    <a:pt x="1043" y="204"/>
                  </a:lnTo>
                  <a:lnTo>
                    <a:pt x="1043" y="204"/>
                  </a:lnTo>
                  <a:lnTo>
                    <a:pt x="1043" y="204"/>
                  </a:lnTo>
                  <a:lnTo>
                    <a:pt x="1041" y="204"/>
                  </a:lnTo>
                  <a:lnTo>
                    <a:pt x="1041" y="202"/>
                  </a:lnTo>
                  <a:lnTo>
                    <a:pt x="1041" y="202"/>
                  </a:lnTo>
                  <a:lnTo>
                    <a:pt x="1041" y="202"/>
                  </a:lnTo>
                  <a:close/>
                  <a:moveTo>
                    <a:pt x="860" y="200"/>
                  </a:moveTo>
                  <a:lnTo>
                    <a:pt x="858" y="202"/>
                  </a:lnTo>
                  <a:lnTo>
                    <a:pt x="857" y="202"/>
                  </a:lnTo>
                  <a:lnTo>
                    <a:pt x="857" y="202"/>
                  </a:lnTo>
                  <a:lnTo>
                    <a:pt x="858" y="200"/>
                  </a:lnTo>
                  <a:lnTo>
                    <a:pt x="860" y="200"/>
                  </a:lnTo>
                  <a:close/>
                  <a:moveTo>
                    <a:pt x="861" y="200"/>
                  </a:moveTo>
                  <a:lnTo>
                    <a:pt x="861" y="202"/>
                  </a:lnTo>
                  <a:lnTo>
                    <a:pt x="861" y="204"/>
                  </a:lnTo>
                  <a:lnTo>
                    <a:pt x="860" y="204"/>
                  </a:lnTo>
                  <a:lnTo>
                    <a:pt x="860" y="204"/>
                  </a:lnTo>
                  <a:lnTo>
                    <a:pt x="857" y="204"/>
                  </a:lnTo>
                  <a:lnTo>
                    <a:pt x="855" y="205"/>
                  </a:lnTo>
                  <a:lnTo>
                    <a:pt x="855" y="205"/>
                  </a:lnTo>
                  <a:lnTo>
                    <a:pt x="857" y="204"/>
                  </a:lnTo>
                  <a:lnTo>
                    <a:pt x="858" y="202"/>
                  </a:lnTo>
                  <a:lnTo>
                    <a:pt x="861" y="200"/>
                  </a:lnTo>
                  <a:lnTo>
                    <a:pt x="861" y="200"/>
                  </a:lnTo>
                  <a:close/>
                  <a:moveTo>
                    <a:pt x="726" y="194"/>
                  </a:moveTo>
                  <a:lnTo>
                    <a:pt x="727" y="194"/>
                  </a:lnTo>
                  <a:lnTo>
                    <a:pt x="726" y="196"/>
                  </a:lnTo>
                  <a:lnTo>
                    <a:pt x="727" y="196"/>
                  </a:lnTo>
                  <a:lnTo>
                    <a:pt x="727" y="196"/>
                  </a:lnTo>
                  <a:lnTo>
                    <a:pt x="727" y="197"/>
                  </a:lnTo>
                  <a:lnTo>
                    <a:pt x="727" y="197"/>
                  </a:lnTo>
                  <a:lnTo>
                    <a:pt x="727" y="197"/>
                  </a:lnTo>
                  <a:lnTo>
                    <a:pt x="729" y="197"/>
                  </a:lnTo>
                  <a:lnTo>
                    <a:pt x="729" y="197"/>
                  </a:lnTo>
                  <a:lnTo>
                    <a:pt x="729" y="197"/>
                  </a:lnTo>
                  <a:lnTo>
                    <a:pt x="729" y="197"/>
                  </a:lnTo>
                  <a:lnTo>
                    <a:pt x="729" y="197"/>
                  </a:lnTo>
                  <a:lnTo>
                    <a:pt x="730" y="197"/>
                  </a:lnTo>
                  <a:lnTo>
                    <a:pt x="730" y="197"/>
                  </a:lnTo>
                  <a:lnTo>
                    <a:pt x="730" y="197"/>
                  </a:lnTo>
                  <a:lnTo>
                    <a:pt x="730" y="197"/>
                  </a:lnTo>
                  <a:lnTo>
                    <a:pt x="730" y="197"/>
                  </a:lnTo>
                  <a:lnTo>
                    <a:pt x="730" y="197"/>
                  </a:lnTo>
                  <a:lnTo>
                    <a:pt x="730" y="197"/>
                  </a:lnTo>
                  <a:lnTo>
                    <a:pt x="730" y="196"/>
                  </a:lnTo>
                  <a:lnTo>
                    <a:pt x="730" y="196"/>
                  </a:lnTo>
                  <a:lnTo>
                    <a:pt x="730" y="196"/>
                  </a:lnTo>
                  <a:lnTo>
                    <a:pt x="730" y="196"/>
                  </a:lnTo>
                  <a:lnTo>
                    <a:pt x="732" y="196"/>
                  </a:lnTo>
                  <a:lnTo>
                    <a:pt x="732" y="196"/>
                  </a:lnTo>
                  <a:lnTo>
                    <a:pt x="732" y="196"/>
                  </a:lnTo>
                  <a:lnTo>
                    <a:pt x="732" y="194"/>
                  </a:lnTo>
                  <a:lnTo>
                    <a:pt x="734" y="194"/>
                  </a:lnTo>
                  <a:lnTo>
                    <a:pt x="734" y="194"/>
                  </a:lnTo>
                  <a:lnTo>
                    <a:pt x="734" y="196"/>
                  </a:lnTo>
                  <a:lnTo>
                    <a:pt x="735" y="196"/>
                  </a:lnTo>
                  <a:lnTo>
                    <a:pt x="735" y="196"/>
                  </a:lnTo>
                  <a:lnTo>
                    <a:pt x="735" y="196"/>
                  </a:lnTo>
                  <a:lnTo>
                    <a:pt x="735" y="197"/>
                  </a:lnTo>
                  <a:lnTo>
                    <a:pt x="737" y="197"/>
                  </a:lnTo>
                  <a:lnTo>
                    <a:pt x="737" y="196"/>
                  </a:lnTo>
                  <a:lnTo>
                    <a:pt x="738" y="196"/>
                  </a:lnTo>
                  <a:lnTo>
                    <a:pt x="738" y="194"/>
                  </a:lnTo>
                  <a:lnTo>
                    <a:pt x="740" y="194"/>
                  </a:lnTo>
                  <a:lnTo>
                    <a:pt x="740" y="196"/>
                  </a:lnTo>
                  <a:lnTo>
                    <a:pt x="740" y="196"/>
                  </a:lnTo>
                  <a:lnTo>
                    <a:pt x="740" y="196"/>
                  </a:lnTo>
                  <a:lnTo>
                    <a:pt x="740" y="196"/>
                  </a:lnTo>
                  <a:lnTo>
                    <a:pt x="741" y="196"/>
                  </a:lnTo>
                  <a:lnTo>
                    <a:pt x="741" y="197"/>
                  </a:lnTo>
                  <a:lnTo>
                    <a:pt x="741" y="197"/>
                  </a:lnTo>
                  <a:lnTo>
                    <a:pt x="741" y="199"/>
                  </a:lnTo>
                  <a:lnTo>
                    <a:pt x="741" y="199"/>
                  </a:lnTo>
                  <a:lnTo>
                    <a:pt x="741" y="199"/>
                  </a:lnTo>
                  <a:lnTo>
                    <a:pt x="741" y="197"/>
                  </a:lnTo>
                  <a:lnTo>
                    <a:pt x="741" y="197"/>
                  </a:lnTo>
                  <a:lnTo>
                    <a:pt x="743" y="196"/>
                  </a:lnTo>
                  <a:lnTo>
                    <a:pt x="743" y="196"/>
                  </a:lnTo>
                  <a:lnTo>
                    <a:pt x="743" y="197"/>
                  </a:lnTo>
                  <a:lnTo>
                    <a:pt x="743" y="197"/>
                  </a:lnTo>
                  <a:lnTo>
                    <a:pt x="743" y="197"/>
                  </a:lnTo>
                  <a:lnTo>
                    <a:pt x="743" y="197"/>
                  </a:lnTo>
                  <a:lnTo>
                    <a:pt x="745" y="197"/>
                  </a:lnTo>
                  <a:lnTo>
                    <a:pt x="745" y="199"/>
                  </a:lnTo>
                  <a:lnTo>
                    <a:pt x="743" y="200"/>
                  </a:lnTo>
                  <a:lnTo>
                    <a:pt x="741" y="202"/>
                  </a:lnTo>
                  <a:lnTo>
                    <a:pt x="741" y="202"/>
                  </a:lnTo>
                  <a:lnTo>
                    <a:pt x="740" y="202"/>
                  </a:lnTo>
                  <a:lnTo>
                    <a:pt x="740" y="202"/>
                  </a:lnTo>
                  <a:lnTo>
                    <a:pt x="740" y="202"/>
                  </a:lnTo>
                  <a:lnTo>
                    <a:pt x="738" y="202"/>
                  </a:lnTo>
                  <a:lnTo>
                    <a:pt x="738" y="202"/>
                  </a:lnTo>
                  <a:lnTo>
                    <a:pt x="740" y="202"/>
                  </a:lnTo>
                  <a:lnTo>
                    <a:pt x="740" y="202"/>
                  </a:lnTo>
                  <a:lnTo>
                    <a:pt x="740" y="202"/>
                  </a:lnTo>
                  <a:lnTo>
                    <a:pt x="741" y="200"/>
                  </a:lnTo>
                  <a:lnTo>
                    <a:pt x="741" y="200"/>
                  </a:lnTo>
                  <a:lnTo>
                    <a:pt x="741" y="200"/>
                  </a:lnTo>
                  <a:lnTo>
                    <a:pt x="738" y="202"/>
                  </a:lnTo>
                  <a:lnTo>
                    <a:pt x="738" y="202"/>
                  </a:lnTo>
                  <a:lnTo>
                    <a:pt x="737" y="202"/>
                  </a:lnTo>
                  <a:lnTo>
                    <a:pt x="737" y="202"/>
                  </a:lnTo>
                  <a:lnTo>
                    <a:pt x="735" y="200"/>
                  </a:lnTo>
                  <a:lnTo>
                    <a:pt x="735" y="200"/>
                  </a:lnTo>
                  <a:lnTo>
                    <a:pt x="734" y="200"/>
                  </a:lnTo>
                  <a:lnTo>
                    <a:pt x="732" y="200"/>
                  </a:lnTo>
                  <a:lnTo>
                    <a:pt x="730" y="199"/>
                  </a:lnTo>
                  <a:lnTo>
                    <a:pt x="729" y="199"/>
                  </a:lnTo>
                  <a:lnTo>
                    <a:pt x="727" y="197"/>
                  </a:lnTo>
                  <a:lnTo>
                    <a:pt x="724" y="197"/>
                  </a:lnTo>
                  <a:lnTo>
                    <a:pt x="724" y="197"/>
                  </a:lnTo>
                  <a:lnTo>
                    <a:pt x="721" y="197"/>
                  </a:lnTo>
                  <a:lnTo>
                    <a:pt x="721" y="196"/>
                  </a:lnTo>
                  <a:lnTo>
                    <a:pt x="721" y="196"/>
                  </a:lnTo>
                  <a:lnTo>
                    <a:pt x="721" y="196"/>
                  </a:lnTo>
                  <a:lnTo>
                    <a:pt x="721" y="196"/>
                  </a:lnTo>
                  <a:lnTo>
                    <a:pt x="723" y="196"/>
                  </a:lnTo>
                  <a:lnTo>
                    <a:pt x="723" y="196"/>
                  </a:lnTo>
                  <a:lnTo>
                    <a:pt x="723" y="196"/>
                  </a:lnTo>
                  <a:lnTo>
                    <a:pt x="723" y="196"/>
                  </a:lnTo>
                  <a:lnTo>
                    <a:pt x="724" y="196"/>
                  </a:lnTo>
                  <a:lnTo>
                    <a:pt x="724" y="196"/>
                  </a:lnTo>
                  <a:lnTo>
                    <a:pt x="724" y="196"/>
                  </a:lnTo>
                  <a:lnTo>
                    <a:pt x="724" y="196"/>
                  </a:lnTo>
                  <a:lnTo>
                    <a:pt x="726" y="194"/>
                  </a:lnTo>
                  <a:lnTo>
                    <a:pt x="726" y="194"/>
                  </a:lnTo>
                  <a:close/>
                  <a:moveTo>
                    <a:pt x="719" y="194"/>
                  </a:moveTo>
                  <a:lnTo>
                    <a:pt x="719" y="194"/>
                  </a:lnTo>
                  <a:lnTo>
                    <a:pt x="719" y="196"/>
                  </a:lnTo>
                  <a:lnTo>
                    <a:pt x="719" y="196"/>
                  </a:lnTo>
                  <a:lnTo>
                    <a:pt x="719" y="197"/>
                  </a:lnTo>
                  <a:lnTo>
                    <a:pt x="718" y="197"/>
                  </a:lnTo>
                  <a:lnTo>
                    <a:pt x="718" y="196"/>
                  </a:lnTo>
                  <a:lnTo>
                    <a:pt x="716" y="196"/>
                  </a:lnTo>
                  <a:lnTo>
                    <a:pt x="718" y="196"/>
                  </a:lnTo>
                  <a:lnTo>
                    <a:pt x="718" y="196"/>
                  </a:lnTo>
                  <a:lnTo>
                    <a:pt x="718" y="194"/>
                  </a:lnTo>
                  <a:lnTo>
                    <a:pt x="719" y="194"/>
                  </a:lnTo>
                  <a:close/>
                  <a:moveTo>
                    <a:pt x="708" y="189"/>
                  </a:moveTo>
                  <a:lnTo>
                    <a:pt x="710" y="189"/>
                  </a:lnTo>
                  <a:lnTo>
                    <a:pt x="711" y="189"/>
                  </a:lnTo>
                  <a:lnTo>
                    <a:pt x="711" y="189"/>
                  </a:lnTo>
                  <a:lnTo>
                    <a:pt x="713" y="191"/>
                  </a:lnTo>
                  <a:lnTo>
                    <a:pt x="711" y="191"/>
                  </a:lnTo>
                  <a:lnTo>
                    <a:pt x="711" y="191"/>
                  </a:lnTo>
                  <a:lnTo>
                    <a:pt x="711" y="191"/>
                  </a:lnTo>
                  <a:lnTo>
                    <a:pt x="711" y="191"/>
                  </a:lnTo>
                  <a:lnTo>
                    <a:pt x="711" y="193"/>
                  </a:lnTo>
                  <a:lnTo>
                    <a:pt x="711" y="193"/>
                  </a:lnTo>
                  <a:lnTo>
                    <a:pt x="710" y="193"/>
                  </a:lnTo>
                  <a:lnTo>
                    <a:pt x="710" y="193"/>
                  </a:lnTo>
                  <a:lnTo>
                    <a:pt x="708" y="191"/>
                  </a:lnTo>
                  <a:lnTo>
                    <a:pt x="708" y="189"/>
                  </a:lnTo>
                  <a:lnTo>
                    <a:pt x="708" y="189"/>
                  </a:lnTo>
                  <a:lnTo>
                    <a:pt x="708" y="189"/>
                  </a:lnTo>
                  <a:close/>
                  <a:moveTo>
                    <a:pt x="899" y="177"/>
                  </a:moveTo>
                  <a:lnTo>
                    <a:pt x="899" y="177"/>
                  </a:lnTo>
                  <a:lnTo>
                    <a:pt x="899" y="178"/>
                  </a:lnTo>
                  <a:lnTo>
                    <a:pt x="898" y="178"/>
                  </a:lnTo>
                  <a:lnTo>
                    <a:pt x="896" y="178"/>
                  </a:lnTo>
                  <a:lnTo>
                    <a:pt x="896" y="178"/>
                  </a:lnTo>
                  <a:lnTo>
                    <a:pt x="898" y="177"/>
                  </a:lnTo>
                  <a:lnTo>
                    <a:pt x="899" y="177"/>
                  </a:lnTo>
                  <a:close/>
                  <a:moveTo>
                    <a:pt x="1049" y="177"/>
                  </a:moveTo>
                  <a:lnTo>
                    <a:pt x="1050" y="177"/>
                  </a:lnTo>
                  <a:lnTo>
                    <a:pt x="1050" y="177"/>
                  </a:lnTo>
                  <a:lnTo>
                    <a:pt x="1050" y="178"/>
                  </a:lnTo>
                  <a:lnTo>
                    <a:pt x="1052" y="180"/>
                  </a:lnTo>
                  <a:lnTo>
                    <a:pt x="1052" y="182"/>
                  </a:lnTo>
                  <a:lnTo>
                    <a:pt x="1050" y="183"/>
                  </a:lnTo>
                  <a:lnTo>
                    <a:pt x="1049" y="186"/>
                  </a:lnTo>
                  <a:lnTo>
                    <a:pt x="1049" y="189"/>
                  </a:lnTo>
                  <a:lnTo>
                    <a:pt x="1049" y="189"/>
                  </a:lnTo>
                  <a:lnTo>
                    <a:pt x="1049" y="191"/>
                  </a:lnTo>
                  <a:lnTo>
                    <a:pt x="1047" y="191"/>
                  </a:lnTo>
                  <a:lnTo>
                    <a:pt x="1046" y="193"/>
                  </a:lnTo>
                  <a:lnTo>
                    <a:pt x="1044" y="193"/>
                  </a:lnTo>
                  <a:lnTo>
                    <a:pt x="1043" y="194"/>
                  </a:lnTo>
                  <a:lnTo>
                    <a:pt x="1041" y="196"/>
                  </a:lnTo>
                  <a:lnTo>
                    <a:pt x="1041" y="196"/>
                  </a:lnTo>
                  <a:lnTo>
                    <a:pt x="1043" y="194"/>
                  </a:lnTo>
                  <a:lnTo>
                    <a:pt x="1044" y="194"/>
                  </a:lnTo>
                  <a:lnTo>
                    <a:pt x="1044" y="196"/>
                  </a:lnTo>
                  <a:lnTo>
                    <a:pt x="1043" y="196"/>
                  </a:lnTo>
                  <a:lnTo>
                    <a:pt x="1041" y="196"/>
                  </a:lnTo>
                  <a:lnTo>
                    <a:pt x="1043" y="197"/>
                  </a:lnTo>
                  <a:lnTo>
                    <a:pt x="1043" y="197"/>
                  </a:lnTo>
                  <a:lnTo>
                    <a:pt x="1041" y="197"/>
                  </a:lnTo>
                  <a:lnTo>
                    <a:pt x="1041" y="199"/>
                  </a:lnTo>
                  <a:lnTo>
                    <a:pt x="1041" y="200"/>
                  </a:lnTo>
                  <a:lnTo>
                    <a:pt x="1043" y="199"/>
                  </a:lnTo>
                  <a:lnTo>
                    <a:pt x="1044" y="199"/>
                  </a:lnTo>
                  <a:lnTo>
                    <a:pt x="1044" y="199"/>
                  </a:lnTo>
                  <a:lnTo>
                    <a:pt x="1046" y="199"/>
                  </a:lnTo>
                  <a:lnTo>
                    <a:pt x="1046" y="199"/>
                  </a:lnTo>
                  <a:lnTo>
                    <a:pt x="1049" y="196"/>
                  </a:lnTo>
                  <a:lnTo>
                    <a:pt x="1050" y="196"/>
                  </a:lnTo>
                  <a:lnTo>
                    <a:pt x="1046" y="196"/>
                  </a:lnTo>
                  <a:lnTo>
                    <a:pt x="1046" y="196"/>
                  </a:lnTo>
                  <a:lnTo>
                    <a:pt x="1047" y="193"/>
                  </a:lnTo>
                  <a:lnTo>
                    <a:pt x="1047" y="193"/>
                  </a:lnTo>
                  <a:lnTo>
                    <a:pt x="1049" y="191"/>
                  </a:lnTo>
                  <a:lnTo>
                    <a:pt x="1050" y="189"/>
                  </a:lnTo>
                  <a:lnTo>
                    <a:pt x="1050" y="189"/>
                  </a:lnTo>
                  <a:lnTo>
                    <a:pt x="1052" y="189"/>
                  </a:lnTo>
                  <a:lnTo>
                    <a:pt x="1054" y="189"/>
                  </a:lnTo>
                  <a:lnTo>
                    <a:pt x="1054" y="191"/>
                  </a:lnTo>
                  <a:lnTo>
                    <a:pt x="1055" y="191"/>
                  </a:lnTo>
                  <a:lnTo>
                    <a:pt x="1057" y="191"/>
                  </a:lnTo>
                  <a:lnTo>
                    <a:pt x="1058" y="191"/>
                  </a:lnTo>
                  <a:lnTo>
                    <a:pt x="1058" y="193"/>
                  </a:lnTo>
                  <a:lnTo>
                    <a:pt x="1058" y="193"/>
                  </a:lnTo>
                  <a:lnTo>
                    <a:pt x="1058" y="193"/>
                  </a:lnTo>
                  <a:lnTo>
                    <a:pt x="1057" y="194"/>
                  </a:lnTo>
                  <a:lnTo>
                    <a:pt x="1058" y="196"/>
                  </a:lnTo>
                  <a:lnTo>
                    <a:pt x="1058" y="196"/>
                  </a:lnTo>
                  <a:lnTo>
                    <a:pt x="1057" y="197"/>
                  </a:lnTo>
                  <a:lnTo>
                    <a:pt x="1055" y="197"/>
                  </a:lnTo>
                  <a:lnTo>
                    <a:pt x="1054" y="199"/>
                  </a:lnTo>
                  <a:lnTo>
                    <a:pt x="1050" y="200"/>
                  </a:lnTo>
                  <a:lnTo>
                    <a:pt x="1047" y="202"/>
                  </a:lnTo>
                  <a:lnTo>
                    <a:pt x="1046" y="202"/>
                  </a:lnTo>
                  <a:lnTo>
                    <a:pt x="1044" y="202"/>
                  </a:lnTo>
                  <a:lnTo>
                    <a:pt x="1043" y="202"/>
                  </a:lnTo>
                  <a:lnTo>
                    <a:pt x="1041" y="202"/>
                  </a:lnTo>
                  <a:lnTo>
                    <a:pt x="1039" y="202"/>
                  </a:lnTo>
                  <a:lnTo>
                    <a:pt x="1038" y="202"/>
                  </a:lnTo>
                  <a:lnTo>
                    <a:pt x="1038" y="202"/>
                  </a:lnTo>
                  <a:lnTo>
                    <a:pt x="1038" y="202"/>
                  </a:lnTo>
                  <a:lnTo>
                    <a:pt x="1036" y="200"/>
                  </a:lnTo>
                  <a:lnTo>
                    <a:pt x="1035" y="199"/>
                  </a:lnTo>
                  <a:lnTo>
                    <a:pt x="1035" y="196"/>
                  </a:lnTo>
                  <a:lnTo>
                    <a:pt x="1035" y="193"/>
                  </a:lnTo>
                  <a:lnTo>
                    <a:pt x="1036" y="191"/>
                  </a:lnTo>
                  <a:lnTo>
                    <a:pt x="1038" y="189"/>
                  </a:lnTo>
                  <a:lnTo>
                    <a:pt x="1038" y="189"/>
                  </a:lnTo>
                  <a:lnTo>
                    <a:pt x="1043" y="183"/>
                  </a:lnTo>
                  <a:lnTo>
                    <a:pt x="1043" y="182"/>
                  </a:lnTo>
                  <a:lnTo>
                    <a:pt x="1044" y="180"/>
                  </a:lnTo>
                  <a:lnTo>
                    <a:pt x="1046" y="178"/>
                  </a:lnTo>
                  <a:lnTo>
                    <a:pt x="1047" y="177"/>
                  </a:lnTo>
                  <a:lnTo>
                    <a:pt x="1049" y="177"/>
                  </a:lnTo>
                  <a:lnTo>
                    <a:pt x="1049" y="177"/>
                  </a:lnTo>
                  <a:close/>
                  <a:moveTo>
                    <a:pt x="998" y="175"/>
                  </a:moveTo>
                  <a:lnTo>
                    <a:pt x="998" y="177"/>
                  </a:lnTo>
                  <a:lnTo>
                    <a:pt x="998" y="178"/>
                  </a:lnTo>
                  <a:lnTo>
                    <a:pt x="997" y="180"/>
                  </a:lnTo>
                  <a:lnTo>
                    <a:pt x="1000" y="183"/>
                  </a:lnTo>
                  <a:lnTo>
                    <a:pt x="1000" y="183"/>
                  </a:lnTo>
                  <a:lnTo>
                    <a:pt x="1000" y="185"/>
                  </a:lnTo>
                  <a:lnTo>
                    <a:pt x="1000" y="185"/>
                  </a:lnTo>
                  <a:lnTo>
                    <a:pt x="1000" y="185"/>
                  </a:lnTo>
                  <a:lnTo>
                    <a:pt x="1002" y="185"/>
                  </a:lnTo>
                  <a:lnTo>
                    <a:pt x="1002" y="186"/>
                  </a:lnTo>
                  <a:lnTo>
                    <a:pt x="1002" y="186"/>
                  </a:lnTo>
                  <a:lnTo>
                    <a:pt x="1002" y="186"/>
                  </a:lnTo>
                  <a:lnTo>
                    <a:pt x="1003" y="185"/>
                  </a:lnTo>
                  <a:lnTo>
                    <a:pt x="1005" y="185"/>
                  </a:lnTo>
                  <a:lnTo>
                    <a:pt x="1006" y="185"/>
                  </a:lnTo>
                  <a:lnTo>
                    <a:pt x="1006" y="185"/>
                  </a:lnTo>
                  <a:lnTo>
                    <a:pt x="1008" y="185"/>
                  </a:lnTo>
                  <a:lnTo>
                    <a:pt x="1009" y="186"/>
                  </a:lnTo>
                  <a:lnTo>
                    <a:pt x="1011" y="186"/>
                  </a:lnTo>
                  <a:lnTo>
                    <a:pt x="1014" y="186"/>
                  </a:lnTo>
                  <a:lnTo>
                    <a:pt x="1017" y="186"/>
                  </a:lnTo>
                  <a:lnTo>
                    <a:pt x="1017" y="186"/>
                  </a:lnTo>
                  <a:lnTo>
                    <a:pt x="1022" y="186"/>
                  </a:lnTo>
                  <a:lnTo>
                    <a:pt x="1025" y="186"/>
                  </a:lnTo>
                  <a:lnTo>
                    <a:pt x="1027" y="186"/>
                  </a:lnTo>
                  <a:lnTo>
                    <a:pt x="1027" y="186"/>
                  </a:lnTo>
                  <a:lnTo>
                    <a:pt x="1027" y="186"/>
                  </a:lnTo>
                  <a:lnTo>
                    <a:pt x="1025" y="188"/>
                  </a:lnTo>
                  <a:lnTo>
                    <a:pt x="1022" y="189"/>
                  </a:lnTo>
                  <a:lnTo>
                    <a:pt x="1021" y="191"/>
                  </a:lnTo>
                  <a:lnTo>
                    <a:pt x="1019" y="191"/>
                  </a:lnTo>
                  <a:lnTo>
                    <a:pt x="1019" y="193"/>
                  </a:lnTo>
                  <a:lnTo>
                    <a:pt x="1019" y="194"/>
                  </a:lnTo>
                  <a:lnTo>
                    <a:pt x="1021" y="194"/>
                  </a:lnTo>
                  <a:lnTo>
                    <a:pt x="1021" y="194"/>
                  </a:lnTo>
                  <a:lnTo>
                    <a:pt x="1021" y="194"/>
                  </a:lnTo>
                  <a:lnTo>
                    <a:pt x="1017" y="196"/>
                  </a:lnTo>
                  <a:lnTo>
                    <a:pt x="1016" y="194"/>
                  </a:lnTo>
                  <a:lnTo>
                    <a:pt x="1014" y="194"/>
                  </a:lnTo>
                  <a:lnTo>
                    <a:pt x="1014" y="193"/>
                  </a:lnTo>
                  <a:lnTo>
                    <a:pt x="1013" y="193"/>
                  </a:lnTo>
                  <a:lnTo>
                    <a:pt x="1013" y="193"/>
                  </a:lnTo>
                  <a:lnTo>
                    <a:pt x="1014" y="193"/>
                  </a:lnTo>
                  <a:lnTo>
                    <a:pt x="1014" y="191"/>
                  </a:lnTo>
                  <a:lnTo>
                    <a:pt x="1013" y="191"/>
                  </a:lnTo>
                  <a:lnTo>
                    <a:pt x="1013" y="191"/>
                  </a:lnTo>
                  <a:lnTo>
                    <a:pt x="1013" y="189"/>
                  </a:lnTo>
                  <a:lnTo>
                    <a:pt x="1013" y="189"/>
                  </a:lnTo>
                  <a:lnTo>
                    <a:pt x="1013" y="189"/>
                  </a:lnTo>
                  <a:lnTo>
                    <a:pt x="1013" y="189"/>
                  </a:lnTo>
                  <a:lnTo>
                    <a:pt x="1011" y="189"/>
                  </a:lnTo>
                  <a:lnTo>
                    <a:pt x="1009" y="189"/>
                  </a:lnTo>
                  <a:lnTo>
                    <a:pt x="1009" y="191"/>
                  </a:lnTo>
                  <a:lnTo>
                    <a:pt x="1011" y="191"/>
                  </a:lnTo>
                  <a:lnTo>
                    <a:pt x="1009" y="191"/>
                  </a:lnTo>
                  <a:lnTo>
                    <a:pt x="1009" y="191"/>
                  </a:lnTo>
                  <a:lnTo>
                    <a:pt x="1005" y="191"/>
                  </a:lnTo>
                  <a:lnTo>
                    <a:pt x="1003" y="191"/>
                  </a:lnTo>
                  <a:lnTo>
                    <a:pt x="1003" y="189"/>
                  </a:lnTo>
                  <a:lnTo>
                    <a:pt x="1002" y="188"/>
                  </a:lnTo>
                  <a:lnTo>
                    <a:pt x="1002" y="188"/>
                  </a:lnTo>
                  <a:lnTo>
                    <a:pt x="1002" y="188"/>
                  </a:lnTo>
                  <a:lnTo>
                    <a:pt x="1002" y="188"/>
                  </a:lnTo>
                  <a:lnTo>
                    <a:pt x="1000" y="186"/>
                  </a:lnTo>
                  <a:lnTo>
                    <a:pt x="998" y="188"/>
                  </a:lnTo>
                  <a:lnTo>
                    <a:pt x="997" y="186"/>
                  </a:lnTo>
                  <a:lnTo>
                    <a:pt x="997" y="185"/>
                  </a:lnTo>
                  <a:lnTo>
                    <a:pt x="997" y="183"/>
                  </a:lnTo>
                  <a:lnTo>
                    <a:pt x="995" y="183"/>
                  </a:lnTo>
                  <a:lnTo>
                    <a:pt x="994" y="183"/>
                  </a:lnTo>
                  <a:lnTo>
                    <a:pt x="992" y="182"/>
                  </a:lnTo>
                  <a:lnTo>
                    <a:pt x="994" y="180"/>
                  </a:lnTo>
                  <a:lnTo>
                    <a:pt x="995" y="180"/>
                  </a:lnTo>
                  <a:lnTo>
                    <a:pt x="995" y="178"/>
                  </a:lnTo>
                  <a:lnTo>
                    <a:pt x="997" y="177"/>
                  </a:lnTo>
                  <a:lnTo>
                    <a:pt x="998" y="175"/>
                  </a:lnTo>
                  <a:close/>
                  <a:moveTo>
                    <a:pt x="1142" y="164"/>
                  </a:moveTo>
                  <a:lnTo>
                    <a:pt x="1140" y="166"/>
                  </a:lnTo>
                  <a:lnTo>
                    <a:pt x="1140" y="169"/>
                  </a:lnTo>
                  <a:lnTo>
                    <a:pt x="1139" y="169"/>
                  </a:lnTo>
                  <a:lnTo>
                    <a:pt x="1139" y="169"/>
                  </a:lnTo>
                  <a:lnTo>
                    <a:pt x="1139" y="169"/>
                  </a:lnTo>
                  <a:lnTo>
                    <a:pt x="1139" y="167"/>
                  </a:lnTo>
                  <a:lnTo>
                    <a:pt x="1140" y="166"/>
                  </a:lnTo>
                  <a:lnTo>
                    <a:pt x="1140" y="166"/>
                  </a:lnTo>
                  <a:lnTo>
                    <a:pt x="1140" y="166"/>
                  </a:lnTo>
                  <a:lnTo>
                    <a:pt x="1140" y="166"/>
                  </a:lnTo>
                  <a:lnTo>
                    <a:pt x="1142" y="164"/>
                  </a:lnTo>
                  <a:close/>
                  <a:moveTo>
                    <a:pt x="1035" y="164"/>
                  </a:moveTo>
                  <a:lnTo>
                    <a:pt x="1036" y="164"/>
                  </a:lnTo>
                  <a:lnTo>
                    <a:pt x="1035" y="166"/>
                  </a:lnTo>
                  <a:lnTo>
                    <a:pt x="1033" y="166"/>
                  </a:lnTo>
                  <a:lnTo>
                    <a:pt x="1032" y="167"/>
                  </a:lnTo>
                  <a:lnTo>
                    <a:pt x="1032" y="169"/>
                  </a:lnTo>
                  <a:lnTo>
                    <a:pt x="1030" y="169"/>
                  </a:lnTo>
                  <a:lnTo>
                    <a:pt x="1028" y="170"/>
                  </a:lnTo>
                  <a:lnTo>
                    <a:pt x="1028" y="170"/>
                  </a:lnTo>
                  <a:lnTo>
                    <a:pt x="1030" y="172"/>
                  </a:lnTo>
                  <a:lnTo>
                    <a:pt x="1030" y="172"/>
                  </a:lnTo>
                  <a:lnTo>
                    <a:pt x="1030" y="172"/>
                  </a:lnTo>
                  <a:lnTo>
                    <a:pt x="1030" y="172"/>
                  </a:lnTo>
                  <a:lnTo>
                    <a:pt x="1028" y="172"/>
                  </a:lnTo>
                  <a:lnTo>
                    <a:pt x="1027" y="172"/>
                  </a:lnTo>
                  <a:lnTo>
                    <a:pt x="1028" y="169"/>
                  </a:lnTo>
                  <a:lnTo>
                    <a:pt x="1030" y="167"/>
                  </a:lnTo>
                  <a:lnTo>
                    <a:pt x="1033" y="166"/>
                  </a:lnTo>
                  <a:lnTo>
                    <a:pt x="1035" y="164"/>
                  </a:lnTo>
                  <a:lnTo>
                    <a:pt x="1035" y="164"/>
                  </a:lnTo>
                  <a:close/>
                  <a:moveTo>
                    <a:pt x="685" y="161"/>
                  </a:moveTo>
                  <a:lnTo>
                    <a:pt x="686" y="163"/>
                  </a:lnTo>
                  <a:lnTo>
                    <a:pt x="686" y="163"/>
                  </a:lnTo>
                  <a:lnTo>
                    <a:pt x="686" y="163"/>
                  </a:lnTo>
                  <a:lnTo>
                    <a:pt x="685" y="163"/>
                  </a:lnTo>
                  <a:lnTo>
                    <a:pt x="683" y="163"/>
                  </a:lnTo>
                  <a:lnTo>
                    <a:pt x="682" y="163"/>
                  </a:lnTo>
                  <a:lnTo>
                    <a:pt x="682" y="163"/>
                  </a:lnTo>
                  <a:lnTo>
                    <a:pt x="682" y="163"/>
                  </a:lnTo>
                  <a:lnTo>
                    <a:pt x="682" y="161"/>
                  </a:lnTo>
                  <a:lnTo>
                    <a:pt x="683" y="161"/>
                  </a:lnTo>
                  <a:lnTo>
                    <a:pt x="685" y="161"/>
                  </a:lnTo>
                  <a:close/>
                  <a:moveTo>
                    <a:pt x="991" y="159"/>
                  </a:moveTo>
                  <a:lnTo>
                    <a:pt x="991" y="161"/>
                  </a:lnTo>
                  <a:lnTo>
                    <a:pt x="989" y="163"/>
                  </a:lnTo>
                  <a:lnTo>
                    <a:pt x="989" y="163"/>
                  </a:lnTo>
                  <a:lnTo>
                    <a:pt x="989" y="163"/>
                  </a:lnTo>
                  <a:lnTo>
                    <a:pt x="989" y="161"/>
                  </a:lnTo>
                  <a:lnTo>
                    <a:pt x="989" y="161"/>
                  </a:lnTo>
                  <a:lnTo>
                    <a:pt x="991" y="161"/>
                  </a:lnTo>
                  <a:lnTo>
                    <a:pt x="991" y="161"/>
                  </a:lnTo>
                  <a:lnTo>
                    <a:pt x="991" y="159"/>
                  </a:lnTo>
                  <a:close/>
                  <a:moveTo>
                    <a:pt x="991" y="158"/>
                  </a:moveTo>
                  <a:lnTo>
                    <a:pt x="992" y="158"/>
                  </a:lnTo>
                  <a:lnTo>
                    <a:pt x="992" y="159"/>
                  </a:lnTo>
                  <a:lnTo>
                    <a:pt x="991" y="159"/>
                  </a:lnTo>
                  <a:lnTo>
                    <a:pt x="991" y="158"/>
                  </a:lnTo>
                  <a:lnTo>
                    <a:pt x="991" y="158"/>
                  </a:lnTo>
                  <a:lnTo>
                    <a:pt x="991" y="158"/>
                  </a:lnTo>
                  <a:close/>
                  <a:moveTo>
                    <a:pt x="656" y="142"/>
                  </a:moveTo>
                  <a:lnTo>
                    <a:pt x="656" y="142"/>
                  </a:lnTo>
                  <a:lnTo>
                    <a:pt x="656" y="144"/>
                  </a:lnTo>
                  <a:lnTo>
                    <a:pt x="658" y="144"/>
                  </a:lnTo>
                  <a:lnTo>
                    <a:pt x="656" y="144"/>
                  </a:lnTo>
                  <a:lnTo>
                    <a:pt x="656" y="144"/>
                  </a:lnTo>
                  <a:lnTo>
                    <a:pt x="655" y="144"/>
                  </a:lnTo>
                  <a:lnTo>
                    <a:pt x="656" y="144"/>
                  </a:lnTo>
                  <a:lnTo>
                    <a:pt x="656" y="144"/>
                  </a:lnTo>
                  <a:lnTo>
                    <a:pt x="655" y="142"/>
                  </a:lnTo>
                  <a:lnTo>
                    <a:pt x="655" y="142"/>
                  </a:lnTo>
                  <a:lnTo>
                    <a:pt x="656" y="142"/>
                  </a:lnTo>
                  <a:lnTo>
                    <a:pt x="656" y="142"/>
                  </a:lnTo>
                  <a:close/>
                  <a:moveTo>
                    <a:pt x="653" y="142"/>
                  </a:moveTo>
                  <a:lnTo>
                    <a:pt x="655" y="142"/>
                  </a:lnTo>
                  <a:lnTo>
                    <a:pt x="655" y="142"/>
                  </a:lnTo>
                  <a:lnTo>
                    <a:pt x="655" y="144"/>
                  </a:lnTo>
                  <a:lnTo>
                    <a:pt x="655" y="144"/>
                  </a:lnTo>
                  <a:lnTo>
                    <a:pt x="655" y="144"/>
                  </a:lnTo>
                  <a:lnTo>
                    <a:pt x="655" y="144"/>
                  </a:lnTo>
                  <a:lnTo>
                    <a:pt x="653" y="144"/>
                  </a:lnTo>
                  <a:lnTo>
                    <a:pt x="653" y="144"/>
                  </a:lnTo>
                  <a:lnTo>
                    <a:pt x="652" y="144"/>
                  </a:lnTo>
                  <a:lnTo>
                    <a:pt x="652" y="145"/>
                  </a:lnTo>
                  <a:lnTo>
                    <a:pt x="652" y="145"/>
                  </a:lnTo>
                  <a:lnTo>
                    <a:pt x="650" y="144"/>
                  </a:lnTo>
                  <a:lnTo>
                    <a:pt x="650" y="144"/>
                  </a:lnTo>
                  <a:lnTo>
                    <a:pt x="652" y="142"/>
                  </a:lnTo>
                  <a:lnTo>
                    <a:pt x="652" y="142"/>
                  </a:lnTo>
                  <a:lnTo>
                    <a:pt x="653" y="142"/>
                  </a:lnTo>
                  <a:close/>
                  <a:moveTo>
                    <a:pt x="138" y="141"/>
                  </a:moveTo>
                  <a:lnTo>
                    <a:pt x="138" y="141"/>
                  </a:lnTo>
                  <a:lnTo>
                    <a:pt x="139" y="142"/>
                  </a:lnTo>
                  <a:lnTo>
                    <a:pt x="139" y="142"/>
                  </a:lnTo>
                  <a:lnTo>
                    <a:pt x="139" y="144"/>
                  </a:lnTo>
                  <a:lnTo>
                    <a:pt x="139" y="144"/>
                  </a:lnTo>
                  <a:lnTo>
                    <a:pt x="139" y="144"/>
                  </a:lnTo>
                  <a:lnTo>
                    <a:pt x="139" y="144"/>
                  </a:lnTo>
                  <a:lnTo>
                    <a:pt x="139" y="144"/>
                  </a:lnTo>
                  <a:lnTo>
                    <a:pt x="138" y="144"/>
                  </a:lnTo>
                  <a:lnTo>
                    <a:pt x="138" y="141"/>
                  </a:lnTo>
                  <a:close/>
                  <a:moveTo>
                    <a:pt x="136" y="137"/>
                  </a:moveTo>
                  <a:lnTo>
                    <a:pt x="139" y="141"/>
                  </a:lnTo>
                  <a:lnTo>
                    <a:pt x="141" y="141"/>
                  </a:lnTo>
                  <a:lnTo>
                    <a:pt x="141" y="142"/>
                  </a:lnTo>
                  <a:lnTo>
                    <a:pt x="141" y="142"/>
                  </a:lnTo>
                  <a:lnTo>
                    <a:pt x="138" y="141"/>
                  </a:lnTo>
                  <a:lnTo>
                    <a:pt x="136" y="139"/>
                  </a:lnTo>
                  <a:lnTo>
                    <a:pt x="136" y="137"/>
                  </a:lnTo>
                  <a:close/>
                  <a:moveTo>
                    <a:pt x="976" y="134"/>
                  </a:moveTo>
                  <a:lnTo>
                    <a:pt x="978" y="134"/>
                  </a:lnTo>
                  <a:lnTo>
                    <a:pt x="986" y="136"/>
                  </a:lnTo>
                  <a:lnTo>
                    <a:pt x="991" y="137"/>
                  </a:lnTo>
                  <a:lnTo>
                    <a:pt x="995" y="141"/>
                  </a:lnTo>
                  <a:lnTo>
                    <a:pt x="995" y="142"/>
                  </a:lnTo>
                  <a:lnTo>
                    <a:pt x="995" y="144"/>
                  </a:lnTo>
                  <a:lnTo>
                    <a:pt x="994" y="142"/>
                  </a:lnTo>
                  <a:lnTo>
                    <a:pt x="991" y="142"/>
                  </a:lnTo>
                  <a:lnTo>
                    <a:pt x="992" y="144"/>
                  </a:lnTo>
                  <a:lnTo>
                    <a:pt x="995" y="145"/>
                  </a:lnTo>
                  <a:lnTo>
                    <a:pt x="995" y="148"/>
                  </a:lnTo>
                  <a:lnTo>
                    <a:pt x="994" y="150"/>
                  </a:lnTo>
                  <a:lnTo>
                    <a:pt x="989" y="152"/>
                  </a:lnTo>
                  <a:lnTo>
                    <a:pt x="989" y="152"/>
                  </a:lnTo>
                  <a:lnTo>
                    <a:pt x="987" y="153"/>
                  </a:lnTo>
                  <a:lnTo>
                    <a:pt x="987" y="155"/>
                  </a:lnTo>
                  <a:lnTo>
                    <a:pt x="984" y="155"/>
                  </a:lnTo>
                  <a:lnTo>
                    <a:pt x="984" y="156"/>
                  </a:lnTo>
                  <a:lnTo>
                    <a:pt x="981" y="158"/>
                  </a:lnTo>
                  <a:lnTo>
                    <a:pt x="980" y="158"/>
                  </a:lnTo>
                  <a:lnTo>
                    <a:pt x="978" y="158"/>
                  </a:lnTo>
                  <a:lnTo>
                    <a:pt x="973" y="156"/>
                  </a:lnTo>
                  <a:lnTo>
                    <a:pt x="970" y="155"/>
                  </a:lnTo>
                  <a:lnTo>
                    <a:pt x="970" y="155"/>
                  </a:lnTo>
                  <a:lnTo>
                    <a:pt x="969" y="156"/>
                  </a:lnTo>
                  <a:lnTo>
                    <a:pt x="965" y="156"/>
                  </a:lnTo>
                  <a:lnTo>
                    <a:pt x="965" y="156"/>
                  </a:lnTo>
                  <a:lnTo>
                    <a:pt x="964" y="156"/>
                  </a:lnTo>
                  <a:lnTo>
                    <a:pt x="959" y="158"/>
                  </a:lnTo>
                  <a:lnTo>
                    <a:pt x="961" y="158"/>
                  </a:lnTo>
                  <a:lnTo>
                    <a:pt x="964" y="156"/>
                  </a:lnTo>
                  <a:lnTo>
                    <a:pt x="964" y="156"/>
                  </a:lnTo>
                  <a:lnTo>
                    <a:pt x="967" y="158"/>
                  </a:lnTo>
                  <a:lnTo>
                    <a:pt x="972" y="159"/>
                  </a:lnTo>
                  <a:lnTo>
                    <a:pt x="973" y="161"/>
                  </a:lnTo>
                  <a:lnTo>
                    <a:pt x="975" y="164"/>
                  </a:lnTo>
                  <a:lnTo>
                    <a:pt x="975" y="164"/>
                  </a:lnTo>
                  <a:lnTo>
                    <a:pt x="976" y="164"/>
                  </a:lnTo>
                  <a:lnTo>
                    <a:pt x="980" y="163"/>
                  </a:lnTo>
                  <a:lnTo>
                    <a:pt x="981" y="161"/>
                  </a:lnTo>
                  <a:lnTo>
                    <a:pt x="984" y="161"/>
                  </a:lnTo>
                  <a:lnTo>
                    <a:pt x="983" y="161"/>
                  </a:lnTo>
                  <a:lnTo>
                    <a:pt x="986" y="161"/>
                  </a:lnTo>
                  <a:lnTo>
                    <a:pt x="989" y="163"/>
                  </a:lnTo>
                  <a:lnTo>
                    <a:pt x="987" y="164"/>
                  </a:lnTo>
                  <a:lnTo>
                    <a:pt x="986" y="166"/>
                  </a:lnTo>
                  <a:lnTo>
                    <a:pt x="986" y="169"/>
                  </a:lnTo>
                  <a:lnTo>
                    <a:pt x="983" y="172"/>
                  </a:lnTo>
                  <a:lnTo>
                    <a:pt x="980" y="174"/>
                  </a:lnTo>
                  <a:lnTo>
                    <a:pt x="981" y="175"/>
                  </a:lnTo>
                  <a:lnTo>
                    <a:pt x="981" y="175"/>
                  </a:lnTo>
                  <a:lnTo>
                    <a:pt x="984" y="175"/>
                  </a:lnTo>
                  <a:lnTo>
                    <a:pt x="984" y="175"/>
                  </a:lnTo>
                  <a:lnTo>
                    <a:pt x="986" y="175"/>
                  </a:lnTo>
                  <a:lnTo>
                    <a:pt x="986" y="177"/>
                  </a:lnTo>
                  <a:lnTo>
                    <a:pt x="986" y="178"/>
                  </a:lnTo>
                  <a:lnTo>
                    <a:pt x="986" y="180"/>
                  </a:lnTo>
                  <a:lnTo>
                    <a:pt x="987" y="182"/>
                  </a:lnTo>
                  <a:lnTo>
                    <a:pt x="987" y="182"/>
                  </a:lnTo>
                  <a:lnTo>
                    <a:pt x="989" y="185"/>
                  </a:lnTo>
                  <a:lnTo>
                    <a:pt x="989" y="186"/>
                  </a:lnTo>
                  <a:lnTo>
                    <a:pt x="989" y="188"/>
                  </a:lnTo>
                  <a:lnTo>
                    <a:pt x="991" y="189"/>
                  </a:lnTo>
                  <a:lnTo>
                    <a:pt x="991" y="189"/>
                  </a:lnTo>
                  <a:lnTo>
                    <a:pt x="995" y="191"/>
                  </a:lnTo>
                  <a:lnTo>
                    <a:pt x="997" y="191"/>
                  </a:lnTo>
                  <a:lnTo>
                    <a:pt x="1000" y="191"/>
                  </a:lnTo>
                  <a:lnTo>
                    <a:pt x="1000" y="191"/>
                  </a:lnTo>
                  <a:lnTo>
                    <a:pt x="1002" y="193"/>
                  </a:lnTo>
                  <a:lnTo>
                    <a:pt x="998" y="194"/>
                  </a:lnTo>
                  <a:lnTo>
                    <a:pt x="1000" y="196"/>
                  </a:lnTo>
                  <a:lnTo>
                    <a:pt x="1003" y="197"/>
                  </a:lnTo>
                  <a:lnTo>
                    <a:pt x="1005" y="197"/>
                  </a:lnTo>
                  <a:lnTo>
                    <a:pt x="1006" y="197"/>
                  </a:lnTo>
                  <a:lnTo>
                    <a:pt x="1008" y="197"/>
                  </a:lnTo>
                  <a:lnTo>
                    <a:pt x="1008" y="199"/>
                  </a:lnTo>
                  <a:lnTo>
                    <a:pt x="1009" y="199"/>
                  </a:lnTo>
                  <a:lnTo>
                    <a:pt x="1009" y="199"/>
                  </a:lnTo>
                  <a:lnTo>
                    <a:pt x="1011" y="199"/>
                  </a:lnTo>
                  <a:lnTo>
                    <a:pt x="1014" y="199"/>
                  </a:lnTo>
                  <a:lnTo>
                    <a:pt x="1017" y="199"/>
                  </a:lnTo>
                  <a:lnTo>
                    <a:pt x="1017" y="200"/>
                  </a:lnTo>
                  <a:lnTo>
                    <a:pt x="1017" y="200"/>
                  </a:lnTo>
                  <a:lnTo>
                    <a:pt x="1019" y="200"/>
                  </a:lnTo>
                  <a:lnTo>
                    <a:pt x="1021" y="200"/>
                  </a:lnTo>
                  <a:lnTo>
                    <a:pt x="1021" y="200"/>
                  </a:lnTo>
                  <a:lnTo>
                    <a:pt x="1022" y="200"/>
                  </a:lnTo>
                  <a:lnTo>
                    <a:pt x="1024" y="199"/>
                  </a:lnTo>
                  <a:lnTo>
                    <a:pt x="1028" y="197"/>
                  </a:lnTo>
                  <a:lnTo>
                    <a:pt x="1028" y="197"/>
                  </a:lnTo>
                  <a:lnTo>
                    <a:pt x="1028" y="197"/>
                  </a:lnTo>
                  <a:lnTo>
                    <a:pt x="1030" y="199"/>
                  </a:lnTo>
                  <a:lnTo>
                    <a:pt x="1030" y="200"/>
                  </a:lnTo>
                  <a:lnTo>
                    <a:pt x="1033" y="200"/>
                  </a:lnTo>
                  <a:lnTo>
                    <a:pt x="1035" y="200"/>
                  </a:lnTo>
                  <a:lnTo>
                    <a:pt x="1036" y="200"/>
                  </a:lnTo>
                  <a:lnTo>
                    <a:pt x="1036" y="202"/>
                  </a:lnTo>
                  <a:lnTo>
                    <a:pt x="1038" y="204"/>
                  </a:lnTo>
                  <a:lnTo>
                    <a:pt x="1038" y="205"/>
                  </a:lnTo>
                  <a:lnTo>
                    <a:pt x="1036" y="205"/>
                  </a:lnTo>
                  <a:lnTo>
                    <a:pt x="1035" y="205"/>
                  </a:lnTo>
                  <a:lnTo>
                    <a:pt x="1041" y="207"/>
                  </a:lnTo>
                  <a:lnTo>
                    <a:pt x="1041" y="207"/>
                  </a:lnTo>
                  <a:lnTo>
                    <a:pt x="1041" y="207"/>
                  </a:lnTo>
                  <a:lnTo>
                    <a:pt x="1041" y="208"/>
                  </a:lnTo>
                  <a:lnTo>
                    <a:pt x="1041" y="208"/>
                  </a:lnTo>
                  <a:lnTo>
                    <a:pt x="1039" y="208"/>
                  </a:lnTo>
                  <a:lnTo>
                    <a:pt x="1038" y="208"/>
                  </a:lnTo>
                  <a:lnTo>
                    <a:pt x="1036" y="208"/>
                  </a:lnTo>
                  <a:lnTo>
                    <a:pt x="1035" y="210"/>
                  </a:lnTo>
                  <a:lnTo>
                    <a:pt x="1033" y="210"/>
                  </a:lnTo>
                  <a:lnTo>
                    <a:pt x="1033" y="210"/>
                  </a:lnTo>
                  <a:lnTo>
                    <a:pt x="1032" y="210"/>
                  </a:lnTo>
                  <a:lnTo>
                    <a:pt x="1030" y="211"/>
                  </a:lnTo>
                  <a:lnTo>
                    <a:pt x="1027" y="213"/>
                  </a:lnTo>
                  <a:lnTo>
                    <a:pt x="1024" y="213"/>
                  </a:lnTo>
                  <a:lnTo>
                    <a:pt x="1021" y="215"/>
                  </a:lnTo>
                  <a:lnTo>
                    <a:pt x="1016" y="216"/>
                  </a:lnTo>
                  <a:lnTo>
                    <a:pt x="1013" y="218"/>
                  </a:lnTo>
                  <a:lnTo>
                    <a:pt x="1011" y="218"/>
                  </a:lnTo>
                  <a:lnTo>
                    <a:pt x="1011" y="218"/>
                  </a:lnTo>
                  <a:lnTo>
                    <a:pt x="1008" y="219"/>
                  </a:lnTo>
                  <a:lnTo>
                    <a:pt x="1008" y="218"/>
                  </a:lnTo>
                  <a:lnTo>
                    <a:pt x="1006" y="219"/>
                  </a:lnTo>
                  <a:lnTo>
                    <a:pt x="1005" y="218"/>
                  </a:lnTo>
                  <a:lnTo>
                    <a:pt x="1005" y="218"/>
                  </a:lnTo>
                  <a:lnTo>
                    <a:pt x="1005" y="219"/>
                  </a:lnTo>
                  <a:lnTo>
                    <a:pt x="1005" y="221"/>
                  </a:lnTo>
                  <a:lnTo>
                    <a:pt x="1005" y="221"/>
                  </a:lnTo>
                  <a:lnTo>
                    <a:pt x="1005" y="221"/>
                  </a:lnTo>
                  <a:lnTo>
                    <a:pt x="1002" y="221"/>
                  </a:lnTo>
                  <a:lnTo>
                    <a:pt x="1002" y="221"/>
                  </a:lnTo>
                  <a:lnTo>
                    <a:pt x="1000" y="221"/>
                  </a:lnTo>
                  <a:lnTo>
                    <a:pt x="1000" y="219"/>
                  </a:lnTo>
                  <a:lnTo>
                    <a:pt x="998" y="219"/>
                  </a:lnTo>
                  <a:lnTo>
                    <a:pt x="998" y="219"/>
                  </a:lnTo>
                  <a:lnTo>
                    <a:pt x="998" y="221"/>
                  </a:lnTo>
                  <a:lnTo>
                    <a:pt x="997" y="221"/>
                  </a:lnTo>
                  <a:lnTo>
                    <a:pt x="997" y="219"/>
                  </a:lnTo>
                  <a:lnTo>
                    <a:pt x="994" y="221"/>
                  </a:lnTo>
                  <a:lnTo>
                    <a:pt x="994" y="222"/>
                  </a:lnTo>
                  <a:lnTo>
                    <a:pt x="994" y="222"/>
                  </a:lnTo>
                  <a:lnTo>
                    <a:pt x="995" y="224"/>
                  </a:lnTo>
                  <a:lnTo>
                    <a:pt x="994" y="226"/>
                  </a:lnTo>
                  <a:lnTo>
                    <a:pt x="994" y="224"/>
                  </a:lnTo>
                  <a:lnTo>
                    <a:pt x="992" y="227"/>
                  </a:lnTo>
                  <a:lnTo>
                    <a:pt x="991" y="227"/>
                  </a:lnTo>
                  <a:lnTo>
                    <a:pt x="989" y="230"/>
                  </a:lnTo>
                  <a:lnTo>
                    <a:pt x="987" y="232"/>
                  </a:lnTo>
                  <a:lnTo>
                    <a:pt x="986" y="232"/>
                  </a:lnTo>
                  <a:lnTo>
                    <a:pt x="983" y="235"/>
                  </a:lnTo>
                  <a:lnTo>
                    <a:pt x="981" y="235"/>
                  </a:lnTo>
                  <a:lnTo>
                    <a:pt x="981" y="235"/>
                  </a:lnTo>
                  <a:lnTo>
                    <a:pt x="980" y="235"/>
                  </a:lnTo>
                  <a:lnTo>
                    <a:pt x="980" y="238"/>
                  </a:lnTo>
                  <a:lnTo>
                    <a:pt x="978" y="238"/>
                  </a:lnTo>
                  <a:lnTo>
                    <a:pt x="978" y="238"/>
                  </a:lnTo>
                  <a:lnTo>
                    <a:pt x="978" y="238"/>
                  </a:lnTo>
                  <a:lnTo>
                    <a:pt x="976" y="238"/>
                  </a:lnTo>
                  <a:lnTo>
                    <a:pt x="976" y="238"/>
                  </a:lnTo>
                  <a:lnTo>
                    <a:pt x="975" y="238"/>
                  </a:lnTo>
                  <a:lnTo>
                    <a:pt x="973" y="238"/>
                  </a:lnTo>
                  <a:lnTo>
                    <a:pt x="972" y="235"/>
                  </a:lnTo>
                  <a:lnTo>
                    <a:pt x="972" y="234"/>
                  </a:lnTo>
                  <a:lnTo>
                    <a:pt x="970" y="234"/>
                  </a:lnTo>
                  <a:lnTo>
                    <a:pt x="970" y="234"/>
                  </a:lnTo>
                  <a:lnTo>
                    <a:pt x="969" y="235"/>
                  </a:lnTo>
                  <a:lnTo>
                    <a:pt x="969" y="234"/>
                  </a:lnTo>
                  <a:lnTo>
                    <a:pt x="967" y="229"/>
                  </a:lnTo>
                  <a:lnTo>
                    <a:pt x="967" y="227"/>
                  </a:lnTo>
                  <a:lnTo>
                    <a:pt x="969" y="224"/>
                  </a:lnTo>
                  <a:lnTo>
                    <a:pt x="972" y="219"/>
                  </a:lnTo>
                  <a:lnTo>
                    <a:pt x="970" y="219"/>
                  </a:lnTo>
                  <a:lnTo>
                    <a:pt x="967" y="222"/>
                  </a:lnTo>
                  <a:lnTo>
                    <a:pt x="969" y="221"/>
                  </a:lnTo>
                  <a:lnTo>
                    <a:pt x="969" y="221"/>
                  </a:lnTo>
                  <a:lnTo>
                    <a:pt x="970" y="219"/>
                  </a:lnTo>
                  <a:lnTo>
                    <a:pt x="970" y="219"/>
                  </a:lnTo>
                  <a:lnTo>
                    <a:pt x="973" y="219"/>
                  </a:lnTo>
                  <a:lnTo>
                    <a:pt x="975" y="218"/>
                  </a:lnTo>
                  <a:lnTo>
                    <a:pt x="975" y="218"/>
                  </a:lnTo>
                  <a:lnTo>
                    <a:pt x="976" y="218"/>
                  </a:lnTo>
                  <a:lnTo>
                    <a:pt x="976" y="216"/>
                  </a:lnTo>
                  <a:lnTo>
                    <a:pt x="976" y="218"/>
                  </a:lnTo>
                  <a:lnTo>
                    <a:pt x="973" y="218"/>
                  </a:lnTo>
                  <a:lnTo>
                    <a:pt x="975" y="216"/>
                  </a:lnTo>
                  <a:lnTo>
                    <a:pt x="975" y="216"/>
                  </a:lnTo>
                  <a:lnTo>
                    <a:pt x="986" y="210"/>
                  </a:lnTo>
                  <a:lnTo>
                    <a:pt x="987" y="208"/>
                  </a:lnTo>
                  <a:lnTo>
                    <a:pt x="992" y="208"/>
                  </a:lnTo>
                  <a:lnTo>
                    <a:pt x="992" y="207"/>
                  </a:lnTo>
                  <a:lnTo>
                    <a:pt x="992" y="207"/>
                  </a:lnTo>
                  <a:lnTo>
                    <a:pt x="994" y="207"/>
                  </a:lnTo>
                  <a:lnTo>
                    <a:pt x="994" y="207"/>
                  </a:lnTo>
                  <a:lnTo>
                    <a:pt x="994" y="208"/>
                  </a:lnTo>
                  <a:lnTo>
                    <a:pt x="994" y="208"/>
                  </a:lnTo>
                  <a:lnTo>
                    <a:pt x="994" y="210"/>
                  </a:lnTo>
                  <a:lnTo>
                    <a:pt x="995" y="210"/>
                  </a:lnTo>
                  <a:lnTo>
                    <a:pt x="997" y="211"/>
                  </a:lnTo>
                  <a:lnTo>
                    <a:pt x="995" y="210"/>
                  </a:lnTo>
                  <a:lnTo>
                    <a:pt x="997" y="208"/>
                  </a:lnTo>
                  <a:lnTo>
                    <a:pt x="1002" y="207"/>
                  </a:lnTo>
                  <a:lnTo>
                    <a:pt x="1006" y="207"/>
                  </a:lnTo>
                  <a:lnTo>
                    <a:pt x="1008" y="205"/>
                  </a:lnTo>
                  <a:lnTo>
                    <a:pt x="1005" y="205"/>
                  </a:lnTo>
                  <a:lnTo>
                    <a:pt x="1000" y="205"/>
                  </a:lnTo>
                  <a:lnTo>
                    <a:pt x="997" y="205"/>
                  </a:lnTo>
                  <a:lnTo>
                    <a:pt x="994" y="205"/>
                  </a:lnTo>
                  <a:lnTo>
                    <a:pt x="991" y="205"/>
                  </a:lnTo>
                  <a:lnTo>
                    <a:pt x="989" y="205"/>
                  </a:lnTo>
                  <a:lnTo>
                    <a:pt x="987" y="207"/>
                  </a:lnTo>
                  <a:lnTo>
                    <a:pt x="986" y="207"/>
                  </a:lnTo>
                  <a:lnTo>
                    <a:pt x="986" y="207"/>
                  </a:lnTo>
                  <a:lnTo>
                    <a:pt x="986" y="205"/>
                  </a:lnTo>
                  <a:lnTo>
                    <a:pt x="986" y="204"/>
                  </a:lnTo>
                  <a:lnTo>
                    <a:pt x="991" y="200"/>
                  </a:lnTo>
                  <a:lnTo>
                    <a:pt x="992" y="199"/>
                  </a:lnTo>
                  <a:lnTo>
                    <a:pt x="994" y="199"/>
                  </a:lnTo>
                  <a:lnTo>
                    <a:pt x="994" y="197"/>
                  </a:lnTo>
                  <a:lnTo>
                    <a:pt x="992" y="197"/>
                  </a:lnTo>
                  <a:lnTo>
                    <a:pt x="992" y="197"/>
                  </a:lnTo>
                  <a:lnTo>
                    <a:pt x="991" y="197"/>
                  </a:lnTo>
                  <a:lnTo>
                    <a:pt x="989" y="196"/>
                  </a:lnTo>
                  <a:lnTo>
                    <a:pt x="989" y="196"/>
                  </a:lnTo>
                  <a:lnTo>
                    <a:pt x="991" y="197"/>
                  </a:lnTo>
                  <a:lnTo>
                    <a:pt x="987" y="200"/>
                  </a:lnTo>
                  <a:lnTo>
                    <a:pt x="986" y="200"/>
                  </a:lnTo>
                  <a:lnTo>
                    <a:pt x="983" y="202"/>
                  </a:lnTo>
                  <a:lnTo>
                    <a:pt x="980" y="204"/>
                  </a:lnTo>
                  <a:lnTo>
                    <a:pt x="976" y="207"/>
                  </a:lnTo>
                  <a:lnTo>
                    <a:pt x="972" y="208"/>
                  </a:lnTo>
                  <a:lnTo>
                    <a:pt x="970" y="208"/>
                  </a:lnTo>
                  <a:lnTo>
                    <a:pt x="969" y="207"/>
                  </a:lnTo>
                  <a:lnTo>
                    <a:pt x="969" y="205"/>
                  </a:lnTo>
                  <a:lnTo>
                    <a:pt x="969" y="205"/>
                  </a:lnTo>
                  <a:lnTo>
                    <a:pt x="969" y="205"/>
                  </a:lnTo>
                  <a:lnTo>
                    <a:pt x="969" y="205"/>
                  </a:lnTo>
                  <a:lnTo>
                    <a:pt x="967" y="207"/>
                  </a:lnTo>
                  <a:lnTo>
                    <a:pt x="969" y="208"/>
                  </a:lnTo>
                  <a:lnTo>
                    <a:pt x="967" y="208"/>
                  </a:lnTo>
                  <a:lnTo>
                    <a:pt x="965" y="208"/>
                  </a:lnTo>
                  <a:lnTo>
                    <a:pt x="965" y="210"/>
                  </a:lnTo>
                  <a:lnTo>
                    <a:pt x="964" y="210"/>
                  </a:lnTo>
                  <a:lnTo>
                    <a:pt x="962" y="210"/>
                  </a:lnTo>
                  <a:lnTo>
                    <a:pt x="959" y="211"/>
                  </a:lnTo>
                  <a:lnTo>
                    <a:pt x="957" y="211"/>
                  </a:lnTo>
                  <a:lnTo>
                    <a:pt x="956" y="210"/>
                  </a:lnTo>
                  <a:lnTo>
                    <a:pt x="956" y="210"/>
                  </a:lnTo>
                  <a:lnTo>
                    <a:pt x="956" y="210"/>
                  </a:lnTo>
                  <a:lnTo>
                    <a:pt x="954" y="210"/>
                  </a:lnTo>
                  <a:lnTo>
                    <a:pt x="953" y="210"/>
                  </a:lnTo>
                  <a:lnTo>
                    <a:pt x="953" y="208"/>
                  </a:lnTo>
                  <a:lnTo>
                    <a:pt x="953" y="208"/>
                  </a:lnTo>
                  <a:lnTo>
                    <a:pt x="951" y="208"/>
                  </a:lnTo>
                  <a:lnTo>
                    <a:pt x="951" y="208"/>
                  </a:lnTo>
                  <a:lnTo>
                    <a:pt x="951" y="210"/>
                  </a:lnTo>
                  <a:lnTo>
                    <a:pt x="951" y="210"/>
                  </a:lnTo>
                  <a:lnTo>
                    <a:pt x="950" y="210"/>
                  </a:lnTo>
                  <a:lnTo>
                    <a:pt x="950" y="208"/>
                  </a:lnTo>
                  <a:lnTo>
                    <a:pt x="948" y="208"/>
                  </a:lnTo>
                  <a:lnTo>
                    <a:pt x="948" y="207"/>
                  </a:lnTo>
                  <a:lnTo>
                    <a:pt x="948" y="207"/>
                  </a:lnTo>
                  <a:lnTo>
                    <a:pt x="950" y="207"/>
                  </a:lnTo>
                  <a:lnTo>
                    <a:pt x="950" y="205"/>
                  </a:lnTo>
                  <a:lnTo>
                    <a:pt x="948" y="205"/>
                  </a:lnTo>
                  <a:lnTo>
                    <a:pt x="948" y="204"/>
                  </a:lnTo>
                  <a:lnTo>
                    <a:pt x="948" y="204"/>
                  </a:lnTo>
                  <a:lnTo>
                    <a:pt x="948" y="204"/>
                  </a:lnTo>
                  <a:lnTo>
                    <a:pt x="948" y="204"/>
                  </a:lnTo>
                  <a:lnTo>
                    <a:pt x="950" y="204"/>
                  </a:lnTo>
                  <a:lnTo>
                    <a:pt x="950" y="202"/>
                  </a:lnTo>
                  <a:lnTo>
                    <a:pt x="950" y="202"/>
                  </a:lnTo>
                  <a:lnTo>
                    <a:pt x="948" y="202"/>
                  </a:lnTo>
                  <a:lnTo>
                    <a:pt x="948" y="200"/>
                  </a:lnTo>
                  <a:lnTo>
                    <a:pt x="948" y="200"/>
                  </a:lnTo>
                  <a:lnTo>
                    <a:pt x="948" y="200"/>
                  </a:lnTo>
                  <a:lnTo>
                    <a:pt x="946" y="200"/>
                  </a:lnTo>
                  <a:lnTo>
                    <a:pt x="945" y="200"/>
                  </a:lnTo>
                  <a:lnTo>
                    <a:pt x="943" y="199"/>
                  </a:lnTo>
                  <a:lnTo>
                    <a:pt x="943" y="199"/>
                  </a:lnTo>
                  <a:lnTo>
                    <a:pt x="943" y="199"/>
                  </a:lnTo>
                  <a:lnTo>
                    <a:pt x="943" y="197"/>
                  </a:lnTo>
                  <a:lnTo>
                    <a:pt x="943" y="197"/>
                  </a:lnTo>
                  <a:lnTo>
                    <a:pt x="943" y="197"/>
                  </a:lnTo>
                  <a:lnTo>
                    <a:pt x="943" y="197"/>
                  </a:lnTo>
                  <a:lnTo>
                    <a:pt x="943" y="197"/>
                  </a:lnTo>
                  <a:lnTo>
                    <a:pt x="943" y="196"/>
                  </a:lnTo>
                  <a:lnTo>
                    <a:pt x="945" y="196"/>
                  </a:lnTo>
                  <a:lnTo>
                    <a:pt x="943" y="196"/>
                  </a:lnTo>
                  <a:lnTo>
                    <a:pt x="943" y="194"/>
                  </a:lnTo>
                  <a:lnTo>
                    <a:pt x="943" y="191"/>
                  </a:lnTo>
                  <a:lnTo>
                    <a:pt x="943" y="188"/>
                  </a:lnTo>
                  <a:lnTo>
                    <a:pt x="943" y="185"/>
                  </a:lnTo>
                  <a:lnTo>
                    <a:pt x="943" y="183"/>
                  </a:lnTo>
                  <a:lnTo>
                    <a:pt x="943" y="180"/>
                  </a:lnTo>
                  <a:lnTo>
                    <a:pt x="943" y="177"/>
                  </a:lnTo>
                  <a:lnTo>
                    <a:pt x="943" y="175"/>
                  </a:lnTo>
                  <a:lnTo>
                    <a:pt x="942" y="174"/>
                  </a:lnTo>
                  <a:lnTo>
                    <a:pt x="940" y="170"/>
                  </a:lnTo>
                  <a:lnTo>
                    <a:pt x="937" y="170"/>
                  </a:lnTo>
                  <a:lnTo>
                    <a:pt x="937" y="170"/>
                  </a:lnTo>
                  <a:lnTo>
                    <a:pt x="935" y="170"/>
                  </a:lnTo>
                  <a:lnTo>
                    <a:pt x="935" y="170"/>
                  </a:lnTo>
                  <a:lnTo>
                    <a:pt x="934" y="170"/>
                  </a:lnTo>
                  <a:lnTo>
                    <a:pt x="931" y="172"/>
                  </a:lnTo>
                  <a:lnTo>
                    <a:pt x="929" y="172"/>
                  </a:lnTo>
                  <a:lnTo>
                    <a:pt x="928" y="172"/>
                  </a:lnTo>
                  <a:lnTo>
                    <a:pt x="928" y="172"/>
                  </a:lnTo>
                  <a:lnTo>
                    <a:pt x="926" y="172"/>
                  </a:lnTo>
                  <a:lnTo>
                    <a:pt x="926" y="170"/>
                  </a:lnTo>
                  <a:lnTo>
                    <a:pt x="926" y="170"/>
                  </a:lnTo>
                  <a:lnTo>
                    <a:pt x="926" y="169"/>
                  </a:lnTo>
                  <a:lnTo>
                    <a:pt x="924" y="169"/>
                  </a:lnTo>
                  <a:lnTo>
                    <a:pt x="923" y="167"/>
                  </a:lnTo>
                  <a:lnTo>
                    <a:pt x="921" y="169"/>
                  </a:lnTo>
                  <a:lnTo>
                    <a:pt x="921" y="170"/>
                  </a:lnTo>
                  <a:lnTo>
                    <a:pt x="920" y="172"/>
                  </a:lnTo>
                  <a:lnTo>
                    <a:pt x="916" y="175"/>
                  </a:lnTo>
                  <a:lnTo>
                    <a:pt x="916" y="177"/>
                  </a:lnTo>
                  <a:lnTo>
                    <a:pt x="913" y="178"/>
                  </a:lnTo>
                  <a:lnTo>
                    <a:pt x="912" y="182"/>
                  </a:lnTo>
                  <a:lnTo>
                    <a:pt x="912" y="185"/>
                  </a:lnTo>
                  <a:lnTo>
                    <a:pt x="910" y="186"/>
                  </a:lnTo>
                  <a:lnTo>
                    <a:pt x="909" y="188"/>
                  </a:lnTo>
                  <a:lnTo>
                    <a:pt x="909" y="189"/>
                  </a:lnTo>
                  <a:lnTo>
                    <a:pt x="909" y="191"/>
                  </a:lnTo>
                  <a:lnTo>
                    <a:pt x="907" y="193"/>
                  </a:lnTo>
                  <a:lnTo>
                    <a:pt x="907" y="194"/>
                  </a:lnTo>
                  <a:lnTo>
                    <a:pt x="907" y="196"/>
                  </a:lnTo>
                  <a:lnTo>
                    <a:pt x="907" y="196"/>
                  </a:lnTo>
                  <a:lnTo>
                    <a:pt x="907" y="197"/>
                  </a:lnTo>
                  <a:lnTo>
                    <a:pt x="905" y="197"/>
                  </a:lnTo>
                  <a:lnTo>
                    <a:pt x="905" y="199"/>
                  </a:lnTo>
                  <a:lnTo>
                    <a:pt x="905" y="199"/>
                  </a:lnTo>
                  <a:lnTo>
                    <a:pt x="904" y="200"/>
                  </a:lnTo>
                  <a:lnTo>
                    <a:pt x="902" y="202"/>
                  </a:lnTo>
                  <a:lnTo>
                    <a:pt x="902" y="204"/>
                  </a:lnTo>
                  <a:lnTo>
                    <a:pt x="902" y="204"/>
                  </a:lnTo>
                  <a:lnTo>
                    <a:pt x="902" y="205"/>
                  </a:lnTo>
                  <a:lnTo>
                    <a:pt x="902" y="205"/>
                  </a:lnTo>
                  <a:lnTo>
                    <a:pt x="901" y="205"/>
                  </a:lnTo>
                  <a:lnTo>
                    <a:pt x="901" y="205"/>
                  </a:lnTo>
                  <a:lnTo>
                    <a:pt x="899" y="205"/>
                  </a:lnTo>
                  <a:lnTo>
                    <a:pt x="899" y="207"/>
                  </a:lnTo>
                  <a:lnTo>
                    <a:pt x="899" y="207"/>
                  </a:lnTo>
                  <a:lnTo>
                    <a:pt x="899" y="208"/>
                  </a:lnTo>
                  <a:lnTo>
                    <a:pt x="899" y="207"/>
                  </a:lnTo>
                  <a:lnTo>
                    <a:pt x="898" y="207"/>
                  </a:lnTo>
                  <a:lnTo>
                    <a:pt x="898" y="207"/>
                  </a:lnTo>
                  <a:lnTo>
                    <a:pt x="896" y="207"/>
                  </a:lnTo>
                  <a:lnTo>
                    <a:pt x="896" y="208"/>
                  </a:lnTo>
                  <a:lnTo>
                    <a:pt x="894" y="208"/>
                  </a:lnTo>
                  <a:lnTo>
                    <a:pt x="893" y="207"/>
                  </a:lnTo>
                  <a:lnTo>
                    <a:pt x="891" y="208"/>
                  </a:lnTo>
                  <a:lnTo>
                    <a:pt x="890" y="211"/>
                  </a:lnTo>
                  <a:lnTo>
                    <a:pt x="883" y="211"/>
                  </a:lnTo>
                  <a:lnTo>
                    <a:pt x="879" y="211"/>
                  </a:lnTo>
                  <a:lnTo>
                    <a:pt x="872" y="211"/>
                  </a:lnTo>
                  <a:lnTo>
                    <a:pt x="866" y="211"/>
                  </a:lnTo>
                  <a:lnTo>
                    <a:pt x="860" y="211"/>
                  </a:lnTo>
                  <a:lnTo>
                    <a:pt x="847" y="211"/>
                  </a:lnTo>
                  <a:lnTo>
                    <a:pt x="844" y="211"/>
                  </a:lnTo>
                  <a:lnTo>
                    <a:pt x="844" y="211"/>
                  </a:lnTo>
                  <a:lnTo>
                    <a:pt x="846" y="211"/>
                  </a:lnTo>
                  <a:lnTo>
                    <a:pt x="850" y="208"/>
                  </a:lnTo>
                  <a:lnTo>
                    <a:pt x="853" y="208"/>
                  </a:lnTo>
                  <a:lnTo>
                    <a:pt x="858" y="205"/>
                  </a:lnTo>
                  <a:lnTo>
                    <a:pt x="860" y="205"/>
                  </a:lnTo>
                  <a:lnTo>
                    <a:pt x="861" y="204"/>
                  </a:lnTo>
                  <a:lnTo>
                    <a:pt x="861" y="202"/>
                  </a:lnTo>
                  <a:lnTo>
                    <a:pt x="861" y="200"/>
                  </a:lnTo>
                  <a:lnTo>
                    <a:pt x="863" y="199"/>
                  </a:lnTo>
                  <a:lnTo>
                    <a:pt x="864" y="197"/>
                  </a:lnTo>
                  <a:lnTo>
                    <a:pt x="866" y="194"/>
                  </a:lnTo>
                  <a:lnTo>
                    <a:pt x="869" y="193"/>
                  </a:lnTo>
                  <a:lnTo>
                    <a:pt x="872" y="191"/>
                  </a:lnTo>
                  <a:lnTo>
                    <a:pt x="875" y="188"/>
                  </a:lnTo>
                  <a:lnTo>
                    <a:pt x="877" y="188"/>
                  </a:lnTo>
                  <a:lnTo>
                    <a:pt x="880" y="186"/>
                  </a:lnTo>
                  <a:lnTo>
                    <a:pt x="880" y="185"/>
                  </a:lnTo>
                  <a:lnTo>
                    <a:pt x="882" y="185"/>
                  </a:lnTo>
                  <a:lnTo>
                    <a:pt x="885" y="183"/>
                  </a:lnTo>
                  <a:lnTo>
                    <a:pt x="888" y="183"/>
                  </a:lnTo>
                  <a:lnTo>
                    <a:pt x="891" y="182"/>
                  </a:lnTo>
                  <a:lnTo>
                    <a:pt x="894" y="180"/>
                  </a:lnTo>
                  <a:lnTo>
                    <a:pt x="896" y="180"/>
                  </a:lnTo>
                  <a:lnTo>
                    <a:pt x="898" y="178"/>
                  </a:lnTo>
                  <a:lnTo>
                    <a:pt x="904" y="175"/>
                  </a:lnTo>
                  <a:lnTo>
                    <a:pt x="907" y="174"/>
                  </a:lnTo>
                  <a:lnTo>
                    <a:pt x="909" y="170"/>
                  </a:lnTo>
                  <a:lnTo>
                    <a:pt x="910" y="169"/>
                  </a:lnTo>
                  <a:lnTo>
                    <a:pt x="912" y="167"/>
                  </a:lnTo>
                  <a:lnTo>
                    <a:pt x="915" y="164"/>
                  </a:lnTo>
                  <a:lnTo>
                    <a:pt x="918" y="161"/>
                  </a:lnTo>
                  <a:lnTo>
                    <a:pt x="920" y="158"/>
                  </a:lnTo>
                  <a:lnTo>
                    <a:pt x="921" y="156"/>
                  </a:lnTo>
                  <a:lnTo>
                    <a:pt x="926" y="153"/>
                  </a:lnTo>
                  <a:lnTo>
                    <a:pt x="929" y="152"/>
                  </a:lnTo>
                  <a:lnTo>
                    <a:pt x="931" y="152"/>
                  </a:lnTo>
                  <a:lnTo>
                    <a:pt x="932" y="150"/>
                  </a:lnTo>
                  <a:lnTo>
                    <a:pt x="934" y="148"/>
                  </a:lnTo>
                  <a:lnTo>
                    <a:pt x="937" y="147"/>
                  </a:lnTo>
                  <a:lnTo>
                    <a:pt x="942" y="144"/>
                  </a:lnTo>
                  <a:lnTo>
                    <a:pt x="946" y="142"/>
                  </a:lnTo>
                  <a:lnTo>
                    <a:pt x="953" y="141"/>
                  </a:lnTo>
                  <a:lnTo>
                    <a:pt x="961" y="137"/>
                  </a:lnTo>
                  <a:lnTo>
                    <a:pt x="967" y="136"/>
                  </a:lnTo>
                  <a:lnTo>
                    <a:pt x="972" y="136"/>
                  </a:lnTo>
                  <a:lnTo>
                    <a:pt x="976" y="134"/>
                  </a:lnTo>
                  <a:close/>
                  <a:moveTo>
                    <a:pt x="100" y="133"/>
                  </a:moveTo>
                  <a:lnTo>
                    <a:pt x="101" y="133"/>
                  </a:lnTo>
                  <a:lnTo>
                    <a:pt x="101" y="133"/>
                  </a:lnTo>
                  <a:lnTo>
                    <a:pt x="101" y="134"/>
                  </a:lnTo>
                  <a:lnTo>
                    <a:pt x="100" y="134"/>
                  </a:lnTo>
                  <a:lnTo>
                    <a:pt x="100" y="134"/>
                  </a:lnTo>
                  <a:lnTo>
                    <a:pt x="100" y="133"/>
                  </a:lnTo>
                  <a:lnTo>
                    <a:pt x="100" y="133"/>
                  </a:lnTo>
                  <a:close/>
                  <a:moveTo>
                    <a:pt x="1136" y="128"/>
                  </a:moveTo>
                  <a:lnTo>
                    <a:pt x="1136" y="128"/>
                  </a:lnTo>
                  <a:lnTo>
                    <a:pt x="1136" y="128"/>
                  </a:lnTo>
                  <a:lnTo>
                    <a:pt x="1132" y="130"/>
                  </a:lnTo>
                  <a:lnTo>
                    <a:pt x="1132" y="130"/>
                  </a:lnTo>
                  <a:lnTo>
                    <a:pt x="1132" y="130"/>
                  </a:lnTo>
                  <a:lnTo>
                    <a:pt x="1131" y="130"/>
                  </a:lnTo>
                  <a:lnTo>
                    <a:pt x="1131" y="128"/>
                  </a:lnTo>
                  <a:lnTo>
                    <a:pt x="1131" y="128"/>
                  </a:lnTo>
                  <a:lnTo>
                    <a:pt x="1131" y="128"/>
                  </a:lnTo>
                  <a:lnTo>
                    <a:pt x="1132" y="128"/>
                  </a:lnTo>
                  <a:lnTo>
                    <a:pt x="1132" y="130"/>
                  </a:lnTo>
                  <a:lnTo>
                    <a:pt x="1132" y="130"/>
                  </a:lnTo>
                  <a:lnTo>
                    <a:pt x="1132" y="130"/>
                  </a:lnTo>
                  <a:lnTo>
                    <a:pt x="1134" y="128"/>
                  </a:lnTo>
                  <a:lnTo>
                    <a:pt x="1136" y="128"/>
                  </a:lnTo>
                  <a:close/>
                  <a:moveTo>
                    <a:pt x="1140" y="125"/>
                  </a:moveTo>
                  <a:lnTo>
                    <a:pt x="1142" y="125"/>
                  </a:lnTo>
                  <a:lnTo>
                    <a:pt x="1144" y="126"/>
                  </a:lnTo>
                  <a:lnTo>
                    <a:pt x="1144" y="126"/>
                  </a:lnTo>
                  <a:lnTo>
                    <a:pt x="1140" y="128"/>
                  </a:lnTo>
                  <a:lnTo>
                    <a:pt x="1139" y="128"/>
                  </a:lnTo>
                  <a:lnTo>
                    <a:pt x="1139" y="128"/>
                  </a:lnTo>
                  <a:lnTo>
                    <a:pt x="1139" y="126"/>
                  </a:lnTo>
                  <a:lnTo>
                    <a:pt x="1139" y="126"/>
                  </a:lnTo>
                  <a:lnTo>
                    <a:pt x="1139" y="126"/>
                  </a:lnTo>
                  <a:lnTo>
                    <a:pt x="1140" y="126"/>
                  </a:lnTo>
                  <a:lnTo>
                    <a:pt x="1140" y="125"/>
                  </a:lnTo>
                  <a:close/>
                  <a:moveTo>
                    <a:pt x="122" y="125"/>
                  </a:moveTo>
                  <a:lnTo>
                    <a:pt x="123" y="125"/>
                  </a:lnTo>
                  <a:lnTo>
                    <a:pt x="125" y="126"/>
                  </a:lnTo>
                  <a:lnTo>
                    <a:pt x="126" y="126"/>
                  </a:lnTo>
                  <a:lnTo>
                    <a:pt x="130" y="130"/>
                  </a:lnTo>
                  <a:lnTo>
                    <a:pt x="130" y="130"/>
                  </a:lnTo>
                  <a:lnTo>
                    <a:pt x="126" y="128"/>
                  </a:lnTo>
                  <a:lnTo>
                    <a:pt x="125" y="128"/>
                  </a:lnTo>
                  <a:lnTo>
                    <a:pt x="123" y="126"/>
                  </a:lnTo>
                  <a:lnTo>
                    <a:pt x="123" y="126"/>
                  </a:lnTo>
                  <a:lnTo>
                    <a:pt x="122" y="126"/>
                  </a:lnTo>
                  <a:lnTo>
                    <a:pt x="122" y="125"/>
                  </a:lnTo>
                  <a:lnTo>
                    <a:pt x="122" y="125"/>
                  </a:lnTo>
                  <a:close/>
                  <a:moveTo>
                    <a:pt x="90" y="123"/>
                  </a:moveTo>
                  <a:lnTo>
                    <a:pt x="92" y="123"/>
                  </a:lnTo>
                  <a:lnTo>
                    <a:pt x="92" y="125"/>
                  </a:lnTo>
                  <a:lnTo>
                    <a:pt x="93" y="125"/>
                  </a:lnTo>
                  <a:lnTo>
                    <a:pt x="93" y="126"/>
                  </a:lnTo>
                  <a:lnTo>
                    <a:pt x="93" y="128"/>
                  </a:lnTo>
                  <a:lnTo>
                    <a:pt x="93" y="128"/>
                  </a:lnTo>
                  <a:lnTo>
                    <a:pt x="92" y="128"/>
                  </a:lnTo>
                  <a:lnTo>
                    <a:pt x="92" y="128"/>
                  </a:lnTo>
                  <a:lnTo>
                    <a:pt x="90" y="128"/>
                  </a:lnTo>
                  <a:lnTo>
                    <a:pt x="89" y="126"/>
                  </a:lnTo>
                  <a:lnTo>
                    <a:pt x="89" y="126"/>
                  </a:lnTo>
                  <a:lnTo>
                    <a:pt x="89" y="125"/>
                  </a:lnTo>
                  <a:lnTo>
                    <a:pt x="89" y="125"/>
                  </a:lnTo>
                  <a:lnTo>
                    <a:pt x="89" y="125"/>
                  </a:lnTo>
                  <a:lnTo>
                    <a:pt x="89" y="123"/>
                  </a:lnTo>
                  <a:lnTo>
                    <a:pt x="90" y="123"/>
                  </a:lnTo>
                  <a:close/>
                  <a:moveTo>
                    <a:pt x="995" y="122"/>
                  </a:moveTo>
                  <a:lnTo>
                    <a:pt x="997" y="122"/>
                  </a:lnTo>
                  <a:lnTo>
                    <a:pt x="1002" y="123"/>
                  </a:lnTo>
                  <a:lnTo>
                    <a:pt x="1009" y="125"/>
                  </a:lnTo>
                  <a:lnTo>
                    <a:pt x="1011" y="125"/>
                  </a:lnTo>
                  <a:lnTo>
                    <a:pt x="1016" y="126"/>
                  </a:lnTo>
                  <a:lnTo>
                    <a:pt x="1019" y="128"/>
                  </a:lnTo>
                  <a:lnTo>
                    <a:pt x="1025" y="131"/>
                  </a:lnTo>
                  <a:lnTo>
                    <a:pt x="1027" y="133"/>
                  </a:lnTo>
                  <a:lnTo>
                    <a:pt x="1030" y="134"/>
                  </a:lnTo>
                  <a:lnTo>
                    <a:pt x="1032" y="136"/>
                  </a:lnTo>
                  <a:lnTo>
                    <a:pt x="1032" y="137"/>
                  </a:lnTo>
                  <a:lnTo>
                    <a:pt x="1032" y="137"/>
                  </a:lnTo>
                  <a:lnTo>
                    <a:pt x="1030" y="137"/>
                  </a:lnTo>
                  <a:lnTo>
                    <a:pt x="1024" y="137"/>
                  </a:lnTo>
                  <a:lnTo>
                    <a:pt x="1019" y="137"/>
                  </a:lnTo>
                  <a:lnTo>
                    <a:pt x="1016" y="136"/>
                  </a:lnTo>
                  <a:lnTo>
                    <a:pt x="1013" y="136"/>
                  </a:lnTo>
                  <a:lnTo>
                    <a:pt x="1005" y="133"/>
                  </a:lnTo>
                  <a:lnTo>
                    <a:pt x="1003" y="131"/>
                  </a:lnTo>
                  <a:lnTo>
                    <a:pt x="1003" y="130"/>
                  </a:lnTo>
                  <a:lnTo>
                    <a:pt x="1002" y="128"/>
                  </a:lnTo>
                  <a:lnTo>
                    <a:pt x="1000" y="126"/>
                  </a:lnTo>
                  <a:lnTo>
                    <a:pt x="992" y="123"/>
                  </a:lnTo>
                  <a:lnTo>
                    <a:pt x="992" y="123"/>
                  </a:lnTo>
                  <a:lnTo>
                    <a:pt x="994" y="122"/>
                  </a:lnTo>
                  <a:lnTo>
                    <a:pt x="995" y="122"/>
                  </a:lnTo>
                  <a:close/>
                  <a:moveTo>
                    <a:pt x="117" y="117"/>
                  </a:moveTo>
                  <a:lnTo>
                    <a:pt x="117" y="117"/>
                  </a:lnTo>
                  <a:lnTo>
                    <a:pt x="119" y="118"/>
                  </a:lnTo>
                  <a:lnTo>
                    <a:pt x="119" y="118"/>
                  </a:lnTo>
                  <a:lnTo>
                    <a:pt x="119" y="120"/>
                  </a:lnTo>
                  <a:lnTo>
                    <a:pt x="117" y="120"/>
                  </a:lnTo>
                  <a:lnTo>
                    <a:pt x="117" y="120"/>
                  </a:lnTo>
                  <a:lnTo>
                    <a:pt x="117" y="118"/>
                  </a:lnTo>
                  <a:lnTo>
                    <a:pt x="117" y="117"/>
                  </a:lnTo>
                  <a:lnTo>
                    <a:pt x="117" y="117"/>
                  </a:lnTo>
                  <a:lnTo>
                    <a:pt x="117" y="117"/>
                  </a:lnTo>
                  <a:close/>
                  <a:moveTo>
                    <a:pt x="112" y="112"/>
                  </a:moveTo>
                  <a:lnTo>
                    <a:pt x="114" y="114"/>
                  </a:lnTo>
                  <a:lnTo>
                    <a:pt x="115" y="114"/>
                  </a:lnTo>
                  <a:lnTo>
                    <a:pt x="115" y="115"/>
                  </a:lnTo>
                  <a:lnTo>
                    <a:pt x="115" y="115"/>
                  </a:lnTo>
                  <a:lnTo>
                    <a:pt x="115" y="117"/>
                  </a:lnTo>
                  <a:lnTo>
                    <a:pt x="115" y="117"/>
                  </a:lnTo>
                  <a:lnTo>
                    <a:pt x="114" y="118"/>
                  </a:lnTo>
                  <a:lnTo>
                    <a:pt x="114" y="120"/>
                  </a:lnTo>
                  <a:lnTo>
                    <a:pt x="112" y="118"/>
                  </a:lnTo>
                  <a:lnTo>
                    <a:pt x="112" y="115"/>
                  </a:lnTo>
                  <a:lnTo>
                    <a:pt x="112" y="114"/>
                  </a:lnTo>
                  <a:lnTo>
                    <a:pt x="112" y="112"/>
                  </a:lnTo>
                  <a:lnTo>
                    <a:pt x="112" y="112"/>
                  </a:lnTo>
                  <a:close/>
                  <a:moveTo>
                    <a:pt x="1121" y="106"/>
                  </a:moveTo>
                  <a:lnTo>
                    <a:pt x="1121" y="106"/>
                  </a:lnTo>
                  <a:lnTo>
                    <a:pt x="1121" y="106"/>
                  </a:lnTo>
                  <a:lnTo>
                    <a:pt x="1121" y="107"/>
                  </a:lnTo>
                  <a:lnTo>
                    <a:pt x="1121" y="107"/>
                  </a:lnTo>
                  <a:lnTo>
                    <a:pt x="1120" y="107"/>
                  </a:lnTo>
                  <a:lnTo>
                    <a:pt x="1120" y="107"/>
                  </a:lnTo>
                  <a:lnTo>
                    <a:pt x="1120" y="107"/>
                  </a:lnTo>
                  <a:lnTo>
                    <a:pt x="1120" y="107"/>
                  </a:lnTo>
                  <a:lnTo>
                    <a:pt x="1120" y="106"/>
                  </a:lnTo>
                  <a:lnTo>
                    <a:pt x="1121" y="106"/>
                  </a:lnTo>
                  <a:close/>
                  <a:moveTo>
                    <a:pt x="74" y="104"/>
                  </a:moveTo>
                  <a:lnTo>
                    <a:pt x="78" y="106"/>
                  </a:lnTo>
                  <a:lnTo>
                    <a:pt x="85" y="109"/>
                  </a:lnTo>
                  <a:lnTo>
                    <a:pt x="92" y="111"/>
                  </a:lnTo>
                  <a:lnTo>
                    <a:pt x="100" y="112"/>
                  </a:lnTo>
                  <a:lnTo>
                    <a:pt x="104" y="114"/>
                  </a:lnTo>
                  <a:lnTo>
                    <a:pt x="108" y="114"/>
                  </a:lnTo>
                  <a:lnTo>
                    <a:pt x="109" y="114"/>
                  </a:lnTo>
                  <a:lnTo>
                    <a:pt x="109" y="115"/>
                  </a:lnTo>
                  <a:lnTo>
                    <a:pt x="111" y="115"/>
                  </a:lnTo>
                  <a:lnTo>
                    <a:pt x="112" y="118"/>
                  </a:lnTo>
                  <a:lnTo>
                    <a:pt x="114" y="120"/>
                  </a:lnTo>
                  <a:lnTo>
                    <a:pt x="115" y="123"/>
                  </a:lnTo>
                  <a:lnTo>
                    <a:pt x="117" y="126"/>
                  </a:lnTo>
                  <a:lnTo>
                    <a:pt x="119" y="126"/>
                  </a:lnTo>
                  <a:lnTo>
                    <a:pt x="117" y="126"/>
                  </a:lnTo>
                  <a:lnTo>
                    <a:pt x="117" y="128"/>
                  </a:lnTo>
                  <a:lnTo>
                    <a:pt x="119" y="130"/>
                  </a:lnTo>
                  <a:lnTo>
                    <a:pt x="122" y="131"/>
                  </a:lnTo>
                  <a:lnTo>
                    <a:pt x="123" y="133"/>
                  </a:lnTo>
                  <a:lnTo>
                    <a:pt x="128" y="134"/>
                  </a:lnTo>
                  <a:lnTo>
                    <a:pt x="131" y="136"/>
                  </a:lnTo>
                  <a:lnTo>
                    <a:pt x="133" y="136"/>
                  </a:lnTo>
                  <a:lnTo>
                    <a:pt x="133" y="137"/>
                  </a:lnTo>
                  <a:lnTo>
                    <a:pt x="134" y="137"/>
                  </a:lnTo>
                  <a:lnTo>
                    <a:pt x="134" y="141"/>
                  </a:lnTo>
                  <a:lnTo>
                    <a:pt x="136" y="142"/>
                  </a:lnTo>
                  <a:lnTo>
                    <a:pt x="139" y="147"/>
                  </a:lnTo>
                  <a:lnTo>
                    <a:pt x="139" y="147"/>
                  </a:lnTo>
                  <a:lnTo>
                    <a:pt x="139" y="145"/>
                  </a:lnTo>
                  <a:lnTo>
                    <a:pt x="139" y="145"/>
                  </a:lnTo>
                  <a:lnTo>
                    <a:pt x="139" y="145"/>
                  </a:lnTo>
                  <a:lnTo>
                    <a:pt x="141" y="145"/>
                  </a:lnTo>
                  <a:lnTo>
                    <a:pt x="141" y="147"/>
                  </a:lnTo>
                  <a:lnTo>
                    <a:pt x="142" y="150"/>
                  </a:lnTo>
                  <a:lnTo>
                    <a:pt x="141" y="150"/>
                  </a:lnTo>
                  <a:lnTo>
                    <a:pt x="141" y="150"/>
                  </a:lnTo>
                  <a:lnTo>
                    <a:pt x="139" y="150"/>
                  </a:lnTo>
                  <a:lnTo>
                    <a:pt x="139" y="150"/>
                  </a:lnTo>
                  <a:lnTo>
                    <a:pt x="138" y="152"/>
                  </a:lnTo>
                  <a:lnTo>
                    <a:pt x="138" y="152"/>
                  </a:lnTo>
                  <a:lnTo>
                    <a:pt x="138" y="152"/>
                  </a:lnTo>
                  <a:lnTo>
                    <a:pt x="133" y="152"/>
                  </a:lnTo>
                  <a:lnTo>
                    <a:pt x="130" y="150"/>
                  </a:lnTo>
                  <a:lnTo>
                    <a:pt x="126" y="148"/>
                  </a:lnTo>
                  <a:lnTo>
                    <a:pt x="122" y="147"/>
                  </a:lnTo>
                  <a:lnTo>
                    <a:pt x="119" y="145"/>
                  </a:lnTo>
                  <a:lnTo>
                    <a:pt x="117" y="145"/>
                  </a:lnTo>
                  <a:lnTo>
                    <a:pt x="115" y="144"/>
                  </a:lnTo>
                  <a:lnTo>
                    <a:pt x="115" y="144"/>
                  </a:lnTo>
                  <a:lnTo>
                    <a:pt x="115" y="142"/>
                  </a:lnTo>
                  <a:lnTo>
                    <a:pt x="117" y="141"/>
                  </a:lnTo>
                  <a:lnTo>
                    <a:pt x="119" y="139"/>
                  </a:lnTo>
                  <a:lnTo>
                    <a:pt x="120" y="137"/>
                  </a:lnTo>
                  <a:lnTo>
                    <a:pt x="120" y="137"/>
                  </a:lnTo>
                  <a:lnTo>
                    <a:pt x="120" y="136"/>
                  </a:lnTo>
                  <a:lnTo>
                    <a:pt x="119" y="136"/>
                  </a:lnTo>
                  <a:lnTo>
                    <a:pt x="119" y="137"/>
                  </a:lnTo>
                  <a:lnTo>
                    <a:pt x="119" y="137"/>
                  </a:lnTo>
                  <a:lnTo>
                    <a:pt x="119" y="139"/>
                  </a:lnTo>
                  <a:lnTo>
                    <a:pt x="119" y="139"/>
                  </a:lnTo>
                  <a:lnTo>
                    <a:pt x="114" y="139"/>
                  </a:lnTo>
                  <a:lnTo>
                    <a:pt x="112" y="139"/>
                  </a:lnTo>
                  <a:lnTo>
                    <a:pt x="111" y="141"/>
                  </a:lnTo>
                  <a:lnTo>
                    <a:pt x="109" y="141"/>
                  </a:lnTo>
                  <a:lnTo>
                    <a:pt x="109" y="141"/>
                  </a:lnTo>
                  <a:lnTo>
                    <a:pt x="108" y="139"/>
                  </a:lnTo>
                  <a:lnTo>
                    <a:pt x="104" y="137"/>
                  </a:lnTo>
                  <a:lnTo>
                    <a:pt x="104" y="137"/>
                  </a:lnTo>
                  <a:lnTo>
                    <a:pt x="106" y="137"/>
                  </a:lnTo>
                  <a:lnTo>
                    <a:pt x="108" y="136"/>
                  </a:lnTo>
                  <a:lnTo>
                    <a:pt x="108" y="136"/>
                  </a:lnTo>
                  <a:lnTo>
                    <a:pt x="106" y="136"/>
                  </a:lnTo>
                  <a:lnTo>
                    <a:pt x="106" y="136"/>
                  </a:lnTo>
                  <a:lnTo>
                    <a:pt x="106" y="134"/>
                  </a:lnTo>
                  <a:lnTo>
                    <a:pt x="104" y="134"/>
                  </a:lnTo>
                  <a:lnTo>
                    <a:pt x="103" y="134"/>
                  </a:lnTo>
                  <a:lnTo>
                    <a:pt x="103" y="134"/>
                  </a:lnTo>
                  <a:lnTo>
                    <a:pt x="103" y="134"/>
                  </a:lnTo>
                  <a:lnTo>
                    <a:pt x="103" y="133"/>
                  </a:lnTo>
                  <a:lnTo>
                    <a:pt x="103" y="133"/>
                  </a:lnTo>
                  <a:lnTo>
                    <a:pt x="101" y="133"/>
                  </a:lnTo>
                  <a:lnTo>
                    <a:pt x="101" y="133"/>
                  </a:lnTo>
                  <a:lnTo>
                    <a:pt x="101" y="131"/>
                  </a:lnTo>
                  <a:lnTo>
                    <a:pt x="101" y="131"/>
                  </a:lnTo>
                  <a:lnTo>
                    <a:pt x="100" y="131"/>
                  </a:lnTo>
                  <a:lnTo>
                    <a:pt x="98" y="131"/>
                  </a:lnTo>
                  <a:lnTo>
                    <a:pt x="98" y="131"/>
                  </a:lnTo>
                  <a:lnTo>
                    <a:pt x="98" y="133"/>
                  </a:lnTo>
                  <a:lnTo>
                    <a:pt x="98" y="133"/>
                  </a:lnTo>
                  <a:lnTo>
                    <a:pt x="97" y="131"/>
                  </a:lnTo>
                  <a:lnTo>
                    <a:pt x="97" y="131"/>
                  </a:lnTo>
                  <a:lnTo>
                    <a:pt x="95" y="133"/>
                  </a:lnTo>
                  <a:lnTo>
                    <a:pt x="95" y="133"/>
                  </a:lnTo>
                  <a:lnTo>
                    <a:pt x="95" y="131"/>
                  </a:lnTo>
                  <a:lnTo>
                    <a:pt x="95" y="130"/>
                  </a:lnTo>
                  <a:lnTo>
                    <a:pt x="95" y="128"/>
                  </a:lnTo>
                  <a:lnTo>
                    <a:pt x="95" y="128"/>
                  </a:lnTo>
                  <a:lnTo>
                    <a:pt x="97" y="128"/>
                  </a:lnTo>
                  <a:lnTo>
                    <a:pt x="100" y="128"/>
                  </a:lnTo>
                  <a:lnTo>
                    <a:pt x="100" y="126"/>
                  </a:lnTo>
                  <a:lnTo>
                    <a:pt x="97" y="126"/>
                  </a:lnTo>
                  <a:lnTo>
                    <a:pt x="97" y="126"/>
                  </a:lnTo>
                  <a:lnTo>
                    <a:pt x="95" y="126"/>
                  </a:lnTo>
                  <a:lnTo>
                    <a:pt x="95" y="126"/>
                  </a:lnTo>
                  <a:lnTo>
                    <a:pt x="95" y="126"/>
                  </a:lnTo>
                  <a:lnTo>
                    <a:pt x="93" y="125"/>
                  </a:lnTo>
                  <a:lnTo>
                    <a:pt x="92" y="123"/>
                  </a:lnTo>
                  <a:lnTo>
                    <a:pt x="92" y="123"/>
                  </a:lnTo>
                  <a:lnTo>
                    <a:pt x="90" y="122"/>
                  </a:lnTo>
                  <a:lnTo>
                    <a:pt x="89" y="122"/>
                  </a:lnTo>
                  <a:lnTo>
                    <a:pt x="89" y="122"/>
                  </a:lnTo>
                  <a:lnTo>
                    <a:pt x="89" y="123"/>
                  </a:lnTo>
                  <a:lnTo>
                    <a:pt x="89" y="123"/>
                  </a:lnTo>
                  <a:lnTo>
                    <a:pt x="87" y="123"/>
                  </a:lnTo>
                  <a:lnTo>
                    <a:pt x="85" y="123"/>
                  </a:lnTo>
                  <a:lnTo>
                    <a:pt x="85" y="122"/>
                  </a:lnTo>
                  <a:lnTo>
                    <a:pt x="85" y="122"/>
                  </a:lnTo>
                  <a:lnTo>
                    <a:pt x="85" y="122"/>
                  </a:lnTo>
                  <a:lnTo>
                    <a:pt x="85" y="120"/>
                  </a:lnTo>
                  <a:lnTo>
                    <a:pt x="85" y="120"/>
                  </a:lnTo>
                  <a:lnTo>
                    <a:pt x="85" y="118"/>
                  </a:lnTo>
                  <a:lnTo>
                    <a:pt x="85" y="118"/>
                  </a:lnTo>
                  <a:lnTo>
                    <a:pt x="84" y="118"/>
                  </a:lnTo>
                  <a:lnTo>
                    <a:pt x="84" y="118"/>
                  </a:lnTo>
                  <a:lnTo>
                    <a:pt x="84" y="118"/>
                  </a:lnTo>
                  <a:lnTo>
                    <a:pt x="84" y="120"/>
                  </a:lnTo>
                  <a:lnTo>
                    <a:pt x="82" y="120"/>
                  </a:lnTo>
                  <a:lnTo>
                    <a:pt x="82" y="118"/>
                  </a:lnTo>
                  <a:lnTo>
                    <a:pt x="82" y="118"/>
                  </a:lnTo>
                  <a:lnTo>
                    <a:pt x="81" y="117"/>
                  </a:lnTo>
                  <a:lnTo>
                    <a:pt x="78" y="117"/>
                  </a:lnTo>
                  <a:lnTo>
                    <a:pt x="76" y="118"/>
                  </a:lnTo>
                  <a:lnTo>
                    <a:pt x="76" y="118"/>
                  </a:lnTo>
                  <a:lnTo>
                    <a:pt x="76" y="118"/>
                  </a:lnTo>
                  <a:lnTo>
                    <a:pt x="76" y="118"/>
                  </a:lnTo>
                  <a:lnTo>
                    <a:pt x="76" y="117"/>
                  </a:lnTo>
                  <a:lnTo>
                    <a:pt x="76" y="115"/>
                  </a:lnTo>
                  <a:lnTo>
                    <a:pt x="76" y="115"/>
                  </a:lnTo>
                  <a:lnTo>
                    <a:pt x="74" y="115"/>
                  </a:lnTo>
                  <a:lnTo>
                    <a:pt x="74" y="114"/>
                  </a:lnTo>
                  <a:lnTo>
                    <a:pt x="74" y="112"/>
                  </a:lnTo>
                  <a:lnTo>
                    <a:pt x="74" y="112"/>
                  </a:lnTo>
                  <a:lnTo>
                    <a:pt x="76" y="112"/>
                  </a:lnTo>
                  <a:lnTo>
                    <a:pt x="79" y="112"/>
                  </a:lnTo>
                  <a:lnTo>
                    <a:pt x="79" y="112"/>
                  </a:lnTo>
                  <a:lnTo>
                    <a:pt x="81" y="114"/>
                  </a:lnTo>
                  <a:lnTo>
                    <a:pt x="81" y="112"/>
                  </a:lnTo>
                  <a:lnTo>
                    <a:pt x="81" y="111"/>
                  </a:lnTo>
                  <a:lnTo>
                    <a:pt x="81" y="111"/>
                  </a:lnTo>
                  <a:lnTo>
                    <a:pt x="81" y="109"/>
                  </a:lnTo>
                  <a:lnTo>
                    <a:pt x="81" y="109"/>
                  </a:lnTo>
                  <a:lnTo>
                    <a:pt x="78" y="109"/>
                  </a:lnTo>
                  <a:lnTo>
                    <a:pt x="78" y="109"/>
                  </a:lnTo>
                  <a:lnTo>
                    <a:pt x="78" y="111"/>
                  </a:lnTo>
                  <a:lnTo>
                    <a:pt x="76" y="111"/>
                  </a:lnTo>
                  <a:lnTo>
                    <a:pt x="74" y="112"/>
                  </a:lnTo>
                  <a:lnTo>
                    <a:pt x="73" y="111"/>
                  </a:lnTo>
                  <a:lnTo>
                    <a:pt x="71" y="111"/>
                  </a:lnTo>
                  <a:lnTo>
                    <a:pt x="70" y="109"/>
                  </a:lnTo>
                  <a:lnTo>
                    <a:pt x="68" y="107"/>
                  </a:lnTo>
                  <a:lnTo>
                    <a:pt x="68" y="106"/>
                  </a:lnTo>
                  <a:lnTo>
                    <a:pt x="70" y="106"/>
                  </a:lnTo>
                  <a:lnTo>
                    <a:pt x="70" y="104"/>
                  </a:lnTo>
                  <a:lnTo>
                    <a:pt x="71" y="104"/>
                  </a:lnTo>
                  <a:lnTo>
                    <a:pt x="74" y="104"/>
                  </a:lnTo>
                  <a:close/>
                  <a:moveTo>
                    <a:pt x="1121" y="90"/>
                  </a:moveTo>
                  <a:lnTo>
                    <a:pt x="1121" y="90"/>
                  </a:lnTo>
                  <a:lnTo>
                    <a:pt x="1121" y="92"/>
                  </a:lnTo>
                  <a:lnTo>
                    <a:pt x="1121" y="92"/>
                  </a:lnTo>
                  <a:lnTo>
                    <a:pt x="1121" y="93"/>
                  </a:lnTo>
                  <a:lnTo>
                    <a:pt x="1120" y="95"/>
                  </a:lnTo>
                  <a:lnTo>
                    <a:pt x="1120" y="95"/>
                  </a:lnTo>
                  <a:lnTo>
                    <a:pt x="1118" y="95"/>
                  </a:lnTo>
                  <a:lnTo>
                    <a:pt x="1115" y="95"/>
                  </a:lnTo>
                  <a:lnTo>
                    <a:pt x="1114" y="95"/>
                  </a:lnTo>
                  <a:lnTo>
                    <a:pt x="1114" y="96"/>
                  </a:lnTo>
                  <a:lnTo>
                    <a:pt x="1114" y="98"/>
                  </a:lnTo>
                  <a:lnTo>
                    <a:pt x="1114" y="98"/>
                  </a:lnTo>
                  <a:lnTo>
                    <a:pt x="1115" y="98"/>
                  </a:lnTo>
                  <a:lnTo>
                    <a:pt x="1117" y="98"/>
                  </a:lnTo>
                  <a:lnTo>
                    <a:pt x="1117" y="98"/>
                  </a:lnTo>
                  <a:lnTo>
                    <a:pt x="1117" y="98"/>
                  </a:lnTo>
                  <a:lnTo>
                    <a:pt x="1117" y="98"/>
                  </a:lnTo>
                  <a:lnTo>
                    <a:pt x="1117" y="100"/>
                  </a:lnTo>
                  <a:lnTo>
                    <a:pt x="1117" y="100"/>
                  </a:lnTo>
                  <a:lnTo>
                    <a:pt x="1117" y="101"/>
                  </a:lnTo>
                  <a:lnTo>
                    <a:pt x="1117" y="104"/>
                  </a:lnTo>
                  <a:lnTo>
                    <a:pt x="1115" y="104"/>
                  </a:lnTo>
                  <a:lnTo>
                    <a:pt x="1114" y="106"/>
                  </a:lnTo>
                  <a:lnTo>
                    <a:pt x="1112" y="106"/>
                  </a:lnTo>
                  <a:lnTo>
                    <a:pt x="1112" y="107"/>
                  </a:lnTo>
                  <a:lnTo>
                    <a:pt x="1112" y="109"/>
                  </a:lnTo>
                  <a:lnTo>
                    <a:pt x="1112" y="109"/>
                  </a:lnTo>
                  <a:lnTo>
                    <a:pt x="1109" y="112"/>
                  </a:lnTo>
                  <a:lnTo>
                    <a:pt x="1107" y="114"/>
                  </a:lnTo>
                  <a:lnTo>
                    <a:pt x="1107" y="114"/>
                  </a:lnTo>
                  <a:lnTo>
                    <a:pt x="1107" y="115"/>
                  </a:lnTo>
                  <a:lnTo>
                    <a:pt x="1106" y="117"/>
                  </a:lnTo>
                  <a:lnTo>
                    <a:pt x="1104" y="120"/>
                  </a:lnTo>
                  <a:lnTo>
                    <a:pt x="1104" y="120"/>
                  </a:lnTo>
                  <a:lnTo>
                    <a:pt x="1104" y="122"/>
                  </a:lnTo>
                  <a:lnTo>
                    <a:pt x="1104" y="123"/>
                  </a:lnTo>
                  <a:lnTo>
                    <a:pt x="1103" y="123"/>
                  </a:lnTo>
                  <a:lnTo>
                    <a:pt x="1103" y="123"/>
                  </a:lnTo>
                  <a:lnTo>
                    <a:pt x="1103" y="125"/>
                  </a:lnTo>
                  <a:lnTo>
                    <a:pt x="1103" y="125"/>
                  </a:lnTo>
                  <a:lnTo>
                    <a:pt x="1103" y="126"/>
                  </a:lnTo>
                  <a:lnTo>
                    <a:pt x="1103" y="126"/>
                  </a:lnTo>
                  <a:lnTo>
                    <a:pt x="1103" y="126"/>
                  </a:lnTo>
                  <a:lnTo>
                    <a:pt x="1103" y="128"/>
                  </a:lnTo>
                  <a:lnTo>
                    <a:pt x="1103" y="128"/>
                  </a:lnTo>
                  <a:lnTo>
                    <a:pt x="1106" y="125"/>
                  </a:lnTo>
                  <a:lnTo>
                    <a:pt x="1107" y="123"/>
                  </a:lnTo>
                  <a:lnTo>
                    <a:pt x="1107" y="123"/>
                  </a:lnTo>
                  <a:lnTo>
                    <a:pt x="1109" y="122"/>
                  </a:lnTo>
                  <a:lnTo>
                    <a:pt x="1109" y="120"/>
                  </a:lnTo>
                  <a:lnTo>
                    <a:pt x="1110" y="118"/>
                  </a:lnTo>
                  <a:lnTo>
                    <a:pt x="1112" y="118"/>
                  </a:lnTo>
                  <a:lnTo>
                    <a:pt x="1112" y="118"/>
                  </a:lnTo>
                  <a:lnTo>
                    <a:pt x="1112" y="120"/>
                  </a:lnTo>
                  <a:lnTo>
                    <a:pt x="1112" y="120"/>
                  </a:lnTo>
                  <a:lnTo>
                    <a:pt x="1112" y="122"/>
                  </a:lnTo>
                  <a:lnTo>
                    <a:pt x="1112" y="122"/>
                  </a:lnTo>
                  <a:lnTo>
                    <a:pt x="1114" y="122"/>
                  </a:lnTo>
                  <a:lnTo>
                    <a:pt x="1115" y="120"/>
                  </a:lnTo>
                  <a:lnTo>
                    <a:pt x="1117" y="120"/>
                  </a:lnTo>
                  <a:lnTo>
                    <a:pt x="1118" y="122"/>
                  </a:lnTo>
                  <a:lnTo>
                    <a:pt x="1118" y="122"/>
                  </a:lnTo>
                  <a:lnTo>
                    <a:pt x="1121" y="120"/>
                  </a:lnTo>
                  <a:lnTo>
                    <a:pt x="1121" y="122"/>
                  </a:lnTo>
                  <a:lnTo>
                    <a:pt x="1121" y="122"/>
                  </a:lnTo>
                  <a:lnTo>
                    <a:pt x="1120" y="123"/>
                  </a:lnTo>
                  <a:lnTo>
                    <a:pt x="1118" y="123"/>
                  </a:lnTo>
                  <a:lnTo>
                    <a:pt x="1114" y="126"/>
                  </a:lnTo>
                  <a:lnTo>
                    <a:pt x="1112" y="128"/>
                  </a:lnTo>
                  <a:lnTo>
                    <a:pt x="1112" y="128"/>
                  </a:lnTo>
                  <a:lnTo>
                    <a:pt x="1114" y="126"/>
                  </a:lnTo>
                  <a:lnTo>
                    <a:pt x="1115" y="126"/>
                  </a:lnTo>
                  <a:lnTo>
                    <a:pt x="1115" y="126"/>
                  </a:lnTo>
                  <a:lnTo>
                    <a:pt x="1117" y="126"/>
                  </a:lnTo>
                  <a:lnTo>
                    <a:pt x="1115" y="128"/>
                  </a:lnTo>
                  <a:lnTo>
                    <a:pt x="1115" y="128"/>
                  </a:lnTo>
                  <a:lnTo>
                    <a:pt x="1114" y="131"/>
                  </a:lnTo>
                  <a:lnTo>
                    <a:pt x="1114" y="131"/>
                  </a:lnTo>
                  <a:lnTo>
                    <a:pt x="1117" y="130"/>
                  </a:lnTo>
                  <a:lnTo>
                    <a:pt x="1118" y="131"/>
                  </a:lnTo>
                  <a:lnTo>
                    <a:pt x="1121" y="131"/>
                  </a:lnTo>
                  <a:lnTo>
                    <a:pt x="1123" y="130"/>
                  </a:lnTo>
                  <a:lnTo>
                    <a:pt x="1123" y="131"/>
                  </a:lnTo>
                  <a:lnTo>
                    <a:pt x="1123" y="131"/>
                  </a:lnTo>
                  <a:lnTo>
                    <a:pt x="1123" y="133"/>
                  </a:lnTo>
                  <a:lnTo>
                    <a:pt x="1123" y="133"/>
                  </a:lnTo>
                  <a:lnTo>
                    <a:pt x="1125" y="133"/>
                  </a:lnTo>
                  <a:lnTo>
                    <a:pt x="1125" y="131"/>
                  </a:lnTo>
                  <a:lnTo>
                    <a:pt x="1125" y="130"/>
                  </a:lnTo>
                  <a:lnTo>
                    <a:pt x="1125" y="130"/>
                  </a:lnTo>
                  <a:lnTo>
                    <a:pt x="1125" y="130"/>
                  </a:lnTo>
                  <a:lnTo>
                    <a:pt x="1126" y="131"/>
                  </a:lnTo>
                  <a:lnTo>
                    <a:pt x="1126" y="131"/>
                  </a:lnTo>
                  <a:lnTo>
                    <a:pt x="1126" y="133"/>
                  </a:lnTo>
                  <a:lnTo>
                    <a:pt x="1125" y="134"/>
                  </a:lnTo>
                  <a:lnTo>
                    <a:pt x="1123" y="136"/>
                  </a:lnTo>
                  <a:lnTo>
                    <a:pt x="1125" y="137"/>
                  </a:lnTo>
                  <a:lnTo>
                    <a:pt x="1123" y="137"/>
                  </a:lnTo>
                  <a:lnTo>
                    <a:pt x="1125" y="137"/>
                  </a:lnTo>
                  <a:lnTo>
                    <a:pt x="1125" y="137"/>
                  </a:lnTo>
                  <a:lnTo>
                    <a:pt x="1125" y="137"/>
                  </a:lnTo>
                  <a:lnTo>
                    <a:pt x="1125" y="136"/>
                  </a:lnTo>
                  <a:lnTo>
                    <a:pt x="1125" y="136"/>
                  </a:lnTo>
                  <a:lnTo>
                    <a:pt x="1126" y="134"/>
                  </a:lnTo>
                  <a:lnTo>
                    <a:pt x="1128" y="134"/>
                  </a:lnTo>
                  <a:lnTo>
                    <a:pt x="1128" y="134"/>
                  </a:lnTo>
                  <a:lnTo>
                    <a:pt x="1128" y="134"/>
                  </a:lnTo>
                  <a:lnTo>
                    <a:pt x="1128" y="134"/>
                  </a:lnTo>
                  <a:lnTo>
                    <a:pt x="1129" y="134"/>
                  </a:lnTo>
                  <a:lnTo>
                    <a:pt x="1129" y="134"/>
                  </a:lnTo>
                  <a:lnTo>
                    <a:pt x="1131" y="133"/>
                  </a:lnTo>
                  <a:lnTo>
                    <a:pt x="1132" y="133"/>
                  </a:lnTo>
                  <a:lnTo>
                    <a:pt x="1132" y="133"/>
                  </a:lnTo>
                  <a:lnTo>
                    <a:pt x="1134" y="131"/>
                  </a:lnTo>
                  <a:lnTo>
                    <a:pt x="1134" y="130"/>
                  </a:lnTo>
                  <a:lnTo>
                    <a:pt x="1136" y="130"/>
                  </a:lnTo>
                  <a:lnTo>
                    <a:pt x="1136" y="130"/>
                  </a:lnTo>
                  <a:lnTo>
                    <a:pt x="1136" y="131"/>
                  </a:lnTo>
                  <a:lnTo>
                    <a:pt x="1136" y="133"/>
                  </a:lnTo>
                  <a:lnTo>
                    <a:pt x="1136" y="133"/>
                  </a:lnTo>
                  <a:lnTo>
                    <a:pt x="1137" y="133"/>
                  </a:lnTo>
                  <a:lnTo>
                    <a:pt x="1137" y="133"/>
                  </a:lnTo>
                  <a:lnTo>
                    <a:pt x="1137" y="131"/>
                  </a:lnTo>
                  <a:lnTo>
                    <a:pt x="1139" y="131"/>
                  </a:lnTo>
                  <a:lnTo>
                    <a:pt x="1139" y="131"/>
                  </a:lnTo>
                  <a:lnTo>
                    <a:pt x="1144" y="131"/>
                  </a:lnTo>
                  <a:lnTo>
                    <a:pt x="1145" y="131"/>
                  </a:lnTo>
                  <a:lnTo>
                    <a:pt x="1147" y="133"/>
                  </a:lnTo>
                  <a:lnTo>
                    <a:pt x="1148" y="133"/>
                  </a:lnTo>
                  <a:lnTo>
                    <a:pt x="1150" y="134"/>
                  </a:lnTo>
                  <a:lnTo>
                    <a:pt x="1150" y="136"/>
                  </a:lnTo>
                  <a:lnTo>
                    <a:pt x="1150" y="137"/>
                  </a:lnTo>
                  <a:lnTo>
                    <a:pt x="1148" y="137"/>
                  </a:lnTo>
                  <a:lnTo>
                    <a:pt x="1147" y="139"/>
                  </a:lnTo>
                  <a:lnTo>
                    <a:pt x="1145" y="139"/>
                  </a:lnTo>
                  <a:lnTo>
                    <a:pt x="1145" y="141"/>
                  </a:lnTo>
                  <a:lnTo>
                    <a:pt x="1145" y="141"/>
                  </a:lnTo>
                  <a:lnTo>
                    <a:pt x="1145" y="142"/>
                  </a:lnTo>
                  <a:lnTo>
                    <a:pt x="1140" y="144"/>
                  </a:lnTo>
                  <a:lnTo>
                    <a:pt x="1142" y="144"/>
                  </a:lnTo>
                  <a:lnTo>
                    <a:pt x="1144" y="144"/>
                  </a:lnTo>
                  <a:lnTo>
                    <a:pt x="1145" y="144"/>
                  </a:lnTo>
                  <a:lnTo>
                    <a:pt x="1145" y="144"/>
                  </a:lnTo>
                  <a:lnTo>
                    <a:pt x="1145" y="144"/>
                  </a:lnTo>
                  <a:lnTo>
                    <a:pt x="1144" y="144"/>
                  </a:lnTo>
                  <a:lnTo>
                    <a:pt x="1144" y="145"/>
                  </a:lnTo>
                  <a:lnTo>
                    <a:pt x="1144" y="145"/>
                  </a:lnTo>
                  <a:lnTo>
                    <a:pt x="1145" y="145"/>
                  </a:lnTo>
                  <a:lnTo>
                    <a:pt x="1147" y="145"/>
                  </a:lnTo>
                  <a:lnTo>
                    <a:pt x="1148" y="145"/>
                  </a:lnTo>
                  <a:lnTo>
                    <a:pt x="1147" y="145"/>
                  </a:lnTo>
                  <a:lnTo>
                    <a:pt x="1147" y="147"/>
                  </a:lnTo>
                  <a:lnTo>
                    <a:pt x="1147" y="148"/>
                  </a:lnTo>
                  <a:lnTo>
                    <a:pt x="1145" y="148"/>
                  </a:lnTo>
                  <a:lnTo>
                    <a:pt x="1142" y="150"/>
                  </a:lnTo>
                  <a:lnTo>
                    <a:pt x="1142" y="150"/>
                  </a:lnTo>
                  <a:lnTo>
                    <a:pt x="1142" y="150"/>
                  </a:lnTo>
                  <a:lnTo>
                    <a:pt x="1144" y="150"/>
                  </a:lnTo>
                  <a:lnTo>
                    <a:pt x="1145" y="150"/>
                  </a:lnTo>
                  <a:lnTo>
                    <a:pt x="1147" y="150"/>
                  </a:lnTo>
                  <a:lnTo>
                    <a:pt x="1147" y="148"/>
                  </a:lnTo>
                  <a:lnTo>
                    <a:pt x="1148" y="148"/>
                  </a:lnTo>
                  <a:lnTo>
                    <a:pt x="1150" y="148"/>
                  </a:lnTo>
                  <a:lnTo>
                    <a:pt x="1151" y="147"/>
                  </a:lnTo>
                  <a:lnTo>
                    <a:pt x="1153" y="147"/>
                  </a:lnTo>
                  <a:lnTo>
                    <a:pt x="1153" y="147"/>
                  </a:lnTo>
                  <a:lnTo>
                    <a:pt x="1155" y="147"/>
                  </a:lnTo>
                  <a:lnTo>
                    <a:pt x="1156" y="147"/>
                  </a:lnTo>
                  <a:lnTo>
                    <a:pt x="1156" y="145"/>
                  </a:lnTo>
                  <a:lnTo>
                    <a:pt x="1158" y="145"/>
                  </a:lnTo>
                  <a:lnTo>
                    <a:pt x="1158" y="147"/>
                  </a:lnTo>
                  <a:lnTo>
                    <a:pt x="1158" y="147"/>
                  </a:lnTo>
                  <a:lnTo>
                    <a:pt x="1158" y="148"/>
                  </a:lnTo>
                  <a:lnTo>
                    <a:pt x="1156" y="148"/>
                  </a:lnTo>
                  <a:lnTo>
                    <a:pt x="1156" y="150"/>
                  </a:lnTo>
                  <a:lnTo>
                    <a:pt x="1155" y="152"/>
                  </a:lnTo>
                  <a:lnTo>
                    <a:pt x="1155" y="152"/>
                  </a:lnTo>
                  <a:lnTo>
                    <a:pt x="1153" y="152"/>
                  </a:lnTo>
                  <a:lnTo>
                    <a:pt x="1153" y="152"/>
                  </a:lnTo>
                  <a:lnTo>
                    <a:pt x="1151" y="153"/>
                  </a:lnTo>
                  <a:lnTo>
                    <a:pt x="1150" y="153"/>
                  </a:lnTo>
                  <a:lnTo>
                    <a:pt x="1148" y="155"/>
                  </a:lnTo>
                  <a:lnTo>
                    <a:pt x="1150" y="155"/>
                  </a:lnTo>
                  <a:lnTo>
                    <a:pt x="1150" y="156"/>
                  </a:lnTo>
                  <a:lnTo>
                    <a:pt x="1150" y="156"/>
                  </a:lnTo>
                  <a:lnTo>
                    <a:pt x="1147" y="156"/>
                  </a:lnTo>
                  <a:lnTo>
                    <a:pt x="1147" y="156"/>
                  </a:lnTo>
                  <a:lnTo>
                    <a:pt x="1147" y="158"/>
                  </a:lnTo>
                  <a:lnTo>
                    <a:pt x="1145" y="158"/>
                  </a:lnTo>
                  <a:lnTo>
                    <a:pt x="1147" y="158"/>
                  </a:lnTo>
                  <a:lnTo>
                    <a:pt x="1148" y="158"/>
                  </a:lnTo>
                  <a:lnTo>
                    <a:pt x="1148" y="158"/>
                  </a:lnTo>
                  <a:lnTo>
                    <a:pt x="1148" y="158"/>
                  </a:lnTo>
                  <a:lnTo>
                    <a:pt x="1148" y="159"/>
                  </a:lnTo>
                  <a:lnTo>
                    <a:pt x="1145" y="161"/>
                  </a:lnTo>
                  <a:lnTo>
                    <a:pt x="1145" y="163"/>
                  </a:lnTo>
                  <a:lnTo>
                    <a:pt x="1145" y="163"/>
                  </a:lnTo>
                  <a:lnTo>
                    <a:pt x="1147" y="164"/>
                  </a:lnTo>
                  <a:lnTo>
                    <a:pt x="1147" y="164"/>
                  </a:lnTo>
                  <a:lnTo>
                    <a:pt x="1148" y="164"/>
                  </a:lnTo>
                  <a:lnTo>
                    <a:pt x="1148" y="164"/>
                  </a:lnTo>
                  <a:lnTo>
                    <a:pt x="1150" y="163"/>
                  </a:lnTo>
                  <a:lnTo>
                    <a:pt x="1153" y="158"/>
                  </a:lnTo>
                  <a:lnTo>
                    <a:pt x="1156" y="156"/>
                  </a:lnTo>
                  <a:lnTo>
                    <a:pt x="1159" y="155"/>
                  </a:lnTo>
                  <a:lnTo>
                    <a:pt x="1159" y="156"/>
                  </a:lnTo>
                  <a:lnTo>
                    <a:pt x="1159" y="156"/>
                  </a:lnTo>
                  <a:lnTo>
                    <a:pt x="1159" y="156"/>
                  </a:lnTo>
                  <a:lnTo>
                    <a:pt x="1158" y="158"/>
                  </a:lnTo>
                  <a:lnTo>
                    <a:pt x="1158" y="158"/>
                  </a:lnTo>
                  <a:lnTo>
                    <a:pt x="1156" y="161"/>
                  </a:lnTo>
                  <a:lnTo>
                    <a:pt x="1156" y="163"/>
                  </a:lnTo>
                  <a:lnTo>
                    <a:pt x="1155" y="164"/>
                  </a:lnTo>
                  <a:lnTo>
                    <a:pt x="1155" y="167"/>
                  </a:lnTo>
                  <a:lnTo>
                    <a:pt x="1155" y="167"/>
                  </a:lnTo>
                  <a:lnTo>
                    <a:pt x="1156" y="167"/>
                  </a:lnTo>
                  <a:lnTo>
                    <a:pt x="1156" y="167"/>
                  </a:lnTo>
                  <a:lnTo>
                    <a:pt x="1158" y="166"/>
                  </a:lnTo>
                  <a:lnTo>
                    <a:pt x="1159" y="164"/>
                  </a:lnTo>
                  <a:lnTo>
                    <a:pt x="1161" y="163"/>
                  </a:lnTo>
                  <a:lnTo>
                    <a:pt x="1161" y="163"/>
                  </a:lnTo>
                  <a:lnTo>
                    <a:pt x="1161" y="163"/>
                  </a:lnTo>
                  <a:lnTo>
                    <a:pt x="1162" y="163"/>
                  </a:lnTo>
                  <a:lnTo>
                    <a:pt x="1162" y="164"/>
                  </a:lnTo>
                  <a:lnTo>
                    <a:pt x="1162" y="164"/>
                  </a:lnTo>
                  <a:lnTo>
                    <a:pt x="1162" y="166"/>
                  </a:lnTo>
                  <a:lnTo>
                    <a:pt x="1162" y="167"/>
                  </a:lnTo>
                  <a:lnTo>
                    <a:pt x="1162" y="169"/>
                  </a:lnTo>
                  <a:lnTo>
                    <a:pt x="1159" y="174"/>
                  </a:lnTo>
                  <a:lnTo>
                    <a:pt x="1159" y="175"/>
                  </a:lnTo>
                  <a:lnTo>
                    <a:pt x="1159" y="177"/>
                  </a:lnTo>
                  <a:lnTo>
                    <a:pt x="1159" y="177"/>
                  </a:lnTo>
                  <a:lnTo>
                    <a:pt x="1158" y="180"/>
                  </a:lnTo>
                  <a:lnTo>
                    <a:pt x="1158" y="182"/>
                  </a:lnTo>
                  <a:lnTo>
                    <a:pt x="1156" y="182"/>
                  </a:lnTo>
                  <a:lnTo>
                    <a:pt x="1156" y="183"/>
                  </a:lnTo>
                  <a:lnTo>
                    <a:pt x="1155" y="183"/>
                  </a:lnTo>
                  <a:lnTo>
                    <a:pt x="1155" y="183"/>
                  </a:lnTo>
                  <a:lnTo>
                    <a:pt x="1155" y="182"/>
                  </a:lnTo>
                  <a:lnTo>
                    <a:pt x="1153" y="182"/>
                  </a:lnTo>
                  <a:lnTo>
                    <a:pt x="1153" y="182"/>
                  </a:lnTo>
                  <a:lnTo>
                    <a:pt x="1151" y="182"/>
                  </a:lnTo>
                  <a:lnTo>
                    <a:pt x="1150" y="183"/>
                  </a:lnTo>
                  <a:lnTo>
                    <a:pt x="1150" y="183"/>
                  </a:lnTo>
                  <a:lnTo>
                    <a:pt x="1150" y="183"/>
                  </a:lnTo>
                  <a:lnTo>
                    <a:pt x="1148" y="182"/>
                  </a:lnTo>
                  <a:lnTo>
                    <a:pt x="1148" y="178"/>
                  </a:lnTo>
                  <a:lnTo>
                    <a:pt x="1150" y="177"/>
                  </a:lnTo>
                  <a:lnTo>
                    <a:pt x="1148" y="177"/>
                  </a:lnTo>
                  <a:lnTo>
                    <a:pt x="1150" y="175"/>
                  </a:lnTo>
                  <a:lnTo>
                    <a:pt x="1150" y="174"/>
                  </a:lnTo>
                  <a:lnTo>
                    <a:pt x="1148" y="174"/>
                  </a:lnTo>
                  <a:lnTo>
                    <a:pt x="1148" y="174"/>
                  </a:lnTo>
                  <a:lnTo>
                    <a:pt x="1148" y="175"/>
                  </a:lnTo>
                  <a:lnTo>
                    <a:pt x="1147" y="177"/>
                  </a:lnTo>
                  <a:lnTo>
                    <a:pt x="1145" y="177"/>
                  </a:lnTo>
                  <a:lnTo>
                    <a:pt x="1144" y="180"/>
                  </a:lnTo>
                  <a:lnTo>
                    <a:pt x="1142" y="180"/>
                  </a:lnTo>
                  <a:lnTo>
                    <a:pt x="1142" y="180"/>
                  </a:lnTo>
                  <a:lnTo>
                    <a:pt x="1142" y="180"/>
                  </a:lnTo>
                  <a:lnTo>
                    <a:pt x="1140" y="178"/>
                  </a:lnTo>
                  <a:lnTo>
                    <a:pt x="1140" y="178"/>
                  </a:lnTo>
                  <a:lnTo>
                    <a:pt x="1140" y="177"/>
                  </a:lnTo>
                  <a:lnTo>
                    <a:pt x="1142" y="175"/>
                  </a:lnTo>
                  <a:lnTo>
                    <a:pt x="1144" y="172"/>
                  </a:lnTo>
                  <a:lnTo>
                    <a:pt x="1145" y="169"/>
                  </a:lnTo>
                  <a:lnTo>
                    <a:pt x="1145" y="169"/>
                  </a:lnTo>
                  <a:lnTo>
                    <a:pt x="1145" y="167"/>
                  </a:lnTo>
                  <a:lnTo>
                    <a:pt x="1145" y="167"/>
                  </a:lnTo>
                  <a:lnTo>
                    <a:pt x="1144" y="164"/>
                  </a:lnTo>
                  <a:lnTo>
                    <a:pt x="1144" y="163"/>
                  </a:lnTo>
                  <a:lnTo>
                    <a:pt x="1142" y="161"/>
                  </a:lnTo>
                  <a:lnTo>
                    <a:pt x="1140" y="161"/>
                  </a:lnTo>
                  <a:lnTo>
                    <a:pt x="1140" y="161"/>
                  </a:lnTo>
                  <a:lnTo>
                    <a:pt x="1140" y="163"/>
                  </a:lnTo>
                  <a:lnTo>
                    <a:pt x="1137" y="166"/>
                  </a:lnTo>
                  <a:lnTo>
                    <a:pt x="1137" y="167"/>
                  </a:lnTo>
                  <a:lnTo>
                    <a:pt x="1137" y="169"/>
                  </a:lnTo>
                  <a:lnTo>
                    <a:pt x="1136" y="169"/>
                  </a:lnTo>
                  <a:lnTo>
                    <a:pt x="1136" y="169"/>
                  </a:lnTo>
                  <a:lnTo>
                    <a:pt x="1136" y="169"/>
                  </a:lnTo>
                  <a:lnTo>
                    <a:pt x="1137" y="166"/>
                  </a:lnTo>
                  <a:lnTo>
                    <a:pt x="1136" y="166"/>
                  </a:lnTo>
                  <a:lnTo>
                    <a:pt x="1134" y="167"/>
                  </a:lnTo>
                  <a:lnTo>
                    <a:pt x="1134" y="169"/>
                  </a:lnTo>
                  <a:lnTo>
                    <a:pt x="1132" y="169"/>
                  </a:lnTo>
                  <a:lnTo>
                    <a:pt x="1131" y="169"/>
                  </a:lnTo>
                  <a:lnTo>
                    <a:pt x="1131" y="169"/>
                  </a:lnTo>
                  <a:lnTo>
                    <a:pt x="1128" y="174"/>
                  </a:lnTo>
                  <a:lnTo>
                    <a:pt x="1128" y="174"/>
                  </a:lnTo>
                  <a:lnTo>
                    <a:pt x="1126" y="175"/>
                  </a:lnTo>
                  <a:lnTo>
                    <a:pt x="1125" y="177"/>
                  </a:lnTo>
                  <a:lnTo>
                    <a:pt x="1125" y="178"/>
                  </a:lnTo>
                  <a:lnTo>
                    <a:pt x="1123" y="178"/>
                  </a:lnTo>
                  <a:lnTo>
                    <a:pt x="1121" y="178"/>
                  </a:lnTo>
                  <a:lnTo>
                    <a:pt x="1121" y="178"/>
                  </a:lnTo>
                  <a:lnTo>
                    <a:pt x="1120" y="178"/>
                  </a:lnTo>
                  <a:lnTo>
                    <a:pt x="1117" y="178"/>
                  </a:lnTo>
                  <a:lnTo>
                    <a:pt x="1117" y="178"/>
                  </a:lnTo>
                  <a:lnTo>
                    <a:pt x="1117" y="178"/>
                  </a:lnTo>
                  <a:lnTo>
                    <a:pt x="1115" y="177"/>
                  </a:lnTo>
                  <a:lnTo>
                    <a:pt x="1115" y="177"/>
                  </a:lnTo>
                  <a:lnTo>
                    <a:pt x="1115" y="177"/>
                  </a:lnTo>
                  <a:lnTo>
                    <a:pt x="1115" y="175"/>
                  </a:lnTo>
                  <a:lnTo>
                    <a:pt x="1117" y="175"/>
                  </a:lnTo>
                  <a:lnTo>
                    <a:pt x="1118" y="175"/>
                  </a:lnTo>
                  <a:lnTo>
                    <a:pt x="1120" y="174"/>
                  </a:lnTo>
                  <a:lnTo>
                    <a:pt x="1121" y="174"/>
                  </a:lnTo>
                  <a:lnTo>
                    <a:pt x="1123" y="172"/>
                  </a:lnTo>
                  <a:lnTo>
                    <a:pt x="1123" y="172"/>
                  </a:lnTo>
                  <a:lnTo>
                    <a:pt x="1126" y="167"/>
                  </a:lnTo>
                  <a:lnTo>
                    <a:pt x="1129" y="167"/>
                  </a:lnTo>
                  <a:lnTo>
                    <a:pt x="1131" y="166"/>
                  </a:lnTo>
                  <a:lnTo>
                    <a:pt x="1131" y="164"/>
                  </a:lnTo>
                  <a:lnTo>
                    <a:pt x="1132" y="164"/>
                  </a:lnTo>
                  <a:lnTo>
                    <a:pt x="1131" y="164"/>
                  </a:lnTo>
                  <a:lnTo>
                    <a:pt x="1129" y="164"/>
                  </a:lnTo>
                  <a:lnTo>
                    <a:pt x="1128" y="164"/>
                  </a:lnTo>
                  <a:lnTo>
                    <a:pt x="1128" y="164"/>
                  </a:lnTo>
                  <a:lnTo>
                    <a:pt x="1126" y="164"/>
                  </a:lnTo>
                  <a:lnTo>
                    <a:pt x="1123" y="164"/>
                  </a:lnTo>
                  <a:lnTo>
                    <a:pt x="1123" y="164"/>
                  </a:lnTo>
                  <a:lnTo>
                    <a:pt x="1123" y="166"/>
                  </a:lnTo>
                  <a:lnTo>
                    <a:pt x="1123" y="167"/>
                  </a:lnTo>
                  <a:lnTo>
                    <a:pt x="1121" y="167"/>
                  </a:lnTo>
                  <a:lnTo>
                    <a:pt x="1121" y="167"/>
                  </a:lnTo>
                  <a:lnTo>
                    <a:pt x="1120" y="167"/>
                  </a:lnTo>
                  <a:lnTo>
                    <a:pt x="1117" y="167"/>
                  </a:lnTo>
                  <a:lnTo>
                    <a:pt x="1117" y="167"/>
                  </a:lnTo>
                  <a:lnTo>
                    <a:pt x="1117" y="167"/>
                  </a:lnTo>
                  <a:lnTo>
                    <a:pt x="1114" y="167"/>
                  </a:lnTo>
                  <a:lnTo>
                    <a:pt x="1112" y="167"/>
                  </a:lnTo>
                  <a:lnTo>
                    <a:pt x="1114" y="167"/>
                  </a:lnTo>
                  <a:lnTo>
                    <a:pt x="1117" y="166"/>
                  </a:lnTo>
                  <a:lnTo>
                    <a:pt x="1117" y="163"/>
                  </a:lnTo>
                  <a:lnTo>
                    <a:pt x="1117" y="161"/>
                  </a:lnTo>
                  <a:lnTo>
                    <a:pt x="1115" y="161"/>
                  </a:lnTo>
                  <a:lnTo>
                    <a:pt x="1114" y="163"/>
                  </a:lnTo>
                  <a:lnTo>
                    <a:pt x="1114" y="163"/>
                  </a:lnTo>
                  <a:lnTo>
                    <a:pt x="1112" y="163"/>
                  </a:lnTo>
                  <a:lnTo>
                    <a:pt x="1112" y="163"/>
                  </a:lnTo>
                  <a:lnTo>
                    <a:pt x="1110" y="164"/>
                  </a:lnTo>
                  <a:lnTo>
                    <a:pt x="1110" y="164"/>
                  </a:lnTo>
                  <a:lnTo>
                    <a:pt x="1109" y="164"/>
                  </a:lnTo>
                  <a:lnTo>
                    <a:pt x="1107" y="166"/>
                  </a:lnTo>
                  <a:lnTo>
                    <a:pt x="1104" y="166"/>
                  </a:lnTo>
                  <a:lnTo>
                    <a:pt x="1103" y="166"/>
                  </a:lnTo>
                  <a:lnTo>
                    <a:pt x="1101" y="166"/>
                  </a:lnTo>
                  <a:lnTo>
                    <a:pt x="1093" y="164"/>
                  </a:lnTo>
                  <a:lnTo>
                    <a:pt x="1090" y="164"/>
                  </a:lnTo>
                  <a:lnTo>
                    <a:pt x="1087" y="164"/>
                  </a:lnTo>
                  <a:lnTo>
                    <a:pt x="1087" y="164"/>
                  </a:lnTo>
                  <a:lnTo>
                    <a:pt x="1082" y="164"/>
                  </a:lnTo>
                  <a:lnTo>
                    <a:pt x="1080" y="164"/>
                  </a:lnTo>
                  <a:lnTo>
                    <a:pt x="1080" y="163"/>
                  </a:lnTo>
                  <a:lnTo>
                    <a:pt x="1080" y="163"/>
                  </a:lnTo>
                  <a:lnTo>
                    <a:pt x="1079" y="164"/>
                  </a:lnTo>
                  <a:lnTo>
                    <a:pt x="1077" y="164"/>
                  </a:lnTo>
                  <a:lnTo>
                    <a:pt x="1076" y="164"/>
                  </a:lnTo>
                  <a:lnTo>
                    <a:pt x="1071" y="166"/>
                  </a:lnTo>
                  <a:lnTo>
                    <a:pt x="1069" y="166"/>
                  </a:lnTo>
                  <a:lnTo>
                    <a:pt x="1068" y="166"/>
                  </a:lnTo>
                  <a:lnTo>
                    <a:pt x="1068" y="164"/>
                  </a:lnTo>
                  <a:lnTo>
                    <a:pt x="1066" y="163"/>
                  </a:lnTo>
                  <a:lnTo>
                    <a:pt x="1066" y="161"/>
                  </a:lnTo>
                  <a:lnTo>
                    <a:pt x="1066" y="159"/>
                  </a:lnTo>
                  <a:lnTo>
                    <a:pt x="1066" y="159"/>
                  </a:lnTo>
                  <a:lnTo>
                    <a:pt x="1066" y="158"/>
                  </a:lnTo>
                  <a:lnTo>
                    <a:pt x="1071" y="155"/>
                  </a:lnTo>
                  <a:lnTo>
                    <a:pt x="1076" y="152"/>
                  </a:lnTo>
                  <a:lnTo>
                    <a:pt x="1077" y="150"/>
                  </a:lnTo>
                  <a:lnTo>
                    <a:pt x="1077" y="150"/>
                  </a:lnTo>
                  <a:lnTo>
                    <a:pt x="1080" y="148"/>
                  </a:lnTo>
                  <a:lnTo>
                    <a:pt x="1080" y="148"/>
                  </a:lnTo>
                  <a:lnTo>
                    <a:pt x="1079" y="148"/>
                  </a:lnTo>
                  <a:lnTo>
                    <a:pt x="1077" y="148"/>
                  </a:lnTo>
                  <a:lnTo>
                    <a:pt x="1074" y="148"/>
                  </a:lnTo>
                  <a:lnTo>
                    <a:pt x="1071" y="148"/>
                  </a:lnTo>
                  <a:lnTo>
                    <a:pt x="1068" y="148"/>
                  </a:lnTo>
                  <a:lnTo>
                    <a:pt x="1068" y="148"/>
                  </a:lnTo>
                  <a:lnTo>
                    <a:pt x="1069" y="147"/>
                  </a:lnTo>
                  <a:lnTo>
                    <a:pt x="1073" y="144"/>
                  </a:lnTo>
                  <a:lnTo>
                    <a:pt x="1074" y="144"/>
                  </a:lnTo>
                  <a:lnTo>
                    <a:pt x="1073" y="145"/>
                  </a:lnTo>
                  <a:lnTo>
                    <a:pt x="1073" y="145"/>
                  </a:lnTo>
                  <a:lnTo>
                    <a:pt x="1073" y="147"/>
                  </a:lnTo>
                  <a:lnTo>
                    <a:pt x="1073" y="147"/>
                  </a:lnTo>
                  <a:lnTo>
                    <a:pt x="1076" y="147"/>
                  </a:lnTo>
                  <a:lnTo>
                    <a:pt x="1076" y="147"/>
                  </a:lnTo>
                  <a:lnTo>
                    <a:pt x="1076" y="144"/>
                  </a:lnTo>
                  <a:lnTo>
                    <a:pt x="1077" y="142"/>
                  </a:lnTo>
                  <a:lnTo>
                    <a:pt x="1079" y="139"/>
                  </a:lnTo>
                  <a:lnTo>
                    <a:pt x="1079" y="137"/>
                  </a:lnTo>
                  <a:lnTo>
                    <a:pt x="1080" y="137"/>
                  </a:lnTo>
                  <a:lnTo>
                    <a:pt x="1080" y="137"/>
                  </a:lnTo>
                  <a:lnTo>
                    <a:pt x="1082" y="139"/>
                  </a:lnTo>
                  <a:lnTo>
                    <a:pt x="1085" y="139"/>
                  </a:lnTo>
                  <a:lnTo>
                    <a:pt x="1085" y="141"/>
                  </a:lnTo>
                  <a:lnTo>
                    <a:pt x="1085" y="139"/>
                  </a:lnTo>
                  <a:lnTo>
                    <a:pt x="1085" y="139"/>
                  </a:lnTo>
                  <a:lnTo>
                    <a:pt x="1084" y="139"/>
                  </a:lnTo>
                  <a:lnTo>
                    <a:pt x="1084" y="137"/>
                  </a:lnTo>
                  <a:lnTo>
                    <a:pt x="1085" y="136"/>
                  </a:lnTo>
                  <a:lnTo>
                    <a:pt x="1085" y="136"/>
                  </a:lnTo>
                  <a:lnTo>
                    <a:pt x="1085" y="136"/>
                  </a:lnTo>
                  <a:lnTo>
                    <a:pt x="1084" y="136"/>
                  </a:lnTo>
                  <a:lnTo>
                    <a:pt x="1082" y="134"/>
                  </a:lnTo>
                  <a:lnTo>
                    <a:pt x="1082" y="134"/>
                  </a:lnTo>
                  <a:lnTo>
                    <a:pt x="1082" y="133"/>
                  </a:lnTo>
                  <a:lnTo>
                    <a:pt x="1082" y="131"/>
                  </a:lnTo>
                  <a:lnTo>
                    <a:pt x="1084" y="130"/>
                  </a:lnTo>
                  <a:lnTo>
                    <a:pt x="1085" y="130"/>
                  </a:lnTo>
                  <a:lnTo>
                    <a:pt x="1085" y="130"/>
                  </a:lnTo>
                  <a:lnTo>
                    <a:pt x="1087" y="131"/>
                  </a:lnTo>
                  <a:lnTo>
                    <a:pt x="1088" y="130"/>
                  </a:lnTo>
                  <a:lnTo>
                    <a:pt x="1088" y="130"/>
                  </a:lnTo>
                  <a:lnTo>
                    <a:pt x="1087" y="128"/>
                  </a:lnTo>
                  <a:lnTo>
                    <a:pt x="1087" y="126"/>
                  </a:lnTo>
                  <a:lnTo>
                    <a:pt x="1087" y="126"/>
                  </a:lnTo>
                  <a:lnTo>
                    <a:pt x="1090" y="120"/>
                  </a:lnTo>
                  <a:lnTo>
                    <a:pt x="1091" y="117"/>
                  </a:lnTo>
                  <a:lnTo>
                    <a:pt x="1093" y="112"/>
                  </a:lnTo>
                  <a:lnTo>
                    <a:pt x="1093" y="111"/>
                  </a:lnTo>
                  <a:lnTo>
                    <a:pt x="1095" y="109"/>
                  </a:lnTo>
                  <a:lnTo>
                    <a:pt x="1095" y="109"/>
                  </a:lnTo>
                  <a:lnTo>
                    <a:pt x="1096" y="109"/>
                  </a:lnTo>
                  <a:lnTo>
                    <a:pt x="1098" y="109"/>
                  </a:lnTo>
                  <a:lnTo>
                    <a:pt x="1096" y="109"/>
                  </a:lnTo>
                  <a:lnTo>
                    <a:pt x="1096" y="107"/>
                  </a:lnTo>
                  <a:lnTo>
                    <a:pt x="1096" y="107"/>
                  </a:lnTo>
                  <a:lnTo>
                    <a:pt x="1096" y="107"/>
                  </a:lnTo>
                  <a:lnTo>
                    <a:pt x="1096" y="106"/>
                  </a:lnTo>
                  <a:lnTo>
                    <a:pt x="1098" y="106"/>
                  </a:lnTo>
                  <a:lnTo>
                    <a:pt x="1099" y="104"/>
                  </a:lnTo>
                  <a:lnTo>
                    <a:pt x="1099" y="103"/>
                  </a:lnTo>
                  <a:lnTo>
                    <a:pt x="1099" y="103"/>
                  </a:lnTo>
                  <a:lnTo>
                    <a:pt x="1099" y="101"/>
                  </a:lnTo>
                  <a:lnTo>
                    <a:pt x="1099" y="101"/>
                  </a:lnTo>
                  <a:lnTo>
                    <a:pt x="1099" y="101"/>
                  </a:lnTo>
                  <a:lnTo>
                    <a:pt x="1103" y="100"/>
                  </a:lnTo>
                  <a:lnTo>
                    <a:pt x="1103" y="100"/>
                  </a:lnTo>
                  <a:lnTo>
                    <a:pt x="1104" y="96"/>
                  </a:lnTo>
                  <a:lnTo>
                    <a:pt x="1104" y="95"/>
                  </a:lnTo>
                  <a:lnTo>
                    <a:pt x="1106" y="95"/>
                  </a:lnTo>
                  <a:lnTo>
                    <a:pt x="1107" y="95"/>
                  </a:lnTo>
                  <a:lnTo>
                    <a:pt x="1112" y="92"/>
                  </a:lnTo>
                  <a:lnTo>
                    <a:pt x="1114" y="90"/>
                  </a:lnTo>
                  <a:lnTo>
                    <a:pt x="1115" y="92"/>
                  </a:lnTo>
                  <a:lnTo>
                    <a:pt x="1117" y="92"/>
                  </a:lnTo>
                  <a:lnTo>
                    <a:pt x="1118" y="93"/>
                  </a:lnTo>
                  <a:lnTo>
                    <a:pt x="1120" y="92"/>
                  </a:lnTo>
                  <a:lnTo>
                    <a:pt x="1118" y="92"/>
                  </a:lnTo>
                  <a:lnTo>
                    <a:pt x="1118" y="90"/>
                  </a:lnTo>
                  <a:lnTo>
                    <a:pt x="1121" y="90"/>
                  </a:lnTo>
                  <a:close/>
                  <a:moveTo>
                    <a:pt x="73" y="89"/>
                  </a:moveTo>
                  <a:lnTo>
                    <a:pt x="73" y="89"/>
                  </a:lnTo>
                  <a:lnTo>
                    <a:pt x="73" y="89"/>
                  </a:lnTo>
                  <a:lnTo>
                    <a:pt x="74" y="90"/>
                  </a:lnTo>
                  <a:lnTo>
                    <a:pt x="74" y="90"/>
                  </a:lnTo>
                  <a:lnTo>
                    <a:pt x="74" y="92"/>
                  </a:lnTo>
                  <a:lnTo>
                    <a:pt x="74" y="93"/>
                  </a:lnTo>
                  <a:lnTo>
                    <a:pt x="74" y="93"/>
                  </a:lnTo>
                  <a:lnTo>
                    <a:pt x="74" y="93"/>
                  </a:lnTo>
                  <a:lnTo>
                    <a:pt x="73" y="93"/>
                  </a:lnTo>
                  <a:lnTo>
                    <a:pt x="73" y="92"/>
                  </a:lnTo>
                  <a:lnTo>
                    <a:pt x="71" y="90"/>
                  </a:lnTo>
                  <a:lnTo>
                    <a:pt x="71" y="90"/>
                  </a:lnTo>
                  <a:lnTo>
                    <a:pt x="71" y="89"/>
                  </a:lnTo>
                  <a:lnTo>
                    <a:pt x="73" y="89"/>
                  </a:lnTo>
                  <a:close/>
                  <a:moveTo>
                    <a:pt x="1125" y="82"/>
                  </a:moveTo>
                  <a:lnTo>
                    <a:pt x="1125" y="84"/>
                  </a:lnTo>
                  <a:lnTo>
                    <a:pt x="1123" y="85"/>
                  </a:lnTo>
                  <a:lnTo>
                    <a:pt x="1123" y="85"/>
                  </a:lnTo>
                  <a:lnTo>
                    <a:pt x="1123" y="84"/>
                  </a:lnTo>
                  <a:lnTo>
                    <a:pt x="1123" y="84"/>
                  </a:lnTo>
                  <a:lnTo>
                    <a:pt x="1123" y="82"/>
                  </a:lnTo>
                  <a:lnTo>
                    <a:pt x="1125" y="82"/>
                  </a:lnTo>
                  <a:close/>
                  <a:moveTo>
                    <a:pt x="776" y="81"/>
                  </a:moveTo>
                  <a:lnTo>
                    <a:pt x="778" y="81"/>
                  </a:lnTo>
                  <a:lnTo>
                    <a:pt x="778" y="81"/>
                  </a:lnTo>
                  <a:lnTo>
                    <a:pt x="778" y="82"/>
                  </a:lnTo>
                  <a:lnTo>
                    <a:pt x="778" y="82"/>
                  </a:lnTo>
                  <a:lnTo>
                    <a:pt x="776" y="84"/>
                  </a:lnTo>
                  <a:lnTo>
                    <a:pt x="776" y="84"/>
                  </a:lnTo>
                  <a:lnTo>
                    <a:pt x="776" y="84"/>
                  </a:lnTo>
                  <a:lnTo>
                    <a:pt x="775" y="84"/>
                  </a:lnTo>
                  <a:lnTo>
                    <a:pt x="773" y="82"/>
                  </a:lnTo>
                  <a:lnTo>
                    <a:pt x="773" y="82"/>
                  </a:lnTo>
                  <a:lnTo>
                    <a:pt x="776" y="81"/>
                  </a:lnTo>
                  <a:close/>
                  <a:moveTo>
                    <a:pt x="29" y="79"/>
                  </a:moveTo>
                  <a:lnTo>
                    <a:pt x="30" y="81"/>
                  </a:lnTo>
                  <a:lnTo>
                    <a:pt x="30" y="84"/>
                  </a:lnTo>
                  <a:lnTo>
                    <a:pt x="29" y="84"/>
                  </a:lnTo>
                  <a:lnTo>
                    <a:pt x="29" y="82"/>
                  </a:lnTo>
                  <a:lnTo>
                    <a:pt x="29" y="82"/>
                  </a:lnTo>
                  <a:lnTo>
                    <a:pt x="29" y="81"/>
                  </a:lnTo>
                  <a:lnTo>
                    <a:pt x="29" y="81"/>
                  </a:lnTo>
                  <a:lnTo>
                    <a:pt x="29" y="79"/>
                  </a:lnTo>
                  <a:close/>
                  <a:moveTo>
                    <a:pt x="70" y="68"/>
                  </a:moveTo>
                  <a:lnTo>
                    <a:pt x="70" y="68"/>
                  </a:lnTo>
                  <a:lnTo>
                    <a:pt x="70" y="71"/>
                  </a:lnTo>
                  <a:lnTo>
                    <a:pt x="68" y="74"/>
                  </a:lnTo>
                  <a:lnTo>
                    <a:pt x="68" y="74"/>
                  </a:lnTo>
                  <a:lnTo>
                    <a:pt x="68" y="74"/>
                  </a:lnTo>
                  <a:lnTo>
                    <a:pt x="67" y="74"/>
                  </a:lnTo>
                  <a:lnTo>
                    <a:pt x="67" y="74"/>
                  </a:lnTo>
                  <a:lnTo>
                    <a:pt x="68" y="73"/>
                  </a:lnTo>
                  <a:lnTo>
                    <a:pt x="67" y="73"/>
                  </a:lnTo>
                  <a:lnTo>
                    <a:pt x="67" y="71"/>
                  </a:lnTo>
                  <a:lnTo>
                    <a:pt x="67" y="70"/>
                  </a:lnTo>
                  <a:lnTo>
                    <a:pt x="68" y="68"/>
                  </a:lnTo>
                  <a:lnTo>
                    <a:pt x="70" y="68"/>
                  </a:lnTo>
                  <a:close/>
                  <a:moveTo>
                    <a:pt x="56" y="67"/>
                  </a:moveTo>
                  <a:lnTo>
                    <a:pt x="56" y="67"/>
                  </a:lnTo>
                  <a:lnTo>
                    <a:pt x="56" y="67"/>
                  </a:lnTo>
                  <a:lnTo>
                    <a:pt x="59" y="70"/>
                  </a:lnTo>
                  <a:lnTo>
                    <a:pt x="60" y="71"/>
                  </a:lnTo>
                  <a:lnTo>
                    <a:pt x="60" y="73"/>
                  </a:lnTo>
                  <a:lnTo>
                    <a:pt x="59" y="74"/>
                  </a:lnTo>
                  <a:lnTo>
                    <a:pt x="57" y="71"/>
                  </a:lnTo>
                  <a:lnTo>
                    <a:pt x="57" y="71"/>
                  </a:lnTo>
                  <a:lnTo>
                    <a:pt x="56" y="68"/>
                  </a:lnTo>
                  <a:lnTo>
                    <a:pt x="56" y="68"/>
                  </a:lnTo>
                  <a:lnTo>
                    <a:pt x="56" y="67"/>
                  </a:lnTo>
                  <a:lnTo>
                    <a:pt x="56" y="67"/>
                  </a:lnTo>
                  <a:close/>
                  <a:moveTo>
                    <a:pt x="52" y="60"/>
                  </a:moveTo>
                  <a:lnTo>
                    <a:pt x="52" y="60"/>
                  </a:lnTo>
                  <a:lnTo>
                    <a:pt x="52" y="60"/>
                  </a:lnTo>
                  <a:lnTo>
                    <a:pt x="54" y="62"/>
                  </a:lnTo>
                  <a:lnTo>
                    <a:pt x="54" y="63"/>
                  </a:lnTo>
                  <a:lnTo>
                    <a:pt x="54" y="63"/>
                  </a:lnTo>
                  <a:lnTo>
                    <a:pt x="54" y="63"/>
                  </a:lnTo>
                  <a:lnTo>
                    <a:pt x="52" y="63"/>
                  </a:lnTo>
                  <a:lnTo>
                    <a:pt x="52" y="62"/>
                  </a:lnTo>
                  <a:lnTo>
                    <a:pt x="52" y="60"/>
                  </a:lnTo>
                  <a:lnTo>
                    <a:pt x="51" y="60"/>
                  </a:lnTo>
                  <a:lnTo>
                    <a:pt x="52" y="60"/>
                  </a:lnTo>
                  <a:close/>
                  <a:moveTo>
                    <a:pt x="748" y="59"/>
                  </a:moveTo>
                  <a:lnTo>
                    <a:pt x="751" y="59"/>
                  </a:lnTo>
                  <a:lnTo>
                    <a:pt x="754" y="62"/>
                  </a:lnTo>
                  <a:lnTo>
                    <a:pt x="756" y="65"/>
                  </a:lnTo>
                  <a:lnTo>
                    <a:pt x="757" y="67"/>
                  </a:lnTo>
                  <a:lnTo>
                    <a:pt x="757" y="68"/>
                  </a:lnTo>
                  <a:lnTo>
                    <a:pt x="757" y="68"/>
                  </a:lnTo>
                  <a:lnTo>
                    <a:pt x="756" y="68"/>
                  </a:lnTo>
                  <a:lnTo>
                    <a:pt x="752" y="68"/>
                  </a:lnTo>
                  <a:lnTo>
                    <a:pt x="751" y="68"/>
                  </a:lnTo>
                  <a:lnTo>
                    <a:pt x="748" y="67"/>
                  </a:lnTo>
                  <a:lnTo>
                    <a:pt x="741" y="63"/>
                  </a:lnTo>
                  <a:lnTo>
                    <a:pt x="738" y="63"/>
                  </a:lnTo>
                  <a:lnTo>
                    <a:pt x="738" y="62"/>
                  </a:lnTo>
                  <a:lnTo>
                    <a:pt x="740" y="60"/>
                  </a:lnTo>
                  <a:lnTo>
                    <a:pt x="740" y="60"/>
                  </a:lnTo>
                  <a:lnTo>
                    <a:pt x="740" y="60"/>
                  </a:lnTo>
                  <a:lnTo>
                    <a:pt x="748" y="59"/>
                  </a:lnTo>
                  <a:close/>
                  <a:moveTo>
                    <a:pt x="18" y="59"/>
                  </a:moveTo>
                  <a:lnTo>
                    <a:pt x="18" y="59"/>
                  </a:lnTo>
                  <a:lnTo>
                    <a:pt x="19" y="59"/>
                  </a:lnTo>
                  <a:lnTo>
                    <a:pt x="21" y="62"/>
                  </a:lnTo>
                  <a:lnTo>
                    <a:pt x="21" y="63"/>
                  </a:lnTo>
                  <a:lnTo>
                    <a:pt x="21" y="65"/>
                  </a:lnTo>
                  <a:lnTo>
                    <a:pt x="19" y="65"/>
                  </a:lnTo>
                  <a:lnTo>
                    <a:pt x="18" y="65"/>
                  </a:lnTo>
                  <a:lnTo>
                    <a:pt x="16" y="65"/>
                  </a:lnTo>
                  <a:lnTo>
                    <a:pt x="16" y="65"/>
                  </a:lnTo>
                  <a:lnTo>
                    <a:pt x="18" y="67"/>
                  </a:lnTo>
                  <a:lnTo>
                    <a:pt x="18" y="67"/>
                  </a:lnTo>
                  <a:lnTo>
                    <a:pt x="19" y="68"/>
                  </a:lnTo>
                  <a:lnTo>
                    <a:pt x="21" y="68"/>
                  </a:lnTo>
                  <a:lnTo>
                    <a:pt x="24" y="70"/>
                  </a:lnTo>
                  <a:lnTo>
                    <a:pt x="22" y="71"/>
                  </a:lnTo>
                  <a:lnTo>
                    <a:pt x="21" y="71"/>
                  </a:lnTo>
                  <a:lnTo>
                    <a:pt x="24" y="74"/>
                  </a:lnTo>
                  <a:lnTo>
                    <a:pt x="24" y="74"/>
                  </a:lnTo>
                  <a:lnTo>
                    <a:pt x="24" y="74"/>
                  </a:lnTo>
                  <a:lnTo>
                    <a:pt x="26" y="74"/>
                  </a:lnTo>
                  <a:lnTo>
                    <a:pt x="26" y="74"/>
                  </a:lnTo>
                  <a:lnTo>
                    <a:pt x="26" y="74"/>
                  </a:lnTo>
                  <a:lnTo>
                    <a:pt x="26" y="76"/>
                  </a:lnTo>
                  <a:lnTo>
                    <a:pt x="26" y="76"/>
                  </a:lnTo>
                  <a:lnTo>
                    <a:pt x="26" y="78"/>
                  </a:lnTo>
                  <a:lnTo>
                    <a:pt x="29" y="78"/>
                  </a:lnTo>
                  <a:lnTo>
                    <a:pt x="29" y="79"/>
                  </a:lnTo>
                  <a:lnTo>
                    <a:pt x="27" y="79"/>
                  </a:lnTo>
                  <a:lnTo>
                    <a:pt x="24" y="78"/>
                  </a:lnTo>
                  <a:lnTo>
                    <a:pt x="22" y="76"/>
                  </a:lnTo>
                  <a:lnTo>
                    <a:pt x="22" y="74"/>
                  </a:lnTo>
                  <a:lnTo>
                    <a:pt x="21" y="74"/>
                  </a:lnTo>
                  <a:lnTo>
                    <a:pt x="18" y="73"/>
                  </a:lnTo>
                  <a:lnTo>
                    <a:pt x="15" y="68"/>
                  </a:lnTo>
                  <a:lnTo>
                    <a:pt x="13" y="68"/>
                  </a:lnTo>
                  <a:lnTo>
                    <a:pt x="11" y="67"/>
                  </a:lnTo>
                  <a:lnTo>
                    <a:pt x="11" y="65"/>
                  </a:lnTo>
                  <a:lnTo>
                    <a:pt x="11" y="65"/>
                  </a:lnTo>
                  <a:lnTo>
                    <a:pt x="13" y="65"/>
                  </a:lnTo>
                  <a:lnTo>
                    <a:pt x="13" y="63"/>
                  </a:lnTo>
                  <a:lnTo>
                    <a:pt x="13" y="63"/>
                  </a:lnTo>
                  <a:lnTo>
                    <a:pt x="8" y="62"/>
                  </a:lnTo>
                  <a:lnTo>
                    <a:pt x="8" y="62"/>
                  </a:lnTo>
                  <a:lnTo>
                    <a:pt x="8" y="60"/>
                  </a:lnTo>
                  <a:lnTo>
                    <a:pt x="8" y="60"/>
                  </a:lnTo>
                  <a:lnTo>
                    <a:pt x="11" y="60"/>
                  </a:lnTo>
                  <a:lnTo>
                    <a:pt x="13" y="60"/>
                  </a:lnTo>
                  <a:lnTo>
                    <a:pt x="15" y="60"/>
                  </a:lnTo>
                  <a:lnTo>
                    <a:pt x="16" y="59"/>
                  </a:lnTo>
                  <a:lnTo>
                    <a:pt x="18" y="59"/>
                  </a:lnTo>
                  <a:close/>
                  <a:moveTo>
                    <a:pt x="59" y="57"/>
                  </a:moveTo>
                  <a:lnTo>
                    <a:pt x="59" y="57"/>
                  </a:lnTo>
                  <a:lnTo>
                    <a:pt x="60" y="59"/>
                  </a:lnTo>
                  <a:lnTo>
                    <a:pt x="63" y="60"/>
                  </a:lnTo>
                  <a:lnTo>
                    <a:pt x="65" y="60"/>
                  </a:lnTo>
                  <a:lnTo>
                    <a:pt x="65" y="65"/>
                  </a:lnTo>
                  <a:lnTo>
                    <a:pt x="67" y="71"/>
                  </a:lnTo>
                  <a:lnTo>
                    <a:pt x="67" y="73"/>
                  </a:lnTo>
                  <a:lnTo>
                    <a:pt x="65" y="74"/>
                  </a:lnTo>
                  <a:lnTo>
                    <a:pt x="65" y="76"/>
                  </a:lnTo>
                  <a:lnTo>
                    <a:pt x="63" y="78"/>
                  </a:lnTo>
                  <a:lnTo>
                    <a:pt x="63" y="76"/>
                  </a:lnTo>
                  <a:lnTo>
                    <a:pt x="63" y="73"/>
                  </a:lnTo>
                  <a:lnTo>
                    <a:pt x="62" y="71"/>
                  </a:lnTo>
                  <a:lnTo>
                    <a:pt x="62" y="71"/>
                  </a:lnTo>
                  <a:lnTo>
                    <a:pt x="62" y="68"/>
                  </a:lnTo>
                  <a:lnTo>
                    <a:pt x="62" y="68"/>
                  </a:lnTo>
                  <a:lnTo>
                    <a:pt x="62" y="70"/>
                  </a:lnTo>
                  <a:lnTo>
                    <a:pt x="60" y="70"/>
                  </a:lnTo>
                  <a:lnTo>
                    <a:pt x="59" y="68"/>
                  </a:lnTo>
                  <a:lnTo>
                    <a:pt x="57" y="67"/>
                  </a:lnTo>
                  <a:lnTo>
                    <a:pt x="57" y="65"/>
                  </a:lnTo>
                  <a:lnTo>
                    <a:pt x="57" y="63"/>
                  </a:lnTo>
                  <a:lnTo>
                    <a:pt x="56" y="63"/>
                  </a:lnTo>
                  <a:lnTo>
                    <a:pt x="57" y="63"/>
                  </a:lnTo>
                  <a:lnTo>
                    <a:pt x="57" y="62"/>
                  </a:lnTo>
                  <a:lnTo>
                    <a:pt x="57" y="60"/>
                  </a:lnTo>
                  <a:lnTo>
                    <a:pt x="59" y="59"/>
                  </a:lnTo>
                  <a:lnTo>
                    <a:pt x="59" y="57"/>
                  </a:lnTo>
                  <a:close/>
                  <a:moveTo>
                    <a:pt x="56" y="57"/>
                  </a:moveTo>
                  <a:lnTo>
                    <a:pt x="56" y="57"/>
                  </a:lnTo>
                  <a:lnTo>
                    <a:pt x="57" y="59"/>
                  </a:lnTo>
                  <a:lnTo>
                    <a:pt x="57" y="60"/>
                  </a:lnTo>
                  <a:lnTo>
                    <a:pt x="57" y="62"/>
                  </a:lnTo>
                  <a:lnTo>
                    <a:pt x="56" y="62"/>
                  </a:lnTo>
                  <a:lnTo>
                    <a:pt x="54" y="60"/>
                  </a:lnTo>
                  <a:lnTo>
                    <a:pt x="54" y="60"/>
                  </a:lnTo>
                  <a:lnTo>
                    <a:pt x="54" y="60"/>
                  </a:lnTo>
                  <a:lnTo>
                    <a:pt x="54" y="59"/>
                  </a:lnTo>
                  <a:lnTo>
                    <a:pt x="56" y="57"/>
                  </a:lnTo>
                  <a:lnTo>
                    <a:pt x="56" y="57"/>
                  </a:lnTo>
                  <a:lnTo>
                    <a:pt x="56" y="57"/>
                  </a:lnTo>
                  <a:close/>
                  <a:moveTo>
                    <a:pt x="767" y="55"/>
                  </a:moveTo>
                  <a:lnTo>
                    <a:pt x="768" y="57"/>
                  </a:lnTo>
                  <a:lnTo>
                    <a:pt x="768" y="57"/>
                  </a:lnTo>
                  <a:lnTo>
                    <a:pt x="768" y="57"/>
                  </a:lnTo>
                  <a:lnTo>
                    <a:pt x="767" y="57"/>
                  </a:lnTo>
                  <a:lnTo>
                    <a:pt x="767" y="57"/>
                  </a:lnTo>
                  <a:lnTo>
                    <a:pt x="767" y="57"/>
                  </a:lnTo>
                  <a:lnTo>
                    <a:pt x="767" y="57"/>
                  </a:lnTo>
                  <a:lnTo>
                    <a:pt x="767" y="55"/>
                  </a:lnTo>
                  <a:close/>
                  <a:moveTo>
                    <a:pt x="38" y="51"/>
                  </a:moveTo>
                  <a:lnTo>
                    <a:pt x="38" y="51"/>
                  </a:lnTo>
                  <a:lnTo>
                    <a:pt x="41" y="52"/>
                  </a:lnTo>
                  <a:lnTo>
                    <a:pt x="44" y="54"/>
                  </a:lnTo>
                  <a:lnTo>
                    <a:pt x="46" y="54"/>
                  </a:lnTo>
                  <a:lnTo>
                    <a:pt x="48" y="59"/>
                  </a:lnTo>
                  <a:lnTo>
                    <a:pt x="48" y="59"/>
                  </a:lnTo>
                  <a:lnTo>
                    <a:pt x="46" y="60"/>
                  </a:lnTo>
                  <a:lnTo>
                    <a:pt x="46" y="60"/>
                  </a:lnTo>
                  <a:lnTo>
                    <a:pt x="46" y="60"/>
                  </a:lnTo>
                  <a:lnTo>
                    <a:pt x="43" y="57"/>
                  </a:lnTo>
                  <a:lnTo>
                    <a:pt x="40" y="55"/>
                  </a:lnTo>
                  <a:lnTo>
                    <a:pt x="38" y="54"/>
                  </a:lnTo>
                  <a:lnTo>
                    <a:pt x="37" y="52"/>
                  </a:lnTo>
                  <a:lnTo>
                    <a:pt x="38" y="51"/>
                  </a:lnTo>
                  <a:close/>
                  <a:moveTo>
                    <a:pt x="38" y="41"/>
                  </a:moveTo>
                  <a:lnTo>
                    <a:pt x="38" y="41"/>
                  </a:lnTo>
                  <a:lnTo>
                    <a:pt x="40" y="43"/>
                  </a:lnTo>
                  <a:lnTo>
                    <a:pt x="40" y="43"/>
                  </a:lnTo>
                  <a:lnTo>
                    <a:pt x="41" y="44"/>
                  </a:lnTo>
                  <a:lnTo>
                    <a:pt x="41" y="44"/>
                  </a:lnTo>
                  <a:lnTo>
                    <a:pt x="40" y="46"/>
                  </a:lnTo>
                  <a:lnTo>
                    <a:pt x="38" y="46"/>
                  </a:lnTo>
                  <a:lnTo>
                    <a:pt x="38" y="46"/>
                  </a:lnTo>
                  <a:lnTo>
                    <a:pt x="38" y="46"/>
                  </a:lnTo>
                  <a:lnTo>
                    <a:pt x="37" y="44"/>
                  </a:lnTo>
                  <a:lnTo>
                    <a:pt x="37" y="44"/>
                  </a:lnTo>
                  <a:lnTo>
                    <a:pt x="35" y="44"/>
                  </a:lnTo>
                  <a:lnTo>
                    <a:pt x="35" y="44"/>
                  </a:lnTo>
                  <a:lnTo>
                    <a:pt x="35" y="46"/>
                  </a:lnTo>
                  <a:lnTo>
                    <a:pt x="35" y="46"/>
                  </a:lnTo>
                  <a:lnTo>
                    <a:pt x="35" y="46"/>
                  </a:lnTo>
                  <a:lnTo>
                    <a:pt x="35" y="46"/>
                  </a:lnTo>
                  <a:lnTo>
                    <a:pt x="35" y="46"/>
                  </a:lnTo>
                  <a:lnTo>
                    <a:pt x="35" y="46"/>
                  </a:lnTo>
                  <a:lnTo>
                    <a:pt x="35" y="44"/>
                  </a:lnTo>
                  <a:lnTo>
                    <a:pt x="35" y="44"/>
                  </a:lnTo>
                  <a:lnTo>
                    <a:pt x="35" y="44"/>
                  </a:lnTo>
                  <a:lnTo>
                    <a:pt x="37" y="41"/>
                  </a:lnTo>
                  <a:lnTo>
                    <a:pt x="38" y="41"/>
                  </a:lnTo>
                  <a:close/>
                  <a:moveTo>
                    <a:pt x="0" y="40"/>
                  </a:moveTo>
                  <a:lnTo>
                    <a:pt x="2" y="40"/>
                  </a:lnTo>
                  <a:lnTo>
                    <a:pt x="2" y="41"/>
                  </a:lnTo>
                  <a:lnTo>
                    <a:pt x="7" y="41"/>
                  </a:lnTo>
                  <a:lnTo>
                    <a:pt x="8" y="43"/>
                  </a:lnTo>
                  <a:lnTo>
                    <a:pt x="11" y="41"/>
                  </a:lnTo>
                  <a:lnTo>
                    <a:pt x="11" y="41"/>
                  </a:lnTo>
                  <a:lnTo>
                    <a:pt x="11" y="41"/>
                  </a:lnTo>
                  <a:lnTo>
                    <a:pt x="13" y="43"/>
                  </a:lnTo>
                  <a:lnTo>
                    <a:pt x="13" y="44"/>
                  </a:lnTo>
                  <a:lnTo>
                    <a:pt x="13" y="46"/>
                  </a:lnTo>
                  <a:lnTo>
                    <a:pt x="13" y="46"/>
                  </a:lnTo>
                  <a:lnTo>
                    <a:pt x="13" y="48"/>
                  </a:lnTo>
                  <a:lnTo>
                    <a:pt x="7" y="49"/>
                  </a:lnTo>
                  <a:lnTo>
                    <a:pt x="7" y="49"/>
                  </a:lnTo>
                  <a:lnTo>
                    <a:pt x="7" y="51"/>
                  </a:lnTo>
                  <a:lnTo>
                    <a:pt x="8" y="51"/>
                  </a:lnTo>
                  <a:lnTo>
                    <a:pt x="8" y="51"/>
                  </a:lnTo>
                  <a:lnTo>
                    <a:pt x="13" y="49"/>
                  </a:lnTo>
                  <a:lnTo>
                    <a:pt x="13" y="49"/>
                  </a:lnTo>
                  <a:lnTo>
                    <a:pt x="13" y="48"/>
                  </a:lnTo>
                  <a:lnTo>
                    <a:pt x="15" y="46"/>
                  </a:lnTo>
                  <a:lnTo>
                    <a:pt x="15" y="46"/>
                  </a:lnTo>
                  <a:lnTo>
                    <a:pt x="13" y="43"/>
                  </a:lnTo>
                  <a:lnTo>
                    <a:pt x="13" y="43"/>
                  </a:lnTo>
                  <a:lnTo>
                    <a:pt x="16" y="43"/>
                  </a:lnTo>
                  <a:lnTo>
                    <a:pt x="18" y="41"/>
                  </a:lnTo>
                  <a:lnTo>
                    <a:pt x="19" y="41"/>
                  </a:lnTo>
                  <a:lnTo>
                    <a:pt x="21" y="41"/>
                  </a:lnTo>
                  <a:lnTo>
                    <a:pt x="21" y="43"/>
                  </a:lnTo>
                  <a:lnTo>
                    <a:pt x="19" y="44"/>
                  </a:lnTo>
                  <a:lnTo>
                    <a:pt x="18" y="46"/>
                  </a:lnTo>
                  <a:lnTo>
                    <a:pt x="18" y="49"/>
                  </a:lnTo>
                  <a:lnTo>
                    <a:pt x="16" y="52"/>
                  </a:lnTo>
                  <a:lnTo>
                    <a:pt x="16" y="55"/>
                  </a:lnTo>
                  <a:lnTo>
                    <a:pt x="16" y="57"/>
                  </a:lnTo>
                  <a:lnTo>
                    <a:pt x="16" y="59"/>
                  </a:lnTo>
                  <a:lnTo>
                    <a:pt x="10" y="60"/>
                  </a:lnTo>
                  <a:lnTo>
                    <a:pt x="8" y="59"/>
                  </a:lnTo>
                  <a:lnTo>
                    <a:pt x="5" y="59"/>
                  </a:lnTo>
                  <a:lnTo>
                    <a:pt x="5" y="57"/>
                  </a:lnTo>
                  <a:lnTo>
                    <a:pt x="5" y="55"/>
                  </a:lnTo>
                  <a:lnTo>
                    <a:pt x="7" y="55"/>
                  </a:lnTo>
                  <a:lnTo>
                    <a:pt x="8" y="55"/>
                  </a:lnTo>
                  <a:lnTo>
                    <a:pt x="8" y="57"/>
                  </a:lnTo>
                  <a:lnTo>
                    <a:pt x="10" y="57"/>
                  </a:lnTo>
                  <a:lnTo>
                    <a:pt x="10" y="57"/>
                  </a:lnTo>
                  <a:lnTo>
                    <a:pt x="7" y="54"/>
                  </a:lnTo>
                  <a:lnTo>
                    <a:pt x="3" y="54"/>
                  </a:lnTo>
                  <a:lnTo>
                    <a:pt x="2" y="52"/>
                  </a:lnTo>
                  <a:lnTo>
                    <a:pt x="2" y="51"/>
                  </a:lnTo>
                  <a:lnTo>
                    <a:pt x="2" y="51"/>
                  </a:lnTo>
                  <a:lnTo>
                    <a:pt x="0" y="48"/>
                  </a:lnTo>
                  <a:lnTo>
                    <a:pt x="0" y="46"/>
                  </a:lnTo>
                  <a:lnTo>
                    <a:pt x="0" y="44"/>
                  </a:lnTo>
                  <a:lnTo>
                    <a:pt x="0" y="43"/>
                  </a:lnTo>
                  <a:lnTo>
                    <a:pt x="0" y="41"/>
                  </a:lnTo>
                  <a:lnTo>
                    <a:pt x="0" y="40"/>
                  </a:lnTo>
                  <a:close/>
                  <a:moveTo>
                    <a:pt x="32" y="30"/>
                  </a:moveTo>
                  <a:lnTo>
                    <a:pt x="33" y="32"/>
                  </a:lnTo>
                  <a:lnTo>
                    <a:pt x="33" y="32"/>
                  </a:lnTo>
                  <a:lnTo>
                    <a:pt x="33" y="32"/>
                  </a:lnTo>
                  <a:lnTo>
                    <a:pt x="33" y="32"/>
                  </a:lnTo>
                  <a:lnTo>
                    <a:pt x="33" y="33"/>
                  </a:lnTo>
                  <a:lnTo>
                    <a:pt x="32" y="33"/>
                  </a:lnTo>
                  <a:lnTo>
                    <a:pt x="30" y="33"/>
                  </a:lnTo>
                  <a:lnTo>
                    <a:pt x="30" y="33"/>
                  </a:lnTo>
                  <a:lnTo>
                    <a:pt x="30" y="33"/>
                  </a:lnTo>
                  <a:lnTo>
                    <a:pt x="32" y="32"/>
                  </a:lnTo>
                  <a:lnTo>
                    <a:pt x="32" y="30"/>
                  </a:lnTo>
                  <a:close/>
                  <a:moveTo>
                    <a:pt x="41" y="22"/>
                  </a:moveTo>
                  <a:lnTo>
                    <a:pt x="41" y="24"/>
                  </a:lnTo>
                  <a:lnTo>
                    <a:pt x="40" y="27"/>
                  </a:lnTo>
                  <a:lnTo>
                    <a:pt x="37" y="29"/>
                  </a:lnTo>
                  <a:lnTo>
                    <a:pt x="37" y="29"/>
                  </a:lnTo>
                  <a:lnTo>
                    <a:pt x="37" y="27"/>
                  </a:lnTo>
                  <a:lnTo>
                    <a:pt x="40" y="24"/>
                  </a:lnTo>
                  <a:lnTo>
                    <a:pt x="41" y="22"/>
                  </a:lnTo>
                  <a:close/>
                  <a:moveTo>
                    <a:pt x="1041" y="0"/>
                  </a:moveTo>
                  <a:lnTo>
                    <a:pt x="1041" y="0"/>
                  </a:lnTo>
                  <a:lnTo>
                    <a:pt x="1043" y="2"/>
                  </a:lnTo>
                  <a:lnTo>
                    <a:pt x="1043" y="2"/>
                  </a:lnTo>
                  <a:lnTo>
                    <a:pt x="1043" y="2"/>
                  </a:lnTo>
                  <a:lnTo>
                    <a:pt x="1043" y="3"/>
                  </a:lnTo>
                  <a:lnTo>
                    <a:pt x="1039" y="2"/>
                  </a:lnTo>
                  <a:lnTo>
                    <a:pt x="1039" y="2"/>
                  </a:lnTo>
                  <a:lnTo>
                    <a:pt x="1039" y="2"/>
                  </a:lnTo>
                  <a:lnTo>
                    <a:pt x="1039" y="2"/>
                  </a:lnTo>
                  <a:lnTo>
                    <a:pt x="1039" y="0"/>
                  </a:lnTo>
                  <a:lnTo>
                    <a:pt x="104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15" name="Freeform 312">
              <a:extLst>
                <a:ext uri="{FF2B5EF4-FFF2-40B4-BE49-F238E27FC236}">
                  <a16:creationId xmlns:a16="http://schemas.microsoft.com/office/drawing/2014/main" id="{359FC9CE-73FB-1D1A-AB31-CC1B8A52771A}"/>
                </a:ext>
              </a:extLst>
            </p:cNvPr>
            <p:cNvSpPr>
              <a:spLocks noEditPoints="1"/>
            </p:cNvSpPr>
            <p:nvPr/>
          </p:nvSpPr>
          <p:spPr bwMode="auto">
            <a:xfrm>
              <a:off x="1790531" y="1932615"/>
              <a:ext cx="2403391" cy="1237756"/>
            </a:xfrm>
            <a:custGeom>
              <a:avLst/>
              <a:gdLst>
                <a:gd name="T0" fmla="*/ 890 w 1233"/>
                <a:gd name="T1" fmla="*/ 360 h 635"/>
                <a:gd name="T2" fmla="*/ 880 w 1233"/>
                <a:gd name="T3" fmla="*/ 294 h 635"/>
                <a:gd name="T4" fmla="*/ 692 w 1233"/>
                <a:gd name="T5" fmla="*/ 247 h 635"/>
                <a:gd name="T6" fmla="*/ 970 w 1233"/>
                <a:gd name="T7" fmla="*/ 230 h 635"/>
                <a:gd name="T8" fmla="*/ 904 w 1233"/>
                <a:gd name="T9" fmla="*/ 212 h 635"/>
                <a:gd name="T10" fmla="*/ 874 w 1233"/>
                <a:gd name="T11" fmla="*/ 200 h 635"/>
                <a:gd name="T12" fmla="*/ 798 w 1233"/>
                <a:gd name="T13" fmla="*/ 156 h 635"/>
                <a:gd name="T14" fmla="*/ 838 w 1233"/>
                <a:gd name="T15" fmla="*/ 146 h 635"/>
                <a:gd name="T16" fmla="*/ 459 w 1233"/>
                <a:gd name="T17" fmla="*/ 102 h 635"/>
                <a:gd name="T18" fmla="*/ 894 w 1233"/>
                <a:gd name="T19" fmla="*/ 94 h 635"/>
                <a:gd name="T20" fmla="*/ 585 w 1233"/>
                <a:gd name="T21" fmla="*/ 77 h 635"/>
                <a:gd name="T22" fmla="*/ 733 w 1233"/>
                <a:gd name="T23" fmla="*/ 66 h 635"/>
                <a:gd name="T24" fmla="*/ 27 w 1233"/>
                <a:gd name="T25" fmla="*/ 61 h 635"/>
                <a:gd name="T26" fmla="*/ 625 w 1233"/>
                <a:gd name="T27" fmla="*/ 55 h 635"/>
                <a:gd name="T28" fmla="*/ 615 w 1233"/>
                <a:gd name="T29" fmla="*/ 69 h 635"/>
                <a:gd name="T30" fmla="*/ 696 w 1233"/>
                <a:gd name="T31" fmla="*/ 22 h 635"/>
                <a:gd name="T32" fmla="*/ 722 w 1233"/>
                <a:gd name="T33" fmla="*/ 69 h 635"/>
                <a:gd name="T34" fmla="*/ 787 w 1233"/>
                <a:gd name="T35" fmla="*/ 115 h 635"/>
                <a:gd name="T36" fmla="*/ 853 w 1233"/>
                <a:gd name="T37" fmla="*/ 71 h 635"/>
                <a:gd name="T38" fmla="*/ 825 w 1233"/>
                <a:gd name="T39" fmla="*/ 134 h 635"/>
                <a:gd name="T40" fmla="*/ 756 w 1233"/>
                <a:gd name="T41" fmla="*/ 159 h 635"/>
                <a:gd name="T42" fmla="*/ 738 w 1233"/>
                <a:gd name="T43" fmla="*/ 203 h 635"/>
                <a:gd name="T44" fmla="*/ 705 w 1233"/>
                <a:gd name="T45" fmla="*/ 228 h 635"/>
                <a:gd name="T46" fmla="*/ 669 w 1233"/>
                <a:gd name="T47" fmla="*/ 304 h 635"/>
                <a:gd name="T48" fmla="*/ 801 w 1233"/>
                <a:gd name="T49" fmla="*/ 381 h 635"/>
                <a:gd name="T50" fmla="*/ 871 w 1233"/>
                <a:gd name="T51" fmla="*/ 468 h 635"/>
                <a:gd name="T52" fmla="*/ 896 w 1233"/>
                <a:gd name="T53" fmla="*/ 412 h 635"/>
                <a:gd name="T54" fmla="*/ 921 w 1233"/>
                <a:gd name="T55" fmla="*/ 291 h 635"/>
                <a:gd name="T56" fmla="*/ 981 w 1233"/>
                <a:gd name="T57" fmla="*/ 238 h 635"/>
                <a:gd name="T58" fmla="*/ 1031 w 1233"/>
                <a:gd name="T59" fmla="*/ 282 h 635"/>
                <a:gd name="T60" fmla="*/ 1050 w 1233"/>
                <a:gd name="T61" fmla="*/ 329 h 635"/>
                <a:gd name="T62" fmla="*/ 1093 w 1233"/>
                <a:gd name="T63" fmla="*/ 302 h 635"/>
                <a:gd name="T64" fmla="*/ 1124 w 1233"/>
                <a:gd name="T65" fmla="*/ 310 h 635"/>
                <a:gd name="T66" fmla="*/ 1136 w 1233"/>
                <a:gd name="T67" fmla="*/ 354 h 635"/>
                <a:gd name="T68" fmla="*/ 1197 w 1233"/>
                <a:gd name="T69" fmla="*/ 395 h 635"/>
                <a:gd name="T70" fmla="*/ 1213 w 1233"/>
                <a:gd name="T71" fmla="*/ 416 h 635"/>
                <a:gd name="T72" fmla="*/ 1162 w 1233"/>
                <a:gd name="T73" fmla="*/ 485 h 635"/>
                <a:gd name="T74" fmla="*/ 1002 w 1233"/>
                <a:gd name="T75" fmla="*/ 550 h 635"/>
                <a:gd name="T76" fmla="*/ 924 w 1233"/>
                <a:gd name="T77" fmla="*/ 597 h 635"/>
                <a:gd name="T78" fmla="*/ 897 w 1233"/>
                <a:gd name="T79" fmla="*/ 617 h 635"/>
                <a:gd name="T80" fmla="*/ 845 w 1233"/>
                <a:gd name="T81" fmla="*/ 622 h 635"/>
                <a:gd name="T82" fmla="*/ 869 w 1233"/>
                <a:gd name="T83" fmla="*/ 584 h 635"/>
                <a:gd name="T84" fmla="*/ 875 w 1233"/>
                <a:gd name="T85" fmla="*/ 570 h 635"/>
                <a:gd name="T86" fmla="*/ 817 w 1233"/>
                <a:gd name="T87" fmla="*/ 554 h 635"/>
                <a:gd name="T88" fmla="*/ 787 w 1233"/>
                <a:gd name="T89" fmla="*/ 512 h 635"/>
                <a:gd name="T90" fmla="*/ 756 w 1233"/>
                <a:gd name="T91" fmla="*/ 515 h 635"/>
                <a:gd name="T92" fmla="*/ 259 w 1233"/>
                <a:gd name="T93" fmla="*/ 509 h 635"/>
                <a:gd name="T94" fmla="*/ 232 w 1233"/>
                <a:gd name="T95" fmla="*/ 483 h 635"/>
                <a:gd name="T96" fmla="*/ 194 w 1233"/>
                <a:gd name="T97" fmla="*/ 460 h 635"/>
                <a:gd name="T98" fmla="*/ 172 w 1233"/>
                <a:gd name="T99" fmla="*/ 423 h 635"/>
                <a:gd name="T100" fmla="*/ 164 w 1233"/>
                <a:gd name="T101" fmla="*/ 383 h 635"/>
                <a:gd name="T102" fmla="*/ 89 w 1233"/>
                <a:gd name="T103" fmla="*/ 304 h 635"/>
                <a:gd name="T104" fmla="*/ 77 w 1233"/>
                <a:gd name="T105" fmla="*/ 77 h 635"/>
                <a:gd name="T106" fmla="*/ 150 w 1233"/>
                <a:gd name="T107" fmla="*/ 60 h 635"/>
                <a:gd name="T108" fmla="*/ 172 w 1233"/>
                <a:gd name="T109" fmla="*/ 56 h 635"/>
                <a:gd name="T110" fmla="*/ 245 w 1233"/>
                <a:gd name="T111" fmla="*/ 67 h 635"/>
                <a:gd name="T112" fmla="*/ 387 w 1233"/>
                <a:gd name="T113" fmla="*/ 108 h 635"/>
                <a:gd name="T114" fmla="*/ 483 w 1233"/>
                <a:gd name="T115" fmla="*/ 127 h 635"/>
                <a:gd name="T116" fmla="*/ 467 w 1233"/>
                <a:gd name="T117" fmla="*/ 96 h 635"/>
                <a:gd name="T118" fmla="*/ 623 w 1233"/>
                <a:gd name="T119" fmla="*/ 108 h 635"/>
                <a:gd name="T120" fmla="*/ 659 w 1233"/>
                <a:gd name="T121" fmla="*/ 123 h 635"/>
                <a:gd name="T122" fmla="*/ 678 w 1233"/>
                <a:gd name="T123" fmla="*/ 74 h 635"/>
                <a:gd name="T124" fmla="*/ 655 w 1233"/>
                <a:gd name="T125" fmla="*/ 17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3" h="635">
                  <a:moveTo>
                    <a:pt x="901" y="362"/>
                  </a:moveTo>
                  <a:lnTo>
                    <a:pt x="902" y="362"/>
                  </a:lnTo>
                  <a:lnTo>
                    <a:pt x="902" y="365"/>
                  </a:lnTo>
                  <a:lnTo>
                    <a:pt x="902" y="367"/>
                  </a:lnTo>
                  <a:lnTo>
                    <a:pt x="901" y="367"/>
                  </a:lnTo>
                  <a:lnTo>
                    <a:pt x="901" y="368"/>
                  </a:lnTo>
                  <a:lnTo>
                    <a:pt x="899" y="368"/>
                  </a:lnTo>
                  <a:lnTo>
                    <a:pt x="899" y="368"/>
                  </a:lnTo>
                  <a:lnTo>
                    <a:pt x="897" y="368"/>
                  </a:lnTo>
                  <a:lnTo>
                    <a:pt x="897" y="368"/>
                  </a:lnTo>
                  <a:lnTo>
                    <a:pt x="899" y="367"/>
                  </a:lnTo>
                  <a:lnTo>
                    <a:pt x="899" y="365"/>
                  </a:lnTo>
                  <a:lnTo>
                    <a:pt x="899" y="365"/>
                  </a:lnTo>
                  <a:lnTo>
                    <a:pt x="899" y="364"/>
                  </a:lnTo>
                  <a:lnTo>
                    <a:pt x="901" y="362"/>
                  </a:lnTo>
                  <a:lnTo>
                    <a:pt x="901" y="362"/>
                  </a:lnTo>
                  <a:close/>
                  <a:moveTo>
                    <a:pt x="888" y="362"/>
                  </a:moveTo>
                  <a:lnTo>
                    <a:pt x="888" y="364"/>
                  </a:lnTo>
                  <a:lnTo>
                    <a:pt x="886" y="365"/>
                  </a:lnTo>
                  <a:lnTo>
                    <a:pt x="883" y="367"/>
                  </a:lnTo>
                  <a:lnTo>
                    <a:pt x="882" y="367"/>
                  </a:lnTo>
                  <a:lnTo>
                    <a:pt x="882" y="367"/>
                  </a:lnTo>
                  <a:lnTo>
                    <a:pt x="882" y="365"/>
                  </a:lnTo>
                  <a:lnTo>
                    <a:pt x="882" y="365"/>
                  </a:lnTo>
                  <a:lnTo>
                    <a:pt x="885" y="364"/>
                  </a:lnTo>
                  <a:lnTo>
                    <a:pt x="885" y="364"/>
                  </a:lnTo>
                  <a:lnTo>
                    <a:pt x="885" y="364"/>
                  </a:lnTo>
                  <a:lnTo>
                    <a:pt x="886" y="364"/>
                  </a:lnTo>
                  <a:lnTo>
                    <a:pt x="886" y="364"/>
                  </a:lnTo>
                  <a:lnTo>
                    <a:pt x="888" y="362"/>
                  </a:lnTo>
                  <a:lnTo>
                    <a:pt x="888" y="362"/>
                  </a:lnTo>
                  <a:close/>
                  <a:moveTo>
                    <a:pt x="893" y="359"/>
                  </a:moveTo>
                  <a:lnTo>
                    <a:pt x="893" y="359"/>
                  </a:lnTo>
                  <a:lnTo>
                    <a:pt x="893" y="360"/>
                  </a:lnTo>
                  <a:lnTo>
                    <a:pt x="894" y="360"/>
                  </a:lnTo>
                  <a:lnTo>
                    <a:pt x="894" y="360"/>
                  </a:lnTo>
                  <a:lnTo>
                    <a:pt x="894" y="360"/>
                  </a:lnTo>
                  <a:lnTo>
                    <a:pt x="896" y="362"/>
                  </a:lnTo>
                  <a:lnTo>
                    <a:pt x="896" y="362"/>
                  </a:lnTo>
                  <a:lnTo>
                    <a:pt x="897" y="362"/>
                  </a:lnTo>
                  <a:lnTo>
                    <a:pt x="897" y="362"/>
                  </a:lnTo>
                  <a:lnTo>
                    <a:pt x="897" y="364"/>
                  </a:lnTo>
                  <a:lnTo>
                    <a:pt x="897" y="364"/>
                  </a:lnTo>
                  <a:lnTo>
                    <a:pt x="897" y="365"/>
                  </a:lnTo>
                  <a:lnTo>
                    <a:pt x="897" y="365"/>
                  </a:lnTo>
                  <a:lnTo>
                    <a:pt x="897" y="365"/>
                  </a:lnTo>
                  <a:lnTo>
                    <a:pt x="896" y="368"/>
                  </a:lnTo>
                  <a:lnTo>
                    <a:pt x="896" y="370"/>
                  </a:lnTo>
                  <a:lnTo>
                    <a:pt x="894" y="373"/>
                  </a:lnTo>
                  <a:lnTo>
                    <a:pt x="893" y="373"/>
                  </a:lnTo>
                  <a:lnTo>
                    <a:pt x="893" y="373"/>
                  </a:lnTo>
                  <a:lnTo>
                    <a:pt x="894" y="368"/>
                  </a:lnTo>
                  <a:lnTo>
                    <a:pt x="894" y="368"/>
                  </a:lnTo>
                  <a:lnTo>
                    <a:pt x="894" y="368"/>
                  </a:lnTo>
                  <a:lnTo>
                    <a:pt x="894" y="367"/>
                  </a:lnTo>
                  <a:lnTo>
                    <a:pt x="894" y="368"/>
                  </a:lnTo>
                  <a:lnTo>
                    <a:pt x="891" y="373"/>
                  </a:lnTo>
                  <a:lnTo>
                    <a:pt x="890" y="373"/>
                  </a:lnTo>
                  <a:lnTo>
                    <a:pt x="890" y="375"/>
                  </a:lnTo>
                  <a:lnTo>
                    <a:pt x="890" y="375"/>
                  </a:lnTo>
                  <a:lnTo>
                    <a:pt x="888" y="375"/>
                  </a:lnTo>
                  <a:lnTo>
                    <a:pt x="886" y="375"/>
                  </a:lnTo>
                  <a:lnTo>
                    <a:pt x="890" y="370"/>
                  </a:lnTo>
                  <a:lnTo>
                    <a:pt x="890" y="368"/>
                  </a:lnTo>
                  <a:lnTo>
                    <a:pt x="890" y="368"/>
                  </a:lnTo>
                  <a:lnTo>
                    <a:pt x="888" y="368"/>
                  </a:lnTo>
                  <a:lnTo>
                    <a:pt x="885" y="373"/>
                  </a:lnTo>
                  <a:lnTo>
                    <a:pt x="883" y="375"/>
                  </a:lnTo>
                  <a:lnTo>
                    <a:pt x="883" y="373"/>
                  </a:lnTo>
                  <a:lnTo>
                    <a:pt x="882" y="373"/>
                  </a:lnTo>
                  <a:lnTo>
                    <a:pt x="882" y="373"/>
                  </a:lnTo>
                  <a:lnTo>
                    <a:pt x="885" y="368"/>
                  </a:lnTo>
                  <a:lnTo>
                    <a:pt x="888" y="367"/>
                  </a:lnTo>
                  <a:lnTo>
                    <a:pt x="890" y="365"/>
                  </a:lnTo>
                  <a:lnTo>
                    <a:pt x="890" y="364"/>
                  </a:lnTo>
                  <a:lnTo>
                    <a:pt x="890" y="362"/>
                  </a:lnTo>
                  <a:lnTo>
                    <a:pt x="890" y="360"/>
                  </a:lnTo>
                  <a:lnTo>
                    <a:pt x="890" y="360"/>
                  </a:lnTo>
                  <a:lnTo>
                    <a:pt x="890" y="360"/>
                  </a:lnTo>
                  <a:lnTo>
                    <a:pt x="891" y="360"/>
                  </a:lnTo>
                  <a:lnTo>
                    <a:pt x="891" y="362"/>
                  </a:lnTo>
                  <a:lnTo>
                    <a:pt x="890" y="365"/>
                  </a:lnTo>
                  <a:lnTo>
                    <a:pt x="890" y="367"/>
                  </a:lnTo>
                  <a:lnTo>
                    <a:pt x="888" y="367"/>
                  </a:lnTo>
                  <a:lnTo>
                    <a:pt x="890" y="368"/>
                  </a:lnTo>
                  <a:lnTo>
                    <a:pt x="890" y="367"/>
                  </a:lnTo>
                  <a:lnTo>
                    <a:pt x="891" y="365"/>
                  </a:lnTo>
                  <a:lnTo>
                    <a:pt x="891" y="364"/>
                  </a:lnTo>
                  <a:lnTo>
                    <a:pt x="893" y="362"/>
                  </a:lnTo>
                  <a:lnTo>
                    <a:pt x="893" y="359"/>
                  </a:lnTo>
                  <a:close/>
                  <a:moveTo>
                    <a:pt x="888" y="356"/>
                  </a:moveTo>
                  <a:lnTo>
                    <a:pt x="890" y="356"/>
                  </a:lnTo>
                  <a:lnTo>
                    <a:pt x="890" y="356"/>
                  </a:lnTo>
                  <a:lnTo>
                    <a:pt x="890" y="357"/>
                  </a:lnTo>
                  <a:lnTo>
                    <a:pt x="890" y="357"/>
                  </a:lnTo>
                  <a:lnTo>
                    <a:pt x="890" y="357"/>
                  </a:lnTo>
                  <a:lnTo>
                    <a:pt x="890" y="357"/>
                  </a:lnTo>
                  <a:lnTo>
                    <a:pt x="888" y="359"/>
                  </a:lnTo>
                  <a:lnTo>
                    <a:pt x="888" y="359"/>
                  </a:lnTo>
                  <a:lnTo>
                    <a:pt x="890" y="356"/>
                  </a:lnTo>
                  <a:lnTo>
                    <a:pt x="888" y="356"/>
                  </a:lnTo>
                  <a:lnTo>
                    <a:pt x="888" y="356"/>
                  </a:lnTo>
                  <a:lnTo>
                    <a:pt x="888" y="356"/>
                  </a:lnTo>
                  <a:lnTo>
                    <a:pt x="888" y="356"/>
                  </a:lnTo>
                  <a:close/>
                  <a:moveTo>
                    <a:pt x="883" y="354"/>
                  </a:moveTo>
                  <a:lnTo>
                    <a:pt x="885" y="354"/>
                  </a:lnTo>
                  <a:lnTo>
                    <a:pt x="885" y="354"/>
                  </a:lnTo>
                  <a:lnTo>
                    <a:pt x="885" y="354"/>
                  </a:lnTo>
                  <a:lnTo>
                    <a:pt x="885" y="356"/>
                  </a:lnTo>
                  <a:lnTo>
                    <a:pt x="883" y="356"/>
                  </a:lnTo>
                  <a:lnTo>
                    <a:pt x="883" y="356"/>
                  </a:lnTo>
                  <a:lnTo>
                    <a:pt x="883" y="354"/>
                  </a:lnTo>
                  <a:lnTo>
                    <a:pt x="883" y="354"/>
                  </a:lnTo>
                  <a:close/>
                  <a:moveTo>
                    <a:pt x="1145" y="338"/>
                  </a:moveTo>
                  <a:lnTo>
                    <a:pt x="1147" y="340"/>
                  </a:lnTo>
                  <a:lnTo>
                    <a:pt x="1148" y="340"/>
                  </a:lnTo>
                  <a:lnTo>
                    <a:pt x="1148" y="342"/>
                  </a:lnTo>
                  <a:lnTo>
                    <a:pt x="1145" y="342"/>
                  </a:lnTo>
                  <a:lnTo>
                    <a:pt x="1143" y="340"/>
                  </a:lnTo>
                  <a:lnTo>
                    <a:pt x="1142" y="340"/>
                  </a:lnTo>
                  <a:lnTo>
                    <a:pt x="1142" y="340"/>
                  </a:lnTo>
                  <a:lnTo>
                    <a:pt x="1143" y="338"/>
                  </a:lnTo>
                  <a:lnTo>
                    <a:pt x="1143" y="340"/>
                  </a:lnTo>
                  <a:lnTo>
                    <a:pt x="1143" y="338"/>
                  </a:lnTo>
                  <a:lnTo>
                    <a:pt x="1145" y="338"/>
                  </a:lnTo>
                  <a:close/>
                  <a:moveTo>
                    <a:pt x="886" y="338"/>
                  </a:moveTo>
                  <a:lnTo>
                    <a:pt x="886" y="338"/>
                  </a:lnTo>
                  <a:lnTo>
                    <a:pt x="886" y="340"/>
                  </a:lnTo>
                  <a:lnTo>
                    <a:pt x="886" y="340"/>
                  </a:lnTo>
                  <a:lnTo>
                    <a:pt x="886" y="340"/>
                  </a:lnTo>
                  <a:lnTo>
                    <a:pt x="885" y="340"/>
                  </a:lnTo>
                  <a:lnTo>
                    <a:pt x="885" y="342"/>
                  </a:lnTo>
                  <a:lnTo>
                    <a:pt x="885" y="342"/>
                  </a:lnTo>
                  <a:lnTo>
                    <a:pt x="885" y="342"/>
                  </a:lnTo>
                  <a:lnTo>
                    <a:pt x="885" y="340"/>
                  </a:lnTo>
                  <a:lnTo>
                    <a:pt x="885" y="340"/>
                  </a:lnTo>
                  <a:lnTo>
                    <a:pt x="885" y="340"/>
                  </a:lnTo>
                  <a:lnTo>
                    <a:pt x="886" y="338"/>
                  </a:lnTo>
                  <a:lnTo>
                    <a:pt x="886" y="338"/>
                  </a:lnTo>
                  <a:close/>
                  <a:moveTo>
                    <a:pt x="1038" y="305"/>
                  </a:moveTo>
                  <a:lnTo>
                    <a:pt x="1038" y="307"/>
                  </a:lnTo>
                  <a:lnTo>
                    <a:pt x="1039" y="307"/>
                  </a:lnTo>
                  <a:lnTo>
                    <a:pt x="1039" y="307"/>
                  </a:lnTo>
                  <a:lnTo>
                    <a:pt x="1039" y="308"/>
                  </a:lnTo>
                  <a:lnTo>
                    <a:pt x="1038" y="310"/>
                  </a:lnTo>
                  <a:lnTo>
                    <a:pt x="1036" y="310"/>
                  </a:lnTo>
                  <a:lnTo>
                    <a:pt x="1036" y="310"/>
                  </a:lnTo>
                  <a:lnTo>
                    <a:pt x="1036" y="310"/>
                  </a:lnTo>
                  <a:lnTo>
                    <a:pt x="1036" y="308"/>
                  </a:lnTo>
                  <a:lnTo>
                    <a:pt x="1036" y="307"/>
                  </a:lnTo>
                  <a:lnTo>
                    <a:pt x="1036" y="307"/>
                  </a:lnTo>
                  <a:lnTo>
                    <a:pt x="1036" y="305"/>
                  </a:lnTo>
                  <a:lnTo>
                    <a:pt x="1038" y="305"/>
                  </a:lnTo>
                  <a:close/>
                  <a:moveTo>
                    <a:pt x="879" y="293"/>
                  </a:moveTo>
                  <a:lnTo>
                    <a:pt x="880" y="294"/>
                  </a:lnTo>
                  <a:lnTo>
                    <a:pt x="880" y="294"/>
                  </a:lnTo>
                  <a:lnTo>
                    <a:pt x="879" y="296"/>
                  </a:lnTo>
                  <a:lnTo>
                    <a:pt x="879" y="296"/>
                  </a:lnTo>
                  <a:lnTo>
                    <a:pt x="877" y="296"/>
                  </a:lnTo>
                  <a:lnTo>
                    <a:pt x="877" y="296"/>
                  </a:lnTo>
                  <a:lnTo>
                    <a:pt x="879" y="294"/>
                  </a:lnTo>
                  <a:lnTo>
                    <a:pt x="879" y="294"/>
                  </a:lnTo>
                  <a:lnTo>
                    <a:pt x="879" y="293"/>
                  </a:lnTo>
                  <a:close/>
                  <a:moveTo>
                    <a:pt x="883" y="290"/>
                  </a:moveTo>
                  <a:lnTo>
                    <a:pt x="883" y="291"/>
                  </a:lnTo>
                  <a:lnTo>
                    <a:pt x="883" y="291"/>
                  </a:lnTo>
                  <a:lnTo>
                    <a:pt x="882" y="293"/>
                  </a:lnTo>
                  <a:lnTo>
                    <a:pt x="880" y="293"/>
                  </a:lnTo>
                  <a:lnTo>
                    <a:pt x="880" y="291"/>
                  </a:lnTo>
                  <a:lnTo>
                    <a:pt x="882" y="291"/>
                  </a:lnTo>
                  <a:lnTo>
                    <a:pt x="882" y="290"/>
                  </a:lnTo>
                  <a:lnTo>
                    <a:pt x="883" y="290"/>
                  </a:lnTo>
                  <a:close/>
                  <a:moveTo>
                    <a:pt x="1104" y="277"/>
                  </a:moveTo>
                  <a:lnTo>
                    <a:pt x="1106" y="279"/>
                  </a:lnTo>
                  <a:lnTo>
                    <a:pt x="1106" y="279"/>
                  </a:lnTo>
                  <a:lnTo>
                    <a:pt x="1107" y="280"/>
                  </a:lnTo>
                  <a:lnTo>
                    <a:pt x="1107" y="282"/>
                  </a:lnTo>
                  <a:lnTo>
                    <a:pt x="1106" y="280"/>
                  </a:lnTo>
                  <a:lnTo>
                    <a:pt x="1102" y="280"/>
                  </a:lnTo>
                  <a:lnTo>
                    <a:pt x="1102" y="279"/>
                  </a:lnTo>
                  <a:lnTo>
                    <a:pt x="1101" y="279"/>
                  </a:lnTo>
                  <a:lnTo>
                    <a:pt x="1101" y="277"/>
                  </a:lnTo>
                  <a:lnTo>
                    <a:pt x="1102" y="277"/>
                  </a:lnTo>
                  <a:lnTo>
                    <a:pt x="1104" y="277"/>
                  </a:lnTo>
                  <a:close/>
                  <a:moveTo>
                    <a:pt x="1055" y="275"/>
                  </a:moveTo>
                  <a:lnTo>
                    <a:pt x="1057" y="275"/>
                  </a:lnTo>
                  <a:lnTo>
                    <a:pt x="1057" y="275"/>
                  </a:lnTo>
                  <a:lnTo>
                    <a:pt x="1058" y="277"/>
                  </a:lnTo>
                  <a:lnTo>
                    <a:pt x="1058" y="279"/>
                  </a:lnTo>
                  <a:lnTo>
                    <a:pt x="1058" y="279"/>
                  </a:lnTo>
                  <a:lnTo>
                    <a:pt x="1057" y="280"/>
                  </a:lnTo>
                  <a:lnTo>
                    <a:pt x="1055" y="282"/>
                  </a:lnTo>
                  <a:lnTo>
                    <a:pt x="1052" y="282"/>
                  </a:lnTo>
                  <a:lnTo>
                    <a:pt x="1050" y="282"/>
                  </a:lnTo>
                  <a:lnTo>
                    <a:pt x="1050" y="282"/>
                  </a:lnTo>
                  <a:lnTo>
                    <a:pt x="1050" y="280"/>
                  </a:lnTo>
                  <a:lnTo>
                    <a:pt x="1050" y="280"/>
                  </a:lnTo>
                  <a:lnTo>
                    <a:pt x="1052" y="277"/>
                  </a:lnTo>
                  <a:lnTo>
                    <a:pt x="1054" y="275"/>
                  </a:lnTo>
                  <a:lnTo>
                    <a:pt x="1055" y="275"/>
                  </a:lnTo>
                  <a:close/>
                  <a:moveTo>
                    <a:pt x="908" y="269"/>
                  </a:moveTo>
                  <a:lnTo>
                    <a:pt x="907" y="271"/>
                  </a:lnTo>
                  <a:lnTo>
                    <a:pt x="905" y="271"/>
                  </a:lnTo>
                  <a:lnTo>
                    <a:pt x="904" y="272"/>
                  </a:lnTo>
                  <a:lnTo>
                    <a:pt x="902" y="272"/>
                  </a:lnTo>
                  <a:lnTo>
                    <a:pt x="902" y="272"/>
                  </a:lnTo>
                  <a:lnTo>
                    <a:pt x="902" y="271"/>
                  </a:lnTo>
                  <a:lnTo>
                    <a:pt x="905" y="271"/>
                  </a:lnTo>
                  <a:lnTo>
                    <a:pt x="908" y="269"/>
                  </a:lnTo>
                  <a:close/>
                  <a:moveTo>
                    <a:pt x="1098" y="250"/>
                  </a:moveTo>
                  <a:lnTo>
                    <a:pt x="1099" y="250"/>
                  </a:lnTo>
                  <a:lnTo>
                    <a:pt x="1102" y="252"/>
                  </a:lnTo>
                  <a:lnTo>
                    <a:pt x="1102" y="252"/>
                  </a:lnTo>
                  <a:lnTo>
                    <a:pt x="1104" y="253"/>
                  </a:lnTo>
                  <a:lnTo>
                    <a:pt x="1104" y="253"/>
                  </a:lnTo>
                  <a:lnTo>
                    <a:pt x="1104" y="255"/>
                  </a:lnTo>
                  <a:lnTo>
                    <a:pt x="1102" y="256"/>
                  </a:lnTo>
                  <a:lnTo>
                    <a:pt x="1102" y="256"/>
                  </a:lnTo>
                  <a:lnTo>
                    <a:pt x="1101" y="258"/>
                  </a:lnTo>
                  <a:lnTo>
                    <a:pt x="1101" y="258"/>
                  </a:lnTo>
                  <a:lnTo>
                    <a:pt x="1101" y="258"/>
                  </a:lnTo>
                  <a:lnTo>
                    <a:pt x="1099" y="256"/>
                  </a:lnTo>
                  <a:lnTo>
                    <a:pt x="1098" y="256"/>
                  </a:lnTo>
                  <a:lnTo>
                    <a:pt x="1098" y="256"/>
                  </a:lnTo>
                  <a:lnTo>
                    <a:pt x="1093" y="253"/>
                  </a:lnTo>
                  <a:lnTo>
                    <a:pt x="1093" y="252"/>
                  </a:lnTo>
                  <a:lnTo>
                    <a:pt x="1093" y="252"/>
                  </a:lnTo>
                  <a:lnTo>
                    <a:pt x="1095" y="252"/>
                  </a:lnTo>
                  <a:lnTo>
                    <a:pt x="1098" y="250"/>
                  </a:lnTo>
                  <a:close/>
                  <a:moveTo>
                    <a:pt x="694" y="245"/>
                  </a:moveTo>
                  <a:lnTo>
                    <a:pt x="694" y="245"/>
                  </a:lnTo>
                  <a:lnTo>
                    <a:pt x="694" y="247"/>
                  </a:lnTo>
                  <a:lnTo>
                    <a:pt x="694" y="247"/>
                  </a:lnTo>
                  <a:lnTo>
                    <a:pt x="692" y="247"/>
                  </a:lnTo>
                  <a:lnTo>
                    <a:pt x="692" y="245"/>
                  </a:lnTo>
                  <a:lnTo>
                    <a:pt x="691" y="245"/>
                  </a:lnTo>
                  <a:lnTo>
                    <a:pt x="694" y="245"/>
                  </a:lnTo>
                  <a:close/>
                  <a:moveTo>
                    <a:pt x="1096" y="245"/>
                  </a:moveTo>
                  <a:lnTo>
                    <a:pt x="1098" y="245"/>
                  </a:lnTo>
                  <a:lnTo>
                    <a:pt x="1098" y="245"/>
                  </a:lnTo>
                  <a:lnTo>
                    <a:pt x="1099" y="247"/>
                  </a:lnTo>
                  <a:lnTo>
                    <a:pt x="1099" y="247"/>
                  </a:lnTo>
                  <a:lnTo>
                    <a:pt x="1099" y="247"/>
                  </a:lnTo>
                  <a:lnTo>
                    <a:pt x="1099" y="247"/>
                  </a:lnTo>
                  <a:lnTo>
                    <a:pt x="1099" y="247"/>
                  </a:lnTo>
                  <a:lnTo>
                    <a:pt x="1101" y="247"/>
                  </a:lnTo>
                  <a:lnTo>
                    <a:pt x="1101" y="249"/>
                  </a:lnTo>
                  <a:lnTo>
                    <a:pt x="1101" y="249"/>
                  </a:lnTo>
                  <a:lnTo>
                    <a:pt x="1101" y="249"/>
                  </a:lnTo>
                  <a:lnTo>
                    <a:pt x="1101" y="250"/>
                  </a:lnTo>
                  <a:lnTo>
                    <a:pt x="1101" y="250"/>
                  </a:lnTo>
                  <a:lnTo>
                    <a:pt x="1096" y="249"/>
                  </a:lnTo>
                  <a:lnTo>
                    <a:pt x="1096" y="247"/>
                  </a:lnTo>
                  <a:lnTo>
                    <a:pt x="1096" y="245"/>
                  </a:lnTo>
                  <a:lnTo>
                    <a:pt x="1096" y="245"/>
                  </a:lnTo>
                  <a:lnTo>
                    <a:pt x="1096" y="245"/>
                  </a:lnTo>
                  <a:close/>
                  <a:moveTo>
                    <a:pt x="888" y="234"/>
                  </a:moveTo>
                  <a:lnTo>
                    <a:pt x="890" y="234"/>
                  </a:lnTo>
                  <a:lnTo>
                    <a:pt x="890" y="234"/>
                  </a:lnTo>
                  <a:lnTo>
                    <a:pt x="891" y="238"/>
                  </a:lnTo>
                  <a:lnTo>
                    <a:pt x="893" y="238"/>
                  </a:lnTo>
                  <a:lnTo>
                    <a:pt x="893" y="239"/>
                  </a:lnTo>
                  <a:lnTo>
                    <a:pt x="893" y="241"/>
                  </a:lnTo>
                  <a:lnTo>
                    <a:pt x="893" y="242"/>
                  </a:lnTo>
                  <a:lnTo>
                    <a:pt x="891" y="244"/>
                  </a:lnTo>
                  <a:lnTo>
                    <a:pt x="890" y="245"/>
                  </a:lnTo>
                  <a:lnTo>
                    <a:pt x="890" y="249"/>
                  </a:lnTo>
                  <a:lnTo>
                    <a:pt x="888" y="250"/>
                  </a:lnTo>
                  <a:lnTo>
                    <a:pt x="886" y="252"/>
                  </a:lnTo>
                  <a:lnTo>
                    <a:pt x="886" y="252"/>
                  </a:lnTo>
                  <a:lnTo>
                    <a:pt x="886" y="253"/>
                  </a:lnTo>
                  <a:lnTo>
                    <a:pt x="885" y="253"/>
                  </a:lnTo>
                  <a:lnTo>
                    <a:pt x="883" y="252"/>
                  </a:lnTo>
                  <a:lnTo>
                    <a:pt x="882" y="250"/>
                  </a:lnTo>
                  <a:lnTo>
                    <a:pt x="882" y="249"/>
                  </a:lnTo>
                  <a:lnTo>
                    <a:pt x="880" y="249"/>
                  </a:lnTo>
                  <a:lnTo>
                    <a:pt x="879" y="247"/>
                  </a:lnTo>
                  <a:lnTo>
                    <a:pt x="879" y="247"/>
                  </a:lnTo>
                  <a:lnTo>
                    <a:pt x="879" y="244"/>
                  </a:lnTo>
                  <a:lnTo>
                    <a:pt x="879" y="242"/>
                  </a:lnTo>
                  <a:lnTo>
                    <a:pt x="879" y="241"/>
                  </a:lnTo>
                  <a:lnTo>
                    <a:pt x="879" y="241"/>
                  </a:lnTo>
                  <a:lnTo>
                    <a:pt x="880" y="239"/>
                  </a:lnTo>
                  <a:lnTo>
                    <a:pt x="882" y="236"/>
                  </a:lnTo>
                  <a:lnTo>
                    <a:pt x="883" y="234"/>
                  </a:lnTo>
                  <a:lnTo>
                    <a:pt x="885" y="234"/>
                  </a:lnTo>
                  <a:lnTo>
                    <a:pt x="886" y="234"/>
                  </a:lnTo>
                  <a:lnTo>
                    <a:pt x="888" y="234"/>
                  </a:lnTo>
                  <a:lnTo>
                    <a:pt x="888" y="234"/>
                  </a:lnTo>
                  <a:close/>
                  <a:moveTo>
                    <a:pt x="1102" y="231"/>
                  </a:moveTo>
                  <a:lnTo>
                    <a:pt x="1104" y="231"/>
                  </a:lnTo>
                  <a:lnTo>
                    <a:pt x="1106" y="231"/>
                  </a:lnTo>
                  <a:lnTo>
                    <a:pt x="1107" y="231"/>
                  </a:lnTo>
                  <a:lnTo>
                    <a:pt x="1107" y="233"/>
                  </a:lnTo>
                  <a:lnTo>
                    <a:pt x="1107" y="234"/>
                  </a:lnTo>
                  <a:lnTo>
                    <a:pt x="1106" y="234"/>
                  </a:lnTo>
                  <a:lnTo>
                    <a:pt x="1104" y="234"/>
                  </a:lnTo>
                  <a:lnTo>
                    <a:pt x="1101" y="234"/>
                  </a:lnTo>
                  <a:lnTo>
                    <a:pt x="1101" y="234"/>
                  </a:lnTo>
                  <a:lnTo>
                    <a:pt x="1099" y="233"/>
                  </a:lnTo>
                  <a:lnTo>
                    <a:pt x="1101" y="233"/>
                  </a:lnTo>
                  <a:lnTo>
                    <a:pt x="1101" y="233"/>
                  </a:lnTo>
                  <a:lnTo>
                    <a:pt x="1101" y="233"/>
                  </a:lnTo>
                  <a:lnTo>
                    <a:pt x="1101" y="231"/>
                  </a:lnTo>
                  <a:lnTo>
                    <a:pt x="1101" y="231"/>
                  </a:lnTo>
                  <a:lnTo>
                    <a:pt x="1102" y="231"/>
                  </a:lnTo>
                  <a:close/>
                  <a:moveTo>
                    <a:pt x="961" y="227"/>
                  </a:moveTo>
                  <a:lnTo>
                    <a:pt x="962" y="227"/>
                  </a:lnTo>
                  <a:lnTo>
                    <a:pt x="964" y="228"/>
                  </a:lnTo>
                  <a:lnTo>
                    <a:pt x="967" y="228"/>
                  </a:lnTo>
                  <a:lnTo>
                    <a:pt x="968" y="228"/>
                  </a:lnTo>
                  <a:lnTo>
                    <a:pt x="970" y="230"/>
                  </a:lnTo>
                  <a:lnTo>
                    <a:pt x="968" y="230"/>
                  </a:lnTo>
                  <a:lnTo>
                    <a:pt x="968" y="230"/>
                  </a:lnTo>
                  <a:lnTo>
                    <a:pt x="965" y="230"/>
                  </a:lnTo>
                  <a:lnTo>
                    <a:pt x="962" y="228"/>
                  </a:lnTo>
                  <a:lnTo>
                    <a:pt x="961" y="228"/>
                  </a:lnTo>
                  <a:lnTo>
                    <a:pt x="961" y="227"/>
                  </a:lnTo>
                  <a:lnTo>
                    <a:pt x="961" y="227"/>
                  </a:lnTo>
                  <a:close/>
                  <a:moveTo>
                    <a:pt x="1011" y="223"/>
                  </a:moveTo>
                  <a:lnTo>
                    <a:pt x="1013" y="223"/>
                  </a:lnTo>
                  <a:lnTo>
                    <a:pt x="1014" y="225"/>
                  </a:lnTo>
                  <a:lnTo>
                    <a:pt x="1017" y="225"/>
                  </a:lnTo>
                  <a:lnTo>
                    <a:pt x="1020" y="227"/>
                  </a:lnTo>
                  <a:lnTo>
                    <a:pt x="1022" y="228"/>
                  </a:lnTo>
                  <a:lnTo>
                    <a:pt x="1022" y="230"/>
                  </a:lnTo>
                  <a:lnTo>
                    <a:pt x="1024" y="231"/>
                  </a:lnTo>
                  <a:lnTo>
                    <a:pt x="1022" y="231"/>
                  </a:lnTo>
                  <a:lnTo>
                    <a:pt x="1022" y="231"/>
                  </a:lnTo>
                  <a:lnTo>
                    <a:pt x="1020" y="231"/>
                  </a:lnTo>
                  <a:lnTo>
                    <a:pt x="1019" y="231"/>
                  </a:lnTo>
                  <a:lnTo>
                    <a:pt x="1017" y="231"/>
                  </a:lnTo>
                  <a:lnTo>
                    <a:pt x="1016" y="230"/>
                  </a:lnTo>
                  <a:lnTo>
                    <a:pt x="1014" y="230"/>
                  </a:lnTo>
                  <a:lnTo>
                    <a:pt x="1014" y="228"/>
                  </a:lnTo>
                  <a:lnTo>
                    <a:pt x="1013" y="227"/>
                  </a:lnTo>
                  <a:lnTo>
                    <a:pt x="1011" y="225"/>
                  </a:lnTo>
                  <a:lnTo>
                    <a:pt x="1009" y="223"/>
                  </a:lnTo>
                  <a:lnTo>
                    <a:pt x="1011" y="223"/>
                  </a:lnTo>
                  <a:close/>
                  <a:moveTo>
                    <a:pt x="852" y="222"/>
                  </a:moveTo>
                  <a:lnTo>
                    <a:pt x="853" y="222"/>
                  </a:lnTo>
                  <a:lnTo>
                    <a:pt x="853" y="222"/>
                  </a:lnTo>
                  <a:lnTo>
                    <a:pt x="853" y="223"/>
                  </a:lnTo>
                  <a:lnTo>
                    <a:pt x="855" y="223"/>
                  </a:lnTo>
                  <a:lnTo>
                    <a:pt x="853" y="225"/>
                  </a:lnTo>
                  <a:lnTo>
                    <a:pt x="853" y="227"/>
                  </a:lnTo>
                  <a:lnTo>
                    <a:pt x="853" y="227"/>
                  </a:lnTo>
                  <a:lnTo>
                    <a:pt x="852" y="230"/>
                  </a:lnTo>
                  <a:lnTo>
                    <a:pt x="847" y="231"/>
                  </a:lnTo>
                  <a:lnTo>
                    <a:pt x="847" y="233"/>
                  </a:lnTo>
                  <a:lnTo>
                    <a:pt x="845" y="234"/>
                  </a:lnTo>
                  <a:lnTo>
                    <a:pt x="839" y="239"/>
                  </a:lnTo>
                  <a:lnTo>
                    <a:pt x="838" y="239"/>
                  </a:lnTo>
                  <a:lnTo>
                    <a:pt x="838" y="239"/>
                  </a:lnTo>
                  <a:lnTo>
                    <a:pt x="836" y="239"/>
                  </a:lnTo>
                  <a:lnTo>
                    <a:pt x="833" y="238"/>
                  </a:lnTo>
                  <a:lnTo>
                    <a:pt x="828" y="241"/>
                  </a:lnTo>
                  <a:lnTo>
                    <a:pt x="828" y="239"/>
                  </a:lnTo>
                  <a:lnTo>
                    <a:pt x="828" y="238"/>
                  </a:lnTo>
                  <a:lnTo>
                    <a:pt x="828" y="238"/>
                  </a:lnTo>
                  <a:lnTo>
                    <a:pt x="826" y="234"/>
                  </a:lnTo>
                  <a:lnTo>
                    <a:pt x="826" y="234"/>
                  </a:lnTo>
                  <a:lnTo>
                    <a:pt x="826" y="233"/>
                  </a:lnTo>
                  <a:lnTo>
                    <a:pt x="826" y="233"/>
                  </a:lnTo>
                  <a:lnTo>
                    <a:pt x="828" y="231"/>
                  </a:lnTo>
                  <a:lnTo>
                    <a:pt x="833" y="223"/>
                  </a:lnTo>
                  <a:lnTo>
                    <a:pt x="834" y="223"/>
                  </a:lnTo>
                  <a:lnTo>
                    <a:pt x="838" y="223"/>
                  </a:lnTo>
                  <a:lnTo>
                    <a:pt x="839" y="223"/>
                  </a:lnTo>
                  <a:lnTo>
                    <a:pt x="839" y="223"/>
                  </a:lnTo>
                  <a:lnTo>
                    <a:pt x="844" y="222"/>
                  </a:lnTo>
                  <a:lnTo>
                    <a:pt x="847" y="222"/>
                  </a:lnTo>
                  <a:lnTo>
                    <a:pt x="850" y="222"/>
                  </a:lnTo>
                  <a:lnTo>
                    <a:pt x="852" y="222"/>
                  </a:lnTo>
                  <a:close/>
                  <a:moveTo>
                    <a:pt x="908" y="209"/>
                  </a:moveTo>
                  <a:lnTo>
                    <a:pt x="912" y="211"/>
                  </a:lnTo>
                  <a:lnTo>
                    <a:pt x="913" y="211"/>
                  </a:lnTo>
                  <a:lnTo>
                    <a:pt x="915" y="211"/>
                  </a:lnTo>
                  <a:lnTo>
                    <a:pt x="915" y="211"/>
                  </a:lnTo>
                  <a:lnTo>
                    <a:pt x="916" y="212"/>
                  </a:lnTo>
                  <a:lnTo>
                    <a:pt x="918" y="214"/>
                  </a:lnTo>
                  <a:lnTo>
                    <a:pt x="918" y="216"/>
                  </a:lnTo>
                  <a:lnTo>
                    <a:pt x="918" y="216"/>
                  </a:lnTo>
                  <a:lnTo>
                    <a:pt x="916" y="217"/>
                  </a:lnTo>
                  <a:lnTo>
                    <a:pt x="916" y="217"/>
                  </a:lnTo>
                  <a:lnTo>
                    <a:pt x="915" y="219"/>
                  </a:lnTo>
                  <a:lnTo>
                    <a:pt x="912" y="219"/>
                  </a:lnTo>
                  <a:lnTo>
                    <a:pt x="910" y="219"/>
                  </a:lnTo>
                  <a:lnTo>
                    <a:pt x="907" y="216"/>
                  </a:lnTo>
                  <a:lnTo>
                    <a:pt x="904" y="212"/>
                  </a:lnTo>
                  <a:lnTo>
                    <a:pt x="904" y="211"/>
                  </a:lnTo>
                  <a:lnTo>
                    <a:pt x="904" y="211"/>
                  </a:lnTo>
                  <a:lnTo>
                    <a:pt x="905" y="211"/>
                  </a:lnTo>
                  <a:lnTo>
                    <a:pt x="908" y="209"/>
                  </a:lnTo>
                  <a:close/>
                  <a:moveTo>
                    <a:pt x="924" y="206"/>
                  </a:moveTo>
                  <a:lnTo>
                    <a:pt x="929" y="208"/>
                  </a:lnTo>
                  <a:lnTo>
                    <a:pt x="931" y="209"/>
                  </a:lnTo>
                  <a:lnTo>
                    <a:pt x="931" y="212"/>
                  </a:lnTo>
                  <a:lnTo>
                    <a:pt x="929" y="212"/>
                  </a:lnTo>
                  <a:lnTo>
                    <a:pt x="927" y="212"/>
                  </a:lnTo>
                  <a:lnTo>
                    <a:pt x="924" y="211"/>
                  </a:lnTo>
                  <a:lnTo>
                    <a:pt x="921" y="208"/>
                  </a:lnTo>
                  <a:lnTo>
                    <a:pt x="924" y="206"/>
                  </a:lnTo>
                  <a:close/>
                  <a:moveTo>
                    <a:pt x="916" y="197"/>
                  </a:moveTo>
                  <a:lnTo>
                    <a:pt x="918" y="198"/>
                  </a:lnTo>
                  <a:lnTo>
                    <a:pt x="918" y="198"/>
                  </a:lnTo>
                  <a:lnTo>
                    <a:pt x="916" y="198"/>
                  </a:lnTo>
                  <a:lnTo>
                    <a:pt x="915" y="200"/>
                  </a:lnTo>
                  <a:lnTo>
                    <a:pt x="912" y="200"/>
                  </a:lnTo>
                  <a:lnTo>
                    <a:pt x="912" y="198"/>
                  </a:lnTo>
                  <a:lnTo>
                    <a:pt x="912" y="198"/>
                  </a:lnTo>
                  <a:lnTo>
                    <a:pt x="912" y="198"/>
                  </a:lnTo>
                  <a:lnTo>
                    <a:pt x="915" y="197"/>
                  </a:lnTo>
                  <a:lnTo>
                    <a:pt x="916" y="197"/>
                  </a:lnTo>
                  <a:close/>
                  <a:moveTo>
                    <a:pt x="801" y="152"/>
                  </a:moveTo>
                  <a:lnTo>
                    <a:pt x="803" y="152"/>
                  </a:lnTo>
                  <a:lnTo>
                    <a:pt x="803" y="154"/>
                  </a:lnTo>
                  <a:lnTo>
                    <a:pt x="803" y="156"/>
                  </a:lnTo>
                  <a:lnTo>
                    <a:pt x="806" y="156"/>
                  </a:lnTo>
                  <a:lnTo>
                    <a:pt x="808" y="157"/>
                  </a:lnTo>
                  <a:lnTo>
                    <a:pt x="808" y="159"/>
                  </a:lnTo>
                  <a:lnTo>
                    <a:pt x="809" y="160"/>
                  </a:lnTo>
                  <a:lnTo>
                    <a:pt x="808" y="160"/>
                  </a:lnTo>
                  <a:lnTo>
                    <a:pt x="806" y="162"/>
                  </a:lnTo>
                  <a:lnTo>
                    <a:pt x="806" y="162"/>
                  </a:lnTo>
                  <a:lnTo>
                    <a:pt x="806" y="164"/>
                  </a:lnTo>
                  <a:lnTo>
                    <a:pt x="809" y="165"/>
                  </a:lnTo>
                  <a:lnTo>
                    <a:pt x="811" y="168"/>
                  </a:lnTo>
                  <a:lnTo>
                    <a:pt x="812" y="170"/>
                  </a:lnTo>
                  <a:lnTo>
                    <a:pt x="812" y="168"/>
                  </a:lnTo>
                  <a:lnTo>
                    <a:pt x="814" y="168"/>
                  </a:lnTo>
                  <a:lnTo>
                    <a:pt x="815" y="165"/>
                  </a:lnTo>
                  <a:lnTo>
                    <a:pt x="817" y="164"/>
                  </a:lnTo>
                  <a:lnTo>
                    <a:pt x="817" y="164"/>
                  </a:lnTo>
                  <a:lnTo>
                    <a:pt x="820" y="167"/>
                  </a:lnTo>
                  <a:lnTo>
                    <a:pt x="822" y="168"/>
                  </a:lnTo>
                  <a:lnTo>
                    <a:pt x="822" y="170"/>
                  </a:lnTo>
                  <a:lnTo>
                    <a:pt x="823" y="170"/>
                  </a:lnTo>
                  <a:lnTo>
                    <a:pt x="826" y="171"/>
                  </a:lnTo>
                  <a:lnTo>
                    <a:pt x="828" y="171"/>
                  </a:lnTo>
                  <a:lnTo>
                    <a:pt x="831" y="171"/>
                  </a:lnTo>
                  <a:lnTo>
                    <a:pt x="833" y="173"/>
                  </a:lnTo>
                  <a:lnTo>
                    <a:pt x="836" y="176"/>
                  </a:lnTo>
                  <a:lnTo>
                    <a:pt x="836" y="176"/>
                  </a:lnTo>
                  <a:lnTo>
                    <a:pt x="839" y="178"/>
                  </a:lnTo>
                  <a:lnTo>
                    <a:pt x="844" y="181"/>
                  </a:lnTo>
                  <a:lnTo>
                    <a:pt x="845" y="181"/>
                  </a:lnTo>
                  <a:lnTo>
                    <a:pt x="850" y="181"/>
                  </a:lnTo>
                  <a:lnTo>
                    <a:pt x="852" y="182"/>
                  </a:lnTo>
                  <a:lnTo>
                    <a:pt x="853" y="184"/>
                  </a:lnTo>
                  <a:lnTo>
                    <a:pt x="855" y="186"/>
                  </a:lnTo>
                  <a:lnTo>
                    <a:pt x="856" y="189"/>
                  </a:lnTo>
                  <a:lnTo>
                    <a:pt x="858" y="193"/>
                  </a:lnTo>
                  <a:lnTo>
                    <a:pt x="858" y="195"/>
                  </a:lnTo>
                  <a:lnTo>
                    <a:pt x="858" y="195"/>
                  </a:lnTo>
                  <a:lnTo>
                    <a:pt x="858" y="195"/>
                  </a:lnTo>
                  <a:lnTo>
                    <a:pt x="855" y="198"/>
                  </a:lnTo>
                  <a:lnTo>
                    <a:pt x="855" y="198"/>
                  </a:lnTo>
                  <a:lnTo>
                    <a:pt x="858" y="198"/>
                  </a:lnTo>
                  <a:lnTo>
                    <a:pt x="863" y="197"/>
                  </a:lnTo>
                  <a:lnTo>
                    <a:pt x="866" y="197"/>
                  </a:lnTo>
                  <a:lnTo>
                    <a:pt x="867" y="198"/>
                  </a:lnTo>
                  <a:lnTo>
                    <a:pt x="867" y="198"/>
                  </a:lnTo>
                  <a:lnTo>
                    <a:pt x="869" y="197"/>
                  </a:lnTo>
                  <a:lnTo>
                    <a:pt x="871" y="197"/>
                  </a:lnTo>
                  <a:lnTo>
                    <a:pt x="872" y="198"/>
                  </a:lnTo>
                  <a:lnTo>
                    <a:pt x="874" y="198"/>
                  </a:lnTo>
                  <a:lnTo>
                    <a:pt x="874" y="200"/>
                  </a:lnTo>
                  <a:lnTo>
                    <a:pt x="874" y="200"/>
                  </a:lnTo>
                  <a:lnTo>
                    <a:pt x="872" y="200"/>
                  </a:lnTo>
                  <a:lnTo>
                    <a:pt x="875" y="201"/>
                  </a:lnTo>
                  <a:lnTo>
                    <a:pt x="879" y="203"/>
                  </a:lnTo>
                  <a:lnTo>
                    <a:pt x="879" y="203"/>
                  </a:lnTo>
                  <a:lnTo>
                    <a:pt x="875" y="206"/>
                  </a:lnTo>
                  <a:lnTo>
                    <a:pt x="872" y="208"/>
                  </a:lnTo>
                  <a:lnTo>
                    <a:pt x="869" y="211"/>
                  </a:lnTo>
                  <a:lnTo>
                    <a:pt x="867" y="211"/>
                  </a:lnTo>
                  <a:lnTo>
                    <a:pt x="867" y="211"/>
                  </a:lnTo>
                  <a:lnTo>
                    <a:pt x="866" y="211"/>
                  </a:lnTo>
                  <a:lnTo>
                    <a:pt x="863" y="209"/>
                  </a:lnTo>
                  <a:lnTo>
                    <a:pt x="853" y="206"/>
                  </a:lnTo>
                  <a:lnTo>
                    <a:pt x="852" y="206"/>
                  </a:lnTo>
                  <a:lnTo>
                    <a:pt x="849" y="204"/>
                  </a:lnTo>
                  <a:lnTo>
                    <a:pt x="847" y="204"/>
                  </a:lnTo>
                  <a:lnTo>
                    <a:pt x="847" y="200"/>
                  </a:lnTo>
                  <a:lnTo>
                    <a:pt x="845" y="200"/>
                  </a:lnTo>
                  <a:lnTo>
                    <a:pt x="841" y="198"/>
                  </a:lnTo>
                  <a:lnTo>
                    <a:pt x="839" y="198"/>
                  </a:lnTo>
                  <a:lnTo>
                    <a:pt x="839" y="197"/>
                  </a:lnTo>
                  <a:lnTo>
                    <a:pt x="839" y="195"/>
                  </a:lnTo>
                  <a:lnTo>
                    <a:pt x="838" y="195"/>
                  </a:lnTo>
                  <a:lnTo>
                    <a:pt x="836" y="195"/>
                  </a:lnTo>
                  <a:lnTo>
                    <a:pt x="834" y="195"/>
                  </a:lnTo>
                  <a:lnTo>
                    <a:pt x="831" y="197"/>
                  </a:lnTo>
                  <a:lnTo>
                    <a:pt x="831" y="197"/>
                  </a:lnTo>
                  <a:lnTo>
                    <a:pt x="830" y="198"/>
                  </a:lnTo>
                  <a:lnTo>
                    <a:pt x="830" y="200"/>
                  </a:lnTo>
                  <a:lnTo>
                    <a:pt x="830" y="201"/>
                  </a:lnTo>
                  <a:lnTo>
                    <a:pt x="828" y="203"/>
                  </a:lnTo>
                  <a:lnTo>
                    <a:pt x="825" y="206"/>
                  </a:lnTo>
                  <a:lnTo>
                    <a:pt x="822" y="208"/>
                  </a:lnTo>
                  <a:lnTo>
                    <a:pt x="820" y="208"/>
                  </a:lnTo>
                  <a:lnTo>
                    <a:pt x="820" y="208"/>
                  </a:lnTo>
                  <a:lnTo>
                    <a:pt x="819" y="209"/>
                  </a:lnTo>
                  <a:lnTo>
                    <a:pt x="817" y="212"/>
                  </a:lnTo>
                  <a:lnTo>
                    <a:pt x="817" y="212"/>
                  </a:lnTo>
                  <a:lnTo>
                    <a:pt x="815" y="214"/>
                  </a:lnTo>
                  <a:lnTo>
                    <a:pt x="812" y="216"/>
                  </a:lnTo>
                  <a:lnTo>
                    <a:pt x="811" y="217"/>
                  </a:lnTo>
                  <a:lnTo>
                    <a:pt x="806" y="219"/>
                  </a:lnTo>
                  <a:lnTo>
                    <a:pt x="804" y="219"/>
                  </a:lnTo>
                  <a:lnTo>
                    <a:pt x="803" y="219"/>
                  </a:lnTo>
                  <a:lnTo>
                    <a:pt x="801" y="216"/>
                  </a:lnTo>
                  <a:lnTo>
                    <a:pt x="800" y="206"/>
                  </a:lnTo>
                  <a:lnTo>
                    <a:pt x="800" y="206"/>
                  </a:lnTo>
                  <a:lnTo>
                    <a:pt x="800" y="204"/>
                  </a:lnTo>
                  <a:lnTo>
                    <a:pt x="798" y="204"/>
                  </a:lnTo>
                  <a:lnTo>
                    <a:pt x="792" y="206"/>
                  </a:lnTo>
                  <a:lnTo>
                    <a:pt x="787" y="206"/>
                  </a:lnTo>
                  <a:lnTo>
                    <a:pt x="784" y="208"/>
                  </a:lnTo>
                  <a:lnTo>
                    <a:pt x="782" y="208"/>
                  </a:lnTo>
                  <a:lnTo>
                    <a:pt x="781" y="208"/>
                  </a:lnTo>
                  <a:lnTo>
                    <a:pt x="779" y="208"/>
                  </a:lnTo>
                  <a:lnTo>
                    <a:pt x="779" y="208"/>
                  </a:lnTo>
                  <a:lnTo>
                    <a:pt x="778" y="206"/>
                  </a:lnTo>
                  <a:lnTo>
                    <a:pt x="778" y="206"/>
                  </a:lnTo>
                  <a:lnTo>
                    <a:pt x="779" y="204"/>
                  </a:lnTo>
                  <a:lnTo>
                    <a:pt x="781" y="201"/>
                  </a:lnTo>
                  <a:lnTo>
                    <a:pt x="782" y="200"/>
                  </a:lnTo>
                  <a:lnTo>
                    <a:pt x="782" y="200"/>
                  </a:lnTo>
                  <a:lnTo>
                    <a:pt x="790" y="197"/>
                  </a:lnTo>
                  <a:lnTo>
                    <a:pt x="792" y="197"/>
                  </a:lnTo>
                  <a:lnTo>
                    <a:pt x="792" y="195"/>
                  </a:lnTo>
                  <a:lnTo>
                    <a:pt x="792" y="193"/>
                  </a:lnTo>
                  <a:lnTo>
                    <a:pt x="792" y="193"/>
                  </a:lnTo>
                  <a:lnTo>
                    <a:pt x="790" y="189"/>
                  </a:lnTo>
                  <a:lnTo>
                    <a:pt x="790" y="187"/>
                  </a:lnTo>
                  <a:lnTo>
                    <a:pt x="790" y="186"/>
                  </a:lnTo>
                  <a:lnTo>
                    <a:pt x="790" y="182"/>
                  </a:lnTo>
                  <a:lnTo>
                    <a:pt x="792" y="178"/>
                  </a:lnTo>
                  <a:lnTo>
                    <a:pt x="793" y="175"/>
                  </a:lnTo>
                  <a:lnTo>
                    <a:pt x="793" y="165"/>
                  </a:lnTo>
                  <a:lnTo>
                    <a:pt x="795" y="162"/>
                  </a:lnTo>
                  <a:lnTo>
                    <a:pt x="795" y="160"/>
                  </a:lnTo>
                  <a:lnTo>
                    <a:pt x="797" y="159"/>
                  </a:lnTo>
                  <a:lnTo>
                    <a:pt x="798" y="156"/>
                  </a:lnTo>
                  <a:lnTo>
                    <a:pt x="800" y="154"/>
                  </a:lnTo>
                  <a:lnTo>
                    <a:pt x="801" y="152"/>
                  </a:lnTo>
                  <a:close/>
                  <a:moveTo>
                    <a:pt x="809" y="151"/>
                  </a:moveTo>
                  <a:lnTo>
                    <a:pt x="811" y="151"/>
                  </a:lnTo>
                  <a:lnTo>
                    <a:pt x="811" y="151"/>
                  </a:lnTo>
                  <a:lnTo>
                    <a:pt x="812" y="152"/>
                  </a:lnTo>
                  <a:lnTo>
                    <a:pt x="812" y="152"/>
                  </a:lnTo>
                  <a:lnTo>
                    <a:pt x="814" y="154"/>
                  </a:lnTo>
                  <a:lnTo>
                    <a:pt x="814" y="156"/>
                  </a:lnTo>
                  <a:lnTo>
                    <a:pt x="815" y="159"/>
                  </a:lnTo>
                  <a:lnTo>
                    <a:pt x="815" y="160"/>
                  </a:lnTo>
                  <a:lnTo>
                    <a:pt x="815" y="160"/>
                  </a:lnTo>
                  <a:lnTo>
                    <a:pt x="815" y="162"/>
                  </a:lnTo>
                  <a:lnTo>
                    <a:pt x="814" y="162"/>
                  </a:lnTo>
                  <a:lnTo>
                    <a:pt x="814" y="162"/>
                  </a:lnTo>
                  <a:lnTo>
                    <a:pt x="812" y="160"/>
                  </a:lnTo>
                  <a:lnTo>
                    <a:pt x="812" y="159"/>
                  </a:lnTo>
                  <a:lnTo>
                    <a:pt x="811" y="159"/>
                  </a:lnTo>
                  <a:lnTo>
                    <a:pt x="809" y="157"/>
                  </a:lnTo>
                  <a:lnTo>
                    <a:pt x="809" y="157"/>
                  </a:lnTo>
                  <a:lnTo>
                    <a:pt x="808" y="156"/>
                  </a:lnTo>
                  <a:lnTo>
                    <a:pt x="808" y="154"/>
                  </a:lnTo>
                  <a:lnTo>
                    <a:pt x="808" y="152"/>
                  </a:lnTo>
                  <a:lnTo>
                    <a:pt x="808" y="152"/>
                  </a:lnTo>
                  <a:lnTo>
                    <a:pt x="808" y="151"/>
                  </a:lnTo>
                  <a:lnTo>
                    <a:pt x="809" y="151"/>
                  </a:lnTo>
                  <a:close/>
                  <a:moveTo>
                    <a:pt x="819" y="148"/>
                  </a:moveTo>
                  <a:lnTo>
                    <a:pt x="823" y="149"/>
                  </a:lnTo>
                  <a:lnTo>
                    <a:pt x="825" y="151"/>
                  </a:lnTo>
                  <a:lnTo>
                    <a:pt x="828" y="152"/>
                  </a:lnTo>
                  <a:lnTo>
                    <a:pt x="828" y="152"/>
                  </a:lnTo>
                  <a:lnTo>
                    <a:pt x="830" y="154"/>
                  </a:lnTo>
                  <a:lnTo>
                    <a:pt x="828" y="154"/>
                  </a:lnTo>
                  <a:lnTo>
                    <a:pt x="828" y="156"/>
                  </a:lnTo>
                  <a:lnTo>
                    <a:pt x="828" y="156"/>
                  </a:lnTo>
                  <a:lnTo>
                    <a:pt x="830" y="157"/>
                  </a:lnTo>
                  <a:lnTo>
                    <a:pt x="833" y="157"/>
                  </a:lnTo>
                  <a:lnTo>
                    <a:pt x="834" y="157"/>
                  </a:lnTo>
                  <a:lnTo>
                    <a:pt x="836" y="157"/>
                  </a:lnTo>
                  <a:lnTo>
                    <a:pt x="836" y="159"/>
                  </a:lnTo>
                  <a:lnTo>
                    <a:pt x="834" y="159"/>
                  </a:lnTo>
                  <a:lnTo>
                    <a:pt x="834" y="160"/>
                  </a:lnTo>
                  <a:lnTo>
                    <a:pt x="833" y="160"/>
                  </a:lnTo>
                  <a:lnTo>
                    <a:pt x="831" y="159"/>
                  </a:lnTo>
                  <a:lnTo>
                    <a:pt x="831" y="159"/>
                  </a:lnTo>
                  <a:lnTo>
                    <a:pt x="831" y="159"/>
                  </a:lnTo>
                  <a:lnTo>
                    <a:pt x="830" y="159"/>
                  </a:lnTo>
                  <a:lnTo>
                    <a:pt x="830" y="159"/>
                  </a:lnTo>
                  <a:lnTo>
                    <a:pt x="830" y="159"/>
                  </a:lnTo>
                  <a:lnTo>
                    <a:pt x="830" y="159"/>
                  </a:lnTo>
                  <a:lnTo>
                    <a:pt x="830" y="159"/>
                  </a:lnTo>
                  <a:lnTo>
                    <a:pt x="828" y="159"/>
                  </a:lnTo>
                  <a:lnTo>
                    <a:pt x="826" y="159"/>
                  </a:lnTo>
                  <a:lnTo>
                    <a:pt x="828" y="159"/>
                  </a:lnTo>
                  <a:lnTo>
                    <a:pt x="828" y="157"/>
                  </a:lnTo>
                  <a:lnTo>
                    <a:pt x="828" y="157"/>
                  </a:lnTo>
                  <a:lnTo>
                    <a:pt x="826" y="156"/>
                  </a:lnTo>
                  <a:lnTo>
                    <a:pt x="825" y="157"/>
                  </a:lnTo>
                  <a:lnTo>
                    <a:pt x="825" y="157"/>
                  </a:lnTo>
                  <a:lnTo>
                    <a:pt x="823" y="157"/>
                  </a:lnTo>
                  <a:lnTo>
                    <a:pt x="823" y="154"/>
                  </a:lnTo>
                  <a:lnTo>
                    <a:pt x="822" y="152"/>
                  </a:lnTo>
                  <a:lnTo>
                    <a:pt x="822" y="152"/>
                  </a:lnTo>
                  <a:lnTo>
                    <a:pt x="822" y="152"/>
                  </a:lnTo>
                  <a:lnTo>
                    <a:pt x="820" y="151"/>
                  </a:lnTo>
                  <a:lnTo>
                    <a:pt x="819" y="151"/>
                  </a:lnTo>
                  <a:lnTo>
                    <a:pt x="819" y="149"/>
                  </a:lnTo>
                  <a:lnTo>
                    <a:pt x="817" y="149"/>
                  </a:lnTo>
                  <a:lnTo>
                    <a:pt x="819" y="149"/>
                  </a:lnTo>
                  <a:lnTo>
                    <a:pt x="819" y="148"/>
                  </a:lnTo>
                  <a:close/>
                  <a:moveTo>
                    <a:pt x="836" y="143"/>
                  </a:moveTo>
                  <a:lnTo>
                    <a:pt x="838" y="145"/>
                  </a:lnTo>
                  <a:lnTo>
                    <a:pt x="839" y="145"/>
                  </a:lnTo>
                  <a:lnTo>
                    <a:pt x="839" y="145"/>
                  </a:lnTo>
                  <a:lnTo>
                    <a:pt x="841" y="145"/>
                  </a:lnTo>
                  <a:lnTo>
                    <a:pt x="839" y="146"/>
                  </a:lnTo>
                  <a:lnTo>
                    <a:pt x="838" y="146"/>
                  </a:lnTo>
                  <a:lnTo>
                    <a:pt x="838" y="146"/>
                  </a:lnTo>
                  <a:lnTo>
                    <a:pt x="836" y="145"/>
                  </a:lnTo>
                  <a:lnTo>
                    <a:pt x="836" y="145"/>
                  </a:lnTo>
                  <a:lnTo>
                    <a:pt x="836" y="143"/>
                  </a:lnTo>
                  <a:lnTo>
                    <a:pt x="836" y="143"/>
                  </a:lnTo>
                  <a:close/>
                  <a:moveTo>
                    <a:pt x="476" y="127"/>
                  </a:moveTo>
                  <a:lnTo>
                    <a:pt x="478" y="127"/>
                  </a:lnTo>
                  <a:lnTo>
                    <a:pt x="480" y="127"/>
                  </a:lnTo>
                  <a:lnTo>
                    <a:pt x="480" y="129"/>
                  </a:lnTo>
                  <a:lnTo>
                    <a:pt x="480" y="130"/>
                  </a:lnTo>
                  <a:lnTo>
                    <a:pt x="478" y="130"/>
                  </a:lnTo>
                  <a:lnTo>
                    <a:pt x="478" y="130"/>
                  </a:lnTo>
                  <a:lnTo>
                    <a:pt x="476" y="129"/>
                  </a:lnTo>
                  <a:lnTo>
                    <a:pt x="476" y="127"/>
                  </a:lnTo>
                  <a:close/>
                  <a:moveTo>
                    <a:pt x="1136" y="123"/>
                  </a:moveTo>
                  <a:lnTo>
                    <a:pt x="1137" y="123"/>
                  </a:lnTo>
                  <a:lnTo>
                    <a:pt x="1137" y="123"/>
                  </a:lnTo>
                  <a:lnTo>
                    <a:pt x="1136" y="124"/>
                  </a:lnTo>
                  <a:lnTo>
                    <a:pt x="1132" y="126"/>
                  </a:lnTo>
                  <a:lnTo>
                    <a:pt x="1131" y="126"/>
                  </a:lnTo>
                  <a:lnTo>
                    <a:pt x="1129" y="126"/>
                  </a:lnTo>
                  <a:lnTo>
                    <a:pt x="1131" y="126"/>
                  </a:lnTo>
                  <a:lnTo>
                    <a:pt x="1131" y="124"/>
                  </a:lnTo>
                  <a:lnTo>
                    <a:pt x="1132" y="124"/>
                  </a:lnTo>
                  <a:lnTo>
                    <a:pt x="1134" y="123"/>
                  </a:lnTo>
                  <a:lnTo>
                    <a:pt x="1136" y="123"/>
                  </a:lnTo>
                  <a:close/>
                  <a:moveTo>
                    <a:pt x="476" y="110"/>
                  </a:moveTo>
                  <a:lnTo>
                    <a:pt x="478" y="112"/>
                  </a:lnTo>
                  <a:lnTo>
                    <a:pt x="478" y="113"/>
                  </a:lnTo>
                  <a:lnTo>
                    <a:pt x="478" y="115"/>
                  </a:lnTo>
                  <a:lnTo>
                    <a:pt x="478" y="115"/>
                  </a:lnTo>
                  <a:lnTo>
                    <a:pt x="480" y="116"/>
                  </a:lnTo>
                  <a:lnTo>
                    <a:pt x="480" y="116"/>
                  </a:lnTo>
                  <a:lnTo>
                    <a:pt x="480" y="118"/>
                  </a:lnTo>
                  <a:lnTo>
                    <a:pt x="478" y="119"/>
                  </a:lnTo>
                  <a:lnTo>
                    <a:pt x="478" y="119"/>
                  </a:lnTo>
                  <a:lnTo>
                    <a:pt x="478" y="118"/>
                  </a:lnTo>
                  <a:lnTo>
                    <a:pt x="476" y="118"/>
                  </a:lnTo>
                  <a:lnTo>
                    <a:pt x="475" y="116"/>
                  </a:lnTo>
                  <a:lnTo>
                    <a:pt x="475" y="115"/>
                  </a:lnTo>
                  <a:lnTo>
                    <a:pt x="476" y="113"/>
                  </a:lnTo>
                  <a:lnTo>
                    <a:pt x="476" y="112"/>
                  </a:lnTo>
                  <a:lnTo>
                    <a:pt x="476" y="110"/>
                  </a:lnTo>
                  <a:close/>
                  <a:moveTo>
                    <a:pt x="461" y="102"/>
                  </a:moveTo>
                  <a:lnTo>
                    <a:pt x="462" y="104"/>
                  </a:lnTo>
                  <a:lnTo>
                    <a:pt x="464" y="104"/>
                  </a:lnTo>
                  <a:lnTo>
                    <a:pt x="464" y="104"/>
                  </a:lnTo>
                  <a:lnTo>
                    <a:pt x="465" y="105"/>
                  </a:lnTo>
                  <a:lnTo>
                    <a:pt x="464" y="105"/>
                  </a:lnTo>
                  <a:lnTo>
                    <a:pt x="464" y="105"/>
                  </a:lnTo>
                  <a:lnTo>
                    <a:pt x="462" y="104"/>
                  </a:lnTo>
                  <a:lnTo>
                    <a:pt x="461" y="104"/>
                  </a:lnTo>
                  <a:lnTo>
                    <a:pt x="461" y="104"/>
                  </a:lnTo>
                  <a:lnTo>
                    <a:pt x="461" y="102"/>
                  </a:lnTo>
                  <a:close/>
                  <a:moveTo>
                    <a:pt x="964" y="100"/>
                  </a:moveTo>
                  <a:lnTo>
                    <a:pt x="967" y="100"/>
                  </a:lnTo>
                  <a:lnTo>
                    <a:pt x="970" y="102"/>
                  </a:lnTo>
                  <a:lnTo>
                    <a:pt x="975" y="102"/>
                  </a:lnTo>
                  <a:lnTo>
                    <a:pt x="976" y="102"/>
                  </a:lnTo>
                  <a:lnTo>
                    <a:pt x="976" y="102"/>
                  </a:lnTo>
                  <a:lnTo>
                    <a:pt x="978" y="104"/>
                  </a:lnTo>
                  <a:lnTo>
                    <a:pt x="978" y="105"/>
                  </a:lnTo>
                  <a:lnTo>
                    <a:pt x="978" y="107"/>
                  </a:lnTo>
                  <a:lnTo>
                    <a:pt x="978" y="107"/>
                  </a:lnTo>
                  <a:lnTo>
                    <a:pt x="975" y="108"/>
                  </a:lnTo>
                  <a:lnTo>
                    <a:pt x="967" y="108"/>
                  </a:lnTo>
                  <a:lnTo>
                    <a:pt x="964" y="108"/>
                  </a:lnTo>
                  <a:lnTo>
                    <a:pt x="962" y="107"/>
                  </a:lnTo>
                  <a:lnTo>
                    <a:pt x="961" y="107"/>
                  </a:lnTo>
                  <a:lnTo>
                    <a:pt x="959" y="105"/>
                  </a:lnTo>
                  <a:lnTo>
                    <a:pt x="959" y="102"/>
                  </a:lnTo>
                  <a:lnTo>
                    <a:pt x="959" y="102"/>
                  </a:lnTo>
                  <a:lnTo>
                    <a:pt x="959" y="100"/>
                  </a:lnTo>
                  <a:lnTo>
                    <a:pt x="959" y="100"/>
                  </a:lnTo>
                  <a:lnTo>
                    <a:pt x="964" y="100"/>
                  </a:lnTo>
                  <a:close/>
                  <a:moveTo>
                    <a:pt x="456" y="100"/>
                  </a:moveTo>
                  <a:lnTo>
                    <a:pt x="457" y="100"/>
                  </a:lnTo>
                  <a:lnTo>
                    <a:pt x="459" y="102"/>
                  </a:lnTo>
                  <a:lnTo>
                    <a:pt x="459" y="102"/>
                  </a:lnTo>
                  <a:lnTo>
                    <a:pt x="457" y="102"/>
                  </a:lnTo>
                  <a:lnTo>
                    <a:pt x="456" y="100"/>
                  </a:lnTo>
                  <a:lnTo>
                    <a:pt x="456" y="100"/>
                  </a:lnTo>
                  <a:close/>
                  <a:moveTo>
                    <a:pt x="785" y="94"/>
                  </a:moveTo>
                  <a:lnTo>
                    <a:pt x="787" y="96"/>
                  </a:lnTo>
                  <a:lnTo>
                    <a:pt x="789" y="97"/>
                  </a:lnTo>
                  <a:lnTo>
                    <a:pt x="790" y="97"/>
                  </a:lnTo>
                  <a:lnTo>
                    <a:pt x="789" y="99"/>
                  </a:lnTo>
                  <a:lnTo>
                    <a:pt x="790" y="100"/>
                  </a:lnTo>
                  <a:lnTo>
                    <a:pt x="790" y="102"/>
                  </a:lnTo>
                  <a:lnTo>
                    <a:pt x="790" y="104"/>
                  </a:lnTo>
                  <a:lnTo>
                    <a:pt x="790" y="105"/>
                  </a:lnTo>
                  <a:lnTo>
                    <a:pt x="789" y="107"/>
                  </a:lnTo>
                  <a:lnTo>
                    <a:pt x="789" y="108"/>
                  </a:lnTo>
                  <a:lnTo>
                    <a:pt x="787" y="108"/>
                  </a:lnTo>
                  <a:lnTo>
                    <a:pt x="787" y="108"/>
                  </a:lnTo>
                  <a:lnTo>
                    <a:pt x="787" y="108"/>
                  </a:lnTo>
                  <a:lnTo>
                    <a:pt x="785" y="108"/>
                  </a:lnTo>
                  <a:lnTo>
                    <a:pt x="782" y="107"/>
                  </a:lnTo>
                  <a:lnTo>
                    <a:pt x="782" y="107"/>
                  </a:lnTo>
                  <a:lnTo>
                    <a:pt x="782" y="105"/>
                  </a:lnTo>
                  <a:lnTo>
                    <a:pt x="782" y="105"/>
                  </a:lnTo>
                  <a:lnTo>
                    <a:pt x="782" y="104"/>
                  </a:lnTo>
                  <a:lnTo>
                    <a:pt x="784" y="102"/>
                  </a:lnTo>
                  <a:lnTo>
                    <a:pt x="782" y="100"/>
                  </a:lnTo>
                  <a:lnTo>
                    <a:pt x="782" y="100"/>
                  </a:lnTo>
                  <a:lnTo>
                    <a:pt x="782" y="99"/>
                  </a:lnTo>
                  <a:lnTo>
                    <a:pt x="782" y="99"/>
                  </a:lnTo>
                  <a:lnTo>
                    <a:pt x="782" y="97"/>
                  </a:lnTo>
                  <a:lnTo>
                    <a:pt x="784" y="97"/>
                  </a:lnTo>
                  <a:lnTo>
                    <a:pt x="785" y="94"/>
                  </a:lnTo>
                  <a:close/>
                  <a:moveTo>
                    <a:pt x="942" y="94"/>
                  </a:moveTo>
                  <a:lnTo>
                    <a:pt x="945" y="94"/>
                  </a:lnTo>
                  <a:lnTo>
                    <a:pt x="953" y="97"/>
                  </a:lnTo>
                  <a:lnTo>
                    <a:pt x="953" y="97"/>
                  </a:lnTo>
                  <a:lnTo>
                    <a:pt x="954" y="97"/>
                  </a:lnTo>
                  <a:lnTo>
                    <a:pt x="954" y="99"/>
                  </a:lnTo>
                  <a:lnTo>
                    <a:pt x="954" y="100"/>
                  </a:lnTo>
                  <a:lnTo>
                    <a:pt x="954" y="100"/>
                  </a:lnTo>
                  <a:lnTo>
                    <a:pt x="953" y="102"/>
                  </a:lnTo>
                  <a:lnTo>
                    <a:pt x="953" y="104"/>
                  </a:lnTo>
                  <a:lnTo>
                    <a:pt x="953" y="108"/>
                  </a:lnTo>
                  <a:lnTo>
                    <a:pt x="953" y="112"/>
                  </a:lnTo>
                  <a:lnTo>
                    <a:pt x="953" y="113"/>
                  </a:lnTo>
                  <a:lnTo>
                    <a:pt x="951" y="116"/>
                  </a:lnTo>
                  <a:lnTo>
                    <a:pt x="949" y="118"/>
                  </a:lnTo>
                  <a:lnTo>
                    <a:pt x="949" y="118"/>
                  </a:lnTo>
                  <a:lnTo>
                    <a:pt x="943" y="119"/>
                  </a:lnTo>
                  <a:lnTo>
                    <a:pt x="940" y="121"/>
                  </a:lnTo>
                  <a:lnTo>
                    <a:pt x="935" y="121"/>
                  </a:lnTo>
                  <a:lnTo>
                    <a:pt x="931" y="121"/>
                  </a:lnTo>
                  <a:lnTo>
                    <a:pt x="927" y="121"/>
                  </a:lnTo>
                  <a:lnTo>
                    <a:pt x="926" y="121"/>
                  </a:lnTo>
                  <a:lnTo>
                    <a:pt x="926" y="121"/>
                  </a:lnTo>
                  <a:lnTo>
                    <a:pt x="924" y="119"/>
                  </a:lnTo>
                  <a:lnTo>
                    <a:pt x="923" y="118"/>
                  </a:lnTo>
                  <a:lnTo>
                    <a:pt x="923" y="115"/>
                  </a:lnTo>
                  <a:lnTo>
                    <a:pt x="921" y="110"/>
                  </a:lnTo>
                  <a:lnTo>
                    <a:pt x="921" y="110"/>
                  </a:lnTo>
                  <a:lnTo>
                    <a:pt x="923" y="107"/>
                  </a:lnTo>
                  <a:lnTo>
                    <a:pt x="924" y="104"/>
                  </a:lnTo>
                  <a:lnTo>
                    <a:pt x="926" y="100"/>
                  </a:lnTo>
                  <a:lnTo>
                    <a:pt x="929" y="97"/>
                  </a:lnTo>
                  <a:lnTo>
                    <a:pt x="931" y="96"/>
                  </a:lnTo>
                  <a:lnTo>
                    <a:pt x="932" y="96"/>
                  </a:lnTo>
                  <a:lnTo>
                    <a:pt x="935" y="94"/>
                  </a:lnTo>
                  <a:lnTo>
                    <a:pt x="937" y="94"/>
                  </a:lnTo>
                  <a:lnTo>
                    <a:pt x="938" y="94"/>
                  </a:lnTo>
                  <a:lnTo>
                    <a:pt x="940" y="94"/>
                  </a:lnTo>
                  <a:lnTo>
                    <a:pt x="942" y="94"/>
                  </a:lnTo>
                  <a:close/>
                  <a:moveTo>
                    <a:pt x="897" y="94"/>
                  </a:moveTo>
                  <a:lnTo>
                    <a:pt x="899" y="94"/>
                  </a:lnTo>
                  <a:lnTo>
                    <a:pt x="899" y="96"/>
                  </a:lnTo>
                  <a:lnTo>
                    <a:pt x="897" y="97"/>
                  </a:lnTo>
                  <a:lnTo>
                    <a:pt x="896" y="97"/>
                  </a:lnTo>
                  <a:lnTo>
                    <a:pt x="894" y="96"/>
                  </a:lnTo>
                  <a:lnTo>
                    <a:pt x="894" y="96"/>
                  </a:lnTo>
                  <a:lnTo>
                    <a:pt x="894" y="94"/>
                  </a:lnTo>
                  <a:lnTo>
                    <a:pt x="897" y="94"/>
                  </a:lnTo>
                  <a:close/>
                  <a:moveTo>
                    <a:pt x="522" y="88"/>
                  </a:moveTo>
                  <a:lnTo>
                    <a:pt x="525" y="88"/>
                  </a:lnTo>
                  <a:lnTo>
                    <a:pt x="527" y="88"/>
                  </a:lnTo>
                  <a:lnTo>
                    <a:pt x="528" y="89"/>
                  </a:lnTo>
                  <a:lnTo>
                    <a:pt x="528" y="91"/>
                  </a:lnTo>
                  <a:lnTo>
                    <a:pt x="528" y="91"/>
                  </a:lnTo>
                  <a:lnTo>
                    <a:pt x="528" y="91"/>
                  </a:lnTo>
                  <a:lnTo>
                    <a:pt x="527" y="93"/>
                  </a:lnTo>
                  <a:lnTo>
                    <a:pt x="527" y="93"/>
                  </a:lnTo>
                  <a:lnTo>
                    <a:pt x="525" y="93"/>
                  </a:lnTo>
                  <a:lnTo>
                    <a:pt x="524" y="91"/>
                  </a:lnTo>
                  <a:lnTo>
                    <a:pt x="522" y="89"/>
                  </a:lnTo>
                  <a:lnTo>
                    <a:pt x="521" y="89"/>
                  </a:lnTo>
                  <a:lnTo>
                    <a:pt x="521" y="88"/>
                  </a:lnTo>
                  <a:lnTo>
                    <a:pt x="521" y="88"/>
                  </a:lnTo>
                  <a:lnTo>
                    <a:pt x="522" y="88"/>
                  </a:lnTo>
                  <a:close/>
                  <a:moveTo>
                    <a:pt x="951" y="85"/>
                  </a:moveTo>
                  <a:lnTo>
                    <a:pt x="954" y="85"/>
                  </a:lnTo>
                  <a:lnTo>
                    <a:pt x="954" y="86"/>
                  </a:lnTo>
                  <a:lnTo>
                    <a:pt x="956" y="89"/>
                  </a:lnTo>
                  <a:lnTo>
                    <a:pt x="957" y="89"/>
                  </a:lnTo>
                  <a:lnTo>
                    <a:pt x="957" y="91"/>
                  </a:lnTo>
                  <a:lnTo>
                    <a:pt x="957" y="91"/>
                  </a:lnTo>
                  <a:lnTo>
                    <a:pt x="957" y="93"/>
                  </a:lnTo>
                  <a:lnTo>
                    <a:pt x="957" y="93"/>
                  </a:lnTo>
                  <a:lnTo>
                    <a:pt x="957" y="93"/>
                  </a:lnTo>
                  <a:lnTo>
                    <a:pt x="957" y="93"/>
                  </a:lnTo>
                  <a:lnTo>
                    <a:pt x="956" y="94"/>
                  </a:lnTo>
                  <a:lnTo>
                    <a:pt x="956" y="94"/>
                  </a:lnTo>
                  <a:lnTo>
                    <a:pt x="954" y="93"/>
                  </a:lnTo>
                  <a:lnTo>
                    <a:pt x="949" y="91"/>
                  </a:lnTo>
                  <a:lnTo>
                    <a:pt x="949" y="89"/>
                  </a:lnTo>
                  <a:lnTo>
                    <a:pt x="949" y="88"/>
                  </a:lnTo>
                  <a:lnTo>
                    <a:pt x="949" y="88"/>
                  </a:lnTo>
                  <a:lnTo>
                    <a:pt x="949" y="86"/>
                  </a:lnTo>
                  <a:lnTo>
                    <a:pt x="951" y="85"/>
                  </a:lnTo>
                  <a:lnTo>
                    <a:pt x="951" y="85"/>
                  </a:lnTo>
                  <a:close/>
                  <a:moveTo>
                    <a:pt x="565" y="82"/>
                  </a:moveTo>
                  <a:lnTo>
                    <a:pt x="566" y="83"/>
                  </a:lnTo>
                  <a:lnTo>
                    <a:pt x="568" y="83"/>
                  </a:lnTo>
                  <a:lnTo>
                    <a:pt x="568" y="83"/>
                  </a:lnTo>
                  <a:lnTo>
                    <a:pt x="568" y="85"/>
                  </a:lnTo>
                  <a:lnTo>
                    <a:pt x="568" y="86"/>
                  </a:lnTo>
                  <a:lnTo>
                    <a:pt x="568" y="86"/>
                  </a:lnTo>
                  <a:lnTo>
                    <a:pt x="566" y="88"/>
                  </a:lnTo>
                  <a:lnTo>
                    <a:pt x="566" y="88"/>
                  </a:lnTo>
                  <a:lnTo>
                    <a:pt x="565" y="88"/>
                  </a:lnTo>
                  <a:lnTo>
                    <a:pt x="560" y="86"/>
                  </a:lnTo>
                  <a:lnTo>
                    <a:pt x="560" y="85"/>
                  </a:lnTo>
                  <a:lnTo>
                    <a:pt x="560" y="85"/>
                  </a:lnTo>
                  <a:lnTo>
                    <a:pt x="562" y="83"/>
                  </a:lnTo>
                  <a:lnTo>
                    <a:pt x="563" y="83"/>
                  </a:lnTo>
                  <a:lnTo>
                    <a:pt x="565" y="82"/>
                  </a:lnTo>
                  <a:close/>
                  <a:moveTo>
                    <a:pt x="585" y="77"/>
                  </a:moveTo>
                  <a:lnTo>
                    <a:pt x="587" y="77"/>
                  </a:lnTo>
                  <a:lnTo>
                    <a:pt x="588" y="77"/>
                  </a:lnTo>
                  <a:lnTo>
                    <a:pt x="588" y="78"/>
                  </a:lnTo>
                  <a:lnTo>
                    <a:pt x="590" y="78"/>
                  </a:lnTo>
                  <a:lnTo>
                    <a:pt x="590" y="80"/>
                  </a:lnTo>
                  <a:lnTo>
                    <a:pt x="590" y="82"/>
                  </a:lnTo>
                  <a:lnTo>
                    <a:pt x="590" y="83"/>
                  </a:lnTo>
                  <a:lnTo>
                    <a:pt x="588" y="83"/>
                  </a:lnTo>
                  <a:lnTo>
                    <a:pt x="588" y="85"/>
                  </a:lnTo>
                  <a:lnTo>
                    <a:pt x="587" y="85"/>
                  </a:lnTo>
                  <a:lnTo>
                    <a:pt x="587" y="83"/>
                  </a:lnTo>
                  <a:lnTo>
                    <a:pt x="587" y="83"/>
                  </a:lnTo>
                  <a:lnTo>
                    <a:pt x="585" y="83"/>
                  </a:lnTo>
                  <a:lnTo>
                    <a:pt x="585" y="83"/>
                  </a:lnTo>
                  <a:lnTo>
                    <a:pt x="585" y="83"/>
                  </a:lnTo>
                  <a:lnTo>
                    <a:pt x="585" y="83"/>
                  </a:lnTo>
                  <a:lnTo>
                    <a:pt x="584" y="83"/>
                  </a:lnTo>
                  <a:lnTo>
                    <a:pt x="584" y="82"/>
                  </a:lnTo>
                  <a:lnTo>
                    <a:pt x="584" y="80"/>
                  </a:lnTo>
                  <a:lnTo>
                    <a:pt x="585" y="78"/>
                  </a:lnTo>
                  <a:lnTo>
                    <a:pt x="585" y="78"/>
                  </a:lnTo>
                  <a:lnTo>
                    <a:pt x="584" y="77"/>
                  </a:lnTo>
                  <a:lnTo>
                    <a:pt x="585" y="77"/>
                  </a:lnTo>
                  <a:lnTo>
                    <a:pt x="585" y="77"/>
                  </a:lnTo>
                  <a:lnTo>
                    <a:pt x="585" y="77"/>
                  </a:lnTo>
                  <a:close/>
                  <a:moveTo>
                    <a:pt x="592" y="74"/>
                  </a:moveTo>
                  <a:lnTo>
                    <a:pt x="592" y="74"/>
                  </a:lnTo>
                  <a:lnTo>
                    <a:pt x="593" y="75"/>
                  </a:lnTo>
                  <a:lnTo>
                    <a:pt x="593" y="77"/>
                  </a:lnTo>
                  <a:lnTo>
                    <a:pt x="593" y="77"/>
                  </a:lnTo>
                  <a:lnTo>
                    <a:pt x="593" y="78"/>
                  </a:lnTo>
                  <a:lnTo>
                    <a:pt x="592" y="78"/>
                  </a:lnTo>
                  <a:lnTo>
                    <a:pt x="590" y="77"/>
                  </a:lnTo>
                  <a:lnTo>
                    <a:pt x="590" y="77"/>
                  </a:lnTo>
                  <a:lnTo>
                    <a:pt x="590" y="75"/>
                  </a:lnTo>
                  <a:lnTo>
                    <a:pt x="590" y="75"/>
                  </a:lnTo>
                  <a:lnTo>
                    <a:pt x="590" y="74"/>
                  </a:lnTo>
                  <a:lnTo>
                    <a:pt x="592" y="74"/>
                  </a:lnTo>
                  <a:close/>
                  <a:moveTo>
                    <a:pt x="729" y="67"/>
                  </a:moveTo>
                  <a:lnTo>
                    <a:pt x="729" y="67"/>
                  </a:lnTo>
                  <a:lnTo>
                    <a:pt x="730" y="69"/>
                  </a:lnTo>
                  <a:lnTo>
                    <a:pt x="730" y="71"/>
                  </a:lnTo>
                  <a:lnTo>
                    <a:pt x="730" y="71"/>
                  </a:lnTo>
                  <a:lnTo>
                    <a:pt x="730" y="72"/>
                  </a:lnTo>
                  <a:lnTo>
                    <a:pt x="729" y="72"/>
                  </a:lnTo>
                  <a:lnTo>
                    <a:pt x="729" y="71"/>
                  </a:lnTo>
                  <a:lnTo>
                    <a:pt x="729" y="71"/>
                  </a:lnTo>
                  <a:lnTo>
                    <a:pt x="727" y="71"/>
                  </a:lnTo>
                  <a:lnTo>
                    <a:pt x="727" y="71"/>
                  </a:lnTo>
                  <a:lnTo>
                    <a:pt x="727" y="69"/>
                  </a:lnTo>
                  <a:lnTo>
                    <a:pt x="727" y="69"/>
                  </a:lnTo>
                  <a:lnTo>
                    <a:pt x="729" y="67"/>
                  </a:lnTo>
                  <a:close/>
                  <a:moveTo>
                    <a:pt x="905" y="67"/>
                  </a:moveTo>
                  <a:lnTo>
                    <a:pt x="907" y="67"/>
                  </a:lnTo>
                  <a:lnTo>
                    <a:pt x="907" y="67"/>
                  </a:lnTo>
                  <a:lnTo>
                    <a:pt x="907" y="67"/>
                  </a:lnTo>
                  <a:lnTo>
                    <a:pt x="908" y="69"/>
                  </a:lnTo>
                  <a:lnTo>
                    <a:pt x="908" y="69"/>
                  </a:lnTo>
                  <a:lnTo>
                    <a:pt x="907" y="71"/>
                  </a:lnTo>
                  <a:lnTo>
                    <a:pt x="905" y="72"/>
                  </a:lnTo>
                  <a:lnTo>
                    <a:pt x="904" y="74"/>
                  </a:lnTo>
                  <a:lnTo>
                    <a:pt x="904" y="74"/>
                  </a:lnTo>
                  <a:lnTo>
                    <a:pt x="904" y="75"/>
                  </a:lnTo>
                  <a:lnTo>
                    <a:pt x="902" y="75"/>
                  </a:lnTo>
                  <a:lnTo>
                    <a:pt x="901" y="77"/>
                  </a:lnTo>
                  <a:lnTo>
                    <a:pt x="901" y="78"/>
                  </a:lnTo>
                  <a:lnTo>
                    <a:pt x="899" y="80"/>
                  </a:lnTo>
                  <a:lnTo>
                    <a:pt x="896" y="80"/>
                  </a:lnTo>
                  <a:lnTo>
                    <a:pt x="894" y="82"/>
                  </a:lnTo>
                  <a:lnTo>
                    <a:pt x="893" y="82"/>
                  </a:lnTo>
                  <a:lnTo>
                    <a:pt x="891" y="82"/>
                  </a:lnTo>
                  <a:lnTo>
                    <a:pt x="891" y="80"/>
                  </a:lnTo>
                  <a:lnTo>
                    <a:pt x="891" y="80"/>
                  </a:lnTo>
                  <a:lnTo>
                    <a:pt x="891" y="78"/>
                  </a:lnTo>
                  <a:lnTo>
                    <a:pt x="891" y="78"/>
                  </a:lnTo>
                  <a:lnTo>
                    <a:pt x="893" y="77"/>
                  </a:lnTo>
                  <a:lnTo>
                    <a:pt x="893" y="75"/>
                  </a:lnTo>
                  <a:lnTo>
                    <a:pt x="894" y="75"/>
                  </a:lnTo>
                  <a:lnTo>
                    <a:pt x="897" y="74"/>
                  </a:lnTo>
                  <a:lnTo>
                    <a:pt x="897" y="74"/>
                  </a:lnTo>
                  <a:lnTo>
                    <a:pt x="899" y="71"/>
                  </a:lnTo>
                  <a:lnTo>
                    <a:pt x="901" y="71"/>
                  </a:lnTo>
                  <a:lnTo>
                    <a:pt x="902" y="71"/>
                  </a:lnTo>
                  <a:lnTo>
                    <a:pt x="902" y="71"/>
                  </a:lnTo>
                  <a:lnTo>
                    <a:pt x="901" y="69"/>
                  </a:lnTo>
                  <a:lnTo>
                    <a:pt x="901" y="69"/>
                  </a:lnTo>
                  <a:lnTo>
                    <a:pt x="902" y="69"/>
                  </a:lnTo>
                  <a:lnTo>
                    <a:pt x="902" y="67"/>
                  </a:lnTo>
                  <a:lnTo>
                    <a:pt x="905" y="67"/>
                  </a:lnTo>
                  <a:close/>
                  <a:moveTo>
                    <a:pt x="735" y="66"/>
                  </a:moveTo>
                  <a:lnTo>
                    <a:pt x="735" y="66"/>
                  </a:lnTo>
                  <a:lnTo>
                    <a:pt x="735" y="69"/>
                  </a:lnTo>
                  <a:lnTo>
                    <a:pt x="733" y="71"/>
                  </a:lnTo>
                  <a:lnTo>
                    <a:pt x="733" y="71"/>
                  </a:lnTo>
                  <a:lnTo>
                    <a:pt x="733" y="71"/>
                  </a:lnTo>
                  <a:lnTo>
                    <a:pt x="732" y="71"/>
                  </a:lnTo>
                  <a:lnTo>
                    <a:pt x="730" y="69"/>
                  </a:lnTo>
                  <a:lnTo>
                    <a:pt x="730" y="67"/>
                  </a:lnTo>
                  <a:lnTo>
                    <a:pt x="732" y="67"/>
                  </a:lnTo>
                  <a:lnTo>
                    <a:pt x="732" y="67"/>
                  </a:lnTo>
                  <a:lnTo>
                    <a:pt x="733" y="66"/>
                  </a:lnTo>
                  <a:lnTo>
                    <a:pt x="733" y="67"/>
                  </a:lnTo>
                  <a:lnTo>
                    <a:pt x="735" y="66"/>
                  </a:lnTo>
                  <a:close/>
                  <a:moveTo>
                    <a:pt x="923" y="66"/>
                  </a:moveTo>
                  <a:lnTo>
                    <a:pt x="924" y="66"/>
                  </a:lnTo>
                  <a:lnTo>
                    <a:pt x="926" y="67"/>
                  </a:lnTo>
                  <a:lnTo>
                    <a:pt x="929" y="67"/>
                  </a:lnTo>
                  <a:lnTo>
                    <a:pt x="931" y="67"/>
                  </a:lnTo>
                  <a:lnTo>
                    <a:pt x="931" y="67"/>
                  </a:lnTo>
                  <a:lnTo>
                    <a:pt x="931" y="69"/>
                  </a:lnTo>
                  <a:lnTo>
                    <a:pt x="931" y="69"/>
                  </a:lnTo>
                  <a:lnTo>
                    <a:pt x="929" y="71"/>
                  </a:lnTo>
                  <a:lnTo>
                    <a:pt x="927" y="72"/>
                  </a:lnTo>
                  <a:lnTo>
                    <a:pt x="927" y="72"/>
                  </a:lnTo>
                  <a:lnTo>
                    <a:pt x="926" y="74"/>
                  </a:lnTo>
                  <a:lnTo>
                    <a:pt x="924" y="74"/>
                  </a:lnTo>
                  <a:lnTo>
                    <a:pt x="923" y="74"/>
                  </a:lnTo>
                  <a:lnTo>
                    <a:pt x="921" y="74"/>
                  </a:lnTo>
                  <a:lnTo>
                    <a:pt x="921" y="72"/>
                  </a:lnTo>
                  <a:lnTo>
                    <a:pt x="920" y="71"/>
                  </a:lnTo>
                  <a:lnTo>
                    <a:pt x="921" y="69"/>
                  </a:lnTo>
                  <a:lnTo>
                    <a:pt x="921" y="67"/>
                  </a:lnTo>
                  <a:lnTo>
                    <a:pt x="921" y="67"/>
                  </a:lnTo>
                  <a:lnTo>
                    <a:pt x="921" y="67"/>
                  </a:lnTo>
                  <a:lnTo>
                    <a:pt x="923" y="66"/>
                  </a:lnTo>
                  <a:close/>
                  <a:moveTo>
                    <a:pt x="574" y="63"/>
                  </a:moveTo>
                  <a:lnTo>
                    <a:pt x="576" y="63"/>
                  </a:lnTo>
                  <a:lnTo>
                    <a:pt x="577" y="64"/>
                  </a:lnTo>
                  <a:lnTo>
                    <a:pt x="579" y="64"/>
                  </a:lnTo>
                  <a:lnTo>
                    <a:pt x="579" y="66"/>
                  </a:lnTo>
                  <a:lnTo>
                    <a:pt x="577" y="66"/>
                  </a:lnTo>
                  <a:lnTo>
                    <a:pt x="577" y="66"/>
                  </a:lnTo>
                  <a:lnTo>
                    <a:pt x="577" y="67"/>
                  </a:lnTo>
                  <a:lnTo>
                    <a:pt x="576" y="67"/>
                  </a:lnTo>
                  <a:lnTo>
                    <a:pt x="576" y="67"/>
                  </a:lnTo>
                  <a:lnTo>
                    <a:pt x="574" y="67"/>
                  </a:lnTo>
                  <a:lnTo>
                    <a:pt x="574" y="67"/>
                  </a:lnTo>
                  <a:lnTo>
                    <a:pt x="574" y="66"/>
                  </a:lnTo>
                  <a:lnTo>
                    <a:pt x="574" y="66"/>
                  </a:lnTo>
                  <a:lnTo>
                    <a:pt x="576" y="66"/>
                  </a:lnTo>
                  <a:lnTo>
                    <a:pt x="576" y="66"/>
                  </a:lnTo>
                  <a:lnTo>
                    <a:pt x="576" y="64"/>
                  </a:lnTo>
                  <a:lnTo>
                    <a:pt x="574" y="64"/>
                  </a:lnTo>
                  <a:lnTo>
                    <a:pt x="574" y="64"/>
                  </a:lnTo>
                  <a:lnTo>
                    <a:pt x="574" y="63"/>
                  </a:lnTo>
                  <a:lnTo>
                    <a:pt x="574" y="63"/>
                  </a:lnTo>
                  <a:close/>
                  <a:moveTo>
                    <a:pt x="655" y="61"/>
                  </a:moveTo>
                  <a:lnTo>
                    <a:pt x="655" y="61"/>
                  </a:lnTo>
                  <a:lnTo>
                    <a:pt x="656" y="63"/>
                  </a:lnTo>
                  <a:lnTo>
                    <a:pt x="658" y="63"/>
                  </a:lnTo>
                  <a:lnTo>
                    <a:pt x="659" y="64"/>
                  </a:lnTo>
                  <a:lnTo>
                    <a:pt x="659" y="66"/>
                  </a:lnTo>
                  <a:lnTo>
                    <a:pt x="659" y="66"/>
                  </a:lnTo>
                  <a:lnTo>
                    <a:pt x="659" y="67"/>
                  </a:lnTo>
                  <a:lnTo>
                    <a:pt x="658" y="69"/>
                  </a:lnTo>
                  <a:lnTo>
                    <a:pt x="658" y="69"/>
                  </a:lnTo>
                  <a:lnTo>
                    <a:pt x="656" y="69"/>
                  </a:lnTo>
                  <a:lnTo>
                    <a:pt x="655" y="69"/>
                  </a:lnTo>
                  <a:lnTo>
                    <a:pt x="655" y="67"/>
                  </a:lnTo>
                  <a:lnTo>
                    <a:pt x="656" y="67"/>
                  </a:lnTo>
                  <a:lnTo>
                    <a:pt x="656" y="66"/>
                  </a:lnTo>
                  <a:lnTo>
                    <a:pt x="656" y="64"/>
                  </a:lnTo>
                  <a:lnTo>
                    <a:pt x="655" y="64"/>
                  </a:lnTo>
                  <a:lnTo>
                    <a:pt x="655" y="63"/>
                  </a:lnTo>
                  <a:lnTo>
                    <a:pt x="653" y="63"/>
                  </a:lnTo>
                  <a:lnTo>
                    <a:pt x="653" y="64"/>
                  </a:lnTo>
                  <a:lnTo>
                    <a:pt x="655" y="64"/>
                  </a:lnTo>
                  <a:lnTo>
                    <a:pt x="653" y="66"/>
                  </a:lnTo>
                  <a:lnTo>
                    <a:pt x="653" y="67"/>
                  </a:lnTo>
                  <a:lnTo>
                    <a:pt x="653" y="69"/>
                  </a:lnTo>
                  <a:lnTo>
                    <a:pt x="651" y="67"/>
                  </a:lnTo>
                  <a:lnTo>
                    <a:pt x="651" y="67"/>
                  </a:lnTo>
                  <a:lnTo>
                    <a:pt x="651" y="66"/>
                  </a:lnTo>
                  <a:lnTo>
                    <a:pt x="651" y="66"/>
                  </a:lnTo>
                  <a:lnTo>
                    <a:pt x="651" y="64"/>
                  </a:lnTo>
                  <a:lnTo>
                    <a:pt x="651" y="63"/>
                  </a:lnTo>
                  <a:lnTo>
                    <a:pt x="653" y="61"/>
                  </a:lnTo>
                  <a:lnTo>
                    <a:pt x="655" y="61"/>
                  </a:lnTo>
                  <a:close/>
                  <a:moveTo>
                    <a:pt x="27" y="61"/>
                  </a:moveTo>
                  <a:lnTo>
                    <a:pt x="29" y="61"/>
                  </a:lnTo>
                  <a:lnTo>
                    <a:pt x="30" y="61"/>
                  </a:lnTo>
                  <a:lnTo>
                    <a:pt x="32" y="63"/>
                  </a:lnTo>
                  <a:lnTo>
                    <a:pt x="29" y="63"/>
                  </a:lnTo>
                  <a:lnTo>
                    <a:pt x="27" y="64"/>
                  </a:lnTo>
                  <a:lnTo>
                    <a:pt x="25" y="63"/>
                  </a:lnTo>
                  <a:lnTo>
                    <a:pt x="25" y="63"/>
                  </a:lnTo>
                  <a:lnTo>
                    <a:pt x="27" y="61"/>
                  </a:lnTo>
                  <a:close/>
                  <a:moveTo>
                    <a:pt x="1057" y="60"/>
                  </a:moveTo>
                  <a:lnTo>
                    <a:pt x="1058" y="60"/>
                  </a:lnTo>
                  <a:lnTo>
                    <a:pt x="1060" y="61"/>
                  </a:lnTo>
                  <a:lnTo>
                    <a:pt x="1058" y="63"/>
                  </a:lnTo>
                  <a:lnTo>
                    <a:pt x="1057" y="64"/>
                  </a:lnTo>
                  <a:lnTo>
                    <a:pt x="1057" y="64"/>
                  </a:lnTo>
                  <a:lnTo>
                    <a:pt x="1054" y="63"/>
                  </a:lnTo>
                  <a:lnTo>
                    <a:pt x="1052" y="61"/>
                  </a:lnTo>
                  <a:lnTo>
                    <a:pt x="1055" y="61"/>
                  </a:lnTo>
                  <a:lnTo>
                    <a:pt x="1055" y="60"/>
                  </a:lnTo>
                  <a:lnTo>
                    <a:pt x="1057" y="60"/>
                  </a:lnTo>
                  <a:close/>
                  <a:moveTo>
                    <a:pt x="908" y="58"/>
                  </a:moveTo>
                  <a:lnTo>
                    <a:pt x="908" y="58"/>
                  </a:lnTo>
                  <a:lnTo>
                    <a:pt x="910" y="60"/>
                  </a:lnTo>
                  <a:lnTo>
                    <a:pt x="912" y="60"/>
                  </a:lnTo>
                  <a:lnTo>
                    <a:pt x="912" y="61"/>
                  </a:lnTo>
                  <a:lnTo>
                    <a:pt x="910" y="61"/>
                  </a:lnTo>
                  <a:lnTo>
                    <a:pt x="907" y="63"/>
                  </a:lnTo>
                  <a:lnTo>
                    <a:pt x="904" y="64"/>
                  </a:lnTo>
                  <a:lnTo>
                    <a:pt x="904" y="64"/>
                  </a:lnTo>
                  <a:lnTo>
                    <a:pt x="902" y="64"/>
                  </a:lnTo>
                  <a:lnTo>
                    <a:pt x="899" y="66"/>
                  </a:lnTo>
                  <a:lnTo>
                    <a:pt x="899" y="64"/>
                  </a:lnTo>
                  <a:lnTo>
                    <a:pt x="899" y="64"/>
                  </a:lnTo>
                  <a:lnTo>
                    <a:pt x="902" y="61"/>
                  </a:lnTo>
                  <a:lnTo>
                    <a:pt x="905" y="61"/>
                  </a:lnTo>
                  <a:lnTo>
                    <a:pt x="907" y="60"/>
                  </a:lnTo>
                  <a:lnTo>
                    <a:pt x="907" y="60"/>
                  </a:lnTo>
                  <a:lnTo>
                    <a:pt x="907" y="60"/>
                  </a:lnTo>
                  <a:lnTo>
                    <a:pt x="907" y="60"/>
                  </a:lnTo>
                  <a:lnTo>
                    <a:pt x="908" y="58"/>
                  </a:lnTo>
                  <a:close/>
                  <a:moveTo>
                    <a:pt x="888" y="56"/>
                  </a:moveTo>
                  <a:lnTo>
                    <a:pt x="891" y="56"/>
                  </a:lnTo>
                  <a:lnTo>
                    <a:pt x="891" y="58"/>
                  </a:lnTo>
                  <a:lnTo>
                    <a:pt x="891" y="60"/>
                  </a:lnTo>
                  <a:lnTo>
                    <a:pt x="891" y="60"/>
                  </a:lnTo>
                  <a:lnTo>
                    <a:pt x="888" y="61"/>
                  </a:lnTo>
                  <a:lnTo>
                    <a:pt x="883" y="61"/>
                  </a:lnTo>
                  <a:lnTo>
                    <a:pt x="882" y="61"/>
                  </a:lnTo>
                  <a:lnTo>
                    <a:pt x="883" y="63"/>
                  </a:lnTo>
                  <a:lnTo>
                    <a:pt x="883" y="64"/>
                  </a:lnTo>
                  <a:lnTo>
                    <a:pt x="883" y="64"/>
                  </a:lnTo>
                  <a:lnTo>
                    <a:pt x="882" y="64"/>
                  </a:lnTo>
                  <a:lnTo>
                    <a:pt x="880" y="64"/>
                  </a:lnTo>
                  <a:lnTo>
                    <a:pt x="879" y="63"/>
                  </a:lnTo>
                  <a:lnTo>
                    <a:pt x="879" y="63"/>
                  </a:lnTo>
                  <a:lnTo>
                    <a:pt x="879" y="63"/>
                  </a:lnTo>
                  <a:lnTo>
                    <a:pt x="879" y="63"/>
                  </a:lnTo>
                  <a:lnTo>
                    <a:pt x="877" y="63"/>
                  </a:lnTo>
                  <a:lnTo>
                    <a:pt x="877" y="61"/>
                  </a:lnTo>
                  <a:lnTo>
                    <a:pt x="875" y="61"/>
                  </a:lnTo>
                  <a:lnTo>
                    <a:pt x="871" y="60"/>
                  </a:lnTo>
                  <a:lnTo>
                    <a:pt x="871" y="60"/>
                  </a:lnTo>
                  <a:lnTo>
                    <a:pt x="871" y="60"/>
                  </a:lnTo>
                  <a:lnTo>
                    <a:pt x="872" y="58"/>
                  </a:lnTo>
                  <a:lnTo>
                    <a:pt x="872" y="58"/>
                  </a:lnTo>
                  <a:lnTo>
                    <a:pt x="875" y="58"/>
                  </a:lnTo>
                  <a:lnTo>
                    <a:pt x="875" y="58"/>
                  </a:lnTo>
                  <a:lnTo>
                    <a:pt x="875" y="58"/>
                  </a:lnTo>
                  <a:lnTo>
                    <a:pt x="875" y="56"/>
                  </a:lnTo>
                  <a:lnTo>
                    <a:pt x="879" y="56"/>
                  </a:lnTo>
                  <a:lnTo>
                    <a:pt x="879" y="56"/>
                  </a:lnTo>
                  <a:lnTo>
                    <a:pt x="880" y="58"/>
                  </a:lnTo>
                  <a:lnTo>
                    <a:pt x="880" y="58"/>
                  </a:lnTo>
                  <a:lnTo>
                    <a:pt x="882" y="58"/>
                  </a:lnTo>
                  <a:lnTo>
                    <a:pt x="883" y="58"/>
                  </a:lnTo>
                  <a:lnTo>
                    <a:pt x="885" y="58"/>
                  </a:lnTo>
                  <a:lnTo>
                    <a:pt x="886" y="56"/>
                  </a:lnTo>
                  <a:lnTo>
                    <a:pt x="888" y="56"/>
                  </a:lnTo>
                  <a:close/>
                  <a:moveTo>
                    <a:pt x="625" y="55"/>
                  </a:moveTo>
                  <a:lnTo>
                    <a:pt x="626" y="56"/>
                  </a:lnTo>
                  <a:lnTo>
                    <a:pt x="628" y="56"/>
                  </a:lnTo>
                  <a:lnTo>
                    <a:pt x="631" y="58"/>
                  </a:lnTo>
                  <a:lnTo>
                    <a:pt x="631" y="60"/>
                  </a:lnTo>
                  <a:lnTo>
                    <a:pt x="631" y="60"/>
                  </a:lnTo>
                  <a:lnTo>
                    <a:pt x="629" y="60"/>
                  </a:lnTo>
                  <a:lnTo>
                    <a:pt x="629" y="60"/>
                  </a:lnTo>
                  <a:lnTo>
                    <a:pt x="631" y="61"/>
                  </a:lnTo>
                  <a:lnTo>
                    <a:pt x="631" y="61"/>
                  </a:lnTo>
                  <a:lnTo>
                    <a:pt x="631" y="61"/>
                  </a:lnTo>
                  <a:lnTo>
                    <a:pt x="633" y="60"/>
                  </a:lnTo>
                  <a:lnTo>
                    <a:pt x="633" y="60"/>
                  </a:lnTo>
                  <a:lnTo>
                    <a:pt x="633" y="60"/>
                  </a:lnTo>
                  <a:lnTo>
                    <a:pt x="636" y="61"/>
                  </a:lnTo>
                  <a:lnTo>
                    <a:pt x="637" y="63"/>
                  </a:lnTo>
                  <a:lnTo>
                    <a:pt x="639" y="64"/>
                  </a:lnTo>
                  <a:lnTo>
                    <a:pt x="640" y="66"/>
                  </a:lnTo>
                  <a:lnTo>
                    <a:pt x="647" y="69"/>
                  </a:lnTo>
                  <a:lnTo>
                    <a:pt x="648" y="71"/>
                  </a:lnTo>
                  <a:lnTo>
                    <a:pt x="650" y="74"/>
                  </a:lnTo>
                  <a:lnTo>
                    <a:pt x="651" y="77"/>
                  </a:lnTo>
                  <a:lnTo>
                    <a:pt x="653" y="78"/>
                  </a:lnTo>
                  <a:lnTo>
                    <a:pt x="655" y="80"/>
                  </a:lnTo>
                  <a:lnTo>
                    <a:pt x="658" y="82"/>
                  </a:lnTo>
                  <a:lnTo>
                    <a:pt x="659" y="80"/>
                  </a:lnTo>
                  <a:lnTo>
                    <a:pt x="659" y="80"/>
                  </a:lnTo>
                  <a:lnTo>
                    <a:pt x="661" y="80"/>
                  </a:lnTo>
                  <a:lnTo>
                    <a:pt x="661" y="82"/>
                  </a:lnTo>
                  <a:lnTo>
                    <a:pt x="661" y="82"/>
                  </a:lnTo>
                  <a:lnTo>
                    <a:pt x="661" y="83"/>
                  </a:lnTo>
                  <a:lnTo>
                    <a:pt x="659" y="83"/>
                  </a:lnTo>
                  <a:lnTo>
                    <a:pt x="656" y="83"/>
                  </a:lnTo>
                  <a:lnTo>
                    <a:pt x="656" y="85"/>
                  </a:lnTo>
                  <a:lnTo>
                    <a:pt x="655" y="85"/>
                  </a:lnTo>
                  <a:lnTo>
                    <a:pt x="653" y="86"/>
                  </a:lnTo>
                  <a:lnTo>
                    <a:pt x="650" y="88"/>
                  </a:lnTo>
                  <a:lnTo>
                    <a:pt x="647" y="89"/>
                  </a:lnTo>
                  <a:lnTo>
                    <a:pt x="645" y="91"/>
                  </a:lnTo>
                  <a:lnTo>
                    <a:pt x="642" y="91"/>
                  </a:lnTo>
                  <a:lnTo>
                    <a:pt x="636" y="89"/>
                  </a:lnTo>
                  <a:lnTo>
                    <a:pt x="633" y="89"/>
                  </a:lnTo>
                  <a:lnTo>
                    <a:pt x="629" y="89"/>
                  </a:lnTo>
                  <a:lnTo>
                    <a:pt x="626" y="86"/>
                  </a:lnTo>
                  <a:lnTo>
                    <a:pt x="623" y="86"/>
                  </a:lnTo>
                  <a:lnTo>
                    <a:pt x="618" y="83"/>
                  </a:lnTo>
                  <a:lnTo>
                    <a:pt x="618" y="83"/>
                  </a:lnTo>
                  <a:lnTo>
                    <a:pt x="618" y="83"/>
                  </a:lnTo>
                  <a:lnTo>
                    <a:pt x="618" y="82"/>
                  </a:lnTo>
                  <a:lnTo>
                    <a:pt x="618" y="82"/>
                  </a:lnTo>
                  <a:lnTo>
                    <a:pt x="617" y="82"/>
                  </a:lnTo>
                  <a:lnTo>
                    <a:pt x="617" y="82"/>
                  </a:lnTo>
                  <a:lnTo>
                    <a:pt x="615" y="82"/>
                  </a:lnTo>
                  <a:lnTo>
                    <a:pt x="614" y="83"/>
                  </a:lnTo>
                  <a:lnTo>
                    <a:pt x="612" y="82"/>
                  </a:lnTo>
                  <a:lnTo>
                    <a:pt x="610" y="82"/>
                  </a:lnTo>
                  <a:lnTo>
                    <a:pt x="610" y="82"/>
                  </a:lnTo>
                  <a:lnTo>
                    <a:pt x="609" y="80"/>
                  </a:lnTo>
                  <a:lnTo>
                    <a:pt x="609" y="80"/>
                  </a:lnTo>
                  <a:lnTo>
                    <a:pt x="609" y="80"/>
                  </a:lnTo>
                  <a:lnTo>
                    <a:pt x="609" y="78"/>
                  </a:lnTo>
                  <a:lnTo>
                    <a:pt x="609" y="78"/>
                  </a:lnTo>
                  <a:lnTo>
                    <a:pt x="607" y="80"/>
                  </a:lnTo>
                  <a:lnTo>
                    <a:pt x="606" y="80"/>
                  </a:lnTo>
                  <a:lnTo>
                    <a:pt x="607" y="80"/>
                  </a:lnTo>
                  <a:lnTo>
                    <a:pt x="606" y="80"/>
                  </a:lnTo>
                  <a:lnTo>
                    <a:pt x="604" y="80"/>
                  </a:lnTo>
                  <a:lnTo>
                    <a:pt x="603" y="80"/>
                  </a:lnTo>
                  <a:lnTo>
                    <a:pt x="601" y="80"/>
                  </a:lnTo>
                  <a:lnTo>
                    <a:pt x="601" y="78"/>
                  </a:lnTo>
                  <a:lnTo>
                    <a:pt x="599" y="77"/>
                  </a:lnTo>
                  <a:lnTo>
                    <a:pt x="599" y="75"/>
                  </a:lnTo>
                  <a:lnTo>
                    <a:pt x="599" y="75"/>
                  </a:lnTo>
                  <a:lnTo>
                    <a:pt x="601" y="74"/>
                  </a:lnTo>
                  <a:lnTo>
                    <a:pt x="606" y="74"/>
                  </a:lnTo>
                  <a:lnTo>
                    <a:pt x="609" y="74"/>
                  </a:lnTo>
                  <a:lnTo>
                    <a:pt x="612" y="72"/>
                  </a:lnTo>
                  <a:lnTo>
                    <a:pt x="615" y="69"/>
                  </a:lnTo>
                  <a:lnTo>
                    <a:pt x="615" y="69"/>
                  </a:lnTo>
                  <a:lnTo>
                    <a:pt x="615" y="69"/>
                  </a:lnTo>
                  <a:lnTo>
                    <a:pt x="615" y="67"/>
                  </a:lnTo>
                  <a:lnTo>
                    <a:pt x="614" y="66"/>
                  </a:lnTo>
                  <a:lnTo>
                    <a:pt x="614" y="66"/>
                  </a:lnTo>
                  <a:lnTo>
                    <a:pt x="614" y="66"/>
                  </a:lnTo>
                  <a:lnTo>
                    <a:pt x="615" y="66"/>
                  </a:lnTo>
                  <a:lnTo>
                    <a:pt x="615" y="64"/>
                  </a:lnTo>
                  <a:lnTo>
                    <a:pt x="614" y="64"/>
                  </a:lnTo>
                  <a:lnTo>
                    <a:pt x="614" y="63"/>
                  </a:lnTo>
                  <a:lnTo>
                    <a:pt x="614" y="63"/>
                  </a:lnTo>
                  <a:lnTo>
                    <a:pt x="615" y="63"/>
                  </a:lnTo>
                  <a:lnTo>
                    <a:pt x="617" y="63"/>
                  </a:lnTo>
                  <a:lnTo>
                    <a:pt x="618" y="64"/>
                  </a:lnTo>
                  <a:lnTo>
                    <a:pt x="620" y="66"/>
                  </a:lnTo>
                  <a:lnTo>
                    <a:pt x="621" y="66"/>
                  </a:lnTo>
                  <a:lnTo>
                    <a:pt x="620" y="64"/>
                  </a:lnTo>
                  <a:lnTo>
                    <a:pt x="618" y="61"/>
                  </a:lnTo>
                  <a:lnTo>
                    <a:pt x="618" y="60"/>
                  </a:lnTo>
                  <a:lnTo>
                    <a:pt x="618" y="60"/>
                  </a:lnTo>
                  <a:lnTo>
                    <a:pt x="618" y="58"/>
                  </a:lnTo>
                  <a:lnTo>
                    <a:pt x="618" y="58"/>
                  </a:lnTo>
                  <a:lnTo>
                    <a:pt x="620" y="56"/>
                  </a:lnTo>
                  <a:lnTo>
                    <a:pt x="621" y="56"/>
                  </a:lnTo>
                  <a:lnTo>
                    <a:pt x="623" y="55"/>
                  </a:lnTo>
                  <a:lnTo>
                    <a:pt x="625" y="55"/>
                  </a:lnTo>
                  <a:close/>
                  <a:moveTo>
                    <a:pt x="779" y="49"/>
                  </a:moveTo>
                  <a:lnTo>
                    <a:pt x="782" y="49"/>
                  </a:lnTo>
                  <a:lnTo>
                    <a:pt x="784" y="49"/>
                  </a:lnTo>
                  <a:lnTo>
                    <a:pt x="785" y="49"/>
                  </a:lnTo>
                  <a:lnTo>
                    <a:pt x="787" y="49"/>
                  </a:lnTo>
                  <a:lnTo>
                    <a:pt x="787" y="50"/>
                  </a:lnTo>
                  <a:lnTo>
                    <a:pt x="789" y="50"/>
                  </a:lnTo>
                  <a:lnTo>
                    <a:pt x="789" y="52"/>
                  </a:lnTo>
                  <a:lnTo>
                    <a:pt x="787" y="52"/>
                  </a:lnTo>
                  <a:lnTo>
                    <a:pt x="785" y="52"/>
                  </a:lnTo>
                  <a:lnTo>
                    <a:pt x="784" y="52"/>
                  </a:lnTo>
                  <a:lnTo>
                    <a:pt x="781" y="52"/>
                  </a:lnTo>
                  <a:lnTo>
                    <a:pt x="781" y="52"/>
                  </a:lnTo>
                  <a:lnTo>
                    <a:pt x="778" y="52"/>
                  </a:lnTo>
                  <a:lnTo>
                    <a:pt x="778" y="50"/>
                  </a:lnTo>
                  <a:lnTo>
                    <a:pt x="776" y="50"/>
                  </a:lnTo>
                  <a:lnTo>
                    <a:pt x="776" y="49"/>
                  </a:lnTo>
                  <a:lnTo>
                    <a:pt x="779" y="49"/>
                  </a:lnTo>
                  <a:lnTo>
                    <a:pt x="779" y="49"/>
                  </a:lnTo>
                  <a:close/>
                  <a:moveTo>
                    <a:pt x="584" y="34"/>
                  </a:moveTo>
                  <a:lnTo>
                    <a:pt x="585" y="34"/>
                  </a:lnTo>
                  <a:lnTo>
                    <a:pt x="587" y="34"/>
                  </a:lnTo>
                  <a:lnTo>
                    <a:pt x="590" y="36"/>
                  </a:lnTo>
                  <a:lnTo>
                    <a:pt x="588" y="36"/>
                  </a:lnTo>
                  <a:lnTo>
                    <a:pt x="588" y="37"/>
                  </a:lnTo>
                  <a:lnTo>
                    <a:pt x="588" y="39"/>
                  </a:lnTo>
                  <a:lnTo>
                    <a:pt x="588" y="39"/>
                  </a:lnTo>
                  <a:lnTo>
                    <a:pt x="588" y="39"/>
                  </a:lnTo>
                  <a:lnTo>
                    <a:pt x="585" y="37"/>
                  </a:lnTo>
                  <a:lnTo>
                    <a:pt x="584" y="37"/>
                  </a:lnTo>
                  <a:lnTo>
                    <a:pt x="584" y="37"/>
                  </a:lnTo>
                  <a:lnTo>
                    <a:pt x="584" y="36"/>
                  </a:lnTo>
                  <a:lnTo>
                    <a:pt x="584" y="34"/>
                  </a:lnTo>
                  <a:lnTo>
                    <a:pt x="584" y="34"/>
                  </a:lnTo>
                  <a:close/>
                  <a:moveTo>
                    <a:pt x="670" y="0"/>
                  </a:moveTo>
                  <a:lnTo>
                    <a:pt x="672" y="0"/>
                  </a:lnTo>
                  <a:lnTo>
                    <a:pt x="674" y="1"/>
                  </a:lnTo>
                  <a:lnTo>
                    <a:pt x="674" y="3"/>
                  </a:lnTo>
                  <a:lnTo>
                    <a:pt x="675" y="4"/>
                  </a:lnTo>
                  <a:lnTo>
                    <a:pt x="677" y="6"/>
                  </a:lnTo>
                  <a:lnTo>
                    <a:pt x="678" y="4"/>
                  </a:lnTo>
                  <a:lnTo>
                    <a:pt x="683" y="4"/>
                  </a:lnTo>
                  <a:lnTo>
                    <a:pt x="683" y="6"/>
                  </a:lnTo>
                  <a:lnTo>
                    <a:pt x="683" y="6"/>
                  </a:lnTo>
                  <a:lnTo>
                    <a:pt x="683" y="8"/>
                  </a:lnTo>
                  <a:lnTo>
                    <a:pt x="683" y="9"/>
                  </a:lnTo>
                  <a:lnTo>
                    <a:pt x="686" y="11"/>
                  </a:lnTo>
                  <a:lnTo>
                    <a:pt x="688" y="12"/>
                  </a:lnTo>
                  <a:lnTo>
                    <a:pt x="691" y="14"/>
                  </a:lnTo>
                  <a:lnTo>
                    <a:pt x="694" y="17"/>
                  </a:lnTo>
                  <a:lnTo>
                    <a:pt x="694" y="17"/>
                  </a:lnTo>
                  <a:lnTo>
                    <a:pt x="696" y="19"/>
                  </a:lnTo>
                  <a:lnTo>
                    <a:pt x="696" y="22"/>
                  </a:lnTo>
                  <a:lnTo>
                    <a:pt x="696" y="23"/>
                  </a:lnTo>
                  <a:lnTo>
                    <a:pt x="696" y="28"/>
                  </a:lnTo>
                  <a:lnTo>
                    <a:pt x="696" y="28"/>
                  </a:lnTo>
                  <a:lnTo>
                    <a:pt x="694" y="30"/>
                  </a:lnTo>
                  <a:lnTo>
                    <a:pt x="696" y="30"/>
                  </a:lnTo>
                  <a:lnTo>
                    <a:pt x="697" y="31"/>
                  </a:lnTo>
                  <a:lnTo>
                    <a:pt x="699" y="33"/>
                  </a:lnTo>
                  <a:lnTo>
                    <a:pt x="700" y="34"/>
                  </a:lnTo>
                  <a:lnTo>
                    <a:pt x="703" y="34"/>
                  </a:lnTo>
                  <a:lnTo>
                    <a:pt x="703" y="36"/>
                  </a:lnTo>
                  <a:lnTo>
                    <a:pt x="703" y="36"/>
                  </a:lnTo>
                  <a:lnTo>
                    <a:pt x="705" y="39"/>
                  </a:lnTo>
                  <a:lnTo>
                    <a:pt x="708" y="42"/>
                  </a:lnTo>
                  <a:lnTo>
                    <a:pt x="708" y="42"/>
                  </a:lnTo>
                  <a:lnTo>
                    <a:pt x="708" y="44"/>
                  </a:lnTo>
                  <a:lnTo>
                    <a:pt x="708" y="44"/>
                  </a:lnTo>
                  <a:lnTo>
                    <a:pt x="710" y="44"/>
                  </a:lnTo>
                  <a:lnTo>
                    <a:pt x="710" y="44"/>
                  </a:lnTo>
                  <a:lnTo>
                    <a:pt x="711" y="44"/>
                  </a:lnTo>
                  <a:lnTo>
                    <a:pt x="711" y="42"/>
                  </a:lnTo>
                  <a:lnTo>
                    <a:pt x="713" y="44"/>
                  </a:lnTo>
                  <a:lnTo>
                    <a:pt x="713" y="44"/>
                  </a:lnTo>
                  <a:lnTo>
                    <a:pt x="715" y="45"/>
                  </a:lnTo>
                  <a:lnTo>
                    <a:pt x="715" y="47"/>
                  </a:lnTo>
                  <a:lnTo>
                    <a:pt x="715" y="47"/>
                  </a:lnTo>
                  <a:lnTo>
                    <a:pt x="715" y="49"/>
                  </a:lnTo>
                  <a:lnTo>
                    <a:pt x="711" y="49"/>
                  </a:lnTo>
                  <a:lnTo>
                    <a:pt x="708" y="49"/>
                  </a:lnTo>
                  <a:lnTo>
                    <a:pt x="707" y="47"/>
                  </a:lnTo>
                  <a:lnTo>
                    <a:pt x="705" y="47"/>
                  </a:lnTo>
                  <a:lnTo>
                    <a:pt x="705" y="45"/>
                  </a:lnTo>
                  <a:lnTo>
                    <a:pt x="703" y="45"/>
                  </a:lnTo>
                  <a:lnTo>
                    <a:pt x="703" y="47"/>
                  </a:lnTo>
                  <a:lnTo>
                    <a:pt x="702" y="49"/>
                  </a:lnTo>
                  <a:lnTo>
                    <a:pt x="702" y="49"/>
                  </a:lnTo>
                  <a:lnTo>
                    <a:pt x="702" y="50"/>
                  </a:lnTo>
                  <a:lnTo>
                    <a:pt x="707" y="50"/>
                  </a:lnTo>
                  <a:lnTo>
                    <a:pt x="708" y="50"/>
                  </a:lnTo>
                  <a:lnTo>
                    <a:pt x="710" y="50"/>
                  </a:lnTo>
                  <a:lnTo>
                    <a:pt x="708" y="52"/>
                  </a:lnTo>
                  <a:lnTo>
                    <a:pt x="705" y="55"/>
                  </a:lnTo>
                  <a:lnTo>
                    <a:pt x="697" y="60"/>
                  </a:lnTo>
                  <a:lnTo>
                    <a:pt x="696" y="60"/>
                  </a:lnTo>
                  <a:lnTo>
                    <a:pt x="697" y="61"/>
                  </a:lnTo>
                  <a:lnTo>
                    <a:pt x="697" y="61"/>
                  </a:lnTo>
                  <a:lnTo>
                    <a:pt x="699" y="61"/>
                  </a:lnTo>
                  <a:lnTo>
                    <a:pt x="702" y="60"/>
                  </a:lnTo>
                  <a:lnTo>
                    <a:pt x="705" y="60"/>
                  </a:lnTo>
                  <a:lnTo>
                    <a:pt x="705" y="61"/>
                  </a:lnTo>
                  <a:lnTo>
                    <a:pt x="705" y="61"/>
                  </a:lnTo>
                  <a:lnTo>
                    <a:pt x="705" y="63"/>
                  </a:lnTo>
                  <a:lnTo>
                    <a:pt x="710" y="64"/>
                  </a:lnTo>
                  <a:lnTo>
                    <a:pt x="713" y="63"/>
                  </a:lnTo>
                  <a:lnTo>
                    <a:pt x="716" y="61"/>
                  </a:lnTo>
                  <a:lnTo>
                    <a:pt x="718" y="61"/>
                  </a:lnTo>
                  <a:lnTo>
                    <a:pt x="721" y="61"/>
                  </a:lnTo>
                  <a:lnTo>
                    <a:pt x="721" y="61"/>
                  </a:lnTo>
                  <a:lnTo>
                    <a:pt x="721" y="61"/>
                  </a:lnTo>
                  <a:lnTo>
                    <a:pt x="719" y="63"/>
                  </a:lnTo>
                  <a:lnTo>
                    <a:pt x="718" y="64"/>
                  </a:lnTo>
                  <a:lnTo>
                    <a:pt x="718" y="64"/>
                  </a:lnTo>
                  <a:lnTo>
                    <a:pt x="719" y="63"/>
                  </a:lnTo>
                  <a:lnTo>
                    <a:pt x="724" y="64"/>
                  </a:lnTo>
                  <a:lnTo>
                    <a:pt x="727" y="64"/>
                  </a:lnTo>
                  <a:lnTo>
                    <a:pt x="729" y="64"/>
                  </a:lnTo>
                  <a:lnTo>
                    <a:pt x="730" y="64"/>
                  </a:lnTo>
                  <a:lnTo>
                    <a:pt x="732" y="66"/>
                  </a:lnTo>
                  <a:lnTo>
                    <a:pt x="732" y="66"/>
                  </a:lnTo>
                  <a:lnTo>
                    <a:pt x="730" y="66"/>
                  </a:lnTo>
                  <a:lnTo>
                    <a:pt x="729" y="66"/>
                  </a:lnTo>
                  <a:lnTo>
                    <a:pt x="727" y="66"/>
                  </a:lnTo>
                  <a:lnTo>
                    <a:pt x="727" y="67"/>
                  </a:lnTo>
                  <a:lnTo>
                    <a:pt x="726" y="69"/>
                  </a:lnTo>
                  <a:lnTo>
                    <a:pt x="726" y="71"/>
                  </a:lnTo>
                  <a:lnTo>
                    <a:pt x="726" y="71"/>
                  </a:lnTo>
                  <a:lnTo>
                    <a:pt x="722" y="71"/>
                  </a:lnTo>
                  <a:lnTo>
                    <a:pt x="722" y="71"/>
                  </a:lnTo>
                  <a:lnTo>
                    <a:pt x="722" y="69"/>
                  </a:lnTo>
                  <a:lnTo>
                    <a:pt x="722" y="69"/>
                  </a:lnTo>
                  <a:lnTo>
                    <a:pt x="721" y="69"/>
                  </a:lnTo>
                  <a:lnTo>
                    <a:pt x="721" y="69"/>
                  </a:lnTo>
                  <a:lnTo>
                    <a:pt x="719" y="71"/>
                  </a:lnTo>
                  <a:lnTo>
                    <a:pt x="727" y="75"/>
                  </a:lnTo>
                  <a:lnTo>
                    <a:pt x="729" y="78"/>
                  </a:lnTo>
                  <a:lnTo>
                    <a:pt x="730" y="80"/>
                  </a:lnTo>
                  <a:lnTo>
                    <a:pt x="730" y="80"/>
                  </a:lnTo>
                  <a:lnTo>
                    <a:pt x="730" y="82"/>
                  </a:lnTo>
                  <a:lnTo>
                    <a:pt x="730" y="83"/>
                  </a:lnTo>
                  <a:lnTo>
                    <a:pt x="730" y="85"/>
                  </a:lnTo>
                  <a:lnTo>
                    <a:pt x="730" y="88"/>
                  </a:lnTo>
                  <a:lnTo>
                    <a:pt x="729" y="91"/>
                  </a:lnTo>
                  <a:lnTo>
                    <a:pt x="730" y="91"/>
                  </a:lnTo>
                  <a:lnTo>
                    <a:pt x="732" y="93"/>
                  </a:lnTo>
                  <a:lnTo>
                    <a:pt x="732" y="94"/>
                  </a:lnTo>
                  <a:lnTo>
                    <a:pt x="733" y="94"/>
                  </a:lnTo>
                  <a:lnTo>
                    <a:pt x="733" y="96"/>
                  </a:lnTo>
                  <a:lnTo>
                    <a:pt x="733" y="96"/>
                  </a:lnTo>
                  <a:lnTo>
                    <a:pt x="735" y="96"/>
                  </a:lnTo>
                  <a:lnTo>
                    <a:pt x="735" y="96"/>
                  </a:lnTo>
                  <a:lnTo>
                    <a:pt x="735" y="94"/>
                  </a:lnTo>
                  <a:lnTo>
                    <a:pt x="737" y="94"/>
                  </a:lnTo>
                  <a:lnTo>
                    <a:pt x="738" y="93"/>
                  </a:lnTo>
                  <a:lnTo>
                    <a:pt x="740" y="89"/>
                  </a:lnTo>
                  <a:lnTo>
                    <a:pt x="740" y="89"/>
                  </a:lnTo>
                  <a:lnTo>
                    <a:pt x="740" y="88"/>
                  </a:lnTo>
                  <a:lnTo>
                    <a:pt x="740" y="86"/>
                  </a:lnTo>
                  <a:lnTo>
                    <a:pt x="741" y="85"/>
                  </a:lnTo>
                  <a:lnTo>
                    <a:pt x="741" y="82"/>
                  </a:lnTo>
                  <a:lnTo>
                    <a:pt x="741" y="78"/>
                  </a:lnTo>
                  <a:lnTo>
                    <a:pt x="743" y="77"/>
                  </a:lnTo>
                  <a:lnTo>
                    <a:pt x="744" y="75"/>
                  </a:lnTo>
                  <a:lnTo>
                    <a:pt x="748" y="72"/>
                  </a:lnTo>
                  <a:lnTo>
                    <a:pt x="748" y="71"/>
                  </a:lnTo>
                  <a:lnTo>
                    <a:pt x="749" y="71"/>
                  </a:lnTo>
                  <a:lnTo>
                    <a:pt x="751" y="71"/>
                  </a:lnTo>
                  <a:lnTo>
                    <a:pt x="752" y="72"/>
                  </a:lnTo>
                  <a:lnTo>
                    <a:pt x="756" y="74"/>
                  </a:lnTo>
                  <a:lnTo>
                    <a:pt x="757" y="75"/>
                  </a:lnTo>
                  <a:lnTo>
                    <a:pt x="762" y="78"/>
                  </a:lnTo>
                  <a:lnTo>
                    <a:pt x="763" y="80"/>
                  </a:lnTo>
                  <a:lnTo>
                    <a:pt x="767" y="82"/>
                  </a:lnTo>
                  <a:lnTo>
                    <a:pt x="767" y="85"/>
                  </a:lnTo>
                  <a:lnTo>
                    <a:pt x="768" y="88"/>
                  </a:lnTo>
                  <a:lnTo>
                    <a:pt x="768" y="91"/>
                  </a:lnTo>
                  <a:lnTo>
                    <a:pt x="770" y="91"/>
                  </a:lnTo>
                  <a:lnTo>
                    <a:pt x="770" y="93"/>
                  </a:lnTo>
                  <a:lnTo>
                    <a:pt x="770" y="94"/>
                  </a:lnTo>
                  <a:lnTo>
                    <a:pt x="770" y="94"/>
                  </a:lnTo>
                  <a:lnTo>
                    <a:pt x="768" y="96"/>
                  </a:lnTo>
                  <a:lnTo>
                    <a:pt x="768" y="96"/>
                  </a:lnTo>
                  <a:lnTo>
                    <a:pt x="767" y="96"/>
                  </a:lnTo>
                  <a:lnTo>
                    <a:pt x="765" y="96"/>
                  </a:lnTo>
                  <a:lnTo>
                    <a:pt x="765" y="96"/>
                  </a:lnTo>
                  <a:lnTo>
                    <a:pt x="763" y="94"/>
                  </a:lnTo>
                  <a:lnTo>
                    <a:pt x="763" y="94"/>
                  </a:lnTo>
                  <a:lnTo>
                    <a:pt x="762" y="96"/>
                  </a:lnTo>
                  <a:lnTo>
                    <a:pt x="762" y="96"/>
                  </a:lnTo>
                  <a:lnTo>
                    <a:pt x="762" y="99"/>
                  </a:lnTo>
                  <a:lnTo>
                    <a:pt x="762" y="102"/>
                  </a:lnTo>
                  <a:lnTo>
                    <a:pt x="762" y="104"/>
                  </a:lnTo>
                  <a:lnTo>
                    <a:pt x="763" y="108"/>
                  </a:lnTo>
                  <a:lnTo>
                    <a:pt x="767" y="112"/>
                  </a:lnTo>
                  <a:lnTo>
                    <a:pt x="774" y="118"/>
                  </a:lnTo>
                  <a:lnTo>
                    <a:pt x="774" y="119"/>
                  </a:lnTo>
                  <a:lnTo>
                    <a:pt x="774" y="123"/>
                  </a:lnTo>
                  <a:lnTo>
                    <a:pt x="776" y="123"/>
                  </a:lnTo>
                  <a:lnTo>
                    <a:pt x="776" y="123"/>
                  </a:lnTo>
                  <a:lnTo>
                    <a:pt x="776" y="123"/>
                  </a:lnTo>
                  <a:lnTo>
                    <a:pt x="778" y="123"/>
                  </a:lnTo>
                  <a:lnTo>
                    <a:pt x="779" y="121"/>
                  </a:lnTo>
                  <a:lnTo>
                    <a:pt x="782" y="118"/>
                  </a:lnTo>
                  <a:lnTo>
                    <a:pt x="784" y="118"/>
                  </a:lnTo>
                  <a:lnTo>
                    <a:pt x="785" y="118"/>
                  </a:lnTo>
                  <a:lnTo>
                    <a:pt x="785" y="116"/>
                  </a:lnTo>
                  <a:lnTo>
                    <a:pt x="787" y="116"/>
                  </a:lnTo>
                  <a:lnTo>
                    <a:pt x="787" y="115"/>
                  </a:lnTo>
                  <a:lnTo>
                    <a:pt x="787" y="115"/>
                  </a:lnTo>
                  <a:lnTo>
                    <a:pt x="789" y="112"/>
                  </a:lnTo>
                  <a:lnTo>
                    <a:pt x="789" y="110"/>
                  </a:lnTo>
                  <a:lnTo>
                    <a:pt x="790" y="107"/>
                  </a:lnTo>
                  <a:lnTo>
                    <a:pt x="790" y="107"/>
                  </a:lnTo>
                  <a:lnTo>
                    <a:pt x="797" y="102"/>
                  </a:lnTo>
                  <a:lnTo>
                    <a:pt x="797" y="100"/>
                  </a:lnTo>
                  <a:lnTo>
                    <a:pt x="798" y="94"/>
                  </a:lnTo>
                  <a:lnTo>
                    <a:pt x="800" y="91"/>
                  </a:lnTo>
                  <a:lnTo>
                    <a:pt x="800" y="89"/>
                  </a:lnTo>
                  <a:lnTo>
                    <a:pt x="800" y="88"/>
                  </a:lnTo>
                  <a:lnTo>
                    <a:pt x="800" y="86"/>
                  </a:lnTo>
                  <a:lnTo>
                    <a:pt x="800" y="86"/>
                  </a:lnTo>
                  <a:lnTo>
                    <a:pt x="801" y="85"/>
                  </a:lnTo>
                  <a:lnTo>
                    <a:pt x="801" y="85"/>
                  </a:lnTo>
                  <a:lnTo>
                    <a:pt x="803" y="83"/>
                  </a:lnTo>
                  <a:lnTo>
                    <a:pt x="803" y="83"/>
                  </a:lnTo>
                  <a:lnTo>
                    <a:pt x="804" y="83"/>
                  </a:lnTo>
                  <a:lnTo>
                    <a:pt x="804" y="83"/>
                  </a:lnTo>
                  <a:lnTo>
                    <a:pt x="806" y="83"/>
                  </a:lnTo>
                  <a:lnTo>
                    <a:pt x="812" y="83"/>
                  </a:lnTo>
                  <a:lnTo>
                    <a:pt x="812" y="83"/>
                  </a:lnTo>
                  <a:lnTo>
                    <a:pt x="809" y="82"/>
                  </a:lnTo>
                  <a:lnTo>
                    <a:pt x="809" y="80"/>
                  </a:lnTo>
                  <a:lnTo>
                    <a:pt x="809" y="80"/>
                  </a:lnTo>
                  <a:lnTo>
                    <a:pt x="809" y="78"/>
                  </a:lnTo>
                  <a:lnTo>
                    <a:pt x="811" y="78"/>
                  </a:lnTo>
                  <a:lnTo>
                    <a:pt x="812" y="77"/>
                  </a:lnTo>
                  <a:lnTo>
                    <a:pt x="812" y="77"/>
                  </a:lnTo>
                  <a:lnTo>
                    <a:pt x="812" y="75"/>
                  </a:lnTo>
                  <a:lnTo>
                    <a:pt x="812" y="75"/>
                  </a:lnTo>
                  <a:lnTo>
                    <a:pt x="809" y="74"/>
                  </a:lnTo>
                  <a:lnTo>
                    <a:pt x="806" y="74"/>
                  </a:lnTo>
                  <a:lnTo>
                    <a:pt x="806" y="72"/>
                  </a:lnTo>
                  <a:lnTo>
                    <a:pt x="804" y="72"/>
                  </a:lnTo>
                  <a:lnTo>
                    <a:pt x="804" y="69"/>
                  </a:lnTo>
                  <a:lnTo>
                    <a:pt x="804" y="69"/>
                  </a:lnTo>
                  <a:lnTo>
                    <a:pt x="804" y="67"/>
                  </a:lnTo>
                  <a:lnTo>
                    <a:pt x="804" y="66"/>
                  </a:lnTo>
                  <a:lnTo>
                    <a:pt x="804" y="66"/>
                  </a:lnTo>
                  <a:lnTo>
                    <a:pt x="804" y="64"/>
                  </a:lnTo>
                  <a:lnTo>
                    <a:pt x="804" y="64"/>
                  </a:lnTo>
                  <a:lnTo>
                    <a:pt x="804" y="63"/>
                  </a:lnTo>
                  <a:lnTo>
                    <a:pt x="804" y="63"/>
                  </a:lnTo>
                  <a:lnTo>
                    <a:pt x="803" y="61"/>
                  </a:lnTo>
                  <a:lnTo>
                    <a:pt x="803" y="61"/>
                  </a:lnTo>
                  <a:lnTo>
                    <a:pt x="803" y="58"/>
                  </a:lnTo>
                  <a:lnTo>
                    <a:pt x="803" y="58"/>
                  </a:lnTo>
                  <a:lnTo>
                    <a:pt x="803" y="56"/>
                  </a:lnTo>
                  <a:lnTo>
                    <a:pt x="803" y="56"/>
                  </a:lnTo>
                  <a:lnTo>
                    <a:pt x="803" y="56"/>
                  </a:lnTo>
                  <a:lnTo>
                    <a:pt x="804" y="55"/>
                  </a:lnTo>
                  <a:lnTo>
                    <a:pt x="806" y="56"/>
                  </a:lnTo>
                  <a:lnTo>
                    <a:pt x="808" y="56"/>
                  </a:lnTo>
                  <a:lnTo>
                    <a:pt x="809" y="56"/>
                  </a:lnTo>
                  <a:lnTo>
                    <a:pt x="812" y="56"/>
                  </a:lnTo>
                  <a:lnTo>
                    <a:pt x="815" y="55"/>
                  </a:lnTo>
                  <a:lnTo>
                    <a:pt x="820" y="56"/>
                  </a:lnTo>
                  <a:lnTo>
                    <a:pt x="820" y="56"/>
                  </a:lnTo>
                  <a:lnTo>
                    <a:pt x="825" y="58"/>
                  </a:lnTo>
                  <a:lnTo>
                    <a:pt x="830" y="60"/>
                  </a:lnTo>
                  <a:lnTo>
                    <a:pt x="831" y="60"/>
                  </a:lnTo>
                  <a:lnTo>
                    <a:pt x="839" y="60"/>
                  </a:lnTo>
                  <a:lnTo>
                    <a:pt x="842" y="60"/>
                  </a:lnTo>
                  <a:lnTo>
                    <a:pt x="844" y="60"/>
                  </a:lnTo>
                  <a:lnTo>
                    <a:pt x="849" y="61"/>
                  </a:lnTo>
                  <a:lnTo>
                    <a:pt x="847" y="63"/>
                  </a:lnTo>
                  <a:lnTo>
                    <a:pt x="847" y="64"/>
                  </a:lnTo>
                  <a:lnTo>
                    <a:pt x="844" y="64"/>
                  </a:lnTo>
                  <a:lnTo>
                    <a:pt x="842" y="64"/>
                  </a:lnTo>
                  <a:lnTo>
                    <a:pt x="844" y="66"/>
                  </a:lnTo>
                  <a:lnTo>
                    <a:pt x="849" y="67"/>
                  </a:lnTo>
                  <a:lnTo>
                    <a:pt x="850" y="69"/>
                  </a:lnTo>
                  <a:lnTo>
                    <a:pt x="850" y="69"/>
                  </a:lnTo>
                  <a:lnTo>
                    <a:pt x="850" y="71"/>
                  </a:lnTo>
                  <a:lnTo>
                    <a:pt x="850" y="71"/>
                  </a:lnTo>
                  <a:lnTo>
                    <a:pt x="852" y="71"/>
                  </a:lnTo>
                  <a:lnTo>
                    <a:pt x="853" y="71"/>
                  </a:lnTo>
                  <a:lnTo>
                    <a:pt x="858" y="71"/>
                  </a:lnTo>
                  <a:lnTo>
                    <a:pt x="861" y="72"/>
                  </a:lnTo>
                  <a:lnTo>
                    <a:pt x="863" y="72"/>
                  </a:lnTo>
                  <a:lnTo>
                    <a:pt x="863" y="74"/>
                  </a:lnTo>
                  <a:lnTo>
                    <a:pt x="863" y="74"/>
                  </a:lnTo>
                  <a:lnTo>
                    <a:pt x="860" y="77"/>
                  </a:lnTo>
                  <a:lnTo>
                    <a:pt x="856" y="78"/>
                  </a:lnTo>
                  <a:lnTo>
                    <a:pt x="853" y="80"/>
                  </a:lnTo>
                  <a:lnTo>
                    <a:pt x="853" y="80"/>
                  </a:lnTo>
                  <a:lnTo>
                    <a:pt x="858" y="80"/>
                  </a:lnTo>
                  <a:lnTo>
                    <a:pt x="861" y="80"/>
                  </a:lnTo>
                  <a:lnTo>
                    <a:pt x="863" y="82"/>
                  </a:lnTo>
                  <a:lnTo>
                    <a:pt x="863" y="82"/>
                  </a:lnTo>
                  <a:lnTo>
                    <a:pt x="864" y="83"/>
                  </a:lnTo>
                  <a:lnTo>
                    <a:pt x="864" y="83"/>
                  </a:lnTo>
                  <a:lnTo>
                    <a:pt x="864" y="85"/>
                  </a:lnTo>
                  <a:lnTo>
                    <a:pt x="864" y="86"/>
                  </a:lnTo>
                  <a:lnTo>
                    <a:pt x="860" y="88"/>
                  </a:lnTo>
                  <a:lnTo>
                    <a:pt x="858" y="89"/>
                  </a:lnTo>
                  <a:lnTo>
                    <a:pt x="856" y="89"/>
                  </a:lnTo>
                  <a:lnTo>
                    <a:pt x="855" y="91"/>
                  </a:lnTo>
                  <a:lnTo>
                    <a:pt x="853" y="91"/>
                  </a:lnTo>
                  <a:lnTo>
                    <a:pt x="852" y="89"/>
                  </a:lnTo>
                  <a:lnTo>
                    <a:pt x="850" y="89"/>
                  </a:lnTo>
                  <a:lnTo>
                    <a:pt x="847" y="91"/>
                  </a:lnTo>
                  <a:lnTo>
                    <a:pt x="845" y="91"/>
                  </a:lnTo>
                  <a:lnTo>
                    <a:pt x="845" y="91"/>
                  </a:lnTo>
                  <a:lnTo>
                    <a:pt x="845" y="91"/>
                  </a:lnTo>
                  <a:lnTo>
                    <a:pt x="847" y="93"/>
                  </a:lnTo>
                  <a:lnTo>
                    <a:pt x="847" y="94"/>
                  </a:lnTo>
                  <a:lnTo>
                    <a:pt x="847" y="94"/>
                  </a:lnTo>
                  <a:lnTo>
                    <a:pt x="847" y="94"/>
                  </a:lnTo>
                  <a:lnTo>
                    <a:pt x="847" y="96"/>
                  </a:lnTo>
                  <a:lnTo>
                    <a:pt x="847" y="96"/>
                  </a:lnTo>
                  <a:lnTo>
                    <a:pt x="850" y="99"/>
                  </a:lnTo>
                  <a:lnTo>
                    <a:pt x="850" y="99"/>
                  </a:lnTo>
                  <a:lnTo>
                    <a:pt x="852" y="99"/>
                  </a:lnTo>
                  <a:lnTo>
                    <a:pt x="852" y="97"/>
                  </a:lnTo>
                  <a:lnTo>
                    <a:pt x="853" y="97"/>
                  </a:lnTo>
                  <a:lnTo>
                    <a:pt x="853" y="97"/>
                  </a:lnTo>
                  <a:lnTo>
                    <a:pt x="853" y="97"/>
                  </a:lnTo>
                  <a:lnTo>
                    <a:pt x="852" y="100"/>
                  </a:lnTo>
                  <a:lnTo>
                    <a:pt x="852" y="102"/>
                  </a:lnTo>
                  <a:lnTo>
                    <a:pt x="852" y="102"/>
                  </a:lnTo>
                  <a:lnTo>
                    <a:pt x="852" y="104"/>
                  </a:lnTo>
                  <a:lnTo>
                    <a:pt x="853" y="105"/>
                  </a:lnTo>
                  <a:lnTo>
                    <a:pt x="855" y="107"/>
                  </a:lnTo>
                  <a:lnTo>
                    <a:pt x="858" y="110"/>
                  </a:lnTo>
                  <a:lnTo>
                    <a:pt x="861" y="112"/>
                  </a:lnTo>
                  <a:lnTo>
                    <a:pt x="861" y="113"/>
                  </a:lnTo>
                  <a:lnTo>
                    <a:pt x="864" y="115"/>
                  </a:lnTo>
                  <a:lnTo>
                    <a:pt x="864" y="116"/>
                  </a:lnTo>
                  <a:lnTo>
                    <a:pt x="863" y="118"/>
                  </a:lnTo>
                  <a:lnTo>
                    <a:pt x="863" y="123"/>
                  </a:lnTo>
                  <a:lnTo>
                    <a:pt x="861" y="124"/>
                  </a:lnTo>
                  <a:lnTo>
                    <a:pt x="861" y="126"/>
                  </a:lnTo>
                  <a:lnTo>
                    <a:pt x="858" y="127"/>
                  </a:lnTo>
                  <a:lnTo>
                    <a:pt x="858" y="127"/>
                  </a:lnTo>
                  <a:lnTo>
                    <a:pt x="855" y="127"/>
                  </a:lnTo>
                  <a:lnTo>
                    <a:pt x="855" y="127"/>
                  </a:lnTo>
                  <a:lnTo>
                    <a:pt x="853" y="129"/>
                  </a:lnTo>
                  <a:lnTo>
                    <a:pt x="852" y="132"/>
                  </a:lnTo>
                  <a:lnTo>
                    <a:pt x="850" y="132"/>
                  </a:lnTo>
                  <a:lnTo>
                    <a:pt x="850" y="134"/>
                  </a:lnTo>
                  <a:lnTo>
                    <a:pt x="849" y="134"/>
                  </a:lnTo>
                  <a:lnTo>
                    <a:pt x="845" y="137"/>
                  </a:lnTo>
                  <a:lnTo>
                    <a:pt x="844" y="137"/>
                  </a:lnTo>
                  <a:lnTo>
                    <a:pt x="839" y="138"/>
                  </a:lnTo>
                  <a:lnTo>
                    <a:pt x="836" y="141"/>
                  </a:lnTo>
                  <a:lnTo>
                    <a:pt x="834" y="141"/>
                  </a:lnTo>
                  <a:lnTo>
                    <a:pt x="833" y="143"/>
                  </a:lnTo>
                  <a:lnTo>
                    <a:pt x="831" y="143"/>
                  </a:lnTo>
                  <a:lnTo>
                    <a:pt x="830" y="141"/>
                  </a:lnTo>
                  <a:lnTo>
                    <a:pt x="830" y="140"/>
                  </a:lnTo>
                  <a:lnTo>
                    <a:pt x="830" y="140"/>
                  </a:lnTo>
                  <a:lnTo>
                    <a:pt x="828" y="138"/>
                  </a:lnTo>
                  <a:lnTo>
                    <a:pt x="825" y="135"/>
                  </a:lnTo>
                  <a:lnTo>
                    <a:pt x="825" y="134"/>
                  </a:lnTo>
                  <a:lnTo>
                    <a:pt x="823" y="134"/>
                  </a:lnTo>
                  <a:lnTo>
                    <a:pt x="822" y="134"/>
                  </a:lnTo>
                  <a:lnTo>
                    <a:pt x="822" y="134"/>
                  </a:lnTo>
                  <a:lnTo>
                    <a:pt x="820" y="132"/>
                  </a:lnTo>
                  <a:lnTo>
                    <a:pt x="819" y="132"/>
                  </a:lnTo>
                  <a:lnTo>
                    <a:pt x="819" y="132"/>
                  </a:lnTo>
                  <a:lnTo>
                    <a:pt x="820" y="130"/>
                  </a:lnTo>
                  <a:lnTo>
                    <a:pt x="820" y="130"/>
                  </a:lnTo>
                  <a:lnTo>
                    <a:pt x="817" y="129"/>
                  </a:lnTo>
                  <a:lnTo>
                    <a:pt x="817" y="127"/>
                  </a:lnTo>
                  <a:lnTo>
                    <a:pt x="817" y="127"/>
                  </a:lnTo>
                  <a:lnTo>
                    <a:pt x="814" y="127"/>
                  </a:lnTo>
                  <a:lnTo>
                    <a:pt x="812" y="126"/>
                  </a:lnTo>
                  <a:lnTo>
                    <a:pt x="809" y="129"/>
                  </a:lnTo>
                  <a:lnTo>
                    <a:pt x="809" y="129"/>
                  </a:lnTo>
                  <a:lnTo>
                    <a:pt x="809" y="130"/>
                  </a:lnTo>
                  <a:lnTo>
                    <a:pt x="809" y="130"/>
                  </a:lnTo>
                  <a:lnTo>
                    <a:pt x="811" y="130"/>
                  </a:lnTo>
                  <a:lnTo>
                    <a:pt x="811" y="129"/>
                  </a:lnTo>
                  <a:lnTo>
                    <a:pt x="812" y="129"/>
                  </a:lnTo>
                  <a:lnTo>
                    <a:pt x="814" y="129"/>
                  </a:lnTo>
                  <a:lnTo>
                    <a:pt x="815" y="129"/>
                  </a:lnTo>
                  <a:lnTo>
                    <a:pt x="815" y="130"/>
                  </a:lnTo>
                  <a:lnTo>
                    <a:pt x="815" y="130"/>
                  </a:lnTo>
                  <a:lnTo>
                    <a:pt x="820" y="134"/>
                  </a:lnTo>
                  <a:lnTo>
                    <a:pt x="822" y="135"/>
                  </a:lnTo>
                  <a:lnTo>
                    <a:pt x="822" y="135"/>
                  </a:lnTo>
                  <a:lnTo>
                    <a:pt x="822" y="137"/>
                  </a:lnTo>
                  <a:lnTo>
                    <a:pt x="823" y="138"/>
                  </a:lnTo>
                  <a:lnTo>
                    <a:pt x="825" y="141"/>
                  </a:lnTo>
                  <a:lnTo>
                    <a:pt x="826" y="145"/>
                  </a:lnTo>
                  <a:lnTo>
                    <a:pt x="828" y="146"/>
                  </a:lnTo>
                  <a:lnTo>
                    <a:pt x="826" y="146"/>
                  </a:lnTo>
                  <a:lnTo>
                    <a:pt x="826" y="146"/>
                  </a:lnTo>
                  <a:lnTo>
                    <a:pt x="825" y="146"/>
                  </a:lnTo>
                  <a:lnTo>
                    <a:pt x="820" y="145"/>
                  </a:lnTo>
                  <a:lnTo>
                    <a:pt x="820" y="145"/>
                  </a:lnTo>
                  <a:lnTo>
                    <a:pt x="819" y="145"/>
                  </a:lnTo>
                  <a:lnTo>
                    <a:pt x="819" y="146"/>
                  </a:lnTo>
                  <a:lnTo>
                    <a:pt x="817" y="146"/>
                  </a:lnTo>
                  <a:lnTo>
                    <a:pt x="815" y="146"/>
                  </a:lnTo>
                  <a:lnTo>
                    <a:pt x="811" y="145"/>
                  </a:lnTo>
                  <a:lnTo>
                    <a:pt x="809" y="143"/>
                  </a:lnTo>
                  <a:lnTo>
                    <a:pt x="808" y="143"/>
                  </a:lnTo>
                  <a:lnTo>
                    <a:pt x="806" y="140"/>
                  </a:lnTo>
                  <a:lnTo>
                    <a:pt x="803" y="138"/>
                  </a:lnTo>
                  <a:lnTo>
                    <a:pt x="801" y="138"/>
                  </a:lnTo>
                  <a:lnTo>
                    <a:pt x="798" y="138"/>
                  </a:lnTo>
                  <a:lnTo>
                    <a:pt x="795" y="138"/>
                  </a:lnTo>
                  <a:lnTo>
                    <a:pt x="787" y="138"/>
                  </a:lnTo>
                  <a:lnTo>
                    <a:pt x="785" y="138"/>
                  </a:lnTo>
                  <a:lnTo>
                    <a:pt x="785" y="138"/>
                  </a:lnTo>
                  <a:lnTo>
                    <a:pt x="785" y="140"/>
                  </a:lnTo>
                  <a:lnTo>
                    <a:pt x="785" y="140"/>
                  </a:lnTo>
                  <a:lnTo>
                    <a:pt x="785" y="141"/>
                  </a:lnTo>
                  <a:lnTo>
                    <a:pt x="785" y="141"/>
                  </a:lnTo>
                  <a:lnTo>
                    <a:pt x="785" y="143"/>
                  </a:lnTo>
                  <a:lnTo>
                    <a:pt x="787" y="143"/>
                  </a:lnTo>
                  <a:lnTo>
                    <a:pt x="792" y="145"/>
                  </a:lnTo>
                  <a:lnTo>
                    <a:pt x="793" y="146"/>
                  </a:lnTo>
                  <a:lnTo>
                    <a:pt x="795" y="146"/>
                  </a:lnTo>
                  <a:lnTo>
                    <a:pt x="797" y="148"/>
                  </a:lnTo>
                  <a:lnTo>
                    <a:pt x="797" y="148"/>
                  </a:lnTo>
                  <a:lnTo>
                    <a:pt x="795" y="149"/>
                  </a:lnTo>
                  <a:lnTo>
                    <a:pt x="795" y="151"/>
                  </a:lnTo>
                  <a:lnTo>
                    <a:pt x="785" y="159"/>
                  </a:lnTo>
                  <a:lnTo>
                    <a:pt x="782" y="162"/>
                  </a:lnTo>
                  <a:lnTo>
                    <a:pt x="779" y="165"/>
                  </a:lnTo>
                  <a:lnTo>
                    <a:pt x="778" y="167"/>
                  </a:lnTo>
                  <a:lnTo>
                    <a:pt x="778" y="167"/>
                  </a:lnTo>
                  <a:lnTo>
                    <a:pt x="774" y="167"/>
                  </a:lnTo>
                  <a:lnTo>
                    <a:pt x="771" y="167"/>
                  </a:lnTo>
                  <a:lnTo>
                    <a:pt x="767" y="167"/>
                  </a:lnTo>
                  <a:lnTo>
                    <a:pt x="765" y="165"/>
                  </a:lnTo>
                  <a:lnTo>
                    <a:pt x="760" y="162"/>
                  </a:lnTo>
                  <a:lnTo>
                    <a:pt x="759" y="160"/>
                  </a:lnTo>
                  <a:lnTo>
                    <a:pt x="757" y="160"/>
                  </a:lnTo>
                  <a:lnTo>
                    <a:pt x="756" y="159"/>
                  </a:lnTo>
                  <a:lnTo>
                    <a:pt x="756" y="159"/>
                  </a:lnTo>
                  <a:lnTo>
                    <a:pt x="752" y="159"/>
                  </a:lnTo>
                  <a:lnTo>
                    <a:pt x="751" y="157"/>
                  </a:lnTo>
                  <a:lnTo>
                    <a:pt x="746" y="154"/>
                  </a:lnTo>
                  <a:lnTo>
                    <a:pt x="743" y="154"/>
                  </a:lnTo>
                  <a:lnTo>
                    <a:pt x="741" y="152"/>
                  </a:lnTo>
                  <a:lnTo>
                    <a:pt x="740" y="152"/>
                  </a:lnTo>
                  <a:lnTo>
                    <a:pt x="738" y="152"/>
                  </a:lnTo>
                  <a:lnTo>
                    <a:pt x="740" y="154"/>
                  </a:lnTo>
                  <a:lnTo>
                    <a:pt x="740" y="154"/>
                  </a:lnTo>
                  <a:lnTo>
                    <a:pt x="738" y="154"/>
                  </a:lnTo>
                  <a:lnTo>
                    <a:pt x="737" y="154"/>
                  </a:lnTo>
                  <a:lnTo>
                    <a:pt x="733" y="152"/>
                  </a:lnTo>
                  <a:lnTo>
                    <a:pt x="730" y="152"/>
                  </a:lnTo>
                  <a:lnTo>
                    <a:pt x="729" y="152"/>
                  </a:lnTo>
                  <a:lnTo>
                    <a:pt x="726" y="152"/>
                  </a:lnTo>
                  <a:lnTo>
                    <a:pt x="722" y="152"/>
                  </a:lnTo>
                  <a:lnTo>
                    <a:pt x="719" y="152"/>
                  </a:lnTo>
                  <a:lnTo>
                    <a:pt x="718" y="152"/>
                  </a:lnTo>
                  <a:lnTo>
                    <a:pt x="718" y="152"/>
                  </a:lnTo>
                  <a:lnTo>
                    <a:pt x="719" y="154"/>
                  </a:lnTo>
                  <a:lnTo>
                    <a:pt x="722" y="156"/>
                  </a:lnTo>
                  <a:lnTo>
                    <a:pt x="722" y="154"/>
                  </a:lnTo>
                  <a:lnTo>
                    <a:pt x="722" y="154"/>
                  </a:lnTo>
                  <a:lnTo>
                    <a:pt x="724" y="152"/>
                  </a:lnTo>
                  <a:lnTo>
                    <a:pt x="729" y="154"/>
                  </a:lnTo>
                  <a:lnTo>
                    <a:pt x="735" y="156"/>
                  </a:lnTo>
                  <a:lnTo>
                    <a:pt x="737" y="156"/>
                  </a:lnTo>
                  <a:lnTo>
                    <a:pt x="738" y="157"/>
                  </a:lnTo>
                  <a:lnTo>
                    <a:pt x="741" y="157"/>
                  </a:lnTo>
                  <a:lnTo>
                    <a:pt x="743" y="160"/>
                  </a:lnTo>
                  <a:lnTo>
                    <a:pt x="749" y="165"/>
                  </a:lnTo>
                  <a:lnTo>
                    <a:pt x="751" y="165"/>
                  </a:lnTo>
                  <a:lnTo>
                    <a:pt x="752" y="167"/>
                  </a:lnTo>
                  <a:lnTo>
                    <a:pt x="763" y="168"/>
                  </a:lnTo>
                  <a:lnTo>
                    <a:pt x="768" y="168"/>
                  </a:lnTo>
                  <a:lnTo>
                    <a:pt x="776" y="168"/>
                  </a:lnTo>
                  <a:lnTo>
                    <a:pt x="779" y="170"/>
                  </a:lnTo>
                  <a:lnTo>
                    <a:pt x="781" y="170"/>
                  </a:lnTo>
                  <a:lnTo>
                    <a:pt x="781" y="173"/>
                  </a:lnTo>
                  <a:lnTo>
                    <a:pt x="781" y="173"/>
                  </a:lnTo>
                  <a:lnTo>
                    <a:pt x="779" y="176"/>
                  </a:lnTo>
                  <a:lnTo>
                    <a:pt x="778" y="179"/>
                  </a:lnTo>
                  <a:lnTo>
                    <a:pt x="768" y="189"/>
                  </a:lnTo>
                  <a:lnTo>
                    <a:pt x="767" y="192"/>
                  </a:lnTo>
                  <a:lnTo>
                    <a:pt x="767" y="192"/>
                  </a:lnTo>
                  <a:lnTo>
                    <a:pt x="765" y="193"/>
                  </a:lnTo>
                  <a:lnTo>
                    <a:pt x="762" y="197"/>
                  </a:lnTo>
                  <a:lnTo>
                    <a:pt x="757" y="198"/>
                  </a:lnTo>
                  <a:lnTo>
                    <a:pt x="756" y="198"/>
                  </a:lnTo>
                  <a:lnTo>
                    <a:pt x="752" y="198"/>
                  </a:lnTo>
                  <a:lnTo>
                    <a:pt x="751" y="198"/>
                  </a:lnTo>
                  <a:lnTo>
                    <a:pt x="749" y="195"/>
                  </a:lnTo>
                  <a:lnTo>
                    <a:pt x="749" y="195"/>
                  </a:lnTo>
                  <a:lnTo>
                    <a:pt x="751" y="198"/>
                  </a:lnTo>
                  <a:lnTo>
                    <a:pt x="751" y="198"/>
                  </a:lnTo>
                  <a:lnTo>
                    <a:pt x="749" y="198"/>
                  </a:lnTo>
                  <a:lnTo>
                    <a:pt x="746" y="197"/>
                  </a:lnTo>
                  <a:lnTo>
                    <a:pt x="746" y="198"/>
                  </a:lnTo>
                  <a:lnTo>
                    <a:pt x="744" y="198"/>
                  </a:lnTo>
                  <a:lnTo>
                    <a:pt x="744" y="198"/>
                  </a:lnTo>
                  <a:lnTo>
                    <a:pt x="743" y="198"/>
                  </a:lnTo>
                  <a:lnTo>
                    <a:pt x="741" y="197"/>
                  </a:lnTo>
                  <a:lnTo>
                    <a:pt x="741" y="197"/>
                  </a:lnTo>
                  <a:lnTo>
                    <a:pt x="741" y="195"/>
                  </a:lnTo>
                  <a:lnTo>
                    <a:pt x="740" y="193"/>
                  </a:lnTo>
                  <a:lnTo>
                    <a:pt x="737" y="195"/>
                  </a:lnTo>
                  <a:lnTo>
                    <a:pt x="737" y="195"/>
                  </a:lnTo>
                  <a:lnTo>
                    <a:pt x="738" y="197"/>
                  </a:lnTo>
                  <a:lnTo>
                    <a:pt x="738" y="197"/>
                  </a:lnTo>
                  <a:lnTo>
                    <a:pt x="740" y="198"/>
                  </a:lnTo>
                  <a:lnTo>
                    <a:pt x="740" y="200"/>
                  </a:lnTo>
                  <a:lnTo>
                    <a:pt x="738" y="200"/>
                  </a:lnTo>
                  <a:lnTo>
                    <a:pt x="735" y="198"/>
                  </a:lnTo>
                  <a:lnTo>
                    <a:pt x="735" y="198"/>
                  </a:lnTo>
                  <a:lnTo>
                    <a:pt x="737" y="201"/>
                  </a:lnTo>
                  <a:lnTo>
                    <a:pt x="738" y="203"/>
                  </a:lnTo>
                  <a:lnTo>
                    <a:pt x="738" y="203"/>
                  </a:lnTo>
                  <a:lnTo>
                    <a:pt x="735" y="206"/>
                  </a:lnTo>
                  <a:lnTo>
                    <a:pt x="733" y="206"/>
                  </a:lnTo>
                  <a:lnTo>
                    <a:pt x="732" y="208"/>
                  </a:lnTo>
                  <a:lnTo>
                    <a:pt x="732" y="206"/>
                  </a:lnTo>
                  <a:lnTo>
                    <a:pt x="730" y="206"/>
                  </a:lnTo>
                  <a:lnTo>
                    <a:pt x="729" y="206"/>
                  </a:lnTo>
                  <a:lnTo>
                    <a:pt x="729" y="208"/>
                  </a:lnTo>
                  <a:lnTo>
                    <a:pt x="727" y="208"/>
                  </a:lnTo>
                  <a:lnTo>
                    <a:pt x="726" y="208"/>
                  </a:lnTo>
                  <a:lnTo>
                    <a:pt x="724" y="208"/>
                  </a:lnTo>
                  <a:lnTo>
                    <a:pt x="722" y="208"/>
                  </a:lnTo>
                  <a:lnTo>
                    <a:pt x="716" y="204"/>
                  </a:lnTo>
                  <a:lnTo>
                    <a:pt x="713" y="204"/>
                  </a:lnTo>
                  <a:lnTo>
                    <a:pt x="710" y="204"/>
                  </a:lnTo>
                  <a:lnTo>
                    <a:pt x="710" y="203"/>
                  </a:lnTo>
                  <a:lnTo>
                    <a:pt x="710" y="203"/>
                  </a:lnTo>
                  <a:lnTo>
                    <a:pt x="710" y="203"/>
                  </a:lnTo>
                  <a:lnTo>
                    <a:pt x="710" y="203"/>
                  </a:lnTo>
                  <a:lnTo>
                    <a:pt x="710" y="203"/>
                  </a:lnTo>
                  <a:lnTo>
                    <a:pt x="708" y="203"/>
                  </a:lnTo>
                  <a:lnTo>
                    <a:pt x="708" y="203"/>
                  </a:lnTo>
                  <a:lnTo>
                    <a:pt x="707" y="203"/>
                  </a:lnTo>
                  <a:lnTo>
                    <a:pt x="703" y="203"/>
                  </a:lnTo>
                  <a:lnTo>
                    <a:pt x="700" y="203"/>
                  </a:lnTo>
                  <a:lnTo>
                    <a:pt x="694" y="200"/>
                  </a:lnTo>
                  <a:lnTo>
                    <a:pt x="688" y="198"/>
                  </a:lnTo>
                  <a:lnTo>
                    <a:pt x="685" y="195"/>
                  </a:lnTo>
                  <a:lnTo>
                    <a:pt x="686" y="197"/>
                  </a:lnTo>
                  <a:lnTo>
                    <a:pt x="686" y="198"/>
                  </a:lnTo>
                  <a:lnTo>
                    <a:pt x="685" y="198"/>
                  </a:lnTo>
                  <a:lnTo>
                    <a:pt x="685" y="200"/>
                  </a:lnTo>
                  <a:lnTo>
                    <a:pt x="686" y="201"/>
                  </a:lnTo>
                  <a:lnTo>
                    <a:pt x="688" y="201"/>
                  </a:lnTo>
                  <a:lnTo>
                    <a:pt x="691" y="201"/>
                  </a:lnTo>
                  <a:lnTo>
                    <a:pt x="691" y="201"/>
                  </a:lnTo>
                  <a:lnTo>
                    <a:pt x="689" y="201"/>
                  </a:lnTo>
                  <a:lnTo>
                    <a:pt x="689" y="200"/>
                  </a:lnTo>
                  <a:lnTo>
                    <a:pt x="688" y="200"/>
                  </a:lnTo>
                  <a:lnTo>
                    <a:pt x="689" y="200"/>
                  </a:lnTo>
                  <a:lnTo>
                    <a:pt x="691" y="200"/>
                  </a:lnTo>
                  <a:lnTo>
                    <a:pt x="692" y="200"/>
                  </a:lnTo>
                  <a:lnTo>
                    <a:pt x="702" y="204"/>
                  </a:lnTo>
                  <a:lnTo>
                    <a:pt x="703" y="204"/>
                  </a:lnTo>
                  <a:lnTo>
                    <a:pt x="707" y="204"/>
                  </a:lnTo>
                  <a:lnTo>
                    <a:pt x="707" y="206"/>
                  </a:lnTo>
                  <a:lnTo>
                    <a:pt x="705" y="206"/>
                  </a:lnTo>
                  <a:lnTo>
                    <a:pt x="702" y="208"/>
                  </a:lnTo>
                  <a:lnTo>
                    <a:pt x="702" y="209"/>
                  </a:lnTo>
                  <a:lnTo>
                    <a:pt x="705" y="208"/>
                  </a:lnTo>
                  <a:lnTo>
                    <a:pt x="708" y="206"/>
                  </a:lnTo>
                  <a:lnTo>
                    <a:pt x="710" y="206"/>
                  </a:lnTo>
                  <a:lnTo>
                    <a:pt x="711" y="204"/>
                  </a:lnTo>
                  <a:lnTo>
                    <a:pt x="713" y="206"/>
                  </a:lnTo>
                  <a:lnTo>
                    <a:pt x="716" y="208"/>
                  </a:lnTo>
                  <a:lnTo>
                    <a:pt x="719" y="209"/>
                  </a:lnTo>
                  <a:lnTo>
                    <a:pt x="722" y="211"/>
                  </a:lnTo>
                  <a:lnTo>
                    <a:pt x="724" y="211"/>
                  </a:lnTo>
                  <a:lnTo>
                    <a:pt x="727" y="212"/>
                  </a:lnTo>
                  <a:lnTo>
                    <a:pt x="727" y="214"/>
                  </a:lnTo>
                  <a:lnTo>
                    <a:pt x="727" y="219"/>
                  </a:lnTo>
                  <a:lnTo>
                    <a:pt x="727" y="220"/>
                  </a:lnTo>
                  <a:lnTo>
                    <a:pt x="727" y="220"/>
                  </a:lnTo>
                  <a:lnTo>
                    <a:pt x="727" y="222"/>
                  </a:lnTo>
                  <a:lnTo>
                    <a:pt x="726" y="222"/>
                  </a:lnTo>
                  <a:lnTo>
                    <a:pt x="722" y="222"/>
                  </a:lnTo>
                  <a:lnTo>
                    <a:pt x="721" y="223"/>
                  </a:lnTo>
                  <a:lnTo>
                    <a:pt x="718" y="225"/>
                  </a:lnTo>
                  <a:lnTo>
                    <a:pt x="716" y="225"/>
                  </a:lnTo>
                  <a:lnTo>
                    <a:pt x="711" y="225"/>
                  </a:lnTo>
                  <a:lnTo>
                    <a:pt x="708" y="225"/>
                  </a:lnTo>
                  <a:lnTo>
                    <a:pt x="707" y="225"/>
                  </a:lnTo>
                  <a:lnTo>
                    <a:pt x="707" y="225"/>
                  </a:lnTo>
                  <a:lnTo>
                    <a:pt x="707" y="225"/>
                  </a:lnTo>
                  <a:lnTo>
                    <a:pt x="703" y="225"/>
                  </a:lnTo>
                  <a:lnTo>
                    <a:pt x="703" y="225"/>
                  </a:lnTo>
                  <a:lnTo>
                    <a:pt x="703" y="227"/>
                  </a:lnTo>
                  <a:lnTo>
                    <a:pt x="703" y="227"/>
                  </a:lnTo>
                  <a:lnTo>
                    <a:pt x="705" y="228"/>
                  </a:lnTo>
                  <a:lnTo>
                    <a:pt x="705" y="228"/>
                  </a:lnTo>
                  <a:lnTo>
                    <a:pt x="707" y="228"/>
                  </a:lnTo>
                  <a:lnTo>
                    <a:pt x="710" y="230"/>
                  </a:lnTo>
                  <a:lnTo>
                    <a:pt x="710" y="230"/>
                  </a:lnTo>
                  <a:lnTo>
                    <a:pt x="710" y="231"/>
                  </a:lnTo>
                  <a:lnTo>
                    <a:pt x="708" y="231"/>
                  </a:lnTo>
                  <a:lnTo>
                    <a:pt x="708" y="231"/>
                  </a:lnTo>
                  <a:lnTo>
                    <a:pt x="705" y="230"/>
                  </a:lnTo>
                  <a:lnTo>
                    <a:pt x="705" y="230"/>
                  </a:lnTo>
                  <a:lnTo>
                    <a:pt x="703" y="231"/>
                  </a:lnTo>
                  <a:lnTo>
                    <a:pt x="703" y="231"/>
                  </a:lnTo>
                  <a:lnTo>
                    <a:pt x="702" y="231"/>
                  </a:lnTo>
                  <a:lnTo>
                    <a:pt x="700" y="231"/>
                  </a:lnTo>
                  <a:lnTo>
                    <a:pt x="700" y="233"/>
                  </a:lnTo>
                  <a:lnTo>
                    <a:pt x="700" y="233"/>
                  </a:lnTo>
                  <a:lnTo>
                    <a:pt x="699" y="234"/>
                  </a:lnTo>
                  <a:lnTo>
                    <a:pt x="697" y="234"/>
                  </a:lnTo>
                  <a:lnTo>
                    <a:pt x="697" y="236"/>
                  </a:lnTo>
                  <a:lnTo>
                    <a:pt x="699" y="236"/>
                  </a:lnTo>
                  <a:lnTo>
                    <a:pt x="700" y="238"/>
                  </a:lnTo>
                  <a:lnTo>
                    <a:pt x="700" y="239"/>
                  </a:lnTo>
                  <a:lnTo>
                    <a:pt x="702" y="239"/>
                  </a:lnTo>
                  <a:lnTo>
                    <a:pt x="700" y="239"/>
                  </a:lnTo>
                  <a:lnTo>
                    <a:pt x="699" y="239"/>
                  </a:lnTo>
                  <a:lnTo>
                    <a:pt x="699" y="238"/>
                  </a:lnTo>
                  <a:lnTo>
                    <a:pt x="696" y="236"/>
                  </a:lnTo>
                  <a:lnTo>
                    <a:pt x="692" y="236"/>
                  </a:lnTo>
                  <a:lnTo>
                    <a:pt x="691" y="236"/>
                  </a:lnTo>
                  <a:lnTo>
                    <a:pt x="692" y="236"/>
                  </a:lnTo>
                  <a:lnTo>
                    <a:pt x="694" y="238"/>
                  </a:lnTo>
                  <a:lnTo>
                    <a:pt x="696" y="238"/>
                  </a:lnTo>
                  <a:lnTo>
                    <a:pt x="696" y="239"/>
                  </a:lnTo>
                  <a:lnTo>
                    <a:pt x="694" y="241"/>
                  </a:lnTo>
                  <a:lnTo>
                    <a:pt x="694" y="241"/>
                  </a:lnTo>
                  <a:lnTo>
                    <a:pt x="694" y="241"/>
                  </a:lnTo>
                  <a:lnTo>
                    <a:pt x="694" y="242"/>
                  </a:lnTo>
                  <a:lnTo>
                    <a:pt x="694" y="242"/>
                  </a:lnTo>
                  <a:lnTo>
                    <a:pt x="692" y="242"/>
                  </a:lnTo>
                  <a:lnTo>
                    <a:pt x="689" y="242"/>
                  </a:lnTo>
                  <a:lnTo>
                    <a:pt x="689" y="244"/>
                  </a:lnTo>
                  <a:lnTo>
                    <a:pt x="689" y="244"/>
                  </a:lnTo>
                  <a:lnTo>
                    <a:pt x="691" y="244"/>
                  </a:lnTo>
                  <a:lnTo>
                    <a:pt x="689" y="245"/>
                  </a:lnTo>
                  <a:lnTo>
                    <a:pt x="689" y="245"/>
                  </a:lnTo>
                  <a:lnTo>
                    <a:pt x="686" y="245"/>
                  </a:lnTo>
                  <a:lnTo>
                    <a:pt x="686" y="247"/>
                  </a:lnTo>
                  <a:lnTo>
                    <a:pt x="688" y="247"/>
                  </a:lnTo>
                  <a:lnTo>
                    <a:pt x="688" y="247"/>
                  </a:lnTo>
                  <a:lnTo>
                    <a:pt x="689" y="249"/>
                  </a:lnTo>
                  <a:lnTo>
                    <a:pt x="689" y="249"/>
                  </a:lnTo>
                  <a:lnTo>
                    <a:pt x="689" y="250"/>
                  </a:lnTo>
                  <a:lnTo>
                    <a:pt x="688" y="250"/>
                  </a:lnTo>
                  <a:lnTo>
                    <a:pt x="685" y="252"/>
                  </a:lnTo>
                  <a:lnTo>
                    <a:pt x="681" y="255"/>
                  </a:lnTo>
                  <a:lnTo>
                    <a:pt x="681" y="256"/>
                  </a:lnTo>
                  <a:lnTo>
                    <a:pt x="681" y="258"/>
                  </a:lnTo>
                  <a:lnTo>
                    <a:pt x="681" y="258"/>
                  </a:lnTo>
                  <a:lnTo>
                    <a:pt x="681" y="260"/>
                  </a:lnTo>
                  <a:lnTo>
                    <a:pt x="678" y="258"/>
                  </a:lnTo>
                  <a:lnTo>
                    <a:pt x="678" y="260"/>
                  </a:lnTo>
                  <a:lnTo>
                    <a:pt x="680" y="260"/>
                  </a:lnTo>
                  <a:lnTo>
                    <a:pt x="680" y="261"/>
                  </a:lnTo>
                  <a:lnTo>
                    <a:pt x="678" y="263"/>
                  </a:lnTo>
                  <a:lnTo>
                    <a:pt x="678" y="266"/>
                  </a:lnTo>
                  <a:lnTo>
                    <a:pt x="675" y="269"/>
                  </a:lnTo>
                  <a:lnTo>
                    <a:pt x="674" y="272"/>
                  </a:lnTo>
                  <a:lnTo>
                    <a:pt x="672" y="274"/>
                  </a:lnTo>
                  <a:lnTo>
                    <a:pt x="672" y="275"/>
                  </a:lnTo>
                  <a:lnTo>
                    <a:pt x="670" y="275"/>
                  </a:lnTo>
                  <a:lnTo>
                    <a:pt x="669" y="277"/>
                  </a:lnTo>
                  <a:lnTo>
                    <a:pt x="670" y="277"/>
                  </a:lnTo>
                  <a:lnTo>
                    <a:pt x="670" y="277"/>
                  </a:lnTo>
                  <a:lnTo>
                    <a:pt x="670" y="279"/>
                  </a:lnTo>
                  <a:lnTo>
                    <a:pt x="670" y="282"/>
                  </a:lnTo>
                  <a:lnTo>
                    <a:pt x="669" y="285"/>
                  </a:lnTo>
                  <a:lnTo>
                    <a:pt x="669" y="288"/>
                  </a:lnTo>
                  <a:lnTo>
                    <a:pt x="669" y="299"/>
                  </a:lnTo>
                  <a:lnTo>
                    <a:pt x="669" y="304"/>
                  </a:lnTo>
                  <a:lnTo>
                    <a:pt x="669" y="305"/>
                  </a:lnTo>
                  <a:lnTo>
                    <a:pt x="667" y="307"/>
                  </a:lnTo>
                  <a:lnTo>
                    <a:pt x="666" y="307"/>
                  </a:lnTo>
                  <a:lnTo>
                    <a:pt x="667" y="308"/>
                  </a:lnTo>
                  <a:lnTo>
                    <a:pt x="669" y="308"/>
                  </a:lnTo>
                  <a:lnTo>
                    <a:pt x="669" y="310"/>
                  </a:lnTo>
                  <a:lnTo>
                    <a:pt x="669" y="312"/>
                  </a:lnTo>
                  <a:lnTo>
                    <a:pt x="670" y="312"/>
                  </a:lnTo>
                  <a:lnTo>
                    <a:pt x="670" y="312"/>
                  </a:lnTo>
                  <a:lnTo>
                    <a:pt x="672" y="312"/>
                  </a:lnTo>
                  <a:lnTo>
                    <a:pt x="672" y="312"/>
                  </a:lnTo>
                  <a:lnTo>
                    <a:pt x="674" y="315"/>
                  </a:lnTo>
                  <a:lnTo>
                    <a:pt x="675" y="315"/>
                  </a:lnTo>
                  <a:lnTo>
                    <a:pt x="675" y="316"/>
                  </a:lnTo>
                  <a:lnTo>
                    <a:pt x="675" y="323"/>
                  </a:lnTo>
                  <a:lnTo>
                    <a:pt x="675" y="324"/>
                  </a:lnTo>
                  <a:lnTo>
                    <a:pt x="677" y="323"/>
                  </a:lnTo>
                  <a:lnTo>
                    <a:pt x="677" y="316"/>
                  </a:lnTo>
                  <a:lnTo>
                    <a:pt x="678" y="315"/>
                  </a:lnTo>
                  <a:lnTo>
                    <a:pt x="680" y="315"/>
                  </a:lnTo>
                  <a:lnTo>
                    <a:pt x="683" y="313"/>
                  </a:lnTo>
                  <a:lnTo>
                    <a:pt x="688" y="315"/>
                  </a:lnTo>
                  <a:lnTo>
                    <a:pt x="689" y="315"/>
                  </a:lnTo>
                  <a:lnTo>
                    <a:pt x="691" y="315"/>
                  </a:lnTo>
                  <a:lnTo>
                    <a:pt x="692" y="315"/>
                  </a:lnTo>
                  <a:lnTo>
                    <a:pt x="692" y="315"/>
                  </a:lnTo>
                  <a:lnTo>
                    <a:pt x="692" y="318"/>
                  </a:lnTo>
                  <a:lnTo>
                    <a:pt x="692" y="319"/>
                  </a:lnTo>
                  <a:lnTo>
                    <a:pt x="696" y="326"/>
                  </a:lnTo>
                  <a:lnTo>
                    <a:pt x="697" y="329"/>
                  </a:lnTo>
                  <a:lnTo>
                    <a:pt x="699" y="334"/>
                  </a:lnTo>
                  <a:lnTo>
                    <a:pt x="699" y="335"/>
                  </a:lnTo>
                  <a:lnTo>
                    <a:pt x="702" y="342"/>
                  </a:lnTo>
                  <a:lnTo>
                    <a:pt x="702" y="343"/>
                  </a:lnTo>
                  <a:lnTo>
                    <a:pt x="702" y="345"/>
                  </a:lnTo>
                  <a:lnTo>
                    <a:pt x="702" y="345"/>
                  </a:lnTo>
                  <a:lnTo>
                    <a:pt x="702" y="346"/>
                  </a:lnTo>
                  <a:lnTo>
                    <a:pt x="700" y="348"/>
                  </a:lnTo>
                  <a:lnTo>
                    <a:pt x="700" y="349"/>
                  </a:lnTo>
                  <a:lnTo>
                    <a:pt x="699" y="351"/>
                  </a:lnTo>
                  <a:lnTo>
                    <a:pt x="699" y="353"/>
                  </a:lnTo>
                  <a:lnTo>
                    <a:pt x="697" y="353"/>
                  </a:lnTo>
                  <a:lnTo>
                    <a:pt x="697" y="353"/>
                  </a:lnTo>
                  <a:lnTo>
                    <a:pt x="699" y="353"/>
                  </a:lnTo>
                  <a:lnTo>
                    <a:pt x="699" y="351"/>
                  </a:lnTo>
                  <a:lnTo>
                    <a:pt x="702" y="351"/>
                  </a:lnTo>
                  <a:lnTo>
                    <a:pt x="702" y="349"/>
                  </a:lnTo>
                  <a:lnTo>
                    <a:pt x="705" y="349"/>
                  </a:lnTo>
                  <a:lnTo>
                    <a:pt x="705" y="351"/>
                  </a:lnTo>
                  <a:lnTo>
                    <a:pt x="703" y="351"/>
                  </a:lnTo>
                  <a:lnTo>
                    <a:pt x="703" y="351"/>
                  </a:lnTo>
                  <a:lnTo>
                    <a:pt x="705" y="351"/>
                  </a:lnTo>
                  <a:lnTo>
                    <a:pt x="708" y="349"/>
                  </a:lnTo>
                  <a:lnTo>
                    <a:pt x="722" y="346"/>
                  </a:lnTo>
                  <a:lnTo>
                    <a:pt x="724" y="346"/>
                  </a:lnTo>
                  <a:lnTo>
                    <a:pt x="729" y="346"/>
                  </a:lnTo>
                  <a:lnTo>
                    <a:pt x="733" y="348"/>
                  </a:lnTo>
                  <a:lnTo>
                    <a:pt x="737" y="349"/>
                  </a:lnTo>
                  <a:lnTo>
                    <a:pt x="741" y="351"/>
                  </a:lnTo>
                  <a:lnTo>
                    <a:pt x="748" y="353"/>
                  </a:lnTo>
                  <a:lnTo>
                    <a:pt x="749" y="353"/>
                  </a:lnTo>
                  <a:lnTo>
                    <a:pt x="752" y="354"/>
                  </a:lnTo>
                  <a:lnTo>
                    <a:pt x="754" y="354"/>
                  </a:lnTo>
                  <a:lnTo>
                    <a:pt x="757" y="356"/>
                  </a:lnTo>
                  <a:lnTo>
                    <a:pt x="760" y="359"/>
                  </a:lnTo>
                  <a:lnTo>
                    <a:pt x="763" y="360"/>
                  </a:lnTo>
                  <a:lnTo>
                    <a:pt x="765" y="362"/>
                  </a:lnTo>
                  <a:lnTo>
                    <a:pt x="768" y="364"/>
                  </a:lnTo>
                  <a:lnTo>
                    <a:pt x="773" y="370"/>
                  </a:lnTo>
                  <a:lnTo>
                    <a:pt x="774" y="371"/>
                  </a:lnTo>
                  <a:lnTo>
                    <a:pt x="778" y="371"/>
                  </a:lnTo>
                  <a:lnTo>
                    <a:pt x="782" y="373"/>
                  </a:lnTo>
                  <a:lnTo>
                    <a:pt x="790" y="376"/>
                  </a:lnTo>
                  <a:lnTo>
                    <a:pt x="793" y="378"/>
                  </a:lnTo>
                  <a:lnTo>
                    <a:pt x="797" y="378"/>
                  </a:lnTo>
                  <a:lnTo>
                    <a:pt x="798" y="378"/>
                  </a:lnTo>
                  <a:lnTo>
                    <a:pt x="800" y="379"/>
                  </a:lnTo>
                  <a:lnTo>
                    <a:pt x="801" y="381"/>
                  </a:lnTo>
                  <a:lnTo>
                    <a:pt x="803" y="383"/>
                  </a:lnTo>
                  <a:lnTo>
                    <a:pt x="804" y="383"/>
                  </a:lnTo>
                  <a:lnTo>
                    <a:pt x="806" y="384"/>
                  </a:lnTo>
                  <a:lnTo>
                    <a:pt x="808" y="384"/>
                  </a:lnTo>
                  <a:lnTo>
                    <a:pt x="808" y="386"/>
                  </a:lnTo>
                  <a:lnTo>
                    <a:pt x="804" y="390"/>
                  </a:lnTo>
                  <a:lnTo>
                    <a:pt x="804" y="390"/>
                  </a:lnTo>
                  <a:lnTo>
                    <a:pt x="808" y="387"/>
                  </a:lnTo>
                  <a:lnTo>
                    <a:pt x="808" y="386"/>
                  </a:lnTo>
                  <a:lnTo>
                    <a:pt x="809" y="386"/>
                  </a:lnTo>
                  <a:lnTo>
                    <a:pt x="811" y="386"/>
                  </a:lnTo>
                  <a:lnTo>
                    <a:pt x="814" y="386"/>
                  </a:lnTo>
                  <a:lnTo>
                    <a:pt x="817" y="386"/>
                  </a:lnTo>
                  <a:lnTo>
                    <a:pt x="819" y="386"/>
                  </a:lnTo>
                  <a:lnTo>
                    <a:pt x="822" y="386"/>
                  </a:lnTo>
                  <a:lnTo>
                    <a:pt x="823" y="386"/>
                  </a:lnTo>
                  <a:lnTo>
                    <a:pt x="825" y="386"/>
                  </a:lnTo>
                  <a:lnTo>
                    <a:pt x="825" y="386"/>
                  </a:lnTo>
                  <a:lnTo>
                    <a:pt x="826" y="386"/>
                  </a:lnTo>
                  <a:lnTo>
                    <a:pt x="830" y="386"/>
                  </a:lnTo>
                  <a:lnTo>
                    <a:pt x="831" y="386"/>
                  </a:lnTo>
                  <a:lnTo>
                    <a:pt x="836" y="387"/>
                  </a:lnTo>
                  <a:lnTo>
                    <a:pt x="839" y="387"/>
                  </a:lnTo>
                  <a:lnTo>
                    <a:pt x="839" y="387"/>
                  </a:lnTo>
                  <a:lnTo>
                    <a:pt x="841" y="389"/>
                  </a:lnTo>
                  <a:lnTo>
                    <a:pt x="842" y="389"/>
                  </a:lnTo>
                  <a:lnTo>
                    <a:pt x="844" y="389"/>
                  </a:lnTo>
                  <a:lnTo>
                    <a:pt x="845" y="389"/>
                  </a:lnTo>
                  <a:lnTo>
                    <a:pt x="847" y="390"/>
                  </a:lnTo>
                  <a:lnTo>
                    <a:pt x="849" y="392"/>
                  </a:lnTo>
                  <a:lnTo>
                    <a:pt x="850" y="395"/>
                  </a:lnTo>
                  <a:lnTo>
                    <a:pt x="850" y="395"/>
                  </a:lnTo>
                  <a:lnTo>
                    <a:pt x="849" y="401"/>
                  </a:lnTo>
                  <a:lnTo>
                    <a:pt x="847" y="405"/>
                  </a:lnTo>
                  <a:lnTo>
                    <a:pt x="847" y="406"/>
                  </a:lnTo>
                  <a:lnTo>
                    <a:pt x="847" y="408"/>
                  </a:lnTo>
                  <a:lnTo>
                    <a:pt x="850" y="409"/>
                  </a:lnTo>
                  <a:lnTo>
                    <a:pt x="850" y="411"/>
                  </a:lnTo>
                  <a:lnTo>
                    <a:pt x="852" y="414"/>
                  </a:lnTo>
                  <a:lnTo>
                    <a:pt x="852" y="416"/>
                  </a:lnTo>
                  <a:lnTo>
                    <a:pt x="852" y="417"/>
                  </a:lnTo>
                  <a:lnTo>
                    <a:pt x="850" y="419"/>
                  </a:lnTo>
                  <a:lnTo>
                    <a:pt x="850" y="420"/>
                  </a:lnTo>
                  <a:lnTo>
                    <a:pt x="852" y="423"/>
                  </a:lnTo>
                  <a:lnTo>
                    <a:pt x="852" y="427"/>
                  </a:lnTo>
                  <a:lnTo>
                    <a:pt x="850" y="427"/>
                  </a:lnTo>
                  <a:lnTo>
                    <a:pt x="850" y="428"/>
                  </a:lnTo>
                  <a:lnTo>
                    <a:pt x="849" y="430"/>
                  </a:lnTo>
                  <a:lnTo>
                    <a:pt x="849" y="431"/>
                  </a:lnTo>
                  <a:lnTo>
                    <a:pt x="850" y="431"/>
                  </a:lnTo>
                  <a:lnTo>
                    <a:pt x="850" y="433"/>
                  </a:lnTo>
                  <a:lnTo>
                    <a:pt x="852" y="433"/>
                  </a:lnTo>
                  <a:lnTo>
                    <a:pt x="853" y="435"/>
                  </a:lnTo>
                  <a:lnTo>
                    <a:pt x="855" y="438"/>
                  </a:lnTo>
                  <a:lnTo>
                    <a:pt x="856" y="439"/>
                  </a:lnTo>
                  <a:lnTo>
                    <a:pt x="860" y="442"/>
                  </a:lnTo>
                  <a:lnTo>
                    <a:pt x="860" y="444"/>
                  </a:lnTo>
                  <a:lnTo>
                    <a:pt x="860" y="444"/>
                  </a:lnTo>
                  <a:lnTo>
                    <a:pt x="858" y="446"/>
                  </a:lnTo>
                  <a:lnTo>
                    <a:pt x="856" y="446"/>
                  </a:lnTo>
                  <a:lnTo>
                    <a:pt x="856" y="446"/>
                  </a:lnTo>
                  <a:lnTo>
                    <a:pt x="856" y="447"/>
                  </a:lnTo>
                  <a:lnTo>
                    <a:pt x="858" y="446"/>
                  </a:lnTo>
                  <a:lnTo>
                    <a:pt x="860" y="446"/>
                  </a:lnTo>
                  <a:lnTo>
                    <a:pt x="861" y="447"/>
                  </a:lnTo>
                  <a:lnTo>
                    <a:pt x="863" y="447"/>
                  </a:lnTo>
                  <a:lnTo>
                    <a:pt x="864" y="449"/>
                  </a:lnTo>
                  <a:lnTo>
                    <a:pt x="866" y="450"/>
                  </a:lnTo>
                  <a:lnTo>
                    <a:pt x="869" y="452"/>
                  </a:lnTo>
                  <a:lnTo>
                    <a:pt x="872" y="455"/>
                  </a:lnTo>
                  <a:lnTo>
                    <a:pt x="872" y="455"/>
                  </a:lnTo>
                  <a:lnTo>
                    <a:pt x="874" y="457"/>
                  </a:lnTo>
                  <a:lnTo>
                    <a:pt x="875" y="460"/>
                  </a:lnTo>
                  <a:lnTo>
                    <a:pt x="875" y="461"/>
                  </a:lnTo>
                  <a:lnTo>
                    <a:pt x="875" y="463"/>
                  </a:lnTo>
                  <a:lnTo>
                    <a:pt x="875" y="463"/>
                  </a:lnTo>
                  <a:lnTo>
                    <a:pt x="872" y="464"/>
                  </a:lnTo>
                  <a:lnTo>
                    <a:pt x="871" y="468"/>
                  </a:lnTo>
                  <a:lnTo>
                    <a:pt x="871" y="468"/>
                  </a:lnTo>
                  <a:lnTo>
                    <a:pt x="872" y="466"/>
                  </a:lnTo>
                  <a:lnTo>
                    <a:pt x="875" y="464"/>
                  </a:lnTo>
                  <a:lnTo>
                    <a:pt x="877" y="463"/>
                  </a:lnTo>
                  <a:lnTo>
                    <a:pt x="879" y="464"/>
                  </a:lnTo>
                  <a:lnTo>
                    <a:pt x="880" y="464"/>
                  </a:lnTo>
                  <a:lnTo>
                    <a:pt x="883" y="466"/>
                  </a:lnTo>
                  <a:lnTo>
                    <a:pt x="885" y="466"/>
                  </a:lnTo>
                  <a:lnTo>
                    <a:pt x="888" y="469"/>
                  </a:lnTo>
                  <a:lnTo>
                    <a:pt x="890" y="472"/>
                  </a:lnTo>
                  <a:lnTo>
                    <a:pt x="891" y="474"/>
                  </a:lnTo>
                  <a:lnTo>
                    <a:pt x="891" y="472"/>
                  </a:lnTo>
                  <a:lnTo>
                    <a:pt x="890" y="471"/>
                  </a:lnTo>
                  <a:lnTo>
                    <a:pt x="888" y="469"/>
                  </a:lnTo>
                  <a:lnTo>
                    <a:pt x="886" y="468"/>
                  </a:lnTo>
                  <a:lnTo>
                    <a:pt x="886" y="468"/>
                  </a:lnTo>
                  <a:lnTo>
                    <a:pt x="886" y="466"/>
                  </a:lnTo>
                  <a:lnTo>
                    <a:pt x="886" y="464"/>
                  </a:lnTo>
                  <a:lnTo>
                    <a:pt x="886" y="463"/>
                  </a:lnTo>
                  <a:lnTo>
                    <a:pt x="888" y="461"/>
                  </a:lnTo>
                  <a:lnTo>
                    <a:pt x="888" y="461"/>
                  </a:lnTo>
                  <a:lnTo>
                    <a:pt x="890" y="460"/>
                  </a:lnTo>
                  <a:lnTo>
                    <a:pt x="890" y="460"/>
                  </a:lnTo>
                  <a:lnTo>
                    <a:pt x="890" y="458"/>
                  </a:lnTo>
                  <a:lnTo>
                    <a:pt x="891" y="458"/>
                  </a:lnTo>
                  <a:lnTo>
                    <a:pt x="893" y="458"/>
                  </a:lnTo>
                  <a:lnTo>
                    <a:pt x="893" y="460"/>
                  </a:lnTo>
                  <a:lnTo>
                    <a:pt x="893" y="460"/>
                  </a:lnTo>
                  <a:lnTo>
                    <a:pt x="894" y="460"/>
                  </a:lnTo>
                  <a:lnTo>
                    <a:pt x="896" y="460"/>
                  </a:lnTo>
                  <a:lnTo>
                    <a:pt x="896" y="461"/>
                  </a:lnTo>
                  <a:lnTo>
                    <a:pt x="897" y="461"/>
                  </a:lnTo>
                  <a:lnTo>
                    <a:pt x="897" y="463"/>
                  </a:lnTo>
                  <a:lnTo>
                    <a:pt x="897" y="464"/>
                  </a:lnTo>
                  <a:lnTo>
                    <a:pt x="897" y="466"/>
                  </a:lnTo>
                  <a:lnTo>
                    <a:pt x="897" y="464"/>
                  </a:lnTo>
                  <a:lnTo>
                    <a:pt x="899" y="463"/>
                  </a:lnTo>
                  <a:lnTo>
                    <a:pt x="899" y="461"/>
                  </a:lnTo>
                  <a:lnTo>
                    <a:pt x="901" y="460"/>
                  </a:lnTo>
                  <a:lnTo>
                    <a:pt x="901" y="460"/>
                  </a:lnTo>
                  <a:lnTo>
                    <a:pt x="901" y="460"/>
                  </a:lnTo>
                  <a:lnTo>
                    <a:pt x="897" y="455"/>
                  </a:lnTo>
                  <a:lnTo>
                    <a:pt x="897" y="455"/>
                  </a:lnTo>
                  <a:lnTo>
                    <a:pt x="897" y="455"/>
                  </a:lnTo>
                  <a:lnTo>
                    <a:pt x="899" y="453"/>
                  </a:lnTo>
                  <a:lnTo>
                    <a:pt x="899" y="452"/>
                  </a:lnTo>
                  <a:lnTo>
                    <a:pt x="899" y="452"/>
                  </a:lnTo>
                  <a:lnTo>
                    <a:pt x="901" y="450"/>
                  </a:lnTo>
                  <a:lnTo>
                    <a:pt x="902" y="449"/>
                  </a:lnTo>
                  <a:lnTo>
                    <a:pt x="904" y="447"/>
                  </a:lnTo>
                  <a:lnTo>
                    <a:pt x="904" y="446"/>
                  </a:lnTo>
                  <a:lnTo>
                    <a:pt x="905" y="446"/>
                  </a:lnTo>
                  <a:lnTo>
                    <a:pt x="904" y="446"/>
                  </a:lnTo>
                  <a:lnTo>
                    <a:pt x="904" y="444"/>
                  </a:lnTo>
                  <a:lnTo>
                    <a:pt x="904" y="442"/>
                  </a:lnTo>
                  <a:lnTo>
                    <a:pt x="904" y="441"/>
                  </a:lnTo>
                  <a:lnTo>
                    <a:pt x="902" y="441"/>
                  </a:lnTo>
                  <a:lnTo>
                    <a:pt x="901" y="438"/>
                  </a:lnTo>
                  <a:lnTo>
                    <a:pt x="901" y="438"/>
                  </a:lnTo>
                  <a:lnTo>
                    <a:pt x="901" y="436"/>
                  </a:lnTo>
                  <a:lnTo>
                    <a:pt x="901" y="435"/>
                  </a:lnTo>
                  <a:lnTo>
                    <a:pt x="901" y="435"/>
                  </a:lnTo>
                  <a:lnTo>
                    <a:pt x="901" y="433"/>
                  </a:lnTo>
                  <a:lnTo>
                    <a:pt x="899" y="431"/>
                  </a:lnTo>
                  <a:lnTo>
                    <a:pt x="897" y="430"/>
                  </a:lnTo>
                  <a:lnTo>
                    <a:pt x="897" y="427"/>
                  </a:lnTo>
                  <a:lnTo>
                    <a:pt x="897" y="423"/>
                  </a:lnTo>
                  <a:lnTo>
                    <a:pt x="896" y="420"/>
                  </a:lnTo>
                  <a:lnTo>
                    <a:pt x="896" y="419"/>
                  </a:lnTo>
                  <a:lnTo>
                    <a:pt x="896" y="417"/>
                  </a:lnTo>
                  <a:lnTo>
                    <a:pt x="896" y="417"/>
                  </a:lnTo>
                  <a:lnTo>
                    <a:pt x="896" y="416"/>
                  </a:lnTo>
                  <a:lnTo>
                    <a:pt x="897" y="414"/>
                  </a:lnTo>
                  <a:lnTo>
                    <a:pt x="897" y="416"/>
                  </a:lnTo>
                  <a:lnTo>
                    <a:pt x="897" y="414"/>
                  </a:lnTo>
                  <a:lnTo>
                    <a:pt x="896" y="414"/>
                  </a:lnTo>
                  <a:lnTo>
                    <a:pt x="896" y="412"/>
                  </a:lnTo>
                  <a:lnTo>
                    <a:pt x="896" y="412"/>
                  </a:lnTo>
                  <a:lnTo>
                    <a:pt x="897" y="411"/>
                  </a:lnTo>
                  <a:lnTo>
                    <a:pt x="896" y="411"/>
                  </a:lnTo>
                  <a:lnTo>
                    <a:pt x="896" y="411"/>
                  </a:lnTo>
                  <a:lnTo>
                    <a:pt x="893" y="409"/>
                  </a:lnTo>
                  <a:lnTo>
                    <a:pt x="894" y="409"/>
                  </a:lnTo>
                  <a:lnTo>
                    <a:pt x="894" y="408"/>
                  </a:lnTo>
                  <a:lnTo>
                    <a:pt x="894" y="408"/>
                  </a:lnTo>
                  <a:lnTo>
                    <a:pt x="894" y="408"/>
                  </a:lnTo>
                  <a:lnTo>
                    <a:pt x="893" y="408"/>
                  </a:lnTo>
                  <a:lnTo>
                    <a:pt x="891" y="406"/>
                  </a:lnTo>
                  <a:lnTo>
                    <a:pt x="891" y="405"/>
                  </a:lnTo>
                  <a:lnTo>
                    <a:pt x="890" y="403"/>
                  </a:lnTo>
                  <a:lnTo>
                    <a:pt x="890" y="401"/>
                  </a:lnTo>
                  <a:lnTo>
                    <a:pt x="888" y="400"/>
                  </a:lnTo>
                  <a:lnTo>
                    <a:pt x="888" y="398"/>
                  </a:lnTo>
                  <a:lnTo>
                    <a:pt x="886" y="398"/>
                  </a:lnTo>
                  <a:lnTo>
                    <a:pt x="886" y="398"/>
                  </a:lnTo>
                  <a:lnTo>
                    <a:pt x="886" y="398"/>
                  </a:lnTo>
                  <a:lnTo>
                    <a:pt x="886" y="398"/>
                  </a:lnTo>
                  <a:lnTo>
                    <a:pt x="897" y="394"/>
                  </a:lnTo>
                  <a:lnTo>
                    <a:pt x="899" y="394"/>
                  </a:lnTo>
                  <a:lnTo>
                    <a:pt x="904" y="392"/>
                  </a:lnTo>
                  <a:lnTo>
                    <a:pt x="907" y="390"/>
                  </a:lnTo>
                  <a:lnTo>
                    <a:pt x="910" y="389"/>
                  </a:lnTo>
                  <a:lnTo>
                    <a:pt x="913" y="387"/>
                  </a:lnTo>
                  <a:lnTo>
                    <a:pt x="915" y="386"/>
                  </a:lnTo>
                  <a:lnTo>
                    <a:pt x="915" y="384"/>
                  </a:lnTo>
                  <a:lnTo>
                    <a:pt x="921" y="381"/>
                  </a:lnTo>
                  <a:lnTo>
                    <a:pt x="923" y="378"/>
                  </a:lnTo>
                  <a:lnTo>
                    <a:pt x="924" y="376"/>
                  </a:lnTo>
                  <a:lnTo>
                    <a:pt x="926" y="375"/>
                  </a:lnTo>
                  <a:lnTo>
                    <a:pt x="929" y="371"/>
                  </a:lnTo>
                  <a:lnTo>
                    <a:pt x="931" y="370"/>
                  </a:lnTo>
                  <a:lnTo>
                    <a:pt x="932" y="367"/>
                  </a:lnTo>
                  <a:lnTo>
                    <a:pt x="932" y="364"/>
                  </a:lnTo>
                  <a:lnTo>
                    <a:pt x="932" y="360"/>
                  </a:lnTo>
                  <a:lnTo>
                    <a:pt x="932" y="357"/>
                  </a:lnTo>
                  <a:lnTo>
                    <a:pt x="932" y="353"/>
                  </a:lnTo>
                  <a:lnTo>
                    <a:pt x="932" y="348"/>
                  </a:lnTo>
                  <a:lnTo>
                    <a:pt x="932" y="345"/>
                  </a:lnTo>
                  <a:lnTo>
                    <a:pt x="931" y="343"/>
                  </a:lnTo>
                  <a:lnTo>
                    <a:pt x="929" y="338"/>
                  </a:lnTo>
                  <a:lnTo>
                    <a:pt x="929" y="337"/>
                  </a:lnTo>
                  <a:lnTo>
                    <a:pt x="927" y="335"/>
                  </a:lnTo>
                  <a:lnTo>
                    <a:pt x="923" y="329"/>
                  </a:lnTo>
                  <a:lnTo>
                    <a:pt x="918" y="326"/>
                  </a:lnTo>
                  <a:lnTo>
                    <a:pt x="918" y="326"/>
                  </a:lnTo>
                  <a:lnTo>
                    <a:pt x="916" y="324"/>
                  </a:lnTo>
                  <a:lnTo>
                    <a:pt x="913" y="323"/>
                  </a:lnTo>
                  <a:lnTo>
                    <a:pt x="912" y="321"/>
                  </a:lnTo>
                  <a:lnTo>
                    <a:pt x="905" y="318"/>
                  </a:lnTo>
                  <a:lnTo>
                    <a:pt x="904" y="318"/>
                  </a:lnTo>
                  <a:lnTo>
                    <a:pt x="904" y="316"/>
                  </a:lnTo>
                  <a:lnTo>
                    <a:pt x="904" y="316"/>
                  </a:lnTo>
                  <a:lnTo>
                    <a:pt x="904" y="313"/>
                  </a:lnTo>
                  <a:lnTo>
                    <a:pt x="904" y="313"/>
                  </a:lnTo>
                  <a:lnTo>
                    <a:pt x="905" y="312"/>
                  </a:lnTo>
                  <a:lnTo>
                    <a:pt x="905" y="312"/>
                  </a:lnTo>
                  <a:lnTo>
                    <a:pt x="907" y="308"/>
                  </a:lnTo>
                  <a:lnTo>
                    <a:pt x="908" y="305"/>
                  </a:lnTo>
                  <a:lnTo>
                    <a:pt x="910" y="305"/>
                  </a:lnTo>
                  <a:lnTo>
                    <a:pt x="912" y="304"/>
                  </a:lnTo>
                  <a:lnTo>
                    <a:pt x="913" y="302"/>
                  </a:lnTo>
                  <a:lnTo>
                    <a:pt x="915" y="301"/>
                  </a:lnTo>
                  <a:lnTo>
                    <a:pt x="915" y="301"/>
                  </a:lnTo>
                  <a:lnTo>
                    <a:pt x="913" y="299"/>
                  </a:lnTo>
                  <a:lnTo>
                    <a:pt x="913" y="299"/>
                  </a:lnTo>
                  <a:lnTo>
                    <a:pt x="915" y="297"/>
                  </a:lnTo>
                  <a:lnTo>
                    <a:pt x="915" y="296"/>
                  </a:lnTo>
                  <a:lnTo>
                    <a:pt x="915" y="294"/>
                  </a:lnTo>
                  <a:lnTo>
                    <a:pt x="915" y="294"/>
                  </a:lnTo>
                  <a:lnTo>
                    <a:pt x="916" y="294"/>
                  </a:lnTo>
                  <a:lnTo>
                    <a:pt x="920" y="297"/>
                  </a:lnTo>
                  <a:lnTo>
                    <a:pt x="921" y="296"/>
                  </a:lnTo>
                  <a:lnTo>
                    <a:pt x="920" y="296"/>
                  </a:lnTo>
                  <a:lnTo>
                    <a:pt x="918" y="294"/>
                  </a:lnTo>
                  <a:lnTo>
                    <a:pt x="920" y="294"/>
                  </a:lnTo>
                  <a:lnTo>
                    <a:pt x="921" y="291"/>
                  </a:lnTo>
                  <a:lnTo>
                    <a:pt x="921" y="291"/>
                  </a:lnTo>
                  <a:lnTo>
                    <a:pt x="921" y="290"/>
                  </a:lnTo>
                  <a:lnTo>
                    <a:pt x="920" y="290"/>
                  </a:lnTo>
                  <a:lnTo>
                    <a:pt x="921" y="286"/>
                  </a:lnTo>
                  <a:lnTo>
                    <a:pt x="921" y="286"/>
                  </a:lnTo>
                  <a:lnTo>
                    <a:pt x="918" y="286"/>
                  </a:lnTo>
                  <a:lnTo>
                    <a:pt x="918" y="285"/>
                  </a:lnTo>
                  <a:lnTo>
                    <a:pt x="918" y="285"/>
                  </a:lnTo>
                  <a:lnTo>
                    <a:pt x="920" y="285"/>
                  </a:lnTo>
                  <a:lnTo>
                    <a:pt x="920" y="285"/>
                  </a:lnTo>
                  <a:lnTo>
                    <a:pt x="916" y="280"/>
                  </a:lnTo>
                  <a:lnTo>
                    <a:pt x="916" y="279"/>
                  </a:lnTo>
                  <a:lnTo>
                    <a:pt x="916" y="277"/>
                  </a:lnTo>
                  <a:lnTo>
                    <a:pt x="918" y="275"/>
                  </a:lnTo>
                  <a:lnTo>
                    <a:pt x="918" y="275"/>
                  </a:lnTo>
                  <a:lnTo>
                    <a:pt x="916" y="275"/>
                  </a:lnTo>
                  <a:lnTo>
                    <a:pt x="915" y="275"/>
                  </a:lnTo>
                  <a:lnTo>
                    <a:pt x="915" y="274"/>
                  </a:lnTo>
                  <a:lnTo>
                    <a:pt x="915" y="272"/>
                  </a:lnTo>
                  <a:lnTo>
                    <a:pt x="915" y="272"/>
                  </a:lnTo>
                  <a:lnTo>
                    <a:pt x="916" y="271"/>
                  </a:lnTo>
                  <a:lnTo>
                    <a:pt x="916" y="271"/>
                  </a:lnTo>
                  <a:lnTo>
                    <a:pt x="916" y="269"/>
                  </a:lnTo>
                  <a:lnTo>
                    <a:pt x="913" y="271"/>
                  </a:lnTo>
                  <a:lnTo>
                    <a:pt x="912" y="269"/>
                  </a:lnTo>
                  <a:lnTo>
                    <a:pt x="910" y="271"/>
                  </a:lnTo>
                  <a:lnTo>
                    <a:pt x="908" y="269"/>
                  </a:lnTo>
                  <a:lnTo>
                    <a:pt x="908" y="269"/>
                  </a:lnTo>
                  <a:lnTo>
                    <a:pt x="912" y="266"/>
                  </a:lnTo>
                  <a:lnTo>
                    <a:pt x="913" y="264"/>
                  </a:lnTo>
                  <a:lnTo>
                    <a:pt x="915" y="263"/>
                  </a:lnTo>
                  <a:lnTo>
                    <a:pt x="915" y="261"/>
                  </a:lnTo>
                  <a:lnTo>
                    <a:pt x="915" y="261"/>
                  </a:lnTo>
                  <a:lnTo>
                    <a:pt x="915" y="256"/>
                  </a:lnTo>
                  <a:lnTo>
                    <a:pt x="915" y="256"/>
                  </a:lnTo>
                  <a:lnTo>
                    <a:pt x="916" y="255"/>
                  </a:lnTo>
                  <a:lnTo>
                    <a:pt x="918" y="253"/>
                  </a:lnTo>
                  <a:lnTo>
                    <a:pt x="915" y="252"/>
                  </a:lnTo>
                  <a:lnTo>
                    <a:pt x="913" y="250"/>
                  </a:lnTo>
                  <a:lnTo>
                    <a:pt x="913" y="250"/>
                  </a:lnTo>
                  <a:lnTo>
                    <a:pt x="912" y="249"/>
                  </a:lnTo>
                  <a:lnTo>
                    <a:pt x="912" y="247"/>
                  </a:lnTo>
                  <a:lnTo>
                    <a:pt x="910" y="245"/>
                  </a:lnTo>
                  <a:lnTo>
                    <a:pt x="908" y="241"/>
                  </a:lnTo>
                  <a:lnTo>
                    <a:pt x="908" y="239"/>
                  </a:lnTo>
                  <a:lnTo>
                    <a:pt x="908" y="238"/>
                  </a:lnTo>
                  <a:lnTo>
                    <a:pt x="910" y="236"/>
                  </a:lnTo>
                  <a:lnTo>
                    <a:pt x="910" y="236"/>
                  </a:lnTo>
                  <a:lnTo>
                    <a:pt x="913" y="234"/>
                  </a:lnTo>
                  <a:lnTo>
                    <a:pt x="916" y="231"/>
                  </a:lnTo>
                  <a:lnTo>
                    <a:pt x="920" y="231"/>
                  </a:lnTo>
                  <a:lnTo>
                    <a:pt x="923" y="231"/>
                  </a:lnTo>
                  <a:lnTo>
                    <a:pt x="927" y="231"/>
                  </a:lnTo>
                  <a:lnTo>
                    <a:pt x="931" y="233"/>
                  </a:lnTo>
                  <a:lnTo>
                    <a:pt x="943" y="236"/>
                  </a:lnTo>
                  <a:lnTo>
                    <a:pt x="945" y="238"/>
                  </a:lnTo>
                  <a:lnTo>
                    <a:pt x="943" y="239"/>
                  </a:lnTo>
                  <a:lnTo>
                    <a:pt x="943" y="239"/>
                  </a:lnTo>
                  <a:lnTo>
                    <a:pt x="948" y="238"/>
                  </a:lnTo>
                  <a:lnTo>
                    <a:pt x="948" y="236"/>
                  </a:lnTo>
                  <a:lnTo>
                    <a:pt x="949" y="236"/>
                  </a:lnTo>
                  <a:lnTo>
                    <a:pt x="953" y="238"/>
                  </a:lnTo>
                  <a:lnTo>
                    <a:pt x="954" y="238"/>
                  </a:lnTo>
                  <a:lnTo>
                    <a:pt x="956" y="239"/>
                  </a:lnTo>
                  <a:lnTo>
                    <a:pt x="961" y="241"/>
                  </a:lnTo>
                  <a:lnTo>
                    <a:pt x="961" y="241"/>
                  </a:lnTo>
                  <a:lnTo>
                    <a:pt x="959" y="239"/>
                  </a:lnTo>
                  <a:lnTo>
                    <a:pt x="959" y="239"/>
                  </a:lnTo>
                  <a:lnTo>
                    <a:pt x="962" y="238"/>
                  </a:lnTo>
                  <a:lnTo>
                    <a:pt x="967" y="236"/>
                  </a:lnTo>
                  <a:lnTo>
                    <a:pt x="968" y="236"/>
                  </a:lnTo>
                  <a:lnTo>
                    <a:pt x="972" y="234"/>
                  </a:lnTo>
                  <a:lnTo>
                    <a:pt x="973" y="233"/>
                  </a:lnTo>
                  <a:lnTo>
                    <a:pt x="973" y="233"/>
                  </a:lnTo>
                  <a:lnTo>
                    <a:pt x="975" y="233"/>
                  </a:lnTo>
                  <a:lnTo>
                    <a:pt x="978" y="236"/>
                  </a:lnTo>
                  <a:lnTo>
                    <a:pt x="979" y="236"/>
                  </a:lnTo>
                  <a:lnTo>
                    <a:pt x="981" y="238"/>
                  </a:lnTo>
                  <a:lnTo>
                    <a:pt x="983" y="239"/>
                  </a:lnTo>
                  <a:lnTo>
                    <a:pt x="984" y="239"/>
                  </a:lnTo>
                  <a:lnTo>
                    <a:pt x="986" y="241"/>
                  </a:lnTo>
                  <a:lnTo>
                    <a:pt x="987" y="241"/>
                  </a:lnTo>
                  <a:lnTo>
                    <a:pt x="987" y="241"/>
                  </a:lnTo>
                  <a:lnTo>
                    <a:pt x="989" y="241"/>
                  </a:lnTo>
                  <a:lnTo>
                    <a:pt x="989" y="242"/>
                  </a:lnTo>
                  <a:lnTo>
                    <a:pt x="989" y="242"/>
                  </a:lnTo>
                  <a:lnTo>
                    <a:pt x="989" y="242"/>
                  </a:lnTo>
                  <a:lnTo>
                    <a:pt x="989" y="244"/>
                  </a:lnTo>
                  <a:lnTo>
                    <a:pt x="987" y="247"/>
                  </a:lnTo>
                  <a:lnTo>
                    <a:pt x="987" y="247"/>
                  </a:lnTo>
                  <a:lnTo>
                    <a:pt x="989" y="247"/>
                  </a:lnTo>
                  <a:lnTo>
                    <a:pt x="989" y="245"/>
                  </a:lnTo>
                  <a:lnTo>
                    <a:pt x="990" y="245"/>
                  </a:lnTo>
                  <a:lnTo>
                    <a:pt x="992" y="245"/>
                  </a:lnTo>
                  <a:lnTo>
                    <a:pt x="995" y="247"/>
                  </a:lnTo>
                  <a:lnTo>
                    <a:pt x="995" y="249"/>
                  </a:lnTo>
                  <a:lnTo>
                    <a:pt x="997" y="249"/>
                  </a:lnTo>
                  <a:lnTo>
                    <a:pt x="997" y="250"/>
                  </a:lnTo>
                  <a:lnTo>
                    <a:pt x="997" y="250"/>
                  </a:lnTo>
                  <a:lnTo>
                    <a:pt x="997" y="252"/>
                  </a:lnTo>
                  <a:lnTo>
                    <a:pt x="997" y="252"/>
                  </a:lnTo>
                  <a:lnTo>
                    <a:pt x="994" y="252"/>
                  </a:lnTo>
                  <a:lnTo>
                    <a:pt x="995" y="253"/>
                  </a:lnTo>
                  <a:lnTo>
                    <a:pt x="998" y="252"/>
                  </a:lnTo>
                  <a:lnTo>
                    <a:pt x="998" y="252"/>
                  </a:lnTo>
                  <a:lnTo>
                    <a:pt x="998" y="250"/>
                  </a:lnTo>
                  <a:lnTo>
                    <a:pt x="1000" y="250"/>
                  </a:lnTo>
                  <a:lnTo>
                    <a:pt x="1003" y="252"/>
                  </a:lnTo>
                  <a:lnTo>
                    <a:pt x="1003" y="253"/>
                  </a:lnTo>
                  <a:lnTo>
                    <a:pt x="1003" y="253"/>
                  </a:lnTo>
                  <a:lnTo>
                    <a:pt x="1003" y="253"/>
                  </a:lnTo>
                  <a:lnTo>
                    <a:pt x="1002" y="253"/>
                  </a:lnTo>
                  <a:lnTo>
                    <a:pt x="1000" y="255"/>
                  </a:lnTo>
                  <a:lnTo>
                    <a:pt x="1000" y="256"/>
                  </a:lnTo>
                  <a:lnTo>
                    <a:pt x="1002" y="256"/>
                  </a:lnTo>
                  <a:lnTo>
                    <a:pt x="1003" y="256"/>
                  </a:lnTo>
                  <a:lnTo>
                    <a:pt x="1003" y="256"/>
                  </a:lnTo>
                  <a:lnTo>
                    <a:pt x="1002" y="258"/>
                  </a:lnTo>
                  <a:lnTo>
                    <a:pt x="1002" y="258"/>
                  </a:lnTo>
                  <a:lnTo>
                    <a:pt x="1005" y="261"/>
                  </a:lnTo>
                  <a:lnTo>
                    <a:pt x="1006" y="263"/>
                  </a:lnTo>
                  <a:lnTo>
                    <a:pt x="1008" y="263"/>
                  </a:lnTo>
                  <a:lnTo>
                    <a:pt x="1009" y="263"/>
                  </a:lnTo>
                  <a:lnTo>
                    <a:pt x="1013" y="263"/>
                  </a:lnTo>
                  <a:lnTo>
                    <a:pt x="1016" y="264"/>
                  </a:lnTo>
                  <a:lnTo>
                    <a:pt x="1019" y="264"/>
                  </a:lnTo>
                  <a:lnTo>
                    <a:pt x="1022" y="264"/>
                  </a:lnTo>
                  <a:lnTo>
                    <a:pt x="1024" y="264"/>
                  </a:lnTo>
                  <a:lnTo>
                    <a:pt x="1024" y="264"/>
                  </a:lnTo>
                  <a:lnTo>
                    <a:pt x="1025" y="266"/>
                  </a:lnTo>
                  <a:lnTo>
                    <a:pt x="1025" y="266"/>
                  </a:lnTo>
                  <a:lnTo>
                    <a:pt x="1025" y="268"/>
                  </a:lnTo>
                  <a:lnTo>
                    <a:pt x="1025" y="269"/>
                  </a:lnTo>
                  <a:lnTo>
                    <a:pt x="1027" y="269"/>
                  </a:lnTo>
                  <a:lnTo>
                    <a:pt x="1028" y="269"/>
                  </a:lnTo>
                  <a:lnTo>
                    <a:pt x="1030" y="268"/>
                  </a:lnTo>
                  <a:lnTo>
                    <a:pt x="1031" y="268"/>
                  </a:lnTo>
                  <a:lnTo>
                    <a:pt x="1031" y="268"/>
                  </a:lnTo>
                  <a:lnTo>
                    <a:pt x="1031" y="266"/>
                  </a:lnTo>
                  <a:lnTo>
                    <a:pt x="1033" y="264"/>
                  </a:lnTo>
                  <a:lnTo>
                    <a:pt x="1033" y="264"/>
                  </a:lnTo>
                  <a:lnTo>
                    <a:pt x="1035" y="264"/>
                  </a:lnTo>
                  <a:lnTo>
                    <a:pt x="1035" y="266"/>
                  </a:lnTo>
                  <a:lnTo>
                    <a:pt x="1035" y="268"/>
                  </a:lnTo>
                  <a:lnTo>
                    <a:pt x="1036" y="268"/>
                  </a:lnTo>
                  <a:lnTo>
                    <a:pt x="1036" y="269"/>
                  </a:lnTo>
                  <a:lnTo>
                    <a:pt x="1035" y="269"/>
                  </a:lnTo>
                  <a:lnTo>
                    <a:pt x="1035" y="271"/>
                  </a:lnTo>
                  <a:lnTo>
                    <a:pt x="1033" y="271"/>
                  </a:lnTo>
                  <a:lnTo>
                    <a:pt x="1031" y="272"/>
                  </a:lnTo>
                  <a:lnTo>
                    <a:pt x="1031" y="275"/>
                  </a:lnTo>
                  <a:lnTo>
                    <a:pt x="1030" y="277"/>
                  </a:lnTo>
                  <a:lnTo>
                    <a:pt x="1030" y="279"/>
                  </a:lnTo>
                  <a:lnTo>
                    <a:pt x="1030" y="279"/>
                  </a:lnTo>
                  <a:lnTo>
                    <a:pt x="1030" y="280"/>
                  </a:lnTo>
                  <a:lnTo>
                    <a:pt x="1031" y="282"/>
                  </a:lnTo>
                  <a:lnTo>
                    <a:pt x="1031" y="283"/>
                  </a:lnTo>
                  <a:lnTo>
                    <a:pt x="1031" y="283"/>
                  </a:lnTo>
                  <a:lnTo>
                    <a:pt x="1033" y="285"/>
                  </a:lnTo>
                  <a:lnTo>
                    <a:pt x="1031" y="285"/>
                  </a:lnTo>
                  <a:lnTo>
                    <a:pt x="1031" y="286"/>
                  </a:lnTo>
                  <a:lnTo>
                    <a:pt x="1030" y="286"/>
                  </a:lnTo>
                  <a:lnTo>
                    <a:pt x="1027" y="286"/>
                  </a:lnTo>
                  <a:lnTo>
                    <a:pt x="1019" y="286"/>
                  </a:lnTo>
                  <a:lnTo>
                    <a:pt x="1017" y="286"/>
                  </a:lnTo>
                  <a:lnTo>
                    <a:pt x="1017" y="288"/>
                  </a:lnTo>
                  <a:lnTo>
                    <a:pt x="1020" y="288"/>
                  </a:lnTo>
                  <a:lnTo>
                    <a:pt x="1022" y="288"/>
                  </a:lnTo>
                  <a:lnTo>
                    <a:pt x="1030" y="288"/>
                  </a:lnTo>
                  <a:lnTo>
                    <a:pt x="1031" y="290"/>
                  </a:lnTo>
                  <a:lnTo>
                    <a:pt x="1031" y="290"/>
                  </a:lnTo>
                  <a:lnTo>
                    <a:pt x="1031" y="291"/>
                  </a:lnTo>
                  <a:lnTo>
                    <a:pt x="1033" y="293"/>
                  </a:lnTo>
                  <a:lnTo>
                    <a:pt x="1033" y="294"/>
                  </a:lnTo>
                  <a:lnTo>
                    <a:pt x="1033" y="296"/>
                  </a:lnTo>
                  <a:lnTo>
                    <a:pt x="1031" y="297"/>
                  </a:lnTo>
                  <a:lnTo>
                    <a:pt x="1031" y="299"/>
                  </a:lnTo>
                  <a:lnTo>
                    <a:pt x="1031" y="301"/>
                  </a:lnTo>
                  <a:lnTo>
                    <a:pt x="1031" y="302"/>
                  </a:lnTo>
                  <a:lnTo>
                    <a:pt x="1036" y="302"/>
                  </a:lnTo>
                  <a:lnTo>
                    <a:pt x="1036" y="302"/>
                  </a:lnTo>
                  <a:lnTo>
                    <a:pt x="1036" y="304"/>
                  </a:lnTo>
                  <a:lnTo>
                    <a:pt x="1035" y="305"/>
                  </a:lnTo>
                  <a:lnTo>
                    <a:pt x="1035" y="305"/>
                  </a:lnTo>
                  <a:lnTo>
                    <a:pt x="1035" y="307"/>
                  </a:lnTo>
                  <a:lnTo>
                    <a:pt x="1035" y="307"/>
                  </a:lnTo>
                  <a:lnTo>
                    <a:pt x="1035" y="308"/>
                  </a:lnTo>
                  <a:lnTo>
                    <a:pt x="1035" y="308"/>
                  </a:lnTo>
                  <a:lnTo>
                    <a:pt x="1035" y="310"/>
                  </a:lnTo>
                  <a:lnTo>
                    <a:pt x="1033" y="312"/>
                  </a:lnTo>
                  <a:lnTo>
                    <a:pt x="1033" y="313"/>
                  </a:lnTo>
                  <a:lnTo>
                    <a:pt x="1031" y="313"/>
                  </a:lnTo>
                  <a:lnTo>
                    <a:pt x="1031" y="313"/>
                  </a:lnTo>
                  <a:lnTo>
                    <a:pt x="1030" y="310"/>
                  </a:lnTo>
                  <a:lnTo>
                    <a:pt x="1030" y="310"/>
                  </a:lnTo>
                  <a:lnTo>
                    <a:pt x="1030" y="310"/>
                  </a:lnTo>
                  <a:lnTo>
                    <a:pt x="1030" y="310"/>
                  </a:lnTo>
                  <a:lnTo>
                    <a:pt x="1030" y="312"/>
                  </a:lnTo>
                  <a:lnTo>
                    <a:pt x="1030" y="312"/>
                  </a:lnTo>
                  <a:lnTo>
                    <a:pt x="1028" y="312"/>
                  </a:lnTo>
                  <a:lnTo>
                    <a:pt x="1027" y="313"/>
                  </a:lnTo>
                  <a:lnTo>
                    <a:pt x="1025" y="313"/>
                  </a:lnTo>
                  <a:lnTo>
                    <a:pt x="1025" y="315"/>
                  </a:lnTo>
                  <a:lnTo>
                    <a:pt x="1027" y="315"/>
                  </a:lnTo>
                  <a:lnTo>
                    <a:pt x="1028" y="315"/>
                  </a:lnTo>
                  <a:lnTo>
                    <a:pt x="1030" y="315"/>
                  </a:lnTo>
                  <a:lnTo>
                    <a:pt x="1031" y="315"/>
                  </a:lnTo>
                  <a:lnTo>
                    <a:pt x="1036" y="312"/>
                  </a:lnTo>
                  <a:lnTo>
                    <a:pt x="1038" y="312"/>
                  </a:lnTo>
                  <a:lnTo>
                    <a:pt x="1039" y="312"/>
                  </a:lnTo>
                  <a:lnTo>
                    <a:pt x="1041" y="312"/>
                  </a:lnTo>
                  <a:lnTo>
                    <a:pt x="1043" y="312"/>
                  </a:lnTo>
                  <a:lnTo>
                    <a:pt x="1046" y="312"/>
                  </a:lnTo>
                  <a:lnTo>
                    <a:pt x="1047" y="312"/>
                  </a:lnTo>
                  <a:lnTo>
                    <a:pt x="1047" y="312"/>
                  </a:lnTo>
                  <a:lnTo>
                    <a:pt x="1049" y="313"/>
                  </a:lnTo>
                  <a:lnTo>
                    <a:pt x="1050" y="313"/>
                  </a:lnTo>
                  <a:lnTo>
                    <a:pt x="1050" y="315"/>
                  </a:lnTo>
                  <a:lnTo>
                    <a:pt x="1050" y="318"/>
                  </a:lnTo>
                  <a:lnTo>
                    <a:pt x="1052" y="318"/>
                  </a:lnTo>
                  <a:lnTo>
                    <a:pt x="1052" y="319"/>
                  </a:lnTo>
                  <a:lnTo>
                    <a:pt x="1052" y="319"/>
                  </a:lnTo>
                  <a:lnTo>
                    <a:pt x="1052" y="321"/>
                  </a:lnTo>
                  <a:lnTo>
                    <a:pt x="1052" y="326"/>
                  </a:lnTo>
                  <a:lnTo>
                    <a:pt x="1050" y="327"/>
                  </a:lnTo>
                  <a:lnTo>
                    <a:pt x="1049" y="329"/>
                  </a:lnTo>
                  <a:lnTo>
                    <a:pt x="1047" y="329"/>
                  </a:lnTo>
                  <a:lnTo>
                    <a:pt x="1044" y="331"/>
                  </a:lnTo>
                  <a:lnTo>
                    <a:pt x="1043" y="331"/>
                  </a:lnTo>
                  <a:lnTo>
                    <a:pt x="1041" y="332"/>
                  </a:lnTo>
                  <a:lnTo>
                    <a:pt x="1041" y="332"/>
                  </a:lnTo>
                  <a:lnTo>
                    <a:pt x="1044" y="331"/>
                  </a:lnTo>
                  <a:lnTo>
                    <a:pt x="1049" y="331"/>
                  </a:lnTo>
                  <a:lnTo>
                    <a:pt x="1050" y="329"/>
                  </a:lnTo>
                  <a:lnTo>
                    <a:pt x="1050" y="327"/>
                  </a:lnTo>
                  <a:lnTo>
                    <a:pt x="1052" y="326"/>
                  </a:lnTo>
                  <a:lnTo>
                    <a:pt x="1054" y="321"/>
                  </a:lnTo>
                  <a:lnTo>
                    <a:pt x="1054" y="319"/>
                  </a:lnTo>
                  <a:lnTo>
                    <a:pt x="1055" y="319"/>
                  </a:lnTo>
                  <a:lnTo>
                    <a:pt x="1057" y="321"/>
                  </a:lnTo>
                  <a:lnTo>
                    <a:pt x="1057" y="323"/>
                  </a:lnTo>
                  <a:lnTo>
                    <a:pt x="1057" y="324"/>
                  </a:lnTo>
                  <a:lnTo>
                    <a:pt x="1057" y="324"/>
                  </a:lnTo>
                  <a:lnTo>
                    <a:pt x="1055" y="327"/>
                  </a:lnTo>
                  <a:lnTo>
                    <a:pt x="1055" y="327"/>
                  </a:lnTo>
                  <a:lnTo>
                    <a:pt x="1058" y="324"/>
                  </a:lnTo>
                  <a:lnTo>
                    <a:pt x="1058" y="324"/>
                  </a:lnTo>
                  <a:lnTo>
                    <a:pt x="1058" y="323"/>
                  </a:lnTo>
                  <a:lnTo>
                    <a:pt x="1060" y="321"/>
                  </a:lnTo>
                  <a:lnTo>
                    <a:pt x="1060" y="323"/>
                  </a:lnTo>
                  <a:lnTo>
                    <a:pt x="1060" y="324"/>
                  </a:lnTo>
                  <a:lnTo>
                    <a:pt x="1060" y="327"/>
                  </a:lnTo>
                  <a:lnTo>
                    <a:pt x="1060" y="327"/>
                  </a:lnTo>
                  <a:lnTo>
                    <a:pt x="1060" y="331"/>
                  </a:lnTo>
                  <a:lnTo>
                    <a:pt x="1060" y="331"/>
                  </a:lnTo>
                  <a:lnTo>
                    <a:pt x="1061" y="329"/>
                  </a:lnTo>
                  <a:lnTo>
                    <a:pt x="1061" y="327"/>
                  </a:lnTo>
                  <a:lnTo>
                    <a:pt x="1061" y="326"/>
                  </a:lnTo>
                  <a:lnTo>
                    <a:pt x="1061" y="326"/>
                  </a:lnTo>
                  <a:lnTo>
                    <a:pt x="1065" y="324"/>
                  </a:lnTo>
                  <a:lnTo>
                    <a:pt x="1068" y="323"/>
                  </a:lnTo>
                  <a:lnTo>
                    <a:pt x="1069" y="321"/>
                  </a:lnTo>
                  <a:lnTo>
                    <a:pt x="1071" y="321"/>
                  </a:lnTo>
                  <a:lnTo>
                    <a:pt x="1074" y="319"/>
                  </a:lnTo>
                  <a:lnTo>
                    <a:pt x="1076" y="318"/>
                  </a:lnTo>
                  <a:lnTo>
                    <a:pt x="1077" y="316"/>
                  </a:lnTo>
                  <a:lnTo>
                    <a:pt x="1077" y="315"/>
                  </a:lnTo>
                  <a:lnTo>
                    <a:pt x="1077" y="315"/>
                  </a:lnTo>
                  <a:lnTo>
                    <a:pt x="1079" y="313"/>
                  </a:lnTo>
                  <a:lnTo>
                    <a:pt x="1080" y="313"/>
                  </a:lnTo>
                  <a:lnTo>
                    <a:pt x="1082" y="313"/>
                  </a:lnTo>
                  <a:lnTo>
                    <a:pt x="1082" y="315"/>
                  </a:lnTo>
                  <a:lnTo>
                    <a:pt x="1084" y="316"/>
                  </a:lnTo>
                  <a:lnTo>
                    <a:pt x="1084" y="318"/>
                  </a:lnTo>
                  <a:lnTo>
                    <a:pt x="1084" y="318"/>
                  </a:lnTo>
                  <a:lnTo>
                    <a:pt x="1085" y="321"/>
                  </a:lnTo>
                  <a:lnTo>
                    <a:pt x="1085" y="321"/>
                  </a:lnTo>
                  <a:lnTo>
                    <a:pt x="1085" y="319"/>
                  </a:lnTo>
                  <a:lnTo>
                    <a:pt x="1085" y="318"/>
                  </a:lnTo>
                  <a:lnTo>
                    <a:pt x="1085" y="318"/>
                  </a:lnTo>
                  <a:lnTo>
                    <a:pt x="1085" y="316"/>
                  </a:lnTo>
                  <a:lnTo>
                    <a:pt x="1085" y="315"/>
                  </a:lnTo>
                  <a:lnTo>
                    <a:pt x="1084" y="313"/>
                  </a:lnTo>
                  <a:lnTo>
                    <a:pt x="1084" y="313"/>
                  </a:lnTo>
                  <a:lnTo>
                    <a:pt x="1085" y="312"/>
                  </a:lnTo>
                  <a:lnTo>
                    <a:pt x="1087" y="312"/>
                  </a:lnTo>
                  <a:lnTo>
                    <a:pt x="1087" y="312"/>
                  </a:lnTo>
                  <a:lnTo>
                    <a:pt x="1085" y="312"/>
                  </a:lnTo>
                  <a:lnTo>
                    <a:pt x="1085" y="310"/>
                  </a:lnTo>
                  <a:lnTo>
                    <a:pt x="1087" y="310"/>
                  </a:lnTo>
                  <a:lnTo>
                    <a:pt x="1088" y="310"/>
                  </a:lnTo>
                  <a:lnTo>
                    <a:pt x="1088" y="310"/>
                  </a:lnTo>
                  <a:lnTo>
                    <a:pt x="1088" y="308"/>
                  </a:lnTo>
                  <a:lnTo>
                    <a:pt x="1088" y="308"/>
                  </a:lnTo>
                  <a:lnTo>
                    <a:pt x="1090" y="308"/>
                  </a:lnTo>
                  <a:lnTo>
                    <a:pt x="1091" y="308"/>
                  </a:lnTo>
                  <a:lnTo>
                    <a:pt x="1091" y="308"/>
                  </a:lnTo>
                  <a:lnTo>
                    <a:pt x="1093" y="308"/>
                  </a:lnTo>
                  <a:lnTo>
                    <a:pt x="1093" y="307"/>
                  </a:lnTo>
                  <a:lnTo>
                    <a:pt x="1091" y="307"/>
                  </a:lnTo>
                  <a:lnTo>
                    <a:pt x="1090" y="307"/>
                  </a:lnTo>
                  <a:lnTo>
                    <a:pt x="1090" y="307"/>
                  </a:lnTo>
                  <a:lnTo>
                    <a:pt x="1090" y="305"/>
                  </a:lnTo>
                  <a:lnTo>
                    <a:pt x="1088" y="304"/>
                  </a:lnTo>
                  <a:lnTo>
                    <a:pt x="1090" y="304"/>
                  </a:lnTo>
                  <a:lnTo>
                    <a:pt x="1090" y="304"/>
                  </a:lnTo>
                  <a:lnTo>
                    <a:pt x="1090" y="304"/>
                  </a:lnTo>
                  <a:lnTo>
                    <a:pt x="1091" y="304"/>
                  </a:lnTo>
                  <a:lnTo>
                    <a:pt x="1091" y="302"/>
                  </a:lnTo>
                  <a:lnTo>
                    <a:pt x="1091" y="302"/>
                  </a:lnTo>
                  <a:lnTo>
                    <a:pt x="1093" y="302"/>
                  </a:lnTo>
                  <a:lnTo>
                    <a:pt x="1093" y="302"/>
                  </a:lnTo>
                  <a:lnTo>
                    <a:pt x="1091" y="299"/>
                  </a:lnTo>
                  <a:lnTo>
                    <a:pt x="1093" y="299"/>
                  </a:lnTo>
                  <a:lnTo>
                    <a:pt x="1095" y="299"/>
                  </a:lnTo>
                  <a:lnTo>
                    <a:pt x="1095" y="299"/>
                  </a:lnTo>
                  <a:lnTo>
                    <a:pt x="1098" y="301"/>
                  </a:lnTo>
                  <a:lnTo>
                    <a:pt x="1099" y="301"/>
                  </a:lnTo>
                  <a:lnTo>
                    <a:pt x="1098" y="301"/>
                  </a:lnTo>
                  <a:lnTo>
                    <a:pt x="1096" y="299"/>
                  </a:lnTo>
                  <a:lnTo>
                    <a:pt x="1095" y="299"/>
                  </a:lnTo>
                  <a:lnTo>
                    <a:pt x="1095" y="297"/>
                  </a:lnTo>
                  <a:lnTo>
                    <a:pt x="1093" y="297"/>
                  </a:lnTo>
                  <a:lnTo>
                    <a:pt x="1093" y="296"/>
                  </a:lnTo>
                  <a:lnTo>
                    <a:pt x="1091" y="294"/>
                  </a:lnTo>
                  <a:lnTo>
                    <a:pt x="1091" y="294"/>
                  </a:lnTo>
                  <a:lnTo>
                    <a:pt x="1093" y="293"/>
                  </a:lnTo>
                  <a:lnTo>
                    <a:pt x="1093" y="291"/>
                  </a:lnTo>
                  <a:lnTo>
                    <a:pt x="1095" y="291"/>
                  </a:lnTo>
                  <a:lnTo>
                    <a:pt x="1095" y="291"/>
                  </a:lnTo>
                  <a:lnTo>
                    <a:pt x="1096" y="291"/>
                  </a:lnTo>
                  <a:lnTo>
                    <a:pt x="1098" y="293"/>
                  </a:lnTo>
                  <a:lnTo>
                    <a:pt x="1099" y="293"/>
                  </a:lnTo>
                  <a:lnTo>
                    <a:pt x="1098" y="291"/>
                  </a:lnTo>
                  <a:lnTo>
                    <a:pt x="1096" y="291"/>
                  </a:lnTo>
                  <a:lnTo>
                    <a:pt x="1096" y="291"/>
                  </a:lnTo>
                  <a:lnTo>
                    <a:pt x="1096" y="290"/>
                  </a:lnTo>
                  <a:lnTo>
                    <a:pt x="1098" y="288"/>
                  </a:lnTo>
                  <a:lnTo>
                    <a:pt x="1098" y="286"/>
                  </a:lnTo>
                  <a:lnTo>
                    <a:pt x="1101" y="282"/>
                  </a:lnTo>
                  <a:lnTo>
                    <a:pt x="1101" y="282"/>
                  </a:lnTo>
                  <a:lnTo>
                    <a:pt x="1101" y="280"/>
                  </a:lnTo>
                  <a:lnTo>
                    <a:pt x="1102" y="280"/>
                  </a:lnTo>
                  <a:lnTo>
                    <a:pt x="1104" y="280"/>
                  </a:lnTo>
                  <a:lnTo>
                    <a:pt x="1106" y="282"/>
                  </a:lnTo>
                  <a:lnTo>
                    <a:pt x="1107" y="283"/>
                  </a:lnTo>
                  <a:lnTo>
                    <a:pt x="1107" y="283"/>
                  </a:lnTo>
                  <a:lnTo>
                    <a:pt x="1106" y="285"/>
                  </a:lnTo>
                  <a:lnTo>
                    <a:pt x="1104" y="286"/>
                  </a:lnTo>
                  <a:lnTo>
                    <a:pt x="1102" y="288"/>
                  </a:lnTo>
                  <a:lnTo>
                    <a:pt x="1102" y="288"/>
                  </a:lnTo>
                  <a:lnTo>
                    <a:pt x="1106" y="286"/>
                  </a:lnTo>
                  <a:lnTo>
                    <a:pt x="1107" y="286"/>
                  </a:lnTo>
                  <a:lnTo>
                    <a:pt x="1109" y="286"/>
                  </a:lnTo>
                  <a:lnTo>
                    <a:pt x="1110" y="288"/>
                  </a:lnTo>
                  <a:lnTo>
                    <a:pt x="1112" y="291"/>
                  </a:lnTo>
                  <a:lnTo>
                    <a:pt x="1110" y="293"/>
                  </a:lnTo>
                  <a:lnTo>
                    <a:pt x="1112" y="293"/>
                  </a:lnTo>
                  <a:lnTo>
                    <a:pt x="1113" y="291"/>
                  </a:lnTo>
                  <a:lnTo>
                    <a:pt x="1113" y="293"/>
                  </a:lnTo>
                  <a:lnTo>
                    <a:pt x="1113" y="294"/>
                  </a:lnTo>
                  <a:lnTo>
                    <a:pt x="1115" y="296"/>
                  </a:lnTo>
                  <a:lnTo>
                    <a:pt x="1117" y="297"/>
                  </a:lnTo>
                  <a:lnTo>
                    <a:pt x="1117" y="297"/>
                  </a:lnTo>
                  <a:lnTo>
                    <a:pt x="1115" y="299"/>
                  </a:lnTo>
                  <a:lnTo>
                    <a:pt x="1113" y="301"/>
                  </a:lnTo>
                  <a:lnTo>
                    <a:pt x="1115" y="301"/>
                  </a:lnTo>
                  <a:lnTo>
                    <a:pt x="1117" y="302"/>
                  </a:lnTo>
                  <a:lnTo>
                    <a:pt x="1117" y="302"/>
                  </a:lnTo>
                  <a:lnTo>
                    <a:pt x="1117" y="304"/>
                  </a:lnTo>
                  <a:lnTo>
                    <a:pt x="1117" y="304"/>
                  </a:lnTo>
                  <a:lnTo>
                    <a:pt x="1118" y="302"/>
                  </a:lnTo>
                  <a:lnTo>
                    <a:pt x="1120" y="302"/>
                  </a:lnTo>
                  <a:lnTo>
                    <a:pt x="1121" y="305"/>
                  </a:lnTo>
                  <a:lnTo>
                    <a:pt x="1121" y="307"/>
                  </a:lnTo>
                  <a:lnTo>
                    <a:pt x="1118" y="307"/>
                  </a:lnTo>
                  <a:lnTo>
                    <a:pt x="1117" y="307"/>
                  </a:lnTo>
                  <a:lnTo>
                    <a:pt x="1115" y="307"/>
                  </a:lnTo>
                  <a:lnTo>
                    <a:pt x="1113" y="308"/>
                  </a:lnTo>
                  <a:lnTo>
                    <a:pt x="1115" y="308"/>
                  </a:lnTo>
                  <a:lnTo>
                    <a:pt x="1117" y="308"/>
                  </a:lnTo>
                  <a:lnTo>
                    <a:pt x="1120" y="308"/>
                  </a:lnTo>
                  <a:lnTo>
                    <a:pt x="1123" y="307"/>
                  </a:lnTo>
                  <a:lnTo>
                    <a:pt x="1123" y="307"/>
                  </a:lnTo>
                  <a:lnTo>
                    <a:pt x="1124" y="307"/>
                  </a:lnTo>
                  <a:lnTo>
                    <a:pt x="1124" y="308"/>
                  </a:lnTo>
                  <a:lnTo>
                    <a:pt x="1123" y="308"/>
                  </a:lnTo>
                  <a:lnTo>
                    <a:pt x="1123" y="308"/>
                  </a:lnTo>
                  <a:lnTo>
                    <a:pt x="1124" y="308"/>
                  </a:lnTo>
                  <a:lnTo>
                    <a:pt x="1124" y="310"/>
                  </a:lnTo>
                  <a:lnTo>
                    <a:pt x="1124" y="310"/>
                  </a:lnTo>
                  <a:lnTo>
                    <a:pt x="1124" y="312"/>
                  </a:lnTo>
                  <a:lnTo>
                    <a:pt x="1126" y="312"/>
                  </a:lnTo>
                  <a:lnTo>
                    <a:pt x="1128" y="312"/>
                  </a:lnTo>
                  <a:lnTo>
                    <a:pt x="1128" y="312"/>
                  </a:lnTo>
                  <a:lnTo>
                    <a:pt x="1129" y="313"/>
                  </a:lnTo>
                  <a:lnTo>
                    <a:pt x="1129" y="316"/>
                  </a:lnTo>
                  <a:lnTo>
                    <a:pt x="1126" y="318"/>
                  </a:lnTo>
                  <a:lnTo>
                    <a:pt x="1124" y="319"/>
                  </a:lnTo>
                  <a:lnTo>
                    <a:pt x="1123" y="321"/>
                  </a:lnTo>
                  <a:lnTo>
                    <a:pt x="1121" y="321"/>
                  </a:lnTo>
                  <a:lnTo>
                    <a:pt x="1120" y="323"/>
                  </a:lnTo>
                  <a:lnTo>
                    <a:pt x="1121" y="323"/>
                  </a:lnTo>
                  <a:lnTo>
                    <a:pt x="1124" y="321"/>
                  </a:lnTo>
                  <a:lnTo>
                    <a:pt x="1124" y="319"/>
                  </a:lnTo>
                  <a:lnTo>
                    <a:pt x="1126" y="321"/>
                  </a:lnTo>
                  <a:lnTo>
                    <a:pt x="1126" y="321"/>
                  </a:lnTo>
                  <a:lnTo>
                    <a:pt x="1126" y="321"/>
                  </a:lnTo>
                  <a:lnTo>
                    <a:pt x="1128" y="321"/>
                  </a:lnTo>
                  <a:lnTo>
                    <a:pt x="1131" y="319"/>
                  </a:lnTo>
                  <a:lnTo>
                    <a:pt x="1132" y="319"/>
                  </a:lnTo>
                  <a:lnTo>
                    <a:pt x="1134" y="319"/>
                  </a:lnTo>
                  <a:lnTo>
                    <a:pt x="1134" y="319"/>
                  </a:lnTo>
                  <a:lnTo>
                    <a:pt x="1132" y="323"/>
                  </a:lnTo>
                  <a:lnTo>
                    <a:pt x="1131" y="326"/>
                  </a:lnTo>
                  <a:lnTo>
                    <a:pt x="1128" y="327"/>
                  </a:lnTo>
                  <a:lnTo>
                    <a:pt x="1126" y="329"/>
                  </a:lnTo>
                  <a:lnTo>
                    <a:pt x="1124" y="329"/>
                  </a:lnTo>
                  <a:lnTo>
                    <a:pt x="1124" y="331"/>
                  </a:lnTo>
                  <a:lnTo>
                    <a:pt x="1128" y="327"/>
                  </a:lnTo>
                  <a:lnTo>
                    <a:pt x="1131" y="327"/>
                  </a:lnTo>
                  <a:lnTo>
                    <a:pt x="1134" y="327"/>
                  </a:lnTo>
                  <a:lnTo>
                    <a:pt x="1136" y="327"/>
                  </a:lnTo>
                  <a:lnTo>
                    <a:pt x="1139" y="331"/>
                  </a:lnTo>
                  <a:lnTo>
                    <a:pt x="1140" y="331"/>
                  </a:lnTo>
                  <a:lnTo>
                    <a:pt x="1140" y="331"/>
                  </a:lnTo>
                  <a:lnTo>
                    <a:pt x="1143" y="332"/>
                  </a:lnTo>
                  <a:lnTo>
                    <a:pt x="1143" y="334"/>
                  </a:lnTo>
                  <a:lnTo>
                    <a:pt x="1143" y="334"/>
                  </a:lnTo>
                  <a:lnTo>
                    <a:pt x="1143" y="334"/>
                  </a:lnTo>
                  <a:lnTo>
                    <a:pt x="1142" y="335"/>
                  </a:lnTo>
                  <a:lnTo>
                    <a:pt x="1143" y="337"/>
                  </a:lnTo>
                  <a:lnTo>
                    <a:pt x="1143" y="338"/>
                  </a:lnTo>
                  <a:lnTo>
                    <a:pt x="1142" y="340"/>
                  </a:lnTo>
                  <a:lnTo>
                    <a:pt x="1140" y="340"/>
                  </a:lnTo>
                  <a:lnTo>
                    <a:pt x="1139" y="340"/>
                  </a:lnTo>
                  <a:lnTo>
                    <a:pt x="1137" y="342"/>
                  </a:lnTo>
                  <a:lnTo>
                    <a:pt x="1137" y="342"/>
                  </a:lnTo>
                  <a:lnTo>
                    <a:pt x="1136" y="340"/>
                  </a:lnTo>
                  <a:lnTo>
                    <a:pt x="1136" y="342"/>
                  </a:lnTo>
                  <a:lnTo>
                    <a:pt x="1137" y="342"/>
                  </a:lnTo>
                  <a:lnTo>
                    <a:pt x="1139" y="342"/>
                  </a:lnTo>
                  <a:lnTo>
                    <a:pt x="1140" y="342"/>
                  </a:lnTo>
                  <a:lnTo>
                    <a:pt x="1142" y="342"/>
                  </a:lnTo>
                  <a:lnTo>
                    <a:pt x="1143" y="342"/>
                  </a:lnTo>
                  <a:lnTo>
                    <a:pt x="1145" y="343"/>
                  </a:lnTo>
                  <a:lnTo>
                    <a:pt x="1145" y="343"/>
                  </a:lnTo>
                  <a:lnTo>
                    <a:pt x="1143" y="343"/>
                  </a:lnTo>
                  <a:lnTo>
                    <a:pt x="1143" y="345"/>
                  </a:lnTo>
                  <a:lnTo>
                    <a:pt x="1143" y="346"/>
                  </a:lnTo>
                  <a:lnTo>
                    <a:pt x="1143" y="346"/>
                  </a:lnTo>
                  <a:lnTo>
                    <a:pt x="1145" y="346"/>
                  </a:lnTo>
                  <a:lnTo>
                    <a:pt x="1145" y="346"/>
                  </a:lnTo>
                  <a:lnTo>
                    <a:pt x="1147" y="346"/>
                  </a:lnTo>
                  <a:lnTo>
                    <a:pt x="1148" y="346"/>
                  </a:lnTo>
                  <a:lnTo>
                    <a:pt x="1153" y="351"/>
                  </a:lnTo>
                  <a:lnTo>
                    <a:pt x="1151" y="353"/>
                  </a:lnTo>
                  <a:lnTo>
                    <a:pt x="1151" y="354"/>
                  </a:lnTo>
                  <a:lnTo>
                    <a:pt x="1151" y="356"/>
                  </a:lnTo>
                  <a:lnTo>
                    <a:pt x="1151" y="357"/>
                  </a:lnTo>
                  <a:lnTo>
                    <a:pt x="1150" y="357"/>
                  </a:lnTo>
                  <a:lnTo>
                    <a:pt x="1142" y="357"/>
                  </a:lnTo>
                  <a:lnTo>
                    <a:pt x="1137" y="356"/>
                  </a:lnTo>
                  <a:lnTo>
                    <a:pt x="1137" y="356"/>
                  </a:lnTo>
                  <a:lnTo>
                    <a:pt x="1139" y="354"/>
                  </a:lnTo>
                  <a:lnTo>
                    <a:pt x="1137" y="354"/>
                  </a:lnTo>
                  <a:lnTo>
                    <a:pt x="1136" y="354"/>
                  </a:lnTo>
                  <a:lnTo>
                    <a:pt x="1136" y="354"/>
                  </a:lnTo>
                  <a:lnTo>
                    <a:pt x="1137" y="356"/>
                  </a:lnTo>
                  <a:lnTo>
                    <a:pt x="1140" y="357"/>
                  </a:lnTo>
                  <a:lnTo>
                    <a:pt x="1142" y="359"/>
                  </a:lnTo>
                  <a:lnTo>
                    <a:pt x="1145" y="359"/>
                  </a:lnTo>
                  <a:lnTo>
                    <a:pt x="1145" y="360"/>
                  </a:lnTo>
                  <a:lnTo>
                    <a:pt x="1147" y="360"/>
                  </a:lnTo>
                  <a:lnTo>
                    <a:pt x="1147" y="360"/>
                  </a:lnTo>
                  <a:lnTo>
                    <a:pt x="1143" y="360"/>
                  </a:lnTo>
                  <a:lnTo>
                    <a:pt x="1142" y="362"/>
                  </a:lnTo>
                  <a:lnTo>
                    <a:pt x="1143" y="362"/>
                  </a:lnTo>
                  <a:lnTo>
                    <a:pt x="1147" y="364"/>
                  </a:lnTo>
                  <a:lnTo>
                    <a:pt x="1150" y="364"/>
                  </a:lnTo>
                  <a:lnTo>
                    <a:pt x="1151" y="364"/>
                  </a:lnTo>
                  <a:lnTo>
                    <a:pt x="1150" y="365"/>
                  </a:lnTo>
                  <a:lnTo>
                    <a:pt x="1147" y="365"/>
                  </a:lnTo>
                  <a:lnTo>
                    <a:pt x="1147" y="367"/>
                  </a:lnTo>
                  <a:lnTo>
                    <a:pt x="1148" y="367"/>
                  </a:lnTo>
                  <a:lnTo>
                    <a:pt x="1151" y="367"/>
                  </a:lnTo>
                  <a:lnTo>
                    <a:pt x="1151" y="367"/>
                  </a:lnTo>
                  <a:lnTo>
                    <a:pt x="1153" y="370"/>
                  </a:lnTo>
                  <a:lnTo>
                    <a:pt x="1153" y="370"/>
                  </a:lnTo>
                  <a:lnTo>
                    <a:pt x="1150" y="371"/>
                  </a:lnTo>
                  <a:lnTo>
                    <a:pt x="1150" y="371"/>
                  </a:lnTo>
                  <a:lnTo>
                    <a:pt x="1151" y="371"/>
                  </a:lnTo>
                  <a:lnTo>
                    <a:pt x="1154" y="371"/>
                  </a:lnTo>
                  <a:lnTo>
                    <a:pt x="1154" y="373"/>
                  </a:lnTo>
                  <a:lnTo>
                    <a:pt x="1154" y="373"/>
                  </a:lnTo>
                  <a:lnTo>
                    <a:pt x="1156" y="375"/>
                  </a:lnTo>
                  <a:lnTo>
                    <a:pt x="1158" y="375"/>
                  </a:lnTo>
                  <a:lnTo>
                    <a:pt x="1159" y="373"/>
                  </a:lnTo>
                  <a:lnTo>
                    <a:pt x="1159" y="371"/>
                  </a:lnTo>
                  <a:lnTo>
                    <a:pt x="1161" y="373"/>
                  </a:lnTo>
                  <a:lnTo>
                    <a:pt x="1161" y="373"/>
                  </a:lnTo>
                  <a:lnTo>
                    <a:pt x="1162" y="375"/>
                  </a:lnTo>
                  <a:lnTo>
                    <a:pt x="1162" y="375"/>
                  </a:lnTo>
                  <a:lnTo>
                    <a:pt x="1164" y="376"/>
                  </a:lnTo>
                  <a:lnTo>
                    <a:pt x="1164" y="375"/>
                  </a:lnTo>
                  <a:lnTo>
                    <a:pt x="1165" y="376"/>
                  </a:lnTo>
                  <a:lnTo>
                    <a:pt x="1167" y="376"/>
                  </a:lnTo>
                  <a:lnTo>
                    <a:pt x="1165" y="378"/>
                  </a:lnTo>
                  <a:lnTo>
                    <a:pt x="1165" y="378"/>
                  </a:lnTo>
                  <a:lnTo>
                    <a:pt x="1167" y="379"/>
                  </a:lnTo>
                  <a:lnTo>
                    <a:pt x="1167" y="381"/>
                  </a:lnTo>
                  <a:lnTo>
                    <a:pt x="1169" y="383"/>
                  </a:lnTo>
                  <a:lnTo>
                    <a:pt x="1169" y="383"/>
                  </a:lnTo>
                  <a:lnTo>
                    <a:pt x="1165" y="384"/>
                  </a:lnTo>
                  <a:lnTo>
                    <a:pt x="1165" y="387"/>
                  </a:lnTo>
                  <a:lnTo>
                    <a:pt x="1165" y="387"/>
                  </a:lnTo>
                  <a:lnTo>
                    <a:pt x="1164" y="389"/>
                  </a:lnTo>
                  <a:lnTo>
                    <a:pt x="1162" y="390"/>
                  </a:lnTo>
                  <a:lnTo>
                    <a:pt x="1164" y="390"/>
                  </a:lnTo>
                  <a:lnTo>
                    <a:pt x="1167" y="387"/>
                  </a:lnTo>
                  <a:lnTo>
                    <a:pt x="1169" y="387"/>
                  </a:lnTo>
                  <a:lnTo>
                    <a:pt x="1172" y="386"/>
                  </a:lnTo>
                  <a:lnTo>
                    <a:pt x="1173" y="386"/>
                  </a:lnTo>
                  <a:lnTo>
                    <a:pt x="1175" y="386"/>
                  </a:lnTo>
                  <a:lnTo>
                    <a:pt x="1177" y="386"/>
                  </a:lnTo>
                  <a:lnTo>
                    <a:pt x="1177" y="387"/>
                  </a:lnTo>
                  <a:lnTo>
                    <a:pt x="1177" y="389"/>
                  </a:lnTo>
                  <a:lnTo>
                    <a:pt x="1178" y="387"/>
                  </a:lnTo>
                  <a:lnTo>
                    <a:pt x="1180" y="387"/>
                  </a:lnTo>
                  <a:lnTo>
                    <a:pt x="1178" y="389"/>
                  </a:lnTo>
                  <a:lnTo>
                    <a:pt x="1175" y="392"/>
                  </a:lnTo>
                  <a:lnTo>
                    <a:pt x="1173" y="394"/>
                  </a:lnTo>
                  <a:lnTo>
                    <a:pt x="1173" y="395"/>
                  </a:lnTo>
                  <a:lnTo>
                    <a:pt x="1175" y="394"/>
                  </a:lnTo>
                  <a:lnTo>
                    <a:pt x="1180" y="390"/>
                  </a:lnTo>
                  <a:lnTo>
                    <a:pt x="1180" y="390"/>
                  </a:lnTo>
                  <a:lnTo>
                    <a:pt x="1181" y="389"/>
                  </a:lnTo>
                  <a:lnTo>
                    <a:pt x="1183" y="387"/>
                  </a:lnTo>
                  <a:lnTo>
                    <a:pt x="1184" y="387"/>
                  </a:lnTo>
                  <a:lnTo>
                    <a:pt x="1186" y="389"/>
                  </a:lnTo>
                  <a:lnTo>
                    <a:pt x="1186" y="390"/>
                  </a:lnTo>
                  <a:lnTo>
                    <a:pt x="1188" y="392"/>
                  </a:lnTo>
                  <a:lnTo>
                    <a:pt x="1189" y="395"/>
                  </a:lnTo>
                  <a:lnTo>
                    <a:pt x="1192" y="395"/>
                  </a:lnTo>
                  <a:lnTo>
                    <a:pt x="1194" y="397"/>
                  </a:lnTo>
                  <a:lnTo>
                    <a:pt x="1197" y="395"/>
                  </a:lnTo>
                  <a:lnTo>
                    <a:pt x="1197" y="394"/>
                  </a:lnTo>
                  <a:lnTo>
                    <a:pt x="1200" y="394"/>
                  </a:lnTo>
                  <a:lnTo>
                    <a:pt x="1200" y="394"/>
                  </a:lnTo>
                  <a:lnTo>
                    <a:pt x="1202" y="397"/>
                  </a:lnTo>
                  <a:lnTo>
                    <a:pt x="1203" y="397"/>
                  </a:lnTo>
                  <a:lnTo>
                    <a:pt x="1205" y="398"/>
                  </a:lnTo>
                  <a:lnTo>
                    <a:pt x="1205" y="398"/>
                  </a:lnTo>
                  <a:lnTo>
                    <a:pt x="1208" y="398"/>
                  </a:lnTo>
                  <a:lnTo>
                    <a:pt x="1210" y="400"/>
                  </a:lnTo>
                  <a:lnTo>
                    <a:pt x="1210" y="400"/>
                  </a:lnTo>
                  <a:lnTo>
                    <a:pt x="1208" y="401"/>
                  </a:lnTo>
                  <a:lnTo>
                    <a:pt x="1206" y="403"/>
                  </a:lnTo>
                  <a:lnTo>
                    <a:pt x="1205" y="405"/>
                  </a:lnTo>
                  <a:lnTo>
                    <a:pt x="1202" y="405"/>
                  </a:lnTo>
                  <a:lnTo>
                    <a:pt x="1199" y="405"/>
                  </a:lnTo>
                  <a:lnTo>
                    <a:pt x="1199" y="405"/>
                  </a:lnTo>
                  <a:lnTo>
                    <a:pt x="1197" y="406"/>
                  </a:lnTo>
                  <a:lnTo>
                    <a:pt x="1195" y="406"/>
                  </a:lnTo>
                  <a:lnTo>
                    <a:pt x="1194" y="408"/>
                  </a:lnTo>
                  <a:lnTo>
                    <a:pt x="1192" y="409"/>
                  </a:lnTo>
                  <a:lnTo>
                    <a:pt x="1191" y="411"/>
                  </a:lnTo>
                  <a:lnTo>
                    <a:pt x="1189" y="411"/>
                  </a:lnTo>
                  <a:lnTo>
                    <a:pt x="1188" y="411"/>
                  </a:lnTo>
                  <a:lnTo>
                    <a:pt x="1188" y="411"/>
                  </a:lnTo>
                  <a:lnTo>
                    <a:pt x="1186" y="411"/>
                  </a:lnTo>
                  <a:lnTo>
                    <a:pt x="1186" y="412"/>
                  </a:lnTo>
                  <a:lnTo>
                    <a:pt x="1186" y="412"/>
                  </a:lnTo>
                  <a:lnTo>
                    <a:pt x="1183" y="412"/>
                  </a:lnTo>
                  <a:lnTo>
                    <a:pt x="1178" y="414"/>
                  </a:lnTo>
                  <a:lnTo>
                    <a:pt x="1177" y="416"/>
                  </a:lnTo>
                  <a:lnTo>
                    <a:pt x="1175" y="414"/>
                  </a:lnTo>
                  <a:lnTo>
                    <a:pt x="1173" y="414"/>
                  </a:lnTo>
                  <a:lnTo>
                    <a:pt x="1173" y="416"/>
                  </a:lnTo>
                  <a:lnTo>
                    <a:pt x="1172" y="416"/>
                  </a:lnTo>
                  <a:lnTo>
                    <a:pt x="1170" y="417"/>
                  </a:lnTo>
                  <a:lnTo>
                    <a:pt x="1170" y="417"/>
                  </a:lnTo>
                  <a:lnTo>
                    <a:pt x="1170" y="419"/>
                  </a:lnTo>
                  <a:lnTo>
                    <a:pt x="1170" y="419"/>
                  </a:lnTo>
                  <a:lnTo>
                    <a:pt x="1169" y="419"/>
                  </a:lnTo>
                  <a:lnTo>
                    <a:pt x="1167" y="419"/>
                  </a:lnTo>
                  <a:lnTo>
                    <a:pt x="1165" y="419"/>
                  </a:lnTo>
                  <a:lnTo>
                    <a:pt x="1165" y="419"/>
                  </a:lnTo>
                  <a:lnTo>
                    <a:pt x="1169" y="420"/>
                  </a:lnTo>
                  <a:lnTo>
                    <a:pt x="1170" y="422"/>
                  </a:lnTo>
                  <a:lnTo>
                    <a:pt x="1169" y="422"/>
                  </a:lnTo>
                  <a:lnTo>
                    <a:pt x="1167" y="423"/>
                  </a:lnTo>
                  <a:lnTo>
                    <a:pt x="1167" y="423"/>
                  </a:lnTo>
                  <a:lnTo>
                    <a:pt x="1167" y="425"/>
                  </a:lnTo>
                  <a:lnTo>
                    <a:pt x="1167" y="425"/>
                  </a:lnTo>
                  <a:lnTo>
                    <a:pt x="1167" y="425"/>
                  </a:lnTo>
                  <a:lnTo>
                    <a:pt x="1167" y="425"/>
                  </a:lnTo>
                  <a:lnTo>
                    <a:pt x="1167" y="427"/>
                  </a:lnTo>
                  <a:lnTo>
                    <a:pt x="1169" y="425"/>
                  </a:lnTo>
                  <a:lnTo>
                    <a:pt x="1172" y="423"/>
                  </a:lnTo>
                  <a:lnTo>
                    <a:pt x="1173" y="422"/>
                  </a:lnTo>
                  <a:lnTo>
                    <a:pt x="1173" y="422"/>
                  </a:lnTo>
                  <a:lnTo>
                    <a:pt x="1177" y="420"/>
                  </a:lnTo>
                  <a:lnTo>
                    <a:pt x="1178" y="420"/>
                  </a:lnTo>
                  <a:lnTo>
                    <a:pt x="1181" y="419"/>
                  </a:lnTo>
                  <a:lnTo>
                    <a:pt x="1184" y="417"/>
                  </a:lnTo>
                  <a:lnTo>
                    <a:pt x="1188" y="414"/>
                  </a:lnTo>
                  <a:lnTo>
                    <a:pt x="1191" y="412"/>
                  </a:lnTo>
                  <a:lnTo>
                    <a:pt x="1195" y="411"/>
                  </a:lnTo>
                  <a:lnTo>
                    <a:pt x="1199" y="409"/>
                  </a:lnTo>
                  <a:lnTo>
                    <a:pt x="1202" y="409"/>
                  </a:lnTo>
                  <a:lnTo>
                    <a:pt x="1202" y="409"/>
                  </a:lnTo>
                  <a:lnTo>
                    <a:pt x="1199" y="409"/>
                  </a:lnTo>
                  <a:lnTo>
                    <a:pt x="1197" y="409"/>
                  </a:lnTo>
                  <a:lnTo>
                    <a:pt x="1195" y="409"/>
                  </a:lnTo>
                  <a:lnTo>
                    <a:pt x="1195" y="408"/>
                  </a:lnTo>
                  <a:lnTo>
                    <a:pt x="1195" y="408"/>
                  </a:lnTo>
                  <a:lnTo>
                    <a:pt x="1195" y="408"/>
                  </a:lnTo>
                  <a:lnTo>
                    <a:pt x="1197" y="408"/>
                  </a:lnTo>
                  <a:lnTo>
                    <a:pt x="1206" y="408"/>
                  </a:lnTo>
                  <a:lnTo>
                    <a:pt x="1208" y="408"/>
                  </a:lnTo>
                  <a:lnTo>
                    <a:pt x="1211" y="412"/>
                  </a:lnTo>
                  <a:lnTo>
                    <a:pt x="1213" y="414"/>
                  </a:lnTo>
                  <a:lnTo>
                    <a:pt x="1213" y="416"/>
                  </a:lnTo>
                  <a:lnTo>
                    <a:pt x="1213" y="416"/>
                  </a:lnTo>
                  <a:lnTo>
                    <a:pt x="1211" y="417"/>
                  </a:lnTo>
                  <a:lnTo>
                    <a:pt x="1208" y="419"/>
                  </a:lnTo>
                  <a:lnTo>
                    <a:pt x="1206" y="419"/>
                  </a:lnTo>
                  <a:lnTo>
                    <a:pt x="1206" y="419"/>
                  </a:lnTo>
                  <a:lnTo>
                    <a:pt x="1208" y="420"/>
                  </a:lnTo>
                  <a:lnTo>
                    <a:pt x="1210" y="420"/>
                  </a:lnTo>
                  <a:lnTo>
                    <a:pt x="1210" y="422"/>
                  </a:lnTo>
                  <a:lnTo>
                    <a:pt x="1211" y="420"/>
                  </a:lnTo>
                  <a:lnTo>
                    <a:pt x="1214" y="419"/>
                  </a:lnTo>
                  <a:lnTo>
                    <a:pt x="1218" y="417"/>
                  </a:lnTo>
                  <a:lnTo>
                    <a:pt x="1219" y="416"/>
                  </a:lnTo>
                  <a:lnTo>
                    <a:pt x="1222" y="416"/>
                  </a:lnTo>
                  <a:lnTo>
                    <a:pt x="1222" y="416"/>
                  </a:lnTo>
                  <a:lnTo>
                    <a:pt x="1222" y="417"/>
                  </a:lnTo>
                  <a:lnTo>
                    <a:pt x="1224" y="419"/>
                  </a:lnTo>
                  <a:lnTo>
                    <a:pt x="1225" y="419"/>
                  </a:lnTo>
                  <a:lnTo>
                    <a:pt x="1227" y="420"/>
                  </a:lnTo>
                  <a:lnTo>
                    <a:pt x="1230" y="422"/>
                  </a:lnTo>
                  <a:lnTo>
                    <a:pt x="1230" y="423"/>
                  </a:lnTo>
                  <a:lnTo>
                    <a:pt x="1232" y="425"/>
                  </a:lnTo>
                  <a:lnTo>
                    <a:pt x="1232" y="425"/>
                  </a:lnTo>
                  <a:lnTo>
                    <a:pt x="1232" y="425"/>
                  </a:lnTo>
                  <a:lnTo>
                    <a:pt x="1232" y="427"/>
                  </a:lnTo>
                  <a:lnTo>
                    <a:pt x="1232" y="427"/>
                  </a:lnTo>
                  <a:lnTo>
                    <a:pt x="1232" y="428"/>
                  </a:lnTo>
                  <a:lnTo>
                    <a:pt x="1230" y="431"/>
                  </a:lnTo>
                  <a:lnTo>
                    <a:pt x="1232" y="433"/>
                  </a:lnTo>
                  <a:lnTo>
                    <a:pt x="1232" y="435"/>
                  </a:lnTo>
                  <a:lnTo>
                    <a:pt x="1232" y="436"/>
                  </a:lnTo>
                  <a:lnTo>
                    <a:pt x="1232" y="438"/>
                  </a:lnTo>
                  <a:lnTo>
                    <a:pt x="1232" y="438"/>
                  </a:lnTo>
                  <a:lnTo>
                    <a:pt x="1232" y="439"/>
                  </a:lnTo>
                  <a:lnTo>
                    <a:pt x="1227" y="439"/>
                  </a:lnTo>
                  <a:lnTo>
                    <a:pt x="1225" y="439"/>
                  </a:lnTo>
                  <a:lnTo>
                    <a:pt x="1224" y="441"/>
                  </a:lnTo>
                  <a:lnTo>
                    <a:pt x="1225" y="441"/>
                  </a:lnTo>
                  <a:lnTo>
                    <a:pt x="1229" y="441"/>
                  </a:lnTo>
                  <a:lnTo>
                    <a:pt x="1232" y="441"/>
                  </a:lnTo>
                  <a:lnTo>
                    <a:pt x="1233" y="441"/>
                  </a:lnTo>
                  <a:lnTo>
                    <a:pt x="1233" y="442"/>
                  </a:lnTo>
                  <a:lnTo>
                    <a:pt x="1233" y="442"/>
                  </a:lnTo>
                  <a:lnTo>
                    <a:pt x="1232" y="444"/>
                  </a:lnTo>
                  <a:lnTo>
                    <a:pt x="1230" y="444"/>
                  </a:lnTo>
                  <a:lnTo>
                    <a:pt x="1229" y="442"/>
                  </a:lnTo>
                  <a:lnTo>
                    <a:pt x="1229" y="444"/>
                  </a:lnTo>
                  <a:lnTo>
                    <a:pt x="1232" y="444"/>
                  </a:lnTo>
                  <a:lnTo>
                    <a:pt x="1232" y="446"/>
                  </a:lnTo>
                  <a:lnTo>
                    <a:pt x="1233" y="446"/>
                  </a:lnTo>
                  <a:lnTo>
                    <a:pt x="1233" y="447"/>
                  </a:lnTo>
                  <a:lnTo>
                    <a:pt x="1233" y="449"/>
                  </a:lnTo>
                  <a:lnTo>
                    <a:pt x="1229" y="452"/>
                  </a:lnTo>
                  <a:lnTo>
                    <a:pt x="1225" y="455"/>
                  </a:lnTo>
                  <a:lnTo>
                    <a:pt x="1221" y="457"/>
                  </a:lnTo>
                  <a:lnTo>
                    <a:pt x="1214" y="461"/>
                  </a:lnTo>
                  <a:lnTo>
                    <a:pt x="1214" y="461"/>
                  </a:lnTo>
                  <a:lnTo>
                    <a:pt x="1213" y="461"/>
                  </a:lnTo>
                  <a:lnTo>
                    <a:pt x="1211" y="461"/>
                  </a:lnTo>
                  <a:lnTo>
                    <a:pt x="1208" y="461"/>
                  </a:lnTo>
                  <a:lnTo>
                    <a:pt x="1203" y="461"/>
                  </a:lnTo>
                  <a:lnTo>
                    <a:pt x="1202" y="463"/>
                  </a:lnTo>
                  <a:lnTo>
                    <a:pt x="1200" y="463"/>
                  </a:lnTo>
                  <a:lnTo>
                    <a:pt x="1199" y="464"/>
                  </a:lnTo>
                  <a:lnTo>
                    <a:pt x="1197" y="464"/>
                  </a:lnTo>
                  <a:lnTo>
                    <a:pt x="1194" y="464"/>
                  </a:lnTo>
                  <a:lnTo>
                    <a:pt x="1192" y="464"/>
                  </a:lnTo>
                  <a:lnTo>
                    <a:pt x="1192" y="464"/>
                  </a:lnTo>
                  <a:lnTo>
                    <a:pt x="1191" y="466"/>
                  </a:lnTo>
                  <a:lnTo>
                    <a:pt x="1191" y="466"/>
                  </a:lnTo>
                  <a:lnTo>
                    <a:pt x="1184" y="472"/>
                  </a:lnTo>
                  <a:lnTo>
                    <a:pt x="1183" y="474"/>
                  </a:lnTo>
                  <a:lnTo>
                    <a:pt x="1180" y="475"/>
                  </a:lnTo>
                  <a:lnTo>
                    <a:pt x="1177" y="480"/>
                  </a:lnTo>
                  <a:lnTo>
                    <a:pt x="1173" y="480"/>
                  </a:lnTo>
                  <a:lnTo>
                    <a:pt x="1173" y="483"/>
                  </a:lnTo>
                  <a:lnTo>
                    <a:pt x="1170" y="483"/>
                  </a:lnTo>
                  <a:lnTo>
                    <a:pt x="1165" y="485"/>
                  </a:lnTo>
                  <a:lnTo>
                    <a:pt x="1162" y="485"/>
                  </a:lnTo>
                  <a:lnTo>
                    <a:pt x="1159" y="483"/>
                  </a:lnTo>
                  <a:lnTo>
                    <a:pt x="1158" y="485"/>
                  </a:lnTo>
                  <a:lnTo>
                    <a:pt x="1154" y="485"/>
                  </a:lnTo>
                  <a:lnTo>
                    <a:pt x="1153" y="485"/>
                  </a:lnTo>
                  <a:lnTo>
                    <a:pt x="1147" y="486"/>
                  </a:lnTo>
                  <a:lnTo>
                    <a:pt x="1145" y="485"/>
                  </a:lnTo>
                  <a:lnTo>
                    <a:pt x="1143" y="485"/>
                  </a:lnTo>
                  <a:lnTo>
                    <a:pt x="1140" y="485"/>
                  </a:lnTo>
                  <a:lnTo>
                    <a:pt x="1137" y="483"/>
                  </a:lnTo>
                  <a:lnTo>
                    <a:pt x="1134" y="483"/>
                  </a:lnTo>
                  <a:lnTo>
                    <a:pt x="1132" y="483"/>
                  </a:lnTo>
                  <a:lnTo>
                    <a:pt x="1131" y="483"/>
                  </a:lnTo>
                  <a:lnTo>
                    <a:pt x="1129" y="483"/>
                  </a:lnTo>
                  <a:lnTo>
                    <a:pt x="1126" y="483"/>
                  </a:lnTo>
                  <a:lnTo>
                    <a:pt x="1124" y="485"/>
                  </a:lnTo>
                  <a:lnTo>
                    <a:pt x="1120" y="483"/>
                  </a:lnTo>
                  <a:lnTo>
                    <a:pt x="1118" y="483"/>
                  </a:lnTo>
                  <a:lnTo>
                    <a:pt x="1115" y="483"/>
                  </a:lnTo>
                  <a:lnTo>
                    <a:pt x="1113" y="483"/>
                  </a:lnTo>
                  <a:lnTo>
                    <a:pt x="1112" y="483"/>
                  </a:lnTo>
                  <a:lnTo>
                    <a:pt x="1106" y="483"/>
                  </a:lnTo>
                  <a:lnTo>
                    <a:pt x="1101" y="483"/>
                  </a:lnTo>
                  <a:lnTo>
                    <a:pt x="1096" y="483"/>
                  </a:lnTo>
                  <a:lnTo>
                    <a:pt x="1095" y="483"/>
                  </a:lnTo>
                  <a:lnTo>
                    <a:pt x="1088" y="483"/>
                  </a:lnTo>
                  <a:lnTo>
                    <a:pt x="1085" y="483"/>
                  </a:lnTo>
                  <a:lnTo>
                    <a:pt x="1084" y="485"/>
                  </a:lnTo>
                  <a:lnTo>
                    <a:pt x="1082" y="485"/>
                  </a:lnTo>
                  <a:lnTo>
                    <a:pt x="1079" y="485"/>
                  </a:lnTo>
                  <a:lnTo>
                    <a:pt x="1079" y="485"/>
                  </a:lnTo>
                  <a:lnTo>
                    <a:pt x="1077" y="485"/>
                  </a:lnTo>
                  <a:lnTo>
                    <a:pt x="1077" y="485"/>
                  </a:lnTo>
                  <a:lnTo>
                    <a:pt x="1076" y="486"/>
                  </a:lnTo>
                  <a:lnTo>
                    <a:pt x="1074" y="488"/>
                  </a:lnTo>
                  <a:lnTo>
                    <a:pt x="1071" y="488"/>
                  </a:lnTo>
                  <a:lnTo>
                    <a:pt x="1066" y="496"/>
                  </a:lnTo>
                  <a:lnTo>
                    <a:pt x="1066" y="499"/>
                  </a:lnTo>
                  <a:lnTo>
                    <a:pt x="1065" y="501"/>
                  </a:lnTo>
                  <a:lnTo>
                    <a:pt x="1063" y="501"/>
                  </a:lnTo>
                  <a:lnTo>
                    <a:pt x="1063" y="501"/>
                  </a:lnTo>
                  <a:lnTo>
                    <a:pt x="1055" y="502"/>
                  </a:lnTo>
                  <a:lnTo>
                    <a:pt x="1052" y="504"/>
                  </a:lnTo>
                  <a:lnTo>
                    <a:pt x="1052" y="505"/>
                  </a:lnTo>
                  <a:lnTo>
                    <a:pt x="1052" y="505"/>
                  </a:lnTo>
                  <a:lnTo>
                    <a:pt x="1050" y="505"/>
                  </a:lnTo>
                  <a:lnTo>
                    <a:pt x="1047" y="507"/>
                  </a:lnTo>
                  <a:lnTo>
                    <a:pt x="1047" y="507"/>
                  </a:lnTo>
                  <a:lnTo>
                    <a:pt x="1046" y="509"/>
                  </a:lnTo>
                  <a:lnTo>
                    <a:pt x="1043" y="510"/>
                  </a:lnTo>
                  <a:lnTo>
                    <a:pt x="1038" y="515"/>
                  </a:lnTo>
                  <a:lnTo>
                    <a:pt x="1036" y="520"/>
                  </a:lnTo>
                  <a:lnTo>
                    <a:pt x="1033" y="521"/>
                  </a:lnTo>
                  <a:lnTo>
                    <a:pt x="1031" y="523"/>
                  </a:lnTo>
                  <a:lnTo>
                    <a:pt x="1030" y="523"/>
                  </a:lnTo>
                  <a:lnTo>
                    <a:pt x="1028" y="523"/>
                  </a:lnTo>
                  <a:lnTo>
                    <a:pt x="1027" y="521"/>
                  </a:lnTo>
                  <a:lnTo>
                    <a:pt x="1025" y="521"/>
                  </a:lnTo>
                  <a:lnTo>
                    <a:pt x="1022" y="520"/>
                  </a:lnTo>
                  <a:lnTo>
                    <a:pt x="1013" y="518"/>
                  </a:lnTo>
                  <a:lnTo>
                    <a:pt x="1014" y="518"/>
                  </a:lnTo>
                  <a:lnTo>
                    <a:pt x="1014" y="520"/>
                  </a:lnTo>
                  <a:lnTo>
                    <a:pt x="1017" y="520"/>
                  </a:lnTo>
                  <a:lnTo>
                    <a:pt x="1019" y="520"/>
                  </a:lnTo>
                  <a:lnTo>
                    <a:pt x="1025" y="521"/>
                  </a:lnTo>
                  <a:lnTo>
                    <a:pt x="1027" y="523"/>
                  </a:lnTo>
                  <a:lnTo>
                    <a:pt x="1028" y="523"/>
                  </a:lnTo>
                  <a:lnTo>
                    <a:pt x="1030" y="524"/>
                  </a:lnTo>
                  <a:lnTo>
                    <a:pt x="1030" y="527"/>
                  </a:lnTo>
                  <a:lnTo>
                    <a:pt x="1028" y="529"/>
                  </a:lnTo>
                  <a:lnTo>
                    <a:pt x="1027" y="531"/>
                  </a:lnTo>
                  <a:lnTo>
                    <a:pt x="1022" y="535"/>
                  </a:lnTo>
                  <a:lnTo>
                    <a:pt x="1020" y="537"/>
                  </a:lnTo>
                  <a:lnTo>
                    <a:pt x="1017" y="542"/>
                  </a:lnTo>
                  <a:lnTo>
                    <a:pt x="1013" y="545"/>
                  </a:lnTo>
                  <a:lnTo>
                    <a:pt x="1011" y="546"/>
                  </a:lnTo>
                  <a:lnTo>
                    <a:pt x="1008" y="548"/>
                  </a:lnTo>
                  <a:lnTo>
                    <a:pt x="1003" y="550"/>
                  </a:lnTo>
                  <a:lnTo>
                    <a:pt x="1002" y="550"/>
                  </a:lnTo>
                  <a:lnTo>
                    <a:pt x="1000" y="550"/>
                  </a:lnTo>
                  <a:lnTo>
                    <a:pt x="997" y="551"/>
                  </a:lnTo>
                  <a:lnTo>
                    <a:pt x="995" y="553"/>
                  </a:lnTo>
                  <a:lnTo>
                    <a:pt x="994" y="554"/>
                  </a:lnTo>
                  <a:lnTo>
                    <a:pt x="987" y="557"/>
                  </a:lnTo>
                  <a:lnTo>
                    <a:pt x="986" y="557"/>
                  </a:lnTo>
                  <a:lnTo>
                    <a:pt x="984" y="559"/>
                  </a:lnTo>
                  <a:lnTo>
                    <a:pt x="983" y="561"/>
                  </a:lnTo>
                  <a:lnTo>
                    <a:pt x="981" y="561"/>
                  </a:lnTo>
                  <a:lnTo>
                    <a:pt x="981" y="562"/>
                  </a:lnTo>
                  <a:lnTo>
                    <a:pt x="979" y="564"/>
                  </a:lnTo>
                  <a:lnTo>
                    <a:pt x="976" y="567"/>
                  </a:lnTo>
                  <a:lnTo>
                    <a:pt x="973" y="567"/>
                  </a:lnTo>
                  <a:lnTo>
                    <a:pt x="972" y="568"/>
                  </a:lnTo>
                  <a:lnTo>
                    <a:pt x="970" y="570"/>
                  </a:lnTo>
                  <a:lnTo>
                    <a:pt x="968" y="572"/>
                  </a:lnTo>
                  <a:lnTo>
                    <a:pt x="965" y="570"/>
                  </a:lnTo>
                  <a:lnTo>
                    <a:pt x="965" y="572"/>
                  </a:lnTo>
                  <a:lnTo>
                    <a:pt x="968" y="573"/>
                  </a:lnTo>
                  <a:lnTo>
                    <a:pt x="970" y="575"/>
                  </a:lnTo>
                  <a:lnTo>
                    <a:pt x="967" y="575"/>
                  </a:lnTo>
                  <a:lnTo>
                    <a:pt x="964" y="576"/>
                  </a:lnTo>
                  <a:lnTo>
                    <a:pt x="959" y="579"/>
                  </a:lnTo>
                  <a:lnTo>
                    <a:pt x="957" y="581"/>
                  </a:lnTo>
                  <a:lnTo>
                    <a:pt x="957" y="579"/>
                  </a:lnTo>
                  <a:lnTo>
                    <a:pt x="954" y="581"/>
                  </a:lnTo>
                  <a:lnTo>
                    <a:pt x="953" y="583"/>
                  </a:lnTo>
                  <a:lnTo>
                    <a:pt x="949" y="584"/>
                  </a:lnTo>
                  <a:lnTo>
                    <a:pt x="943" y="589"/>
                  </a:lnTo>
                  <a:lnTo>
                    <a:pt x="943" y="589"/>
                  </a:lnTo>
                  <a:lnTo>
                    <a:pt x="943" y="589"/>
                  </a:lnTo>
                  <a:lnTo>
                    <a:pt x="943" y="589"/>
                  </a:lnTo>
                  <a:lnTo>
                    <a:pt x="942" y="590"/>
                  </a:lnTo>
                  <a:lnTo>
                    <a:pt x="940" y="592"/>
                  </a:lnTo>
                  <a:lnTo>
                    <a:pt x="935" y="592"/>
                  </a:lnTo>
                  <a:lnTo>
                    <a:pt x="934" y="594"/>
                  </a:lnTo>
                  <a:lnTo>
                    <a:pt x="934" y="594"/>
                  </a:lnTo>
                  <a:lnTo>
                    <a:pt x="932" y="594"/>
                  </a:lnTo>
                  <a:lnTo>
                    <a:pt x="931" y="594"/>
                  </a:lnTo>
                  <a:lnTo>
                    <a:pt x="929" y="595"/>
                  </a:lnTo>
                  <a:lnTo>
                    <a:pt x="926" y="597"/>
                  </a:lnTo>
                  <a:lnTo>
                    <a:pt x="926" y="597"/>
                  </a:lnTo>
                  <a:lnTo>
                    <a:pt x="924" y="597"/>
                  </a:lnTo>
                  <a:lnTo>
                    <a:pt x="924" y="597"/>
                  </a:lnTo>
                  <a:lnTo>
                    <a:pt x="926" y="595"/>
                  </a:lnTo>
                  <a:lnTo>
                    <a:pt x="927" y="595"/>
                  </a:lnTo>
                  <a:lnTo>
                    <a:pt x="927" y="595"/>
                  </a:lnTo>
                  <a:lnTo>
                    <a:pt x="926" y="595"/>
                  </a:lnTo>
                  <a:lnTo>
                    <a:pt x="926" y="595"/>
                  </a:lnTo>
                  <a:lnTo>
                    <a:pt x="926" y="595"/>
                  </a:lnTo>
                  <a:lnTo>
                    <a:pt x="926" y="595"/>
                  </a:lnTo>
                  <a:lnTo>
                    <a:pt x="924" y="594"/>
                  </a:lnTo>
                  <a:lnTo>
                    <a:pt x="924" y="595"/>
                  </a:lnTo>
                  <a:lnTo>
                    <a:pt x="923" y="595"/>
                  </a:lnTo>
                  <a:lnTo>
                    <a:pt x="923" y="595"/>
                  </a:lnTo>
                  <a:lnTo>
                    <a:pt x="923" y="595"/>
                  </a:lnTo>
                  <a:lnTo>
                    <a:pt x="921" y="595"/>
                  </a:lnTo>
                  <a:lnTo>
                    <a:pt x="921" y="595"/>
                  </a:lnTo>
                  <a:lnTo>
                    <a:pt x="920" y="595"/>
                  </a:lnTo>
                  <a:lnTo>
                    <a:pt x="918" y="595"/>
                  </a:lnTo>
                  <a:lnTo>
                    <a:pt x="918" y="597"/>
                  </a:lnTo>
                  <a:lnTo>
                    <a:pt x="918" y="597"/>
                  </a:lnTo>
                  <a:lnTo>
                    <a:pt x="920" y="595"/>
                  </a:lnTo>
                  <a:lnTo>
                    <a:pt x="920" y="595"/>
                  </a:lnTo>
                  <a:lnTo>
                    <a:pt x="921" y="595"/>
                  </a:lnTo>
                  <a:lnTo>
                    <a:pt x="921" y="595"/>
                  </a:lnTo>
                  <a:lnTo>
                    <a:pt x="921" y="595"/>
                  </a:lnTo>
                  <a:lnTo>
                    <a:pt x="921" y="597"/>
                  </a:lnTo>
                  <a:lnTo>
                    <a:pt x="921" y="597"/>
                  </a:lnTo>
                  <a:lnTo>
                    <a:pt x="921" y="597"/>
                  </a:lnTo>
                  <a:lnTo>
                    <a:pt x="921" y="597"/>
                  </a:lnTo>
                  <a:lnTo>
                    <a:pt x="921" y="595"/>
                  </a:lnTo>
                  <a:lnTo>
                    <a:pt x="921" y="595"/>
                  </a:lnTo>
                  <a:lnTo>
                    <a:pt x="921" y="595"/>
                  </a:lnTo>
                  <a:lnTo>
                    <a:pt x="924" y="595"/>
                  </a:lnTo>
                  <a:lnTo>
                    <a:pt x="924" y="595"/>
                  </a:lnTo>
                  <a:lnTo>
                    <a:pt x="924" y="597"/>
                  </a:lnTo>
                  <a:lnTo>
                    <a:pt x="924" y="597"/>
                  </a:lnTo>
                  <a:lnTo>
                    <a:pt x="926" y="597"/>
                  </a:lnTo>
                  <a:lnTo>
                    <a:pt x="926" y="597"/>
                  </a:lnTo>
                  <a:lnTo>
                    <a:pt x="927" y="597"/>
                  </a:lnTo>
                  <a:lnTo>
                    <a:pt x="927" y="597"/>
                  </a:lnTo>
                  <a:lnTo>
                    <a:pt x="927" y="597"/>
                  </a:lnTo>
                  <a:lnTo>
                    <a:pt x="927" y="597"/>
                  </a:lnTo>
                  <a:lnTo>
                    <a:pt x="926" y="598"/>
                  </a:lnTo>
                  <a:lnTo>
                    <a:pt x="924" y="598"/>
                  </a:lnTo>
                  <a:lnTo>
                    <a:pt x="926" y="598"/>
                  </a:lnTo>
                  <a:lnTo>
                    <a:pt x="926" y="598"/>
                  </a:lnTo>
                  <a:lnTo>
                    <a:pt x="927" y="598"/>
                  </a:lnTo>
                  <a:lnTo>
                    <a:pt x="927" y="598"/>
                  </a:lnTo>
                  <a:lnTo>
                    <a:pt x="927" y="598"/>
                  </a:lnTo>
                  <a:lnTo>
                    <a:pt x="926" y="600"/>
                  </a:lnTo>
                  <a:lnTo>
                    <a:pt x="924" y="600"/>
                  </a:lnTo>
                  <a:lnTo>
                    <a:pt x="924" y="600"/>
                  </a:lnTo>
                  <a:lnTo>
                    <a:pt x="923" y="600"/>
                  </a:lnTo>
                  <a:lnTo>
                    <a:pt x="923" y="600"/>
                  </a:lnTo>
                  <a:lnTo>
                    <a:pt x="923" y="598"/>
                  </a:lnTo>
                  <a:lnTo>
                    <a:pt x="923" y="598"/>
                  </a:lnTo>
                  <a:lnTo>
                    <a:pt x="921" y="600"/>
                  </a:lnTo>
                  <a:lnTo>
                    <a:pt x="921" y="600"/>
                  </a:lnTo>
                  <a:lnTo>
                    <a:pt x="921" y="598"/>
                  </a:lnTo>
                  <a:lnTo>
                    <a:pt x="921" y="598"/>
                  </a:lnTo>
                  <a:lnTo>
                    <a:pt x="921" y="598"/>
                  </a:lnTo>
                  <a:lnTo>
                    <a:pt x="923" y="598"/>
                  </a:lnTo>
                  <a:lnTo>
                    <a:pt x="921" y="598"/>
                  </a:lnTo>
                  <a:lnTo>
                    <a:pt x="920" y="598"/>
                  </a:lnTo>
                  <a:lnTo>
                    <a:pt x="918" y="598"/>
                  </a:lnTo>
                  <a:lnTo>
                    <a:pt x="918" y="598"/>
                  </a:lnTo>
                  <a:lnTo>
                    <a:pt x="918" y="598"/>
                  </a:lnTo>
                  <a:lnTo>
                    <a:pt x="918" y="598"/>
                  </a:lnTo>
                  <a:lnTo>
                    <a:pt x="918" y="597"/>
                  </a:lnTo>
                  <a:lnTo>
                    <a:pt x="918" y="597"/>
                  </a:lnTo>
                  <a:lnTo>
                    <a:pt x="916" y="597"/>
                  </a:lnTo>
                  <a:lnTo>
                    <a:pt x="915" y="597"/>
                  </a:lnTo>
                  <a:lnTo>
                    <a:pt x="915" y="598"/>
                  </a:lnTo>
                  <a:lnTo>
                    <a:pt x="913" y="598"/>
                  </a:lnTo>
                  <a:lnTo>
                    <a:pt x="913" y="598"/>
                  </a:lnTo>
                  <a:lnTo>
                    <a:pt x="912" y="598"/>
                  </a:lnTo>
                  <a:lnTo>
                    <a:pt x="908" y="598"/>
                  </a:lnTo>
                  <a:lnTo>
                    <a:pt x="907" y="598"/>
                  </a:lnTo>
                  <a:lnTo>
                    <a:pt x="905" y="600"/>
                  </a:lnTo>
                  <a:lnTo>
                    <a:pt x="904" y="600"/>
                  </a:lnTo>
                  <a:lnTo>
                    <a:pt x="902" y="600"/>
                  </a:lnTo>
                  <a:lnTo>
                    <a:pt x="902" y="600"/>
                  </a:lnTo>
                  <a:lnTo>
                    <a:pt x="899" y="600"/>
                  </a:lnTo>
                  <a:lnTo>
                    <a:pt x="897" y="600"/>
                  </a:lnTo>
                  <a:lnTo>
                    <a:pt x="896" y="602"/>
                  </a:lnTo>
                  <a:lnTo>
                    <a:pt x="894" y="602"/>
                  </a:lnTo>
                  <a:lnTo>
                    <a:pt x="893" y="603"/>
                  </a:lnTo>
                  <a:lnTo>
                    <a:pt x="891" y="605"/>
                  </a:lnTo>
                  <a:lnTo>
                    <a:pt x="890" y="605"/>
                  </a:lnTo>
                  <a:lnTo>
                    <a:pt x="890" y="605"/>
                  </a:lnTo>
                  <a:lnTo>
                    <a:pt x="890" y="605"/>
                  </a:lnTo>
                  <a:lnTo>
                    <a:pt x="888" y="605"/>
                  </a:lnTo>
                  <a:lnTo>
                    <a:pt x="888" y="606"/>
                  </a:lnTo>
                  <a:lnTo>
                    <a:pt x="888" y="606"/>
                  </a:lnTo>
                  <a:lnTo>
                    <a:pt x="888" y="608"/>
                  </a:lnTo>
                  <a:lnTo>
                    <a:pt x="885" y="609"/>
                  </a:lnTo>
                  <a:lnTo>
                    <a:pt x="885" y="611"/>
                  </a:lnTo>
                  <a:lnTo>
                    <a:pt x="886" y="611"/>
                  </a:lnTo>
                  <a:lnTo>
                    <a:pt x="888" y="611"/>
                  </a:lnTo>
                  <a:lnTo>
                    <a:pt x="890" y="613"/>
                  </a:lnTo>
                  <a:lnTo>
                    <a:pt x="891" y="613"/>
                  </a:lnTo>
                  <a:lnTo>
                    <a:pt x="891" y="613"/>
                  </a:lnTo>
                  <a:lnTo>
                    <a:pt x="893" y="613"/>
                  </a:lnTo>
                  <a:lnTo>
                    <a:pt x="894" y="611"/>
                  </a:lnTo>
                  <a:lnTo>
                    <a:pt x="896" y="611"/>
                  </a:lnTo>
                  <a:lnTo>
                    <a:pt x="896" y="611"/>
                  </a:lnTo>
                  <a:lnTo>
                    <a:pt x="896" y="614"/>
                  </a:lnTo>
                  <a:lnTo>
                    <a:pt x="896" y="614"/>
                  </a:lnTo>
                  <a:lnTo>
                    <a:pt x="896" y="614"/>
                  </a:lnTo>
                  <a:lnTo>
                    <a:pt x="896" y="614"/>
                  </a:lnTo>
                  <a:lnTo>
                    <a:pt x="896" y="616"/>
                  </a:lnTo>
                  <a:lnTo>
                    <a:pt x="896" y="616"/>
                  </a:lnTo>
                  <a:lnTo>
                    <a:pt x="897" y="616"/>
                  </a:lnTo>
                  <a:lnTo>
                    <a:pt x="897" y="617"/>
                  </a:lnTo>
                  <a:lnTo>
                    <a:pt x="897" y="617"/>
                  </a:lnTo>
                  <a:lnTo>
                    <a:pt x="896" y="617"/>
                  </a:lnTo>
                  <a:lnTo>
                    <a:pt x="894" y="617"/>
                  </a:lnTo>
                  <a:lnTo>
                    <a:pt x="894" y="617"/>
                  </a:lnTo>
                  <a:lnTo>
                    <a:pt x="893" y="617"/>
                  </a:lnTo>
                  <a:lnTo>
                    <a:pt x="891" y="617"/>
                  </a:lnTo>
                  <a:lnTo>
                    <a:pt x="888" y="619"/>
                  </a:lnTo>
                  <a:lnTo>
                    <a:pt x="886" y="619"/>
                  </a:lnTo>
                  <a:lnTo>
                    <a:pt x="886" y="617"/>
                  </a:lnTo>
                  <a:lnTo>
                    <a:pt x="886" y="617"/>
                  </a:lnTo>
                  <a:lnTo>
                    <a:pt x="883" y="619"/>
                  </a:lnTo>
                  <a:lnTo>
                    <a:pt x="880" y="619"/>
                  </a:lnTo>
                  <a:lnTo>
                    <a:pt x="879" y="619"/>
                  </a:lnTo>
                  <a:lnTo>
                    <a:pt x="879" y="620"/>
                  </a:lnTo>
                  <a:lnTo>
                    <a:pt x="877" y="620"/>
                  </a:lnTo>
                  <a:lnTo>
                    <a:pt x="877" y="620"/>
                  </a:lnTo>
                  <a:lnTo>
                    <a:pt x="877" y="620"/>
                  </a:lnTo>
                  <a:lnTo>
                    <a:pt x="875" y="622"/>
                  </a:lnTo>
                  <a:lnTo>
                    <a:pt x="875" y="622"/>
                  </a:lnTo>
                  <a:lnTo>
                    <a:pt x="877" y="622"/>
                  </a:lnTo>
                  <a:lnTo>
                    <a:pt x="879" y="622"/>
                  </a:lnTo>
                  <a:lnTo>
                    <a:pt x="880" y="624"/>
                  </a:lnTo>
                  <a:lnTo>
                    <a:pt x="882" y="624"/>
                  </a:lnTo>
                  <a:lnTo>
                    <a:pt x="882" y="624"/>
                  </a:lnTo>
                  <a:lnTo>
                    <a:pt x="877" y="624"/>
                  </a:lnTo>
                  <a:lnTo>
                    <a:pt x="875" y="624"/>
                  </a:lnTo>
                  <a:lnTo>
                    <a:pt x="874" y="622"/>
                  </a:lnTo>
                  <a:lnTo>
                    <a:pt x="871" y="622"/>
                  </a:lnTo>
                  <a:lnTo>
                    <a:pt x="867" y="622"/>
                  </a:lnTo>
                  <a:lnTo>
                    <a:pt x="864" y="622"/>
                  </a:lnTo>
                  <a:lnTo>
                    <a:pt x="863" y="622"/>
                  </a:lnTo>
                  <a:lnTo>
                    <a:pt x="861" y="622"/>
                  </a:lnTo>
                  <a:lnTo>
                    <a:pt x="858" y="625"/>
                  </a:lnTo>
                  <a:lnTo>
                    <a:pt x="856" y="627"/>
                  </a:lnTo>
                  <a:lnTo>
                    <a:pt x="856" y="628"/>
                  </a:lnTo>
                  <a:lnTo>
                    <a:pt x="855" y="628"/>
                  </a:lnTo>
                  <a:lnTo>
                    <a:pt x="855" y="628"/>
                  </a:lnTo>
                  <a:lnTo>
                    <a:pt x="855" y="628"/>
                  </a:lnTo>
                  <a:lnTo>
                    <a:pt x="855" y="628"/>
                  </a:lnTo>
                  <a:lnTo>
                    <a:pt x="855" y="627"/>
                  </a:lnTo>
                  <a:lnTo>
                    <a:pt x="855" y="628"/>
                  </a:lnTo>
                  <a:lnTo>
                    <a:pt x="855" y="628"/>
                  </a:lnTo>
                  <a:lnTo>
                    <a:pt x="853" y="628"/>
                  </a:lnTo>
                  <a:lnTo>
                    <a:pt x="852" y="628"/>
                  </a:lnTo>
                  <a:lnTo>
                    <a:pt x="849" y="630"/>
                  </a:lnTo>
                  <a:lnTo>
                    <a:pt x="847" y="631"/>
                  </a:lnTo>
                  <a:lnTo>
                    <a:pt x="847" y="631"/>
                  </a:lnTo>
                  <a:lnTo>
                    <a:pt x="847" y="633"/>
                  </a:lnTo>
                  <a:lnTo>
                    <a:pt x="847" y="635"/>
                  </a:lnTo>
                  <a:lnTo>
                    <a:pt x="845" y="635"/>
                  </a:lnTo>
                  <a:lnTo>
                    <a:pt x="845" y="633"/>
                  </a:lnTo>
                  <a:lnTo>
                    <a:pt x="845" y="633"/>
                  </a:lnTo>
                  <a:lnTo>
                    <a:pt x="844" y="633"/>
                  </a:lnTo>
                  <a:lnTo>
                    <a:pt x="844" y="633"/>
                  </a:lnTo>
                  <a:lnTo>
                    <a:pt x="841" y="633"/>
                  </a:lnTo>
                  <a:lnTo>
                    <a:pt x="839" y="633"/>
                  </a:lnTo>
                  <a:lnTo>
                    <a:pt x="838" y="631"/>
                  </a:lnTo>
                  <a:lnTo>
                    <a:pt x="838" y="631"/>
                  </a:lnTo>
                  <a:lnTo>
                    <a:pt x="838" y="631"/>
                  </a:lnTo>
                  <a:lnTo>
                    <a:pt x="838" y="630"/>
                  </a:lnTo>
                  <a:lnTo>
                    <a:pt x="838" y="628"/>
                  </a:lnTo>
                  <a:lnTo>
                    <a:pt x="838" y="628"/>
                  </a:lnTo>
                  <a:lnTo>
                    <a:pt x="839" y="628"/>
                  </a:lnTo>
                  <a:lnTo>
                    <a:pt x="839" y="627"/>
                  </a:lnTo>
                  <a:lnTo>
                    <a:pt x="841" y="627"/>
                  </a:lnTo>
                  <a:lnTo>
                    <a:pt x="845" y="627"/>
                  </a:lnTo>
                  <a:lnTo>
                    <a:pt x="845" y="627"/>
                  </a:lnTo>
                  <a:lnTo>
                    <a:pt x="847" y="627"/>
                  </a:lnTo>
                  <a:lnTo>
                    <a:pt x="847" y="627"/>
                  </a:lnTo>
                  <a:lnTo>
                    <a:pt x="847" y="625"/>
                  </a:lnTo>
                  <a:lnTo>
                    <a:pt x="847" y="625"/>
                  </a:lnTo>
                  <a:lnTo>
                    <a:pt x="847" y="624"/>
                  </a:lnTo>
                  <a:lnTo>
                    <a:pt x="847" y="624"/>
                  </a:lnTo>
                  <a:lnTo>
                    <a:pt x="847" y="624"/>
                  </a:lnTo>
                  <a:lnTo>
                    <a:pt x="844" y="624"/>
                  </a:lnTo>
                  <a:lnTo>
                    <a:pt x="844" y="624"/>
                  </a:lnTo>
                  <a:lnTo>
                    <a:pt x="844" y="624"/>
                  </a:lnTo>
                  <a:lnTo>
                    <a:pt x="845" y="622"/>
                  </a:lnTo>
                  <a:lnTo>
                    <a:pt x="847" y="620"/>
                  </a:lnTo>
                  <a:lnTo>
                    <a:pt x="847" y="616"/>
                  </a:lnTo>
                  <a:lnTo>
                    <a:pt x="849" y="614"/>
                  </a:lnTo>
                  <a:lnTo>
                    <a:pt x="850" y="614"/>
                  </a:lnTo>
                  <a:lnTo>
                    <a:pt x="852" y="613"/>
                  </a:lnTo>
                  <a:lnTo>
                    <a:pt x="853" y="613"/>
                  </a:lnTo>
                  <a:lnTo>
                    <a:pt x="853" y="611"/>
                  </a:lnTo>
                  <a:lnTo>
                    <a:pt x="855" y="611"/>
                  </a:lnTo>
                  <a:lnTo>
                    <a:pt x="855" y="611"/>
                  </a:lnTo>
                  <a:lnTo>
                    <a:pt x="856" y="609"/>
                  </a:lnTo>
                  <a:lnTo>
                    <a:pt x="856" y="609"/>
                  </a:lnTo>
                  <a:lnTo>
                    <a:pt x="858" y="608"/>
                  </a:lnTo>
                  <a:lnTo>
                    <a:pt x="858" y="606"/>
                  </a:lnTo>
                  <a:lnTo>
                    <a:pt x="858" y="605"/>
                  </a:lnTo>
                  <a:lnTo>
                    <a:pt x="858" y="598"/>
                  </a:lnTo>
                  <a:lnTo>
                    <a:pt x="858" y="597"/>
                  </a:lnTo>
                  <a:lnTo>
                    <a:pt x="858" y="595"/>
                  </a:lnTo>
                  <a:lnTo>
                    <a:pt x="858" y="595"/>
                  </a:lnTo>
                  <a:lnTo>
                    <a:pt x="860" y="594"/>
                  </a:lnTo>
                  <a:lnTo>
                    <a:pt x="860" y="592"/>
                  </a:lnTo>
                  <a:lnTo>
                    <a:pt x="860" y="592"/>
                  </a:lnTo>
                  <a:lnTo>
                    <a:pt x="860" y="590"/>
                  </a:lnTo>
                  <a:lnTo>
                    <a:pt x="861" y="590"/>
                  </a:lnTo>
                  <a:lnTo>
                    <a:pt x="861" y="590"/>
                  </a:lnTo>
                  <a:lnTo>
                    <a:pt x="863" y="590"/>
                  </a:lnTo>
                  <a:lnTo>
                    <a:pt x="863" y="589"/>
                  </a:lnTo>
                  <a:lnTo>
                    <a:pt x="863" y="589"/>
                  </a:lnTo>
                  <a:lnTo>
                    <a:pt x="863" y="587"/>
                  </a:lnTo>
                  <a:lnTo>
                    <a:pt x="864" y="587"/>
                  </a:lnTo>
                  <a:lnTo>
                    <a:pt x="864" y="586"/>
                  </a:lnTo>
                  <a:lnTo>
                    <a:pt x="864" y="584"/>
                  </a:lnTo>
                  <a:lnTo>
                    <a:pt x="863" y="583"/>
                  </a:lnTo>
                  <a:lnTo>
                    <a:pt x="863" y="583"/>
                  </a:lnTo>
                  <a:lnTo>
                    <a:pt x="863" y="583"/>
                  </a:lnTo>
                  <a:lnTo>
                    <a:pt x="863" y="581"/>
                  </a:lnTo>
                  <a:lnTo>
                    <a:pt x="863" y="581"/>
                  </a:lnTo>
                  <a:lnTo>
                    <a:pt x="861" y="581"/>
                  </a:lnTo>
                  <a:lnTo>
                    <a:pt x="861" y="579"/>
                  </a:lnTo>
                  <a:lnTo>
                    <a:pt x="861" y="579"/>
                  </a:lnTo>
                  <a:lnTo>
                    <a:pt x="860" y="578"/>
                  </a:lnTo>
                  <a:lnTo>
                    <a:pt x="860" y="578"/>
                  </a:lnTo>
                  <a:lnTo>
                    <a:pt x="860" y="578"/>
                  </a:lnTo>
                  <a:lnTo>
                    <a:pt x="858" y="576"/>
                  </a:lnTo>
                  <a:lnTo>
                    <a:pt x="858" y="576"/>
                  </a:lnTo>
                  <a:lnTo>
                    <a:pt x="858" y="576"/>
                  </a:lnTo>
                  <a:lnTo>
                    <a:pt x="858" y="576"/>
                  </a:lnTo>
                  <a:lnTo>
                    <a:pt x="860" y="576"/>
                  </a:lnTo>
                  <a:lnTo>
                    <a:pt x="863" y="576"/>
                  </a:lnTo>
                  <a:lnTo>
                    <a:pt x="864" y="576"/>
                  </a:lnTo>
                  <a:lnTo>
                    <a:pt x="864" y="576"/>
                  </a:lnTo>
                  <a:lnTo>
                    <a:pt x="863" y="576"/>
                  </a:lnTo>
                  <a:lnTo>
                    <a:pt x="863" y="578"/>
                  </a:lnTo>
                  <a:lnTo>
                    <a:pt x="864" y="578"/>
                  </a:lnTo>
                  <a:lnTo>
                    <a:pt x="864" y="579"/>
                  </a:lnTo>
                  <a:lnTo>
                    <a:pt x="864" y="579"/>
                  </a:lnTo>
                  <a:lnTo>
                    <a:pt x="864" y="579"/>
                  </a:lnTo>
                  <a:lnTo>
                    <a:pt x="864" y="579"/>
                  </a:lnTo>
                  <a:lnTo>
                    <a:pt x="866" y="581"/>
                  </a:lnTo>
                  <a:lnTo>
                    <a:pt x="866" y="581"/>
                  </a:lnTo>
                  <a:lnTo>
                    <a:pt x="866" y="581"/>
                  </a:lnTo>
                  <a:lnTo>
                    <a:pt x="866" y="581"/>
                  </a:lnTo>
                  <a:lnTo>
                    <a:pt x="866" y="581"/>
                  </a:lnTo>
                  <a:lnTo>
                    <a:pt x="867" y="581"/>
                  </a:lnTo>
                  <a:lnTo>
                    <a:pt x="867" y="581"/>
                  </a:lnTo>
                  <a:lnTo>
                    <a:pt x="867" y="581"/>
                  </a:lnTo>
                  <a:lnTo>
                    <a:pt x="867" y="581"/>
                  </a:lnTo>
                  <a:lnTo>
                    <a:pt x="869" y="581"/>
                  </a:lnTo>
                  <a:lnTo>
                    <a:pt x="867" y="581"/>
                  </a:lnTo>
                  <a:lnTo>
                    <a:pt x="867" y="583"/>
                  </a:lnTo>
                  <a:lnTo>
                    <a:pt x="867" y="583"/>
                  </a:lnTo>
                  <a:lnTo>
                    <a:pt x="867" y="583"/>
                  </a:lnTo>
                  <a:lnTo>
                    <a:pt x="866" y="584"/>
                  </a:lnTo>
                  <a:lnTo>
                    <a:pt x="866" y="584"/>
                  </a:lnTo>
                  <a:lnTo>
                    <a:pt x="866" y="584"/>
                  </a:lnTo>
                  <a:lnTo>
                    <a:pt x="867" y="584"/>
                  </a:lnTo>
                  <a:lnTo>
                    <a:pt x="869" y="584"/>
                  </a:lnTo>
                  <a:lnTo>
                    <a:pt x="869" y="584"/>
                  </a:lnTo>
                  <a:lnTo>
                    <a:pt x="869" y="584"/>
                  </a:lnTo>
                  <a:lnTo>
                    <a:pt x="869" y="584"/>
                  </a:lnTo>
                  <a:lnTo>
                    <a:pt x="869" y="586"/>
                  </a:lnTo>
                  <a:lnTo>
                    <a:pt x="869" y="587"/>
                  </a:lnTo>
                  <a:lnTo>
                    <a:pt x="869" y="587"/>
                  </a:lnTo>
                  <a:lnTo>
                    <a:pt x="871" y="586"/>
                  </a:lnTo>
                  <a:lnTo>
                    <a:pt x="871" y="586"/>
                  </a:lnTo>
                  <a:lnTo>
                    <a:pt x="872" y="586"/>
                  </a:lnTo>
                  <a:lnTo>
                    <a:pt x="872" y="586"/>
                  </a:lnTo>
                  <a:lnTo>
                    <a:pt x="874" y="587"/>
                  </a:lnTo>
                  <a:lnTo>
                    <a:pt x="875" y="587"/>
                  </a:lnTo>
                  <a:lnTo>
                    <a:pt x="879" y="589"/>
                  </a:lnTo>
                  <a:lnTo>
                    <a:pt x="882" y="589"/>
                  </a:lnTo>
                  <a:lnTo>
                    <a:pt x="882" y="589"/>
                  </a:lnTo>
                  <a:lnTo>
                    <a:pt x="882" y="587"/>
                  </a:lnTo>
                  <a:lnTo>
                    <a:pt x="882" y="586"/>
                  </a:lnTo>
                  <a:lnTo>
                    <a:pt x="882" y="586"/>
                  </a:lnTo>
                  <a:lnTo>
                    <a:pt x="882" y="584"/>
                  </a:lnTo>
                  <a:lnTo>
                    <a:pt x="880" y="584"/>
                  </a:lnTo>
                  <a:lnTo>
                    <a:pt x="880" y="584"/>
                  </a:lnTo>
                  <a:lnTo>
                    <a:pt x="882" y="583"/>
                  </a:lnTo>
                  <a:lnTo>
                    <a:pt x="882" y="583"/>
                  </a:lnTo>
                  <a:lnTo>
                    <a:pt x="883" y="583"/>
                  </a:lnTo>
                  <a:lnTo>
                    <a:pt x="883" y="583"/>
                  </a:lnTo>
                  <a:lnTo>
                    <a:pt x="883" y="584"/>
                  </a:lnTo>
                  <a:lnTo>
                    <a:pt x="883" y="584"/>
                  </a:lnTo>
                  <a:lnTo>
                    <a:pt x="883" y="584"/>
                  </a:lnTo>
                  <a:lnTo>
                    <a:pt x="885" y="584"/>
                  </a:lnTo>
                  <a:lnTo>
                    <a:pt x="885" y="584"/>
                  </a:lnTo>
                  <a:lnTo>
                    <a:pt x="886" y="584"/>
                  </a:lnTo>
                  <a:lnTo>
                    <a:pt x="886" y="584"/>
                  </a:lnTo>
                  <a:lnTo>
                    <a:pt x="886" y="584"/>
                  </a:lnTo>
                  <a:lnTo>
                    <a:pt x="886" y="584"/>
                  </a:lnTo>
                  <a:lnTo>
                    <a:pt x="886" y="583"/>
                  </a:lnTo>
                  <a:lnTo>
                    <a:pt x="886" y="583"/>
                  </a:lnTo>
                  <a:lnTo>
                    <a:pt x="886" y="583"/>
                  </a:lnTo>
                  <a:lnTo>
                    <a:pt x="886" y="583"/>
                  </a:lnTo>
                  <a:lnTo>
                    <a:pt x="886" y="584"/>
                  </a:lnTo>
                  <a:lnTo>
                    <a:pt x="885" y="584"/>
                  </a:lnTo>
                  <a:lnTo>
                    <a:pt x="885" y="583"/>
                  </a:lnTo>
                  <a:lnTo>
                    <a:pt x="885" y="583"/>
                  </a:lnTo>
                  <a:lnTo>
                    <a:pt x="885" y="581"/>
                  </a:lnTo>
                  <a:lnTo>
                    <a:pt x="883" y="581"/>
                  </a:lnTo>
                  <a:lnTo>
                    <a:pt x="883" y="581"/>
                  </a:lnTo>
                  <a:lnTo>
                    <a:pt x="883" y="581"/>
                  </a:lnTo>
                  <a:lnTo>
                    <a:pt x="883" y="579"/>
                  </a:lnTo>
                  <a:lnTo>
                    <a:pt x="883" y="579"/>
                  </a:lnTo>
                  <a:lnTo>
                    <a:pt x="882" y="579"/>
                  </a:lnTo>
                  <a:lnTo>
                    <a:pt x="882" y="578"/>
                  </a:lnTo>
                  <a:lnTo>
                    <a:pt x="882" y="578"/>
                  </a:lnTo>
                  <a:lnTo>
                    <a:pt x="882" y="578"/>
                  </a:lnTo>
                  <a:lnTo>
                    <a:pt x="882" y="578"/>
                  </a:lnTo>
                  <a:lnTo>
                    <a:pt x="882" y="578"/>
                  </a:lnTo>
                  <a:lnTo>
                    <a:pt x="882" y="576"/>
                  </a:lnTo>
                  <a:lnTo>
                    <a:pt x="882" y="576"/>
                  </a:lnTo>
                  <a:lnTo>
                    <a:pt x="882" y="576"/>
                  </a:lnTo>
                  <a:lnTo>
                    <a:pt x="880" y="576"/>
                  </a:lnTo>
                  <a:lnTo>
                    <a:pt x="880" y="576"/>
                  </a:lnTo>
                  <a:lnTo>
                    <a:pt x="880" y="576"/>
                  </a:lnTo>
                  <a:lnTo>
                    <a:pt x="882" y="575"/>
                  </a:lnTo>
                  <a:lnTo>
                    <a:pt x="882" y="575"/>
                  </a:lnTo>
                  <a:lnTo>
                    <a:pt x="882" y="573"/>
                  </a:lnTo>
                  <a:lnTo>
                    <a:pt x="882" y="573"/>
                  </a:lnTo>
                  <a:lnTo>
                    <a:pt x="880" y="573"/>
                  </a:lnTo>
                  <a:lnTo>
                    <a:pt x="880" y="573"/>
                  </a:lnTo>
                  <a:lnTo>
                    <a:pt x="880" y="573"/>
                  </a:lnTo>
                  <a:lnTo>
                    <a:pt x="880" y="575"/>
                  </a:lnTo>
                  <a:lnTo>
                    <a:pt x="880" y="575"/>
                  </a:lnTo>
                  <a:lnTo>
                    <a:pt x="879" y="573"/>
                  </a:lnTo>
                  <a:lnTo>
                    <a:pt x="879" y="573"/>
                  </a:lnTo>
                  <a:lnTo>
                    <a:pt x="877" y="573"/>
                  </a:lnTo>
                  <a:lnTo>
                    <a:pt x="877" y="572"/>
                  </a:lnTo>
                  <a:lnTo>
                    <a:pt x="877" y="572"/>
                  </a:lnTo>
                  <a:lnTo>
                    <a:pt x="877" y="570"/>
                  </a:lnTo>
                  <a:lnTo>
                    <a:pt x="877" y="568"/>
                  </a:lnTo>
                  <a:lnTo>
                    <a:pt x="875" y="568"/>
                  </a:lnTo>
                  <a:lnTo>
                    <a:pt x="875" y="570"/>
                  </a:lnTo>
                  <a:lnTo>
                    <a:pt x="875" y="570"/>
                  </a:lnTo>
                  <a:lnTo>
                    <a:pt x="875" y="570"/>
                  </a:lnTo>
                  <a:lnTo>
                    <a:pt x="875" y="570"/>
                  </a:lnTo>
                  <a:lnTo>
                    <a:pt x="875" y="568"/>
                  </a:lnTo>
                  <a:lnTo>
                    <a:pt x="874" y="568"/>
                  </a:lnTo>
                  <a:lnTo>
                    <a:pt x="874" y="568"/>
                  </a:lnTo>
                  <a:lnTo>
                    <a:pt x="874" y="567"/>
                  </a:lnTo>
                  <a:lnTo>
                    <a:pt x="874" y="567"/>
                  </a:lnTo>
                  <a:lnTo>
                    <a:pt x="872" y="567"/>
                  </a:lnTo>
                  <a:lnTo>
                    <a:pt x="872" y="567"/>
                  </a:lnTo>
                  <a:lnTo>
                    <a:pt x="872" y="565"/>
                  </a:lnTo>
                  <a:lnTo>
                    <a:pt x="872" y="565"/>
                  </a:lnTo>
                  <a:lnTo>
                    <a:pt x="872" y="565"/>
                  </a:lnTo>
                  <a:lnTo>
                    <a:pt x="871" y="564"/>
                  </a:lnTo>
                  <a:lnTo>
                    <a:pt x="871" y="564"/>
                  </a:lnTo>
                  <a:lnTo>
                    <a:pt x="871" y="564"/>
                  </a:lnTo>
                  <a:lnTo>
                    <a:pt x="869" y="564"/>
                  </a:lnTo>
                  <a:lnTo>
                    <a:pt x="869" y="564"/>
                  </a:lnTo>
                  <a:lnTo>
                    <a:pt x="866" y="564"/>
                  </a:lnTo>
                  <a:lnTo>
                    <a:pt x="866" y="564"/>
                  </a:lnTo>
                  <a:lnTo>
                    <a:pt x="866" y="562"/>
                  </a:lnTo>
                  <a:lnTo>
                    <a:pt x="866" y="562"/>
                  </a:lnTo>
                  <a:lnTo>
                    <a:pt x="866" y="562"/>
                  </a:lnTo>
                  <a:lnTo>
                    <a:pt x="864" y="562"/>
                  </a:lnTo>
                  <a:lnTo>
                    <a:pt x="864" y="562"/>
                  </a:lnTo>
                  <a:lnTo>
                    <a:pt x="864" y="562"/>
                  </a:lnTo>
                  <a:lnTo>
                    <a:pt x="863" y="562"/>
                  </a:lnTo>
                  <a:lnTo>
                    <a:pt x="861" y="562"/>
                  </a:lnTo>
                  <a:lnTo>
                    <a:pt x="861" y="562"/>
                  </a:lnTo>
                  <a:lnTo>
                    <a:pt x="860" y="564"/>
                  </a:lnTo>
                  <a:lnTo>
                    <a:pt x="858" y="562"/>
                  </a:lnTo>
                  <a:lnTo>
                    <a:pt x="860" y="562"/>
                  </a:lnTo>
                  <a:lnTo>
                    <a:pt x="860" y="562"/>
                  </a:lnTo>
                  <a:lnTo>
                    <a:pt x="860" y="562"/>
                  </a:lnTo>
                  <a:lnTo>
                    <a:pt x="858" y="562"/>
                  </a:lnTo>
                  <a:lnTo>
                    <a:pt x="858" y="562"/>
                  </a:lnTo>
                  <a:lnTo>
                    <a:pt x="860" y="561"/>
                  </a:lnTo>
                  <a:lnTo>
                    <a:pt x="860" y="561"/>
                  </a:lnTo>
                  <a:lnTo>
                    <a:pt x="860" y="561"/>
                  </a:lnTo>
                  <a:lnTo>
                    <a:pt x="858" y="561"/>
                  </a:lnTo>
                  <a:lnTo>
                    <a:pt x="858" y="561"/>
                  </a:lnTo>
                  <a:lnTo>
                    <a:pt x="858" y="561"/>
                  </a:lnTo>
                  <a:lnTo>
                    <a:pt x="858" y="561"/>
                  </a:lnTo>
                  <a:lnTo>
                    <a:pt x="856" y="561"/>
                  </a:lnTo>
                  <a:lnTo>
                    <a:pt x="856" y="561"/>
                  </a:lnTo>
                  <a:lnTo>
                    <a:pt x="856" y="561"/>
                  </a:lnTo>
                  <a:lnTo>
                    <a:pt x="856" y="561"/>
                  </a:lnTo>
                  <a:lnTo>
                    <a:pt x="856" y="561"/>
                  </a:lnTo>
                  <a:lnTo>
                    <a:pt x="853" y="561"/>
                  </a:lnTo>
                  <a:lnTo>
                    <a:pt x="852" y="561"/>
                  </a:lnTo>
                  <a:lnTo>
                    <a:pt x="850" y="561"/>
                  </a:lnTo>
                  <a:lnTo>
                    <a:pt x="849" y="559"/>
                  </a:lnTo>
                  <a:lnTo>
                    <a:pt x="849" y="559"/>
                  </a:lnTo>
                  <a:lnTo>
                    <a:pt x="845" y="559"/>
                  </a:lnTo>
                  <a:lnTo>
                    <a:pt x="844" y="559"/>
                  </a:lnTo>
                  <a:lnTo>
                    <a:pt x="844" y="559"/>
                  </a:lnTo>
                  <a:lnTo>
                    <a:pt x="842" y="559"/>
                  </a:lnTo>
                  <a:lnTo>
                    <a:pt x="841" y="559"/>
                  </a:lnTo>
                  <a:lnTo>
                    <a:pt x="839" y="559"/>
                  </a:lnTo>
                  <a:lnTo>
                    <a:pt x="833" y="557"/>
                  </a:lnTo>
                  <a:lnTo>
                    <a:pt x="831" y="557"/>
                  </a:lnTo>
                  <a:lnTo>
                    <a:pt x="830" y="557"/>
                  </a:lnTo>
                  <a:lnTo>
                    <a:pt x="830" y="557"/>
                  </a:lnTo>
                  <a:lnTo>
                    <a:pt x="826" y="557"/>
                  </a:lnTo>
                  <a:lnTo>
                    <a:pt x="826" y="557"/>
                  </a:lnTo>
                  <a:lnTo>
                    <a:pt x="826" y="556"/>
                  </a:lnTo>
                  <a:lnTo>
                    <a:pt x="825" y="556"/>
                  </a:lnTo>
                  <a:lnTo>
                    <a:pt x="823" y="556"/>
                  </a:lnTo>
                  <a:lnTo>
                    <a:pt x="823" y="556"/>
                  </a:lnTo>
                  <a:lnTo>
                    <a:pt x="823" y="556"/>
                  </a:lnTo>
                  <a:lnTo>
                    <a:pt x="823" y="554"/>
                  </a:lnTo>
                  <a:lnTo>
                    <a:pt x="823" y="554"/>
                  </a:lnTo>
                  <a:lnTo>
                    <a:pt x="823" y="553"/>
                  </a:lnTo>
                  <a:lnTo>
                    <a:pt x="823" y="553"/>
                  </a:lnTo>
                  <a:lnTo>
                    <a:pt x="822" y="553"/>
                  </a:lnTo>
                  <a:lnTo>
                    <a:pt x="822" y="553"/>
                  </a:lnTo>
                  <a:lnTo>
                    <a:pt x="820" y="553"/>
                  </a:lnTo>
                  <a:lnTo>
                    <a:pt x="819" y="553"/>
                  </a:lnTo>
                  <a:lnTo>
                    <a:pt x="819" y="553"/>
                  </a:lnTo>
                  <a:lnTo>
                    <a:pt x="817" y="554"/>
                  </a:lnTo>
                  <a:lnTo>
                    <a:pt x="817" y="554"/>
                  </a:lnTo>
                  <a:lnTo>
                    <a:pt x="817" y="553"/>
                  </a:lnTo>
                  <a:lnTo>
                    <a:pt x="817" y="553"/>
                  </a:lnTo>
                  <a:lnTo>
                    <a:pt x="817" y="551"/>
                  </a:lnTo>
                  <a:lnTo>
                    <a:pt x="817" y="550"/>
                  </a:lnTo>
                  <a:lnTo>
                    <a:pt x="819" y="550"/>
                  </a:lnTo>
                  <a:lnTo>
                    <a:pt x="817" y="550"/>
                  </a:lnTo>
                  <a:lnTo>
                    <a:pt x="817" y="550"/>
                  </a:lnTo>
                  <a:lnTo>
                    <a:pt x="817" y="550"/>
                  </a:lnTo>
                  <a:lnTo>
                    <a:pt x="817" y="550"/>
                  </a:lnTo>
                  <a:lnTo>
                    <a:pt x="817" y="550"/>
                  </a:lnTo>
                  <a:lnTo>
                    <a:pt x="817" y="550"/>
                  </a:lnTo>
                  <a:lnTo>
                    <a:pt x="817" y="548"/>
                  </a:lnTo>
                  <a:lnTo>
                    <a:pt x="817" y="548"/>
                  </a:lnTo>
                  <a:lnTo>
                    <a:pt x="817" y="546"/>
                  </a:lnTo>
                  <a:lnTo>
                    <a:pt x="819" y="546"/>
                  </a:lnTo>
                  <a:lnTo>
                    <a:pt x="819" y="546"/>
                  </a:lnTo>
                  <a:lnTo>
                    <a:pt x="819" y="546"/>
                  </a:lnTo>
                  <a:lnTo>
                    <a:pt x="819" y="546"/>
                  </a:lnTo>
                  <a:lnTo>
                    <a:pt x="819" y="545"/>
                  </a:lnTo>
                  <a:lnTo>
                    <a:pt x="817" y="545"/>
                  </a:lnTo>
                  <a:lnTo>
                    <a:pt x="817" y="545"/>
                  </a:lnTo>
                  <a:lnTo>
                    <a:pt x="815" y="545"/>
                  </a:lnTo>
                  <a:lnTo>
                    <a:pt x="815" y="546"/>
                  </a:lnTo>
                  <a:lnTo>
                    <a:pt x="815" y="546"/>
                  </a:lnTo>
                  <a:lnTo>
                    <a:pt x="815" y="545"/>
                  </a:lnTo>
                  <a:lnTo>
                    <a:pt x="814" y="545"/>
                  </a:lnTo>
                  <a:lnTo>
                    <a:pt x="814" y="545"/>
                  </a:lnTo>
                  <a:lnTo>
                    <a:pt x="814" y="543"/>
                  </a:lnTo>
                  <a:lnTo>
                    <a:pt x="814" y="542"/>
                  </a:lnTo>
                  <a:lnTo>
                    <a:pt x="814" y="542"/>
                  </a:lnTo>
                  <a:lnTo>
                    <a:pt x="814" y="540"/>
                  </a:lnTo>
                  <a:lnTo>
                    <a:pt x="815" y="540"/>
                  </a:lnTo>
                  <a:lnTo>
                    <a:pt x="815" y="538"/>
                  </a:lnTo>
                  <a:lnTo>
                    <a:pt x="815" y="538"/>
                  </a:lnTo>
                  <a:lnTo>
                    <a:pt x="815" y="537"/>
                  </a:lnTo>
                  <a:lnTo>
                    <a:pt x="815" y="537"/>
                  </a:lnTo>
                  <a:lnTo>
                    <a:pt x="814" y="537"/>
                  </a:lnTo>
                  <a:lnTo>
                    <a:pt x="814" y="537"/>
                  </a:lnTo>
                  <a:lnTo>
                    <a:pt x="814" y="535"/>
                  </a:lnTo>
                  <a:lnTo>
                    <a:pt x="812" y="535"/>
                  </a:lnTo>
                  <a:lnTo>
                    <a:pt x="811" y="534"/>
                  </a:lnTo>
                  <a:lnTo>
                    <a:pt x="811" y="534"/>
                  </a:lnTo>
                  <a:lnTo>
                    <a:pt x="809" y="532"/>
                  </a:lnTo>
                  <a:lnTo>
                    <a:pt x="811" y="532"/>
                  </a:lnTo>
                  <a:lnTo>
                    <a:pt x="811" y="532"/>
                  </a:lnTo>
                  <a:lnTo>
                    <a:pt x="811" y="531"/>
                  </a:lnTo>
                  <a:lnTo>
                    <a:pt x="811" y="531"/>
                  </a:lnTo>
                  <a:lnTo>
                    <a:pt x="811" y="529"/>
                  </a:lnTo>
                  <a:lnTo>
                    <a:pt x="811" y="529"/>
                  </a:lnTo>
                  <a:lnTo>
                    <a:pt x="811" y="529"/>
                  </a:lnTo>
                  <a:lnTo>
                    <a:pt x="812" y="527"/>
                  </a:lnTo>
                  <a:lnTo>
                    <a:pt x="812" y="527"/>
                  </a:lnTo>
                  <a:lnTo>
                    <a:pt x="812" y="527"/>
                  </a:lnTo>
                  <a:lnTo>
                    <a:pt x="811" y="527"/>
                  </a:lnTo>
                  <a:lnTo>
                    <a:pt x="808" y="527"/>
                  </a:lnTo>
                  <a:lnTo>
                    <a:pt x="804" y="527"/>
                  </a:lnTo>
                  <a:lnTo>
                    <a:pt x="803" y="527"/>
                  </a:lnTo>
                  <a:lnTo>
                    <a:pt x="801" y="527"/>
                  </a:lnTo>
                  <a:lnTo>
                    <a:pt x="798" y="526"/>
                  </a:lnTo>
                  <a:lnTo>
                    <a:pt x="797" y="526"/>
                  </a:lnTo>
                  <a:lnTo>
                    <a:pt x="795" y="524"/>
                  </a:lnTo>
                  <a:lnTo>
                    <a:pt x="793" y="523"/>
                  </a:lnTo>
                  <a:lnTo>
                    <a:pt x="793" y="520"/>
                  </a:lnTo>
                  <a:lnTo>
                    <a:pt x="793" y="520"/>
                  </a:lnTo>
                  <a:lnTo>
                    <a:pt x="793" y="518"/>
                  </a:lnTo>
                  <a:lnTo>
                    <a:pt x="792" y="518"/>
                  </a:lnTo>
                  <a:lnTo>
                    <a:pt x="792" y="518"/>
                  </a:lnTo>
                  <a:lnTo>
                    <a:pt x="792" y="516"/>
                  </a:lnTo>
                  <a:lnTo>
                    <a:pt x="792" y="515"/>
                  </a:lnTo>
                  <a:lnTo>
                    <a:pt x="792" y="515"/>
                  </a:lnTo>
                  <a:lnTo>
                    <a:pt x="790" y="515"/>
                  </a:lnTo>
                  <a:lnTo>
                    <a:pt x="790" y="513"/>
                  </a:lnTo>
                  <a:lnTo>
                    <a:pt x="790" y="513"/>
                  </a:lnTo>
                  <a:lnTo>
                    <a:pt x="790" y="512"/>
                  </a:lnTo>
                  <a:lnTo>
                    <a:pt x="789" y="512"/>
                  </a:lnTo>
                  <a:lnTo>
                    <a:pt x="789" y="512"/>
                  </a:lnTo>
                  <a:lnTo>
                    <a:pt x="787" y="512"/>
                  </a:lnTo>
                  <a:lnTo>
                    <a:pt x="787" y="512"/>
                  </a:lnTo>
                  <a:lnTo>
                    <a:pt x="785" y="512"/>
                  </a:lnTo>
                  <a:lnTo>
                    <a:pt x="785" y="512"/>
                  </a:lnTo>
                  <a:lnTo>
                    <a:pt x="784" y="512"/>
                  </a:lnTo>
                  <a:lnTo>
                    <a:pt x="784" y="512"/>
                  </a:lnTo>
                  <a:lnTo>
                    <a:pt x="782" y="512"/>
                  </a:lnTo>
                  <a:lnTo>
                    <a:pt x="781" y="512"/>
                  </a:lnTo>
                  <a:lnTo>
                    <a:pt x="779" y="512"/>
                  </a:lnTo>
                  <a:lnTo>
                    <a:pt x="778" y="512"/>
                  </a:lnTo>
                  <a:lnTo>
                    <a:pt x="776" y="512"/>
                  </a:lnTo>
                  <a:lnTo>
                    <a:pt x="774" y="510"/>
                  </a:lnTo>
                  <a:lnTo>
                    <a:pt x="774" y="510"/>
                  </a:lnTo>
                  <a:lnTo>
                    <a:pt x="773" y="510"/>
                  </a:lnTo>
                  <a:lnTo>
                    <a:pt x="773" y="510"/>
                  </a:lnTo>
                  <a:lnTo>
                    <a:pt x="773" y="510"/>
                  </a:lnTo>
                  <a:lnTo>
                    <a:pt x="773" y="510"/>
                  </a:lnTo>
                  <a:lnTo>
                    <a:pt x="771" y="509"/>
                  </a:lnTo>
                  <a:lnTo>
                    <a:pt x="770" y="509"/>
                  </a:lnTo>
                  <a:lnTo>
                    <a:pt x="767" y="509"/>
                  </a:lnTo>
                  <a:lnTo>
                    <a:pt x="767" y="507"/>
                  </a:lnTo>
                  <a:lnTo>
                    <a:pt x="765" y="507"/>
                  </a:lnTo>
                  <a:lnTo>
                    <a:pt x="765" y="507"/>
                  </a:lnTo>
                  <a:lnTo>
                    <a:pt x="765" y="509"/>
                  </a:lnTo>
                  <a:lnTo>
                    <a:pt x="763" y="509"/>
                  </a:lnTo>
                  <a:lnTo>
                    <a:pt x="763" y="507"/>
                  </a:lnTo>
                  <a:lnTo>
                    <a:pt x="763" y="509"/>
                  </a:lnTo>
                  <a:lnTo>
                    <a:pt x="763" y="509"/>
                  </a:lnTo>
                  <a:lnTo>
                    <a:pt x="763" y="509"/>
                  </a:lnTo>
                  <a:lnTo>
                    <a:pt x="763" y="510"/>
                  </a:lnTo>
                  <a:lnTo>
                    <a:pt x="765" y="510"/>
                  </a:lnTo>
                  <a:lnTo>
                    <a:pt x="765" y="512"/>
                  </a:lnTo>
                  <a:lnTo>
                    <a:pt x="765" y="512"/>
                  </a:lnTo>
                  <a:lnTo>
                    <a:pt x="765" y="513"/>
                  </a:lnTo>
                  <a:lnTo>
                    <a:pt x="763" y="515"/>
                  </a:lnTo>
                  <a:lnTo>
                    <a:pt x="763" y="515"/>
                  </a:lnTo>
                  <a:lnTo>
                    <a:pt x="762" y="515"/>
                  </a:lnTo>
                  <a:lnTo>
                    <a:pt x="762" y="515"/>
                  </a:lnTo>
                  <a:lnTo>
                    <a:pt x="760" y="516"/>
                  </a:lnTo>
                  <a:lnTo>
                    <a:pt x="760" y="515"/>
                  </a:lnTo>
                  <a:lnTo>
                    <a:pt x="760" y="515"/>
                  </a:lnTo>
                  <a:lnTo>
                    <a:pt x="760" y="516"/>
                  </a:lnTo>
                  <a:lnTo>
                    <a:pt x="760" y="516"/>
                  </a:lnTo>
                  <a:lnTo>
                    <a:pt x="760" y="516"/>
                  </a:lnTo>
                  <a:lnTo>
                    <a:pt x="759" y="518"/>
                  </a:lnTo>
                  <a:lnTo>
                    <a:pt x="759" y="518"/>
                  </a:lnTo>
                  <a:lnTo>
                    <a:pt x="759" y="518"/>
                  </a:lnTo>
                  <a:lnTo>
                    <a:pt x="759" y="516"/>
                  </a:lnTo>
                  <a:lnTo>
                    <a:pt x="759" y="516"/>
                  </a:lnTo>
                  <a:lnTo>
                    <a:pt x="759" y="516"/>
                  </a:lnTo>
                  <a:lnTo>
                    <a:pt x="760" y="513"/>
                  </a:lnTo>
                  <a:lnTo>
                    <a:pt x="762" y="513"/>
                  </a:lnTo>
                  <a:lnTo>
                    <a:pt x="762" y="512"/>
                  </a:lnTo>
                  <a:lnTo>
                    <a:pt x="762" y="512"/>
                  </a:lnTo>
                  <a:lnTo>
                    <a:pt x="762" y="510"/>
                  </a:lnTo>
                  <a:lnTo>
                    <a:pt x="760" y="510"/>
                  </a:lnTo>
                  <a:lnTo>
                    <a:pt x="760" y="510"/>
                  </a:lnTo>
                  <a:lnTo>
                    <a:pt x="759" y="510"/>
                  </a:lnTo>
                  <a:lnTo>
                    <a:pt x="759" y="512"/>
                  </a:lnTo>
                  <a:lnTo>
                    <a:pt x="759" y="512"/>
                  </a:lnTo>
                  <a:lnTo>
                    <a:pt x="759" y="513"/>
                  </a:lnTo>
                  <a:lnTo>
                    <a:pt x="759" y="513"/>
                  </a:lnTo>
                  <a:lnTo>
                    <a:pt x="759" y="515"/>
                  </a:lnTo>
                  <a:lnTo>
                    <a:pt x="759" y="515"/>
                  </a:lnTo>
                  <a:lnTo>
                    <a:pt x="757" y="515"/>
                  </a:lnTo>
                  <a:lnTo>
                    <a:pt x="757" y="516"/>
                  </a:lnTo>
                  <a:lnTo>
                    <a:pt x="757" y="516"/>
                  </a:lnTo>
                  <a:lnTo>
                    <a:pt x="757" y="516"/>
                  </a:lnTo>
                  <a:lnTo>
                    <a:pt x="757" y="516"/>
                  </a:lnTo>
                  <a:lnTo>
                    <a:pt x="756" y="518"/>
                  </a:lnTo>
                  <a:lnTo>
                    <a:pt x="756" y="520"/>
                  </a:lnTo>
                  <a:lnTo>
                    <a:pt x="756" y="520"/>
                  </a:lnTo>
                  <a:lnTo>
                    <a:pt x="754" y="520"/>
                  </a:lnTo>
                  <a:lnTo>
                    <a:pt x="752" y="520"/>
                  </a:lnTo>
                  <a:lnTo>
                    <a:pt x="754" y="520"/>
                  </a:lnTo>
                  <a:lnTo>
                    <a:pt x="754" y="520"/>
                  </a:lnTo>
                  <a:lnTo>
                    <a:pt x="754" y="520"/>
                  </a:lnTo>
                  <a:lnTo>
                    <a:pt x="756" y="516"/>
                  </a:lnTo>
                  <a:lnTo>
                    <a:pt x="756" y="515"/>
                  </a:lnTo>
                  <a:lnTo>
                    <a:pt x="756" y="515"/>
                  </a:lnTo>
                  <a:lnTo>
                    <a:pt x="751" y="516"/>
                  </a:lnTo>
                  <a:lnTo>
                    <a:pt x="749" y="518"/>
                  </a:lnTo>
                  <a:lnTo>
                    <a:pt x="749" y="518"/>
                  </a:lnTo>
                  <a:lnTo>
                    <a:pt x="749" y="520"/>
                  </a:lnTo>
                  <a:lnTo>
                    <a:pt x="749" y="520"/>
                  </a:lnTo>
                  <a:lnTo>
                    <a:pt x="749" y="520"/>
                  </a:lnTo>
                  <a:lnTo>
                    <a:pt x="749" y="521"/>
                  </a:lnTo>
                  <a:lnTo>
                    <a:pt x="748" y="523"/>
                  </a:lnTo>
                  <a:lnTo>
                    <a:pt x="748" y="523"/>
                  </a:lnTo>
                  <a:lnTo>
                    <a:pt x="748" y="524"/>
                  </a:lnTo>
                  <a:lnTo>
                    <a:pt x="746" y="524"/>
                  </a:lnTo>
                  <a:lnTo>
                    <a:pt x="746" y="524"/>
                  </a:lnTo>
                  <a:lnTo>
                    <a:pt x="744" y="526"/>
                  </a:lnTo>
                  <a:lnTo>
                    <a:pt x="744" y="526"/>
                  </a:lnTo>
                  <a:lnTo>
                    <a:pt x="741" y="526"/>
                  </a:lnTo>
                  <a:lnTo>
                    <a:pt x="740" y="526"/>
                  </a:lnTo>
                  <a:lnTo>
                    <a:pt x="738" y="526"/>
                  </a:lnTo>
                  <a:lnTo>
                    <a:pt x="737" y="524"/>
                  </a:lnTo>
                  <a:lnTo>
                    <a:pt x="737" y="524"/>
                  </a:lnTo>
                  <a:lnTo>
                    <a:pt x="733" y="524"/>
                  </a:lnTo>
                  <a:lnTo>
                    <a:pt x="729" y="524"/>
                  </a:lnTo>
                  <a:lnTo>
                    <a:pt x="727" y="524"/>
                  </a:lnTo>
                  <a:lnTo>
                    <a:pt x="726" y="524"/>
                  </a:lnTo>
                  <a:lnTo>
                    <a:pt x="726" y="523"/>
                  </a:lnTo>
                  <a:lnTo>
                    <a:pt x="724" y="523"/>
                  </a:lnTo>
                  <a:lnTo>
                    <a:pt x="722" y="523"/>
                  </a:lnTo>
                  <a:lnTo>
                    <a:pt x="721" y="524"/>
                  </a:lnTo>
                  <a:lnTo>
                    <a:pt x="718" y="524"/>
                  </a:lnTo>
                  <a:lnTo>
                    <a:pt x="716" y="524"/>
                  </a:lnTo>
                  <a:lnTo>
                    <a:pt x="715" y="524"/>
                  </a:lnTo>
                  <a:lnTo>
                    <a:pt x="711" y="523"/>
                  </a:lnTo>
                  <a:lnTo>
                    <a:pt x="708" y="521"/>
                  </a:lnTo>
                  <a:lnTo>
                    <a:pt x="707" y="520"/>
                  </a:lnTo>
                  <a:lnTo>
                    <a:pt x="705" y="520"/>
                  </a:lnTo>
                  <a:lnTo>
                    <a:pt x="703" y="521"/>
                  </a:lnTo>
                  <a:lnTo>
                    <a:pt x="703" y="521"/>
                  </a:lnTo>
                  <a:lnTo>
                    <a:pt x="702" y="520"/>
                  </a:lnTo>
                  <a:lnTo>
                    <a:pt x="702" y="518"/>
                  </a:lnTo>
                  <a:lnTo>
                    <a:pt x="700" y="518"/>
                  </a:lnTo>
                  <a:lnTo>
                    <a:pt x="699" y="516"/>
                  </a:lnTo>
                  <a:lnTo>
                    <a:pt x="697" y="515"/>
                  </a:lnTo>
                  <a:lnTo>
                    <a:pt x="694" y="515"/>
                  </a:lnTo>
                  <a:lnTo>
                    <a:pt x="694" y="515"/>
                  </a:lnTo>
                  <a:lnTo>
                    <a:pt x="692" y="515"/>
                  </a:lnTo>
                  <a:lnTo>
                    <a:pt x="691" y="515"/>
                  </a:lnTo>
                  <a:lnTo>
                    <a:pt x="689" y="515"/>
                  </a:lnTo>
                  <a:lnTo>
                    <a:pt x="688" y="515"/>
                  </a:lnTo>
                  <a:lnTo>
                    <a:pt x="686" y="516"/>
                  </a:lnTo>
                  <a:lnTo>
                    <a:pt x="685" y="516"/>
                  </a:lnTo>
                  <a:lnTo>
                    <a:pt x="683" y="516"/>
                  </a:lnTo>
                  <a:lnTo>
                    <a:pt x="681" y="515"/>
                  </a:lnTo>
                  <a:lnTo>
                    <a:pt x="680" y="513"/>
                  </a:lnTo>
                  <a:lnTo>
                    <a:pt x="674" y="513"/>
                  </a:lnTo>
                  <a:lnTo>
                    <a:pt x="670" y="512"/>
                  </a:lnTo>
                  <a:lnTo>
                    <a:pt x="670" y="512"/>
                  </a:lnTo>
                  <a:lnTo>
                    <a:pt x="670" y="512"/>
                  </a:lnTo>
                  <a:lnTo>
                    <a:pt x="670" y="510"/>
                  </a:lnTo>
                  <a:lnTo>
                    <a:pt x="670" y="510"/>
                  </a:lnTo>
                  <a:lnTo>
                    <a:pt x="669" y="507"/>
                  </a:lnTo>
                  <a:lnTo>
                    <a:pt x="667" y="505"/>
                  </a:lnTo>
                  <a:lnTo>
                    <a:pt x="667" y="502"/>
                  </a:lnTo>
                  <a:lnTo>
                    <a:pt x="667" y="502"/>
                  </a:lnTo>
                  <a:lnTo>
                    <a:pt x="667" y="502"/>
                  </a:lnTo>
                  <a:lnTo>
                    <a:pt x="666" y="501"/>
                  </a:lnTo>
                  <a:lnTo>
                    <a:pt x="662" y="501"/>
                  </a:lnTo>
                  <a:lnTo>
                    <a:pt x="662" y="504"/>
                  </a:lnTo>
                  <a:lnTo>
                    <a:pt x="662" y="507"/>
                  </a:lnTo>
                  <a:lnTo>
                    <a:pt x="659" y="507"/>
                  </a:lnTo>
                  <a:lnTo>
                    <a:pt x="264" y="507"/>
                  </a:lnTo>
                  <a:lnTo>
                    <a:pt x="264" y="507"/>
                  </a:lnTo>
                  <a:lnTo>
                    <a:pt x="262" y="505"/>
                  </a:lnTo>
                  <a:lnTo>
                    <a:pt x="262" y="505"/>
                  </a:lnTo>
                  <a:lnTo>
                    <a:pt x="260" y="507"/>
                  </a:lnTo>
                  <a:lnTo>
                    <a:pt x="260" y="507"/>
                  </a:lnTo>
                  <a:lnTo>
                    <a:pt x="260" y="507"/>
                  </a:lnTo>
                  <a:lnTo>
                    <a:pt x="260" y="509"/>
                  </a:lnTo>
                  <a:lnTo>
                    <a:pt x="259" y="509"/>
                  </a:lnTo>
                  <a:lnTo>
                    <a:pt x="259" y="507"/>
                  </a:lnTo>
                  <a:lnTo>
                    <a:pt x="259" y="507"/>
                  </a:lnTo>
                  <a:lnTo>
                    <a:pt x="259" y="505"/>
                  </a:lnTo>
                  <a:lnTo>
                    <a:pt x="259" y="505"/>
                  </a:lnTo>
                  <a:lnTo>
                    <a:pt x="259" y="505"/>
                  </a:lnTo>
                  <a:lnTo>
                    <a:pt x="259" y="505"/>
                  </a:lnTo>
                  <a:lnTo>
                    <a:pt x="259" y="505"/>
                  </a:lnTo>
                  <a:lnTo>
                    <a:pt x="257" y="505"/>
                  </a:lnTo>
                  <a:lnTo>
                    <a:pt x="257" y="504"/>
                  </a:lnTo>
                  <a:lnTo>
                    <a:pt x="257" y="502"/>
                  </a:lnTo>
                  <a:lnTo>
                    <a:pt x="257" y="502"/>
                  </a:lnTo>
                  <a:lnTo>
                    <a:pt x="260" y="502"/>
                  </a:lnTo>
                  <a:lnTo>
                    <a:pt x="262" y="502"/>
                  </a:lnTo>
                  <a:lnTo>
                    <a:pt x="262" y="501"/>
                  </a:lnTo>
                  <a:lnTo>
                    <a:pt x="262" y="501"/>
                  </a:lnTo>
                  <a:lnTo>
                    <a:pt x="262" y="501"/>
                  </a:lnTo>
                  <a:lnTo>
                    <a:pt x="260" y="501"/>
                  </a:lnTo>
                  <a:lnTo>
                    <a:pt x="259" y="501"/>
                  </a:lnTo>
                  <a:lnTo>
                    <a:pt x="257" y="501"/>
                  </a:lnTo>
                  <a:lnTo>
                    <a:pt x="257" y="501"/>
                  </a:lnTo>
                  <a:lnTo>
                    <a:pt x="257" y="501"/>
                  </a:lnTo>
                  <a:lnTo>
                    <a:pt x="257" y="501"/>
                  </a:lnTo>
                  <a:lnTo>
                    <a:pt x="257" y="499"/>
                  </a:lnTo>
                  <a:lnTo>
                    <a:pt x="257" y="496"/>
                  </a:lnTo>
                  <a:lnTo>
                    <a:pt x="257" y="496"/>
                  </a:lnTo>
                  <a:lnTo>
                    <a:pt x="259" y="494"/>
                  </a:lnTo>
                  <a:lnTo>
                    <a:pt x="257" y="494"/>
                  </a:lnTo>
                  <a:lnTo>
                    <a:pt x="256" y="496"/>
                  </a:lnTo>
                  <a:lnTo>
                    <a:pt x="256" y="498"/>
                  </a:lnTo>
                  <a:lnTo>
                    <a:pt x="256" y="498"/>
                  </a:lnTo>
                  <a:lnTo>
                    <a:pt x="256" y="499"/>
                  </a:lnTo>
                  <a:lnTo>
                    <a:pt x="256" y="499"/>
                  </a:lnTo>
                  <a:lnTo>
                    <a:pt x="254" y="499"/>
                  </a:lnTo>
                  <a:lnTo>
                    <a:pt x="254" y="501"/>
                  </a:lnTo>
                  <a:lnTo>
                    <a:pt x="253" y="501"/>
                  </a:lnTo>
                  <a:lnTo>
                    <a:pt x="248" y="499"/>
                  </a:lnTo>
                  <a:lnTo>
                    <a:pt x="248" y="498"/>
                  </a:lnTo>
                  <a:lnTo>
                    <a:pt x="246" y="498"/>
                  </a:lnTo>
                  <a:lnTo>
                    <a:pt x="246" y="496"/>
                  </a:lnTo>
                  <a:lnTo>
                    <a:pt x="246" y="494"/>
                  </a:lnTo>
                  <a:lnTo>
                    <a:pt x="246" y="494"/>
                  </a:lnTo>
                  <a:lnTo>
                    <a:pt x="246" y="494"/>
                  </a:lnTo>
                  <a:lnTo>
                    <a:pt x="246" y="494"/>
                  </a:lnTo>
                  <a:lnTo>
                    <a:pt x="248" y="494"/>
                  </a:lnTo>
                  <a:lnTo>
                    <a:pt x="248" y="496"/>
                  </a:lnTo>
                  <a:lnTo>
                    <a:pt x="249" y="496"/>
                  </a:lnTo>
                  <a:lnTo>
                    <a:pt x="249" y="496"/>
                  </a:lnTo>
                  <a:lnTo>
                    <a:pt x="253" y="496"/>
                  </a:lnTo>
                  <a:lnTo>
                    <a:pt x="253" y="494"/>
                  </a:lnTo>
                  <a:lnTo>
                    <a:pt x="251" y="496"/>
                  </a:lnTo>
                  <a:lnTo>
                    <a:pt x="249" y="494"/>
                  </a:lnTo>
                  <a:lnTo>
                    <a:pt x="249" y="494"/>
                  </a:lnTo>
                  <a:lnTo>
                    <a:pt x="248" y="494"/>
                  </a:lnTo>
                  <a:lnTo>
                    <a:pt x="248" y="493"/>
                  </a:lnTo>
                  <a:lnTo>
                    <a:pt x="248" y="490"/>
                  </a:lnTo>
                  <a:lnTo>
                    <a:pt x="248" y="488"/>
                  </a:lnTo>
                  <a:lnTo>
                    <a:pt x="249" y="488"/>
                  </a:lnTo>
                  <a:lnTo>
                    <a:pt x="249" y="486"/>
                  </a:lnTo>
                  <a:lnTo>
                    <a:pt x="249" y="486"/>
                  </a:lnTo>
                  <a:lnTo>
                    <a:pt x="249" y="486"/>
                  </a:lnTo>
                  <a:lnTo>
                    <a:pt x="248" y="485"/>
                  </a:lnTo>
                  <a:lnTo>
                    <a:pt x="248" y="485"/>
                  </a:lnTo>
                  <a:lnTo>
                    <a:pt x="248" y="485"/>
                  </a:lnTo>
                  <a:lnTo>
                    <a:pt x="248" y="486"/>
                  </a:lnTo>
                  <a:lnTo>
                    <a:pt x="248" y="488"/>
                  </a:lnTo>
                  <a:lnTo>
                    <a:pt x="246" y="490"/>
                  </a:lnTo>
                  <a:lnTo>
                    <a:pt x="246" y="490"/>
                  </a:lnTo>
                  <a:lnTo>
                    <a:pt x="246" y="491"/>
                  </a:lnTo>
                  <a:lnTo>
                    <a:pt x="246" y="491"/>
                  </a:lnTo>
                  <a:lnTo>
                    <a:pt x="245" y="491"/>
                  </a:lnTo>
                  <a:lnTo>
                    <a:pt x="245" y="493"/>
                  </a:lnTo>
                  <a:lnTo>
                    <a:pt x="241" y="493"/>
                  </a:lnTo>
                  <a:lnTo>
                    <a:pt x="240" y="493"/>
                  </a:lnTo>
                  <a:lnTo>
                    <a:pt x="240" y="493"/>
                  </a:lnTo>
                  <a:lnTo>
                    <a:pt x="237" y="490"/>
                  </a:lnTo>
                  <a:lnTo>
                    <a:pt x="235" y="488"/>
                  </a:lnTo>
                  <a:lnTo>
                    <a:pt x="235" y="488"/>
                  </a:lnTo>
                  <a:lnTo>
                    <a:pt x="232" y="483"/>
                  </a:lnTo>
                  <a:lnTo>
                    <a:pt x="232" y="483"/>
                  </a:lnTo>
                  <a:lnTo>
                    <a:pt x="232" y="482"/>
                  </a:lnTo>
                  <a:lnTo>
                    <a:pt x="230" y="482"/>
                  </a:lnTo>
                  <a:lnTo>
                    <a:pt x="230" y="480"/>
                  </a:lnTo>
                  <a:lnTo>
                    <a:pt x="232" y="479"/>
                  </a:lnTo>
                  <a:lnTo>
                    <a:pt x="234" y="477"/>
                  </a:lnTo>
                  <a:lnTo>
                    <a:pt x="234" y="475"/>
                  </a:lnTo>
                  <a:lnTo>
                    <a:pt x="234" y="475"/>
                  </a:lnTo>
                  <a:lnTo>
                    <a:pt x="234" y="472"/>
                  </a:lnTo>
                  <a:lnTo>
                    <a:pt x="234" y="472"/>
                  </a:lnTo>
                  <a:lnTo>
                    <a:pt x="232" y="474"/>
                  </a:lnTo>
                  <a:lnTo>
                    <a:pt x="232" y="474"/>
                  </a:lnTo>
                  <a:lnTo>
                    <a:pt x="232" y="475"/>
                  </a:lnTo>
                  <a:lnTo>
                    <a:pt x="232" y="475"/>
                  </a:lnTo>
                  <a:lnTo>
                    <a:pt x="232" y="477"/>
                  </a:lnTo>
                  <a:lnTo>
                    <a:pt x="230" y="479"/>
                  </a:lnTo>
                  <a:lnTo>
                    <a:pt x="229" y="480"/>
                  </a:lnTo>
                  <a:lnTo>
                    <a:pt x="224" y="479"/>
                  </a:lnTo>
                  <a:lnTo>
                    <a:pt x="224" y="479"/>
                  </a:lnTo>
                  <a:lnTo>
                    <a:pt x="224" y="479"/>
                  </a:lnTo>
                  <a:lnTo>
                    <a:pt x="224" y="477"/>
                  </a:lnTo>
                  <a:lnTo>
                    <a:pt x="224" y="477"/>
                  </a:lnTo>
                  <a:lnTo>
                    <a:pt x="223" y="479"/>
                  </a:lnTo>
                  <a:lnTo>
                    <a:pt x="223" y="480"/>
                  </a:lnTo>
                  <a:lnTo>
                    <a:pt x="223" y="480"/>
                  </a:lnTo>
                  <a:lnTo>
                    <a:pt x="221" y="480"/>
                  </a:lnTo>
                  <a:lnTo>
                    <a:pt x="221" y="480"/>
                  </a:lnTo>
                  <a:lnTo>
                    <a:pt x="221" y="479"/>
                  </a:lnTo>
                  <a:lnTo>
                    <a:pt x="219" y="479"/>
                  </a:lnTo>
                  <a:lnTo>
                    <a:pt x="218" y="480"/>
                  </a:lnTo>
                  <a:lnTo>
                    <a:pt x="216" y="479"/>
                  </a:lnTo>
                  <a:lnTo>
                    <a:pt x="216" y="479"/>
                  </a:lnTo>
                  <a:lnTo>
                    <a:pt x="215" y="479"/>
                  </a:lnTo>
                  <a:lnTo>
                    <a:pt x="212" y="479"/>
                  </a:lnTo>
                  <a:lnTo>
                    <a:pt x="212" y="479"/>
                  </a:lnTo>
                  <a:lnTo>
                    <a:pt x="212" y="477"/>
                  </a:lnTo>
                  <a:lnTo>
                    <a:pt x="212" y="477"/>
                  </a:lnTo>
                  <a:lnTo>
                    <a:pt x="213" y="477"/>
                  </a:lnTo>
                  <a:lnTo>
                    <a:pt x="216" y="475"/>
                  </a:lnTo>
                  <a:lnTo>
                    <a:pt x="219" y="475"/>
                  </a:lnTo>
                  <a:lnTo>
                    <a:pt x="219" y="475"/>
                  </a:lnTo>
                  <a:lnTo>
                    <a:pt x="218" y="475"/>
                  </a:lnTo>
                  <a:lnTo>
                    <a:pt x="212" y="475"/>
                  </a:lnTo>
                  <a:lnTo>
                    <a:pt x="210" y="475"/>
                  </a:lnTo>
                  <a:lnTo>
                    <a:pt x="210" y="475"/>
                  </a:lnTo>
                  <a:lnTo>
                    <a:pt x="210" y="475"/>
                  </a:lnTo>
                  <a:lnTo>
                    <a:pt x="210" y="474"/>
                  </a:lnTo>
                  <a:lnTo>
                    <a:pt x="212" y="474"/>
                  </a:lnTo>
                  <a:lnTo>
                    <a:pt x="212" y="472"/>
                  </a:lnTo>
                  <a:lnTo>
                    <a:pt x="212" y="472"/>
                  </a:lnTo>
                  <a:lnTo>
                    <a:pt x="210" y="472"/>
                  </a:lnTo>
                  <a:lnTo>
                    <a:pt x="210" y="472"/>
                  </a:lnTo>
                  <a:lnTo>
                    <a:pt x="210" y="471"/>
                  </a:lnTo>
                  <a:lnTo>
                    <a:pt x="210" y="469"/>
                  </a:lnTo>
                  <a:lnTo>
                    <a:pt x="210" y="471"/>
                  </a:lnTo>
                  <a:lnTo>
                    <a:pt x="208" y="471"/>
                  </a:lnTo>
                  <a:lnTo>
                    <a:pt x="204" y="472"/>
                  </a:lnTo>
                  <a:lnTo>
                    <a:pt x="202" y="472"/>
                  </a:lnTo>
                  <a:lnTo>
                    <a:pt x="202" y="472"/>
                  </a:lnTo>
                  <a:lnTo>
                    <a:pt x="199" y="471"/>
                  </a:lnTo>
                  <a:lnTo>
                    <a:pt x="197" y="471"/>
                  </a:lnTo>
                  <a:lnTo>
                    <a:pt x="196" y="471"/>
                  </a:lnTo>
                  <a:lnTo>
                    <a:pt x="194" y="468"/>
                  </a:lnTo>
                  <a:lnTo>
                    <a:pt x="193" y="468"/>
                  </a:lnTo>
                  <a:lnTo>
                    <a:pt x="193" y="464"/>
                  </a:lnTo>
                  <a:lnTo>
                    <a:pt x="193" y="463"/>
                  </a:lnTo>
                  <a:lnTo>
                    <a:pt x="194" y="461"/>
                  </a:lnTo>
                  <a:lnTo>
                    <a:pt x="197" y="458"/>
                  </a:lnTo>
                  <a:lnTo>
                    <a:pt x="197" y="458"/>
                  </a:lnTo>
                  <a:lnTo>
                    <a:pt x="199" y="457"/>
                  </a:lnTo>
                  <a:lnTo>
                    <a:pt x="204" y="457"/>
                  </a:lnTo>
                  <a:lnTo>
                    <a:pt x="207" y="457"/>
                  </a:lnTo>
                  <a:lnTo>
                    <a:pt x="207" y="457"/>
                  </a:lnTo>
                  <a:lnTo>
                    <a:pt x="202" y="457"/>
                  </a:lnTo>
                  <a:lnTo>
                    <a:pt x="197" y="457"/>
                  </a:lnTo>
                  <a:lnTo>
                    <a:pt x="196" y="457"/>
                  </a:lnTo>
                  <a:lnTo>
                    <a:pt x="194" y="460"/>
                  </a:lnTo>
                  <a:lnTo>
                    <a:pt x="194" y="460"/>
                  </a:lnTo>
                  <a:lnTo>
                    <a:pt x="194" y="461"/>
                  </a:lnTo>
                  <a:lnTo>
                    <a:pt x="193" y="461"/>
                  </a:lnTo>
                  <a:lnTo>
                    <a:pt x="193" y="460"/>
                  </a:lnTo>
                  <a:lnTo>
                    <a:pt x="193" y="460"/>
                  </a:lnTo>
                  <a:lnTo>
                    <a:pt x="193" y="460"/>
                  </a:lnTo>
                  <a:lnTo>
                    <a:pt x="191" y="458"/>
                  </a:lnTo>
                  <a:lnTo>
                    <a:pt x="191" y="457"/>
                  </a:lnTo>
                  <a:lnTo>
                    <a:pt x="191" y="455"/>
                  </a:lnTo>
                  <a:lnTo>
                    <a:pt x="191" y="453"/>
                  </a:lnTo>
                  <a:lnTo>
                    <a:pt x="191" y="453"/>
                  </a:lnTo>
                  <a:lnTo>
                    <a:pt x="193" y="450"/>
                  </a:lnTo>
                  <a:lnTo>
                    <a:pt x="191" y="450"/>
                  </a:lnTo>
                  <a:lnTo>
                    <a:pt x="191" y="449"/>
                  </a:lnTo>
                  <a:lnTo>
                    <a:pt x="191" y="447"/>
                  </a:lnTo>
                  <a:lnTo>
                    <a:pt x="193" y="446"/>
                  </a:lnTo>
                  <a:lnTo>
                    <a:pt x="194" y="446"/>
                  </a:lnTo>
                  <a:lnTo>
                    <a:pt x="196" y="444"/>
                  </a:lnTo>
                  <a:lnTo>
                    <a:pt x="199" y="442"/>
                  </a:lnTo>
                  <a:lnTo>
                    <a:pt x="200" y="444"/>
                  </a:lnTo>
                  <a:lnTo>
                    <a:pt x="202" y="446"/>
                  </a:lnTo>
                  <a:lnTo>
                    <a:pt x="204" y="446"/>
                  </a:lnTo>
                  <a:lnTo>
                    <a:pt x="204" y="447"/>
                  </a:lnTo>
                  <a:lnTo>
                    <a:pt x="205" y="449"/>
                  </a:lnTo>
                  <a:lnTo>
                    <a:pt x="207" y="449"/>
                  </a:lnTo>
                  <a:lnTo>
                    <a:pt x="207" y="449"/>
                  </a:lnTo>
                  <a:lnTo>
                    <a:pt x="207" y="449"/>
                  </a:lnTo>
                  <a:lnTo>
                    <a:pt x="204" y="446"/>
                  </a:lnTo>
                  <a:lnTo>
                    <a:pt x="204" y="446"/>
                  </a:lnTo>
                  <a:lnTo>
                    <a:pt x="204" y="444"/>
                  </a:lnTo>
                  <a:lnTo>
                    <a:pt x="200" y="444"/>
                  </a:lnTo>
                  <a:lnTo>
                    <a:pt x="200" y="442"/>
                  </a:lnTo>
                  <a:lnTo>
                    <a:pt x="200" y="442"/>
                  </a:lnTo>
                  <a:lnTo>
                    <a:pt x="200" y="441"/>
                  </a:lnTo>
                  <a:lnTo>
                    <a:pt x="200" y="441"/>
                  </a:lnTo>
                  <a:lnTo>
                    <a:pt x="204" y="438"/>
                  </a:lnTo>
                  <a:lnTo>
                    <a:pt x="204" y="436"/>
                  </a:lnTo>
                  <a:lnTo>
                    <a:pt x="204" y="436"/>
                  </a:lnTo>
                  <a:lnTo>
                    <a:pt x="204" y="436"/>
                  </a:lnTo>
                  <a:lnTo>
                    <a:pt x="202" y="435"/>
                  </a:lnTo>
                  <a:lnTo>
                    <a:pt x="202" y="435"/>
                  </a:lnTo>
                  <a:lnTo>
                    <a:pt x="202" y="436"/>
                  </a:lnTo>
                  <a:lnTo>
                    <a:pt x="202" y="436"/>
                  </a:lnTo>
                  <a:lnTo>
                    <a:pt x="202" y="438"/>
                  </a:lnTo>
                  <a:lnTo>
                    <a:pt x="202" y="438"/>
                  </a:lnTo>
                  <a:lnTo>
                    <a:pt x="202" y="438"/>
                  </a:lnTo>
                  <a:lnTo>
                    <a:pt x="196" y="444"/>
                  </a:lnTo>
                  <a:lnTo>
                    <a:pt x="194" y="444"/>
                  </a:lnTo>
                  <a:lnTo>
                    <a:pt x="193" y="444"/>
                  </a:lnTo>
                  <a:lnTo>
                    <a:pt x="191" y="446"/>
                  </a:lnTo>
                  <a:lnTo>
                    <a:pt x="191" y="446"/>
                  </a:lnTo>
                  <a:lnTo>
                    <a:pt x="189" y="447"/>
                  </a:lnTo>
                  <a:lnTo>
                    <a:pt x="188" y="452"/>
                  </a:lnTo>
                  <a:lnTo>
                    <a:pt x="186" y="455"/>
                  </a:lnTo>
                  <a:lnTo>
                    <a:pt x="186" y="450"/>
                  </a:lnTo>
                  <a:lnTo>
                    <a:pt x="183" y="447"/>
                  </a:lnTo>
                  <a:lnTo>
                    <a:pt x="188" y="444"/>
                  </a:lnTo>
                  <a:lnTo>
                    <a:pt x="188" y="444"/>
                  </a:lnTo>
                  <a:lnTo>
                    <a:pt x="188" y="442"/>
                  </a:lnTo>
                  <a:lnTo>
                    <a:pt x="188" y="442"/>
                  </a:lnTo>
                  <a:lnTo>
                    <a:pt x="188" y="441"/>
                  </a:lnTo>
                  <a:lnTo>
                    <a:pt x="189" y="441"/>
                  </a:lnTo>
                  <a:lnTo>
                    <a:pt x="189" y="439"/>
                  </a:lnTo>
                  <a:lnTo>
                    <a:pt x="188" y="441"/>
                  </a:lnTo>
                  <a:lnTo>
                    <a:pt x="186" y="442"/>
                  </a:lnTo>
                  <a:lnTo>
                    <a:pt x="185" y="444"/>
                  </a:lnTo>
                  <a:lnTo>
                    <a:pt x="185" y="444"/>
                  </a:lnTo>
                  <a:lnTo>
                    <a:pt x="185" y="442"/>
                  </a:lnTo>
                  <a:lnTo>
                    <a:pt x="186" y="439"/>
                  </a:lnTo>
                  <a:lnTo>
                    <a:pt x="186" y="435"/>
                  </a:lnTo>
                  <a:lnTo>
                    <a:pt x="186" y="435"/>
                  </a:lnTo>
                  <a:lnTo>
                    <a:pt x="188" y="433"/>
                  </a:lnTo>
                  <a:lnTo>
                    <a:pt x="186" y="433"/>
                  </a:lnTo>
                  <a:lnTo>
                    <a:pt x="183" y="435"/>
                  </a:lnTo>
                  <a:lnTo>
                    <a:pt x="182" y="433"/>
                  </a:lnTo>
                  <a:lnTo>
                    <a:pt x="182" y="428"/>
                  </a:lnTo>
                  <a:lnTo>
                    <a:pt x="178" y="427"/>
                  </a:lnTo>
                  <a:lnTo>
                    <a:pt x="175" y="425"/>
                  </a:lnTo>
                  <a:lnTo>
                    <a:pt x="172" y="423"/>
                  </a:lnTo>
                  <a:lnTo>
                    <a:pt x="172" y="422"/>
                  </a:lnTo>
                  <a:lnTo>
                    <a:pt x="172" y="420"/>
                  </a:lnTo>
                  <a:lnTo>
                    <a:pt x="172" y="419"/>
                  </a:lnTo>
                  <a:lnTo>
                    <a:pt x="174" y="417"/>
                  </a:lnTo>
                  <a:lnTo>
                    <a:pt x="175" y="417"/>
                  </a:lnTo>
                  <a:lnTo>
                    <a:pt x="177" y="417"/>
                  </a:lnTo>
                  <a:lnTo>
                    <a:pt x="177" y="419"/>
                  </a:lnTo>
                  <a:lnTo>
                    <a:pt x="175" y="420"/>
                  </a:lnTo>
                  <a:lnTo>
                    <a:pt x="177" y="420"/>
                  </a:lnTo>
                  <a:lnTo>
                    <a:pt x="180" y="423"/>
                  </a:lnTo>
                  <a:lnTo>
                    <a:pt x="182" y="423"/>
                  </a:lnTo>
                  <a:lnTo>
                    <a:pt x="183" y="422"/>
                  </a:lnTo>
                  <a:lnTo>
                    <a:pt x="185" y="422"/>
                  </a:lnTo>
                  <a:lnTo>
                    <a:pt x="186" y="423"/>
                  </a:lnTo>
                  <a:lnTo>
                    <a:pt x="188" y="423"/>
                  </a:lnTo>
                  <a:lnTo>
                    <a:pt x="189" y="425"/>
                  </a:lnTo>
                  <a:lnTo>
                    <a:pt x="189" y="425"/>
                  </a:lnTo>
                  <a:lnTo>
                    <a:pt x="186" y="422"/>
                  </a:lnTo>
                  <a:lnTo>
                    <a:pt x="185" y="422"/>
                  </a:lnTo>
                  <a:lnTo>
                    <a:pt x="183" y="422"/>
                  </a:lnTo>
                  <a:lnTo>
                    <a:pt x="182" y="422"/>
                  </a:lnTo>
                  <a:lnTo>
                    <a:pt x="182" y="422"/>
                  </a:lnTo>
                  <a:lnTo>
                    <a:pt x="180" y="422"/>
                  </a:lnTo>
                  <a:lnTo>
                    <a:pt x="178" y="420"/>
                  </a:lnTo>
                  <a:lnTo>
                    <a:pt x="177" y="419"/>
                  </a:lnTo>
                  <a:lnTo>
                    <a:pt x="177" y="417"/>
                  </a:lnTo>
                  <a:lnTo>
                    <a:pt x="177" y="417"/>
                  </a:lnTo>
                  <a:lnTo>
                    <a:pt x="178" y="416"/>
                  </a:lnTo>
                  <a:lnTo>
                    <a:pt x="178" y="416"/>
                  </a:lnTo>
                  <a:lnTo>
                    <a:pt x="178" y="416"/>
                  </a:lnTo>
                  <a:lnTo>
                    <a:pt x="180" y="414"/>
                  </a:lnTo>
                  <a:lnTo>
                    <a:pt x="180" y="414"/>
                  </a:lnTo>
                  <a:lnTo>
                    <a:pt x="178" y="412"/>
                  </a:lnTo>
                  <a:lnTo>
                    <a:pt x="178" y="412"/>
                  </a:lnTo>
                  <a:lnTo>
                    <a:pt x="175" y="416"/>
                  </a:lnTo>
                  <a:lnTo>
                    <a:pt x="175" y="416"/>
                  </a:lnTo>
                  <a:lnTo>
                    <a:pt x="175" y="414"/>
                  </a:lnTo>
                  <a:lnTo>
                    <a:pt x="175" y="414"/>
                  </a:lnTo>
                  <a:lnTo>
                    <a:pt x="174" y="416"/>
                  </a:lnTo>
                  <a:lnTo>
                    <a:pt x="174" y="416"/>
                  </a:lnTo>
                  <a:lnTo>
                    <a:pt x="171" y="419"/>
                  </a:lnTo>
                  <a:lnTo>
                    <a:pt x="171" y="420"/>
                  </a:lnTo>
                  <a:lnTo>
                    <a:pt x="171" y="422"/>
                  </a:lnTo>
                  <a:lnTo>
                    <a:pt x="171" y="423"/>
                  </a:lnTo>
                  <a:lnTo>
                    <a:pt x="171" y="423"/>
                  </a:lnTo>
                  <a:lnTo>
                    <a:pt x="167" y="425"/>
                  </a:lnTo>
                  <a:lnTo>
                    <a:pt x="166" y="427"/>
                  </a:lnTo>
                  <a:lnTo>
                    <a:pt x="164" y="425"/>
                  </a:lnTo>
                  <a:lnTo>
                    <a:pt x="163" y="423"/>
                  </a:lnTo>
                  <a:lnTo>
                    <a:pt x="161" y="420"/>
                  </a:lnTo>
                  <a:lnTo>
                    <a:pt x="158" y="420"/>
                  </a:lnTo>
                  <a:lnTo>
                    <a:pt x="156" y="419"/>
                  </a:lnTo>
                  <a:lnTo>
                    <a:pt x="155" y="417"/>
                  </a:lnTo>
                  <a:lnTo>
                    <a:pt x="156" y="414"/>
                  </a:lnTo>
                  <a:lnTo>
                    <a:pt x="158" y="412"/>
                  </a:lnTo>
                  <a:lnTo>
                    <a:pt x="158" y="409"/>
                  </a:lnTo>
                  <a:lnTo>
                    <a:pt x="159" y="409"/>
                  </a:lnTo>
                  <a:lnTo>
                    <a:pt x="163" y="408"/>
                  </a:lnTo>
                  <a:lnTo>
                    <a:pt x="164" y="406"/>
                  </a:lnTo>
                  <a:lnTo>
                    <a:pt x="163" y="406"/>
                  </a:lnTo>
                  <a:lnTo>
                    <a:pt x="161" y="408"/>
                  </a:lnTo>
                  <a:lnTo>
                    <a:pt x="158" y="408"/>
                  </a:lnTo>
                  <a:lnTo>
                    <a:pt x="155" y="406"/>
                  </a:lnTo>
                  <a:lnTo>
                    <a:pt x="153" y="405"/>
                  </a:lnTo>
                  <a:lnTo>
                    <a:pt x="153" y="403"/>
                  </a:lnTo>
                  <a:lnTo>
                    <a:pt x="153" y="401"/>
                  </a:lnTo>
                  <a:lnTo>
                    <a:pt x="153" y="401"/>
                  </a:lnTo>
                  <a:lnTo>
                    <a:pt x="155" y="400"/>
                  </a:lnTo>
                  <a:lnTo>
                    <a:pt x="155" y="398"/>
                  </a:lnTo>
                  <a:lnTo>
                    <a:pt x="155" y="398"/>
                  </a:lnTo>
                  <a:lnTo>
                    <a:pt x="156" y="397"/>
                  </a:lnTo>
                  <a:lnTo>
                    <a:pt x="158" y="395"/>
                  </a:lnTo>
                  <a:lnTo>
                    <a:pt x="158" y="394"/>
                  </a:lnTo>
                  <a:lnTo>
                    <a:pt x="159" y="390"/>
                  </a:lnTo>
                  <a:lnTo>
                    <a:pt x="161" y="389"/>
                  </a:lnTo>
                  <a:lnTo>
                    <a:pt x="163" y="386"/>
                  </a:lnTo>
                  <a:lnTo>
                    <a:pt x="166" y="383"/>
                  </a:lnTo>
                  <a:lnTo>
                    <a:pt x="164" y="383"/>
                  </a:lnTo>
                  <a:lnTo>
                    <a:pt x="164" y="383"/>
                  </a:lnTo>
                  <a:lnTo>
                    <a:pt x="164" y="383"/>
                  </a:lnTo>
                  <a:lnTo>
                    <a:pt x="163" y="383"/>
                  </a:lnTo>
                  <a:lnTo>
                    <a:pt x="163" y="381"/>
                  </a:lnTo>
                  <a:lnTo>
                    <a:pt x="163" y="381"/>
                  </a:lnTo>
                  <a:lnTo>
                    <a:pt x="163" y="381"/>
                  </a:lnTo>
                  <a:lnTo>
                    <a:pt x="163" y="383"/>
                  </a:lnTo>
                  <a:lnTo>
                    <a:pt x="161" y="386"/>
                  </a:lnTo>
                  <a:lnTo>
                    <a:pt x="161" y="387"/>
                  </a:lnTo>
                  <a:lnTo>
                    <a:pt x="159" y="389"/>
                  </a:lnTo>
                  <a:lnTo>
                    <a:pt x="159" y="390"/>
                  </a:lnTo>
                  <a:lnTo>
                    <a:pt x="158" y="389"/>
                  </a:lnTo>
                  <a:lnTo>
                    <a:pt x="158" y="387"/>
                  </a:lnTo>
                  <a:lnTo>
                    <a:pt x="159" y="386"/>
                  </a:lnTo>
                  <a:lnTo>
                    <a:pt x="159" y="384"/>
                  </a:lnTo>
                  <a:lnTo>
                    <a:pt x="159" y="383"/>
                  </a:lnTo>
                  <a:lnTo>
                    <a:pt x="158" y="381"/>
                  </a:lnTo>
                  <a:lnTo>
                    <a:pt x="158" y="379"/>
                  </a:lnTo>
                  <a:lnTo>
                    <a:pt x="158" y="378"/>
                  </a:lnTo>
                  <a:lnTo>
                    <a:pt x="158" y="376"/>
                  </a:lnTo>
                  <a:lnTo>
                    <a:pt x="158" y="375"/>
                  </a:lnTo>
                  <a:lnTo>
                    <a:pt x="159" y="373"/>
                  </a:lnTo>
                  <a:lnTo>
                    <a:pt x="159" y="373"/>
                  </a:lnTo>
                  <a:lnTo>
                    <a:pt x="159" y="373"/>
                  </a:lnTo>
                  <a:lnTo>
                    <a:pt x="159" y="371"/>
                  </a:lnTo>
                  <a:lnTo>
                    <a:pt x="158" y="370"/>
                  </a:lnTo>
                  <a:lnTo>
                    <a:pt x="158" y="368"/>
                  </a:lnTo>
                  <a:lnTo>
                    <a:pt x="156" y="370"/>
                  </a:lnTo>
                  <a:lnTo>
                    <a:pt x="153" y="368"/>
                  </a:lnTo>
                  <a:lnTo>
                    <a:pt x="153" y="367"/>
                  </a:lnTo>
                  <a:lnTo>
                    <a:pt x="150" y="365"/>
                  </a:lnTo>
                  <a:lnTo>
                    <a:pt x="148" y="364"/>
                  </a:lnTo>
                  <a:lnTo>
                    <a:pt x="145" y="364"/>
                  </a:lnTo>
                  <a:lnTo>
                    <a:pt x="144" y="364"/>
                  </a:lnTo>
                  <a:lnTo>
                    <a:pt x="142" y="362"/>
                  </a:lnTo>
                  <a:lnTo>
                    <a:pt x="141" y="360"/>
                  </a:lnTo>
                  <a:lnTo>
                    <a:pt x="139" y="360"/>
                  </a:lnTo>
                  <a:lnTo>
                    <a:pt x="137" y="359"/>
                  </a:lnTo>
                  <a:lnTo>
                    <a:pt x="136" y="359"/>
                  </a:lnTo>
                  <a:lnTo>
                    <a:pt x="133" y="359"/>
                  </a:lnTo>
                  <a:lnTo>
                    <a:pt x="133" y="357"/>
                  </a:lnTo>
                  <a:lnTo>
                    <a:pt x="133" y="356"/>
                  </a:lnTo>
                  <a:lnTo>
                    <a:pt x="133" y="356"/>
                  </a:lnTo>
                  <a:lnTo>
                    <a:pt x="131" y="354"/>
                  </a:lnTo>
                  <a:lnTo>
                    <a:pt x="130" y="354"/>
                  </a:lnTo>
                  <a:lnTo>
                    <a:pt x="130" y="353"/>
                  </a:lnTo>
                  <a:lnTo>
                    <a:pt x="130" y="351"/>
                  </a:lnTo>
                  <a:lnTo>
                    <a:pt x="128" y="349"/>
                  </a:lnTo>
                  <a:lnTo>
                    <a:pt x="126" y="349"/>
                  </a:lnTo>
                  <a:lnTo>
                    <a:pt x="126" y="348"/>
                  </a:lnTo>
                  <a:lnTo>
                    <a:pt x="128" y="346"/>
                  </a:lnTo>
                  <a:lnTo>
                    <a:pt x="126" y="345"/>
                  </a:lnTo>
                  <a:lnTo>
                    <a:pt x="125" y="343"/>
                  </a:lnTo>
                  <a:lnTo>
                    <a:pt x="123" y="340"/>
                  </a:lnTo>
                  <a:lnTo>
                    <a:pt x="120" y="337"/>
                  </a:lnTo>
                  <a:lnTo>
                    <a:pt x="118" y="335"/>
                  </a:lnTo>
                  <a:lnTo>
                    <a:pt x="117" y="332"/>
                  </a:lnTo>
                  <a:lnTo>
                    <a:pt x="115" y="331"/>
                  </a:lnTo>
                  <a:lnTo>
                    <a:pt x="114" y="329"/>
                  </a:lnTo>
                  <a:lnTo>
                    <a:pt x="112" y="326"/>
                  </a:lnTo>
                  <a:lnTo>
                    <a:pt x="111" y="323"/>
                  </a:lnTo>
                  <a:lnTo>
                    <a:pt x="111" y="321"/>
                  </a:lnTo>
                  <a:lnTo>
                    <a:pt x="107" y="319"/>
                  </a:lnTo>
                  <a:lnTo>
                    <a:pt x="106" y="318"/>
                  </a:lnTo>
                  <a:lnTo>
                    <a:pt x="104" y="315"/>
                  </a:lnTo>
                  <a:lnTo>
                    <a:pt x="103" y="315"/>
                  </a:lnTo>
                  <a:lnTo>
                    <a:pt x="101" y="313"/>
                  </a:lnTo>
                  <a:lnTo>
                    <a:pt x="98" y="312"/>
                  </a:lnTo>
                  <a:lnTo>
                    <a:pt x="98" y="312"/>
                  </a:lnTo>
                  <a:lnTo>
                    <a:pt x="96" y="310"/>
                  </a:lnTo>
                  <a:lnTo>
                    <a:pt x="96" y="310"/>
                  </a:lnTo>
                  <a:lnTo>
                    <a:pt x="96" y="308"/>
                  </a:lnTo>
                  <a:lnTo>
                    <a:pt x="96" y="308"/>
                  </a:lnTo>
                  <a:lnTo>
                    <a:pt x="95" y="307"/>
                  </a:lnTo>
                  <a:lnTo>
                    <a:pt x="93" y="305"/>
                  </a:lnTo>
                  <a:lnTo>
                    <a:pt x="92" y="305"/>
                  </a:lnTo>
                  <a:lnTo>
                    <a:pt x="90" y="304"/>
                  </a:lnTo>
                  <a:lnTo>
                    <a:pt x="89" y="304"/>
                  </a:lnTo>
                  <a:lnTo>
                    <a:pt x="89" y="302"/>
                  </a:lnTo>
                  <a:lnTo>
                    <a:pt x="87" y="299"/>
                  </a:lnTo>
                  <a:lnTo>
                    <a:pt x="87" y="299"/>
                  </a:lnTo>
                  <a:lnTo>
                    <a:pt x="87" y="297"/>
                  </a:lnTo>
                  <a:lnTo>
                    <a:pt x="87" y="296"/>
                  </a:lnTo>
                  <a:lnTo>
                    <a:pt x="84" y="294"/>
                  </a:lnTo>
                  <a:lnTo>
                    <a:pt x="82" y="293"/>
                  </a:lnTo>
                  <a:lnTo>
                    <a:pt x="81" y="293"/>
                  </a:lnTo>
                  <a:lnTo>
                    <a:pt x="77" y="293"/>
                  </a:lnTo>
                  <a:lnTo>
                    <a:pt x="74" y="294"/>
                  </a:lnTo>
                  <a:lnTo>
                    <a:pt x="71" y="296"/>
                  </a:lnTo>
                  <a:lnTo>
                    <a:pt x="68" y="296"/>
                  </a:lnTo>
                  <a:lnTo>
                    <a:pt x="70" y="297"/>
                  </a:lnTo>
                  <a:lnTo>
                    <a:pt x="68" y="299"/>
                  </a:lnTo>
                  <a:lnTo>
                    <a:pt x="68" y="299"/>
                  </a:lnTo>
                  <a:lnTo>
                    <a:pt x="66" y="299"/>
                  </a:lnTo>
                  <a:lnTo>
                    <a:pt x="66" y="304"/>
                  </a:lnTo>
                  <a:lnTo>
                    <a:pt x="65" y="305"/>
                  </a:lnTo>
                  <a:lnTo>
                    <a:pt x="62" y="305"/>
                  </a:lnTo>
                  <a:lnTo>
                    <a:pt x="59" y="307"/>
                  </a:lnTo>
                  <a:lnTo>
                    <a:pt x="57" y="308"/>
                  </a:lnTo>
                  <a:lnTo>
                    <a:pt x="54" y="308"/>
                  </a:lnTo>
                  <a:lnTo>
                    <a:pt x="52" y="312"/>
                  </a:lnTo>
                  <a:lnTo>
                    <a:pt x="51" y="310"/>
                  </a:lnTo>
                  <a:lnTo>
                    <a:pt x="51" y="308"/>
                  </a:lnTo>
                  <a:lnTo>
                    <a:pt x="51" y="307"/>
                  </a:lnTo>
                  <a:lnTo>
                    <a:pt x="49" y="304"/>
                  </a:lnTo>
                  <a:lnTo>
                    <a:pt x="48" y="302"/>
                  </a:lnTo>
                  <a:lnTo>
                    <a:pt x="46" y="301"/>
                  </a:lnTo>
                  <a:lnTo>
                    <a:pt x="44" y="299"/>
                  </a:lnTo>
                  <a:lnTo>
                    <a:pt x="41" y="297"/>
                  </a:lnTo>
                  <a:lnTo>
                    <a:pt x="40" y="296"/>
                  </a:lnTo>
                  <a:lnTo>
                    <a:pt x="38" y="294"/>
                  </a:lnTo>
                  <a:lnTo>
                    <a:pt x="35" y="293"/>
                  </a:lnTo>
                  <a:lnTo>
                    <a:pt x="33" y="290"/>
                  </a:lnTo>
                  <a:lnTo>
                    <a:pt x="32" y="288"/>
                  </a:lnTo>
                  <a:lnTo>
                    <a:pt x="29" y="288"/>
                  </a:lnTo>
                  <a:lnTo>
                    <a:pt x="27" y="286"/>
                  </a:lnTo>
                  <a:lnTo>
                    <a:pt x="27" y="283"/>
                  </a:lnTo>
                  <a:lnTo>
                    <a:pt x="29" y="282"/>
                  </a:lnTo>
                  <a:lnTo>
                    <a:pt x="29" y="280"/>
                  </a:lnTo>
                  <a:lnTo>
                    <a:pt x="25" y="280"/>
                  </a:lnTo>
                  <a:lnTo>
                    <a:pt x="22" y="280"/>
                  </a:lnTo>
                  <a:lnTo>
                    <a:pt x="19" y="280"/>
                  </a:lnTo>
                  <a:lnTo>
                    <a:pt x="18" y="282"/>
                  </a:lnTo>
                  <a:lnTo>
                    <a:pt x="16" y="283"/>
                  </a:lnTo>
                  <a:lnTo>
                    <a:pt x="13" y="282"/>
                  </a:lnTo>
                  <a:lnTo>
                    <a:pt x="8" y="282"/>
                  </a:lnTo>
                  <a:lnTo>
                    <a:pt x="8" y="283"/>
                  </a:lnTo>
                  <a:lnTo>
                    <a:pt x="3" y="282"/>
                  </a:lnTo>
                  <a:lnTo>
                    <a:pt x="0" y="282"/>
                  </a:lnTo>
                  <a:lnTo>
                    <a:pt x="0" y="61"/>
                  </a:lnTo>
                  <a:lnTo>
                    <a:pt x="2" y="61"/>
                  </a:lnTo>
                  <a:lnTo>
                    <a:pt x="10" y="63"/>
                  </a:lnTo>
                  <a:lnTo>
                    <a:pt x="16" y="61"/>
                  </a:lnTo>
                  <a:lnTo>
                    <a:pt x="27" y="64"/>
                  </a:lnTo>
                  <a:lnTo>
                    <a:pt x="33" y="69"/>
                  </a:lnTo>
                  <a:lnTo>
                    <a:pt x="40" y="72"/>
                  </a:lnTo>
                  <a:lnTo>
                    <a:pt x="41" y="74"/>
                  </a:lnTo>
                  <a:lnTo>
                    <a:pt x="46" y="75"/>
                  </a:lnTo>
                  <a:lnTo>
                    <a:pt x="54" y="78"/>
                  </a:lnTo>
                  <a:lnTo>
                    <a:pt x="57" y="78"/>
                  </a:lnTo>
                  <a:lnTo>
                    <a:pt x="62" y="80"/>
                  </a:lnTo>
                  <a:lnTo>
                    <a:pt x="65" y="80"/>
                  </a:lnTo>
                  <a:lnTo>
                    <a:pt x="71" y="80"/>
                  </a:lnTo>
                  <a:lnTo>
                    <a:pt x="74" y="82"/>
                  </a:lnTo>
                  <a:lnTo>
                    <a:pt x="82" y="85"/>
                  </a:lnTo>
                  <a:lnTo>
                    <a:pt x="84" y="85"/>
                  </a:lnTo>
                  <a:lnTo>
                    <a:pt x="84" y="85"/>
                  </a:lnTo>
                  <a:lnTo>
                    <a:pt x="81" y="82"/>
                  </a:lnTo>
                  <a:lnTo>
                    <a:pt x="81" y="82"/>
                  </a:lnTo>
                  <a:lnTo>
                    <a:pt x="77" y="80"/>
                  </a:lnTo>
                  <a:lnTo>
                    <a:pt x="74" y="80"/>
                  </a:lnTo>
                  <a:lnTo>
                    <a:pt x="74" y="78"/>
                  </a:lnTo>
                  <a:lnTo>
                    <a:pt x="74" y="78"/>
                  </a:lnTo>
                  <a:lnTo>
                    <a:pt x="74" y="77"/>
                  </a:lnTo>
                  <a:lnTo>
                    <a:pt x="74" y="77"/>
                  </a:lnTo>
                  <a:lnTo>
                    <a:pt x="77" y="77"/>
                  </a:lnTo>
                  <a:lnTo>
                    <a:pt x="79" y="77"/>
                  </a:lnTo>
                  <a:lnTo>
                    <a:pt x="79" y="77"/>
                  </a:lnTo>
                  <a:lnTo>
                    <a:pt x="77" y="77"/>
                  </a:lnTo>
                  <a:lnTo>
                    <a:pt x="76" y="75"/>
                  </a:lnTo>
                  <a:lnTo>
                    <a:pt x="74" y="75"/>
                  </a:lnTo>
                  <a:lnTo>
                    <a:pt x="74" y="74"/>
                  </a:lnTo>
                  <a:lnTo>
                    <a:pt x="77" y="69"/>
                  </a:lnTo>
                  <a:lnTo>
                    <a:pt x="79" y="71"/>
                  </a:lnTo>
                  <a:lnTo>
                    <a:pt x="81" y="69"/>
                  </a:lnTo>
                  <a:lnTo>
                    <a:pt x="82" y="69"/>
                  </a:lnTo>
                  <a:lnTo>
                    <a:pt x="84" y="69"/>
                  </a:lnTo>
                  <a:lnTo>
                    <a:pt x="84" y="66"/>
                  </a:lnTo>
                  <a:lnTo>
                    <a:pt x="84" y="66"/>
                  </a:lnTo>
                  <a:lnTo>
                    <a:pt x="85" y="66"/>
                  </a:lnTo>
                  <a:lnTo>
                    <a:pt x="90" y="64"/>
                  </a:lnTo>
                  <a:lnTo>
                    <a:pt x="95" y="66"/>
                  </a:lnTo>
                  <a:lnTo>
                    <a:pt x="95" y="66"/>
                  </a:lnTo>
                  <a:lnTo>
                    <a:pt x="95" y="63"/>
                  </a:lnTo>
                  <a:lnTo>
                    <a:pt x="95" y="63"/>
                  </a:lnTo>
                  <a:lnTo>
                    <a:pt x="95" y="61"/>
                  </a:lnTo>
                  <a:lnTo>
                    <a:pt x="95" y="60"/>
                  </a:lnTo>
                  <a:lnTo>
                    <a:pt x="96" y="60"/>
                  </a:lnTo>
                  <a:lnTo>
                    <a:pt x="98" y="60"/>
                  </a:lnTo>
                  <a:lnTo>
                    <a:pt x="100" y="61"/>
                  </a:lnTo>
                  <a:lnTo>
                    <a:pt x="100" y="63"/>
                  </a:lnTo>
                  <a:lnTo>
                    <a:pt x="101" y="63"/>
                  </a:lnTo>
                  <a:lnTo>
                    <a:pt x="103" y="64"/>
                  </a:lnTo>
                  <a:lnTo>
                    <a:pt x="103" y="64"/>
                  </a:lnTo>
                  <a:lnTo>
                    <a:pt x="103" y="66"/>
                  </a:lnTo>
                  <a:lnTo>
                    <a:pt x="101" y="67"/>
                  </a:lnTo>
                  <a:lnTo>
                    <a:pt x="100" y="71"/>
                  </a:lnTo>
                  <a:lnTo>
                    <a:pt x="100" y="71"/>
                  </a:lnTo>
                  <a:lnTo>
                    <a:pt x="103" y="69"/>
                  </a:lnTo>
                  <a:lnTo>
                    <a:pt x="106" y="67"/>
                  </a:lnTo>
                  <a:lnTo>
                    <a:pt x="109" y="67"/>
                  </a:lnTo>
                  <a:lnTo>
                    <a:pt x="112" y="67"/>
                  </a:lnTo>
                  <a:lnTo>
                    <a:pt x="114" y="66"/>
                  </a:lnTo>
                  <a:lnTo>
                    <a:pt x="115" y="66"/>
                  </a:lnTo>
                  <a:lnTo>
                    <a:pt x="115" y="64"/>
                  </a:lnTo>
                  <a:lnTo>
                    <a:pt x="117" y="61"/>
                  </a:lnTo>
                  <a:lnTo>
                    <a:pt x="118" y="61"/>
                  </a:lnTo>
                  <a:lnTo>
                    <a:pt x="123" y="61"/>
                  </a:lnTo>
                  <a:lnTo>
                    <a:pt x="125" y="61"/>
                  </a:lnTo>
                  <a:lnTo>
                    <a:pt x="125" y="61"/>
                  </a:lnTo>
                  <a:lnTo>
                    <a:pt x="125" y="60"/>
                  </a:lnTo>
                  <a:lnTo>
                    <a:pt x="123" y="60"/>
                  </a:lnTo>
                  <a:lnTo>
                    <a:pt x="122" y="60"/>
                  </a:lnTo>
                  <a:lnTo>
                    <a:pt x="122" y="60"/>
                  </a:lnTo>
                  <a:lnTo>
                    <a:pt x="123" y="58"/>
                  </a:lnTo>
                  <a:lnTo>
                    <a:pt x="123" y="58"/>
                  </a:lnTo>
                  <a:lnTo>
                    <a:pt x="126" y="58"/>
                  </a:lnTo>
                  <a:lnTo>
                    <a:pt x="128" y="60"/>
                  </a:lnTo>
                  <a:lnTo>
                    <a:pt x="128" y="60"/>
                  </a:lnTo>
                  <a:lnTo>
                    <a:pt x="131" y="58"/>
                  </a:lnTo>
                  <a:lnTo>
                    <a:pt x="137" y="55"/>
                  </a:lnTo>
                  <a:lnTo>
                    <a:pt x="139" y="53"/>
                  </a:lnTo>
                  <a:lnTo>
                    <a:pt x="141" y="53"/>
                  </a:lnTo>
                  <a:lnTo>
                    <a:pt x="142" y="55"/>
                  </a:lnTo>
                  <a:lnTo>
                    <a:pt x="144" y="55"/>
                  </a:lnTo>
                  <a:lnTo>
                    <a:pt x="145" y="52"/>
                  </a:lnTo>
                  <a:lnTo>
                    <a:pt x="145" y="52"/>
                  </a:lnTo>
                  <a:lnTo>
                    <a:pt x="147" y="50"/>
                  </a:lnTo>
                  <a:lnTo>
                    <a:pt x="150" y="49"/>
                  </a:lnTo>
                  <a:lnTo>
                    <a:pt x="152" y="49"/>
                  </a:lnTo>
                  <a:lnTo>
                    <a:pt x="153" y="49"/>
                  </a:lnTo>
                  <a:lnTo>
                    <a:pt x="155" y="49"/>
                  </a:lnTo>
                  <a:lnTo>
                    <a:pt x="156" y="50"/>
                  </a:lnTo>
                  <a:lnTo>
                    <a:pt x="159" y="49"/>
                  </a:lnTo>
                  <a:lnTo>
                    <a:pt x="161" y="50"/>
                  </a:lnTo>
                  <a:lnTo>
                    <a:pt x="161" y="49"/>
                  </a:lnTo>
                  <a:lnTo>
                    <a:pt x="163" y="47"/>
                  </a:lnTo>
                  <a:lnTo>
                    <a:pt x="164" y="47"/>
                  </a:lnTo>
                  <a:lnTo>
                    <a:pt x="164" y="47"/>
                  </a:lnTo>
                  <a:lnTo>
                    <a:pt x="166" y="49"/>
                  </a:lnTo>
                  <a:lnTo>
                    <a:pt x="166" y="50"/>
                  </a:lnTo>
                  <a:lnTo>
                    <a:pt x="164" y="52"/>
                  </a:lnTo>
                  <a:lnTo>
                    <a:pt x="153" y="58"/>
                  </a:lnTo>
                  <a:lnTo>
                    <a:pt x="150" y="60"/>
                  </a:lnTo>
                  <a:lnTo>
                    <a:pt x="147" y="61"/>
                  </a:lnTo>
                  <a:lnTo>
                    <a:pt x="145" y="61"/>
                  </a:lnTo>
                  <a:lnTo>
                    <a:pt x="142" y="61"/>
                  </a:lnTo>
                  <a:lnTo>
                    <a:pt x="141" y="63"/>
                  </a:lnTo>
                  <a:lnTo>
                    <a:pt x="139" y="63"/>
                  </a:lnTo>
                  <a:lnTo>
                    <a:pt x="133" y="63"/>
                  </a:lnTo>
                  <a:lnTo>
                    <a:pt x="131" y="64"/>
                  </a:lnTo>
                  <a:lnTo>
                    <a:pt x="131" y="64"/>
                  </a:lnTo>
                  <a:lnTo>
                    <a:pt x="128" y="67"/>
                  </a:lnTo>
                  <a:lnTo>
                    <a:pt x="128" y="67"/>
                  </a:lnTo>
                  <a:lnTo>
                    <a:pt x="126" y="69"/>
                  </a:lnTo>
                  <a:lnTo>
                    <a:pt x="123" y="71"/>
                  </a:lnTo>
                  <a:lnTo>
                    <a:pt x="120" y="71"/>
                  </a:lnTo>
                  <a:lnTo>
                    <a:pt x="118" y="72"/>
                  </a:lnTo>
                  <a:lnTo>
                    <a:pt x="117" y="75"/>
                  </a:lnTo>
                  <a:lnTo>
                    <a:pt x="115" y="77"/>
                  </a:lnTo>
                  <a:lnTo>
                    <a:pt x="112" y="78"/>
                  </a:lnTo>
                  <a:lnTo>
                    <a:pt x="111" y="80"/>
                  </a:lnTo>
                  <a:lnTo>
                    <a:pt x="111" y="82"/>
                  </a:lnTo>
                  <a:lnTo>
                    <a:pt x="111" y="83"/>
                  </a:lnTo>
                  <a:lnTo>
                    <a:pt x="111" y="83"/>
                  </a:lnTo>
                  <a:lnTo>
                    <a:pt x="114" y="83"/>
                  </a:lnTo>
                  <a:lnTo>
                    <a:pt x="114" y="83"/>
                  </a:lnTo>
                  <a:lnTo>
                    <a:pt x="114" y="83"/>
                  </a:lnTo>
                  <a:lnTo>
                    <a:pt x="112" y="82"/>
                  </a:lnTo>
                  <a:lnTo>
                    <a:pt x="111" y="82"/>
                  </a:lnTo>
                  <a:lnTo>
                    <a:pt x="112" y="82"/>
                  </a:lnTo>
                  <a:lnTo>
                    <a:pt x="120" y="82"/>
                  </a:lnTo>
                  <a:lnTo>
                    <a:pt x="122" y="82"/>
                  </a:lnTo>
                  <a:lnTo>
                    <a:pt x="123" y="80"/>
                  </a:lnTo>
                  <a:lnTo>
                    <a:pt x="123" y="80"/>
                  </a:lnTo>
                  <a:lnTo>
                    <a:pt x="120" y="80"/>
                  </a:lnTo>
                  <a:lnTo>
                    <a:pt x="120" y="80"/>
                  </a:lnTo>
                  <a:lnTo>
                    <a:pt x="120" y="78"/>
                  </a:lnTo>
                  <a:lnTo>
                    <a:pt x="120" y="77"/>
                  </a:lnTo>
                  <a:lnTo>
                    <a:pt x="120" y="77"/>
                  </a:lnTo>
                  <a:lnTo>
                    <a:pt x="120" y="75"/>
                  </a:lnTo>
                  <a:lnTo>
                    <a:pt x="123" y="74"/>
                  </a:lnTo>
                  <a:lnTo>
                    <a:pt x="125" y="74"/>
                  </a:lnTo>
                  <a:lnTo>
                    <a:pt x="128" y="72"/>
                  </a:lnTo>
                  <a:lnTo>
                    <a:pt x="128" y="71"/>
                  </a:lnTo>
                  <a:lnTo>
                    <a:pt x="131" y="71"/>
                  </a:lnTo>
                  <a:lnTo>
                    <a:pt x="133" y="69"/>
                  </a:lnTo>
                  <a:lnTo>
                    <a:pt x="134" y="67"/>
                  </a:lnTo>
                  <a:lnTo>
                    <a:pt x="134" y="67"/>
                  </a:lnTo>
                  <a:lnTo>
                    <a:pt x="133" y="67"/>
                  </a:lnTo>
                  <a:lnTo>
                    <a:pt x="134" y="66"/>
                  </a:lnTo>
                  <a:lnTo>
                    <a:pt x="136" y="66"/>
                  </a:lnTo>
                  <a:lnTo>
                    <a:pt x="137" y="66"/>
                  </a:lnTo>
                  <a:lnTo>
                    <a:pt x="141" y="66"/>
                  </a:lnTo>
                  <a:lnTo>
                    <a:pt x="141" y="67"/>
                  </a:lnTo>
                  <a:lnTo>
                    <a:pt x="141" y="67"/>
                  </a:lnTo>
                  <a:lnTo>
                    <a:pt x="141" y="67"/>
                  </a:lnTo>
                  <a:lnTo>
                    <a:pt x="142" y="66"/>
                  </a:lnTo>
                  <a:lnTo>
                    <a:pt x="142" y="66"/>
                  </a:lnTo>
                  <a:lnTo>
                    <a:pt x="144" y="66"/>
                  </a:lnTo>
                  <a:lnTo>
                    <a:pt x="144" y="66"/>
                  </a:lnTo>
                  <a:lnTo>
                    <a:pt x="145" y="66"/>
                  </a:lnTo>
                  <a:lnTo>
                    <a:pt x="145" y="67"/>
                  </a:lnTo>
                  <a:lnTo>
                    <a:pt x="145" y="71"/>
                  </a:lnTo>
                  <a:lnTo>
                    <a:pt x="145" y="72"/>
                  </a:lnTo>
                  <a:lnTo>
                    <a:pt x="147" y="71"/>
                  </a:lnTo>
                  <a:lnTo>
                    <a:pt x="147" y="69"/>
                  </a:lnTo>
                  <a:lnTo>
                    <a:pt x="150" y="64"/>
                  </a:lnTo>
                  <a:lnTo>
                    <a:pt x="152" y="63"/>
                  </a:lnTo>
                  <a:lnTo>
                    <a:pt x="155" y="61"/>
                  </a:lnTo>
                  <a:lnTo>
                    <a:pt x="158" y="60"/>
                  </a:lnTo>
                  <a:lnTo>
                    <a:pt x="166" y="56"/>
                  </a:lnTo>
                  <a:lnTo>
                    <a:pt x="171" y="55"/>
                  </a:lnTo>
                  <a:lnTo>
                    <a:pt x="172" y="55"/>
                  </a:lnTo>
                  <a:lnTo>
                    <a:pt x="174" y="55"/>
                  </a:lnTo>
                  <a:lnTo>
                    <a:pt x="174" y="53"/>
                  </a:lnTo>
                  <a:lnTo>
                    <a:pt x="175" y="53"/>
                  </a:lnTo>
                  <a:lnTo>
                    <a:pt x="175" y="53"/>
                  </a:lnTo>
                  <a:lnTo>
                    <a:pt x="175" y="55"/>
                  </a:lnTo>
                  <a:lnTo>
                    <a:pt x="175" y="55"/>
                  </a:lnTo>
                  <a:lnTo>
                    <a:pt x="172" y="56"/>
                  </a:lnTo>
                  <a:lnTo>
                    <a:pt x="172" y="56"/>
                  </a:lnTo>
                  <a:lnTo>
                    <a:pt x="172" y="58"/>
                  </a:lnTo>
                  <a:lnTo>
                    <a:pt x="172" y="60"/>
                  </a:lnTo>
                  <a:lnTo>
                    <a:pt x="174" y="60"/>
                  </a:lnTo>
                  <a:lnTo>
                    <a:pt x="174" y="60"/>
                  </a:lnTo>
                  <a:lnTo>
                    <a:pt x="177" y="58"/>
                  </a:lnTo>
                  <a:lnTo>
                    <a:pt x="178" y="56"/>
                  </a:lnTo>
                  <a:lnTo>
                    <a:pt x="183" y="53"/>
                  </a:lnTo>
                  <a:lnTo>
                    <a:pt x="183" y="52"/>
                  </a:lnTo>
                  <a:lnTo>
                    <a:pt x="185" y="49"/>
                  </a:lnTo>
                  <a:lnTo>
                    <a:pt x="186" y="47"/>
                  </a:lnTo>
                  <a:lnTo>
                    <a:pt x="191" y="45"/>
                  </a:lnTo>
                  <a:lnTo>
                    <a:pt x="193" y="45"/>
                  </a:lnTo>
                  <a:lnTo>
                    <a:pt x="189" y="44"/>
                  </a:lnTo>
                  <a:lnTo>
                    <a:pt x="188" y="44"/>
                  </a:lnTo>
                  <a:lnTo>
                    <a:pt x="188" y="44"/>
                  </a:lnTo>
                  <a:lnTo>
                    <a:pt x="188" y="42"/>
                  </a:lnTo>
                  <a:lnTo>
                    <a:pt x="186" y="41"/>
                  </a:lnTo>
                  <a:lnTo>
                    <a:pt x="186" y="41"/>
                  </a:lnTo>
                  <a:lnTo>
                    <a:pt x="186" y="39"/>
                  </a:lnTo>
                  <a:lnTo>
                    <a:pt x="186" y="37"/>
                  </a:lnTo>
                  <a:lnTo>
                    <a:pt x="188" y="37"/>
                  </a:lnTo>
                  <a:lnTo>
                    <a:pt x="188" y="37"/>
                  </a:lnTo>
                  <a:lnTo>
                    <a:pt x="191" y="37"/>
                  </a:lnTo>
                  <a:lnTo>
                    <a:pt x="193" y="37"/>
                  </a:lnTo>
                  <a:lnTo>
                    <a:pt x="197" y="42"/>
                  </a:lnTo>
                  <a:lnTo>
                    <a:pt x="199" y="44"/>
                  </a:lnTo>
                  <a:lnTo>
                    <a:pt x="200" y="45"/>
                  </a:lnTo>
                  <a:lnTo>
                    <a:pt x="204" y="50"/>
                  </a:lnTo>
                  <a:lnTo>
                    <a:pt x="205" y="53"/>
                  </a:lnTo>
                  <a:lnTo>
                    <a:pt x="207" y="55"/>
                  </a:lnTo>
                  <a:lnTo>
                    <a:pt x="207" y="58"/>
                  </a:lnTo>
                  <a:lnTo>
                    <a:pt x="208" y="58"/>
                  </a:lnTo>
                  <a:lnTo>
                    <a:pt x="213" y="63"/>
                  </a:lnTo>
                  <a:lnTo>
                    <a:pt x="216" y="66"/>
                  </a:lnTo>
                  <a:lnTo>
                    <a:pt x="219" y="67"/>
                  </a:lnTo>
                  <a:lnTo>
                    <a:pt x="221" y="67"/>
                  </a:lnTo>
                  <a:lnTo>
                    <a:pt x="224" y="69"/>
                  </a:lnTo>
                  <a:lnTo>
                    <a:pt x="226" y="69"/>
                  </a:lnTo>
                  <a:lnTo>
                    <a:pt x="229" y="66"/>
                  </a:lnTo>
                  <a:lnTo>
                    <a:pt x="229" y="66"/>
                  </a:lnTo>
                  <a:lnTo>
                    <a:pt x="227" y="63"/>
                  </a:lnTo>
                  <a:lnTo>
                    <a:pt x="227" y="61"/>
                  </a:lnTo>
                  <a:lnTo>
                    <a:pt x="227" y="61"/>
                  </a:lnTo>
                  <a:lnTo>
                    <a:pt x="229" y="58"/>
                  </a:lnTo>
                  <a:lnTo>
                    <a:pt x="229" y="58"/>
                  </a:lnTo>
                  <a:lnTo>
                    <a:pt x="229" y="56"/>
                  </a:lnTo>
                  <a:lnTo>
                    <a:pt x="230" y="56"/>
                  </a:lnTo>
                  <a:lnTo>
                    <a:pt x="230" y="56"/>
                  </a:lnTo>
                  <a:lnTo>
                    <a:pt x="232" y="56"/>
                  </a:lnTo>
                  <a:lnTo>
                    <a:pt x="232" y="55"/>
                  </a:lnTo>
                  <a:lnTo>
                    <a:pt x="234" y="53"/>
                  </a:lnTo>
                  <a:lnTo>
                    <a:pt x="235" y="53"/>
                  </a:lnTo>
                  <a:lnTo>
                    <a:pt x="235" y="52"/>
                  </a:lnTo>
                  <a:lnTo>
                    <a:pt x="234" y="52"/>
                  </a:lnTo>
                  <a:lnTo>
                    <a:pt x="234" y="52"/>
                  </a:lnTo>
                  <a:lnTo>
                    <a:pt x="232" y="52"/>
                  </a:lnTo>
                  <a:lnTo>
                    <a:pt x="232" y="52"/>
                  </a:lnTo>
                  <a:lnTo>
                    <a:pt x="232" y="50"/>
                  </a:lnTo>
                  <a:lnTo>
                    <a:pt x="235" y="50"/>
                  </a:lnTo>
                  <a:lnTo>
                    <a:pt x="237" y="49"/>
                  </a:lnTo>
                  <a:lnTo>
                    <a:pt x="237" y="49"/>
                  </a:lnTo>
                  <a:lnTo>
                    <a:pt x="238" y="49"/>
                  </a:lnTo>
                  <a:lnTo>
                    <a:pt x="238" y="49"/>
                  </a:lnTo>
                  <a:lnTo>
                    <a:pt x="240" y="49"/>
                  </a:lnTo>
                  <a:lnTo>
                    <a:pt x="240" y="50"/>
                  </a:lnTo>
                  <a:lnTo>
                    <a:pt x="240" y="52"/>
                  </a:lnTo>
                  <a:lnTo>
                    <a:pt x="240" y="53"/>
                  </a:lnTo>
                  <a:lnTo>
                    <a:pt x="240" y="58"/>
                  </a:lnTo>
                  <a:lnTo>
                    <a:pt x="241" y="58"/>
                  </a:lnTo>
                  <a:lnTo>
                    <a:pt x="245" y="60"/>
                  </a:lnTo>
                  <a:lnTo>
                    <a:pt x="245" y="61"/>
                  </a:lnTo>
                  <a:lnTo>
                    <a:pt x="240" y="64"/>
                  </a:lnTo>
                  <a:lnTo>
                    <a:pt x="240" y="66"/>
                  </a:lnTo>
                  <a:lnTo>
                    <a:pt x="240" y="66"/>
                  </a:lnTo>
                  <a:lnTo>
                    <a:pt x="240" y="67"/>
                  </a:lnTo>
                  <a:lnTo>
                    <a:pt x="240" y="67"/>
                  </a:lnTo>
                  <a:lnTo>
                    <a:pt x="241" y="67"/>
                  </a:lnTo>
                  <a:lnTo>
                    <a:pt x="245" y="67"/>
                  </a:lnTo>
                  <a:lnTo>
                    <a:pt x="246" y="67"/>
                  </a:lnTo>
                  <a:lnTo>
                    <a:pt x="253" y="67"/>
                  </a:lnTo>
                  <a:lnTo>
                    <a:pt x="253" y="67"/>
                  </a:lnTo>
                  <a:lnTo>
                    <a:pt x="254" y="66"/>
                  </a:lnTo>
                  <a:lnTo>
                    <a:pt x="256" y="64"/>
                  </a:lnTo>
                  <a:lnTo>
                    <a:pt x="257" y="64"/>
                  </a:lnTo>
                  <a:lnTo>
                    <a:pt x="257" y="64"/>
                  </a:lnTo>
                  <a:lnTo>
                    <a:pt x="259" y="61"/>
                  </a:lnTo>
                  <a:lnTo>
                    <a:pt x="259" y="58"/>
                  </a:lnTo>
                  <a:lnTo>
                    <a:pt x="259" y="58"/>
                  </a:lnTo>
                  <a:lnTo>
                    <a:pt x="260" y="56"/>
                  </a:lnTo>
                  <a:lnTo>
                    <a:pt x="262" y="56"/>
                  </a:lnTo>
                  <a:lnTo>
                    <a:pt x="264" y="56"/>
                  </a:lnTo>
                  <a:lnTo>
                    <a:pt x="265" y="56"/>
                  </a:lnTo>
                  <a:lnTo>
                    <a:pt x="270" y="56"/>
                  </a:lnTo>
                  <a:lnTo>
                    <a:pt x="275" y="56"/>
                  </a:lnTo>
                  <a:lnTo>
                    <a:pt x="279" y="56"/>
                  </a:lnTo>
                  <a:lnTo>
                    <a:pt x="282" y="58"/>
                  </a:lnTo>
                  <a:lnTo>
                    <a:pt x="284" y="58"/>
                  </a:lnTo>
                  <a:lnTo>
                    <a:pt x="290" y="61"/>
                  </a:lnTo>
                  <a:lnTo>
                    <a:pt x="292" y="61"/>
                  </a:lnTo>
                  <a:lnTo>
                    <a:pt x="300" y="66"/>
                  </a:lnTo>
                  <a:lnTo>
                    <a:pt x="301" y="67"/>
                  </a:lnTo>
                  <a:lnTo>
                    <a:pt x="306" y="69"/>
                  </a:lnTo>
                  <a:lnTo>
                    <a:pt x="320" y="71"/>
                  </a:lnTo>
                  <a:lnTo>
                    <a:pt x="322" y="71"/>
                  </a:lnTo>
                  <a:lnTo>
                    <a:pt x="327" y="74"/>
                  </a:lnTo>
                  <a:lnTo>
                    <a:pt x="328" y="75"/>
                  </a:lnTo>
                  <a:lnTo>
                    <a:pt x="331" y="77"/>
                  </a:lnTo>
                  <a:lnTo>
                    <a:pt x="336" y="77"/>
                  </a:lnTo>
                  <a:lnTo>
                    <a:pt x="342" y="78"/>
                  </a:lnTo>
                  <a:lnTo>
                    <a:pt x="344" y="80"/>
                  </a:lnTo>
                  <a:lnTo>
                    <a:pt x="346" y="80"/>
                  </a:lnTo>
                  <a:lnTo>
                    <a:pt x="347" y="80"/>
                  </a:lnTo>
                  <a:lnTo>
                    <a:pt x="353" y="80"/>
                  </a:lnTo>
                  <a:lnTo>
                    <a:pt x="355" y="80"/>
                  </a:lnTo>
                  <a:lnTo>
                    <a:pt x="357" y="80"/>
                  </a:lnTo>
                  <a:lnTo>
                    <a:pt x="358" y="82"/>
                  </a:lnTo>
                  <a:lnTo>
                    <a:pt x="361" y="82"/>
                  </a:lnTo>
                  <a:lnTo>
                    <a:pt x="361" y="82"/>
                  </a:lnTo>
                  <a:lnTo>
                    <a:pt x="358" y="78"/>
                  </a:lnTo>
                  <a:lnTo>
                    <a:pt x="358" y="78"/>
                  </a:lnTo>
                  <a:lnTo>
                    <a:pt x="360" y="78"/>
                  </a:lnTo>
                  <a:lnTo>
                    <a:pt x="363" y="78"/>
                  </a:lnTo>
                  <a:lnTo>
                    <a:pt x="363" y="77"/>
                  </a:lnTo>
                  <a:lnTo>
                    <a:pt x="364" y="77"/>
                  </a:lnTo>
                  <a:lnTo>
                    <a:pt x="368" y="78"/>
                  </a:lnTo>
                  <a:lnTo>
                    <a:pt x="369" y="78"/>
                  </a:lnTo>
                  <a:lnTo>
                    <a:pt x="372" y="80"/>
                  </a:lnTo>
                  <a:lnTo>
                    <a:pt x="377" y="82"/>
                  </a:lnTo>
                  <a:lnTo>
                    <a:pt x="382" y="83"/>
                  </a:lnTo>
                  <a:lnTo>
                    <a:pt x="385" y="86"/>
                  </a:lnTo>
                  <a:lnTo>
                    <a:pt x="388" y="88"/>
                  </a:lnTo>
                  <a:lnTo>
                    <a:pt x="390" y="91"/>
                  </a:lnTo>
                  <a:lnTo>
                    <a:pt x="390" y="91"/>
                  </a:lnTo>
                  <a:lnTo>
                    <a:pt x="390" y="93"/>
                  </a:lnTo>
                  <a:lnTo>
                    <a:pt x="391" y="93"/>
                  </a:lnTo>
                  <a:lnTo>
                    <a:pt x="391" y="93"/>
                  </a:lnTo>
                  <a:lnTo>
                    <a:pt x="390" y="94"/>
                  </a:lnTo>
                  <a:lnTo>
                    <a:pt x="390" y="96"/>
                  </a:lnTo>
                  <a:lnTo>
                    <a:pt x="390" y="96"/>
                  </a:lnTo>
                  <a:lnTo>
                    <a:pt x="387" y="96"/>
                  </a:lnTo>
                  <a:lnTo>
                    <a:pt x="380" y="96"/>
                  </a:lnTo>
                  <a:lnTo>
                    <a:pt x="379" y="97"/>
                  </a:lnTo>
                  <a:lnTo>
                    <a:pt x="374" y="99"/>
                  </a:lnTo>
                  <a:lnTo>
                    <a:pt x="374" y="100"/>
                  </a:lnTo>
                  <a:lnTo>
                    <a:pt x="374" y="100"/>
                  </a:lnTo>
                  <a:lnTo>
                    <a:pt x="374" y="102"/>
                  </a:lnTo>
                  <a:lnTo>
                    <a:pt x="374" y="102"/>
                  </a:lnTo>
                  <a:lnTo>
                    <a:pt x="371" y="104"/>
                  </a:lnTo>
                  <a:lnTo>
                    <a:pt x="371" y="105"/>
                  </a:lnTo>
                  <a:lnTo>
                    <a:pt x="372" y="105"/>
                  </a:lnTo>
                  <a:lnTo>
                    <a:pt x="374" y="107"/>
                  </a:lnTo>
                  <a:lnTo>
                    <a:pt x="375" y="107"/>
                  </a:lnTo>
                  <a:lnTo>
                    <a:pt x="379" y="107"/>
                  </a:lnTo>
                  <a:lnTo>
                    <a:pt x="382" y="107"/>
                  </a:lnTo>
                  <a:lnTo>
                    <a:pt x="385" y="108"/>
                  </a:lnTo>
                  <a:lnTo>
                    <a:pt x="387" y="108"/>
                  </a:lnTo>
                  <a:lnTo>
                    <a:pt x="388" y="108"/>
                  </a:lnTo>
                  <a:lnTo>
                    <a:pt x="390" y="110"/>
                  </a:lnTo>
                  <a:lnTo>
                    <a:pt x="393" y="110"/>
                  </a:lnTo>
                  <a:lnTo>
                    <a:pt x="396" y="110"/>
                  </a:lnTo>
                  <a:lnTo>
                    <a:pt x="402" y="110"/>
                  </a:lnTo>
                  <a:lnTo>
                    <a:pt x="404" y="110"/>
                  </a:lnTo>
                  <a:lnTo>
                    <a:pt x="407" y="110"/>
                  </a:lnTo>
                  <a:lnTo>
                    <a:pt x="412" y="110"/>
                  </a:lnTo>
                  <a:lnTo>
                    <a:pt x="413" y="110"/>
                  </a:lnTo>
                  <a:lnTo>
                    <a:pt x="415" y="110"/>
                  </a:lnTo>
                  <a:lnTo>
                    <a:pt x="416" y="108"/>
                  </a:lnTo>
                  <a:lnTo>
                    <a:pt x="418" y="108"/>
                  </a:lnTo>
                  <a:lnTo>
                    <a:pt x="424" y="108"/>
                  </a:lnTo>
                  <a:lnTo>
                    <a:pt x="426" y="108"/>
                  </a:lnTo>
                  <a:lnTo>
                    <a:pt x="428" y="108"/>
                  </a:lnTo>
                  <a:lnTo>
                    <a:pt x="431" y="107"/>
                  </a:lnTo>
                  <a:lnTo>
                    <a:pt x="431" y="107"/>
                  </a:lnTo>
                  <a:lnTo>
                    <a:pt x="432" y="107"/>
                  </a:lnTo>
                  <a:lnTo>
                    <a:pt x="432" y="108"/>
                  </a:lnTo>
                  <a:lnTo>
                    <a:pt x="434" y="108"/>
                  </a:lnTo>
                  <a:lnTo>
                    <a:pt x="437" y="107"/>
                  </a:lnTo>
                  <a:lnTo>
                    <a:pt x="443" y="104"/>
                  </a:lnTo>
                  <a:lnTo>
                    <a:pt x="445" y="104"/>
                  </a:lnTo>
                  <a:lnTo>
                    <a:pt x="446" y="102"/>
                  </a:lnTo>
                  <a:lnTo>
                    <a:pt x="448" y="102"/>
                  </a:lnTo>
                  <a:lnTo>
                    <a:pt x="448" y="104"/>
                  </a:lnTo>
                  <a:lnTo>
                    <a:pt x="450" y="105"/>
                  </a:lnTo>
                  <a:lnTo>
                    <a:pt x="450" y="105"/>
                  </a:lnTo>
                  <a:lnTo>
                    <a:pt x="451" y="105"/>
                  </a:lnTo>
                  <a:lnTo>
                    <a:pt x="453" y="107"/>
                  </a:lnTo>
                  <a:lnTo>
                    <a:pt x="453" y="108"/>
                  </a:lnTo>
                  <a:lnTo>
                    <a:pt x="454" y="108"/>
                  </a:lnTo>
                  <a:lnTo>
                    <a:pt x="459" y="108"/>
                  </a:lnTo>
                  <a:lnTo>
                    <a:pt x="462" y="110"/>
                  </a:lnTo>
                  <a:lnTo>
                    <a:pt x="462" y="110"/>
                  </a:lnTo>
                  <a:lnTo>
                    <a:pt x="464" y="112"/>
                  </a:lnTo>
                  <a:lnTo>
                    <a:pt x="464" y="115"/>
                  </a:lnTo>
                  <a:lnTo>
                    <a:pt x="464" y="115"/>
                  </a:lnTo>
                  <a:lnTo>
                    <a:pt x="465" y="116"/>
                  </a:lnTo>
                  <a:lnTo>
                    <a:pt x="465" y="116"/>
                  </a:lnTo>
                  <a:lnTo>
                    <a:pt x="465" y="116"/>
                  </a:lnTo>
                  <a:lnTo>
                    <a:pt x="467" y="113"/>
                  </a:lnTo>
                  <a:lnTo>
                    <a:pt x="467" y="112"/>
                  </a:lnTo>
                  <a:lnTo>
                    <a:pt x="469" y="113"/>
                  </a:lnTo>
                  <a:lnTo>
                    <a:pt x="469" y="113"/>
                  </a:lnTo>
                  <a:lnTo>
                    <a:pt x="470" y="115"/>
                  </a:lnTo>
                  <a:lnTo>
                    <a:pt x="473" y="118"/>
                  </a:lnTo>
                  <a:lnTo>
                    <a:pt x="478" y="121"/>
                  </a:lnTo>
                  <a:lnTo>
                    <a:pt x="478" y="123"/>
                  </a:lnTo>
                  <a:lnTo>
                    <a:pt x="480" y="123"/>
                  </a:lnTo>
                  <a:lnTo>
                    <a:pt x="478" y="124"/>
                  </a:lnTo>
                  <a:lnTo>
                    <a:pt x="478" y="124"/>
                  </a:lnTo>
                  <a:lnTo>
                    <a:pt x="476" y="126"/>
                  </a:lnTo>
                  <a:lnTo>
                    <a:pt x="475" y="126"/>
                  </a:lnTo>
                  <a:lnTo>
                    <a:pt x="473" y="126"/>
                  </a:lnTo>
                  <a:lnTo>
                    <a:pt x="470" y="124"/>
                  </a:lnTo>
                  <a:lnTo>
                    <a:pt x="470" y="124"/>
                  </a:lnTo>
                  <a:lnTo>
                    <a:pt x="472" y="126"/>
                  </a:lnTo>
                  <a:lnTo>
                    <a:pt x="475" y="129"/>
                  </a:lnTo>
                  <a:lnTo>
                    <a:pt x="475" y="130"/>
                  </a:lnTo>
                  <a:lnTo>
                    <a:pt x="476" y="130"/>
                  </a:lnTo>
                  <a:lnTo>
                    <a:pt x="476" y="130"/>
                  </a:lnTo>
                  <a:lnTo>
                    <a:pt x="478" y="132"/>
                  </a:lnTo>
                  <a:lnTo>
                    <a:pt x="478" y="132"/>
                  </a:lnTo>
                  <a:lnTo>
                    <a:pt x="481" y="135"/>
                  </a:lnTo>
                  <a:lnTo>
                    <a:pt x="481" y="135"/>
                  </a:lnTo>
                  <a:lnTo>
                    <a:pt x="484" y="140"/>
                  </a:lnTo>
                  <a:lnTo>
                    <a:pt x="486" y="141"/>
                  </a:lnTo>
                  <a:lnTo>
                    <a:pt x="487" y="141"/>
                  </a:lnTo>
                  <a:lnTo>
                    <a:pt x="487" y="141"/>
                  </a:lnTo>
                  <a:lnTo>
                    <a:pt x="487" y="141"/>
                  </a:lnTo>
                  <a:lnTo>
                    <a:pt x="484" y="137"/>
                  </a:lnTo>
                  <a:lnTo>
                    <a:pt x="481" y="134"/>
                  </a:lnTo>
                  <a:lnTo>
                    <a:pt x="481" y="132"/>
                  </a:lnTo>
                  <a:lnTo>
                    <a:pt x="481" y="132"/>
                  </a:lnTo>
                  <a:lnTo>
                    <a:pt x="481" y="127"/>
                  </a:lnTo>
                  <a:lnTo>
                    <a:pt x="481" y="127"/>
                  </a:lnTo>
                  <a:lnTo>
                    <a:pt x="483" y="127"/>
                  </a:lnTo>
                  <a:lnTo>
                    <a:pt x="484" y="129"/>
                  </a:lnTo>
                  <a:lnTo>
                    <a:pt x="486" y="129"/>
                  </a:lnTo>
                  <a:lnTo>
                    <a:pt x="486" y="129"/>
                  </a:lnTo>
                  <a:lnTo>
                    <a:pt x="486" y="129"/>
                  </a:lnTo>
                  <a:lnTo>
                    <a:pt x="487" y="129"/>
                  </a:lnTo>
                  <a:lnTo>
                    <a:pt x="489" y="130"/>
                  </a:lnTo>
                  <a:lnTo>
                    <a:pt x="489" y="130"/>
                  </a:lnTo>
                  <a:lnTo>
                    <a:pt x="489" y="127"/>
                  </a:lnTo>
                  <a:lnTo>
                    <a:pt x="487" y="126"/>
                  </a:lnTo>
                  <a:lnTo>
                    <a:pt x="487" y="126"/>
                  </a:lnTo>
                  <a:lnTo>
                    <a:pt x="487" y="124"/>
                  </a:lnTo>
                  <a:lnTo>
                    <a:pt x="487" y="124"/>
                  </a:lnTo>
                  <a:lnTo>
                    <a:pt x="484" y="123"/>
                  </a:lnTo>
                  <a:lnTo>
                    <a:pt x="484" y="121"/>
                  </a:lnTo>
                  <a:lnTo>
                    <a:pt x="483" y="118"/>
                  </a:lnTo>
                  <a:lnTo>
                    <a:pt x="483" y="116"/>
                  </a:lnTo>
                  <a:lnTo>
                    <a:pt x="483" y="115"/>
                  </a:lnTo>
                  <a:lnTo>
                    <a:pt x="483" y="115"/>
                  </a:lnTo>
                  <a:lnTo>
                    <a:pt x="481" y="113"/>
                  </a:lnTo>
                  <a:lnTo>
                    <a:pt x="480" y="112"/>
                  </a:lnTo>
                  <a:lnTo>
                    <a:pt x="478" y="110"/>
                  </a:lnTo>
                  <a:lnTo>
                    <a:pt x="478" y="108"/>
                  </a:lnTo>
                  <a:lnTo>
                    <a:pt x="478" y="107"/>
                  </a:lnTo>
                  <a:lnTo>
                    <a:pt x="480" y="105"/>
                  </a:lnTo>
                  <a:lnTo>
                    <a:pt x="481" y="105"/>
                  </a:lnTo>
                  <a:lnTo>
                    <a:pt x="481" y="104"/>
                  </a:lnTo>
                  <a:lnTo>
                    <a:pt x="481" y="102"/>
                  </a:lnTo>
                  <a:lnTo>
                    <a:pt x="481" y="102"/>
                  </a:lnTo>
                  <a:lnTo>
                    <a:pt x="481" y="102"/>
                  </a:lnTo>
                  <a:lnTo>
                    <a:pt x="484" y="100"/>
                  </a:lnTo>
                  <a:lnTo>
                    <a:pt x="486" y="100"/>
                  </a:lnTo>
                  <a:lnTo>
                    <a:pt x="487" y="100"/>
                  </a:lnTo>
                  <a:lnTo>
                    <a:pt x="489" y="100"/>
                  </a:lnTo>
                  <a:lnTo>
                    <a:pt x="491" y="100"/>
                  </a:lnTo>
                  <a:lnTo>
                    <a:pt x="492" y="100"/>
                  </a:lnTo>
                  <a:lnTo>
                    <a:pt x="494" y="99"/>
                  </a:lnTo>
                  <a:lnTo>
                    <a:pt x="494" y="99"/>
                  </a:lnTo>
                  <a:lnTo>
                    <a:pt x="495" y="99"/>
                  </a:lnTo>
                  <a:lnTo>
                    <a:pt x="497" y="97"/>
                  </a:lnTo>
                  <a:lnTo>
                    <a:pt x="497" y="97"/>
                  </a:lnTo>
                  <a:lnTo>
                    <a:pt x="498" y="97"/>
                  </a:lnTo>
                  <a:lnTo>
                    <a:pt x="500" y="97"/>
                  </a:lnTo>
                  <a:lnTo>
                    <a:pt x="500" y="97"/>
                  </a:lnTo>
                  <a:lnTo>
                    <a:pt x="500" y="96"/>
                  </a:lnTo>
                  <a:lnTo>
                    <a:pt x="500" y="94"/>
                  </a:lnTo>
                  <a:lnTo>
                    <a:pt x="503" y="93"/>
                  </a:lnTo>
                  <a:lnTo>
                    <a:pt x="505" y="93"/>
                  </a:lnTo>
                  <a:lnTo>
                    <a:pt x="506" y="93"/>
                  </a:lnTo>
                  <a:lnTo>
                    <a:pt x="508" y="91"/>
                  </a:lnTo>
                  <a:lnTo>
                    <a:pt x="508" y="91"/>
                  </a:lnTo>
                  <a:lnTo>
                    <a:pt x="510" y="89"/>
                  </a:lnTo>
                  <a:lnTo>
                    <a:pt x="510" y="88"/>
                  </a:lnTo>
                  <a:lnTo>
                    <a:pt x="510" y="88"/>
                  </a:lnTo>
                  <a:lnTo>
                    <a:pt x="508" y="86"/>
                  </a:lnTo>
                  <a:lnTo>
                    <a:pt x="506" y="86"/>
                  </a:lnTo>
                  <a:lnTo>
                    <a:pt x="503" y="88"/>
                  </a:lnTo>
                  <a:lnTo>
                    <a:pt x="500" y="89"/>
                  </a:lnTo>
                  <a:lnTo>
                    <a:pt x="498" y="91"/>
                  </a:lnTo>
                  <a:lnTo>
                    <a:pt x="498" y="93"/>
                  </a:lnTo>
                  <a:lnTo>
                    <a:pt x="497" y="94"/>
                  </a:lnTo>
                  <a:lnTo>
                    <a:pt x="495" y="93"/>
                  </a:lnTo>
                  <a:lnTo>
                    <a:pt x="494" y="93"/>
                  </a:lnTo>
                  <a:lnTo>
                    <a:pt x="492" y="93"/>
                  </a:lnTo>
                  <a:lnTo>
                    <a:pt x="491" y="94"/>
                  </a:lnTo>
                  <a:lnTo>
                    <a:pt x="491" y="94"/>
                  </a:lnTo>
                  <a:lnTo>
                    <a:pt x="487" y="96"/>
                  </a:lnTo>
                  <a:lnTo>
                    <a:pt x="484" y="94"/>
                  </a:lnTo>
                  <a:lnTo>
                    <a:pt x="483" y="94"/>
                  </a:lnTo>
                  <a:lnTo>
                    <a:pt x="481" y="96"/>
                  </a:lnTo>
                  <a:lnTo>
                    <a:pt x="481" y="96"/>
                  </a:lnTo>
                  <a:lnTo>
                    <a:pt x="483" y="97"/>
                  </a:lnTo>
                  <a:lnTo>
                    <a:pt x="481" y="97"/>
                  </a:lnTo>
                  <a:lnTo>
                    <a:pt x="476" y="99"/>
                  </a:lnTo>
                  <a:lnTo>
                    <a:pt x="476" y="99"/>
                  </a:lnTo>
                  <a:lnTo>
                    <a:pt x="473" y="99"/>
                  </a:lnTo>
                  <a:lnTo>
                    <a:pt x="473" y="99"/>
                  </a:lnTo>
                  <a:lnTo>
                    <a:pt x="472" y="97"/>
                  </a:lnTo>
                  <a:lnTo>
                    <a:pt x="467" y="96"/>
                  </a:lnTo>
                  <a:lnTo>
                    <a:pt x="467" y="96"/>
                  </a:lnTo>
                  <a:lnTo>
                    <a:pt x="469" y="93"/>
                  </a:lnTo>
                  <a:lnTo>
                    <a:pt x="473" y="88"/>
                  </a:lnTo>
                  <a:lnTo>
                    <a:pt x="473" y="88"/>
                  </a:lnTo>
                  <a:lnTo>
                    <a:pt x="481" y="86"/>
                  </a:lnTo>
                  <a:lnTo>
                    <a:pt x="486" y="85"/>
                  </a:lnTo>
                  <a:lnTo>
                    <a:pt x="494" y="82"/>
                  </a:lnTo>
                  <a:lnTo>
                    <a:pt x="495" y="82"/>
                  </a:lnTo>
                  <a:lnTo>
                    <a:pt x="502" y="80"/>
                  </a:lnTo>
                  <a:lnTo>
                    <a:pt x="505" y="80"/>
                  </a:lnTo>
                  <a:lnTo>
                    <a:pt x="506" y="80"/>
                  </a:lnTo>
                  <a:lnTo>
                    <a:pt x="510" y="80"/>
                  </a:lnTo>
                  <a:lnTo>
                    <a:pt x="511" y="82"/>
                  </a:lnTo>
                  <a:lnTo>
                    <a:pt x="513" y="83"/>
                  </a:lnTo>
                  <a:lnTo>
                    <a:pt x="513" y="85"/>
                  </a:lnTo>
                  <a:lnTo>
                    <a:pt x="514" y="88"/>
                  </a:lnTo>
                  <a:lnTo>
                    <a:pt x="514" y="91"/>
                  </a:lnTo>
                  <a:lnTo>
                    <a:pt x="516" y="93"/>
                  </a:lnTo>
                  <a:lnTo>
                    <a:pt x="517" y="94"/>
                  </a:lnTo>
                  <a:lnTo>
                    <a:pt x="519" y="94"/>
                  </a:lnTo>
                  <a:lnTo>
                    <a:pt x="521" y="96"/>
                  </a:lnTo>
                  <a:lnTo>
                    <a:pt x="521" y="94"/>
                  </a:lnTo>
                  <a:lnTo>
                    <a:pt x="522" y="94"/>
                  </a:lnTo>
                  <a:lnTo>
                    <a:pt x="522" y="94"/>
                  </a:lnTo>
                  <a:lnTo>
                    <a:pt x="522" y="96"/>
                  </a:lnTo>
                  <a:lnTo>
                    <a:pt x="522" y="96"/>
                  </a:lnTo>
                  <a:lnTo>
                    <a:pt x="524" y="96"/>
                  </a:lnTo>
                  <a:lnTo>
                    <a:pt x="525" y="97"/>
                  </a:lnTo>
                  <a:lnTo>
                    <a:pt x="527" y="97"/>
                  </a:lnTo>
                  <a:lnTo>
                    <a:pt x="525" y="99"/>
                  </a:lnTo>
                  <a:lnTo>
                    <a:pt x="527" y="99"/>
                  </a:lnTo>
                  <a:lnTo>
                    <a:pt x="528" y="100"/>
                  </a:lnTo>
                  <a:lnTo>
                    <a:pt x="530" y="102"/>
                  </a:lnTo>
                  <a:lnTo>
                    <a:pt x="533" y="102"/>
                  </a:lnTo>
                  <a:lnTo>
                    <a:pt x="536" y="102"/>
                  </a:lnTo>
                  <a:lnTo>
                    <a:pt x="541" y="100"/>
                  </a:lnTo>
                  <a:lnTo>
                    <a:pt x="543" y="99"/>
                  </a:lnTo>
                  <a:lnTo>
                    <a:pt x="546" y="100"/>
                  </a:lnTo>
                  <a:lnTo>
                    <a:pt x="549" y="104"/>
                  </a:lnTo>
                  <a:lnTo>
                    <a:pt x="552" y="107"/>
                  </a:lnTo>
                  <a:lnTo>
                    <a:pt x="554" y="107"/>
                  </a:lnTo>
                  <a:lnTo>
                    <a:pt x="558" y="108"/>
                  </a:lnTo>
                  <a:lnTo>
                    <a:pt x="560" y="108"/>
                  </a:lnTo>
                  <a:lnTo>
                    <a:pt x="562" y="108"/>
                  </a:lnTo>
                  <a:lnTo>
                    <a:pt x="563" y="108"/>
                  </a:lnTo>
                  <a:lnTo>
                    <a:pt x="566" y="108"/>
                  </a:lnTo>
                  <a:lnTo>
                    <a:pt x="569" y="110"/>
                  </a:lnTo>
                  <a:lnTo>
                    <a:pt x="571" y="110"/>
                  </a:lnTo>
                  <a:lnTo>
                    <a:pt x="577" y="108"/>
                  </a:lnTo>
                  <a:lnTo>
                    <a:pt x="579" y="108"/>
                  </a:lnTo>
                  <a:lnTo>
                    <a:pt x="580" y="107"/>
                  </a:lnTo>
                  <a:lnTo>
                    <a:pt x="582" y="107"/>
                  </a:lnTo>
                  <a:lnTo>
                    <a:pt x="584" y="107"/>
                  </a:lnTo>
                  <a:lnTo>
                    <a:pt x="585" y="107"/>
                  </a:lnTo>
                  <a:lnTo>
                    <a:pt x="587" y="107"/>
                  </a:lnTo>
                  <a:lnTo>
                    <a:pt x="590" y="107"/>
                  </a:lnTo>
                  <a:lnTo>
                    <a:pt x="596" y="107"/>
                  </a:lnTo>
                  <a:lnTo>
                    <a:pt x="601" y="108"/>
                  </a:lnTo>
                  <a:lnTo>
                    <a:pt x="604" y="108"/>
                  </a:lnTo>
                  <a:lnTo>
                    <a:pt x="606" y="110"/>
                  </a:lnTo>
                  <a:lnTo>
                    <a:pt x="607" y="110"/>
                  </a:lnTo>
                  <a:lnTo>
                    <a:pt x="609" y="110"/>
                  </a:lnTo>
                  <a:lnTo>
                    <a:pt x="610" y="108"/>
                  </a:lnTo>
                  <a:lnTo>
                    <a:pt x="612" y="108"/>
                  </a:lnTo>
                  <a:lnTo>
                    <a:pt x="615" y="107"/>
                  </a:lnTo>
                  <a:lnTo>
                    <a:pt x="617" y="107"/>
                  </a:lnTo>
                  <a:lnTo>
                    <a:pt x="617" y="107"/>
                  </a:lnTo>
                  <a:lnTo>
                    <a:pt x="615" y="105"/>
                  </a:lnTo>
                  <a:lnTo>
                    <a:pt x="614" y="105"/>
                  </a:lnTo>
                  <a:lnTo>
                    <a:pt x="612" y="104"/>
                  </a:lnTo>
                  <a:lnTo>
                    <a:pt x="612" y="102"/>
                  </a:lnTo>
                  <a:lnTo>
                    <a:pt x="612" y="102"/>
                  </a:lnTo>
                  <a:lnTo>
                    <a:pt x="612" y="100"/>
                  </a:lnTo>
                  <a:lnTo>
                    <a:pt x="614" y="100"/>
                  </a:lnTo>
                  <a:lnTo>
                    <a:pt x="614" y="100"/>
                  </a:lnTo>
                  <a:lnTo>
                    <a:pt x="617" y="102"/>
                  </a:lnTo>
                  <a:lnTo>
                    <a:pt x="621" y="108"/>
                  </a:lnTo>
                  <a:lnTo>
                    <a:pt x="623" y="108"/>
                  </a:lnTo>
                  <a:lnTo>
                    <a:pt x="623" y="110"/>
                  </a:lnTo>
                  <a:lnTo>
                    <a:pt x="628" y="112"/>
                  </a:lnTo>
                  <a:lnTo>
                    <a:pt x="629" y="112"/>
                  </a:lnTo>
                  <a:lnTo>
                    <a:pt x="633" y="110"/>
                  </a:lnTo>
                  <a:lnTo>
                    <a:pt x="634" y="110"/>
                  </a:lnTo>
                  <a:lnTo>
                    <a:pt x="634" y="110"/>
                  </a:lnTo>
                  <a:lnTo>
                    <a:pt x="634" y="108"/>
                  </a:lnTo>
                  <a:lnTo>
                    <a:pt x="634" y="107"/>
                  </a:lnTo>
                  <a:lnTo>
                    <a:pt x="634" y="107"/>
                  </a:lnTo>
                  <a:lnTo>
                    <a:pt x="634" y="107"/>
                  </a:lnTo>
                  <a:lnTo>
                    <a:pt x="631" y="105"/>
                  </a:lnTo>
                  <a:lnTo>
                    <a:pt x="629" y="104"/>
                  </a:lnTo>
                  <a:lnTo>
                    <a:pt x="626" y="104"/>
                  </a:lnTo>
                  <a:lnTo>
                    <a:pt x="623" y="104"/>
                  </a:lnTo>
                  <a:lnTo>
                    <a:pt x="620" y="105"/>
                  </a:lnTo>
                  <a:lnTo>
                    <a:pt x="620" y="104"/>
                  </a:lnTo>
                  <a:lnTo>
                    <a:pt x="615" y="100"/>
                  </a:lnTo>
                  <a:lnTo>
                    <a:pt x="615" y="99"/>
                  </a:lnTo>
                  <a:lnTo>
                    <a:pt x="615" y="99"/>
                  </a:lnTo>
                  <a:lnTo>
                    <a:pt x="617" y="99"/>
                  </a:lnTo>
                  <a:lnTo>
                    <a:pt x="617" y="99"/>
                  </a:lnTo>
                  <a:lnTo>
                    <a:pt x="615" y="97"/>
                  </a:lnTo>
                  <a:lnTo>
                    <a:pt x="615" y="97"/>
                  </a:lnTo>
                  <a:lnTo>
                    <a:pt x="614" y="94"/>
                  </a:lnTo>
                  <a:lnTo>
                    <a:pt x="612" y="93"/>
                  </a:lnTo>
                  <a:lnTo>
                    <a:pt x="614" y="93"/>
                  </a:lnTo>
                  <a:lnTo>
                    <a:pt x="615" y="93"/>
                  </a:lnTo>
                  <a:lnTo>
                    <a:pt x="615" y="93"/>
                  </a:lnTo>
                  <a:lnTo>
                    <a:pt x="618" y="94"/>
                  </a:lnTo>
                  <a:lnTo>
                    <a:pt x="621" y="94"/>
                  </a:lnTo>
                  <a:lnTo>
                    <a:pt x="625" y="93"/>
                  </a:lnTo>
                  <a:lnTo>
                    <a:pt x="623" y="91"/>
                  </a:lnTo>
                  <a:lnTo>
                    <a:pt x="623" y="89"/>
                  </a:lnTo>
                  <a:lnTo>
                    <a:pt x="623" y="89"/>
                  </a:lnTo>
                  <a:lnTo>
                    <a:pt x="625" y="89"/>
                  </a:lnTo>
                  <a:lnTo>
                    <a:pt x="628" y="91"/>
                  </a:lnTo>
                  <a:lnTo>
                    <a:pt x="629" y="91"/>
                  </a:lnTo>
                  <a:lnTo>
                    <a:pt x="629" y="89"/>
                  </a:lnTo>
                  <a:lnTo>
                    <a:pt x="631" y="89"/>
                  </a:lnTo>
                  <a:lnTo>
                    <a:pt x="631" y="91"/>
                  </a:lnTo>
                  <a:lnTo>
                    <a:pt x="633" y="91"/>
                  </a:lnTo>
                  <a:lnTo>
                    <a:pt x="634" y="93"/>
                  </a:lnTo>
                  <a:lnTo>
                    <a:pt x="636" y="94"/>
                  </a:lnTo>
                  <a:lnTo>
                    <a:pt x="637" y="96"/>
                  </a:lnTo>
                  <a:lnTo>
                    <a:pt x="637" y="96"/>
                  </a:lnTo>
                  <a:lnTo>
                    <a:pt x="642" y="96"/>
                  </a:lnTo>
                  <a:lnTo>
                    <a:pt x="645" y="94"/>
                  </a:lnTo>
                  <a:lnTo>
                    <a:pt x="645" y="96"/>
                  </a:lnTo>
                  <a:lnTo>
                    <a:pt x="644" y="96"/>
                  </a:lnTo>
                  <a:lnTo>
                    <a:pt x="640" y="100"/>
                  </a:lnTo>
                  <a:lnTo>
                    <a:pt x="640" y="102"/>
                  </a:lnTo>
                  <a:lnTo>
                    <a:pt x="642" y="100"/>
                  </a:lnTo>
                  <a:lnTo>
                    <a:pt x="644" y="100"/>
                  </a:lnTo>
                  <a:lnTo>
                    <a:pt x="644" y="100"/>
                  </a:lnTo>
                  <a:lnTo>
                    <a:pt x="644" y="99"/>
                  </a:lnTo>
                  <a:lnTo>
                    <a:pt x="645" y="99"/>
                  </a:lnTo>
                  <a:lnTo>
                    <a:pt x="650" y="96"/>
                  </a:lnTo>
                  <a:lnTo>
                    <a:pt x="651" y="96"/>
                  </a:lnTo>
                  <a:lnTo>
                    <a:pt x="650" y="99"/>
                  </a:lnTo>
                  <a:lnTo>
                    <a:pt x="648" y="107"/>
                  </a:lnTo>
                  <a:lnTo>
                    <a:pt x="648" y="110"/>
                  </a:lnTo>
                  <a:lnTo>
                    <a:pt x="648" y="110"/>
                  </a:lnTo>
                  <a:lnTo>
                    <a:pt x="645" y="113"/>
                  </a:lnTo>
                  <a:lnTo>
                    <a:pt x="645" y="115"/>
                  </a:lnTo>
                  <a:lnTo>
                    <a:pt x="648" y="118"/>
                  </a:lnTo>
                  <a:lnTo>
                    <a:pt x="648" y="118"/>
                  </a:lnTo>
                  <a:lnTo>
                    <a:pt x="648" y="119"/>
                  </a:lnTo>
                  <a:lnTo>
                    <a:pt x="648" y="121"/>
                  </a:lnTo>
                  <a:lnTo>
                    <a:pt x="651" y="121"/>
                  </a:lnTo>
                  <a:lnTo>
                    <a:pt x="653" y="119"/>
                  </a:lnTo>
                  <a:lnTo>
                    <a:pt x="655" y="119"/>
                  </a:lnTo>
                  <a:lnTo>
                    <a:pt x="655" y="119"/>
                  </a:lnTo>
                  <a:lnTo>
                    <a:pt x="655" y="123"/>
                  </a:lnTo>
                  <a:lnTo>
                    <a:pt x="655" y="123"/>
                  </a:lnTo>
                  <a:lnTo>
                    <a:pt x="656" y="123"/>
                  </a:lnTo>
                  <a:lnTo>
                    <a:pt x="658" y="123"/>
                  </a:lnTo>
                  <a:lnTo>
                    <a:pt x="658" y="123"/>
                  </a:lnTo>
                  <a:lnTo>
                    <a:pt x="659" y="123"/>
                  </a:lnTo>
                  <a:lnTo>
                    <a:pt x="659" y="124"/>
                  </a:lnTo>
                  <a:lnTo>
                    <a:pt x="659" y="126"/>
                  </a:lnTo>
                  <a:lnTo>
                    <a:pt x="659" y="127"/>
                  </a:lnTo>
                  <a:lnTo>
                    <a:pt x="659" y="127"/>
                  </a:lnTo>
                  <a:lnTo>
                    <a:pt x="658" y="127"/>
                  </a:lnTo>
                  <a:lnTo>
                    <a:pt x="658" y="127"/>
                  </a:lnTo>
                  <a:lnTo>
                    <a:pt x="656" y="127"/>
                  </a:lnTo>
                  <a:lnTo>
                    <a:pt x="655" y="127"/>
                  </a:lnTo>
                  <a:lnTo>
                    <a:pt x="653" y="127"/>
                  </a:lnTo>
                  <a:lnTo>
                    <a:pt x="651" y="127"/>
                  </a:lnTo>
                  <a:lnTo>
                    <a:pt x="651" y="127"/>
                  </a:lnTo>
                  <a:lnTo>
                    <a:pt x="650" y="127"/>
                  </a:lnTo>
                  <a:lnTo>
                    <a:pt x="648" y="127"/>
                  </a:lnTo>
                  <a:lnTo>
                    <a:pt x="645" y="126"/>
                  </a:lnTo>
                  <a:lnTo>
                    <a:pt x="645" y="126"/>
                  </a:lnTo>
                  <a:lnTo>
                    <a:pt x="645" y="126"/>
                  </a:lnTo>
                  <a:lnTo>
                    <a:pt x="645" y="126"/>
                  </a:lnTo>
                  <a:lnTo>
                    <a:pt x="645" y="127"/>
                  </a:lnTo>
                  <a:lnTo>
                    <a:pt x="653" y="134"/>
                  </a:lnTo>
                  <a:lnTo>
                    <a:pt x="653" y="135"/>
                  </a:lnTo>
                  <a:lnTo>
                    <a:pt x="655" y="137"/>
                  </a:lnTo>
                  <a:lnTo>
                    <a:pt x="655" y="137"/>
                  </a:lnTo>
                  <a:lnTo>
                    <a:pt x="655" y="135"/>
                  </a:lnTo>
                  <a:lnTo>
                    <a:pt x="655" y="134"/>
                  </a:lnTo>
                  <a:lnTo>
                    <a:pt x="651" y="130"/>
                  </a:lnTo>
                  <a:lnTo>
                    <a:pt x="650" y="129"/>
                  </a:lnTo>
                  <a:lnTo>
                    <a:pt x="650" y="129"/>
                  </a:lnTo>
                  <a:lnTo>
                    <a:pt x="651" y="129"/>
                  </a:lnTo>
                  <a:lnTo>
                    <a:pt x="656" y="129"/>
                  </a:lnTo>
                  <a:lnTo>
                    <a:pt x="658" y="129"/>
                  </a:lnTo>
                  <a:lnTo>
                    <a:pt x="659" y="129"/>
                  </a:lnTo>
                  <a:lnTo>
                    <a:pt x="661" y="127"/>
                  </a:lnTo>
                  <a:lnTo>
                    <a:pt x="661" y="123"/>
                  </a:lnTo>
                  <a:lnTo>
                    <a:pt x="661" y="121"/>
                  </a:lnTo>
                  <a:lnTo>
                    <a:pt x="661" y="118"/>
                  </a:lnTo>
                  <a:lnTo>
                    <a:pt x="659" y="115"/>
                  </a:lnTo>
                  <a:lnTo>
                    <a:pt x="659" y="112"/>
                  </a:lnTo>
                  <a:lnTo>
                    <a:pt x="656" y="110"/>
                  </a:lnTo>
                  <a:lnTo>
                    <a:pt x="656" y="108"/>
                  </a:lnTo>
                  <a:lnTo>
                    <a:pt x="659" y="102"/>
                  </a:lnTo>
                  <a:lnTo>
                    <a:pt x="659" y="102"/>
                  </a:lnTo>
                  <a:lnTo>
                    <a:pt x="659" y="100"/>
                  </a:lnTo>
                  <a:lnTo>
                    <a:pt x="662" y="100"/>
                  </a:lnTo>
                  <a:lnTo>
                    <a:pt x="664" y="100"/>
                  </a:lnTo>
                  <a:lnTo>
                    <a:pt x="666" y="100"/>
                  </a:lnTo>
                  <a:lnTo>
                    <a:pt x="667" y="102"/>
                  </a:lnTo>
                  <a:lnTo>
                    <a:pt x="669" y="100"/>
                  </a:lnTo>
                  <a:lnTo>
                    <a:pt x="674" y="97"/>
                  </a:lnTo>
                  <a:lnTo>
                    <a:pt x="675" y="97"/>
                  </a:lnTo>
                  <a:lnTo>
                    <a:pt x="677" y="96"/>
                  </a:lnTo>
                  <a:lnTo>
                    <a:pt x="678" y="93"/>
                  </a:lnTo>
                  <a:lnTo>
                    <a:pt x="681" y="91"/>
                  </a:lnTo>
                  <a:lnTo>
                    <a:pt x="685" y="89"/>
                  </a:lnTo>
                  <a:lnTo>
                    <a:pt x="688" y="88"/>
                  </a:lnTo>
                  <a:lnTo>
                    <a:pt x="688" y="86"/>
                  </a:lnTo>
                  <a:lnTo>
                    <a:pt x="686" y="86"/>
                  </a:lnTo>
                  <a:lnTo>
                    <a:pt x="685" y="86"/>
                  </a:lnTo>
                  <a:lnTo>
                    <a:pt x="685" y="85"/>
                  </a:lnTo>
                  <a:lnTo>
                    <a:pt x="685" y="83"/>
                  </a:lnTo>
                  <a:lnTo>
                    <a:pt x="685" y="82"/>
                  </a:lnTo>
                  <a:lnTo>
                    <a:pt x="685" y="80"/>
                  </a:lnTo>
                  <a:lnTo>
                    <a:pt x="685" y="78"/>
                  </a:lnTo>
                  <a:lnTo>
                    <a:pt x="683" y="78"/>
                  </a:lnTo>
                  <a:lnTo>
                    <a:pt x="683" y="77"/>
                  </a:lnTo>
                  <a:lnTo>
                    <a:pt x="681" y="77"/>
                  </a:lnTo>
                  <a:lnTo>
                    <a:pt x="681" y="77"/>
                  </a:lnTo>
                  <a:lnTo>
                    <a:pt x="681" y="78"/>
                  </a:lnTo>
                  <a:lnTo>
                    <a:pt x="681" y="80"/>
                  </a:lnTo>
                  <a:lnTo>
                    <a:pt x="680" y="82"/>
                  </a:lnTo>
                  <a:lnTo>
                    <a:pt x="678" y="83"/>
                  </a:lnTo>
                  <a:lnTo>
                    <a:pt x="677" y="83"/>
                  </a:lnTo>
                  <a:lnTo>
                    <a:pt x="674" y="83"/>
                  </a:lnTo>
                  <a:lnTo>
                    <a:pt x="672" y="83"/>
                  </a:lnTo>
                  <a:lnTo>
                    <a:pt x="672" y="82"/>
                  </a:lnTo>
                  <a:lnTo>
                    <a:pt x="672" y="80"/>
                  </a:lnTo>
                  <a:lnTo>
                    <a:pt x="674" y="78"/>
                  </a:lnTo>
                  <a:lnTo>
                    <a:pt x="677" y="75"/>
                  </a:lnTo>
                  <a:lnTo>
                    <a:pt x="678" y="74"/>
                  </a:lnTo>
                  <a:lnTo>
                    <a:pt x="678" y="74"/>
                  </a:lnTo>
                  <a:lnTo>
                    <a:pt x="677" y="74"/>
                  </a:lnTo>
                  <a:lnTo>
                    <a:pt x="677" y="74"/>
                  </a:lnTo>
                  <a:lnTo>
                    <a:pt x="675" y="71"/>
                  </a:lnTo>
                  <a:lnTo>
                    <a:pt x="677" y="71"/>
                  </a:lnTo>
                  <a:lnTo>
                    <a:pt x="677" y="69"/>
                  </a:lnTo>
                  <a:lnTo>
                    <a:pt x="678" y="69"/>
                  </a:lnTo>
                  <a:lnTo>
                    <a:pt x="681" y="67"/>
                  </a:lnTo>
                  <a:lnTo>
                    <a:pt x="686" y="67"/>
                  </a:lnTo>
                  <a:lnTo>
                    <a:pt x="686" y="67"/>
                  </a:lnTo>
                  <a:lnTo>
                    <a:pt x="683" y="71"/>
                  </a:lnTo>
                  <a:lnTo>
                    <a:pt x="683" y="71"/>
                  </a:lnTo>
                  <a:lnTo>
                    <a:pt x="683" y="72"/>
                  </a:lnTo>
                  <a:lnTo>
                    <a:pt x="686" y="69"/>
                  </a:lnTo>
                  <a:lnTo>
                    <a:pt x="688" y="69"/>
                  </a:lnTo>
                  <a:lnTo>
                    <a:pt x="688" y="67"/>
                  </a:lnTo>
                  <a:lnTo>
                    <a:pt x="686" y="67"/>
                  </a:lnTo>
                  <a:lnTo>
                    <a:pt x="686" y="67"/>
                  </a:lnTo>
                  <a:lnTo>
                    <a:pt x="686" y="66"/>
                  </a:lnTo>
                  <a:lnTo>
                    <a:pt x="686" y="64"/>
                  </a:lnTo>
                  <a:lnTo>
                    <a:pt x="685" y="64"/>
                  </a:lnTo>
                  <a:lnTo>
                    <a:pt x="683" y="64"/>
                  </a:lnTo>
                  <a:lnTo>
                    <a:pt x="681" y="66"/>
                  </a:lnTo>
                  <a:lnTo>
                    <a:pt x="680" y="66"/>
                  </a:lnTo>
                  <a:lnTo>
                    <a:pt x="678" y="66"/>
                  </a:lnTo>
                  <a:lnTo>
                    <a:pt x="677" y="66"/>
                  </a:lnTo>
                  <a:lnTo>
                    <a:pt x="675" y="66"/>
                  </a:lnTo>
                  <a:lnTo>
                    <a:pt x="674" y="64"/>
                  </a:lnTo>
                  <a:lnTo>
                    <a:pt x="672" y="63"/>
                  </a:lnTo>
                  <a:lnTo>
                    <a:pt x="670" y="61"/>
                  </a:lnTo>
                  <a:lnTo>
                    <a:pt x="670" y="61"/>
                  </a:lnTo>
                  <a:lnTo>
                    <a:pt x="670" y="61"/>
                  </a:lnTo>
                  <a:lnTo>
                    <a:pt x="669" y="63"/>
                  </a:lnTo>
                  <a:lnTo>
                    <a:pt x="667" y="63"/>
                  </a:lnTo>
                  <a:lnTo>
                    <a:pt x="661" y="60"/>
                  </a:lnTo>
                  <a:lnTo>
                    <a:pt x="658" y="60"/>
                  </a:lnTo>
                  <a:lnTo>
                    <a:pt x="656" y="58"/>
                  </a:lnTo>
                  <a:lnTo>
                    <a:pt x="655" y="58"/>
                  </a:lnTo>
                  <a:lnTo>
                    <a:pt x="653" y="58"/>
                  </a:lnTo>
                  <a:lnTo>
                    <a:pt x="651" y="56"/>
                  </a:lnTo>
                  <a:lnTo>
                    <a:pt x="650" y="56"/>
                  </a:lnTo>
                  <a:lnTo>
                    <a:pt x="650" y="55"/>
                  </a:lnTo>
                  <a:lnTo>
                    <a:pt x="648" y="53"/>
                  </a:lnTo>
                  <a:lnTo>
                    <a:pt x="647" y="52"/>
                  </a:lnTo>
                  <a:lnTo>
                    <a:pt x="644" y="49"/>
                  </a:lnTo>
                  <a:lnTo>
                    <a:pt x="644" y="47"/>
                  </a:lnTo>
                  <a:lnTo>
                    <a:pt x="644" y="45"/>
                  </a:lnTo>
                  <a:lnTo>
                    <a:pt x="644" y="44"/>
                  </a:lnTo>
                  <a:lnTo>
                    <a:pt x="647" y="39"/>
                  </a:lnTo>
                  <a:lnTo>
                    <a:pt x="647" y="39"/>
                  </a:lnTo>
                  <a:lnTo>
                    <a:pt x="648" y="37"/>
                  </a:lnTo>
                  <a:lnTo>
                    <a:pt x="650" y="37"/>
                  </a:lnTo>
                  <a:lnTo>
                    <a:pt x="650" y="37"/>
                  </a:lnTo>
                  <a:lnTo>
                    <a:pt x="653" y="37"/>
                  </a:lnTo>
                  <a:lnTo>
                    <a:pt x="651" y="36"/>
                  </a:lnTo>
                  <a:lnTo>
                    <a:pt x="651" y="36"/>
                  </a:lnTo>
                  <a:lnTo>
                    <a:pt x="653" y="34"/>
                  </a:lnTo>
                  <a:lnTo>
                    <a:pt x="653" y="33"/>
                  </a:lnTo>
                  <a:lnTo>
                    <a:pt x="648" y="34"/>
                  </a:lnTo>
                  <a:lnTo>
                    <a:pt x="647" y="34"/>
                  </a:lnTo>
                  <a:lnTo>
                    <a:pt x="645" y="34"/>
                  </a:lnTo>
                  <a:lnTo>
                    <a:pt x="644" y="31"/>
                  </a:lnTo>
                  <a:lnTo>
                    <a:pt x="644" y="28"/>
                  </a:lnTo>
                  <a:lnTo>
                    <a:pt x="644" y="25"/>
                  </a:lnTo>
                  <a:lnTo>
                    <a:pt x="644" y="23"/>
                  </a:lnTo>
                  <a:lnTo>
                    <a:pt x="644" y="22"/>
                  </a:lnTo>
                  <a:lnTo>
                    <a:pt x="644" y="22"/>
                  </a:lnTo>
                  <a:lnTo>
                    <a:pt x="645" y="22"/>
                  </a:lnTo>
                  <a:lnTo>
                    <a:pt x="645" y="20"/>
                  </a:lnTo>
                  <a:lnTo>
                    <a:pt x="645" y="19"/>
                  </a:lnTo>
                  <a:lnTo>
                    <a:pt x="645" y="19"/>
                  </a:lnTo>
                  <a:lnTo>
                    <a:pt x="647" y="17"/>
                  </a:lnTo>
                  <a:lnTo>
                    <a:pt x="648" y="15"/>
                  </a:lnTo>
                  <a:lnTo>
                    <a:pt x="650" y="14"/>
                  </a:lnTo>
                  <a:lnTo>
                    <a:pt x="651" y="14"/>
                  </a:lnTo>
                  <a:lnTo>
                    <a:pt x="651" y="15"/>
                  </a:lnTo>
                  <a:lnTo>
                    <a:pt x="653" y="15"/>
                  </a:lnTo>
                  <a:lnTo>
                    <a:pt x="655" y="17"/>
                  </a:lnTo>
                  <a:lnTo>
                    <a:pt x="656" y="17"/>
                  </a:lnTo>
                  <a:lnTo>
                    <a:pt x="658" y="17"/>
                  </a:lnTo>
                  <a:lnTo>
                    <a:pt x="659" y="14"/>
                  </a:lnTo>
                  <a:lnTo>
                    <a:pt x="659" y="12"/>
                  </a:lnTo>
                  <a:lnTo>
                    <a:pt x="659" y="12"/>
                  </a:lnTo>
                  <a:lnTo>
                    <a:pt x="656" y="12"/>
                  </a:lnTo>
                  <a:lnTo>
                    <a:pt x="655" y="12"/>
                  </a:lnTo>
                  <a:lnTo>
                    <a:pt x="653" y="12"/>
                  </a:lnTo>
                  <a:lnTo>
                    <a:pt x="653" y="11"/>
                  </a:lnTo>
                  <a:lnTo>
                    <a:pt x="653" y="9"/>
                  </a:lnTo>
                  <a:lnTo>
                    <a:pt x="656" y="8"/>
                  </a:lnTo>
                  <a:lnTo>
                    <a:pt x="658" y="4"/>
                  </a:lnTo>
                  <a:lnTo>
                    <a:pt x="662" y="1"/>
                  </a:lnTo>
                  <a:lnTo>
                    <a:pt x="667" y="0"/>
                  </a:lnTo>
                  <a:lnTo>
                    <a:pt x="669" y="0"/>
                  </a:lnTo>
                  <a:lnTo>
                    <a:pt x="67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16" name="Freeform 313">
              <a:extLst>
                <a:ext uri="{FF2B5EF4-FFF2-40B4-BE49-F238E27FC236}">
                  <a16:creationId xmlns:a16="http://schemas.microsoft.com/office/drawing/2014/main" id="{63E66963-6C82-74A7-B3C4-8FABF9C3AE3B}"/>
                </a:ext>
              </a:extLst>
            </p:cNvPr>
            <p:cNvSpPr>
              <a:spLocks noEditPoints="1"/>
            </p:cNvSpPr>
            <p:nvPr/>
          </p:nvSpPr>
          <p:spPr bwMode="auto">
            <a:xfrm>
              <a:off x="2412333" y="1825407"/>
              <a:ext cx="1625651" cy="588665"/>
            </a:xfrm>
            <a:custGeom>
              <a:avLst/>
              <a:gdLst>
                <a:gd name="T0" fmla="*/ 68 w 834"/>
                <a:gd name="T1" fmla="*/ 37 h 302"/>
                <a:gd name="T2" fmla="*/ 112 w 834"/>
                <a:gd name="T3" fmla="*/ 44 h 302"/>
                <a:gd name="T4" fmla="*/ 156 w 834"/>
                <a:gd name="T5" fmla="*/ 61 h 302"/>
                <a:gd name="T6" fmla="*/ 165 w 834"/>
                <a:gd name="T7" fmla="*/ 18 h 302"/>
                <a:gd name="T8" fmla="*/ 214 w 834"/>
                <a:gd name="T9" fmla="*/ 83 h 302"/>
                <a:gd name="T10" fmla="*/ 257 w 834"/>
                <a:gd name="T11" fmla="*/ 115 h 302"/>
                <a:gd name="T12" fmla="*/ 230 w 834"/>
                <a:gd name="T13" fmla="*/ 121 h 302"/>
                <a:gd name="T14" fmla="*/ 216 w 834"/>
                <a:gd name="T15" fmla="*/ 135 h 302"/>
                <a:gd name="T16" fmla="*/ 137 w 834"/>
                <a:gd name="T17" fmla="*/ 140 h 302"/>
                <a:gd name="T18" fmla="*/ 27 w 834"/>
                <a:gd name="T19" fmla="*/ 111 h 302"/>
                <a:gd name="T20" fmla="*/ 28 w 834"/>
                <a:gd name="T21" fmla="*/ 91 h 302"/>
                <a:gd name="T22" fmla="*/ 9 w 834"/>
                <a:gd name="T23" fmla="*/ 64 h 302"/>
                <a:gd name="T24" fmla="*/ 208 w 834"/>
                <a:gd name="T25" fmla="*/ 18 h 302"/>
                <a:gd name="T26" fmla="*/ 607 w 834"/>
                <a:gd name="T27" fmla="*/ 15 h 302"/>
                <a:gd name="T28" fmla="*/ 552 w 834"/>
                <a:gd name="T29" fmla="*/ 14 h 302"/>
                <a:gd name="T30" fmla="*/ 473 w 834"/>
                <a:gd name="T31" fmla="*/ 56 h 302"/>
                <a:gd name="T32" fmla="*/ 489 w 834"/>
                <a:gd name="T33" fmla="*/ 63 h 302"/>
                <a:gd name="T34" fmla="*/ 482 w 834"/>
                <a:gd name="T35" fmla="*/ 34 h 302"/>
                <a:gd name="T36" fmla="*/ 552 w 834"/>
                <a:gd name="T37" fmla="*/ 20 h 302"/>
                <a:gd name="T38" fmla="*/ 552 w 834"/>
                <a:gd name="T39" fmla="*/ 56 h 302"/>
                <a:gd name="T40" fmla="*/ 586 w 834"/>
                <a:gd name="T41" fmla="*/ 47 h 302"/>
                <a:gd name="T42" fmla="*/ 626 w 834"/>
                <a:gd name="T43" fmla="*/ 56 h 302"/>
                <a:gd name="T44" fmla="*/ 638 w 834"/>
                <a:gd name="T45" fmla="*/ 72 h 302"/>
                <a:gd name="T46" fmla="*/ 689 w 834"/>
                <a:gd name="T47" fmla="*/ 70 h 302"/>
                <a:gd name="T48" fmla="*/ 684 w 834"/>
                <a:gd name="T49" fmla="*/ 92 h 302"/>
                <a:gd name="T50" fmla="*/ 731 w 834"/>
                <a:gd name="T51" fmla="*/ 92 h 302"/>
                <a:gd name="T52" fmla="*/ 733 w 834"/>
                <a:gd name="T53" fmla="*/ 104 h 302"/>
                <a:gd name="T54" fmla="*/ 741 w 834"/>
                <a:gd name="T55" fmla="*/ 121 h 302"/>
                <a:gd name="T56" fmla="*/ 727 w 834"/>
                <a:gd name="T57" fmla="*/ 137 h 302"/>
                <a:gd name="T58" fmla="*/ 755 w 834"/>
                <a:gd name="T59" fmla="*/ 157 h 302"/>
                <a:gd name="T60" fmla="*/ 782 w 834"/>
                <a:gd name="T61" fmla="*/ 157 h 302"/>
                <a:gd name="T62" fmla="*/ 805 w 834"/>
                <a:gd name="T63" fmla="*/ 181 h 302"/>
                <a:gd name="T64" fmla="*/ 815 w 834"/>
                <a:gd name="T65" fmla="*/ 196 h 302"/>
                <a:gd name="T66" fmla="*/ 804 w 834"/>
                <a:gd name="T67" fmla="*/ 225 h 302"/>
                <a:gd name="T68" fmla="*/ 783 w 834"/>
                <a:gd name="T69" fmla="*/ 204 h 302"/>
                <a:gd name="T70" fmla="*/ 747 w 834"/>
                <a:gd name="T71" fmla="*/ 192 h 302"/>
                <a:gd name="T72" fmla="*/ 738 w 834"/>
                <a:gd name="T73" fmla="*/ 211 h 302"/>
                <a:gd name="T74" fmla="*/ 757 w 834"/>
                <a:gd name="T75" fmla="*/ 230 h 302"/>
                <a:gd name="T76" fmla="*/ 777 w 834"/>
                <a:gd name="T77" fmla="*/ 252 h 302"/>
                <a:gd name="T78" fmla="*/ 779 w 834"/>
                <a:gd name="T79" fmla="*/ 271 h 302"/>
                <a:gd name="T80" fmla="*/ 757 w 834"/>
                <a:gd name="T81" fmla="*/ 271 h 302"/>
                <a:gd name="T82" fmla="*/ 738 w 834"/>
                <a:gd name="T83" fmla="*/ 274 h 302"/>
                <a:gd name="T84" fmla="*/ 746 w 834"/>
                <a:gd name="T85" fmla="*/ 296 h 302"/>
                <a:gd name="T86" fmla="*/ 687 w 834"/>
                <a:gd name="T87" fmla="*/ 263 h 302"/>
                <a:gd name="T88" fmla="*/ 651 w 834"/>
                <a:gd name="T89" fmla="*/ 242 h 302"/>
                <a:gd name="T90" fmla="*/ 615 w 834"/>
                <a:gd name="T91" fmla="*/ 247 h 302"/>
                <a:gd name="T92" fmla="*/ 610 w 834"/>
                <a:gd name="T93" fmla="*/ 220 h 302"/>
                <a:gd name="T94" fmla="*/ 649 w 834"/>
                <a:gd name="T95" fmla="*/ 217 h 302"/>
                <a:gd name="T96" fmla="*/ 664 w 834"/>
                <a:gd name="T97" fmla="*/ 155 h 302"/>
                <a:gd name="T98" fmla="*/ 640 w 834"/>
                <a:gd name="T99" fmla="*/ 135 h 302"/>
                <a:gd name="T100" fmla="*/ 624 w 834"/>
                <a:gd name="T101" fmla="*/ 124 h 302"/>
                <a:gd name="T102" fmla="*/ 596 w 834"/>
                <a:gd name="T103" fmla="*/ 100 h 302"/>
                <a:gd name="T104" fmla="*/ 552 w 834"/>
                <a:gd name="T105" fmla="*/ 105 h 302"/>
                <a:gd name="T106" fmla="*/ 470 w 834"/>
                <a:gd name="T107" fmla="*/ 96 h 302"/>
                <a:gd name="T108" fmla="*/ 454 w 834"/>
                <a:gd name="T109" fmla="*/ 81 h 302"/>
                <a:gd name="T110" fmla="*/ 429 w 834"/>
                <a:gd name="T111" fmla="*/ 25 h 302"/>
                <a:gd name="T112" fmla="*/ 312 w 834"/>
                <a:gd name="T113" fmla="*/ 11 h 302"/>
                <a:gd name="T114" fmla="*/ 315 w 834"/>
                <a:gd name="T115" fmla="*/ 36 h 302"/>
                <a:gd name="T116" fmla="*/ 299 w 834"/>
                <a:gd name="T117" fmla="*/ 61 h 302"/>
                <a:gd name="T118" fmla="*/ 255 w 834"/>
                <a:gd name="T119" fmla="*/ 45 h 302"/>
                <a:gd name="T120" fmla="*/ 271 w 834"/>
                <a:gd name="T121" fmla="*/ 29 h 302"/>
                <a:gd name="T122" fmla="*/ 261 w 834"/>
                <a:gd name="T123" fmla="*/ 11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34" h="302">
                  <a:moveTo>
                    <a:pt x="320" y="22"/>
                  </a:moveTo>
                  <a:lnTo>
                    <a:pt x="320" y="22"/>
                  </a:lnTo>
                  <a:lnTo>
                    <a:pt x="321" y="23"/>
                  </a:lnTo>
                  <a:lnTo>
                    <a:pt x="321" y="23"/>
                  </a:lnTo>
                  <a:lnTo>
                    <a:pt x="323" y="23"/>
                  </a:lnTo>
                  <a:lnTo>
                    <a:pt x="323" y="25"/>
                  </a:lnTo>
                  <a:lnTo>
                    <a:pt x="323" y="25"/>
                  </a:lnTo>
                  <a:lnTo>
                    <a:pt x="323" y="26"/>
                  </a:lnTo>
                  <a:lnTo>
                    <a:pt x="323" y="28"/>
                  </a:lnTo>
                  <a:lnTo>
                    <a:pt x="321" y="28"/>
                  </a:lnTo>
                  <a:lnTo>
                    <a:pt x="321" y="28"/>
                  </a:lnTo>
                  <a:lnTo>
                    <a:pt x="318" y="28"/>
                  </a:lnTo>
                  <a:lnTo>
                    <a:pt x="317" y="26"/>
                  </a:lnTo>
                  <a:lnTo>
                    <a:pt x="317" y="25"/>
                  </a:lnTo>
                  <a:lnTo>
                    <a:pt x="317" y="23"/>
                  </a:lnTo>
                  <a:lnTo>
                    <a:pt x="317" y="23"/>
                  </a:lnTo>
                  <a:lnTo>
                    <a:pt x="317" y="22"/>
                  </a:lnTo>
                  <a:lnTo>
                    <a:pt x="320" y="22"/>
                  </a:lnTo>
                  <a:close/>
                  <a:moveTo>
                    <a:pt x="63" y="17"/>
                  </a:moveTo>
                  <a:lnTo>
                    <a:pt x="68" y="17"/>
                  </a:lnTo>
                  <a:lnTo>
                    <a:pt x="69" y="18"/>
                  </a:lnTo>
                  <a:lnTo>
                    <a:pt x="69" y="18"/>
                  </a:lnTo>
                  <a:lnTo>
                    <a:pt x="71" y="20"/>
                  </a:lnTo>
                  <a:lnTo>
                    <a:pt x="71" y="22"/>
                  </a:lnTo>
                  <a:lnTo>
                    <a:pt x="71" y="25"/>
                  </a:lnTo>
                  <a:lnTo>
                    <a:pt x="71" y="26"/>
                  </a:lnTo>
                  <a:lnTo>
                    <a:pt x="71" y="28"/>
                  </a:lnTo>
                  <a:lnTo>
                    <a:pt x="71" y="29"/>
                  </a:lnTo>
                  <a:lnTo>
                    <a:pt x="71" y="31"/>
                  </a:lnTo>
                  <a:lnTo>
                    <a:pt x="69" y="31"/>
                  </a:lnTo>
                  <a:lnTo>
                    <a:pt x="68" y="34"/>
                  </a:lnTo>
                  <a:lnTo>
                    <a:pt x="64" y="37"/>
                  </a:lnTo>
                  <a:lnTo>
                    <a:pt x="64" y="37"/>
                  </a:lnTo>
                  <a:lnTo>
                    <a:pt x="64" y="37"/>
                  </a:lnTo>
                  <a:lnTo>
                    <a:pt x="68" y="37"/>
                  </a:lnTo>
                  <a:lnTo>
                    <a:pt x="69" y="37"/>
                  </a:lnTo>
                  <a:lnTo>
                    <a:pt x="72" y="36"/>
                  </a:lnTo>
                  <a:lnTo>
                    <a:pt x="77" y="36"/>
                  </a:lnTo>
                  <a:lnTo>
                    <a:pt x="77" y="36"/>
                  </a:lnTo>
                  <a:lnTo>
                    <a:pt x="79" y="36"/>
                  </a:lnTo>
                  <a:lnTo>
                    <a:pt x="79" y="34"/>
                  </a:lnTo>
                  <a:lnTo>
                    <a:pt x="79" y="34"/>
                  </a:lnTo>
                  <a:lnTo>
                    <a:pt x="79" y="33"/>
                  </a:lnTo>
                  <a:lnTo>
                    <a:pt x="79" y="31"/>
                  </a:lnTo>
                  <a:lnTo>
                    <a:pt x="80" y="29"/>
                  </a:lnTo>
                  <a:lnTo>
                    <a:pt x="82" y="28"/>
                  </a:lnTo>
                  <a:lnTo>
                    <a:pt x="83" y="26"/>
                  </a:lnTo>
                  <a:lnTo>
                    <a:pt x="85" y="26"/>
                  </a:lnTo>
                  <a:lnTo>
                    <a:pt x="90" y="26"/>
                  </a:lnTo>
                  <a:lnTo>
                    <a:pt x="94" y="28"/>
                  </a:lnTo>
                  <a:lnTo>
                    <a:pt x="101" y="29"/>
                  </a:lnTo>
                  <a:lnTo>
                    <a:pt x="109" y="33"/>
                  </a:lnTo>
                  <a:lnTo>
                    <a:pt x="112" y="34"/>
                  </a:lnTo>
                  <a:lnTo>
                    <a:pt x="112" y="36"/>
                  </a:lnTo>
                  <a:lnTo>
                    <a:pt x="110" y="39"/>
                  </a:lnTo>
                  <a:lnTo>
                    <a:pt x="107" y="42"/>
                  </a:lnTo>
                  <a:lnTo>
                    <a:pt x="104" y="44"/>
                  </a:lnTo>
                  <a:lnTo>
                    <a:pt x="102" y="44"/>
                  </a:lnTo>
                  <a:lnTo>
                    <a:pt x="104" y="45"/>
                  </a:lnTo>
                  <a:lnTo>
                    <a:pt x="105" y="45"/>
                  </a:lnTo>
                  <a:lnTo>
                    <a:pt x="107" y="44"/>
                  </a:lnTo>
                  <a:lnTo>
                    <a:pt x="109" y="42"/>
                  </a:lnTo>
                  <a:lnTo>
                    <a:pt x="110" y="42"/>
                  </a:lnTo>
                  <a:lnTo>
                    <a:pt x="112" y="42"/>
                  </a:lnTo>
                  <a:lnTo>
                    <a:pt x="112" y="42"/>
                  </a:lnTo>
                  <a:lnTo>
                    <a:pt x="112" y="42"/>
                  </a:lnTo>
                  <a:lnTo>
                    <a:pt x="112" y="44"/>
                  </a:lnTo>
                  <a:lnTo>
                    <a:pt x="112" y="44"/>
                  </a:lnTo>
                  <a:lnTo>
                    <a:pt x="112" y="44"/>
                  </a:lnTo>
                  <a:lnTo>
                    <a:pt x="112" y="44"/>
                  </a:lnTo>
                  <a:lnTo>
                    <a:pt x="113" y="44"/>
                  </a:lnTo>
                  <a:lnTo>
                    <a:pt x="116" y="42"/>
                  </a:lnTo>
                  <a:lnTo>
                    <a:pt x="118" y="39"/>
                  </a:lnTo>
                  <a:lnTo>
                    <a:pt x="123" y="37"/>
                  </a:lnTo>
                  <a:lnTo>
                    <a:pt x="123" y="36"/>
                  </a:lnTo>
                  <a:lnTo>
                    <a:pt x="126" y="36"/>
                  </a:lnTo>
                  <a:lnTo>
                    <a:pt x="126" y="36"/>
                  </a:lnTo>
                  <a:lnTo>
                    <a:pt x="127" y="33"/>
                  </a:lnTo>
                  <a:lnTo>
                    <a:pt x="126" y="33"/>
                  </a:lnTo>
                  <a:lnTo>
                    <a:pt x="121" y="29"/>
                  </a:lnTo>
                  <a:lnTo>
                    <a:pt x="120" y="28"/>
                  </a:lnTo>
                  <a:lnTo>
                    <a:pt x="120" y="26"/>
                  </a:lnTo>
                  <a:lnTo>
                    <a:pt x="123" y="26"/>
                  </a:lnTo>
                  <a:lnTo>
                    <a:pt x="127" y="26"/>
                  </a:lnTo>
                  <a:lnTo>
                    <a:pt x="129" y="26"/>
                  </a:lnTo>
                  <a:lnTo>
                    <a:pt x="135" y="29"/>
                  </a:lnTo>
                  <a:lnTo>
                    <a:pt x="137" y="31"/>
                  </a:lnTo>
                  <a:lnTo>
                    <a:pt x="138" y="33"/>
                  </a:lnTo>
                  <a:lnTo>
                    <a:pt x="142" y="34"/>
                  </a:lnTo>
                  <a:lnTo>
                    <a:pt x="143" y="36"/>
                  </a:lnTo>
                  <a:lnTo>
                    <a:pt x="145" y="36"/>
                  </a:lnTo>
                  <a:lnTo>
                    <a:pt x="145" y="36"/>
                  </a:lnTo>
                  <a:lnTo>
                    <a:pt x="145" y="36"/>
                  </a:lnTo>
                  <a:lnTo>
                    <a:pt x="145" y="37"/>
                  </a:lnTo>
                  <a:lnTo>
                    <a:pt x="145" y="37"/>
                  </a:lnTo>
                  <a:lnTo>
                    <a:pt x="146" y="39"/>
                  </a:lnTo>
                  <a:lnTo>
                    <a:pt x="148" y="39"/>
                  </a:lnTo>
                  <a:lnTo>
                    <a:pt x="148" y="40"/>
                  </a:lnTo>
                  <a:lnTo>
                    <a:pt x="150" y="42"/>
                  </a:lnTo>
                  <a:lnTo>
                    <a:pt x="151" y="45"/>
                  </a:lnTo>
                  <a:lnTo>
                    <a:pt x="151" y="50"/>
                  </a:lnTo>
                  <a:lnTo>
                    <a:pt x="154" y="56"/>
                  </a:lnTo>
                  <a:lnTo>
                    <a:pt x="156" y="61"/>
                  </a:lnTo>
                  <a:lnTo>
                    <a:pt x="156" y="61"/>
                  </a:lnTo>
                  <a:lnTo>
                    <a:pt x="156" y="61"/>
                  </a:lnTo>
                  <a:lnTo>
                    <a:pt x="159" y="63"/>
                  </a:lnTo>
                  <a:lnTo>
                    <a:pt x="159" y="64"/>
                  </a:lnTo>
                  <a:lnTo>
                    <a:pt x="161" y="64"/>
                  </a:lnTo>
                  <a:lnTo>
                    <a:pt x="162" y="64"/>
                  </a:lnTo>
                  <a:lnTo>
                    <a:pt x="162" y="63"/>
                  </a:lnTo>
                  <a:lnTo>
                    <a:pt x="164" y="61"/>
                  </a:lnTo>
                  <a:lnTo>
                    <a:pt x="168" y="59"/>
                  </a:lnTo>
                  <a:lnTo>
                    <a:pt x="168" y="58"/>
                  </a:lnTo>
                  <a:lnTo>
                    <a:pt x="167" y="58"/>
                  </a:lnTo>
                  <a:lnTo>
                    <a:pt x="167" y="58"/>
                  </a:lnTo>
                  <a:lnTo>
                    <a:pt x="167" y="56"/>
                  </a:lnTo>
                  <a:lnTo>
                    <a:pt x="168" y="56"/>
                  </a:lnTo>
                  <a:lnTo>
                    <a:pt x="165" y="53"/>
                  </a:lnTo>
                  <a:lnTo>
                    <a:pt x="162" y="50"/>
                  </a:lnTo>
                  <a:lnTo>
                    <a:pt x="162" y="45"/>
                  </a:lnTo>
                  <a:lnTo>
                    <a:pt x="161" y="44"/>
                  </a:lnTo>
                  <a:lnTo>
                    <a:pt x="161" y="42"/>
                  </a:lnTo>
                  <a:lnTo>
                    <a:pt x="161" y="40"/>
                  </a:lnTo>
                  <a:lnTo>
                    <a:pt x="161" y="40"/>
                  </a:lnTo>
                  <a:lnTo>
                    <a:pt x="159" y="39"/>
                  </a:lnTo>
                  <a:lnTo>
                    <a:pt x="159" y="39"/>
                  </a:lnTo>
                  <a:lnTo>
                    <a:pt x="159" y="37"/>
                  </a:lnTo>
                  <a:lnTo>
                    <a:pt x="159" y="36"/>
                  </a:lnTo>
                  <a:lnTo>
                    <a:pt x="156" y="23"/>
                  </a:lnTo>
                  <a:lnTo>
                    <a:pt x="156" y="22"/>
                  </a:lnTo>
                  <a:lnTo>
                    <a:pt x="156" y="22"/>
                  </a:lnTo>
                  <a:lnTo>
                    <a:pt x="157" y="22"/>
                  </a:lnTo>
                  <a:lnTo>
                    <a:pt x="159" y="20"/>
                  </a:lnTo>
                  <a:lnTo>
                    <a:pt x="159" y="20"/>
                  </a:lnTo>
                  <a:lnTo>
                    <a:pt x="159" y="20"/>
                  </a:lnTo>
                  <a:lnTo>
                    <a:pt x="157" y="18"/>
                  </a:lnTo>
                  <a:lnTo>
                    <a:pt x="157" y="18"/>
                  </a:lnTo>
                  <a:lnTo>
                    <a:pt x="157" y="17"/>
                  </a:lnTo>
                  <a:lnTo>
                    <a:pt x="162" y="17"/>
                  </a:lnTo>
                  <a:lnTo>
                    <a:pt x="165" y="18"/>
                  </a:lnTo>
                  <a:lnTo>
                    <a:pt x="172" y="22"/>
                  </a:lnTo>
                  <a:lnTo>
                    <a:pt x="172" y="22"/>
                  </a:lnTo>
                  <a:lnTo>
                    <a:pt x="173" y="20"/>
                  </a:lnTo>
                  <a:lnTo>
                    <a:pt x="173" y="18"/>
                  </a:lnTo>
                  <a:lnTo>
                    <a:pt x="175" y="18"/>
                  </a:lnTo>
                  <a:lnTo>
                    <a:pt x="181" y="22"/>
                  </a:lnTo>
                  <a:lnTo>
                    <a:pt x="186" y="25"/>
                  </a:lnTo>
                  <a:lnTo>
                    <a:pt x="191" y="26"/>
                  </a:lnTo>
                  <a:lnTo>
                    <a:pt x="192" y="28"/>
                  </a:lnTo>
                  <a:lnTo>
                    <a:pt x="195" y="31"/>
                  </a:lnTo>
                  <a:lnTo>
                    <a:pt x="195" y="33"/>
                  </a:lnTo>
                  <a:lnTo>
                    <a:pt x="195" y="33"/>
                  </a:lnTo>
                  <a:lnTo>
                    <a:pt x="195" y="34"/>
                  </a:lnTo>
                  <a:lnTo>
                    <a:pt x="195" y="34"/>
                  </a:lnTo>
                  <a:lnTo>
                    <a:pt x="197" y="36"/>
                  </a:lnTo>
                  <a:lnTo>
                    <a:pt x="197" y="36"/>
                  </a:lnTo>
                  <a:lnTo>
                    <a:pt x="197" y="39"/>
                  </a:lnTo>
                  <a:lnTo>
                    <a:pt x="198" y="40"/>
                  </a:lnTo>
                  <a:lnTo>
                    <a:pt x="198" y="42"/>
                  </a:lnTo>
                  <a:lnTo>
                    <a:pt x="203" y="55"/>
                  </a:lnTo>
                  <a:lnTo>
                    <a:pt x="205" y="56"/>
                  </a:lnTo>
                  <a:lnTo>
                    <a:pt x="205" y="58"/>
                  </a:lnTo>
                  <a:lnTo>
                    <a:pt x="209" y="63"/>
                  </a:lnTo>
                  <a:lnTo>
                    <a:pt x="211" y="66"/>
                  </a:lnTo>
                  <a:lnTo>
                    <a:pt x="211" y="67"/>
                  </a:lnTo>
                  <a:lnTo>
                    <a:pt x="211" y="67"/>
                  </a:lnTo>
                  <a:lnTo>
                    <a:pt x="211" y="69"/>
                  </a:lnTo>
                  <a:lnTo>
                    <a:pt x="211" y="70"/>
                  </a:lnTo>
                  <a:lnTo>
                    <a:pt x="211" y="72"/>
                  </a:lnTo>
                  <a:lnTo>
                    <a:pt x="209" y="72"/>
                  </a:lnTo>
                  <a:lnTo>
                    <a:pt x="209" y="74"/>
                  </a:lnTo>
                  <a:lnTo>
                    <a:pt x="208" y="77"/>
                  </a:lnTo>
                  <a:lnTo>
                    <a:pt x="208" y="78"/>
                  </a:lnTo>
                  <a:lnTo>
                    <a:pt x="209" y="78"/>
                  </a:lnTo>
                  <a:lnTo>
                    <a:pt x="214" y="83"/>
                  </a:lnTo>
                  <a:lnTo>
                    <a:pt x="217" y="86"/>
                  </a:lnTo>
                  <a:lnTo>
                    <a:pt x="219" y="88"/>
                  </a:lnTo>
                  <a:lnTo>
                    <a:pt x="222" y="91"/>
                  </a:lnTo>
                  <a:lnTo>
                    <a:pt x="227" y="92"/>
                  </a:lnTo>
                  <a:lnTo>
                    <a:pt x="228" y="92"/>
                  </a:lnTo>
                  <a:lnTo>
                    <a:pt x="230" y="94"/>
                  </a:lnTo>
                  <a:lnTo>
                    <a:pt x="230" y="94"/>
                  </a:lnTo>
                  <a:lnTo>
                    <a:pt x="230" y="92"/>
                  </a:lnTo>
                  <a:lnTo>
                    <a:pt x="230" y="92"/>
                  </a:lnTo>
                  <a:lnTo>
                    <a:pt x="232" y="92"/>
                  </a:lnTo>
                  <a:lnTo>
                    <a:pt x="230" y="91"/>
                  </a:lnTo>
                  <a:lnTo>
                    <a:pt x="230" y="89"/>
                  </a:lnTo>
                  <a:lnTo>
                    <a:pt x="230" y="89"/>
                  </a:lnTo>
                  <a:lnTo>
                    <a:pt x="235" y="92"/>
                  </a:lnTo>
                  <a:lnTo>
                    <a:pt x="236" y="94"/>
                  </a:lnTo>
                  <a:lnTo>
                    <a:pt x="239" y="96"/>
                  </a:lnTo>
                  <a:lnTo>
                    <a:pt x="246" y="99"/>
                  </a:lnTo>
                  <a:lnTo>
                    <a:pt x="246" y="99"/>
                  </a:lnTo>
                  <a:lnTo>
                    <a:pt x="249" y="99"/>
                  </a:lnTo>
                  <a:lnTo>
                    <a:pt x="250" y="99"/>
                  </a:lnTo>
                  <a:lnTo>
                    <a:pt x="250" y="100"/>
                  </a:lnTo>
                  <a:lnTo>
                    <a:pt x="250" y="100"/>
                  </a:lnTo>
                  <a:lnTo>
                    <a:pt x="250" y="102"/>
                  </a:lnTo>
                  <a:lnTo>
                    <a:pt x="252" y="104"/>
                  </a:lnTo>
                  <a:lnTo>
                    <a:pt x="257" y="104"/>
                  </a:lnTo>
                  <a:lnTo>
                    <a:pt x="258" y="104"/>
                  </a:lnTo>
                  <a:lnTo>
                    <a:pt x="258" y="104"/>
                  </a:lnTo>
                  <a:lnTo>
                    <a:pt x="258" y="104"/>
                  </a:lnTo>
                  <a:lnTo>
                    <a:pt x="260" y="107"/>
                  </a:lnTo>
                  <a:lnTo>
                    <a:pt x="261" y="110"/>
                  </a:lnTo>
                  <a:lnTo>
                    <a:pt x="261" y="111"/>
                  </a:lnTo>
                  <a:lnTo>
                    <a:pt x="260" y="115"/>
                  </a:lnTo>
                  <a:lnTo>
                    <a:pt x="260" y="115"/>
                  </a:lnTo>
                  <a:lnTo>
                    <a:pt x="258" y="115"/>
                  </a:lnTo>
                  <a:lnTo>
                    <a:pt x="257" y="115"/>
                  </a:lnTo>
                  <a:lnTo>
                    <a:pt x="255" y="115"/>
                  </a:lnTo>
                  <a:lnTo>
                    <a:pt x="254" y="113"/>
                  </a:lnTo>
                  <a:lnTo>
                    <a:pt x="254" y="111"/>
                  </a:lnTo>
                  <a:lnTo>
                    <a:pt x="252" y="110"/>
                  </a:lnTo>
                  <a:lnTo>
                    <a:pt x="252" y="111"/>
                  </a:lnTo>
                  <a:lnTo>
                    <a:pt x="252" y="113"/>
                  </a:lnTo>
                  <a:lnTo>
                    <a:pt x="250" y="115"/>
                  </a:lnTo>
                  <a:lnTo>
                    <a:pt x="250" y="115"/>
                  </a:lnTo>
                  <a:lnTo>
                    <a:pt x="249" y="115"/>
                  </a:lnTo>
                  <a:lnTo>
                    <a:pt x="247" y="113"/>
                  </a:lnTo>
                  <a:lnTo>
                    <a:pt x="244" y="111"/>
                  </a:lnTo>
                  <a:lnTo>
                    <a:pt x="243" y="111"/>
                  </a:lnTo>
                  <a:lnTo>
                    <a:pt x="243" y="111"/>
                  </a:lnTo>
                  <a:lnTo>
                    <a:pt x="241" y="111"/>
                  </a:lnTo>
                  <a:lnTo>
                    <a:pt x="238" y="113"/>
                  </a:lnTo>
                  <a:lnTo>
                    <a:pt x="236" y="115"/>
                  </a:lnTo>
                  <a:lnTo>
                    <a:pt x="238" y="115"/>
                  </a:lnTo>
                  <a:lnTo>
                    <a:pt x="238" y="116"/>
                  </a:lnTo>
                  <a:lnTo>
                    <a:pt x="238" y="116"/>
                  </a:lnTo>
                  <a:lnTo>
                    <a:pt x="238" y="118"/>
                  </a:lnTo>
                  <a:lnTo>
                    <a:pt x="238" y="118"/>
                  </a:lnTo>
                  <a:lnTo>
                    <a:pt x="236" y="118"/>
                  </a:lnTo>
                  <a:lnTo>
                    <a:pt x="235" y="118"/>
                  </a:lnTo>
                  <a:lnTo>
                    <a:pt x="232" y="118"/>
                  </a:lnTo>
                  <a:lnTo>
                    <a:pt x="230" y="118"/>
                  </a:lnTo>
                  <a:lnTo>
                    <a:pt x="227" y="115"/>
                  </a:lnTo>
                  <a:lnTo>
                    <a:pt x="225" y="115"/>
                  </a:lnTo>
                  <a:lnTo>
                    <a:pt x="225" y="115"/>
                  </a:lnTo>
                  <a:lnTo>
                    <a:pt x="224" y="116"/>
                  </a:lnTo>
                  <a:lnTo>
                    <a:pt x="225" y="116"/>
                  </a:lnTo>
                  <a:lnTo>
                    <a:pt x="227" y="118"/>
                  </a:lnTo>
                  <a:lnTo>
                    <a:pt x="228" y="119"/>
                  </a:lnTo>
                  <a:lnTo>
                    <a:pt x="230" y="119"/>
                  </a:lnTo>
                  <a:lnTo>
                    <a:pt x="230" y="119"/>
                  </a:lnTo>
                  <a:lnTo>
                    <a:pt x="230" y="121"/>
                  </a:lnTo>
                  <a:lnTo>
                    <a:pt x="230" y="121"/>
                  </a:lnTo>
                  <a:lnTo>
                    <a:pt x="230" y="122"/>
                  </a:lnTo>
                  <a:lnTo>
                    <a:pt x="228" y="126"/>
                  </a:lnTo>
                  <a:lnTo>
                    <a:pt x="228" y="127"/>
                  </a:lnTo>
                  <a:lnTo>
                    <a:pt x="230" y="127"/>
                  </a:lnTo>
                  <a:lnTo>
                    <a:pt x="233" y="124"/>
                  </a:lnTo>
                  <a:lnTo>
                    <a:pt x="235" y="122"/>
                  </a:lnTo>
                  <a:lnTo>
                    <a:pt x="238" y="121"/>
                  </a:lnTo>
                  <a:lnTo>
                    <a:pt x="239" y="121"/>
                  </a:lnTo>
                  <a:lnTo>
                    <a:pt x="243" y="119"/>
                  </a:lnTo>
                  <a:lnTo>
                    <a:pt x="244" y="121"/>
                  </a:lnTo>
                  <a:lnTo>
                    <a:pt x="246" y="121"/>
                  </a:lnTo>
                  <a:lnTo>
                    <a:pt x="246" y="122"/>
                  </a:lnTo>
                  <a:lnTo>
                    <a:pt x="244" y="122"/>
                  </a:lnTo>
                  <a:lnTo>
                    <a:pt x="244" y="124"/>
                  </a:lnTo>
                  <a:lnTo>
                    <a:pt x="244" y="124"/>
                  </a:lnTo>
                  <a:lnTo>
                    <a:pt x="244" y="126"/>
                  </a:lnTo>
                  <a:lnTo>
                    <a:pt x="244" y="126"/>
                  </a:lnTo>
                  <a:lnTo>
                    <a:pt x="246" y="126"/>
                  </a:lnTo>
                  <a:lnTo>
                    <a:pt x="247" y="126"/>
                  </a:lnTo>
                  <a:lnTo>
                    <a:pt x="247" y="126"/>
                  </a:lnTo>
                  <a:lnTo>
                    <a:pt x="247" y="127"/>
                  </a:lnTo>
                  <a:lnTo>
                    <a:pt x="249" y="127"/>
                  </a:lnTo>
                  <a:lnTo>
                    <a:pt x="249" y="129"/>
                  </a:lnTo>
                  <a:lnTo>
                    <a:pt x="247" y="132"/>
                  </a:lnTo>
                  <a:lnTo>
                    <a:pt x="246" y="132"/>
                  </a:lnTo>
                  <a:lnTo>
                    <a:pt x="239" y="135"/>
                  </a:lnTo>
                  <a:lnTo>
                    <a:pt x="238" y="135"/>
                  </a:lnTo>
                  <a:lnTo>
                    <a:pt x="235" y="135"/>
                  </a:lnTo>
                  <a:lnTo>
                    <a:pt x="233" y="137"/>
                  </a:lnTo>
                  <a:lnTo>
                    <a:pt x="232" y="137"/>
                  </a:lnTo>
                  <a:lnTo>
                    <a:pt x="228" y="137"/>
                  </a:lnTo>
                  <a:lnTo>
                    <a:pt x="224" y="137"/>
                  </a:lnTo>
                  <a:lnTo>
                    <a:pt x="219" y="137"/>
                  </a:lnTo>
                  <a:lnTo>
                    <a:pt x="216" y="135"/>
                  </a:lnTo>
                  <a:lnTo>
                    <a:pt x="211" y="133"/>
                  </a:lnTo>
                  <a:lnTo>
                    <a:pt x="209" y="135"/>
                  </a:lnTo>
                  <a:lnTo>
                    <a:pt x="208" y="135"/>
                  </a:lnTo>
                  <a:lnTo>
                    <a:pt x="200" y="135"/>
                  </a:lnTo>
                  <a:lnTo>
                    <a:pt x="200" y="133"/>
                  </a:lnTo>
                  <a:lnTo>
                    <a:pt x="200" y="133"/>
                  </a:lnTo>
                  <a:lnTo>
                    <a:pt x="202" y="130"/>
                  </a:lnTo>
                  <a:lnTo>
                    <a:pt x="202" y="130"/>
                  </a:lnTo>
                  <a:lnTo>
                    <a:pt x="202" y="130"/>
                  </a:lnTo>
                  <a:lnTo>
                    <a:pt x="198" y="130"/>
                  </a:lnTo>
                  <a:lnTo>
                    <a:pt x="194" y="129"/>
                  </a:lnTo>
                  <a:lnTo>
                    <a:pt x="191" y="129"/>
                  </a:lnTo>
                  <a:lnTo>
                    <a:pt x="187" y="129"/>
                  </a:lnTo>
                  <a:lnTo>
                    <a:pt x="186" y="129"/>
                  </a:lnTo>
                  <a:lnTo>
                    <a:pt x="184" y="127"/>
                  </a:lnTo>
                  <a:lnTo>
                    <a:pt x="183" y="127"/>
                  </a:lnTo>
                  <a:lnTo>
                    <a:pt x="183" y="126"/>
                  </a:lnTo>
                  <a:lnTo>
                    <a:pt x="183" y="126"/>
                  </a:lnTo>
                  <a:lnTo>
                    <a:pt x="183" y="124"/>
                  </a:lnTo>
                  <a:lnTo>
                    <a:pt x="183" y="122"/>
                  </a:lnTo>
                  <a:lnTo>
                    <a:pt x="181" y="122"/>
                  </a:lnTo>
                  <a:lnTo>
                    <a:pt x="179" y="121"/>
                  </a:lnTo>
                  <a:lnTo>
                    <a:pt x="178" y="121"/>
                  </a:lnTo>
                  <a:lnTo>
                    <a:pt x="176" y="122"/>
                  </a:lnTo>
                  <a:lnTo>
                    <a:pt x="175" y="124"/>
                  </a:lnTo>
                  <a:lnTo>
                    <a:pt x="173" y="127"/>
                  </a:lnTo>
                  <a:lnTo>
                    <a:pt x="172" y="129"/>
                  </a:lnTo>
                  <a:lnTo>
                    <a:pt x="168" y="132"/>
                  </a:lnTo>
                  <a:lnTo>
                    <a:pt x="167" y="132"/>
                  </a:lnTo>
                  <a:lnTo>
                    <a:pt x="161" y="133"/>
                  </a:lnTo>
                  <a:lnTo>
                    <a:pt x="153" y="133"/>
                  </a:lnTo>
                  <a:lnTo>
                    <a:pt x="151" y="135"/>
                  </a:lnTo>
                  <a:lnTo>
                    <a:pt x="148" y="137"/>
                  </a:lnTo>
                  <a:lnTo>
                    <a:pt x="145" y="138"/>
                  </a:lnTo>
                  <a:lnTo>
                    <a:pt x="137" y="140"/>
                  </a:lnTo>
                  <a:lnTo>
                    <a:pt x="131" y="141"/>
                  </a:lnTo>
                  <a:lnTo>
                    <a:pt x="123" y="143"/>
                  </a:lnTo>
                  <a:lnTo>
                    <a:pt x="118" y="143"/>
                  </a:lnTo>
                  <a:lnTo>
                    <a:pt x="116" y="143"/>
                  </a:lnTo>
                  <a:lnTo>
                    <a:pt x="113" y="143"/>
                  </a:lnTo>
                  <a:lnTo>
                    <a:pt x="110" y="144"/>
                  </a:lnTo>
                  <a:lnTo>
                    <a:pt x="107" y="144"/>
                  </a:lnTo>
                  <a:lnTo>
                    <a:pt x="96" y="144"/>
                  </a:lnTo>
                  <a:lnTo>
                    <a:pt x="91" y="146"/>
                  </a:lnTo>
                  <a:lnTo>
                    <a:pt x="88" y="146"/>
                  </a:lnTo>
                  <a:lnTo>
                    <a:pt x="86" y="146"/>
                  </a:lnTo>
                  <a:lnTo>
                    <a:pt x="85" y="144"/>
                  </a:lnTo>
                  <a:lnTo>
                    <a:pt x="83" y="144"/>
                  </a:lnTo>
                  <a:lnTo>
                    <a:pt x="82" y="143"/>
                  </a:lnTo>
                  <a:lnTo>
                    <a:pt x="79" y="138"/>
                  </a:lnTo>
                  <a:lnTo>
                    <a:pt x="77" y="137"/>
                  </a:lnTo>
                  <a:lnTo>
                    <a:pt x="77" y="133"/>
                  </a:lnTo>
                  <a:lnTo>
                    <a:pt x="77" y="132"/>
                  </a:lnTo>
                  <a:lnTo>
                    <a:pt x="77" y="127"/>
                  </a:lnTo>
                  <a:lnTo>
                    <a:pt x="75" y="127"/>
                  </a:lnTo>
                  <a:lnTo>
                    <a:pt x="71" y="126"/>
                  </a:lnTo>
                  <a:lnTo>
                    <a:pt x="68" y="126"/>
                  </a:lnTo>
                  <a:lnTo>
                    <a:pt x="61" y="126"/>
                  </a:lnTo>
                  <a:lnTo>
                    <a:pt x="55" y="126"/>
                  </a:lnTo>
                  <a:lnTo>
                    <a:pt x="49" y="126"/>
                  </a:lnTo>
                  <a:lnTo>
                    <a:pt x="45" y="124"/>
                  </a:lnTo>
                  <a:lnTo>
                    <a:pt x="41" y="124"/>
                  </a:lnTo>
                  <a:lnTo>
                    <a:pt x="36" y="121"/>
                  </a:lnTo>
                  <a:lnTo>
                    <a:pt x="34" y="121"/>
                  </a:lnTo>
                  <a:lnTo>
                    <a:pt x="34" y="121"/>
                  </a:lnTo>
                  <a:lnTo>
                    <a:pt x="34" y="119"/>
                  </a:lnTo>
                  <a:lnTo>
                    <a:pt x="33" y="118"/>
                  </a:lnTo>
                  <a:lnTo>
                    <a:pt x="28" y="115"/>
                  </a:lnTo>
                  <a:lnTo>
                    <a:pt x="27" y="111"/>
                  </a:lnTo>
                  <a:lnTo>
                    <a:pt x="27" y="111"/>
                  </a:lnTo>
                  <a:lnTo>
                    <a:pt x="27" y="110"/>
                  </a:lnTo>
                  <a:lnTo>
                    <a:pt x="25" y="107"/>
                  </a:lnTo>
                  <a:lnTo>
                    <a:pt x="25" y="105"/>
                  </a:lnTo>
                  <a:lnTo>
                    <a:pt x="27" y="104"/>
                  </a:lnTo>
                  <a:lnTo>
                    <a:pt x="27" y="104"/>
                  </a:lnTo>
                  <a:lnTo>
                    <a:pt x="34" y="102"/>
                  </a:lnTo>
                  <a:lnTo>
                    <a:pt x="50" y="100"/>
                  </a:lnTo>
                  <a:lnTo>
                    <a:pt x="63" y="99"/>
                  </a:lnTo>
                  <a:lnTo>
                    <a:pt x="69" y="99"/>
                  </a:lnTo>
                  <a:lnTo>
                    <a:pt x="72" y="99"/>
                  </a:lnTo>
                  <a:lnTo>
                    <a:pt x="77" y="100"/>
                  </a:lnTo>
                  <a:lnTo>
                    <a:pt x="83" y="100"/>
                  </a:lnTo>
                  <a:lnTo>
                    <a:pt x="91" y="100"/>
                  </a:lnTo>
                  <a:lnTo>
                    <a:pt x="93" y="100"/>
                  </a:lnTo>
                  <a:lnTo>
                    <a:pt x="97" y="100"/>
                  </a:lnTo>
                  <a:lnTo>
                    <a:pt x="97" y="99"/>
                  </a:lnTo>
                  <a:lnTo>
                    <a:pt x="104" y="100"/>
                  </a:lnTo>
                  <a:lnTo>
                    <a:pt x="105" y="99"/>
                  </a:lnTo>
                  <a:lnTo>
                    <a:pt x="105" y="99"/>
                  </a:lnTo>
                  <a:lnTo>
                    <a:pt x="105" y="97"/>
                  </a:lnTo>
                  <a:lnTo>
                    <a:pt x="99" y="96"/>
                  </a:lnTo>
                  <a:lnTo>
                    <a:pt x="85" y="91"/>
                  </a:lnTo>
                  <a:lnTo>
                    <a:pt x="80" y="89"/>
                  </a:lnTo>
                  <a:lnTo>
                    <a:pt x="75" y="89"/>
                  </a:lnTo>
                  <a:lnTo>
                    <a:pt x="72" y="88"/>
                  </a:lnTo>
                  <a:lnTo>
                    <a:pt x="69" y="89"/>
                  </a:lnTo>
                  <a:lnTo>
                    <a:pt x="68" y="89"/>
                  </a:lnTo>
                  <a:lnTo>
                    <a:pt x="63" y="89"/>
                  </a:lnTo>
                  <a:lnTo>
                    <a:pt x="60" y="91"/>
                  </a:lnTo>
                  <a:lnTo>
                    <a:pt x="53" y="91"/>
                  </a:lnTo>
                  <a:lnTo>
                    <a:pt x="42" y="91"/>
                  </a:lnTo>
                  <a:lnTo>
                    <a:pt x="42" y="91"/>
                  </a:lnTo>
                  <a:lnTo>
                    <a:pt x="39" y="91"/>
                  </a:lnTo>
                  <a:lnTo>
                    <a:pt x="38" y="91"/>
                  </a:lnTo>
                  <a:lnTo>
                    <a:pt x="28" y="91"/>
                  </a:lnTo>
                  <a:lnTo>
                    <a:pt x="20" y="91"/>
                  </a:lnTo>
                  <a:lnTo>
                    <a:pt x="11" y="83"/>
                  </a:lnTo>
                  <a:lnTo>
                    <a:pt x="9" y="81"/>
                  </a:lnTo>
                  <a:lnTo>
                    <a:pt x="9" y="80"/>
                  </a:lnTo>
                  <a:lnTo>
                    <a:pt x="11" y="80"/>
                  </a:lnTo>
                  <a:lnTo>
                    <a:pt x="16" y="77"/>
                  </a:lnTo>
                  <a:lnTo>
                    <a:pt x="17" y="77"/>
                  </a:lnTo>
                  <a:lnTo>
                    <a:pt x="23" y="75"/>
                  </a:lnTo>
                  <a:lnTo>
                    <a:pt x="31" y="74"/>
                  </a:lnTo>
                  <a:lnTo>
                    <a:pt x="36" y="72"/>
                  </a:lnTo>
                  <a:lnTo>
                    <a:pt x="39" y="70"/>
                  </a:lnTo>
                  <a:lnTo>
                    <a:pt x="42" y="70"/>
                  </a:lnTo>
                  <a:lnTo>
                    <a:pt x="44" y="70"/>
                  </a:lnTo>
                  <a:lnTo>
                    <a:pt x="44" y="70"/>
                  </a:lnTo>
                  <a:lnTo>
                    <a:pt x="42" y="69"/>
                  </a:lnTo>
                  <a:lnTo>
                    <a:pt x="42" y="69"/>
                  </a:lnTo>
                  <a:lnTo>
                    <a:pt x="44" y="67"/>
                  </a:lnTo>
                  <a:lnTo>
                    <a:pt x="47" y="67"/>
                  </a:lnTo>
                  <a:lnTo>
                    <a:pt x="50" y="69"/>
                  </a:lnTo>
                  <a:lnTo>
                    <a:pt x="52" y="67"/>
                  </a:lnTo>
                  <a:lnTo>
                    <a:pt x="53" y="67"/>
                  </a:lnTo>
                  <a:lnTo>
                    <a:pt x="52" y="67"/>
                  </a:lnTo>
                  <a:lnTo>
                    <a:pt x="49" y="66"/>
                  </a:lnTo>
                  <a:lnTo>
                    <a:pt x="31" y="69"/>
                  </a:lnTo>
                  <a:lnTo>
                    <a:pt x="23" y="69"/>
                  </a:lnTo>
                  <a:lnTo>
                    <a:pt x="19" y="70"/>
                  </a:lnTo>
                  <a:lnTo>
                    <a:pt x="16" y="70"/>
                  </a:lnTo>
                  <a:lnTo>
                    <a:pt x="11" y="69"/>
                  </a:lnTo>
                  <a:lnTo>
                    <a:pt x="11" y="69"/>
                  </a:lnTo>
                  <a:lnTo>
                    <a:pt x="11" y="69"/>
                  </a:lnTo>
                  <a:lnTo>
                    <a:pt x="12" y="67"/>
                  </a:lnTo>
                  <a:lnTo>
                    <a:pt x="16" y="66"/>
                  </a:lnTo>
                  <a:lnTo>
                    <a:pt x="17" y="63"/>
                  </a:lnTo>
                  <a:lnTo>
                    <a:pt x="16" y="63"/>
                  </a:lnTo>
                  <a:lnTo>
                    <a:pt x="9" y="64"/>
                  </a:lnTo>
                  <a:lnTo>
                    <a:pt x="6" y="63"/>
                  </a:lnTo>
                  <a:lnTo>
                    <a:pt x="1" y="63"/>
                  </a:lnTo>
                  <a:lnTo>
                    <a:pt x="0" y="61"/>
                  </a:lnTo>
                  <a:lnTo>
                    <a:pt x="0" y="59"/>
                  </a:lnTo>
                  <a:lnTo>
                    <a:pt x="0" y="59"/>
                  </a:lnTo>
                  <a:lnTo>
                    <a:pt x="0" y="56"/>
                  </a:lnTo>
                  <a:lnTo>
                    <a:pt x="0" y="55"/>
                  </a:lnTo>
                  <a:lnTo>
                    <a:pt x="0" y="55"/>
                  </a:lnTo>
                  <a:lnTo>
                    <a:pt x="6" y="50"/>
                  </a:lnTo>
                  <a:lnTo>
                    <a:pt x="9" y="48"/>
                  </a:lnTo>
                  <a:lnTo>
                    <a:pt x="11" y="47"/>
                  </a:lnTo>
                  <a:lnTo>
                    <a:pt x="11" y="45"/>
                  </a:lnTo>
                  <a:lnTo>
                    <a:pt x="11" y="45"/>
                  </a:lnTo>
                  <a:lnTo>
                    <a:pt x="8" y="44"/>
                  </a:lnTo>
                  <a:lnTo>
                    <a:pt x="8" y="44"/>
                  </a:lnTo>
                  <a:lnTo>
                    <a:pt x="8" y="42"/>
                  </a:lnTo>
                  <a:lnTo>
                    <a:pt x="8" y="40"/>
                  </a:lnTo>
                  <a:lnTo>
                    <a:pt x="9" y="39"/>
                  </a:lnTo>
                  <a:lnTo>
                    <a:pt x="12" y="36"/>
                  </a:lnTo>
                  <a:lnTo>
                    <a:pt x="20" y="31"/>
                  </a:lnTo>
                  <a:lnTo>
                    <a:pt x="25" y="29"/>
                  </a:lnTo>
                  <a:lnTo>
                    <a:pt x="28" y="28"/>
                  </a:lnTo>
                  <a:lnTo>
                    <a:pt x="34" y="25"/>
                  </a:lnTo>
                  <a:lnTo>
                    <a:pt x="49" y="20"/>
                  </a:lnTo>
                  <a:lnTo>
                    <a:pt x="63" y="17"/>
                  </a:lnTo>
                  <a:close/>
                  <a:moveTo>
                    <a:pt x="197" y="4"/>
                  </a:moveTo>
                  <a:lnTo>
                    <a:pt x="200" y="6"/>
                  </a:lnTo>
                  <a:lnTo>
                    <a:pt x="205" y="9"/>
                  </a:lnTo>
                  <a:lnTo>
                    <a:pt x="206" y="9"/>
                  </a:lnTo>
                  <a:lnTo>
                    <a:pt x="206" y="9"/>
                  </a:lnTo>
                  <a:lnTo>
                    <a:pt x="208" y="11"/>
                  </a:lnTo>
                  <a:lnTo>
                    <a:pt x="208" y="12"/>
                  </a:lnTo>
                  <a:lnTo>
                    <a:pt x="208" y="14"/>
                  </a:lnTo>
                  <a:lnTo>
                    <a:pt x="208" y="17"/>
                  </a:lnTo>
                  <a:lnTo>
                    <a:pt x="208" y="18"/>
                  </a:lnTo>
                  <a:lnTo>
                    <a:pt x="205" y="22"/>
                  </a:lnTo>
                  <a:lnTo>
                    <a:pt x="202" y="25"/>
                  </a:lnTo>
                  <a:lnTo>
                    <a:pt x="202" y="25"/>
                  </a:lnTo>
                  <a:lnTo>
                    <a:pt x="202" y="26"/>
                  </a:lnTo>
                  <a:lnTo>
                    <a:pt x="198" y="28"/>
                  </a:lnTo>
                  <a:lnTo>
                    <a:pt x="198" y="28"/>
                  </a:lnTo>
                  <a:lnTo>
                    <a:pt x="197" y="29"/>
                  </a:lnTo>
                  <a:lnTo>
                    <a:pt x="195" y="28"/>
                  </a:lnTo>
                  <a:lnTo>
                    <a:pt x="194" y="26"/>
                  </a:lnTo>
                  <a:lnTo>
                    <a:pt x="191" y="23"/>
                  </a:lnTo>
                  <a:lnTo>
                    <a:pt x="186" y="22"/>
                  </a:lnTo>
                  <a:lnTo>
                    <a:pt x="186" y="20"/>
                  </a:lnTo>
                  <a:lnTo>
                    <a:pt x="184" y="18"/>
                  </a:lnTo>
                  <a:lnTo>
                    <a:pt x="179" y="15"/>
                  </a:lnTo>
                  <a:lnTo>
                    <a:pt x="176" y="14"/>
                  </a:lnTo>
                  <a:lnTo>
                    <a:pt x="175" y="14"/>
                  </a:lnTo>
                  <a:lnTo>
                    <a:pt x="173" y="12"/>
                  </a:lnTo>
                  <a:lnTo>
                    <a:pt x="175" y="9"/>
                  </a:lnTo>
                  <a:lnTo>
                    <a:pt x="178" y="7"/>
                  </a:lnTo>
                  <a:lnTo>
                    <a:pt x="178" y="7"/>
                  </a:lnTo>
                  <a:lnTo>
                    <a:pt x="183" y="6"/>
                  </a:lnTo>
                  <a:lnTo>
                    <a:pt x="194" y="6"/>
                  </a:lnTo>
                  <a:lnTo>
                    <a:pt x="197" y="4"/>
                  </a:lnTo>
                  <a:close/>
                  <a:moveTo>
                    <a:pt x="555" y="4"/>
                  </a:moveTo>
                  <a:lnTo>
                    <a:pt x="558" y="6"/>
                  </a:lnTo>
                  <a:lnTo>
                    <a:pt x="561" y="7"/>
                  </a:lnTo>
                  <a:lnTo>
                    <a:pt x="564" y="7"/>
                  </a:lnTo>
                  <a:lnTo>
                    <a:pt x="571" y="7"/>
                  </a:lnTo>
                  <a:lnTo>
                    <a:pt x="572" y="9"/>
                  </a:lnTo>
                  <a:lnTo>
                    <a:pt x="588" y="7"/>
                  </a:lnTo>
                  <a:lnTo>
                    <a:pt x="591" y="9"/>
                  </a:lnTo>
                  <a:lnTo>
                    <a:pt x="601" y="12"/>
                  </a:lnTo>
                  <a:lnTo>
                    <a:pt x="604" y="12"/>
                  </a:lnTo>
                  <a:lnTo>
                    <a:pt x="605" y="14"/>
                  </a:lnTo>
                  <a:lnTo>
                    <a:pt x="607" y="15"/>
                  </a:lnTo>
                  <a:lnTo>
                    <a:pt x="607" y="17"/>
                  </a:lnTo>
                  <a:lnTo>
                    <a:pt x="610" y="18"/>
                  </a:lnTo>
                  <a:lnTo>
                    <a:pt x="612" y="20"/>
                  </a:lnTo>
                  <a:lnTo>
                    <a:pt x="612" y="20"/>
                  </a:lnTo>
                  <a:lnTo>
                    <a:pt x="613" y="22"/>
                  </a:lnTo>
                  <a:lnTo>
                    <a:pt x="615" y="23"/>
                  </a:lnTo>
                  <a:lnTo>
                    <a:pt x="616" y="23"/>
                  </a:lnTo>
                  <a:lnTo>
                    <a:pt x="616" y="25"/>
                  </a:lnTo>
                  <a:lnTo>
                    <a:pt x="616" y="26"/>
                  </a:lnTo>
                  <a:lnTo>
                    <a:pt x="618" y="28"/>
                  </a:lnTo>
                  <a:lnTo>
                    <a:pt x="619" y="29"/>
                  </a:lnTo>
                  <a:lnTo>
                    <a:pt x="619" y="29"/>
                  </a:lnTo>
                  <a:lnTo>
                    <a:pt x="618" y="31"/>
                  </a:lnTo>
                  <a:lnTo>
                    <a:pt x="615" y="31"/>
                  </a:lnTo>
                  <a:lnTo>
                    <a:pt x="607" y="31"/>
                  </a:lnTo>
                  <a:lnTo>
                    <a:pt x="594" y="29"/>
                  </a:lnTo>
                  <a:lnTo>
                    <a:pt x="588" y="29"/>
                  </a:lnTo>
                  <a:lnTo>
                    <a:pt x="585" y="31"/>
                  </a:lnTo>
                  <a:lnTo>
                    <a:pt x="575" y="33"/>
                  </a:lnTo>
                  <a:lnTo>
                    <a:pt x="574" y="33"/>
                  </a:lnTo>
                  <a:lnTo>
                    <a:pt x="571" y="33"/>
                  </a:lnTo>
                  <a:lnTo>
                    <a:pt x="566" y="31"/>
                  </a:lnTo>
                  <a:lnTo>
                    <a:pt x="564" y="29"/>
                  </a:lnTo>
                  <a:lnTo>
                    <a:pt x="564" y="29"/>
                  </a:lnTo>
                  <a:lnTo>
                    <a:pt x="563" y="26"/>
                  </a:lnTo>
                  <a:lnTo>
                    <a:pt x="561" y="25"/>
                  </a:lnTo>
                  <a:lnTo>
                    <a:pt x="561" y="22"/>
                  </a:lnTo>
                  <a:lnTo>
                    <a:pt x="561" y="20"/>
                  </a:lnTo>
                  <a:lnTo>
                    <a:pt x="560" y="20"/>
                  </a:lnTo>
                  <a:lnTo>
                    <a:pt x="555" y="18"/>
                  </a:lnTo>
                  <a:lnTo>
                    <a:pt x="553" y="18"/>
                  </a:lnTo>
                  <a:lnTo>
                    <a:pt x="552" y="17"/>
                  </a:lnTo>
                  <a:lnTo>
                    <a:pt x="552" y="15"/>
                  </a:lnTo>
                  <a:lnTo>
                    <a:pt x="552" y="15"/>
                  </a:lnTo>
                  <a:lnTo>
                    <a:pt x="552" y="14"/>
                  </a:lnTo>
                  <a:lnTo>
                    <a:pt x="552" y="14"/>
                  </a:lnTo>
                  <a:lnTo>
                    <a:pt x="553" y="14"/>
                  </a:lnTo>
                  <a:lnTo>
                    <a:pt x="552" y="12"/>
                  </a:lnTo>
                  <a:lnTo>
                    <a:pt x="552" y="11"/>
                  </a:lnTo>
                  <a:lnTo>
                    <a:pt x="550" y="7"/>
                  </a:lnTo>
                  <a:lnTo>
                    <a:pt x="552" y="6"/>
                  </a:lnTo>
                  <a:lnTo>
                    <a:pt x="552" y="6"/>
                  </a:lnTo>
                  <a:lnTo>
                    <a:pt x="552" y="6"/>
                  </a:lnTo>
                  <a:lnTo>
                    <a:pt x="555" y="4"/>
                  </a:lnTo>
                  <a:close/>
                  <a:moveTo>
                    <a:pt x="471" y="3"/>
                  </a:moveTo>
                  <a:lnTo>
                    <a:pt x="478" y="3"/>
                  </a:lnTo>
                  <a:lnTo>
                    <a:pt x="490" y="4"/>
                  </a:lnTo>
                  <a:lnTo>
                    <a:pt x="490" y="4"/>
                  </a:lnTo>
                  <a:lnTo>
                    <a:pt x="492" y="6"/>
                  </a:lnTo>
                  <a:lnTo>
                    <a:pt x="492" y="6"/>
                  </a:lnTo>
                  <a:lnTo>
                    <a:pt x="492" y="7"/>
                  </a:lnTo>
                  <a:lnTo>
                    <a:pt x="489" y="9"/>
                  </a:lnTo>
                  <a:lnTo>
                    <a:pt x="484" y="12"/>
                  </a:lnTo>
                  <a:lnTo>
                    <a:pt x="481" y="14"/>
                  </a:lnTo>
                  <a:lnTo>
                    <a:pt x="476" y="18"/>
                  </a:lnTo>
                  <a:lnTo>
                    <a:pt x="476" y="18"/>
                  </a:lnTo>
                  <a:lnTo>
                    <a:pt x="470" y="28"/>
                  </a:lnTo>
                  <a:lnTo>
                    <a:pt x="468" y="29"/>
                  </a:lnTo>
                  <a:lnTo>
                    <a:pt x="468" y="29"/>
                  </a:lnTo>
                  <a:lnTo>
                    <a:pt x="466" y="33"/>
                  </a:lnTo>
                  <a:lnTo>
                    <a:pt x="466" y="34"/>
                  </a:lnTo>
                  <a:lnTo>
                    <a:pt x="468" y="36"/>
                  </a:lnTo>
                  <a:lnTo>
                    <a:pt x="471" y="39"/>
                  </a:lnTo>
                  <a:lnTo>
                    <a:pt x="471" y="40"/>
                  </a:lnTo>
                  <a:lnTo>
                    <a:pt x="471" y="42"/>
                  </a:lnTo>
                  <a:lnTo>
                    <a:pt x="471" y="47"/>
                  </a:lnTo>
                  <a:lnTo>
                    <a:pt x="471" y="48"/>
                  </a:lnTo>
                  <a:lnTo>
                    <a:pt x="471" y="50"/>
                  </a:lnTo>
                  <a:lnTo>
                    <a:pt x="473" y="53"/>
                  </a:lnTo>
                  <a:lnTo>
                    <a:pt x="473" y="56"/>
                  </a:lnTo>
                  <a:lnTo>
                    <a:pt x="476" y="59"/>
                  </a:lnTo>
                  <a:lnTo>
                    <a:pt x="481" y="64"/>
                  </a:lnTo>
                  <a:lnTo>
                    <a:pt x="484" y="66"/>
                  </a:lnTo>
                  <a:lnTo>
                    <a:pt x="487" y="67"/>
                  </a:lnTo>
                  <a:lnTo>
                    <a:pt x="490" y="70"/>
                  </a:lnTo>
                  <a:lnTo>
                    <a:pt x="490" y="70"/>
                  </a:lnTo>
                  <a:lnTo>
                    <a:pt x="489" y="72"/>
                  </a:lnTo>
                  <a:lnTo>
                    <a:pt x="485" y="75"/>
                  </a:lnTo>
                  <a:lnTo>
                    <a:pt x="481" y="75"/>
                  </a:lnTo>
                  <a:lnTo>
                    <a:pt x="478" y="77"/>
                  </a:lnTo>
                  <a:lnTo>
                    <a:pt x="474" y="78"/>
                  </a:lnTo>
                  <a:lnTo>
                    <a:pt x="470" y="80"/>
                  </a:lnTo>
                  <a:lnTo>
                    <a:pt x="468" y="80"/>
                  </a:lnTo>
                  <a:lnTo>
                    <a:pt x="468" y="81"/>
                  </a:lnTo>
                  <a:lnTo>
                    <a:pt x="471" y="80"/>
                  </a:lnTo>
                  <a:lnTo>
                    <a:pt x="474" y="80"/>
                  </a:lnTo>
                  <a:lnTo>
                    <a:pt x="479" y="77"/>
                  </a:lnTo>
                  <a:lnTo>
                    <a:pt x="482" y="77"/>
                  </a:lnTo>
                  <a:lnTo>
                    <a:pt x="490" y="77"/>
                  </a:lnTo>
                  <a:lnTo>
                    <a:pt x="492" y="77"/>
                  </a:lnTo>
                  <a:lnTo>
                    <a:pt x="490" y="78"/>
                  </a:lnTo>
                  <a:lnTo>
                    <a:pt x="490" y="78"/>
                  </a:lnTo>
                  <a:lnTo>
                    <a:pt x="490" y="78"/>
                  </a:lnTo>
                  <a:lnTo>
                    <a:pt x="492" y="80"/>
                  </a:lnTo>
                  <a:lnTo>
                    <a:pt x="493" y="80"/>
                  </a:lnTo>
                  <a:lnTo>
                    <a:pt x="493" y="80"/>
                  </a:lnTo>
                  <a:lnTo>
                    <a:pt x="493" y="78"/>
                  </a:lnTo>
                  <a:lnTo>
                    <a:pt x="495" y="70"/>
                  </a:lnTo>
                  <a:lnTo>
                    <a:pt x="496" y="69"/>
                  </a:lnTo>
                  <a:lnTo>
                    <a:pt x="496" y="67"/>
                  </a:lnTo>
                  <a:lnTo>
                    <a:pt x="496" y="64"/>
                  </a:lnTo>
                  <a:lnTo>
                    <a:pt x="495" y="64"/>
                  </a:lnTo>
                  <a:lnTo>
                    <a:pt x="493" y="63"/>
                  </a:lnTo>
                  <a:lnTo>
                    <a:pt x="490" y="63"/>
                  </a:lnTo>
                  <a:lnTo>
                    <a:pt x="489" y="63"/>
                  </a:lnTo>
                  <a:lnTo>
                    <a:pt x="487" y="63"/>
                  </a:lnTo>
                  <a:lnTo>
                    <a:pt x="485" y="63"/>
                  </a:lnTo>
                  <a:lnTo>
                    <a:pt x="485" y="61"/>
                  </a:lnTo>
                  <a:lnTo>
                    <a:pt x="484" y="59"/>
                  </a:lnTo>
                  <a:lnTo>
                    <a:pt x="482" y="58"/>
                  </a:lnTo>
                  <a:lnTo>
                    <a:pt x="479" y="55"/>
                  </a:lnTo>
                  <a:lnTo>
                    <a:pt x="478" y="55"/>
                  </a:lnTo>
                  <a:lnTo>
                    <a:pt x="479" y="53"/>
                  </a:lnTo>
                  <a:lnTo>
                    <a:pt x="481" y="52"/>
                  </a:lnTo>
                  <a:lnTo>
                    <a:pt x="484" y="52"/>
                  </a:lnTo>
                  <a:lnTo>
                    <a:pt x="485" y="48"/>
                  </a:lnTo>
                  <a:lnTo>
                    <a:pt x="487" y="47"/>
                  </a:lnTo>
                  <a:lnTo>
                    <a:pt x="490" y="48"/>
                  </a:lnTo>
                  <a:lnTo>
                    <a:pt x="496" y="50"/>
                  </a:lnTo>
                  <a:lnTo>
                    <a:pt x="500" y="53"/>
                  </a:lnTo>
                  <a:lnTo>
                    <a:pt x="501" y="53"/>
                  </a:lnTo>
                  <a:lnTo>
                    <a:pt x="501" y="52"/>
                  </a:lnTo>
                  <a:lnTo>
                    <a:pt x="501" y="52"/>
                  </a:lnTo>
                  <a:lnTo>
                    <a:pt x="496" y="48"/>
                  </a:lnTo>
                  <a:lnTo>
                    <a:pt x="495" y="47"/>
                  </a:lnTo>
                  <a:lnTo>
                    <a:pt x="493" y="45"/>
                  </a:lnTo>
                  <a:lnTo>
                    <a:pt x="493" y="45"/>
                  </a:lnTo>
                  <a:lnTo>
                    <a:pt x="496" y="44"/>
                  </a:lnTo>
                  <a:lnTo>
                    <a:pt x="496" y="44"/>
                  </a:lnTo>
                  <a:lnTo>
                    <a:pt x="493" y="42"/>
                  </a:lnTo>
                  <a:lnTo>
                    <a:pt x="492" y="42"/>
                  </a:lnTo>
                  <a:lnTo>
                    <a:pt x="490" y="44"/>
                  </a:lnTo>
                  <a:lnTo>
                    <a:pt x="489" y="44"/>
                  </a:lnTo>
                  <a:lnTo>
                    <a:pt x="485" y="42"/>
                  </a:lnTo>
                  <a:lnTo>
                    <a:pt x="485" y="42"/>
                  </a:lnTo>
                  <a:lnTo>
                    <a:pt x="484" y="40"/>
                  </a:lnTo>
                  <a:lnTo>
                    <a:pt x="482" y="39"/>
                  </a:lnTo>
                  <a:lnTo>
                    <a:pt x="482" y="37"/>
                  </a:lnTo>
                  <a:lnTo>
                    <a:pt x="482" y="36"/>
                  </a:lnTo>
                  <a:lnTo>
                    <a:pt x="482" y="34"/>
                  </a:lnTo>
                  <a:lnTo>
                    <a:pt x="482" y="33"/>
                  </a:lnTo>
                  <a:lnTo>
                    <a:pt x="482" y="31"/>
                  </a:lnTo>
                  <a:lnTo>
                    <a:pt x="482" y="31"/>
                  </a:lnTo>
                  <a:lnTo>
                    <a:pt x="484" y="28"/>
                  </a:lnTo>
                  <a:lnTo>
                    <a:pt x="485" y="28"/>
                  </a:lnTo>
                  <a:lnTo>
                    <a:pt x="487" y="28"/>
                  </a:lnTo>
                  <a:lnTo>
                    <a:pt x="492" y="28"/>
                  </a:lnTo>
                  <a:lnTo>
                    <a:pt x="501" y="33"/>
                  </a:lnTo>
                  <a:lnTo>
                    <a:pt x="501" y="31"/>
                  </a:lnTo>
                  <a:lnTo>
                    <a:pt x="490" y="26"/>
                  </a:lnTo>
                  <a:lnTo>
                    <a:pt x="485" y="25"/>
                  </a:lnTo>
                  <a:lnTo>
                    <a:pt x="484" y="23"/>
                  </a:lnTo>
                  <a:lnTo>
                    <a:pt x="490" y="17"/>
                  </a:lnTo>
                  <a:lnTo>
                    <a:pt x="496" y="15"/>
                  </a:lnTo>
                  <a:lnTo>
                    <a:pt x="500" y="14"/>
                  </a:lnTo>
                  <a:lnTo>
                    <a:pt x="504" y="14"/>
                  </a:lnTo>
                  <a:lnTo>
                    <a:pt x="509" y="15"/>
                  </a:lnTo>
                  <a:lnTo>
                    <a:pt x="509" y="15"/>
                  </a:lnTo>
                  <a:lnTo>
                    <a:pt x="506" y="12"/>
                  </a:lnTo>
                  <a:lnTo>
                    <a:pt x="507" y="12"/>
                  </a:lnTo>
                  <a:lnTo>
                    <a:pt x="509" y="11"/>
                  </a:lnTo>
                  <a:lnTo>
                    <a:pt x="514" y="9"/>
                  </a:lnTo>
                  <a:lnTo>
                    <a:pt x="520" y="7"/>
                  </a:lnTo>
                  <a:lnTo>
                    <a:pt x="520" y="7"/>
                  </a:lnTo>
                  <a:lnTo>
                    <a:pt x="522" y="6"/>
                  </a:lnTo>
                  <a:lnTo>
                    <a:pt x="525" y="6"/>
                  </a:lnTo>
                  <a:lnTo>
                    <a:pt x="531" y="6"/>
                  </a:lnTo>
                  <a:lnTo>
                    <a:pt x="536" y="6"/>
                  </a:lnTo>
                  <a:lnTo>
                    <a:pt x="541" y="7"/>
                  </a:lnTo>
                  <a:lnTo>
                    <a:pt x="542" y="9"/>
                  </a:lnTo>
                  <a:lnTo>
                    <a:pt x="544" y="11"/>
                  </a:lnTo>
                  <a:lnTo>
                    <a:pt x="545" y="14"/>
                  </a:lnTo>
                  <a:lnTo>
                    <a:pt x="547" y="18"/>
                  </a:lnTo>
                  <a:lnTo>
                    <a:pt x="548" y="20"/>
                  </a:lnTo>
                  <a:lnTo>
                    <a:pt x="552" y="20"/>
                  </a:lnTo>
                  <a:lnTo>
                    <a:pt x="553" y="22"/>
                  </a:lnTo>
                  <a:lnTo>
                    <a:pt x="555" y="23"/>
                  </a:lnTo>
                  <a:lnTo>
                    <a:pt x="555" y="25"/>
                  </a:lnTo>
                  <a:lnTo>
                    <a:pt x="555" y="26"/>
                  </a:lnTo>
                  <a:lnTo>
                    <a:pt x="555" y="28"/>
                  </a:lnTo>
                  <a:lnTo>
                    <a:pt x="556" y="31"/>
                  </a:lnTo>
                  <a:lnTo>
                    <a:pt x="556" y="31"/>
                  </a:lnTo>
                  <a:lnTo>
                    <a:pt x="560" y="33"/>
                  </a:lnTo>
                  <a:lnTo>
                    <a:pt x="560" y="34"/>
                  </a:lnTo>
                  <a:lnTo>
                    <a:pt x="558" y="34"/>
                  </a:lnTo>
                  <a:lnTo>
                    <a:pt x="556" y="36"/>
                  </a:lnTo>
                  <a:lnTo>
                    <a:pt x="553" y="39"/>
                  </a:lnTo>
                  <a:lnTo>
                    <a:pt x="548" y="42"/>
                  </a:lnTo>
                  <a:lnTo>
                    <a:pt x="545" y="45"/>
                  </a:lnTo>
                  <a:lnTo>
                    <a:pt x="545" y="47"/>
                  </a:lnTo>
                  <a:lnTo>
                    <a:pt x="552" y="42"/>
                  </a:lnTo>
                  <a:lnTo>
                    <a:pt x="555" y="42"/>
                  </a:lnTo>
                  <a:lnTo>
                    <a:pt x="555" y="42"/>
                  </a:lnTo>
                  <a:lnTo>
                    <a:pt x="553" y="45"/>
                  </a:lnTo>
                  <a:lnTo>
                    <a:pt x="552" y="47"/>
                  </a:lnTo>
                  <a:lnTo>
                    <a:pt x="550" y="48"/>
                  </a:lnTo>
                  <a:lnTo>
                    <a:pt x="550" y="48"/>
                  </a:lnTo>
                  <a:lnTo>
                    <a:pt x="553" y="52"/>
                  </a:lnTo>
                  <a:lnTo>
                    <a:pt x="553" y="52"/>
                  </a:lnTo>
                  <a:lnTo>
                    <a:pt x="552" y="52"/>
                  </a:lnTo>
                  <a:lnTo>
                    <a:pt x="550" y="52"/>
                  </a:lnTo>
                  <a:lnTo>
                    <a:pt x="550" y="52"/>
                  </a:lnTo>
                  <a:lnTo>
                    <a:pt x="550" y="53"/>
                  </a:lnTo>
                  <a:lnTo>
                    <a:pt x="550" y="53"/>
                  </a:lnTo>
                  <a:lnTo>
                    <a:pt x="550" y="55"/>
                  </a:lnTo>
                  <a:lnTo>
                    <a:pt x="550" y="55"/>
                  </a:lnTo>
                  <a:lnTo>
                    <a:pt x="550" y="56"/>
                  </a:lnTo>
                  <a:lnTo>
                    <a:pt x="550" y="56"/>
                  </a:lnTo>
                  <a:lnTo>
                    <a:pt x="552" y="56"/>
                  </a:lnTo>
                  <a:lnTo>
                    <a:pt x="552" y="56"/>
                  </a:lnTo>
                  <a:lnTo>
                    <a:pt x="553" y="55"/>
                  </a:lnTo>
                  <a:lnTo>
                    <a:pt x="558" y="50"/>
                  </a:lnTo>
                  <a:lnTo>
                    <a:pt x="561" y="48"/>
                  </a:lnTo>
                  <a:lnTo>
                    <a:pt x="561" y="48"/>
                  </a:lnTo>
                  <a:lnTo>
                    <a:pt x="564" y="48"/>
                  </a:lnTo>
                  <a:lnTo>
                    <a:pt x="564" y="48"/>
                  </a:lnTo>
                  <a:lnTo>
                    <a:pt x="563" y="45"/>
                  </a:lnTo>
                  <a:lnTo>
                    <a:pt x="561" y="45"/>
                  </a:lnTo>
                  <a:lnTo>
                    <a:pt x="563" y="44"/>
                  </a:lnTo>
                  <a:lnTo>
                    <a:pt x="563" y="44"/>
                  </a:lnTo>
                  <a:lnTo>
                    <a:pt x="564" y="42"/>
                  </a:lnTo>
                  <a:lnTo>
                    <a:pt x="566" y="42"/>
                  </a:lnTo>
                  <a:lnTo>
                    <a:pt x="566" y="42"/>
                  </a:lnTo>
                  <a:lnTo>
                    <a:pt x="567" y="44"/>
                  </a:lnTo>
                  <a:lnTo>
                    <a:pt x="569" y="45"/>
                  </a:lnTo>
                  <a:lnTo>
                    <a:pt x="569" y="45"/>
                  </a:lnTo>
                  <a:lnTo>
                    <a:pt x="572" y="45"/>
                  </a:lnTo>
                  <a:lnTo>
                    <a:pt x="574" y="44"/>
                  </a:lnTo>
                  <a:lnTo>
                    <a:pt x="575" y="44"/>
                  </a:lnTo>
                  <a:lnTo>
                    <a:pt x="578" y="47"/>
                  </a:lnTo>
                  <a:lnTo>
                    <a:pt x="577" y="48"/>
                  </a:lnTo>
                  <a:lnTo>
                    <a:pt x="577" y="52"/>
                  </a:lnTo>
                  <a:lnTo>
                    <a:pt x="577" y="53"/>
                  </a:lnTo>
                  <a:lnTo>
                    <a:pt x="582" y="56"/>
                  </a:lnTo>
                  <a:lnTo>
                    <a:pt x="583" y="56"/>
                  </a:lnTo>
                  <a:lnTo>
                    <a:pt x="583" y="56"/>
                  </a:lnTo>
                  <a:lnTo>
                    <a:pt x="583" y="56"/>
                  </a:lnTo>
                  <a:lnTo>
                    <a:pt x="583" y="56"/>
                  </a:lnTo>
                  <a:lnTo>
                    <a:pt x="582" y="55"/>
                  </a:lnTo>
                  <a:lnTo>
                    <a:pt x="580" y="53"/>
                  </a:lnTo>
                  <a:lnTo>
                    <a:pt x="580" y="52"/>
                  </a:lnTo>
                  <a:lnTo>
                    <a:pt x="580" y="47"/>
                  </a:lnTo>
                  <a:lnTo>
                    <a:pt x="582" y="44"/>
                  </a:lnTo>
                  <a:lnTo>
                    <a:pt x="583" y="45"/>
                  </a:lnTo>
                  <a:lnTo>
                    <a:pt x="586" y="47"/>
                  </a:lnTo>
                  <a:lnTo>
                    <a:pt x="588" y="47"/>
                  </a:lnTo>
                  <a:lnTo>
                    <a:pt x="591" y="47"/>
                  </a:lnTo>
                  <a:lnTo>
                    <a:pt x="596" y="48"/>
                  </a:lnTo>
                  <a:lnTo>
                    <a:pt x="599" y="48"/>
                  </a:lnTo>
                  <a:lnTo>
                    <a:pt x="599" y="48"/>
                  </a:lnTo>
                  <a:lnTo>
                    <a:pt x="597" y="47"/>
                  </a:lnTo>
                  <a:lnTo>
                    <a:pt x="593" y="45"/>
                  </a:lnTo>
                  <a:lnTo>
                    <a:pt x="588" y="44"/>
                  </a:lnTo>
                  <a:lnTo>
                    <a:pt x="586" y="42"/>
                  </a:lnTo>
                  <a:lnTo>
                    <a:pt x="585" y="40"/>
                  </a:lnTo>
                  <a:lnTo>
                    <a:pt x="585" y="40"/>
                  </a:lnTo>
                  <a:lnTo>
                    <a:pt x="586" y="39"/>
                  </a:lnTo>
                  <a:lnTo>
                    <a:pt x="586" y="39"/>
                  </a:lnTo>
                  <a:lnTo>
                    <a:pt x="588" y="37"/>
                  </a:lnTo>
                  <a:lnTo>
                    <a:pt x="593" y="36"/>
                  </a:lnTo>
                  <a:lnTo>
                    <a:pt x="596" y="34"/>
                  </a:lnTo>
                  <a:lnTo>
                    <a:pt x="599" y="34"/>
                  </a:lnTo>
                  <a:lnTo>
                    <a:pt x="604" y="34"/>
                  </a:lnTo>
                  <a:lnTo>
                    <a:pt x="608" y="34"/>
                  </a:lnTo>
                  <a:lnTo>
                    <a:pt x="612" y="34"/>
                  </a:lnTo>
                  <a:lnTo>
                    <a:pt x="615" y="36"/>
                  </a:lnTo>
                  <a:lnTo>
                    <a:pt x="618" y="39"/>
                  </a:lnTo>
                  <a:lnTo>
                    <a:pt x="619" y="39"/>
                  </a:lnTo>
                  <a:lnTo>
                    <a:pt x="621" y="39"/>
                  </a:lnTo>
                  <a:lnTo>
                    <a:pt x="624" y="37"/>
                  </a:lnTo>
                  <a:lnTo>
                    <a:pt x="626" y="39"/>
                  </a:lnTo>
                  <a:lnTo>
                    <a:pt x="632" y="40"/>
                  </a:lnTo>
                  <a:lnTo>
                    <a:pt x="634" y="42"/>
                  </a:lnTo>
                  <a:lnTo>
                    <a:pt x="634" y="44"/>
                  </a:lnTo>
                  <a:lnTo>
                    <a:pt x="635" y="45"/>
                  </a:lnTo>
                  <a:lnTo>
                    <a:pt x="635" y="47"/>
                  </a:lnTo>
                  <a:lnTo>
                    <a:pt x="635" y="48"/>
                  </a:lnTo>
                  <a:lnTo>
                    <a:pt x="630" y="53"/>
                  </a:lnTo>
                  <a:lnTo>
                    <a:pt x="627" y="53"/>
                  </a:lnTo>
                  <a:lnTo>
                    <a:pt x="626" y="56"/>
                  </a:lnTo>
                  <a:lnTo>
                    <a:pt x="624" y="59"/>
                  </a:lnTo>
                  <a:lnTo>
                    <a:pt x="623" y="61"/>
                  </a:lnTo>
                  <a:lnTo>
                    <a:pt x="623" y="61"/>
                  </a:lnTo>
                  <a:lnTo>
                    <a:pt x="623" y="61"/>
                  </a:lnTo>
                  <a:lnTo>
                    <a:pt x="624" y="61"/>
                  </a:lnTo>
                  <a:lnTo>
                    <a:pt x="626" y="58"/>
                  </a:lnTo>
                  <a:lnTo>
                    <a:pt x="627" y="56"/>
                  </a:lnTo>
                  <a:lnTo>
                    <a:pt x="629" y="55"/>
                  </a:lnTo>
                  <a:lnTo>
                    <a:pt x="634" y="52"/>
                  </a:lnTo>
                  <a:lnTo>
                    <a:pt x="637" y="52"/>
                  </a:lnTo>
                  <a:lnTo>
                    <a:pt x="640" y="52"/>
                  </a:lnTo>
                  <a:lnTo>
                    <a:pt x="643" y="52"/>
                  </a:lnTo>
                  <a:lnTo>
                    <a:pt x="645" y="52"/>
                  </a:lnTo>
                  <a:lnTo>
                    <a:pt x="646" y="53"/>
                  </a:lnTo>
                  <a:lnTo>
                    <a:pt x="646" y="53"/>
                  </a:lnTo>
                  <a:lnTo>
                    <a:pt x="646" y="55"/>
                  </a:lnTo>
                  <a:lnTo>
                    <a:pt x="646" y="55"/>
                  </a:lnTo>
                  <a:lnTo>
                    <a:pt x="646" y="56"/>
                  </a:lnTo>
                  <a:lnTo>
                    <a:pt x="645" y="58"/>
                  </a:lnTo>
                  <a:lnTo>
                    <a:pt x="642" y="59"/>
                  </a:lnTo>
                  <a:lnTo>
                    <a:pt x="638" y="61"/>
                  </a:lnTo>
                  <a:lnTo>
                    <a:pt x="637" y="61"/>
                  </a:lnTo>
                  <a:lnTo>
                    <a:pt x="632" y="61"/>
                  </a:lnTo>
                  <a:lnTo>
                    <a:pt x="632" y="63"/>
                  </a:lnTo>
                  <a:lnTo>
                    <a:pt x="637" y="63"/>
                  </a:lnTo>
                  <a:lnTo>
                    <a:pt x="640" y="63"/>
                  </a:lnTo>
                  <a:lnTo>
                    <a:pt x="640" y="63"/>
                  </a:lnTo>
                  <a:lnTo>
                    <a:pt x="638" y="66"/>
                  </a:lnTo>
                  <a:lnTo>
                    <a:pt x="637" y="67"/>
                  </a:lnTo>
                  <a:lnTo>
                    <a:pt x="638" y="69"/>
                  </a:lnTo>
                  <a:lnTo>
                    <a:pt x="638" y="70"/>
                  </a:lnTo>
                  <a:lnTo>
                    <a:pt x="637" y="72"/>
                  </a:lnTo>
                  <a:lnTo>
                    <a:pt x="635" y="75"/>
                  </a:lnTo>
                  <a:lnTo>
                    <a:pt x="635" y="75"/>
                  </a:lnTo>
                  <a:lnTo>
                    <a:pt x="638" y="72"/>
                  </a:lnTo>
                  <a:lnTo>
                    <a:pt x="640" y="67"/>
                  </a:lnTo>
                  <a:lnTo>
                    <a:pt x="642" y="66"/>
                  </a:lnTo>
                  <a:lnTo>
                    <a:pt x="643" y="63"/>
                  </a:lnTo>
                  <a:lnTo>
                    <a:pt x="645" y="63"/>
                  </a:lnTo>
                  <a:lnTo>
                    <a:pt x="648" y="63"/>
                  </a:lnTo>
                  <a:lnTo>
                    <a:pt x="649" y="61"/>
                  </a:lnTo>
                  <a:lnTo>
                    <a:pt x="653" y="59"/>
                  </a:lnTo>
                  <a:lnTo>
                    <a:pt x="653" y="59"/>
                  </a:lnTo>
                  <a:lnTo>
                    <a:pt x="654" y="61"/>
                  </a:lnTo>
                  <a:lnTo>
                    <a:pt x="654" y="61"/>
                  </a:lnTo>
                  <a:lnTo>
                    <a:pt x="653" y="64"/>
                  </a:lnTo>
                  <a:lnTo>
                    <a:pt x="648" y="70"/>
                  </a:lnTo>
                  <a:lnTo>
                    <a:pt x="649" y="69"/>
                  </a:lnTo>
                  <a:lnTo>
                    <a:pt x="651" y="67"/>
                  </a:lnTo>
                  <a:lnTo>
                    <a:pt x="653" y="67"/>
                  </a:lnTo>
                  <a:lnTo>
                    <a:pt x="654" y="64"/>
                  </a:lnTo>
                  <a:lnTo>
                    <a:pt x="656" y="67"/>
                  </a:lnTo>
                  <a:lnTo>
                    <a:pt x="657" y="67"/>
                  </a:lnTo>
                  <a:lnTo>
                    <a:pt x="659" y="70"/>
                  </a:lnTo>
                  <a:lnTo>
                    <a:pt x="660" y="72"/>
                  </a:lnTo>
                  <a:lnTo>
                    <a:pt x="662" y="74"/>
                  </a:lnTo>
                  <a:lnTo>
                    <a:pt x="662" y="72"/>
                  </a:lnTo>
                  <a:lnTo>
                    <a:pt x="660" y="67"/>
                  </a:lnTo>
                  <a:lnTo>
                    <a:pt x="660" y="66"/>
                  </a:lnTo>
                  <a:lnTo>
                    <a:pt x="662" y="66"/>
                  </a:lnTo>
                  <a:lnTo>
                    <a:pt x="665" y="63"/>
                  </a:lnTo>
                  <a:lnTo>
                    <a:pt x="668" y="64"/>
                  </a:lnTo>
                  <a:lnTo>
                    <a:pt x="670" y="64"/>
                  </a:lnTo>
                  <a:lnTo>
                    <a:pt x="671" y="64"/>
                  </a:lnTo>
                  <a:lnTo>
                    <a:pt x="673" y="64"/>
                  </a:lnTo>
                  <a:lnTo>
                    <a:pt x="678" y="64"/>
                  </a:lnTo>
                  <a:lnTo>
                    <a:pt x="681" y="66"/>
                  </a:lnTo>
                  <a:lnTo>
                    <a:pt x="684" y="67"/>
                  </a:lnTo>
                  <a:lnTo>
                    <a:pt x="687" y="69"/>
                  </a:lnTo>
                  <a:lnTo>
                    <a:pt x="689" y="70"/>
                  </a:lnTo>
                  <a:lnTo>
                    <a:pt x="690" y="70"/>
                  </a:lnTo>
                  <a:lnTo>
                    <a:pt x="690" y="72"/>
                  </a:lnTo>
                  <a:lnTo>
                    <a:pt x="690" y="74"/>
                  </a:lnTo>
                  <a:lnTo>
                    <a:pt x="690" y="74"/>
                  </a:lnTo>
                  <a:lnTo>
                    <a:pt x="687" y="77"/>
                  </a:lnTo>
                  <a:lnTo>
                    <a:pt x="686" y="78"/>
                  </a:lnTo>
                  <a:lnTo>
                    <a:pt x="684" y="78"/>
                  </a:lnTo>
                  <a:lnTo>
                    <a:pt x="681" y="78"/>
                  </a:lnTo>
                  <a:lnTo>
                    <a:pt x="679" y="78"/>
                  </a:lnTo>
                  <a:lnTo>
                    <a:pt x="679" y="78"/>
                  </a:lnTo>
                  <a:lnTo>
                    <a:pt x="675" y="81"/>
                  </a:lnTo>
                  <a:lnTo>
                    <a:pt x="673" y="83"/>
                  </a:lnTo>
                  <a:lnTo>
                    <a:pt x="670" y="85"/>
                  </a:lnTo>
                  <a:lnTo>
                    <a:pt x="670" y="85"/>
                  </a:lnTo>
                  <a:lnTo>
                    <a:pt x="675" y="85"/>
                  </a:lnTo>
                  <a:lnTo>
                    <a:pt x="676" y="85"/>
                  </a:lnTo>
                  <a:lnTo>
                    <a:pt x="676" y="81"/>
                  </a:lnTo>
                  <a:lnTo>
                    <a:pt x="679" y="80"/>
                  </a:lnTo>
                  <a:lnTo>
                    <a:pt x="683" y="80"/>
                  </a:lnTo>
                  <a:lnTo>
                    <a:pt x="687" y="81"/>
                  </a:lnTo>
                  <a:lnTo>
                    <a:pt x="690" y="81"/>
                  </a:lnTo>
                  <a:lnTo>
                    <a:pt x="692" y="80"/>
                  </a:lnTo>
                  <a:lnTo>
                    <a:pt x="695" y="78"/>
                  </a:lnTo>
                  <a:lnTo>
                    <a:pt x="695" y="78"/>
                  </a:lnTo>
                  <a:lnTo>
                    <a:pt x="697" y="78"/>
                  </a:lnTo>
                  <a:lnTo>
                    <a:pt x="698" y="80"/>
                  </a:lnTo>
                  <a:lnTo>
                    <a:pt x="698" y="80"/>
                  </a:lnTo>
                  <a:lnTo>
                    <a:pt x="698" y="83"/>
                  </a:lnTo>
                  <a:lnTo>
                    <a:pt x="698" y="85"/>
                  </a:lnTo>
                  <a:lnTo>
                    <a:pt x="697" y="86"/>
                  </a:lnTo>
                  <a:lnTo>
                    <a:pt x="694" y="89"/>
                  </a:lnTo>
                  <a:lnTo>
                    <a:pt x="690" y="91"/>
                  </a:lnTo>
                  <a:lnTo>
                    <a:pt x="687" y="91"/>
                  </a:lnTo>
                  <a:lnTo>
                    <a:pt x="686" y="92"/>
                  </a:lnTo>
                  <a:lnTo>
                    <a:pt x="684" y="92"/>
                  </a:lnTo>
                  <a:lnTo>
                    <a:pt x="683" y="94"/>
                  </a:lnTo>
                  <a:lnTo>
                    <a:pt x="683" y="94"/>
                  </a:lnTo>
                  <a:lnTo>
                    <a:pt x="681" y="96"/>
                  </a:lnTo>
                  <a:lnTo>
                    <a:pt x="683" y="97"/>
                  </a:lnTo>
                  <a:lnTo>
                    <a:pt x="683" y="96"/>
                  </a:lnTo>
                  <a:lnTo>
                    <a:pt x="684" y="96"/>
                  </a:lnTo>
                  <a:lnTo>
                    <a:pt x="686" y="94"/>
                  </a:lnTo>
                  <a:lnTo>
                    <a:pt x="687" y="92"/>
                  </a:lnTo>
                  <a:lnTo>
                    <a:pt x="687" y="92"/>
                  </a:lnTo>
                  <a:lnTo>
                    <a:pt x="687" y="92"/>
                  </a:lnTo>
                  <a:lnTo>
                    <a:pt x="689" y="92"/>
                  </a:lnTo>
                  <a:lnTo>
                    <a:pt x="689" y="94"/>
                  </a:lnTo>
                  <a:lnTo>
                    <a:pt x="689" y="96"/>
                  </a:lnTo>
                  <a:lnTo>
                    <a:pt x="687" y="104"/>
                  </a:lnTo>
                  <a:lnTo>
                    <a:pt x="687" y="104"/>
                  </a:lnTo>
                  <a:lnTo>
                    <a:pt x="689" y="102"/>
                  </a:lnTo>
                  <a:lnTo>
                    <a:pt x="692" y="92"/>
                  </a:lnTo>
                  <a:lnTo>
                    <a:pt x="694" y="91"/>
                  </a:lnTo>
                  <a:lnTo>
                    <a:pt x="695" y="89"/>
                  </a:lnTo>
                  <a:lnTo>
                    <a:pt x="700" y="88"/>
                  </a:lnTo>
                  <a:lnTo>
                    <a:pt x="703" y="86"/>
                  </a:lnTo>
                  <a:lnTo>
                    <a:pt x="706" y="85"/>
                  </a:lnTo>
                  <a:lnTo>
                    <a:pt x="709" y="85"/>
                  </a:lnTo>
                  <a:lnTo>
                    <a:pt x="711" y="85"/>
                  </a:lnTo>
                  <a:lnTo>
                    <a:pt x="712" y="86"/>
                  </a:lnTo>
                  <a:lnTo>
                    <a:pt x="714" y="86"/>
                  </a:lnTo>
                  <a:lnTo>
                    <a:pt x="717" y="86"/>
                  </a:lnTo>
                  <a:lnTo>
                    <a:pt x="719" y="86"/>
                  </a:lnTo>
                  <a:lnTo>
                    <a:pt x="720" y="86"/>
                  </a:lnTo>
                  <a:lnTo>
                    <a:pt x="722" y="88"/>
                  </a:lnTo>
                  <a:lnTo>
                    <a:pt x="724" y="89"/>
                  </a:lnTo>
                  <a:lnTo>
                    <a:pt x="730" y="91"/>
                  </a:lnTo>
                  <a:lnTo>
                    <a:pt x="730" y="91"/>
                  </a:lnTo>
                  <a:lnTo>
                    <a:pt x="731" y="92"/>
                  </a:lnTo>
                  <a:lnTo>
                    <a:pt x="731" y="92"/>
                  </a:lnTo>
                  <a:lnTo>
                    <a:pt x="731" y="94"/>
                  </a:lnTo>
                  <a:lnTo>
                    <a:pt x="731" y="96"/>
                  </a:lnTo>
                  <a:lnTo>
                    <a:pt x="730" y="96"/>
                  </a:lnTo>
                  <a:lnTo>
                    <a:pt x="728" y="96"/>
                  </a:lnTo>
                  <a:lnTo>
                    <a:pt x="728" y="97"/>
                  </a:lnTo>
                  <a:lnTo>
                    <a:pt x="725" y="99"/>
                  </a:lnTo>
                  <a:lnTo>
                    <a:pt x="725" y="99"/>
                  </a:lnTo>
                  <a:lnTo>
                    <a:pt x="722" y="99"/>
                  </a:lnTo>
                  <a:lnTo>
                    <a:pt x="717" y="99"/>
                  </a:lnTo>
                  <a:lnTo>
                    <a:pt x="716" y="100"/>
                  </a:lnTo>
                  <a:lnTo>
                    <a:pt x="712" y="102"/>
                  </a:lnTo>
                  <a:lnTo>
                    <a:pt x="706" y="105"/>
                  </a:lnTo>
                  <a:lnTo>
                    <a:pt x="708" y="105"/>
                  </a:lnTo>
                  <a:lnTo>
                    <a:pt x="709" y="107"/>
                  </a:lnTo>
                  <a:lnTo>
                    <a:pt x="711" y="105"/>
                  </a:lnTo>
                  <a:lnTo>
                    <a:pt x="712" y="104"/>
                  </a:lnTo>
                  <a:lnTo>
                    <a:pt x="716" y="102"/>
                  </a:lnTo>
                  <a:lnTo>
                    <a:pt x="719" y="102"/>
                  </a:lnTo>
                  <a:lnTo>
                    <a:pt x="724" y="102"/>
                  </a:lnTo>
                  <a:lnTo>
                    <a:pt x="725" y="102"/>
                  </a:lnTo>
                  <a:lnTo>
                    <a:pt x="725" y="102"/>
                  </a:lnTo>
                  <a:lnTo>
                    <a:pt x="727" y="102"/>
                  </a:lnTo>
                  <a:lnTo>
                    <a:pt x="727" y="104"/>
                  </a:lnTo>
                  <a:lnTo>
                    <a:pt x="725" y="104"/>
                  </a:lnTo>
                  <a:lnTo>
                    <a:pt x="725" y="105"/>
                  </a:lnTo>
                  <a:lnTo>
                    <a:pt x="722" y="107"/>
                  </a:lnTo>
                  <a:lnTo>
                    <a:pt x="724" y="108"/>
                  </a:lnTo>
                  <a:lnTo>
                    <a:pt x="727" y="108"/>
                  </a:lnTo>
                  <a:lnTo>
                    <a:pt x="727" y="108"/>
                  </a:lnTo>
                  <a:lnTo>
                    <a:pt x="728" y="107"/>
                  </a:lnTo>
                  <a:lnTo>
                    <a:pt x="730" y="105"/>
                  </a:lnTo>
                  <a:lnTo>
                    <a:pt x="731" y="105"/>
                  </a:lnTo>
                  <a:lnTo>
                    <a:pt x="733" y="105"/>
                  </a:lnTo>
                  <a:lnTo>
                    <a:pt x="733" y="104"/>
                  </a:lnTo>
                  <a:lnTo>
                    <a:pt x="733" y="104"/>
                  </a:lnTo>
                  <a:lnTo>
                    <a:pt x="731" y="102"/>
                  </a:lnTo>
                  <a:lnTo>
                    <a:pt x="731" y="102"/>
                  </a:lnTo>
                  <a:lnTo>
                    <a:pt x="733" y="100"/>
                  </a:lnTo>
                  <a:lnTo>
                    <a:pt x="735" y="99"/>
                  </a:lnTo>
                  <a:lnTo>
                    <a:pt x="735" y="99"/>
                  </a:lnTo>
                  <a:lnTo>
                    <a:pt x="736" y="99"/>
                  </a:lnTo>
                  <a:lnTo>
                    <a:pt x="739" y="99"/>
                  </a:lnTo>
                  <a:lnTo>
                    <a:pt x="741" y="100"/>
                  </a:lnTo>
                  <a:lnTo>
                    <a:pt x="746" y="105"/>
                  </a:lnTo>
                  <a:lnTo>
                    <a:pt x="747" y="107"/>
                  </a:lnTo>
                  <a:lnTo>
                    <a:pt x="749" y="110"/>
                  </a:lnTo>
                  <a:lnTo>
                    <a:pt x="749" y="111"/>
                  </a:lnTo>
                  <a:lnTo>
                    <a:pt x="749" y="113"/>
                  </a:lnTo>
                  <a:lnTo>
                    <a:pt x="749" y="113"/>
                  </a:lnTo>
                  <a:lnTo>
                    <a:pt x="747" y="115"/>
                  </a:lnTo>
                  <a:lnTo>
                    <a:pt x="746" y="115"/>
                  </a:lnTo>
                  <a:lnTo>
                    <a:pt x="739" y="113"/>
                  </a:lnTo>
                  <a:lnTo>
                    <a:pt x="736" y="113"/>
                  </a:lnTo>
                  <a:lnTo>
                    <a:pt x="735" y="113"/>
                  </a:lnTo>
                  <a:lnTo>
                    <a:pt x="735" y="113"/>
                  </a:lnTo>
                  <a:lnTo>
                    <a:pt x="733" y="115"/>
                  </a:lnTo>
                  <a:lnTo>
                    <a:pt x="733" y="115"/>
                  </a:lnTo>
                  <a:lnTo>
                    <a:pt x="731" y="116"/>
                  </a:lnTo>
                  <a:lnTo>
                    <a:pt x="727" y="116"/>
                  </a:lnTo>
                  <a:lnTo>
                    <a:pt x="725" y="116"/>
                  </a:lnTo>
                  <a:lnTo>
                    <a:pt x="720" y="118"/>
                  </a:lnTo>
                  <a:lnTo>
                    <a:pt x="719" y="118"/>
                  </a:lnTo>
                  <a:lnTo>
                    <a:pt x="719" y="119"/>
                  </a:lnTo>
                  <a:lnTo>
                    <a:pt x="722" y="119"/>
                  </a:lnTo>
                  <a:lnTo>
                    <a:pt x="725" y="118"/>
                  </a:lnTo>
                  <a:lnTo>
                    <a:pt x="730" y="118"/>
                  </a:lnTo>
                  <a:lnTo>
                    <a:pt x="736" y="121"/>
                  </a:lnTo>
                  <a:lnTo>
                    <a:pt x="738" y="121"/>
                  </a:lnTo>
                  <a:lnTo>
                    <a:pt x="739" y="121"/>
                  </a:lnTo>
                  <a:lnTo>
                    <a:pt x="741" y="121"/>
                  </a:lnTo>
                  <a:lnTo>
                    <a:pt x="746" y="121"/>
                  </a:lnTo>
                  <a:lnTo>
                    <a:pt x="747" y="121"/>
                  </a:lnTo>
                  <a:lnTo>
                    <a:pt x="750" y="121"/>
                  </a:lnTo>
                  <a:lnTo>
                    <a:pt x="755" y="124"/>
                  </a:lnTo>
                  <a:lnTo>
                    <a:pt x="755" y="124"/>
                  </a:lnTo>
                  <a:lnTo>
                    <a:pt x="755" y="126"/>
                  </a:lnTo>
                  <a:lnTo>
                    <a:pt x="757" y="126"/>
                  </a:lnTo>
                  <a:lnTo>
                    <a:pt x="757" y="127"/>
                  </a:lnTo>
                  <a:lnTo>
                    <a:pt x="755" y="129"/>
                  </a:lnTo>
                  <a:lnTo>
                    <a:pt x="753" y="129"/>
                  </a:lnTo>
                  <a:lnTo>
                    <a:pt x="749" y="129"/>
                  </a:lnTo>
                  <a:lnTo>
                    <a:pt x="747" y="127"/>
                  </a:lnTo>
                  <a:lnTo>
                    <a:pt x="744" y="129"/>
                  </a:lnTo>
                  <a:lnTo>
                    <a:pt x="742" y="127"/>
                  </a:lnTo>
                  <a:lnTo>
                    <a:pt x="741" y="127"/>
                  </a:lnTo>
                  <a:lnTo>
                    <a:pt x="738" y="126"/>
                  </a:lnTo>
                  <a:lnTo>
                    <a:pt x="735" y="127"/>
                  </a:lnTo>
                  <a:lnTo>
                    <a:pt x="731" y="127"/>
                  </a:lnTo>
                  <a:lnTo>
                    <a:pt x="728" y="127"/>
                  </a:lnTo>
                  <a:lnTo>
                    <a:pt x="722" y="130"/>
                  </a:lnTo>
                  <a:lnTo>
                    <a:pt x="722" y="130"/>
                  </a:lnTo>
                  <a:lnTo>
                    <a:pt x="731" y="129"/>
                  </a:lnTo>
                  <a:lnTo>
                    <a:pt x="733" y="129"/>
                  </a:lnTo>
                  <a:lnTo>
                    <a:pt x="735" y="129"/>
                  </a:lnTo>
                  <a:lnTo>
                    <a:pt x="739" y="130"/>
                  </a:lnTo>
                  <a:lnTo>
                    <a:pt x="741" y="132"/>
                  </a:lnTo>
                  <a:lnTo>
                    <a:pt x="741" y="133"/>
                  </a:lnTo>
                  <a:lnTo>
                    <a:pt x="739" y="135"/>
                  </a:lnTo>
                  <a:lnTo>
                    <a:pt x="738" y="138"/>
                  </a:lnTo>
                  <a:lnTo>
                    <a:pt x="736" y="138"/>
                  </a:lnTo>
                  <a:lnTo>
                    <a:pt x="731" y="137"/>
                  </a:lnTo>
                  <a:lnTo>
                    <a:pt x="730" y="137"/>
                  </a:lnTo>
                  <a:lnTo>
                    <a:pt x="728" y="137"/>
                  </a:lnTo>
                  <a:lnTo>
                    <a:pt x="727" y="137"/>
                  </a:lnTo>
                  <a:lnTo>
                    <a:pt x="727" y="137"/>
                  </a:lnTo>
                  <a:lnTo>
                    <a:pt x="719" y="135"/>
                  </a:lnTo>
                  <a:lnTo>
                    <a:pt x="717" y="135"/>
                  </a:lnTo>
                  <a:lnTo>
                    <a:pt x="717" y="135"/>
                  </a:lnTo>
                  <a:lnTo>
                    <a:pt x="717" y="137"/>
                  </a:lnTo>
                  <a:lnTo>
                    <a:pt x="724" y="138"/>
                  </a:lnTo>
                  <a:lnTo>
                    <a:pt x="728" y="138"/>
                  </a:lnTo>
                  <a:lnTo>
                    <a:pt x="731" y="140"/>
                  </a:lnTo>
                  <a:lnTo>
                    <a:pt x="733" y="140"/>
                  </a:lnTo>
                  <a:lnTo>
                    <a:pt x="735" y="140"/>
                  </a:lnTo>
                  <a:lnTo>
                    <a:pt x="735" y="141"/>
                  </a:lnTo>
                  <a:lnTo>
                    <a:pt x="736" y="143"/>
                  </a:lnTo>
                  <a:lnTo>
                    <a:pt x="738" y="144"/>
                  </a:lnTo>
                  <a:lnTo>
                    <a:pt x="739" y="144"/>
                  </a:lnTo>
                  <a:lnTo>
                    <a:pt x="741" y="144"/>
                  </a:lnTo>
                  <a:lnTo>
                    <a:pt x="742" y="143"/>
                  </a:lnTo>
                  <a:lnTo>
                    <a:pt x="742" y="144"/>
                  </a:lnTo>
                  <a:lnTo>
                    <a:pt x="744" y="144"/>
                  </a:lnTo>
                  <a:lnTo>
                    <a:pt x="747" y="144"/>
                  </a:lnTo>
                  <a:lnTo>
                    <a:pt x="749" y="146"/>
                  </a:lnTo>
                  <a:lnTo>
                    <a:pt x="750" y="146"/>
                  </a:lnTo>
                  <a:lnTo>
                    <a:pt x="753" y="146"/>
                  </a:lnTo>
                  <a:lnTo>
                    <a:pt x="755" y="146"/>
                  </a:lnTo>
                  <a:lnTo>
                    <a:pt x="755" y="146"/>
                  </a:lnTo>
                  <a:lnTo>
                    <a:pt x="755" y="146"/>
                  </a:lnTo>
                  <a:lnTo>
                    <a:pt x="752" y="148"/>
                  </a:lnTo>
                  <a:lnTo>
                    <a:pt x="750" y="149"/>
                  </a:lnTo>
                  <a:lnTo>
                    <a:pt x="752" y="151"/>
                  </a:lnTo>
                  <a:lnTo>
                    <a:pt x="753" y="152"/>
                  </a:lnTo>
                  <a:lnTo>
                    <a:pt x="753" y="152"/>
                  </a:lnTo>
                  <a:lnTo>
                    <a:pt x="752" y="155"/>
                  </a:lnTo>
                  <a:lnTo>
                    <a:pt x="752" y="155"/>
                  </a:lnTo>
                  <a:lnTo>
                    <a:pt x="752" y="155"/>
                  </a:lnTo>
                  <a:lnTo>
                    <a:pt x="755" y="154"/>
                  </a:lnTo>
                  <a:lnTo>
                    <a:pt x="755" y="154"/>
                  </a:lnTo>
                  <a:lnTo>
                    <a:pt x="755" y="157"/>
                  </a:lnTo>
                  <a:lnTo>
                    <a:pt x="757" y="157"/>
                  </a:lnTo>
                  <a:lnTo>
                    <a:pt x="757" y="154"/>
                  </a:lnTo>
                  <a:lnTo>
                    <a:pt x="757" y="152"/>
                  </a:lnTo>
                  <a:lnTo>
                    <a:pt x="758" y="151"/>
                  </a:lnTo>
                  <a:lnTo>
                    <a:pt x="763" y="151"/>
                  </a:lnTo>
                  <a:lnTo>
                    <a:pt x="761" y="154"/>
                  </a:lnTo>
                  <a:lnTo>
                    <a:pt x="761" y="157"/>
                  </a:lnTo>
                  <a:lnTo>
                    <a:pt x="760" y="160"/>
                  </a:lnTo>
                  <a:lnTo>
                    <a:pt x="758" y="160"/>
                  </a:lnTo>
                  <a:lnTo>
                    <a:pt x="758" y="162"/>
                  </a:lnTo>
                  <a:lnTo>
                    <a:pt x="760" y="162"/>
                  </a:lnTo>
                  <a:lnTo>
                    <a:pt x="760" y="162"/>
                  </a:lnTo>
                  <a:lnTo>
                    <a:pt x="761" y="162"/>
                  </a:lnTo>
                  <a:lnTo>
                    <a:pt x="763" y="159"/>
                  </a:lnTo>
                  <a:lnTo>
                    <a:pt x="766" y="155"/>
                  </a:lnTo>
                  <a:lnTo>
                    <a:pt x="766" y="155"/>
                  </a:lnTo>
                  <a:lnTo>
                    <a:pt x="766" y="157"/>
                  </a:lnTo>
                  <a:lnTo>
                    <a:pt x="766" y="159"/>
                  </a:lnTo>
                  <a:lnTo>
                    <a:pt x="768" y="159"/>
                  </a:lnTo>
                  <a:lnTo>
                    <a:pt x="769" y="159"/>
                  </a:lnTo>
                  <a:lnTo>
                    <a:pt x="769" y="157"/>
                  </a:lnTo>
                  <a:lnTo>
                    <a:pt x="772" y="157"/>
                  </a:lnTo>
                  <a:lnTo>
                    <a:pt x="772" y="159"/>
                  </a:lnTo>
                  <a:lnTo>
                    <a:pt x="772" y="159"/>
                  </a:lnTo>
                  <a:lnTo>
                    <a:pt x="772" y="162"/>
                  </a:lnTo>
                  <a:lnTo>
                    <a:pt x="772" y="163"/>
                  </a:lnTo>
                  <a:lnTo>
                    <a:pt x="774" y="165"/>
                  </a:lnTo>
                  <a:lnTo>
                    <a:pt x="774" y="165"/>
                  </a:lnTo>
                  <a:lnTo>
                    <a:pt x="774" y="165"/>
                  </a:lnTo>
                  <a:lnTo>
                    <a:pt x="774" y="162"/>
                  </a:lnTo>
                  <a:lnTo>
                    <a:pt x="774" y="160"/>
                  </a:lnTo>
                  <a:lnTo>
                    <a:pt x="776" y="159"/>
                  </a:lnTo>
                  <a:lnTo>
                    <a:pt x="779" y="157"/>
                  </a:lnTo>
                  <a:lnTo>
                    <a:pt x="780" y="157"/>
                  </a:lnTo>
                  <a:lnTo>
                    <a:pt x="782" y="157"/>
                  </a:lnTo>
                  <a:lnTo>
                    <a:pt x="782" y="157"/>
                  </a:lnTo>
                  <a:lnTo>
                    <a:pt x="782" y="159"/>
                  </a:lnTo>
                  <a:lnTo>
                    <a:pt x="780" y="159"/>
                  </a:lnTo>
                  <a:lnTo>
                    <a:pt x="780" y="160"/>
                  </a:lnTo>
                  <a:lnTo>
                    <a:pt x="779" y="162"/>
                  </a:lnTo>
                  <a:lnTo>
                    <a:pt x="780" y="163"/>
                  </a:lnTo>
                  <a:lnTo>
                    <a:pt x="782" y="163"/>
                  </a:lnTo>
                  <a:lnTo>
                    <a:pt x="785" y="162"/>
                  </a:lnTo>
                  <a:lnTo>
                    <a:pt x="787" y="162"/>
                  </a:lnTo>
                  <a:lnTo>
                    <a:pt x="788" y="163"/>
                  </a:lnTo>
                  <a:lnTo>
                    <a:pt x="793" y="167"/>
                  </a:lnTo>
                  <a:lnTo>
                    <a:pt x="794" y="167"/>
                  </a:lnTo>
                  <a:lnTo>
                    <a:pt x="796" y="168"/>
                  </a:lnTo>
                  <a:lnTo>
                    <a:pt x="793" y="170"/>
                  </a:lnTo>
                  <a:lnTo>
                    <a:pt x="794" y="173"/>
                  </a:lnTo>
                  <a:lnTo>
                    <a:pt x="790" y="173"/>
                  </a:lnTo>
                  <a:lnTo>
                    <a:pt x="788" y="174"/>
                  </a:lnTo>
                  <a:lnTo>
                    <a:pt x="787" y="173"/>
                  </a:lnTo>
                  <a:lnTo>
                    <a:pt x="785" y="173"/>
                  </a:lnTo>
                  <a:lnTo>
                    <a:pt x="787" y="174"/>
                  </a:lnTo>
                  <a:lnTo>
                    <a:pt x="790" y="174"/>
                  </a:lnTo>
                  <a:lnTo>
                    <a:pt x="790" y="176"/>
                  </a:lnTo>
                  <a:lnTo>
                    <a:pt x="791" y="176"/>
                  </a:lnTo>
                  <a:lnTo>
                    <a:pt x="793" y="176"/>
                  </a:lnTo>
                  <a:lnTo>
                    <a:pt x="798" y="176"/>
                  </a:lnTo>
                  <a:lnTo>
                    <a:pt x="798" y="174"/>
                  </a:lnTo>
                  <a:lnTo>
                    <a:pt x="799" y="173"/>
                  </a:lnTo>
                  <a:lnTo>
                    <a:pt x="801" y="173"/>
                  </a:lnTo>
                  <a:lnTo>
                    <a:pt x="801" y="173"/>
                  </a:lnTo>
                  <a:lnTo>
                    <a:pt x="804" y="174"/>
                  </a:lnTo>
                  <a:lnTo>
                    <a:pt x="809" y="176"/>
                  </a:lnTo>
                  <a:lnTo>
                    <a:pt x="807" y="178"/>
                  </a:lnTo>
                  <a:lnTo>
                    <a:pt x="805" y="179"/>
                  </a:lnTo>
                  <a:lnTo>
                    <a:pt x="805" y="181"/>
                  </a:lnTo>
                  <a:lnTo>
                    <a:pt x="805" y="181"/>
                  </a:lnTo>
                  <a:lnTo>
                    <a:pt x="804" y="182"/>
                  </a:lnTo>
                  <a:lnTo>
                    <a:pt x="799" y="187"/>
                  </a:lnTo>
                  <a:lnTo>
                    <a:pt x="799" y="187"/>
                  </a:lnTo>
                  <a:lnTo>
                    <a:pt x="802" y="185"/>
                  </a:lnTo>
                  <a:lnTo>
                    <a:pt x="807" y="184"/>
                  </a:lnTo>
                  <a:lnTo>
                    <a:pt x="810" y="184"/>
                  </a:lnTo>
                  <a:lnTo>
                    <a:pt x="812" y="184"/>
                  </a:lnTo>
                  <a:lnTo>
                    <a:pt x="812" y="184"/>
                  </a:lnTo>
                  <a:lnTo>
                    <a:pt x="813" y="184"/>
                  </a:lnTo>
                  <a:lnTo>
                    <a:pt x="815" y="184"/>
                  </a:lnTo>
                  <a:lnTo>
                    <a:pt x="818" y="184"/>
                  </a:lnTo>
                  <a:lnTo>
                    <a:pt x="821" y="181"/>
                  </a:lnTo>
                  <a:lnTo>
                    <a:pt x="824" y="182"/>
                  </a:lnTo>
                  <a:lnTo>
                    <a:pt x="826" y="184"/>
                  </a:lnTo>
                  <a:lnTo>
                    <a:pt x="831" y="187"/>
                  </a:lnTo>
                  <a:lnTo>
                    <a:pt x="832" y="190"/>
                  </a:lnTo>
                  <a:lnTo>
                    <a:pt x="834" y="190"/>
                  </a:lnTo>
                  <a:lnTo>
                    <a:pt x="834" y="192"/>
                  </a:lnTo>
                  <a:lnTo>
                    <a:pt x="831" y="193"/>
                  </a:lnTo>
                  <a:lnTo>
                    <a:pt x="831" y="193"/>
                  </a:lnTo>
                  <a:lnTo>
                    <a:pt x="828" y="190"/>
                  </a:lnTo>
                  <a:lnTo>
                    <a:pt x="824" y="190"/>
                  </a:lnTo>
                  <a:lnTo>
                    <a:pt x="823" y="190"/>
                  </a:lnTo>
                  <a:lnTo>
                    <a:pt x="821" y="190"/>
                  </a:lnTo>
                  <a:lnTo>
                    <a:pt x="823" y="192"/>
                  </a:lnTo>
                  <a:lnTo>
                    <a:pt x="829" y="195"/>
                  </a:lnTo>
                  <a:lnTo>
                    <a:pt x="829" y="196"/>
                  </a:lnTo>
                  <a:lnTo>
                    <a:pt x="829" y="196"/>
                  </a:lnTo>
                  <a:lnTo>
                    <a:pt x="826" y="198"/>
                  </a:lnTo>
                  <a:lnTo>
                    <a:pt x="824" y="198"/>
                  </a:lnTo>
                  <a:lnTo>
                    <a:pt x="821" y="198"/>
                  </a:lnTo>
                  <a:lnTo>
                    <a:pt x="820" y="196"/>
                  </a:lnTo>
                  <a:lnTo>
                    <a:pt x="818" y="196"/>
                  </a:lnTo>
                  <a:lnTo>
                    <a:pt x="817" y="196"/>
                  </a:lnTo>
                  <a:lnTo>
                    <a:pt x="815" y="196"/>
                  </a:lnTo>
                  <a:lnTo>
                    <a:pt x="818" y="198"/>
                  </a:lnTo>
                  <a:lnTo>
                    <a:pt x="818" y="200"/>
                  </a:lnTo>
                  <a:lnTo>
                    <a:pt x="817" y="200"/>
                  </a:lnTo>
                  <a:lnTo>
                    <a:pt x="817" y="201"/>
                  </a:lnTo>
                  <a:lnTo>
                    <a:pt x="820" y="203"/>
                  </a:lnTo>
                  <a:lnTo>
                    <a:pt x="823" y="204"/>
                  </a:lnTo>
                  <a:lnTo>
                    <a:pt x="823" y="206"/>
                  </a:lnTo>
                  <a:lnTo>
                    <a:pt x="821" y="206"/>
                  </a:lnTo>
                  <a:lnTo>
                    <a:pt x="820" y="206"/>
                  </a:lnTo>
                  <a:lnTo>
                    <a:pt x="817" y="206"/>
                  </a:lnTo>
                  <a:lnTo>
                    <a:pt x="815" y="206"/>
                  </a:lnTo>
                  <a:lnTo>
                    <a:pt x="815" y="206"/>
                  </a:lnTo>
                  <a:lnTo>
                    <a:pt x="817" y="207"/>
                  </a:lnTo>
                  <a:lnTo>
                    <a:pt x="817" y="207"/>
                  </a:lnTo>
                  <a:lnTo>
                    <a:pt x="818" y="209"/>
                  </a:lnTo>
                  <a:lnTo>
                    <a:pt x="818" y="209"/>
                  </a:lnTo>
                  <a:lnTo>
                    <a:pt x="818" y="211"/>
                  </a:lnTo>
                  <a:lnTo>
                    <a:pt x="817" y="211"/>
                  </a:lnTo>
                  <a:lnTo>
                    <a:pt x="815" y="212"/>
                  </a:lnTo>
                  <a:lnTo>
                    <a:pt x="813" y="215"/>
                  </a:lnTo>
                  <a:lnTo>
                    <a:pt x="812" y="215"/>
                  </a:lnTo>
                  <a:lnTo>
                    <a:pt x="812" y="215"/>
                  </a:lnTo>
                  <a:lnTo>
                    <a:pt x="810" y="215"/>
                  </a:lnTo>
                  <a:lnTo>
                    <a:pt x="807" y="214"/>
                  </a:lnTo>
                  <a:lnTo>
                    <a:pt x="805" y="214"/>
                  </a:lnTo>
                  <a:lnTo>
                    <a:pt x="802" y="209"/>
                  </a:lnTo>
                  <a:lnTo>
                    <a:pt x="802" y="211"/>
                  </a:lnTo>
                  <a:lnTo>
                    <a:pt x="802" y="212"/>
                  </a:lnTo>
                  <a:lnTo>
                    <a:pt x="802" y="214"/>
                  </a:lnTo>
                  <a:lnTo>
                    <a:pt x="799" y="214"/>
                  </a:lnTo>
                  <a:lnTo>
                    <a:pt x="799" y="214"/>
                  </a:lnTo>
                  <a:lnTo>
                    <a:pt x="802" y="215"/>
                  </a:lnTo>
                  <a:lnTo>
                    <a:pt x="804" y="215"/>
                  </a:lnTo>
                  <a:lnTo>
                    <a:pt x="804" y="217"/>
                  </a:lnTo>
                  <a:lnTo>
                    <a:pt x="804" y="225"/>
                  </a:lnTo>
                  <a:lnTo>
                    <a:pt x="804" y="226"/>
                  </a:lnTo>
                  <a:lnTo>
                    <a:pt x="802" y="230"/>
                  </a:lnTo>
                  <a:lnTo>
                    <a:pt x="801" y="231"/>
                  </a:lnTo>
                  <a:lnTo>
                    <a:pt x="798" y="230"/>
                  </a:lnTo>
                  <a:lnTo>
                    <a:pt x="798" y="228"/>
                  </a:lnTo>
                  <a:lnTo>
                    <a:pt x="798" y="228"/>
                  </a:lnTo>
                  <a:lnTo>
                    <a:pt x="796" y="228"/>
                  </a:lnTo>
                  <a:lnTo>
                    <a:pt x="794" y="226"/>
                  </a:lnTo>
                  <a:lnTo>
                    <a:pt x="794" y="226"/>
                  </a:lnTo>
                  <a:lnTo>
                    <a:pt x="793" y="228"/>
                  </a:lnTo>
                  <a:lnTo>
                    <a:pt x="791" y="228"/>
                  </a:lnTo>
                  <a:lnTo>
                    <a:pt x="790" y="226"/>
                  </a:lnTo>
                  <a:lnTo>
                    <a:pt x="790" y="222"/>
                  </a:lnTo>
                  <a:lnTo>
                    <a:pt x="791" y="220"/>
                  </a:lnTo>
                  <a:lnTo>
                    <a:pt x="790" y="220"/>
                  </a:lnTo>
                  <a:lnTo>
                    <a:pt x="790" y="222"/>
                  </a:lnTo>
                  <a:lnTo>
                    <a:pt x="788" y="223"/>
                  </a:lnTo>
                  <a:lnTo>
                    <a:pt x="787" y="226"/>
                  </a:lnTo>
                  <a:lnTo>
                    <a:pt x="785" y="226"/>
                  </a:lnTo>
                  <a:lnTo>
                    <a:pt x="783" y="225"/>
                  </a:lnTo>
                  <a:lnTo>
                    <a:pt x="782" y="223"/>
                  </a:lnTo>
                  <a:lnTo>
                    <a:pt x="780" y="222"/>
                  </a:lnTo>
                  <a:lnTo>
                    <a:pt x="779" y="219"/>
                  </a:lnTo>
                  <a:lnTo>
                    <a:pt x="777" y="217"/>
                  </a:lnTo>
                  <a:lnTo>
                    <a:pt x="777" y="215"/>
                  </a:lnTo>
                  <a:lnTo>
                    <a:pt x="776" y="214"/>
                  </a:lnTo>
                  <a:lnTo>
                    <a:pt x="776" y="214"/>
                  </a:lnTo>
                  <a:lnTo>
                    <a:pt x="776" y="214"/>
                  </a:lnTo>
                  <a:lnTo>
                    <a:pt x="774" y="212"/>
                  </a:lnTo>
                  <a:lnTo>
                    <a:pt x="774" y="211"/>
                  </a:lnTo>
                  <a:lnTo>
                    <a:pt x="776" y="209"/>
                  </a:lnTo>
                  <a:lnTo>
                    <a:pt x="777" y="207"/>
                  </a:lnTo>
                  <a:lnTo>
                    <a:pt x="780" y="206"/>
                  </a:lnTo>
                  <a:lnTo>
                    <a:pt x="782" y="206"/>
                  </a:lnTo>
                  <a:lnTo>
                    <a:pt x="783" y="204"/>
                  </a:lnTo>
                  <a:lnTo>
                    <a:pt x="785" y="201"/>
                  </a:lnTo>
                  <a:lnTo>
                    <a:pt x="787" y="200"/>
                  </a:lnTo>
                  <a:lnTo>
                    <a:pt x="788" y="198"/>
                  </a:lnTo>
                  <a:lnTo>
                    <a:pt x="787" y="198"/>
                  </a:lnTo>
                  <a:lnTo>
                    <a:pt x="785" y="200"/>
                  </a:lnTo>
                  <a:lnTo>
                    <a:pt x="783" y="201"/>
                  </a:lnTo>
                  <a:lnTo>
                    <a:pt x="782" y="203"/>
                  </a:lnTo>
                  <a:lnTo>
                    <a:pt x="780" y="204"/>
                  </a:lnTo>
                  <a:lnTo>
                    <a:pt x="776" y="206"/>
                  </a:lnTo>
                  <a:lnTo>
                    <a:pt x="774" y="206"/>
                  </a:lnTo>
                  <a:lnTo>
                    <a:pt x="772" y="206"/>
                  </a:lnTo>
                  <a:lnTo>
                    <a:pt x="768" y="206"/>
                  </a:lnTo>
                  <a:lnTo>
                    <a:pt x="768" y="206"/>
                  </a:lnTo>
                  <a:lnTo>
                    <a:pt x="768" y="204"/>
                  </a:lnTo>
                  <a:lnTo>
                    <a:pt x="771" y="201"/>
                  </a:lnTo>
                  <a:lnTo>
                    <a:pt x="771" y="201"/>
                  </a:lnTo>
                  <a:lnTo>
                    <a:pt x="769" y="203"/>
                  </a:lnTo>
                  <a:lnTo>
                    <a:pt x="768" y="203"/>
                  </a:lnTo>
                  <a:lnTo>
                    <a:pt x="766" y="203"/>
                  </a:lnTo>
                  <a:lnTo>
                    <a:pt x="765" y="203"/>
                  </a:lnTo>
                  <a:lnTo>
                    <a:pt x="763" y="201"/>
                  </a:lnTo>
                  <a:lnTo>
                    <a:pt x="761" y="201"/>
                  </a:lnTo>
                  <a:lnTo>
                    <a:pt x="760" y="200"/>
                  </a:lnTo>
                  <a:lnTo>
                    <a:pt x="758" y="200"/>
                  </a:lnTo>
                  <a:lnTo>
                    <a:pt x="755" y="195"/>
                  </a:lnTo>
                  <a:lnTo>
                    <a:pt x="755" y="193"/>
                  </a:lnTo>
                  <a:lnTo>
                    <a:pt x="755" y="193"/>
                  </a:lnTo>
                  <a:lnTo>
                    <a:pt x="753" y="192"/>
                  </a:lnTo>
                  <a:lnTo>
                    <a:pt x="752" y="192"/>
                  </a:lnTo>
                  <a:lnTo>
                    <a:pt x="750" y="192"/>
                  </a:lnTo>
                  <a:lnTo>
                    <a:pt x="752" y="192"/>
                  </a:lnTo>
                  <a:lnTo>
                    <a:pt x="752" y="193"/>
                  </a:lnTo>
                  <a:lnTo>
                    <a:pt x="750" y="193"/>
                  </a:lnTo>
                  <a:lnTo>
                    <a:pt x="749" y="193"/>
                  </a:lnTo>
                  <a:lnTo>
                    <a:pt x="747" y="192"/>
                  </a:lnTo>
                  <a:lnTo>
                    <a:pt x="747" y="193"/>
                  </a:lnTo>
                  <a:lnTo>
                    <a:pt x="749" y="196"/>
                  </a:lnTo>
                  <a:lnTo>
                    <a:pt x="749" y="198"/>
                  </a:lnTo>
                  <a:lnTo>
                    <a:pt x="747" y="198"/>
                  </a:lnTo>
                  <a:lnTo>
                    <a:pt x="747" y="200"/>
                  </a:lnTo>
                  <a:lnTo>
                    <a:pt x="746" y="198"/>
                  </a:lnTo>
                  <a:lnTo>
                    <a:pt x="742" y="196"/>
                  </a:lnTo>
                  <a:lnTo>
                    <a:pt x="741" y="195"/>
                  </a:lnTo>
                  <a:lnTo>
                    <a:pt x="739" y="195"/>
                  </a:lnTo>
                  <a:lnTo>
                    <a:pt x="738" y="195"/>
                  </a:lnTo>
                  <a:lnTo>
                    <a:pt x="739" y="198"/>
                  </a:lnTo>
                  <a:lnTo>
                    <a:pt x="741" y="200"/>
                  </a:lnTo>
                  <a:lnTo>
                    <a:pt x="744" y="201"/>
                  </a:lnTo>
                  <a:lnTo>
                    <a:pt x="747" y="204"/>
                  </a:lnTo>
                  <a:lnTo>
                    <a:pt x="749" y="206"/>
                  </a:lnTo>
                  <a:lnTo>
                    <a:pt x="747" y="207"/>
                  </a:lnTo>
                  <a:lnTo>
                    <a:pt x="746" y="207"/>
                  </a:lnTo>
                  <a:lnTo>
                    <a:pt x="746" y="207"/>
                  </a:lnTo>
                  <a:lnTo>
                    <a:pt x="744" y="207"/>
                  </a:lnTo>
                  <a:lnTo>
                    <a:pt x="739" y="207"/>
                  </a:lnTo>
                  <a:lnTo>
                    <a:pt x="738" y="206"/>
                  </a:lnTo>
                  <a:lnTo>
                    <a:pt x="735" y="203"/>
                  </a:lnTo>
                  <a:lnTo>
                    <a:pt x="730" y="200"/>
                  </a:lnTo>
                  <a:lnTo>
                    <a:pt x="730" y="200"/>
                  </a:lnTo>
                  <a:lnTo>
                    <a:pt x="727" y="201"/>
                  </a:lnTo>
                  <a:lnTo>
                    <a:pt x="727" y="201"/>
                  </a:lnTo>
                  <a:lnTo>
                    <a:pt x="728" y="201"/>
                  </a:lnTo>
                  <a:lnTo>
                    <a:pt x="730" y="203"/>
                  </a:lnTo>
                  <a:lnTo>
                    <a:pt x="733" y="204"/>
                  </a:lnTo>
                  <a:lnTo>
                    <a:pt x="735" y="206"/>
                  </a:lnTo>
                  <a:lnTo>
                    <a:pt x="733" y="206"/>
                  </a:lnTo>
                  <a:lnTo>
                    <a:pt x="733" y="207"/>
                  </a:lnTo>
                  <a:lnTo>
                    <a:pt x="735" y="209"/>
                  </a:lnTo>
                  <a:lnTo>
                    <a:pt x="735" y="211"/>
                  </a:lnTo>
                  <a:lnTo>
                    <a:pt x="738" y="211"/>
                  </a:lnTo>
                  <a:lnTo>
                    <a:pt x="738" y="211"/>
                  </a:lnTo>
                  <a:lnTo>
                    <a:pt x="739" y="212"/>
                  </a:lnTo>
                  <a:lnTo>
                    <a:pt x="738" y="215"/>
                  </a:lnTo>
                  <a:lnTo>
                    <a:pt x="738" y="217"/>
                  </a:lnTo>
                  <a:lnTo>
                    <a:pt x="738" y="217"/>
                  </a:lnTo>
                  <a:lnTo>
                    <a:pt x="738" y="217"/>
                  </a:lnTo>
                  <a:lnTo>
                    <a:pt x="741" y="215"/>
                  </a:lnTo>
                  <a:lnTo>
                    <a:pt x="742" y="215"/>
                  </a:lnTo>
                  <a:lnTo>
                    <a:pt x="742" y="215"/>
                  </a:lnTo>
                  <a:lnTo>
                    <a:pt x="744" y="215"/>
                  </a:lnTo>
                  <a:lnTo>
                    <a:pt x="746" y="215"/>
                  </a:lnTo>
                  <a:lnTo>
                    <a:pt x="746" y="217"/>
                  </a:lnTo>
                  <a:lnTo>
                    <a:pt x="747" y="219"/>
                  </a:lnTo>
                  <a:lnTo>
                    <a:pt x="747" y="219"/>
                  </a:lnTo>
                  <a:lnTo>
                    <a:pt x="749" y="220"/>
                  </a:lnTo>
                  <a:lnTo>
                    <a:pt x="749" y="220"/>
                  </a:lnTo>
                  <a:lnTo>
                    <a:pt x="747" y="222"/>
                  </a:lnTo>
                  <a:lnTo>
                    <a:pt x="746" y="222"/>
                  </a:lnTo>
                  <a:lnTo>
                    <a:pt x="747" y="222"/>
                  </a:lnTo>
                  <a:lnTo>
                    <a:pt x="749" y="223"/>
                  </a:lnTo>
                  <a:lnTo>
                    <a:pt x="750" y="225"/>
                  </a:lnTo>
                  <a:lnTo>
                    <a:pt x="752" y="226"/>
                  </a:lnTo>
                  <a:lnTo>
                    <a:pt x="752" y="226"/>
                  </a:lnTo>
                  <a:lnTo>
                    <a:pt x="752" y="228"/>
                  </a:lnTo>
                  <a:lnTo>
                    <a:pt x="752" y="228"/>
                  </a:lnTo>
                  <a:lnTo>
                    <a:pt x="752" y="228"/>
                  </a:lnTo>
                  <a:lnTo>
                    <a:pt x="753" y="228"/>
                  </a:lnTo>
                  <a:lnTo>
                    <a:pt x="753" y="228"/>
                  </a:lnTo>
                  <a:lnTo>
                    <a:pt x="753" y="228"/>
                  </a:lnTo>
                  <a:lnTo>
                    <a:pt x="753" y="230"/>
                  </a:lnTo>
                  <a:lnTo>
                    <a:pt x="755" y="233"/>
                  </a:lnTo>
                  <a:lnTo>
                    <a:pt x="755" y="234"/>
                  </a:lnTo>
                  <a:lnTo>
                    <a:pt x="757" y="234"/>
                  </a:lnTo>
                  <a:lnTo>
                    <a:pt x="757" y="231"/>
                  </a:lnTo>
                  <a:lnTo>
                    <a:pt x="757" y="230"/>
                  </a:lnTo>
                  <a:lnTo>
                    <a:pt x="758" y="231"/>
                  </a:lnTo>
                  <a:lnTo>
                    <a:pt x="761" y="233"/>
                  </a:lnTo>
                  <a:lnTo>
                    <a:pt x="763" y="233"/>
                  </a:lnTo>
                  <a:lnTo>
                    <a:pt x="763" y="234"/>
                  </a:lnTo>
                  <a:lnTo>
                    <a:pt x="761" y="236"/>
                  </a:lnTo>
                  <a:lnTo>
                    <a:pt x="761" y="236"/>
                  </a:lnTo>
                  <a:lnTo>
                    <a:pt x="763" y="236"/>
                  </a:lnTo>
                  <a:lnTo>
                    <a:pt x="763" y="236"/>
                  </a:lnTo>
                  <a:lnTo>
                    <a:pt x="765" y="234"/>
                  </a:lnTo>
                  <a:lnTo>
                    <a:pt x="765" y="234"/>
                  </a:lnTo>
                  <a:lnTo>
                    <a:pt x="766" y="233"/>
                  </a:lnTo>
                  <a:lnTo>
                    <a:pt x="769" y="233"/>
                  </a:lnTo>
                  <a:lnTo>
                    <a:pt x="771" y="236"/>
                  </a:lnTo>
                  <a:lnTo>
                    <a:pt x="771" y="236"/>
                  </a:lnTo>
                  <a:lnTo>
                    <a:pt x="772" y="237"/>
                  </a:lnTo>
                  <a:lnTo>
                    <a:pt x="774" y="236"/>
                  </a:lnTo>
                  <a:lnTo>
                    <a:pt x="776" y="239"/>
                  </a:lnTo>
                  <a:lnTo>
                    <a:pt x="776" y="239"/>
                  </a:lnTo>
                  <a:lnTo>
                    <a:pt x="772" y="241"/>
                  </a:lnTo>
                  <a:lnTo>
                    <a:pt x="772" y="242"/>
                  </a:lnTo>
                  <a:lnTo>
                    <a:pt x="772" y="242"/>
                  </a:lnTo>
                  <a:lnTo>
                    <a:pt x="777" y="242"/>
                  </a:lnTo>
                  <a:lnTo>
                    <a:pt x="779" y="242"/>
                  </a:lnTo>
                  <a:lnTo>
                    <a:pt x="779" y="244"/>
                  </a:lnTo>
                  <a:lnTo>
                    <a:pt x="777" y="247"/>
                  </a:lnTo>
                  <a:lnTo>
                    <a:pt x="776" y="245"/>
                  </a:lnTo>
                  <a:lnTo>
                    <a:pt x="772" y="245"/>
                  </a:lnTo>
                  <a:lnTo>
                    <a:pt x="771" y="245"/>
                  </a:lnTo>
                  <a:lnTo>
                    <a:pt x="772" y="247"/>
                  </a:lnTo>
                  <a:lnTo>
                    <a:pt x="776" y="248"/>
                  </a:lnTo>
                  <a:lnTo>
                    <a:pt x="776" y="248"/>
                  </a:lnTo>
                  <a:lnTo>
                    <a:pt x="777" y="250"/>
                  </a:lnTo>
                  <a:lnTo>
                    <a:pt x="779" y="252"/>
                  </a:lnTo>
                  <a:lnTo>
                    <a:pt x="779" y="252"/>
                  </a:lnTo>
                  <a:lnTo>
                    <a:pt x="777" y="252"/>
                  </a:lnTo>
                  <a:lnTo>
                    <a:pt x="777" y="253"/>
                  </a:lnTo>
                  <a:lnTo>
                    <a:pt x="780" y="253"/>
                  </a:lnTo>
                  <a:lnTo>
                    <a:pt x="782" y="253"/>
                  </a:lnTo>
                  <a:lnTo>
                    <a:pt x="783" y="253"/>
                  </a:lnTo>
                  <a:lnTo>
                    <a:pt x="785" y="253"/>
                  </a:lnTo>
                  <a:lnTo>
                    <a:pt x="785" y="253"/>
                  </a:lnTo>
                  <a:lnTo>
                    <a:pt x="785" y="255"/>
                  </a:lnTo>
                  <a:lnTo>
                    <a:pt x="783" y="255"/>
                  </a:lnTo>
                  <a:lnTo>
                    <a:pt x="783" y="255"/>
                  </a:lnTo>
                  <a:lnTo>
                    <a:pt x="785" y="255"/>
                  </a:lnTo>
                  <a:lnTo>
                    <a:pt x="787" y="256"/>
                  </a:lnTo>
                  <a:lnTo>
                    <a:pt x="788" y="258"/>
                  </a:lnTo>
                  <a:lnTo>
                    <a:pt x="788" y="259"/>
                  </a:lnTo>
                  <a:lnTo>
                    <a:pt x="788" y="261"/>
                  </a:lnTo>
                  <a:lnTo>
                    <a:pt x="787" y="261"/>
                  </a:lnTo>
                  <a:lnTo>
                    <a:pt x="787" y="263"/>
                  </a:lnTo>
                  <a:lnTo>
                    <a:pt x="787" y="266"/>
                  </a:lnTo>
                  <a:lnTo>
                    <a:pt x="788" y="267"/>
                  </a:lnTo>
                  <a:lnTo>
                    <a:pt x="787" y="271"/>
                  </a:lnTo>
                  <a:lnTo>
                    <a:pt x="787" y="271"/>
                  </a:lnTo>
                  <a:lnTo>
                    <a:pt x="785" y="271"/>
                  </a:lnTo>
                  <a:lnTo>
                    <a:pt x="785" y="271"/>
                  </a:lnTo>
                  <a:lnTo>
                    <a:pt x="782" y="264"/>
                  </a:lnTo>
                  <a:lnTo>
                    <a:pt x="782" y="263"/>
                  </a:lnTo>
                  <a:lnTo>
                    <a:pt x="780" y="261"/>
                  </a:lnTo>
                  <a:lnTo>
                    <a:pt x="777" y="258"/>
                  </a:lnTo>
                  <a:lnTo>
                    <a:pt x="777" y="259"/>
                  </a:lnTo>
                  <a:lnTo>
                    <a:pt x="779" y="261"/>
                  </a:lnTo>
                  <a:lnTo>
                    <a:pt x="779" y="263"/>
                  </a:lnTo>
                  <a:lnTo>
                    <a:pt x="780" y="266"/>
                  </a:lnTo>
                  <a:lnTo>
                    <a:pt x="780" y="269"/>
                  </a:lnTo>
                  <a:lnTo>
                    <a:pt x="780" y="269"/>
                  </a:lnTo>
                  <a:lnTo>
                    <a:pt x="779" y="269"/>
                  </a:lnTo>
                  <a:lnTo>
                    <a:pt x="779" y="271"/>
                  </a:lnTo>
                  <a:lnTo>
                    <a:pt x="779" y="271"/>
                  </a:lnTo>
                  <a:lnTo>
                    <a:pt x="782" y="274"/>
                  </a:lnTo>
                  <a:lnTo>
                    <a:pt x="783" y="275"/>
                  </a:lnTo>
                  <a:lnTo>
                    <a:pt x="783" y="277"/>
                  </a:lnTo>
                  <a:lnTo>
                    <a:pt x="783" y="277"/>
                  </a:lnTo>
                  <a:lnTo>
                    <a:pt x="785" y="278"/>
                  </a:lnTo>
                  <a:lnTo>
                    <a:pt x="785" y="278"/>
                  </a:lnTo>
                  <a:lnTo>
                    <a:pt x="783" y="278"/>
                  </a:lnTo>
                  <a:lnTo>
                    <a:pt x="782" y="278"/>
                  </a:lnTo>
                  <a:lnTo>
                    <a:pt x="782" y="278"/>
                  </a:lnTo>
                  <a:lnTo>
                    <a:pt x="779" y="277"/>
                  </a:lnTo>
                  <a:lnTo>
                    <a:pt x="777" y="278"/>
                  </a:lnTo>
                  <a:lnTo>
                    <a:pt x="779" y="283"/>
                  </a:lnTo>
                  <a:lnTo>
                    <a:pt x="779" y="285"/>
                  </a:lnTo>
                  <a:lnTo>
                    <a:pt x="779" y="285"/>
                  </a:lnTo>
                  <a:lnTo>
                    <a:pt x="777" y="285"/>
                  </a:lnTo>
                  <a:lnTo>
                    <a:pt x="776" y="283"/>
                  </a:lnTo>
                  <a:lnTo>
                    <a:pt x="774" y="282"/>
                  </a:lnTo>
                  <a:lnTo>
                    <a:pt x="772" y="278"/>
                  </a:lnTo>
                  <a:lnTo>
                    <a:pt x="769" y="278"/>
                  </a:lnTo>
                  <a:lnTo>
                    <a:pt x="769" y="278"/>
                  </a:lnTo>
                  <a:lnTo>
                    <a:pt x="769" y="278"/>
                  </a:lnTo>
                  <a:lnTo>
                    <a:pt x="768" y="278"/>
                  </a:lnTo>
                  <a:lnTo>
                    <a:pt x="768" y="278"/>
                  </a:lnTo>
                  <a:lnTo>
                    <a:pt x="766" y="277"/>
                  </a:lnTo>
                  <a:lnTo>
                    <a:pt x="766" y="277"/>
                  </a:lnTo>
                  <a:lnTo>
                    <a:pt x="763" y="274"/>
                  </a:lnTo>
                  <a:lnTo>
                    <a:pt x="761" y="274"/>
                  </a:lnTo>
                  <a:lnTo>
                    <a:pt x="763" y="274"/>
                  </a:lnTo>
                  <a:lnTo>
                    <a:pt x="763" y="275"/>
                  </a:lnTo>
                  <a:lnTo>
                    <a:pt x="763" y="277"/>
                  </a:lnTo>
                  <a:lnTo>
                    <a:pt x="761" y="277"/>
                  </a:lnTo>
                  <a:lnTo>
                    <a:pt x="760" y="275"/>
                  </a:lnTo>
                  <a:lnTo>
                    <a:pt x="758" y="274"/>
                  </a:lnTo>
                  <a:lnTo>
                    <a:pt x="757" y="271"/>
                  </a:lnTo>
                  <a:lnTo>
                    <a:pt x="757" y="271"/>
                  </a:lnTo>
                  <a:lnTo>
                    <a:pt x="757" y="271"/>
                  </a:lnTo>
                  <a:lnTo>
                    <a:pt x="757" y="274"/>
                  </a:lnTo>
                  <a:lnTo>
                    <a:pt x="757" y="274"/>
                  </a:lnTo>
                  <a:lnTo>
                    <a:pt x="755" y="275"/>
                  </a:lnTo>
                  <a:lnTo>
                    <a:pt x="755" y="274"/>
                  </a:lnTo>
                  <a:lnTo>
                    <a:pt x="755" y="274"/>
                  </a:lnTo>
                  <a:lnTo>
                    <a:pt x="755" y="272"/>
                  </a:lnTo>
                  <a:lnTo>
                    <a:pt x="753" y="272"/>
                  </a:lnTo>
                  <a:lnTo>
                    <a:pt x="752" y="271"/>
                  </a:lnTo>
                  <a:lnTo>
                    <a:pt x="752" y="271"/>
                  </a:lnTo>
                  <a:lnTo>
                    <a:pt x="752" y="269"/>
                  </a:lnTo>
                  <a:lnTo>
                    <a:pt x="750" y="269"/>
                  </a:lnTo>
                  <a:lnTo>
                    <a:pt x="749" y="269"/>
                  </a:lnTo>
                  <a:lnTo>
                    <a:pt x="747" y="269"/>
                  </a:lnTo>
                  <a:lnTo>
                    <a:pt x="744" y="266"/>
                  </a:lnTo>
                  <a:lnTo>
                    <a:pt x="741" y="261"/>
                  </a:lnTo>
                  <a:lnTo>
                    <a:pt x="739" y="259"/>
                  </a:lnTo>
                  <a:lnTo>
                    <a:pt x="738" y="259"/>
                  </a:lnTo>
                  <a:lnTo>
                    <a:pt x="739" y="261"/>
                  </a:lnTo>
                  <a:lnTo>
                    <a:pt x="741" y="264"/>
                  </a:lnTo>
                  <a:lnTo>
                    <a:pt x="741" y="266"/>
                  </a:lnTo>
                  <a:lnTo>
                    <a:pt x="741" y="266"/>
                  </a:lnTo>
                  <a:lnTo>
                    <a:pt x="739" y="266"/>
                  </a:lnTo>
                  <a:lnTo>
                    <a:pt x="733" y="261"/>
                  </a:lnTo>
                  <a:lnTo>
                    <a:pt x="730" y="259"/>
                  </a:lnTo>
                  <a:lnTo>
                    <a:pt x="728" y="259"/>
                  </a:lnTo>
                  <a:lnTo>
                    <a:pt x="725" y="259"/>
                  </a:lnTo>
                  <a:lnTo>
                    <a:pt x="724" y="259"/>
                  </a:lnTo>
                  <a:lnTo>
                    <a:pt x="725" y="263"/>
                  </a:lnTo>
                  <a:lnTo>
                    <a:pt x="727" y="264"/>
                  </a:lnTo>
                  <a:lnTo>
                    <a:pt x="728" y="266"/>
                  </a:lnTo>
                  <a:lnTo>
                    <a:pt x="731" y="267"/>
                  </a:lnTo>
                  <a:lnTo>
                    <a:pt x="733" y="271"/>
                  </a:lnTo>
                  <a:lnTo>
                    <a:pt x="735" y="272"/>
                  </a:lnTo>
                  <a:lnTo>
                    <a:pt x="738" y="274"/>
                  </a:lnTo>
                  <a:lnTo>
                    <a:pt x="739" y="274"/>
                  </a:lnTo>
                  <a:lnTo>
                    <a:pt x="741" y="274"/>
                  </a:lnTo>
                  <a:lnTo>
                    <a:pt x="741" y="274"/>
                  </a:lnTo>
                  <a:lnTo>
                    <a:pt x="741" y="275"/>
                  </a:lnTo>
                  <a:lnTo>
                    <a:pt x="741" y="275"/>
                  </a:lnTo>
                  <a:lnTo>
                    <a:pt x="744" y="277"/>
                  </a:lnTo>
                  <a:lnTo>
                    <a:pt x="746" y="278"/>
                  </a:lnTo>
                  <a:lnTo>
                    <a:pt x="747" y="280"/>
                  </a:lnTo>
                  <a:lnTo>
                    <a:pt x="749" y="280"/>
                  </a:lnTo>
                  <a:lnTo>
                    <a:pt x="752" y="283"/>
                  </a:lnTo>
                  <a:lnTo>
                    <a:pt x="752" y="283"/>
                  </a:lnTo>
                  <a:lnTo>
                    <a:pt x="755" y="285"/>
                  </a:lnTo>
                  <a:lnTo>
                    <a:pt x="757" y="285"/>
                  </a:lnTo>
                  <a:lnTo>
                    <a:pt x="758" y="288"/>
                  </a:lnTo>
                  <a:lnTo>
                    <a:pt x="760" y="288"/>
                  </a:lnTo>
                  <a:lnTo>
                    <a:pt x="760" y="291"/>
                  </a:lnTo>
                  <a:lnTo>
                    <a:pt x="761" y="293"/>
                  </a:lnTo>
                  <a:lnTo>
                    <a:pt x="765" y="293"/>
                  </a:lnTo>
                  <a:lnTo>
                    <a:pt x="766" y="294"/>
                  </a:lnTo>
                  <a:lnTo>
                    <a:pt x="766" y="294"/>
                  </a:lnTo>
                  <a:lnTo>
                    <a:pt x="766" y="296"/>
                  </a:lnTo>
                  <a:lnTo>
                    <a:pt x="765" y="296"/>
                  </a:lnTo>
                  <a:lnTo>
                    <a:pt x="765" y="296"/>
                  </a:lnTo>
                  <a:lnTo>
                    <a:pt x="765" y="297"/>
                  </a:lnTo>
                  <a:lnTo>
                    <a:pt x="765" y="299"/>
                  </a:lnTo>
                  <a:lnTo>
                    <a:pt x="765" y="300"/>
                  </a:lnTo>
                  <a:lnTo>
                    <a:pt x="765" y="300"/>
                  </a:lnTo>
                  <a:lnTo>
                    <a:pt x="761" y="302"/>
                  </a:lnTo>
                  <a:lnTo>
                    <a:pt x="761" y="302"/>
                  </a:lnTo>
                  <a:lnTo>
                    <a:pt x="760" y="300"/>
                  </a:lnTo>
                  <a:lnTo>
                    <a:pt x="758" y="300"/>
                  </a:lnTo>
                  <a:lnTo>
                    <a:pt x="753" y="299"/>
                  </a:lnTo>
                  <a:lnTo>
                    <a:pt x="749" y="297"/>
                  </a:lnTo>
                  <a:lnTo>
                    <a:pt x="747" y="296"/>
                  </a:lnTo>
                  <a:lnTo>
                    <a:pt x="746" y="296"/>
                  </a:lnTo>
                  <a:lnTo>
                    <a:pt x="746" y="296"/>
                  </a:lnTo>
                  <a:lnTo>
                    <a:pt x="731" y="293"/>
                  </a:lnTo>
                  <a:lnTo>
                    <a:pt x="728" y="293"/>
                  </a:lnTo>
                  <a:lnTo>
                    <a:pt x="728" y="293"/>
                  </a:lnTo>
                  <a:lnTo>
                    <a:pt x="727" y="291"/>
                  </a:lnTo>
                  <a:lnTo>
                    <a:pt x="720" y="289"/>
                  </a:lnTo>
                  <a:lnTo>
                    <a:pt x="720" y="289"/>
                  </a:lnTo>
                  <a:lnTo>
                    <a:pt x="717" y="286"/>
                  </a:lnTo>
                  <a:lnTo>
                    <a:pt x="714" y="282"/>
                  </a:lnTo>
                  <a:lnTo>
                    <a:pt x="714" y="282"/>
                  </a:lnTo>
                  <a:lnTo>
                    <a:pt x="711" y="282"/>
                  </a:lnTo>
                  <a:lnTo>
                    <a:pt x="708" y="282"/>
                  </a:lnTo>
                  <a:lnTo>
                    <a:pt x="706" y="282"/>
                  </a:lnTo>
                  <a:lnTo>
                    <a:pt x="705" y="282"/>
                  </a:lnTo>
                  <a:lnTo>
                    <a:pt x="703" y="282"/>
                  </a:lnTo>
                  <a:lnTo>
                    <a:pt x="700" y="278"/>
                  </a:lnTo>
                  <a:lnTo>
                    <a:pt x="697" y="278"/>
                  </a:lnTo>
                  <a:lnTo>
                    <a:pt x="694" y="277"/>
                  </a:lnTo>
                  <a:lnTo>
                    <a:pt x="692" y="277"/>
                  </a:lnTo>
                  <a:lnTo>
                    <a:pt x="692" y="275"/>
                  </a:lnTo>
                  <a:lnTo>
                    <a:pt x="694" y="274"/>
                  </a:lnTo>
                  <a:lnTo>
                    <a:pt x="694" y="274"/>
                  </a:lnTo>
                  <a:lnTo>
                    <a:pt x="690" y="275"/>
                  </a:lnTo>
                  <a:lnTo>
                    <a:pt x="689" y="275"/>
                  </a:lnTo>
                  <a:lnTo>
                    <a:pt x="686" y="274"/>
                  </a:lnTo>
                  <a:lnTo>
                    <a:pt x="684" y="272"/>
                  </a:lnTo>
                  <a:lnTo>
                    <a:pt x="681" y="267"/>
                  </a:lnTo>
                  <a:lnTo>
                    <a:pt x="679" y="267"/>
                  </a:lnTo>
                  <a:lnTo>
                    <a:pt x="679" y="266"/>
                  </a:lnTo>
                  <a:lnTo>
                    <a:pt x="681" y="266"/>
                  </a:lnTo>
                  <a:lnTo>
                    <a:pt x="684" y="266"/>
                  </a:lnTo>
                  <a:lnTo>
                    <a:pt x="684" y="266"/>
                  </a:lnTo>
                  <a:lnTo>
                    <a:pt x="687" y="264"/>
                  </a:lnTo>
                  <a:lnTo>
                    <a:pt x="687" y="264"/>
                  </a:lnTo>
                  <a:lnTo>
                    <a:pt x="687" y="263"/>
                  </a:lnTo>
                  <a:lnTo>
                    <a:pt x="686" y="263"/>
                  </a:lnTo>
                  <a:lnTo>
                    <a:pt x="686" y="263"/>
                  </a:lnTo>
                  <a:lnTo>
                    <a:pt x="686" y="261"/>
                  </a:lnTo>
                  <a:lnTo>
                    <a:pt x="684" y="261"/>
                  </a:lnTo>
                  <a:lnTo>
                    <a:pt x="683" y="259"/>
                  </a:lnTo>
                  <a:lnTo>
                    <a:pt x="681" y="259"/>
                  </a:lnTo>
                  <a:lnTo>
                    <a:pt x="676" y="259"/>
                  </a:lnTo>
                  <a:lnTo>
                    <a:pt x="675" y="259"/>
                  </a:lnTo>
                  <a:lnTo>
                    <a:pt x="675" y="259"/>
                  </a:lnTo>
                  <a:lnTo>
                    <a:pt x="676" y="256"/>
                  </a:lnTo>
                  <a:lnTo>
                    <a:pt x="676" y="256"/>
                  </a:lnTo>
                  <a:lnTo>
                    <a:pt x="676" y="256"/>
                  </a:lnTo>
                  <a:lnTo>
                    <a:pt x="676" y="256"/>
                  </a:lnTo>
                  <a:lnTo>
                    <a:pt x="676" y="256"/>
                  </a:lnTo>
                  <a:lnTo>
                    <a:pt x="673" y="258"/>
                  </a:lnTo>
                  <a:lnTo>
                    <a:pt x="671" y="258"/>
                  </a:lnTo>
                  <a:lnTo>
                    <a:pt x="670" y="255"/>
                  </a:lnTo>
                  <a:lnTo>
                    <a:pt x="670" y="253"/>
                  </a:lnTo>
                  <a:lnTo>
                    <a:pt x="670" y="253"/>
                  </a:lnTo>
                  <a:lnTo>
                    <a:pt x="668" y="253"/>
                  </a:lnTo>
                  <a:lnTo>
                    <a:pt x="665" y="250"/>
                  </a:lnTo>
                  <a:lnTo>
                    <a:pt x="662" y="247"/>
                  </a:lnTo>
                  <a:lnTo>
                    <a:pt x="660" y="245"/>
                  </a:lnTo>
                  <a:lnTo>
                    <a:pt x="659" y="244"/>
                  </a:lnTo>
                  <a:lnTo>
                    <a:pt x="657" y="244"/>
                  </a:lnTo>
                  <a:lnTo>
                    <a:pt x="657" y="244"/>
                  </a:lnTo>
                  <a:lnTo>
                    <a:pt x="660" y="241"/>
                  </a:lnTo>
                  <a:lnTo>
                    <a:pt x="660" y="239"/>
                  </a:lnTo>
                  <a:lnTo>
                    <a:pt x="659" y="241"/>
                  </a:lnTo>
                  <a:lnTo>
                    <a:pt x="656" y="239"/>
                  </a:lnTo>
                  <a:lnTo>
                    <a:pt x="654" y="241"/>
                  </a:lnTo>
                  <a:lnTo>
                    <a:pt x="653" y="241"/>
                  </a:lnTo>
                  <a:lnTo>
                    <a:pt x="653" y="239"/>
                  </a:lnTo>
                  <a:lnTo>
                    <a:pt x="651" y="241"/>
                  </a:lnTo>
                  <a:lnTo>
                    <a:pt x="651" y="242"/>
                  </a:lnTo>
                  <a:lnTo>
                    <a:pt x="651" y="244"/>
                  </a:lnTo>
                  <a:lnTo>
                    <a:pt x="649" y="244"/>
                  </a:lnTo>
                  <a:lnTo>
                    <a:pt x="649" y="244"/>
                  </a:lnTo>
                  <a:lnTo>
                    <a:pt x="648" y="242"/>
                  </a:lnTo>
                  <a:lnTo>
                    <a:pt x="648" y="242"/>
                  </a:lnTo>
                  <a:lnTo>
                    <a:pt x="648" y="239"/>
                  </a:lnTo>
                  <a:lnTo>
                    <a:pt x="648" y="239"/>
                  </a:lnTo>
                  <a:lnTo>
                    <a:pt x="645" y="239"/>
                  </a:lnTo>
                  <a:lnTo>
                    <a:pt x="643" y="239"/>
                  </a:lnTo>
                  <a:lnTo>
                    <a:pt x="643" y="237"/>
                  </a:lnTo>
                  <a:lnTo>
                    <a:pt x="642" y="236"/>
                  </a:lnTo>
                  <a:lnTo>
                    <a:pt x="642" y="234"/>
                  </a:lnTo>
                  <a:lnTo>
                    <a:pt x="642" y="234"/>
                  </a:lnTo>
                  <a:lnTo>
                    <a:pt x="640" y="234"/>
                  </a:lnTo>
                  <a:lnTo>
                    <a:pt x="640" y="234"/>
                  </a:lnTo>
                  <a:lnTo>
                    <a:pt x="640" y="234"/>
                  </a:lnTo>
                  <a:lnTo>
                    <a:pt x="638" y="234"/>
                  </a:lnTo>
                  <a:lnTo>
                    <a:pt x="637" y="234"/>
                  </a:lnTo>
                  <a:lnTo>
                    <a:pt x="637" y="236"/>
                  </a:lnTo>
                  <a:lnTo>
                    <a:pt x="638" y="236"/>
                  </a:lnTo>
                  <a:lnTo>
                    <a:pt x="640" y="237"/>
                  </a:lnTo>
                  <a:lnTo>
                    <a:pt x="642" y="241"/>
                  </a:lnTo>
                  <a:lnTo>
                    <a:pt x="640" y="242"/>
                  </a:lnTo>
                  <a:lnTo>
                    <a:pt x="637" y="242"/>
                  </a:lnTo>
                  <a:lnTo>
                    <a:pt x="635" y="242"/>
                  </a:lnTo>
                  <a:lnTo>
                    <a:pt x="632" y="242"/>
                  </a:lnTo>
                  <a:lnTo>
                    <a:pt x="630" y="242"/>
                  </a:lnTo>
                  <a:lnTo>
                    <a:pt x="629" y="241"/>
                  </a:lnTo>
                  <a:lnTo>
                    <a:pt x="626" y="241"/>
                  </a:lnTo>
                  <a:lnTo>
                    <a:pt x="624" y="244"/>
                  </a:lnTo>
                  <a:lnTo>
                    <a:pt x="624" y="244"/>
                  </a:lnTo>
                  <a:lnTo>
                    <a:pt x="621" y="244"/>
                  </a:lnTo>
                  <a:lnTo>
                    <a:pt x="619" y="244"/>
                  </a:lnTo>
                  <a:lnTo>
                    <a:pt x="615" y="247"/>
                  </a:lnTo>
                  <a:lnTo>
                    <a:pt x="615" y="247"/>
                  </a:lnTo>
                  <a:lnTo>
                    <a:pt x="613" y="247"/>
                  </a:lnTo>
                  <a:lnTo>
                    <a:pt x="612" y="247"/>
                  </a:lnTo>
                  <a:lnTo>
                    <a:pt x="610" y="247"/>
                  </a:lnTo>
                  <a:lnTo>
                    <a:pt x="608" y="248"/>
                  </a:lnTo>
                  <a:lnTo>
                    <a:pt x="607" y="247"/>
                  </a:lnTo>
                  <a:lnTo>
                    <a:pt x="604" y="247"/>
                  </a:lnTo>
                  <a:lnTo>
                    <a:pt x="602" y="247"/>
                  </a:lnTo>
                  <a:lnTo>
                    <a:pt x="601" y="247"/>
                  </a:lnTo>
                  <a:lnTo>
                    <a:pt x="599" y="245"/>
                  </a:lnTo>
                  <a:lnTo>
                    <a:pt x="597" y="245"/>
                  </a:lnTo>
                  <a:lnTo>
                    <a:pt x="596" y="245"/>
                  </a:lnTo>
                  <a:lnTo>
                    <a:pt x="596" y="245"/>
                  </a:lnTo>
                  <a:lnTo>
                    <a:pt x="593" y="242"/>
                  </a:lnTo>
                  <a:lnTo>
                    <a:pt x="591" y="242"/>
                  </a:lnTo>
                  <a:lnTo>
                    <a:pt x="589" y="239"/>
                  </a:lnTo>
                  <a:lnTo>
                    <a:pt x="589" y="237"/>
                  </a:lnTo>
                  <a:lnTo>
                    <a:pt x="589" y="236"/>
                  </a:lnTo>
                  <a:lnTo>
                    <a:pt x="589" y="236"/>
                  </a:lnTo>
                  <a:lnTo>
                    <a:pt x="589" y="234"/>
                  </a:lnTo>
                  <a:lnTo>
                    <a:pt x="591" y="231"/>
                  </a:lnTo>
                  <a:lnTo>
                    <a:pt x="591" y="230"/>
                  </a:lnTo>
                  <a:lnTo>
                    <a:pt x="593" y="230"/>
                  </a:lnTo>
                  <a:lnTo>
                    <a:pt x="594" y="228"/>
                  </a:lnTo>
                  <a:lnTo>
                    <a:pt x="601" y="226"/>
                  </a:lnTo>
                  <a:lnTo>
                    <a:pt x="602" y="225"/>
                  </a:lnTo>
                  <a:lnTo>
                    <a:pt x="602" y="225"/>
                  </a:lnTo>
                  <a:lnTo>
                    <a:pt x="601" y="222"/>
                  </a:lnTo>
                  <a:lnTo>
                    <a:pt x="601" y="222"/>
                  </a:lnTo>
                  <a:lnTo>
                    <a:pt x="601" y="222"/>
                  </a:lnTo>
                  <a:lnTo>
                    <a:pt x="602" y="220"/>
                  </a:lnTo>
                  <a:lnTo>
                    <a:pt x="602" y="219"/>
                  </a:lnTo>
                  <a:lnTo>
                    <a:pt x="604" y="219"/>
                  </a:lnTo>
                  <a:lnTo>
                    <a:pt x="605" y="220"/>
                  </a:lnTo>
                  <a:lnTo>
                    <a:pt x="607" y="220"/>
                  </a:lnTo>
                  <a:lnTo>
                    <a:pt x="610" y="220"/>
                  </a:lnTo>
                  <a:lnTo>
                    <a:pt x="615" y="222"/>
                  </a:lnTo>
                  <a:lnTo>
                    <a:pt x="619" y="223"/>
                  </a:lnTo>
                  <a:lnTo>
                    <a:pt x="624" y="225"/>
                  </a:lnTo>
                  <a:lnTo>
                    <a:pt x="626" y="226"/>
                  </a:lnTo>
                  <a:lnTo>
                    <a:pt x="627" y="228"/>
                  </a:lnTo>
                  <a:lnTo>
                    <a:pt x="629" y="230"/>
                  </a:lnTo>
                  <a:lnTo>
                    <a:pt x="627" y="231"/>
                  </a:lnTo>
                  <a:lnTo>
                    <a:pt x="627" y="231"/>
                  </a:lnTo>
                  <a:lnTo>
                    <a:pt x="627" y="233"/>
                  </a:lnTo>
                  <a:lnTo>
                    <a:pt x="627" y="233"/>
                  </a:lnTo>
                  <a:lnTo>
                    <a:pt x="629" y="234"/>
                  </a:lnTo>
                  <a:lnTo>
                    <a:pt x="629" y="233"/>
                  </a:lnTo>
                  <a:lnTo>
                    <a:pt x="629" y="233"/>
                  </a:lnTo>
                  <a:lnTo>
                    <a:pt x="629" y="231"/>
                  </a:lnTo>
                  <a:lnTo>
                    <a:pt x="630" y="231"/>
                  </a:lnTo>
                  <a:lnTo>
                    <a:pt x="630" y="230"/>
                  </a:lnTo>
                  <a:lnTo>
                    <a:pt x="630" y="228"/>
                  </a:lnTo>
                  <a:lnTo>
                    <a:pt x="629" y="228"/>
                  </a:lnTo>
                  <a:lnTo>
                    <a:pt x="629" y="226"/>
                  </a:lnTo>
                  <a:lnTo>
                    <a:pt x="624" y="223"/>
                  </a:lnTo>
                  <a:lnTo>
                    <a:pt x="624" y="223"/>
                  </a:lnTo>
                  <a:lnTo>
                    <a:pt x="626" y="223"/>
                  </a:lnTo>
                  <a:lnTo>
                    <a:pt x="630" y="223"/>
                  </a:lnTo>
                  <a:lnTo>
                    <a:pt x="634" y="223"/>
                  </a:lnTo>
                  <a:lnTo>
                    <a:pt x="634" y="222"/>
                  </a:lnTo>
                  <a:lnTo>
                    <a:pt x="635" y="222"/>
                  </a:lnTo>
                  <a:lnTo>
                    <a:pt x="635" y="222"/>
                  </a:lnTo>
                  <a:lnTo>
                    <a:pt x="638" y="220"/>
                  </a:lnTo>
                  <a:lnTo>
                    <a:pt x="640" y="222"/>
                  </a:lnTo>
                  <a:lnTo>
                    <a:pt x="642" y="222"/>
                  </a:lnTo>
                  <a:lnTo>
                    <a:pt x="643" y="222"/>
                  </a:lnTo>
                  <a:lnTo>
                    <a:pt x="645" y="220"/>
                  </a:lnTo>
                  <a:lnTo>
                    <a:pt x="646" y="219"/>
                  </a:lnTo>
                  <a:lnTo>
                    <a:pt x="648" y="219"/>
                  </a:lnTo>
                  <a:lnTo>
                    <a:pt x="649" y="217"/>
                  </a:lnTo>
                  <a:lnTo>
                    <a:pt x="653" y="217"/>
                  </a:lnTo>
                  <a:lnTo>
                    <a:pt x="654" y="219"/>
                  </a:lnTo>
                  <a:lnTo>
                    <a:pt x="657" y="219"/>
                  </a:lnTo>
                  <a:lnTo>
                    <a:pt x="656" y="217"/>
                  </a:lnTo>
                  <a:lnTo>
                    <a:pt x="656" y="214"/>
                  </a:lnTo>
                  <a:lnTo>
                    <a:pt x="654" y="212"/>
                  </a:lnTo>
                  <a:lnTo>
                    <a:pt x="653" y="211"/>
                  </a:lnTo>
                  <a:lnTo>
                    <a:pt x="649" y="209"/>
                  </a:lnTo>
                  <a:lnTo>
                    <a:pt x="646" y="206"/>
                  </a:lnTo>
                  <a:lnTo>
                    <a:pt x="645" y="204"/>
                  </a:lnTo>
                  <a:lnTo>
                    <a:pt x="643" y="203"/>
                  </a:lnTo>
                  <a:lnTo>
                    <a:pt x="645" y="203"/>
                  </a:lnTo>
                  <a:lnTo>
                    <a:pt x="645" y="201"/>
                  </a:lnTo>
                  <a:lnTo>
                    <a:pt x="651" y="198"/>
                  </a:lnTo>
                  <a:lnTo>
                    <a:pt x="656" y="193"/>
                  </a:lnTo>
                  <a:lnTo>
                    <a:pt x="659" y="192"/>
                  </a:lnTo>
                  <a:lnTo>
                    <a:pt x="659" y="190"/>
                  </a:lnTo>
                  <a:lnTo>
                    <a:pt x="660" y="190"/>
                  </a:lnTo>
                  <a:lnTo>
                    <a:pt x="662" y="189"/>
                  </a:lnTo>
                  <a:lnTo>
                    <a:pt x="664" y="189"/>
                  </a:lnTo>
                  <a:lnTo>
                    <a:pt x="665" y="187"/>
                  </a:lnTo>
                  <a:lnTo>
                    <a:pt x="665" y="185"/>
                  </a:lnTo>
                  <a:lnTo>
                    <a:pt x="665" y="185"/>
                  </a:lnTo>
                  <a:lnTo>
                    <a:pt x="667" y="181"/>
                  </a:lnTo>
                  <a:lnTo>
                    <a:pt x="670" y="181"/>
                  </a:lnTo>
                  <a:lnTo>
                    <a:pt x="671" y="179"/>
                  </a:lnTo>
                  <a:lnTo>
                    <a:pt x="673" y="179"/>
                  </a:lnTo>
                  <a:lnTo>
                    <a:pt x="676" y="176"/>
                  </a:lnTo>
                  <a:lnTo>
                    <a:pt x="676" y="174"/>
                  </a:lnTo>
                  <a:lnTo>
                    <a:pt x="675" y="174"/>
                  </a:lnTo>
                  <a:lnTo>
                    <a:pt x="673" y="174"/>
                  </a:lnTo>
                  <a:lnTo>
                    <a:pt x="670" y="167"/>
                  </a:lnTo>
                  <a:lnTo>
                    <a:pt x="668" y="162"/>
                  </a:lnTo>
                  <a:lnTo>
                    <a:pt x="665" y="159"/>
                  </a:lnTo>
                  <a:lnTo>
                    <a:pt x="664" y="155"/>
                  </a:lnTo>
                  <a:lnTo>
                    <a:pt x="660" y="151"/>
                  </a:lnTo>
                  <a:lnTo>
                    <a:pt x="660" y="149"/>
                  </a:lnTo>
                  <a:lnTo>
                    <a:pt x="660" y="149"/>
                  </a:lnTo>
                  <a:lnTo>
                    <a:pt x="660" y="148"/>
                  </a:lnTo>
                  <a:lnTo>
                    <a:pt x="656" y="151"/>
                  </a:lnTo>
                  <a:lnTo>
                    <a:pt x="656" y="151"/>
                  </a:lnTo>
                  <a:lnTo>
                    <a:pt x="654" y="149"/>
                  </a:lnTo>
                  <a:lnTo>
                    <a:pt x="653" y="148"/>
                  </a:lnTo>
                  <a:lnTo>
                    <a:pt x="651" y="146"/>
                  </a:lnTo>
                  <a:lnTo>
                    <a:pt x="653" y="146"/>
                  </a:lnTo>
                  <a:lnTo>
                    <a:pt x="653" y="144"/>
                  </a:lnTo>
                  <a:lnTo>
                    <a:pt x="653" y="143"/>
                  </a:lnTo>
                  <a:lnTo>
                    <a:pt x="653" y="141"/>
                  </a:lnTo>
                  <a:lnTo>
                    <a:pt x="653" y="141"/>
                  </a:lnTo>
                  <a:lnTo>
                    <a:pt x="653" y="140"/>
                  </a:lnTo>
                  <a:lnTo>
                    <a:pt x="653" y="140"/>
                  </a:lnTo>
                  <a:lnTo>
                    <a:pt x="651" y="140"/>
                  </a:lnTo>
                  <a:lnTo>
                    <a:pt x="649" y="140"/>
                  </a:lnTo>
                  <a:lnTo>
                    <a:pt x="648" y="140"/>
                  </a:lnTo>
                  <a:lnTo>
                    <a:pt x="651" y="143"/>
                  </a:lnTo>
                  <a:lnTo>
                    <a:pt x="649" y="144"/>
                  </a:lnTo>
                  <a:lnTo>
                    <a:pt x="648" y="144"/>
                  </a:lnTo>
                  <a:lnTo>
                    <a:pt x="646" y="144"/>
                  </a:lnTo>
                  <a:lnTo>
                    <a:pt x="645" y="143"/>
                  </a:lnTo>
                  <a:lnTo>
                    <a:pt x="645" y="143"/>
                  </a:lnTo>
                  <a:lnTo>
                    <a:pt x="640" y="140"/>
                  </a:lnTo>
                  <a:lnTo>
                    <a:pt x="640" y="138"/>
                  </a:lnTo>
                  <a:lnTo>
                    <a:pt x="640" y="138"/>
                  </a:lnTo>
                  <a:lnTo>
                    <a:pt x="640" y="137"/>
                  </a:lnTo>
                  <a:lnTo>
                    <a:pt x="640" y="138"/>
                  </a:lnTo>
                  <a:lnTo>
                    <a:pt x="638" y="138"/>
                  </a:lnTo>
                  <a:lnTo>
                    <a:pt x="637" y="137"/>
                  </a:lnTo>
                  <a:lnTo>
                    <a:pt x="637" y="137"/>
                  </a:lnTo>
                  <a:lnTo>
                    <a:pt x="638" y="135"/>
                  </a:lnTo>
                  <a:lnTo>
                    <a:pt x="640" y="135"/>
                  </a:lnTo>
                  <a:lnTo>
                    <a:pt x="638" y="133"/>
                  </a:lnTo>
                  <a:lnTo>
                    <a:pt x="637" y="133"/>
                  </a:lnTo>
                  <a:lnTo>
                    <a:pt x="637" y="133"/>
                  </a:lnTo>
                  <a:lnTo>
                    <a:pt x="637" y="133"/>
                  </a:lnTo>
                  <a:lnTo>
                    <a:pt x="638" y="132"/>
                  </a:lnTo>
                  <a:lnTo>
                    <a:pt x="640" y="132"/>
                  </a:lnTo>
                  <a:lnTo>
                    <a:pt x="638" y="130"/>
                  </a:lnTo>
                  <a:lnTo>
                    <a:pt x="638" y="130"/>
                  </a:lnTo>
                  <a:lnTo>
                    <a:pt x="637" y="132"/>
                  </a:lnTo>
                  <a:lnTo>
                    <a:pt x="634" y="133"/>
                  </a:lnTo>
                  <a:lnTo>
                    <a:pt x="632" y="135"/>
                  </a:lnTo>
                  <a:lnTo>
                    <a:pt x="630" y="133"/>
                  </a:lnTo>
                  <a:lnTo>
                    <a:pt x="629" y="133"/>
                  </a:lnTo>
                  <a:lnTo>
                    <a:pt x="627" y="133"/>
                  </a:lnTo>
                  <a:lnTo>
                    <a:pt x="627" y="135"/>
                  </a:lnTo>
                  <a:lnTo>
                    <a:pt x="624" y="137"/>
                  </a:lnTo>
                  <a:lnTo>
                    <a:pt x="618" y="140"/>
                  </a:lnTo>
                  <a:lnTo>
                    <a:pt x="615" y="140"/>
                  </a:lnTo>
                  <a:lnTo>
                    <a:pt x="613" y="140"/>
                  </a:lnTo>
                  <a:lnTo>
                    <a:pt x="612" y="140"/>
                  </a:lnTo>
                  <a:lnTo>
                    <a:pt x="612" y="138"/>
                  </a:lnTo>
                  <a:lnTo>
                    <a:pt x="613" y="138"/>
                  </a:lnTo>
                  <a:lnTo>
                    <a:pt x="613" y="137"/>
                  </a:lnTo>
                  <a:lnTo>
                    <a:pt x="613" y="137"/>
                  </a:lnTo>
                  <a:lnTo>
                    <a:pt x="613" y="133"/>
                  </a:lnTo>
                  <a:lnTo>
                    <a:pt x="613" y="132"/>
                  </a:lnTo>
                  <a:lnTo>
                    <a:pt x="615" y="132"/>
                  </a:lnTo>
                  <a:lnTo>
                    <a:pt x="616" y="130"/>
                  </a:lnTo>
                  <a:lnTo>
                    <a:pt x="619" y="132"/>
                  </a:lnTo>
                  <a:lnTo>
                    <a:pt x="621" y="132"/>
                  </a:lnTo>
                  <a:lnTo>
                    <a:pt x="623" y="130"/>
                  </a:lnTo>
                  <a:lnTo>
                    <a:pt x="624" y="130"/>
                  </a:lnTo>
                  <a:lnTo>
                    <a:pt x="626" y="129"/>
                  </a:lnTo>
                  <a:lnTo>
                    <a:pt x="626" y="127"/>
                  </a:lnTo>
                  <a:lnTo>
                    <a:pt x="624" y="124"/>
                  </a:lnTo>
                  <a:lnTo>
                    <a:pt x="624" y="124"/>
                  </a:lnTo>
                  <a:lnTo>
                    <a:pt x="621" y="122"/>
                  </a:lnTo>
                  <a:lnTo>
                    <a:pt x="618" y="122"/>
                  </a:lnTo>
                  <a:lnTo>
                    <a:pt x="616" y="121"/>
                  </a:lnTo>
                  <a:lnTo>
                    <a:pt x="615" y="121"/>
                  </a:lnTo>
                  <a:lnTo>
                    <a:pt x="615" y="121"/>
                  </a:lnTo>
                  <a:lnTo>
                    <a:pt x="613" y="119"/>
                  </a:lnTo>
                  <a:lnTo>
                    <a:pt x="613" y="118"/>
                  </a:lnTo>
                  <a:lnTo>
                    <a:pt x="613" y="118"/>
                  </a:lnTo>
                  <a:lnTo>
                    <a:pt x="615" y="116"/>
                  </a:lnTo>
                  <a:lnTo>
                    <a:pt x="618" y="116"/>
                  </a:lnTo>
                  <a:lnTo>
                    <a:pt x="618" y="116"/>
                  </a:lnTo>
                  <a:lnTo>
                    <a:pt x="615" y="115"/>
                  </a:lnTo>
                  <a:lnTo>
                    <a:pt x="613" y="115"/>
                  </a:lnTo>
                  <a:lnTo>
                    <a:pt x="613" y="116"/>
                  </a:lnTo>
                  <a:lnTo>
                    <a:pt x="612" y="118"/>
                  </a:lnTo>
                  <a:lnTo>
                    <a:pt x="610" y="118"/>
                  </a:lnTo>
                  <a:lnTo>
                    <a:pt x="608" y="116"/>
                  </a:lnTo>
                  <a:lnTo>
                    <a:pt x="607" y="116"/>
                  </a:lnTo>
                  <a:lnTo>
                    <a:pt x="605" y="116"/>
                  </a:lnTo>
                  <a:lnTo>
                    <a:pt x="605" y="116"/>
                  </a:lnTo>
                  <a:lnTo>
                    <a:pt x="605" y="115"/>
                  </a:lnTo>
                  <a:lnTo>
                    <a:pt x="607" y="115"/>
                  </a:lnTo>
                  <a:lnTo>
                    <a:pt x="608" y="113"/>
                  </a:lnTo>
                  <a:lnTo>
                    <a:pt x="608" y="113"/>
                  </a:lnTo>
                  <a:lnTo>
                    <a:pt x="607" y="111"/>
                  </a:lnTo>
                  <a:lnTo>
                    <a:pt x="607" y="111"/>
                  </a:lnTo>
                  <a:lnTo>
                    <a:pt x="604" y="110"/>
                  </a:lnTo>
                  <a:lnTo>
                    <a:pt x="599" y="111"/>
                  </a:lnTo>
                  <a:lnTo>
                    <a:pt x="597" y="111"/>
                  </a:lnTo>
                  <a:lnTo>
                    <a:pt x="597" y="110"/>
                  </a:lnTo>
                  <a:lnTo>
                    <a:pt x="597" y="108"/>
                  </a:lnTo>
                  <a:lnTo>
                    <a:pt x="597" y="105"/>
                  </a:lnTo>
                  <a:lnTo>
                    <a:pt x="596" y="102"/>
                  </a:lnTo>
                  <a:lnTo>
                    <a:pt x="596" y="100"/>
                  </a:lnTo>
                  <a:lnTo>
                    <a:pt x="594" y="100"/>
                  </a:lnTo>
                  <a:lnTo>
                    <a:pt x="589" y="100"/>
                  </a:lnTo>
                  <a:lnTo>
                    <a:pt x="589" y="100"/>
                  </a:lnTo>
                  <a:lnTo>
                    <a:pt x="588" y="100"/>
                  </a:lnTo>
                  <a:lnTo>
                    <a:pt x="585" y="99"/>
                  </a:lnTo>
                  <a:lnTo>
                    <a:pt x="583" y="97"/>
                  </a:lnTo>
                  <a:lnTo>
                    <a:pt x="583" y="97"/>
                  </a:lnTo>
                  <a:lnTo>
                    <a:pt x="582" y="96"/>
                  </a:lnTo>
                  <a:lnTo>
                    <a:pt x="580" y="94"/>
                  </a:lnTo>
                  <a:lnTo>
                    <a:pt x="578" y="94"/>
                  </a:lnTo>
                  <a:lnTo>
                    <a:pt x="578" y="91"/>
                  </a:lnTo>
                  <a:lnTo>
                    <a:pt x="577" y="91"/>
                  </a:lnTo>
                  <a:lnTo>
                    <a:pt x="575" y="91"/>
                  </a:lnTo>
                  <a:lnTo>
                    <a:pt x="574" y="92"/>
                  </a:lnTo>
                  <a:lnTo>
                    <a:pt x="572" y="94"/>
                  </a:lnTo>
                  <a:lnTo>
                    <a:pt x="572" y="96"/>
                  </a:lnTo>
                  <a:lnTo>
                    <a:pt x="572" y="96"/>
                  </a:lnTo>
                  <a:lnTo>
                    <a:pt x="572" y="97"/>
                  </a:lnTo>
                  <a:lnTo>
                    <a:pt x="577" y="99"/>
                  </a:lnTo>
                  <a:lnTo>
                    <a:pt x="578" y="99"/>
                  </a:lnTo>
                  <a:lnTo>
                    <a:pt x="580" y="100"/>
                  </a:lnTo>
                  <a:lnTo>
                    <a:pt x="580" y="102"/>
                  </a:lnTo>
                  <a:lnTo>
                    <a:pt x="582" y="104"/>
                  </a:lnTo>
                  <a:lnTo>
                    <a:pt x="582" y="105"/>
                  </a:lnTo>
                  <a:lnTo>
                    <a:pt x="580" y="107"/>
                  </a:lnTo>
                  <a:lnTo>
                    <a:pt x="580" y="107"/>
                  </a:lnTo>
                  <a:lnTo>
                    <a:pt x="577" y="108"/>
                  </a:lnTo>
                  <a:lnTo>
                    <a:pt x="574" y="110"/>
                  </a:lnTo>
                  <a:lnTo>
                    <a:pt x="571" y="110"/>
                  </a:lnTo>
                  <a:lnTo>
                    <a:pt x="569" y="110"/>
                  </a:lnTo>
                  <a:lnTo>
                    <a:pt x="561" y="107"/>
                  </a:lnTo>
                  <a:lnTo>
                    <a:pt x="560" y="107"/>
                  </a:lnTo>
                  <a:lnTo>
                    <a:pt x="558" y="107"/>
                  </a:lnTo>
                  <a:lnTo>
                    <a:pt x="553" y="105"/>
                  </a:lnTo>
                  <a:lnTo>
                    <a:pt x="552" y="105"/>
                  </a:lnTo>
                  <a:lnTo>
                    <a:pt x="547" y="105"/>
                  </a:lnTo>
                  <a:lnTo>
                    <a:pt x="541" y="104"/>
                  </a:lnTo>
                  <a:lnTo>
                    <a:pt x="539" y="104"/>
                  </a:lnTo>
                  <a:lnTo>
                    <a:pt x="541" y="105"/>
                  </a:lnTo>
                  <a:lnTo>
                    <a:pt x="542" y="107"/>
                  </a:lnTo>
                  <a:lnTo>
                    <a:pt x="544" y="107"/>
                  </a:lnTo>
                  <a:lnTo>
                    <a:pt x="545" y="107"/>
                  </a:lnTo>
                  <a:lnTo>
                    <a:pt x="548" y="110"/>
                  </a:lnTo>
                  <a:lnTo>
                    <a:pt x="550" y="110"/>
                  </a:lnTo>
                  <a:lnTo>
                    <a:pt x="552" y="111"/>
                  </a:lnTo>
                  <a:lnTo>
                    <a:pt x="552" y="113"/>
                  </a:lnTo>
                  <a:lnTo>
                    <a:pt x="550" y="113"/>
                  </a:lnTo>
                  <a:lnTo>
                    <a:pt x="541" y="108"/>
                  </a:lnTo>
                  <a:lnTo>
                    <a:pt x="534" y="110"/>
                  </a:lnTo>
                  <a:lnTo>
                    <a:pt x="533" y="111"/>
                  </a:lnTo>
                  <a:lnTo>
                    <a:pt x="530" y="111"/>
                  </a:lnTo>
                  <a:lnTo>
                    <a:pt x="528" y="110"/>
                  </a:lnTo>
                  <a:lnTo>
                    <a:pt x="522" y="108"/>
                  </a:lnTo>
                  <a:lnTo>
                    <a:pt x="519" y="107"/>
                  </a:lnTo>
                  <a:lnTo>
                    <a:pt x="519" y="107"/>
                  </a:lnTo>
                  <a:lnTo>
                    <a:pt x="512" y="108"/>
                  </a:lnTo>
                  <a:lnTo>
                    <a:pt x="507" y="108"/>
                  </a:lnTo>
                  <a:lnTo>
                    <a:pt x="498" y="107"/>
                  </a:lnTo>
                  <a:lnTo>
                    <a:pt x="495" y="105"/>
                  </a:lnTo>
                  <a:lnTo>
                    <a:pt x="493" y="105"/>
                  </a:lnTo>
                  <a:lnTo>
                    <a:pt x="492" y="105"/>
                  </a:lnTo>
                  <a:lnTo>
                    <a:pt x="490" y="105"/>
                  </a:lnTo>
                  <a:lnTo>
                    <a:pt x="485" y="104"/>
                  </a:lnTo>
                  <a:lnTo>
                    <a:pt x="479" y="105"/>
                  </a:lnTo>
                  <a:lnTo>
                    <a:pt x="474" y="104"/>
                  </a:lnTo>
                  <a:lnTo>
                    <a:pt x="471" y="104"/>
                  </a:lnTo>
                  <a:lnTo>
                    <a:pt x="471" y="102"/>
                  </a:lnTo>
                  <a:lnTo>
                    <a:pt x="470" y="99"/>
                  </a:lnTo>
                  <a:lnTo>
                    <a:pt x="470" y="97"/>
                  </a:lnTo>
                  <a:lnTo>
                    <a:pt x="470" y="96"/>
                  </a:lnTo>
                  <a:lnTo>
                    <a:pt x="470" y="96"/>
                  </a:lnTo>
                  <a:lnTo>
                    <a:pt x="471" y="94"/>
                  </a:lnTo>
                  <a:lnTo>
                    <a:pt x="468" y="96"/>
                  </a:lnTo>
                  <a:lnTo>
                    <a:pt x="466" y="97"/>
                  </a:lnTo>
                  <a:lnTo>
                    <a:pt x="465" y="97"/>
                  </a:lnTo>
                  <a:lnTo>
                    <a:pt x="460" y="96"/>
                  </a:lnTo>
                  <a:lnTo>
                    <a:pt x="460" y="96"/>
                  </a:lnTo>
                  <a:lnTo>
                    <a:pt x="460" y="97"/>
                  </a:lnTo>
                  <a:lnTo>
                    <a:pt x="462" y="97"/>
                  </a:lnTo>
                  <a:lnTo>
                    <a:pt x="462" y="99"/>
                  </a:lnTo>
                  <a:lnTo>
                    <a:pt x="459" y="99"/>
                  </a:lnTo>
                  <a:lnTo>
                    <a:pt x="455" y="99"/>
                  </a:lnTo>
                  <a:lnTo>
                    <a:pt x="454" y="99"/>
                  </a:lnTo>
                  <a:lnTo>
                    <a:pt x="452" y="99"/>
                  </a:lnTo>
                  <a:lnTo>
                    <a:pt x="451" y="100"/>
                  </a:lnTo>
                  <a:lnTo>
                    <a:pt x="451" y="100"/>
                  </a:lnTo>
                  <a:lnTo>
                    <a:pt x="449" y="100"/>
                  </a:lnTo>
                  <a:lnTo>
                    <a:pt x="444" y="97"/>
                  </a:lnTo>
                  <a:lnTo>
                    <a:pt x="441" y="96"/>
                  </a:lnTo>
                  <a:lnTo>
                    <a:pt x="438" y="94"/>
                  </a:lnTo>
                  <a:lnTo>
                    <a:pt x="437" y="94"/>
                  </a:lnTo>
                  <a:lnTo>
                    <a:pt x="435" y="92"/>
                  </a:lnTo>
                  <a:lnTo>
                    <a:pt x="430" y="86"/>
                  </a:lnTo>
                  <a:lnTo>
                    <a:pt x="430" y="86"/>
                  </a:lnTo>
                  <a:lnTo>
                    <a:pt x="427" y="80"/>
                  </a:lnTo>
                  <a:lnTo>
                    <a:pt x="427" y="80"/>
                  </a:lnTo>
                  <a:lnTo>
                    <a:pt x="427" y="78"/>
                  </a:lnTo>
                  <a:lnTo>
                    <a:pt x="429" y="78"/>
                  </a:lnTo>
                  <a:lnTo>
                    <a:pt x="433" y="80"/>
                  </a:lnTo>
                  <a:lnTo>
                    <a:pt x="438" y="80"/>
                  </a:lnTo>
                  <a:lnTo>
                    <a:pt x="440" y="80"/>
                  </a:lnTo>
                  <a:lnTo>
                    <a:pt x="443" y="81"/>
                  </a:lnTo>
                  <a:lnTo>
                    <a:pt x="448" y="81"/>
                  </a:lnTo>
                  <a:lnTo>
                    <a:pt x="449" y="81"/>
                  </a:lnTo>
                  <a:lnTo>
                    <a:pt x="454" y="81"/>
                  </a:lnTo>
                  <a:lnTo>
                    <a:pt x="460" y="81"/>
                  </a:lnTo>
                  <a:lnTo>
                    <a:pt x="460" y="80"/>
                  </a:lnTo>
                  <a:lnTo>
                    <a:pt x="457" y="80"/>
                  </a:lnTo>
                  <a:lnTo>
                    <a:pt x="454" y="78"/>
                  </a:lnTo>
                  <a:lnTo>
                    <a:pt x="451" y="75"/>
                  </a:lnTo>
                  <a:lnTo>
                    <a:pt x="449" y="75"/>
                  </a:lnTo>
                  <a:lnTo>
                    <a:pt x="446" y="75"/>
                  </a:lnTo>
                  <a:lnTo>
                    <a:pt x="440" y="74"/>
                  </a:lnTo>
                  <a:lnTo>
                    <a:pt x="432" y="74"/>
                  </a:lnTo>
                  <a:lnTo>
                    <a:pt x="427" y="70"/>
                  </a:lnTo>
                  <a:lnTo>
                    <a:pt x="424" y="69"/>
                  </a:lnTo>
                  <a:lnTo>
                    <a:pt x="421" y="69"/>
                  </a:lnTo>
                  <a:lnTo>
                    <a:pt x="421" y="67"/>
                  </a:lnTo>
                  <a:lnTo>
                    <a:pt x="421" y="66"/>
                  </a:lnTo>
                  <a:lnTo>
                    <a:pt x="419" y="61"/>
                  </a:lnTo>
                  <a:lnTo>
                    <a:pt x="419" y="58"/>
                  </a:lnTo>
                  <a:lnTo>
                    <a:pt x="419" y="56"/>
                  </a:lnTo>
                  <a:lnTo>
                    <a:pt x="418" y="55"/>
                  </a:lnTo>
                  <a:lnTo>
                    <a:pt x="419" y="53"/>
                  </a:lnTo>
                  <a:lnTo>
                    <a:pt x="424" y="50"/>
                  </a:lnTo>
                  <a:lnTo>
                    <a:pt x="424" y="48"/>
                  </a:lnTo>
                  <a:lnTo>
                    <a:pt x="422" y="48"/>
                  </a:lnTo>
                  <a:lnTo>
                    <a:pt x="421" y="48"/>
                  </a:lnTo>
                  <a:lnTo>
                    <a:pt x="421" y="47"/>
                  </a:lnTo>
                  <a:lnTo>
                    <a:pt x="421" y="45"/>
                  </a:lnTo>
                  <a:lnTo>
                    <a:pt x="421" y="44"/>
                  </a:lnTo>
                  <a:lnTo>
                    <a:pt x="421" y="42"/>
                  </a:lnTo>
                  <a:lnTo>
                    <a:pt x="421" y="40"/>
                  </a:lnTo>
                  <a:lnTo>
                    <a:pt x="422" y="39"/>
                  </a:lnTo>
                  <a:lnTo>
                    <a:pt x="425" y="34"/>
                  </a:lnTo>
                  <a:lnTo>
                    <a:pt x="429" y="33"/>
                  </a:lnTo>
                  <a:lnTo>
                    <a:pt x="429" y="31"/>
                  </a:lnTo>
                  <a:lnTo>
                    <a:pt x="429" y="28"/>
                  </a:lnTo>
                  <a:lnTo>
                    <a:pt x="429" y="26"/>
                  </a:lnTo>
                  <a:lnTo>
                    <a:pt x="429" y="25"/>
                  </a:lnTo>
                  <a:lnTo>
                    <a:pt x="430" y="23"/>
                  </a:lnTo>
                  <a:lnTo>
                    <a:pt x="432" y="22"/>
                  </a:lnTo>
                  <a:lnTo>
                    <a:pt x="433" y="20"/>
                  </a:lnTo>
                  <a:lnTo>
                    <a:pt x="437" y="18"/>
                  </a:lnTo>
                  <a:lnTo>
                    <a:pt x="437" y="17"/>
                  </a:lnTo>
                  <a:lnTo>
                    <a:pt x="437" y="17"/>
                  </a:lnTo>
                  <a:lnTo>
                    <a:pt x="437" y="15"/>
                  </a:lnTo>
                  <a:lnTo>
                    <a:pt x="438" y="15"/>
                  </a:lnTo>
                  <a:lnTo>
                    <a:pt x="444" y="11"/>
                  </a:lnTo>
                  <a:lnTo>
                    <a:pt x="449" y="7"/>
                  </a:lnTo>
                  <a:lnTo>
                    <a:pt x="452" y="6"/>
                  </a:lnTo>
                  <a:lnTo>
                    <a:pt x="455" y="6"/>
                  </a:lnTo>
                  <a:lnTo>
                    <a:pt x="465" y="3"/>
                  </a:lnTo>
                  <a:lnTo>
                    <a:pt x="471" y="3"/>
                  </a:lnTo>
                  <a:close/>
                  <a:moveTo>
                    <a:pt x="274" y="0"/>
                  </a:moveTo>
                  <a:lnTo>
                    <a:pt x="287" y="6"/>
                  </a:lnTo>
                  <a:lnTo>
                    <a:pt x="288" y="6"/>
                  </a:lnTo>
                  <a:lnTo>
                    <a:pt x="291" y="6"/>
                  </a:lnTo>
                  <a:lnTo>
                    <a:pt x="296" y="4"/>
                  </a:lnTo>
                  <a:lnTo>
                    <a:pt x="301" y="4"/>
                  </a:lnTo>
                  <a:lnTo>
                    <a:pt x="304" y="3"/>
                  </a:lnTo>
                  <a:lnTo>
                    <a:pt x="306" y="1"/>
                  </a:lnTo>
                  <a:lnTo>
                    <a:pt x="307" y="1"/>
                  </a:lnTo>
                  <a:lnTo>
                    <a:pt x="309" y="1"/>
                  </a:lnTo>
                  <a:lnTo>
                    <a:pt x="314" y="3"/>
                  </a:lnTo>
                  <a:lnTo>
                    <a:pt x="314" y="3"/>
                  </a:lnTo>
                  <a:lnTo>
                    <a:pt x="315" y="3"/>
                  </a:lnTo>
                  <a:lnTo>
                    <a:pt x="317" y="4"/>
                  </a:lnTo>
                  <a:lnTo>
                    <a:pt x="317" y="7"/>
                  </a:lnTo>
                  <a:lnTo>
                    <a:pt x="318" y="7"/>
                  </a:lnTo>
                  <a:lnTo>
                    <a:pt x="318" y="7"/>
                  </a:lnTo>
                  <a:lnTo>
                    <a:pt x="317" y="9"/>
                  </a:lnTo>
                  <a:lnTo>
                    <a:pt x="315" y="11"/>
                  </a:lnTo>
                  <a:lnTo>
                    <a:pt x="314" y="11"/>
                  </a:lnTo>
                  <a:lnTo>
                    <a:pt x="312" y="11"/>
                  </a:lnTo>
                  <a:lnTo>
                    <a:pt x="310" y="12"/>
                  </a:lnTo>
                  <a:lnTo>
                    <a:pt x="309" y="12"/>
                  </a:lnTo>
                  <a:lnTo>
                    <a:pt x="309" y="12"/>
                  </a:lnTo>
                  <a:lnTo>
                    <a:pt x="309" y="14"/>
                  </a:lnTo>
                  <a:lnTo>
                    <a:pt x="309" y="14"/>
                  </a:lnTo>
                  <a:lnTo>
                    <a:pt x="310" y="14"/>
                  </a:lnTo>
                  <a:lnTo>
                    <a:pt x="310" y="12"/>
                  </a:lnTo>
                  <a:lnTo>
                    <a:pt x="312" y="14"/>
                  </a:lnTo>
                  <a:lnTo>
                    <a:pt x="314" y="14"/>
                  </a:lnTo>
                  <a:lnTo>
                    <a:pt x="314" y="15"/>
                  </a:lnTo>
                  <a:lnTo>
                    <a:pt x="314" y="15"/>
                  </a:lnTo>
                  <a:lnTo>
                    <a:pt x="310" y="17"/>
                  </a:lnTo>
                  <a:lnTo>
                    <a:pt x="306" y="18"/>
                  </a:lnTo>
                  <a:lnTo>
                    <a:pt x="301" y="23"/>
                  </a:lnTo>
                  <a:lnTo>
                    <a:pt x="298" y="25"/>
                  </a:lnTo>
                  <a:lnTo>
                    <a:pt x="298" y="26"/>
                  </a:lnTo>
                  <a:lnTo>
                    <a:pt x="296" y="26"/>
                  </a:lnTo>
                  <a:lnTo>
                    <a:pt x="296" y="28"/>
                  </a:lnTo>
                  <a:lnTo>
                    <a:pt x="298" y="28"/>
                  </a:lnTo>
                  <a:lnTo>
                    <a:pt x="298" y="28"/>
                  </a:lnTo>
                  <a:lnTo>
                    <a:pt x="301" y="26"/>
                  </a:lnTo>
                  <a:lnTo>
                    <a:pt x="302" y="26"/>
                  </a:lnTo>
                  <a:lnTo>
                    <a:pt x="304" y="25"/>
                  </a:lnTo>
                  <a:lnTo>
                    <a:pt x="307" y="25"/>
                  </a:lnTo>
                  <a:lnTo>
                    <a:pt x="309" y="26"/>
                  </a:lnTo>
                  <a:lnTo>
                    <a:pt x="310" y="26"/>
                  </a:lnTo>
                  <a:lnTo>
                    <a:pt x="314" y="28"/>
                  </a:lnTo>
                  <a:lnTo>
                    <a:pt x="314" y="29"/>
                  </a:lnTo>
                  <a:lnTo>
                    <a:pt x="314" y="29"/>
                  </a:lnTo>
                  <a:lnTo>
                    <a:pt x="312" y="29"/>
                  </a:lnTo>
                  <a:lnTo>
                    <a:pt x="312" y="29"/>
                  </a:lnTo>
                  <a:lnTo>
                    <a:pt x="314" y="31"/>
                  </a:lnTo>
                  <a:lnTo>
                    <a:pt x="317" y="33"/>
                  </a:lnTo>
                  <a:lnTo>
                    <a:pt x="317" y="34"/>
                  </a:lnTo>
                  <a:lnTo>
                    <a:pt x="315" y="36"/>
                  </a:lnTo>
                  <a:lnTo>
                    <a:pt x="315" y="36"/>
                  </a:lnTo>
                  <a:lnTo>
                    <a:pt x="315" y="37"/>
                  </a:lnTo>
                  <a:lnTo>
                    <a:pt x="317" y="36"/>
                  </a:lnTo>
                  <a:lnTo>
                    <a:pt x="320" y="36"/>
                  </a:lnTo>
                  <a:lnTo>
                    <a:pt x="323" y="34"/>
                  </a:lnTo>
                  <a:lnTo>
                    <a:pt x="323" y="34"/>
                  </a:lnTo>
                  <a:lnTo>
                    <a:pt x="325" y="34"/>
                  </a:lnTo>
                  <a:lnTo>
                    <a:pt x="325" y="37"/>
                  </a:lnTo>
                  <a:lnTo>
                    <a:pt x="326" y="39"/>
                  </a:lnTo>
                  <a:lnTo>
                    <a:pt x="326" y="40"/>
                  </a:lnTo>
                  <a:lnTo>
                    <a:pt x="325" y="42"/>
                  </a:lnTo>
                  <a:lnTo>
                    <a:pt x="325" y="44"/>
                  </a:lnTo>
                  <a:lnTo>
                    <a:pt x="323" y="45"/>
                  </a:lnTo>
                  <a:lnTo>
                    <a:pt x="321" y="45"/>
                  </a:lnTo>
                  <a:lnTo>
                    <a:pt x="320" y="45"/>
                  </a:lnTo>
                  <a:lnTo>
                    <a:pt x="320" y="45"/>
                  </a:lnTo>
                  <a:lnTo>
                    <a:pt x="323" y="47"/>
                  </a:lnTo>
                  <a:lnTo>
                    <a:pt x="323" y="47"/>
                  </a:lnTo>
                  <a:lnTo>
                    <a:pt x="323" y="48"/>
                  </a:lnTo>
                  <a:lnTo>
                    <a:pt x="323" y="48"/>
                  </a:lnTo>
                  <a:lnTo>
                    <a:pt x="323" y="50"/>
                  </a:lnTo>
                  <a:lnTo>
                    <a:pt x="321" y="53"/>
                  </a:lnTo>
                  <a:lnTo>
                    <a:pt x="321" y="53"/>
                  </a:lnTo>
                  <a:lnTo>
                    <a:pt x="321" y="53"/>
                  </a:lnTo>
                  <a:lnTo>
                    <a:pt x="323" y="55"/>
                  </a:lnTo>
                  <a:lnTo>
                    <a:pt x="323" y="58"/>
                  </a:lnTo>
                  <a:lnTo>
                    <a:pt x="318" y="59"/>
                  </a:lnTo>
                  <a:lnTo>
                    <a:pt x="317" y="61"/>
                  </a:lnTo>
                  <a:lnTo>
                    <a:pt x="315" y="61"/>
                  </a:lnTo>
                  <a:lnTo>
                    <a:pt x="315" y="63"/>
                  </a:lnTo>
                  <a:lnTo>
                    <a:pt x="310" y="64"/>
                  </a:lnTo>
                  <a:lnTo>
                    <a:pt x="309" y="64"/>
                  </a:lnTo>
                  <a:lnTo>
                    <a:pt x="301" y="63"/>
                  </a:lnTo>
                  <a:lnTo>
                    <a:pt x="299" y="63"/>
                  </a:lnTo>
                  <a:lnTo>
                    <a:pt x="299" y="61"/>
                  </a:lnTo>
                  <a:lnTo>
                    <a:pt x="299" y="59"/>
                  </a:lnTo>
                  <a:lnTo>
                    <a:pt x="298" y="59"/>
                  </a:lnTo>
                  <a:lnTo>
                    <a:pt x="299" y="58"/>
                  </a:lnTo>
                  <a:lnTo>
                    <a:pt x="299" y="58"/>
                  </a:lnTo>
                  <a:lnTo>
                    <a:pt x="298" y="58"/>
                  </a:lnTo>
                  <a:lnTo>
                    <a:pt x="298" y="58"/>
                  </a:lnTo>
                  <a:lnTo>
                    <a:pt x="296" y="59"/>
                  </a:lnTo>
                  <a:lnTo>
                    <a:pt x="298" y="61"/>
                  </a:lnTo>
                  <a:lnTo>
                    <a:pt x="299" y="66"/>
                  </a:lnTo>
                  <a:lnTo>
                    <a:pt x="301" y="67"/>
                  </a:lnTo>
                  <a:lnTo>
                    <a:pt x="301" y="69"/>
                  </a:lnTo>
                  <a:lnTo>
                    <a:pt x="301" y="69"/>
                  </a:lnTo>
                  <a:lnTo>
                    <a:pt x="298" y="72"/>
                  </a:lnTo>
                  <a:lnTo>
                    <a:pt x="295" y="72"/>
                  </a:lnTo>
                  <a:lnTo>
                    <a:pt x="293" y="72"/>
                  </a:lnTo>
                  <a:lnTo>
                    <a:pt x="291" y="72"/>
                  </a:lnTo>
                  <a:lnTo>
                    <a:pt x="290" y="70"/>
                  </a:lnTo>
                  <a:lnTo>
                    <a:pt x="288" y="70"/>
                  </a:lnTo>
                  <a:lnTo>
                    <a:pt x="287" y="70"/>
                  </a:lnTo>
                  <a:lnTo>
                    <a:pt x="285" y="70"/>
                  </a:lnTo>
                  <a:lnTo>
                    <a:pt x="285" y="69"/>
                  </a:lnTo>
                  <a:lnTo>
                    <a:pt x="284" y="66"/>
                  </a:lnTo>
                  <a:lnTo>
                    <a:pt x="280" y="63"/>
                  </a:lnTo>
                  <a:lnTo>
                    <a:pt x="277" y="61"/>
                  </a:lnTo>
                  <a:lnTo>
                    <a:pt x="273" y="56"/>
                  </a:lnTo>
                  <a:lnTo>
                    <a:pt x="269" y="53"/>
                  </a:lnTo>
                  <a:lnTo>
                    <a:pt x="266" y="50"/>
                  </a:lnTo>
                  <a:lnTo>
                    <a:pt x="265" y="48"/>
                  </a:lnTo>
                  <a:lnTo>
                    <a:pt x="263" y="48"/>
                  </a:lnTo>
                  <a:lnTo>
                    <a:pt x="260" y="48"/>
                  </a:lnTo>
                  <a:lnTo>
                    <a:pt x="260" y="47"/>
                  </a:lnTo>
                  <a:lnTo>
                    <a:pt x="258" y="47"/>
                  </a:lnTo>
                  <a:lnTo>
                    <a:pt x="257" y="45"/>
                  </a:lnTo>
                  <a:lnTo>
                    <a:pt x="257" y="45"/>
                  </a:lnTo>
                  <a:lnTo>
                    <a:pt x="255" y="45"/>
                  </a:lnTo>
                  <a:lnTo>
                    <a:pt x="252" y="47"/>
                  </a:lnTo>
                  <a:lnTo>
                    <a:pt x="249" y="45"/>
                  </a:lnTo>
                  <a:lnTo>
                    <a:pt x="249" y="45"/>
                  </a:lnTo>
                  <a:lnTo>
                    <a:pt x="247" y="44"/>
                  </a:lnTo>
                  <a:lnTo>
                    <a:pt x="247" y="42"/>
                  </a:lnTo>
                  <a:lnTo>
                    <a:pt x="247" y="42"/>
                  </a:lnTo>
                  <a:lnTo>
                    <a:pt x="246" y="40"/>
                  </a:lnTo>
                  <a:lnTo>
                    <a:pt x="239" y="37"/>
                  </a:lnTo>
                  <a:lnTo>
                    <a:pt x="236" y="34"/>
                  </a:lnTo>
                  <a:lnTo>
                    <a:pt x="235" y="33"/>
                  </a:lnTo>
                  <a:lnTo>
                    <a:pt x="235" y="33"/>
                  </a:lnTo>
                  <a:lnTo>
                    <a:pt x="235" y="31"/>
                  </a:lnTo>
                  <a:lnTo>
                    <a:pt x="236" y="29"/>
                  </a:lnTo>
                  <a:lnTo>
                    <a:pt x="238" y="26"/>
                  </a:lnTo>
                  <a:lnTo>
                    <a:pt x="238" y="26"/>
                  </a:lnTo>
                  <a:lnTo>
                    <a:pt x="241" y="25"/>
                  </a:lnTo>
                  <a:lnTo>
                    <a:pt x="243" y="25"/>
                  </a:lnTo>
                  <a:lnTo>
                    <a:pt x="246" y="25"/>
                  </a:lnTo>
                  <a:lnTo>
                    <a:pt x="246" y="25"/>
                  </a:lnTo>
                  <a:lnTo>
                    <a:pt x="247" y="26"/>
                  </a:lnTo>
                  <a:lnTo>
                    <a:pt x="249" y="28"/>
                  </a:lnTo>
                  <a:lnTo>
                    <a:pt x="249" y="28"/>
                  </a:lnTo>
                  <a:lnTo>
                    <a:pt x="250" y="29"/>
                  </a:lnTo>
                  <a:lnTo>
                    <a:pt x="252" y="29"/>
                  </a:lnTo>
                  <a:lnTo>
                    <a:pt x="254" y="31"/>
                  </a:lnTo>
                  <a:lnTo>
                    <a:pt x="255" y="34"/>
                  </a:lnTo>
                  <a:lnTo>
                    <a:pt x="255" y="34"/>
                  </a:lnTo>
                  <a:lnTo>
                    <a:pt x="258" y="34"/>
                  </a:lnTo>
                  <a:lnTo>
                    <a:pt x="261" y="34"/>
                  </a:lnTo>
                  <a:lnTo>
                    <a:pt x="268" y="33"/>
                  </a:lnTo>
                  <a:lnTo>
                    <a:pt x="268" y="33"/>
                  </a:lnTo>
                  <a:lnTo>
                    <a:pt x="268" y="31"/>
                  </a:lnTo>
                  <a:lnTo>
                    <a:pt x="268" y="26"/>
                  </a:lnTo>
                  <a:lnTo>
                    <a:pt x="269" y="26"/>
                  </a:lnTo>
                  <a:lnTo>
                    <a:pt x="271" y="29"/>
                  </a:lnTo>
                  <a:lnTo>
                    <a:pt x="271" y="29"/>
                  </a:lnTo>
                  <a:lnTo>
                    <a:pt x="273" y="29"/>
                  </a:lnTo>
                  <a:lnTo>
                    <a:pt x="273" y="28"/>
                  </a:lnTo>
                  <a:lnTo>
                    <a:pt x="273" y="28"/>
                  </a:lnTo>
                  <a:lnTo>
                    <a:pt x="271" y="25"/>
                  </a:lnTo>
                  <a:lnTo>
                    <a:pt x="271" y="23"/>
                  </a:lnTo>
                  <a:lnTo>
                    <a:pt x="269" y="23"/>
                  </a:lnTo>
                  <a:lnTo>
                    <a:pt x="269" y="23"/>
                  </a:lnTo>
                  <a:lnTo>
                    <a:pt x="268" y="23"/>
                  </a:lnTo>
                  <a:lnTo>
                    <a:pt x="266" y="23"/>
                  </a:lnTo>
                  <a:lnTo>
                    <a:pt x="266" y="22"/>
                  </a:lnTo>
                  <a:lnTo>
                    <a:pt x="266" y="22"/>
                  </a:lnTo>
                  <a:lnTo>
                    <a:pt x="268" y="20"/>
                  </a:lnTo>
                  <a:lnTo>
                    <a:pt x="268" y="20"/>
                  </a:lnTo>
                  <a:lnTo>
                    <a:pt x="269" y="18"/>
                  </a:lnTo>
                  <a:lnTo>
                    <a:pt x="271" y="20"/>
                  </a:lnTo>
                  <a:lnTo>
                    <a:pt x="273" y="20"/>
                  </a:lnTo>
                  <a:lnTo>
                    <a:pt x="274" y="22"/>
                  </a:lnTo>
                  <a:lnTo>
                    <a:pt x="277" y="20"/>
                  </a:lnTo>
                  <a:lnTo>
                    <a:pt x="274" y="20"/>
                  </a:lnTo>
                  <a:lnTo>
                    <a:pt x="271" y="17"/>
                  </a:lnTo>
                  <a:lnTo>
                    <a:pt x="269" y="17"/>
                  </a:lnTo>
                  <a:lnTo>
                    <a:pt x="266" y="18"/>
                  </a:lnTo>
                  <a:lnTo>
                    <a:pt x="266" y="18"/>
                  </a:lnTo>
                  <a:lnTo>
                    <a:pt x="263" y="18"/>
                  </a:lnTo>
                  <a:lnTo>
                    <a:pt x="261" y="18"/>
                  </a:lnTo>
                  <a:lnTo>
                    <a:pt x="254" y="14"/>
                  </a:lnTo>
                  <a:lnTo>
                    <a:pt x="252" y="14"/>
                  </a:lnTo>
                  <a:lnTo>
                    <a:pt x="252" y="12"/>
                  </a:lnTo>
                  <a:lnTo>
                    <a:pt x="252" y="12"/>
                  </a:lnTo>
                  <a:lnTo>
                    <a:pt x="254" y="12"/>
                  </a:lnTo>
                  <a:lnTo>
                    <a:pt x="255" y="11"/>
                  </a:lnTo>
                  <a:lnTo>
                    <a:pt x="258" y="11"/>
                  </a:lnTo>
                  <a:lnTo>
                    <a:pt x="260" y="9"/>
                  </a:lnTo>
                  <a:lnTo>
                    <a:pt x="261" y="11"/>
                  </a:lnTo>
                  <a:lnTo>
                    <a:pt x="265" y="12"/>
                  </a:lnTo>
                  <a:lnTo>
                    <a:pt x="266" y="14"/>
                  </a:lnTo>
                  <a:lnTo>
                    <a:pt x="266" y="14"/>
                  </a:lnTo>
                  <a:lnTo>
                    <a:pt x="266" y="12"/>
                  </a:lnTo>
                  <a:lnTo>
                    <a:pt x="265" y="11"/>
                  </a:lnTo>
                  <a:lnTo>
                    <a:pt x="265" y="11"/>
                  </a:lnTo>
                  <a:lnTo>
                    <a:pt x="263" y="9"/>
                  </a:lnTo>
                  <a:lnTo>
                    <a:pt x="261" y="7"/>
                  </a:lnTo>
                  <a:lnTo>
                    <a:pt x="260" y="7"/>
                  </a:lnTo>
                  <a:lnTo>
                    <a:pt x="260" y="6"/>
                  </a:lnTo>
                  <a:lnTo>
                    <a:pt x="260" y="6"/>
                  </a:lnTo>
                  <a:lnTo>
                    <a:pt x="260" y="4"/>
                  </a:lnTo>
                  <a:lnTo>
                    <a:pt x="261" y="4"/>
                  </a:lnTo>
                  <a:lnTo>
                    <a:pt x="268" y="3"/>
                  </a:lnTo>
                  <a:lnTo>
                    <a:pt x="271" y="4"/>
                  </a:lnTo>
                  <a:lnTo>
                    <a:pt x="274" y="4"/>
                  </a:lnTo>
                  <a:lnTo>
                    <a:pt x="276" y="3"/>
                  </a:lnTo>
                  <a:lnTo>
                    <a:pt x="276" y="3"/>
                  </a:lnTo>
                  <a:lnTo>
                    <a:pt x="274" y="3"/>
                  </a:lnTo>
                  <a:lnTo>
                    <a:pt x="273" y="3"/>
                  </a:lnTo>
                  <a:lnTo>
                    <a:pt x="271" y="3"/>
                  </a:lnTo>
                  <a:lnTo>
                    <a:pt x="271" y="1"/>
                  </a:lnTo>
                  <a:lnTo>
                    <a:pt x="273" y="1"/>
                  </a:lnTo>
                  <a:lnTo>
                    <a:pt x="27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17" name="Freeform 314">
              <a:extLst>
                <a:ext uri="{FF2B5EF4-FFF2-40B4-BE49-F238E27FC236}">
                  <a16:creationId xmlns:a16="http://schemas.microsoft.com/office/drawing/2014/main" id="{A9B5CEBD-BA99-E389-CAE2-799409CD0A7B}"/>
                </a:ext>
              </a:extLst>
            </p:cNvPr>
            <p:cNvSpPr>
              <a:spLocks noEditPoints="1"/>
            </p:cNvSpPr>
            <p:nvPr/>
          </p:nvSpPr>
          <p:spPr bwMode="auto">
            <a:xfrm>
              <a:off x="2217411" y="1377086"/>
              <a:ext cx="1325471" cy="600360"/>
            </a:xfrm>
            <a:custGeom>
              <a:avLst/>
              <a:gdLst>
                <a:gd name="T0" fmla="*/ 496 w 680"/>
                <a:gd name="T1" fmla="*/ 228 h 308"/>
                <a:gd name="T2" fmla="*/ 462 w 680"/>
                <a:gd name="T3" fmla="*/ 277 h 308"/>
                <a:gd name="T4" fmla="*/ 445 w 680"/>
                <a:gd name="T5" fmla="*/ 230 h 308"/>
                <a:gd name="T6" fmla="*/ 119 w 680"/>
                <a:gd name="T7" fmla="*/ 222 h 308"/>
                <a:gd name="T8" fmla="*/ 68 w 680"/>
                <a:gd name="T9" fmla="*/ 299 h 308"/>
                <a:gd name="T10" fmla="*/ 4 w 680"/>
                <a:gd name="T11" fmla="*/ 277 h 308"/>
                <a:gd name="T12" fmla="*/ 24 w 680"/>
                <a:gd name="T13" fmla="*/ 231 h 308"/>
                <a:gd name="T14" fmla="*/ 316 w 680"/>
                <a:gd name="T15" fmla="*/ 187 h 308"/>
                <a:gd name="T16" fmla="*/ 469 w 680"/>
                <a:gd name="T17" fmla="*/ 201 h 308"/>
                <a:gd name="T18" fmla="*/ 432 w 680"/>
                <a:gd name="T19" fmla="*/ 187 h 308"/>
                <a:gd name="T20" fmla="*/ 70 w 680"/>
                <a:gd name="T21" fmla="*/ 178 h 308"/>
                <a:gd name="T22" fmla="*/ 119 w 680"/>
                <a:gd name="T23" fmla="*/ 173 h 308"/>
                <a:gd name="T24" fmla="*/ 335 w 680"/>
                <a:gd name="T25" fmla="*/ 162 h 308"/>
                <a:gd name="T26" fmla="*/ 320 w 680"/>
                <a:gd name="T27" fmla="*/ 152 h 308"/>
                <a:gd name="T28" fmla="*/ 409 w 680"/>
                <a:gd name="T29" fmla="*/ 170 h 308"/>
                <a:gd name="T30" fmla="*/ 387 w 680"/>
                <a:gd name="T31" fmla="*/ 200 h 308"/>
                <a:gd name="T32" fmla="*/ 341 w 680"/>
                <a:gd name="T33" fmla="*/ 176 h 308"/>
                <a:gd name="T34" fmla="*/ 358 w 680"/>
                <a:gd name="T35" fmla="*/ 163 h 308"/>
                <a:gd name="T36" fmla="*/ 379 w 680"/>
                <a:gd name="T37" fmla="*/ 152 h 308"/>
                <a:gd name="T38" fmla="*/ 257 w 680"/>
                <a:gd name="T39" fmla="*/ 163 h 308"/>
                <a:gd name="T40" fmla="*/ 275 w 680"/>
                <a:gd name="T41" fmla="*/ 171 h 308"/>
                <a:gd name="T42" fmla="*/ 227 w 680"/>
                <a:gd name="T43" fmla="*/ 204 h 308"/>
                <a:gd name="T44" fmla="*/ 197 w 680"/>
                <a:gd name="T45" fmla="*/ 196 h 308"/>
                <a:gd name="T46" fmla="*/ 166 w 680"/>
                <a:gd name="T47" fmla="*/ 196 h 308"/>
                <a:gd name="T48" fmla="*/ 155 w 680"/>
                <a:gd name="T49" fmla="*/ 179 h 308"/>
                <a:gd name="T50" fmla="*/ 145 w 680"/>
                <a:gd name="T51" fmla="*/ 160 h 308"/>
                <a:gd name="T52" fmla="*/ 223 w 680"/>
                <a:gd name="T53" fmla="*/ 184 h 308"/>
                <a:gd name="T54" fmla="*/ 522 w 680"/>
                <a:gd name="T55" fmla="*/ 149 h 308"/>
                <a:gd name="T56" fmla="*/ 451 w 680"/>
                <a:gd name="T57" fmla="*/ 141 h 308"/>
                <a:gd name="T58" fmla="*/ 499 w 680"/>
                <a:gd name="T59" fmla="*/ 157 h 308"/>
                <a:gd name="T60" fmla="*/ 537 w 680"/>
                <a:gd name="T61" fmla="*/ 185 h 308"/>
                <a:gd name="T62" fmla="*/ 633 w 680"/>
                <a:gd name="T63" fmla="*/ 176 h 308"/>
                <a:gd name="T64" fmla="*/ 660 w 680"/>
                <a:gd name="T65" fmla="*/ 203 h 308"/>
                <a:gd name="T66" fmla="*/ 614 w 680"/>
                <a:gd name="T67" fmla="*/ 209 h 308"/>
                <a:gd name="T68" fmla="*/ 540 w 680"/>
                <a:gd name="T69" fmla="*/ 214 h 308"/>
                <a:gd name="T70" fmla="*/ 502 w 680"/>
                <a:gd name="T71" fmla="*/ 207 h 308"/>
                <a:gd name="T72" fmla="*/ 467 w 680"/>
                <a:gd name="T73" fmla="*/ 162 h 308"/>
                <a:gd name="T74" fmla="*/ 425 w 680"/>
                <a:gd name="T75" fmla="*/ 141 h 308"/>
                <a:gd name="T76" fmla="*/ 127 w 680"/>
                <a:gd name="T77" fmla="*/ 160 h 308"/>
                <a:gd name="T78" fmla="*/ 97 w 680"/>
                <a:gd name="T79" fmla="*/ 167 h 308"/>
                <a:gd name="T80" fmla="*/ 65 w 680"/>
                <a:gd name="T81" fmla="*/ 171 h 308"/>
                <a:gd name="T82" fmla="*/ 92 w 680"/>
                <a:gd name="T83" fmla="*/ 135 h 308"/>
                <a:gd name="T84" fmla="*/ 502 w 680"/>
                <a:gd name="T85" fmla="*/ 126 h 308"/>
                <a:gd name="T86" fmla="*/ 451 w 680"/>
                <a:gd name="T87" fmla="*/ 116 h 308"/>
                <a:gd name="T88" fmla="*/ 338 w 680"/>
                <a:gd name="T89" fmla="*/ 116 h 308"/>
                <a:gd name="T90" fmla="*/ 227 w 680"/>
                <a:gd name="T91" fmla="*/ 113 h 308"/>
                <a:gd name="T92" fmla="*/ 182 w 680"/>
                <a:gd name="T93" fmla="*/ 115 h 308"/>
                <a:gd name="T94" fmla="*/ 237 w 680"/>
                <a:gd name="T95" fmla="*/ 99 h 308"/>
                <a:gd name="T96" fmla="*/ 423 w 680"/>
                <a:gd name="T97" fmla="*/ 88 h 308"/>
                <a:gd name="T98" fmla="*/ 409 w 680"/>
                <a:gd name="T99" fmla="*/ 108 h 308"/>
                <a:gd name="T100" fmla="*/ 336 w 680"/>
                <a:gd name="T101" fmla="*/ 80 h 308"/>
                <a:gd name="T102" fmla="*/ 388 w 680"/>
                <a:gd name="T103" fmla="*/ 107 h 308"/>
                <a:gd name="T104" fmla="*/ 303 w 680"/>
                <a:gd name="T105" fmla="*/ 92 h 308"/>
                <a:gd name="T106" fmla="*/ 294 w 680"/>
                <a:gd name="T107" fmla="*/ 74 h 308"/>
                <a:gd name="T108" fmla="*/ 475 w 680"/>
                <a:gd name="T109" fmla="*/ 0 h 308"/>
                <a:gd name="T110" fmla="*/ 543 w 680"/>
                <a:gd name="T111" fmla="*/ 37 h 308"/>
                <a:gd name="T112" fmla="*/ 579 w 680"/>
                <a:gd name="T113" fmla="*/ 59 h 308"/>
                <a:gd name="T114" fmla="*/ 544 w 680"/>
                <a:gd name="T115" fmla="*/ 88 h 308"/>
                <a:gd name="T116" fmla="*/ 521 w 680"/>
                <a:gd name="T117" fmla="*/ 102 h 308"/>
                <a:gd name="T118" fmla="*/ 470 w 680"/>
                <a:gd name="T119" fmla="*/ 85 h 308"/>
                <a:gd name="T120" fmla="*/ 442 w 680"/>
                <a:gd name="T121" fmla="*/ 66 h 308"/>
                <a:gd name="T122" fmla="*/ 431 w 680"/>
                <a:gd name="T123" fmla="*/ 37 h 308"/>
                <a:gd name="T124" fmla="*/ 469 w 680"/>
                <a:gd name="T125" fmla="*/ 9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680" h="308">
                  <a:moveTo>
                    <a:pt x="406" y="225"/>
                  </a:moveTo>
                  <a:lnTo>
                    <a:pt x="407" y="225"/>
                  </a:lnTo>
                  <a:lnTo>
                    <a:pt x="407" y="226"/>
                  </a:lnTo>
                  <a:lnTo>
                    <a:pt x="407" y="226"/>
                  </a:lnTo>
                  <a:lnTo>
                    <a:pt x="407" y="226"/>
                  </a:lnTo>
                  <a:lnTo>
                    <a:pt x="407" y="228"/>
                  </a:lnTo>
                  <a:lnTo>
                    <a:pt x="406" y="230"/>
                  </a:lnTo>
                  <a:lnTo>
                    <a:pt x="401" y="231"/>
                  </a:lnTo>
                  <a:lnTo>
                    <a:pt x="399" y="233"/>
                  </a:lnTo>
                  <a:lnTo>
                    <a:pt x="395" y="233"/>
                  </a:lnTo>
                  <a:lnTo>
                    <a:pt x="393" y="233"/>
                  </a:lnTo>
                  <a:lnTo>
                    <a:pt x="391" y="233"/>
                  </a:lnTo>
                  <a:lnTo>
                    <a:pt x="391" y="234"/>
                  </a:lnTo>
                  <a:lnTo>
                    <a:pt x="388" y="234"/>
                  </a:lnTo>
                  <a:lnTo>
                    <a:pt x="384" y="233"/>
                  </a:lnTo>
                  <a:lnTo>
                    <a:pt x="384" y="231"/>
                  </a:lnTo>
                  <a:lnTo>
                    <a:pt x="382" y="231"/>
                  </a:lnTo>
                  <a:lnTo>
                    <a:pt x="382" y="231"/>
                  </a:lnTo>
                  <a:lnTo>
                    <a:pt x="384" y="231"/>
                  </a:lnTo>
                  <a:lnTo>
                    <a:pt x="387" y="230"/>
                  </a:lnTo>
                  <a:lnTo>
                    <a:pt x="388" y="230"/>
                  </a:lnTo>
                  <a:lnTo>
                    <a:pt x="390" y="230"/>
                  </a:lnTo>
                  <a:lnTo>
                    <a:pt x="390" y="228"/>
                  </a:lnTo>
                  <a:lnTo>
                    <a:pt x="391" y="228"/>
                  </a:lnTo>
                  <a:lnTo>
                    <a:pt x="395" y="228"/>
                  </a:lnTo>
                  <a:lnTo>
                    <a:pt x="402" y="225"/>
                  </a:lnTo>
                  <a:lnTo>
                    <a:pt x="406" y="225"/>
                  </a:lnTo>
                  <a:close/>
                  <a:moveTo>
                    <a:pt x="469" y="223"/>
                  </a:moveTo>
                  <a:lnTo>
                    <a:pt x="473" y="223"/>
                  </a:lnTo>
                  <a:lnTo>
                    <a:pt x="478" y="225"/>
                  </a:lnTo>
                  <a:lnTo>
                    <a:pt x="481" y="226"/>
                  </a:lnTo>
                  <a:lnTo>
                    <a:pt x="483" y="226"/>
                  </a:lnTo>
                  <a:lnTo>
                    <a:pt x="484" y="228"/>
                  </a:lnTo>
                  <a:lnTo>
                    <a:pt x="486" y="230"/>
                  </a:lnTo>
                  <a:lnTo>
                    <a:pt x="492" y="228"/>
                  </a:lnTo>
                  <a:lnTo>
                    <a:pt x="496" y="228"/>
                  </a:lnTo>
                  <a:lnTo>
                    <a:pt x="503" y="228"/>
                  </a:lnTo>
                  <a:lnTo>
                    <a:pt x="510" y="230"/>
                  </a:lnTo>
                  <a:lnTo>
                    <a:pt x="513" y="231"/>
                  </a:lnTo>
                  <a:lnTo>
                    <a:pt x="513" y="233"/>
                  </a:lnTo>
                  <a:lnTo>
                    <a:pt x="513" y="233"/>
                  </a:lnTo>
                  <a:lnTo>
                    <a:pt x="511" y="236"/>
                  </a:lnTo>
                  <a:lnTo>
                    <a:pt x="511" y="237"/>
                  </a:lnTo>
                  <a:lnTo>
                    <a:pt x="508" y="241"/>
                  </a:lnTo>
                  <a:lnTo>
                    <a:pt x="505" y="242"/>
                  </a:lnTo>
                  <a:lnTo>
                    <a:pt x="505" y="242"/>
                  </a:lnTo>
                  <a:lnTo>
                    <a:pt x="505" y="244"/>
                  </a:lnTo>
                  <a:lnTo>
                    <a:pt x="503" y="245"/>
                  </a:lnTo>
                  <a:lnTo>
                    <a:pt x="500" y="248"/>
                  </a:lnTo>
                  <a:lnTo>
                    <a:pt x="500" y="248"/>
                  </a:lnTo>
                  <a:lnTo>
                    <a:pt x="496" y="250"/>
                  </a:lnTo>
                  <a:lnTo>
                    <a:pt x="497" y="250"/>
                  </a:lnTo>
                  <a:lnTo>
                    <a:pt x="499" y="252"/>
                  </a:lnTo>
                  <a:lnTo>
                    <a:pt x="497" y="253"/>
                  </a:lnTo>
                  <a:lnTo>
                    <a:pt x="496" y="256"/>
                  </a:lnTo>
                  <a:lnTo>
                    <a:pt x="492" y="259"/>
                  </a:lnTo>
                  <a:lnTo>
                    <a:pt x="491" y="261"/>
                  </a:lnTo>
                  <a:lnTo>
                    <a:pt x="488" y="263"/>
                  </a:lnTo>
                  <a:lnTo>
                    <a:pt x="486" y="264"/>
                  </a:lnTo>
                  <a:lnTo>
                    <a:pt x="484" y="264"/>
                  </a:lnTo>
                  <a:lnTo>
                    <a:pt x="470" y="263"/>
                  </a:lnTo>
                  <a:lnTo>
                    <a:pt x="467" y="263"/>
                  </a:lnTo>
                  <a:lnTo>
                    <a:pt x="458" y="263"/>
                  </a:lnTo>
                  <a:lnTo>
                    <a:pt x="459" y="264"/>
                  </a:lnTo>
                  <a:lnTo>
                    <a:pt x="462" y="264"/>
                  </a:lnTo>
                  <a:lnTo>
                    <a:pt x="464" y="266"/>
                  </a:lnTo>
                  <a:lnTo>
                    <a:pt x="467" y="269"/>
                  </a:lnTo>
                  <a:lnTo>
                    <a:pt x="467" y="269"/>
                  </a:lnTo>
                  <a:lnTo>
                    <a:pt x="467" y="270"/>
                  </a:lnTo>
                  <a:lnTo>
                    <a:pt x="467" y="272"/>
                  </a:lnTo>
                  <a:lnTo>
                    <a:pt x="467" y="272"/>
                  </a:lnTo>
                  <a:lnTo>
                    <a:pt x="462" y="277"/>
                  </a:lnTo>
                  <a:lnTo>
                    <a:pt x="461" y="280"/>
                  </a:lnTo>
                  <a:lnTo>
                    <a:pt x="461" y="283"/>
                  </a:lnTo>
                  <a:lnTo>
                    <a:pt x="459" y="283"/>
                  </a:lnTo>
                  <a:lnTo>
                    <a:pt x="453" y="283"/>
                  </a:lnTo>
                  <a:lnTo>
                    <a:pt x="451" y="283"/>
                  </a:lnTo>
                  <a:lnTo>
                    <a:pt x="447" y="283"/>
                  </a:lnTo>
                  <a:lnTo>
                    <a:pt x="443" y="283"/>
                  </a:lnTo>
                  <a:lnTo>
                    <a:pt x="443" y="278"/>
                  </a:lnTo>
                  <a:lnTo>
                    <a:pt x="443" y="274"/>
                  </a:lnTo>
                  <a:lnTo>
                    <a:pt x="443" y="270"/>
                  </a:lnTo>
                  <a:lnTo>
                    <a:pt x="439" y="263"/>
                  </a:lnTo>
                  <a:lnTo>
                    <a:pt x="439" y="261"/>
                  </a:lnTo>
                  <a:lnTo>
                    <a:pt x="437" y="259"/>
                  </a:lnTo>
                  <a:lnTo>
                    <a:pt x="437" y="258"/>
                  </a:lnTo>
                  <a:lnTo>
                    <a:pt x="437" y="256"/>
                  </a:lnTo>
                  <a:lnTo>
                    <a:pt x="437" y="253"/>
                  </a:lnTo>
                  <a:lnTo>
                    <a:pt x="437" y="252"/>
                  </a:lnTo>
                  <a:lnTo>
                    <a:pt x="437" y="247"/>
                  </a:lnTo>
                  <a:lnTo>
                    <a:pt x="437" y="241"/>
                  </a:lnTo>
                  <a:lnTo>
                    <a:pt x="437" y="239"/>
                  </a:lnTo>
                  <a:lnTo>
                    <a:pt x="437" y="237"/>
                  </a:lnTo>
                  <a:lnTo>
                    <a:pt x="437" y="237"/>
                  </a:lnTo>
                  <a:lnTo>
                    <a:pt x="439" y="236"/>
                  </a:lnTo>
                  <a:lnTo>
                    <a:pt x="440" y="236"/>
                  </a:lnTo>
                  <a:lnTo>
                    <a:pt x="440" y="236"/>
                  </a:lnTo>
                  <a:lnTo>
                    <a:pt x="447" y="237"/>
                  </a:lnTo>
                  <a:lnTo>
                    <a:pt x="450" y="237"/>
                  </a:lnTo>
                  <a:lnTo>
                    <a:pt x="451" y="237"/>
                  </a:lnTo>
                  <a:lnTo>
                    <a:pt x="451" y="237"/>
                  </a:lnTo>
                  <a:lnTo>
                    <a:pt x="450" y="237"/>
                  </a:lnTo>
                  <a:lnTo>
                    <a:pt x="448" y="236"/>
                  </a:lnTo>
                  <a:lnTo>
                    <a:pt x="445" y="234"/>
                  </a:lnTo>
                  <a:lnTo>
                    <a:pt x="445" y="231"/>
                  </a:lnTo>
                  <a:lnTo>
                    <a:pt x="445" y="231"/>
                  </a:lnTo>
                  <a:lnTo>
                    <a:pt x="443" y="231"/>
                  </a:lnTo>
                  <a:lnTo>
                    <a:pt x="445" y="230"/>
                  </a:lnTo>
                  <a:lnTo>
                    <a:pt x="445" y="230"/>
                  </a:lnTo>
                  <a:lnTo>
                    <a:pt x="447" y="228"/>
                  </a:lnTo>
                  <a:lnTo>
                    <a:pt x="447" y="228"/>
                  </a:lnTo>
                  <a:lnTo>
                    <a:pt x="450" y="226"/>
                  </a:lnTo>
                  <a:lnTo>
                    <a:pt x="455" y="225"/>
                  </a:lnTo>
                  <a:lnTo>
                    <a:pt x="462" y="225"/>
                  </a:lnTo>
                  <a:lnTo>
                    <a:pt x="464" y="225"/>
                  </a:lnTo>
                  <a:lnTo>
                    <a:pt x="467" y="223"/>
                  </a:lnTo>
                  <a:lnTo>
                    <a:pt x="469" y="223"/>
                  </a:lnTo>
                  <a:close/>
                  <a:moveTo>
                    <a:pt x="63" y="212"/>
                  </a:moveTo>
                  <a:lnTo>
                    <a:pt x="67" y="214"/>
                  </a:lnTo>
                  <a:lnTo>
                    <a:pt x="68" y="214"/>
                  </a:lnTo>
                  <a:lnTo>
                    <a:pt x="73" y="217"/>
                  </a:lnTo>
                  <a:lnTo>
                    <a:pt x="78" y="218"/>
                  </a:lnTo>
                  <a:lnTo>
                    <a:pt x="86" y="222"/>
                  </a:lnTo>
                  <a:lnTo>
                    <a:pt x="92" y="222"/>
                  </a:lnTo>
                  <a:lnTo>
                    <a:pt x="89" y="225"/>
                  </a:lnTo>
                  <a:lnTo>
                    <a:pt x="89" y="225"/>
                  </a:lnTo>
                  <a:lnTo>
                    <a:pt x="89" y="225"/>
                  </a:lnTo>
                  <a:lnTo>
                    <a:pt x="89" y="225"/>
                  </a:lnTo>
                  <a:lnTo>
                    <a:pt x="93" y="223"/>
                  </a:lnTo>
                  <a:lnTo>
                    <a:pt x="95" y="223"/>
                  </a:lnTo>
                  <a:lnTo>
                    <a:pt x="97" y="223"/>
                  </a:lnTo>
                  <a:lnTo>
                    <a:pt x="97" y="223"/>
                  </a:lnTo>
                  <a:lnTo>
                    <a:pt x="97" y="223"/>
                  </a:lnTo>
                  <a:lnTo>
                    <a:pt x="98" y="225"/>
                  </a:lnTo>
                  <a:lnTo>
                    <a:pt x="98" y="228"/>
                  </a:lnTo>
                  <a:lnTo>
                    <a:pt x="98" y="228"/>
                  </a:lnTo>
                  <a:lnTo>
                    <a:pt x="98" y="228"/>
                  </a:lnTo>
                  <a:lnTo>
                    <a:pt x="100" y="228"/>
                  </a:lnTo>
                  <a:lnTo>
                    <a:pt x="103" y="223"/>
                  </a:lnTo>
                  <a:lnTo>
                    <a:pt x="104" y="222"/>
                  </a:lnTo>
                  <a:lnTo>
                    <a:pt x="106" y="222"/>
                  </a:lnTo>
                  <a:lnTo>
                    <a:pt x="111" y="222"/>
                  </a:lnTo>
                  <a:lnTo>
                    <a:pt x="114" y="222"/>
                  </a:lnTo>
                  <a:lnTo>
                    <a:pt x="119" y="222"/>
                  </a:lnTo>
                  <a:lnTo>
                    <a:pt x="120" y="222"/>
                  </a:lnTo>
                  <a:lnTo>
                    <a:pt x="125" y="223"/>
                  </a:lnTo>
                  <a:lnTo>
                    <a:pt x="130" y="225"/>
                  </a:lnTo>
                  <a:lnTo>
                    <a:pt x="133" y="228"/>
                  </a:lnTo>
                  <a:lnTo>
                    <a:pt x="144" y="236"/>
                  </a:lnTo>
                  <a:lnTo>
                    <a:pt x="149" y="237"/>
                  </a:lnTo>
                  <a:lnTo>
                    <a:pt x="150" y="239"/>
                  </a:lnTo>
                  <a:lnTo>
                    <a:pt x="150" y="241"/>
                  </a:lnTo>
                  <a:lnTo>
                    <a:pt x="152" y="242"/>
                  </a:lnTo>
                  <a:lnTo>
                    <a:pt x="152" y="242"/>
                  </a:lnTo>
                  <a:lnTo>
                    <a:pt x="152" y="244"/>
                  </a:lnTo>
                  <a:lnTo>
                    <a:pt x="150" y="244"/>
                  </a:lnTo>
                  <a:lnTo>
                    <a:pt x="150" y="245"/>
                  </a:lnTo>
                  <a:lnTo>
                    <a:pt x="142" y="247"/>
                  </a:lnTo>
                  <a:lnTo>
                    <a:pt x="139" y="248"/>
                  </a:lnTo>
                  <a:lnTo>
                    <a:pt x="136" y="250"/>
                  </a:lnTo>
                  <a:lnTo>
                    <a:pt x="128" y="253"/>
                  </a:lnTo>
                  <a:lnTo>
                    <a:pt x="122" y="255"/>
                  </a:lnTo>
                  <a:lnTo>
                    <a:pt x="114" y="259"/>
                  </a:lnTo>
                  <a:lnTo>
                    <a:pt x="100" y="266"/>
                  </a:lnTo>
                  <a:lnTo>
                    <a:pt x="98" y="266"/>
                  </a:lnTo>
                  <a:lnTo>
                    <a:pt x="98" y="267"/>
                  </a:lnTo>
                  <a:lnTo>
                    <a:pt x="93" y="274"/>
                  </a:lnTo>
                  <a:lnTo>
                    <a:pt x="92" y="275"/>
                  </a:lnTo>
                  <a:lnTo>
                    <a:pt x="89" y="277"/>
                  </a:lnTo>
                  <a:lnTo>
                    <a:pt x="84" y="277"/>
                  </a:lnTo>
                  <a:lnTo>
                    <a:pt x="82" y="278"/>
                  </a:lnTo>
                  <a:lnTo>
                    <a:pt x="82" y="280"/>
                  </a:lnTo>
                  <a:lnTo>
                    <a:pt x="81" y="285"/>
                  </a:lnTo>
                  <a:lnTo>
                    <a:pt x="79" y="286"/>
                  </a:lnTo>
                  <a:lnTo>
                    <a:pt x="79" y="294"/>
                  </a:lnTo>
                  <a:lnTo>
                    <a:pt x="78" y="294"/>
                  </a:lnTo>
                  <a:lnTo>
                    <a:pt x="78" y="296"/>
                  </a:lnTo>
                  <a:lnTo>
                    <a:pt x="76" y="297"/>
                  </a:lnTo>
                  <a:lnTo>
                    <a:pt x="71" y="299"/>
                  </a:lnTo>
                  <a:lnTo>
                    <a:pt x="68" y="299"/>
                  </a:lnTo>
                  <a:lnTo>
                    <a:pt x="63" y="300"/>
                  </a:lnTo>
                  <a:lnTo>
                    <a:pt x="63" y="300"/>
                  </a:lnTo>
                  <a:lnTo>
                    <a:pt x="62" y="299"/>
                  </a:lnTo>
                  <a:lnTo>
                    <a:pt x="60" y="299"/>
                  </a:lnTo>
                  <a:lnTo>
                    <a:pt x="60" y="299"/>
                  </a:lnTo>
                  <a:lnTo>
                    <a:pt x="54" y="304"/>
                  </a:lnTo>
                  <a:lnTo>
                    <a:pt x="48" y="305"/>
                  </a:lnTo>
                  <a:lnTo>
                    <a:pt x="46" y="307"/>
                  </a:lnTo>
                  <a:lnTo>
                    <a:pt x="45" y="308"/>
                  </a:lnTo>
                  <a:lnTo>
                    <a:pt x="43" y="308"/>
                  </a:lnTo>
                  <a:lnTo>
                    <a:pt x="40" y="308"/>
                  </a:lnTo>
                  <a:lnTo>
                    <a:pt x="38" y="307"/>
                  </a:lnTo>
                  <a:lnTo>
                    <a:pt x="37" y="307"/>
                  </a:lnTo>
                  <a:lnTo>
                    <a:pt x="37" y="305"/>
                  </a:lnTo>
                  <a:lnTo>
                    <a:pt x="34" y="299"/>
                  </a:lnTo>
                  <a:lnTo>
                    <a:pt x="32" y="297"/>
                  </a:lnTo>
                  <a:lnTo>
                    <a:pt x="30" y="296"/>
                  </a:lnTo>
                  <a:lnTo>
                    <a:pt x="27" y="293"/>
                  </a:lnTo>
                  <a:lnTo>
                    <a:pt x="27" y="293"/>
                  </a:lnTo>
                  <a:lnTo>
                    <a:pt x="16" y="288"/>
                  </a:lnTo>
                  <a:lnTo>
                    <a:pt x="11" y="286"/>
                  </a:lnTo>
                  <a:lnTo>
                    <a:pt x="10" y="285"/>
                  </a:lnTo>
                  <a:lnTo>
                    <a:pt x="8" y="285"/>
                  </a:lnTo>
                  <a:lnTo>
                    <a:pt x="2" y="285"/>
                  </a:lnTo>
                  <a:lnTo>
                    <a:pt x="0" y="285"/>
                  </a:lnTo>
                  <a:lnTo>
                    <a:pt x="0" y="285"/>
                  </a:lnTo>
                  <a:lnTo>
                    <a:pt x="2" y="283"/>
                  </a:lnTo>
                  <a:lnTo>
                    <a:pt x="2" y="282"/>
                  </a:lnTo>
                  <a:lnTo>
                    <a:pt x="2" y="282"/>
                  </a:lnTo>
                  <a:lnTo>
                    <a:pt x="2" y="280"/>
                  </a:lnTo>
                  <a:lnTo>
                    <a:pt x="2" y="280"/>
                  </a:lnTo>
                  <a:lnTo>
                    <a:pt x="4" y="278"/>
                  </a:lnTo>
                  <a:lnTo>
                    <a:pt x="4" y="278"/>
                  </a:lnTo>
                  <a:lnTo>
                    <a:pt x="4" y="278"/>
                  </a:lnTo>
                  <a:lnTo>
                    <a:pt x="4" y="277"/>
                  </a:lnTo>
                  <a:lnTo>
                    <a:pt x="4" y="277"/>
                  </a:lnTo>
                  <a:lnTo>
                    <a:pt x="5" y="277"/>
                  </a:lnTo>
                  <a:lnTo>
                    <a:pt x="5" y="275"/>
                  </a:lnTo>
                  <a:lnTo>
                    <a:pt x="7" y="274"/>
                  </a:lnTo>
                  <a:lnTo>
                    <a:pt x="7" y="272"/>
                  </a:lnTo>
                  <a:lnTo>
                    <a:pt x="8" y="272"/>
                  </a:lnTo>
                  <a:lnTo>
                    <a:pt x="10" y="269"/>
                  </a:lnTo>
                  <a:lnTo>
                    <a:pt x="11" y="269"/>
                  </a:lnTo>
                  <a:lnTo>
                    <a:pt x="13" y="267"/>
                  </a:lnTo>
                  <a:lnTo>
                    <a:pt x="13" y="267"/>
                  </a:lnTo>
                  <a:lnTo>
                    <a:pt x="13" y="267"/>
                  </a:lnTo>
                  <a:lnTo>
                    <a:pt x="13" y="266"/>
                  </a:lnTo>
                  <a:lnTo>
                    <a:pt x="13" y="264"/>
                  </a:lnTo>
                  <a:lnTo>
                    <a:pt x="13" y="263"/>
                  </a:lnTo>
                  <a:lnTo>
                    <a:pt x="13" y="261"/>
                  </a:lnTo>
                  <a:lnTo>
                    <a:pt x="13" y="261"/>
                  </a:lnTo>
                  <a:lnTo>
                    <a:pt x="13" y="259"/>
                  </a:lnTo>
                  <a:lnTo>
                    <a:pt x="19" y="258"/>
                  </a:lnTo>
                  <a:lnTo>
                    <a:pt x="19" y="258"/>
                  </a:lnTo>
                  <a:lnTo>
                    <a:pt x="19" y="258"/>
                  </a:lnTo>
                  <a:lnTo>
                    <a:pt x="19" y="256"/>
                  </a:lnTo>
                  <a:lnTo>
                    <a:pt x="19" y="256"/>
                  </a:lnTo>
                  <a:lnTo>
                    <a:pt x="18" y="256"/>
                  </a:lnTo>
                  <a:lnTo>
                    <a:pt x="16" y="256"/>
                  </a:lnTo>
                  <a:lnTo>
                    <a:pt x="16" y="255"/>
                  </a:lnTo>
                  <a:lnTo>
                    <a:pt x="15" y="255"/>
                  </a:lnTo>
                  <a:lnTo>
                    <a:pt x="16" y="253"/>
                  </a:lnTo>
                  <a:lnTo>
                    <a:pt x="18" y="250"/>
                  </a:lnTo>
                  <a:lnTo>
                    <a:pt x="19" y="250"/>
                  </a:lnTo>
                  <a:lnTo>
                    <a:pt x="21" y="245"/>
                  </a:lnTo>
                  <a:lnTo>
                    <a:pt x="26" y="242"/>
                  </a:lnTo>
                  <a:lnTo>
                    <a:pt x="27" y="239"/>
                  </a:lnTo>
                  <a:lnTo>
                    <a:pt x="30" y="234"/>
                  </a:lnTo>
                  <a:lnTo>
                    <a:pt x="30" y="234"/>
                  </a:lnTo>
                  <a:lnTo>
                    <a:pt x="29" y="233"/>
                  </a:lnTo>
                  <a:lnTo>
                    <a:pt x="26" y="233"/>
                  </a:lnTo>
                  <a:lnTo>
                    <a:pt x="24" y="231"/>
                  </a:lnTo>
                  <a:lnTo>
                    <a:pt x="24" y="230"/>
                  </a:lnTo>
                  <a:lnTo>
                    <a:pt x="19" y="222"/>
                  </a:lnTo>
                  <a:lnTo>
                    <a:pt x="18" y="220"/>
                  </a:lnTo>
                  <a:lnTo>
                    <a:pt x="18" y="220"/>
                  </a:lnTo>
                  <a:lnTo>
                    <a:pt x="18" y="218"/>
                  </a:lnTo>
                  <a:lnTo>
                    <a:pt x="18" y="218"/>
                  </a:lnTo>
                  <a:lnTo>
                    <a:pt x="35" y="215"/>
                  </a:lnTo>
                  <a:lnTo>
                    <a:pt x="48" y="215"/>
                  </a:lnTo>
                  <a:lnTo>
                    <a:pt x="60" y="214"/>
                  </a:lnTo>
                  <a:lnTo>
                    <a:pt x="63" y="212"/>
                  </a:lnTo>
                  <a:close/>
                  <a:moveTo>
                    <a:pt x="412" y="211"/>
                  </a:moveTo>
                  <a:lnTo>
                    <a:pt x="414" y="211"/>
                  </a:lnTo>
                  <a:lnTo>
                    <a:pt x="414" y="212"/>
                  </a:lnTo>
                  <a:lnTo>
                    <a:pt x="414" y="212"/>
                  </a:lnTo>
                  <a:lnTo>
                    <a:pt x="412" y="214"/>
                  </a:lnTo>
                  <a:lnTo>
                    <a:pt x="409" y="215"/>
                  </a:lnTo>
                  <a:lnTo>
                    <a:pt x="407" y="214"/>
                  </a:lnTo>
                  <a:lnTo>
                    <a:pt x="407" y="214"/>
                  </a:lnTo>
                  <a:lnTo>
                    <a:pt x="410" y="211"/>
                  </a:lnTo>
                  <a:lnTo>
                    <a:pt x="412" y="211"/>
                  </a:lnTo>
                  <a:close/>
                  <a:moveTo>
                    <a:pt x="437" y="211"/>
                  </a:moveTo>
                  <a:lnTo>
                    <a:pt x="439" y="211"/>
                  </a:lnTo>
                  <a:lnTo>
                    <a:pt x="442" y="212"/>
                  </a:lnTo>
                  <a:lnTo>
                    <a:pt x="442" y="214"/>
                  </a:lnTo>
                  <a:lnTo>
                    <a:pt x="442" y="214"/>
                  </a:lnTo>
                  <a:lnTo>
                    <a:pt x="442" y="214"/>
                  </a:lnTo>
                  <a:lnTo>
                    <a:pt x="442" y="214"/>
                  </a:lnTo>
                  <a:lnTo>
                    <a:pt x="440" y="214"/>
                  </a:lnTo>
                  <a:lnTo>
                    <a:pt x="436" y="212"/>
                  </a:lnTo>
                  <a:lnTo>
                    <a:pt x="434" y="212"/>
                  </a:lnTo>
                  <a:lnTo>
                    <a:pt x="434" y="212"/>
                  </a:lnTo>
                  <a:lnTo>
                    <a:pt x="436" y="211"/>
                  </a:lnTo>
                  <a:lnTo>
                    <a:pt x="436" y="211"/>
                  </a:lnTo>
                  <a:lnTo>
                    <a:pt x="437" y="211"/>
                  </a:lnTo>
                  <a:close/>
                  <a:moveTo>
                    <a:pt x="311" y="187"/>
                  </a:moveTo>
                  <a:lnTo>
                    <a:pt x="316" y="187"/>
                  </a:lnTo>
                  <a:lnTo>
                    <a:pt x="317" y="189"/>
                  </a:lnTo>
                  <a:lnTo>
                    <a:pt x="319" y="189"/>
                  </a:lnTo>
                  <a:lnTo>
                    <a:pt x="319" y="190"/>
                  </a:lnTo>
                  <a:lnTo>
                    <a:pt x="320" y="192"/>
                  </a:lnTo>
                  <a:lnTo>
                    <a:pt x="320" y="192"/>
                  </a:lnTo>
                  <a:lnTo>
                    <a:pt x="320" y="193"/>
                  </a:lnTo>
                  <a:lnTo>
                    <a:pt x="322" y="195"/>
                  </a:lnTo>
                  <a:lnTo>
                    <a:pt x="322" y="195"/>
                  </a:lnTo>
                  <a:lnTo>
                    <a:pt x="320" y="196"/>
                  </a:lnTo>
                  <a:lnTo>
                    <a:pt x="320" y="196"/>
                  </a:lnTo>
                  <a:lnTo>
                    <a:pt x="319" y="198"/>
                  </a:lnTo>
                  <a:lnTo>
                    <a:pt x="314" y="198"/>
                  </a:lnTo>
                  <a:lnTo>
                    <a:pt x="313" y="200"/>
                  </a:lnTo>
                  <a:lnTo>
                    <a:pt x="308" y="198"/>
                  </a:lnTo>
                  <a:lnTo>
                    <a:pt x="305" y="196"/>
                  </a:lnTo>
                  <a:lnTo>
                    <a:pt x="303" y="195"/>
                  </a:lnTo>
                  <a:lnTo>
                    <a:pt x="303" y="195"/>
                  </a:lnTo>
                  <a:lnTo>
                    <a:pt x="305" y="195"/>
                  </a:lnTo>
                  <a:lnTo>
                    <a:pt x="305" y="193"/>
                  </a:lnTo>
                  <a:lnTo>
                    <a:pt x="306" y="190"/>
                  </a:lnTo>
                  <a:lnTo>
                    <a:pt x="306" y="190"/>
                  </a:lnTo>
                  <a:lnTo>
                    <a:pt x="309" y="187"/>
                  </a:lnTo>
                  <a:lnTo>
                    <a:pt x="311" y="187"/>
                  </a:lnTo>
                  <a:close/>
                  <a:moveTo>
                    <a:pt x="448" y="181"/>
                  </a:moveTo>
                  <a:lnTo>
                    <a:pt x="451" y="182"/>
                  </a:lnTo>
                  <a:lnTo>
                    <a:pt x="455" y="182"/>
                  </a:lnTo>
                  <a:lnTo>
                    <a:pt x="458" y="184"/>
                  </a:lnTo>
                  <a:lnTo>
                    <a:pt x="462" y="187"/>
                  </a:lnTo>
                  <a:lnTo>
                    <a:pt x="464" y="190"/>
                  </a:lnTo>
                  <a:lnTo>
                    <a:pt x="466" y="192"/>
                  </a:lnTo>
                  <a:lnTo>
                    <a:pt x="467" y="193"/>
                  </a:lnTo>
                  <a:lnTo>
                    <a:pt x="469" y="196"/>
                  </a:lnTo>
                  <a:lnTo>
                    <a:pt x="467" y="196"/>
                  </a:lnTo>
                  <a:lnTo>
                    <a:pt x="467" y="198"/>
                  </a:lnTo>
                  <a:lnTo>
                    <a:pt x="467" y="200"/>
                  </a:lnTo>
                  <a:lnTo>
                    <a:pt x="469" y="201"/>
                  </a:lnTo>
                  <a:lnTo>
                    <a:pt x="469" y="203"/>
                  </a:lnTo>
                  <a:lnTo>
                    <a:pt x="469" y="204"/>
                  </a:lnTo>
                  <a:lnTo>
                    <a:pt x="469" y="206"/>
                  </a:lnTo>
                  <a:lnTo>
                    <a:pt x="469" y="207"/>
                  </a:lnTo>
                  <a:lnTo>
                    <a:pt x="467" y="207"/>
                  </a:lnTo>
                  <a:lnTo>
                    <a:pt x="467" y="207"/>
                  </a:lnTo>
                  <a:lnTo>
                    <a:pt x="467" y="209"/>
                  </a:lnTo>
                  <a:lnTo>
                    <a:pt x="467" y="209"/>
                  </a:lnTo>
                  <a:lnTo>
                    <a:pt x="466" y="209"/>
                  </a:lnTo>
                  <a:lnTo>
                    <a:pt x="461" y="211"/>
                  </a:lnTo>
                  <a:lnTo>
                    <a:pt x="458" y="211"/>
                  </a:lnTo>
                  <a:lnTo>
                    <a:pt x="453" y="211"/>
                  </a:lnTo>
                  <a:lnTo>
                    <a:pt x="451" y="211"/>
                  </a:lnTo>
                  <a:lnTo>
                    <a:pt x="450" y="209"/>
                  </a:lnTo>
                  <a:lnTo>
                    <a:pt x="447" y="209"/>
                  </a:lnTo>
                  <a:lnTo>
                    <a:pt x="442" y="206"/>
                  </a:lnTo>
                  <a:lnTo>
                    <a:pt x="440" y="206"/>
                  </a:lnTo>
                  <a:lnTo>
                    <a:pt x="434" y="204"/>
                  </a:lnTo>
                  <a:lnTo>
                    <a:pt x="431" y="201"/>
                  </a:lnTo>
                  <a:lnTo>
                    <a:pt x="429" y="201"/>
                  </a:lnTo>
                  <a:lnTo>
                    <a:pt x="428" y="203"/>
                  </a:lnTo>
                  <a:lnTo>
                    <a:pt x="428" y="201"/>
                  </a:lnTo>
                  <a:lnTo>
                    <a:pt x="428" y="201"/>
                  </a:lnTo>
                  <a:lnTo>
                    <a:pt x="428" y="200"/>
                  </a:lnTo>
                  <a:lnTo>
                    <a:pt x="426" y="200"/>
                  </a:lnTo>
                  <a:lnTo>
                    <a:pt x="425" y="200"/>
                  </a:lnTo>
                  <a:lnTo>
                    <a:pt x="423" y="200"/>
                  </a:lnTo>
                  <a:lnTo>
                    <a:pt x="423" y="200"/>
                  </a:lnTo>
                  <a:lnTo>
                    <a:pt x="423" y="198"/>
                  </a:lnTo>
                  <a:lnTo>
                    <a:pt x="425" y="196"/>
                  </a:lnTo>
                  <a:lnTo>
                    <a:pt x="426" y="193"/>
                  </a:lnTo>
                  <a:lnTo>
                    <a:pt x="428" y="193"/>
                  </a:lnTo>
                  <a:lnTo>
                    <a:pt x="429" y="193"/>
                  </a:lnTo>
                  <a:lnTo>
                    <a:pt x="431" y="192"/>
                  </a:lnTo>
                  <a:lnTo>
                    <a:pt x="431" y="190"/>
                  </a:lnTo>
                  <a:lnTo>
                    <a:pt x="432" y="187"/>
                  </a:lnTo>
                  <a:lnTo>
                    <a:pt x="434" y="185"/>
                  </a:lnTo>
                  <a:lnTo>
                    <a:pt x="437" y="184"/>
                  </a:lnTo>
                  <a:lnTo>
                    <a:pt x="445" y="182"/>
                  </a:lnTo>
                  <a:lnTo>
                    <a:pt x="448" y="181"/>
                  </a:lnTo>
                  <a:close/>
                  <a:moveTo>
                    <a:pt x="426" y="181"/>
                  </a:moveTo>
                  <a:lnTo>
                    <a:pt x="429" y="182"/>
                  </a:lnTo>
                  <a:lnTo>
                    <a:pt x="431" y="182"/>
                  </a:lnTo>
                  <a:lnTo>
                    <a:pt x="432" y="184"/>
                  </a:lnTo>
                  <a:lnTo>
                    <a:pt x="432" y="184"/>
                  </a:lnTo>
                  <a:lnTo>
                    <a:pt x="431" y="185"/>
                  </a:lnTo>
                  <a:lnTo>
                    <a:pt x="429" y="185"/>
                  </a:lnTo>
                  <a:lnTo>
                    <a:pt x="429" y="185"/>
                  </a:lnTo>
                  <a:lnTo>
                    <a:pt x="428" y="185"/>
                  </a:lnTo>
                  <a:lnTo>
                    <a:pt x="425" y="185"/>
                  </a:lnTo>
                  <a:lnTo>
                    <a:pt x="423" y="187"/>
                  </a:lnTo>
                  <a:lnTo>
                    <a:pt x="421" y="189"/>
                  </a:lnTo>
                  <a:lnTo>
                    <a:pt x="421" y="189"/>
                  </a:lnTo>
                  <a:lnTo>
                    <a:pt x="420" y="189"/>
                  </a:lnTo>
                  <a:lnTo>
                    <a:pt x="418" y="189"/>
                  </a:lnTo>
                  <a:lnTo>
                    <a:pt x="418" y="189"/>
                  </a:lnTo>
                  <a:lnTo>
                    <a:pt x="417" y="185"/>
                  </a:lnTo>
                  <a:lnTo>
                    <a:pt x="418" y="185"/>
                  </a:lnTo>
                  <a:lnTo>
                    <a:pt x="420" y="184"/>
                  </a:lnTo>
                  <a:lnTo>
                    <a:pt x="425" y="182"/>
                  </a:lnTo>
                  <a:lnTo>
                    <a:pt x="426" y="182"/>
                  </a:lnTo>
                  <a:lnTo>
                    <a:pt x="426" y="181"/>
                  </a:lnTo>
                  <a:lnTo>
                    <a:pt x="426" y="181"/>
                  </a:lnTo>
                  <a:lnTo>
                    <a:pt x="426" y="181"/>
                  </a:lnTo>
                  <a:close/>
                  <a:moveTo>
                    <a:pt x="71" y="173"/>
                  </a:moveTo>
                  <a:lnTo>
                    <a:pt x="73" y="173"/>
                  </a:lnTo>
                  <a:lnTo>
                    <a:pt x="73" y="173"/>
                  </a:lnTo>
                  <a:lnTo>
                    <a:pt x="71" y="174"/>
                  </a:lnTo>
                  <a:lnTo>
                    <a:pt x="71" y="176"/>
                  </a:lnTo>
                  <a:lnTo>
                    <a:pt x="71" y="176"/>
                  </a:lnTo>
                  <a:lnTo>
                    <a:pt x="70" y="178"/>
                  </a:lnTo>
                  <a:lnTo>
                    <a:pt x="70" y="178"/>
                  </a:lnTo>
                  <a:lnTo>
                    <a:pt x="68" y="178"/>
                  </a:lnTo>
                  <a:lnTo>
                    <a:pt x="67" y="178"/>
                  </a:lnTo>
                  <a:lnTo>
                    <a:pt x="67" y="178"/>
                  </a:lnTo>
                  <a:lnTo>
                    <a:pt x="70" y="174"/>
                  </a:lnTo>
                  <a:lnTo>
                    <a:pt x="70" y="174"/>
                  </a:lnTo>
                  <a:lnTo>
                    <a:pt x="70" y="174"/>
                  </a:lnTo>
                  <a:lnTo>
                    <a:pt x="70" y="173"/>
                  </a:lnTo>
                  <a:lnTo>
                    <a:pt x="71" y="173"/>
                  </a:lnTo>
                  <a:lnTo>
                    <a:pt x="71" y="173"/>
                  </a:lnTo>
                  <a:close/>
                  <a:moveTo>
                    <a:pt x="453" y="171"/>
                  </a:moveTo>
                  <a:lnTo>
                    <a:pt x="453" y="171"/>
                  </a:lnTo>
                  <a:lnTo>
                    <a:pt x="455" y="171"/>
                  </a:lnTo>
                  <a:lnTo>
                    <a:pt x="455" y="173"/>
                  </a:lnTo>
                  <a:lnTo>
                    <a:pt x="455" y="174"/>
                  </a:lnTo>
                  <a:lnTo>
                    <a:pt x="456" y="176"/>
                  </a:lnTo>
                  <a:lnTo>
                    <a:pt x="456" y="176"/>
                  </a:lnTo>
                  <a:lnTo>
                    <a:pt x="456" y="178"/>
                  </a:lnTo>
                  <a:lnTo>
                    <a:pt x="456" y="178"/>
                  </a:lnTo>
                  <a:lnTo>
                    <a:pt x="453" y="178"/>
                  </a:lnTo>
                  <a:lnTo>
                    <a:pt x="451" y="178"/>
                  </a:lnTo>
                  <a:lnTo>
                    <a:pt x="450" y="178"/>
                  </a:lnTo>
                  <a:lnTo>
                    <a:pt x="450" y="176"/>
                  </a:lnTo>
                  <a:lnTo>
                    <a:pt x="450" y="176"/>
                  </a:lnTo>
                  <a:lnTo>
                    <a:pt x="448" y="174"/>
                  </a:lnTo>
                  <a:lnTo>
                    <a:pt x="448" y="174"/>
                  </a:lnTo>
                  <a:lnTo>
                    <a:pt x="448" y="173"/>
                  </a:lnTo>
                  <a:lnTo>
                    <a:pt x="448" y="173"/>
                  </a:lnTo>
                  <a:lnTo>
                    <a:pt x="448" y="173"/>
                  </a:lnTo>
                  <a:lnTo>
                    <a:pt x="448" y="171"/>
                  </a:lnTo>
                  <a:lnTo>
                    <a:pt x="450" y="171"/>
                  </a:lnTo>
                  <a:lnTo>
                    <a:pt x="453" y="171"/>
                  </a:lnTo>
                  <a:close/>
                  <a:moveTo>
                    <a:pt x="119" y="167"/>
                  </a:moveTo>
                  <a:lnTo>
                    <a:pt x="120" y="168"/>
                  </a:lnTo>
                  <a:lnTo>
                    <a:pt x="122" y="168"/>
                  </a:lnTo>
                  <a:lnTo>
                    <a:pt x="119" y="171"/>
                  </a:lnTo>
                  <a:lnTo>
                    <a:pt x="119" y="173"/>
                  </a:lnTo>
                  <a:lnTo>
                    <a:pt x="116" y="176"/>
                  </a:lnTo>
                  <a:lnTo>
                    <a:pt x="111" y="182"/>
                  </a:lnTo>
                  <a:lnTo>
                    <a:pt x="109" y="182"/>
                  </a:lnTo>
                  <a:lnTo>
                    <a:pt x="104" y="185"/>
                  </a:lnTo>
                  <a:lnTo>
                    <a:pt x="103" y="184"/>
                  </a:lnTo>
                  <a:lnTo>
                    <a:pt x="98" y="184"/>
                  </a:lnTo>
                  <a:lnTo>
                    <a:pt x="95" y="182"/>
                  </a:lnTo>
                  <a:lnTo>
                    <a:pt x="93" y="182"/>
                  </a:lnTo>
                  <a:lnTo>
                    <a:pt x="93" y="182"/>
                  </a:lnTo>
                  <a:lnTo>
                    <a:pt x="95" y="181"/>
                  </a:lnTo>
                  <a:lnTo>
                    <a:pt x="97" y="179"/>
                  </a:lnTo>
                  <a:lnTo>
                    <a:pt x="100" y="178"/>
                  </a:lnTo>
                  <a:lnTo>
                    <a:pt x="104" y="173"/>
                  </a:lnTo>
                  <a:lnTo>
                    <a:pt x="109" y="171"/>
                  </a:lnTo>
                  <a:lnTo>
                    <a:pt x="112" y="171"/>
                  </a:lnTo>
                  <a:lnTo>
                    <a:pt x="116" y="168"/>
                  </a:lnTo>
                  <a:lnTo>
                    <a:pt x="117" y="167"/>
                  </a:lnTo>
                  <a:lnTo>
                    <a:pt x="119" y="167"/>
                  </a:lnTo>
                  <a:close/>
                  <a:moveTo>
                    <a:pt x="677" y="167"/>
                  </a:moveTo>
                  <a:lnTo>
                    <a:pt x="678" y="167"/>
                  </a:lnTo>
                  <a:lnTo>
                    <a:pt x="680" y="168"/>
                  </a:lnTo>
                  <a:lnTo>
                    <a:pt x="678" y="170"/>
                  </a:lnTo>
                  <a:lnTo>
                    <a:pt x="677" y="171"/>
                  </a:lnTo>
                  <a:lnTo>
                    <a:pt x="677" y="173"/>
                  </a:lnTo>
                  <a:lnTo>
                    <a:pt x="677" y="174"/>
                  </a:lnTo>
                  <a:lnTo>
                    <a:pt x="675" y="174"/>
                  </a:lnTo>
                  <a:lnTo>
                    <a:pt x="672" y="176"/>
                  </a:lnTo>
                  <a:lnTo>
                    <a:pt x="671" y="176"/>
                  </a:lnTo>
                  <a:lnTo>
                    <a:pt x="669" y="174"/>
                  </a:lnTo>
                  <a:lnTo>
                    <a:pt x="667" y="174"/>
                  </a:lnTo>
                  <a:lnTo>
                    <a:pt x="671" y="171"/>
                  </a:lnTo>
                  <a:lnTo>
                    <a:pt x="672" y="170"/>
                  </a:lnTo>
                  <a:lnTo>
                    <a:pt x="675" y="168"/>
                  </a:lnTo>
                  <a:lnTo>
                    <a:pt x="677" y="167"/>
                  </a:lnTo>
                  <a:close/>
                  <a:moveTo>
                    <a:pt x="330" y="162"/>
                  </a:moveTo>
                  <a:lnTo>
                    <a:pt x="335" y="162"/>
                  </a:lnTo>
                  <a:lnTo>
                    <a:pt x="336" y="162"/>
                  </a:lnTo>
                  <a:lnTo>
                    <a:pt x="338" y="165"/>
                  </a:lnTo>
                  <a:lnTo>
                    <a:pt x="338" y="168"/>
                  </a:lnTo>
                  <a:lnTo>
                    <a:pt x="339" y="168"/>
                  </a:lnTo>
                  <a:lnTo>
                    <a:pt x="343" y="170"/>
                  </a:lnTo>
                  <a:lnTo>
                    <a:pt x="346" y="171"/>
                  </a:lnTo>
                  <a:lnTo>
                    <a:pt x="346" y="173"/>
                  </a:lnTo>
                  <a:lnTo>
                    <a:pt x="344" y="173"/>
                  </a:lnTo>
                  <a:lnTo>
                    <a:pt x="341" y="173"/>
                  </a:lnTo>
                  <a:lnTo>
                    <a:pt x="339" y="174"/>
                  </a:lnTo>
                  <a:lnTo>
                    <a:pt x="338" y="176"/>
                  </a:lnTo>
                  <a:lnTo>
                    <a:pt x="336" y="178"/>
                  </a:lnTo>
                  <a:lnTo>
                    <a:pt x="332" y="178"/>
                  </a:lnTo>
                  <a:lnTo>
                    <a:pt x="327" y="178"/>
                  </a:lnTo>
                  <a:lnTo>
                    <a:pt x="327" y="176"/>
                  </a:lnTo>
                  <a:lnTo>
                    <a:pt x="330" y="173"/>
                  </a:lnTo>
                  <a:lnTo>
                    <a:pt x="328" y="171"/>
                  </a:lnTo>
                  <a:lnTo>
                    <a:pt x="319" y="174"/>
                  </a:lnTo>
                  <a:lnTo>
                    <a:pt x="317" y="173"/>
                  </a:lnTo>
                  <a:lnTo>
                    <a:pt x="319" y="170"/>
                  </a:lnTo>
                  <a:lnTo>
                    <a:pt x="317" y="170"/>
                  </a:lnTo>
                  <a:lnTo>
                    <a:pt x="313" y="170"/>
                  </a:lnTo>
                  <a:lnTo>
                    <a:pt x="311" y="167"/>
                  </a:lnTo>
                  <a:lnTo>
                    <a:pt x="311" y="165"/>
                  </a:lnTo>
                  <a:lnTo>
                    <a:pt x="316" y="163"/>
                  </a:lnTo>
                  <a:lnTo>
                    <a:pt x="322" y="163"/>
                  </a:lnTo>
                  <a:lnTo>
                    <a:pt x="330" y="162"/>
                  </a:lnTo>
                  <a:close/>
                  <a:moveTo>
                    <a:pt x="313" y="151"/>
                  </a:moveTo>
                  <a:lnTo>
                    <a:pt x="316" y="151"/>
                  </a:lnTo>
                  <a:lnTo>
                    <a:pt x="316" y="151"/>
                  </a:lnTo>
                  <a:lnTo>
                    <a:pt x="317" y="151"/>
                  </a:lnTo>
                  <a:lnTo>
                    <a:pt x="317" y="152"/>
                  </a:lnTo>
                  <a:lnTo>
                    <a:pt x="316" y="152"/>
                  </a:lnTo>
                  <a:lnTo>
                    <a:pt x="317" y="154"/>
                  </a:lnTo>
                  <a:lnTo>
                    <a:pt x="319" y="152"/>
                  </a:lnTo>
                  <a:lnTo>
                    <a:pt x="320" y="152"/>
                  </a:lnTo>
                  <a:lnTo>
                    <a:pt x="322" y="154"/>
                  </a:lnTo>
                  <a:lnTo>
                    <a:pt x="322" y="154"/>
                  </a:lnTo>
                  <a:lnTo>
                    <a:pt x="328" y="155"/>
                  </a:lnTo>
                  <a:lnTo>
                    <a:pt x="330" y="157"/>
                  </a:lnTo>
                  <a:lnTo>
                    <a:pt x="330" y="157"/>
                  </a:lnTo>
                  <a:lnTo>
                    <a:pt x="330" y="159"/>
                  </a:lnTo>
                  <a:lnTo>
                    <a:pt x="328" y="159"/>
                  </a:lnTo>
                  <a:lnTo>
                    <a:pt x="327" y="160"/>
                  </a:lnTo>
                  <a:lnTo>
                    <a:pt x="324" y="160"/>
                  </a:lnTo>
                  <a:lnTo>
                    <a:pt x="313" y="160"/>
                  </a:lnTo>
                  <a:lnTo>
                    <a:pt x="311" y="160"/>
                  </a:lnTo>
                  <a:lnTo>
                    <a:pt x="311" y="160"/>
                  </a:lnTo>
                  <a:lnTo>
                    <a:pt x="309" y="155"/>
                  </a:lnTo>
                  <a:lnTo>
                    <a:pt x="308" y="154"/>
                  </a:lnTo>
                  <a:lnTo>
                    <a:pt x="308" y="152"/>
                  </a:lnTo>
                  <a:lnTo>
                    <a:pt x="308" y="152"/>
                  </a:lnTo>
                  <a:lnTo>
                    <a:pt x="309" y="152"/>
                  </a:lnTo>
                  <a:lnTo>
                    <a:pt x="313" y="151"/>
                  </a:lnTo>
                  <a:close/>
                  <a:moveTo>
                    <a:pt x="393" y="149"/>
                  </a:moveTo>
                  <a:lnTo>
                    <a:pt x="396" y="151"/>
                  </a:lnTo>
                  <a:lnTo>
                    <a:pt x="399" y="152"/>
                  </a:lnTo>
                  <a:lnTo>
                    <a:pt x="399" y="154"/>
                  </a:lnTo>
                  <a:lnTo>
                    <a:pt x="404" y="154"/>
                  </a:lnTo>
                  <a:lnTo>
                    <a:pt x="406" y="155"/>
                  </a:lnTo>
                  <a:lnTo>
                    <a:pt x="407" y="155"/>
                  </a:lnTo>
                  <a:lnTo>
                    <a:pt x="407" y="157"/>
                  </a:lnTo>
                  <a:lnTo>
                    <a:pt x="407" y="159"/>
                  </a:lnTo>
                  <a:lnTo>
                    <a:pt x="407" y="159"/>
                  </a:lnTo>
                  <a:lnTo>
                    <a:pt x="407" y="160"/>
                  </a:lnTo>
                  <a:lnTo>
                    <a:pt x="407" y="160"/>
                  </a:lnTo>
                  <a:lnTo>
                    <a:pt x="407" y="162"/>
                  </a:lnTo>
                  <a:lnTo>
                    <a:pt x="409" y="163"/>
                  </a:lnTo>
                  <a:lnTo>
                    <a:pt x="410" y="165"/>
                  </a:lnTo>
                  <a:lnTo>
                    <a:pt x="410" y="167"/>
                  </a:lnTo>
                  <a:lnTo>
                    <a:pt x="410" y="167"/>
                  </a:lnTo>
                  <a:lnTo>
                    <a:pt x="409" y="170"/>
                  </a:lnTo>
                  <a:lnTo>
                    <a:pt x="409" y="171"/>
                  </a:lnTo>
                  <a:lnTo>
                    <a:pt x="409" y="173"/>
                  </a:lnTo>
                  <a:lnTo>
                    <a:pt x="409" y="174"/>
                  </a:lnTo>
                  <a:lnTo>
                    <a:pt x="409" y="174"/>
                  </a:lnTo>
                  <a:lnTo>
                    <a:pt x="407" y="176"/>
                  </a:lnTo>
                  <a:lnTo>
                    <a:pt x="404" y="178"/>
                  </a:lnTo>
                  <a:lnTo>
                    <a:pt x="406" y="178"/>
                  </a:lnTo>
                  <a:lnTo>
                    <a:pt x="412" y="179"/>
                  </a:lnTo>
                  <a:lnTo>
                    <a:pt x="412" y="181"/>
                  </a:lnTo>
                  <a:lnTo>
                    <a:pt x="412" y="184"/>
                  </a:lnTo>
                  <a:lnTo>
                    <a:pt x="412" y="187"/>
                  </a:lnTo>
                  <a:lnTo>
                    <a:pt x="412" y="187"/>
                  </a:lnTo>
                  <a:lnTo>
                    <a:pt x="410" y="187"/>
                  </a:lnTo>
                  <a:lnTo>
                    <a:pt x="409" y="185"/>
                  </a:lnTo>
                  <a:lnTo>
                    <a:pt x="404" y="187"/>
                  </a:lnTo>
                  <a:lnTo>
                    <a:pt x="406" y="192"/>
                  </a:lnTo>
                  <a:lnTo>
                    <a:pt x="407" y="195"/>
                  </a:lnTo>
                  <a:lnTo>
                    <a:pt x="407" y="195"/>
                  </a:lnTo>
                  <a:lnTo>
                    <a:pt x="407" y="196"/>
                  </a:lnTo>
                  <a:lnTo>
                    <a:pt x="406" y="196"/>
                  </a:lnTo>
                  <a:lnTo>
                    <a:pt x="406" y="196"/>
                  </a:lnTo>
                  <a:lnTo>
                    <a:pt x="404" y="195"/>
                  </a:lnTo>
                  <a:lnTo>
                    <a:pt x="402" y="193"/>
                  </a:lnTo>
                  <a:lnTo>
                    <a:pt x="402" y="193"/>
                  </a:lnTo>
                  <a:lnTo>
                    <a:pt x="402" y="195"/>
                  </a:lnTo>
                  <a:lnTo>
                    <a:pt x="402" y="195"/>
                  </a:lnTo>
                  <a:lnTo>
                    <a:pt x="402" y="196"/>
                  </a:lnTo>
                  <a:lnTo>
                    <a:pt x="404" y="198"/>
                  </a:lnTo>
                  <a:lnTo>
                    <a:pt x="402" y="198"/>
                  </a:lnTo>
                  <a:lnTo>
                    <a:pt x="401" y="200"/>
                  </a:lnTo>
                  <a:lnTo>
                    <a:pt x="399" y="200"/>
                  </a:lnTo>
                  <a:lnTo>
                    <a:pt x="395" y="200"/>
                  </a:lnTo>
                  <a:lnTo>
                    <a:pt x="393" y="200"/>
                  </a:lnTo>
                  <a:lnTo>
                    <a:pt x="391" y="200"/>
                  </a:lnTo>
                  <a:lnTo>
                    <a:pt x="388" y="200"/>
                  </a:lnTo>
                  <a:lnTo>
                    <a:pt x="387" y="200"/>
                  </a:lnTo>
                  <a:lnTo>
                    <a:pt x="385" y="200"/>
                  </a:lnTo>
                  <a:lnTo>
                    <a:pt x="384" y="198"/>
                  </a:lnTo>
                  <a:lnTo>
                    <a:pt x="382" y="198"/>
                  </a:lnTo>
                  <a:lnTo>
                    <a:pt x="379" y="200"/>
                  </a:lnTo>
                  <a:lnTo>
                    <a:pt x="376" y="200"/>
                  </a:lnTo>
                  <a:lnTo>
                    <a:pt x="371" y="200"/>
                  </a:lnTo>
                  <a:lnTo>
                    <a:pt x="369" y="200"/>
                  </a:lnTo>
                  <a:lnTo>
                    <a:pt x="369" y="198"/>
                  </a:lnTo>
                  <a:lnTo>
                    <a:pt x="368" y="195"/>
                  </a:lnTo>
                  <a:lnTo>
                    <a:pt x="368" y="193"/>
                  </a:lnTo>
                  <a:lnTo>
                    <a:pt x="373" y="193"/>
                  </a:lnTo>
                  <a:lnTo>
                    <a:pt x="373" y="193"/>
                  </a:lnTo>
                  <a:lnTo>
                    <a:pt x="369" y="192"/>
                  </a:lnTo>
                  <a:lnTo>
                    <a:pt x="365" y="190"/>
                  </a:lnTo>
                  <a:lnTo>
                    <a:pt x="363" y="190"/>
                  </a:lnTo>
                  <a:lnTo>
                    <a:pt x="365" y="189"/>
                  </a:lnTo>
                  <a:lnTo>
                    <a:pt x="365" y="189"/>
                  </a:lnTo>
                  <a:lnTo>
                    <a:pt x="369" y="187"/>
                  </a:lnTo>
                  <a:lnTo>
                    <a:pt x="374" y="184"/>
                  </a:lnTo>
                  <a:lnTo>
                    <a:pt x="377" y="182"/>
                  </a:lnTo>
                  <a:lnTo>
                    <a:pt x="377" y="181"/>
                  </a:lnTo>
                  <a:lnTo>
                    <a:pt x="380" y="181"/>
                  </a:lnTo>
                  <a:lnTo>
                    <a:pt x="385" y="181"/>
                  </a:lnTo>
                  <a:lnTo>
                    <a:pt x="385" y="179"/>
                  </a:lnTo>
                  <a:lnTo>
                    <a:pt x="376" y="179"/>
                  </a:lnTo>
                  <a:lnTo>
                    <a:pt x="361" y="182"/>
                  </a:lnTo>
                  <a:lnTo>
                    <a:pt x="357" y="182"/>
                  </a:lnTo>
                  <a:lnTo>
                    <a:pt x="354" y="182"/>
                  </a:lnTo>
                  <a:lnTo>
                    <a:pt x="338" y="185"/>
                  </a:lnTo>
                  <a:lnTo>
                    <a:pt x="336" y="185"/>
                  </a:lnTo>
                  <a:lnTo>
                    <a:pt x="335" y="184"/>
                  </a:lnTo>
                  <a:lnTo>
                    <a:pt x="333" y="182"/>
                  </a:lnTo>
                  <a:lnTo>
                    <a:pt x="335" y="181"/>
                  </a:lnTo>
                  <a:lnTo>
                    <a:pt x="339" y="179"/>
                  </a:lnTo>
                  <a:lnTo>
                    <a:pt x="341" y="178"/>
                  </a:lnTo>
                  <a:lnTo>
                    <a:pt x="341" y="176"/>
                  </a:lnTo>
                  <a:lnTo>
                    <a:pt x="343" y="174"/>
                  </a:lnTo>
                  <a:lnTo>
                    <a:pt x="346" y="174"/>
                  </a:lnTo>
                  <a:lnTo>
                    <a:pt x="350" y="176"/>
                  </a:lnTo>
                  <a:lnTo>
                    <a:pt x="354" y="178"/>
                  </a:lnTo>
                  <a:lnTo>
                    <a:pt x="355" y="178"/>
                  </a:lnTo>
                  <a:lnTo>
                    <a:pt x="358" y="178"/>
                  </a:lnTo>
                  <a:lnTo>
                    <a:pt x="360" y="176"/>
                  </a:lnTo>
                  <a:lnTo>
                    <a:pt x="360" y="176"/>
                  </a:lnTo>
                  <a:lnTo>
                    <a:pt x="355" y="178"/>
                  </a:lnTo>
                  <a:lnTo>
                    <a:pt x="355" y="176"/>
                  </a:lnTo>
                  <a:lnTo>
                    <a:pt x="354" y="174"/>
                  </a:lnTo>
                  <a:lnTo>
                    <a:pt x="354" y="174"/>
                  </a:lnTo>
                  <a:lnTo>
                    <a:pt x="352" y="173"/>
                  </a:lnTo>
                  <a:lnTo>
                    <a:pt x="352" y="173"/>
                  </a:lnTo>
                  <a:lnTo>
                    <a:pt x="354" y="171"/>
                  </a:lnTo>
                  <a:lnTo>
                    <a:pt x="349" y="170"/>
                  </a:lnTo>
                  <a:lnTo>
                    <a:pt x="347" y="170"/>
                  </a:lnTo>
                  <a:lnTo>
                    <a:pt x="347" y="168"/>
                  </a:lnTo>
                  <a:lnTo>
                    <a:pt x="347" y="168"/>
                  </a:lnTo>
                  <a:lnTo>
                    <a:pt x="349" y="167"/>
                  </a:lnTo>
                  <a:lnTo>
                    <a:pt x="352" y="163"/>
                  </a:lnTo>
                  <a:lnTo>
                    <a:pt x="352" y="163"/>
                  </a:lnTo>
                  <a:lnTo>
                    <a:pt x="347" y="163"/>
                  </a:lnTo>
                  <a:lnTo>
                    <a:pt x="346" y="163"/>
                  </a:lnTo>
                  <a:lnTo>
                    <a:pt x="343" y="162"/>
                  </a:lnTo>
                  <a:lnTo>
                    <a:pt x="344" y="160"/>
                  </a:lnTo>
                  <a:lnTo>
                    <a:pt x="346" y="159"/>
                  </a:lnTo>
                  <a:lnTo>
                    <a:pt x="347" y="157"/>
                  </a:lnTo>
                  <a:lnTo>
                    <a:pt x="349" y="157"/>
                  </a:lnTo>
                  <a:lnTo>
                    <a:pt x="350" y="157"/>
                  </a:lnTo>
                  <a:lnTo>
                    <a:pt x="354" y="157"/>
                  </a:lnTo>
                  <a:lnTo>
                    <a:pt x="355" y="159"/>
                  </a:lnTo>
                  <a:lnTo>
                    <a:pt x="358" y="160"/>
                  </a:lnTo>
                  <a:lnTo>
                    <a:pt x="358" y="162"/>
                  </a:lnTo>
                  <a:lnTo>
                    <a:pt x="358" y="162"/>
                  </a:lnTo>
                  <a:lnTo>
                    <a:pt x="358" y="163"/>
                  </a:lnTo>
                  <a:lnTo>
                    <a:pt x="361" y="165"/>
                  </a:lnTo>
                  <a:lnTo>
                    <a:pt x="371" y="170"/>
                  </a:lnTo>
                  <a:lnTo>
                    <a:pt x="373" y="171"/>
                  </a:lnTo>
                  <a:lnTo>
                    <a:pt x="374" y="173"/>
                  </a:lnTo>
                  <a:lnTo>
                    <a:pt x="376" y="173"/>
                  </a:lnTo>
                  <a:lnTo>
                    <a:pt x="377" y="173"/>
                  </a:lnTo>
                  <a:lnTo>
                    <a:pt x="379" y="173"/>
                  </a:lnTo>
                  <a:lnTo>
                    <a:pt x="379" y="171"/>
                  </a:lnTo>
                  <a:lnTo>
                    <a:pt x="374" y="170"/>
                  </a:lnTo>
                  <a:lnTo>
                    <a:pt x="374" y="168"/>
                  </a:lnTo>
                  <a:lnTo>
                    <a:pt x="373" y="167"/>
                  </a:lnTo>
                  <a:lnTo>
                    <a:pt x="373" y="167"/>
                  </a:lnTo>
                  <a:lnTo>
                    <a:pt x="374" y="167"/>
                  </a:lnTo>
                  <a:lnTo>
                    <a:pt x="377" y="167"/>
                  </a:lnTo>
                  <a:lnTo>
                    <a:pt x="380" y="167"/>
                  </a:lnTo>
                  <a:lnTo>
                    <a:pt x="377" y="165"/>
                  </a:lnTo>
                  <a:lnTo>
                    <a:pt x="374" y="165"/>
                  </a:lnTo>
                  <a:lnTo>
                    <a:pt x="371" y="165"/>
                  </a:lnTo>
                  <a:lnTo>
                    <a:pt x="368" y="163"/>
                  </a:lnTo>
                  <a:lnTo>
                    <a:pt x="368" y="163"/>
                  </a:lnTo>
                  <a:lnTo>
                    <a:pt x="369" y="162"/>
                  </a:lnTo>
                  <a:lnTo>
                    <a:pt x="374" y="162"/>
                  </a:lnTo>
                  <a:lnTo>
                    <a:pt x="374" y="162"/>
                  </a:lnTo>
                  <a:lnTo>
                    <a:pt x="374" y="162"/>
                  </a:lnTo>
                  <a:lnTo>
                    <a:pt x="373" y="160"/>
                  </a:lnTo>
                  <a:lnTo>
                    <a:pt x="371" y="160"/>
                  </a:lnTo>
                  <a:lnTo>
                    <a:pt x="365" y="159"/>
                  </a:lnTo>
                  <a:lnTo>
                    <a:pt x="363" y="157"/>
                  </a:lnTo>
                  <a:lnTo>
                    <a:pt x="361" y="157"/>
                  </a:lnTo>
                  <a:lnTo>
                    <a:pt x="361" y="155"/>
                  </a:lnTo>
                  <a:lnTo>
                    <a:pt x="361" y="155"/>
                  </a:lnTo>
                  <a:lnTo>
                    <a:pt x="366" y="152"/>
                  </a:lnTo>
                  <a:lnTo>
                    <a:pt x="368" y="152"/>
                  </a:lnTo>
                  <a:lnTo>
                    <a:pt x="373" y="151"/>
                  </a:lnTo>
                  <a:lnTo>
                    <a:pt x="377" y="151"/>
                  </a:lnTo>
                  <a:lnTo>
                    <a:pt x="379" y="152"/>
                  </a:lnTo>
                  <a:lnTo>
                    <a:pt x="384" y="155"/>
                  </a:lnTo>
                  <a:lnTo>
                    <a:pt x="387" y="157"/>
                  </a:lnTo>
                  <a:lnTo>
                    <a:pt x="390" y="157"/>
                  </a:lnTo>
                  <a:lnTo>
                    <a:pt x="388" y="154"/>
                  </a:lnTo>
                  <a:lnTo>
                    <a:pt x="388" y="152"/>
                  </a:lnTo>
                  <a:lnTo>
                    <a:pt x="390" y="151"/>
                  </a:lnTo>
                  <a:lnTo>
                    <a:pt x="393" y="149"/>
                  </a:lnTo>
                  <a:close/>
                  <a:moveTo>
                    <a:pt x="365" y="148"/>
                  </a:moveTo>
                  <a:lnTo>
                    <a:pt x="368" y="148"/>
                  </a:lnTo>
                  <a:lnTo>
                    <a:pt x="371" y="149"/>
                  </a:lnTo>
                  <a:lnTo>
                    <a:pt x="363" y="151"/>
                  </a:lnTo>
                  <a:lnTo>
                    <a:pt x="357" y="154"/>
                  </a:lnTo>
                  <a:lnTo>
                    <a:pt x="352" y="154"/>
                  </a:lnTo>
                  <a:lnTo>
                    <a:pt x="350" y="152"/>
                  </a:lnTo>
                  <a:lnTo>
                    <a:pt x="350" y="152"/>
                  </a:lnTo>
                  <a:lnTo>
                    <a:pt x="352" y="152"/>
                  </a:lnTo>
                  <a:lnTo>
                    <a:pt x="357" y="151"/>
                  </a:lnTo>
                  <a:lnTo>
                    <a:pt x="360" y="149"/>
                  </a:lnTo>
                  <a:lnTo>
                    <a:pt x="361" y="148"/>
                  </a:lnTo>
                  <a:lnTo>
                    <a:pt x="365" y="148"/>
                  </a:lnTo>
                  <a:close/>
                  <a:moveTo>
                    <a:pt x="246" y="146"/>
                  </a:moveTo>
                  <a:lnTo>
                    <a:pt x="251" y="148"/>
                  </a:lnTo>
                  <a:lnTo>
                    <a:pt x="251" y="148"/>
                  </a:lnTo>
                  <a:lnTo>
                    <a:pt x="251" y="148"/>
                  </a:lnTo>
                  <a:lnTo>
                    <a:pt x="251" y="149"/>
                  </a:lnTo>
                  <a:lnTo>
                    <a:pt x="251" y="151"/>
                  </a:lnTo>
                  <a:lnTo>
                    <a:pt x="250" y="152"/>
                  </a:lnTo>
                  <a:lnTo>
                    <a:pt x="250" y="152"/>
                  </a:lnTo>
                  <a:lnTo>
                    <a:pt x="250" y="152"/>
                  </a:lnTo>
                  <a:lnTo>
                    <a:pt x="251" y="154"/>
                  </a:lnTo>
                  <a:lnTo>
                    <a:pt x="251" y="155"/>
                  </a:lnTo>
                  <a:lnTo>
                    <a:pt x="251" y="157"/>
                  </a:lnTo>
                  <a:lnTo>
                    <a:pt x="251" y="157"/>
                  </a:lnTo>
                  <a:lnTo>
                    <a:pt x="254" y="159"/>
                  </a:lnTo>
                  <a:lnTo>
                    <a:pt x="256" y="160"/>
                  </a:lnTo>
                  <a:lnTo>
                    <a:pt x="257" y="163"/>
                  </a:lnTo>
                  <a:lnTo>
                    <a:pt x="256" y="165"/>
                  </a:lnTo>
                  <a:lnTo>
                    <a:pt x="254" y="167"/>
                  </a:lnTo>
                  <a:lnTo>
                    <a:pt x="253" y="167"/>
                  </a:lnTo>
                  <a:lnTo>
                    <a:pt x="253" y="168"/>
                  </a:lnTo>
                  <a:lnTo>
                    <a:pt x="253" y="168"/>
                  </a:lnTo>
                  <a:lnTo>
                    <a:pt x="254" y="168"/>
                  </a:lnTo>
                  <a:lnTo>
                    <a:pt x="256" y="168"/>
                  </a:lnTo>
                  <a:lnTo>
                    <a:pt x="259" y="168"/>
                  </a:lnTo>
                  <a:lnTo>
                    <a:pt x="261" y="168"/>
                  </a:lnTo>
                  <a:lnTo>
                    <a:pt x="262" y="170"/>
                  </a:lnTo>
                  <a:lnTo>
                    <a:pt x="262" y="171"/>
                  </a:lnTo>
                  <a:lnTo>
                    <a:pt x="262" y="171"/>
                  </a:lnTo>
                  <a:lnTo>
                    <a:pt x="262" y="171"/>
                  </a:lnTo>
                  <a:lnTo>
                    <a:pt x="262" y="173"/>
                  </a:lnTo>
                  <a:lnTo>
                    <a:pt x="259" y="176"/>
                  </a:lnTo>
                  <a:lnTo>
                    <a:pt x="259" y="176"/>
                  </a:lnTo>
                  <a:lnTo>
                    <a:pt x="259" y="176"/>
                  </a:lnTo>
                  <a:lnTo>
                    <a:pt x="259" y="176"/>
                  </a:lnTo>
                  <a:lnTo>
                    <a:pt x="262" y="174"/>
                  </a:lnTo>
                  <a:lnTo>
                    <a:pt x="265" y="173"/>
                  </a:lnTo>
                  <a:lnTo>
                    <a:pt x="267" y="173"/>
                  </a:lnTo>
                  <a:lnTo>
                    <a:pt x="270" y="174"/>
                  </a:lnTo>
                  <a:lnTo>
                    <a:pt x="272" y="174"/>
                  </a:lnTo>
                  <a:lnTo>
                    <a:pt x="272" y="174"/>
                  </a:lnTo>
                  <a:lnTo>
                    <a:pt x="272" y="174"/>
                  </a:lnTo>
                  <a:lnTo>
                    <a:pt x="273" y="178"/>
                  </a:lnTo>
                  <a:lnTo>
                    <a:pt x="275" y="181"/>
                  </a:lnTo>
                  <a:lnTo>
                    <a:pt x="275" y="179"/>
                  </a:lnTo>
                  <a:lnTo>
                    <a:pt x="275" y="178"/>
                  </a:lnTo>
                  <a:lnTo>
                    <a:pt x="275" y="178"/>
                  </a:lnTo>
                  <a:lnTo>
                    <a:pt x="278" y="176"/>
                  </a:lnTo>
                  <a:lnTo>
                    <a:pt x="278" y="176"/>
                  </a:lnTo>
                  <a:lnTo>
                    <a:pt x="276" y="174"/>
                  </a:lnTo>
                  <a:lnTo>
                    <a:pt x="276" y="174"/>
                  </a:lnTo>
                  <a:lnTo>
                    <a:pt x="275" y="173"/>
                  </a:lnTo>
                  <a:lnTo>
                    <a:pt x="275" y="171"/>
                  </a:lnTo>
                  <a:lnTo>
                    <a:pt x="276" y="171"/>
                  </a:lnTo>
                  <a:lnTo>
                    <a:pt x="278" y="170"/>
                  </a:lnTo>
                  <a:lnTo>
                    <a:pt x="279" y="170"/>
                  </a:lnTo>
                  <a:lnTo>
                    <a:pt x="281" y="168"/>
                  </a:lnTo>
                  <a:lnTo>
                    <a:pt x="289" y="170"/>
                  </a:lnTo>
                  <a:lnTo>
                    <a:pt x="292" y="171"/>
                  </a:lnTo>
                  <a:lnTo>
                    <a:pt x="292" y="173"/>
                  </a:lnTo>
                  <a:lnTo>
                    <a:pt x="294" y="173"/>
                  </a:lnTo>
                  <a:lnTo>
                    <a:pt x="294" y="174"/>
                  </a:lnTo>
                  <a:lnTo>
                    <a:pt x="295" y="178"/>
                  </a:lnTo>
                  <a:lnTo>
                    <a:pt x="295" y="179"/>
                  </a:lnTo>
                  <a:lnTo>
                    <a:pt x="294" y="181"/>
                  </a:lnTo>
                  <a:lnTo>
                    <a:pt x="292" y="185"/>
                  </a:lnTo>
                  <a:lnTo>
                    <a:pt x="292" y="189"/>
                  </a:lnTo>
                  <a:lnTo>
                    <a:pt x="289" y="195"/>
                  </a:lnTo>
                  <a:lnTo>
                    <a:pt x="287" y="196"/>
                  </a:lnTo>
                  <a:lnTo>
                    <a:pt x="286" y="196"/>
                  </a:lnTo>
                  <a:lnTo>
                    <a:pt x="279" y="200"/>
                  </a:lnTo>
                  <a:lnTo>
                    <a:pt x="273" y="201"/>
                  </a:lnTo>
                  <a:lnTo>
                    <a:pt x="272" y="201"/>
                  </a:lnTo>
                  <a:lnTo>
                    <a:pt x="270" y="201"/>
                  </a:lnTo>
                  <a:lnTo>
                    <a:pt x="267" y="201"/>
                  </a:lnTo>
                  <a:lnTo>
                    <a:pt x="261" y="200"/>
                  </a:lnTo>
                  <a:lnTo>
                    <a:pt x="257" y="200"/>
                  </a:lnTo>
                  <a:lnTo>
                    <a:pt x="256" y="201"/>
                  </a:lnTo>
                  <a:lnTo>
                    <a:pt x="253" y="201"/>
                  </a:lnTo>
                  <a:lnTo>
                    <a:pt x="251" y="201"/>
                  </a:lnTo>
                  <a:lnTo>
                    <a:pt x="250" y="201"/>
                  </a:lnTo>
                  <a:lnTo>
                    <a:pt x="248" y="200"/>
                  </a:lnTo>
                  <a:lnTo>
                    <a:pt x="250" y="200"/>
                  </a:lnTo>
                  <a:lnTo>
                    <a:pt x="250" y="200"/>
                  </a:lnTo>
                  <a:lnTo>
                    <a:pt x="250" y="198"/>
                  </a:lnTo>
                  <a:lnTo>
                    <a:pt x="246" y="198"/>
                  </a:lnTo>
                  <a:lnTo>
                    <a:pt x="245" y="200"/>
                  </a:lnTo>
                  <a:lnTo>
                    <a:pt x="237" y="203"/>
                  </a:lnTo>
                  <a:lnTo>
                    <a:pt x="227" y="204"/>
                  </a:lnTo>
                  <a:lnTo>
                    <a:pt x="224" y="206"/>
                  </a:lnTo>
                  <a:lnTo>
                    <a:pt x="221" y="206"/>
                  </a:lnTo>
                  <a:lnTo>
                    <a:pt x="221" y="207"/>
                  </a:lnTo>
                  <a:lnTo>
                    <a:pt x="218" y="209"/>
                  </a:lnTo>
                  <a:lnTo>
                    <a:pt x="216" y="211"/>
                  </a:lnTo>
                  <a:lnTo>
                    <a:pt x="212" y="212"/>
                  </a:lnTo>
                  <a:lnTo>
                    <a:pt x="205" y="214"/>
                  </a:lnTo>
                  <a:lnTo>
                    <a:pt x="193" y="217"/>
                  </a:lnTo>
                  <a:lnTo>
                    <a:pt x="186" y="217"/>
                  </a:lnTo>
                  <a:lnTo>
                    <a:pt x="179" y="217"/>
                  </a:lnTo>
                  <a:lnTo>
                    <a:pt x="177" y="215"/>
                  </a:lnTo>
                  <a:lnTo>
                    <a:pt x="174" y="214"/>
                  </a:lnTo>
                  <a:lnTo>
                    <a:pt x="169" y="212"/>
                  </a:lnTo>
                  <a:lnTo>
                    <a:pt x="168" y="211"/>
                  </a:lnTo>
                  <a:lnTo>
                    <a:pt x="166" y="209"/>
                  </a:lnTo>
                  <a:lnTo>
                    <a:pt x="168" y="207"/>
                  </a:lnTo>
                  <a:lnTo>
                    <a:pt x="169" y="206"/>
                  </a:lnTo>
                  <a:lnTo>
                    <a:pt x="174" y="206"/>
                  </a:lnTo>
                  <a:lnTo>
                    <a:pt x="182" y="203"/>
                  </a:lnTo>
                  <a:lnTo>
                    <a:pt x="188" y="201"/>
                  </a:lnTo>
                  <a:lnTo>
                    <a:pt x="191" y="200"/>
                  </a:lnTo>
                  <a:lnTo>
                    <a:pt x="197" y="200"/>
                  </a:lnTo>
                  <a:lnTo>
                    <a:pt x="201" y="200"/>
                  </a:lnTo>
                  <a:lnTo>
                    <a:pt x="204" y="200"/>
                  </a:lnTo>
                  <a:lnTo>
                    <a:pt x="205" y="200"/>
                  </a:lnTo>
                  <a:lnTo>
                    <a:pt x="209" y="198"/>
                  </a:lnTo>
                  <a:lnTo>
                    <a:pt x="212" y="196"/>
                  </a:lnTo>
                  <a:lnTo>
                    <a:pt x="213" y="195"/>
                  </a:lnTo>
                  <a:lnTo>
                    <a:pt x="215" y="193"/>
                  </a:lnTo>
                  <a:lnTo>
                    <a:pt x="213" y="192"/>
                  </a:lnTo>
                  <a:lnTo>
                    <a:pt x="213" y="192"/>
                  </a:lnTo>
                  <a:lnTo>
                    <a:pt x="209" y="195"/>
                  </a:lnTo>
                  <a:lnTo>
                    <a:pt x="207" y="195"/>
                  </a:lnTo>
                  <a:lnTo>
                    <a:pt x="204" y="195"/>
                  </a:lnTo>
                  <a:lnTo>
                    <a:pt x="201" y="196"/>
                  </a:lnTo>
                  <a:lnTo>
                    <a:pt x="197" y="196"/>
                  </a:lnTo>
                  <a:lnTo>
                    <a:pt x="197" y="196"/>
                  </a:lnTo>
                  <a:lnTo>
                    <a:pt x="194" y="193"/>
                  </a:lnTo>
                  <a:lnTo>
                    <a:pt x="193" y="193"/>
                  </a:lnTo>
                  <a:lnTo>
                    <a:pt x="191" y="193"/>
                  </a:lnTo>
                  <a:lnTo>
                    <a:pt x="191" y="195"/>
                  </a:lnTo>
                  <a:lnTo>
                    <a:pt x="190" y="196"/>
                  </a:lnTo>
                  <a:lnTo>
                    <a:pt x="188" y="196"/>
                  </a:lnTo>
                  <a:lnTo>
                    <a:pt x="186" y="196"/>
                  </a:lnTo>
                  <a:lnTo>
                    <a:pt x="182" y="196"/>
                  </a:lnTo>
                  <a:lnTo>
                    <a:pt x="175" y="198"/>
                  </a:lnTo>
                  <a:lnTo>
                    <a:pt x="175" y="198"/>
                  </a:lnTo>
                  <a:lnTo>
                    <a:pt x="174" y="196"/>
                  </a:lnTo>
                  <a:lnTo>
                    <a:pt x="174" y="196"/>
                  </a:lnTo>
                  <a:lnTo>
                    <a:pt x="174" y="195"/>
                  </a:lnTo>
                  <a:lnTo>
                    <a:pt x="174" y="193"/>
                  </a:lnTo>
                  <a:lnTo>
                    <a:pt x="174" y="192"/>
                  </a:lnTo>
                  <a:lnTo>
                    <a:pt x="174" y="192"/>
                  </a:lnTo>
                  <a:lnTo>
                    <a:pt x="175" y="190"/>
                  </a:lnTo>
                  <a:lnTo>
                    <a:pt x="179" y="189"/>
                  </a:lnTo>
                  <a:lnTo>
                    <a:pt x="180" y="187"/>
                  </a:lnTo>
                  <a:lnTo>
                    <a:pt x="177" y="189"/>
                  </a:lnTo>
                  <a:lnTo>
                    <a:pt x="174" y="189"/>
                  </a:lnTo>
                  <a:lnTo>
                    <a:pt x="172" y="189"/>
                  </a:lnTo>
                  <a:lnTo>
                    <a:pt x="172" y="187"/>
                  </a:lnTo>
                  <a:lnTo>
                    <a:pt x="172" y="187"/>
                  </a:lnTo>
                  <a:lnTo>
                    <a:pt x="171" y="187"/>
                  </a:lnTo>
                  <a:lnTo>
                    <a:pt x="171" y="189"/>
                  </a:lnTo>
                  <a:lnTo>
                    <a:pt x="171" y="192"/>
                  </a:lnTo>
                  <a:lnTo>
                    <a:pt x="169" y="193"/>
                  </a:lnTo>
                  <a:lnTo>
                    <a:pt x="168" y="193"/>
                  </a:lnTo>
                  <a:lnTo>
                    <a:pt x="166" y="192"/>
                  </a:lnTo>
                  <a:lnTo>
                    <a:pt x="164" y="192"/>
                  </a:lnTo>
                  <a:lnTo>
                    <a:pt x="164" y="192"/>
                  </a:lnTo>
                  <a:lnTo>
                    <a:pt x="164" y="192"/>
                  </a:lnTo>
                  <a:lnTo>
                    <a:pt x="166" y="195"/>
                  </a:lnTo>
                  <a:lnTo>
                    <a:pt x="166" y="196"/>
                  </a:lnTo>
                  <a:lnTo>
                    <a:pt x="166" y="198"/>
                  </a:lnTo>
                  <a:lnTo>
                    <a:pt x="160" y="200"/>
                  </a:lnTo>
                  <a:lnTo>
                    <a:pt x="156" y="201"/>
                  </a:lnTo>
                  <a:lnTo>
                    <a:pt x="156" y="200"/>
                  </a:lnTo>
                  <a:lnTo>
                    <a:pt x="155" y="200"/>
                  </a:lnTo>
                  <a:lnTo>
                    <a:pt x="155" y="198"/>
                  </a:lnTo>
                  <a:lnTo>
                    <a:pt x="153" y="196"/>
                  </a:lnTo>
                  <a:lnTo>
                    <a:pt x="152" y="196"/>
                  </a:lnTo>
                  <a:lnTo>
                    <a:pt x="152" y="196"/>
                  </a:lnTo>
                  <a:lnTo>
                    <a:pt x="150" y="196"/>
                  </a:lnTo>
                  <a:lnTo>
                    <a:pt x="150" y="198"/>
                  </a:lnTo>
                  <a:lnTo>
                    <a:pt x="149" y="198"/>
                  </a:lnTo>
                  <a:lnTo>
                    <a:pt x="149" y="200"/>
                  </a:lnTo>
                  <a:lnTo>
                    <a:pt x="147" y="201"/>
                  </a:lnTo>
                  <a:lnTo>
                    <a:pt x="147" y="201"/>
                  </a:lnTo>
                  <a:lnTo>
                    <a:pt x="141" y="198"/>
                  </a:lnTo>
                  <a:lnTo>
                    <a:pt x="136" y="195"/>
                  </a:lnTo>
                  <a:lnTo>
                    <a:pt x="131" y="195"/>
                  </a:lnTo>
                  <a:lnTo>
                    <a:pt x="128" y="195"/>
                  </a:lnTo>
                  <a:lnTo>
                    <a:pt x="122" y="193"/>
                  </a:lnTo>
                  <a:lnTo>
                    <a:pt x="120" y="193"/>
                  </a:lnTo>
                  <a:lnTo>
                    <a:pt x="120" y="192"/>
                  </a:lnTo>
                  <a:lnTo>
                    <a:pt x="120" y="192"/>
                  </a:lnTo>
                  <a:lnTo>
                    <a:pt x="120" y="190"/>
                  </a:lnTo>
                  <a:lnTo>
                    <a:pt x="120" y="190"/>
                  </a:lnTo>
                  <a:lnTo>
                    <a:pt x="123" y="187"/>
                  </a:lnTo>
                  <a:lnTo>
                    <a:pt x="123" y="187"/>
                  </a:lnTo>
                  <a:lnTo>
                    <a:pt x="125" y="187"/>
                  </a:lnTo>
                  <a:lnTo>
                    <a:pt x="127" y="185"/>
                  </a:lnTo>
                  <a:lnTo>
                    <a:pt x="130" y="185"/>
                  </a:lnTo>
                  <a:lnTo>
                    <a:pt x="139" y="185"/>
                  </a:lnTo>
                  <a:lnTo>
                    <a:pt x="142" y="185"/>
                  </a:lnTo>
                  <a:lnTo>
                    <a:pt x="152" y="182"/>
                  </a:lnTo>
                  <a:lnTo>
                    <a:pt x="153" y="181"/>
                  </a:lnTo>
                  <a:lnTo>
                    <a:pt x="155" y="181"/>
                  </a:lnTo>
                  <a:lnTo>
                    <a:pt x="155" y="179"/>
                  </a:lnTo>
                  <a:lnTo>
                    <a:pt x="155" y="179"/>
                  </a:lnTo>
                  <a:lnTo>
                    <a:pt x="142" y="182"/>
                  </a:lnTo>
                  <a:lnTo>
                    <a:pt x="136" y="182"/>
                  </a:lnTo>
                  <a:lnTo>
                    <a:pt x="128" y="182"/>
                  </a:lnTo>
                  <a:lnTo>
                    <a:pt x="127" y="182"/>
                  </a:lnTo>
                  <a:lnTo>
                    <a:pt x="127" y="181"/>
                  </a:lnTo>
                  <a:lnTo>
                    <a:pt x="128" y="179"/>
                  </a:lnTo>
                  <a:lnTo>
                    <a:pt x="128" y="178"/>
                  </a:lnTo>
                  <a:lnTo>
                    <a:pt x="131" y="178"/>
                  </a:lnTo>
                  <a:lnTo>
                    <a:pt x="138" y="176"/>
                  </a:lnTo>
                  <a:lnTo>
                    <a:pt x="145" y="176"/>
                  </a:lnTo>
                  <a:lnTo>
                    <a:pt x="150" y="174"/>
                  </a:lnTo>
                  <a:lnTo>
                    <a:pt x="155" y="174"/>
                  </a:lnTo>
                  <a:lnTo>
                    <a:pt x="158" y="173"/>
                  </a:lnTo>
                  <a:lnTo>
                    <a:pt x="149" y="173"/>
                  </a:lnTo>
                  <a:lnTo>
                    <a:pt x="138" y="174"/>
                  </a:lnTo>
                  <a:lnTo>
                    <a:pt x="136" y="174"/>
                  </a:lnTo>
                  <a:lnTo>
                    <a:pt x="133" y="173"/>
                  </a:lnTo>
                  <a:lnTo>
                    <a:pt x="133" y="171"/>
                  </a:lnTo>
                  <a:lnTo>
                    <a:pt x="134" y="171"/>
                  </a:lnTo>
                  <a:lnTo>
                    <a:pt x="134" y="170"/>
                  </a:lnTo>
                  <a:lnTo>
                    <a:pt x="134" y="168"/>
                  </a:lnTo>
                  <a:lnTo>
                    <a:pt x="134" y="168"/>
                  </a:lnTo>
                  <a:lnTo>
                    <a:pt x="136" y="167"/>
                  </a:lnTo>
                  <a:lnTo>
                    <a:pt x="139" y="165"/>
                  </a:lnTo>
                  <a:lnTo>
                    <a:pt x="142" y="165"/>
                  </a:lnTo>
                  <a:lnTo>
                    <a:pt x="145" y="165"/>
                  </a:lnTo>
                  <a:lnTo>
                    <a:pt x="158" y="165"/>
                  </a:lnTo>
                  <a:lnTo>
                    <a:pt x="161" y="165"/>
                  </a:lnTo>
                  <a:lnTo>
                    <a:pt x="160" y="165"/>
                  </a:lnTo>
                  <a:lnTo>
                    <a:pt x="156" y="165"/>
                  </a:lnTo>
                  <a:lnTo>
                    <a:pt x="147" y="163"/>
                  </a:lnTo>
                  <a:lnTo>
                    <a:pt x="145" y="163"/>
                  </a:lnTo>
                  <a:lnTo>
                    <a:pt x="145" y="162"/>
                  </a:lnTo>
                  <a:lnTo>
                    <a:pt x="145" y="162"/>
                  </a:lnTo>
                  <a:lnTo>
                    <a:pt x="145" y="160"/>
                  </a:lnTo>
                  <a:lnTo>
                    <a:pt x="145" y="160"/>
                  </a:lnTo>
                  <a:lnTo>
                    <a:pt x="149" y="157"/>
                  </a:lnTo>
                  <a:lnTo>
                    <a:pt x="158" y="155"/>
                  </a:lnTo>
                  <a:lnTo>
                    <a:pt x="161" y="155"/>
                  </a:lnTo>
                  <a:lnTo>
                    <a:pt x="164" y="155"/>
                  </a:lnTo>
                  <a:lnTo>
                    <a:pt x="168" y="155"/>
                  </a:lnTo>
                  <a:lnTo>
                    <a:pt x="169" y="157"/>
                  </a:lnTo>
                  <a:lnTo>
                    <a:pt x="169" y="157"/>
                  </a:lnTo>
                  <a:lnTo>
                    <a:pt x="171" y="159"/>
                  </a:lnTo>
                  <a:lnTo>
                    <a:pt x="171" y="160"/>
                  </a:lnTo>
                  <a:lnTo>
                    <a:pt x="171" y="160"/>
                  </a:lnTo>
                  <a:lnTo>
                    <a:pt x="171" y="162"/>
                  </a:lnTo>
                  <a:lnTo>
                    <a:pt x="172" y="163"/>
                  </a:lnTo>
                  <a:lnTo>
                    <a:pt x="174" y="165"/>
                  </a:lnTo>
                  <a:lnTo>
                    <a:pt x="182" y="163"/>
                  </a:lnTo>
                  <a:lnTo>
                    <a:pt x="183" y="163"/>
                  </a:lnTo>
                  <a:lnTo>
                    <a:pt x="186" y="163"/>
                  </a:lnTo>
                  <a:lnTo>
                    <a:pt x="191" y="165"/>
                  </a:lnTo>
                  <a:lnTo>
                    <a:pt x="196" y="168"/>
                  </a:lnTo>
                  <a:lnTo>
                    <a:pt x="202" y="173"/>
                  </a:lnTo>
                  <a:lnTo>
                    <a:pt x="202" y="173"/>
                  </a:lnTo>
                  <a:lnTo>
                    <a:pt x="201" y="174"/>
                  </a:lnTo>
                  <a:lnTo>
                    <a:pt x="199" y="174"/>
                  </a:lnTo>
                  <a:lnTo>
                    <a:pt x="201" y="176"/>
                  </a:lnTo>
                  <a:lnTo>
                    <a:pt x="202" y="176"/>
                  </a:lnTo>
                  <a:lnTo>
                    <a:pt x="205" y="176"/>
                  </a:lnTo>
                  <a:lnTo>
                    <a:pt x="207" y="176"/>
                  </a:lnTo>
                  <a:lnTo>
                    <a:pt x="207" y="176"/>
                  </a:lnTo>
                  <a:lnTo>
                    <a:pt x="209" y="178"/>
                  </a:lnTo>
                  <a:lnTo>
                    <a:pt x="210" y="181"/>
                  </a:lnTo>
                  <a:lnTo>
                    <a:pt x="212" y="182"/>
                  </a:lnTo>
                  <a:lnTo>
                    <a:pt x="213" y="184"/>
                  </a:lnTo>
                  <a:lnTo>
                    <a:pt x="215" y="184"/>
                  </a:lnTo>
                  <a:lnTo>
                    <a:pt x="216" y="184"/>
                  </a:lnTo>
                  <a:lnTo>
                    <a:pt x="220" y="184"/>
                  </a:lnTo>
                  <a:lnTo>
                    <a:pt x="223" y="184"/>
                  </a:lnTo>
                  <a:lnTo>
                    <a:pt x="243" y="185"/>
                  </a:lnTo>
                  <a:lnTo>
                    <a:pt x="243" y="185"/>
                  </a:lnTo>
                  <a:lnTo>
                    <a:pt x="245" y="184"/>
                  </a:lnTo>
                  <a:lnTo>
                    <a:pt x="245" y="182"/>
                  </a:lnTo>
                  <a:lnTo>
                    <a:pt x="245" y="182"/>
                  </a:lnTo>
                  <a:lnTo>
                    <a:pt x="245" y="181"/>
                  </a:lnTo>
                  <a:lnTo>
                    <a:pt x="245" y="179"/>
                  </a:lnTo>
                  <a:lnTo>
                    <a:pt x="232" y="174"/>
                  </a:lnTo>
                  <a:lnTo>
                    <a:pt x="232" y="173"/>
                  </a:lnTo>
                  <a:lnTo>
                    <a:pt x="237" y="170"/>
                  </a:lnTo>
                  <a:lnTo>
                    <a:pt x="238" y="170"/>
                  </a:lnTo>
                  <a:lnTo>
                    <a:pt x="238" y="168"/>
                  </a:lnTo>
                  <a:lnTo>
                    <a:pt x="238" y="167"/>
                  </a:lnTo>
                  <a:lnTo>
                    <a:pt x="237" y="167"/>
                  </a:lnTo>
                  <a:lnTo>
                    <a:pt x="234" y="163"/>
                  </a:lnTo>
                  <a:lnTo>
                    <a:pt x="231" y="163"/>
                  </a:lnTo>
                  <a:lnTo>
                    <a:pt x="227" y="162"/>
                  </a:lnTo>
                  <a:lnTo>
                    <a:pt x="226" y="162"/>
                  </a:lnTo>
                  <a:lnTo>
                    <a:pt x="226" y="160"/>
                  </a:lnTo>
                  <a:lnTo>
                    <a:pt x="224" y="160"/>
                  </a:lnTo>
                  <a:lnTo>
                    <a:pt x="226" y="159"/>
                  </a:lnTo>
                  <a:lnTo>
                    <a:pt x="226" y="159"/>
                  </a:lnTo>
                  <a:lnTo>
                    <a:pt x="231" y="155"/>
                  </a:lnTo>
                  <a:lnTo>
                    <a:pt x="232" y="155"/>
                  </a:lnTo>
                  <a:lnTo>
                    <a:pt x="237" y="149"/>
                  </a:lnTo>
                  <a:lnTo>
                    <a:pt x="238" y="148"/>
                  </a:lnTo>
                  <a:lnTo>
                    <a:pt x="242" y="146"/>
                  </a:lnTo>
                  <a:lnTo>
                    <a:pt x="243" y="146"/>
                  </a:lnTo>
                  <a:lnTo>
                    <a:pt x="246" y="146"/>
                  </a:lnTo>
                  <a:close/>
                  <a:moveTo>
                    <a:pt x="516" y="146"/>
                  </a:moveTo>
                  <a:lnTo>
                    <a:pt x="519" y="146"/>
                  </a:lnTo>
                  <a:lnTo>
                    <a:pt x="522" y="148"/>
                  </a:lnTo>
                  <a:lnTo>
                    <a:pt x="522" y="148"/>
                  </a:lnTo>
                  <a:lnTo>
                    <a:pt x="524" y="148"/>
                  </a:lnTo>
                  <a:lnTo>
                    <a:pt x="524" y="149"/>
                  </a:lnTo>
                  <a:lnTo>
                    <a:pt x="522" y="149"/>
                  </a:lnTo>
                  <a:lnTo>
                    <a:pt x="522" y="151"/>
                  </a:lnTo>
                  <a:lnTo>
                    <a:pt x="521" y="152"/>
                  </a:lnTo>
                  <a:lnTo>
                    <a:pt x="521" y="152"/>
                  </a:lnTo>
                  <a:lnTo>
                    <a:pt x="522" y="154"/>
                  </a:lnTo>
                  <a:lnTo>
                    <a:pt x="522" y="154"/>
                  </a:lnTo>
                  <a:lnTo>
                    <a:pt x="522" y="155"/>
                  </a:lnTo>
                  <a:lnTo>
                    <a:pt x="522" y="155"/>
                  </a:lnTo>
                  <a:lnTo>
                    <a:pt x="522" y="155"/>
                  </a:lnTo>
                  <a:lnTo>
                    <a:pt x="519" y="155"/>
                  </a:lnTo>
                  <a:lnTo>
                    <a:pt x="519" y="155"/>
                  </a:lnTo>
                  <a:lnTo>
                    <a:pt x="518" y="155"/>
                  </a:lnTo>
                  <a:lnTo>
                    <a:pt x="516" y="155"/>
                  </a:lnTo>
                  <a:lnTo>
                    <a:pt x="514" y="152"/>
                  </a:lnTo>
                  <a:lnTo>
                    <a:pt x="513" y="151"/>
                  </a:lnTo>
                  <a:lnTo>
                    <a:pt x="511" y="149"/>
                  </a:lnTo>
                  <a:lnTo>
                    <a:pt x="511" y="148"/>
                  </a:lnTo>
                  <a:lnTo>
                    <a:pt x="511" y="148"/>
                  </a:lnTo>
                  <a:lnTo>
                    <a:pt x="513" y="146"/>
                  </a:lnTo>
                  <a:lnTo>
                    <a:pt x="516" y="146"/>
                  </a:lnTo>
                  <a:close/>
                  <a:moveTo>
                    <a:pt x="174" y="143"/>
                  </a:moveTo>
                  <a:lnTo>
                    <a:pt x="175" y="144"/>
                  </a:lnTo>
                  <a:lnTo>
                    <a:pt x="177" y="144"/>
                  </a:lnTo>
                  <a:lnTo>
                    <a:pt x="179" y="146"/>
                  </a:lnTo>
                  <a:lnTo>
                    <a:pt x="179" y="148"/>
                  </a:lnTo>
                  <a:lnTo>
                    <a:pt x="179" y="148"/>
                  </a:lnTo>
                  <a:lnTo>
                    <a:pt x="175" y="149"/>
                  </a:lnTo>
                  <a:lnTo>
                    <a:pt x="161" y="148"/>
                  </a:lnTo>
                  <a:lnTo>
                    <a:pt x="160" y="148"/>
                  </a:lnTo>
                  <a:lnTo>
                    <a:pt x="160" y="146"/>
                  </a:lnTo>
                  <a:lnTo>
                    <a:pt x="163" y="144"/>
                  </a:lnTo>
                  <a:lnTo>
                    <a:pt x="166" y="144"/>
                  </a:lnTo>
                  <a:lnTo>
                    <a:pt x="174" y="143"/>
                  </a:lnTo>
                  <a:close/>
                  <a:moveTo>
                    <a:pt x="434" y="138"/>
                  </a:moveTo>
                  <a:lnTo>
                    <a:pt x="437" y="138"/>
                  </a:lnTo>
                  <a:lnTo>
                    <a:pt x="445" y="140"/>
                  </a:lnTo>
                  <a:lnTo>
                    <a:pt x="451" y="141"/>
                  </a:lnTo>
                  <a:lnTo>
                    <a:pt x="456" y="143"/>
                  </a:lnTo>
                  <a:lnTo>
                    <a:pt x="459" y="143"/>
                  </a:lnTo>
                  <a:lnTo>
                    <a:pt x="462" y="143"/>
                  </a:lnTo>
                  <a:lnTo>
                    <a:pt x="464" y="143"/>
                  </a:lnTo>
                  <a:lnTo>
                    <a:pt x="467" y="144"/>
                  </a:lnTo>
                  <a:lnTo>
                    <a:pt x="469" y="146"/>
                  </a:lnTo>
                  <a:lnTo>
                    <a:pt x="472" y="148"/>
                  </a:lnTo>
                  <a:lnTo>
                    <a:pt x="472" y="148"/>
                  </a:lnTo>
                  <a:lnTo>
                    <a:pt x="472" y="148"/>
                  </a:lnTo>
                  <a:lnTo>
                    <a:pt x="472" y="149"/>
                  </a:lnTo>
                  <a:lnTo>
                    <a:pt x="472" y="149"/>
                  </a:lnTo>
                  <a:lnTo>
                    <a:pt x="472" y="151"/>
                  </a:lnTo>
                  <a:lnTo>
                    <a:pt x="472" y="152"/>
                  </a:lnTo>
                  <a:lnTo>
                    <a:pt x="470" y="154"/>
                  </a:lnTo>
                  <a:lnTo>
                    <a:pt x="469" y="155"/>
                  </a:lnTo>
                  <a:lnTo>
                    <a:pt x="469" y="155"/>
                  </a:lnTo>
                  <a:lnTo>
                    <a:pt x="467" y="157"/>
                  </a:lnTo>
                  <a:lnTo>
                    <a:pt x="469" y="157"/>
                  </a:lnTo>
                  <a:lnTo>
                    <a:pt x="475" y="152"/>
                  </a:lnTo>
                  <a:lnTo>
                    <a:pt x="480" y="152"/>
                  </a:lnTo>
                  <a:lnTo>
                    <a:pt x="486" y="152"/>
                  </a:lnTo>
                  <a:lnTo>
                    <a:pt x="492" y="151"/>
                  </a:lnTo>
                  <a:lnTo>
                    <a:pt x="497" y="149"/>
                  </a:lnTo>
                  <a:lnTo>
                    <a:pt x="500" y="151"/>
                  </a:lnTo>
                  <a:lnTo>
                    <a:pt x="502" y="151"/>
                  </a:lnTo>
                  <a:lnTo>
                    <a:pt x="508" y="152"/>
                  </a:lnTo>
                  <a:lnTo>
                    <a:pt x="510" y="154"/>
                  </a:lnTo>
                  <a:lnTo>
                    <a:pt x="511" y="155"/>
                  </a:lnTo>
                  <a:lnTo>
                    <a:pt x="511" y="155"/>
                  </a:lnTo>
                  <a:lnTo>
                    <a:pt x="510" y="157"/>
                  </a:lnTo>
                  <a:lnTo>
                    <a:pt x="507" y="155"/>
                  </a:lnTo>
                  <a:lnTo>
                    <a:pt x="500" y="155"/>
                  </a:lnTo>
                  <a:lnTo>
                    <a:pt x="499" y="155"/>
                  </a:lnTo>
                  <a:lnTo>
                    <a:pt x="499" y="155"/>
                  </a:lnTo>
                  <a:lnTo>
                    <a:pt x="497" y="155"/>
                  </a:lnTo>
                  <a:lnTo>
                    <a:pt x="499" y="157"/>
                  </a:lnTo>
                  <a:lnTo>
                    <a:pt x="499" y="157"/>
                  </a:lnTo>
                  <a:lnTo>
                    <a:pt x="507" y="157"/>
                  </a:lnTo>
                  <a:lnTo>
                    <a:pt x="529" y="162"/>
                  </a:lnTo>
                  <a:lnTo>
                    <a:pt x="530" y="163"/>
                  </a:lnTo>
                  <a:lnTo>
                    <a:pt x="530" y="163"/>
                  </a:lnTo>
                  <a:lnTo>
                    <a:pt x="529" y="163"/>
                  </a:lnTo>
                  <a:lnTo>
                    <a:pt x="527" y="165"/>
                  </a:lnTo>
                  <a:lnTo>
                    <a:pt x="514" y="167"/>
                  </a:lnTo>
                  <a:lnTo>
                    <a:pt x="507" y="165"/>
                  </a:lnTo>
                  <a:lnTo>
                    <a:pt x="500" y="163"/>
                  </a:lnTo>
                  <a:lnTo>
                    <a:pt x="499" y="163"/>
                  </a:lnTo>
                  <a:lnTo>
                    <a:pt x="500" y="165"/>
                  </a:lnTo>
                  <a:lnTo>
                    <a:pt x="503" y="167"/>
                  </a:lnTo>
                  <a:lnTo>
                    <a:pt x="507" y="168"/>
                  </a:lnTo>
                  <a:lnTo>
                    <a:pt x="508" y="168"/>
                  </a:lnTo>
                  <a:lnTo>
                    <a:pt x="514" y="170"/>
                  </a:lnTo>
                  <a:lnTo>
                    <a:pt x="516" y="170"/>
                  </a:lnTo>
                  <a:lnTo>
                    <a:pt x="518" y="171"/>
                  </a:lnTo>
                  <a:lnTo>
                    <a:pt x="521" y="171"/>
                  </a:lnTo>
                  <a:lnTo>
                    <a:pt x="522" y="173"/>
                  </a:lnTo>
                  <a:lnTo>
                    <a:pt x="524" y="174"/>
                  </a:lnTo>
                  <a:lnTo>
                    <a:pt x="524" y="174"/>
                  </a:lnTo>
                  <a:lnTo>
                    <a:pt x="525" y="174"/>
                  </a:lnTo>
                  <a:lnTo>
                    <a:pt x="529" y="176"/>
                  </a:lnTo>
                  <a:lnTo>
                    <a:pt x="530" y="178"/>
                  </a:lnTo>
                  <a:lnTo>
                    <a:pt x="530" y="178"/>
                  </a:lnTo>
                  <a:lnTo>
                    <a:pt x="530" y="179"/>
                  </a:lnTo>
                  <a:lnTo>
                    <a:pt x="529" y="181"/>
                  </a:lnTo>
                  <a:lnTo>
                    <a:pt x="524" y="182"/>
                  </a:lnTo>
                  <a:lnTo>
                    <a:pt x="524" y="184"/>
                  </a:lnTo>
                  <a:lnTo>
                    <a:pt x="529" y="184"/>
                  </a:lnTo>
                  <a:lnTo>
                    <a:pt x="529" y="184"/>
                  </a:lnTo>
                  <a:lnTo>
                    <a:pt x="535" y="187"/>
                  </a:lnTo>
                  <a:lnTo>
                    <a:pt x="535" y="187"/>
                  </a:lnTo>
                  <a:lnTo>
                    <a:pt x="535" y="187"/>
                  </a:lnTo>
                  <a:lnTo>
                    <a:pt x="537" y="185"/>
                  </a:lnTo>
                  <a:lnTo>
                    <a:pt x="537" y="184"/>
                  </a:lnTo>
                  <a:lnTo>
                    <a:pt x="535" y="182"/>
                  </a:lnTo>
                  <a:lnTo>
                    <a:pt x="535" y="182"/>
                  </a:lnTo>
                  <a:lnTo>
                    <a:pt x="537" y="181"/>
                  </a:lnTo>
                  <a:lnTo>
                    <a:pt x="537" y="181"/>
                  </a:lnTo>
                  <a:lnTo>
                    <a:pt x="538" y="181"/>
                  </a:lnTo>
                  <a:lnTo>
                    <a:pt x="540" y="181"/>
                  </a:lnTo>
                  <a:lnTo>
                    <a:pt x="544" y="185"/>
                  </a:lnTo>
                  <a:lnTo>
                    <a:pt x="552" y="182"/>
                  </a:lnTo>
                  <a:lnTo>
                    <a:pt x="552" y="184"/>
                  </a:lnTo>
                  <a:lnTo>
                    <a:pt x="554" y="185"/>
                  </a:lnTo>
                  <a:lnTo>
                    <a:pt x="554" y="185"/>
                  </a:lnTo>
                  <a:lnTo>
                    <a:pt x="557" y="182"/>
                  </a:lnTo>
                  <a:lnTo>
                    <a:pt x="559" y="182"/>
                  </a:lnTo>
                  <a:lnTo>
                    <a:pt x="565" y="185"/>
                  </a:lnTo>
                  <a:lnTo>
                    <a:pt x="568" y="187"/>
                  </a:lnTo>
                  <a:lnTo>
                    <a:pt x="570" y="187"/>
                  </a:lnTo>
                  <a:lnTo>
                    <a:pt x="573" y="189"/>
                  </a:lnTo>
                  <a:lnTo>
                    <a:pt x="578" y="189"/>
                  </a:lnTo>
                  <a:lnTo>
                    <a:pt x="578" y="187"/>
                  </a:lnTo>
                  <a:lnTo>
                    <a:pt x="576" y="185"/>
                  </a:lnTo>
                  <a:lnTo>
                    <a:pt x="578" y="184"/>
                  </a:lnTo>
                  <a:lnTo>
                    <a:pt x="582" y="182"/>
                  </a:lnTo>
                  <a:lnTo>
                    <a:pt x="585" y="184"/>
                  </a:lnTo>
                  <a:lnTo>
                    <a:pt x="592" y="181"/>
                  </a:lnTo>
                  <a:lnTo>
                    <a:pt x="595" y="181"/>
                  </a:lnTo>
                  <a:lnTo>
                    <a:pt x="596" y="181"/>
                  </a:lnTo>
                  <a:lnTo>
                    <a:pt x="604" y="178"/>
                  </a:lnTo>
                  <a:lnTo>
                    <a:pt x="606" y="178"/>
                  </a:lnTo>
                  <a:lnTo>
                    <a:pt x="606" y="176"/>
                  </a:lnTo>
                  <a:lnTo>
                    <a:pt x="609" y="176"/>
                  </a:lnTo>
                  <a:lnTo>
                    <a:pt x="617" y="178"/>
                  </a:lnTo>
                  <a:lnTo>
                    <a:pt x="619" y="178"/>
                  </a:lnTo>
                  <a:lnTo>
                    <a:pt x="626" y="176"/>
                  </a:lnTo>
                  <a:lnTo>
                    <a:pt x="630" y="176"/>
                  </a:lnTo>
                  <a:lnTo>
                    <a:pt x="633" y="176"/>
                  </a:lnTo>
                  <a:lnTo>
                    <a:pt x="639" y="176"/>
                  </a:lnTo>
                  <a:lnTo>
                    <a:pt x="645" y="178"/>
                  </a:lnTo>
                  <a:lnTo>
                    <a:pt x="647" y="178"/>
                  </a:lnTo>
                  <a:lnTo>
                    <a:pt x="645" y="179"/>
                  </a:lnTo>
                  <a:lnTo>
                    <a:pt x="647" y="181"/>
                  </a:lnTo>
                  <a:lnTo>
                    <a:pt x="647" y="181"/>
                  </a:lnTo>
                  <a:lnTo>
                    <a:pt x="648" y="181"/>
                  </a:lnTo>
                  <a:lnTo>
                    <a:pt x="656" y="181"/>
                  </a:lnTo>
                  <a:lnTo>
                    <a:pt x="658" y="181"/>
                  </a:lnTo>
                  <a:lnTo>
                    <a:pt x="661" y="182"/>
                  </a:lnTo>
                  <a:lnTo>
                    <a:pt x="661" y="184"/>
                  </a:lnTo>
                  <a:lnTo>
                    <a:pt x="661" y="184"/>
                  </a:lnTo>
                  <a:lnTo>
                    <a:pt x="660" y="185"/>
                  </a:lnTo>
                  <a:lnTo>
                    <a:pt x="660" y="185"/>
                  </a:lnTo>
                  <a:lnTo>
                    <a:pt x="661" y="185"/>
                  </a:lnTo>
                  <a:lnTo>
                    <a:pt x="667" y="187"/>
                  </a:lnTo>
                  <a:lnTo>
                    <a:pt x="669" y="187"/>
                  </a:lnTo>
                  <a:lnTo>
                    <a:pt x="669" y="189"/>
                  </a:lnTo>
                  <a:lnTo>
                    <a:pt x="671" y="192"/>
                  </a:lnTo>
                  <a:lnTo>
                    <a:pt x="671" y="192"/>
                  </a:lnTo>
                  <a:lnTo>
                    <a:pt x="669" y="193"/>
                  </a:lnTo>
                  <a:lnTo>
                    <a:pt x="664" y="196"/>
                  </a:lnTo>
                  <a:lnTo>
                    <a:pt x="658" y="198"/>
                  </a:lnTo>
                  <a:lnTo>
                    <a:pt x="658" y="200"/>
                  </a:lnTo>
                  <a:lnTo>
                    <a:pt x="660" y="200"/>
                  </a:lnTo>
                  <a:lnTo>
                    <a:pt x="661" y="200"/>
                  </a:lnTo>
                  <a:lnTo>
                    <a:pt x="663" y="200"/>
                  </a:lnTo>
                  <a:lnTo>
                    <a:pt x="667" y="200"/>
                  </a:lnTo>
                  <a:lnTo>
                    <a:pt x="667" y="200"/>
                  </a:lnTo>
                  <a:lnTo>
                    <a:pt x="671" y="200"/>
                  </a:lnTo>
                  <a:lnTo>
                    <a:pt x="671" y="201"/>
                  </a:lnTo>
                  <a:lnTo>
                    <a:pt x="672" y="203"/>
                  </a:lnTo>
                  <a:lnTo>
                    <a:pt x="671" y="203"/>
                  </a:lnTo>
                  <a:lnTo>
                    <a:pt x="664" y="204"/>
                  </a:lnTo>
                  <a:lnTo>
                    <a:pt x="661" y="203"/>
                  </a:lnTo>
                  <a:lnTo>
                    <a:pt x="660" y="203"/>
                  </a:lnTo>
                  <a:lnTo>
                    <a:pt x="658" y="203"/>
                  </a:lnTo>
                  <a:lnTo>
                    <a:pt x="660" y="203"/>
                  </a:lnTo>
                  <a:lnTo>
                    <a:pt x="661" y="204"/>
                  </a:lnTo>
                  <a:lnTo>
                    <a:pt x="661" y="206"/>
                  </a:lnTo>
                  <a:lnTo>
                    <a:pt x="661" y="206"/>
                  </a:lnTo>
                  <a:lnTo>
                    <a:pt x="660" y="207"/>
                  </a:lnTo>
                  <a:lnTo>
                    <a:pt x="660" y="209"/>
                  </a:lnTo>
                  <a:lnTo>
                    <a:pt x="660" y="209"/>
                  </a:lnTo>
                  <a:lnTo>
                    <a:pt x="660" y="212"/>
                  </a:lnTo>
                  <a:lnTo>
                    <a:pt x="660" y="212"/>
                  </a:lnTo>
                  <a:lnTo>
                    <a:pt x="645" y="212"/>
                  </a:lnTo>
                  <a:lnTo>
                    <a:pt x="644" y="212"/>
                  </a:lnTo>
                  <a:lnTo>
                    <a:pt x="641" y="214"/>
                  </a:lnTo>
                  <a:lnTo>
                    <a:pt x="637" y="215"/>
                  </a:lnTo>
                  <a:lnTo>
                    <a:pt x="636" y="215"/>
                  </a:lnTo>
                  <a:lnTo>
                    <a:pt x="633" y="215"/>
                  </a:lnTo>
                  <a:lnTo>
                    <a:pt x="628" y="214"/>
                  </a:lnTo>
                  <a:lnTo>
                    <a:pt x="625" y="214"/>
                  </a:lnTo>
                  <a:lnTo>
                    <a:pt x="623" y="214"/>
                  </a:lnTo>
                  <a:lnTo>
                    <a:pt x="622" y="212"/>
                  </a:lnTo>
                  <a:lnTo>
                    <a:pt x="620" y="212"/>
                  </a:lnTo>
                  <a:lnTo>
                    <a:pt x="619" y="211"/>
                  </a:lnTo>
                  <a:lnTo>
                    <a:pt x="619" y="209"/>
                  </a:lnTo>
                  <a:lnTo>
                    <a:pt x="619" y="207"/>
                  </a:lnTo>
                  <a:lnTo>
                    <a:pt x="619" y="206"/>
                  </a:lnTo>
                  <a:lnTo>
                    <a:pt x="619" y="206"/>
                  </a:lnTo>
                  <a:lnTo>
                    <a:pt x="617" y="206"/>
                  </a:lnTo>
                  <a:lnTo>
                    <a:pt x="617" y="204"/>
                  </a:lnTo>
                  <a:lnTo>
                    <a:pt x="614" y="203"/>
                  </a:lnTo>
                  <a:lnTo>
                    <a:pt x="612" y="203"/>
                  </a:lnTo>
                  <a:lnTo>
                    <a:pt x="612" y="203"/>
                  </a:lnTo>
                  <a:lnTo>
                    <a:pt x="612" y="204"/>
                  </a:lnTo>
                  <a:lnTo>
                    <a:pt x="612" y="204"/>
                  </a:lnTo>
                  <a:lnTo>
                    <a:pt x="615" y="206"/>
                  </a:lnTo>
                  <a:lnTo>
                    <a:pt x="615" y="206"/>
                  </a:lnTo>
                  <a:lnTo>
                    <a:pt x="614" y="209"/>
                  </a:lnTo>
                  <a:lnTo>
                    <a:pt x="614" y="209"/>
                  </a:lnTo>
                  <a:lnTo>
                    <a:pt x="612" y="212"/>
                  </a:lnTo>
                  <a:lnTo>
                    <a:pt x="611" y="212"/>
                  </a:lnTo>
                  <a:lnTo>
                    <a:pt x="607" y="212"/>
                  </a:lnTo>
                  <a:lnTo>
                    <a:pt x="601" y="214"/>
                  </a:lnTo>
                  <a:lnTo>
                    <a:pt x="600" y="214"/>
                  </a:lnTo>
                  <a:lnTo>
                    <a:pt x="596" y="214"/>
                  </a:lnTo>
                  <a:lnTo>
                    <a:pt x="593" y="214"/>
                  </a:lnTo>
                  <a:lnTo>
                    <a:pt x="592" y="212"/>
                  </a:lnTo>
                  <a:lnTo>
                    <a:pt x="590" y="211"/>
                  </a:lnTo>
                  <a:lnTo>
                    <a:pt x="590" y="211"/>
                  </a:lnTo>
                  <a:lnTo>
                    <a:pt x="590" y="214"/>
                  </a:lnTo>
                  <a:lnTo>
                    <a:pt x="589" y="214"/>
                  </a:lnTo>
                  <a:lnTo>
                    <a:pt x="589" y="214"/>
                  </a:lnTo>
                  <a:lnTo>
                    <a:pt x="585" y="212"/>
                  </a:lnTo>
                  <a:lnTo>
                    <a:pt x="584" y="211"/>
                  </a:lnTo>
                  <a:lnTo>
                    <a:pt x="584" y="211"/>
                  </a:lnTo>
                  <a:lnTo>
                    <a:pt x="584" y="212"/>
                  </a:lnTo>
                  <a:lnTo>
                    <a:pt x="584" y="212"/>
                  </a:lnTo>
                  <a:lnTo>
                    <a:pt x="584" y="214"/>
                  </a:lnTo>
                  <a:lnTo>
                    <a:pt x="579" y="214"/>
                  </a:lnTo>
                  <a:lnTo>
                    <a:pt x="578" y="214"/>
                  </a:lnTo>
                  <a:lnTo>
                    <a:pt x="574" y="214"/>
                  </a:lnTo>
                  <a:lnTo>
                    <a:pt x="573" y="214"/>
                  </a:lnTo>
                  <a:lnTo>
                    <a:pt x="571" y="214"/>
                  </a:lnTo>
                  <a:lnTo>
                    <a:pt x="566" y="212"/>
                  </a:lnTo>
                  <a:lnTo>
                    <a:pt x="566" y="212"/>
                  </a:lnTo>
                  <a:lnTo>
                    <a:pt x="566" y="214"/>
                  </a:lnTo>
                  <a:lnTo>
                    <a:pt x="565" y="215"/>
                  </a:lnTo>
                  <a:lnTo>
                    <a:pt x="562" y="215"/>
                  </a:lnTo>
                  <a:lnTo>
                    <a:pt x="557" y="214"/>
                  </a:lnTo>
                  <a:lnTo>
                    <a:pt x="554" y="215"/>
                  </a:lnTo>
                  <a:lnTo>
                    <a:pt x="548" y="214"/>
                  </a:lnTo>
                  <a:lnTo>
                    <a:pt x="541" y="214"/>
                  </a:lnTo>
                  <a:lnTo>
                    <a:pt x="540" y="214"/>
                  </a:lnTo>
                  <a:lnTo>
                    <a:pt x="540" y="214"/>
                  </a:lnTo>
                  <a:lnTo>
                    <a:pt x="540" y="212"/>
                  </a:lnTo>
                  <a:lnTo>
                    <a:pt x="540" y="211"/>
                  </a:lnTo>
                  <a:lnTo>
                    <a:pt x="541" y="209"/>
                  </a:lnTo>
                  <a:lnTo>
                    <a:pt x="543" y="207"/>
                  </a:lnTo>
                  <a:lnTo>
                    <a:pt x="543" y="206"/>
                  </a:lnTo>
                  <a:lnTo>
                    <a:pt x="541" y="206"/>
                  </a:lnTo>
                  <a:lnTo>
                    <a:pt x="541" y="204"/>
                  </a:lnTo>
                  <a:lnTo>
                    <a:pt x="540" y="204"/>
                  </a:lnTo>
                  <a:lnTo>
                    <a:pt x="538" y="206"/>
                  </a:lnTo>
                  <a:lnTo>
                    <a:pt x="537" y="207"/>
                  </a:lnTo>
                  <a:lnTo>
                    <a:pt x="535" y="209"/>
                  </a:lnTo>
                  <a:lnTo>
                    <a:pt x="535" y="207"/>
                  </a:lnTo>
                  <a:lnTo>
                    <a:pt x="535" y="206"/>
                  </a:lnTo>
                  <a:lnTo>
                    <a:pt x="533" y="206"/>
                  </a:lnTo>
                  <a:lnTo>
                    <a:pt x="533" y="206"/>
                  </a:lnTo>
                  <a:lnTo>
                    <a:pt x="533" y="206"/>
                  </a:lnTo>
                  <a:lnTo>
                    <a:pt x="532" y="207"/>
                  </a:lnTo>
                  <a:lnTo>
                    <a:pt x="532" y="207"/>
                  </a:lnTo>
                  <a:lnTo>
                    <a:pt x="530" y="207"/>
                  </a:lnTo>
                  <a:lnTo>
                    <a:pt x="530" y="207"/>
                  </a:lnTo>
                  <a:lnTo>
                    <a:pt x="530" y="209"/>
                  </a:lnTo>
                  <a:lnTo>
                    <a:pt x="530" y="209"/>
                  </a:lnTo>
                  <a:lnTo>
                    <a:pt x="530" y="211"/>
                  </a:lnTo>
                  <a:lnTo>
                    <a:pt x="529" y="211"/>
                  </a:lnTo>
                  <a:lnTo>
                    <a:pt x="527" y="212"/>
                  </a:lnTo>
                  <a:lnTo>
                    <a:pt x="525" y="212"/>
                  </a:lnTo>
                  <a:lnTo>
                    <a:pt x="521" y="212"/>
                  </a:lnTo>
                  <a:lnTo>
                    <a:pt x="519" y="212"/>
                  </a:lnTo>
                  <a:lnTo>
                    <a:pt x="513" y="211"/>
                  </a:lnTo>
                  <a:lnTo>
                    <a:pt x="511" y="211"/>
                  </a:lnTo>
                  <a:lnTo>
                    <a:pt x="508" y="209"/>
                  </a:lnTo>
                  <a:lnTo>
                    <a:pt x="505" y="207"/>
                  </a:lnTo>
                  <a:lnTo>
                    <a:pt x="505" y="207"/>
                  </a:lnTo>
                  <a:lnTo>
                    <a:pt x="507" y="206"/>
                  </a:lnTo>
                  <a:lnTo>
                    <a:pt x="507" y="204"/>
                  </a:lnTo>
                  <a:lnTo>
                    <a:pt x="502" y="207"/>
                  </a:lnTo>
                  <a:lnTo>
                    <a:pt x="502" y="207"/>
                  </a:lnTo>
                  <a:lnTo>
                    <a:pt x="502" y="211"/>
                  </a:lnTo>
                  <a:lnTo>
                    <a:pt x="502" y="211"/>
                  </a:lnTo>
                  <a:lnTo>
                    <a:pt x="499" y="209"/>
                  </a:lnTo>
                  <a:lnTo>
                    <a:pt x="497" y="211"/>
                  </a:lnTo>
                  <a:lnTo>
                    <a:pt x="497" y="209"/>
                  </a:lnTo>
                  <a:lnTo>
                    <a:pt x="494" y="209"/>
                  </a:lnTo>
                  <a:lnTo>
                    <a:pt x="492" y="207"/>
                  </a:lnTo>
                  <a:lnTo>
                    <a:pt x="491" y="206"/>
                  </a:lnTo>
                  <a:lnTo>
                    <a:pt x="488" y="201"/>
                  </a:lnTo>
                  <a:lnTo>
                    <a:pt x="488" y="198"/>
                  </a:lnTo>
                  <a:lnTo>
                    <a:pt x="488" y="198"/>
                  </a:lnTo>
                  <a:lnTo>
                    <a:pt x="489" y="196"/>
                  </a:lnTo>
                  <a:lnTo>
                    <a:pt x="489" y="196"/>
                  </a:lnTo>
                  <a:lnTo>
                    <a:pt x="486" y="195"/>
                  </a:lnTo>
                  <a:lnTo>
                    <a:pt x="484" y="193"/>
                  </a:lnTo>
                  <a:lnTo>
                    <a:pt x="484" y="192"/>
                  </a:lnTo>
                  <a:lnTo>
                    <a:pt x="484" y="192"/>
                  </a:lnTo>
                  <a:lnTo>
                    <a:pt x="483" y="190"/>
                  </a:lnTo>
                  <a:lnTo>
                    <a:pt x="483" y="189"/>
                  </a:lnTo>
                  <a:lnTo>
                    <a:pt x="484" y="189"/>
                  </a:lnTo>
                  <a:lnTo>
                    <a:pt x="484" y="185"/>
                  </a:lnTo>
                  <a:lnTo>
                    <a:pt x="488" y="182"/>
                  </a:lnTo>
                  <a:lnTo>
                    <a:pt x="489" y="181"/>
                  </a:lnTo>
                  <a:lnTo>
                    <a:pt x="489" y="181"/>
                  </a:lnTo>
                  <a:lnTo>
                    <a:pt x="488" y="179"/>
                  </a:lnTo>
                  <a:lnTo>
                    <a:pt x="488" y="176"/>
                  </a:lnTo>
                  <a:lnTo>
                    <a:pt x="488" y="174"/>
                  </a:lnTo>
                  <a:lnTo>
                    <a:pt x="486" y="173"/>
                  </a:lnTo>
                  <a:lnTo>
                    <a:pt x="483" y="171"/>
                  </a:lnTo>
                  <a:lnTo>
                    <a:pt x="480" y="167"/>
                  </a:lnTo>
                  <a:lnTo>
                    <a:pt x="477" y="163"/>
                  </a:lnTo>
                  <a:lnTo>
                    <a:pt x="473" y="160"/>
                  </a:lnTo>
                  <a:lnTo>
                    <a:pt x="472" y="160"/>
                  </a:lnTo>
                  <a:lnTo>
                    <a:pt x="470" y="160"/>
                  </a:lnTo>
                  <a:lnTo>
                    <a:pt x="467" y="162"/>
                  </a:lnTo>
                  <a:lnTo>
                    <a:pt x="466" y="162"/>
                  </a:lnTo>
                  <a:lnTo>
                    <a:pt x="466" y="162"/>
                  </a:lnTo>
                  <a:lnTo>
                    <a:pt x="462" y="162"/>
                  </a:lnTo>
                  <a:lnTo>
                    <a:pt x="456" y="162"/>
                  </a:lnTo>
                  <a:lnTo>
                    <a:pt x="453" y="162"/>
                  </a:lnTo>
                  <a:lnTo>
                    <a:pt x="450" y="162"/>
                  </a:lnTo>
                  <a:lnTo>
                    <a:pt x="447" y="163"/>
                  </a:lnTo>
                  <a:lnTo>
                    <a:pt x="442" y="163"/>
                  </a:lnTo>
                  <a:lnTo>
                    <a:pt x="440" y="160"/>
                  </a:lnTo>
                  <a:lnTo>
                    <a:pt x="434" y="159"/>
                  </a:lnTo>
                  <a:lnTo>
                    <a:pt x="432" y="157"/>
                  </a:lnTo>
                  <a:lnTo>
                    <a:pt x="431" y="155"/>
                  </a:lnTo>
                  <a:lnTo>
                    <a:pt x="432" y="155"/>
                  </a:lnTo>
                  <a:lnTo>
                    <a:pt x="436" y="154"/>
                  </a:lnTo>
                  <a:lnTo>
                    <a:pt x="436" y="154"/>
                  </a:lnTo>
                  <a:lnTo>
                    <a:pt x="437" y="152"/>
                  </a:lnTo>
                  <a:lnTo>
                    <a:pt x="434" y="154"/>
                  </a:lnTo>
                  <a:lnTo>
                    <a:pt x="432" y="154"/>
                  </a:lnTo>
                  <a:lnTo>
                    <a:pt x="423" y="149"/>
                  </a:lnTo>
                  <a:lnTo>
                    <a:pt x="420" y="149"/>
                  </a:lnTo>
                  <a:lnTo>
                    <a:pt x="420" y="148"/>
                  </a:lnTo>
                  <a:lnTo>
                    <a:pt x="418" y="148"/>
                  </a:lnTo>
                  <a:lnTo>
                    <a:pt x="418" y="148"/>
                  </a:lnTo>
                  <a:lnTo>
                    <a:pt x="420" y="146"/>
                  </a:lnTo>
                  <a:lnTo>
                    <a:pt x="421" y="148"/>
                  </a:lnTo>
                  <a:lnTo>
                    <a:pt x="423" y="148"/>
                  </a:lnTo>
                  <a:lnTo>
                    <a:pt x="426" y="148"/>
                  </a:lnTo>
                  <a:lnTo>
                    <a:pt x="426" y="146"/>
                  </a:lnTo>
                  <a:lnTo>
                    <a:pt x="426" y="146"/>
                  </a:lnTo>
                  <a:lnTo>
                    <a:pt x="423" y="144"/>
                  </a:lnTo>
                  <a:lnTo>
                    <a:pt x="421" y="144"/>
                  </a:lnTo>
                  <a:lnTo>
                    <a:pt x="420" y="143"/>
                  </a:lnTo>
                  <a:lnTo>
                    <a:pt x="421" y="141"/>
                  </a:lnTo>
                  <a:lnTo>
                    <a:pt x="421" y="141"/>
                  </a:lnTo>
                  <a:lnTo>
                    <a:pt x="421" y="141"/>
                  </a:lnTo>
                  <a:lnTo>
                    <a:pt x="425" y="141"/>
                  </a:lnTo>
                  <a:lnTo>
                    <a:pt x="426" y="140"/>
                  </a:lnTo>
                  <a:lnTo>
                    <a:pt x="431" y="138"/>
                  </a:lnTo>
                  <a:lnTo>
                    <a:pt x="434" y="138"/>
                  </a:lnTo>
                  <a:close/>
                  <a:moveTo>
                    <a:pt x="136" y="124"/>
                  </a:moveTo>
                  <a:lnTo>
                    <a:pt x="138" y="124"/>
                  </a:lnTo>
                  <a:lnTo>
                    <a:pt x="139" y="124"/>
                  </a:lnTo>
                  <a:lnTo>
                    <a:pt x="142" y="126"/>
                  </a:lnTo>
                  <a:lnTo>
                    <a:pt x="149" y="129"/>
                  </a:lnTo>
                  <a:lnTo>
                    <a:pt x="150" y="130"/>
                  </a:lnTo>
                  <a:lnTo>
                    <a:pt x="150" y="130"/>
                  </a:lnTo>
                  <a:lnTo>
                    <a:pt x="150" y="132"/>
                  </a:lnTo>
                  <a:lnTo>
                    <a:pt x="149" y="132"/>
                  </a:lnTo>
                  <a:lnTo>
                    <a:pt x="139" y="135"/>
                  </a:lnTo>
                  <a:lnTo>
                    <a:pt x="138" y="137"/>
                  </a:lnTo>
                  <a:lnTo>
                    <a:pt x="139" y="137"/>
                  </a:lnTo>
                  <a:lnTo>
                    <a:pt x="142" y="140"/>
                  </a:lnTo>
                  <a:lnTo>
                    <a:pt x="145" y="141"/>
                  </a:lnTo>
                  <a:lnTo>
                    <a:pt x="145" y="143"/>
                  </a:lnTo>
                  <a:lnTo>
                    <a:pt x="144" y="143"/>
                  </a:lnTo>
                  <a:lnTo>
                    <a:pt x="141" y="143"/>
                  </a:lnTo>
                  <a:lnTo>
                    <a:pt x="141" y="143"/>
                  </a:lnTo>
                  <a:lnTo>
                    <a:pt x="139" y="143"/>
                  </a:lnTo>
                  <a:lnTo>
                    <a:pt x="139" y="144"/>
                  </a:lnTo>
                  <a:lnTo>
                    <a:pt x="142" y="148"/>
                  </a:lnTo>
                  <a:lnTo>
                    <a:pt x="144" y="148"/>
                  </a:lnTo>
                  <a:lnTo>
                    <a:pt x="144" y="149"/>
                  </a:lnTo>
                  <a:lnTo>
                    <a:pt x="142" y="149"/>
                  </a:lnTo>
                  <a:lnTo>
                    <a:pt x="142" y="151"/>
                  </a:lnTo>
                  <a:lnTo>
                    <a:pt x="139" y="152"/>
                  </a:lnTo>
                  <a:lnTo>
                    <a:pt x="136" y="154"/>
                  </a:lnTo>
                  <a:lnTo>
                    <a:pt x="128" y="154"/>
                  </a:lnTo>
                  <a:lnTo>
                    <a:pt x="128" y="155"/>
                  </a:lnTo>
                  <a:lnTo>
                    <a:pt x="128" y="157"/>
                  </a:lnTo>
                  <a:lnTo>
                    <a:pt x="128" y="159"/>
                  </a:lnTo>
                  <a:lnTo>
                    <a:pt x="128" y="159"/>
                  </a:lnTo>
                  <a:lnTo>
                    <a:pt x="127" y="160"/>
                  </a:lnTo>
                  <a:lnTo>
                    <a:pt x="127" y="162"/>
                  </a:lnTo>
                  <a:lnTo>
                    <a:pt x="125" y="162"/>
                  </a:lnTo>
                  <a:lnTo>
                    <a:pt x="123" y="162"/>
                  </a:lnTo>
                  <a:lnTo>
                    <a:pt x="122" y="162"/>
                  </a:lnTo>
                  <a:lnTo>
                    <a:pt x="117" y="162"/>
                  </a:lnTo>
                  <a:lnTo>
                    <a:pt x="116" y="160"/>
                  </a:lnTo>
                  <a:lnTo>
                    <a:pt x="114" y="159"/>
                  </a:lnTo>
                  <a:lnTo>
                    <a:pt x="114" y="157"/>
                  </a:lnTo>
                  <a:lnTo>
                    <a:pt x="114" y="155"/>
                  </a:lnTo>
                  <a:lnTo>
                    <a:pt x="114" y="154"/>
                  </a:lnTo>
                  <a:lnTo>
                    <a:pt x="116" y="151"/>
                  </a:lnTo>
                  <a:lnTo>
                    <a:pt x="117" y="149"/>
                  </a:lnTo>
                  <a:lnTo>
                    <a:pt x="117" y="148"/>
                  </a:lnTo>
                  <a:lnTo>
                    <a:pt x="117" y="146"/>
                  </a:lnTo>
                  <a:lnTo>
                    <a:pt x="116" y="146"/>
                  </a:lnTo>
                  <a:lnTo>
                    <a:pt x="112" y="148"/>
                  </a:lnTo>
                  <a:lnTo>
                    <a:pt x="111" y="148"/>
                  </a:lnTo>
                  <a:lnTo>
                    <a:pt x="109" y="148"/>
                  </a:lnTo>
                  <a:lnTo>
                    <a:pt x="109" y="149"/>
                  </a:lnTo>
                  <a:lnTo>
                    <a:pt x="108" y="151"/>
                  </a:lnTo>
                  <a:lnTo>
                    <a:pt x="108" y="152"/>
                  </a:lnTo>
                  <a:lnTo>
                    <a:pt x="108" y="154"/>
                  </a:lnTo>
                  <a:lnTo>
                    <a:pt x="106" y="155"/>
                  </a:lnTo>
                  <a:lnTo>
                    <a:pt x="103" y="155"/>
                  </a:lnTo>
                  <a:lnTo>
                    <a:pt x="103" y="155"/>
                  </a:lnTo>
                  <a:lnTo>
                    <a:pt x="101" y="155"/>
                  </a:lnTo>
                  <a:lnTo>
                    <a:pt x="103" y="157"/>
                  </a:lnTo>
                  <a:lnTo>
                    <a:pt x="104" y="159"/>
                  </a:lnTo>
                  <a:lnTo>
                    <a:pt x="104" y="160"/>
                  </a:lnTo>
                  <a:lnTo>
                    <a:pt x="104" y="160"/>
                  </a:lnTo>
                  <a:lnTo>
                    <a:pt x="103" y="162"/>
                  </a:lnTo>
                  <a:lnTo>
                    <a:pt x="101" y="163"/>
                  </a:lnTo>
                  <a:lnTo>
                    <a:pt x="100" y="165"/>
                  </a:lnTo>
                  <a:lnTo>
                    <a:pt x="100" y="167"/>
                  </a:lnTo>
                  <a:lnTo>
                    <a:pt x="98" y="167"/>
                  </a:lnTo>
                  <a:lnTo>
                    <a:pt x="97" y="167"/>
                  </a:lnTo>
                  <a:lnTo>
                    <a:pt x="97" y="165"/>
                  </a:lnTo>
                  <a:lnTo>
                    <a:pt x="93" y="163"/>
                  </a:lnTo>
                  <a:lnTo>
                    <a:pt x="93" y="162"/>
                  </a:lnTo>
                  <a:lnTo>
                    <a:pt x="92" y="160"/>
                  </a:lnTo>
                  <a:lnTo>
                    <a:pt x="92" y="160"/>
                  </a:lnTo>
                  <a:lnTo>
                    <a:pt x="92" y="160"/>
                  </a:lnTo>
                  <a:lnTo>
                    <a:pt x="90" y="162"/>
                  </a:lnTo>
                  <a:lnTo>
                    <a:pt x="90" y="163"/>
                  </a:lnTo>
                  <a:lnTo>
                    <a:pt x="90" y="165"/>
                  </a:lnTo>
                  <a:lnTo>
                    <a:pt x="90" y="167"/>
                  </a:lnTo>
                  <a:lnTo>
                    <a:pt x="89" y="167"/>
                  </a:lnTo>
                  <a:lnTo>
                    <a:pt x="89" y="168"/>
                  </a:lnTo>
                  <a:lnTo>
                    <a:pt x="92" y="170"/>
                  </a:lnTo>
                  <a:lnTo>
                    <a:pt x="92" y="170"/>
                  </a:lnTo>
                  <a:lnTo>
                    <a:pt x="92" y="171"/>
                  </a:lnTo>
                  <a:lnTo>
                    <a:pt x="92" y="171"/>
                  </a:lnTo>
                  <a:lnTo>
                    <a:pt x="90" y="171"/>
                  </a:lnTo>
                  <a:lnTo>
                    <a:pt x="90" y="173"/>
                  </a:lnTo>
                  <a:lnTo>
                    <a:pt x="89" y="173"/>
                  </a:lnTo>
                  <a:lnTo>
                    <a:pt x="86" y="174"/>
                  </a:lnTo>
                  <a:lnTo>
                    <a:pt x="82" y="174"/>
                  </a:lnTo>
                  <a:lnTo>
                    <a:pt x="79" y="176"/>
                  </a:lnTo>
                  <a:lnTo>
                    <a:pt x="79" y="176"/>
                  </a:lnTo>
                  <a:lnTo>
                    <a:pt x="78" y="174"/>
                  </a:lnTo>
                  <a:lnTo>
                    <a:pt x="78" y="171"/>
                  </a:lnTo>
                  <a:lnTo>
                    <a:pt x="78" y="170"/>
                  </a:lnTo>
                  <a:lnTo>
                    <a:pt x="76" y="170"/>
                  </a:lnTo>
                  <a:lnTo>
                    <a:pt x="75" y="167"/>
                  </a:lnTo>
                  <a:lnTo>
                    <a:pt x="75" y="165"/>
                  </a:lnTo>
                  <a:lnTo>
                    <a:pt x="73" y="165"/>
                  </a:lnTo>
                  <a:lnTo>
                    <a:pt x="73" y="165"/>
                  </a:lnTo>
                  <a:lnTo>
                    <a:pt x="71" y="165"/>
                  </a:lnTo>
                  <a:lnTo>
                    <a:pt x="70" y="170"/>
                  </a:lnTo>
                  <a:lnTo>
                    <a:pt x="68" y="171"/>
                  </a:lnTo>
                  <a:lnTo>
                    <a:pt x="67" y="171"/>
                  </a:lnTo>
                  <a:lnTo>
                    <a:pt x="65" y="171"/>
                  </a:lnTo>
                  <a:lnTo>
                    <a:pt x="60" y="170"/>
                  </a:lnTo>
                  <a:lnTo>
                    <a:pt x="57" y="170"/>
                  </a:lnTo>
                  <a:lnTo>
                    <a:pt x="56" y="170"/>
                  </a:lnTo>
                  <a:lnTo>
                    <a:pt x="52" y="171"/>
                  </a:lnTo>
                  <a:lnTo>
                    <a:pt x="51" y="173"/>
                  </a:lnTo>
                  <a:lnTo>
                    <a:pt x="48" y="171"/>
                  </a:lnTo>
                  <a:lnTo>
                    <a:pt x="48" y="171"/>
                  </a:lnTo>
                  <a:lnTo>
                    <a:pt x="46" y="170"/>
                  </a:lnTo>
                  <a:lnTo>
                    <a:pt x="46" y="170"/>
                  </a:lnTo>
                  <a:lnTo>
                    <a:pt x="48" y="170"/>
                  </a:lnTo>
                  <a:lnTo>
                    <a:pt x="48" y="168"/>
                  </a:lnTo>
                  <a:lnTo>
                    <a:pt x="48" y="168"/>
                  </a:lnTo>
                  <a:lnTo>
                    <a:pt x="48" y="167"/>
                  </a:lnTo>
                  <a:lnTo>
                    <a:pt x="48" y="167"/>
                  </a:lnTo>
                  <a:lnTo>
                    <a:pt x="48" y="167"/>
                  </a:lnTo>
                  <a:lnTo>
                    <a:pt x="48" y="165"/>
                  </a:lnTo>
                  <a:lnTo>
                    <a:pt x="48" y="165"/>
                  </a:lnTo>
                  <a:lnTo>
                    <a:pt x="46" y="165"/>
                  </a:lnTo>
                  <a:lnTo>
                    <a:pt x="43" y="167"/>
                  </a:lnTo>
                  <a:lnTo>
                    <a:pt x="43" y="165"/>
                  </a:lnTo>
                  <a:lnTo>
                    <a:pt x="45" y="163"/>
                  </a:lnTo>
                  <a:lnTo>
                    <a:pt x="49" y="160"/>
                  </a:lnTo>
                  <a:lnTo>
                    <a:pt x="49" y="159"/>
                  </a:lnTo>
                  <a:lnTo>
                    <a:pt x="51" y="159"/>
                  </a:lnTo>
                  <a:lnTo>
                    <a:pt x="62" y="157"/>
                  </a:lnTo>
                  <a:lnTo>
                    <a:pt x="62" y="157"/>
                  </a:lnTo>
                  <a:lnTo>
                    <a:pt x="68" y="152"/>
                  </a:lnTo>
                  <a:lnTo>
                    <a:pt x="70" y="151"/>
                  </a:lnTo>
                  <a:lnTo>
                    <a:pt x="71" y="149"/>
                  </a:lnTo>
                  <a:lnTo>
                    <a:pt x="78" y="146"/>
                  </a:lnTo>
                  <a:lnTo>
                    <a:pt x="79" y="146"/>
                  </a:lnTo>
                  <a:lnTo>
                    <a:pt x="79" y="144"/>
                  </a:lnTo>
                  <a:lnTo>
                    <a:pt x="81" y="143"/>
                  </a:lnTo>
                  <a:lnTo>
                    <a:pt x="82" y="143"/>
                  </a:lnTo>
                  <a:lnTo>
                    <a:pt x="87" y="138"/>
                  </a:lnTo>
                  <a:lnTo>
                    <a:pt x="92" y="135"/>
                  </a:lnTo>
                  <a:lnTo>
                    <a:pt x="95" y="133"/>
                  </a:lnTo>
                  <a:lnTo>
                    <a:pt x="98" y="130"/>
                  </a:lnTo>
                  <a:lnTo>
                    <a:pt x="103" y="130"/>
                  </a:lnTo>
                  <a:lnTo>
                    <a:pt x="114" y="129"/>
                  </a:lnTo>
                  <a:lnTo>
                    <a:pt x="122" y="130"/>
                  </a:lnTo>
                  <a:lnTo>
                    <a:pt x="125" y="130"/>
                  </a:lnTo>
                  <a:lnTo>
                    <a:pt x="125" y="130"/>
                  </a:lnTo>
                  <a:lnTo>
                    <a:pt x="127" y="129"/>
                  </a:lnTo>
                  <a:lnTo>
                    <a:pt x="128" y="130"/>
                  </a:lnTo>
                  <a:lnTo>
                    <a:pt x="131" y="130"/>
                  </a:lnTo>
                  <a:lnTo>
                    <a:pt x="131" y="130"/>
                  </a:lnTo>
                  <a:lnTo>
                    <a:pt x="133" y="129"/>
                  </a:lnTo>
                  <a:lnTo>
                    <a:pt x="131" y="129"/>
                  </a:lnTo>
                  <a:lnTo>
                    <a:pt x="128" y="127"/>
                  </a:lnTo>
                  <a:lnTo>
                    <a:pt x="128" y="127"/>
                  </a:lnTo>
                  <a:lnTo>
                    <a:pt x="128" y="126"/>
                  </a:lnTo>
                  <a:lnTo>
                    <a:pt x="130" y="126"/>
                  </a:lnTo>
                  <a:lnTo>
                    <a:pt x="131" y="124"/>
                  </a:lnTo>
                  <a:lnTo>
                    <a:pt x="136" y="124"/>
                  </a:lnTo>
                  <a:close/>
                  <a:moveTo>
                    <a:pt x="507" y="121"/>
                  </a:moveTo>
                  <a:lnTo>
                    <a:pt x="510" y="121"/>
                  </a:lnTo>
                  <a:lnTo>
                    <a:pt x="513" y="121"/>
                  </a:lnTo>
                  <a:lnTo>
                    <a:pt x="516" y="122"/>
                  </a:lnTo>
                  <a:lnTo>
                    <a:pt x="521" y="126"/>
                  </a:lnTo>
                  <a:lnTo>
                    <a:pt x="522" y="127"/>
                  </a:lnTo>
                  <a:lnTo>
                    <a:pt x="524" y="129"/>
                  </a:lnTo>
                  <a:lnTo>
                    <a:pt x="524" y="130"/>
                  </a:lnTo>
                  <a:lnTo>
                    <a:pt x="522" y="130"/>
                  </a:lnTo>
                  <a:lnTo>
                    <a:pt x="522" y="132"/>
                  </a:lnTo>
                  <a:lnTo>
                    <a:pt x="521" y="132"/>
                  </a:lnTo>
                  <a:lnTo>
                    <a:pt x="518" y="133"/>
                  </a:lnTo>
                  <a:lnTo>
                    <a:pt x="516" y="133"/>
                  </a:lnTo>
                  <a:lnTo>
                    <a:pt x="505" y="130"/>
                  </a:lnTo>
                  <a:lnTo>
                    <a:pt x="502" y="129"/>
                  </a:lnTo>
                  <a:lnTo>
                    <a:pt x="502" y="127"/>
                  </a:lnTo>
                  <a:lnTo>
                    <a:pt x="502" y="126"/>
                  </a:lnTo>
                  <a:lnTo>
                    <a:pt x="502" y="124"/>
                  </a:lnTo>
                  <a:lnTo>
                    <a:pt x="502" y="122"/>
                  </a:lnTo>
                  <a:lnTo>
                    <a:pt x="503" y="121"/>
                  </a:lnTo>
                  <a:lnTo>
                    <a:pt x="503" y="121"/>
                  </a:lnTo>
                  <a:lnTo>
                    <a:pt x="507" y="121"/>
                  </a:lnTo>
                  <a:close/>
                  <a:moveTo>
                    <a:pt x="289" y="118"/>
                  </a:moveTo>
                  <a:lnTo>
                    <a:pt x="294" y="118"/>
                  </a:lnTo>
                  <a:lnTo>
                    <a:pt x="295" y="119"/>
                  </a:lnTo>
                  <a:lnTo>
                    <a:pt x="298" y="121"/>
                  </a:lnTo>
                  <a:lnTo>
                    <a:pt x="302" y="124"/>
                  </a:lnTo>
                  <a:lnTo>
                    <a:pt x="302" y="126"/>
                  </a:lnTo>
                  <a:lnTo>
                    <a:pt x="302" y="127"/>
                  </a:lnTo>
                  <a:lnTo>
                    <a:pt x="303" y="127"/>
                  </a:lnTo>
                  <a:lnTo>
                    <a:pt x="305" y="127"/>
                  </a:lnTo>
                  <a:lnTo>
                    <a:pt x="308" y="130"/>
                  </a:lnTo>
                  <a:lnTo>
                    <a:pt x="309" y="130"/>
                  </a:lnTo>
                  <a:lnTo>
                    <a:pt x="309" y="133"/>
                  </a:lnTo>
                  <a:lnTo>
                    <a:pt x="309" y="133"/>
                  </a:lnTo>
                  <a:lnTo>
                    <a:pt x="309" y="135"/>
                  </a:lnTo>
                  <a:lnTo>
                    <a:pt x="308" y="137"/>
                  </a:lnTo>
                  <a:lnTo>
                    <a:pt x="306" y="137"/>
                  </a:lnTo>
                  <a:lnTo>
                    <a:pt x="302" y="135"/>
                  </a:lnTo>
                  <a:lnTo>
                    <a:pt x="298" y="135"/>
                  </a:lnTo>
                  <a:lnTo>
                    <a:pt x="297" y="132"/>
                  </a:lnTo>
                  <a:lnTo>
                    <a:pt x="294" y="130"/>
                  </a:lnTo>
                  <a:lnTo>
                    <a:pt x="292" y="126"/>
                  </a:lnTo>
                  <a:lnTo>
                    <a:pt x="291" y="124"/>
                  </a:lnTo>
                  <a:lnTo>
                    <a:pt x="289" y="122"/>
                  </a:lnTo>
                  <a:lnTo>
                    <a:pt x="289" y="121"/>
                  </a:lnTo>
                  <a:lnTo>
                    <a:pt x="286" y="118"/>
                  </a:lnTo>
                  <a:lnTo>
                    <a:pt x="287" y="118"/>
                  </a:lnTo>
                  <a:lnTo>
                    <a:pt x="289" y="118"/>
                  </a:lnTo>
                  <a:close/>
                  <a:moveTo>
                    <a:pt x="439" y="116"/>
                  </a:moveTo>
                  <a:lnTo>
                    <a:pt x="443" y="118"/>
                  </a:lnTo>
                  <a:lnTo>
                    <a:pt x="447" y="116"/>
                  </a:lnTo>
                  <a:lnTo>
                    <a:pt x="451" y="116"/>
                  </a:lnTo>
                  <a:lnTo>
                    <a:pt x="461" y="118"/>
                  </a:lnTo>
                  <a:lnTo>
                    <a:pt x="467" y="116"/>
                  </a:lnTo>
                  <a:lnTo>
                    <a:pt x="469" y="116"/>
                  </a:lnTo>
                  <a:lnTo>
                    <a:pt x="470" y="118"/>
                  </a:lnTo>
                  <a:lnTo>
                    <a:pt x="472" y="119"/>
                  </a:lnTo>
                  <a:lnTo>
                    <a:pt x="473" y="121"/>
                  </a:lnTo>
                  <a:lnTo>
                    <a:pt x="470" y="121"/>
                  </a:lnTo>
                  <a:lnTo>
                    <a:pt x="467" y="126"/>
                  </a:lnTo>
                  <a:lnTo>
                    <a:pt x="467" y="126"/>
                  </a:lnTo>
                  <a:lnTo>
                    <a:pt x="464" y="126"/>
                  </a:lnTo>
                  <a:lnTo>
                    <a:pt x="464" y="127"/>
                  </a:lnTo>
                  <a:lnTo>
                    <a:pt x="455" y="126"/>
                  </a:lnTo>
                  <a:lnTo>
                    <a:pt x="432" y="126"/>
                  </a:lnTo>
                  <a:lnTo>
                    <a:pt x="431" y="126"/>
                  </a:lnTo>
                  <a:lnTo>
                    <a:pt x="428" y="122"/>
                  </a:lnTo>
                  <a:lnTo>
                    <a:pt x="428" y="121"/>
                  </a:lnTo>
                  <a:lnTo>
                    <a:pt x="429" y="119"/>
                  </a:lnTo>
                  <a:lnTo>
                    <a:pt x="429" y="119"/>
                  </a:lnTo>
                  <a:lnTo>
                    <a:pt x="429" y="118"/>
                  </a:lnTo>
                  <a:lnTo>
                    <a:pt x="437" y="116"/>
                  </a:lnTo>
                  <a:lnTo>
                    <a:pt x="439" y="116"/>
                  </a:lnTo>
                  <a:close/>
                  <a:moveTo>
                    <a:pt x="346" y="113"/>
                  </a:moveTo>
                  <a:lnTo>
                    <a:pt x="350" y="113"/>
                  </a:lnTo>
                  <a:lnTo>
                    <a:pt x="355" y="115"/>
                  </a:lnTo>
                  <a:lnTo>
                    <a:pt x="357" y="115"/>
                  </a:lnTo>
                  <a:lnTo>
                    <a:pt x="358" y="116"/>
                  </a:lnTo>
                  <a:lnTo>
                    <a:pt x="358" y="116"/>
                  </a:lnTo>
                  <a:lnTo>
                    <a:pt x="360" y="118"/>
                  </a:lnTo>
                  <a:lnTo>
                    <a:pt x="360" y="118"/>
                  </a:lnTo>
                  <a:lnTo>
                    <a:pt x="354" y="118"/>
                  </a:lnTo>
                  <a:lnTo>
                    <a:pt x="352" y="118"/>
                  </a:lnTo>
                  <a:lnTo>
                    <a:pt x="350" y="119"/>
                  </a:lnTo>
                  <a:lnTo>
                    <a:pt x="347" y="119"/>
                  </a:lnTo>
                  <a:lnTo>
                    <a:pt x="344" y="119"/>
                  </a:lnTo>
                  <a:lnTo>
                    <a:pt x="339" y="118"/>
                  </a:lnTo>
                  <a:lnTo>
                    <a:pt x="338" y="116"/>
                  </a:lnTo>
                  <a:lnTo>
                    <a:pt x="338" y="115"/>
                  </a:lnTo>
                  <a:lnTo>
                    <a:pt x="338" y="113"/>
                  </a:lnTo>
                  <a:lnTo>
                    <a:pt x="339" y="113"/>
                  </a:lnTo>
                  <a:lnTo>
                    <a:pt x="341" y="113"/>
                  </a:lnTo>
                  <a:lnTo>
                    <a:pt x="346" y="113"/>
                  </a:lnTo>
                  <a:close/>
                  <a:moveTo>
                    <a:pt x="168" y="107"/>
                  </a:moveTo>
                  <a:lnTo>
                    <a:pt x="168" y="108"/>
                  </a:lnTo>
                  <a:lnTo>
                    <a:pt x="168" y="108"/>
                  </a:lnTo>
                  <a:lnTo>
                    <a:pt x="168" y="110"/>
                  </a:lnTo>
                  <a:lnTo>
                    <a:pt x="169" y="110"/>
                  </a:lnTo>
                  <a:lnTo>
                    <a:pt x="171" y="110"/>
                  </a:lnTo>
                  <a:lnTo>
                    <a:pt x="174" y="111"/>
                  </a:lnTo>
                  <a:lnTo>
                    <a:pt x="175" y="113"/>
                  </a:lnTo>
                  <a:lnTo>
                    <a:pt x="175" y="113"/>
                  </a:lnTo>
                  <a:lnTo>
                    <a:pt x="175" y="113"/>
                  </a:lnTo>
                  <a:lnTo>
                    <a:pt x="177" y="115"/>
                  </a:lnTo>
                  <a:lnTo>
                    <a:pt x="177" y="115"/>
                  </a:lnTo>
                  <a:lnTo>
                    <a:pt x="175" y="116"/>
                  </a:lnTo>
                  <a:lnTo>
                    <a:pt x="174" y="118"/>
                  </a:lnTo>
                  <a:lnTo>
                    <a:pt x="171" y="118"/>
                  </a:lnTo>
                  <a:lnTo>
                    <a:pt x="168" y="118"/>
                  </a:lnTo>
                  <a:lnTo>
                    <a:pt x="163" y="116"/>
                  </a:lnTo>
                  <a:lnTo>
                    <a:pt x="158" y="111"/>
                  </a:lnTo>
                  <a:lnTo>
                    <a:pt x="156" y="110"/>
                  </a:lnTo>
                  <a:lnTo>
                    <a:pt x="160" y="110"/>
                  </a:lnTo>
                  <a:lnTo>
                    <a:pt x="160" y="110"/>
                  </a:lnTo>
                  <a:lnTo>
                    <a:pt x="161" y="108"/>
                  </a:lnTo>
                  <a:lnTo>
                    <a:pt x="163" y="108"/>
                  </a:lnTo>
                  <a:lnTo>
                    <a:pt x="168" y="107"/>
                  </a:lnTo>
                  <a:close/>
                  <a:moveTo>
                    <a:pt x="223" y="107"/>
                  </a:moveTo>
                  <a:lnTo>
                    <a:pt x="235" y="107"/>
                  </a:lnTo>
                  <a:lnTo>
                    <a:pt x="235" y="107"/>
                  </a:lnTo>
                  <a:lnTo>
                    <a:pt x="235" y="108"/>
                  </a:lnTo>
                  <a:lnTo>
                    <a:pt x="234" y="110"/>
                  </a:lnTo>
                  <a:lnTo>
                    <a:pt x="232" y="111"/>
                  </a:lnTo>
                  <a:lnTo>
                    <a:pt x="227" y="113"/>
                  </a:lnTo>
                  <a:lnTo>
                    <a:pt x="218" y="115"/>
                  </a:lnTo>
                  <a:lnTo>
                    <a:pt x="216" y="115"/>
                  </a:lnTo>
                  <a:lnTo>
                    <a:pt x="218" y="115"/>
                  </a:lnTo>
                  <a:lnTo>
                    <a:pt x="218" y="116"/>
                  </a:lnTo>
                  <a:lnTo>
                    <a:pt x="220" y="116"/>
                  </a:lnTo>
                  <a:lnTo>
                    <a:pt x="226" y="116"/>
                  </a:lnTo>
                  <a:lnTo>
                    <a:pt x="227" y="116"/>
                  </a:lnTo>
                  <a:lnTo>
                    <a:pt x="227" y="116"/>
                  </a:lnTo>
                  <a:lnTo>
                    <a:pt x="227" y="118"/>
                  </a:lnTo>
                  <a:lnTo>
                    <a:pt x="227" y="118"/>
                  </a:lnTo>
                  <a:lnTo>
                    <a:pt x="227" y="121"/>
                  </a:lnTo>
                  <a:lnTo>
                    <a:pt x="227" y="122"/>
                  </a:lnTo>
                  <a:lnTo>
                    <a:pt x="227" y="124"/>
                  </a:lnTo>
                  <a:lnTo>
                    <a:pt x="224" y="126"/>
                  </a:lnTo>
                  <a:lnTo>
                    <a:pt x="220" y="127"/>
                  </a:lnTo>
                  <a:lnTo>
                    <a:pt x="216" y="127"/>
                  </a:lnTo>
                  <a:lnTo>
                    <a:pt x="215" y="127"/>
                  </a:lnTo>
                  <a:lnTo>
                    <a:pt x="212" y="127"/>
                  </a:lnTo>
                  <a:lnTo>
                    <a:pt x="201" y="130"/>
                  </a:lnTo>
                  <a:lnTo>
                    <a:pt x="197" y="130"/>
                  </a:lnTo>
                  <a:lnTo>
                    <a:pt x="196" y="129"/>
                  </a:lnTo>
                  <a:lnTo>
                    <a:pt x="191" y="127"/>
                  </a:lnTo>
                  <a:lnTo>
                    <a:pt x="188" y="126"/>
                  </a:lnTo>
                  <a:lnTo>
                    <a:pt x="185" y="124"/>
                  </a:lnTo>
                  <a:lnTo>
                    <a:pt x="183" y="124"/>
                  </a:lnTo>
                  <a:lnTo>
                    <a:pt x="183" y="124"/>
                  </a:lnTo>
                  <a:lnTo>
                    <a:pt x="183" y="122"/>
                  </a:lnTo>
                  <a:lnTo>
                    <a:pt x="183" y="122"/>
                  </a:lnTo>
                  <a:lnTo>
                    <a:pt x="185" y="121"/>
                  </a:lnTo>
                  <a:lnTo>
                    <a:pt x="185" y="121"/>
                  </a:lnTo>
                  <a:lnTo>
                    <a:pt x="183" y="119"/>
                  </a:lnTo>
                  <a:lnTo>
                    <a:pt x="183" y="118"/>
                  </a:lnTo>
                  <a:lnTo>
                    <a:pt x="182" y="116"/>
                  </a:lnTo>
                  <a:lnTo>
                    <a:pt x="182" y="116"/>
                  </a:lnTo>
                  <a:lnTo>
                    <a:pt x="182" y="115"/>
                  </a:lnTo>
                  <a:lnTo>
                    <a:pt x="182" y="115"/>
                  </a:lnTo>
                  <a:lnTo>
                    <a:pt x="183" y="113"/>
                  </a:lnTo>
                  <a:lnTo>
                    <a:pt x="183" y="113"/>
                  </a:lnTo>
                  <a:lnTo>
                    <a:pt x="186" y="111"/>
                  </a:lnTo>
                  <a:lnTo>
                    <a:pt x="190" y="111"/>
                  </a:lnTo>
                  <a:lnTo>
                    <a:pt x="196" y="110"/>
                  </a:lnTo>
                  <a:lnTo>
                    <a:pt x="212" y="107"/>
                  </a:lnTo>
                  <a:lnTo>
                    <a:pt x="216" y="107"/>
                  </a:lnTo>
                  <a:lnTo>
                    <a:pt x="220" y="107"/>
                  </a:lnTo>
                  <a:lnTo>
                    <a:pt x="223" y="107"/>
                  </a:lnTo>
                  <a:close/>
                  <a:moveTo>
                    <a:pt x="333" y="100"/>
                  </a:moveTo>
                  <a:lnTo>
                    <a:pt x="333" y="102"/>
                  </a:lnTo>
                  <a:lnTo>
                    <a:pt x="333" y="102"/>
                  </a:lnTo>
                  <a:lnTo>
                    <a:pt x="332" y="105"/>
                  </a:lnTo>
                  <a:lnTo>
                    <a:pt x="328" y="105"/>
                  </a:lnTo>
                  <a:lnTo>
                    <a:pt x="327" y="105"/>
                  </a:lnTo>
                  <a:lnTo>
                    <a:pt x="327" y="105"/>
                  </a:lnTo>
                  <a:lnTo>
                    <a:pt x="327" y="103"/>
                  </a:lnTo>
                  <a:lnTo>
                    <a:pt x="327" y="103"/>
                  </a:lnTo>
                  <a:lnTo>
                    <a:pt x="330" y="102"/>
                  </a:lnTo>
                  <a:lnTo>
                    <a:pt x="332" y="100"/>
                  </a:lnTo>
                  <a:lnTo>
                    <a:pt x="333" y="100"/>
                  </a:lnTo>
                  <a:close/>
                  <a:moveTo>
                    <a:pt x="221" y="86"/>
                  </a:moveTo>
                  <a:lnTo>
                    <a:pt x="224" y="86"/>
                  </a:lnTo>
                  <a:lnTo>
                    <a:pt x="227" y="88"/>
                  </a:lnTo>
                  <a:lnTo>
                    <a:pt x="231" y="88"/>
                  </a:lnTo>
                  <a:lnTo>
                    <a:pt x="232" y="89"/>
                  </a:lnTo>
                  <a:lnTo>
                    <a:pt x="235" y="91"/>
                  </a:lnTo>
                  <a:lnTo>
                    <a:pt x="235" y="91"/>
                  </a:lnTo>
                  <a:lnTo>
                    <a:pt x="237" y="91"/>
                  </a:lnTo>
                  <a:lnTo>
                    <a:pt x="237" y="91"/>
                  </a:lnTo>
                  <a:lnTo>
                    <a:pt x="238" y="94"/>
                  </a:lnTo>
                  <a:lnTo>
                    <a:pt x="238" y="96"/>
                  </a:lnTo>
                  <a:lnTo>
                    <a:pt x="238" y="97"/>
                  </a:lnTo>
                  <a:lnTo>
                    <a:pt x="238" y="97"/>
                  </a:lnTo>
                  <a:lnTo>
                    <a:pt x="238" y="99"/>
                  </a:lnTo>
                  <a:lnTo>
                    <a:pt x="237" y="99"/>
                  </a:lnTo>
                  <a:lnTo>
                    <a:pt x="234" y="100"/>
                  </a:lnTo>
                  <a:lnTo>
                    <a:pt x="229" y="99"/>
                  </a:lnTo>
                  <a:lnTo>
                    <a:pt x="226" y="100"/>
                  </a:lnTo>
                  <a:lnTo>
                    <a:pt x="224" y="100"/>
                  </a:lnTo>
                  <a:lnTo>
                    <a:pt x="218" y="100"/>
                  </a:lnTo>
                  <a:lnTo>
                    <a:pt x="218" y="99"/>
                  </a:lnTo>
                  <a:lnTo>
                    <a:pt x="215" y="97"/>
                  </a:lnTo>
                  <a:lnTo>
                    <a:pt x="213" y="97"/>
                  </a:lnTo>
                  <a:lnTo>
                    <a:pt x="212" y="97"/>
                  </a:lnTo>
                  <a:lnTo>
                    <a:pt x="210" y="99"/>
                  </a:lnTo>
                  <a:lnTo>
                    <a:pt x="209" y="100"/>
                  </a:lnTo>
                  <a:lnTo>
                    <a:pt x="207" y="100"/>
                  </a:lnTo>
                  <a:lnTo>
                    <a:pt x="204" y="100"/>
                  </a:lnTo>
                  <a:lnTo>
                    <a:pt x="199" y="97"/>
                  </a:lnTo>
                  <a:lnTo>
                    <a:pt x="193" y="99"/>
                  </a:lnTo>
                  <a:lnTo>
                    <a:pt x="186" y="100"/>
                  </a:lnTo>
                  <a:lnTo>
                    <a:pt x="183" y="100"/>
                  </a:lnTo>
                  <a:lnTo>
                    <a:pt x="183" y="100"/>
                  </a:lnTo>
                  <a:lnTo>
                    <a:pt x="182" y="99"/>
                  </a:lnTo>
                  <a:lnTo>
                    <a:pt x="182" y="99"/>
                  </a:lnTo>
                  <a:lnTo>
                    <a:pt x="183" y="97"/>
                  </a:lnTo>
                  <a:lnTo>
                    <a:pt x="188" y="94"/>
                  </a:lnTo>
                  <a:lnTo>
                    <a:pt x="191" y="94"/>
                  </a:lnTo>
                  <a:lnTo>
                    <a:pt x="197" y="92"/>
                  </a:lnTo>
                  <a:lnTo>
                    <a:pt x="205" y="91"/>
                  </a:lnTo>
                  <a:lnTo>
                    <a:pt x="207" y="91"/>
                  </a:lnTo>
                  <a:lnTo>
                    <a:pt x="210" y="89"/>
                  </a:lnTo>
                  <a:lnTo>
                    <a:pt x="215" y="88"/>
                  </a:lnTo>
                  <a:lnTo>
                    <a:pt x="216" y="86"/>
                  </a:lnTo>
                  <a:lnTo>
                    <a:pt x="221" y="86"/>
                  </a:lnTo>
                  <a:close/>
                  <a:moveTo>
                    <a:pt x="402" y="85"/>
                  </a:moveTo>
                  <a:lnTo>
                    <a:pt x="409" y="85"/>
                  </a:lnTo>
                  <a:lnTo>
                    <a:pt x="412" y="85"/>
                  </a:lnTo>
                  <a:lnTo>
                    <a:pt x="415" y="86"/>
                  </a:lnTo>
                  <a:lnTo>
                    <a:pt x="418" y="86"/>
                  </a:lnTo>
                  <a:lnTo>
                    <a:pt x="423" y="88"/>
                  </a:lnTo>
                  <a:lnTo>
                    <a:pt x="425" y="88"/>
                  </a:lnTo>
                  <a:lnTo>
                    <a:pt x="428" y="91"/>
                  </a:lnTo>
                  <a:lnTo>
                    <a:pt x="428" y="91"/>
                  </a:lnTo>
                  <a:lnTo>
                    <a:pt x="428" y="92"/>
                  </a:lnTo>
                  <a:lnTo>
                    <a:pt x="429" y="92"/>
                  </a:lnTo>
                  <a:lnTo>
                    <a:pt x="432" y="94"/>
                  </a:lnTo>
                  <a:lnTo>
                    <a:pt x="439" y="92"/>
                  </a:lnTo>
                  <a:lnTo>
                    <a:pt x="440" y="94"/>
                  </a:lnTo>
                  <a:lnTo>
                    <a:pt x="447" y="96"/>
                  </a:lnTo>
                  <a:lnTo>
                    <a:pt x="448" y="97"/>
                  </a:lnTo>
                  <a:lnTo>
                    <a:pt x="448" y="99"/>
                  </a:lnTo>
                  <a:lnTo>
                    <a:pt x="448" y="99"/>
                  </a:lnTo>
                  <a:lnTo>
                    <a:pt x="447" y="100"/>
                  </a:lnTo>
                  <a:lnTo>
                    <a:pt x="442" y="102"/>
                  </a:lnTo>
                  <a:lnTo>
                    <a:pt x="442" y="102"/>
                  </a:lnTo>
                  <a:lnTo>
                    <a:pt x="445" y="103"/>
                  </a:lnTo>
                  <a:lnTo>
                    <a:pt x="447" y="105"/>
                  </a:lnTo>
                  <a:lnTo>
                    <a:pt x="447" y="107"/>
                  </a:lnTo>
                  <a:lnTo>
                    <a:pt x="447" y="107"/>
                  </a:lnTo>
                  <a:lnTo>
                    <a:pt x="445" y="110"/>
                  </a:lnTo>
                  <a:lnTo>
                    <a:pt x="443" y="110"/>
                  </a:lnTo>
                  <a:lnTo>
                    <a:pt x="440" y="110"/>
                  </a:lnTo>
                  <a:lnTo>
                    <a:pt x="440" y="111"/>
                  </a:lnTo>
                  <a:lnTo>
                    <a:pt x="437" y="111"/>
                  </a:lnTo>
                  <a:lnTo>
                    <a:pt x="432" y="113"/>
                  </a:lnTo>
                  <a:lnTo>
                    <a:pt x="425" y="113"/>
                  </a:lnTo>
                  <a:lnTo>
                    <a:pt x="423" y="115"/>
                  </a:lnTo>
                  <a:lnTo>
                    <a:pt x="420" y="116"/>
                  </a:lnTo>
                  <a:lnTo>
                    <a:pt x="418" y="116"/>
                  </a:lnTo>
                  <a:lnTo>
                    <a:pt x="417" y="115"/>
                  </a:lnTo>
                  <a:lnTo>
                    <a:pt x="417" y="115"/>
                  </a:lnTo>
                  <a:lnTo>
                    <a:pt x="417" y="113"/>
                  </a:lnTo>
                  <a:lnTo>
                    <a:pt x="417" y="113"/>
                  </a:lnTo>
                  <a:lnTo>
                    <a:pt x="417" y="111"/>
                  </a:lnTo>
                  <a:lnTo>
                    <a:pt x="412" y="110"/>
                  </a:lnTo>
                  <a:lnTo>
                    <a:pt x="409" y="108"/>
                  </a:lnTo>
                  <a:lnTo>
                    <a:pt x="409" y="107"/>
                  </a:lnTo>
                  <a:lnTo>
                    <a:pt x="409" y="107"/>
                  </a:lnTo>
                  <a:lnTo>
                    <a:pt x="414" y="107"/>
                  </a:lnTo>
                  <a:lnTo>
                    <a:pt x="417" y="105"/>
                  </a:lnTo>
                  <a:lnTo>
                    <a:pt x="418" y="105"/>
                  </a:lnTo>
                  <a:lnTo>
                    <a:pt x="418" y="105"/>
                  </a:lnTo>
                  <a:lnTo>
                    <a:pt x="417" y="105"/>
                  </a:lnTo>
                  <a:lnTo>
                    <a:pt x="414" y="103"/>
                  </a:lnTo>
                  <a:lnTo>
                    <a:pt x="406" y="102"/>
                  </a:lnTo>
                  <a:lnTo>
                    <a:pt x="406" y="102"/>
                  </a:lnTo>
                  <a:lnTo>
                    <a:pt x="402" y="99"/>
                  </a:lnTo>
                  <a:lnTo>
                    <a:pt x="402" y="97"/>
                  </a:lnTo>
                  <a:lnTo>
                    <a:pt x="401" y="97"/>
                  </a:lnTo>
                  <a:lnTo>
                    <a:pt x="399" y="96"/>
                  </a:lnTo>
                  <a:lnTo>
                    <a:pt x="399" y="96"/>
                  </a:lnTo>
                  <a:lnTo>
                    <a:pt x="398" y="94"/>
                  </a:lnTo>
                  <a:lnTo>
                    <a:pt x="398" y="94"/>
                  </a:lnTo>
                  <a:lnTo>
                    <a:pt x="398" y="92"/>
                  </a:lnTo>
                  <a:lnTo>
                    <a:pt x="402" y="92"/>
                  </a:lnTo>
                  <a:lnTo>
                    <a:pt x="401" y="91"/>
                  </a:lnTo>
                  <a:lnTo>
                    <a:pt x="399" y="88"/>
                  </a:lnTo>
                  <a:lnTo>
                    <a:pt x="398" y="86"/>
                  </a:lnTo>
                  <a:lnTo>
                    <a:pt x="398" y="85"/>
                  </a:lnTo>
                  <a:lnTo>
                    <a:pt x="399" y="85"/>
                  </a:lnTo>
                  <a:lnTo>
                    <a:pt x="402" y="85"/>
                  </a:lnTo>
                  <a:close/>
                  <a:moveTo>
                    <a:pt x="320" y="66"/>
                  </a:moveTo>
                  <a:lnTo>
                    <a:pt x="325" y="67"/>
                  </a:lnTo>
                  <a:lnTo>
                    <a:pt x="328" y="69"/>
                  </a:lnTo>
                  <a:lnTo>
                    <a:pt x="332" y="70"/>
                  </a:lnTo>
                  <a:lnTo>
                    <a:pt x="336" y="75"/>
                  </a:lnTo>
                  <a:lnTo>
                    <a:pt x="336" y="75"/>
                  </a:lnTo>
                  <a:lnTo>
                    <a:pt x="336" y="77"/>
                  </a:lnTo>
                  <a:lnTo>
                    <a:pt x="336" y="77"/>
                  </a:lnTo>
                  <a:lnTo>
                    <a:pt x="335" y="78"/>
                  </a:lnTo>
                  <a:lnTo>
                    <a:pt x="335" y="78"/>
                  </a:lnTo>
                  <a:lnTo>
                    <a:pt x="336" y="80"/>
                  </a:lnTo>
                  <a:lnTo>
                    <a:pt x="336" y="80"/>
                  </a:lnTo>
                  <a:lnTo>
                    <a:pt x="336" y="81"/>
                  </a:lnTo>
                  <a:lnTo>
                    <a:pt x="336" y="81"/>
                  </a:lnTo>
                  <a:lnTo>
                    <a:pt x="338" y="81"/>
                  </a:lnTo>
                  <a:lnTo>
                    <a:pt x="339" y="80"/>
                  </a:lnTo>
                  <a:lnTo>
                    <a:pt x="339" y="80"/>
                  </a:lnTo>
                  <a:lnTo>
                    <a:pt x="339" y="77"/>
                  </a:lnTo>
                  <a:lnTo>
                    <a:pt x="343" y="77"/>
                  </a:lnTo>
                  <a:lnTo>
                    <a:pt x="346" y="75"/>
                  </a:lnTo>
                  <a:lnTo>
                    <a:pt x="347" y="75"/>
                  </a:lnTo>
                  <a:lnTo>
                    <a:pt x="349" y="75"/>
                  </a:lnTo>
                  <a:lnTo>
                    <a:pt x="355" y="78"/>
                  </a:lnTo>
                  <a:lnTo>
                    <a:pt x="358" y="78"/>
                  </a:lnTo>
                  <a:lnTo>
                    <a:pt x="358" y="78"/>
                  </a:lnTo>
                  <a:lnTo>
                    <a:pt x="360" y="80"/>
                  </a:lnTo>
                  <a:lnTo>
                    <a:pt x="360" y="80"/>
                  </a:lnTo>
                  <a:lnTo>
                    <a:pt x="358" y="83"/>
                  </a:lnTo>
                  <a:lnTo>
                    <a:pt x="358" y="83"/>
                  </a:lnTo>
                  <a:lnTo>
                    <a:pt x="358" y="85"/>
                  </a:lnTo>
                  <a:lnTo>
                    <a:pt x="361" y="85"/>
                  </a:lnTo>
                  <a:lnTo>
                    <a:pt x="368" y="83"/>
                  </a:lnTo>
                  <a:lnTo>
                    <a:pt x="374" y="86"/>
                  </a:lnTo>
                  <a:lnTo>
                    <a:pt x="377" y="89"/>
                  </a:lnTo>
                  <a:lnTo>
                    <a:pt x="380" y="91"/>
                  </a:lnTo>
                  <a:lnTo>
                    <a:pt x="380" y="92"/>
                  </a:lnTo>
                  <a:lnTo>
                    <a:pt x="379" y="92"/>
                  </a:lnTo>
                  <a:lnTo>
                    <a:pt x="379" y="94"/>
                  </a:lnTo>
                  <a:lnTo>
                    <a:pt x="377" y="96"/>
                  </a:lnTo>
                  <a:lnTo>
                    <a:pt x="376" y="96"/>
                  </a:lnTo>
                  <a:lnTo>
                    <a:pt x="377" y="97"/>
                  </a:lnTo>
                  <a:lnTo>
                    <a:pt x="377" y="99"/>
                  </a:lnTo>
                  <a:lnTo>
                    <a:pt x="377" y="99"/>
                  </a:lnTo>
                  <a:lnTo>
                    <a:pt x="377" y="100"/>
                  </a:lnTo>
                  <a:lnTo>
                    <a:pt x="380" y="100"/>
                  </a:lnTo>
                  <a:lnTo>
                    <a:pt x="387" y="105"/>
                  </a:lnTo>
                  <a:lnTo>
                    <a:pt x="388" y="107"/>
                  </a:lnTo>
                  <a:lnTo>
                    <a:pt x="388" y="108"/>
                  </a:lnTo>
                  <a:lnTo>
                    <a:pt x="388" y="110"/>
                  </a:lnTo>
                  <a:lnTo>
                    <a:pt x="388" y="110"/>
                  </a:lnTo>
                  <a:lnTo>
                    <a:pt x="387" y="113"/>
                  </a:lnTo>
                  <a:lnTo>
                    <a:pt x="387" y="115"/>
                  </a:lnTo>
                  <a:lnTo>
                    <a:pt x="384" y="115"/>
                  </a:lnTo>
                  <a:lnTo>
                    <a:pt x="379" y="115"/>
                  </a:lnTo>
                  <a:lnTo>
                    <a:pt x="374" y="116"/>
                  </a:lnTo>
                  <a:lnTo>
                    <a:pt x="371" y="115"/>
                  </a:lnTo>
                  <a:lnTo>
                    <a:pt x="366" y="113"/>
                  </a:lnTo>
                  <a:lnTo>
                    <a:pt x="365" y="111"/>
                  </a:lnTo>
                  <a:lnTo>
                    <a:pt x="363" y="110"/>
                  </a:lnTo>
                  <a:lnTo>
                    <a:pt x="363" y="110"/>
                  </a:lnTo>
                  <a:lnTo>
                    <a:pt x="363" y="107"/>
                  </a:lnTo>
                  <a:lnTo>
                    <a:pt x="361" y="107"/>
                  </a:lnTo>
                  <a:lnTo>
                    <a:pt x="360" y="105"/>
                  </a:lnTo>
                  <a:lnTo>
                    <a:pt x="358" y="103"/>
                  </a:lnTo>
                  <a:lnTo>
                    <a:pt x="355" y="103"/>
                  </a:lnTo>
                  <a:lnTo>
                    <a:pt x="347" y="102"/>
                  </a:lnTo>
                  <a:lnTo>
                    <a:pt x="344" y="100"/>
                  </a:lnTo>
                  <a:lnTo>
                    <a:pt x="341" y="100"/>
                  </a:lnTo>
                  <a:lnTo>
                    <a:pt x="336" y="102"/>
                  </a:lnTo>
                  <a:lnTo>
                    <a:pt x="336" y="102"/>
                  </a:lnTo>
                  <a:lnTo>
                    <a:pt x="335" y="100"/>
                  </a:lnTo>
                  <a:lnTo>
                    <a:pt x="335" y="100"/>
                  </a:lnTo>
                  <a:lnTo>
                    <a:pt x="335" y="99"/>
                  </a:lnTo>
                  <a:lnTo>
                    <a:pt x="335" y="97"/>
                  </a:lnTo>
                  <a:lnTo>
                    <a:pt x="320" y="99"/>
                  </a:lnTo>
                  <a:lnTo>
                    <a:pt x="317" y="102"/>
                  </a:lnTo>
                  <a:lnTo>
                    <a:pt x="311" y="100"/>
                  </a:lnTo>
                  <a:lnTo>
                    <a:pt x="309" y="100"/>
                  </a:lnTo>
                  <a:lnTo>
                    <a:pt x="305" y="99"/>
                  </a:lnTo>
                  <a:lnTo>
                    <a:pt x="303" y="97"/>
                  </a:lnTo>
                  <a:lnTo>
                    <a:pt x="302" y="94"/>
                  </a:lnTo>
                  <a:lnTo>
                    <a:pt x="302" y="92"/>
                  </a:lnTo>
                  <a:lnTo>
                    <a:pt x="303" y="92"/>
                  </a:lnTo>
                  <a:lnTo>
                    <a:pt x="305" y="91"/>
                  </a:lnTo>
                  <a:lnTo>
                    <a:pt x="306" y="91"/>
                  </a:lnTo>
                  <a:lnTo>
                    <a:pt x="313" y="92"/>
                  </a:lnTo>
                  <a:lnTo>
                    <a:pt x="320" y="92"/>
                  </a:lnTo>
                  <a:lnTo>
                    <a:pt x="322" y="92"/>
                  </a:lnTo>
                  <a:lnTo>
                    <a:pt x="324" y="91"/>
                  </a:lnTo>
                  <a:lnTo>
                    <a:pt x="322" y="89"/>
                  </a:lnTo>
                  <a:lnTo>
                    <a:pt x="316" y="89"/>
                  </a:lnTo>
                  <a:lnTo>
                    <a:pt x="317" y="89"/>
                  </a:lnTo>
                  <a:lnTo>
                    <a:pt x="322" y="88"/>
                  </a:lnTo>
                  <a:lnTo>
                    <a:pt x="325" y="86"/>
                  </a:lnTo>
                  <a:lnTo>
                    <a:pt x="325" y="86"/>
                  </a:lnTo>
                  <a:lnTo>
                    <a:pt x="324" y="85"/>
                  </a:lnTo>
                  <a:lnTo>
                    <a:pt x="316" y="85"/>
                  </a:lnTo>
                  <a:lnTo>
                    <a:pt x="314" y="85"/>
                  </a:lnTo>
                  <a:lnTo>
                    <a:pt x="314" y="85"/>
                  </a:lnTo>
                  <a:lnTo>
                    <a:pt x="314" y="83"/>
                  </a:lnTo>
                  <a:lnTo>
                    <a:pt x="319" y="81"/>
                  </a:lnTo>
                  <a:lnTo>
                    <a:pt x="317" y="80"/>
                  </a:lnTo>
                  <a:lnTo>
                    <a:pt x="316" y="80"/>
                  </a:lnTo>
                  <a:lnTo>
                    <a:pt x="314" y="78"/>
                  </a:lnTo>
                  <a:lnTo>
                    <a:pt x="314" y="78"/>
                  </a:lnTo>
                  <a:lnTo>
                    <a:pt x="311" y="80"/>
                  </a:lnTo>
                  <a:lnTo>
                    <a:pt x="306" y="83"/>
                  </a:lnTo>
                  <a:lnTo>
                    <a:pt x="305" y="85"/>
                  </a:lnTo>
                  <a:lnTo>
                    <a:pt x="303" y="85"/>
                  </a:lnTo>
                  <a:lnTo>
                    <a:pt x="302" y="83"/>
                  </a:lnTo>
                  <a:lnTo>
                    <a:pt x="302" y="83"/>
                  </a:lnTo>
                  <a:lnTo>
                    <a:pt x="303" y="81"/>
                  </a:lnTo>
                  <a:lnTo>
                    <a:pt x="306" y="78"/>
                  </a:lnTo>
                  <a:lnTo>
                    <a:pt x="306" y="77"/>
                  </a:lnTo>
                  <a:lnTo>
                    <a:pt x="303" y="77"/>
                  </a:lnTo>
                  <a:lnTo>
                    <a:pt x="297" y="77"/>
                  </a:lnTo>
                  <a:lnTo>
                    <a:pt x="294" y="77"/>
                  </a:lnTo>
                  <a:lnTo>
                    <a:pt x="294" y="75"/>
                  </a:lnTo>
                  <a:lnTo>
                    <a:pt x="294" y="74"/>
                  </a:lnTo>
                  <a:lnTo>
                    <a:pt x="294" y="72"/>
                  </a:lnTo>
                  <a:lnTo>
                    <a:pt x="294" y="70"/>
                  </a:lnTo>
                  <a:lnTo>
                    <a:pt x="295" y="67"/>
                  </a:lnTo>
                  <a:lnTo>
                    <a:pt x="297" y="67"/>
                  </a:lnTo>
                  <a:lnTo>
                    <a:pt x="305" y="67"/>
                  </a:lnTo>
                  <a:lnTo>
                    <a:pt x="317" y="67"/>
                  </a:lnTo>
                  <a:lnTo>
                    <a:pt x="320" y="66"/>
                  </a:lnTo>
                  <a:close/>
                  <a:moveTo>
                    <a:pt x="377" y="40"/>
                  </a:moveTo>
                  <a:lnTo>
                    <a:pt x="382" y="40"/>
                  </a:lnTo>
                  <a:lnTo>
                    <a:pt x="387" y="40"/>
                  </a:lnTo>
                  <a:lnTo>
                    <a:pt x="388" y="42"/>
                  </a:lnTo>
                  <a:lnTo>
                    <a:pt x="390" y="42"/>
                  </a:lnTo>
                  <a:lnTo>
                    <a:pt x="391" y="44"/>
                  </a:lnTo>
                  <a:lnTo>
                    <a:pt x="391" y="45"/>
                  </a:lnTo>
                  <a:lnTo>
                    <a:pt x="391" y="50"/>
                  </a:lnTo>
                  <a:lnTo>
                    <a:pt x="391" y="51"/>
                  </a:lnTo>
                  <a:lnTo>
                    <a:pt x="391" y="53"/>
                  </a:lnTo>
                  <a:lnTo>
                    <a:pt x="390" y="55"/>
                  </a:lnTo>
                  <a:lnTo>
                    <a:pt x="390" y="55"/>
                  </a:lnTo>
                  <a:lnTo>
                    <a:pt x="385" y="53"/>
                  </a:lnTo>
                  <a:lnTo>
                    <a:pt x="384" y="51"/>
                  </a:lnTo>
                  <a:lnTo>
                    <a:pt x="384" y="51"/>
                  </a:lnTo>
                  <a:lnTo>
                    <a:pt x="384" y="50"/>
                  </a:lnTo>
                  <a:lnTo>
                    <a:pt x="380" y="48"/>
                  </a:lnTo>
                  <a:lnTo>
                    <a:pt x="376" y="48"/>
                  </a:lnTo>
                  <a:lnTo>
                    <a:pt x="374" y="48"/>
                  </a:lnTo>
                  <a:lnTo>
                    <a:pt x="374" y="48"/>
                  </a:lnTo>
                  <a:lnTo>
                    <a:pt x="373" y="48"/>
                  </a:lnTo>
                  <a:lnTo>
                    <a:pt x="373" y="45"/>
                  </a:lnTo>
                  <a:lnTo>
                    <a:pt x="373" y="44"/>
                  </a:lnTo>
                  <a:lnTo>
                    <a:pt x="373" y="42"/>
                  </a:lnTo>
                  <a:lnTo>
                    <a:pt x="374" y="42"/>
                  </a:lnTo>
                  <a:lnTo>
                    <a:pt x="377" y="40"/>
                  </a:lnTo>
                  <a:lnTo>
                    <a:pt x="377" y="40"/>
                  </a:lnTo>
                  <a:close/>
                  <a:moveTo>
                    <a:pt x="470" y="0"/>
                  </a:moveTo>
                  <a:lnTo>
                    <a:pt x="475" y="0"/>
                  </a:lnTo>
                  <a:lnTo>
                    <a:pt x="484" y="3"/>
                  </a:lnTo>
                  <a:lnTo>
                    <a:pt x="486" y="3"/>
                  </a:lnTo>
                  <a:lnTo>
                    <a:pt x="489" y="6"/>
                  </a:lnTo>
                  <a:lnTo>
                    <a:pt x="491" y="7"/>
                  </a:lnTo>
                  <a:lnTo>
                    <a:pt x="494" y="11"/>
                  </a:lnTo>
                  <a:lnTo>
                    <a:pt x="500" y="17"/>
                  </a:lnTo>
                  <a:lnTo>
                    <a:pt x="503" y="18"/>
                  </a:lnTo>
                  <a:lnTo>
                    <a:pt x="508" y="22"/>
                  </a:lnTo>
                  <a:lnTo>
                    <a:pt x="510" y="23"/>
                  </a:lnTo>
                  <a:lnTo>
                    <a:pt x="510" y="23"/>
                  </a:lnTo>
                  <a:lnTo>
                    <a:pt x="510" y="25"/>
                  </a:lnTo>
                  <a:lnTo>
                    <a:pt x="511" y="26"/>
                  </a:lnTo>
                  <a:lnTo>
                    <a:pt x="516" y="26"/>
                  </a:lnTo>
                  <a:lnTo>
                    <a:pt x="521" y="28"/>
                  </a:lnTo>
                  <a:lnTo>
                    <a:pt x="522" y="28"/>
                  </a:lnTo>
                  <a:lnTo>
                    <a:pt x="524" y="28"/>
                  </a:lnTo>
                  <a:lnTo>
                    <a:pt x="525" y="28"/>
                  </a:lnTo>
                  <a:lnTo>
                    <a:pt x="529" y="28"/>
                  </a:lnTo>
                  <a:lnTo>
                    <a:pt x="530" y="28"/>
                  </a:lnTo>
                  <a:lnTo>
                    <a:pt x="530" y="29"/>
                  </a:lnTo>
                  <a:lnTo>
                    <a:pt x="532" y="29"/>
                  </a:lnTo>
                  <a:lnTo>
                    <a:pt x="532" y="31"/>
                  </a:lnTo>
                  <a:lnTo>
                    <a:pt x="530" y="31"/>
                  </a:lnTo>
                  <a:lnTo>
                    <a:pt x="530" y="33"/>
                  </a:lnTo>
                  <a:lnTo>
                    <a:pt x="530" y="33"/>
                  </a:lnTo>
                  <a:lnTo>
                    <a:pt x="532" y="33"/>
                  </a:lnTo>
                  <a:lnTo>
                    <a:pt x="530" y="36"/>
                  </a:lnTo>
                  <a:lnTo>
                    <a:pt x="530" y="36"/>
                  </a:lnTo>
                  <a:lnTo>
                    <a:pt x="533" y="39"/>
                  </a:lnTo>
                  <a:lnTo>
                    <a:pt x="535" y="39"/>
                  </a:lnTo>
                  <a:lnTo>
                    <a:pt x="540" y="40"/>
                  </a:lnTo>
                  <a:lnTo>
                    <a:pt x="543" y="40"/>
                  </a:lnTo>
                  <a:lnTo>
                    <a:pt x="544" y="42"/>
                  </a:lnTo>
                  <a:lnTo>
                    <a:pt x="544" y="40"/>
                  </a:lnTo>
                  <a:lnTo>
                    <a:pt x="544" y="39"/>
                  </a:lnTo>
                  <a:lnTo>
                    <a:pt x="543" y="37"/>
                  </a:lnTo>
                  <a:lnTo>
                    <a:pt x="538" y="37"/>
                  </a:lnTo>
                  <a:lnTo>
                    <a:pt x="538" y="36"/>
                  </a:lnTo>
                  <a:lnTo>
                    <a:pt x="538" y="34"/>
                  </a:lnTo>
                  <a:lnTo>
                    <a:pt x="538" y="33"/>
                  </a:lnTo>
                  <a:lnTo>
                    <a:pt x="540" y="31"/>
                  </a:lnTo>
                  <a:lnTo>
                    <a:pt x="541" y="31"/>
                  </a:lnTo>
                  <a:lnTo>
                    <a:pt x="546" y="31"/>
                  </a:lnTo>
                  <a:lnTo>
                    <a:pt x="548" y="31"/>
                  </a:lnTo>
                  <a:lnTo>
                    <a:pt x="552" y="33"/>
                  </a:lnTo>
                  <a:lnTo>
                    <a:pt x="552" y="34"/>
                  </a:lnTo>
                  <a:lnTo>
                    <a:pt x="552" y="36"/>
                  </a:lnTo>
                  <a:lnTo>
                    <a:pt x="554" y="39"/>
                  </a:lnTo>
                  <a:lnTo>
                    <a:pt x="552" y="39"/>
                  </a:lnTo>
                  <a:lnTo>
                    <a:pt x="549" y="40"/>
                  </a:lnTo>
                  <a:lnTo>
                    <a:pt x="549" y="42"/>
                  </a:lnTo>
                  <a:lnTo>
                    <a:pt x="549" y="42"/>
                  </a:lnTo>
                  <a:lnTo>
                    <a:pt x="552" y="42"/>
                  </a:lnTo>
                  <a:lnTo>
                    <a:pt x="557" y="44"/>
                  </a:lnTo>
                  <a:lnTo>
                    <a:pt x="559" y="44"/>
                  </a:lnTo>
                  <a:lnTo>
                    <a:pt x="562" y="47"/>
                  </a:lnTo>
                  <a:lnTo>
                    <a:pt x="562" y="48"/>
                  </a:lnTo>
                  <a:lnTo>
                    <a:pt x="562" y="51"/>
                  </a:lnTo>
                  <a:lnTo>
                    <a:pt x="560" y="56"/>
                  </a:lnTo>
                  <a:lnTo>
                    <a:pt x="559" y="58"/>
                  </a:lnTo>
                  <a:lnTo>
                    <a:pt x="559" y="59"/>
                  </a:lnTo>
                  <a:lnTo>
                    <a:pt x="559" y="59"/>
                  </a:lnTo>
                  <a:lnTo>
                    <a:pt x="563" y="58"/>
                  </a:lnTo>
                  <a:lnTo>
                    <a:pt x="563" y="58"/>
                  </a:lnTo>
                  <a:lnTo>
                    <a:pt x="566" y="56"/>
                  </a:lnTo>
                  <a:lnTo>
                    <a:pt x="571" y="58"/>
                  </a:lnTo>
                  <a:lnTo>
                    <a:pt x="573" y="58"/>
                  </a:lnTo>
                  <a:lnTo>
                    <a:pt x="574" y="58"/>
                  </a:lnTo>
                  <a:lnTo>
                    <a:pt x="576" y="59"/>
                  </a:lnTo>
                  <a:lnTo>
                    <a:pt x="576" y="63"/>
                  </a:lnTo>
                  <a:lnTo>
                    <a:pt x="578" y="63"/>
                  </a:lnTo>
                  <a:lnTo>
                    <a:pt x="579" y="59"/>
                  </a:lnTo>
                  <a:lnTo>
                    <a:pt x="581" y="58"/>
                  </a:lnTo>
                  <a:lnTo>
                    <a:pt x="581" y="58"/>
                  </a:lnTo>
                  <a:lnTo>
                    <a:pt x="582" y="58"/>
                  </a:lnTo>
                  <a:lnTo>
                    <a:pt x="584" y="61"/>
                  </a:lnTo>
                  <a:lnTo>
                    <a:pt x="589" y="66"/>
                  </a:lnTo>
                  <a:lnTo>
                    <a:pt x="590" y="67"/>
                  </a:lnTo>
                  <a:lnTo>
                    <a:pt x="590" y="69"/>
                  </a:lnTo>
                  <a:lnTo>
                    <a:pt x="589" y="70"/>
                  </a:lnTo>
                  <a:lnTo>
                    <a:pt x="587" y="70"/>
                  </a:lnTo>
                  <a:lnTo>
                    <a:pt x="576" y="75"/>
                  </a:lnTo>
                  <a:lnTo>
                    <a:pt x="570" y="77"/>
                  </a:lnTo>
                  <a:lnTo>
                    <a:pt x="568" y="78"/>
                  </a:lnTo>
                  <a:lnTo>
                    <a:pt x="566" y="78"/>
                  </a:lnTo>
                  <a:lnTo>
                    <a:pt x="563" y="78"/>
                  </a:lnTo>
                  <a:lnTo>
                    <a:pt x="563" y="78"/>
                  </a:lnTo>
                  <a:lnTo>
                    <a:pt x="562" y="81"/>
                  </a:lnTo>
                  <a:lnTo>
                    <a:pt x="560" y="81"/>
                  </a:lnTo>
                  <a:lnTo>
                    <a:pt x="559" y="83"/>
                  </a:lnTo>
                  <a:lnTo>
                    <a:pt x="555" y="86"/>
                  </a:lnTo>
                  <a:lnTo>
                    <a:pt x="554" y="88"/>
                  </a:lnTo>
                  <a:lnTo>
                    <a:pt x="549" y="88"/>
                  </a:lnTo>
                  <a:lnTo>
                    <a:pt x="549" y="86"/>
                  </a:lnTo>
                  <a:lnTo>
                    <a:pt x="548" y="83"/>
                  </a:lnTo>
                  <a:lnTo>
                    <a:pt x="548" y="81"/>
                  </a:lnTo>
                  <a:lnTo>
                    <a:pt x="548" y="80"/>
                  </a:lnTo>
                  <a:lnTo>
                    <a:pt x="549" y="80"/>
                  </a:lnTo>
                  <a:lnTo>
                    <a:pt x="551" y="77"/>
                  </a:lnTo>
                  <a:lnTo>
                    <a:pt x="551" y="77"/>
                  </a:lnTo>
                  <a:lnTo>
                    <a:pt x="549" y="77"/>
                  </a:lnTo>
                  <a:lnTo>
                    <a:pt x="548" y="78"/>
                  </a:lnTo>
                  <a:lnTo>
                    <a:pt x="546" y="78"/>
                  </a:lnTo>
                  <a:lnTo>
                    <a:pt x="546" y="80"/>
                  </a:lnTo>
                  <a:lnTo>
                    <a:pt x="544" y="81"/>
                  </a:lnTo>
                  <a:lnTo>
                    <a:pt x="546" y="86"/>
                  </a:lnTo>
                  <a:lnTo>
                    <a:pt x="544" y="88"/>
                  </a:lnTo>
                  <a:lnTo>
                    <a:pt x="544" y="88"/>
                  </a:lnTo>
                  <a:lnTo>
                    <a:pt x="544" y="89"/>
                  </a:lnTo>
                  <a:lnTo>
                    <a:pt x="548" y="89"/>
                  </a:lnTo>
                  <a:lnTo>
                    <a:pt x="548" y="89"/>
                  </a:lnTo>
                  <a:lnTo>
                    <a:pt x="548" y="91"/>
                  </a:lnTo>
                  <a:lnTo>
                    <a:pt x="548" y="91"/>
                  </a:lnTo>
                  <a:lnTo>
                    <a:pt x="548" y="92"/>
                  </a:lnTo>
                  <a:lnTo>
                    <a:pt x="548" y="94"/>
                  </a:lnTo>
                  <a:lnTo>
                    <a:pt x="546" y="94"/>
                  </a:lnTo>
                  <a:lnTo>
                    <a:pt x="543" y="94"/>
                  </a:lnTo>
                  <a:lnTo>
                    <a:pt x="540" y="91"/>
                  </a:lnTo>
                  <a:lnTo>
                    <a:pt x="538" y="91"/>
                  </a:lnTo>
                  <a:lnTo>
                    <a:pt x="537" y="91"/>
                  </a:lnTo>
                  <a:lnTo>
                    <a:pt x="538" y="92"/>
                  </a:lnTo>
                  <a:lnTo>
                    <a:pt x="538" y="96"/>
                  </a:lnTo>
                  <a:lnTo>
                    <a:pt x="538" y="97"/>
                  </a:lnTo>
                  <a:lnTo>
                    <a:pt x="538" y="99"/>
                  </a:lnTo>
                  <a:lnTo>
                    <a:pt x="537" y="102"/>
                  </a:lnTo>
                  <a:lnTo>
                    <a:pt x="537" y="103"/>
                  </a:lnTo>
                  <a:lnTo>
                    <a:pt x="537" y="103"/>
                  </a:lnTo>
                  <a:lnTo>
                    <a:pt x="533" y="103"/>
                  </a:lnTo>
                  <a:lnTo>
                    <a:pt x="532" y="103"/>
                  </a:lnTo>
                  <a:lnTo>
                    <a:pt x="527" y="97"/>
                  </a:lnTo>
                  <a:lnTo>
                    <a:pt x="524" y="96"/>
                  </a:lnTo>
                  <a:lnTo>
                    <a:pt x="519" y="91"/>
                  </a:lnTo>
                  <a:lnTo>
                    <a:pt x="519" y="91"/>
                  </a:lnTo>
                  <a:lnTo>
                    <a:pt x="518" y="91"/>
                  </a:lnTo>
                  <a:lnTo>
                    <a:pt x="518" y="92"/>
                  </a:lnTo>
                  <a:lnTo>
                    <a:pt x="519" y="94"/>
                  </a:lnTo>
                  <a:lnTo>
                    <a:pt x="522" y="97"/>
                  </a:lnTo>
                  <a:lnTo>
                    <a:pt x="524" y="100"/>
                  </a:lnTo>
                  <a:lnTo>
                    <a:pt x="525" y="103"/>
                  </a:lnTo>
                  <a:lnTo>
                    <a:pt x="525" y="103"/>
                  </a:lnTo>
                  <a:lnTo>
                    <a:pt x="525" y="105"/>
                  </a:lnTo>
                  <a:lnTo>
                    <a:pt x="525" y="103"/>
                  </a:lnTo>
                  <a:lnTo>
                    <a:pt x="524" y="103"/>
                  </a:lnTo>
                  <a:lnTo>
                    <a:pt x="521" y="102"/>
                  </a:lnTo>
                  <a:lnTo>
                    <a:pt x="519" y="102"/>
                  </a:lnTo>
                  <a:lnTo>
                    <a:pt x="518" y="100"/>
                  </a:lnTo>
                  <a:lnTo>
                    <a:pt x="516" y="100"/>
                  </a:lnTo>
                  <a:lnTo>
                    <a:pt x="514" y="99"/>
                  </a:lnTo>
                  <a:lnTo>
                    <a:pt x="513" y="99"/>
                  </a:lnTo>
                  <a:lnTo>
                    <a:pt x="510" y="99"/>
                  </a:lnTo>
                  <a:lnTo>
                    <a:pt x="510" y="100"/>
                  </a:lnTo>
                  <a:lnTo>
                    <a:pt x="511" y="100"/>
                  </a:lnTo>
                  <a:lnTo>
                    <a:pt x="513" y="102"/>
                  </a:lnTo>
                  <a:lnTo>
                    <a:pt x="513" y="102"/>
                  </a:lnTo>
                  <a:lnTo>
                    <a:pt x="514" y="103"/>
                  </a:lnTo>
                  <a:lnTo>
                    <a:pt x="513" y="105"/>
                  </a:lnTo>
                  <a:lnTo>
                    <a:pt x="510" y="105"/>
                  </a:lnTo>
                  <a:lnTo>
                    <a:pt x="505" y="105"/>
                  </a:lnTo>
                  <a:lnTo>
                    <a:pt x="499" y="103"/>
                  </a:lnTo>
                  <a:lnTo>
                    <a:pt x="491" y="102"/>
                  </a:lnTo>
                  <a:lnTo>
                    <a:pt x="484" y="100"/>
                  </a:lnTo>
                  <a:lnTo>
                    <a:pt x="480" y="97"/>
                  </a:lnTo>
                  <a:lnTo>
                    <a:pt x="478" y="96"/>
                  </a:lnTo>
                  <a:lnTo>
                    <a:pt x="478" y="96"/>
                  </a:lnTo>
                  <a:lnTo>
                    <a:pt x="480" y="94"/>
                  </a:lnTo>
                  <a:lnTo>
                    <a:pt x="486" y="92"/>
                  </a:lnTo>
                  <a:lnTo>
                    <a:pt x="492" y="92"/>
                  </a:lnTo>
                  <a:lnTo>
                    <a:pt x="491" y="92"/>
                  </a:lnTo>
                  <a:lnTo>
                    <a:pt x="480" y="91"/>
                  </a:lnTo>
                  <a:lnTo>
                    <a:pt x="475" y="91"/>
                  </a:lnTo>
                  <a:lnTo>
                    <a:pt x="473" y="91"/>
                  </a:lnTo>
                  <a:lnTo>
                    <a:pt x="472" y="91"/>
                  </a:lnTo>
                  <a:lnTo>
                    <a:pt x="470" y="89"/>
                  </a:lnTo>
                  <a:lnTo>
                    <a:pt x="467" y="88"/>
                  </a:lnTo>
                  <a:lnTo>
                    <a:pt x="466" y="86"/>
                  </a:lnTo>
                  <a:lnTo>
                    <a:pt x="466" y="85"/>
                  </a:lnTo>
                  <a:lnTo>
                    <a:pt x="467" y="85"/>
                  </a:lnTo>
                  <a:lnTo>
                    <a:pt x="472" y="85"/>
                  </a:lnTo>
                  <a:lnTo>
                    <a:pt x="473" y="85"/>
                  </a:lnTo>
                  <a:lnTo>
                    <a:pt x="470" y="85"/>
                  </a:lnTo>
                  <a:lnTo>
                    <a:pt x="462" y="81"/>
                  </a:lnTo>
                  <a:lnTo>
                    <a:pt x="459" y="80"/>
                  </a:lnTo>
                  <a:lnTo>
                    <a:pt x="459" y="80"/>
                  </a:lnTo>
                  <a:lnTo>
                    <a:pt x="458" y="78"/>
                  </a:lnTo>
                  <a:lnTo>
                    <a:pt x="459" y="78"/>
                  </a:lnTo>
                  <a:lnTo>
                    <a:pt x="461" y="77"/>
                  </a:lnTo>
                  <a:lnTo>
                    <a:pt x="472" y="74"/>
                  </a:lnTo>
                  <a:lnTo>
                    <a:pt x="475" y="72"/>
                  </a:lnTo>
                  <a:lnTo>
                    <a:pt x="478" y="72"/>
                  </a:lnTo>
                  <a:lnTo>
                    <a:pt x="480" y="72"/>
                  </a:lnTo>
                  <a:lnTo>
                    <a:pt x="481" y="69"/>
                  </a:lnTo>
                  <a:lnTo>
                    <a:pt x="492" y="67"/>
                  </a:lnTo>
                  <a:lnTo>
                    <a:pt x="499" y="66"/>
                  </a:lnTo>
                  <a:lnTo>
                    <a:pt x="500" y="66"/>
                  </a:lnTo>
                  <a:lnTo>
                    <a:pt x="494" y="66"/>
                  </a:lnTo>
                  <a:lnTo>
                    <a:pt x="486" y="66"/>
                  </a:lnTo>
                  <a:lnTo>
                    <a:pt x="483" y="64"/>
                  </a:lnTo>
                  <a:lnTo>
                    <a:pt x="480" y="63"/>
                  </a:lnTo>
                  <a:lnTo>
                    <a:pt x="478" y="63"/>
                  </a:lnTo>
                  <a:lnTo>
                    <a:pt x="475" y="64"/>
                  </a:lnTo>
                  <a:lnTo>
                    <a:pt x="470" y="66"/>
                  </a:lnTo>
                  <a:lnTo>
                    <a:pt x="467" y="66"/>
                  </a:lnTo>
                  <a:lnTo>
                    <a:pt x="462" y="69"/>
                  </a:lnTo>
                  <a:lnTo>
                    <a:pt x="461" y="69"/>
                  </a:lnTo>
                  <a:lnTo>
                    <a:pt x="459" y="67"/>
                  </a:lnTo>
                  <a:lnTo>
                    <a:pt x="459" y="67"/>
                  </a:lnTo>
                  <a:lnTo>
                    <a:pt x="461" y="66"/>
                  </a:lnTo>
                  <a:lnTo>
                    <a:pt x="462" y="66"/>
                  </a:lnTo>
                  <a:lnTo>
                    <a:pt x="461" y="66"/>
                  </a:lnTo>
                  <a:lnTo>
                    <a:pt x="459" y="64"/>
                  </a:lnTo>
                  <a:lnTo>
                    <a:pt x="456" y="64"/>
                  </a:lnTo>
                  <a:lnTo>
                    <a:pt x="455" y="66"/>
                  </a:lnTo>
                  <a:lnTo>
                    <a:pt x="448" y="67"/>
                  </a:lnTo>
                  <a:lnTo>
                    <a:pt x="445" y="69"/>
                  </a:lnTo>
                  <a:lnTo>
                    <a:pt x="445" y="69"/>
                  </a:lnTo>
                  <a:lnTo>
                    <a:pt x="442" y="66"/>
                  </a:lnTo>
                  <a:lnTo>
                    <a:pt x="437" y="66"/>
                  </a:lnTo>
                  <a:lnTo>
                    <a:pt x="436" y="64"/>
                  </a:lnTo>
                  <a:lnTo>
                    <a:pt x="437" y="61"/>
                  </a:lnTo>
                  <a:lnTo>
                    <a:pt x="439" y="59"/>
                  </a:lnTo>
                  <a:lnTo>
                    <a:pt x="442" y="59"/>
                  </a:lnTo>
                  <a:lnTo>
                    <a:pt x="453" y="56"/>
                  </a:lnTo>
                  <a:lnTo>
                    <a:pt x="455" y="56"/>
                  </a:lnTo>
                  <a:lnTo>
                    <a:pt x="455" y="53"/>
                  </a:lnTo>
                  <a:lnTo>
                    <a:pt x="453" y="55"/>
                  </a:lnTo>
                  <a:lnTo>
                    <a:pt x="447" y="56"/>
                  </a:lnTo>
                  <a:lnTo>
                    <a:pt x="442" y="56"/>
                  </a:lnTo>
                  <a:lnTo>
                    <a:pt x="439" y="56"/>
                  </a:lnTo>
                  <a:lnTo>
                    <a:pt x="436" y="56"/>
                  </a:lnTo>
                  <a:lnTo>
                    <a:pt x="434" y="56"/>
                  </a:lnTo>
                  <a:lnTo>
                    <a:pt x="432" y="55"/>
                  </a:lnTo>
                  <a:lnTo>
                    <a:pt x="425" y="50"/>
                  </a:lnTo>
                  <a:lnTo>
                    <a:pt x="423" y="48"/>
                  </a:lnTo>
                  <a:lnTo>
                    <a:pt x="423" y="45"/>
                  </a:lnTo>
                  <a:lnTo>
                    <a:pt x="423" y="44"/>
                  </a:lnTo>
                  <a:lnTo>
                    <a:pt x="421" y="40"/>
                  </a:lnTo>
                  <a:lnTo>
                    <a:pt x="436" y="44"/>
                  </a:lnTo>
                  <a:lnTo>
                    <a:pt x="440" y="44"/>
                  </a:lnTo>
                  <a:lnTo>
                    <a:pt x="451" y="44"/>
                  </a:lnTo>
                  <a:lnTo>
                    <a:pt x="451" y="44"/>
                  </a:lnTo>
                  <a:lnTo>
                    <a:pt x="453" y="42"/>
                  </a:lnTo>
                  <a:lnTo>
                    <a:pt x="451" y="42"/>
                  </a:lnTo>
                  <a:lnTo>
                    <a:pt x="451" y="40"/>
                  </a:lnTo>
                  <a:lnTo>
                    <a:pt x="453" y="40"/>
                  </a:lnTo>
                  <a:lnTo>
                    <a:pt x="456" y="39"/>
                  </a:lnTo>
                  <a:lnTo>
                    <a:pt x="458" y="39"/>
                  </a:lnTo>
                  <a:lnTo>
                    <a:pt x="453" y="39"/>
                  </a:lnTo>
                  <a:lnTo>
                    <a:pt x="443" y="40"/>
                  </a:lnTo>
                  <a:lnTo>
                    <a:pt x="440" y="40"/>
                  </a:lnTo>
                  <a:lnTo>
                    <a:pt x="437" y="37"/>
                  </a:lnTo>
                  <a:lnTo>
                    <a:pt x="434" y="37"/>
                  </a:lnTo>
                  <a:lnTo>
                    <a:pt x="431" y="37"/>
                  </a:lnTo>
                  <a:lnTo>
                    <a:pt x="429" y="37"/>
                  </a:lnTo>
                  <a:lnTo>
                    <a:pt x="428" y="36"/>
                  </a:lnTo>
                  <a:lnTo>
                    <a:pt x="426" y="36"/>
                  </a:lnTo>
                  <a:lnTo>
                    <a:pt x="426" y="34"/>
                  </a:lnTo>
                  <a:lnTo>
                    <a:pt x="426" y="34"/>
                  </a:lnTo>
                  <a:lnTo>
                    <a:pt x="428" y="34"/>
                  </a:lnTo>
                  <a:lnTo>
                    <a:pt x="431" y="33"/>
                  </a:lnTo>
                  <a:lnTo>
                    <a:pt x="432" y="33"/>
                  </a:lnTo>
                  <a:lnTo>
                    <a:pt x="436" y="33"/>
                  </a:lnTo>
                  <a:lnTo>
                    <a:pt x="439" y="33"/>
                  </a:lnTo>
                  <a:lnTo>
                    <a:pt x="437" y="33"/>
                  </a:lnTo>
                  <a:lnTo>
                    <a:pt x="434" y="29"/>
                  </a:lnTo>
                  <a:lnTo>
                    <a:pt x="429" y="26"/>
                  </a:lnTo>
                  <a:lnTo>
                    <a:pt x="429" y="22"/>
                  </a:lnTo>
                  <a:lnTo>
                    <a:pt x="432" y="22"/>
                  </a:lnTo>
                  <a:lnTo>
                    <a:pt x="436" y="22"/>
                  </a:lnTo>
                  <a:lnTo>
                    <a:pt x="439" y="22"/>
                  </a:lnTo>
                  <a:lnTo>
                    <a:pt x="443" y="22"/>
                  </a:lnTo>
                  <a:lnTo>
                    <a:pt x="447" y="23"/>
                  </a:lnTo>
                  <a:lnTo>
                    <a:pt x="448" y="26"/>
                  </a:lnTo>
                  <a:lnTo>
                    <a:pt x="450" y="26"/>
                  </a:lnTo>
                  <a:lnTo>
                    <a:pt x="455" y="26"/>
                  </a:lnTo>
                  <a:lnTo>
                    <a:pt x="462" y="26"/>
                  </a:lnTo>
                  <a:lnTo>
                    <a:pt x="461" y="26"/>
                  </a:lnTo>
                  <a:lnTo>
                    <a:pt x="458" y="25"/>
                  </a:lnTo>
                  <a:lnTo>
                    <a:pt x="453" y="23"/>
                  </a:lnTo>
                  <a:lnTo>
                    <a:pt x="450" y="20"/>
                  </a:lnTo>
                  <a:lnTo>
                    <a:pt x="443" y="18"/>
                  </a:lnTo>
                  <a:lnTo>
                    <a:pt x="439" y="17"/>
                  </a:lnTo>
                  <a:lnTo>
                    <a:pt x="439" y="17"/>
                  </a:lnTo>
                  <a:lnTo>
                    <a:pt x="442" y="12"/>
                  </a:lnTo>
                  <a:lnTo>
                    <a:pt x="447" y="11"/>
                  </a:lnTo>
                  <a:lnTo>
                    <a:pt x="453" y="11"/>
                  </a:lnTo>
                  <a:lnTo>
                    <a:pt x="458" y="9"/>
                  </a:lnTo>
                  <a:lnTo>
                    <a:pt x="464" y="7"/>
                  </a:lnTo>
                  <a:lnTo>
                    <a:pt x="469" y="9"/>
                  </a:lnTo>
                  <a:lnTo>
                    <a:pt x="470" y="9"/>
                  </a:lnTo>
                  <a:lnTo>
                    <a:pt x="472" y="7"/>
                  </a:lnTo>
                  <a:lnTo>
                    <a:pt x="472" y="7"/>
                  </a:lnTo>
                  <a:lnTo>
                    <a:pt x="472" y="6"/>
                  </a:lnTo>
                  <a:lnTo>
                    <a:pt x="472" y="6"/>
                  </a:lnTo>
                  <a:lnTo>
                    <a:pt x="469" y="4"/>
                  </a:lnTo>
                  <a:lnTo>
                    <a:pt x="462" y="4"/>
                  </a:lnTo>
                  <a:lnTo>
                    <a:pt x="459" y="4"/>
                  </a:lnTo>
                  <a:lnTo>
                    <a:pt x="458" y="3"/>
                  </a:lnTo>
                  <a:lnTo>
                    <a:pt x="458" y="3"/>
                  </a:lnTo>
                  <a:lnTo>
                    <a:pt x="458" y="1"/>
                  </a:lnTo>
                  <a:lnTo>
                    <a:pt x="458" y="1"/>
                  </a:lnTo>
                  <a:lnTo>
                    <a:pt x="458" y="0"/>
                  </a:lnTo>
                  <a:lnTo>
                    <a:pt x="458" y="0"/>
                  </a:lnTo>
                  <a:lnTo>
                    <a:pt x="459" y="0"/>
                  </a:lnTo>
                  <a:lnTo>
                    <a:pt x="467" y="0"/>
                  </a:lnTo>
                  <a:lnTo>
                    <a:pt x="47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18" name="Freeform 315">
              <a:extLst>
                <a:ext uri="{FF2B5EF4-FFF2-40B4-BE49-F238E27FC236}">
                  <a16:creationId xmlns:a16="http://schemas.microsoft.com/office/drawing/2014/main" id="{A8BA2B7F-E440-0A57-386E-08BDF2CF9ABC}"/>
                </a:ext>
              </a:extLst>
            </p:cNvPr>
            <p:cNvSpPr>
              <a:spLocks/>
            </p:cNvSpPr>
            <p:nvPr/>
          </p:nvSpPr>
          <p:spPr bwMode="auto">
            <a:xfrm>
              <a:off x="3180327" y="1252336"/>
              <a:ext cx="859607" cy="446372"/>
            </a:xfrm>
            <a:custGeom>
              <a:avLst/>
              <a:gdLst>
                <a:gd name="T0" fmla="*/ 366 w 441"/>
                <a:gd name="T1" fmla="*/ 8 h 229"/>
                <a:gd name="T2" fmla="*/ 375 w 441"/>
                <a:gd name="T3" fmla="*/ 12 h 229"/>
                <a:gd name="T4" fmla="*/ 399 w 441"/>
                <a:gd name="T5" fmla="*/ 12 h 229"/>
                <a:gd name="T6" fmla="*/ 411 w 441"/>
                <a:gd name="T7" fmla="*/ 26 h 229"/>
                <a:gd name="T8" fmla="*/ 399 w 441"/>
                <a:gd name="T9" fmla="*/ 48 h 229"/>
                <a:gd name="T10" fmla="*/ 333 w 441"/>
                <a:gd name="T11" fmla="*/ 65 h 229"/>
                <a:gd name="T12" fmla="*/ 330 w 441"/>
                <a:gd name="T13" fmla="*/ 90 h 229"/>
                <a:gd name="T14" fmla="*/ 293 w 441"/>
                <a:gd name="T15" fmla="*/ 104 h 229"/>
                <a:gd name="T16" fmla="*/ 295 w 441"/>
                <a:gd name="T17" fmla="*/ 112 h 229"/>
                <a:gd name="T18" fmla="*/ 246 w 441"/>
                <a:gd name="T19" fmla="*/ 114 h 229"/>
                <a:gd name="T20" fmla="*/ 255 w 441"/>
                <a:gd name="T21" fmla="*/ 127 h 229"/>
                <a:gd name="T22" fmla="*/ 225 w 441"/>
                <a:gd name="T23" fmla="*/ 131 h 229"/>
                <a:gd name="T24" fmla="*/ 225 w 441"/>
                <a:gd name="T25" fmla="*/ 139 h 229"/>
                <a:gd name="T26" fmla="*/ 200 w 441"/>
                <a:gd name="T27" fmla="*/ 144 h 229"/>
                <a:gd name="T28" fmla="*/ 249 w 441"/>
                <a:gd name="T29" fmla="*/ 150 h 229"/>
                <a:gd name="T30" fmla="*/ 229 w 441"/>
                <a:gd name="T31" fmla="*/ 174 h 229"/>
                <a:gd name="T32" fmla="*/ 195 w 441"/>
                <a:gd name="T33" fmla="*/ 190 h 229"/>
                <a:gd name="T34" fmla="*/ 145 w 441"/>
                <a:gd name="T35" fmla="*/ 190 h 229"/>
                <a:gd name="T36" fmla="*/ 151 w 441"/>
                <a:gd name="T37" fmla="*/ 196 h 229"/>
                <a:gd name="T38" fmla="*/ 184 w 441"/>
                <a:gd name="T39" fmla="*/ 207 h 229"/>
                <a:gd name="T40" fmla="*/ 180 w 441"/>
                <a:gd name="T41" fmla="*/ 224 h 229"/>
                <a:gd name="T42" fmla="*/ 154 w 441"/>
                <a:gd name="T43" fmla="*/ 219 h 229"/>
                <a:gd name="T44" fmla="*/ 134 w 441"/>
                <a:gd name="T45" fmla="*/ 213 h 229"/>
                <a:gd name="T46" fmla="*/ 80 w 441"/>
                <a:gd name="T47" fmla="*/ 221 h 229"/>
                <a:gd name="T48" fmla="*/ 47 w 441"/>
                <a:gd name="T49" fmla="*/ 216 h 229"/>
                <a:gd name="T50" fmla="*/ 52 w 441"/>
                <a:gd name="T51" fmla="*/ 201 h 229"/>
                <a:gd name="T52" fmla="*/ 58 w 441"/>
                <a:gd name="T53" fmla="*/ 191 h 229"/>
                <a:gd name="T54" fmla="*/ 87 w 441"/>
                <a:gd name="T55" fmla="*/ 188 h 229"/>
                <a:gd name="T56" fmla="*/ 131 w 441"/>
                <a:gd name="T57" fmla="*/ 177 h 229"/>
                <a:gd name="T58" fmla="*/ 93 w 441"/>
                <a:gd name="T59" fmla="*/ 180 h 229"/>
                <a:gd name="T60" fmla="*/ 91 w 441"/>
                <a:gd name="T61" fmla="*/ 169 h 229"/>
                <a:gd name="T62" fmla="*/ 63 w 441"/>
                <a:gd name="T63" fmla="*/ 158 h 229"/>
                <a:gd name="T64" fmla="*/ 125 w 441"/>
                <a:gd name="T65" fmla="*/ 149 h 229"/>
                <a:gd name="T66" fmla="*/ 125 w 441"/>
                <a:gd name="T67" fmla="*/ 144 h 229"/>
                <a:gd name="T68" fmla="*/ 117 w 441"/>
                <a:gd name="T69" fmla="*/ 139 h 229"/>
                <a:gd name="T70" fmla="*/ 74 w 441"/>
                <a:gd name="T71" fmla="*/ 104 h 229"/>
                <a:gd name="T72" fmla="*/ 145 w 441"/>
                <a:gd name="T73" fmla="*/ 120 h 229"/>
                <a:gd name="T74" fmla="*/ 142 w 441"/>
                <a:gd name="T75" fmla="*/ 111 h 229"/>
                <a:gd name="T76" fmla="*/ 210 w 441"/>
                <a:gd name="T77" fmla="*/ 81 h 229"/>
                <a:gd name="T78" fmla="*/ 213 w 441"/>
                <a:gd name="T79" fmla="*/ 62 h 229"/>
                <a:gd name="T80" fmla="*/ 173 w 441"/>
                <a:gd name="T81" fmla="*/ 81 h 229"/>
                <a:gd name="T82" fmla="*/ 120 w 441"/>
                <a:gd name="T83" fmla="*/ 86 h 229"/>
                <a:gd name="T84" fmla="*/ 74 w 441"/>
                <a:gd name="T85" fmla="*/ 87 h 229"/>
                <a:gd name="T86" fmla="*/ 63 w 441"/>
                <a:gd name="T87" fmla="*/ 87 h 229"/>
                <a:gd name="T88" fmla="*/ 69 w 441"/>
                <a:gd name="T89" fmla="*/ 76 h 229"/>
                <a:gd name="T90" fmla="*/ 28 w 441"/>
                <a:gd name="T91" fmla="*/ 73 h 229"/>
                <a:gd name="T92" fmla="*/ 60 w 441"/>
                <a:gd name="T93" fmla="*/ 57 h 229"/>
                <a:gd name="T94" fmla="*/ 13 w 441"/>
                <a:gd name="T95" fmla="*/ 54 h 229"/>
                <a:gd name="T96" fmla="*/ 36 w 441"/>
                <a:gd name="T97" fmla="*/ 43 h 229"/>
                <a:gd name="T98" fmla="*/ 85 w 441"/>
                <a:gd name="T99" fmla="*/ 41 h 229"/>
                <a:gd name="T100" fmla="*/ 90 w 441"/>
                <a:gd name="T101" fmla="*/ 27 h 229"/>
                <a:gd name="T102" fmla="*/ 136 w 441"/>
                <a:gd name="T103" fmla="*/ 38 h 229"/>
                <a:gd name="T104" fmla="*/ 178 w 441"/>
                <a:gd name="T105" fmla="*/ 46 h 229"/>
                <a:gd name="T106" fmla="*/ 139 w 441"/>
                <a:gd name="T107" fmla="*/ 19 h 229"/>
                <a:gd name="T108" fmla="*/ 183 w 441"/>
                <a:gd name="T109" fmla="*/ 16 h 229"/>
                <a:gd name="T110" fmla="*/ 203 w 441"/>
                <a:gd name="T111" fmla="*/ 8 h 229"/>
                <a:gd name="T112" fmla="*/ 221 w 441"/>
                <a:gd name="T113" fmla="*/ 12 h 229"/>
                <a:gd name="T114" fmla="*/ 266 w 441"/>
                <a:gd name="T115" fmla="*/ 12 h 229"/>
                <a:gd name="T116" fmla="*/ 293 w 441"/>
                <a:gd name="T117" fmla="*/ 5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441" h="229">
                  <a:moveTo>
                    <a:pt x="314" y="0"/>
                  </a:moveTo>
                  <a:lnTo>
                    <a:pt x="315" y="0"/>
                  </a:lnTo>
                  <a:lnTo>
                    <a:pt x="317" y="2"/>
                  </a:lnTo>
                  <a:lnTo>
                    <a:pt x="320" y="4"/>
                  </a:lnTo>
                  <a:lnTo>
                    <a:pt x="322" y="5"/>
                  </a:lnTo>
                  <a:lnTo>
                    <a:pt x="333" y="5"/>
                  </a:lnTo>
                  <a:lnTo>
                    <a:pt x="337" y="5"/>
                  </a:lnTo>
                  <a:lnTo>
                    <a:pt x="341" y="7"/>
                  </a:lnTo>
                  <a:lnTo>
                    <a:pt x="344" y="7"/>
                  </a:lnTo>
                  <a:lnTo>
                    <a:pt x="348" y="7"/>
                  </a:lnTo>
                  <a:lnTo>
                    <a:pt x="352" y="7"/>
                  </a:lnTo>
                  <a:lnTo>
                    <a:pt x="363" y="7"/>
                  </a:lnTo>
                  <a:lnTo>
                    <a:pt x="366" y="8"/>
                  </a:lnTo>
                  <a:lnTo>
                    <a:pt x="366" y="8"/>
                  </a:lnTo>
                  <a:lnTo>
                    <a:pt x="363" y="10"/>
                  </a:lnTo>
                  <a:lnTo>
                    <a:pt x="359" y="12"/>
                  </a:lnTo>
                  <a:lnTo>
                    <a:pt x="337" y="16"/>
                  </a:lnTo>
                  <a:lnTo>
                    <a:pt x="336" y="18"/>
                  </a:lnTo>
                  <a:lnTo>
                    <a:pt x="341" y="18"/>
                  </a:lnTo>
                  <a:lnTo>
                    <a:pt x="347" y="18"/>
                  </a:lnTo>
                  <a:lnTo>
                    <a:pt x="352" y="18"/>
                  </a:lnTo>
                  <a:lnTo>
                    <a:pt x="358" y="16"/>
                  </a:lnTo>
                  <a:lnTo>
                    <a:pt x="359" y="15"/>
                  </a:lnTo>
                  <a:lnTo>
                    <a:pt x="363" y="15"/>
                  </a:lnTo>
                  <a:lnTo>
                    <a:pt x="371" y="12"/>
                  </a:lnTo>
                  <a:lnTo>
                    <a:pt x="375" y="12"/>
                  </a:lnTo>
                  <a:lnTo>
                    <a:pt x="378" y="12"/>
                  </a:lnTo>
                  <a:lnTo>
                    <a:pt x="380" y="13"/>
                  </a:lnTo>
                  <a:lnTo>
                    <a:pt x="382" y="13"/>
                  </a:lnTo>
                  <a:lnTo>
                    <a:pt x="383" y="12"/>
                  </a:lnTo>
                  <a:lnTo>
                    <a:pt x="383" y="10"/>
                  </a:lnTo>
                  <a:lnTo>
                    <a:pt x="385" y="10"/>
                  </a:lnTo>
                  <a:lnTo>
                    <a:pt x="386" y="8"/>
                  </a:lnTo>
                  <a:lnTo>
                    <a:pt x="388" y="8"/>
                  </a:lnTo>
                  <a:lnTo>
                    <a:pt x="389" y="10"/>
                  </a:lnTo>
                  <a:lnTo>
                    <a:pt x="391" y="12"/>
                  </a:lnTo>
                  <a:lnTo>
                    <a:pt x="393" y="13"/>
                  </a:lnTo>
                  <a:lnTo>
                    <a:pt x="394" y="13"/>
                  </a:lnTo>
                  <a:lnTo>
                    <a:pt x="399" y="12"/>
                  </a:lnTo>
                  <a:lnTo>
                    <a:pt x="400" y="12"/>
                  </a:lnTo>
                  <a:lnTo>
                    <a:pt x="405" y="12"/>
                  </a:lnTo>
                  <a:lnTo>
                    <a:pt x="408" y="13"/>
                  </a:lnTo>
                  <a:lnTo>
                    <a:pt x="408" y="13"/>
                  </a:lnTo>
                  <a:lnTo>
                    <a:pt x="407" y="15"/>
                  </a:lnTo>
                  <a:lnTo>
                    <a:pt x="407" y="15"/>
                  </a:lnTo>
                  <a:lnTo>
                    <a:pt x="405" y="16"/>
                  </a:lnTo>
                  <a:lnTo>
                    <a:pt x="407" y="16"/>
                  </a:lnTo>
                  <a:lnTo>
                    <a:pt x="410" y="18"/>
                  </a:lnTo>
                  <a:lnTo>
                    <a:pt x="413" y="21"/>
                  </a:lnTo>
                  <a:lnTo>
                    <a:pt x="413" y="23"/>
                  </a:lnTo>
                  <a:lnTo>
                    <a:pt x="411" y="24"/>
                  </a:lnTo>
                  <a:lnTo>
                    <a:pt x="411" y="26"/>
                  </a:lnTo>
                  <a:lnTo>
                    <a:pt x="423" y="23"/>
                  </a:lnTo>
                  <a:lnTo>
                    <a:pt x="434" y="24"/>
                  </a:lnTo>
                  <a:lnTo>
                    <a:pt x="437" y="24"/>
                  </a:lnTo>
                  <a:lnTo>
                    <a:pt x="438" y="26"/>
                  </a:lnTo>
                  <a:lnTo>
                    <a:pt x="440" y="27"/>
                  </a:lnTo>
                  <a:lnTo>
                    <a:pt x="441" y="29"/>
                  </a:lnTo>
                  <a:lnTo>
                    <a:pt x="440" y="30"/>
                  </a:lnTo>
                  <a:lnTo>
                    <a:pt x="435" y="35"/>
                  </a:lnTo>
                  <a:lnTo>
                    <a:pt x="430" y="37"/>
                  </a:lnTo>
                  <a:lnTo>
                    <a:pt x="427" y="40"/>
                  </a:lnTo>
                  <a:lnTo>
                    <a:pt x="423" y="41"/>
                  </a:lnTo>
                  <a:lnTo>
                    <a:pt x="407" y="46"/>
                  </a:lnTo>
                  <a:lnTo>
                    <a:pt x="399" y="48"/>
                  </a:lnTo>
                  <a:lnTo>
                    <a:pt x="394" y="49"/>
                  </a:lnTo>
                  <a:lnTo>
                    <a:pt x="393" y="51"/>
                  </a:lnTo>
                  <a:lnTo>
                    <a:pt x="383" y="49"/>
                  </a:lnTo>
                  <a:lnTo>
                    <a:pt x="380" y="51"/>
                  </a:lnTo>
                  <a:lnTo>
                    <a:pt x="378" y="52"/>
                  </a:lnTo>
                  <a:lnTo>
                    <a:pt x="375" y="54"/>
                  </a:lnTo>
                  <a:lnTo>
                    <a:pt x="372" y="54"/>
                  </a:lnTo>
                  <a:lnTo>
                    <a:pt x="363" y="54"/>
                  </a:lnTo>
                  <a:lnTo>
                    <a:pt x="361" y="56"/>
                  </a:lnTo>
                  <a:lnTo>
                    <a:pt x="359" y="57"/>
                  </a:lnTo>
                  <a:lnTo>
                    <a:pt x="359" y="59"/>
                  </a:lnTo>
                  <a:lnTo>
                    <a:pt x="358" y="59"/>
                  </a:lnTo>
                  <a:lnTo>
                    <a:pt x="333" y="65"/>
                  </a:lnTo>
                  <a:lnTo>
                    <a:pt x="333" y="67"/>
                  </a:lnTo>
                  <a:lnTo>
                    <a:pt x="334" y="67"/>
                  </a:lnTo>
                  <a:lnTo>
                    <a:pt x="337" y="67"/>
                  </a:lnTo>
                  <a:lnTo>
                    <a:pt x="375" y="59"/>
                  </a:lnTo>
                  <a:lnTo>
                    <a:pt x="383" y="59"/>
                  </a:lnTo>
                  <a:lnTo>
                    <a:pt x="389" y="59"/>
                  </a:lnTo>
                  <a:lnTo>
                    <a:pt x="388" y="60"/>
                  </a:lnTo>
                  <a:lnTo>
                    <a:pt x="378" y="65"/>
                  </a:lnTo>
                  <a:lnTo>
                    <a:pt x="367" y="70"/>
                  </a:lnTo>
                  <a:lnTo>
                    <a:pt x="361" y="75"/>
                  </a:lnTo>
                  <a:lnTo>
                    <a:pt x="345" y="81"/>
                  </a:lnTo>
                  <a:lnTo>
                    <a:pt x="334" y="87"/>
                  </a:lnTo>
                  <a:lnTo>
                    <a:pt x="330" y="90"/>
                  </a:lnTo>
                  <a:lnTo>
                    <a:pt x="323" y="95"/>
                  </a:lnTo>
                  <a:lnTo>
                    <a:pt x="320" y="97"/>
                  </a:lnTo>
                  <a:lnTo>
                    <a:pt x="318" y="97"/>
                  </a:lnTo>
                  <a:lnTo>
                    <a:pt x="315" y="97"/>
                  </a:lnTo>
                  <a:lnTo>
                    <a:pt x="312" y="97"/>
                  </a:lnTo>
                  <a:lnTo>
                    <a:pt x="307" y="93"/>
                  </a:lnTo>
                  <a:lnTo>
                    <a:pt x="304" y="92"/>
                  </a:lnTo>
                  <a:lnTo>
                    <a:pt x="304" y="92"/>
                  </a:lnTo>
                  <a:lnTo>
                    <a:pt x="304" y="92"/>
                  </a:lnTo>
                  <a:lnTo>
                    <a:pt x="311" y="100"/>
                  </a:lnTo>
                  <a:lnTo>
                    <a:pt x="311" y="101"/>
                  </a:lnTo>
                  <a:lnTo>
                    <a:pt x="298" y="103"/>
                  </a:lnTo>
                  <a:lnTo>
                    <a:pt x="293" y="104"/>
                  </a:lnTo>
                  <a:lnTo>
                    <a:pt x="290" y="104"/>
                  </a:lnTo>
                  <a:lnTo>
                    <a:pt x="289" y="104"/>
                  </a:lnTo>
                  <a:lnTo>
                    <a:pt x="285" y="104"/>
                  </a:lnTo>
                  <a:lnTo>
                    <a:pt x="284" y="104"/>
                  </a:lnTo>
                  <a:lnTo>
                    <a:pt x="284" y="106"/>
                  </a:lnTo>
                  <a:lnTo>
                    <a:pt x="285" y="106"/>
                  </a:lnTo>
                  <a:lnTo>
                    <a:pt x="290" y="106"/>
                  </a:lnTo>
                  <a:lnTo>
                    <a:pt x="301" y="104"/>
                  </a:lnTo>
                  <a:lnTo>
                    <a:pt x="303" y="104"/>
                  </a:lnTo>
                  <a:lnTo>
                    <a:pt x="306" y="106"/>
                  </a:lnTo>
                  <a:lnTo>
                    <a:pt x="306" y="106"/>
                  </a:lnTo>
                  <a:lnTo>
                    <a:pt x="303" y="109"/>
                  </a:lnTo>
                  <a:lnTo>
                    <a:pt x="295" y="112"/>
                  </a:lnTo>
                  <a:lnTo>
                    <a:pt x="295" y="112"/>
                  </a:lnTo>
                  <a:lnTo>
                    <a:pt x="298" y="114"/>
                  </a:lnTo>
                  <a:lnTo>
                    <a:pt x="298" y="114"/>
                  </a:lnTo>
                  <a:lnTo>
                    <a:pt x="295" y="117"/>
                  </a:lnTo>
                  <a:lnTo>
                    <a:pt x="293" y="117"/>
                  </a:lnTo>
                  <a:lnTo>
                    <a:pt x="285" y="119"/>
                  </a:lnTo>
                  <a:lnTo>
                    <a:pt x="282" y="120"/>
                  </a:lnTo>
                  <a:lnTo>
                    <a:pt x="279" y="119"/>
                  </a:lnTo>
                  <a:lnTo>
                    <a:pt x="263" y="115"/>
                  </a:lnTo>
                  <a:lnTo>
                    <a:pt x="259" y="114"/>
                  </a:lnTo>
                  <a:lnTo>
                    <a:pt x="254" y="112"/>
                  </a:lnTo>
                  <a:lnTo>
                    <a:pt x="251" y="114"/>
                  </a:lnTo>
                  <a:lnTo>
                    <a:pt x="246" y="114"/>
                  </a:lnTo>
                  <a:lnTo>
                    <a:pt x="248" y="115"/>
                  </a:lnTo>
                  <a:lnTo>
                    <a:pt x="255" y="117"/>
                  </a:lnTo>
                  <a:lnTo>
                    <a:pt x="262" y="117"/>
                  </a:lnTo>
                  <a:lnTo>
                    <a:pt x="263" y="117"/>
                  </a:lnTo>
                  <a:lnTo>
                    <a:pt x="265" y="119"/>
                  </a:lnTo>
                  <a:lnTo>
                    <a:pt x="266" y="120"/>
                  </a:lnTo>
                  <a:lnTo>
                    <a:pt x="268" y="122"/>
                  </a:lnTo>
                  <a:lnTo>
                    <a:pt x="266" y="123"/>
                  </a:lnTo>
                  <a:lnTo>
                    <a:pt x="266" y="125"/>
                  </a:lnTo>
                  <a:lnTo>
                    <a:pt x="265" y="125"/>
                  </a:lnTo>
                  <a:lnTo>
                    <a:pt x="263" y="125"/>
                  </a:lnTo>
                  <a:lnTo>
                    <a:pt x="259" y="125"/>
                  </a:lnTo>
                  <a:lnTo>
                    <a:pt x="255" y="127"/>
                  </a:lnTo>
                  <a:lnTo>
                    <a:pt x="254" y="127"/>
                  </a:lnTo>
                  <a:lnTo>
                    <a:pt x="251" y="127"/>
                  </a:lnTo>
                  <a:lnTo>
                    <a:pt x="244" y="127"/>
                  </a:lnTo>
                  <a:lnTo>
                    <a:pt x="238" y="128"/>
                  </a:lnTo>
                  <a:lnTo>
                    <a:pt x="235" y="128"/>
                  </a:lnTo>
                  <a:lnTo>
                    <a:pt x="230" y="128"/>
                  </a:lnTo>
                  <a:lnTo>
                    <a:pt x="225" y="127"/>
                  </a:lnTo>
                  <a:lnTo>
                    <a:pt x="222" y="125"/>
                  </a:lnTo>
                  <a:lnTo>
                    <a:pt x="214" y="125"/>
                  </a:lnTo>
                  <a:lnTo>
                    <a:pt x="214" y="127"/>
                  </a:lnTo>
                  <a:lnTo>
                    <a:pt x="218" y="127"/>
                  </a:lnTo>
                  <a:lnTo>
                    <a:pt x="222" y="128"/>
                  </a:lnTo>
                  <a:lnTo>
                    <a:pt x="225" y="131"/>
                  </a:lnTo>
                  <a:lnTo>
                    <a:pt x="229" y="131"/>
                  </a:lnTo>
                  <a:lnTo>
                    <a:pt x="233" y="134"/>
                  </a:lnTo>
                  <a:lnTo>
                    <a:pt x="236" y="134"/>
                  </a:lnTo>
                  <a:lnTo>
                    <a:pt x="240" y="134"/>
                  </a:lnTo>
                  <a:lnTo>
                    <a:pt x="246" y="134"/>
                  </a:lnTo>
                  <a:lnTo>
                    <a:pt x="249" y="134"/>
                  </a:lnTo>
                  <a:lnTo>
                    <a:pt x="249" y="141"/>
                  </a:lnTo>
                  <a:lnTo>
                    <a:pt x="248" y="141"/>
                  </a:lnTo>
                  <a:lnTo>
                    <a:pt x="238" y="141"/>
                  </a:lnTo>
                  <a:lnTo>
                    <a:pt x="235" y="139"/>
                  </a:lnTo>
                  <a:lnTo>
                    <a:pt x="232" y="139"/>
                  </a:lnTo>
                  <a:lnTo>
                    <a:pt x="229" y="138"/>
                  </a:lnTo>
                  <a:lnTo>
                    <a:pt x="225" y="139"/>
                  </a:lnTo>
                  <a:lnTo>
                    <a:pt x="222" y="139"/>
                  </a:lnTo>
                  <a:lnTo>
                    <a:pt x="219" y="139"/>
                  </a:lnTo>
                  <a:lnTo>
                    <a:pt x="216" y="139"/>
                  </a:lnTo>
                  <a:lnTo>
                    <a:pt x="207" y="139"/>
                  </a:lnTo>
                  <a:lnTo>
                    <a:pt x="202" y="139"/>
                  </a:lnTo>
                  <a:lnTo>
                    <a:pt x="199" y="139"/>
                  </a:lnTo>
                  <a:lnTo>
                    <a:pt x="194" y="139"/>
                  </a:lnTo>
                  <a:lnTo>
                    <a:pt x="189" y="139"/>
                  </a:lnTo>
                  <a:lnTo>
                    <a:pt x="191" y="141"/>
                  </a:lnTo>
                  <a:lnTo>
                    <a:pt x="192" y="141"/>
                  </a:lnTo>
                  <a:lnTo>
                    <a:pt x="195" y="141"/>
                  </a:lnTo>
                  <a:lnTo>
                    <a:pt x="197" y="142"/>
                  </a:lnTo>
                  <a:lnTo>
                    <a:pt x="200" y="144"/>
                  </a:lnTo>
                  <a:lnTo>
                    <a:pt x="202" y="144"/>
                  </a:lnTo>
                  <a:lnTo>
                    <a:pt x="205" y="142"/>
                  </a:lnTo>
                  <a:lnTo>
                    <a:pt x="214" y="141"/>
                  </a:lnTo>
                  <a:lnTo>
                    <a:pt x="219" y="141"/>
                  </a:lnTo>
                  <a:lnTo>
                    <a:pt x="224" y="142"/>
                  </a:lnTo>
                  <a:lnTo>
                    <a:pt x="225" y="142"/>
                  </a:lnTo>
                  <a:lnTo>
                    <a:pt x="227" y="142"/>
                  </a:lnTo>
                  <a:lnTo>
                    <a:pt x="230" y="145"/>
                  </a:lnTo>
                  <a:lnTo>
                    <a:pt x="236" y="145"/>
                  </a:lnTo>
                  <a:lnTo>
                    <a:pt x="240" y="147"/>
                  </a:lnTo>
                  <a:lnTo>
                    <a:pt x="248" y="150"/>
                  </a:lnTo>
                  <a:lnTo>
                    <a:pt x="249" y="150"/>
                  </a:lnTo>
                  <a:lnTo>
                    <a:pt x="249" y="150"/>
                  </a:lnTo>
                  <a:lnTo>
                    <a:pt x="248" y="153"/>
                  </a:lnTo>
                  <a:lnTo>
                    <a:pt x="248" y="153"/>
                  </a:lnTo>
                  <a:lnTo>
                    <a:pt x="243" y="156"/>
                  </a:lnTo>
                  <a:lnTo>
                    <a:pt x="236" y="156"/>
                  </a:lnTo>
                  <a:lnTo>
                    <a:pt x="227" y="156"/>
                  </a:lnTo>
                  <a:lnTo>
                    <a:pt x="222" y="156"/>
                  </a:lnTo>
                  <a:lnTo>
                    <a:pt x="221" y="158"/>
                  </a:lnTo>
                  <a:lnTo>
                    <a:pt x="225" y="158"/>
                  </a:lnTo>
                  <a:lnTo>
                    <a:pt x="235" y="161"/>
                  </a:lnTo>
                  <a:lnTo>
                    <a:pt x="238" y="163"/>
                  </a:lnTo>
                  <a:lnTo>
                    <a:pt x="238" y="163"/>
                  </a:lnTo>
                  <a:lnTo>
                    <a:pt x="233" y="166"/>
                  </a:lnTo>
                  <a:lnTo>
                    <a:pt x="229" y="174"/>
                  </a:lnTo>
                  <a:lnTo>
                    <a:pt x="227" y="174"/>
                  </a:lnTo>
                  <a:lnTo>
                    <a:pt x="225" y="174"/>
                  </a:lnTo>
                  <a:lnTo>
                    <a:pt x="222" y="174"/>
                  </a:lnTo>
                  <a:lnTo>
                    <a:pt x="218" y="175"/>
                  </a:lnTo>
                  <a:lnTo>
                    <a:pt x="213" y="175"/>
                  </a:lnTo>
                  <a:lnTo>
                    <a:pt x="207" y="175"/>
                  </a:lnTo>
                  <a:lnTo>
                    <a:pt x="199" y="175"/>
                  </a:lnTo>
                  <a:lnTo>
                    <a:pt x="197" y="177"/>
                  </a:lnTo>
                  <a:lnTo>
                    <a:pt x="197" y="179"/>
                  </a:lnTo>
                  <a:lnTo>
                    <a:pt x="197" y="182"/>
                  </a:lnTo>
                  <a:lnTo>
                    <a:pt x="197" y="185"/>
                  </a:lnTo>
                  <a:lnTo>
                    <a:pt x="197" y="188"/>
                  </a:lnTo>
                  <a:lnTo>
                    <a:pt x="195" y="190"/>
                  </a:lnTo>
                  <a:lnTo>
                    <a:pt x="194" y="191"/>
                  </a:lnTo>
                  <a:lnTo>
                    <a:pt x="191" y="193"/>
                  </a:lnTo>
                  <a:lnTo>
                    <a:pt x="188" y="194"/>
                  </a:lnTo>
                  <a:lnTo>
                    <a:pt x="186" y="194"/>
                  </a:lnTo>
                  <a:lnTo>
                    <a:pt x="181" y="194"/>
                  </a:lnTo>
                  <a:lnTo>
                    <a:pt x="170" y="196"/>
                  </a:lnTo>
                  <a:lnTo>
                    <a:pt x="166" y="196"/>
                  </a:lnTo>
                  <a:lnTo>
                    <a:pt x="161" y="194"/>
                  </a:lnTo>
                  <a:lnTo>
                    <a:pt x="156" y="193"/>
                  </a:lnTo>
                  <a:lnTo>
                    <a:pt x="150" y="190"/>
                  </a:lnTo>
                  <a:lnTo>
                    <a:pt x="147" y="188"/>
                  </a:lnTo>
                  <a:lnTo>
                    <a:pt x="145" y="188"/>
                  </a:lnTo>
                  <a:lnTo>
                    <a:pt x="145" y="190"/>
                  </a:lnTo>
                  <a:lnTo>
                    <a:pt x="148" y="191"/>
                  </a:lnTo>
                  <a:lnTo>
                    <a:pt x="150" y="193"/>
                  </a:lnTo>
                  <a:lnTo>
                    <a:pt x="151" y="193"/>
                  </a:lnTo>
                  <a:lnTo>
                    <a:pt x="150" y="194"/>
                  </a:lnTo>
                  <a:lnTo>
                    <a:pt x="147" y="194"/>
                  </a:lnTo>
                  <a:lnTo>
                    <a:pt x="143" y="196"/>
                  </a:lnTo>
                  <a:lnTo>
                    <a:pt x="140" y="196"/>
                  </a:lnTo>
                  <a:lnTo>
                    <a:pt x="139" y="196"/>
                  </a:lnTo>
                  <a:lnTo>
                    <a:pt x="140" y="197"/>
                  </a:lnTo>
                  <a:lnTo>
                    <a:pt x="143" y="197"/>
                  </a:lnTo>
                  <a:lnTo>
                    <a:pt x="143" y="197"/>
                  </a:lnTo>
                  <a:lnTo>
                    <a:pt x="147" y="197"/>
                  </a:lnTo>
                  <a:lnTo>
                    <a:pt x="151" y="196"/>
                  </a:lnTo>
                  <a:lnTo>
                    <a:pt x="153" y="196"/>
                  </a:lnTo>
                  <a:lnTo>
                    <a:pt x="158" y="196"/>
                  </a:lnTo>
                  <a:lnTo>
                    <a:pt x="159" y="197"/>
                  </a:lnTo>
                  <a:lnTo>
                    <a:pt x="166" y="199"/>
                  </a:lnTo>
                  <a:lnTo>
                    <a:pt x="166" y="201"/>
                  </a:lnTo>
                  <a:lnTo>
                    <a:pt x="170" y="199"/>
                  </a:lnTo>
                  <a:lnTo>
                    <a:pt x="177" y="199"/>
                  </a:lnTo>
                  <a:lnTo>
                    <a:pt x="178" y="199"/>
                  </a:lnTo>
                  <a:lnTo>
                    <a:pt x="180" y="202"/>
                  </a:lnTo>
                  <a:lnTo>
                    <a:pt x="180" y="204"/>
                  </a:lnTo>
                  <a:lnTo>
                    <a:pt x="180" y="205"/>
                  </a:lnTo>
                  <a:lnTo>
                    <a:pt x="181" y="207"/>
                  </a:lnTo>
                  <a:lnTo>
                    <a:pt x="184" y="207"/>
                  </a:lnTo>
                  <a:lnTo>
                    <a:pt x="186" y="208"/>
                  </a:lnTo>
                  <a:lnTo>
                    <a:pt x="189" y="207"/>
                  </a:lnTo>
                  <a:lnTo>
                    <a:pt x="192" y="205"/>
                  </a:lnTo>
                  <a:lnTo>
                    <a:pt x="192" y="205"/>
                  </a:lnTo>
                  <a:lnTo>
                    <a:pt x="194" y="205"/>
                  </a:lnTo>
                  <a:lnTo>
                    <a:pt x="195" y="207"/>
                  </a:lnTo>
                  <a:lnTo>
                    <a:pt x="199" y="208"/>
                  </a:lnTo>
                  <a:lnTo>
                    <a:pt x="199" y="212"/>
                  </a:lnTo>
                  <a:lnTo>
                    <a:pt x="197" y="215"/>
                  </a:lnTo>
                  <a:lnTo>
                    <a:pt x="194" y="218"/>
                  </a:lnTo>
                  <a:lnTo>
                    <a:pt x="184" y="221"/>
                  </a:lnTo>
                  <a:lnTo>
                    <a:pt x="181" y="223"/>
                  </a:lnTo>
                  <a:lnTo>
                    <a:pt x="180" y="224"/>
                  </a:lnTo>
                  <a:lnTo>
                    <a:pt x="177" y="226"/>
                  </a:lnTo>
                  <a:lnTo>
                    <a:pt x="170" y="227"/>
                  </a:lnTo>
                  <a:lnTo>
                    <a:pt x="167" y="227"/>
                  </a:lnTo>
                  <a:lnTo>
                    <a:pt x="159" y="229"/>
                  </a:lnTo>
                  <a:lnTo>
                    <a:pt x="158" y="229"/>
                  </a:lnTo>
                  <a:lnTo>
                    <a:pt x="156" y="229"/>
                  </a:lnTo>
                  <a:lnTo>
                    <a:pt x="154" y="227"/>
                  </a:lnTo>
                  <a:lnTo>
                    <a:pt x="156" y="226"/>
                  </a:lnTo>
                  <a:lnTo>
                    <a:pt x="156" y="224"/>
                  </a:lnTo>
                  <a:lnTo>
                    <a:pt x="158" y="224"/>
                  </a:lnTo>
                  <a:lnTo>
                    <a:pt x="158" y="223"/>
                  </a:lnTo>
                  <a:lnTo>
                    <a:pt x="154" y="221"/>
                  </a:lnTo>
                  <a:lnTo>
                    <a:pt x="154" y="219"/>
                  </a:lnTo>
                  <a:lnTo>
                    <a:pt x="153" y="219"/>
                  </a:lnTo>
                  <a:lnTo>
                    <a:pt x="150" y="219"/>
                  </a:lnTo>
                  <a:lnTo>
                    <a:pt x="148" y="219"/>
                  </a:lnTo>
                  <a:lnTo>
                    <a:pt x="147" y="219"/>
                  </a:lnTo>
                  <a:lnTo>
                    <a:pt x="145" y="219"/>
                  </a:lnTo>
                  <a:lnTo>
                    <a:pt x="143" y="219"/>
                  </a:lnTo>
                  <a:lnTo>
                    <a:pt x="140" y="216"/>
                  </a:lnTo>
                  <a:lnTo>
                    <a:pt x="139" y="215"/>
                  </a:lnTo>
                  <a:lnTo>
                    <a:pt x="137" y="215"/>
                  </a:lnTo>
                  <a:lnTo>
                    <a:pt x="136" y="215"/>
                  </a:lnTo>
                  <a:lnTo>
                    <a:pt x="134" y="213"/>
                  </a:lnTo>
                  <a:lnTo>
                    <a:pt x="132" y="213"/>
                  </a:lnTo>
                  <a:lnTo>
                    <a:pt x="134" y="213"/>
                  </a:lnTo>
                  <a:lnTo>
                    <a:pt x="136" y="215"/>
                  </a:lnTo>
                  <a:lnTo>
                    <a:pt x="137" y="218"/>
                  </a:lnTo>
                  <a:lnTo>
                    <a:pt x="137" y="219"/>
                  </a:lnTo>
                  <a:lnTo>
                    <a:pt x="137" y="221"/>
                  </a:lnTo>
                  <a:lnTo>
                    <a:pt x="120" y="221"/>
                  </a:lnTo>
                  <a:lnTo>
                    <a:pt x="113" y="221"/>
                  </a:lnTo>
                  <a:lnTo>
                    <a:pt x="112" y="219"/>
                  </a:lnTo>
                  <a:lnTo>
                    <a:pt x="109" y="215"/>
                  </a:lnTo>
                  <a:lnTo>
                    <a:pt x="107" y="224"/>
                  </a:lnTo>
                  <a:lnTo>
                    <a:pt x="95" y="226"/>
                  </a:lnTo>
                  <a:lnTo>
                    <a:pt x="91" y="226"/>
                  </a:lnTo>
                  <a:lnTo>
                    <a:pt x="87" y="224"/>
                  </a:lnTo>
                  <a:lnTo>
                    <a:pt x="80" y="221"/>
                  </a:lnTo>
                  <a:lnTo>
                    <a:pt x="79" y="219"/>
                  </a:lnTo>
                  <a:lnTo>
                    <a:pt x="77" y="218"/>
                  </a:lnTo>
                  <a:lnTo>
                    <a:pt x="77" y="216"/>
                  </a:lnTo>
                  <a:lnTo>
                    <a:pt x="76" y="216"/>
                  </a:lnTo>
                  <a:lnTo>
                    <a:pt x="74" y="219"/>
                  </a:lnTo>
                  <a:lnTo>
                    <a:pt x="72" y="223"/>
                  </a:lnTo>
                  <a:lnTo>
                    <a:pt x="68" y="223"/>
                  </a:lnTo>
                  <a:lnTo>
                    <a:pt x="63" y="221"/>
                  </a:lnTo>
                  <a:lnTo>
                    <a:pt x="61" y="216"/>
                  </a:lnTo>
                  <a:lnTo>
                    <a:pt x="61" y="223"/>
                  </a:lnTo>
                  <a:lnTo>
                    <a:pt x="52" y="223"/>
                  </a:lnTo>
                  <a:lnTo>
                    <a:pt x="47" y="223"/>
                  </a:lnTo>
                  <a:lnTo>
                    <a:pt x="47" y="216"/>
                  </a:lnTo>
                  <a:lnTo>
                    <a:pt x="46" y="212"/>
                  </a:lnTo>
                  <a:lnTo>
                    <a:pt x="44" y="215"/>
                  </a:lnTo>
                  <a:lnTo>
                    <a:pt x="46" y="218"/>
                  </a:lnTo>
                  <a:lnTo>
                    <a:pt x="46" y="223"/>
                  </a:lnTo>
                  <a:lnTo>
                    <a:pt x="43" y="221"/>
                  </a:lnTo>
                  <a:lnTo>
                    <a:pt x="33" y="221"/>
                  </a:lnTo>
                  <a:lnTo>
                    <a:pt x="31" y="219"/>
                  </a:lnTo>
                  <a:lnTo>
                    <a:pt x="31" y="215"/>
                  </a:lnTo>
                  <a:lnTo>
                    <a:pt x="31" y="210"/>
                  </a:lnTo>
                  <a:lnTo>
                    <a:pt x="43" y="205"/>
                  </a:lnTo>
                  <a:lnTo>
                    <a:pt x="46" y="202"/>
                  </a:lnTo>
                  <a:lnTo>
                    <a:pt x="47" y="201"/>
                  </a:lnTo>
                  <a:lnTo>
                    <a:pt x="52" y="201"/>
                  </a:lnTo>
                  <a:lnTo>
                    <a:pt x="57" y="201"/>
                  </a:lnTo>
                  <a:lnTo>
                    <a:pt x="60" y="201"/>
                  </a:lnTo>
                  <a:lnTo>
                    <a:pt x="63" y="201"/>
                  </a:lnTo>
                  <a:lnTo>
                    <a:pt x="68" y="199"/>
                  </a:lnTo>
                  <a:lnTo>
                    <a:pt x="71" y="199"/>
                  </a:lnTo>
                  <a:lnTo>
                    <a:pt x="71" y="199"/>
                  </a:lnTo>
                  <a:lnTo>
                    <a:pt x="69" y="199"/>
                  </a:lnTo>
                  <a:lnTo>
                    <a:pt x="66" y="194"/>
                  </a:lnTo>
                  <a:lnTo>
                    <a:pt x="66" y="194"/>
                  </a:lnTo>
                  <a:lnTo>
                    <a:pt x="65" y="194"/>
                  </a:lnTo>
                  <a:lnTo>
                    <a:pt x="61" y="194"/>
                  </a:lnTo>
                  <a:lnTo>
                    <a:pt x="60" y="193"/>
                  </a:lnTo>
                  <a:lnTo>
                    <a:pt x="58" y="191"/>
                  </a:lnTo>
                  <a:lnTo>
                    <a:pt x="57" y="190"/>
                  </a:lnTo>
                  <a:lnTo>
                    <a:pt x="55" y="186"/>
                  </a:lnTo>
                  <a:lnTo>
                    <a:pt x="52" y="182"/>
                  </a:lnTo>
                  <a:lnTo>
                    <a:pt x="54" y="180"/>
                  </a:lnTo>
                  <a:lnTo>
                    <a:pt x="57" y="179"/>
                  </a:lnTo>
                  <a:lnTo>
                    <a:pt x="61" y="177"/>
                  </a:lnTo>
                  <a:lnTo>
                    <a:pt x="65" y="177"/>
                  </a:lnTo>
                  <a:lnTo>
                    <a:pt x="68" y="177"/>
                  </a:lnTo>
                  <a:lnTo>
                    <a:pt x="71" y="179"/>
                  </a:lnTo>
                  <a:lnTo>
                    <a:pt x="77" y="180"/>
                  </a:lnTo>
                  <a:lnTo>
                    <a:pt x="80" y="182"/>
                  </a:lnTo>
                  <a:lnTo>
                    <a:pt x="84" y="185"/>
                  </a:lnTo>
                  <a:lnTo>
                    <a:pt x="87" y="188"/>
                  </a:lnTo>
                  <a:lnTo>
                    <a:pt x="88" y="190"/>
                  </a:lnTo>
                  <a:lnTo>
                    <a:pt x="98" y="193"/>
                  </a:lnTo>
                  <a:lnTo>
                    <a:pt x="101" y="193"/>
                  </a:lnTo>
                  <a:lnTo>
                    <a:pt x="104" y="193"/>
                  </a:lnTo>
                  <a:lnTo>
                    <a:pt x="112" y="193"/>
                  </a:lnTo>
                  <a:lnTo>
                    <a:pt x="115" y="191"/>
                  </a:lnTo>
                  <a:lnTo>
                    <a:pt x="117" y="191"/>
                  </a:lnTo>
                  <a:lnTo>
                    <a:pt x="118" y="190"/>
                  </a:lnTo>
                  <a:lnTo>
                    <a:pt x="120" y="188"/>
                  </a:lnTo>
                  <a:lnTo>
                    <a:pt x="123" y="186"/>
                  </a:lnTo>
                  <a:lnTo>
                    <a:pt x="128" y="182"/>
                  </a:lnTo>
                  <a:lnTo>
                    <a:pt x="131" y="179"/>
                  </a:lnTo>
                  <a:lnTo>
                    <a:pt x="131" y="177"/>
                  </a:lnTo>
                  <a:lnTo>
                    <a:pt x="131" y="175"/>
                  </a:lnTo>
                  <a:lnTo>
                    <a:pt x="132" y="174"/>
                  </a:lnTo>
                  <a:lnTo>
                    <a:pt x="131" y="175"/>
                  </a:lnTo>
                  <a:lnTo>
                    <a:pt x="121" y="183"/>
                  </a:lnTo>
                  <a:lnTo>
                    <a:pt x="120" y="185"/>
                  </a:lnTo>
                  <a:lnTo>
                    <a:pt x="115" y="188"/>
                  </a:lnTo>
                  <a:lnTo>
                    <a:pt x="112" y="188"/>
                  </a:lnTo>
                  <a:lnTo>
                    <a:pt x="109" y="188"/>
                  </a:lnTo>
                  <a:lnTo>
                    <a:pt x="104" y="186"/>
                  </a:lnTo>
                  <a:lnTo>
                    <a:pt x="99" y="190"/>
                  </a:lnTo>
                  <a:lnTo>
                    <a:pt x="96" y="188"/>
                  </a:lnTo>
                  <a:lnTo>
                    <a:pt x="93" y="188"/>
                  </a:lnTo>
                  <a:lnTo>
                    <a:pt x="93" y="180"/>
                  </a:lnTo>
                  <a:lnTo>
                    <a:pt x="90" y="175"/>
                  </a:lnTo>
                  <a:lnTo>
                    <a:pt x="93" y="174"/>
                  </a:lnTo>
                  <a:lnTo>
                    <a:pt x="96" y="172"/>
                  </a:lnTo>
                  <a:lnTo>
                    <a:pt x="102" y="167"/>
                  </a:lnTo>
                  <a:lnTo>
                    <a:pt x="104" y="167"/>
                  </a:lnTo>
                  <a:lnTo>
                    <a:pt x="109" y="167"/>
                  </a:lnTo>
                  <a:lnTo>
                    <a:pt x="106" y="167"/>
                  </a:lnTo>
                  <a:lnTo>
                    <a:pt x="104" y="166"/>
                  </a:lnTo>
                  <a:lnTo>
                    <a:pt x="98" y="166"/>
                  </a:lnTo>
                  <a:lnTo>
                    <a:pt x="101" y="156"/>
                  </a:lnTo>
                  <a:lnTo>
                    <a:pt x="96" y="164"/>
                  </a:lnTo>
                  <a:lnTo>
                    <a:pt x="93" y="167"/>
                  </a:lnTo>
                  <a:lnTo>
                    <a:pt x="91" y="169"/>
                  </a:lnTo>
                  <a:lnTo>
                    <a:pt x="88" y="171"/>
                  </a:lnTo>
                  <a:lnTo>
                    <a:pt x="79" y="171"/>
                  </a:lnTo>
                  <a:lnTo>
                    <a:pt x="82" y="167"/>
                  </a:lnTo>
                  <a:lnTo>
                    <a:pt x="84" y="163"/>
                  </a:lnTo>
                  <a:lnTo>
                    <a:pt x="82" y="164"/>
                  </a:lnTo>
                  <a:lnTo>
                    <a:pt x="76" y="167"/>
                  </a:lnTo>
                  <a:lnTo>
                    <a:pt x="72" y="169"/>
                  </a:lnTo>
                  <a:lnTo>
                    <a:pt x="69" y="169"/>
                  </a:lnTo>
                  <a:lnTo>
                    <a:pt x="63" y="169"/>
                  </a:lnTo>
                  <a:lnTo>
                    <a:pt x="60" y="167"/>
                  </a:lnTo>
                  <a:lnTo>
                    <a:pt x="61" y="164"/>
                  </a:lnTo>
                  <a:lnTo>
                    <a:pt x="61" y="160"/>
                  </a:lnTo>
                  <a:lnTo>
                    <a:pt x="63" y="158"/>
                  </a:lnTo>
                  <a:lnTo>
                    <a:pt x="66" y="156"/>
                  </a:lnTo>
                  <a:lnTo>
                    <a:pt x="69" y="152"/>
                  </a:lnTo>
                  <a:lnTo>
                    <a:pt x="71" y="149"/>
                  </a:lnTo>
                  <a:lnTo>
                    <a:pt x="79" y="147"/>
                  </a:lnTo>
                  <a:lnTo>
                    <a:pt x="87" y="147"/>
                  </a:lnTo>
                  <a:lnTo>
                    <a:pt x="93" y="145"/>
                  </a:lnTo>
                  <a:lnTo>
                    <a:pt x="98" y="144"/>
                  </a:lnTo>
                  <a:lnTo>
                    <a:pt x="99" y="145"/>
                  </a:lnTo>
                  <a:lnTo>
                    <a:pt x="113" y="147"/>
                  </a:lnTo>
                  <a:lnTo>
                    <a:pt x="118" y="149"/>
                  </a:lnTo>
                  <a:lnTo>
                    <a:pt x="120" y="149"/>
                  </a:lnTo>
                  <a:lnTo>
                    <a:pt x="121" y="149"/>
                  </a:lnTo>
                  <a:lnTo>
                    <a:pt x="125" y="149"/>
                  </a:lnTo>
                  <a:lnTo>
                    <a:pt x="126" y="147"/>
                  </a:lnTo>
                  <a:lnTo>
                    <a:pt x="134" y="147"/>
                  </a:lnTo>
                  <a:lnTo>
                    <a:pt x="136" y="147"/>
                  </a:lnTo>
                  <a:lnTo>
                    <a:pt x="139" y="145"/>
                  </a:lnTo>
                  <a:lnTo>
                    <a:pt x="140" y="145"/>
                  </a:lnTo>
                  <a:lnTo>
                    <a:pt x="143" y="144"/>
                  </a:lnTo>
                  <a:lnTo>
                    <a:pt x="143" y="142"/>
                  </a:lnTo>
                  <a:lnTo>
                    <a:pt x="142" y="142"/>
                  </a:lnTo>
                  <a:lnTo>
                    <a:pt x="140" y="142"/>
                  </a:lnTo>
                  <a:lnTo>
                    <a:pt x="137" y="144"/>
                  </a:lnTo>
                  <a:lnTo>
                    <a:pt x="134" y="145"/>
                  </a:lnTo>
                  <a:lnTo>
                    <a:pt x="131" y="145"/>
                  </a:lnTo>
                  <a:lnTo>
                    <a:pt x="125" y="144"/>
                  </a:lnTo>
                  <a:lnTo>
                    <a:pt x="115" y="144"/>
                  </a:lnTo>
                  <a:lnTo>
                    <a:pt x="109" y="142"/>
                  </a:lnTo>
                  <a:lnTo>
                    <a:pt x="107" y="142"/>
                  </a:lnTo>
                  <a:lnTo>
                    <a:pt x="106" y="142"/>
                  </a:lnTo>
                  <a:lnTo>
                    <a:pt x="104" y="141"/>
                  </a:lnTo>
                  <a:lnTo>
                    <a:pt x="104" y="139"/>
                  </a:lnTo>
                  <a:lnTo>
                    <a:pt x="104" y="139"/>
                  </a:lnTo>
                  <a:lnTo>
                    <a:pt x="106" y="138"/>
                  </a:lnTo>
                  <a:lnTo>
                    <a:pt x="107" y="138"/>
                  </a:lnTo>
                  <a:lnTo>
                    <a:pt x="110" y="139"/>
                  </a:lnTo>
                  <a:lnTo>
                    <a:pt x="113" y="139"/>
                  </a:lnTo>
                  <a:lnTo>
                    <a:pt x="118" y="141"/>
                  </a:lnTo>
                  <a:lnTo>
                    <a:pt x="117" y="139"/>
                  </a:lnTo>
                  <a:lnTo>
                    <a:pt x="112" y="136"/>
                  </a:lnTo>
                  <a:lnTo>
                    <a:pt x="109" y="134"/>
                  </a:lnTo>
                  <a:lnTo>
                    <a:pt x="106" y="131"/>
                  </a:lnTo>
                  <a:lnTo>
                    <a:pt x="104" y="130"/>
                  </a:lnTo>
                  <a:lnTo>
                    <a:pt x="99" y="125"/>
                  </a:lnTo>
                  <a:lnTo>
                    <a:pt x="96" y="122"/>
                  </a:lnTo>
                  <a:lnTo>
                    <a:pt x="93" y="120"/>
                  </a:lnTo>
                  <a:lnTo>
                    <a:pt x="90" y="119"/>
                  </a:lnTo>
                  <a:lnTo>
                    <a:pt x="82" y="119"/>
                  </a:lnTo>
                  <a:lnTo>
                    <a:pt x="80" y="117"/>
                  </a:lnTo>
                  <a:lnTo>
                    <a:pt x="77" y="114"/>
                  </a:lnTo>
                  <a:lnTo>
                    <a:pt x="76" y="109"/>
                  </a:lnTo>
                  <a:lnTo>
                    <a:pt x="74" y="104"/>
                  </a:lnTo>
                  <a:lnTo>
                    <a:pt x="76" y="101"/>
                  </a:lnTo>
                  <a:lnTo>
                    <a:pt x="79" y="98"/>
                  </a:lnTo>
                  <a:lnTo>
                    <a:pt x="95" y="100"/>
                  </a:lnTo>
                  <a:lnTo>
                    <a:pt x="102" y="100"/>
                  </a:lnTo>
                  <a:lnTo>
                    <a:pt x="110" y="100"/>
                  </a:lnTo>
                  <a:lnTo>
                    <a:pt x="115" y="101"/>
                  </a:lnTo>
                  <a:lnTo>
                    <a:pt x="121" y="104"/>
                  </a:lnTo>
                  <a:lnTo>
                    <a:pt x="126" y="108"/>
                  </a:lnTo>
                  <a:lnTo>
                    <a:pt x="131" y="109"/>
                  </a:lnTo>
                  <a:lnTo>
                    <a:pt x="136" y="112"/>
                  </a:lnTo>
                  <a:lnTo>
                    <a:pt x="140" y="115"/>
                  </a:lnTo>
                  <a:lnTo>
                    <a:pt x="142" y="119"/>
                  </a:lnTo>
                  <a:lnTo>
                    <a:pt x="145" y="120"/>
                  </a:lnTo>
                  <a:lnTo>
                    <a:pt x="148" y="120"/>
                  </a:lnTo>
                  <a:lnTo>
                    <a:pt x="154" y="122"/>
                  </a:lnTo>
                  <a:lnTo>
                    <a:pt x="159" y="122"/>
                  </a:lnTo>
                  <a:lnTo>
                    <a:pt x="162" y="122"/>
                  </a:lnTo>
                  <a:lnTo>
                    <a:pt x="166" y="122"/>
                  </a:lnTo>
                  <a:lnTo>
                    <a:pt x="167" y="120"/>
                  </a:lnTo>
                  <a:lnTo>
                    <a:pt x="166" y="120"/>
                  </a:lnTo>
                  <a:lnTo>
                    <a:pt x="159" y="120"/>
                  </a:lnTo>
                  <a:lnTo>
                    <a:pt x="154" y="119"/>
                  </a:lnTo>
                  <a:lnTo>
                    <a:pt x="153" y="119"/>
                  </a:lnTo>
                  <a:lnTo>
                    <a:pt x="150" y="115"/>
                  </a:lnTo>
                  <a:lnTo>
                    <a:pt x="145" y="112"/>
                  </a:lnTo>
                  <a:lnTo>
                    <a:pt x="142" y="111"/>
                  </a:lnTo>
                  <a:lnTo>
                    <a:pt x="136" y="108"/>
                  </a:lnTo>
                  <a:lnTo>
                    <a:pt x="131" y="103"/>
                  </a:lnTo>
                  <a:lnTo>
                    <a:pt x="126" y="100"/>
                  </a:lnTo>
                  <a:lnTo>
                    <a:pt x="126" y="98"/>
                  </a:lnTo>
                  <a:lnTo>
                    <a:pt x="129" y="97"/>
                  </a:lnTo>
                  <a:lnTo>
                    <a:pt x="132" y="97"/>
                  </a:lnTo>
                  <a:lnTo>
                    <a:pt x="154" y="95"/>
                  </a:lnTo>
                  <a:lnTo>
                    <a:pt x="169" y="92"/>
                  </a:lnTo>
                  <a:lnTo>
                    <a:pt x="173" y="89"/>
                  </a:lnTo>
                  <a:lnTo>
                    <a:pt x="175" y="87"/>
                  </a:lnTo>
                  <a:lnTo>
                    <a:pt x="192" y="82"/>
                  </a:lnTo>
                  <a:lnTo>
                    <a:pt x="205" y="81"/>
                  </a:lnTo>
                  <a:lnTo>
                    <a:pt x="210" y="81"/>
                  </a:lnTo>
                  <a:lnTo>
                    <a:pt x="214" y="81"/>
                  </a:lnTo>
                  <a:lnTo>
                    <a:pt x="214" y="79"/>
                  </a:lnTo>
                  <a:lnTo>
                    <a:pt x="211" y="79"/>
                  </a:lnTo>
                  <a:lnTo>
                    <a:pt x="207" y="79"/>
                  </a:lnTo>
                  <a:lnTo>
                    <a:pt x="199" y="79"/>
                  </a:lnTo>
                  <a:lnTo>
                    <a:pt x="191" y="78"/>
                  </a:lnTo>
                  <a:lnTo>
                    <a:pt x="188" y="78"/>
                  </a:lnTo>
                  <a:lnTo>
                    <a:pt x="188" y="76"/>
                  </a:lnTo>
                  <a:lnTo>
                    <a:pt x="189" y="75"/>
                  </a:lnTo>
                  <a:lnTo>
                    <a:pt x="191" y="71"/>
                  </a:lnTo>
                  <a:lnTo>
                    <a:pt x="194" y="70"/>
                  </a:lnTo>
                  <a:lnTo>
                    <a:pt x="205" y="65"/>
                  </a:lnTo>
                  <a:lnTo>
                    <a:pt x="213" y="62"/>
                  </a:lnTo>
                  <a:lnTo>
                    <a:pt x="214" y="60"/>
                  </a:lnTo>
                  <a:lnTo>
                    <a:pt x="199" y="64"/>
                  </a:lnTo>
                  <a:lnTo>
                    <a:pt x="192" y="67"/>
                  </a:lnTo>
                  <a:lnTo>
                    <a:pt x="188" y="70"/>
                  </a:lnTo>
                  <a:lnTo>
                    <a:pt x="184" y="71"/>
                  </a:lnTo>
                  <a:lnTo>
                    <a:pt x="183" y="71"/>
                  </a:lnTo>
                  <a:lnTo>
                    <a:pt x="181" y="71"/>
                  </a:lnTo>
                  <a:lnTo>
                    <a:pt x="180" y="73"/>
                  </a:lnTo>
                  <a:lnTo>
                    <a:pt x="178" y="75"/>
                  </a:lnTo>
                  <a:lnTo>
                    <a:pt x="177" y="76"/>
                  </a:lnTo>
                  <a:lnTo>
                    <a:pt x="177" y="79"/>
                  </a:lnTo>
                  <a:lnTo>
                    <a:pt x="175" y="79"/>
                  </a:lnTo>
                  <a:lnTo>
                    <a:pt x="173" y="81"/>
                  </a:lnTo>
                  <a:lnTo>
                    <a:pt x="167" y="84"/>
                  </a:lnTo>
                  <a:lnTo>
                    <a:pt x="154" y="87"/>
                  </a:lnTo>
                  <a:lnTo>
                    <a:pt x="150" y="89"/>
                  </a:lnTo>
                  <a:lnTo>
                    <a:pt x="147" y="89"/>
                  </a:lnTo>
                  <a:lnTo>
                    <a:pt x="136" y="90"/>
                  </a:lnTo>
                  <a:lnTo>
                    <a:pt x="131" y="90"/>
                  </a:lnTo>
                  <a:lnTo>
                    <a:pt x="128" y="90"/>
                  </a:lnTo>
                  <a:lnTo>
                    <a:pt x="129" y="89"/>
                  </a:lnTo>
                  <a:lnTo>
                    <a:pt x="136" y="84"/>
                  </a:lnTo>
                  <a:lnTo>
                    <a:pt x="137" y="84"/>
                  </a:lnTo>
                  <a:lnTo>
                    <a:pt x="132" y="84"/>
                  </a:lnTo>
                  <a:lnTo>
                    <a:pt x="129" y="84"/>
                  </a:lnTo>
                  <a:lnTo>
                    <a:pt x="120" y="86"/>
                  </a:lnTo>
                  <a:lnTo>
                    <a:pt x="117" y="87"/>
                  </a:lnTo>
                  <a:lnTo>
                    <a:pt x="113" y="89"/>
                  </a:lnTo>
                  <a:lnTo>
                    <a:pt x="110" y="90"/>
                  </a:lnTo>
                  <a:lnTo>
                    <a:pt x="109" y="92"/>
                  </a:lnTo>
                  <a:lnTo>
                    <a:pt x="106" y="92"/>
                  </a:lnTo>
                  <a:lnTo>
                    <a:pt x="95" y="92"/>
                  </a:lnTo>
                  <a:lnTo>
                    <a:pt x="93" y="92"/>
                  </a:lnTo>
                  <a:lnTo>
                    <a:pt x="87" y="90"/>
                  </a:lnTo>
                  <a:lnTo>
                    <a:pt x="80" y="90"/>
                  </a:lnTo>
                  <a:lnTo>
                    <a:pt x="79" y="90"/>
                  </a:lnTo>
                  <a:lnTo>
                    <a:pt x="76" y="89"/>
                  </a:lnTo>
                  <a:lnTo>
                    <a:pt x="74" y="89"/>
                  </a:lnTo>
                  <a:lnTo>
                    <a:pt x="74" y="87"/>
                  </a:lnTo>
                  <a:lnTo>
                    <a:pt x="76" y="84"/>
                  </a:lnTo>
                  <a:lnTo>
                    <a:pt x="79" y="82"/>
                  </a:lnTo>
                  <a:lnTo>
                    <a:pt x="88" y="78"/>
                  </a:lnTo>
                  <a:lnTo>
                    <a:pt x="93" y="76"/>
                  </a:lnTo>
                  <a:lnTo>
                    <a:pt x="101" y="75"/>
                  </a:lnTo>
                  <a:lnTo>
                    <a:pt x="121" y="71"/>
                  </a:lnTo>
                  <a:lnTo>
                    <a:pt x="121" y="70"/>
                  </a:lnTo>
                  <a:lnTo>
                    <a:pt x="102" y="73"/>
                  </a:lnTo>
                  <a:lnTo>
                    <a:pt x="85" y="75"/>
                  </a:lnTo>
                  <a:lnTo>
                    <a:pt x="84" y="75"/>
                  </a:lnTo>
                  <a:lnTo>
                    <a:pt x="79" y="78"/>
                  </a:lnTo>
                  <a:lnTo>
                    <a:pt x="66" y="86"/>
                  </a:lnTo>
                  <a:lnTo>
                    <a:pt x="63" y="87"/>
                  </a:lnTo>
                  <a:lnTo>
                    <a:pt x="58" y="87"/>
                  </a:lnTo>
                  <a:lnTo>
                    <a:pt x="54" y="87"/>
                  </a:lnTo>
                  <a:lnTo>
                    <a:pt x="50" y="86"/>
                  </a:lnTo>
                  <a:lnTo>
                    <a:pt x="44" y="84"/>
                  </a:lnTo>
                  <a:lnTo>
                    <a:pt x="41" y="82"/>
                  </a:lnTo>
                  <a:lnTo>
                    <a:pt x="38" y="81"/>
                  </a:lnTo>
                  <a:lnTo>
                    <a:pt x="38" y="81"/>
                  </a:lnTo>
                  <a:lnTo>
                    <a:pt x="36" y="79"/>
                  </a:lnTo>
                  <a:lnTo>
                    <a:pt x="35" y="78"/>
                  </a:lnTo>
                  <a:lnTo>
                    <a:pt x="36" y="78"/>
                  </a:lnTo>
                  <a:lnTo>
                    <a:pt x="47" y="76"/>
                  </a:lnTo>
                  <a:lnTo>
                    <a:pt x="63" y="76"/>
                  </a:lnTo>
                  <a:lnTo>
                    <a:pt x="69" y="76"/>
                  </a:lnTo>
                  <a:lnTo>
                    <a:pt x="76" y="75"/>
                  </a:lnTo>
                  <a:lnTo>
                    <a:pt x="85" y="71"/>
                  </a:lnTo>
                  <a:lnTo>
                    <a:pt x="96" y="67"/>
                  </a:lnTo>
                  <a:lnTo>
                    <a:pt x="98" y="65"/>
                  </a:lnTo>
                  <a:lnTo>
                    <a:pt x="95" y="65"/>
                  </a:lnTo>
                  <a:lnTo>
                    <a:pt x="91" y="65"/>
                  </a:lnTo>
                  <a:lnTo>
                    <a:pt x="85" y="67"/>
                  </a:lnTo>
                  <a:lnTo>
                    <a:pt x="74" y="71"/>
                  </a:lnTo>
                  <a:lnTo>
                    <a:pt x="65" y="73"/>
                  </a:lnTo>
                  <a:lnTo>
                    <a:pt x="41" y="73"/>
                  </a:lnTo>
                  <a:lnTo>
                    <a:pt x="33" y="75"/>
                  </a:lnTo>
                  <a:lnTo>
                    <a:pt x="30" y="75"/>
                  </a:lnTo>
                  <a:lnTo>
                    <a:pt x="28" y="73"/>
                  </a:lnTo>
                  <a:lnTo>
                    <a:pt x="25" y="71"/>
                  </a:lnTo>
                  <a:lnTo>
                    <a:pt x="25" y="70"/>
                  </a:lnTo>
                  <a:lnTo>
                    <a:pt x="31" y="68"/>
                  </a:lnTo>
                  <a:lnTo>
                    <a:pt x="35" y="67"/>
                  </a:lnTo>
                  <a:lnTo>
                    <a:pt x="36" y="67"/>
                  </a:lnTo>
                  <a:lnTo>
                    <a:pt x="30" y="65"/>
                  </a:lnTo>
                  <a:lnTo>
                    <a:pt x="30" y="64"/>
                  </a:lnTo>
                  <a:lnTo>
                    <a:pt x="33" y="62"/>
                  </a:lnTo>
                  <a:lnTo>
                    <a:pt x="41" y="59"/>
                  </a:lnTo>
                  <a:lnTo>
                    <a:pt x="44" y="59"/>
                  </a:lnTo>
                  <a:lnTo>
                    <a:pt x="52" y="57"/>
                  </a:lnTo>
                  <a:lnTo>
                    <a:pt x="60" y="59"/>
                  </a:lnTo>
                  <a:lnTo>
                    <a:pt x="60" y="57"/>
                  </a:lnTo>
                  <a:lnTo>
                    <a:pt x="52" y="56"/>
                  </a:lnTo>
                  <a:lnTo>
                    <a:pt x="47" y="56"/>
                  </a:lnTo>
                  <a:lnTo>
                    <a:pt x="39" y="57"/>
                  </a:lnTo>
                  <a:lnTo>
                    <a:pt x="20" y="62"/>
                  </a:lnTo>
                  <a:lnTo>
                    <a:pt x="19" y="62"/>
                  </a:lnTo>
                  <a:lnTo>
                    <a:pt x="16" y="60"/>
                  </a:lnTo>
                  <a:lnTo>
                    <a:pt x="17" y="60"/>
                  </a:lnTo>
                  <a:lnTo>
                    <a:pt x="27" y="54"/>
                  </a:lnTo>
                  <a:lnTo>
                    <a:pt x="27" y="54"/>
                  </a:lnTo>
                  <a:lnTo>
                    <a:pt x="20" y="54"/>
                  </a:lnTo>
                  <a:lnTo>
                    <a:pt x="17" y="54"/>
                  </a:lnTo>
                  <a:lnTo>
                    <a:pt x="16" y="52"/>
                  </a:lnTo>
                  <a:lnTo>
                    <a:pt x="13" y="54"/>
                  </a:lnTo>
                  <a:lnTo>
                    <a:pt x="9" y="56"/>
                  </a:lnTo>
                  <a:lnTo>
                    <a:pt x="6" y="56"/>
                  </a:lnTo>
                  <a:lnTo>
                    <a:pt x="5" y="56"/>
                  </a:lnTo>
                  <a:lnTo>
                    <a:pt x="0" y="54"/>
                  </a:lnTo>
                  <a:lnTo>
                    <a:pt x="2" y="52"/>
                  </a:lnTo>
                  <a:lnTo>
                    <a:pt x="5" y="49"/>
                  </a:lnTo>
                  <a:lnTo>
                    <a:pt x="8" y="48"/>
                  </a:lnTo>
                  <a:lnTo>
                    <a:pt x="11" y="48"/>
                  </a:lnTo>
                  <a:lnTo>
                    <a:pt x="17" y="45"/>
                  </a:lnTo>
                  <a:lnTo>
                    <a:pt x="22" y="45"/>
                  </a:lnTo>
                  <a:lnTo>
                    <a:pt x="30" y="45"/>
                  </a:lnTo>
                  <a:lnTo>
                    <a:pt x="33" y="45"/>
                  </a:lnTo>
                  <a:lnTo>
                    <a:pt x="36" y="43"/>
                  </a:lnTo>
                  <a:lnTo>
                    <a:pt x="41" y="40"/>
                  </a:lnTo>
                  <a:lnTo>
                    <a:pt x="46" y="38"/>
                  </a:lnTo>
                  <a:lnTo>
                    <a:pt x="52" y="38"/>
                  </a:lnTo>
                  <a:lnTo>
                    <a:pt x="58" y="38"/>
                  </a:lnTo>
                  <a:lnTo>
                    <a:pt x="63" y="38"/>
                  </a:lnTo>
                  <a:lnTo>
                    <a:pt x="65" y="41"/>
                  </a:lnTo>
                  <a:lnTo>
                    <a:pt x="68" y="43"/>
                  </a:lnTo>
                  <a:lnTo>
                    <a:pt x="68" y="41"/>
                  </a:lnTo>
                  <a:lnTo>
                    <a:pt x="71" y="40"/>
                  </a:lnTo>
                  <a:lnTo>
                    <a:pt x="74" y="40"/>
                  </a:lnTo>
                  <a:lnTo>
                    <a:pt x="77" y="40"/>
                  </a:lnTo>
                  <a:lnTo>
                    <a:pt x="80" y="40"/>
                  </a:lnTo>
                  <a:lnTo>
                    <a:pt x="85" y="41"/>
                  </a:lnTo>
                  <a:lnTo>
                    <a:pt x="88" y="43"/>
                  </a:lnTo>
                  <a:lnTo>
                    <a:pt x="90" y="43"/>
                  </a:lnTo>
                  <a:lnTo>
                    <a:pt x="91" y="41"/>
                  </a:lnTo>
                  <a:lnTo>
                    <a:pt x="96" y="41"/>
                  </a:lnTo>
                  <a:lnTo>
                    <a:pt x="96" y="41"/>
                  </a:lnTo>
                  <a:lnTo>
                    <a:pt x="95" y="40"/>
                  </a:lnTo>
                  <a:lnTo>
                    <a:pt x="93" y="40"/>
                  </a:lnTo>
                  <a:lnTo>
                    <a:pt x="74" y="34"/>
                  </a:lnTo>
                  <a:lnTo>
                    <a:pt x="74" y="34"/>
                  </a:lnTo>
                  <a:lnTo>
                    <a:pt x="80" y="32"/>
                  </a:lnTo>
                  <a:lnTo>
                    <a:pt x="84" y="30"/>
                  </a:lnTo>
                  <a:lnTo>
                    <a:pt x="85" y="30"/>
                  </a:lnTo>
                  <a:lnTo>
                    <a:pt x="90" y="27"/>
                  </a:lnTo>
                  <a:lnTo>
                    <a:pt x="93" y="27"/>
                  </a:lnTo>
                  <a:lnTo>
                    <a:pt x="98" y="26"/>
                  </a:lnTo>
                  <a:lnTo>
                    <a:pt x="101" y="26"/>
                  </a:lnTo>
                  <a:lnTo>
                    <a:pt x="104" y="27"/>
                  </a:lnTo>
                  <a:lnTo>
                    <a:pt x="106" y="27"/>
                  </a:lnTo>
                  <a:lnTo>
                    <a:pt x="113" y="29"/>
                  </a:lnTo>
                  <a:lnTo>
                    <a:pt x="117" y="29"/>
                  </a:lnTo>
                  <a:lnTo>
                    <a:pt x="123" y="34"/>
                  </a:lnTo>
                  <a:lnTo>
                    <a:pt x="126" y="37"/>
                  </a:lnTo>
                  <a:lnTo>
                    <a:pt x="129" y="38"/>
                  </a:lnTo>
                  <a:lnTo>
                    <a:pt x="131" y="38"/>
                  </a:lnTo>
                  <a:lnTo>
                    <a:pt x="136" y="38"/>
                  </a:lnTo>
                  <a:lnTo>
                    <a:pt x="136" y="38"/>
                  </a:lnTo>
                  <a:lnTo>
                    <a:pt x="131" y="35"/>
                  </a:lnTo>
                  <a:lnTo>
                    <a:pt x="129" y="34"/>
                  </a:lnTo>
                  <a:lnTo>
                    <a:pt x="131" y="34"/>
                  </a:lnTo>
                  <a:lnTo>
                    <a:pt x="131" y="32"/>
                  </a:lnTo>
                  <a:lnTo>
                    <a:pt x="132" y="32"/>
                  </a:lnTo>
                  <a:lnTo>
                    <a:pt x="137" y="34"/>
                  </a:lnTo>
                  <a:lnTo>
                    <a:pt x="147" y="37"/>
                  </a:lnTo>
                  <a:lnTo>
                    <a:pt x="161" y="41"/>
                  </a:lnTo>
                  <a:lnTo>
                    <a:pt x="167" y="41"/>
                  </a:lnTo>
                  <a:lnTo>
                    <a:pt x="170" y="43"/>
                  </a:lnTo>
                  <a:lnTo>
                    <a:pt x="173" y="45"/>
                  </a:lnTo>
                  <a:lnTo>
                    <a:pt x="177" y="46"/>
                  </a:lnTo>
                  <a:lnTo>
                    <a:pt x="178" y="46"/>
                  </a:lnTo>
                  <a:lnTo>
                    <a:pt x="175" y="43"/>
                  </a:lnTo>
                  <a:lnTo>
                    <a:pt x="167" y="40"/>
                  </a:lnTo>
                  <a:lnTo>
                    <a:pt x="148" y="34"/>
                  </a:lnTo>
                  <a:lnTo>
                    <a:pt x="140" y="30"/>
                  </a:lnTo>
                  <a:lnTo>
                    <a:pt x="137" y="29"/>
                  </a:lnTo>
                  <a:lnTo>
                    <a:pt x="134" y="27"/>
                  </a:lnTo>
                  <a:lnTo>
                    <a:pt x="134" y="26"/>
                  </a:lnTo>
                  <a:lnTo>
                    <a:pt x="137" y="24"/>
                  </a:lnTo>
                  <a:lnTo>
                    <a:pt x="140" y="24"/>
                  </a:lnTo>
                  <a:lnTo>
                    <a:pt x="145" y="23"/>
                  </a:lnTo>
                  <a:lnTo>
                    <a:pt x="145" y="23"/>
                  </a:lnTo>
                  <a:lnTo>
                    <a:pt x="140" y="21"/>
                  </a:lnTo>
                  <a:lnTo>
                    <a:pt x="139" y="19"/>
                  </a:lnTo>
                  <a:lnTo>
                    <a:pt x="139" y="19"/>
                  </a:lnTo>
                  <a:lnTo>
                    <a:pt x="143" y="18"/>
                  </a:lnTo>
                  <a:lnTo>
                    <a:pt x="147" y="18"/>
                  </a:lnTo>
                  <a:lnTo>
                    <a:pt x="151" y="19"/>
                  </a:lnTo>
                  <a:lnTo>
                    <a:pt x="156" y="21"/>
                  </a:lnTo>
                  <a:lnTo>
                    <a:pt x="158" y="19"/>
                  </a:lnTo>
                  <a:lnTo>
                    <a:pt x="153" y="16"/>
                  </a:lnTo>
                  <a:lnTo>
                    <a:pt x="153" y="15"/>
                  </a:lnTo>
                  <a:lnTo>
                    <a:pt x="153" y="13"/>
                  </a:lnTo>
                  <a:lnTo>
                    <a:pt x="154" y="13"/>
                  </a:lnTo>
                  <a:lnTo>
                    <a:pt x="159" y="13"/>
                  </a:lnTo>
                  <a:lnTo>
                    <a:pt x="169" y="16"/>
                  </a:lnTo>
                  <a:lnTo>
                    <a:pt x="183" y="16"/>
                  </a:lnTo>
                  <a:lnTo>
                    <a:pt x="188" y="16"/>
                  </a:lnTo>
                  <a:lnTo>
                    <a:pt x="186" y="16"/>
                  </a:lnTo>
                  <a:lnTo>
                    <a:pt x="181" y="15"/>
                  </a:lnTo>
                  <a:lnTo>
                    <a:pt x="175" y="13"/>
                  </a:lnTo>
                  <a:lnTo>
                    <a:pt x="172" y="12"/>
                  </a:lnTo>
                  <a:lnTo>
                    <a:pt x="170" y="10"/>
                  </a:lnTo>
                  <a:lnTo>
                    <a:pt x="167" y="8"/>
                  </a:lnTo>
                  <a:lnTo>
                    <a:pt x="167" y="8"/>
                  </a:lnTo>
                  <a:lnTo>
                    <a:pt x="170" y="7"/>
                  </a:lnTo>
                  <a:lnTo>
                    <a:pt x="181" y="8"/>
                  </a:lnTo>
                  <a:lnTo>
                    <a:pt x="191" y="10"/>
                  </a:lnTo>
                  <a:lnTo>
                    <a:pt x="199" y="8"/>
                  </a:lnTo>
                  <a:lnTo>
                    <a:pt x="203" y="8"/>
                  </a:lnTo>
                  <a:lnTo>
                    <a:pt x="205" y="10"/>
                  </a:lnTo>
                  <a:lnTo>
                    <a:pt x="210" y="12"/>
                  </a:lnTo>
                  <a:lnTo>
                    <a:pt x="221" y="18"/>
                  </a:lnTo>
                  <a:lnTo>
                    <a:pt x="222" y="18"/>
                  </a:lnTo>
                  <a:lnTo>
                    <a:pt x="224" y="19"/>
                  </a:lnTo>
                  <a:lnTo>
                    <a:pt x="225" y="21"/>
                  </a:lnTo>
                  <a:lnTo>
                    <a:pt x="227" y="23"/>
                  </a:lnTo>
                  <a:lnTo>
                    <a:pt x="230" y="21"/>
                  </a:lnTo>
                  <a:lnTo>
                    <a:pt x="233" y="19"/>
                  </a:lnTo>
                  <a:lnTo>
                    <a:pt x="232" y="18"/>
                  </a:lnTo>
                  <a:lnTo>
                    <a:pt x="225" y="15"/>
                  </a:lnTo>
                  <a:lnTo>
                    <a:pt x="224" y="15"/>
                  </a:lnTo>
                  <a:lnTo>
                    <a:pt x="221" y="12"/>
                  </a:lnTo>
                  <a:lnTo>
                    <a:pt x="214" y="8"/>
                  </a:lnTo>
                  <a:lnTo>
                    <a:pt x="213" y="7"/>
                  </a:lnTo>
                  <a:lnTo>
                    <a:pt x="211" y="5"/>
                  </a:lnTo>
                  <a:lnTo>
                    <a:pt x="230" y="4"/>
                  </a:lnTo>
                  <a:lnTo>
                    <a:pt x="251" y="5"/>
                  </a:lnTo>
                  <a:lnTo>
                    <a:pt x="254" y="5"/>
                  </a:lnTo>
                  <a:lnTo>
                    <a:pt x="255" y="7"/>
                  </a:lnTo>
                  <a:lnTo>
                    <a:pt x="257" y="8"/>
                  </a:lnTo>
                  <a:lnTo>
                    <a:pt x="260" y="10"/>
                  </a:lnTo>
                  <a:lnTo>
                    <a:pt x="266" y="13"/>
                  </a:lnTo>
                  <a:lnTo>
                    <a:pt x="276" y="15"/>
                  </a:lnTo>
                  <a:lnTo>
                    <a:pt x="274" y="15"/>
                  </a:lnTo>
                  <a:lnTo>
                    <a:pt x="266" y="12"/>
                  </a:lnTo>
                  <a:lnTo>
                    <a:pt x="265" y="8"/>
                  </a:lnTo>
                  <a:lnTo>
                    <a:pt x="265" y="7"/>
                  </a:lnTo>
                  <a:lnTo>
                    <a:pt x="265" y="7"/>
                  </a:lnTo>
                  <a:lnTo>
                    <a:pt x="266" y="5"/>
                  </a:lnTo>
                  <a:lnTo>
                    <a:pt x="273" y="2"/>
                  </a:lnTo>
                  <a:lnTo>
                    <a:pt x="284" y="2"/>
                  </a:lnTo>
                  <a:lnTo>
                    <a:pt x="285" y="2"/>
                  </a:lnTo>
                  <a:lnTo>
                    <a:pt x="293" y="7"/>
                  </a:lnTo>
                  <a:lnTo>
                    <a:pt x="298" y="8"/>
                  </a:lnTo>
                  <a:lnTo>
                    <a:pt x="300" y="8"/>
                  </a:lnTo>
                  <a:lnTo>
                    <a:pt x="301" y="8"/>
                  </a:lnTo>
                  <a:lnTo>
                    <a:pt x="296" y="7"/>
                  </a:lnTo>
                  <a:lnTo>
                    <a:pt x="293" y="5"/>
                  </a:lnTo>
                  <a:lnTo>
                    <a:pt x="293" y="5"/>
                  </a:lnTo>
                  <a:lnTo>
                    <a:pt x="298" y="2"/>
                  </a:lnTo>
                  <a:lnTo>
                    <a:pt x="301" y="2"/>
                  </a:lnTo>
                  <a:lnTo>
                    <a:pt x="31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19" name="Freeform 316">
              <a:extLst>
                <a:ext uri="{FF2B5EF4-FFF2-40B4-BE49-F238E27FC236}">
                  <a16:creationId xmlns:a16="http://schemas.microsoft.com/office/drawing/2014/main" id="{AA0C1F37-B246-1E02-5866-262649331936}"/>
                </a:ext>
              </a:extLst>
            </p:cNvPr>
            <p:cNvSpPr>
              <a:spLocks noEditPoints="1"/>
            </p:cNvSpPr>
            <p:nvPr/>
          </p:nvSpPr>
          <p:spPr bwMode="auto">
            <a:xfrm>
              <a:off x="3250499" y="3893532"/>
              <a:ext cx="40934" cy="74070"/>
            </a:xfrm>
            <a:custGeom>
              <a:avLst/>
              <a:gdLst>
                <a:gd name="T0" fmla="*/ 21 w 21"/>
                <a:gd name="T1" fmla="*/ 15 h 38"/>
                <a:gd name="T2" fmla="*/ 19 w 21"/>
                <a:gd name="T3" fmla="*/ 16 h 38"/>
                <a:gd name="T4" fmla="*/ 19 w 21"/>
                <a:gd name="T5" fmla="*/ 18 h 38"/>
                <a:gd name="T6" fmla="*/ 19 w 21"/>
                <a:gd name="T7" fmla="*/ 15 h 38"/>
                <a:gd name="T8" fmla="*/ 21 w 21"/>
                <a:gd name="T9" fmla="*/ 15 h 38"/>
                <a:gd name="T10" fmla="*/ 19 w 21"/>
                <a:gd name="T11" fmla="*/ 5 h 38"/>
                <a:gd name="T12" fmla="*/ 18 w 21"/>
                <a:gd name="T13" fmla="*/ 8 h 38"/>
                <a:gd name="T14" fmla="*/ 18 w 21"/>
                <a:gd name="T15" fmla="*/ 8 h 38"/>
                <a:gd name="T16" fmla="*/ 19 w 21"/>
                <a:gd name="T17" fmla="*/ 5 h 38"/>
                <a:gd name="T18" fmla="*/ 13 w 21"/>
                <a:gd name="T19" fmla="*/ 0 h 38"/>
                <a:gd name="T20" fmla="*/ 13 w 21"/>
                <a:gd name="T21" fmla="*/ 2 h 38"/>
                <a:gd name="T22" fmla="*/ 16 w 21"/>
                <a:gd name="T23" fmla="*/ 2 h 38"/>
                <a:gd name="T24" fmla="*/ 16 w 21"/>
                <a:gd name="T25" fmla="*/ 5 h 38"/>
                <a:gd name="T26" fmla="*/ 14 w 21"/>
                <a:gd name="T27" fmla="*/ 11 h 38"/>
                <a:gd name="T28" fmla="*/ 14 w 21"/>
                <a:gd name="T29" fmla="*/ 15 h 38"/>
                <a:gd name="T30" fmla="*/ 13 w 21"/>
                <a:gd name="T31" fmla="*/ 18 h 38"/>
                <a:gd name="T32" fmla="*/ 14 w 21"/>
                <a:gd name="T33" fmla="*/ 22 h 38"/>
                <a:gd name="T34" fmla="*/ 11 w 21"/>
                <a:gd name="T35" fmla="*/ 30 h 38"/>
                <a:gd name="T36" fmla="*/ 10 w 21"/>
                <a:gd name="T37" fmla="*/ 32 h 38"/>
                <a:gd name="T38" fmla="*/ 5 w 21"/>
                <a:gd name="T39" fmla="*/ 37 h 38"/>
                <a:gd name="T40" fmla="*/ 5 w 21"/>
                <a:gd name="T41" fmla="*/ 38 h 38"/>
                <a:gd name="T42" fmla="*/ 2 w 21"/>
                <a:gd name="T43" fmla="*/ 38 h 38"/>
                <a:gd name="T44" fmla="*/ 0 w 21"/>
                <a:gd name="T45" fmla="*/ 38 h 38"/>
                <a:gd name="T46" fmla="*/ 0 w 21"/>
                <a:gd name="T47" fmla="*/ 29 h 38"/>
                <a:gd name="T48" fmla="*/ 0 w 21"/>
                <a:gd name="T49" fmla="*/ 21 h 38"/>
                <a:gd name="T50" fmla="*/ 0 w 21"/>
                <a:gd name="T51" fmla="*/ 13 h 38"/>
                <a:gd name="T52" fmla="*/ 0 w 21"/>
                <a:gd name="T53" fmla="*/ 8 h 38"/>
                <a:gd name="T54" fmla="*/ 2 w 21"/>
                <a:gd name="T55" fmla="*/ 7 h 38"/>
                <a:gd name="T56" fmla="*/ 5 w 21"/>
                <a:gd name="T57" fmla="*/ 8 h 38"/>
                <a:gd name="T58" fmla="*/ 7 w 21"/>
                <a:gd name="T59" fmla="*/ 8 h 38"/>
                <a:gd name="T60" fmla="*/ 10 w 21"/>
                <a:gd name="T61" fmla="*/ 4 h 38"/>
                <a:gd name="T62" fmla="*/ 11 w 21"/>
                <a:gd name="T6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1" h="38">
                  <a:moveTo>
                    <a:pt x="21" y="15"/>
                  </a:moveTo>
                  <a:lnTo>
                    <a:pt x="21" y="15"/>
                  </a:lnTo>
                  <a:lnTo>
                    <a:pt x="21" y="15"/>
                  </a:lnTo>
                  <a:lnTo>
                    <a:pt x="19" y="16"/>
                  </a:lnTo>
                  <a:lnTo>
                    <a:pt x="19" y="18"/>
                  </a:lnTo>
                  <a:lnTo>
                    <a:pt x="19" y="18"/>
                  </a:lnTo>
                  <a:lnTo>
                    <a:pt x="19" y="16"/>
                  </a:lnTo>
                  <a:lnTo>
                    <a:pt x="19" y="15"/>
                  </a:lnTo>
                  <a:lnTo>
                    <a:pt x="21" y="15"/>
                  </a:lnTo>
                  <a:lnTo>
                    <a:pt x="21" y="15"/>
                  </a:lnTo>
                  <a:close/>
                  <a:moveTo>
                    <a:pt x="19" y="5"/>
                  </a:moveTo>
                  <a:lnTo>
                    <a:pt x="19" y="5"/>
                  </a:lnTo>
                  <a:lnTo>
                    <a:pt x="19" y="5"/>
                  </a:lnTo>
                  <a:lnTo>
                    <a:pt x="18" y="8"/>
                  </a:lnTo>
                  <a:lnTo>
                    <a:pt x="18" y="8"/>
                  </a:lnTo>
                  <a:lnTo>
                    <a:pt x="18" y="8"/>
                  </a:lnTo>
                  <a:lnTo>
                    <a:pt x="18" y="7"/>
                  </a:lnTo>
                  <a:lnTo>
                    <a:pt x="19" y="5"/>
                  </a:lnTo>
                  <a:close/>
                  <a:moveTo>
                    <a:pt x="13" y="0"/>
                  </a:moveTo>
                  <a:lnTo>
                    <a:pt x="13" y="0"/>
                  </a:lnTo>
                  <a:lnTo>
                    <a:pt x="13" y="2"/>
                  </a:lnTo>
                  <a:lnTo>
                    <a:pt x="13" y="2"/>
                  </a:lnTo>
                  <a:lnTo>
                    <a:pt x="14" y="2"/>
                  </a:lnTo>
                  <a:lnTo>
                    <a:pt x="16" y="2"/>
                  </a:lnTo>
                  <a:lnTo>
                    <a:pt x="16" y="4"/>
                  </a:lnTo>
                  <a:lnTo>
                    <a:pt x="16" y="5"/>
                  </a:lnTo>
                  <a:lnTo>
                    <a:pt x="14" y="10"/>
                  </a:lnTo>
                  <a:lnTo>
                    <a:pt x="14" y="11"/>
                  </a:lnTo>
                  <a:lnTo>
                    <a:pt x="14" y="13"/>
                  </a:lnTo>
                  <a:lnTo>
                    <a:pt x="14" y="15"/>
                  </a:lnTo>
                  <a:lnTo>
                    <a:pt x="14" y="16"/>
                  </a:lnTo>
                  <a:lnTo>
                    <a:pt x="13" y="18"/>
                  </a:lnTo>
                  <a:lnTo>
                    <a:pt x="13" y="19"/>
                  </a:lnTo>
                  <a:lnTo>
                    <a:pt x="14" y="22"/>
                  </a:lnTo>
                  <a:lnTo>
                    <a:pt x="13" y="27"/>
                  </a:lnTo>
                  <a:lnTo>
                    <a:pt x="11" y="30"/>
                  </a:lnTo>
                  <a:lnTo>
                    <a:pt x="11" y="30"/>
                  </a:lnTo>
                  <a:lnTo>
                    <a:pt x="10" y="32"/>
                  </a:lnTo>
                  <a:lnTo>
                    <a:pt x="8" y="33"/>
                  </a:lnTo>
                  <a:lnTo>
                    <a:pt x="5" y="37"/>
                  </a:lnTo>
                  <a:lnTo>
                    <a:pt x="5" y="38"/>
                  </a:lnTo>
                  <a:lnTo>
                    <a:pt x="5" y="38"/>
                  </a:lnTo>
                  <a:lnTo>
                    <a:pt x="3" y="38"/>
                  </a:lnTo>
                  <a:lnTo>
                    <a:pt x="2" y="38"/>
                  </a:lnTo>
                  <a:lnTo>
                    <a:pt x="0" y="38"/>
                  </a:lnTo>
                  <a:lnTo>
                    <a:pt x="0" y="38"/>
                  </a:lnTo>
                  <a:lnTo>
                    <a:pt x="0" y="35"/>
                  </a:lnTo>
                  <a:lnTo>
                    <a:pt x="0" y="29"/>
                  </a:lnTo>
                  <a:lnTo>
                    <a:pt x="0" y="26"/>
                  </a:lnTo>
                  <a:lnTo>
                    <a:pt x="0" y="21"/>
                  </a:lnTo>
                  <a:lnTo>
                    <a:pt x="0" y="18"/>
                  </a:lnTo>
                  <a:lnTo>
                    <a:pt x="0" y="13"/>
                  </a:lnTo>
                  <a:lnTo>
                    <a:pt x="0" y="10"/>
                  </a:lnTo>
                  <a:lnTo>
                    <a:pt x="0" y="8"/>
                  </a:lnTo>
                  <a:lnTo>
                    <a:pt x="2" y="8"/>
                  </a:lnTo>
                  <a:lnTo>
                    <a:pt x="2" y="7"/>
                  </a:lnTo>
                  <a:lnTo>
                    <a:pt x="3" y="8"/>
                  </a:lnTo>
                  <a:lnTo>
                    <a:pt x="5" y="8"/>
                  </a:lnTo>
                  <a:lnTo>
                    <a:pt x="5" y="8"/>
                  </a:lnTo>
                  <a:lnTo>
                    <a:pt x="7" y="8"/>
                  </a:lnTo>
                  <a:lnTo>
                    <a:pt x="7" y="7"/>
                  </a:lnTo>
                  <a:lnTo>
                    <a:pt x="10" y="4"/>
                  </a:lnTo>
                  <a:lnTo>
                    <a:pt x="10" y="0"/>
                  </a:lnTo>
                  <a:lnTo>
                    <a:pt x="11" y="0"/>
                  </a:lnTo>
                  <a:lnTo>
                    <a:pt x="1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20" name="Freeform 317">
              <a:extLst>
                <a:ext uri="{FF2B5EF4-FFF2-40B4-BE49-F238E27FC236}">
                  <a16:creationId xmlns:a16="http://schemas.microsoft.com/office/drawing/2014/main" id="{66F7228C-8D08-DCC3-6BFD-58CA148E2A73}"/>
                </a:ext>
              </a:extLst>
            </p:cNvPr>
            <p:cNvSpPr>
              <a:spLocks/>
            </p:cNvSpPr>
            <p:nvPr/>
          </p:nvSpPr>
          <p:spPr bwMode="auto">
            <a:xfrm>
              <a:off x="6416034" y="2649928"/>
              <a:ext cx="270942" cy="187125"/>
            </a:xfrm>
            <a:custGeom>
              <a:avLst/>
              <a:gdLst>
                <a:gd name="T0" fmla="*/ 76 w 139"/>
                <a:gd name="T1" fmla="*/ 2 h 96"/>
                <a:gd name="T2" fmla="*/ 84 w 139"/>
                <a:gd name="T3" fmla="*/ 3 h 96"/>
                <a:gd name="T4" fmla="*/ 90 w 139"/>
                <a:gd name="T5" fmla="*/ 5 h 96"/>
                <a:gd name="T6" fmla="*/ 95 w 139"/>
                <a:gd name="T7" fmla="*/ 8 h 96"/>
                <a:gd name="T8" fmla="*/ 103 w 139"/>
                <a:gd name="T9" fmla="*/ 7 h 96"/>
                <a:gd name="T10" fmla="*/ 109 w 139"/>
                <a:gd name="T11" fmla="*/ 11 h 96"/>
                <a:gd name="T12" fmla="*/ 112 w 139"/>
                <a:gd name="T13" fmla="*/ 16 h 96"/>
                <a:gd name="T14" fmla="*/ 114 w 139"/>
                <a:gd name="T15" fmla="*/ 21 h 96"/>
                <a:gd name="T16" fmla="*/ 111 w 139"/>
                <a:gd name="T17" fmla="*/ 27 h 96"/>
                <a:gd name="T18" fmla="*/ 115 w 139"/>
                <a:gd name="T19" fmla="*/ 33 h 96"/>
                <a:gd name="T20" fmla="*/ 123 w 139"/>
                <a:gd name="T21" fmla="*/ 41 h 96"/>
                <a:gd name="T22" fmla="*/ 125 w 139"/>
                <a:gd name="T23" fmla="*/ 48 h 96"/>
                <a:gd name="T24" fmla="*/ 134 w 139"/>
                <a:gd name="T25" fmla="*/ 51 h 96"/>
                <a:gd name="T26" fmla="*/ 139 w 139"/>
                <a:gd name="T27" fmla="*/ 57 h 96"/>
                <a:gd name="T28" fmla="*/ 130 w 139"/>
                <a:gd name="T29" fmla="*/ 62 h 96"/>
                <a:gd name="T30" fmla="*/ 122 w 139"/>
                <a:gd name="T31" fmla="*/ 59 h 96"/>
                <a:gd name="T32" fmla="*/ 119 w 139"/>
                <a:gd name="T33" fmla="*/ 63 h 96"/>
                <a:gd name="T34" fmla="*/ 122 w 139"/>
                <a:gd name="T35" fmla="*/ 70 h 96"/>
                <a:gd name="T36" fmla="*/ 123 w 139"/>
                <a:gd name="T37" fmla="*/ 78 h 96"/>
                <a:gd name="T38" fmla="*/ 119 w 139"/>
                <a:gd name="T39" fmla="*/ 81 h 96"/>
                <a:gd name="T40" fmla="*/ 111 w 139"/>
                <a:gd name="T41" fmla="*/ 84 h 96"/>
                <a:gd name="T42" fmla="*/ 108 w 139"/>
                <a:gd name="T43" fmla="*/ 93 h 96"/>
                <a:gd name="T44" fmla="*/ 104 w 139"/>
                <a:gd name="T45" fmla="*/ 95 h 96"/>
                <a:gd name="T46" fmla="*/ 95 w 139"/>
                <a:gd name="T47" fmla="*/ 93 h 96"/>
                <a:gd name="T48" fmla="*/ 87 w 139"/>
                <a:gd name="T49" fmla="*/ 90 h 96"/>
                <a:gd name="T50" fmla="*/ 84 w 139"/>
                <a:gd name="T51" fmla="*/ 92 h 96"/>
                <a:gd name="T52" fmla="*/ 79 w 139"/>
                <a:gd name="T53" fmla="*/ 92 h 96"/>
                <a:gd name="T54" fmla="*/ 71 w 139"/>
                <a:gd name="T55" fmla="*/ 92 h 96"/>
                <a:gd name="T56" fmla="*/ 67 w 139"/>
                <a:gd name="T57" fmla="*/ 93 h 96"/>
                <a:gd name="T58" fmla="*/ 60 w 139"/>
                <a:gd name="T59" fmla="*/ 90 h 96"/>
                <a:gd name="T60" fmla="*/ 49 w 139"/>
                <a:gd name="T61" fmla="*/ 87 h 96"/>
                <a:gd name="T62" fmla="*/ 35 w 139"/>
                <a:gd name="T63" fmla="*/ 84 h 96"/>
                <a:gd name="T64" fmla="*/ 21 w 139"/>
                <a:gd name="T65" fmla="*/ 85 h 96"/>
                <a:gd name="T66" fmla="*/ 13 w 139"/>
                <a:gd name="T67" fmla="*/ 90 h 96"/>
                <a:gd name="T68" fmla="*/ 7 w 139"/>
                <a:gd name="T69" fmla="*/ 90 h 96"/>
                <a:gd name="T70" fmla="*/ 7 w 139"/>
                <a:gd name="T71" fmla="*/ 87 h 96"/>
                <a:gd name="T72" fmla="*/ 5 w 139"/>
                <a:gd name="T73" fmla="*/ 79 h 96"/>
                <a:gd name="T74" fmla="*/ 2 w 139"/>
                <a:gd name="T75" fmla="*/ 76 h 96"/>
                <a:gd name="T76" fmla="*/ 11 w 139"/>
                <a:gd name="T77" fmla="*/ 68 h 96"/>
                <a:gd name="T78" fmla="*/ 7 w 139"/>
                <a:gd name="T79" fmla="*/ 51 h 96"/>
                <a:gd name="T80" fmla="*/ 13 w 139"/>
                <a:gd name="T81" fmla="*/ 44 h 96"/>
                <a:gd name="T82" fmla="*/ 22 w 139"/>
                <a:gd name="T83" fmla="*/ 44 h 96"/>
                <a:gd name="T84" fmla="*/ 29 w 139"/>
                <a:gd name="T85" fmla="*/ 40 h 96"/>
                <a:gd name="T86" fmla="*/ 35 w 139"/>
                <a:gd name="T87" fmla="*/ 40 h 96"/>
                <a:gd name="T88" fmla="*/ 38 w 139"/>
                <a:gd name="T89" fmla="*/ 40 h 96"/>
                <a:gd name="T90" fmla="*/ 35 w 139"/>
                <a:gd name="T91" fmla="*/ 37 h 96"/>
                <a:gd name="T92" fmla="*/ 38 w 139"/>
                <a:gd name="T93" fmla="*/ 30 h 96"/>
                <a:gd name="T94" fmla="*/ 45 w 139"/>
                <a:gd name="T95" fmla="*/ 24 h 96"/>
                <a:gd name="T96" fmla="*/ 51 w 139"/>
                <a:gd name="T97" fmla="*/ 19 h 96"/>
                <a:gd name="T98" fmla="*/ 49 w 139"/>
                <a:gd name="T99" fmla="*/ 18 h 96"/>
                <a:gd name="T100" fmla="*/ 51 w 139"/>
                <a:gd name="T101" fmla="*/ 10 h 96"/>
                <a:gd name="T102" fmla="*/ 60 w 139"/>
                <a:gd name="T103" fmla="*/ 7 h 96"/>
                <a:gd name="T104" fmla="*/ 67 w 139"/>
                <a:gd name="T105" fmla="*/ 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9" h="96">
                  <a:moveTo>
                    <a:pt x="73" y="0"/>
                  </a:moveTo>
                  <a:lnTo>
                    <a:pt x="73" y="0"/>
                  </a:lnTo>
                  <a:lnTo>
                    <a:pt x="74" y="2"/>
                  </a:lnTo>
                  <a:lnTo>
                    <a:pt x="74" y="2"/>
                  </a:lnTo>
                  <a:lnTo>
                    <a:pt x="76" y="2"/>
                  </a:lnTo>
                  <a:lnTo>
                    <a:pt x="76" y="2"/>
                  </a:lnTo>
                  <a:lnTo>
                    <a:pt x="79" y="2"/>
                  </a:lnTo>
                  <a:lnTo>
                    <a:pt x="79" y="2"/>
                  </a:lnTo>
                  <a:lnTo>
                    <a:pt x="81" y="3"/>
                  </a:lnTo>
                  <a:lnTo>
                    <a:pt x="81" y="3"/>
                  </a:lnTo>
                  <a:lnTo>
                    <a:pt x="82" y="5"/>
                  </a:lnTo>
                  <a:lnTo>
                    <a:pt x="84" y="3"/>
                  </a:lnTo>
                  <a:lnTo>
                    <a:pt x="86" y="3"/>
                  </a:lnTo>
                  <a:lnTo>
                    <a:pt x="86" y="3"/>
                  </a:lnTo>
                  <a:lnTo>
                    <a:pt x="89" y="3"/>
                  </a:lnTo>
                  <a:lnTo>
                    <a:pt x="90" y="5"/>
                  </a:lnTo>
                  <a:lnTo>
                    <a:pt x="90" y="5"/>
                  </a:lnTo>
                  <a:lnTo>
                    <a:pt x="90" y="5"/>
                  </a:lnTo>
                  <a:lnTo>
                    <a:pt x="90" y="7"/>
                  </a:lnTo>
                  <a:lnTo>
                    <a:pt x="90" y="8"/>
                  </a:lnTo>
                  <a:lnTo>
                    <a:pt x="90" y="8"/>
                  </a:lnTo>
                  <a:lnTo>
                    <a:pt x="92" y="10"/>
                  </a:lnTo>
                  <a:lnTo>
                    <a:pt x="93" y="8"/>
                  </a:lnTo>
                  <a:lnTo>
                    <a:pt x="95" y="8"/>
                  </a:lnTo>
                  <a:lnTo>
                    <a:pt x="95" y="8"/>
                  </a:lnTo>
                  <a:lnTo>
                    <a:pt x="97" y="8"/>
                  </a:lnTo>
                  <a:lnTo>
                    <a:pt x="98" y="7"/>
                  </a:lnTo>
                  <a:lnTo>
                    <a:pt x="98" y="7"/>
                  </a:lnTo>
                  <a:lnTo>
                    <a:pt x="100" y="7"/>
                  </a:lnTo>
                  <a:lnTo>
                    <a:pt x="103" y="7"/>
                  </a:lnTo>
                  <a:lnTo>
                    <a:pt x="106" y="8"/>
                  </a:lnTo>
                  <a:lnTo>
                    <a:pt x="106" y="8"/>
                  </a:lnTo>
                  <a:lnTo>
                    <a:pt x="108" y="10"/>
                  </a:lnTo>
                  <a:lnTo>
                    <a:pt x="109" y="10"/>
                  </a:lnTo>
                  <a:lnTo>
                    <a:pt x="109" y="10"/>
                  </a:lnTo>
                  <a:lnTo>
                    <a:pt x="109" y="11"/>
                  </a:lnTo>
                  <a:lnTo>
                    <a:pt x="111" y="11"/>
                  </a:lnTo>
                  <a:lnTo>
                    <a:pt x="112" y="11"/>
                  </a:lnTo>
                  <a:lnTo>
                    <a:pt x="112" y="11"/>
                  </a:lnTo>
                  <a:lnTo>
                    <a:pt x="112" y="11"/>
                  </a:lnTo>
                  <a:lnTo>
                    <a:pt x="112" y="13"/>
                  </a:lnTo>
                  <a:lnTo>
                    <a:pt x="112" y="16"/>
                  </a:lnTo>
                  <a:lnTo>
                    <a:pt x="112" y="16"/>
                  </a:lnTo>
                  <a:lnTo>
                    <a:pt x="111" y="18"/>
                  </a:lnTo>
                  <a:lnTo>
                    <a:pt x="111" y="18"/>
                  </a:lnTo>
                  <a:lnTo>
                    <a:pt x="111" y="18"/>
                  </a:lnTo>
                  <a:lnTo>
                    <a:pt x="112" y="19"/>
                  </a:lnTo>
                  <a:lnTo>
                    <a:pt x="114" y="21"/>
                  </a:lnTo>
                  <a:lnTo>
                    <a:pt x="114" y="22"/>
                  </a:lnTo>
                  <a:lnTo>
                    <a:pt x="114" y="22"/>
                  </a:lnTo>
                  <a:lnTo>
                    <a:pt x="112" y="24"/>
                  </a:lnTo>
                  <a:lnTo>
                    <a:pt x="111" y="26"/>
                  </a:lnTo>
                  <a:lnTo>
                    <a:pt x="111" y="27"/>
                  </a:lnTo>
                  <a:lnTo>
                    <a:pt x="111" y="27"/>
                  </a:lnTo>
                  <a:lnTo>
                    <a:pt x="111" y="27"/>
                  </a:lnTo>
                  <a:lnTo>
                    <a:pt x="114" y="30"/>
                  </a:lnTo>
                  <a:lnTo>
                    <a:pt x="115" y="30"/>
                  </a:lnTo>
                  <a:lnTo>
                    <a:pt x="115" y="30"/>
                  </a:lnTo>
                  <a:lnTo>
                    <a:pt x="115" y="32"/>
                  </a:lnTo>
                  <a:lnTo>
                    <a:pt x="115" y="33"/>
                  </a:lnTo>
                  <a:lnTo>
                    <a:pt x="115" y="33"/>
                  </a:lnTo>
                  <a:lnTo>
                    <a:pt x="117" y="35"/>
                  </a:lnTo>
                  <a:lnTo>
                    <a:pt x="117" y="35"/>
                  </a:lnTo>
                  <a:lnTo>
                    <a:pt x="119" y="38"/>
                  </a:lnTo>
                  <a:lnTo>
                    <a:pt x="120" y="40"/>
                  </a:lnTo>
                  <a:lnTo>
                    <a:pt x="123" y="41"/>
                  </a:lnTo>
                  <a:lnTo>
                    <a:pt x="125" y="43"/>
                  </a:lnTo>
                  <a:lnTo>
                    <a:pt x="127" y="43"/>
                  </a:lnTo>
                  <a:lnTo>
                    <a:pt x="127" y="43"/>
                  </a:lnTo>
                  <a:lnTo>
                    <a:pt x="127" y="44"/>
                  </a:lnTo>
                  <a:lnTo>
                    <a:pt x="125" y="46"/>
                  </a:lnTo>
                  <a:lnTo>
                    <a:pt x="125" y="48"/>
                  </a:lnTo>
                  <a:lnTo>
                    <a:pt x="127" y="48"/>
                  </a:lnTo>
                  <a:lnTo>
                    <a:pt x="128" y="48"/>
                  </a:lnTo>
                  <a:lnTo>
                    <a:pt x="131" y="48"/>
                  </a:lnTo>
                  <a:lnTo>
                    <a:pt x="134" y="49"/>
                  </a:lnTo>
                  <a:lnTo>
                    <a:pt x="134" y="51"/>
                  </a:lnTo>
                  <a:lnTo>
                    <a:pt x="134" y="51"/>
                  </a:lnTo>
                  <a:lnTo>
                    <a:pt x="134" y="52"/>
                  </a:lnTo>
                  <a:lnTo>
                    <a:pt x="134" y="52"/>
                  </a:lnTo>
                  <a:lnTo>
                    <a:pt x="138" y="54"/>
                  </a:lnTo>
                  <a:lnTo>
                    <a:pt x="139" y="55"/>
                  </a:lnTo>
                  <a:lnTo>
                    <a:pt x="139" y="55"/>
                  </a:lnTo>
                  <a:lnTo>
                    <a:pt x="139" y="57"/>
                  </a:lnTo>
                  <a:lnTo>
                    <a:pt x="138" y="57"/>
                  </a:lnTo>
                  <a:lnTo>
                    <a:pt x="136" y="57"/>
                  </a:lnTo>
                  <a:lnTo>
                    <a:pt x="134" y="59"/>
                  </a:lnTo>
                  <a:lnTo>
                    <a:pt x="134" y="59"/>
                  </a:lnTo>
                  <a:lnTo>
                    <a:pt x="131" y="60"/>
                  </a:lnTo>
                  <a:lnTo>
                    <a:pt x="130" y="62"/>
                  </a:lnTo>
                  <a:lnTo>
                    <a:pt x="130" y="62"/>
                  </a:lnTo>
                  <a:lnTo>
                    <a:pt x="127" y="62"/>
                  </a:lnTo>
                  <a:lnTo>
                    <a:pt x="125" y="60"/>
                  </a:lnTo>
                  <a:lnTo>
                    <a:pt x="125" y="60"/>
                  </a:lnTo>
                  <a:lnTo>
                    <a:pt x="123" y="59"/>
                  </a:lnTo>
                  <a:lnTo>
                    <a:pt x="122" y="59"/>
                  </a:lnTo>
                  <a:lnTo>
                    <a:pt x="120" y="59"/>
                  </a:lnTo>
                  <a:lnTo>
                    <a:pt x="120" y="60"/>
                  </a:lnTo>
                  <a:lnTo>
                    <a:pt x="119" y="60"/>
                  </a:lnTo>
                  <a:lnTo>
                    <a:pt x="119" y="62"/>
                  </a:lnTo>
                  <a:lnTo>
                    <a:pt x="117" y="63"/>
                  </a:lnTo>
                  <a:lnTo>
                    <a:pt x="119" y="63"/>
                  </a:lnTo>
                  <a:lnTo>
                    <a:pt x="119" y="65"/>
                  </a:lnTo>
                  <a:lnTo>
                    <a:pt x="120" y="67"/>
                  </a:lnTo>
                  <a:lnTo>
                    <a:pt x="122" y="67"/>
                  </a:lnTo>
                  <a:lnTo>
                    <a:pt x="122" y="68"/>
                  </a:lnTo>
                  <a:lnTo>
                    <a:pt x="122" y="68"/>
                  </a:lnTo>
                  <a:lnTo>
                    <a:pt x="122" y="70"/>
                  </a:lnTo>
                  <a:lnTo>
                    <a:pt x="122" y="70"/>
                  </a:lnTo>
                  <a:lnTo>
                    <a:pt x="123" y="71"/>
                  </a:lnTo>
                  <a:lnTo>
                    <a:pt x="122" y="73"/>
                  </a:lnTo>
                  <a:lnTo>
                    <a:pt x="122" y="74"/>
                  </a:lnTo>
                  <a:lnTo>
                    <a:pt x="122" y="76"/>
                  </a:lnTo>
                  <a:lnTo>
                    <a:pt x="123" y="78"/>
                  </a:lnTo>
                  <a:lnTo>
                    <a:pt x="123" y="78"/>
                  </a:lnTo>
                  <a:lnTo>
                    <a:pt x="123" y="79"/>
                  </a:lnTo>
                  <a:lnTo>
                    <a:pt x="125" y="81"/>
                  </a:lnTo>
                  <a:lnTo>
                    <a:pt x="125" y="81"/>
                  </a:lnTo>
                  <a:lnTo>
                    <a:pt x="122" y="81"/>
                  </a:lnTo>
                  <a:lnTo>
                    <a:pt x="119" y="81"/>
                  </a:lnTo>
                  <a:lnTo>
                    <a:pt x="117" y="82"/>
                  </a:lnTo>
                  <a:lnTo>
                    <a:pt x="117" y="81"/>
                  </a:lnTo>
                  <a:lnTo>
                    <a:pt x="115" y="81"/>
                  </a:lnTo>
                  <a:lnTo>
                    <a:pt x="114" y="82"/>
                  </a:lnTo>
                  <a:lnTo>
                    <a:pt x="112" y="84"/>
                  </a:lnTo>
                  <a:lnTo>
                    <a:pt x="111" y="84"/>
                  </a:lnTo>
                  <a:lnTo>
                    <a:pt x="109" y="85"/>
                  </a:lnTo>
                  <a:lnTo>
                    <a:pt x="109" y="87"/>
                  </a:lnTo>
                  <a:lnTo>
                    <a:pt x="108" y="89"/>
                  </a:lnTo>
                  <a:lnTo>
                    <a:pt x="108" y="90"/>
                  </a:lnTo>
                  <a:lnTo>
                    <a:pt x="108" y="92"/>
                  </a:lnTo>
                  <a:lnTo>
                    <a:pt x="108" y="93"/>
                  </a:lnTo>
                  <a:lnTo>
                    <a:pt x="108" y="93"/>
                  </a:lnTo>
                  <a:lnTo>
                    <a:pt x="109" y="95"/>
                  </a:lnTo>
                  <a:lnTo>
                    <a:pt x="108" y="96"/>
                  </a:lnTo>
                  <a:lnTo>
                    <a:pt x="108" y="96"/>
                  </a:lnTo>
                  <a:lnTo>
                    <a:pt x="106" y="96"/>
                  </a:lnTo>
                  <a:lnTo>
                    <a:pt x="104" y="95"/>
                  </a:lnTo>
                  <a:lnTo>
                    <a:pt x="104" y="95"/>
                  </a:lnTo>
                  <a:lnTo>
                    <a:pt x="103" y="93"/>
                  </a:lnTo>
                  <a:lnTo>
                    <a:pt x="101" y="93"/>
                  </a:lnTo>
                  <a:lnTo>
                    <a:pt x="100" y="93"/>
                  </a:lnTo>
                  <a:lnTo>
                    <a:pt x="98" y="93"/>
                  </a:lnTo>
                  <a:lnTo>
                    <a:pt x="95" y="93"/>
                  </a:lnTo>
                  <a:lnTo>
                    <a:pt x="93" y="93"/>
                  </a:lnTo>
                  <a:lnTo>
                    <a:pt x="92" y="93"/>
                  </a:lnTo>
                  <a:lnTo>
                    <a:pt x="90" y="95"/>
                  </a:lnTo>
                  <a:lnTo>
                    <a:pt x="89" y="93"/>
                  </a:lnTo>
                  <a:lnTo>
                    <a:pt x="89" y="92"/>
                  </a:lnTo>
                  <a:lnTo>
                    <a:pt x="87" y="90"/>
                  </a:lnTo>
                  <a:lnTo>
                    <a:pt x="87" y="90"/>
                  </a:lnTo>
                  <a:lnTo>
                    <a:pt x="87" y="90"/>
                  </a:lnTo>
                  <a:lnTo>
                    <a:pt x="86" y="90"/>
                  </a:lnTo>
                  <a:lnTo>
                    <a:pt x="86" y="90"/>
                  </a:lnTo>
                  <a:lnTo>
                    <a:pt x="84" y="90"/>
                  </a:lnTo>
                  <a:lnTo>
                    <a:pt x="84" y="92"/>
                  </a:lnTo>
                  <a:lnTo>
                    <a:pt x="82" y="92"/>
                  </a:lnTo>
                  <a:lnTo>
                    <a:pt x="82" y="92"/>
                  </a:lnTo>
                  <a:lnTo>
                    <a:pt x="81" y="93"/>
                  </a:lnTo>
                  <a:lnTo>
                    <a:pt x="81" y="93"/>
                  </a:lnTo>
                  <a:lnTo>
                    <a:pt x="79" y="93"/>
                  </a:lnTo>
                  <a:lnTo>
                    <a:pt x="79" y="92"/>
                  </a:lnTo>
                  <a:lnTo>
                    <a:pt x="78" y="92"/>
                  </a:lnTo>
                  <a:lnTo>
                    <a:pt x="76" y="92"/>
                  </a:lnTo>
                  <a:lnTo>
                    <a:pt x="74" y="90"/>
                  </a:lnTo>
                  <a:lnTo>
                    <a:pt x="73" y="90"/>
                  </a:lnTo>
                  <a:lnTo>
                    <a:pt x="73" y="90"/>
                  </a:lnTo>
                  <a:lnTo>
                    <a:pt x="71" y="92"/>
                  </a:lnTo>
                  <a:lnTo>
                    <a:pt x="71" y="92"/>
                  </a:lnTo>
                  <a:lnTo>
                    <a:pt x="68" y="90"/>
                  </a:lnTo>
                  <a:lnTo>
                    <a:pt x="68" y="90"/>
                  </a:lnTo>
                  <a:lnTo>
                    <a:pt x="68" y="92"/>
                  </a:lnTo>
                  <a:lnTo>
                    <a:pt x="67" y="93"/>
                  </a:lnTo>
                  <a:lnTo>
                    <a:pt x="67" y="93"/>
                  </a:lnTo>
                  <a:lnTo>
                    <a:pt x="67" y="92"/>
                  </a:lnTo>
                  <a:lnTo>
                    <a:pt x="67" y="90"/>
                  </a:lnTo>
                  <a:lnTo>
                    <a:pt x="65" y="90"/>
                  </a:lnTo>
                  <a:lnTo>
                    <a:pt x="62" y="90"/>
                  </a:lnTo>
                  <a:lnTo>
                    <a:pt x="62" y="90"/>
                  </a:lnTo>
                  <a:lnTo>
                    <a:pt x="60" y="90"/>
                  </a:lnTo>
                  <a:lnTo>
                    <a:pt x="60" y="90"/>
                  </a:lnTo>
                  <a:lnTo>
                    <a:pt x="59" y="87"/>
                  </a:lnTo>
                  <a:lnTo>
                    <a:pt x="57" y="87"/>
                  </a:lnTo>
                  <a:lnTo>
                    <a:pt x="56" y="87"/>
                  </a:lnTo>
                  <a:lnTo>
                    <a:pt x="52" y="87"/>
                  </a:lnTo>
                  <a:lnTo>
                    <a:pt x="49" y="87"/>
                  </a:lnTo>
                  <a:lnTo>
                    <a:pt x="48" y="85"/>
                  </a:lnTo>
                  <a:lnTo>
                    <a:pt x="48" y="85"/>
                  </a:lnTo>
                  <a:lnTo>
                    <a:pt x="46" y="85"/>
                  </a:lnTo>
                  <a:lnTo>
                    <a:pt x="40" y="84"/>
                  </a:lnTo>
                  <a:lnTo>
                    <a:pt x="38" y="84"/>
                  </a:lnTo>
                  <a:lnTo>
                    <a:pt x="35" y="84"/>
                  </a:lnTo>
                  <a:lnTo>
                    <a:pt x="30" y="84"/>
                  </a:lnTo>
                  <a:lnTo>
                    <a:pt x="29" y="84"/>
                  </a:lnTo>
                  <a:lnTo>
                    <a:pt x="27" y="84"/>
                  </a:lnTo>
                  <a:lnTo>
                    <a:pt x="26" y="84"/>
                  </a:lnTo>
                  <a:lnTo>
                    <a:pt x="22" y="85"/>
                  </a:lnTo>
                  <a:lnTo>
                    <a:pt x="21" y="85"/>
                  </a:lnTo>
                  <a:lnTo>
                    <a:pt x="19" y="85"/>
                  </a:lnTo>
                  <a:lnTo>
                    <a:pt x="18" y="85"/>
                  </a:lnTo>
                  <a:lnTo>
                    <a:pt x="18" y="85"/>
                  </a:lnTo>
                  <a:lnTo>
                    <a:pt x="16" y="87"/>
                  </a:lnTo>
                  <a:lnTo>
                    <a:pt x="15" y="89"/>
                  </a:lnTo>
                  <a:lnTo>
                    <a:pt x="13" y="90"/>
                  </a:lnTo>
                  <a:lnTo>
                    <a:pt x="11" y="90"/>
                  </a:lnTo>
                  <a:lnTo>
                    <a:pt x="11" y="90"/>
                  </a:lnTo>
                  <a:lnTo>
                    <a:pt x="10" y="90"/>
                  </a:lnTo>
                  <a:lnTo>
                    <a:pt x="8" y="90"/>
                  </a:lnTo>
                  <a:lnTo>
                    <a:pt x="8" y="90"/>
                  </a:lnTo>
                  <a:lnTo>
                    <a:pt x="7" y="90"/>
                  </a:lnTo>
                  <a:lnTo>
                    <a:pt x="7" y="92"/>
                  </a:lnTo>
                  <a:lnTo>
                    <a:pt x="7" y="92"/>
                  </a:lnTo>
                  <a:lnTo>
                    <a:pt x="7" y="90"/>
                  </a:lnTo>
                  <a:lnTo>
                    <a:pt x="7" y="89"/>
                  </a:lnTo>
                  <a:lnTo>
                    <a:pt x="7" y="87"/>
                  </a:lnTo>
                  <a:lnTo>
                    <a:pt x="7" y="87"/>
                  </a:lnTo>
                  <a:lnTo>
                    <a:pt x="7" y="85"/>
                  </a:lnTo>
                  <a:lnTo>
                    <a:pt x="8" y="84"/>
                  </a:lnTo>
                  <a:lnTo>
                    <a:pt x="8" y="82"/>
                  </a:lnTo>
                  <a:lnTo>
                    <a:pt x="7" y="81"/>
                  </a:lnTo>
                  <a:lnTo>
                    <a:pt x="7" y="81"/>
                  </a:lnTo>
                  <a:lnTo>
                    <a:pt x="5" y="79"/>
                  </a:lnTo>
                  <a:lnTo>
                    <a:pt x="5" y="79"/>
                  </a:lnTo>
                  <a:lnTo>
                    <a:pt x="4" y="79"/>
                  </a:lnTo>
                  <a:lnTo>
                    <a:pt x="0" y="78"/>
                  </a:lnTo>
                  <a:lnTo>
                    <a:pt x="0" y="78"/>
                  </a:lnTo>
                  <a:lnTo>
                    <a:pt x="0" y="76"/>
                  </a:lnTo>
                  <a:lnTo>
                    <a:pt x="2" y="76"/>
                  </a:lnTo>
                  <a:lnTo>
                    <a:pt x="2" y="74"/>
                  </a:lnTo>
                  <a:lnTo>
                    <a:pt x="4" y="73"/>
                  </a:lnTo>
                  <a:lnTo>
                    <a:pt x="5" y="71"/>
                  </a:lnTo>
                  <a:lnTo>
                    <a:pt x="10" y="70"/>
                  </a:lnTo>
                  <a:lnTo>
                    <a:pt x="11" y="70"/>
                  </a:lnTo>
                  <a:lnTo>
                    <a:pt x="11" y="68"/>
                  </a:lnTo>
                  <a:lnTo>
                    <a:pt x="11" y="67"/>
                  </a:lnTo>
                  <a:lnTo>
                    <a:pt x="11" y="65"/>
                  </a:lnTo>
                  <a:lnTo>
                    <a:pt x="11" y="63"/>
                  </a:lnTo>
                  <a:lnTo>
                    <a:pt x="11" y="60"/>
                  </a:lnTo>
                  <a:lnTo>
                    <a:pt x="10" y="59"/>
                  </a:lnTo>
                  <a:lnTo>
                    <a:pt x="7" y="51"/>
                  </a:lnTo>
                  <a:lnTo>
                    <a:pt x="5" y="44"/>
                  </a:lnTo>
                  <a:lnTo>
                    <a:pt x="7" y="44"/>
                  </a:lnTo>
                  <a:lnTo>
                    <a:pt x="8" y="44"/>
                  </a:lnTo>
                  <a:lnTo>
                    <a:pt x="11" y="44"/>
                  </a:lnTo>
                  <a:lnTo>
                    <a:pt x="11" y="44"/>
                  </a:lnTo>
                  <a:lnTo>
                    <a:pt x="13" y="44"/>
                  </a:lnTo>
                  <a:lnTo>
                    <a:pt x="15" y="44"/>
                  </a:lnTo>
                  <a:lnTo>
                    <a:pt x="16" y="44"/>
                  </a:lnTo>
                  <a:lnTo>
                    <a:pt x="16" y="44"/>
                  </a:lnTo>
                  <a:lnTo>
                    <a:pt x="18" y="46"/>
                  </a:lnTo>
                  <a:lnTo>
                    <a:pt x="19" y="44"/>
                  </a:lnTo>
                  <a:lnTo>
                    <a:pt x="22" y="44"/>
                  </a:lnTo>
                  <a:lnTo>
                    <a:pt x="24" y="44"/>
                  </a:lnTo>
                  <a:lnTo>
                    <a:pt x="24" y="43"/>
                  </a:lnTo>
                  <a:lnTo>
                    <a:pt x="24" y="41"/>
                  </a:lnTo>
                  <a:lnTo>
                    <a:pt x="26" y="41"/>
                  </a:lnTo>
                  <a:lnTo>
                    <a:pt x="27" y="41"/>
                  </a:lnTo>
                  <a:lnTo>
                    <a:pt x="29" y="40"/>
                  </a:lnTo>
                  <a:lnTo>
                    <a:pt x="30" y="40"/>
                  </a:lnTo>
                  <a:lnTo>
                    <a:pt x="32" y="38"/>
                  </a:lnTo>
                  <a:lnTo>
                    <a:pt x="32" y="38"/>
                  </a:lnTo>
                  <a:lnTo>
                    <a:pt x="33" y="38"/>
                  </a:lnTo>
                  <a:lnTo>
                    <a:pt x="35" y="38"/>
                  </a:lnTo>
                  <a:lnTo>
                    <a:pt x="35" y="40"/>
                  </a:lnTo>
                  <a:lnTo>
                    <a:pt x="35" y="40"/>
                  </a:lnTo>
                  <a:lnTo>
                    <a:pt x="35" y="40"/>
                  </a:lnTo>
                  <a:lnTo>
                    <a:pt x="35" y="41"/>
                  </a:lnTo>
                  <a:lnTo>
                    <a:pt x="37" y="41"/>
                  </a:lnTo>
                  <a:lnTo>
                    <a:pt x="38" y="40"/>
                  </a:lnTo>
                  <a:lnTo>
                    <a:pt x="38" y="40"/>
                  </a:lnTo>
                  <a:lnTo>
                    <a:pt x="38" y="40"/>
                  </a:lnTo>
                  <a:lnTo>
                    <a:pt x="38" y="38"/>
                  </a:lnTo>
                  <a:lnTo>
                    <a:pt x="37" y="38"/>
                  </a:lnTo>
                  <a:lnTo>
                    <a:pt x="37" y="37"/>
                  </a:lnTo>
                  <a:lnTo>
                    <a:pt x="35" y="37"/>
                  </a:lnTo>
                  <a:lnTo>
                    <a:pt x="35" y="37"/>
                  </a:lnTo>
                  <a:lnTo>
                    <a:pt x="35" y="37"/>
                  </a:lnTo>
                  <a:lnTo>
                    <a:pt x="37" y="35"/>
                  </a:lnTo>
                  <a:lnTo>
                    <a:pt x="37" y="33"/>
                  </a:lnTo>
                  <a:lnTo>
                    <a:pt x="38" y="32"/>
                  </a:lnTo>
                  <a:lnTo>
                    <a:pt x="38" y="32"/>
                  </a:lnTo>
                  <a:lnTo>
                    <a:pt x="38" y="30"/>
                  </a:lnTo>
                  <a:lnTo>
                    <a:pt x="38" y="29"/>
                  </a:lnTo>
                  <a:lnTo>
                    <a:pt x="38" y="27"/>
                  </a:lnTo>
                  <a:lnTo>
                    <a:pt x="40" y="26"/>
                  </a:lnTo>
                  <a:lnTo>
                    <a:pt x="41" y="24"/>
                  </a:lnTo>
                  <a:lnTo>
                    <a:pt x="43" y="24"/>
                  </a:lnTo>
                  <a:lnTo>
                    <a:pt x="45" y="24"/>
                  </a:lnTo>
                  <a:lnTo>
                    <a:pt x="45" y="22"/>
                  </a:lnTo>
                  <a:lnTo>
                    <a:pt x="45" y="22"/>
                  </a:lnTo>
                  <a:lnTo>
                    <a:pt x="45" y="21"/>
                  </a:lnTo>
                  <a:lnTo>
                    <a:pt x="46" y="21"/>
                  </a:lnTo>
                  <a:lnTo>
                    <a:pt x="51" y="21"/>
                  </a:lnTo>
                  <a:lnTo>
                    <a:pt x="51" y="19"/>
                  </a:lnTo>
                  <a:lnTo>
                    <a:pt x="51" y="19"/>
                  </a:lnTo>
                  <a:lnTo>
                    <a:pt x="52" y="19"/>
                  </a:lnTo>
                  <a:lnTo>
                    <a:pt x="52" y="18"/>
                  </a:lnTo>
                  <a:lnTo>
                    <a:pt x="52" y="18"/>
                  </a:lnTo>
                  <a:lnTo>
                    <a:pt x="51" y="18"/>
                  </a:lnTo>
                  <a:lnTo>
                    <a:pt x="49" y="18"/>
                  </a:lnTo>
                  <a:lnTo>
                    <a:pt x="48" y="16"/>
                  </a:lnTo>
                  <a:lnTo>
                    <a:pt x="48" y="16"/>
                  </a:lnTo>
                  <a:lnTo>
                    <a:pt x="49" y="15"/>
                  </a:lnTo>
                  <a:lnTo>
                    <a:pt x="49" y="13"/>
                  </a:lnTo>
                  <a:lnTo>
                    <a:pt x="51" y="11"/>
                  </a:lnTo>
                  <a:lnTo>
                    <a:pt x="51" y="10"/>
                  </a:lnTo>
                  <a:lnTo>
                    <a:pt x="51" y="10"/>
                  </a:lnTo>
                  <a:lnTo>
                    <a:pt x="52" y="10"/>
                  </a:lnTo>
                  <a:lnTo>
                    <a:pt x="54" y="10"/>
                  </a:lnTo>
                  <a:lnTo>
                    <a:pt x="56" y="7"/>
                  </a:lnTo>
                  <a:lnTo>
                    <a:pt x="57" y="7"/>
                  </a:lnTo>
                  <a:lnTo>
                    <a:pt x="60" y="7"/>
                  </a:lnTo>
                  <a:lnTo>
                    <a:pt x="62" y="7"/>
                  </a:lnTo>
                  <a:lnTo>
                    <a:pt x="63" y="7"/>
                  </a:lnTo>
                  <a:lnTo>
                    <a:pt x="65" y="8"/>
                  </a:lnTo>
                  <a:lnTo>
                    <a:pt x="65" y="7"/>
                  </a:lnTo>
                  <a:lnTo>
                    <a:pt x="65" y="5"/>
                  </a:lnTo>
                  <a:lnTo>
                    <a:pt x="67" y="5"/>
                  </a:lnTo>
                  <a:lnTo>
                    <a:pt x="70" y="2"/>
                  </a:lnTo>
                  <a:lnTo>
                    <a:pt x="71" y="0"/>
                  </a:lnTo>
                  <a:lnTo>
                    <a:pt x="7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21" name="Freeform 318">
              <a:extLst>
                <a:ext uri="{FF2B5EF4-FFF2-40B4-BE49-F238E27FC236}">
                  <a16:creationId xmlns:a16="http://schemas.microsoft.com/office/drawing/2014/main" id="{8807C306-B61E-7DC7-E9CE-7F20FDD8EA7B}"/>
                </a:ext>
              </a:extLst>
            </p:cNvPr>
            <p:cNvSpPr>
              <a:spLocks/>
            </p:cNvSpPr>
            <p:nvPr/>
          </p:nvSpPr>
          <p:spPr bwMode="auto">
            <a:xfrm>
              <a:off x="6328319" y="4920771"/>
              <a:ext cx="263145" cy="267044"/>
            </a:xfrm>
            <a:custGeom>
              <a:avLst/>
              <a:gdLst>
                <a:gd name="T0" fmla="*/ 75 w 135"/>
                <a:gd name="T1" fmla="*/ 1 h 137"/>
                <a:gd name="T2" fmla="*/ 78 w 135"/>
                <a:gd name="T3" fmla="*/ 4 h 137"/>
                <a:gd name="T4" fmla="*/ 83 w 135"/>
                <a:gd name="T5" fmla="*/ 12 h 137"/>
                <a:gd name="T6" fmla="*/ 86 w 135"/>
                <a:gd name="T7" fmla="*/ 17 h 137"/>
                <a:gd name="T8" fmla="*/ 90 w 135"/>
                <a:gd name="T9" fmla="*/ 26 h 137"/>
                <a:gd name="T10" fmla="*/ 102 w 135"/>
                <a:gd name="T11" fmla="*/ 33 h 137"/>
                <a:gd name="T12" fmla="*/ 105 w 135"/>
                <a:gd name="T13" fmla="*/ 37 h 137"/>
                <a:gd name="T14" fmla="*/ 112 w 135"/>
                <a:gd name="T15" fmla="*/ 39 h 137"/>
                <a:gd name="T16" fmla="*/ 112 w 135"/>
                <a:gd name="T17" fmla="*/ 44 h 137"/>
                <a:gd name="T18" fmla="*/ 112 w 135"/>
                <a:gd name="T19" fmla="*/ 48 h 137"/>
                <a:gd name="T20" fmla="*/ 116 w 135"/>
                <a:gd name="T21" fmla="*/ 55 h 137"/>
                <a:gd name="T22" fmla="*/ 126 w 135"/>
                <a:gd name="T23" fmla="*/ 58 h 137"/>
                <a:gd name="T24" fmla="*/ 131 w 135"/>
                <a:gd name="T25" fmla="*/ 59 h 137"/>
                <a:gd name="T26" fmla="*/ 131 w 135"/>
                <a:gd name="T27" fmla="*/ 63 h 137"/>
                <a:gd name="T28" fmla="*/ 135 w 135"/>
                <a:gd name="T29" fmla="*/ 66 h 137"/>
                <a:gd name="T30" fmla="*/ 127 w 135"/>
                <a:gd name="T31" fmla="*/ 69 h 137"/>
                <a:gd name="T32" fmla="*/ 118 w 135"/>
                <a:gd name="T33" fmla="*/ 72 h 137"/>
                <a:gd name="T34" fmla="*/ 113 w 135"/>
                <a:gd name="T35" fmla="*/ 78 h 137"/>
                <a:gd name="T36" fmla="*/ 112 w 135"/>
                <a:gd name="T37" fmla="*/ 80 h 137"/>
                <a:gd name="T38" fmla="*/ 108 w 135"/>
                <a:gd name="T39" fmla="*/ 83 h 137"/>
                <a:gd name="T40" fmla="*/ 104 w 135"/>
                <a:gd name="T41" fmla="*/ 85 h 137"/>
                <a:gd name="T42" fmla="*/ 101 w 135"/>
                <a:gd name="T43" fmla="*/ 89 h 137"/>
                <a:gd name="T44" fmla="*/ 94 w 135"/>
                <a:gd name="T45" fmla="*/ 100 h 137"/>
                <a:gd name="T46" fmla="*/ 86 w 135"/>
                <a:gd name="T47" fmla="*/ 104 h 137"/>
                <a:gd name="T48" fmla="*/ 83 w 135"/>
                <a:gd name="T49" fmla="*/ 110 h 137"/>
                <a:gd name="T50" fmla="*/ 80 w 135"/>
                <a:gd name="T51" fmla="*/ 118 h 137"/>
                <a:gd name="T52" fmla="*/ 74 w 135"/>
                <a:gd name="T53" fmla="*/ 119 h 137"/>
                <a:gd name="T54" fmla="*/ 66 w 135"/>
                <a:gd name="T55" fmla="*/ 119 h 137"/>
                <a:gd name="T56" fmla="*/ 60 w 135"/>
                <a:gd name="T57" fmla="*/ 118 h 137"/>
                <a:gd name="T58" fmla="*/ 53 w 135"/>
                <a:gd name="T59" fmla="*/ 115 h 137"/>
                <a:gd name="T60" fmla="*/ 45 w 135"/>
                <a:gd name="T61" fmla="*/ 111 h 137"/>
                <a:gd name="T62" fmla="*/ 42 w 135"/>
                <a:gd name="T63" fmla="*/ 115 h 137"/>
                <a:gd name="T64" fmla="*/ 37 w 135"/>
                <a:gd name="T65" fmla="*/ 124 h 137"/>
                <a:gd name="T66" fmla="*/ 31 w 135"/>
                <a:gd name="T67" fmla="*/ 129 h 137"/>
                <a:gd name="T68" fmla="*/ 26 w 135"/>
                <a:gd name="T69" fmla="*/ 134 h 137"/>
                <a:gd name="T70" fmla="*/ 23 w 135"/>
                <a:gd name="T71" fmla="*/ 137 h 137"/>
                <a:gd name="T72" fmla="*/ 14 w 135"/>
                <a:gd name="T73" fmla="*/ 135 h 137"/>
                <a:gd name="T74" fmla="*/ 9 w 135"/>
                <a:gd name="T75" fmla="*/ 135 h 137"/>
                <a:gd name="T76" fmla="*/ 11 w 135"/>
                <a:gd name="T77" fmla="*/ 127 h 137"/>
                <a:gd name="T78" fmla="*/ 11 w 135"/>
                <a:gd name="T79" fmla="*/ 123 h 137"/>
                <a:gd name="T80" fmla="*/ 6 w 135"/>
                <a:gd name="T81" fmla="*/ 111 h 137"/>
                <a:gd name="T82" fmla="*/ 0 w 135"/>
                <a:gd name="T83" fmla="*/ 104 h 137"/>
                <a:gd name="T84" fmla="*/ 0 w 135"/>
                <a:gd name="T85" fmla="*/ 93 h 137"/>
                <a:gd name="T86" fmla="*/ 0 w 135"/>
                <a:gd name="T87" fmla="*/ 75 h 137"/>
                <a:gd name="T88" fmla="*/ 14 w 135"/>
                <a:gd name="T89" fmla="*/ 63 h 137"/>
                <a:gd name="T90" fmla="*/ 14 w 135"/>
                <a:gd name="T91" fmla="*/ 47 h 137"/>
                <a:gd name="T92" fmla="*/ 14 w 135"/>
                <a:gd name="T93" fmla="*/ 22 h 137"/>
                <a:gd name="T94" fmla="*/ 17 w 135"/>
                <a:gd name="T95" fmla="*/ 8 h 137"/>
                <a:gd name="T96" fmla="*/ 39 w 135"/>
                <a:gd name="T97" fmla="*/ 3 h 137"/>
                <a:gd name="T98" fmla="*/ 47 w 135"/>
                <a:gd name="T99" fmla="*/ 3 h 137"/>
                <a:gd name="T100" fmla="*/ 52 w 135"/>
                <a:gd name="T101" fmla="*/ 9 h 137"/>
                <a:gd name="T102" fmla="*/ 56 w 135"/>
                <a:gd name="T103" fmla="*/ 6 h 137"/>
                <a:gd name="T104" fmla="*/ 63 w 135"/>
                <a:gd name="T105" fmla="*/ 3 h 137"/>
                <a:gd name="T106" fmla="*/ 69 w 135"/>
                <a:gd name="T107" fmla="*/ 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5" h="137">
                  <a:moveTo>
                    <a:pt x="75" y="0"/>
                  </a:moveTo>
                  <a:lnTo>
                    <a:pt x="75" y="0"/>
                  </a:lnTo>
                  <a:lnTo>
                    <a:pt x="75" y="0"/>
                  </a:lnTo>
                  <a:lnTo>
                    <a:pt x="75" y="1"/>
                  </a:lnTo>
                  <a:lnTo>
                    <a:pt x="75" y="1"/>
                  </a:lnTo>
                  <a:lnTo>
                    <a:pt x="77" y="3"/>
                  </a:lnTo>
                  <a:lnTo>
                    <a:pt x="77" y="4"/>
                  </a:lnTo>
                  <a:lnTo>
                    <a:pt x="78" y="4"/>
                  </a:lnTo>
                  <a:lnTo>
                    <a:pt x="78" y="6"/>
                  </a:lnTo>
                  <a:lnTo>
                    <a:pt x="78" y="8"/>
                  </a:lnTo>
                  <a:lnTo>
                    <a:pt x="80" y="9"/>
                  </a:lnTo>
                  <a:lnTo>
                    <a:pt x="83" y="12"/>
                  </a:lnTo>
                  <a:lnTo>
                    <a:pt x="83" y="14"/>
                  </a:lnTo>
                  <a:lnTo>
                    <a:pt x="83" y="14"/>
                  </a:lnTo>
                  <a:lnTo>
                    <a:pt x="86" y="17"/>
                  </a:lnTo>
                  <a:lnTo>
                    <a:pt x="86" y="17"/>
                  </a:lnTo>
                  <a:lnTo>
                    <a:pt x="86" y="19"/>
                  </a:lnTo>
                  <a:lnTo>
                    <a:pt x="88" y="23"/>
                  </a:lnTo>
                  <a:lnTo>
                    <a:pt x="90" y="25"/>
                  </a:lnTo>
                  <a:lnTo>
                    <a:pt x="90" y="26"/>
                  </a:lnTo>
                  <a:lnTo>
                    <a:pt x="94" y="28"/>
                  </a:lnTo>
                  <a:lnTo>
                    <a:pt x="96" y="31"/>
                  </a:lnTo>
                  <a:lnTo>
                    <a:pt x="101" y="33"/>
                  </a:lnTo>
                  <a:lnTo>
                    <a:pt x="102" y="33"/>
                  </a:lnTo>
                  <a:lnTo>
                    <a:pt x="104" y="34"/>
                  </a:lnTo>
                  <a:lnTo>
                    <a:pt x="104" y="34"/>
                  </a:lnTo>
                  <a:lnTo>
                    <a:pt x="105" y="36"/>
                  </a:lnTo>
                  <a:lnTo>
                    <a:pt x="105" y="37"/>
                  </a:lnTo>
                  <a:lnTo>
                    <a:pt x="105" y="39"/>
                  </a:lnTo>
                  <a:lnTo>
                    <a:pt x="108" y="39"/>
                  </a:lnTo>
                  <a:lnTo>
                    <a:pt x="110" y="39"/>
                  </a:lnTo>
                  <a:lnTo>
                    <a:pt x="112" y="39"/>
                  </a:lnTo>
                  <a:lnTo>
                    <a:pt x="112" y="41"/>
                  </a:lnTo>
                  <a:lnTo>
                    <a:pt x="112" y="41"/>
                  </a:lnTo>
                  <a:lnTo>
                    <a:pt x="112" y="42"/>
                  </a:lnTo>
                  <a:lnTo>
                    <a:pt x="112" y="44"/>
                  </a:lnTo>
                  <a:lnTo>
                    <a:pt x="112" y="45"/>
                  </a:lnTo>
                  <a:lnTo>
                    <a:pt x="112" y="47"/>
                  </a:lnTo>
                  <a:lnTo>
                    <a:pt x="110" y="48"/>
                  </a:lnTo>
                  <a:lnTo>
                    <a:pt x="112" y="48"/>
                  </a:lnTo>
                  <a:lnTo>
                    <a:pt x="113" y="52"/>
                  </a:lnTo>
                  <a:lnTo>
                    <a:pt x="115" y="53"/>
                  </a:lnTo>
                  <a:lnTo>
                    <a:pt x="115" y="55"/>
                  </a:lnTo>
                  <a:lnTo>
                    <a:pt x="116" y="55"/>
                  </a:lnTo>
                  <a:lnTo>
                    <a:pt x="116" y="56"/>
                  </a:lnTo>
                  <a:lnTo>
                    <a:pt x="118" y="56"/>
                  </a:lnTo>
                  <a:lnTo>
                    <a:pt x="123" y="56"/>
                  </a:lnTo>
                  <a:lnTo>
                    <a:pt x="126" y="58"/>
                  </a:lnTo>
                  <a:lnTo>
                    <a:pt x="129" y="58"/>
                  </a:lnTo>
                  <a:lnTo>
                    <a:pt x="131" y="59"/>
                  </a:lnTo>
                  <a:lnTo>
                    <a:pt x="131" y="59"/>
                  </a:lnTo>
                  <a:lnTo>
                    <a:pt x="131" y="59"/>
                  </a:lnTo>
                  <a:lnTo>
                    <a:pt x="131" y="61"/>
                  </a:lnTo>
                  <a:lnTo>
                    <a:pt x="131" y="63"/>
                  </a:lnTo>
                  <a:lnTo>
                    <a:pt x="131" y="63"/>
                  </a:lnTo>
                  <a:lnTo>
                    <a:pt x="131" y="63"/>
                  </a:lnTo>
                  <a:lnTo>
                    <a:pt x="132" y="63"/>
                  </a:lnTo>
                  <a:lnTo>
                    <a:pt x="134" y="63"/>
                  </a:lnTo>
                  <a:lnTo>
                    <a:pt x="135" y="64"/>
                  </a:lnTo>
                  <a:lnTo>
                    <a:pt x="135" y="66"/>
                  </a:lnTo>
                  <a:lnTo>
                    <a:pt x="132" y="66"/>
                  </a:lnTo>
                  <a:lnTo>
                    <a:pt x="131" y="66"/>
                  </a:lnTo>
                  <a:lnTo>
                    <a:pt x="129" y="67"/>
                  </a:lnTo>
                  <a:lnTo>
                    <a:pt x="127" y="69"/>
                  </a:lnTo>
                  <a:lnTo>
                    <a:pt x="126" y="71"/>
                  </a:lnTo>
                  <a:lnTo>
                    <a:pt x="123" y="71"/>
                  </a:lnTo>
                  <a:lnTo>
                    <a:pt x="121" y="71"/>
                  </a:lnTo>
                  <a:lnTo>
                    <a:pt x="118" y="72"/>
                  </a:lnTo>
                  <a:lnTo>
                    <a:pt x="116" y="75"/>
                  </a:lnTo>
                  <a:lnTo>
                    <a:pt x="115" y="77"/>
                  </a:lnTo>
                  <a:lnTo>
                    <a:pt x="115" y="78"/>
                  </a:lnTo>
                  <a:lnTo>
                    <a:pt x="113" y="78"/>
                  </a:lnTo>
                  <a:lnTo>
                    <a:pt x="113" y="78"/>
                  </a:lnTo>
                  <a:lnTo>
                    <a:pt x="112" y="80"/>
                  </a:lnTo>
                  <a:lnTo>
                    <a:pt x="112" y="80"/>
                  </a:lnTo>
                  <a:lnTo>
                    <a:pt x="112" y="80"/>
                  </a:lnTo>
                  <a:lnTo>
                    <a:pt x="110" y="80"/>
                  </a:lnTo>
                  <a:lnTo>
                    <a:pt x="110" y="82"/>
                  </a:lnTo>
                  <a:lnTo>
                    <a:pt x="108" y="82"/>
                  </a:lnTo>
                  <a:lnTo>
                    <a:pt x="108" y="83"/>
                  </a:lnTo>
                  <a:lnTo>
                    <a:pt x="107" y="83"/>
                  </a:lnTo>
                  <a:lnTo>
                    <a:pt x="105" y="83"/>
                  </a:lnTo>
                  <a:lnTo>
                    <a:pt x="105" y="85"/>
                  </a:lnTo>
                  <a:lnTo>
                    <a:pt x="104" y="85"/>
                  </a:lnTo>
                  <a:lnTo>
                    <a:pt x="104" y="85"/>
                  </a:lnTo>
                  <a:lnTo>
                    <a:pt x="102" y="86"/>
                  </a:lnTo>
                  <a:lnTo>
                    <a:pt x="101" y="88"/>
                  </a:lnTo>
                  <a:lnTo>
                    <a:pt x="101" y="89"/>
                  </a:lnTo>
                  <a:lnTo>
                    <a:pt x="99" y="96"/>
                  </a:lnTo>
                  <a:lnTo>
                    <a:pt x="97" y="97"/>
                  </a:lnTo>
                  <a:lnTo>
                    <a:pt x="96" y="99"/>
                  </a:lnTo>
                  <a:lnTo>
                    <a:pt x="94" y="100"/>
                  </a:lnTo>
                  <a:lnTo>
                    <a:pt x="93" y="102"/>
                  </a:lnTo>
                  <a:lnTo>
                    <a:pt x="93" y="102"/>
                  </a:lnTo>
                  <a:lnTo>
                    <a:pt x="88" y="102"/>
                  </a:lnTo>
                  <a:lnTo>
                    <a:pt x="86" y="104"/>
                  </a:lnTo>
                  <a:lnTo>
                    <a:pt x="85" y="104"/>
                  </a:lnTo>
                  <a:lnTo>
                    <a:pt x="85" y="105"/>
                  </a:lnTo>
                  <a:lnTo>
                    <a:pt x="85" y="107"/>
                  </a:lnTo>
                  <a:lnTo>
                    <a:pt x="83" y="110"/>
                  </a:lnTo>
                  <a:lnTo>
                    <a:pt x="82" y="113"/>
                  </a:lnTo>
                  <a:lnTo>
                    <a:pt x="82" y="115"/>
                  </a:lnTo>
                  <a:lnTo>
                    <a:pt x="80" y="118"/>
                  </a:lnTo>
                  <a:lnTo>
                    <a:pt x="80" y="118"/>
                  </a:lnTo>
                  <a:lnTo>
                    <a:pt x="78" y="119"/>
                  </a:lnTo>
                  <a:lnTo>
                    <a:pt x="77" y="119"/>
                  </a:lnTo>
                  <a:lnTo>
                    <a:pt x="75" y="119"/>
                  </a:lnTo>
                  <a:lnTo>
                    <a:pt x="74" y="119"/>
                  </a:lnTo>
                  <a:lnTo>
                    <a:pt x="72" y="119"/>
                  </a:lnTo>
                  <a:lnTo>
                    <a:pt x="71" y="121"/>
                  </a:lnTo>
                  <a:lnTo>
                    <a:pt x="69" y="121"/>
                  </a:lnTo>
                  <a:lnTo>
                    <a:pt x="66" y="119"/>
                  </a:lnTo>
                  <a:lnTo>
                    <a:pt x="63" y="119"/>
                  </a:lnTo>
                  <a:lnTo>
                    <a:pt x="63" y="119"/>
                  </a:lnTo>
                  <a:lnTo>
                    <a:pt x="61" y="118"/>
                  </a:lnTo>
                  <a:lnTo>
                    <a:pt x="60" y="118"/>
                  </a:lnTo>
                  <a:lnTo>
                    <a:pt x="58" y="118"/>
                  </a:lnTo>
                  <a:lnTo>
                    <a:pt x="56" y="116"/>
                  </a:lnTo>
                  <a:lnTo>
                    <a:pt x="55" y="116"/>
                  </a:lnTo>
                  <a:lnTo>
                    <a:pt x="53" y="115"/>
                  </a:lnTo>
                  <a:lnTo>
                    <a:pt x="50" y="113"/>
                  </a:lnTo>
                  <a:lnTo>
                    <a:pt x="49" y="111"/>
                  </a:lnTo>
                  <a:lnTo>
                    <a:pt x="47" y="111"/>
                  </a:lnTo>
                  <a:lnTo>
                    <a:pt x="45" y="111"/>
                  </a:lnTo>
                  <a:lnTo>
                    <a:pt x="44" y="113"/>
                  </a:lnTo>
                  <a:lnTo>
                    <a:pt x="44" y="113"/>
                  </a:lnTo>
                  <a:lnTo>
                    <a:pt x="42" y="113"/>
                  </a:lnTo>
                  <a:lnTo>
                    <a:pt x="42" y="115"/>
                  </a:lnTo>
                  <a:lnTo>
                    <a:pt x="41" y="116"/>
                  </a:lnTo>
                  <a:lnTo>
                    <a:pt x="41" y="118"/>
                  </a:lnTo>
                  <a:lnTo>
                    <a:pt x="39" y="121"/>
                  </a:lnTo>
                  <a:lnTo>
                    <a:pt x="37" y="124"/>
                  </a:lnTo>
                  <a:lnTo>
                    <a:pt x="37" y="126"/>
                  </a:lnTo>
                  <a:lnTo>
                    <a:pt x="37" y="126"/>
                  </a:lnTo>
                  <a:lnTo>
                    <a:pt x="36" y="126"/>
                  </a:lnTo>
                  <a:lnTo>
                    <a:pt x="31" y="129"/>
                  </a:lnTo>
                  <a:lnTo>
                    <a:pt x="30" y="132"/>
                  </a:lnTo>
                  <a:lnTo>
                    <a:pt x="30" y="134"/>
                  </a:lnTo>
                  <a:lnTo>
                    <a:pt x="28" y="134"/>
                  </a:lnTo>
                  <a:lnTo>
                    <a:pt x="26" y="134"/>
                  </a:lnTo>
                  <a:lnTo>
                    <a:pt x="26" y="134"/>
                  </a:lnTo>
                  <a:lnTo>
                    <a:pt x="25" y="135"/>
                  </a:lnTo>
                  <a:lnTo>
                    <a:pt x="25" y="137"/>
                  </a:lnTo>
                  <a:lnTo>
                    <a:pt x="23" y="137"/>
                  </a:lnTo>
                  <a:lnTo>
                    <a:pt x="22" y="137"/>
                  </a:lnTo>
                  <a:lnTo>
                    <a:pt x="20" y="135"/>
                  </a:lnTo>
                  <a:lnTo>
                    <a:pt x="15" y="137"/>
                  </a:lnTo>
                  <a:lnTo>
                    <a:pt x="14" y="135"/>
                  </a:lnTo>
                  <a:lnTo>
                    <a:pt x="12" y="135"/>
                  </a:lnTo>
                  <a:lnTo>
                    <a:pt x="11" y="137"/>
                  </a:lnTo>
                  <a:lnTo>
                    <a:pt x="9" y="135"/>
                  </a:lnTo>
                  <a:lnTo>
                    <a:pt x="9" y="135"/>
                  </a:lnTo>
                  <a:lnTo>
                    <a:pt x="9" y="132"/>
                  </a:lnTo>
                  <a:lnTo>
                    <a:pt x="9" y="130"/>
                  </a:lnTo>
                  <a:lnTo>
                    <a:pt x="11" y="129"/>
                  </a:lnTo>
                  <a:lnTo>
                    <a:pt x="11" y="127"/>
                  </a:lnTo>
                  <a:lnTo>
                    <a:pt x="12" y="126"/>
                  </a:lnTo>
                  <a:lnTo>
                    <a:pt x="12" y="126"/>
                  </a:lnTo>
                  <a:lnTo>
                    <a:pt x="12" y="124"/>
                  </a:lnTo>
                  <a:lnTo>
                    <a:pt x="11" y="123"/>
                  </a:lnTo>
                  <a:lnTo>
                    <a:pt x="11" y="123"/>
                  </a:lnTo>
                  <a:lnTo>
                    <a:pt x="11" y="119"/>
                  </a:lnTo>
                  <a:lnTo>
                    <a:pt x="9" y="115"/>
                  </a:lnTo>
                  <a:lnTo>
                    <a:pt x="6" y="111"/>
                  </a:lnTo>
                  <a:lnTo>
                    <a:pt x="6" y="110"/>
                  </a:lnTo>
                  <a:lnTo>
                    <a:pt x="4" y="108"/>
                  </a:lnTo>
                  <a:lnTo>
                    <a:pt x="0" y="105"/>
                  </a:lnTo>
                  <a:lnTo>
                    <a:pt x="0" y="104"/>
                  </a:lnTo>
                  <a:lnTo>
                    <a:pt x="0" y="104"/>
                  </a:lnTo>
                  <a:lnTo>
                    <a:pt x="0" y="100"/>
                  </a:lnTo>
                  <a:lnTo>
                    <a:pt x="0" y="96"/>
                  </a:lnTo>
                  <a:lnTo>
                    <a:pt x="0" y="93"/>
                  </a:lnTo>
                  <a:lnTo>
                    <a:pt x="0" y="88"/>
                  </a:lnTo>
                  <a:lnTo>
                    <a:pt x="0" y="83"/>
                  </a:lnTo>
                  <a:lnTo>
                    <a:pt x="0" y="78"/>
                  </a:lnTo>
                  <a:lnTo>
                    <a:pt x="0" y="75"/>
                  </a:lnTo>
                  <a:lnTo>
                    <a:pt x="0" y="71"/>
                  </a:lnTo>
                  <a:lnTo>
                    <a:pt x="0" y="66"/>
                  </a:lnTo>
                  <a:lnTo>
                    <a:pt x="0" y="63"/>
                  </a:lnTo>
                  <a:lnTo>
                    <a:pt x="14" y="63"/>
                  </a:lnTo>
                  <a:lnTo>
                    <a:pt x="14" y="61"/>
                  </a:lnTo>
                  <a:lnTo>
                    <a:pt x="14" y="59"/>
                  </a:lnTo>
                  <a:lnTo>
                    <a:pt x="14" y="53"/>
                  </a:lnTo>
                  <a:lnTo>
                    <a:pt x="14" y="47"/>
                  </a:lnTo>
                  <a:lnTo>
                    <a:pt x="14" y="41"/>
                  </a:lnTo>
                  <a:lnTo>
                    <a:pt x="14" y="34"/>
                  </a:lnTo>
                  <a:lnTo>
                    <a:pt x="14" y="28"/>
                  </a:lnTo>
                  <a:lnTo>
                    <a:pt x="14" y="22"/>
                  </a:lnTo>
                  <a:lnTo>
                    <a:pt x="14" y="17"/>
                  </a:lnTo>
                  <a:lnTo>
                    <a:pt x="14" y="11"/>
                  </a:lnTo>
                  <a:lnTo>
                    <a:pt x="14" y="8"/>
                  </a:lnTo>
                  <a:lnTo>
                    <a:pt x="17" y="8"/>
                  </a:lnTo>
                  <a:lnTo>
                    <a:pt x="22" y="6"/>
                  </a:lnTo>
                  <a:lnTo>
                    <a:pt x="30" y="6"/>
                  </a:lnTo>
                  <a:lnTo>
                    <a:pt x="36" y="4"/>
                  </a:lnTo>
                  <a:lnTo>
                    <a:pt x="39" y="3"/>
                  </a:lnTo>
                  <a:lnTo>
                    <a:pt x="45" y="3"/>
                  </a:lnTo>
                  <a:lnTo>
                    <a:pt x="47" y="3"/>
                  </a:lnTo>
                  <a:lnTo>
                    <a:pt x="47" y="3"/>
                  </a:lnTo>
                  <a:lnTo>
                    <a:pt x="47" y="3"/>
                  </a:lnTo>
                  <a:lnTo>
                    <a:pt x="50" y="6"/>
                  </a:lnTo>
                  <a:lnTo>
                    <a:pt x="52" y="8"/>
                  </a:lnTo>
                  <a:lnTo>
                    <a:pt x="52" y="9"/>
                  </a:lnTo>
                  <a:lnTo>
                    <a:pt x="52" y="9"/>
                  </a:lnTo>
                  <a:lnTo>
                    <a:pt x="53" y="9"/>
                  </a:lnTo>
                  <a:lnTo>
                    <a:pt x="53" y="9"/>
                  </a:lnTo>
                  <a:lnTo>
                    <a:pt x="56" y="6"/>
                  </a:lnTo>
                  <a:lnTo>
                    <a:pt x="56" y="6"/>
                  </a:lnTo>
                  <a:lnTo>
                    <a:pt x="58" y="4"/>
                  </a:lnTo>
                  <a:lnTo>
                    <a:pt x="60" y="4"/>
                  </a:lnTo>
                  <a:lnTo>
                    <a:pt x="61" y="3"/>
                  </a:lnTo>
                  <a:lnTo>
                    <a:pt x="63" y="3"/>
                  </a:lnTo>
                  <a:lnTo>
                    <a:pt x="64" y="3"/>
                  </a:lnTo>
                  <a:lnTo>
                    <a:pt x="64" y="3"/>
                  </a:lnTo>
                  <a:lnTo>
                    <a:pt x="66" y="3"/>
                  </a:lnTo>
                  <a:lnTo>
                    <a:pt x="69" y="1"/>
                  </a:lnTo>
                  <a:lnTo>
                    <a:pt x="71" y="0"/>
                  </a:lnTo>
                  <a:lnTo>
                    <a:pt x="7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22" name="Freeform 319">
              <a:extLst>
                <a:ext uri="{FF2B5EF4-FFF2-40B4-BE49-F238E27FC236}">
                  <a16:creationId xmlns:a16="http://schemas.microsoft.com/office/drawing/2014/main" id="{FABAE4EC-2DB9-2A29-C902-FFD926E9B74B}"/>
                </a:ext>
              </a:extLst>
            </p:cNvPr>
            <p:cNvSpPr>
              <a:spLocks/>
            </p:cNvSpPr>
            <p:nvPr/>
          </p:nvSpPr>
          <p:spPr bwMode="auto">
            <a:xfrm>
              <a:off x="8263896" y="3603097"/>
              <a:ext cx="95512" cy="48731"/>
            </a:xfrm>
            <a:custGeom>
              <a:avLst/>
              <a:gdLst>
                <a:gd name="T0" fmla="*/ 21 w 49"/>
                <a:gd name="T1" fmla="*/ 0 h 25"/>
                <a:gd name="T2" fmla="*/ 24 w 49"/>
                <a:gd name="T3" fmla="*/ 1 h 25"/>
                <a:gd name="T4" fmla="*/ 24 w 49"/>
                <a:gd name="T5" fmla="*/ 1 h 25"/>
                <a:gd name="T6" fmla="*/ 24 w 49"/>
                <a:gd name="T7" fmla="*/ 3 h 25"/>
                <a:gd name="T8" fmla="*/ 25 w 49"/>
                <a:gd name="T9" fmla="*/ 3 h 25"/>
                <a:gd name="T10" fmla="*/ 28 w 49"/>
                <a:gd name="T11" fmla="*/ 3 h 25"/>
                <a:gd name="T12" fmla="*/ 33 w 49"/>
                <a:gd name="T13" fmla="*/ 4 h 25"/>
                <a:gd name="T14" fmla="*/ 35 w 49"/>
                <a:gd name="T15" fmla="*/ 4 h 25"/>
                <a:gd name="T16" fmla="*/ 36 w 49"/>
                <a:gd name="T17" fmla="*/ 3 h 25"/>
                <a:gd name="T18" fmla="*/ 38 w 49"/>
                <a:gd name="T19" fmla="*/ 4 h 25"/>
                <a:gd name="T20" fmla="*/ 41 w 49"/>
                <a:gd name="T21" fmla="*/ 4 h 25"/>
                <a:gd name="T22" fmla="*/ 43 w 49"/>
                <a:gd name="T23" fmla="*/ 6 h 25"/>
                <a:gd name="T24" fmla="*/ 43 w 49"/>
                <a:gd name="T25" fmla="*/ 9 h 25"/>
                <a:gd name="T26" fmla="*/ 43 w 49"/>
                <a:gd name="T27" fmla="*/ 9 h 25"/>
                <a:gd name="T28" fmla="*/ 43 w 49"/>
                <a:gd name="T29" fmla="*/ 12 h 25"/>
                <a:gd name="T30" fmla="*/ 44 w 49"/>
                <a:gd name="T31" fmla="*/ 14 h 25"/>
                <a:gd name="T32" fmla="*/ 47 w 49"/>
                <a:gd name="T33" fmla="*/ 12 h 25"/>
                <a:gd name="T34" fmla="*/ 49 w 49"/>
                <a:gd name="T35" fmla="*/ 14 h 25"/>
                <a:gd name="T36" fmla="*/ 49 w 49"/>
                <a:gd name="T37" fmla="*/ 17 h 25"/>
                <a:gd name="T38" fmla="*/ 47 w 49"/>
                <a:gd name="T39" fmla="*/ 19 h 25"/>
                <a:gd name="T40" fmla="*/ 47 w 49"/>
                <a:gd name="T41" fmla="*/ 20 h 25"/>
                <a:gd name="T42" fmla="*/ 49 w 49"/>
                <a:gd name="T43" fmla="*/ 22 h 25"/>
                <a:gd name="T44" fmla="*/ 47 w 49"/>
                <a:gd name="T45" fmla="*/ 22 h 25"/>
                <a:gd name="T46" fmla="*/ 46 w 49"/>
                <a:gd name="T47" fmla="*/ 22 h 25"/>
                <a:gd name="T48" fmla="*/ 44 w 49"/>
                <a:gd name="T49" fmla="*/ 23 h 25"/>
                <a:gd name="T50" fmla="*/ 41 w 49"/>
                <a:gd name="T51" fmla="*/ 23 h 25"/>
                <a:gd name="T52" fmla="*/ 39 w 49"/>
                <a:gd name="T53" fmla="*/ 22 h 25"/>
                <a:gd name="T54" fmla="*/ 35 w 49"/>
                <a:gd name="T55" fmla="*/ 23 h 25"/>
                <a:gd name="T56" fmla="*/ 30 w 49"/>
                <a:gd name="T57" fmla="*/ 23 h 25"/>
                <a:gd name="T58" fmla="*/ 27 w 49"/>
                <a:gd name="T59" fmla="*/ 23 h 25"/>
                <a:gd name="T60" fmla="*/ 24 w 49"/>
                <a:gd name="T61" fmla="*/ 22 h 25"/>
                <a:gd name="T62" fmla="*/ 22 w 49"/>
                <a:gd name="T63" fmla="*/ 22 h 25"/>
                <a:gd name="T64" fmla="*/ 17 w 49"/>
                <a:gd name="T65" fmla="*/ 25 h 25"/>
                <a:gd name="T66" fmla="*/ 14 w 49"/>
                <a:gd name="T67" fmla="*/ 25 h 25"/>
                <a:gd name="T68" fmla="*/ 13 w 49"/>
                <a:gd name="T69" fmla="*/ 25 h 25"/>
                <a:gd name="T70" fmla="*/ 13 w 49"/>
                <a:gd name="T71" fmla="*/ 23 h 25"/>
                <a:gd name="T72" fmla="*/ 11 w 49"/>
                <a:gd name="T73" fmla="*/ 23 h 25"/>
                <a:gd name="T74" fmla="*/ 9 w 49"/>
                <a:gd name="T75" fmla="*/ 22 h 25"/>
                <a:gd name="T76" fmla="*/ 5 w 49"/>
                <a:gd name="T77" fmla="*/ 22 h 25"/>
                <a:gd name="T78" fmla="*/ 2 w 49"/>
                <a:gd name="T79" fmla="*/ 20 h 25"/>
                <a:gd name="T80" fmla="*/ 2 w 49"/>
                <a:gd name="T81" fmla="*/ 19 h 25"/>
                <a:gd name="T82" fmla="*/ 0 w 49"/>
                <a:gd name="T83" fmla="*/ 17 h 25"/>
                <a:gd name="T84" fmla="*/ 3 w 49"/>
                <a:gd name="T85" fmla="*/ 15 h 25"/>
                <a:gd name="T86" fmla="*/ 3 w 49"/>
                <a:gd name="T87" fmla="*/ 12 h 25"/>
                <a:gd name="T88" fmla="*/ 6 w 49"/>
                <a:gd name="T89" fmla="*/ 11 h 25"/>
                <a:gd name="T90" fmla="*/ 8 w 49"/>
                <a:gd name="T91" fmla="*/ 8 h 25"/>
                <a:gd name="T92" fmla="*/ 11 w 49"/>
                <a:gd name="T93" fmla="*/ 4 h 25"/>
                <a:gd name="T94" fmla="*/ 14 w 49"/>
                <a:gd name="T95" fmla="*/ 3 h 25"/>
                <a:gd name="T96" fmla="*/ 16 w 49"/>
                <a:gd name="T97" fmla="*/ 1 h 25"/>
                <a:gd name="T98" fmla="*/ 19 w 49"/>
                <a:gd name="T99"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 h="25">
                  <a:moveTo>
                    <a:pt x="19" y="0"/>
                  </a:moveTo>
                  <a:lnTo>
                    <a:pt x="21" y="0"/>
                  </a:lnTo>
                  <a:lnTo>
                    <a:pt x="22" y="0"/>
                  </a:lnTo>
                  <a:lnTo>
                    <a:pt x="24" y="1"/>
                  </a:lnTo>
                  <a:lnTo>
                    <a:pt x="24" y="1"/>
                  </a:lnTo>
                  <a:lnTo>
                    <a:pt x="24" y="1"/>
                  </a:lnTo>
                  <a:lnTo>
                    <a:pt x="24" y="3"/>
                  </a:lnTo>
                  <a:lnTo>
                    <a:pt x="24" y="3"/>
                  </a:lnTo>
                  <a:lnTo>
                    <a:pt x="24" y="3"/>
                  </a:lnTo>
                  <a:lnTo>
                    <a:pt x="25" y="3"/>
                  </a:lnTo>
                  <a:lnTo>
                    <a:pt x="28" y="3"/>
                  </a:lnTo>
                  <a:lnTo>
                    <a:pt x="28" y="3"/>
                  </a:lnTo>
                  <a:lnTo>
                    <a:pt x="32" y="4"/>
                  </a:lnTo>
                  <a:lnTo>
                    <a:pt x="33" y="4"/>
                  </a:lnTo>
                  <a:lnTo>
                    <a:pt x="33" y="4"/>
                  </a:lnTo>
                  <a:lnTo>
                    <a:pt x="35" y="4"/>
                  </a:lnTo>
                  <a:lnTo>
                    <a:pt x="35" y="4"/>
                  </a:lnTo>
                  <a:lnTo>
                    <a:pt x="36" y="3"/>
                  </a:lnTo>
                  <a:lnTo>
                    <a:pt x="38" y="3"/>
                  </a:lnTo>
                  <a:lnTo>
                    <a:pt x="38" y="4"/>
                  </a:lnTo>
                  <a:lnTo>
                    <a:pt x="38" y="4"/>
                  </a:lnTo>
                  <a:lnTo>
                    <a:pt x="41" y="4"/>
                  </a:lnTo>
                  <a:lnTo>
                    <a:pt x="43" y="6"/>
                  </a:lnTo>
                  <a:lnTo>
                    <a:pt x="43" y="6"/>
                  </a:lnTo>
                  <a:lnTo>
                    <a:pt x="43" y="8"/>
                  </a:lnTo>
                  <a:lnTo>
                    <a:pt x="43" y="9"/>
                  </a:lnTo>
                  <a:lnTo>
                    <a:pt x="43" y="9"/>
                  </a:lnTo>
                  <a:lnTo>
                    <a:pt x="43" y="9"/>
                  </a:lnTo>
                  <a:lnTo>
                    <a:pt x="41" y="11"/>
                  </a:lnTo>
                  <a:lnTo>
                    <a:pt x="43" y="12"/>
                  </a:lnTo>
                  <a:lnTo>
                    <a:pt x="43" y="12"/>
                  </a:lnTo>
                  <a:lnTo>
                    <a:pt x="44" y="14"/>
                  </a:lnTo>
                  <a:lnTo>
                    <a:pt x="46" y="14"/>
                  </a:lnTo>
                  <a:lnTo>
                    <a:pt x="47" y="12"/>
                  </a:lnTo>
                  <a:lnTo>
                    <a:pt x="47" y="14"/>
                  </a:lnTo>
                  <a:lnTo>
                    <a:pt x="49" y="14"/>
                  </a:lnTo>
                  <a:lnTo>
                    <a:pt x="49" y="15"/>
                  </a:lnTo>
                  <a:lnTo>
                    <a:pt x="49" y="17"/>
                  </a:lnTo>
                  <a:lnTo>
                    <a:pt x="47" y="19"/>
                  </a:lnTo>
                  <a:lnTo>
                    <a:pt x="47" y="19"/>
                  </a:lnTo>
                  <a:lnTo>
                    <a:pt x="47" y="19"/>
                  </a:lnTo>
                  <a:lnTo>
                    <a:pt x="47" y="20"/>
                  </a:lnTo>
                  <a:lnTo>
                    <a:pt x="49" y="20"/>
                  </a:lnTo>
                  <a:lnTo>
                    <a:pt x="49" y="22"/>
                  </a:lnTo>
                  <a:lnTo>
                    <a:pt x="49" y="22"/>
                  </a:lnTo>
                  <a:lnTo>
                    <a:pt x="47" y="22"/>
                  </a:lnTo>
                  <a:lnTo>
                    <a:pt x="47" y="22"/>
                  </a:lnTo>
                  <a:lnTo>
                    <a:pt x="46" y="22"/>
                  </a:lnTo>
                  <a:lnTo>
                    <a:pt x="46" y="22"/>
                  </a:lnTo>
                  <a:lnTo>
                    <a:pt x="44" y="23"/>
                  </a:lnTo>
                  <a:lnTo>
                    <a:pt x="43" y="23"/>
                  </a:lnTo>
                  <a:lnTo>
                    <a:pt x="41" y="23"/>
                  </a:lnTo>
                  <a:lnTo>
                    <a:pt x="39" y="22"/>
                  </a:lnTo>
                  <a:lnTo>
                    <a:pt x="39" y="22"/>
                  </a:lnTo>
                  <a:lnTo>
                    <a:pt x="38" y="23"/>
                  </a:lnTo>
                  <a:lnTo>
                    <a:pt x="35" y="23"/>
                  </a:lnTo>
                  <a:lnTo>
                    <a:pt x="32" y="23"/>
                  </a:lnTo>
                  <a:lnTo>
                    <a:pt x="30" y="23"/>
                  </a:lnTo>
                  <a:lnTo>
                    <a:pt x="28" y="23"/>
                  </a:lnTo>
                  <a:lnTo>
                    <a:pt x="27" y="23"/>
                  </a:lnTo>
                  <a:lnTo>
                    <a:pt x="25" y="22"/>
                  </a:lnTo>
                  <a:lnTo>
                    <a:pt x="24" y="22"/>
                  </a:lnTo>
                  <a:lnTo>
                    <a:pt x="22" y="22"/>
                  </a:lnTo>
                  <a:lnTo>
                    <a:pt x="22" y="22"/>
                  </a:lnTo>
                  <a:lnTo>
                    <a:pt x="21" y="23"/>
                  </a:lnTo>
                  <a:lnTo>
                    <a:pt x="17" y="25"/>
                  </a:lnTo>
                  <a:lnTo>
                    <a:pt x="16" y="25"/>
                  </a:lnTo>
                  <a:lnTo>
                    <a:pt x="14" y="25"/>
                  </a:lnTo>
                  <a:lnTo>
                    <a:pt x="13" y="25"/>
                  </a:lnTo>
                  <a:lnTo>
                    <a:pt x="13" y="25"/>
                  </a:lnTo>
                  <a:lnTo>
                    <a:pt x="13" y="23"/>
                  </a:lnTo>
                  <a:lnTo>
                    <a:pt x="13" y="23"/>
                  </a:lnTo>
                  <a:lnTo>
                    <a:pt x="13" y="23"/>
                  </a:lnTo>
                  <a:lnTo>
                    <a:pt x="11" y="23"/>
                  </a:lnTo>
                  <a:lnTo>
                    <a:pt x="9" y="23"/>
                  </a:lnTo>
                  <a:lnTo>
                    <a:pt x="9" y="22"/>
                  </a:lnTo>
                  <a:lnTo>
                    <a:pt x="6" y="23"/>
                  </a:lnTo>
                  <a:lnTo>
                    <a:pt x="5" y="22"/>
                  </a:lnTo>
                  <a:lnTo>
                    <a:pt x="3" y="22"/>
                  </a:lnTo>
                  <a:lnTo>
                    <a:pt x="2" y="20"/>
                  </a:lnTo>
                  <a:lnTo>
                    <a:pt x="2" y="19"/>
                  </a:lnTo>
                  <a:lnTo>
                    <a:pt x="2" y="19"/>
                  </a:lnTo>
                  <a:lnTo>
                    <a:pt x="2" y="19"/>
                  </a:lnTo>
                  <a:lnTo>
                    <a:pt x="0" y="17"/>
                  </a:lnTo>
                  <a:lnTo>
                    <a:pt x="2" y="17"/>
                  </a:lnTo>
                  <a:lnTo>
                    <a:pt x="3" y="15"/>
                  </a:lnTo>
                  <a:lnTo>
                    <a:pt x="3" y="15"/>
                  </a:lnTo>
                  <a:lnTo>
                    <a:pt x="3" y="12"/>
                  </a:lnTo>
                  <a:lnTo>
                    <a:pt x="5" y="12"/>
                  </a:lnTo>
                  <a:lnTo>
                    <a:pt x="6" y="11"/>
                  </a:lnTo>
                  <a:lnTo>
                    <a:pt x="6" y="9"/>
                  </a:lnTo>
                  <a:lnTo>
                    <a:pt x="8" y="8"/>
                  </a:lnTo>
                  <a:lnTo>
                    <a:pt x="9" y="6"/>
                  </a:lnTo>
                  <a:lnTo>
                    <a:pt x="11" y="4"/>
                  </a:lnTo>
                  <a:lnTo>
                    <a:pt x="13" y="3"/>
                  </a:lnTo>
                  <a:lnTo>
                    <a:pt x="14" y="3"/>
                  </a:lnTo>
                  <a:lnTo>
                    <a:pt x="16" y="1"/>
                  </a:lnTo>
                  <a:lnTo>
                    <a:pt x="16" y="1"/>
                  </a:lnTo>
                  <a:lnTo>
                    <a:pt x="17" y="0"/>
                  </a:lnTo>
                  <a:lnTo>
                    <a:pt x="1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23" name="Freeform 320">
              <a:extLst>
                <a:ext uri="{FF2B5EF4-FFF2-40B4-BE49-F238E27FC236}">
                  <a16:creationId xmlns:a16="http://schemas.microsoft.com/office/drawing/2014/main" id="{DDECC574-D753-2B7F-4572-762C51129072}"/>
                </a:ext>
              </a:extLst>
            </p:cNvPr>
            <p:cNvSpPr>
              <a:spLocks noEditPoints="1"/>
            </p:cNvSpPr>
            <p:nvPr/>
          </p:nvSpPr>
          <p:spPr bwMode="auto">
            <a:xfrm>
              <a:off x="3538983" y="3645980"/>
              <a:ext cx="175430" cy="177380"/>
            </a:xfrm>
            <a:custGeom>
              <a:avLst/>
              <a:gdLst>
                <a:gd name="T0" fmla="*/ 84 w 90"/>
                <a:gd name="T1" fmla="*/ 90 h 91"/>
                <a:gd name="T2" fmla="*/ 76 w 90"/>
                <a:gd name="T3" fmla="*/ 88 h 91"/>
                <a:gd name="T4" fmla="*/ 81 w 90"/>
                <a:gd name="T5" fmla="*/ 86 h 91"/>
                <a:gd name="T6" fmla="*/ 87 w 90"/>
                <a:gd name="T7" fmla="*/ 82 h 91"/>
                <a:gd name="T8" fmla="*/ 84 w 90"/>
                <a:gd name="T9" fmla="*/ 68 h 91"/>
                <a:gd name="T10" fmla="*/ 90 w 90"/>
                <a:gd name="T11" fmla="*/ 69 h 91"/>
                <a:gd name="T12" fmla="*/ 86 w 90"/>
                <a:gd name="T13" fmla="*/ 69 h 91"/>
                <a:gd name="T14" fmla="*/ 75 w 90"/>
                <a:gd name="T15" fmla="*/ 66 h 91"/>
                <a:gd name="T16" fmla="*/ 68 w 90"/>
                <a:gd name="T17" fmla="*/ 71 h 91"/>
                <a:gd name="T18" fmla="*/ 73 w 90"/>
                <a:gd name="T19" fmla="*/ 68 h 91"/>
                <a:gd name="T20" fmla="*/ 73 w 90"/>
                <a:gd name="T21" fmla="*/ 64 h 91"/>
                <a:gd name="T22" fmla="*/ 71 w 90"/>
                <a:gd name="T23" fmla="*/ 63 h 91"/>
                <a:gd name="T24" fmla="*/ 68 w 90"/>
                <a:gd name="T25" fmla="*/ 63 h 91"/>
                <a:gd name="T26" fmla="*/ 56 w 90"/>
                <a:gd name="T27" fmla="*/ 53 h 91"/>
                <a:gd name="T28" fmla="*/ 60 w 90"/>
                <a:gd name="T29" fmla="*/ 61 h 91"/>
                <a:gd name="T30" fmla="*/ 54 w 90"/>
                <a:gd name="T31" fmla="*/ 57 h 91"/>
                <a:gd name="T32" fmla="*/ 54 w 90"/>
                <a:gd name="T33" fmla="*/ 50 h 91"/>
                <a:gd name="T34" fmla="*/ 46 w 90"/>
                <a:gd name="T35" fmla="*/ 52 h 91"/>
                <a:gd name="T36" fmla="*/ 43 w 90"/>
                <a:gd name="T37" fmla="*/ 50 h 91"/>
                <a:gd name="T38" fmla="*/ 65 w 90"/>
                <a:gd name="T39" fmla="*/ 44 h 91"/>
                <a:gd name="T40" fmla="*/ 18 w 90"/>
                <a:gd name="T41" fmla="*/ 39 h 91"/>
                <a:gd name="T42" fmla="*/ 19 w 90"/>
                <a:gd name="T43" fmla="*/ 41 h 91"/>
                <a:gd name="T44" fmla="*/ 21 w 90"/>
                <a:gd name="T45" fmla="*/ 45 h 91"/>
                <a:gd name="T46" fmla="*/ 16 w 90"/>
                <a:gd name="T47" fmla="*/ 45 h 91"/>
                <a:gd name="T48" fmla="*/ 16 w 90"/>
                <a:gd name="T49" fmla="*/ 41 h 91"/>
                <a:gd name="T50" fmla="*/ 48 w 90"/>
                <a:gd name="T51" fmla="*/ 34 h 91"/>
                <a:gd name="T52" fmla="*/ 52 w 90"/>
                <a:gd name="T53" fmla="*/ 42 h 91"/>
                <a:gd name="T54" fmla="*/ 51 w 90"/>
                <a:gd name="T55" fmla="*/ 41 h 91"/>
                <a:gd name="T56" fmla="*/ 46 w 90"/>
                <a:gd name="T57" fmla="*/ 34 h 91"/>
                <a:gd name="T58" fmla="*/ 24 w 90"/>
                <a:gd name="T59" fmla="*/ 28 h 91"/>
                <a:gd name="T60" fmla="*/ 21 w 90"/>
                <a:gd name="T61" fmla="*/ 28 h 91"/>
                <a:gd name="T62" fmla="*/ 15 w 90"/>
                <a:gd name="T63" fmla="*/ 28 h 91"/>
                <a:gd name="T64" fmla="*/ 18 w 90"/>
                <a:gd name="T65" fmla="*/ 36 h 91"/>
                <a:gd name="T66" fmla="*/ 15 w 90"/>
                <a:gd name="T67" fmla="*/ 39 h 91"/>
                <a:gd name="T68" fmla="*/ 11 w 90"/>
                <a:gd name="T69" fmla="*/ 38 h 91"/>
                <a:gd name="T70" fmla="*/ 10 w 90"/>
                <a:gd name="T71" fmla="*/ 34 h 91"/>
                <a:gd name="T72" fmla="*/ 11 w 90"/>
                <a:gd name="T73" fmla="*/ 30 h 91"/>
                <a:gd name="T74" fmla="*/ 34 w 90"/>
                <a:gd name="T75" fmla="*/ 22 h 91"/>
                <a:gd name="T76" fmla="*/ 41 w 90"/>
                <a:gd name="T77" fmla="*/ 28 h 91"/>
                <a:gd name="T78" fmla="*/ 40 w 90"/>
                <a:gd name="T79" fmla="*/ 33 h 91"/>
                <a:gd name="T80" fmla="*/ 41 w 90"/>
                <a:gd name="T81" fmla="*/ 28 h 91"/>
                <a:gd name="T82" fmla="*/ 34 w 90"/>
                <a:gd name="T83" fmla="*/ 22 h 91"/>
                <a:gd name="T84" fmla="*/ 34 w 90"/>
                <a:gd name="T85" fmla="*/ 20 h 91"/>
                <a:gd name="T86" fmla="*/ 10 w 90"/>
                <a:gd name="T87" fmla="*/ 3 h 91"/>
                <a:gd name="T88" fmla="*/ 11 w 90"/>
                <a:gd name="T89" fmla="*/ 5 h 91"/>
                <a:gd name="T90" fmla="*/ 0 w 90"/>
                <a:gd name="T91" fmla="*/ 3 h 91"/>
                <a:gd name="T92" fmla="*/ 5 w 90"/>
                <a:gd name="T93" fmla="*/ 3 h 91"/>
                <a:gd name="T94" fmla="*/ 19 w 90"/>
                <a:gd name="T95" fmla="*/ 0 h 91"/>
                <a:gd name="T96" fmla="*/ 24 w 90"/>
                <a:gd name="T97" fmla="*/ 3 h 91"/>
                <a:gd name="T98" fmla="*/ 29 w 90"/>
                <a:gd name="T99" fmla="*/ 9 h 91"/>
                <a:gd name="T100" fmla="*/ 24 w 90"/>
                <a:gd name="T101" fmla="*/ 14 h 91"/>
                <a:gd name="T102" fmla="*/ 26 w 90"/>
                <a:gd name="T103" fmla="*/ 8 h 91"/>
                <a:gd name="T104" fmla="*/ 21 w 90"/>
                <a:gd name="T105"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0" h="91">
                  <a:moveTo>
                    <a:pt x="86" y="85"/>
                  </a:moveTo>
                  <a:lnTo>
                    <a:pt x="86" y="85"/>
                  </a:lnTo>
                  <a:lnTo>
                    <a:pt x="86" y="86"/>
                  </a:lnTo>
                  <a:lnTo>
                    <a:pt x="86" y="88"/>
                  </a:lnTo>
                  <a:lnTo>
                    <a:pt x="84" y="90"/>
                  </a:lnTo>
                  <a:lnTo>
                    <a:pt x="81" y="90"/>
                  </a:lnTo>
                  <a:lnTo>
                    <a:pt x="76" y="91"/>
                  </a:lnTo>
                  <a:lnTo>
                    <a:pt x="76" y="90"/>
                  </a:lnTo>
                  <a:lnTo>
                    <a:pt x="76" y="90"/>
                  </a:lnTo>
                  <a:lnTo>
                    <a:pt x="76" y="88"/>
                  </a:lnTo>
                  <a:lnTo>
                    <a:pt x="76" y="88"/>
                  </a:lnTo>
                  <a:lnTo>
                    <a:pt x="76" y="88"/>
                  </a:lnTo>
                  <a:lnTo>
                    <a:pt x="78" y="88"/>
                  </a:lnTo>
                  <a:lnTo>
                    <a:pt x="79" y="86"/>
                  </a:lnTo>
                  <a:lnTo>
                    <a:pt x="81" y="86"/>
                  </a:lnTo>
                  <a:lnTo>
                    <a:pt x="82" y="86"/>
                  </a:lnTo>
                  <a:lnTo>
                    <a:pt x="82" y="86"/>
                  </a:lnTo>
                  <a:lnTo>
                    <a:pt x="84" y="86"/>
                  </a:lnTo>
                  <a:lnTo>
                    <a:pt x="86" y="85"/>
                  </a:lnTo>
                  <a:close/>
                  <a:moveTo>
                    <a:pt x="87" y="82"/>
                  </a:moveTo>
                  <a:lnTo>
                    <a:pt x="87" y="82"/>
                  </a:lnTo>
                  <a:lnTo>
                    <a:pt x="86" y="83"/>
                  </a:lnTo>
                  <a:lnTo>
                    <a:pt x="86" y="82"/>
                  </a:lnTo>
                  <a:lnTo>
                    <a:pt x="87" y="82"/>
                  </a:lnTo>
                  <a:close/>
                  <a:moveTo>
                    <a:pt x="84" y="68"/>
                  </a:moveTo>
                  <a:lnTo>
                    <a:pt x="86" y="68"/>
                  </a:lnTo>
                  <a:lnTo>
                    <a:pt x="87" y="68"/>
                  </a:lnTo>
                  <a:lnTo>
                    <a:pt x="87" y="68"/>
                  </a:lnTo>
                  <a:lnTo>
                    <a:pt x="89" y="69"/>
                  </a:lnTo>
                  <a:lnTo>
                    <a:pt x="90" y="69"/>
                  </a:lnTo>
                  <a:lnTo>
                    <a:pt x="90" y="69"/>
                  </a:lnTo>
                  <a:lnTo>
                    <a:pt x="90" y="71"/>
                  </a:lnTo>
                  <a:lnTo>
                    <a:pt x="89" y="69"/>
                  </a:lnTo>
                  <a:lnTo>
                    <a:pt x="87" y="69"/>
                  </a:lnTo>
                  <a:lnTo>
                    <a:pt x="86" y="69"/>
                  </a:lnTo>
                  <a:lnTo>
                    <a:pt x="84" y="69"/>
                  </a:lnTo>
                  <a:lnTo>
                    <a:pt x="84" y="68"/>
                  </a:lnTo>
                  <a:close/>
                  <a:moveTo>
                    <a:pt x="75" y="63"/>
                  </a:moveTo>
                  <a:lnTo>
                    <a:pt x="75" y="64"/>
                  </a:lnTo>
                  <a:lnTo>
                    <a:pt x="75" y="66"/>
                  </a:lnTo>
                  <a:lnTo>
                    <a:pt x="73" y="69"/>
                  </a:lnTo>
                  <a:lnTo>
                    <a:pt x="71" y="69"/>
                  </a:lnTo>
                  <a:lnTo>
                    <a:pt x="68" y="71"/>
                  </a:lnTo>
                  <a:lnTo>
                    <a:pt x="68" y="72"/>
                  </a:lnTo>
                  <a:lnTo>
                    <a:pt x="68" y="71"/>
                  </a:lnTo>
                  <a:lnTo>
                    <a:pt x="70" y="69"/>
                  </a:lnTo>
                  <a:lnTo>
                    <a:pt x="71" y="69"/>
                  </a:lnTo>
                  <a:lnTo>
                    <a:pt x="71" y="68"/>
                  </a:lnTo>
                  <a:lnTo>
                    <a:pt x="71" y="68"/>
                  </a:lnTo>
                  <a:lnTo>
                    <a:pt x="73" y="68"/>
                  </a:lnTo>
                  <a:lnTo>
                    <a:pt x="73" y="66"/>
                  </a:lnTo>
                  <a:lnTo>
                    <a:pt x="73" y="66"/>
                  </a:lnTo>
                  <a:lnTo>
                    <a:pt x="73" y="64"/>
                  </a:lnTo>
                  <a:lnTo>
                    <a:pt x="73" y="64"/>
                  </a:lnTo>
                  <a:lnTo>
                    <a:pt x="73" y="64"/>
                  </a:lnTo>
                  <a:lnTo>
                    <a:pt x="75" y="63"/>
                  </a:lnTo>
                  <a:close/>
                  <a:moveTo>
                    <a:pt x="68" y="61"/>
                  </a:moveTo>
                  <a:lnTo>
                    <a:pt x="68" y="63"/>
                  </a:lnTo>
                  <a:lnTo>
                    <a:pt x="70" y="63"/>
                  </a:lnTo>
                  <a:lnTo>
                    <a:pt x="71" y="63"/>
                  </a:lnTo>
                  <a:lnTo>
                    <a:pt x="71" y="64"/>
                  </a:lnTo>
                  <a:lnTo>
                    <a:pt x="70" y="64"/>
                  </a:lnTo>
                  <a:lnTo>
                    <a:pt x="68" y="64"/>
                  </a:lnTo>
                  <a:lnTo>
                    <a:pt x="68" y="64"/>
                  </a:lnTo>
                  <a:lnTo>
                    <a:pt x="68" y="63"/>
                  </a:lnTo>
                  <a:lnTo>
                    <a:pt x="68" y="63"/>
                  </a:lnTo>
                  <a:lnTo>
                    <a:pt x="68" y="61"/>
                  </a:lnTo>
                  <a:close/>
                  <a:moveTo>
                    <a:pt x="52" y="49"/>
                  </a:moveTo>
                  <a:lnTo>
                    <a:pt x="54" y="52"/>
                  </a:lnTo>
                  <a:lnTo>
                    <a:pt x="56" y="53"/>
                  </a:lnTo>
                  <a:lnTo>
                    <a:pt x="56" y="55"/>
                  </a:lnTo>
                  <a:lnTo>
                    <a:pt x="57" y="57"/>
                  </a:lnTo>
                  <a:lnTo>
                    <a:pt x="59" y="58"/>
                  </a:lnTo>
                  <a:lnTo>
                    <a:pt x="60" y="60"/>
                  </a:lnTo>
                  <a:lnTo>
                    <a:pt x="60" y="61"/>
                  </a:lnTo>
                  <a:lnTo>
                    <a:pt x="60" y="61"/>
                  </a:lnTo>
                  <a:lnTo>
                    <a:pt x="57" y="58"/>
                  </a:lnTo>
                  <a:lnTo>
                    <a:pt x="56" y="58"/>
                  </a:lnTo>
                  <a:lnTo>
                    <a:pt x="54" y="57"/>
                  </a:lnTo>
                  <a:lnTo>
                    <a:pt x="54" y="57"/>
                  </a:lnTo>
                  <a:lnTo>
                    <a:pt x="56" y="57"/>
                  </a:lnTo>
                  <a:lnTo>
                    <a:pt x="56" y="55"/>
                  </a:lnTo>
                  <a:lnTo>
                    <a:pt x="56" y="55"/>
                  </a:lnTo>
                  <a:lnTo>
                    <a:pt x="54" y="52"/>
                  </a:lnTo>
                  <a:lnTo>
                    <a:pt x="54" y="50"/>
                  </a:lnTo>
                  <a:lnTo>
                    <a:pt x="52" y="50"/>
                  </a:lnTo>
                  <a:lnTo>
                    <a:pt x="52" y="49"/>
                  </a:lnTo>
                  <a:close/>
                  <a:moveTo>
                    <a:pt x="43" y="49"/>
                  </a:moveTo>
                  <a:lnTo>
                    <a:pt x="45" y="49"/>
                  </a:lnTo>
                  <a:lnTo>
                    <a:pt x="46" y="52"/>
                  </a:lnTo>
                  <a:lnTo>
                    <a:pt x="46" y="52"/>
                  </a:lnTo>
                  <a:lnTo>
                    <a:pt x="48" y="52"/>
                  </a:lnTo>
                  <a:lnTo>
                    <a:pt x="48" y="53"/>
                  </a:lnTo>
                  <a:lnTo>
                    <a:pt x="46" y="52"/>
                  </a:lnTo>
                  <a:lnTo>
                    <a:pt x="43" y="50"/>
                  </a:lnTo>
                  <a:lnTo>
                    <a:pt x="43" y="50"/>
                  </a:lnTo>
                  <a:lnTo>
                    <a:pt x="43" y="49"/>
                  </a:lnTo>
                  <a:close/>
                  <a:moveTo>
                    <a:pt x="65" y="42"/>
                  </a:moveTo>
                  <a:lnTo>
                    <a:pt x="65" y="42"/>
                  </a:lnTo>
                  <a:lnTo>
                    <a:pt x="65" y="44"/>
                  </a:lnTo>
                  <a:lnTo>
                    <a:pt x="65" y="45"/>
                  </a:lnTo>
                  <a:lnTo>
                    <a:pt x="64" y="44"/>
                  </a:lnTo>
                  <a:lnTo>
                    <a:pt x="65" y="42"/>
                  </a:lnTo>
                  <a:lnTo>
                    <a:pt x="65" y="42"/>
                  </a:lnTo>
                  <a:close/>
                  <a:moveTo>
                    <a:pt x="18" y="39"/>
                  </a:moveTo>
                  <a:lnTo>
                    <a:pt x="19" y="41"/>
                  </a:lnTo>
                  <a:lnTo>
                    <a:pt x="19" y="41"/>
                  </a:lnTo>
                  <a:lnTo>
                    <a:pt x="18" y="42"/>
                  </a:lnTo>
                  <a:lnTo>
                    <a:pt x="19" y="42"/>
                  </a:lnTo>
                  <a:lnTo>
                    <a:pt x="19" y="41"/>
                  </a:lnTo>
                  <a:lnTo>
                    <a:pt x="21" y="42"/>
                  </a:lnTo>
                  <a:lnTo>
                    <a:pt x="21" y="44"/>
                  </a:lnTo>
                  <a:lnTo>
                    <a:pt x="21" y="45"/>
                  </a:lnTo>
                  <a:lnTo>
                    <a:pt x="21" y="45"/>
                  </a:lnTo>
                  <a:lnTo>
                    <a:pt x="21" y="45"/>
                  </a:lnTo>
                  <a:lnTo>
                    <a:pt x="21" y="45"/>
                  </a:lnTo>
                  <a:lnTo>
                    <a:pt x="21" y="49"/>
                  </a:lnTo>
                  <a:lnTo>
                    <a:pt x="18" y="49"/>
                  </a:lnTo>
                  <a:lnTo>
                    <a:pt x="18" y="47"/>
                  </a:lnTo>
                  <a:lnTo>
                    <a:pt x="16" y="45"/>
                  </a:lnTo>
                  <a:lnTo>
                    <a:pt x="16" y="44"/>
                  </a:lnTo>
                  <a:lnTo>
                    <a:pt x="16" y="42"/>
                  </a:lnTo>
                  <a:lnTo>
                    <a:pt x="15" y="41"/>
                  </a:lnTo>
                  <a:lnTo>
                    <a:pt x="15" y="41"/>
                  </a:lnTo>
                  <a:lnTo>
                    <a:pt x="16" y="41"/>
                  </a:lnTo>
                  <a:lnTo>
                    <a:pt x="16" y="41"/>
                  </a:lnTo>
                  <a:lnTo>
                    <a:pt x="18" y="41"/>
                  </a:lnTo>
                  <a:lnTo>
                    <a:pt x="18" y="39"/>
                  </a:lnTo>
                  <a:close/>
                  <a:moveTo>
                    <a:pt x="48" y="33"/>
                  </a:moveTo>
                  <a:lnTo>
                    <a:pt x="48" y="34"/>
                  </a:lnTo>
                  <a:lnTo>
                    <a:pt x="49" y="38"/>
                  </a:lnTo>
                  <a:lnTo>
                    <a:pt x="49" y="38"/>
                  </a:lnTo>
                  <a:lnTo>
                    <a:pt x="52" y="41"/>
                  </a:lnTo>
                  <a:lnTo>
                    <a:pt x="52" y="42"/>
                  </a:lnTo>
                  <a:lnTo>
                    <a:pt x="52" y="42"/>
                  </a:lnTo>
                  <a:lnTo>
                    <a:pt x="51" y="42"/>
                  </a:lnTo>
                  <a:lnTo>
                    <a:pt x="51" y="42"/>
                  </a:lnTo>
                  <a:lnTo>
                    <a:pt x="51" y="42"/>
                  </a:lnTo>
                  <a:lnTo>
                    <a:pt x="51" y="41"/>
                  </a:lnTo>
                  <a:lnTo>
                    <a:pt x="51" y="41"/>
                  </a:lnTo>
                  <a:lnTo>
                    <a:pt x="51" y="39"/>
                  </a:lnTo>
                  <a:lnTo>
                    <a:pt x="49" y="36"/>
                  </a:lnTo>
                  <a:lnTo>
                    <a:pt x="48" y="36"/>
                  </a:lnTo>
                  <a:lnTo>
                    <a:pt x="48" y="34"/>
                  </a:lnTo>
                  <a:lnTo>
                    <a:pt x="46" y="34"/>
                  </a:lnTo>
                  <a:lnTo>
                    <a:pt x="48" y="34"/>
                  </a:lnTo>
                  <a:lnTo>
                    <a:pt x="48" y="33"/>
                  </a:lnTo>
                  <a:close/>
                  <a:moveTo>
                    <a:pt x="24" y="28"/>
                  </a:moveTo>
                  <a:lnTo>
                    <a:pt x="24" y="28"/>
                  </a:lnTo>
                  <a:lnTo>
                    <a:pt x="24" y="28"/>
                  </a:lnTo>
                  <a:lnTo>
                    <a:pt x="24" y="28"/>
                  </a:lnTo>
                  <a:lnTo>
                    <a:pt x="23" y="30"/>
                  </a:lnTo>
                  <a:lnTo>
                    <a:pt x="21" y="28"/>
                  </a:lnTo>
                  <a:lnTo>
                    <a:pt x="21" y="28"/>
                  </a:lnTo>
                  <a:lnTo>
                    <a:pt x="21" y="28"/>
                  </a:lnTo>
                  <a:lnTo>
                    <a:pt x="23" y="28"/>
                  </a:lnTo>
                  <a:lnTo>
                    <a:pt x="24" y="28"/>
                  </a:lnTo>
                  <a:close/>
                  <a:moveTo>
                    <a:pt x="11" y="27"/>
                  </a:moveTo>
                  <a:lnTo>
                    <a:pt x="13" y="27"/>
                  </a:lnTo>
                  <a:lnTo>
                    <a:pt x="15" y="28"/>
                  </a:lnTo>
                  <a:lnTo>
                    <a:pt x="15" y="28"/>
                  </a:lnTo>
                  <a:lnTo>
                    <a:pt x="15" y="30"/>
                  </a:lnTo>
                  <a:lnTo>
                    <a:pt x="16" y="31"/>
                  </a:lnTo>
                  <a:lnTo>
                    <a:pt x="18" y="33"/>
                  </a:lnTo>
                  <a:lnTo>
                    <a:pt x="18" y="36"/>
                  </a:lnTo>
                  <a:lnTo>
                    <a:pt x="18" y="36"/>
                  </a:lnTo>
                  <a:lnTo>
                    <a:pt x="18" y="38"/>
                  </a:lnTo>
                  <a:lnTo>
                    <a:pt x="16" y="38"/>
                  </a:lnTo>
                  <a:lnTo>
                    <a:pt x="16" y="39"/>
                  </a:lnTo>
                  <a:lnTo>
                    <a:pt x="15" y="39"/>
                  </a:lnTo>
                  <a:lnTo>
                    <a:pt x="13" y="39"/>
                  </a:lnTo>
                  <a:lnTo>
                    <a:pt x="13" y="39"/>
                  </a:lnTo>
                  <a:lnTo>
                    <a:pt x="11" y="38"/>
                  </a:lnTo>
                  <a:lnTo>
                    <a:pt x="11" y="36"/>
                  </a:lnTo>
                  <a:lnTo>
                    <a:pt x="11" y="38"/>
                  </a:lnTo>
                  <a:lnTo>
                    <a:pt x="10" y="38"/>
                  </a:lnTo>
                  <a:lnTo>
                    <a:pt x="8" y="36"/>
                  </a:lnTo>
                  <a:lnTo>
                    <a:pt x="8" y="34"/>
                  </a:lnTo>
                  <a:lnTo>
                    <a:pt x="10" y="34"/>
                  </a:lnTo>
                  <a:lnTo>
                    <a:pt x="10" y="34"/>
                  </a:lnTo>
                  <a:lnTo>
                    <a:pt x="10" y="34"/>
                  </a:lnTo>
                  <a:lnTo>
                    <a:pt x="10" y="34"/>
                  </a:lnTo>
                  <a:lnTo>
                    <a:pt x="10" y="33"/>
                  </a:lnTo>
                  <a:lnTo>
                    <a:pt x="10" y="33"/>
                  </a:lnTo>
                  <a:lnTo>
                    <a:pt x="11" y="30"/>
                  </a:lnTo>
                  <a:lnTo>
                    <a:pt x="11" y="28"/>
                  </a:lnTo>
                  <a:lnTo>
                    <a:pt x="11" y="27"/>
                  </a:lnTo>
                  <a:lnTo>
                    <a:pt x="11" y="27"/>
                  </a:lnTo>
                  <a:close/>
                  <a:moveTo>
                    <a:pt x="34" y="20"/>
                  </a:moveTo>
                  <a:lnTo>
                    <a:pt x="34" y="22"/>
                  </a:lnTo>
                  <a:lnTo>
                    <a:pt x="37" y="23"/>
                  </a:lnTo>
                  <a:lnTo>
                    <a:pt x="38" y="23"/>
                  </a:lnTo>
                  <a:lnTo>
                    <a:pt x="40" y="27"/>
                  </a:lnTo>
                  <a:lnTo>
                    <a:pt x="41" y="27"/>
                  </a:lnTo>
                  <a:lnTo>
                    <a:pt x="41" y="28"/>
                  </a:lnTo>
                  <a:lnTo>
                    <a:pt x="41" y="31"/>
                  </a:lnTo>
                  <a:lnTo>
                    <a:pt x="40" y="33"/>
                  </a:lnTo>
                  <a:lnTo>
                    <a:pt x="41" y="34"/>
                  </a:lnTo>
                  <a:lnTo>
                    <a:pt x="40" y="34"/>
                  </a:lnTo>
                  <a:lnTo>
                    <a:pt x="40" y="33"/>
                  </a:lnTo>
                  <a:lnTo>
                    <a:pt x="38" y="31"/>
                  </a:lnTo>
                  <a:lnTo>
                    <a:pt x="38" y="31"/>
                  </a:lnTo>
                  <a:lnTo>
                    <a:pt x="40" y="31"/>
                  </a:lnTo>
                  <a:lnTo>
                    <a:pt x="40" y="30"/>
                  </a:lnTo>
                  <a:lnTo>
                    <a:pt x="41" y="28"/>
                  </a:lnTo>
                  <a:lnTo>
                    <a:pt x="41" y="27"/>
                  </a:lnTo>
                  <a:lnTo>
                    <a:pt x="38" y="25"/>
                  </a:lnTo>
                  <a:lnTo>
                    <a:pt x="38" y="23"/>
                  </a:lnTo>
                  <a:lnTo>
                    <a:pt x="35" y="23"/>
                  </a:lnTo>
                  <a:lnTo>
                    <a:pt x="34" y="22"/>
                  </a:lnTo>
                  <a:lnTo>
                    <a:pt x="34" y="22"/>
                  </a:lnTo>
                  <a:lnTo>
                    <a:pt x="32" y="22"/>
                  </a:lnTo>
                  <a:lnTo>
                    <a:pt x="32" y="22"/>
                  </a:lnTo>
                  <a:lnTo>
                    <a:pt x="32" y="20"/>
                  </a:lnTo>
                  <a:lnTo>
                    <a:pt x="34" y="20"/>
                  </a:lnTo>
                  <a:close/>
                  <a:moveTo>
                    <a:pt x="5" y="1"/>
                  </a:moveTo>
                  <a:lnTo>
                    <a:pt x="7" y="3"/>
                  </a:lnTo>
                  <a:lnTo>
                    <a:pt x="8" y="3"/>
                  </a:lnTo>
                  <a:lnTo>
                    <a:pt x="10" y="3"/>
                  </a:lnTo>
                  <a:lnTo>
                    <a:pt x="10" y="3"/>
                  </a:lnTo>
                  <a:lnTo>
                    <a:pt x="13" y="3"/>
                  </a:lnTo>
                  <a:lnTo>
                    <a:pt x="15" y="1"/>
                  </a:lnTo>
                  <a:lnTo>
                    <a:pt x="15" y="3"/>
                  </a:lnTo>
                  <a:lnTo>
                    <a:pt x="15" y="3"/>
                  </a:lnTo>
                  <a:lnTo>
                    <a:pt x="11" y="5"/>
                  </a:lnTo>
                  <a:lnTo>
                    <a:pt x="7" y="5"/>
                  </a:lnTo>
                  <a:lnTo>
                    <a:pt x="5" y="6"/>
                  </a:lnTo>
                  <a:lnTo>
                    <a:pt x="4" y="6"/>
                  </a:lnTo>
                  <a:lnTo>
                    <a:pt x="2" y="6"/>
                  </a:lnTo>
                  <a:lnTo>
                    <a:pt x="0" y="3"/>
                  </a:lnTo>
                  <a:lnTo>
                    <a:pt x="0" y="3"/>
                  </a:lnTo>
                  <a:lnTo>
                    <a:pt x="2" y="5"/>
                  </a:lnTo>
                  <a:lnTo>
                    <a:pt x="4" y="5"/>
                  </a:lnTo>
                  <a:lnTo>
                    <a:pt x="5" y="3"/>
                  </a:lnTo>
                  <a:lnTo>
                    <a:pt x="5" y="3"/>
                  </a:lnTo>
                  <a:lnTo>
                    <a:pt x="5" y="3"/>
                  </a:lnTo>
                  <a:lnTo>
                    <a:pt x="5" y="1"/>
                  </a:lnTo>
                  <a:close/>
                  <a:moveTo>
                    <a:pt x="16" y="0"/>
                  </a:moveTo>
                  <a:lnTo>
                    <a:pt x="18" y="0"/>
                  </a:lnTo>
                  <a:lnTo>
                    <a:pt x="19" y="0"/>
                  </a:lnTo>
                  <a:lnTo>
                    <a:pt x="21" y="0"/>
                  </a:lnTo>
                  <a:lnTo>
                    <a:pt x="23" y="1"/>
                  </a:lnTo>
                  <a:lnTo>
                    <a:pt x="24" y="1"/>
                  </a:lnTo>
                  <a:lnTo>
                    <a:pt x="24" y="3"/>
                  </a:lnTo>
                  <a:lnTo>
                    <a:pt x="24" y="3"/>
                  </a:lnTo>
                  <a:lnTo>
                    <a:pt x="24" y="3"/>
                  </a:lnTo>
                  <a:lnTo>
                    <a:pt x="26" y="5"/>
                  </a:lnTo>
                  <a:lnTo>
                    <a:pt x="26" y="5"/>
                  </a:lnTo>
                  <a:lnTo>
                    <a:pt x="27" y="6"/>
                  </a:lnTo>
                  <a:lnTo>
                    <a:pt x="29" y="9"/>
                  </a:lnTo>
                  <a:lnTo>
                    <a:pt x="26" y="9"/>
                  </a:lnTo>
                  <a:lnTo>
                    <a:pt x="26" y="14"/>
                  </a:lnTo>
                  <a:lnTo>
                    <a:pt x="26" y="16"/>
                  </a:lnTo>
                  <a:lnTo>
                    <a:pt x="26" y="16"/>
                  </a:lnTo>
                  <a:lnTo>
                    <a:pt x="24" y="14"/>
                  </a:lnTo>
                  <a:lnTo>
                    <a:pt x="23" y="14"/>
                  </a:lnTo>
                  <a:lnTo>
                    <a:pt x="24" y="12"/>
                  </a:lnTo>
                  <a:lnTo>
                    <a:pt x="26" y="11"/>
                  </a:lnTo>
                  <a:lnTo>
                    <a:pt x="26" y="9"/>
                  </a:lnTo>
                  <a:lnTo>
                    <a:pt x="26" y="8"/>
                  </a:lnTo>
                  <a:lnTo>
                    <a:pt x="26" y="8"/>
                  </a:lnTo>
                  <a:lnTo>
                    <a:pt x="26" y="6"/>
                  </a:lnTo>
                  <a:lnTo>
                    <a:pt x="26" y="5"/>
                  </a:lnTo>
                  <a:lnTo>
                    <a:pt x="24" y="5"/>
                  </a:lnTo>
                  <a:lnTo>
                    <a:pt x="21" y="0"/>
                  </a:lnTo>
                  <a:lnTo>
                    <a:pt x="18" y="0"/>
                  </a:lnTo>
                  <a:lnTo>
                    <a:pt x="15" y="0"/>
                  </a:lnTo>
                  <a:lnTo>
                    <a:pt x="1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24" name="Freeform 321">
              <a:extLst>
                <a:ext uri="{FF2B5EF4-FFF2-40B4-BE49-F238E27FC236}">
                  <a16:creationId xmlns:a16="http://schemas.microsoft.com/office/drawing/2014/main" id="{F7778D77-03BE-BBC0-B736-DA62BB1C4896}"/>
                </a:ext>
              </a:extLst>
            </p:cNvPr>
            <p:cNvSpPr>
              <a:spLocks noEditPoints="1"/>
            </p:cNvSpPr>
            <p:nvPr/>
          </p:nvSpPr>
          <p:spPr bwMode="auto">
            <a:xfrm>
              <a:off x="3677378" y="4269731"/>
              <a:ext cx="1107158" cy="1128600"/>
            </a:xfrm>
            <a:custGeom>
              <a:avLst/>
              <a:gdLst>
                <a:gd name="T0" fmla="*/ 431 w 568"/>
                <a:gd name="T1" fmla="*/ 412 h 579"/>
                <a:gd name="T2" fmla="*/ 428 w 568"/>
                <a:gd name="T3" fmla="*/ 118 h 579"/>
                <a:gd name="T4" fmla="*/ 354 w 568"/>
                <a:gd name="T5" fmla="*/ 78 h 579"/>
                <a:gd name="T6" fmla="*/ 361 w 568"/>
                <a:gd name="T7" fmla="*/ 97 h 579"/>
                <a:gd name="T8" fmla="*/ 338 w 568"/>
                <a:gd name="T9" fmla="*/ 91 h 579"/>
                <a:gd name="T10" fmla="*/ 350 w 568"/>
                <a:gd name="T11" fmla="*/ 77 h 579"/>
                <a:gd name="T12" fmla="*/ 347 w 568"/>
                <a:gd name="T13" fmla="*/ 66 h 579"/>
                <a:gd name="T14" fmla="*/ 202 w 568"/>
                <a:gd name="T15" fmla="*/ 9 h 579"/>
                <a:gd name="T16" fmla="*/ 204 w 568"/>
                <a:gd name="T17" fmla="*/ 33 h 579"/>
                <a:gd name="T18" fmla="*/ 224 w 568"/>
                <a:gd name="T19" fmla="*/ 56 h 579"/>
                <a:gd name="T20" fmla="*/ 245 w 568"/>
                <a:gd name="T21" fmla="*/ 47 h 579"/>
                <a:gd name="T22" fmla="*/ 262 w 568"/>
                <a:gd name="T23" fmla="*/ 39 h 579"/>
                <a:gd name="T24" fmla="*/ 289 w 568"/>
                <a:gd name="T25" fmla="*/ 44 h 579"/>
                <a:gd name="T26" fmla="*/ 313 w 568"/>
                <a:gd name="T27" fmla="*/ 33 h 579"/>
                <a:gd name="T28" fmla="*/ 338 w 568"/>
                <a:gd name="T29" fmla="*/ 44 h 579"/>
                <a:gd name="T30" fmla="*/ 324 w 568"/>
                <a:gd name="T31" fmla="*/ 86 h 579"/>
                <a:gd name="T32" fmla="*/ 338 w 568"/>
                <a:gd name="T33" fmla="*/ 100 h 579"/>
                <a:gd name="T34" fmla="*/ 371 w 568"/>
                <a:gd name="T35" fmla="*/ 96 h 579"/>
                <a:gd name="T36" fmla="*/ 391 w 568"/>
                <a:gd name="T37" fmla="*/ 86 h 579"/>
                <a:gd name="T38" fmla="*/ 425 w 568"/>
                <a:gd name="T39" fmla="*/ 100 h 579"/>
                <a:gd name="T40" fmla="*/ 432 w 568"/>
                <a:gd name="T41" fmla="*/ 111 h 579"/>
                <a:gd name="T42" fmla="*/ 500 w 568"/>
                <a:gd name="T43" fmla="*/ 121 h 579"/>
                <a:gd name="T44" fmla="*/ 568 w 568"/>
                <a:gd name="T45" fmla="*/ 181 h 579"/>
                <a:gd name="T46" fmla="*/ 530 w 568"/>
                <a:gd name="T47" fmla="*/ 239 h 579"/>
                <a:gd name="T48" fmla="*/ 507 w 568"/>
                <a:gd name="T49" fmla="*/ 272 h 579"/>
                <a:gd name="T50" fmla="*/ 496 w 568"/>
                <a:gd name="T51" fmla="*/ 360 h 579"/>
                <a:gd name="T52" fmla="*/ 448 w 568"/>
                <a:gd name="T53" fmla="*/ 411 h 579"/>
                <a:gd name="T54" fmla="*/ 425 w 568"/>
                <a:gd name="T55" fmla="*/ 417 h 579"/>
                <a:gd name="T56" fmla="*/ 369 w 568"/>
                <a:gd name="T57" fmla="*/ 449 h 579"/>
                <a:gd name="T58" fmla="*/ 366 w 568"/>
                <a:gd name="T59" fmla="*/ 493 h 579"/>
                <a:gd name="T60" fmla="*/ 332 w 568"/>
                <a:gd name="T61" fmla="*/ 537 h 579"/>
                <a:gd name="T62" fmla="*/ 327 w 568"/>
                <a:gd name="T63" fmla="*/ 534 h 579"/>
                <a:gd name="T64" fmla="*/ 298 w 568"/>
                <a:gd name="T65" fmla="*/ 576 h 579"/>
                <a:gd name="T66" fmla="*/ 309 w 568"/>
                <a:gd name="T67" fmla="*/ 554 h 579"/>
                <a:gd name="T68" fmla="*/ 281 w 568"/>
                <a:gd name="T69" fmla="*/ 543 h 579"/>
                <a:gd name="T70" fmla="*/ 248 w 568"/>
                <a:gd name="T71" fmla="*/ 521 h 579"/>
                <a:gd name="T72" fmla="*/ 264 w 568"/>
                <a:gd name="T73" fmla="*/ 493 h 579"/>
                <a:gd name="T74" fmla="*/ 287 w 568"/>
                <a:gd name="T75" fmla="*/ 477 h 579"/>
                <a:gd name="T76" fmla="*/ 283 w 568"/>
                <a:gd name="T77" fmla="*/ 450 h 579"/>
                <a:gd name="T78" fmla="*/ 268 w 568"/>
                <a:gd name="T79" fmla="*/ 420 h 579"/>
                <a:gd name="T80" fmla="*/ 253 w 568"/>
                <a:gd name="T81" fmla="*/ 398 h 579"/>
                <a:gd name="T82" fmla="*/ 234 w 568"/>
                <a:gd name="T83" fmla="*/ 389 h 579"/>
                <a:gd name="T84" fmla="*/ 234 w 568"/>
                <a:gd name="T85" fmla="*/ 367 h 579"/>
                <a:gd name="T86" fmla="*/ 226 w 568"/>
                <a:gd name="T87" fmla="*/ 321 h 579"/>
                <a:gd name="T88" fmla="*/ 197 w 568"/>
                <a:gd name="T89" fmla="*/ 278 h 579"/>
                <a:gd name="T90" fmla="*/ 156 w 568"/>
                <a:gd name="T91" fmla="*/ 258 h 579"/>
                <a:gd name="T92" fmla="*/ 127 w 568"/>
                <a:gd name="T93" fmla="*/ 241 h 579"/>
                <a:gd name="T94" fmla="*/ 106 w 568"/>
                <a:gd name="T95" fmla="*/ 219 h 579"/>
                <a:gd name="T96" fmla="*/ 57 w 568"/>
                <a:gd name="T97" fmla="*/ 233 h 579"/>
                <a:gd name="T98" fmla="*/ 40 w 568"/>
                <a:gd name="T99" fmla="*/ 219 h 579"/>
                <a:gd name="T100" fmla="*/ 8 w 568"/>
                <a:gd name="T101" fmla="*/ 195 h 579"/>
                <a:gd name="T102" fmla="*/ 4 w 568"/>
                <a:gd name="T103" fmla="*/ 178 h 579"/>
                <a:gd name="T104" fmla="*/ 29 w 568"/>
                <a:gd name="T105" fmla="*/ 141 h 579"/>
                <a:gd name="T106" fmla="*/ 63 w 568"/>
                <a:gd name="T107" fmla="*/ 119 h 579"/>
                <a:gd name="T108" fmla="*/ 59 w 568"/>
                <a:gd name="T109" fmla="*/ 78 h 579"/>
                <a:gd name="T110" fmla="*/ 71 w 568"/>
                <a:gd name="T111" fmla="*/ 64 h 579"/>
                <a:gd name="T112" fmla="*/ 84 w 568"/>
                <a:gd name="T113" fmla="*/ 50 h 579"/>
                <a:gd name="T114" fmla="*/ 111 w 568"/>
                <a:gd name="T115" fmla="*/ 64 h 579"/>
                <a:gd name="T116" fmla="*/ 142 w 568"/>
                <a:gd name="T117" fmla="*/ 53 h 579"/>
                <a:gd name="T118" fmla="*/ 136 w 568"/>
                <a:gd name="T119" fmla="*/ 19 h 579"/>
                <a:gd name="T120" fmla="*/ 166 w 568"/>
                <a:gd name="T121" fmla="*/ 17 h 579"/>
                <a:gd name="T122" fmla="*/ 201 w 568"/>
                <a:gd name="T123" fmla="*/ 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68" h="579">
                  <a:moveTo>
                    <a:pt x="371" y="479"/>
                  </a:moveTo>
                  <a:lnTo>
                    <a:pt x="371" y="480"/>
                  </a:lnTo>
                  <a:lnTo>
                    <a:pt x="371" y="482"/>
                  </a:lnTo>
                  <a:lnTo>
                    <a:pt x="369" y="483"/>
                  </a:lnTo>
                  <a:lnTo>
                    <a:pt x="369" y="485"/>
                  </a:lnTo>
                  <a:lnTo>
                    <a:pt x="369" y="485"/>
                  </a:lnTo>
                  <a:lnTo>
                    <a:pt x="369" y="482"/>
                  </a:lnTo>
                  <a:lnTo>
                    <a:pt x="369" y="480"/>
                  </a:lnTo>
                  <a:lnTo>
                    <a:pt x="369" y="479"/>
                  </a:lnTo>
                  <a:lnTo>
                    <a:pt x="371" y="479"/>
                  </a:lnTo>
                  <a:close/>
                  <a:moveTo>
                    <a:pt x="369" y="460"/>
                  </a:moveTo>
                  <a:lnTo>
                    <a:pt x="369" y="460"/>
                  </a:lnTo>
                  <a:lnTo>
                    <a:pt x="369" y="461"/>
                  </a:lnTo>
                  <a:lnTo>
                    <a:pt x="369" y="463"/>
                  </a:lnTo>
                  <a:lnTo>
                    <a:pt x="368" y="463"/>
                  </a:lnTo>
                  <a:lnTo>
                    <a:pt x="368" y="463"/>
                  </a:lnTo>
                  <a:lnTo>
                    <a:pt x="368" y="461"/>
                  </a:lnTo>
                  <a:lnTo>
                    <a:pt x="369" y="460"/>
                  </a:lnTo>
                  <a:close/>
                  <a:moveTo>
                    <a:pt x="415" y="422"/>
                  </a:moveTo>
                  <a:lnTo>
                    <a:pt x="417" y="423"/>
                  </a:lnTo>
                  <a:lnTo>
                    <a:pt x="417" y="423"/>
                  </a:lnTo>
                  <a:lnTo>
                    <a:pt x="417" y="423"/>
                  </a:lnTo>
                  <a:lnTo>
                    <a:pt x="417" y="425"/>
                  </a:lnTo>
                  <a:lnTo>
                    <a:pt x="417" y="425"/>
                  </a:lnTo>
                  <a:lnTo>
                    <a:pt x="417" y="425"/>
                  </a:lnTo>
                  <a:lnTo>
                    <a:pt x="415" y="425"/>
                  </a:lnTo>
                  <a:lnTo>
                    <a:pt x="414" y="425"/>
                  </a:lnTo>
                  <a:lnTo>
                    <a:pt x="414" y="425"/>
                  </a:lnTo>
                  <a:lnTo>
                    <a:pt x="415" y="422"/>
                  </a:lnTo>
                  <a:close/>
                  <a:moveTo>
                    <a:pt x="431" y="412"/>
                  </a:moveTo>
                  <a:lnTo>
                    <a:pt x="431" y="412"/>
                  </a:lnTo>
                  <a:lnTo>
                    <a:pt x="432" y="412"/>
                  </a:lnTo>
                  <a:lnTo>
                    <a:pt x="432" y="414"/>
                  </a:lnTo>
                  <a:lnTo>
                    <a:pt x="434" y="414"/>
                  </a:lnTo>
                  <a:lnTo>
                    <a:pt x="432" y="414"/>
                  </a:lnTo>
                  <a:lnTo>
                    <a:pt x="431" y="414"/>
                  </a:lnTo>
                  <a:lnTo>
                    <a:pt x="429" y="414"/>
                  </a:lnTo>
                  <a:lnTo>
                    <a:pt x="429" y="414"/>
                  </a:lnTo>
                  <a:lnTo>
                    <a:pt x="431" y="412"/>
                  </a:lnTo>
                  <a:lnTo>
                    <a:pt x="431" y="412"/>
                  </a:lnTo>
                  <a:close/>
                  <a:moveTo>
                    <a:pt x="507" y="269"/>
                  </a:moveTo>
                  <a:lnTo>
                    <a:pt x="508" y="269"/>
                  </a:lnTo>
                  <a:lnTo>
                    <a:pt x="508" y="271"/>
                  </a:lnTo>
                  <a:lnTo>
                    <a:pt x="508" y="271"/>
                  </a:lnTo>
                  <a:lnTo>
                    <a:pt x="507" y="271"/>
                  </a:lnTo>
                  <a:lnTo>
                    <a:pt x="507" y="271"/>
                  </a:lnTo>
                  <a:lnTo>
                    <a:pt x="507" y="269"/>
                  </a:lnTo>
                  <a:lnTo>
                    <a:pt x="507" y="269"/>
                  </a:lnTo>
                  <a:lnTo>
                    <a:pt x="507" y="269"/>
                  </a:lnTo>
                  <a:close/>
                  <a:moveTo>
                    <a:pt x="511" y="261"/>
                  </a:moveTo>
                  <a:lnTo>
                    <a:pt x="513" y="261"/>
                  </a:lnTo>
                  <a:lnTo>
                    <a:pt x="513" y="263"/>
                  </a:lnTo>
                  <a:lnTo>
                    <a:pt x="513" y="263"/>
                  </a:lnTo>
                  <a:lnTo>
                    <a:pt x="511" y="264"/>
                  </a:lnTo>
                  <a:lnTo>
                    <a:pt x="510" y="264"/>
                  </a:lnTo>
                  <a:lnTo>
                    <a:pt x="510" y="264"/>
                  </a:lnTo>
                  <a:lnTo>
                    <a:pt x="511" y="263"/>
                  </a:lnTo>
                  <a:lnTo>
                    <a:pt x="511" y="261"/>
                  </a:lnTo>
                  <a:close/>
                  <a:moveTo>
                    <a:pt x="428" y="115"/>
                  </a:moveTo>
                  <a:lnTo>
                    <a:pt x="428" y="115"/>
                  </a:lnTo>
                  <a:lnTo>
                    <a:pt x="428" y="116"/>
                  </a:lnTo>
                  <a:lnTo>
                    <a:pt x="428" y="118"/>
                  </a:lnTo>
                  <a:lnTo>
                    <a:pt x="426" y="119"/>
                  </a:lnTo>
                  <a:lnTo>
                    <a:pt x="426" y="118"/>
                  </a:lnTo>
                  <a:lnTo>
                    <a:pt x="426" y="116"/>
                  </a:lnTo>
                  <a:lnTo>
                    <a:pt x="426" y="115"/>
                  </a:lnTo>
                  <a:lnTo>
                    <a:pt x="428" y="115"/>
                  </a:lnTo>
                  <a:lnTo>
                    <a:pt x="428" y="115"/>
                  </a:lnTo>
                  <a:close/>
                  <a:moveTo>
                    <a:pt x="420" y="94"/>
                  </a:moveTo>
                  <a:lnTo>
                    <a:pt x="421" y="94"/>
                  </a:lnTo>
                  <a:lnTo>
                    <a:pt x="421" y="94"/>
                  </a:lnTo>
                  <a:lnTo>
                    <a:pt x="421" y="96"/>
                  </a:lnTo>
                  <a:lnTo>
                    <a:pt x="421" y="96"/>
                  </a:lnTo>
                  <a:lnTo>
                    <a:pt x="420" y="96"/>
                  </a:lnTo>
                  <a:lnTo>
                    <a:pt x="420" y="94"/>
                  </a:lnTo>
                  <a:lnTo>
                    <a:pt x="420" y="94"/>
                  </a:lnTo>
                  <a:lnTo>
                    <a:pt x="420" y="94"/>
                  </a:lnTo>
                  <a:close/>
                  <a:moveTo>
                    <a:pt x="330" y="83"/>
                  </a:moveTo>
                  <a:lnTo>
                    <a:pt x="332" y="85"/>
                  </a:lnTo>
                  <a:lnTo>
                    <a:pt x="330" y="89"/>
                  </a:lnTo>
                  <a:lnTo>
                    <a:pt x="328" y="89"/>
                  </a:lnTo>
                  <a:lnTo>
                    <a:pt x="327" y="93"/>
                  </a:lnTo>
                  <a:lnTo>
                    <a:pt x="324" y="94"/>
                  </a:lnTo>
                  <a:lnTo>
                    <a:pt x="322" y="96"/>
                  </a:lnTo>
                  <a:lnTo>
                    <a:pt x="320" y="96"/>
                  </a:lnTo>
                  <a:lnTo>
                    <a:pt x="322" y="93"/>
                  </a:lnTo>
                  <a:lnTo>
                    <a:pt x="324" y="91"/>
                  </a:lnTo>
                  <a:lnTo>
                    <a:pt x="324" y="88"/>
                  </a:lnTo>
                  <a:lnTo>
                    <a:pt x="325" y="85"/>
                  </a:lnTo>
                  <a:lnTo>
                    <a:pt x="327" y="83"/>
                  </a:lnTo>
                  <a:lnTo>
                    <a:pt x="330" y="83"/>
                  </a:lnTo>
                  <a:close/>
                  <a:moveTo>
                    <a:pt x="344" y="77"/>
                  </a:moveTo>
                  <a:lnTo>
                    <a:pt x="354" y="78"/>
                  </a:lnTo>
                  <a:lnTo>
                    <a:pt x="355" y="78"/>
                  </a:lnTo>
                  <a:lnTo>
                    <a:pt x="357" y="78"/>
                  </a:lnTo>
                  <a:lnTo>
                    <a:pt x="358" y="78"/>
                  </a:lnTo>
                  <a:lnTo>
                    <a:pt x="360" y="78"/>
                  </a:lnTo>
                  <a:lnTo>
                    <a:pt x="361" y="78"/>
                  </a:lnTo>
                  <a:lnTo>
                    <a:pt x="366" y="78"/>
                  </a:lnTo>
                  <a:lnTo>
                    <a:pt x="368" y="78"/>
                  </a:lnTo>
                  <a:lnTo>
                    <a:pt x="369" y="78"/>
                  </a:lnTo>
                  <a:lnTo>
                    <a:pt x="371" y="80"/>
                  </a:lnTo>
                  <a:lnTo>
                    <a:pt x="371" y="80"/>
                  </a:lnTo>
                  <a:lnTo>
                    <a:pt x="371" y="80"/>
                  </a:lnTo>
                  <a:lnTo>
                    <a:pt x="371" y="82"/>
                  </a:lnTo>
                  <a:lnTo>
                    <a:pt x="369" y="83"/>
                  </a:lnTo>
                  <a:lnTo>
                    <a:pt x="369" y="85"/>
                  </a:lnTo>
                  <a:lnTo>
                    <a:pt x="369" y="85"/>
                  </a:lnTo>
                  <a:lnTo>
                    <a:pt x="369" y="85"/>
                  </a:lnTo>
                  <a:lnTo>
                    <a:pt x="369" y="86"/>
                  </a:lnTo>
                  <a:lnTo>
                    <a:pt x="369" y="88"/>
                  </a:lnTo>
                  <a:lnTo>
                    <a:pt x="369" y="88"/>
                  </a:lnTo>
                  <a:lnTo>
                    <a:pt x="368" y="89"/>
                  </a:lnTo>
                  <a:lnTo>
                    <a:pt x="366" y="91"/>
                  </a:lnTo>
                  <a:lnTo>
                    <a:pt x="366" y="91"/>
                  </a:lnTo>
                  <a:lnTo>
                    <a:pt x="366" y="93"/>
                  </a:lnTo>
                  <a:lnTo>
                    <a:pt x="365" y="93"/>
                  </a:lnTo>
                  <a:lnTo>
                    <a:pt x="365" y="94"/>
                  </a:lnTo>
                  <a:lnTo>
                    <a:pt x="365" y="94"/>
                  </a:lnTo>
                  <a:lnTo>
                    <a:pt x="365" y="96"/>
                  </a:lnTo>
                  <a:lnTo>
                    <a:pt x="363" y="97"/>
                  </a:lnTo>
                  <a:lnTo>
                    <a:pt x="363" y="97"/>
                  </a:lnTo>
                  <a:lnTo>
                    <a:pt x="361" y="97"/>
                  </a:lnTo>
                  <a:lnTo>
                    <a:pt x="361" y="97"/>
                  </a:lnTo>
                  <a:lnTo>
                    <a:pt x="360" y="96"/>
                  </a:lnTo>
                  <a:lnTo>
                    <a:pt x="360" y="97"/>
                  </a:lnTo>
                  <a:lnTo>
                    <a:pt x="360" y="97"/>
                  </a:lnTo>
                  <a:lnTo>
                    <a:pt x="358" y="99"/>
                  </a:lnTo>
                  <a:lnTo>
                    <a:pt x="357" y="99"/>
                  </a:lnTo>
                  <a:lnTo>
                    <a:pt x="357" y="97"/>
                  </a:lnTo>
                  <a:lnTo>
                    <a:pt x="355" y="97"/>
                  </a:lnTo>
                  <a:lnTo>
                    <a:pt x="355" y="99"/>
                  </a:lnTo>
                  <a:lnTo>
                    <a:pt x="354" y="100"/>
                  </a:lnTo>
                  <a:lnTo>
                    <a:pt x="354" y="100"/>
                  </a:lnTo>
                  <a:lnTo>
                    <a:pt x="352" y="100"/>
                  </a:lnTo>
                  <a:lnTo>
                    <a:pt x="350" y="100"/>
                  </a:lnTo>
                  <a:lnTo>
                    <a:pt x="349" y="100"/>
                  </a:lnTo>
                  <a:lnTo>
                    <a:pt x="347" y="100"/>
                  </a:lnTo>
                  <a:lnTo>
                    <a:pt x="347" y="100"/>
                  </a:lnTo>
                  <a:lnTo>
                    <a:pt x="346" y="100"/>
                  </a:lnTo>
                  <a:lnTo>
                    <a:pt x="343" y="100"/>
                  </a:lnTo>
                  <a:lnTo>
                    <a:pt x="341" y="100"/>
                  </a:lnTo>
                  <a:lnTo>
                    <a:pt x="341" y="100"/>
                  </a:lnTo>
                  <a:lnTo>
                    <a:pt x="339" y="100"/>
                  </a:lnTo>
                  <a:lnTo>
                    <a:pt x="339" y="99"/>
                  </a:lnTo>
                  <a:lnTo>
                    <a:pt x="338" y="97"/>
                  </a:lnTo>
                  <a:lnTo>
                    <a:pt x="338" y="96"/>
                  </a:lnTo>
                  <a:lnTo>
                    <a:pt x="336" y="93"/>
                  </a:lnTo>
                  <a:lnTo>
                    <a:pt x="338" y="91"/>
                  </a:lnTo>
                  <a:lnTo>
                    <a:pt x="338" y="91"/>
                  </a:lnTo>
                  <a:lnTo>
                    <a:pt x="339" y="93"/>
                  </a:lnTo>
                  <a:lnTo>
                    <a:pt x="339" y="91"/>
                  </a:lnTo>
                  <a:lnTo>
                    <a:pt x="339" y="91"/>
                  </a:lnTo>
                  <a:lnTo>
                    <a:pt x="339" y="91"/>
                  </a:lnTo>
                  <a:lnTo>
                    <a:pt x="338" y="91"/>
                  </a:lnTo>
                  <a:lnTo>
                    <a:pt x="336" y="89"/>
                  </a:lnTo>
                  <a:lnTo>
                    <a:pt x="336" y="88"/>
                  </a:lnTo>
                  <a:lnTo>
                    <a:pt x="336" y="85"/>
                  </a:lnTo>
                  <a:lnTo>
                    <a:pt x="336" y="85"/>
                  </a:lnTo>
                  <a:lnTo>
                    <a:pt x="338" y="83"/>
                  </a:lnTo>
                  <a:lnTo>
                    <a:pt x="338" y="83"/>
                  </a:lnTo>
                  <a:lnTo>
                    <a:pt x="338" y="82"/>
                  </a:lnTo>
                  <a:lnTo>
                    <a:pt x="338" y="80"/>
                  </a:lnTo>
                  <a:lnTo>
                    <a:pt x="338" y="80"/>
                  </a:lnTo>
                  <a:lnTo>
                    <a:pt x="341" y="77"/>
                  </a:lnTo>
                  <a:lnTo>
                    <a:pt x="344" y="77"/>
                  </a:lnTo>
                  <a:close/>
                  <a:moveTo>
                    <a:pt x="336" y="75"/>
                  </a:moveTo>
                  <a:lnTo>
                    <a:pt x="338" y="77"/>
                  </a:lnTo>
                  <a:lnTo>
                    <a:pt x="338" y="77"/>
                  </a:lnTo>
                  <a:lnTo>
                    <a:pt x="338" y="77"/>
                  </a:lnTo>
                  <a:lnTo>
                    <a:pt x="335" y="80"/>
                  </a:lnTo>
                  <a:lnTo>
                    <a:pt x="333" y="78"/>
                  </a:lnTo>
                  <a:lnTo>
                    <a:pt x="333" y="78"/>
                  </a:lnTo>
                  <a:lnTo>
                    <a:pt x="333" y="78"/>
                  </a:lnTo>
                  <a:lnTo>
                    <a:pt x="333" y="78"/>
                  </a:lnTo>
                  <a:lnTo>
                    <a:pt x="333" y="77"/>
                  </a:lnTo>
                  <a:lnTo>
                    <a:pt x="336" y="77"/>
                  </a:lnTo>
                  <a:lnTo>
                    <a:pt x="336" y="75"/>
                  </a:lnTo>
                  <a:close/>
                  <a:moveTo>
                    <a:pt x="355" y="74"/>
                  </a:moveTo>
                  <a:lnTo>
                    <a:pt x="357" y="75"/>
                  </a:lnTo>
                  <a:lnTo>
                    <a:pt x="357" y="75"/>
                  </a:lnTo>
                  <a:lnTo>
                    <a:pt x="357" y="77"/>
                  </a:lnTo>
                  <a:lnTo>
                    <a:pt x="357" y="77"/>
                  </a:lnTo>
                  <a:lnTo>
                    <a:pt x="352" y="77"/>
                  </a:lnTo>
                  <a:lnTo>
                    <a:pt x="350" y="77"/>
                  </a:lnTo>
                  <a:lnTo>
                    <a:pt x="350" y="77"/>
                  </a:lnTo>
                  <a:lnTo>
                    <a:pt x="352" y="75"/>
                  </a:lnTo>
                  <a:lnTo>
                    <a:pt x="354" y="74"/>
                  </a:lnTo>
                  <a:lnTo>
                    <a:pt x="355" y="74"/>
                  </a:lnTo>
                  <a:close/>
                  <a:moveTo>
                    <a:pt x="350" y="71"/>
                  </a:moveTo>
                  <a:lnTo>
                    <a:pt x="352" y="72"/>
                  </a:lnTo>
                  <a:lnTo>
                    <a:pt x="352" y="72"/>
                  </a:lnTo>
                  <a:lnTo>
                    <a:pt x="350" y="75"/>
                  </a:lnTo>
                  <a:lnTo>
                    <a:pt x="349" y="75"/>
                  </a:lnTo>
                  <a:lnTo>
                    <a:pt x="347" y="75"/>
                  </a:lnTo>
                  <a:lnTo>
                    <a:pt x="346" y="75"/>
                  </a:lnTo>
                  <a:lnTo>
                    <a:pt x="344" y="75"/>
                  </a:lnTo>
                  <a:lnTo>
                    <a:pt x="343" y="75"/>
                  </a:lnTo>
                  <a:lnTo>
                    <a:pt x="343" y="74"/>
                  </a:lnTo>
                  <a:lnTo>
                    <a:pt x="344" y="72"/>
                  </a:lnTo>
                  <a:lnTo>
                    <a:pt x="346" y="72"/>
                  </a:lnTo>
                  <a:lnTo>
                    <a:pt x="350" y="71"/>
                  </a:lnTo>
                  <a:close/>
                  <a:moveTo>
                    <a:pt x="343" y="67"/>
                  </a:moveTo>
                  <a:lnTo>
                    <a:pt x="343" y="67"/>
                  </a:lnTo>
                  <a:lnTo>
                    <a:pt x="343" y="71"/>
                  </a:lnTo>
                  <a:lnTo>
                    <a:pt x="343" y="72"/>
                  </a:lnTo>
                  <a:lnTo>
                    <a:pt x="343" y="74"/>
                  </a:lnTo>
                  <a:lnTo>
                    <a:pt x="341" y="75"/>
                  </a:lnTo>
                  <a:lnTo>
                    <a:pt x="339" y="75"/>
                  </a:lnTo>
                  <a:lnTo>
                    <a:pt x="339" y="72"/>
                  </a:lnTo>
                  <a:lnTo>
                    <a:pt x="341" y="72"/>
                  </a:lnTo>
                  <a:lnTo>
                    <a:pt x="341" y="71"/>
                  </a:lnTo>
                  <a:lnTo>
                    <a:pt x="343" y="69"/>
                  </a:lnTo>
                  <a:lnTo>
                    <a:pt x="343" y="67"/>
                  </a:lnTo>
                  <a:lnTo>
                    <a:pt x="343" y="67"/>
                  </a:lnTo>
                  <a:lnTo>
                    <a:pt x="343" y="67"/>
                  </a:lnTo>
                  <a:close/>
                  <a:moveTo>
                    <a:pt x="347" y="66"/>
                  </a:moveTo>
                  <a:lnTo>
                    <a:pt x="347" y="67"/>
                  </a:lnTo>
                  <a:lnTo>
                    <a:pt x="347" y="67"/>
                  </a:lnTo>
                  <a:lnTo>
                    <a:pt x="346" y="69"/>
                  </a:lnTo>
                  <a:lnTo>
                    <a:pt x="344" y="71"/>
                  </a:lnTo>
                  <a:lnTo>
                    <a:pt x="344" y="71"/>
                  </a:lnTo>
                  <a:lnTo>
                    <a:pt x="344" y="67"/>
                  </a:lnTo>
                  <a:lnTo>
                    <a:pt x="344" y="67"/>
                  </a:lnTo>
                  <a:lnTo>
                    <a:pt x="346" y="67"/>
                  </a:lnTo>
                  <a:lnTo>
                    <a:pt x="347" y="66"/>
                  </a:lnTo>
                  <a:lnTo>
                    <a:pt x="347" y="66"/>
                  </a:lnTo>
                  <a:close/>
                  <a:moveTo>
                    <a:pt x="343" y="44"/>
                  </a:moveTo>
                  <a:lnTo>
                    <a:pt x="343" y="44"/>
                  </a:lnTo>
                  <a:lnTo>
                    <a:pt x="343" y="45"/>
                  </a:lnTo>
                  <a:lnTo>
                    <a:pt x="344" y="47"/>
                  </a:lnTo>
                  <a:lnTo>
                    <a:pt x="344" y="47"/>
                  </a:lnTo>
                  <a:lnTo>
                    <a:pt x="343" y="48"/>
                  </a:lnTo>
                  <a:lnTo>
                    <a:pt x="341" y="48"/>
                  </a:lnTo>
                  <a:lnTo>
                    <a:pt x="341" y="47"/>
                  </a:lnTo>
                  <a:lnTo>
                    <a:pt x="341" y="45"/>
                  </a:lnTo>
                  <a:lnTo>
                    <a:pt x="343" y="44"/>
                  </a:lnTo>
                  <a:close/>
                  <a:moveTo>
                    <a:pt x="201" y="0"/>
                  </a:moveTo>
                  <a:lnTo>
                    <a:pt x="201" y="0"/>
                  </a:lnTo>
                  <a:lnTo>
                    <a:pt x="201" y="0"/>
                  </a:lnTo>
                  <a:lnTo>
                    <a:pt x="202" y="1"/>
                  </a:lnTo>
                  <a:lnTo>
                    <a:pt x="202" y="1"/>
                  </a:lnTo>
                  <a:lnTo>
                    <a:pt x="204" y="3"/>
                  </a:lnTo>
                  <a:lnTo>
                    <a:pt x="204" y="4"/>
                  </a:lnTo>
                  <a:lnTo>
                    <a:pt x="204" y="4"/>
                  </a:lnTo>
                  <a:lnTo>
                    <a:pt x="202" y="6"/>
                  </a:lnTo>
                  <a:lnTo>
                    <a:pt x="202" y="8"/>
                  </a:lnTo>
                  <a:lnTo>
                    <a:pt x="202" y="9"/>
                  </a:lnTo>
                  <a:lnTo>
                    <a:pt x="202" y="9"/>
                  </a:lnTo>
                  <a:lnTo>
                    <a:pt x="201" y="9"/>
                  </a:lnTo>
                  <a:lnTo>
                    <a:pt x="201" y="11"/>
                  </a:lnTo>
                  <a:lnTo>
                    <a:pt x="202" y="11"/>
                  </a:lnTo>
                  <a:lnTo>
                    <a:pt x="202" y="11"/>
                  </a:lnTo>
                  <a:lnTo>
                    <a:pt x="204" y="11"/>
                  </a:lnTo>
                  <a:lnTo>
                    <a:pt x="205" y="11"/>
                  </a:lnTo>
                  <a:lnTo>
                    <a:pt x="205" y="11"/>
                  </a:lnTo>
                  <a:lnTo>
                    <a:pt x="207" y="12"/>
                  </a:lnTo>
                  <a:lnTo>
                    <a:pt x="207" y="12"/>
                  </a:lnTo>
                  <a:lnTo>
                    <a:pt x="207" y="12"/>
                  </a:lnTo>
                  <a:lnTo>
                    <a:pt x="207" y="14"/>
                  </a:lnTo>
                  <a:lnTo>
                    <a:pt x="207" y="15"/>
                  </a:lnTo>
                  <a:lnTo>
                    <a:pt x="207" y="15"/>
                  </a:lnTo>
                  <a:lnTo>
                    <a:pt x="209" y="15"/>
                  </a:lnTo>
                  <a:lnTo>
                    <a:pt x="209" y="17"/>
                  </a:lnTo>
                  <a:lnTo>
                    <a:pt x="210" y="19"/>
                  </a:lnTo>
                  <a:lnTo>
                    <a:pt x="210" y="19"/>
                  </a:lnTo>
                  <a:lnTo>
                    <a:pt x="210" y="19"/>
                  </a:lnTo>
                  <a:lnTo>
                    <a:pt x="210" y="20"/>
                  </a:lnTo>
                  <a:lnTo>
                    <a:pt x="209" y="20"/>
                  </a:lnTo>
                  <a:lnTo>
                    <a:pt x="209" y="22"/>
                  </a:lnTo>
                  <a:lnTo>
                    <a:pt x="209" y="22"/>
                  </a:lnTo>
                  <a:lnTo>
                    <a:pt x="207" y="23"/>
                  </a:lnTo>
                  <a:lnTo>
                    <a:pt x="205" y="23"/>
                  </a:lnTo>
                  <a:lnTo>
                    <a:pt x="205" y="26"/>
                  </a:lnTo>
                  <a:lnTo>
                    <a:pt x="205" y="26"/>
                  </a:lnTo>
                  <a:lnTo>
                    <a:pt x="205" y="28"/>
                  </a:lnTo>
                  <a:lnTo>
                    <a:pt x="205" y="28"/>
                  </a:lnTo>
                  <a:lnTo>
                    <a:pt x="204" y="31"/>
                  </a:lnTo>
                  <a:lnTo>
                    <a:pt x="204" y="33"/>
                  </a:lnTo>
                  <a:lnTo>
                    <a:pt x="204" y="36"/>
                  </a:lnTo>
                  <a:lnTo>
                    <a:pt x="204" y="37"/>
                  </a:lnTo>
                  <a:lnTo>
                    <a:pt x="204" y="37"/>
                  </a:lnTo>
                  <a:lnTo>
                    <a:pt x="205" y="42"/>
                  </a:lnTo>
                  <a:lnTo>
                    <a:pt x="205" y="42"/>
                  </a:lnTo>
                  <a:lnTo>
                    <a:pt x="207" y="42"/>
                  </a:lnTo>
                  <a:lnTo>
                    <a:pt x="207" y="45"/>
                  </a:lnTo>
                  <a:lnTo>
                    <a:pt x="207" y="47"/>
                  </a:lnTo>
                  <a:lnTo>
                    <a:pt x="207" y="48"/>
                  </a:lnTo>
                  <a:lnTo>
                    <a:pt x="207" y="48"/>
                  </a:lnTo>
                  <a:lnTo>
                    <a:pt x="209" y="48"/>
                  </a:lnTo>
                  <a:lnTo>
                    <a:pt x="209" y="48"/>
                  </a:lnTo>
                  <a:lnTo>
                    <a:pt x="209" y="50"/>
                  </a:lnTo>
                  <a:lnTo>
                    <a:pt x="209" y="50"/>
                  </a:lnTo>
                  <a:lnTo>
                    <a:pt x="209" y="50"/>
                  </a:lnTo>
                  <a:lnTo>
                    <a:pt x="210" y="52"/>
                  </a:lnTo>
                  <a:lnTo>
                    <a:pt x="212" y="52"/>
                  </a:lnTo>
                  <a:lnTo>
                    <a:pt x="212" y="53"/>
                  </a:lnTo>
                  <a:lnTo>
                    <a:pt x="213" y="53"/>
                  </a:lnTo>
                  <a:lnTo>
                    <a:pt x="213" y="55"/>
                  </a:lnTo>
                  <a:lnTo>
                    <a:pt x="215" y="56"/>
                  </a:lnTo>
                  <a:lnTo>
                    <a:pt x="216" y="56"/>
                  </a:lnTo>
                  <a:lnTo>
                    <a:pt x="218" y="56"/>
                  </a:lnTo>
                  <a:lnTo>
                    <a:pt x="220" y="58"/>
                  </a:lnTo>
                  <a:lnTo>
                    <a:pt x="220" y="58"/>
                  </a:lnTo>
                  <a:lnTo>
                    <a:pt x="221" y="58"/>
                  </a:lnTo>
                  <a:lnTo>
                    <a:pt x="221" y="58"/>
                  </a:lnTo>
                  <a:lnTo>
                    <a:pt x="221" y="58"/>
                  </a:lnTo>
                  <a:lnTo>
                    <a:pt x="223" y="56"/>
                  </a:lnTo>
                  <a:lnTo>
                    <a:pt x="224" y="56"/>
                  </a:lnTo>
                  <a:lnTo>
                    <a:pt x="224" y="56"/>
                  </a:lnTo>
                  <a:lnTo>
                    <a:pt x="226" y="56"/>
                  </a:lnTo>
                  <a:lnTo>
                    <a:pt x="226" y="56"/>
                  </a:lnTo>
                  <a:lnTo>
                    <a:pt x="224" y="55"/>
                  </a:lnTo>
                  <a:lnTo>
                    <a:pt x="226" y="55"/>
                  </a:lnTo>
                  <a:lnTo>
                    <a:pt x="226" y="55"/>
                  </a:lnTo>
                  <a:lnTo>
                    <a:pt x="227" y="53"/>
                  </a:lnTo>
                  <a:lnTo>
                    <a:pt x="227" y="53"/>
                  </a:lnTo>
                  <a:lnTo>
                    <a:pt x="227" y="53"/>
                  </a:lnTo>
                  <a:lnTo>
                    <a:pt x="227" y="53"/>
                  </a:lnTo>
                  <a:lnTo>
                    <a:pt x="227" y="53"/>
                  </a:lnTo>
                  <a:lnTo>
                    <a:pt x="229" y="53"/>
                  </a:lnTo>
                  <a:lnTo>
                    <a:pt x="229" y="53"/>
                  </a:lnTo>
                  <a:lnTo>
                    <a:pt x="231" y="53"/>
                  </a:lnTo>
                  <a:lnTo>
                    <a:pt x="231" y="53"/>
                  </a:lnTo>
                  <a:lnTo>
                    <a:pt x="232" y="53"/>
                  </a:lnTo>
                  <a:lnTo>
                    <a:pt x="232" y="53"/>
                  </a:lnTo>
                  <a:lnTo>
                    <a:pt x="232" y="53"/>
                  </a:lnTo>
                  <a:lnTo>
                    <a:pt x="232" y="52"/>
                  </a:lnTo>
                  <a:lnTo>
                    <a:pt x="234" y="52"/>
                  </a:lnTo>
                  <a:lnTo>
                    <a:pt x="234" y="52"/>
                  </a:lnTo>
                  <a:lnTo>
                    <a:pt x="235" y="52"/>
                  </a:lnTo>
                  <a:lnTo>
                    <a:pt x="237" y="52"/>
                  </a:lnTo>
                  <a:lnTo>
                    <a:pt x="238" y="52"/>
                  </a:lnTo>
                  <a:lnTo>
                    <a:pt x="238" y="50"/>
                  </a:lnTo>
                  <a:lnTo>
                    <a:pt x="240" y="50"/>
                  </a:lnTo>
                  <a:lnTo>
                    <a:pt x="240" y="48"/>
                  </a:lnTo>
                  <a:lnTo>
                    <a:pt x="242" y="47"/>
                  </a:lnTo>
                  <a:lnTo>
                    <a:pt x="242" y="47"/>
                  </a:lnTo>
                  <a:lnTo>
                    <a:pt x="243" y="47"/>
                  </a:lnTo>
                  <a:lnTo>
                    <a:pt x="245" y="47"/>
                  </a:lnTo>
                  <a:lnTo>
                    <a:pt x="245" y="47"/>
                  </a:lnTo>
                  <a:lnTo>
                    <a:pt x="245" y="47"/>
                  </a:lnTo>
                  <a:lnTo>
                    <a:pt x="246" y="47"/>
                  </a:lnTo>
                  <a:lnTo>
                    <a:pt x="246" y="48"/>
                  </a:lnTo>
                  <a:lnTo>
                    <a:pt x="248" y="48"/>
                  </a:lnTo>
                  <a:lnTo>
                    <a:pt x="250" y="48"/>
                  </a:lnTo>
                  <a:lnTo>
                    <a:pt x="250" y="48"/>
                  </a:lnTo>
                  <a:lnTo>
                    <a:pt x="251" y="48"/>
                  </a:lnTo>
                  <a:lnTo>
                    <a:pt x="253" y="48"/>
                  </a:lnTo>
                  <a:lnTo>
                    <a:pt x="253" y="48"/>
                  </a:lnTo>
                  <a:lnTo>
                    <a:pt x="254" y="48"/>
                  </a:lnTo>
                  <a:lnTo>
                    <a:pt x="254" y="47"/>
                  </a:lnTo>
                  <a:lnTo>
                    <a:pt x="254" y="47"/>
                  </a:lnTo>
                  <a:lnTo>
                    <a:pt x="256" y="48"/>
                  </a:lnTo>
                  <a:lnTo>
                    <a:pt x="257" y="48"/>
                  </a:lnTo>
                  <a:lnTo>
                    <a:pt x="261" y="48"/>
                  </a:lnTo>
                  <a:lnTo>
                    <a:pt x="262" y="48"/>
                  </a:lnTo>
                  <a:lnTo>
                    <a:pt x="262" y="48"/>
                  </a:lnTo>
                  <a:lnTo>
                    <a:pt x="262" y="47"/>
                  </a:lnTo>
                  <a:lnTo>
                    <a:pt x="262" y="45"/>
                  </a:lnTo>
                  <a:lnTo>
                    <a:pt x="262" y="45"/>
                  </a:lnTo>
                  <a:lnTo>
                    <a:pt x="261" y="44"/>
                  </a:lnTo>
                  <a:lnTo>
                    <a:pt x="261" y="44"/>
                  </a:lnTo>
                  <a:lnTo>
                    <a:pt x="259" y="42"/>
                  </a:lnTo>
                  <a:lnTo>
                    <a:pt x="259" y="42"/>
                  </a:lnTo>
                  <a:lnTo>
                    <a:pt x="261" y="42"/>
                  </a:lnTo>
                  <a:lnTo>
                    <a:pt x="261" y="42"/>
                  </a:lnTo>
                  <a:lnTo>
                    <a:pt x="261" y="41"/>
                  </a:lnTo>
                  <a:lnTo>
                    <a:pt x="261" y="39"/>
                  </a:lnTo>
                  <a:lnTo>
                    <a:pt x="262" y="39"/>
                  </a:lnTo>
                  <a:lnTo>
                    <a:pt x="262" y="39"/>
                  </a:lnTo>
                  <a:lnTo>
                    <a:pt x="262" y="39"/>
                  </a:lnTo>
                  <a:lnTo>
                    <a:pt x="262" y="39"/>
                  </a:lnTo>
                  <a:lnTo>
                    <a:pt x="265" y="41"/>
                  </a:lnTo>
                  <a:lnTo>
                    <a:pt x="267" y="41"/>
                  </a:lnTo>
                  <a:lnTo>
                    <a:pt x="270" y="41"/>
                  </a:lnTo>
                  <a:lnTo>
                    <a:pt x="270" y="39"/>
                  </a:lnTo>
                  <a:lnTo>
                    <a:pt x="272" y="39"/>
                  </a:lnTo>
                  <a:lnTo>
                    <a:pt x="273" y="39"/>
                  </a:lnTo>
                  <a:lnTo>
                    <a:pt x="273" y="39"/>
                  </a:lnTo>
                  <a:lnTo>
                    <a:pt x="275" y="39"/>
                  </a:lnTo>
                  <a:lnTo>
                    <a:pt x="275" y="39"/>
                  </a:lnTo>
                  <a:lnTo>
                    <a:pt x="276" y="37"/>
                  </a:lnTo>
                  <a:lnTo>
                    <a:pt x="276" y="37"/>
                  </a:lnTo>
                  <a:lnTo>
                    <a:pt x="276" y="39"/>
                  </a:lnTo>
                  <a:lnTo>
                    <a:pt x="276" y="39"/>
                  </a:lnTo>
                  <a:lnTo>
                    <a:pt x="278" y="41"/>
                  </a:lnTo>
                  <a:lnTo>
                    <a:pt x="278" y="41"/>
                  </a:lnTo>
                  <a:lnTo>
                    <a:pt x="279" y="41"/>
                  </a:lnTo>
                  <a:lnTo>
                    <a:pt x="279" y="41"/>
                  </a:lnTo>
                  <a:lnTo>
                    <a:pt x="279" y="41"/>
                  </a:lnTo>
                  <a:lnTo>
                    <a:pt x="279" y="42"/>
                  </a:lnTo>
                  <a:lnTo>
                    <a:pt x="281" y="42"/>
                  </a:lnTo>
                  <a:lnTo>
                    <a:pt x="281" y="42"/>
                  </a:lnTo>
                  <a:lnTo>
                    <a:pt x="281" y="42"/>
                  </a:lnTo>
                  <a:lnTo>
                    <a:pt x="283" y="42"/>
                  </a:lnTo>
                  <a:lnTo>
                    <a:pt x="283" y="44"/>
                  </a:lnTo>
                  <a:lnTo>
                    <a:pt x="284" y="44"/>
                  </a:lnTo>
                  <a:lnTo>
                    <a:pt x="286" y="44"/>
                  </a:lnTo>
                  <a:lnTo>
                    <a:pt x="287" y="44"/>
                  </a:lnTo>
                  <a:lnTo>
                    <a:pt x="287" y="45"/>
                  </a:lnTo>
                  <a:lnTo>
                    <a:pt x="289" y="45"/>
                  </a:lnTo>
                  <a:lnTo>
                    <a:pt x="289" y="44"/>
                  </a:lnTo>
                  <a:lnTo>
                    <a:pt x="291" y="44"/>
                  </a:lnTo>
                  <a:lnTo>
                    <a:pt x="292" y="42"/>
                  </a:lnTo>
                  <a:lnTo>
                    <a:pt x="292" y="42"/>
                  </a:lnTo>
                  <a:lnTo>
                    <a:pt x="294" y="42"/>
                  </a:lnTo>
                  <a:lnTo>
                    <a:pt x="294" y="42"/>
                  </a:lnTo>
                  <a:lnTo>
                    <a:pt x="294" y="42"/>
                  </a:lnTo>
                  <a:lnTo>
                    <a:pt x="294" y="42"/>
                  </a:lnTo>
                  <a:lnTo>
                    <a:pt x="295" y="42"/>
                  </a:lnTo>
                  <a:lnTo>
                    <a:pt x="297" y="42"/>
                  </a:lnTo>
                  <a:lnTo>
                    <a:pt x="297" y="44"/>
                  </a:lnTo>
                  <a:lnTo>
                    <a:pt x="298" y="42"/>
                  </a:lnTo>
                  <a:lnTo>
                    <a:pt x="300" y="42"/>
                  </a:lnTo>
                  <a:lnTo>
                    <a:pt x="300" y="42"/>
                  </a:lnTo>
                  <a:lnTo>
                    <a:pt x="300" y="42"/>
                  </a:lnTo>
                  <a:lnTo>
                    <a:pt x="302" y="44"/>
                  </a:lnTo>
                  <a:lnTo>
                    <a:pt x="302" y="44"/>
                  </a:lnTo>
                  <a:lnTo>
                    <a:pt x="302" y="44"/>
                  </a:lnTo>
                  <a:lnTo>
                    <a:pt x="303" y="44"/>
                  </a:lnTo>
                  <a:lnTo>
                    <a:pt x="305" y="44"/>
                  </a:lnTo>
                  <a:lnTo>
                    <a:pt x="305" y="44"/>
                  </a:lnTo>
                  <a:lnTo>
                    <a:pt x="306" y="44"/>
                  </a:lnTo>
                  <a:lnTo>
                    <a:pt x="306" y="42"/>
                  </a:lnTo>
                  <a:lnTo>
                    <a:pt x="308" y="42"/>
                  </a:lnTo>
                  <a:lnTo>
                    <a:pt x="309" y="42"/>
                  </a:lnTo>
                  <a:lnTo>
                    <a:pt x="309" y="41"/>
                  </a:lnTo>
                  <a:lnTo>
                    <a:pt x="311" y="39"/>
                  </a:lnTo>
                  <a:lnTo>
                    <a:pt x="311" y="39"/>
                  </a:lnTo>
                  <a:lnTo>
                    <a:pt x="311" y="37"/>
                  </a:lnTo>
                  <a:lnTo>
                    <a:pt x="313" y="34"/>
                  </a:lnTo>
                  <a:lnTo>
                    <a:pt x="313" y="34"/>
                  </a:lnTo>
                  <a:lnTo>
                    <a:pt x="313" y="33"/>
                  </a:lnTo>
                  <a:lnTo>
                    <a:pt x="314" y="31"/>
                  </a:lnTo>
                  <a:lnTo>
                    <a:pt x="314" y="31"/>
                  </a:lnTo>
                  <a:lnTo>
                    <a:pt x="314" y="30"/>
                  </a:lnTo>
                  <a:lnTo>
                    <a:pt x="316" y="30"/>
                  </a:lnTo>
                  <a:lnTo>
                    <a:pt x="316" y="28"/>
                  </a:lnTo>
                  <a:lnTo>
                    <a:pt x="317" y="26"/>
                  </a:lnTo>
                  <a:lnTo>
                    <a:pt x="317" y="26"/>
                  </a:lnTo>
                  <a:lnTo>
                    <a:pt x="319" y="23"/>
                  </a:lnTo>
                  <a:lnTo>
                    <a:pt x="319" y="22"/>
                  </a:lnTo>
                  <a:lnTo>
                    <a:pt x="320" y="22"/>
                  </a:lnTo>
                  <a:lnTo>
                    <a:pt x="320" y="22"/>
                  </a:lnTo>
                  <a:lnTo>
                    <a:pt x="320" y="20"/>
                  </a:lnTo>
                  <a:lnTo>
                    <a:pt x="322" y="20"/>
                  </a:lnTo>
                  <a:lnTo>
                    <a:pt x="322" y="19"/>
                  </a:lnTo>
                  <a:lnTo>
                    <a:pt x="322" y="19"/>
                  </a:lnTo>
                  <a:lnTo>
                    <a:pt x="324" y="17"/>
                  </a:lnTo>
                  <a:lnTo>
                    <a:pt x="324" y="17"/>
                  </a:lnTo>
                  <a:lnTo>
                    <a:pt x="325" y="14"/>
                  </a:lnTo>
                  <a:lnTo>
                    <a:pt x="325" y="14"/>
                  </a:lnTo>
                  <a:lnTo>
                    <a:pt x="327" y="14"/>
                  </a:lnTo>
                  <a:lnTo>
                    <a:pt x="328" y="15"/>
                  </a:lnTo>
                  <a:lnTo>
                    <a:pt x="330" y="17"/>
                  </a:lnTo>
                  <a:lnTo>
                    <a:pt x="333" y="23"/>
                  </a:lnTo>
                  <a:lnTo>
                    <a:pt x="333" y="28"/>
                  </a:lnTo>
                  <a:lnTo>
                    <a:pt x="333" y="31"/>
                  </a:lnTo>
                  <a:lnTo>
                    <a:pt x="336" y="37"/>
                  </a:lnTo>
                  <a:lnTo>
                    <a:pt x="336" y="39"/>
                  </a:lnTo>
                  <a:lnTo>
                    <a:pt x="336" y="39"/>
                  </a:lnTo>
                  <a:lnTo>
                    <a:pt x="338" y="41"/>
                  </a:lnTo>
                  <a:lnTo>
                    <a:pt x="338" y="44"/>
                  </a:lnTo>
                  <a:lnTo>
                    <a:pt x="338" y="44"/>
                  </a:lnTo>
                  <a:lnTo>
                    <a:pt x="338" y="45"/>
                  </a:lnTo>
                  <a:lnTo>
                    <a:pt x="338" y="45"/>
                  </a:lnTo>
                  <a:lnTo>
                    <a:pt x="339" y="45"/>
                  </a:lnTo>
                  <a:lnTo>
                    <a:pt x="339" y="47"/>
                  </a:lnTo>
                  <a:lnTo>
                    <a:pt x="341" y="48"/>
                  </a:lnTo>
                  <a:lnTo>
                    <a:pt x="341" y="48"/>
                  </a:lnTo>
                  <a:lnTo>
                    <a:pt x="344" y="50"/>
                  </a:lnTo>
                  <a:lnTo>
                    <a:pt x="346" y="50"/>
                  </a:lnTo>
                  <a:lnTo>
                    <a:pt x="347" y="50"/>
                  </a:lnTo>
                  <a:lnTo>
                    <a:pt x="349" y="52"/>
                  </a:lnTo>
                  <a:lnTo>
                    <a:pt x="350" y="55"/>
                  </a:lnTo>
                  <a:lnTo>
                    <a:pt x="349" y="58"/>
                  </a:lnTo>
                  <a:lnTo>
                    <a:pt x="349" y="58"/>
                  </a:lnTo>
                  <a:lnTo>
                    <a:pt x="349" y="59"/>
                  </a:lnTo>
                  <a:lnTo>
                    <a:pt x="347" y="59"/>
                  </a:lnTo>
                  <a:lnTo>
                    <a:pt x="347" y="61"/>
                  </a:lnTo>
                  <a:lnTo>
                    <a:pt x="344" y="63"/>
                  </a:lnTo>
                  <a:lnTo>
                    <a:pt x="343" y="64"/>
                  </a:lnTo>
                  <a:lnTo>
                    <a:pt x="341" y="66"/>
                  </a:lnTo>
                  <a:lnTo>
                    <a:pt x="339" y="69"/>
                  </a:lnTo>
                  <a:lnTo>
                    <a:pt x="336" y="72"/>
                  </a:lnTo>
                  <a:lnTo>
                    <a:pt x="336" y="72"/>
                  </a:lnTo>
                  <a:lnTo>
                    <a:pt x="335" y="74"/>
                  </a:lnTo>
                  <a:lnTo>
                    <a:pt x="335" y="74"/>
                  </a:lnTo>
                  <a:lnTo>
                    <a:pt x="332" y="75"/>
                  </a:lnTo>
                  <a:lnTo>
                    <a:pt x="330" y="77"/>
                  </a:lnTo>
                  <a:lnTo>
                    <a:pt x="328" y="78"/>
                  </a:lnTo>
                  <a:lnTo>
                    <a:pt x="328" y="82"/>
                  </a:lnTo>
                  <a:lnTo>
                    <a:pt x="327" y="83"/>
                  </a:lnTo>
                  <a:lnTo>
                    <a:pt x="325" y="83"/>
                  </a:lnTo>
                  <a:lnTo>
                    <a:pt x="324" y="86"/>
                  </a:lnTo>
                  <a:lnTo>
                    <a:pt x="324" y="88"/>
                  </a:lnTo>
                  <a:lnTo>
                    <a:pt x="324" y="89"/>
                  </a:lnTo>
                  <a:lnTo>
                    <a:pt x="322" y="91"/>
                  </a:lnTo>
                  <a:lnTo>
                    <a:pt x="320" y="93"/>
                  </a:lnTo>
                  <a:lnTo>
                    <a:pt x="320" y="94"/>
                  </a:lnTo>
                  <a:lnTo>
                    <a:pt x="319" y="96"/>
                  </a:lnTo>
                  <a:lnTo>
                    <a:pt x="319" y="96"/>
                  </a:lnTo>
                  <a:lnTo>
                    <a:pt x="316" y="94"/>
                  </a:lnTo>
                  <a:lnTo>
                    <a:pt x="311" y="97"/>
                  </a:lnTo>
                  <a:lnTo>
                    <a:pt x="309" y="97"/>
                  </a:lnTo>
                  <a:lnTo>
                    <a:pt x="314" y="97"/>
                  </a:lnTo>
                  <a:lnTo>
                    <a:pt x="316" y="99"/>
                  </a:lnTo>
                  <a:lnTo>
                    <a:pt x="320" y="99"/>
                  </a:lnTo>
                  <a:lnTo>
                    <a:pt x="324" y="96"/>
                  </a:lnTo>
                  <a:lnTo>
                    <a:pt x="325" y="94"/>
                  </a:lnTo>
                  <a:lnTo>
                    <a:pt x="330" y="93"/>
                  </a:lnTo>
                  <a:lnTo>
                    <a:pt x="330" y="91"/>
                  </a:lnTo>
                  <a:lnTo>
                    <a:pt x="333" y="89"/>
                  </a:lnTo>
                  <a:lnTo>
                    <a:pt x="333" y="89"/>
                  </a:lnTo>
                  <a:lnTo>
                    <a:pt x="335" y="89"/>
                  </a:lnTo>
                  <a:lnTo>
                    <a:pt x="336" y="89"/>
                  </a:lnTo>
                  <a:lnTo>
                    <a:pt x="336" y="91"/>
                  </a:lnTo>
                  <a:lnTo>
                    <a:pt x="335" y="91"/>
                  </a:lnTo>
                  <a:lnTo>
                    <a:pt x="335" y="93"/>
                  </a:lnTo>
                  <a:lnTo>
                    <a:pt x="336" y="93"/>
                  </a:lnTo>
                  <a:lnTo>
                    <a:pt x="336" y="94"/>
                  </a:lnTo>
                  <a:lnTo>
                    <a:pt x="336" y="96"/>
                  </a:lnTo>
                  <a:lnTo>
                    <a:pt x="336" y="97"/>
                  </a:lnTo>
                  <a:lnTo>
                    <a:pt x="338" y="99"/>
                  </a:lnTo>
                  <a:lnTo>
                    <a:pt x="338" y="99"/>
                  </a:lnTo>
                  <a:lnTo>
                    <a:pt x="338" y="100"/>
                  </a:lnTo>
                  <a:lnTo>
                    <a:pt x="339" y="102"/>
                  </a:lnTo>
                  <a:lnTo>
                    <a:pt x="339" y="102"/>
                  </a:lnTo>
                  <a:lnTo>
                    <a:pt x="343" y="104"/>
                  </a:lnTo>
                  <a:lnTo>
                    <a:pt x="344" y="104"/>
                  </a:lnTo>
                  <a:lnTo>
                    <a:pt x="346" y="102"/>
                  </a:lnTo>
                  <a:lnTo>
                    <a:pt x="346" y="102"/>
                  </a:lnTo>
                  <a:lnTo>
                    <a:pt x="347" y="102"/>
                  </a:lnTo>
                  <a:lnTo>
                    <a:pt x="349" y="102"/>
                  </a:lnTo>
                  <a:lnTo>
                    <a:pt x="352" y="104"/>
                  </a:lnTo>
                  <a:lnTo>
                    <a:pt x="354" y="102"/>
                  </a:lnTo>
                  <a:lnTo>
                    <a:pt x="358" y="100"/>
                  </a:lnTo>
                  <a:lnTo>
                    <a:pt x="357" y="104"/>
                  </a:lnTo>
                  <a:lnTo>
                    <a:pt x="355" y="107"/>
                  </a:lnTo>
                  <a:lnTo>
                    <a:pt x="355" y="108"/>
                  </a:lnTo>
                  <a:lnTo>
                    <a:pt x="355" y="111"/>
                  </a:lnTo>
                  <a:lnTo>
                    <a:pt x="354" y="113"/>
                  </a:lnTo>
                  <a:lnTo>
                    <a:pt x="354" y="113"/>
                  </a:lnTo>
                  <a:lnTo>
                    <a:pt x="354" y="113"/>
                  </a:lnTo>
                  <a:lnTo>
                    <a:pt x="355" y="113"/>
                  </a:lnTo>
                  <a:lnTo>
                    <a:pt x="355" y="111"/>
                  </a:lnTo>
                  <a:lnTo>
                    <a:pt x="357" y="108"/>
                  </a:lnTo>
                  <a:lnTo>
                    <a:pt x="360" y="104"/>
                  </a:lnTo>
                  <a:lnTo>
                    <a:pt x="360" y="102"/>
                  </a:lnTo>
                  <a:lnTo>
                    <a:pt x="363" y="102"/>
                  </a:lnTo>
                  <a:lnTo>
                    <a:pt x="366" y="97"/>
                  </a:lnTo>
                  <a:lnTo>
                    <a:pt x="368" y="97"/>
                  </a:lnTo>
                  <a:lnTo>
                    <a:pt x="369" y="97"/>
                  </a:lnTo>
                  <a:lnTo>
                    <a:pt x="371" y="99"/>
                  </a:lnTo>
                  <a:lnTo>
                    <a:pt x="371" y="97"/>
                  </a:lnTo>
                  <a:lnTo>
                    <a:pt x="373" y="97"/>
                  </a:lnTo>
                  <a:lnTo>
                    <a:pt x="371" y="96"/>
                  </a:lnTo>
                  <a:lnTo>
                    <a:pt x="369" y="96"/>
                  </a:lnTo>
                  <a:lnTo>
                    <a:pt x="369" y="94"/>
                  </a:lnTo>
                  <a:lnTo>
                    <a:pt x="371" y="93"/>
                  </a:lnTo>
                  <a:lnTo>
                    <a:pt x="371" y="91"/>
                  </a:lnTo>
                  <a:lnTo>
                    <a:pt x="373" y="91"/>
                  </a:lnTo>
                  <a:lnTo>
                    <a:pt x="373" y="89"/>
                  </a:lnTo>
                  <a:lnTo>
                    <a:pt x="373" y="88"/>
                  </a:lnTo>
                  <a:lnTo>
                    <a:pt x="374" y="88"/>
                  </a:lnTo>
                  <a:lnTo>
                    <a:pt x="376" y="86"/>
                  </a:lnTo>
                  <a:lnTo>
                    <a:pt x="376" y="86"/>
                  </a:lnTo>
                  <a:lnTo>
                    <a:pt x="376" y="86"/>
                  </a:lnTo>
                  <a:lnTo>
                    <a:pt x="376" y="85"/>
                  </a:lnTo>
                  <a:lnTo>
                    <a:pt x="377" y="86"/>
                  </a:lnTo>
                  <a:lnTo>
                    <a:pt x="379" y="85"/>
                  </a:lnTo>
                  <a:lnTo>
                    <a:pt x="380" y="85"/>
                  </a:lnTo>
                  <a:lnTo>
                    <a:pt x="380" y="85"/>
                  </a:lnTo>
                  <a:lnTo>
                    <a:pt x="380" y="86"/>
                  </a:lnTo>
                  <a:lnTo>
                    <a:pt x="382" y="86"/>
                  </a:lnTo>
                  <a:lnTo>
                    <a:pt x="382" y="86"/>
                  </a:lnTo>
                  <a:lnTo>
                    <a:pt x="384" y="85"/>
                  </a:lnTo>
                  <a:lnTo>
                    <a:pt x="385" y="86"/>
                  </a:lnTo>
                  <a:lnTo>
                    <a:pt x="385" y="86"/>
                  </a:lnTo>
                  <a:lnTo>
                    <a:pt x="385" y="86"/>
                  </a:lnTo>
                  <a:lnTo>
                    <a:pt x="385" y="85"/>
                  </a:lnTo>
                  <a:lnTo>
                    <a:pt x="385" y="85"/>
                  </a:lnTo>
                  <a:lnTo>
                    <a:pt x="385" y="85"/>
                  </a:lnTo>
                  <a:lnTo>
                    <a:pt x="387" y="85"/>
                  </a:lnTo>
                  <a:lnTo>
                    <a:pt x="388" y="85"/>
                  </a:lnTo>
                  <a:lnTo>
                    <a:pt x="390" y="86"/>
                  </a:lnTo>
                  <a:lnTo>
                    <a:pt x="391" y="86"/>
                  </a:lnTo>
                  <a:lnTo>
                    <a:pt x="391" y="86"/>
                  </a:lnTo>
                  <a:lnTo>
                    <a:pt x="393" y="86"/>
                  </a:lnTo>
                  <a:lnTo>
                    <a:pt x="395" y="86"/>
                  </a:lnTo>
                  <a:lnTo>
                    <a:pt x="395" y="88"/>
                  </a:lnTo>
                  <a:lnTo>
                    <a:pt x="396" y="88"/>
                  </a:lnTo>
                  <a:lnTo>
                    <a:pt x="396" y="89"/>
                  </a:lnTo>
                  <a:lnTo>
                    <a:pt x="398" y="89"/>
                  </a:lnTo>
                  <a:lnTo>
                    <a:pt x="399" y="89"/>
                  </a:lnTo>
                  <a:lnTo>
                    <a:pt x="401" y="91"/>
                  </a:lnTo>
                  <a:lnTo>
                    <a:pt x="402" y="89"/>
                  </a:lnTo>
                  <a:lnTo>
                    <a:pt x="402" y="91"/>
                  </a:lnTo>
                  <a:lnTo>
                    <a:pt x="404" y="91"/>
                  </a:lnTo>
                  <a:lnTo>
                    <a:pt x="406" y="91"/>
                  </a:lnTo>
                  <a:lnTo>
                    <a:pt x="406" y="93"/>
                  </a:lnTo>
                  <a:lnTo>
                    <a:pt x="409" y="93"/>
                  </a:lnTo>
                  <a:lnTo>
                    <a:pt x="410" y="94"/>
                  </a:lnTo>
                  <a:lnTo>
                    <a:pt x="412" y="94"/>
                  </a:lnTo>
                  <a:lnTo>
                    <a:pt x="414" y="94"/>
                  </a:lnTo>
                  <a:lnTo>
                    <a:pt x="415" y="97"/>
                  </a:lnTo>
                  <a:lnTo>
                    <a:pt x="415" y="100"/>
                  </a:lnTo>
                  <a:lnTo>
                    <a:pt x="417" y="100"/>
                  </a:lnTo>
                  <a:lnTo>
                    <a:pt x="417" y="99"/>
                  </a:lnTo>
                  <a:lnTo>
                    <a:pt x="418" y="97"/>
                  </a:lnTo>
                  <a:lnTo>
                    <a:pt x="420" y="96"/>
                  </a:lnTo>
                  <a:lnTo>
                    <a:pt x="420" y="97"/>
                  </a:lnTo>
                  <a:lnTo>
                    <a:pt x="421" y="99"/>
                  </a:lnTo>
                  <a:lnTo>
                    <a:pt x="423" y="99"/>
                  </a:lnTo>
                  <a:lnTo>
                    <a:pt x="423" y="100"/>
                  </a:lnTo>
                  <a:lnTo>
                    <a:pt x="425" y="100"/>
                  </a:lnTo>
                  <a:lnTo>
                    <a:pt x="423" y="100"/>
                  </a:lnTo>
                  <a:lnTo>
                    <a:pt x="425" y="100"/>
                  </a:lnTo>
                  <a:lnTo>
                    <a:pt x="425" y="100"/>
                  </a:lnTo>
                  <a:lnTo>
                    <a:pt x="426" y="102"/>
                  </a:lnTo>
                  <a:lnTo>
                    <a:pt x="426" y="104"/>
                  </a:lnTo>
                  <a:lnTo>
                    <a:pt x="426" y="105"/>
                  </a:lnTo>
                  <a:lnTo>
                    <a:pt x="426" y="105"/>
                  </a:lnTo>
                  <a:lnTo>
                    <a:pt x="426" y="107"/>
                  </a:lnTo>
                  <a:lnTo>
                    <a:pt x="425" y="107"/>
                  </a:lnTo>
                  <a:lnTo>
                    <a:pt x="425" y="107"/>
                  </a:lnTo>
                  <a:lnTo>
                    <a:pt x="423" y="108"/>
                  </a:lnTo>
                  <a:lnTo>
                    <a:pt x="425" y="108"/>
                  </a:lnTo>
                  <a:lnTo>
                    <a:pt x="425" y="110"/>
                  </a:lnTo>
                  <a:lnTo>
                    <a:pt x="426" y="107"/>
                  </a:lnTo>
                  <a:lnTo>
                    <a:pt x="428" y="107"/>
                  </a:lnTo>
                  <a:lnTo>
                    <a:pt x="428" y="107"/>
                  </a:lnTo>
                  <a:lnTo>
                    <a:pt x="429" y="108"/>
                  </a:lnTo>
                  <a:lnTo>
                    <a:pt x="429" y="110"/>
                  </a:lnTo>
                  <a:lnTo>
                    <a:pt x="428" y="110"/>
                  </a:lnTo>
                  <a:lnTo>
                    <a:pt x="428" y="111"/>
                  </a:lnTo>
                  <a:lnTo>
                    <a:pt x="426" y="111"/>
                  </a:lnTo>
                  <a:lnTo>
                    <a:pt x="426" y="111"/>
                  </a:lnTo>
                  <a:lnTo>
                    <a:pt x="426" y="113"/>
                  </a:lnTo>
                  <a:lnTo>
                    <a:pt x="426" y="115"/>
                  </a:lnTo>
                  <a:lnTo>
                    <a:pt x="425" y="121"/>
                  </a:lnTo>
                  <a:lnTo>
                    <a:pt x="425" y="121"/>
                  </a:lnTo>
                  <a:lnTo>
                    <a:pt x="426" y="121"/>
                  </a:lnTo>
                  <a:lnTo>
                    <a:pt x="428" y="118"/>
                  </a:lnTo>
                  <a:lnTo>
                    <a:pt x="429" y="115"/>
                  </a:lnTo>
                  <a:lnTo>
                    <a:pt x="431" y="111"/>
                  </a:lnTo>
                  <a:lnTo>
                    <a:pt x="431" y="111"/>
                  </a:lnTo>
                  <a:lnTo>
                    <a:pt x="432" y="111"/>
                  </a:lnTo>
                  <a:lnTo>
                    <a:pt x="432" y="111"/>
                  </a:lnTo>
                  <a:lnTo>
                    <a:pt x="432" y="111"/>
                  </a:lnTo>
                  <a:lnTo>
                    <a:pt x="432" y="113"/>
                  </a:lnTo>
                  <a:lnTo>
                    <a:pt x="432" y="115"/>
                  </a:lnTo>
                  <a:lnTo>
                    <a:pt x="431" y="115"/>
                  </a:lnTo>
                  <a:lnTo>
                    <a:pt x="432" y="116"/>
                  </a:lnTo>
                  <a:lnTo>
                    <a:pt x="434" y="113"/>
                  </a:lnTo>
                  <a:lnTo>
                    <a:pt x="436" y="113"/>
                  </a:lnTo>
                  <a:lnTo>
                    <a:pt x="437" y="113"/>
                  </a:lnTo>
                  <a:lnTo>
                    <a:pt x="439" y="111"/>
                  </a:lnTo>
                  <a:lnTo>
                    <a:pt x="442" y="111"/>
                  </a:lnTo>
                  <a:lnTo>
                    <a:pt x="443" y="110"/>
                  </a:lnTo>
                  <a:lnTo>
                    <a:pt x="443" y="110"/>
                  </a:lnTo>
                  <a:lnTo>
                    <a:pt x="445" y="110"/>
                  </a:lnTo>
                  <a:lnTo>
                    <a:pt x="450" y="111"/>
                  </a:lnTo>
                  <a:lnTo>
                    <a:pt x="451" y="111"/>
                  </a:lnTo>
                  <a:lnTo>
                    <a:pt x="455" y="113"/>
                  </a:lnTo>
                  <a:lnTo>
                    <a:pt x="455" y="113"/>
                  </a:lnTo>
                  <a:lnTo>
                    <a:pt x="459" y="115"/>
                  </a:lnTo>
                  <a:lnTo>
                    <a:pt x="464" y="116"/>
                  </a:lnTo>
                  <a:lnTo>
                    <a:pt x="466" y="115"/>
                  </a:lnTo>
                  <a:lnTo>
                    <a:pt x="467" y="116"/>
                  </a:lnTo>
                  <a:lnTo>
                    <a:pt x="469" y="116"/>
                  </a:lnTo>
                  <a:lnTo>
                    <a:pt x="472" y="118"/>
                  </a:lnTo>
                  <a:lnTo>
                    <a:pt x="473" y="118"/>
                  </a:lnTo>
                  <a:lnTo>
                    <a:pt x="475" y="116"/>
                  </a:lnTo>
                  <a:lnTo>
                    <a:pt x="480" y="116"/>
                  </a:lnTo>
                  <a:lnTo>
                    <a:pt x="486" y="116"/>
                  </a:lnTo>
                  <a:lnTo>
                    <a:pt x="489" y="116"/>
                  </a:lnTo>
                  <a:lnTo>
                    <a:pt x="492" y="116"/>
                  </a:lnTo>
                  <a:lnTo>
                    <a:pt x="496" y="118"/>
                  </a:lnTo>
                  <a:lnTo>
                    <a:pt x="499" y="119"/>
                  </a:lnTo>
                  <a:lnTo>
                    <a:pt x="500" y="121"/>
                  </a:lnTo>
                  <a:lnTo>
                    <a:pt x="502" y="121"/>
                  </a:lnTo>
                  <a:lnTo>
                    <a:pt x="507" y="124"/>
                  </a:lnTo>
                  <a:lnTo>
                    <a:pt x="508" y="126"/>
                  </a:lnTo>
                  <a:lnTo>
                    <a:pt x="511" y="127"/>
                  </a:lnTo>
                  <a:lnTo>
                    <a:pt x="514" y="129"/>
                  </a:lnTo>
                  <a:lnTo>
                    <a:pt x="516" y="130"/>
                  </a:lnTo>
                  <a:lnTo>
                    <a:pt x="518" y="132"/>
                  </a:lnTo>
                  <a:lnTo>
                    <a:pt x="521" y="135"/>
                  </a:lnTo>
                  <a:lnTo>
                    <a:pt x="524" y="138"/>
                  </a:lnTo>
                  <a:lnTo>
                    <a:pt x="527" y="141"/>
                  </a:lnTo>
                  <a:lnTo>
                    <a:pt x="532" y="143"/>
                  </a:lnTo>
                  <a:lnTo>
                    <a:pt x="533" y="146"/>
                  </a:lnTo>
                  <a:lnTo>
                    <a:pt x="537" y="146"/>
                  </a:lnTo>
                  <a:lnTo>
                    <a:pt x="538" y="146"/>
                  </a:lnTo>
                  <a:lnTo>
                    <a:pt x="540" y="148"/>
                  </a:lnTo>
                  <a:lnTo>
                    <a:pt x="541" y="149"/>
                  </a:lnTo>
                  <a:lnTo>
                    <a:pt x="544" y="148"/>
                  </a:lnTo>
                  <a:lnTo>
                    <a:pt x="548" y="148"/>
                  </a:lnTo>
                  <a:lnTo>
                    <a:pt x="551" y="148"/>
                  </a:lnTo>
                  <a:lnTo>
                    <a:pt x="557" y="149"/>
                  </a:lnTo>
                  <a:lnTo>
                    <a:pt x="559" y="149"/>
                  </a:lnTo>
                  <a:lnTo>
                    <a:pt x="559" y="151"/>
                  </a:lnTo>
                  <a:lnTo>
                    <a:pt x="562" y="156"/>
                  </a:lnTo>
                  <a:lnTo>
                    <a:pt x="563" y="160"/>
                  </a:lnTo>
                  <a:lnTo>
                    <a:pt x="563" y="163"/>
                  </a:lnTo>
                  <a:lnTo>
                    <a:pt x="565" y="167"/>
                  </a:lnTo>
                  <a:lnTo>
                    <a:pt x="566" y="173"/>
                  </a:lnTo>
                  <a:lnTo>
                    <a:pt x="566" y="175"/>
                  </a:lnTo>
                  <a:lnTo>
                    <a:pt x="566" y="176"/>
                  </a:lnTo>
                  <a:lnTo>
                    <a:pt x="566" y="176"/>
                  </a:lnTo>
                  <a:lnTo>
                    <a:pt x="568" y="181"/>
                  </a:lnTo>
                  <a:lnTo>
                    <a:pt x="568" y="182"/>
                  </a:lnTo>
                  <a:lnTo>
                    <a:pt x="566" y="184"/>
                  </a:lnTo>
                  <a:lnTo>
                    <a:pt x="566" y="184"/>
                  </a:lnTo>
                  <a:lnTo>
                    <a:pt x="566" y="186"/>
                  </a:lnTo>
                  <a:lnTo>
                    <a:pt x="566" y="186"/>
                  </a:lnTo>
                  <a:lnTo>
                    <a:pt x="566" y="187"/>
                  </a:lnTo>
                  <a:lnTo>
                    <a:pt x="566" y="189"/>
                  </a:lnTo>
                  <a:lnTo>
                    <a:pt x="566" y="190"/>
                  </a:lnTo>
                  <a:lnTo>
                    <a:pt x="566" y="192"/>
                  </a:lnTo>
                  <a:lnTo>
                    <a:pt x="565" y="197"/>
                  </a:lnTo>
                  <a:lnTo>
                    <a:pt x="562" y="204"/>
                  </a:lnTo>
                  <a:lnTo>
                    <a:pt x="560" y="208"/>
                  </a:lnTo>
                  <a:lnTo>
                    <a:pt x="555" y="212"/>
                  </a:lnTo>
                  <a:lnTo>
                    <a:pt x="554" y="215"/>
                  </a:lnTo>
                  <a:lnTo>
                    <a:pt x="552" y="215"/>
                  </a:lnTo>
                  <a:lnTo>
                    <a:pt x="552" y="215"/>
                  </a:lnTo>
                  <a:lnTo>
                    <a:pt x="552" y="215"/>
                  </a:lnTo>
                  <a:lnTo>
                    <a:pt x="552" y="217"/>
                  </a:lnTo>
                  <a:lnTo>
                    <a:pt x="549" y="220"/>
                  </a:lnTo>
                  <a:lnTo>
                    <a:pt x="548" y="222"/>
                  </a:lnTo>
                  <a:lnTo>
                    <a:pt x="544" y="226"/>
                  </a:lnTo>
                  <a:lnTo>
                    <a:pt x="544" y="226"/>
                  </a:lnTo>
                  <a:lnTo>
                    <a:pt x="541" y="228"/>
                  </a:lnTo>
                  <a:lnTo>
                    <a:pt x="540" y="230"/>
                  </a:lnTo>
                  <a:lnTo>
                    <a:pt x="537" y="231"/>
                  </a:lnTo>
                  <a:lnTo>
                    <a:pt x="535" y="234"/>
                  </a:lnTo>
                  <a:lnTo>
                    <a:pt x="533" y="234"/>
                  </a:lnTo>
                  <a:lnTo>
                    <a:pt x="533" y="234"/>
                  </a:lnTo>
                  <a:lnTo>
                    <a:pt x="533" y="236"/>
                  </a:lnTo>
                  <a:lnTo>
                    <a:pt x="532" y="239"/>
                  </a:lnTo>
                  <a:lnTo>
                    <a:pt x="530" y="239"/>
                  </a:lnTo>
                  <a:lnTo>
                    <a:pt x="530" y="239"/>
                  </a:lnTo>
                  <a:lnTo>
                    <a:pt x="532" y="238"/>
                  </a:lnTo>
                  <a:lnTo>
                    <a:pt x="532" y="238"/>
                  </a:lnTo>
                  <a:lnTo>
                    <a:pt x="532" y="238"/>
                  </a:lnTo>
                  <a:lnTo>
                    <a:pt x="530" y="238"/>
                  </a:lnTo>
                  <a:lnTo>
                    <a:pt x="530" y="239"/>
                  </a:lnTo>
                  <a:lnTo>
                    <a:pt x="530" y="241"/>
                  </a:lnTo>
                  <a:lnTo>
                    <a:pt x="529" y="244"/>
                  </a:lnTo>
                  <a:lnTo>
                    <a:pt x="525" y="250"/>
                  </a:lnTo>
                  <a:lnTo>
                    <a:pt x="522" y="255"/>
                  </a:lnTo>
                  <a:lnTo>
                    <a:pt x="521" y="256"/>
                  </a:lnTo>
                  <a:lnTo>
                    <a:pt x="518" y="261"/>
                  </a:lnTo>
                  <a:lnTo>
                    <a:pt x="516" y="263"/>
                  </a:lnTo>
                  <a:lnTo>
                    <a:pt x="514" y="263"/>
                  </a:lnTo>
                  <a:lnTo>
                    <a:pt x="514" y="263"/>
                  </a:lnTo>
                  <a:lnTo>
                    <a:pt x="514" y="260"/>
                  </a:lnTo>
                  <a:lnTo>
                    <a:pt x="511" y="258"/>
                  </a:lnTo>
                  <a:lnTo>
                    <a:pt x="511" y="258"/>
                  </a:lnTo>
                  <a:lnTo>
                    <a:pt x="511" y="260"/>
                  </a:lnTo>
                  <a:lnTo>
                    <a:pt x="510" y="260"/>
                  </a:lnTo>
                  <a:lnTo>
                    <a:pt x="510" y="260"/>
                  </a:lnTo>
                  <a:lnTo>
                    <a:pt x="510" y="261"/>
                  </a:lnTo>
                  <a:lnTo>
                    <a:pt x="510" y="261"/>
                  </a:lnTo>
                  <a:lnTo>
                    <a:pt x="510" y="263"/>
                  </a:lnTo>
                  <a:lnTo>
                    <a:pt x="510" y="264"/>
                  </a:lnTo>
                  <a:lnTo>
                    <a:pt x="508" y="267"/>
                  </a:lnTo>
                  <a:lnTo>
                    <a:pt x="507" y="267"/>
                  </a:lnTo>
                  <a:lnTo>
                    <a:pt x="507" y="271"/>
                  </a:lnTo>
                  <a:lnTo>
                    <a:pt x="505" y="272"/>
                  </a:lnTo>
                  <a:lnTo>
                    <a:pt x="507" y="271"/>
                  </a:lnTo>
                  <a:lnTo>
                    <a:pt x="507" y="272"/>
                  </a:lnTo>
                  <a:lnTo>
                    <a:pt x="507" y="272"/>
                  </a:lnTo>
                  <a:lnTo>
                    <a:pt x="507" y="272"/>
                  </a:lnTo>
                  <a:lnTo>
                    <a:pt x="507" y="274"/>
                  </a:lnTo>
                  <a:lnTo>
                    <a:pt x="507" y="277"/>
                  </a:lnTo>
                  <a:lnTo>
                    <a:pt x="507" y="278"/>
                  </a:lnTo>
                  <a:lnTo>
                    <a:pt x="507" y="278"/>
                  </a:lnTo>
                  <a:lnTo>
                    <a:pt x="508" y="277"/>
                  </a:lnTo>
                  <a:lnTo>
                    <a:pt x="508" y="278"/>
                  </a:lnTo>
                  <a:lnTo>
                    <a:pt x="507" y="286"/>
                  </a:lnTo>
                  <a:lnTo>
                    <a:pt x="507" y="291"/>
                  </a:lnTo>
                  <a:lnTo>
                    <a:pt x="507" y="296"/>
                  </a:lnTo>
                  <a:lnTo>
                    <a:pt x="508" y="301"/>
                  </a:lnTo>
                  <a:lnTo>
                    <a:pt x="508" y="305"/>
                  </a:lnTo>
                  <a:lnTo>
                    <a:pt x="508" y="305"/>
                  </a:lnTo>
                  <a:lnTo>
                    <a:pt x="508" y="310"/>
                  </a:lnTo>
                  <a:lnTo>
                    <a:pt x="507" y="315"/>
                  </a:lnTo>
                  <a:lnTo>
                    <a:pt x="505" y="318"/>
                  </a:lnTo>
                  <a:lnTo>
                    <a:pt x="505" y="323"/>
                  </a:lnTo>
                  <a:lnTo>
                    <a:pt x="503" y="324"/>
                  </a:lnTo>
                  <a:lnTo>
                    <a:pt x="503" y="326"/>
                  </a:lnTo>
                  <a:lnTo>
                    <a:pt x="505" y="330"/>
                  </a:lnTo>
                  <a:lnTo>
                    <a:pt x="505" y="332"/>
                  </a:lnTo>
                  <a:lnTo>
                    <a:pt x="503" y="334"/>
                  </a:lnTo>
                  <a:lnTo>
                    <a:pt x="500" y="335"/>
                  </a:lnTo>
                  <a:lnTo>
                    <a:pt x="500" y="337"/>
                  </a:lnTo>
                  <a:lnTo>
                    <a:pt x="497" y="340"/>
                  </a:lnTo>
                  <a:lnTo>
                    <a:pt x="496" y="346"/>
                  </a:lnTo>
                  <a:lnTo>
                    <a:pt x="496" y="349"/>
                  </a:lnTo>
                  <a:lnTo>
                    <a:pt x="497" y="356"/>
                  </a:lnTo>
                  <a:lnTo>
                    <a:pt x="497" y="357"/>
                  </a:lnTo>
                  <a:lnTo>
                    <a:pt x="496" y="360"/>
                  </a:lnTo>
                  <a:lnTo>
                    <a:pt x="496" y="360"/>
                  </a:lnTo>
                  <a:lnTo>
                    <a:pt x="492" y="362"/>
                  </a:lnTo>
                  <a:lnTo>
                    <a:pt x="491" y="365"/>
                  </a:lnTo>
                  <a:lnTo>
                    <a:pt x="489" y="370"/>
                  </a:lnTo>
                  <a:lnTo>
                    <a:pt x="488" y="370"/>
                  </a:lnTo>
                  <a:lnTo>
                    <a:pt x="488" y="373"/>
                  </a:lnTo>
                  <a:lnTo>
                    <a:pt x="486" y="375"/>
                  </a:lnTo>
                  <a:lnTo>
                    <a:pt x="484" y="378"/>
                  </a:lnTo>
                  <a:lnTo>
                    <a:pt x="481" y="379"/>
                  </a:lnTo>
                  <a:lnTo>
                    <a:pt x="481" y="379"/>
                  </a:lnTo>
                  <a:lnTo>
                    <a:pt x="480" y="381"/>
                  </a:lnTo>
                  <a:lnTo>
                    <a:pt x="478" y="384"/>
                  </a:lnTo>
                  <a:lnTo>
                    <a:pt x="477" y="389"/>
                  </a:lnTo>
                  <a:lnTo>
                    <a:pt x="478" y="390"/>
                  </a:lnTo>
                  <a:lnTo>
                    <a:pt x="478" y="390"/>
                  </a:lnTo>
                  <a:lnTo>
                    <a:pt x="478" y="395"/>
                  </a:lnTo>
                  <a:lnTo>
                    <a:pt x="478" y="397"/>
                  </a:lnTo>
                  <a:lnTo>
                    <a:pt x="477" y="398"/>
                  </a:lnTo>
                  <a:lnTo>
                    <a:pt x="470" y="400"/>
                  </a:lnTo>
                  <a:lnTo>
                    <a:pt x="467" y="401"/>
                  </a:lnTo>
                  <a:lnTo>
                    <a:pt x="464" y="405"/>
                  </a:lnTo>
                  <a:lnTo>
                    <a:pt x="464" y="406"/>
                  </a:lnTo>
                  <a:lnTo>
                    <a:pt x="464" y="408"/>
                  </a:lnTo>
                  <a:lnTo>
                    <a:pt x="464" y="408"/>
                  </a:lnTo>
                  <a:lnTo>
                    <a:pt x="464" y="409"/>
                  </a:lnTo>
                  <a:lnTo>
                    <a:pt x="462" y="411"/>
                  </a:lnTo>
                  <a:lnTo>
                    <a:pt x="462" y="411"/>
                  </a:lnTo>
                  <a:lnTo>
                    <a:pt x="455" y="411"/>
                  </a:lnTo>
                  <a:lnTo>
                    <a:pt x="451" y="411"/>
                  </a:lnTo>
                  <a:lnTo>
                    <a:pt x="450" y="411"/>
                  </a:lnTo>
                  <a:lnTo>
                    <a:pt x="448" y="411"/>
                  </a:lnTo>
                  <a:lnTo>
                    <a:pt x="448" y="409"/>
                  </a:lnTo>
                  <a:lnTo>
                    <a:pt x="448" y="409"/>
                  </a:lnTo>
                  <a:lnTo>
                    <a:pt x="448" y="408"/>
                  </a:lnTo>
                  <a:lnTo>
                    <a:pt x="448" y="408"/>
                  </a:lnTo>
                  <a:lnTo>
                    <a:pt x="447" y="408"/>
                  </a:lnTo>
                  <a:lnTo>
                    <a:pt x="445" y="408"/>
                  </a:lnTo>
                  <a:lnTo>
                    <a:pt x="445" y="408"/>
                  </a:lnTo>
                  <a:lnTo>
                    <a:pt x="445" y="409"/>
                  </a:lnTo>
                  <a:lnTo>
                    <a:pt x="447" y="409"/>
                  </a:lnTo>
                  <a:lnTo>
                    <a:pt x="447" y="411"/>
                  </a:lnTo>
                  <a:lnTo>
                    <a:pt x="447" y="411"/>
                  </a:lnTo>
                  <a:lnTo>
                    <a:pt x="443" y="411"/>
                  </a:lnTo>
                  <a:lnTo>
                    <a:pt x="442" y="412"/>
                  </a:lnTo>
                  <a:lnTo>
                    <a:pt x="439" y="412"/>
                  </a:lnTo>
                  <a:lnTo>
                    <a:pt x="436" y="412"/>
                  </a:lnTo>
                  <a:lnTo>
                    <a:pt x="436" y="412"/>
                  </a:lnTo>
                  <a:lnTo>
                    <a:pt x="436" y="412"/>
                  </a:lnTo>
                  <a:lnTo>
                    <a:pt x="437" y="412"/>
                  </a:lnTo>
                  <a:lnTo>
                    <a:pt x="439" y="411"/>
                  </a:lnTo>
                  <a:lnTo>
                    <a:pt x="439" y="411"/>
                  </a:lnTo>
                  <a:lnTo>
                    <a:pt x="437" y="409"/>
                  </a:lnTo>
                  <a:lnTo>
                    <a:pt x="434" y="411"/>
                  </a:lnTo>
                  <a:lnTo>
                    <a:pt x="432" y="411"/>
                  </a:lnTo>
                  <a:lnTo>
                    <a:pt x="429" y="411"/>
                  </a:lnTo>
                  <a:lnTo>
                    <a:pt x="426" y="412"/>
                  </a:lnTo>
                  <a:lnTo>
                    <a:pt x="425" y="412"/>
                  </a:lnTo>
                  <a:lnTo>
                    <a:pt x="425" y="414"/>
                  </a:lnTo>
                  <a:lnTo>
                    <a:pt x="426" y="414"/>
                  </a:lnTo>
                  <a:lnTo>
                    <a:pt x="426" y="416"/>
                  </a:lnTo>
                  <a:lnTo>
                    <a:pt x="426" y="416"/>
                  </a:lnTo>
                  <a:lnTo>
                    <a:pt x="425" y="417"/>
                  </a:lnTo>
                  <a:lnTo>
                    <a:pt x="421" y="417"/>
                  </a:lnTo>
                  <a:lnTo>
                    <a:pt x="417" y="420"/>
                  </a:lnTo>
                  <a:lnTo>
                    <a:pt x="415" y="420"/>
                  </a:lnTo>
                  <a:lnTo>
                    <a:pt x="414" y="422"/>
                  </a:lnTo>
                  <a:lnTo>
                    <a:pt x="414" y="423"/>
                  </a:lnTo>
                  <a:lnTo>
                    <a:pt x="414" y="423"/>
                  </a:lnTo>
                  <a:lnTo>
                    <a:pt x="412" y="423"/>
                  </a:lnTo>
                  <a:lnTo>
                    <a:pt x="410" y="423"/>
                  </a:lnTo>
                  <a:lnTo>
                    <a:pt x="409" y="423"/>
                  </a:lnTo>
                  <a:lnTo>
                    <a:pt x="406" y="423"/>
                  </a:lnTo>
                  <a:lnTo>
                    <a:pt x="396" y="428"/>
                  </a:lnTo>
                  <a:lnTo>
                    <a:pt x="393" y="430"/>
                  </a:lnTo>
                  <a:lnTo>
                    <a:pt x="390" y="434"/>
                  </a:lnTo>
                  <a:lnTo>
                    <a:pt x="382" y="438"/>
                  </a:lnTo>
                  <a:lnTo>
                    <a:pt x="379" y="441"/>
                  </a:lnTo>
                  <a:lnTo>
                    <a:pt x="379" y="442"/>
                  </a:lnTo>
                  <a:lnTo>
                    <a:pt x="379" y="442"/>
                  </a:lnTo>
                  <a:lnTo>
                    <a:pt x="377" y="442"/>
                  </a:lnTo>
                  <a:lnTo>
                    <a:pt x="377" y="442"/>
                  </a:lnTo>
                  <a:lnTo>
                    <a:pt x="379" y="442"/>
                  </a:lnTo>
                  <a:lnTo>
                    <a:pt x="377" y="444"/>
                  </a:lnTo>
                  <a:lnTo>
                    <a:pt x="377" y="445"/>
                  </a:lnTo>
                  <a:lnTo>
                    <a:pt x="374" y="449"/>
                  </a:lnTo>
                  <a:lnTo>
                    <a:pt x="374" y="449"/>
                  </a:lnTo>
                  <a:lnTo>
                    <a:pt x="374" y="447"/>
                  </a:lnTo>
                  <a:lnTo>
                    <a:pt x="373" y="447"/>
                  </a:lnTo>
                  <a:lnTo>
                    <a:pt x="371" y="445"/>
                  </a:lnTo>
                  <a:lnTo>
                    <a:pt x="371" y="447"/>
                  </a:lnTo>
                  <a:lnTo>
                    <a:pt x="371" y="449"/>
                  </a:lnTo>
                  <a:lnTo>
                    <a:pt x="369" y="449"/>
                  </a:lnTo>
                  <a:lnTo>
                    <a:pt x="369" y="449"/>
                  </a:lnTo>
                  <a:lnTo>
                    <a:pt x="368" y="449"/>
                  </a:lnTo>
                  <a:lnTo>
                    <a:pt x="366" y="447"/>
                  </a:lnTo>
                  <a:lnTo>
                    <a:pt x="366" y="449"/>
                  </a:lnTo>
                  <a:lnTo>
                    <a:pt x="369" y="450"/>
                  </a:lnTo>
                  <a:lnTo>
                    <a:pt x="371" y="450"/>
                  </a:lnTo>
                  <a:lnTo>
                    <a:pt x="371" y="450"/>
                  </a:lnTo>
                  <a:lnTo>
                    <a:pt x="369" y="455"/>
                  </a:lnTo>
                  <a:lnTo>
                    <a:pt x="368" y="455"/>
                  </a:lnTo>
                  <a:lnTo>
                    <a:pt x="368" y="455"/>
                  </a:lnTo>
                  <a:lnTo>
                    <a:pt x="368" y="455"/>
                  </a:lnTo>
                  <a:lnTo>
                    <a:pt x="368" y="457"/>
                  </a:lnTo>
                  <a:lnTo>
                    <a:pt x="368" y="460"/>
                  </a:lnTo>
                  <a:lnTo>
                    <a:pt x="368" y="461"/>
                  </a:lnTo>
                  <a:lnTo>
                    <a:pt x="366" y="461"/>
                  </a:lnTo>
                  <a:lnTo>
                    <a:pt x="366" y="461"/>
                  </a:lnTo>
                  <a:lnTo>
                    <a:pt x="366" y="463"/>
                  </a:lnTo>
                  <a:lnTo>
                    <a:pt x="368" y="463"/>
                  </a:lnTo>
                  <a:lnTo>
                    <a:pt x="368" y="464"/>
                  </a:lnTo>
                  <a:lnTo>
                    <a:pt x="368" y="466"/>
                  </a:lnTo>
                  <a:lnTo>
                    <a:pt x="368" y="468"/>
                  </a:lnTo>
                  <a:lnTo>
                    <a:pt x="368" y="471"/>
                  </a:lnTo>
                  <a:lnTo>
                    <a:pt x="368" y="474"/>
                  </a:lnTo>
                  <a:lnTo>
                    <a:pt x="369" y="474"/>
                  </a:lnTo>
                  <a:lnTo>
                    <a:pt x="369" y="475"/>
                  </a:lnTo>
                  <a:lnTo>
                    <a:pt x="368" y="477"/>
                  </a:lnTo>
                  <a:lnTo>
                    <a:pt x="369" y="479"/>
                  </a:lnTo>
                  <a:lnTo>
                    <a:pt x="368" y="482"/>
                  </a:lnTo>
                  <a:lnTo>
                    <a:pt x="368" y="485"/>
                  </a:lnTo>
                  <a:lnTo>
                    <a:pt x="368" y="490"/>
                  </a:lnTo>
                  <a:lnTo>
                    <a:pt x="368" y="491"/>
                  </a:lnTo>
                  <a:lnTo>
                    <a:pt x="366" y="493"/>
                  </a:lnTo>
                  <a:lnTo>
                    <a:pt x="365" y="494"/>
                  </a:lnTo>
                  <a:lnTo>
                    <a:pt x="365" y="497"/>
                  </a:lnTo>
                  <a:lnTo>
                    <a:pt x="361" y="499"/>
                  </a:lnTo>
                  <a:lnTo>
                    <a:pt x="358" y="502"/>
                  </a:lnTo>
                  <a:lnTo>
                    <a:pt x="355" y="505"/>
                  </a:lnTo>
                  <a:lnTo>
                    <a:pt x="352" y="509"/>
                  </a:lnTo>
                  <a:lnTo>
                    <a:pt x="347" y="516"/>
                  </a:lnTo>
                  <a:lnTo>
                    <a:pt x="344" y="526"/>
                  </a:lnTo>
                  <a:lnTo>
                    <a:pt x="339" y="534"/>
                  </a:lnTo>
                  <a:lnTo>
                    <a:pt x="338" y="537"/>
                  </a:lnTo>
                  <a:lnTo>
                    <a:pt x="335" y="538"/>
                  </a:lnTo>
                  <a:lnTo>
                    <a:pt x="332" y="543"/>
                  </a:lnTo>
                  <a:lnTo>
                    <a:pt x="327" y="546"/>
                  </a:lnTo>
                  <a:lnTo>
                    <a:pt x="322" y="549"/>
                  </a:lnTo>
                  <a:lnTo>
                    <a:pt x="320" y="551"/>
                  </a:lnTo>
                  <a:lnTo>
                    <a:pt x="319" y="553"/>
                  </a:lnTo>
                  <a:lnTo>
                    <a:pt x="317" y="553"/>
                  </a:lnTo>
                  <a:lnTo>
                    <a:pt x="319" y="551"/>
                  </a:lnTo>
                  <a:lnTo>
                    <a:pt x="319" y="549"/>
                  </a:lnTo>
                  <a:lnTo>
                    <a:pt x="317" y="548"/>
                  </a:lnTo>
                  <a:lnTo>
                    <a:pt x="319" y="548"/>
                  </a:lnTo>
                  <a:lnTo>
                    <a:pt x="320" y="549"/>
                  </a:lnTo>
                  <a:lnTo>
                    <a:pt x="322" y="548"/>
                  </a:lnTo>
                  <a:lnTo>
                    <a:pt x="322" y="548"/>
                  </a:lnTo>
                  <a:lnTo>
                    <a:pt x="324" y="548"/>
                  </a:lnTo>
                  <a:lnTo>
                    <a:pt x="327" y="543"/>
                  </a:lnTo>
                  <a:lnTo>
                    <a:pt x="330" y="543"/>
                  </a:lnTo>
                  <a:lnTo>
                    <a:pt x="332" y="540"/>
                  </a:lnTo>
                  <a:lnTo>
                    <a:pt x="332" y="540"/>
                  </a:lnTo>
                  <a:lnTo>
                    <a:pt x="332" y="537"/>
                  </a:lnTo>
                  <a:lnTo>
                    <a:pt x="332" y="537"/>
                  </a:lnTo>
                  <a:lnTo>
                    <a:pt x="333" y="537"/>
                  </a:lnTo>
                  <a:lnTo>
                    <a:pt x="335" y="535"/>
                  </a:lnTo>
                  <a:lnTo>
                    <a:pt x="335" y="535"/>
                  </a:lnTo>
                  <a:lnTo>
                    <a:pt x="335" y="534"/>
                  </a:lnTo>
                  <a:lnTo>
                    <a:pt x="336" y="532"/>
                  </a:lnTo>
                  <a:lnTo>
                    <a:pt x="338" y="531"/>
                  </a:lnTo>
                  <a:lnTo>
                    <a:pt x="338" y="526"/>
                  </a:lnTo>
                  <a:lnTo>
                    <a:pt x="338" y="526"/>
                  </a:lnTo>
                  <a:lnTo>
                    <a:pt x="339" y="526"/>
                  </a:lnTo>
                  <a:lnTo>
                    <a:pt x="339" y="526"/>
                  </a:lnTo>
                  <a:lnTo>
                    <a:pt x="339" y="524"/>
                  </a:lnTo>
                  <a:lnTo>
                    <a:pt x="339" y="523"/>
                  </a:lnTo>
                  <a:lnTo>
                    <a:pt x="338" y="523"/>
                  </a:lnTo>
                  <a:lnTo>
                    <a:pt x="335" y="526"/>
                  </a:lnTo>
                  <a:lnTo>
                    <a:pt x="333" y="526"/>
                  </a:lnTo>
                  <a:lnTo>
                    <a:pt x="333" y="523"/>
                  </a:lnTo>
                  <a:lnTo>
                    <a:pt x="332" y="523"/>
                  </a:lnTo>
                  <a:lnTo>
                    <a:pt x="330" y="521"/>
                  </a:lnTo>
                  <a:lnTo>
                    <a:pt x="330" y="520"/>
                  </a:lnTo>
                  <a:lnTo>
                    <a:pt x="330" y="520"/>
                  </a:lnTo>
                  <a:lnTo>
                    <a:pt x="330" y="521"/>
                  </a:lnTo>
                  <a:lnTo>
                    <a:pt x="330" y="523"/>
                  </a:lnTo>
                  <a:lnTo>
                    <a:pt x="332" y="524"/>
                  </a:lnTo>
                  <a:lnTo>
                    <a:pt x="332" y="526"/>
                  </a:lnTo>
                  <a:lnTo>
                    <a:pt x="330" y="527"/>
                  </a:lnTo>
                  <a:lnTo>
                    <a:pt x="330" y="529"/>
                  </a:lnTo>
                  <a:lnTo>
                    <a:pt x="330" y="531"/>
                  </a:lnTo>
                  <a:lnTo>
                    <a:pt x="328" y="531"/>
                  </a:lnTo>
                  <a:lnTo>
                    <a:pt x="328" y="531"/>
                  </a:lnTo>
                  <a:lnTo>
                    <a:pt x="328" y="532"/>
                  </a:lnTo>
                  <a:lnTo>
                    <a:pt x="327" y="534"/>
                  </a:lnTo>
                  <a:lnTo>
                    <a:pt x="327" y="535"/>
                  </a:lnTo>
                  <a:lnTo>
                    <a:pt x="327" y="535"/>
                  </a:lnTo>
                  <a:lnTo>
                    <a:pt x="327" y="537"/>
                  </a:lnTo>
                  <a:lnTo>
                    <a:pt x="324" y="538"/>
                  </a:lnTo>
                  <a:lnTo>
                    <a:pt x="320" y="540"/>
                  </a:lnTo>
                  <a:lnTo>
                    <a:pt x="319" y="542"/>
                  </a:lnTo>
                  <a:lnTo>
                    <a:pt x="319" y="543"/>
                  </a:lnTo>
                  <a:lnTo>
                    <a:pt x="319" y="545"/>
                  </a:lnTo>
                  <a:lnTo>
                    <a:pt x="317" y="546"/>
                  </a:lnTo>
                  <a:lnTo>
                    <a:pt x="316" y="549"/>
                  </a:lnTo>
                  <a:lnTo>
                    <a:pt x="316" y="551"/>
                  </a:lnTo>
                  <a:lnTo>
                    <a:pt x="317" y="553"/>
                  </a:lnTo>
                  <a:lnTo>
                    <a:pt x="317" y="554"/>
                  </a:lnTo>
                  <a:lnTo>
                    <a:pt x="316" y="554"/>
                  </a:lnTo>
                  <a:lnTo>
                    <a:pt x="316" y="556"/>
                  </a:lnTo>
                  <a:lnTo>
                    <a:pt x="314" y="557"/>
                  </a:lnTo>
                  <a:lnTo>
                    <a:pt x="311" y="565"/>
                  </a:lnTo>
                  <a:lnTo>
                    <a:pt x="309" y="570"/>
                  </a:lnTo>
                  <a:lnTo>
                    <a:pt x="308" y="572"/>
                  </a:lnTo>
                  <a:lnTo>
                    <a:pt x="306" y="573"/>
                  </a:lnTo>
                  <a:lnTo>
                    <a:pt x="300" y="579"/>
                  </a:lnTo>
                  <a:lnTo>
                    <a:pt x="298" y="579"/>
                  </a:lnTo>
                  <a:lnTo>
                    <a:pt x="298" y="578"/>
                  </a:lnTo>
                  <a:lnTo>
                    <a:pt x="297" y="578"/>
                  </a:lnTo>
                  <a:lnTo>
                    <a:pt x="297" y="578"/>
                  </a:lnTo>
                  <a:lnTo>
                    <a:pt x="297" y="576"/>
                  </a:lnTo>
                  <a:lnTo>
                    <a:pt x="297" y="576"/>
                  </a:lnTo>
                  <a:lnTo>
                    <a:pt x="297" y="576"/>
                  </a:lnTo>
                  <a:lnTo>
                    <a:pt x="297" y="576"/>
                  </a:lnTo>
                  <a:lnTo>
                    <a:pt x="297" y="576"/>
                  </a:lnTo>
                  <a:lnTo>
                    <a:pt x="298" y="576"/>
                  </a:lnTo>
                  <a:lnTo>
                    <a:pt x="298" y="575"/>
                  </a:lnTo>
                  <a:lnTo>
                    <a:pt x="298" y="573"/>
                  </a:lnTo>
                  <a:lnTo>
                    <a:pt x="298" y="572"/>
                  </a:lnTo>
                  <a:lnTo>
                    <a:pt x="298" y="570"/>
                  </a:lnTo>
                  <a:lnTo>
                    <a:pt x="298" y="568"/>
                  </a:lnTo>
                  <a:lnTo>
                    <a:pt x="300" y="568"/>
                  </a:lnTo>
                  <a:lnTo>
                    <a:pt x="300" y="568"/>
                  </a:lnTo>
                  <a:lnTo>
                    <a:pt x="300" y="568"/>
                  </a:lnTo>
                  <a:lnTo>
                    <a:pt x="302" y="568"/>
                  </a:lnTo>
                  <a:lnTo>
                    <a:pt x="302" y="567"/>
                  </a:lnTo>
                  <a:lnTo>
                    <a:pt x="303" y="565"/>
                  </a:lnTo>
                  <a:lnTo>
                    <a:pt x="303" y="564"/>
                  </a:lnTo>
                  <a:lnTo>
                    <a:pt x="305" y="564"/>
                  </a:lnTo>
                  <a:lnTo>
                    <a:pt x="305" y="564"/>
                  </a:lnTo>
                  <a:lnTo>
                    <a:pt x="305" y="565"/>
                  </a:lnTo>
                  <a:lnTo>
                    <a:pt x="306" y="565"/>
                  </a:lnTo>
                  <a:lnTo>
                    <a:pt x="306" y="565"/>
                  </a:lnTo>
                  <a:lnTo>
                    <a:pt x="308" y="565"/>
                  </a:lnTo>
                  <a:lnTo>
                    <a:pt x="308" y="565"/>
                  </a:lnTo>
                  <a:lnTo>
                    <a:pt x="308" y="564"/>
                  </a:lnTo>
                  <a:lnTo>
                    <a:pt x="309" y="564"/>
                  </a:lnTo>
                  <a:lnTo>
                    <a:pt x="309" y="562"/>
                  </a:lnTo>
                  <a:lnTo>
                    <a:pt x="309" y="561"/>
                  </a:lnTo>
                  <a:lnTo>
                    <a:pt x="311" y="561"/>
                  </a:lnTo>
                  <a:lnTo>
                    <a:pt x="311" y="559"/>
                  </a:lnTo>
                  <a:lnTo>
                    <a:pt x="311" y="559"/>
                  </a:lnTo>
                  <a:lnTo>
                    <a:pt x="309" y="559"/>
                  </a:lnTo>
                  <a:lnTo>
                    <a:pt x="309" y="557"/>
                  </a:lnTo>
                  <a:lnTo>
                    <a:pt x="309" y="556"/>
                  </a:lnTo>
                  <a:lnTo>
                    <a:pt x="309" y="554"/>
                  </a:lnTo>
                  <a:lnTo>
                    <a:pt x="309" y="554"/>
                  </a:lnTo>
                  <a:lnTo>
                    <a:pt x="308" y="554"/>
                  </a:lnTo>
                  <a:lnTo>
                    <a:pt x="308" y="554"/>
                  </a:lnTo>
                  <a:lnTo>
                    <a:pt x="308" y="556"/>
                  </a:lnTo>
                  <a:lnTo>
                    <a:pt x="308" y="556"/>
                  </a:lnTo>
                  <a:lnTo>
                    <a:pt x="308" y="556"/>
                  </a:lnTo>
                  <a:lnTo>
                    <a:pt x="308" y="557"/>
                  </a:lnTo>
                  <a:lnTo>
                    <a:pt x="306" y="557"/>
                  </a:lnTo>
                  <a:lnTo>
                    <a:pt x="305" y="559"/>
                  </a:lnTo>
                  <a:lnTo>
                    <a:pt x="305" y="559"/>
                  </a:lnTo>
                  <a:lnTo>
                    <a:pt x="305" y="561"/>
                  </a:lnTo>
                  <a:lnTo>
                    <a:pt x="303" y="561"/>
                  </a:lnTo>
                  <a:lnTo>
                    <a:pt x="303" y="562"/>
                  </a:lnTo>
                  <a:lnTo>
                    <a:pt x="302" y="562"/>
                  </a:lnTo>
                  <a:lnTo>
                    <a:pt x="302" y="561"/>
                  </a:lnTo>
                  <a:lnTo>
                    <a:pt x="300" y="561"/>
                  </a:lnTo>
                  <a:lnTo>
                    <a:pt x="297" y="559"/>
                  </a:lnTo>
                  <a:lnTo>
                    <a:pt x="295" y="557"/>
                  </a:lnTo>
                  <a:lnTo>
                    <a:pt x="295" y="556"/>
                  </a:lnTo>
                  <a:lnTo>
                    <a:pt x="294" y="554"/>
                  </a:lnTo>
                  <a:lnTo>
                    <a:pt x="294" y="553"/>
                  </a:lnTo>
                  <a:lnTo>
                    <a:pt x="294" y="553"/>
                  </a:lnTo>
                  <a:lnTo>
                    <a:pt x="294" y="551"/>
                  </a:lnTo>
                  <a:lnTo>
                    <a:pt x="292" y="551"/>
                  </a:lnTo>
                  <a:lnTo>
                    <a:pt x="291" y="549"/>
                  </a:lnTo>
                  <a:lnTo>
                    <a:pt x="291" y="549"/>
                  </a:lnTo>
                  <a:lnTo>
                    <a:pt x="289" y="549"/>
                  </a:lnTo>
                  <a:lnTo>
                    <a:pt x="287" y="548"/>
                  </a:lnTo>
                  <a:lnTo>
                    <a:pt x="284" y="546"/>
                  </a:lnTo>
                  <a:lnTo>
                    <a:pt x="283" y="545"/>
                  </a:lnTo>
                  <a:lnTo>
                    <a:pt x="283" y="543"/>
                  </a:lnTo>
                  <a:lnTo>
                    <a:pt x="281" y="543"/>
                  </a:lnTo>
                  <a:lnTo>
                    <a:pt x="278" y="542"/>
                  </a:lnTo>
                  <a:lnTo>
                    <a:pt x="275" y="540"/>
                  </a:lnTo>
                  <a:lnTo>
                    <a:pt x="275" y="540"/>
                  </a:lnTo>
                  <a:lnTo>
                    <a:pt x="273" y="540"/>
                  </a:lnTo>
                  <a:lnTo>
                    <a:pt x="272" y="538"/>
                  </a:lnTo>
                  <a:lnTo>
                    <a:pt x="272" y="538"/>
                  </a:lnTo>
                  <a:lnTo>
                    <a:pt x="272" y="537"/>
                  </a:lnTo>
                  <a:lnTo>
                    <a:pt x="270" y="537"/>
                  </a:lnTo>
                  <a:lnTo>
                    <a:pt x="270" y="535"/>
                  </a:lnTo>
                  <a:lnTo>
                    <a:pt x="268" y="534"/>
                  </a:lnTo>
                  <a:lnTo>
                    <a:pt x="267" y="534"/>
                  </a:lnTo>
                  <a:lnTo>
                    <a:pt x="267" y="532"/>
                  </a:lnTo>
                  <a:lnTo>
                    <a:pt x="267" y="532"/>
                  </a:lnTo>
                  <a:lnTo>
                    <a:pt x="267" y="534"/>
                  </a:lnTo>
                  <a:lnTo>
                    <a:pt x="265" y="534"/>
                  </a:lnTo>
                  <a:lnTo>
                    <a:pt x="265" y="534"/>
                  </a:lnTo>
                  <a:lnTo>
                    <a:pt x="265" y="535"/>
                  </a:lnTo>
                  <a:lnTo>
                    <a:pt x="264" y="535"/>
                  </a:lnTo>
                  <a:lnTo>
                    <a:pt x="264" y="537"/>
                  </a:lnTo>
                  <a:lnTo>
                    <a:pt x="262" y="537"/>
                  </a:lnTo>
                  <a:lnTo>
                    <a:pt x="261" y="537"/>
                  </a:lnTo>
                  <a:lnTo>
                    <a:pt x="261" y="535"/>
                  </a:lnTo>
                  <a:lnTo>
                    <a:pt x="261" y="535"/>
                  </a:lnTo>
                  <a:lnTo>
                    <a:pt x="261" y="532"/>
                  </a:lnTo>
                  <a:lnTo>
                    <a:pt x="261" y="532"/>
                  </a:lnTo>
                  <a:lnTo>
                    <a:pt x="259" y="531"/>
                  </a:lnTo>
                  <a:lnTo>
                    <a:pt x="259" y="529"/>
                  </a:lnTo>
                  <a:lnTo>
                    <a:pt x="256" y="526"/>
                  </a:lnTo>
                  <a:lnTo>
                    <a:pt x="251" y="523"/>
                  </a:lnTo>
                  <a:lnTo>
                    <a:pt x="250" y="521"/>
                  </a:lnTo>
                  <a:lnTo>
                    <a:pt x="248" y="521"/>
                  </a:lnTo>
                  <a:lnTo>
                    <a:pt x="246" y="521"/>
                  </a:lnTo>
                  <a:lnTo>
                    <a:pt x="245" y="521"/>
                  </a:lnTo>
                  <a:lnTo>
                    <a:pt x="245" y="523"/>
                  </a:lnTo>
                  <a:lnTo>
                    <a:pt x="243" y="524"/>
                  </a:lnTo>
                  <a:lnTo>
                    <a:pt x="242" y="524"/>
                  </a:lnTo>
                  <a:lnTo>
                    <a:pt x="238" y="523"/>
                  </a:lnTo>
                  <a:lnTo>
                    <a:pt x="238" y="523"/>
                  </a:lnTo>
                  <a:lnTo>
                    <a:pt x="238" y="521"/>
                  </a:lnTo>
                  <a:lnTo>
                    <a:pt x="242" y="520"/>
                  </a:lnTo>
                  <a:lnTo>
                    <a:pt x="242" y="518"/>
                  </a:lnTo>
                  <a:lnTo>
                    <a:pt x="242" y="516"/>
                  </a:lnTo>
                  <a:lnTo>
                    <a:pt x="243" y="516"/>
                  </a:lnTo>
                  <a:lnTo>
                    <a:pt x="245" y="515"/>
                  </a:lnTo>
                  <a:lnTo>
                    <a:pt x="248" y="513"/>
                  </a:lnTo>
                  <a:lnTo>
                    <a:pt x="250" y="510"/>
                  </a:lnTo>
                  <a:lnTo>
                    <a:pt x="251" y="509"/>
                  </a:lnTo>
                  <a:lnTo>
                    <a:pt x="253" y="507"/>
                  </a:lnTo>
                  <a:lnTo>
                    <a:pt x="253" y="505"/>
                  </a:lnTo>
                  <a:lnTo>
                    <a:pt x="254" y="505"/>
                  </a:lnTo>
                  <a:lnTo>
                    <a:pt x="256" y="504"/>
                  </a:lnTo>
                  <a:lnTo>
                    <a:pt x="256" y="501"/>
                  </a:lnTo>
                  <a:lnTo>
                    <a:pt x="257" y="499"/>
                  </a:lnTo>
                  <a:lnTo>
                    <a:pt x="259" y="497"/>
                  </a:lnTo>
                  <a:lnTo>
                    <a:pt x="261" y="497"/>
                  </a:lnTo>
                  <a:lnTo>
                    <a:pt x="261" y="496"/>
                  </a:lnTo>
                  <a:lnTo>
                    <a:pt x="262" y="496"/>
                  </a:lnTo>
                  <a:lnTo>
                    <a:pt x="262" y="496"/>
                  </a:lnTo>
                  <a:lnTo>
                    <a:pt x="262" y="494"/>
                  </a:lnTo>
                  <a:lnTo>
                    <a:pt x="262" y="494"/>
                  </a:lnTo>
                  <a:lnTo>
                    <a:pt x="262" y="494"/>
                  </a:lnTo>
                  <a:lnTo>
                    <a:pt x="264" y="493"/>
                  </a:lnTo>
                  <a:lnTo>
                    <a:pt x="264" y="494"/>
                  </a:lnTo>
                  <a:lnTo>
                    <a:pt x="265" y="494"/>
                  </a:lnTo>
                  <a:lnTo>
                    <a:pt x="265" y="494"/>
                  </a:lnTo>
                  <a:lnTo>
                    <a:pt x="265" y="493"/>
                  </a:lnTo>
                  <a:lnTo>
                    <a:pt x="265" y="493"/>
                  </a:lnTo>
                  <a:lnTo>
                    <a:pt x="265" y="493"/>
                  </a:lnTo>
                  <a:lnTo>
                    <a:pt x="265" y="491"/>
                  </a:lnTo>
                  <a:lnTo>
                    <a:pt x="267" y="490"/>
                  </a:lnTo>
                  <a:lnTo>
                    <a:pt x="268" y="490"/>
                  </a:lnTo>
                  <a:lnTo>
                    <a:pt x="270" y="488"/>
                  </a:lnTo>
                  <a:lnTo>
                    <a:pt x="270" y="488"/>
                  </a:lnTo>
                  <a:lnTo>
                    <a:pt x="272" y="486"/>
                  </a:lnTo>
                  <a:lnTo>
                    <a:pt x="275" y="486"/>
                  </a:lnTo>
                  <a:lnTo>
                    <a:pt x="275" y="485"/>
                  </a:lnTo>
                  <a:lnTo>
                    <a:pt x="275" y="485"/>
                  </a:lnTo>
                  <a:lnTo>
                    <a:pt x="275" y="485"/>
                  </a:lnTo>
                  <a:lnTo>
                    <a:pt x="276" y="483"/>
                  </a:lnTo>
                  <a:lnTo>
                    <a:pt x="276" y="483"/>
                  </a:lnTo>
                  <a:lnTo>
                    <a:pt x="276" y="483"/>
                  </a:lnTo>
                  <a:lnTo>
                    <a:pt x="278" y="482"/>
                  </a:lnTo>
                  <a:lnTo>
                    <a:pt x="278" y="482"/>
                  </a:lnTo>
                  <a:lnTo>
                    <a:pt x="279" y="480"/>
                  </a:lnTo>
                  <a:lnTo>
                    <a:pt x="279" y="480"/>
                  </a:lnTo>
                  <a:lnTo>
                    <a:pt x="281" y="480"/>
                  </a:lnTo>
                  <a:lnTo>
                    <a:pt x="281" y="480"/>
                  </a:lnTo>
                  <a:lnTo>
                    <a:pt x="283" y="480"/>
                  </a:lnTo>
                  <a:lnTo>
                    <a:pt x="283" y="480"/>
                  </a:lnTo>
                  <a:lnTo>
                    <a:pt x="284" y="480"/>
                  </a:lnTo>
                  <a:lnTo>
                    <a:pt x="286" y="479"/>
                  </a:lnTo>
                  <a:lnTo>
                    <a:pt x="286" y="479"/>
                  </a:lnTo>
                  <a:lnTo>
                    <a:pt x="287" y="477"/>
                  </a:lnTo>
                  <a:lnTo>
                    <a:pt x="287" y="477"/>
                  </a:lnTo>
                  <a:lnTo>
                    <a:pt x="289" y="477"/>
                  </a:lnTo>
                  <a:lnTo>
                    <a:pt x="289" y="477"/>
                  </a:lnTo>
                  <a:lnTo>
                    <a:pt x="291" y="475"/>
                  </a:lnTo>
                  <a:lnTo>
                    <a:pt x="292" y="475"/>
                  </a:lnTo>
                  <a:lnTo>
                    <a:pt x="292" y="474"/>
                  </a:lnTo>
                  <a:lnTo>
                    <a:pt x="294" y="472"/>
                  </a:lnTo>
                  <a:lnTo>
                    <a:pt x="294" y="471"/>
                  </a:lnTo>
                  <a:lnTo>
                    <a:pt x="294" y="469"/>
                  </a:lnTo>
                  <a:lnTo>
                    <a:pt x="294" y="469"/>
                  </a:lnTo>
                  <a:lnTo>
                    <a:pt x="294" y="468"/>
                  </a:lnTo>
                  <a:lnTo>
                    <a:pt x="294" y="464"/>
                  </a:lnTo>
                  <a:lnTo>
                    <a:pt x="294" y="463"/>
                  </a:lnTo>
                  <a:lnTo>
                    <a:pt x="295" y="461"/>
                  </a:lnTo>
                  <a:lnTo>
                    <a:pt x="295" y="461"/>
                  </a:lnTo>
                  <a:lnTo>
                    <a:pt x="294" y="458"/>
                  </a:lnTo>
                  <a:lnTo>
                    <a:pt x="292" y="457"/>
                  </a:lnTo>
                  <a:lnTo>
                    <a:pt x="292" y="453"/>
                  </a:lnTo>
                  <a:lnTo>
                    <a:pt x="292" y="452"/>
                  </a:lnTo>
                  <a:lnTo>
                    <a:pt x="291" y="452"/>
                  </a:lnTo>
                  <a:lnTo>
                    <a:pt x="291" y="450"/>
                  </a:lnTo>
                  <a:lnTo>
                    <a:pt x="289" y="450"/>
                  </a:lnTo>
                  <a:lnTo>
                    <a:pt x="289" y="450"/>
                  </a:lnTo>
                  <a:lnTo>
                    <a:pt x="287" y="450"/>
                  </a:lnTo>
                  <a:lnTo>
                    <a:pt x="287" y="450"/>
                  </a:lnTo>
                  <a:lnTo>
                    <a:pt x="286" y="450"/>
                  </a:lnTo>
                  <a:lnTo>
                    <a:pt x="286" y="450"/>
                  </a:lnTo>
                  <a:lnTo>
                    <a:pt x="284" y="450"/>
                  </a:lnTo>
                  <a:lnTo>
                    <a:pt x="284" y="452"/>
                  </a:lnTo>
                  <a:lnTo>
                    <a:pt x="283" y="452"/>
                  </a:lnTo>
                  <a:lnTo>
                    <a:pt x="283" y="450"/>
                  </a:lnTo>
                  <a:lnTo>
                    <a:pt x="281" y="450"/>
                  </a:lnTo>
                  <a:lnTo>
                    <a:pt x="281" y="449"/>
                  </a:lnTo>
                  <a:lnTo>
                    <a:pt x="283" y="445"/>
                  </a:lnTo>
                  <a:lnTo>
                    <a:pt x="284" y="444"/>
                  </a:lnTo>
                  <a:lnTo>
                    <a:pt x="284" y="442"/>
                  </a:lnTo>
                  <a:lnTo>
                    <a:pt x="284" y="439"/>
                  </a:lnTo>
                  <a:lnTo>
                    <a:pt x="286" y="434"/>
                  </a:lnTo>
                  <a:lnTo>
                    <a:pt x="286" y="431"/>
                  </a:lnTo>
                  <a:lnTo>
                    <a:pt x="286" y="430"/>
                  </a:lnTo>
                  <a:lnTo>
                    <a:pt x="286" y="428"/>
                  </a:lnTo>
                  <a:lnTo>
                    <a:pt x="286" y="428"/>
                  </a:lnTo>
                  <a:lnTo>
                    <a:pt x="287" y="427"/>
                  </a:lnTo>
                  <a:lnTo>
                    <a:pt x="284" y="427"/>
                  </a:lnTo>
                  <a:lnTo>
                    <a:pt x="284" y="425"/>
                  </a:lnTo>
                  <a:lnTo>
                    <a:pt x="283" y="425"/>
                  </a:lnTo>
                  <a:lnTo>
                    <a:pt x="281" y="423"/>
                  </a:lnTo>
                  <a:lnTo>
                    <a:pt x="281" y="423"/>
                  </a:lnTo>
                  <a:lnTo>
                    <a:pt x="279" y="425"/>
                  </a:lnTo>
                  <a:lnTo>
                    <a:pt x="278" y="425"/>
                  </a:lnTo>
                  <a:lnTo>
                    <a:pt x="276" y="425"/>
                  </a:lnTo>
                  <a:lnTo>
                    <a:pt x="276" y="427"/>
                  </a:lnTo>
                  <a:lnTo>
                    <a:pt x="275" y="427"/>
                  </a:lnTo>
                  <a:lnTo>
                    <a:pt x="273" y="427"/>
                  </a:lnTo>
                  <a:lnTo>
                    <a:pt x="272" y="427"/>
                  </a:lnTo>
                  <a:lnTo>
                    <a:pt x="270" y="427"/>
                  </a:lnTo>
                  <a:lnTo>
                    <a:pt x="270" y="425"/>
                  </a:lnTo>
                  <a:lnTo>
                    <a:pt x="270" y="425"/>
                  </a:lnTo>
                  <a:lnTo>
                    <a:pt x="270" y="423"/>
                  </a:lnTo>
                  <a:lnTo>
                    <a:pt x="268" y="422"/>
                  </a:lnTo>
                  <a:lnTo>
                    <a:pt x="268" y="420"/>
                  </a:lnTo>
                  <a:lnTo>
                    <a:pt x="268" y="420"/>
                  </a:lnTo>
                  <a:lnTo>
                    <a:pt x="268" y="419"/>
                  </a:lnTo>
                  <a:lnTo>
                    <a:pt x="268" y="419"/>
                  </a:lnTo>
                  <a:lnTo>
                    <a:pt x="268" y="417"/>
                  </a:lnTo>
                  <a:lnTo>
                    <a:pt x="268" y="417"/>
                  </a:lnTo>
                  <a:lnTo>
                    <a:pt x="267" y="416"/>
                  </a:lnTo>
                  <a:lnTo>
                    <a:pt x="268" y="416"/>
                  </a:lnTo>
                  <a:lnTo>
                    <a:pt x="267" y="414"/>
                  </a:lnTo>
                  <a:lnTo>
                    <a:pt x="267" y="412"/>
                  </a:lnTo>
                  <a:lnTo>
                    <a:pt x="267" y="412"/>
                  </a:lnTo>
                  <a:lnTo>
                    <a:pt x="267" y="411"/>
                  </a:lnTo>
                  <a:lnTo>
                    <a:pt x="267" y="409"/>
                  </a:lnTo>
                  <a:lnTo>
                    <a:pt x="267" y="408"/>
                  </a:lnTo>
                  <a:lnTo>
                    <a:pt x="267" y="408"/>
                  </a:lnTo>
                  <a:lnTo>
                    <a:pt x="267" y="406"/>
                  </a:lnTo>
                  <a:lnTo>
                    <a:pt x="267" y="406"/>
                  </a:lnTo>
                  <a:lnTo>
                    <a:pt x="265" y="405"/>
                  </a:lnTo>
                  <a:lnTo>
                    <a:pt x="265" y="405"/>
                  </a:lnTo>
                  <a:lnTo>
                    <a:pt x="265" y="403"/>
                  </a:lnTo>
                  <a:lnTo>
                    <a:pt x="264" y="401"/>
                  </a:lnTo>
                  <a:lnTo>
                    <a:pt x="264" y="401"/>
                  </a:lnTo>
                  <a:lnTo>
                    <a:pt x="262" y="401"/>
                  </a:lnTo>
                  <a:lnTo>
                    <a:pt x="261" y="400"/>
                  </a:lnTo>
                  <a:lnTo>
                    <a:pt x="261" y="400"/>
                  </a:lnTo>
                  <a:lnTo>
                    <a:pt x="259" y="400"/>
                  </a:lnTo>
                  <a:lnTo>
                    <a:pt x="257" y="400"/>
                  </a:lnTo>
                  <a:lnTo>
                    <a:pt x="257" y="400"/>
                  </a:lnTo>
                  <a:lnTo>
                    <a:pt x="256" y="398"/>
                  </a:lnTo>
                  <a:lnTo>
                    <a:pt x="256" y="398"/>
                  </a:lnTo>
                  <a:lnTo>
                    <a:pt x="254" y="397"/>
                  </a:lnTo>
                  <a:lnTo>
                    <a:pt x="254" y="398"/>
                  </a:lnTo>
                  <a:lnTo>
                    <a:pt x="253" y="398"/>
                  </a:lnTo>
                  <a:lnTo>
                    <a:pt x="253" y="398"/>
                  </a:lnTo>
                  <a:lnTo>
                    <a:pt x="253" y="400"/>
                  </a:lnTo>
                  <a:lnTo>
                    <a:pt x="251" y="400"/>
                  </a:lnTo>
                  <a:lnTo>
                    <a:pt x="250" y="400"/>
                  </a:lnTo>
                  <a:lnTo>
                    <a:pt x="250" y="400"/>
                  </a:lnTo>
                  <a:lnTo>
                    <a:pt x="248" y="400"/>
                  </a:lnTo>
                  <a:lnTo>
                    <a:pt x="246" y="400"/>
                  </a:lnTo>
                  <a:lnTo>
                    <a:pt x="245" y="400"/>
                  </a:lnTo>
                  <a:lnTo>
                    <a:pt x="243" y="400"/>
                  </a:lnTo>
                  <a:lnTo>
                    <a:pt x="242" y="400"/>
                  </a:lnTo>
                  <a:lnTo>
                    <a:pt x="242" y="400"/>
                  </a:lnTo>
                  <a:lnTo>
                    <a:pt x="240" y="400"/>
                  </a:lnTo>
                  <a:lnTo>
                    <a:pt x="238" y="398"/>
                  </a:lnTo>
                  <a:lnTo>
                    <a:pt x="237" y="398"/>
                  </a:lnTo>
                  <a:lnTo>
                    <a:pt x="237" y="398"/>
                  </a:lnTo>
                  <a:lnTo>
                    <a:pt x="235" y="398"/>
                  </a:lnTo>
                  <a:lnTo>
                    <a:pt x="235" y="398"/>
                  </a:lnTo>
                  <a:lnTo>
                    <a:pt x="234" y="398"/>
                  </a:lnTo>
                  <a:lnTo>
                    <a:pt x="232" y="398"/>
                  </a:lnTo>
                  <a:lnTo>
                    <a:pt x="232" y="397"/>
                  </a:lnTo>
                  <a:lnTo>
                    <a:pt x="232" y="397"/>
                  </a:lnTo>
                  <a:lnTo>
                    <a:pt x="232" y="395"/>
                  </a:lnTo>
                  <a:lnTo>
                    <a:pt x="234" y="395"/>
                  </a:lnTo>
                  <a:lnTo>
                    <a:pt x="234" y="393"/>
                  </a:lnTo>
                  <a:lnTo>
                    <a:pt x="234" y="393"/>
                  </a:lnTo>
                  <a:lnTo>
                    <a:pt x="234" y="392"/>
                  </a:lnTo>
                  <a:lnTo>
                    <a:pt x="234" y="392"/>
                  </a:lnTo>
                  <a:lnTo>
                    <a:pt x="234" y="390"/>
                  </a:lnTo>
                  <a:lnTo>
                    <a:pt x="234" y="390"/>
                  </a:lnTo>
                  <a:lnTo>
                    <a:pt x="234" y="389"/>
                  </a:lnTo>
                  <a:lnTo>
                    <a:pt x="234" y="389"/>
                  </a:lnTo>
                  <a:lnTo>
                    <a:pt x="234" y="387"/>
                  </a:lnTo>
                  <a:lnTo>
                    <a:pt x="234" y="387"/>
                  </a:lnTo>
                  <a:lnTo>
                    <a:pt x="234" y="386"/>
                  </a:lnTo>
                  <a:lnTo>
                    <a:pt x="234" y="386"/>
                  </a:lnTo>
                  <a:lnTo>
                    <a:pt x="234" y="384"/>
                  </a:lnTo>
                  <a:lnTo>
                    <a:pt x="235" y="382"/>
                  </a:lnTo>
                  <a:lnTo>
                    <a:pt x="235" y="381"/>
                  </a:lnTo>
                  <a:lnTo>
                    <a:pt x="234" y="379"/>
                  </a:lnTo>
                  <a:lnTo>
                    <a:pt x="234" y="379"/>
                  </a:lnTo>
                  <a:lnTo>
                    <a:pt x="234" y="379"/>
                  </a:lnTo>
                  <a:lnTo>
                    <a:pt x="234" y="379"/>
                  </a:lnTo>
                  <a:lnTo>
                    <a:pt x="234" y="378"/>
                  </a:lnTo>
                  <a:lnTo>
                    <a:pt x="234" y="378"/>
                  </a:lnTo>
                  <a:lnTo>
                    <a:pt x="234" y="378"/>
                  </a:lnTo>
                  <a:lnTo>
                    <a:pt x="234" y="376"/>
                  </a:lnTo>
                  <a:lnTo>
                    <a:pt x="232" y="376"/>
                  </a:lnTo>
                  <a:lnTo>
                    <a:pt x="232" y="376"/>
                  </a:lnTo>
                  <a:lnTo>
                    <a:pt x="232" y="375"/>
                  </a:lnTo>
                  <a:lnTo>
                    <a:pt x="232" y="375"/>
                  </a:lnTo>
                  <a:lnTo>
                    <a:pt x="232" y="373"/>
                  </a:lnTo>
                  <a:lnTo>
                    <a:pt x="232" y="373"/>
                  </a:lnTo>
                  <a:lnTo>
                    <a:pt x="232" y="371"/>
                  </a:lnTo>
                  <a:lnTo>
                    <a:pt x="231" y="371"/>
                  </a:lnTo>
                  <a:lnTo>
                    <a:pt x="231" y="370"/>
                  </a:lnTo>
                  <a:lnTo>
                    <a:pt x="231" y="370"/>
                  </a:lnTo>
                  <a:lnTo>
                    <a:pt x="231" y="368"/>
                  </a:lnTo>
                  <a:lnTo>
                    <a:pt x="231" y="368"/>
                  </a:lnTo>
                  <a:lnTo>
                    <a:pt x="231" y="368"/>
                  </a:lnTo>
                  <a:lnTo>
                    <a:pt x="232" y="367"/>
                  </a:lnTo>
                  <a:lnTo>
                    <a:pt x="232" y="367"/>
                  </a:lnTo>
                  <a:lnTo>
                    <a:pt x="234" y="367"/>
                  </a:lnTo>
                  <a:lnTo>
                    <a:pt x="234" y="365"/>
                  </a:lnTo>
                  <a:lnTo>
                    <a:pt x="232" y="364"/>
                  </a:lnTo>
                  <a:lnTo>
                    <a:pt x="231" y="362"/>
                  </a:lnTo>
                  <a:lnTo>
                    <a:pt x="231" y="360"/>
                  </a:lnTo>
                  <a:lnTo>
                    <a:pt x="232" y="357"/>
                  </a:lnTo>
                  <a:lnTo>
                    <a:pt x="234" y="354"/>
                  </a:lnTo>
                  <a:lnTo>
                    <a:pt x="235" y="353"/>
                  </a:lnTo>
                  <a:lnTo>
                    <a:pt x="235" y="353"/>
                  </a:lnTo>
                  <a:lnTo>
                    <a:pt x="237" y="353"/>
                  </a:lnTo>
                  <a:lnTo>
                    <a:pt x="237" y="351"/>
                  </a:lnTo>
                  <a:lnTo>
                    <a:pt x="237" y="349"/>
                  </a:lnTo>
                  <a:lnTo>
                    <a:pt x="235" y="349"/>
                  </a:lnTo>
                  <a:lnTo>
                    <a:pt x="237" y="348"/>
                  </a:lnTo>
                  <a:lnTo>
                    <a:pt x="237" y="343"/>
                  </a:lnTo>
                  <a:lnTo>
                    <a:pt x="238" y="340"/>
                  </a:lnTo>
                  <a:lnTo>
                    <a:pt x="238" y="340"/>
                  </a:lnTo>
                  <a:lnTo>
                    <a:pt x="240" y="340"/>
                  </a:lnTo>
                  <a:lnTo>
                    <a:pt x="240" y="340"/>
                  </a:lnTo>
                  <a:lnTo>
                    <a:pt x="238" y="340"/>
                  </a:lnTo>
                  <a:lnTo>
                    <a:pt x="238" y="338"/>
                  </a:lnTo>
                  <a:lnTo>
                    <a:pt x="237" y="335"/>
                  </a:lnTo>
                  <a:lnTo>
                    <a:pt x="235" y="332"/>
                  </a:lnTo>
                  <a:lnTo>
                    <a:pt x="235" y="330"/>
                  </a:lnTo>
                  <a:lnTo>
                    <a:pt x="235" y="329"/>
                  </a:lnTo>
                  <a:lnTo>
                    <a:pt x="234" y="329"/>
                  </a:lnTo>
                  <a:lnTo>
                    <a:pt x="232" y="329"/>
                  </a:lnTo>
                  <a:lnTo>
                    <a:pt x="229" y="327"/>
                  </a:lnTo>
                  <a:lnTo>
                    <a:pt x="227" y="326"/>
                  </a:lnTo>
                  <a:lnTo>
                    <a:pt x="226" y="326"/>
                  </a:lnTo>
                  <a:lnTo>
                    <a:pt x="226" y="323"/>
                  </a:lnTo>
                  <a:lnTo>
                    <a:pt x="226" y="321"/>
                  </a:lnTo>
                  <a:lnTo>
                    <a:pt x="226" y="318"/>
                  </a:lnTo>
                  <a:lnTo>
                    <a:pt x="226" y="316"/>
                  </a:lnTo>
                  <a:lnTo>
                    <a:pt x="227" y="315"/>
                  </a:lnTo>
                  <a:lnTo>
                    <a:pt x="227" y="313"/>
                  </a:lnTo>
                  <a:lnTo>
                    <a:pt x="227" y="312"/>
                  </a:lnTo>
                  <a:lnTo>
                    <a:pt x="227" y="312"/>
                  </a:lnTo>
                  <a:lnTo>
                    <a:pt x="227" y="312"/>
                  </a:lnTo>
                  <a:lnTo>
                    <a:pt x="226" y="312"/>
                  </a:lnTo>
                  <a:lnTo>
                    <a:pt x="226" y="312"/>
                  </a:lnTo>
                  <a:lnTo>
                    <a:pt x="224" y="312"/>
                  </a:lnTo>
                  <a:lnTo>
                    <a:pt x="218" y="312"/>
                  </a:lnTo>
                  <a:lnTo>
                    <a:pt x="212" y="312"/>
                  </a:lnTo>
                  <a:lnTo>
                    <a:pt x="205" y="312"/>
                  </a:lnTo>
                  <a:lnTo>
                    <a:pt x="201" y="312"/>
                  </a:lnTo>
                  <a:lnTo>
                    <a:pt x="201" y="308"/>
                  </a:lnTo>
                  <a:lnTo>
                    <a:pt x="201" y="305"/>
                  </a:lnTo>
                  <a:lnTo>
                    <a:pt x="201" y="304"/>
                  </a:lnTo>
                  <a:lnTo>
                    <a:pt x="201" y="299"/>
                  </a:lnTo>
                  <a:lnTo>
                    <a:pt x="197" y="297"/>
                  </a:lnTo>
                  <a:lnTo>
                    <a:pt x="196" y="294"/>
                  </a:lnTo>
                  <a:lnTo>
                    <a:pt x="194" y="294"/>
                  </a:lnTo>
                  <a:lnTo>
                    <a:pt x="197" y="294"/>
                  </a:lnTo>
                  <a:lnTo>
                    <a:pt x="199" y="294"/>
                  </a:lnTo>
                  <a:lnTo>
                    <a:pt x="199" y="286"/>
                  </a:lnTo>
                  <a:lnTo>
                    <a:pt x="199" y="286"/>
                  </a:lnTo>
                  <a:lnTo>
                    <a:pt x="197" y="283"/>
                  </a:lnTo>
                  <a:lnTo>
                    <a:pt x="197" y="282"/>
                  </a:lnTo>
                  <a:lnTo>
                    <a:pt x="197" y="282"/>
                  </a:lnTo>
                  <a:lnTo>
                    <a:pt x="196" y="280"/>
                  </a:lnTo>
                  <a:lnTo>
                    <a:pt x="196" y="280"/>
                  </a:lnTo>
                  <a:lnTo>
                    <a:pt x="197" y="278"/>
                  </a:lnTo>
                  <a:lnTo>
                    <a:pt x="197" y="278"/>
                  </a:lnTo>
                  <a:lnTo>
                    <a:pt x="197" y="277"/>
                  </a:lnTo>
                  <a:lnTo>
                    <a:pt x="197" y="275"/>
                  </a:lnTo>
                  <a:lnTo>
                    <a:pt x="196" y="274"/>
                  </a:lnTo>
                  <a:lnTo>
                    <a:pt x="194" y="274"/>
                  </a:lnTo>
                  <a:lnTo>
                    <a:pt x="193" y="272"/>
                  </a:lnTo>
                  <a:lnTo>
                    <a:pt x="190" y="271"/>
                  </a:lnTo>
                  <a:lnTo>
                    <a:pt x="188" y="271"/>
                  </a:lnTo>
                  <a:lnTo>
                    <a:pt x="186" y="271"/>
                  </a:lnTo>
                  <a:lnTo>
                    <a:pt x="183" y="271"/>
                  </a:lnTo>
                  <a:lnTo>
                    <a:pt x="182" y="271"/>
                  </a:lnTo>
                  <a:lnTo>
                    <a:pt x="180" y="271"/>
                  </a:lnTo>
                  <a:lnTo>
                    <a:pt x="177" y="271"/>
                  </a:lnTo>
                  <a:lnTo>
                    <a:pt x="177" y="269"/>
                  </a:lnTo>
                  <a:lnTo>
                    <a:pt x="175" y="269"/>
                  </a:lnTo>
                  <a:lnTo>
                    <a:pt x="174" y="266"/>
                  </a:lnTo>
                  <a:lnTo>
                    <a:pt x="172" y="266"/>
                  </a:lnTo>
                  <a:lnTo>
                    <a:pt x="172" y="264"/>
                  </a:lnTo>
                  <a:lnTo>
                    <a:pt x="171" y="264"/>
                  </a:lnTo>
                  <a:lnTo>
                    <a:pt x="169" y="264"/>
                  </a:lnTo>
                  <a:lnTo>
                    <a:pt x="168" y="264"/>
                  </a:lnTo>
                  <a:lnTo>
                    <a:pt x="164" y="263"/>
                  </a:lnTo>
                  <a:lnTo>
                    <a:pt x="163" y="263"/>
                  </a:lnTo>
                  <a:lnTo>
                    <a:pt x="163" y="263"/>
                  </a:lnTo>
                  <a:lnTo>
                    <a:pt x="161" y="261"/>
                  </a:lnTo>
                  <a:lnTo>
                    <a:pt x="160" y="260"/>
                  </a:lnTo>
                  <a:lnTo>
                    <a:pt x="160" y="260"/>
                  </a:lnTo>
                  <a:lnTo>
                    <a:pt x="160" y="258"/>
                  </a:lnTo>
                  <a:lnTo>
                    <a:pt x="158" y="258"/>
                  </a:lnTo>
                  <a:lnTo>
                    <a:pt x="158" y="258"/>
                  </a:lnTo>
                  <a:lnTo>
                    <a:pt x="156" y="258"/>
                  </a:lnTo>
                  <a:lnTo>
                    <a:pt x="155" y="258"/>
                  </a:lnTo>
                  <a:lnTo>
                    <a:pt x="153" y="256"/>
                  </a:lnTo>
                  <a:lnTo>
                    <a:pt x="152" y="256"/>
                  </a:lnTo>
                  <a:lnTo>
                    <a:pt x="152" y="256"/>
                  </a:lnTo>
                  <a:lnTo>
                    <a:pt x="150" y="255"/>
                  </a:lnTo>
                  <a:lnTo>
                    <a:pt x="149" y="255"/>
                  </a:lnTo>
                  <a:lnTo>
                    <a:pt x="147" y="256"/>
                  </a:lnTo>
                  <a:lnTo>
                    <a:pt x="145" y="256"/>
                  </a:lnTo>
                  <a:lnTo>
                    <a:pt x="142" y="255"/>
                  </a:lnTo>
                  <a:lnTo>
                    <a:pt x="139" y="255"/>
                  </a:lnTo>
                  <a:lnTo>
                    <a:pt x="139" y="253"/>
                  </a:lnTo>
                  <a:lnTo>
                    <a:pt x="138" y="252"/>
                  </a:lnTo>
                  <a:lnTo>
                    <a:pt x="136" y="252"/>
                  </a:lnTo>
                  <a:lnTo>
                    <a:pt x="136" y="250"/>
                  </a:lnTo>
                  <a:lnTo>
                    <a:pt x="134" y="249"/>
                  </a:lnTo>
                  <a:lnTo>
                    <a:pt x="133" y="249"/>
                  </a:lnTo>
                  <a:lnTo>
                    <a:pt x="133" y="249"/>
                  </a:lnTo>
                  <a:lnTo>
                    <a:pt x="131" y="249"/>
                  </a:lnTo>
                  <a:lnTo>
                    <a:pt x="131" y="247"/>
                  </a:lnTo>
                  <a:lnTo>
                    <a:pt x="131" y="245"/>
                  </a:lnTo>
                  <a:lnTo>
                    <a:pt x="131" y="245"/>
                  </a:lnTo>
                  <a:lnTo>
                    <a:pt x="130" y="244"/>
                  </a:lnTo>
                  <a:lnTo>
                    <a:pt x="130" y="244"/>
                  </a:lnTo>
                  <a:lnTo>
                    <a:pt x="130" y="245"/>
                  </a:lnTo>
                  <a:lnTo>
                    <a:pt x="128" y="245"/>
                  </a:lnTo>
                  <a:lnTo>
                    <a:pt x="128" y="245"/>
                  </a:lnTo>
                  <a:lnTo>
                    <a:pt x="128" y="244"/>
                  </a:lnTo>
                  <a:lnTo>
                    <a:pt x="128" y="244"/>
                  </a:lnTo>
                  <a:lnTo>
                    <a:pt x="128" y="242"/>
                  </a:lnTo>
                  <a:lnTo>
                    <a:pt x="127" y="241"/>
                  </a:lnTo>
                  <a:lnTo>
                    <a:pt x="127" y="241"/>
                  </a:lnTo>
                  <a:lnTo>
                    <a:pt x="127" y="239"/>
                  </a:lnTo>
                  <a:lnTo>
                    <a:pt x="127" y="239"/>
                  </a:lnTo>
                  <a:lnTo>
                    <a:pt x="125" y="238"/>
                  </a:lnTo>
                  <a:lnTo>
                    <a:pt x="125" y="238"/>
                  </a:lnTo>
                  <a:lnTo>
                    <a:pt x="125" y="236"/>
                  </a:lnTo>
                  <a:lnTo>
                    <a:pt x="125" y="236"/>
                  </a:lnTo>
                  <a:lnTo>
                    <a:pt x="127" y="234"/>
                  </a:lnTo>
                  <a:lnTo>
                    <a:pt x="127" y="233"/>
                  </a:lnTo>
                  <a:lnTo>
                    <a:pt x="125" y="230"/>
                  </a:lnTo>
                  <a:lnTo>
                    <a:pt x="125" y="228"/>
                  </a:lnTo>
                  <a:lnTo>
                    <a:pt x="125" y="226"/>
                  </a:lnTo>
                  <a:lnTo>
                    <a:pt x="125" y="226"/>
                  </a:lnTo>
                  <a:lnTo>
                    <a:pt x="125" y="225"/>
                  </a:lnTo>
                  <a:lnTo>
                    <a:pt x="127" y="223"/>
                  </a:lnTo>
                  <a:lnTo>
                    <a:pt x="127" y="222"/>
                  </a:lnTo>
                  <a:lnTo>
                    <a:pt x="127" y="220"/>
                  </a:lnTo>
                  <a:lnTo>
                    <a:pt x="127" y="219"/>
                  </a:lnTo>
                  <a:lnTo>
                    <a:pt x="127" y="217"/>
                  </a:lnTo>
                  <a:lnTo>
                    <a:pt x="127" y="215"/>
                  </a:lnTo>
                  <a:lnTo>
                    <a:pt x="125" y="215"/>
                  </a:lnTo>
                  <a:lnTo>
                    <a:pt x="125" y="215"/>
                  </a:lnTo>
                  <a:lnTo>
                    <a:pt x="123" y="215"/>
                  </a:lnTo>
                  <a:lnTo>
                    <a:pt x="123" y="217"/>
                  </a:lnTo>
                  <a:lnTo>
                    <a:pt x="122" y="217"/>
                  </a:lnTo>
                  <a:lnTo>
                    <a:pt x="120" y="215"/>
                  </a:lnTo>
                  <a:lnTo>
                    <a:pt x="117" y="215"/>
                  </a:lnTo>
                  <a:lnTo>
                    <a:pt x="112" y="217"/>
                  </a:lnTo>
                  <a:lnTo>
                    <a:pt x="111" y="217"/>
                  </a:lnTo>
                  <a:lnTo>
                    <a:pt x="109" y="217"/>
                  </a:lnTo>
                  <a:lnTo>
                    <a:pt x="108" y="219"/>
                  </a:lnTo>
                  <a:lnTo>
                    <a:pt x="106" y="219"/>
                  </a:lnTo>
                  <a:lnTo>
                    <a:pt x="101" y="223"/>
                  </a:lnTo>
                  <a:lnTo>
                    <a:pt x="100" y="223"/>
                  </a:lnTo>
                  <a:lnTo>
                    <a:pt x="98" y="223"/>
                  </a:lnTo>
                  <a:lnTo>
                    <a:pt x="98" y="225"/>
                  </a:lnTo>
                  <a:lnTo>
                    <a:pt x="97" y="225"/>
                  </a:lnTo>
                  <a:lnTo>
                    <a:pt x="93" y="226"/>
                  </a:lnTo>
                  <a:lnTo>
                    <a:pt x="92" y="228"/>
                  </a:lnTo>
                  <a:lnTo>
                    <a:pt x="92" y="230"/>
                  </a:lnTo>
                  <a:lnTo>
                    <a:pt x="90" y="230"/>
                  </a:lnTo>
                  <a:lnTo>
                    <a:pt x="90" y="230"/>
                  </a:lnTo>
                  <a:lnTo>
                    <a:pt x="87" y="230"/>
                  </a:lnTo>
                  <a:lnTo>
                    <a:pt x="87" y="230"/>
                  </a:lnTo>
                  <a:lnTo>
                    <a:pt x="86" y="231"/>
                  </a:lnTo>
                  <a:lnTo>
                    <a:pt x="84" y="233"/>
                  </a:lnTo>
                  <a:lnTo>
                    <a:pt x="84" y="233"/>
                  </a:lnTo>
                  <a:lnTo>
                    <a:pt x="82" y="234"/>
                  </a:lnTo>
                  <a:lnTo>
                    <a:pt x="81" y="234"/>
                  </a:lnTo>
                  <a:lnTo>
                    <a:pt x="79" y="236"/>
                  </a:lnTo>
                  <a:lnTo>
                    <a:pt x="78" y="236"/>
                  </a:lnTo>
                  <a:lnTo>
                    <a:pt x="78" y="236"/>
                  </a:lnTo>
                  <a:lnTo>
                    <a:pt x="76" y="236"/>
                  </a:lnTo>
                  <a:lnTo>
                    <a:pt x="76" y="234"/>
                  </a:lnTo>
                  <a:lnTo>
                    <a:pt x="76" y="234"/>
                  </a:lnTo>
                  <a:lnTo>
                    <a:pt x="73" y="234"/>
                  </a:lnTo>
                  <a:lnTo>
                    <a:pt x="70" y="233"/>
                  </a:lnTo>
                  <a:lnTo>
                    <a:pt x="67" y="233"/>
                  </a:lnTo>
                  <a:lnTo>
                    <a:pt x="65" y="233"/>
                  </a:lnTo>
                  <a:lnTo>
                    <a:pt x="63" y="233"/>
                  </a:lnTo>
                  <a:lnTo>
                    <a:pt x="62" y="233"/>
                  </a:lnTo>
                  <a:lnTo>
                    <a:pt x="59" y="233"/>
                  </a:lnTo>
                  <a:lnTo>
                    <a:pt x="57" y="233"/>
                  </a:lnTo>
                  <a:lnTo>
                    <a:pt x="56" y="234"/>
                  </a:lnTo>
                  <a:lnTo>
                    <a:pt x="54" y="234"/>
                  </a:lnTo>
                  <a:lnTo>
                    <a:pt x="54" y="234"/>
                  </a:lnTo>
                  <a:lnTo>
                    <a:pt x="52" y="234"/>
                  </a:lnTo>
                  <a:lnTo>
                    <a:pt x="52" y="234"/>
                  </a:lnTo>
                  <a:lnTo>
                    <a:pt x="51" y="233"/>
                  </a:lnTo>
                  <a:lnTo>
                    <a:pt x="51" y="233"/>
                  </a:lnTo>
                  <a:lnTo>
                    <a:pt x="49" y="234"/>
                  </a:lnTo>
                  <a:lnTo>
                    <a:pt x="49" y="231"/>
                  </a:lnTo>
                  <a:lnTo>
                    <a:pt x="49" y="228"/>
                  </a:lnTo>
                  <a:lnTo>
                    <a:pt x="49" y="225"/>
                  </a:lnTo>
                  <a:lnTo>
                    <a:pt x="49" y="222"/>
                  </a:lnTo>
                  <a:lnTo>
                    <a:pt x="49" y="219"/>
                  </a:lnTo>
                  <a:lnTo>
                    <a:pt x="49" y="217"/>
                  </a:lnTo>
                  <a:lnTo>
                    <a:pt x="51" y="215"/>
                  </a:lnTo>
                  <a:lnTo>
                    <a:pt x="51" y="215"/>
                  </a:lnTo>
                  <a:lnTo>
                    <a:pt x="51" y="214"/>
                  </a:lnTo>
                  <a:lnTo>
                    <a:pt x="51" y="212"/>
                  </a:lnTo>
                  <a:lnTo>
                    <a:pt x="51" y="212"/>
                  </a:lnTo>
                  <a:lnTo>
                    <a:pt x="51" y="211"/>
                  </a:lnTo>
                  <a:lnTo>
                    <a:pt x="49" y="211"/>
                  </a:lnTo>
                  <a:lnTo>
                    <a:pt x="49" y="212"/>
                  </a:lnTo>
                  <a:lnTo>
                    <a:pt x="49" y="212"/>
                  </a:lnTo>
                  <a:lnTo>
                    <a:pt x="48" y="212"/>
                  </a:lnTo>
                  <a:lnTo>
                    <a:pt x="48" y="214"/>
                  </a:lnTo>
                  <a:lnTo>
                    <a:pt x="46" y="214"/>
                  </a:lnTo>
                  <a:lnTo>
                    <a:pt x="45" y="215"/>
                  </a:lnTo>
                  <a:lnTo>
                    <a:pt x="45" y="217"/>
                  </a:lnTo>
                  <a:lnTo>
                    <a:pt x="43" y="217"/>
                  </a:lnTo>
                  <a:lnTo>
                    <a:pt x="41" y="219"/>
                  </a:lnTo>
                  <a:lnTo>
                    <a:pt x="40" y="219"/>
                  </a:lnTo>
                  <a:lnTo>
                    <a:pt x="35" y="219"/>
                  </a:lnTo>
                  <a:lnTo>
                    <a:pt x="32" y="219"/>
                  </a:lnTo>
                  <a:lnTo>
                    <a:pt x="27" y="219"/>
                  </a:lnTo>
                  <a:lnTo>
                    <a:pt x="27" y="219"/>
                  </a:lnTo>
                  <a:lnTo>
                    <a:pt x="27" y="219"/>
                  </a:lnTo>
                  <a:lnTo>
                    <a:pt x="27" y="217"/>
                  </a:lnTo>
                  <a:lnTo>
                    <a:pt x="26" y="215"/>
                  </a:lnTo>
                  <a:lnTo>
                    <a:pt x="26" y="215"/>
                  </a:lnTo>
                  <a:lnTo>
                    <a:pt x="26" y="214"/>
                  </a:lnTo>
                  <a:lnTo>
                    <a:pt x="26" y="212"/>
                  </a:lnTo>
                  <a:lnTo>
                    <a:pt x="24" y="212"/>
                  </a:lnTo>
                  <a:lnTo>
                    <a:pt x="22" y="212"/>
                  </a:lnTo>
                  <a:lnTo>
                    <a:pt x="21" y="211"/>
                  </a:lnTo>
                  <a:lnTo>
                    <a:pt x="18" y="211"/>
                  </a:lnTo>
                  <a:lnTo>
                    <a:pt x="15" y="211"/>
                  </a:lnTo>
                  <a:lnTo>
                    <a:pt x="13" y="211"/>
                  </a:lnTo>
                  <a:lnTo>
                    <a:pt x="15" y="209"/>
                  </a:lnTo>
                  <a:lnTo>
                    <a:pt x="16" y="206"/>
                  </a:lnTo>
                  <a:lnTo>
                    <a:pt x="16" y="204"/>
                  </a:lnTo>
                  <a:lnTo>
                    <a:pt x="15" y="203"/>
                  </a:lnTo>
                  <a:lnTo>
                    <a:pt x="13" y="203"/>
                  </a:lnTo>
                  <a:lnTo>
                    <a:pt x="13" y="201"/>
                  </a:lnTo>
                  <a:lnTo>
                    <a:pt x="11" y="200"/>
                  </a:lnTo>
                  <a:lnTo>
                    <a:pt x="10" y="198"/>
                  </a:lnTo>
                  <a:lnTo>
                    <a:pt x="10" y="198"/>
                  </a:lnTo>
                  <a:lnTo>
                    <a:pt x="10" y="197"/>
                  </a:lnTo>
                  <a:lnTo>
                    <a:pt x="10" y="197"/>
                  </a:lnTo>
                  <a:lnTo>
                    <a:pt x="10" y="197"/>
                  </a:lnTo>
                  <a:lnTo>
                    <a:pt x="8" y="197"/>
                  </a:lnTo>
                  <a:lnTo>
                    <a:pt x="8" y="195"/>
                  </a:lnTo>
                  <a:lnTo>
                    <a:pt x="8" y="195"/>
                  </a:lnTo>
                  <a:lnTo>
                    <a:pt x="7" y="193"/>
                  </a:lnTo>
                  <a:lnTo>
                    <a:pt x="7" y="193"/>
                  </a:lnTo>
                  <a:lnTo>
                    <a:pt x="7" y="192"/>
                  </a:lnTo>
                  <a:lnTo>
                    <a:pt x="7" y="192"/>
                  </a:lnTo>
                  <a:lnTo>
                    <a:pt x="5" y="190"/>
                  </a:lnTo>
                  <a:lnTo>
                    <a:pt x="5" y="190"/>
                  </a:lnTo>
                  <a:lnTo>
                    <a:pt x="4" y="189"/>
                  </a:lnTo>
                  <a:lnTo>
                    <a:pt x="4" y="189"/>
                  </a:lnTo>
                  <a:lnTo>
                    <a:pt x="5" y="189"/>
                  </a:lnTo>
                  <a:lnTo>
                    <a:pt x="5" y="189"/>
                  </a:lnTo>
                  <a:lnTo>
                    <a:pt x="5" y="187"/>
                  </a:lnTo>
                  <a:lnTo>
                    <a:pt x="5" y="187"/>
                  </a:lnTo>
                  <a:lnTo>
                    <a:pt x="4" y="187"/>
                  </a:lnTo>
                  <a:lnTo>
                    <a:pt x="2" y="186"/>
                  </a:lnTo>
                  <a:lnTo>
                    <a:pt x="2" y="186"/>
                  </a:lnTo>
                  <a:lnTo>
                    <a:pt x="2" y="184"/>
                  </a:lnTo>
                  <a:lnTo>
                    <a:pt x="0" y="184"/>
                  </a:lnTo>
                  <a:lnTo>
                    <a:pt x="2" y="184"/>
                  </a:lnTo>
                  <a:lnTo>
                    <a:pt x="2" y="184"/>
                  </a:lnTo>
                  <a:lnTo>
                    <a:pt x="2" y="182"/>
                  </a:lnTo>
                  <a:lnTo>
                    <a:pt x="2" y="182"/>
                  </a:lnTo>
                  <a:lnTo>
                    <a:pt x="2" y="181"/>
                  </a:lnTo>
                  <a:lnTo>
                    <a:pt x="2" y="181"/>
                  </a:lnTo>
                  <a:lnTo>
                    <a:pt x="2" y="181"/>
                  </a:lnTo>
                  <a:lnTo>
                    <a:pt x="4" y="181"/>
                  </a:lnTo>
                  <a:lnTo>
                    <a:pt x="4" y="181"/>
                  </a:lnTo>
                  <a:lnTo>
                    <a:pt x="5" y="181"/>
                  </a:lnTo>
                  <a:lnTo>
                    <a:pt x="5" y="181"/>
                  </a:lnTo>
                  <a:lnTo>
                    <a:pt x="5" y="179"/>
                  </a:lnTo>
                  <a:lnTo>
                    <a:pt x="5" y="178"/>
                  </a:lnTo>
                  <a:lnTo>
                    <a:pt x="4" y="178"/>
                  </a:lnTo>
                  <a:lnTo>
                    <a:pt x="4" y="178"/>
                  </a:lnTo>
                  <a:lnTo>
                    <a:pt x="4" y="176"/>
                  </a:lnTo>
                  <a:lnTo>
                    <a:pt x="5" y="175"/>
                  </a:lnTo>
                  <a:lnTo>
                    <a:pt x="5" y="173"/>
                  </a:lnTo>
                  <a:lnTo>
                    <a:pt x="8" y="171"/>
                  </a:lnTo>
                  <a:lnTo>
                    <a:pt x="11" y="170"/>
                  </a:lnTo>
                  <a:lnTo>
                    <a:pt x="11" y="170"/>
                  </a:lnTo>
                  <a:lnTo>
                    <a:pt x="13" y="170"/>
                  </a:lnTo>
                  <a:lnTo>
                    <a:pt x="13" y="168"/>
                  </a:lnTo>
                  <a:lnTo>
                    <a:pt x="13" y="167"/>
                  </a:lnTo>
                  <a:lnTo>
                    <a:pt x="13" y="167"/>
                  </a:lnTo>
                  <a:lnTo>
                    <a:pt x="13" y="165"/>
                  </a:lnTo>
                  <a:lnTo>
                    <a:pt x="13" y="163"/>
                  </a:lnTo>
                  <a:lnTo>
                    <a:pt x="11" y="163"/>
                  </a:lnTo>
                  <a:lnTo>
                    <a:pt x="13" y="162"/>
                  </a:lnTo>
                  <a:lnTo>
                    <a:pt x="13" y="160"/>
                  </a:lnTo>
                  <a:lnTo>
                    <a:pt x="15" y="159"/>
                  </a:lnTo>
                  <a:lnTo>
                    <a:pt x="16" y="156"/>
                  </a:lnTo>
                  <a:lnTo>
                    <a:pt x="16" y="156"/>
                  </a:lnTo>
                  <a:lnTo>
                    <a:pt x="16" y="154"/>
                  </a:lnTo>
                  <a:lnTo>
                    <a:pt x="16" y="151"/>
                  </a:lnTo>
                  <a:lnTo>
                    <a:pt x="18" y="149"/>
                  </a:lnTo>
                  <a:lnTo>
                    <a:pt x="16" y="149"/>
                  </a:lnTo>
                  <a:lnTo>
                    <a:pt x="18" y="149"/>
                  </a:lnTo>
                  <a:lnTo>
                    <a:pt x="18" y="148"/>
                  </a:lnTo>
                  <a:lnTo>
                    <a:pt x="19" y="148"/>
                  </a:lnTo>
                  <a:lnTo>
                    <a:pt x="21" y="148"/>
                  </a:lnTo>
                  <a:lnTo>
                    <a:pt x="22" y="146"/>
                  </a:lnTo>
                  <a:lnTo>
                    <a:pt x="24" y="145"/>
                  </a:lnTo>
                  <a:lnTo>
                    <a:pt x="26" y="143"/>
                  </a:lnTo>
                  <a:lnTo>
                    <a:pt x="29" y="141"/>
                  </a:lnTo>
                  <a:lnTo>
                    <a:pt x="30" y="141"/>
                  </a:lnTo>
                  <a:lnTo>
                    <a:pt x="30" y="141"/>
                  </a:lnTo>
                  <a:lnTo>
                    <a:pt x="32" y="140"/>
                  </a:lnTo>
                  <a:lnTo>
                    <a:pt x="35" y="140"/>
                  </a:lnTo>
                  <a:lnTo>
                    <a:pt x="37" y="140"/>
                  </a:lnTo>
                  <a:lnTo>
                    <a:pt x="38" y="138"/>
                  </a:lnTo>
                  <a:lnTo>
                    <a:pt x="40" y="138"/>
                  </a:lnTo>
                  <a:lnTo>
                    <a:pt x="41" y="138"/>
                  </a:lnTo>
                  <a:lnTo>
                    <a:pt x="43" y="138"/>
                  </a:lnTo>
                  <a:lnTo>
                    <a:pt x="45" y="138"/>
                  </a:lnTo>
                  <a:lnTo>
                    <a:pt x="46" y="137"/>
                  </a:lnTo>
                  <a:lnTo>
                    <a:pt x="46" y="137"/>
                  </a:lnTo>
                  <a:lnTo>
                    <a:pt x="48" y="135"/>
                  </a:lnTo>
                  <a:lnTo>
                    <a:pt x="48" y="135"/>
                  </a:lnTo>
                  <a:lnTo>
                    <a:pt x="49" y="135"/>
                  </a:lnTo>
                  <a:lnTo>
                    <a:pt x="51" y="135"/>
                  </a:lnTo>
                  <a:lnTo>
                    <a:pt x="52" y="135"/>
                  </a:lnTo>
                  <a:lnTo>
                    <a:pt x="54" y="135"/>
                  </a:lnTo>
                  <a:lnTo>
                    <a:pt x="54" y="137"/>
                  </a:lnTo>
                  <a:lnTo>
                    <a:pt x="56" y="137"/>
                  </a:lnTo>
                  <a:lnTo>
                    <a:pt x="56" y="137"/>
                  </a:lnTo>
                  <a:lnTo>
                    <a:pt x="57" y="137"/>
                  </a:lnTo>
                  <a:lnTo>
                    <a:pt x="59" y="138"/>
                  </a:lnTo>
                  <a:lnTo>
                    <a:pt x="59" y="137"/>
                  </a:lnTo>
                  <a:lnTo>
                    <a:pt x="59" y="137"/>
                  </a:lnTo>
                  <a:lnTo>
                    <a:pt x="59" y="137"/>
                  </a:lnTo>
                  <a:lnTo>
                    <a:pt x="60" y="135"/>
                  </a:lnTo>
                  <a:lnTo>
                    <a:pt x="60" y="132"/>
                  </a:lnTo>
                  <a:lnTo>
                    <a:pt x="60" y="127"/>
                  </a:lnTo>
                  <a:lnTo>
                    <a:pt x="62" y="124"/>
                  </a:lnTo>
                  <a:lnTo>
                    <a:pt x="63" y="119"/>
                  </a:lnTo>
                  <a:lnTo>
                    <a:pt x="63" y="113"/>
                  </a:lnTo>
                  <a:lnTo>
                    <a:pt x="65" y="108"/>
                  </a:lnTo>
                  <a:lnTo>
                    <a:pt x="65" y="104"/>
                  </a:lnTo>
                  <a:lnTo>
                    <a:pt x="67" y="100"/>
                  </a:lnTo>
                  <a:lnTo>
                    <a:pt x="67" y="99"/>
                  </a:lnTo>
                  <a:lnTo>
                    <a:pt x="67" y="96"/>
                  </a:lnTo>
                  <a:lnTo>
                    <a:pt x="67" y="93"/>
                  </a:lnTo>
                  <a:lnTo>
                    <a:pt x="68" y="93"/>
                  </a:lnTo>
                  <a:lnTo>
                    <a:pt x="67" y="93"/>
                  </a:lnTo>
                  <a:lnTo>
                    <a:pt x="67" y="91"/>
                  </a:lnTo>
                  <a:lnTo>
                    <a:pt x="67" y="91"/>
                  </a:lnTo>
                  <a:lnTo>
                    <a:pt x="67" y="89"/>
                  </a:lnTo>
                  <a:lnTo>
                    <a:pt x="67" y="89"/>
                  </a:lnTo>
                  <a:lnTo>
                    <a:pt x="67" y="89"/>
                  </a:lnTo>
                  <a:lnTo>
                    <a:pt x="65" y="89"/>
                  </a:lnTo>
                  <a:lnTo>
                    <a:pt x="65" y="88"/>
                  </a:lnTo>
                  <a:lnTo>
                    <a:pt x="65" y="88"/>
                  </a:lnTo>
                  <a:lnTo>
                    <a:pt x="65" y="88"/>
                  </a:lnTo>
                  <a:lnTo>
                    <a:pt x="65" y="86"/>
                  </a:lnTo>
                  <a:lnTo>
                    <a:pt x="65" y="86"/>
                  </a:lnTo>
                  <a:lnTo>
                    <a:pt x="65" y="86"/>
                  </a:lnTo>
                  <a:lnTo>
                    <a:pt x="65" y="85"/>
                  </a:lnTo>
                  <a:lnTo>
                    <a:pt x="65" y="85"/>
                  </a:lnTo>
                  <a:lnTo>
                    <a:pt x="65" y="85"/>
                  </a:lnTo>
                  <a:lnTo>
                    <a:pt x="65" y="83"/>
                  </a:lnTo>
                  <a:lnTo>
                    <a:pt x="63" y="83"/>
                  </a:lnTo>
                  <a:lnTo>
                    <a:pt x="63" y="82"/>
                  </a:lnTo>
                  <a:lnTo>
                    <a:pt x="62" y="82"/>
                  </a:lnTo>
                  <a:lnTo>
                    <a:pt x="62" y="82"/>
                  </a:lnTo>
                  <a:lnTo>
                    <a:pt x="60" y="80"/>
                  </a:lnTo>
                  <a:lnTo>
                    <a:pt x="59" y="78"/>
                  </a:lnTo>
                  <a:lnTo>
                    <a:pt x="57" y="77"/>
                  </a:lnTo>
                  <a:lnTo>
                    <a:pt x="57" y="75"/>
                  </a:lnTo>
                  <a:lnTo>
                    <a:pt x="57" y="72"/>
                  </a:lnTo>
                  <a:lnTo>
                    <a:pt x="59" y="69"/>
                  </a:lnTo>
                  <a:lnTo>
                    <a:pt x="59" y="67"/>
                  </a:lnTo>
                  <a:lnTo>
                    <a:pt x="59" y="67"/>
                  </a:lnTo>
                  <a:lnTo>
                    <a:pt x="60" y="67"/>
                  </a:lnTo>
                  <a:lnTo>
                    <a:pt x="60" y="67"/>
                  </a:lnTo>
                  <a:lnTo>
                    <a:pt x="62" y="67"/>
                  </a:lnTo>
                  <a:lnTo>
                    <a:pt x="62" y="66"/>
                  </a:lnTo>
                  <a:lnTo>
                    <a:pt x="63" y="66"/>
                  </a:lnTo>
                  <a:lnTo>
                    <a:pt x="63" y="66"/>
                  </a:lnTo>
                  <a:lnTo>
                    <a:pt x="63" y="66"/>
                  </a:lnTo>
                  <a:lnTo>
                    <a:pt x="65" y="66"/>
                  </a:lnTo>
                  <a:lnTo>
                    <a:pt x="65" y="66"/>
                  </a:lnTo>
                  <a:lnTo>
                    <a:pt x="65" y="66"/>
                  </a:lnTo>
                  <a:lnTo>
                    <a:pt x="67" y="64"/>
                  </a:lnTo>
                  <a:lnTo>
                    <a:pt x="67" y="66"/>
                  </a:lnTo>
                  <a:lnTo>
                    <a:pt x="68" y="66"/>
                  </a:lnTo>
                  <a:lnTo>
                    <a:pt x="68" y="66"/>
                  </a:lnTo>
                  <a:lnTo>
                    <a:pt x="68" y="66"/>
                  </a:lnTo>
                  <a:lnTo>
                    <a:pt x="68" y="66"/>
                  </a:lnTo>
                  <a:lnTo>
                    <a:pt x="70" y="66"/>
                  </a:lnTo>
                  <a:lnTo>
                    <a:pt x="70" y="66"/>
                  </a:lnTo>
                  <a:lnTo>
                    <a:pt x="70" y="66"/>
                  </a:lnTo>
                  <a:lnTo>
                    <a:pt x="71" y="66"/>
                  </a:lnTo>
                  <a:lnTo>
                    <a:pt x="71" y="66"/>
                  </a:lnTo>
                  <a:lnTo>
                    <a:pt x="71" y="66"/>
                  </a:lnTo>
                  <a:lnTo>
                    <a:pt x="71" y="66"/>
                  </a:lnTo>
                  <a:lnTo>
                    <a:pt x="71" y="66"/>
                  </a:lnTo>
                  <a:lnTo>
                    <a:pt x="71" y="64"/>
                  </a:lnTo>
                  <a:lnTo>
                    <a:pt x="71" y="64"/>
                  </a:lnTo>
                  <a:lnTo>
                    <a:pt x="71" y="63"/>
                  </a:lnTo>
                  <a:lnTo>
                    <a:pt x="70" y="63"/>
                  </a:lnTo>
                  <a:lnTo>
                    <a:pt x="70" y="61"/>
                  </a:lnTo>
                  <a:lnTo>
                    <a:pt x="70" y="61"/>
                  </a:lnTo>
                  <a:lnTo>
                    <a:pt x="68" y="59"/>
                  </a:lnTo>
                  <a:lnTo>
                    <a:pt x="68" y="59"/>
                  </a:lnTo>
                  <a:lnTo>
                    <a:pt x="68" y="61"/>
                  </a:lnTo>
                  <a:lnTo>
                    <a:pt x="67" y="61"/>
                  </a:lnTo>
                  <a:lnTo>
                    <a:pt x="67" y="59"/>
                  </a:lnTo>
                  <a:lnTo>
                    <a:pt x="65" y="59"/>
                  </a:lnTo>
                  <a:lnTo>
                    <a:pt x="65" y="59"/>
                  </a:lnTo>
                  <a:lnTo>
                    <a:pt x="65" y="59"/>
                  </a:lnTo>
                  <a:lnTo>
                    <a:pt x="63" y="59"/>
                  </a:lnTo>
                  <a:lnTo>
                    <a:pt x="62" y="59"/>
                  </a:lnTo>
                  <a:lnTo>
                    <a:pt x="62" y="59"/>
                  </a:lnTo>
                  <a:lnTo>
                    <a:pt x="60" y="59"/>
                  </a:lnTo>
                  <a:lnTo>
                    <a:pt x="60" y="56"/>
                  </a:lnTo>
                  <a:lnTo>
                    <a:pt x="60" y="53"/>
                  </a:lnTo>
                  <a:lnTo>
                    <a:pt x="60" y="50"/>
                  </a:lnTo>
                  <a:lnTo>
                    <a:pt x="62" y="52"/>
                  </a:lnTo>
                  <a:lnTo>
                    <a:pt x="62" y="50"/>
                  </a:lnTo>
                  <a:lnTo>
                    <a:pt x="63" y="50"/>
                  </a:lnTo>
                  <a:lnTo>
                    <a:pt x="65" y="50"/>
                  </a:lnTo>
                  <a:lnTo>
                    <a:pt x="65" y="50"/>
                  </a:lnTo>
                  <a:lnTo>
                    <a:pt x="67" y="50"/>
                  </a:lnTo>
                  <a:lnTo>
                    <a:pt x="68" y="50"/>
                  </a:lnTo>
                  <a:lnTo>
                    <a:pt x="68" y="50"/>
                  </a:lnTo>
                  <a:lnTo>
                    <a:pt x="71" y="50"/>
                  </a:lnTo>
                  <a:lnTo>
                    <a:pt x="75" y="50"/>
                  </a:lnTo>
                  <a:lnTo>
                    <a:pt x="84" y="50"/>
                  </a:lnTo>
                  <a:lnTo>
                    <a:pt x="86" y="50"/>
                  </a:lnTo>
                  <a:lnTo>
                    <a:pt x="84" y="50"/>
                  </a:lnTo>
                  <a:lnTo>
                    <a:pt x="84" y="48"/>
                  </a:lnTo>
                  <a:lnTo>
                    <a:pt x="84" y="48"/>
                  </a:lnTo>
                  <a:lnTo>
                    <a:pt x="84" y="47"/>
                  </a:lnTo>
                  <a:lnTo>
                    <a:pt x="86" y="47"/>
                  </a:lnTo>
                  <a:lnTo>
                    <a:pt x="86" y="47"/>
                  </a:lnTo>
                  <a:lnTo>
                    <a:pt x="87" y="48"/>
                  </a:lnTo>
                  <a:lnTo>
                    <a:pt x="87" y="50"/>
                  </a:lnTo>
                  <a:lnTo>
                    <a:pt x="87" y="50"/>
                  </a:lnTo>
                  <a:lnTo>
                    <a:pt x="89" y="50"/>
                  </a:lnTo>
                  <a:lnTo>
                    <a:pt x="90" y="50"/>
                  </a:lnTo>
                  <a:lnTo>
                    <a:pt x="90" y="50"/>
                  </a:lnTo>
                  <a:lnTo>
                    <a:pt x="92" y="48"/>
                  </a:lnTo>
                  <a:lnTo>
                    <a:pt x="93" y="47"/>
                  </a:lnTo>
                  <a:lnTo>
                    <a:pt x="93" y="45"/>
                  </a:lnTo>
                  <a:lnTo>
                    <a:pt x="95" y="45"/>
                  </a:lnTo>
                  <a:lnTo>
                    <a:pt x="95" y="45"/>
                  </a:lnTo>
                  <a:lnTo>
                    <a:pt x="97" y="45"/>
                  </a:lnTo>
                  <a:lnTo>
                    <a:pt x="97" y="45"/>
                  </a:lnTo>
                  <a:lnTo>
                    <a:pt x="98" y="47"/>
                  </a:lnTo>
                  <a:lnTo>
                    <a:pt x="100" y="48"/>
                  </a:lnTo>
                  <a:lnTo>
                    <a:pt x="100" y="52"/>
                  </a:lnTo>
                  <a:lnTo>
                    <a:pt x="101" y="52"/>
                  </a:lnTo>
                  <a:lnTo>
                    <a:pt x="101" y="55"/>
                  </a:lnTo>
                  <a:lnTo>
                    <a:pt x="101" y="58"/>
                  </a:lnTo>
                  <a:lnTo>
                    <a:pt x="101" y="58"/>
                  </a:lnTo>
                  <a:lnTo>
                    <a:pt x="101" y="58"/>
                  </a:lnTo>
                  <a:lnTo>
                    <a:pt x="104" y="58"/>
                  </a:lnTo>
                  <a:lnTo>
                    <a:pt x="108" y="61"/>
                  </a:lnTo>
                  <a:lnTo>
                    <a:pt x="111" y="64"/>
                  </a:lnTo>
                  <a:lnTo>
                    <a:pt x="112" y="64"/>
                  </a:lnTo>
                  <a:lnTo>
                    <a:pt x="112" y="64"/>
                  </a:lnTo>
                  <a:lnTo>
                    <a:pt x="114" y="64"/>
                  </a:lnTo>
                  <a:lnTo>
                    <a:pt x="116" y="64"/>
                  </a:lnTo>
                  <a:lnTo>
                    <a:pt x="117" y="64"/>
                  </a:lnTo>
                  <a:lnTo>
                    <a:pt x="117" y="63"/>
                  </a:lnTo>
                  <a:lnTo>
                    <a:pt x="119" y="63"/>
                  </a:lnTo>
                  <a:lnTo>
                    <a:pt x="120" y="61"/>
                  </a:lnTo>
                  <a:lnTo>
                    <a:pt x="122" y="61"/>
                  </a:lnTo>
                  <a:lnTo>
                    <a:pt x="122" y="61"/>
                  </a:lnTo>
                  <a:lnTo>
                    <a:pt x="123" y="63"/>
                  </a:lnTo>
                  <a:lnTo>
                    <a:pt x="123" y="63"/>
                  </a:lnTo>
                  <a:lnTo>
                    <a:pt x="123" y="64"/>
                  </a:lnTo>
                  <a:lnTo>
                    <a:pt x="123" y="66"/>
                  </a:lnTo>
                  <a:lnTo>
                    <a:pt x="125" y="66"/>
                  </a:lnTo>
                  <a:lnTo>
                    <a:pt x="125" y="64"/>
                  </a:lnTo>
                  <a:lnTo>
                    <a:pt x="127" y="63"/>
                  </a:lnTo>
                  <a:lnTo>
                    <a:pt x="127" y="63"/>
                  </a:lnTo>
                  <a:lnTo>
                    <a:pt x="128" y="61"/>
                  </a:lnTo>
                  <a:lnTo>
                    <a:pt x="130" y="59"/>
                  </a:lnTo>
                  <a:lnTo>
                    <a:pt x="131" y="59"/>
                  </a:lnTo>
                  <a:lnTo>
                    <a:pt x="133" y="58"/>
                  </a:lnTo>
                  <a:lnTo>
                    <a:pt x="134" y="58"/>
                  </a:lnTo>
                  <a:lnTo>
                    <a:pt x="134" y="58"/>
                  </a:lnTo>
                  <a:lnTo>
                    <a:pt x="136" y="56"/>
                  </a:lnTo>
                  <a:lnTo>
                    <a:pt x="138" y="56"/>
                  </a:lnTo>
                  <a:lnTo>
                    <a:pt x="138" y="55"/>
                  </a:lnTo>
                  <a:lnTo>
                    <a:pt x="139" y="55"/>
                  </a:lnTo>
                  <a:lnTo>
                    <a:pt x="139" y="55"/>
                  </a:lnTo>
                  <a:lnTo>
                    <a:pt x="141" y="55"/>
                  </a:lnTo>
                  <a:lnTo>
                    <a:pt x="142" y="53"/>
                  </a:lnTo>
                  <a:lnTo>
                    <a:pt x="144" y="52"/>
                  </a:lnTo>
                  <a:lnTo>
                    <a:pt x="144" y="50"/>
                  </a:lnTo>
                  <a:lnTo>
                    <a:pt x="145" y="48"/>
                  </a:lnTo>
                  <a:lnTo>
                    <a:pt x="145" y="47"/>
                  </a:lnTo>
                  <a:lnTo>
                    <a:pt x="145" y="47"/>
                  </a:lnTo>
                  <a:lnTo>
                    <a:pt x="147" y="47"/>
                  </a:lnTo>
                  <a:lnTo>
                    <a:pt x="147" y="47"/>
                  </a:lnTo>
                  <a:lnTo>
                    <a:pt x="150" y="45"/>
                  </a:lnTo>
                  <a:lnTo>
                    <a:pt x="152" y="45"/>
                  </a:lnTo>
                  <a:lnTo>
                    <a:pt x="153" y="45"/>
                  </a:lnTo>
                  <a:lnTo>
                    <a:pt x="153" y="44"/>
                  </a:lnTo>
                  <a:lnTo>
                    <a:pt x="155" y="44"/>
                  </a:lnTo>
                  <a:lnTo>
                    <a:pt x="155" y="42"/>
                  </a:lnTo>
                  <a:lnTo>
                    <a:pt x="155" y="41"/>
                  </a:lnTo>
                  <a:lnTo>
                    <a:pt x="152" y="41"/>
                  </a:lnTo>
                  <a:lnTo>
                    <a:pt x="150" y="41"/>
                  </a:lnTo>
                  <a:lnTo>
                    <a:pt x="147" y="41"/>
                  </a:lnTo>
                  <a:lnTo>
                    <a:pt x="145" y="39"/>
                  </a:lnTo>
                  <a:lnTo>
                    <a:pt x="145" y="39"/>
                  </a:lnTo>
                  <a:lnTo>
                    <a:pt x="145" y="39"/>
                  </a:lnTo>
                  <a:lnTo>
                    <a:pt x="145" y="39"/>
                  </a:lnTo>
                  <a:lnTo>
                    <a:pt x="145" y="37"/>
                  </a:lnTo>
                  <a:lnTo>
                    <a:pt x="145" y="36"/>
                  </a:lnTo>
                  <a:lnTo>
                    <a:pt x="144" y="33"/>
                  </a:lnTo>
                  <a:lnTo>
                    <a:pt x="142" y="30"/>
                  </a:lnTo>
                  <a:lnTo>
                    <a:pt x="142" y="28"/>
                  </a:lnTo>
                  <a:lnTo>
                    <a:pt x="142" y="25"/>
                  </a:lnTo>
                  <a:lnTo>
                    <a:pt x="142" y="23"/>
                  </a:lnTo>
                  <a:lnTo>
                    <a:pt x="142" y="23"/>
                  </a:lnTo>
                  <a:lnTo>
                    <a:pt x="138" y="20"/>
                  </a:lnTo>
                  <a:lnTo>
                    <a:pt x="136" y="19"/>
                  </a:lnTo>
                  <a:lnTo>
                    <a:pt x="136" y="17"/>
                  </a:lnTo>
                  <a:lnTo>
                    <a:pt x="134" y="14"/>
                  </a:lnTo>
                  <a:lnTo>
                    <a:pt x="134" y="14"/>
                  </a:lnTo>
                  <a:lnTo>
                    <a:pt x="134" y="14"/>
                  </a:lnTo>
                  <a:lnTo>
                    <a:pt x="136" y="14"/>
                  </a:lnTo>
                  <a:lnTo>
                    <a:pt x="136" y="15"/>
                  </a:lnTo>
                  <a:lnTo>
                    <a:pt x="138" y="15"/>
                  </a:lnTo>
                  <a:lnTo>
                    <a:pt x="142" y="15"/>
                  </a:lnTo>
                  <a:lnTo>
                    <a:pt x="142" y="15"/>
                  </a:lnTo>
                  <a:lnTo>
                    <a:pt x="144" y="17"/>
                  </a:lnTo>
                  <a:lnTo>
                    <a:pt x="144" y="17"/>
                  </a:lnTo>
                  <a:lnTo>
                    <a:pt x="144" y="19"/>
                  </a:lnTo>
                  <a:lnTo>
                    <a:pt x="145" y="19"/>
                  </a:lnTo>
                  <a:lnTo>
                    <a:pt x="147" y="19"/>
                  </a:lnTo>
                  <a:lnTo>
                    <a:pt x="149" y="19"/>
                  </a:lnTo>
                  <a:lnTo>
                    <a:pt x="150" y="19"/>
                  </a:lnTo>
                  <a:lnTo>
                    <a:pt x="152" y="19"/>
                  </a:lnTo>
                  <a:lnTo>
                    <a:pt x="152" y="20"/>
                  </a:lnTo>
                  <a:lnTo>
                    <a:pt x="155" y="19"/>
                  </a:lnTo>
                  <a:lnTo>
                    <a:pt x="155" y="19"/>
                  </a:lnTo>
                  <a:lnTo>
                    <a:pt x="156" y="19"/>
                  </a:lnTo>
                  <a:lnTo>
                    <a:pt x="158" y="22"/>
                  </a:lnTo>
                  <a:lnTo>
                    <a:pt x="160" y="22"/>
                  </a:lnTo>
                  <a:lnTo>
                    <a:pt x="161" y="23"/>
                  </a:lnTo>
                  <a:lnTo>
                    <a:pt x="163" y="23"/>
                  </a:lnTo>
                  <a:lnTo>
                    <a:pt x="163" y="23"/>
                  </a:lnTo>
                  <a:lnTo>
                    <a:pt x="164" y="19"/>
                  </a:lnTo>
                  <a:lnTo>
                    <a:pt x="164" y="17"/>
                  </a:lnTo>
                  <a:lnTo>
                    <a:pt x="164" y="17"/>
                  </a:lnTo>
                  <a:lnTo>
                    <a:pt x="166" y="17"/>
                  </a:lnTo>
                  <a:lnTo>
                    <a:pt x="166" y="17"/>
                  </a:lnTo>
                  <a:lnTo>
                    <a:pt x="168" y="15"/>
                  </a:lnTo>
                  <a:lnTo>
                    <a:pt x="169" y="15"/>
                  </a:lnTo>
                  <a:lnTo>
                    <a:pt x="172" y="17"/>
                  </a:lnTo>
                  <a:lnTo>
                    <a:pt x="174" y="15"/>
                  </a:lnTo>
                  <a:lnTo>
                    <a:pt x="177" y="15"/>
                  </a:lnTo>
                  <a:lnTo>
                    <a:pt x="180" y="14"/>
                  </a:lnTo>
                  <a:lnTo>
                    <a:pt x="182" y="12"/>
                  </a:lnTo>
                  <a:lnTo>
                    <a:pt x="183" y="12"/>
                  </a:lnTo>
                  <a:lnTo>
                    <a:pt x="185" y="11"/>
                  </a:lnTo>
                  <a:lnTo>
                    <a:pt x="186" y="11"/>
                  </a:lnTo>
                  <a:lnTo>
                    <a:pt x="188" y="11"/>
                  </a:lnTo>
                  <a:lnTo>
                    <a:pt x="188" y="11"/>
                  </a:lnTo>
                  <a:lnTo>
                    <a:pt x="190" y="11"/>
                  </a:lnTo>
                  <a:lnTo>
                    <a:pt x="190" y="9"/>
                  </a:lnTo>
                  <a:lnTo>
                    <a:pt x="190" y="8"/>
                  </a:lnTo>
                  <a:lnTo>
                    <a:pt x="191" y="8"/>
                  </a:lnTo>
                  <a:lnTo>
                    <a:pt x="193" y="8"/>
                  </a:lnTo>
                  <a:lnTo>
                    <a:pt x="194" y="6"/>
                  </a:lnTo>
                  <a:lnTo>
                    <a:pt x="194" y="4"/>
                  </a:lnTo>
                  <a:lnTo>
                    <a:pt x="194" y="4"/>
                  </a:lnTo>
                  <a:lnTo>
                    <a:pt x="194" y="4"/>
                  </a:lnTo>
                  <a:lnTo>
                    <a:pt x="194" y="3"/>
                  </a:lnTo>
                  <a:lnTo>
                    <a:pt x="194" y="1"/>
                  </a:lnTo>
                  <a:lnTo>
                    <a:pt x="193" y="1"/>
                  </a:lnTo>
                  <a:lnTo>
                    <a:pt x="193" y="1"/>
                  </a:lnTo>
                  <a:lnTo>
                    <a:pt x="194" y="0"/>
                  </a:lnTo>
                  <a:lnTo>
                    <a:pt x="194" y="1"/>
                  </a:lnTo>
                  <a:lnTo>
                    <a:pt x="197" y="1"/>
                  </a:lnTo>
                  <a:lnTo>
                    <a:pt x="197" y="1"/>
                  </a:lnTo>
                  <a:lnTo>
                    <a:pt x="199" y="1"/>
                  </a:lnTo>
                  <a:lnTo>
                    <a:pt x="20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25" name="Freeform 322">
              <a:extLst>
                <a:ext uri="{FF2B5EF4-FFF2-40B4-BE49-F238E27FC236}">
                  <a16:creationId xmlns:a16="http://schemas.microsoft.com/office/drawing/2014/main" id="{525C2407-9288-770D-C96C-942D2C90C34A}"/>
                </a:ext>
              </a:extLst>
            </p:cNvPr>
            <p:cNvSpPr>
              <a:spLocks/>
            </p:cNvSpPr>
            <p:nvPr/>
          </p:nvSpPr>
          <p:spPr bwMode="auto">
            <a:xfrm>
              <a:off x="3837214" y="4068962"/>
              <a:ext cx="7797" cy="9747"/>
            </a:xfrm>
            <a:custGeom>
              <a:avLst/>
              <a:gdLst>
                <a:gd name="T0" fmla="*/ 0 w 4"/>
                <a:gd name="T1" fmla="*/ 0 h 5"/>
                <a:gd name="T2" fmla="*/ 2 w 4"/>
                <a:gd name="T3" fmla="*/ 2 h 5"/>
                <a:gd name="T4" fmla="*/ 4 w 4"/>
                <a:gd name="T5" fmla="*/ 3 h 5"/>
                <a:gd name="T6" fmla="*/ 2 w 4"/>
                <a:gd name="T7" fmla="*/ 5 h 5"/>
                <a:gd name="T8" fmla="*/ 2 w 4"/>
                <a:gd name="T9" fmla="*/ 3 h 5"/>
                <a:gd name="T10" fmla="*/ 2 w 4"/>
                <a:gd name="T11" fmla="*/ 3 h 5"/>
                <a:gd name="T12" fmla="*/ 2 w 4"/>
                <a:gd name="T13" fmla="*/ 2 h 5"/>
                <a:gd name="T14" fmla="*/ 0 w 4"/>
                <a:gd name="T15" fmla="*/ 2 h 5"/>
                <a:gd name="T16" fmla="*/ 0 w 4"/>
                <a:gd name="T17" fmla="*/ 2 h 5"/>
                <a:gd name="T18" fmla="*/ 0 w 4"/>
                <a:gd name="T1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 h="5">
                  <a:moveTo>
                    <a:pt x="0" y="0"/>
                  </a:moveTo>
                  <a:lnTo>
                    <a:pt x="2" y="2"/>
                  </a:lnTo>
                  <a:lnTo>
                    <a:pt x="4" y="3"/>
                  </a:lnTo>
                  <a:lnTo>
                    <a:pt x="2" y="5"/>
                  </a:lnTo>
                  <a:lnTo>
                    <a:pt x="2" y="3"/>
                  </a:lnTo>
                  <a:lnTo>
                    <a:pt x="2" y="3"/>
                  </a:lnTo>
                  <a:lnTo>
                    <a:pt x="2" y="2"/>
                  </a:lnTo>
                  <a:lnTo>
                    <a:pt x="0" y="2"/>
                  </a:lnTo>
                  <a:lnTo>
                    <a:pt x="0" y="2"/>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26" name="Freeform 323">
              <a:extLst>
                <a:ext uri="{FF2B5EF4-FFF2-40B4-BE49-F238E27FC236}">
                  <a16:creationId xmlns:a16="http://schemas.microsoft.com/office/drawing/2014/main" id="{FB13650C-2B83-FADD-8005-B671FC8BCD3F}"/>
                </a:ext>
              </a:extLst>
            </p:cNvPr>
            <p:cNvSpPr>
              <a:spLocks noEditPoints="1"/>
            </p:cNvSpPr>
            <p:nvPr/>
          </p:nvSpPr>
          <p:spPr bwMode="auto">
            <a:xfrm>
              <a:off x="3800179" y="4688814"/>
              <a:ext cx="345013" cy="378149"/>
            </a:xfrm>
            <a:custGeom>
              <a:avLst/>
              <a:gdLst>
                <a:gd name="T0" fmla="*/ 10 w 177"/>
                <a:gd name="T1" fmla="*/ 95 h 194"/>
                <a:gd name="T2" fmla="*/ 62 w 177"/>
                <a:gd name="T3" fmla="*/ 0 h 194"/>
                <a:gd name="T4" fmla="*/ 62 w 177"/>
                <a:gd name="T5" fmla="*/ 11 h 194"/>
                <a:gd name="T6" fmla="*/ 62 w 177"/>
                <a:gd name="T7" fmla="*/ 23 h 194"/>
                <a:gd name="T8" fmla="*/ 65 w 177"/>
                <a:gd name="T9" fmla="*/ 29 h 194"/>
                <a:gd name="T10" fmla="*/ 68 w 177"/>
                <a:gd name="T11" fmla="*/ 32 h 194"/>
                <a:gd name="T12" fmla="*/ 76 w 177"/>
                <a:gd name="T13" fmla="*/ 38 h 194"/>
                <a:gd name="T14" fmla="*/ 89 w 177"/>
                <a:gd name="T15" fmla="*/ 41 h 194"/>
                <a:gd name="T16" fmla="*/ 97 w 177"/>
                <a:gd name="T17" fmla="*/ 45 h 194"/>
                <a:gd name="T18" fmla="*/ 109 w 177"/>
                <a:gd name="T19" fmla="*/ 49 h 194"/>
                <a:gd name="T20" fmla="*/ 120 w 177"/>
                <a:gd name="T21" fmla="*/ 56 h 194"/>
                <a:gd name="T22" fmla="*/ 134 w 177"/>
                <a:gd name="T23" fmla="*/ 62 h 194"/>
                <a:gd name="T24" fmla="*/ 136 w 177"/>
                <a:gd name="T25" fmla="*/ 71 h 194"/>
                <a:gd name="T26" fmla="*/ 138 w 177"/>
                <a:gd name="T27" fmla="*/ 89 h 194"/>
                <a:gd name="T28" fmla="*/ 163 w 177"/>
                <a:gd name="T29" fmla="*/ 97 h 194"/>
                <a:gd name="T30" fmla="*/ 163 w 177"/>
                <a:gd name="T31" fmla="*/ 103 h 194"/>
                <a:gd name="T32" fmla="*/ 172 w 177"/>
                <a:gd name="T33" fmla="*/ 114 h 194"/>
                <a:gd name="T34" fmla="*/ 175 w 177"/>
                <a:gd name="T35" fmla="*/ 125 h 194"/>
                <a:gd name="T36" fmla="*/ 172 w 177"/>
                <a:gd name="T37" fmla="*/ 138 h 194"/>
                <a:gd name="T38" fmla="*/ 171 w 177"/>
                <a:gd name="T39" fmla="*/ 152 h 194"/>
                <a:gd name="T40" fmla="*/ 166 w 177"/>
                <a:gd name="T41" fmla="*/ 149 h 194"/>
                <a:gd name="T42" fmla="*/ 125 w 177"/>
                <a:gd name="T43" fmla="*/ 144 h 194"/>
                <a:gd name="T44" fmla="*/ 108 w 177"/>
                <a:gd name="T45" fmla="*/ 167 h 194"/>
                <a:gd name="T46" fmla="*/ 100 w 177"/>
                <a:gd name="T47" fmla="*/ 182 h 194"/>
                <a:gd name="T48" fmla="*/ 84 w 177"/>
                <a:gd name="T49" fmla="*/ 182 h 194"/>
                <a:gd name="T50" fmla="*/ 78 w 177"/>
                <a:gd name="T51" fmla="*/ 193 h 194"/>
                <a:gd name="T52" fmla="*/ 68 w 177"/>
                <a:gd name="T53" fmla="*/ 183 h 194"/>
                <a:gd name="T54" fmla="*/ 53 w 177"/>
                <a:gd name="T55" fmla="*/ 178 h 194"/>
                <a:gd name="T56" fmla="*/ 45 w 177"/>
                <a:gd name="T57" fmla="*/ 185 h 194"/>
                <a:gd name="T58" fmla="*/ 37 w 177"/>
                <a:gd name="T59" fmla="*/ 193 h 194"/>
                <a:gd name="T60" fmla="*/ 26 w 177"/>
                <a:gd name="T61" fmla="*/ 193 h 194"/>
                <a:gd name="T62" fmla="*/ 24 w 177"/>
                <a:gd name="T63" fmla="*/ 182 h 194"/>
                <a:gd name="T64" fmla="*/ 18 w 177"/>
                <a:gd name="T65" fmla="*/ 164 h 194"/>
                <a:gd name="T66" fmla="*/ 15 w 177"/>
                <a:gd name="T67" fmla="*/ 158 h 194"/>
                <a:gd name="T68" fmla="*/ 13 w 177"/>
                <a:gd name="T69" fmla="*/ 153 h 194"/>
                <a:gd name="T70" fmla="*/ 15 w 177"/>
                <a:gd name="T71" fmla="*/ 147 h 194"/>
                <a:gd name="T72" fmla="*/ 15 w 177"/>
                <a:gd name="T73" fmla="*/ 139 h 194"/>
                <a:gd name="T74" fmla="*/ 10 w 177"/>
                <a:gd name="T75" fmla="*/ 130 h 194"/>
                <a:gd name="T76" fmla="*/ 8 w 177"/>
                <a:gd name="T77" fmla="*/ 122 h 194"/>
                <a:gd name="T78" fmla="*/ 2 w 177"/>
                <a:gd name="T79" fmla="*/ 112 h 194"/>
                <a:gd name="T80" fmla="*/ 7 w 177"/>
                <a:gd name="T81" fmla="*/ 104 h 194"/>
                <a:gd name="T82" fmla="*/ 12 w 177"/>
                <a:gd name="T83" fmla="*/ 100 h 194"/>
                <a:gd name="T84" fmla="*/ 12 w 177"/>
                <a:gd name="T85" fmla="*/ 98 h 194"/>
                <a:gd name="T86" fmla="*/ 15 w 177"/>
                <a:gd name="T87" fmla="*/ 97 h 194"/>
                <a:gd name="T88" fmla="*/ 13 w 177"/>
                <a:gd name="T89" fmla="*/ 95 h 194"/>
                <a:gd name="T90" fmla="*/ 13 w 177"/>
                <a:gd name="T91" fmla="*/ 92 h 194"/>
                <a:gd name="T92" fmla="*/ 8 w 177"/>
                <a:gd name="T93" fmla="*/ 87 h 194"/>
                <a:gd name="T94" fmla="*/ 7 w 177"/>
                <a:gd name="T95" fmla="*/ 82 h 194"/>
                <a:gd name="T96" fmla="*/ 7 w 177"/>
                <a:gd name="T97" fmla="*/ 73 h 194"/>
                <a:gd name="T98" fmla="*/ 10 w 177"/>
                <a:gd name="T99" fmla="*/ 67 h 194"/>
                <a:gd name="T100" fmla="*/ 10 w 177"/>
                <a:gd name="T101" fmla="*/ 57 h 194"/>
                <a:gd name="T102" fmla="*/ 13 w 177"/>
                <a:gd name="T103" fmla="*/ 45 h 194"/>
                <a:gd name="T104" fmla="*/ 8 w 177"/>
                <a:gd name="T105" fmla="*/ 29 h 194"/>
                <a:gd name="T106" fmla="*/ 13 w 177"/>
                <a:gd name="T107" fmla="*/ 19 h 194"/>
                <a:gd name="T108" fmla="*/ 21 w 177"/>
                <a:gd name="T109" fmla="*/ 18 h 194"/>
                <a:gd name="T110" fmla="*/ 29 w 177"/>
                <a:gd name="T111" fmla="*/ 13 h 194"/>
                <a:gd name="T112" fmla="*/ 45 w 177"/>
                <a:gd name="T113" fmla="*/ 4 h 194"/>
                <a:gd name="T114" fmla="*/ 60 w 177"/>
                <a:gd name="T115" fmla="*/ 0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7" h="194">
                  <a:moveTo>
                    <a:pt x="10" y="93"/>
                  </a:moveTo>
                  <a:lnTo>
                    <a:pt x="10" y="93"/>
                  </a:lnTo>
                  <a:lnTo>
                    <a:pt x="12" y="95"/>
                  </a:lnTo>
                  <a:lnTo>
                    <a:pt x="12" y="95"/>
                  </a:lnTo>
                  <a:lnTo>
                    <a:pt x="12" y="95"/>
                  </a:lnTo>
                  <a:lnTo>
                    <a:pt x="12" y="95"/>
                  </a:lnTo>
                  <a:lnTo>
                    <a:pt x="12" y="95"/>
                  </a:lnTo>
                  <a:lnTo>
                    <a:pt x="10" y="95"/>
                  </a:lnTo>
                  <a:lnTo>
                    <a:pt x="10" y="95"/>
                  </a:lnTo>
                  <a:lnTo>
                    <a:pt x="8" y="95"/>
                  </a:lnTo>
                  <a:lnTo>
                    <a:pt x="8" y="95"/>
                  </a:lnTo>
                  <a:lnTo>
                    <a:pt x="8" y="93"/>
                  </a:lnTo>
                  <a:lnTo>
                    <a:pt x="8" y="93"/>
                  </a:lnTo>
                  <a:lnTo>
                    <a:pt x="10" y="93"/>
                  </a:lnTo>
                  <a:close/>
                  <a:moveTo>
                    <a:pt x="62" y="0"/>
                  </a:moveTo>
                  <a:lnTo>
                    <a:pt x="62" y="0"/>
                  </a:lnTo>
                  <a:lnTo>
                    <a:pt x="64" y="0"/>
                  </a:lnTo>
                  <a:lnTo>
                    <a:pt x="64" y="2"/>
                  </a:lnTo>
                  <a:lnTo>
                    <a:pt x="64" y="4"/>
                  </a:lnTo>
                  <a:lnTo>
                    <a:pt x="64" y="5"/>
                  </a:lnTo>
                  <a:lnTo>
                    <a:pt x="64" y="7"/>
                  </a:lnTo>
                  <a:lnTo>
                    <a:pt x="64" y="8"/>
                  </a:lnTo>
                  <a:lnTo>
                    <a:pt x="62" y="10"/>
                  </a:lnTo>
                  <a:lnTo>
                    <a:pt x="62" y="11"/>
                  </a:lnTo>
                  <a:lnTo>
                    <a:pt x="62" y="11"/>
                  </a:lnTo>
                  <a:lnTo>
                    <a:pt x="62" y="13"/>
                  </a:lnTo>
                  <a:lnTo>
                    <a:pt x="62" y="15"/>
                  </a:lnTo>
                  <a:lnTo>
                    <a:pt x="64" y="18"/>
                  </a:lnTo>
                  <a:lnTo>
                    <a:pt x="64" y="19"/>
                  </a:lnTo>
                  <a:lnTo>
                    <a:pt x="62" y="21"/>
                  </a:lnTo>
                  <a:lnTo>
                    <a:pt x="62" y="21"/>
                  </a:lnTo>
                  <a:lnTo>
                    <a:pt x="62" y="23"/>
                  </a:lnTo>
                  <a:lnTo>
                    <a:pt x="62" y="23"/>
                  </a:lnTo>
                  <a:lnTo>
                    <a:pt x="64" y="24"/>
                  </a:lnTo>
                  <a:lnTo>
                    <a:pt x="64" y="24"/>
                  </a:lnTo>
                  <a:lnTo>
                    <a:pt x="64" y="26"/>
                  </a:lnTo>
                  <a:lnTo>
                    <a:pt x="64" y="26"/>
                  </a:lnTo>
                  <a:lnTo>
                    <a:pt x="65" y="27"/>
                  </a:lnTo>
                  <a:lnTo>
                    <a:pt x="65" y="29"/>
                  </a:lnTo>
                  <a:lnTo>
                    <a:pt x="65" y="29"/>
                  </a:lnTo>
                  <a:lnTo>
                    <a:pt x="65" y="30"/>
                  </a:lnTo>
                  <a:lnTo>
                    <a:pt x="65" y="30"/>
                  </a:lnTo>
                  <a:lnTo>
                    <a:pt x="67" y="30"/>
                  </a:lnTo>
                  <a:lnTo>
                    <a:pt x="67" y="29"/>
                  </a:lnTo>
                  <a:lnTo>
                    <a:pt x="67" y="29"/>
                  </a:lnTo>
                  <a:lnTo>
                    <a:pt x="68" y="30"/>
                  </a:lnTo>
                  <a:lnTo>
                    <a:pt x="68" y="30"/>
                  </a:lnTo>
                  <a:lnTo>
                    <a:pt x="68" y="32"/>
                  </a:lnTo>
                  <a:lnTo>
                    <a:pt x="68" y="34"/>
                  </a:lnTo>
                  <a:lnTo>
                    <a:pt x="70" y="34"/>
                  </a:lnTo>
                  <a:lnTo>
                    <a:pt x="70" y="34"/>
                  </a:lnTo>
                  <a:lnTo>
                    <a:pt x="71" y="34"/>
                  </a:lnTo>
                  <a:lnTo>
                    <a:pt x="73" y="35"/>
                  </a:lnTo>
                  <a:lnTo>
                    <a:pt x="73" y="37"/>
                  </a:lnTo>
                  <a:lnTo>
                    <a:pt x="75" y="37"/>
                  </a:lnTo>
                  <a:lnTo>
                    <a:pt x="76" y="38"/>
                  </a:lnTo>
                  <a:lnTo>
                    <a:pt x="76" y="40"/>
                  </a:lnTo>
                  <a:lnTo>
                    <a:pt x="79" y="40"/>
                  </a:lnTo>
                  <a:lnTo>
                    <a:pt x="82" y="41"/>
                  </a:lnTo>
                  <a:lnTo>
                    <a:pt x="84" y="41"/>
                  </a:lnTo>
                  <a:lnTo>
                    <a:pt x="86" y="40"/>
                  </a:lnTo>
                  <a:lnTo>
                    <a:pt x="87" y="40"/>
                  </a:lnTo>
                  <a:lnTo>
                    <a:pt x="89" y="41"/>
                  </a:lnTo>
                  <a:lnTo>
                    <a:pt x="89" y="41"/>
                  </a:lnTo>
                  <a:lnTo>
                    <a:pt x="90" y="41"/>
                  </a:lnTo>
                  <a:lnTo>
                    <a:pt x="92" y="43"/>
                  </a:lnTo>
                  <a:lnTo>
                    <a:pt x="93" y="43"/>
                  </a:lnTo>
                  <a:lnTo>
                    <a:pt x="95" y="43"/>
                  </a:lnTo>
                  <a:lnTo>
                    <a:pt x="95" y="43"/>
                  </a:lnTo>
                  <a:lnTo>
                    <a:pt x="97" y="43"/>
                  </a:lnTo>
                  <a:lnTo>
                    <a:pt x="97" y="45"/>
                  </a:lnTo>
                  <a:lnTo>
                    <a:pt x="97" y="45"/>
                  </a:lnTo>
                  <a:lnTo>
                    <a:pt x="98" y="46"/>
                  </a:lnTo>
                  <a:lnTo>
                    <a:pt x="100" y="48"/>
                  </a:lnTo>
                  <a:lnTo>
                    <a:pt x="100" y="48"/>
                  </a:lnTo>
                  <a:lnTo>
                    <a:pt x="101" y="48"/>
                  </a:lnTo>
                  <a:lnTo>
                    <a:pt x="105" y="49"/>
                  </a:lnTo>
                  <a:lnTo>
                    <a:pt x="106" y="49"/>
                  </a:lnTo>
                  <a:lnTo>
                    <a:pt x="108" y="49"/>
                  </a:lnTo>
                  <a:lnTo>
                    <a:pt x="109" y="49"/>
                  </a:lnTo>
                  <a:lnTo>
                    <a:pt x="109" y="51"/>
                  </a:lnTo>
                  <a:lnTo>
                    <a:pt x="111" y="51"/>
                  </a:lnTo>
                  <a:lnTo>
                    <a:pt x="112" y="54"/>
                  </a:lnTo>
                  <a:lnTo>
                    <a:pt x="114" y="54"/>
                  </a:lnTo>
                  <a:lnTo>
                    <a:pt x="114" y="56"/>
                  </a:lnTo>
                  <a:lnTo>
                    <a:pt x="117" y="56"/>
                  </a:lnTo>
                  <a:lnTo>
                    <a:pt x="119" y="56"/>
                  </a:lnTo>
                  <a:lnTo>
                    <a:pt x="120" y="56"/>
                  </a:lnTo>
                  <a:lnTo>
                    <a:pt x="123" y="56"/>
                  </a:lnTo>
                  <a:lnTo>
                    <a:pt x="125" y="56"/>
                  </a:lnTo>
                  <a:lnTo>
                    <a:pt x="127" y="56"/>
                  </a:lnTo>
                  <a:lnTo>
                    <a:pt x="130" y="57"/>
                  </a:lnTo>
                  <a:lnTo>
                    <a:pt x="131" y="59"/>
                  </a:lnTo>
                  <a:lnTo>
                    <a:pt x="133" y="59"/>
                  </a:lnTo>
                  <a:lnTo>
                    <a:pt x="134" y="60"/>
                  </a:lnTo>
                  <a:lnTo>
                    <a:pt x="134" y="62"/>
                  </a:lnTo>
                  <a:lnTo>
                    <a:pt x="134" y="63"/>
                  </a:lnTo>
                  <a:lnTo>
                    <a:pt x="134" y="63"/>
                  </a:lnTo>
                  <a:lnTo>
                    <a:pt x="133" y="65"/>
                  </a:lnTo>
                  <a:lnTo>
                    <a:pt x="133" y="65"/>
                  </a:lnTo>
                  <a:lnTo>
                    <a:pt x="134" y="67"/>
                  </a:lnTo>
                  <a:lnTo>
                    <a:pt x="134" y="67"/>
                  </a:lnTo>
                  <a:lnTo>
                    <a:pt x="134" y="68"/>
                  </a:lnTo>
                  <a:lnTo>
                    <a:pt x="136" y="71"/>
                  </a:lnTo>
                  <a:lnTo>
                    <a:pt x="136" y="71"/>
                  </a:lnTo>
                  <a:lnTo>
                    <a:pt x="136" y="79"/>
                  </a:lnTo>
                  <a:lnTo>
                    <a:pt x="134" y="79"/>
                  </a:lnTo>
                  <a:lnTo>
                    <a:pt x="131" y="79"/>
                  </a:lnTo>
                  <a:lnTo>
                    <a:pt x="133" y="79"/>
                  </a:lnTo>
                  <a:lnTo>
                    <a:pt x="134" y="82"/>
                  </a:lnTo>
                  <a:lnTo>
                    <a:pt x="138" y="84"/>
                  </a:lnTo>
                  <a:lnTo>
                    <a:pt x="138" y="89"/>
                  </a:lnTo>
                  <a:lnTo>
                    <a:pt x="138" y="90"/>
                  </a:lnTo>
                  <a:lnTo>
                    <a:pt x="138" y="93"/>
                  </a:lnTo>
                  <a:lnTo>
                    <a:pt x="138" y="97"/>
                  </a:lnTo>
                  <a:lnTo>
                    <a:pt x="142" y="97"/>
                  </a:lnTo>
                  <a:lnTo>
                    <a:pt x="149" y="97"/>
                  </a:lnTo>
                  <a:lnTo>
                    <a:pt x="155" y="97"/>
                  </a:lnTo>
                  <a:lnTo>
                    <a:pt x="161" y="97"/>
                  </a:lnTo>
                  <a:lnTo>
                    <a:pt x="163" y="97"/>
                  </a:lnTo>
                  <a:lnTo>
                    <a:pt x="163" y="97"/>
                  </a:lnTo>
                  <a:lnTo>
                    <a:pt x="164" y="97"/>
                  </a:lnTo>
                  <a:lnTo>
                    <a:pt x="164" y="97"/>
                  </a:lnTo>
                  <a:lnTo>
                    <a:pt x="164" y="97"/>
                  </a:lnTo>
                  <a:lnTo>
                    <a:pt x="164" y="98"/>
                  </a:lnTo>
                  <a:lnTo>
                    <a:pt x="164" y="100"/>
                  </a:lnTo>
                  <a:lnTo>
                    <a:pt x="163" y="101"/>
                  </a:lnTo>
                  <a:lnTo>
                    <a:pt x="163" y="103"/>
                  </a:lnTo>
                  <a:lnTo>
                    <a:pt x="163" y="106"/>
                  </a:lnTo>
                  <a:lnTo>
                    <a:pt x="163" y="108"/>
                  </a:lnTo>
                  <a:lnTo>
                    <a:pt x="163" y="111"/>
                  </a:lnTo>
                  <a:lnTo>
                    <a:pt x="164" y="111"/>
                  </a:lnTo>
                  <a:lnTo>
                    <a:pt x="166" y="112"/>
                  </a:lnTo>
                  <a:lnTo>
                    <a:pt x="169" y="114"/>
                  </a:lnTo>
                  <a:lnTo>
                    <a:pt x="171" y="114"/>
                  </a:lnTo>
                  <a:lnTo>
                    <a:pt x="172" y="114"/>
                  </a:lnTo>
                  <a:lnTo>
                    <a:pt x="172" y="115"/>
                  </a:lnTo>
                  <a:lnTo>
                    <a:pt x="172" y="117"/>
                  </a:lnTo>
                  <a:lnTo>
                    <a:pt x="174" y="120"/>
                  </a:lnTo>
                  <a:lnTo>
                    <a:pt x="175" y="123"/>
                  </a:lnTo>
                  <a:lnTo>
                    <a:pt x="175" y="125"/>
                  </a:lnTo>
                  <a:lnTo>
                    <a:pt x="177" y="125"/>
                  </a:lnTo>
                  <a:lnTo>
                    <a:pt x="177" y="125"/>
                  </a:lnTo>
                  <a:lnTo>
                    <a:pt x="175" y="125"/>
                  </a:lnTo>
                  <a:lnTo>
                    <a:pt x="175" y="125"/>
                  </a:lnTo>
                  <a:lnTo>
                    <a:pt x="174" y="128"/>
                  </a:lnTo>
                  <a:lnTo>
                    <a:pt x="174" y="133"/>
                  </a:lnTo>
                  <a:lnTo>
                    <a:pt x="172" y="134"/>
                  </a:lnTo>
                  <a:lnTo>
                    <a:pt x="174" y="134"/>
                  </a:lnTo>
                  <a:lnTo>
                    <a:pt x="174" y="136"/>
                  </a:lnTo>
                  <a:lnTo>
                    <a:pt x="174" y="138"/>
                  </a:lnTo>
                  <a:lnTo>
                    <a:pt x="172" y="138"/>
                  </a:lnTo>
                  <a:lnTo>
                    <a:pt x="172" y="138"/>
                  </a:lnTo>
                  <a:lnTo>
                    <a:pt x="171" y="139"/>
                  </a:lnTo>
                  <a:lnTo>
                    <a:pt x="169" y="142"/>
                  </a:lnTo>
                  <a:lnTo>
                    <a:pt x="168" y="145"/>
                  </a:lnTo>
                  <a:lnTo>
                    <a:pt x="168" y="147"/>
                  </a:lnTo>
                  <a:lnTo>
                    <a:pt x="169" y="149"/>
                  </a:lnTo>
                  <a:lnTo>
                    <a:pt x="171" y="150"/>
                  </a:lnTo>
                  <a:lnTo>
                    <a:pt x="171" y="152"/>
                  </a:lnTo>
                  <a:lnTo>
                    <a:pt x="169" y="152"/>
                  </a:lnTo>
                  <a:lnTo>
                    <a:pt x="169" y="152"/>
                  </a:lnTo>
                  <a:lnTo>
                    <a:pt x="168" y="153"/>
                  </a:lnTo>
                  <a:lnTo>
                    <a:pt x="168" y="153"/>
                  </a:lnTo>
                  <a:lnTo>
                    <a:pt x="168" y="153"/>
                  </a:lnTo>
                  <a:lnTo>
                    <a:pt x="168" y="152"/>
                  </a:lnTo>
                  <a:lnTo>
                    <a:pt x="168" y="149"/>
                  </a:lnTo>
                  <a:lnTo>
                    <a:pt x="166" y="149"/>
                  </a:lnTo>
                  <a:lnTo>
                    <a:pt x="163" y="145"/>
                  </a:lnTo>
                  <a:lnTo>
                    <a:pt x="158" y="144"/>
                  </a:lnTo>
                  <a:lnTo>
                    <a:pt x="153" y="141"/>
                  </a:lnTo>
                  <a:lnTo>
                    <a:pt x="147" y="141"/>
                  </a:lnTo>
                  <a:lnTo>
                    <a:pt x="141" y="141"/>
                  </a:lnTo>
                  <a:lnTo>
                    <a:pt x="134" y="142"/>
                  </a:lnTo>
                  <a:lnTo>
                    <a:pt x="128" y="144"/>
                  </a:lnTo>
                  <a:lnTo>
                    <a:pt x="125" y="144"/>
                  </a:lnTo>
                  <a:lnTo>
                    <a:pt x="119" y="145"/>
                  </a:lnTo>
                  <a:lnTo>
                    <a:pt x="116" y="145"/>
                  </a:lnTo>
                  <a:lnTo>
                    <a:pt x="114" y="149"/>
                  </a:lnTo>
                  <a:lnTo>
                    <a:pt x="112" y="152"/>
                  </a:lnTo>
                  <a:lnTo>
                    <a:pt x="111" y="155"/>
                  </a:lnTo>
                  <a:lnTo>
                    <a:pt x="109" y="156"/>
                  </a:lnTo>
                  <a:lnTo>
                    <a:pt x="108" y="160"/>
                  </a:lnTo>
                  <a:lnTo>
                    <a:pt x="108" y="167"/>
                  </a:lnTo>
                  <a:lnTo>
                    <a:pt x="106" y="172"/>
                  </a:lnTo>
                  <a:lnTo>
                    <a:pt x="105" y="177"/>
                  </a:lnTo>
                  <a:lnTo>
                    <a:pt x="103" y="182"/>
                  </a:lnTo>
                  <a:lnTo>
                    <a:pt x="103" y="183"/>
                  </a:lnTo>
                  <a:lnTo>
                    <a:pt x="101" y="185"/>
                  </a:lnTo>
                  <a:lnTo>
                    <a:pt x="101" y="185"/>
                  </a:lnTo>
                  <a:lnTo>
                    <a:pt x="101" y="183"/>
                  </a:lnTo>
                  <a:lnTo>
                    <a:pt x="100" y="182"/>
                  </a:lnTo>
                  <a:lnTo>
                    <a:pt x="100" y="182"/>
                  </a:lnTo>
                  <a:lnTo>
                    <a:pt x="100" y="182"/>
                  </a:lnTo>
                  <a:lnTo>
                    <a:pt x="93" y="182"/>
                  </a:lnTo>
                  <a:lnTo>
                    <a:pt x="87" y="182"/>
                  </a:lnTo>
                  <a:lnTo>
                    <a:pt x="87" y="182"/>
                  </a:lnTo>
                  <a:lnTo>
                    <a:pt x="86" y="182"/>
                  </a:lnTo>
                  <a:lnTo>
                    <a:pt x="86" y="182"/>
                  </a:lnTo>
                  <a:lnTo>
                    <a:pt x="84" y="182"/>
                  </a:lnTo>
                  <a:lnTo>
                    <a:pt x="84" y="182"/>
                  </a:lnTo>
                  <a:lnTo>
                    <a:pt x="82" y="182"/>
                  </a:lnTo>
                  <a:lnTo>
                    <a:pt x="81" y="186"/>
                  </a:lnTo>
                  <a:lnTo>
                    <a:pt x="79" y="188"/>
                  </a:lnTo>
                  <a:lnTo>
                    <a:pt x="79" y="190"/>
                  </a:lnTo>
                  <a:lnTo>
                    <a:pt x="78" y="193"/>
                  </a:lnTo>
                  <a:lnTo>
                    <a:pt x="78" y="194"/>
                  </a:lnTo>
                  <a:lnTo>
                    <a:pt x="78" y="193"/>
                  </a:lnTo>
                  <a:lnTo>
                    <a:pt x="76" y="190"/>
                  </a:lnTo>
                  <a:lnTo>
                    <a:pt x="76" y="188"/>
                  </a:lnTo>
                  <a:lnTo>
                    <a:pt x="75" y="186"/>
                  </a:lnTo>
                  <a:lnTo>
                    <a:pt x="75" y="185"/>
                  </a:lnTo>
                  <a:lnTo>
                    <a:pt x="73" y="183"/>
                  </a:lnTo>
                  <a:lnTo>
                    <a:pt x="71" y="183"/>
                  </a:lnTo>
                  <a:lnTo>
                    <a:pt x="70" y="183"/>
                  </a:lnTo>
                  <a:lnTo>
                    <a:pt x="68" y="183"/>
                  </a:lnTo>
                  <a:lnTo>
                    <a:pt x="67" y="183"/>
                  </a:lnTo>
                  <a:lnTo>
                    <a:pt x="60" y="183"/>
                  </a:lnTo>
                  <a:lnTo>
                    <a:pt x="60" y="183"/>
                  </a:lnTo>
                  <a:lnTo>
                    <a:pt x="59" y="183"/>
                  </a:lnTo>
                  <a:lnTo>
                    <a:pt x="57" y="183"/>
                  </a:lnTo>
                  <a:lnTo>
                    <a:pt x="56" y="182"/>
                  </a:lnTo>
                  <a:lnTo>
                    <a:pt x="53" y="180"/>
                  </a:lnTo>
                  <a:lnTo>
                    <a:pt x="53" y="178"/>
                  </a:lnTo>
                  <a:lnTo>
                    <a:pt x="51" y="178"/>
                  </a:lnTo>
                  <a:lnTo>
                    <a:pt x="51" y="178"/>
                  </a:lnTo>
                  <a:lnTo>
                    <a:pt x="49" y="178"/>
                  </a:lnTo>
                  <a:lnTo>
                    <a:pt x="49" y="180"/>
                  </a:lnTo>
                  <a:lnTo>
                    <a:pt x="49" y="182"/>
                  </a:lnTo>
                  <a:lnTo>
                    <a:pt x="48" y="183"/>
                  </a:lnTo>
                  <a:lnTo>
                    <a:pt x="46" y="183"/>
                  </a:lnTo>
                  <a:lnTo>
                    <a:pt x="45" y="185"/>
                  </a:lnTo>
                  <a:lnTo>
                    <a:pt x="43" y="185"/>
                  </a:lnTo>
                  <a:lnTo>
                    <a:pt x="43" y="185"/>
                  </a:lnTo>
                  <a:lnTo>
                    <a:pt x="43" y="186"/>
                  </a:lnTo>
                  <a:lnTo>
                    <a:pt x="41" y="188"/>
                  </a:lnTo>
                  <a:lnTo>
                    <a:pt x="40" y="190"/>
                  </a:lnTo>
                  <a:lnTo>
                    <a:pt x="38" y="190"/>
                  </a:lnTo>
                  <a:lnTo>
                    <a:pt x="38" y="191"/>
                  </a:lnTo>
                  <a:lnTo>
                    <a:pt x="37" y="193"/>
                  </a:lnTo>
                  <a:lnTo>
                    <a:pt x="37" y="194"/>
                  </a:lnTo>
                  <a:lnTo>
                    <a:pt x="34" y="194"/>
                  </a:lnTo>
                  <a:lnTo>
                    <a:pt x="30" y="194"/>
                  </a:lnTo>
                  <a:lnTo>
                    <a:pt x="29" y="194"/>
                  </a:lnTo>
                  <a:lnTo>
                    <a:pt x="27" y="194"/>
                  </a:lnTo>
                  <a:lnTo>
                    <a:pt x="27" y="194"/>
                  </a:lnTo>
                  <a:lnTo>
                    <a:pt x="27" y="194"/>
                  </a:lnTo>
                  <a:lnTo>
                    <a:pt x="26" y="193"/>
                  </a:lnTo>
                  <a:lnTo>
                    <a:pt x="26" y="193"/>
                  </a:lnTo>
                  <a:lnTo>
                    <a:pt x="27" y="191"/>
                  </a:lnTo>
                  <a:lnTo>
                    <a:pt x="26" y="188"/>
                  </a:lnTo>
                  <a:lnTo>
                    <a:pt x="26" y="186"/>
                  </a:lnTo>
                  <a:lnTo>
                    <a:pt x="26" y="185"/>
                  </a:lnTo>
                  <a:lnTo>
                    <a:pt x="26" y="185"/>
                  </a:lnTo>
                  <a:lnTo>
                    <a:pt x="26" y="182"/>
                  </a:lnTo>
                  <a:lnTo>
                    <a:pt x="24" y="182"/>
                  </a:lnTo>
                  <a:lnTo>
                    <a:pt x="23" y="178"/>
                  </a:lnTo>
                  <a:lnTo>
                    <a:pt x="23" y="177"/>
                  </a:lnTo>
                  <a:lnTo>
                    <a:pt x="23" y="175"/>
                  </a:lnTo>
                  <a:lnTo>
                    <a:pt x="23" y="172"/>
                  </a:lnTo>
                  <a:lnTo>
                    <a:pt x="23" y="171"/>
                  </a:lnTo>
                  <a:lnTo>
                    <a:pt x="21" y="167"/>
                  </a:lnTo>
                  <a:lnTo>
                    <a:pt x="18" y="166"/>
                  </a:lnTo>
                  <a:lnTo>
                    <a:pt x="18" y="164"/>
                  </a:lnTo>
                  <a:lnTo>
                    <a:pt x="16" y="164"/>
                  </a:lnTo>
                  <a:lnTo>
                    <a:pt x="16" y="164"/>
                  </a:lnTo>
                  <a:lnTo>
                    <a:pt x="16" y="163"/>
                  </a:lnTo>
                  <a:lnTo>
                    <a:pt x="16" y="163"/>
                  </a:lnTo>
                  <a:lnTo>
                    <a:pt x="18" y="161"/>
                  </a:lnTo>
                  <a:lnTo>
                    <a:pt x="18" y="161"/>
                  </a:lnTo>
                  <a:lnTo>
                    <a:pt x="18" y="160"/>
                  </a:lnTo>
                  <a:lnTo>
                    <a:pt x="15" y="158"/>
                  </a:lnTo>
                  <a:lnTo>
                    <a:pt x="15" y="158"/>
                  </a:lnTo>
                  <a:lnTo>
                    <a:pt x="13" y="158"/>
                  </a:lnTo>
                  <a:lnTo>
                    <a:pt x="13" y="156"/>
                  </a:lnTo>
                  <a:lnTo>
                    <a:pt x="15" y="156"/>
                  </a:lnTo>
                  <a:lnTo>
                    <a:pt x="15" y="156"/>
                  </a:lnTo>
                  <a:lnTo>
                    <a:pt x="15" y="155"/>
                  </a:lnTo>
                  <a:lnTo>
                    <a:pt x="15" y="153"/>
                  </a:lnTo>
                  <a:lnTo>
                    <a:pt x="13" y="153"/>
                  </a:lnTo>
                  <a:lnTo>
                    <a:pt x="13" y="153"/>
                  </a:lnTo>
                  <a:lnTo>
                    <a:pt x="15" y="152"/>
                  </a:lnTo>
                  <a:lnTo>
                    <a:pt x="16" y="152"/>
                  </a:lnTo>
                  <a:lnTo>
                    <a:pt x="16" y="150"/>
                  </a:lnTo>
                  <a:lnTo>
                    <a:pt x="16" y="150"/>
                  </a:lnTo>
                  <a:lnTo>
                    <a:pt x="16" y="149"/>
                  </a:lnTo>
                  <a:lnTo>
                    <a:pt x="15" y="147"/>
                  </a:lnTo>
                  <a:lnTo>
                    <a:pt x="15" y="147"/>
                  </a:lnTo>
                  <a:lnTo>
                    <a:pt x="16" y="144"/>
                  </a:lnTo>
                  <a:lnTo>
                    <a:pt x="18" y="142"/>
                  </a:lnTo>
                  <a:lnTo>
                    <a:pt x="18" y="142"/>
                  </a:lnTo>
                  <a:lnTo>
                    <a:pt x="18" y="142"/>
                  </a:lnTo>
                  <a:lnTo>
                    <a:pt x="18" y="142"/>
                  </a:lnTo>
                  <a:lnTo>
                    <a:pt x="16" y="141"/>
                  </a:lnTo>
                  <a:lnTo>
                    <a:pt x="16" y="141"/>
                  </a:lnTo>
                  <a:lnTo>
                    <a:pt x="15" y="139"/>
                  </a:lnTo>
                  <a:lnTo>
                    <a:pt x="13" y="139"/>
                  </a:lnTo>
                  <a:lnTo>
                    <a:pt x="13" y="138"/>
                  </a:lnTo>
                  <a:lnTo>
                    <a:pt x="12" y="136"/>
                  </a:lnTo>
                  <a:lnTo>
                    <a:pt x="12" y="136"/>
                  </a:lnTo>
                  <a:lnTo>
                    <a:pt x="12" y="134"/>
                  </a:lnTo>
                  <a:lnTo>
                    <a:pt x="10" y="133"/>
                  </a:lnTo>
                  <a:lnTo>
                    <a:pt x="10" y="131"/>
                  </a:lnTo>
                  <a:lnTo>
                    <a:pt x="10" y="130"/>
                  </a:lnTo>
                  <a:lnTo>
                    <a:pt x="10" y="128"/>
                  </a:lnTo>
                  <a:lnTo>
                    <a:pt x="8" y="127"/>
                  </a:lnTo>
                  <a:lnTo>
                    <a:pt x="8" y="125"/>
                  </a:lnTo>
                  <a:lnTo>
                    <a:pt x="8" y="125"/>
                  </a:lnTo>
                  <a:lnTo>
                    <a:pt x="8" y="123"/>
                  </a:lnTo>
                  <a:lnTo>
                    <a:pt x="8" y="123"/>
                  </a:lnTo>
                  <a:lnTo>
                    <a:pt x="8" y="122"/>
                  </a:lnTo>
                  <a:lnTo>
                    <a:pt x="8" y="122"/>
                  </a:lnTo>
                  <a:lnTo>
                    <a:pt x="7" y="120"/>
                  </a:lnTo>
                  <a:lnTo>
                    <a:pt x="5" y="120"/>
                  </a:lnTo>
                  <a:lnTo>
                    <a:pt x="5" y="119"/>
                  </a:lnTo>
                  <a:lnTo>
                    <a:pt x="4" y="115"/>
                  </a:lnTo>
                  <a:lnTo>
                    <a:pt x="4" y="114"/>
                  </a:lnTo>
                  <a:lnTo>
                    <a:pt x="4" y="114"/>
                  </a:lnTo>
                  <a:lnTo>
                    <a:pt x="2" y="112"/>
                  </a:lnTo>
                  <a:lnTo>
                    <a:pt x="2" y="112"/>
                  </a:lnTo>
                  <a:lnTo>
                    <a:pt x="0" y="111"/>
                  </a:lnTo>
                  <a:lnTo>
                    <a:pt x="0" y="111"/>
                  </a:lnTo>
                  <a:lnTo>
                    <a:pt x="2" y="109"/>
                  </a:lnTo>
                  <a:lnTo>
                    <a:pt x="4" y="108"/>
                  </a:lnTo>
                  <a:lnTo>
                    <a:pt x="4" y="108"/>
                  </a:lnTo>
                  <a:lnTo>
                    <a:pt x="4" y="108"/>
                  </a:lnTo>
                  <a:lnTo>
                    <a:pt x="5" y="106"/>
                  </a:lnTo>
                  <a:lnTo>
                    <a:pt x="7" y="104"/>
                  </a:lnTo>
                  <a:lnTo>
                    <a:pt x="7" y="103"/>
                  </a:lnTo>
                  <a:lnTo>
                    <a:pt x="8" y="103"/>
                  </a:lnTo>
                  <a:lnTo>
                    <a:pt x="10" y="101"/>
                  </a:lnTo>
                  <a:lnTo>
                    <a:pt x="10" y="101"/>
                  </a:lnTo>
                  <a:lnTo>
                    <a:pt x="10" y="100"/>
                  </a:lnTo>
                  <a:lnTo>
                    <a:pt x="10" y="100"/>
                  </a:lnTo>
                  <a:lnTo>
                    <a:pt x="10" y="100"/>
                  </a:lnTo>
                  <a:lnTo>
                    <a:pt x="12" y="100"/>
                  </a:lnTo>
                  <a:lnTo>
                    <a:pt x="12" y="101"/>
                  </a:lnTo>
                  <a:lnTo>
                    <a:pt x="12" y="101"/>
                  </a:lnTo>
                  <a:lnTo>
                    <a:pt x="12" y="100"/>
                  </a:lnTo>
                  <a:lnTo>
                    <a:pt x="13" y="100"/>
                  </a:lnTo>
                  <a:lnTo>
                    <a:pt x="13" y="100"/>
                  </a:lnTo>
                  <a:lnTo>
                    <a:pt x="12" y="100"/>
                  </a:lnTo>
                  <a:lnTo>
                    <a:pt x="12" y="98"/>
                  </a:lnTo>
                  <a:lnTo>
                    <a:pt x="12" y="98"/>
                  </a:lnTo>
                  <a:lnTo>
                    <a:pt x="12" y="98"/>
                  </a:lnTo>
                  <a:lnTo>
                    <a:pt x="13" y="98"/>
                  </a:lnTo>
                  <a:lnTo>
                    <a:pt x="13" y="98"/>
                  </a:lnTo>
                  <a:lnTo>
                    <a:pt x="15" y="98"/>
                  </a:lnTo>
                  <a:lnTo>
                    <a:pt x="15" y="97"/>
                  </a:lnTo>
                  <a:lnTo>
                    <a:pt x="15" y="97"/>
                  </a:lnTo>
                  <a:lnTo>
                    <a:pt x="15" y="97"/>
                  </a:lnTo>
                  <a:lnTo>
                    <a:pt x="15" y="97"/>
                  </a:lnTo>
                  <a:lnTo>
                    <a:pt x="16" y="97"/>
                  </a:lnTo>
                  <a:lnTo>
                    <a:pt x="16" y="97"/>
                  </a:lnTo>
                  <a:lnTo>
                    <a:pt x="16" y="97"/>
                  </a:lnTo>
                  <a:lnTo>
                    <a:pt x="16" y="97"/>
                  </a:lnTo>
                  <a:lnTo>
                    <a:pt x="16" y="95"/>
                  </a:lnTo>
                  <a:lnTo>
                    <a:pt x="16" y="95"/>
                  </a:lnTo>
                  <a:lnTo>
                    <a:pt x="15" y="95"/>
                  </a:lnTo>
                  <a:lnTo>
                    <a:pt x="13" y="95"/>
                  </a:lnTo>
                  <a:lnTo>
                    <a:pt x="13" y="95"/>
                  </a:lnTo>
                  <a:lnTo>
                    <a:pt x="12" y="93"/>
                  </a:lnTo>
                  <a:lnTo>
                    <a:pt x="12" y="93"/>
                  </a:lnTo>
                  <a:lnTo>
                    <a:pt x="13" y="92"/>
                  </a:lnTo>
                  <a:lnTo>
                    <a:pt x="13" y="92"/>
                  </a:lnTo>
                  <a:lnTo>
                    <a:pt x="13" y="92"/>
                  </a:lnTo>
                  <a:lnTo>
                    <a:pt x="13" y="92"/>
                  </a:lnTo>
                  <a:lnTo>
                    <a:pt x="13" y="92"/>
                  </a:lnTo>
                  <a:lnTo>
                    <a:pt x="12" y="90"/>
                  </a:lnTo>
                  <a:lnTo>
                    <a:pt x="10" y="90"/>
                  </a:lnTo>
                  <a:lnTo>
                    <a:pt x="10" y="90"/>
                  </a:lnTo>
                  <a:lnTo>
                    <a:pt x="10" y="90"/>
                  </a:lnTo>
                  <a:lnTo>
                    <a:pt x="10" y="89"/>
                  </a:lnTo>
                  <a:lnTo>
                    <a:pt x="8" y="89"/>
                  </a:lnTo>
                  <a:lnTo>
                    <a:pt x="8" y="87"/>
                  </a:lnTo>
                  <a:lnTo>
                    <a:pt x="8" y="87"/>
                  </a:lnTo>
                  <a:lnTo>
                    <a:pt x="7" y="87"/>
                  </a:lnTo>
                  <a:lnTo>
                    <a:pt x="7" y="87"/>
                  </a:lnTo>
                  <a:lnTo>
                    <a:pt x="7" y="87"/>
                  </a:lnTo>
                  <a:lnTo>
                    <a:pt x="5" y="86"/>
                  </a:lnTo>
                  <a:lnTo>
                    <a:pt x="5" y="84"/>
                  </a:lnTo>
                  <a:lnTo>
                    <a:pt x="5" y="84"/>
                  </a:lnTo>
                  <a:lnTo>
                    <a:pt x="5" y="82"/>
                  </a:lnTo>
                  <a:lnTo>
                    <a:pt x="7" y="82"/>
                  </a:lnTo>
                  <a:lnTo>
                    <a:pt x="8" y="81"/>
                  </a:lnTo>
                  <a:lnTo>
                    <a:pt x="8" y="81"/>
                  </a:lnTo>
                  <a:lnTo>
                    <a:pt x="5" y="78"/>
                  </a:lnTo>
                  <a:lnTo>
                    <a:pt x="5" y="76"/>
                  </a:lnTo>
                  <a:lnTo>
                    <a:pt x="5" y="76"/>
                  </a:lnTo>
                  <a:lnTo>
                    <a:pt x="5" y="75"/>
                  </a:lnTo>
                  <a:lnTo>
                    <a:pt x="7" y="73"/>
                  </a:lnTo>
                  <a:lnTo>
                    <a:pt x="7" y="73"/>
                  </a:lnTo>
                  <a:lnTo>
                    <a:pt x="7" y="71"/>
                  </a:lnTo>
                  <a:lnTo>
                    <a:pt x="7" y="71"/>
                  </a:lnTo>
                  <a:lnTo>
                    <a:pt x="8" y="70"/>
                  </a:lnTo>
                  <a:lnTo>
                    <a:pt x="8" y="70"/>
                  </a:lnTo>
                  <a:lnTo>
                    <a:pt x="10" y="68"/>
                  </a:lnTo>
                  <a:lnTo>
                    <a:pt x="10" y="68"/>
                  </a:lnTo>
                  <a:lnTo>
                    <a:pt x="10" y="67"/>
                  </a:lnTo>
                  <a:lnTo>
                    <a:pt x="10" y="67"/>
                  </a:lnTo>
                  <a:lnTo>
                    <a:pt x="12" y="65"/>
                  </a:lnTo>
                  <a:lnTo>
                    <a:pt x="12" y="65"/>
                  </a:lnTo>
                  <a:lnTo>
                    <a:pt x="12" y="63"/>
                  </a:lnTo>
                  <a:lnTo>
                    <a:pt x="12" y="63"/>
                  </a:lnTo>
                  <a:lnTo>
                    <a:pt x="10" y="62"/>
                  </a:lnTo>
                  <a:lnTo>
                    <a:pt x="10" y="59"/>
                  </a:lnTo>
                  <a:lnTo>
                    <a:pt x="10" y="57"/>
                  </a:lnTo>
                  <a:lnTo>
                    <a:pt x="10" y="57"/>
                  </a:lnTo>
                  <a:lnTo>
                    <a:pt x="10" y="57"/>
                  </a:lnTo>
                  <a:lnTo>
                    <a:pt x="10" y="56"/>
                  </a:lnTo>
                  <a:lnTo>
                    <a:pt x="10" y="54"/>
                  </a:lnTo>
                  <a:lnTo>
                    <a:pt x="10" y="48"/>
                  </a:lnTo>
                  <a:lnTo>
                    <a:pt x="10" y="46"/>
                  </a:lnTo>
                  <a:lnTo>
                    <a:pt x="12" y="45"/>
                  </a:lnTo>
                  <a:lnTo>
                    <a:pt x="12" y="45"/>
                  </a:lnTo>
                  <a:lnTo>
                    <a:pt x="13" y="45"/>
                  </a:lnTo>
                  <a:lnTo>
                    <a:pt x="13" y="43"/>
                  </a:lnTo>
                  <a:lnTo>
                    <a:pt x="13" y="41"/>
                  </a:lnTo>
                  <a:lnTo>
                    <a:pt x="15" y="41"/>
                  </a:lnTo>
                  <a:lnTo>
                    <a:pt x="15" y="41"/>
                  </a:lnTo>
                  <a:lnTo>
                    <a:pt x="13" y="37"/>
                  </a:lnTo>
                  <a:lnTo>
                    <a:pt x="12" y="34"/>
                  </a:lnTo>
                  <a:lnTo>
                    <a:pt x="10" y="32"/>
                  </a:lnTo>
                  <a:lnTo>
                    <a:pt x="8" y="29"/>
                  </a:lnTo>
                  <a:lnTo>
                    <a:pt x="7" y="26"/>
                  </a:lnTo>
                  <a:lnTo>
                    <a:pt x="5" y="24"/>
                  </a:lnTo>
                  <a:lnTo>
                    <a:pt x="4" y="21"/>
                  </a:lnTo>
                  <a:lnTo>
                    <a:pt x="2" y="18"/>
                  </a:lnTo>
                  <a:lnTo>
                    <a:pt x="4" y="18"/>
                  </a:lnTo>
                  <a:lnTo>
                    <a:pt x="7" y="18"/>
                  </a:lnTo>
                  <a:lnTo>
                    <a:pt x="10" y="19"/>
                  </a:lnTo>
                  <a:lnTo>
                    <a:pt x="13" y="19"/>
                  </a:lnTo>
                  <a:lnTo>
                    <a:pt x="13" y="19"/>
                  </a:lnTo>
                  <a:lnTo>
                    <a:pt x="13" y="21"/>
                  </a:lnTo>
                  <a:lnTo>
                    <a:pt x="15" y="21"/>
                  </a:lnTo>
                  <a:lnTo>
                    <a:pt x="15" y="21"/>
                  </a:lnTo>
                  <a:lnTo>
                    <a:pt x="16" y="21"/>
                  </a:lnTo>
                  <a:lnTo>
                    <a:pt x="18" y="19"/>
                  </a:lnTo>
                  <a:lnTo>
                    <a:pt x="19" y="19"/>
                  </a:lnTo>
                  <a:lnTo>
                    <a:pt x="21" y="18"/>
                  </a:lnTo>
                  <a:lnTo>
                    <a:pt x="21" y="18"/>
                  </a:lnTo>
                  <a:lnTo>
                    <a:pt x="23" y="16"/>
                  </a:lnTo>
                  <a:lnTo>
                    <a:pt x="24" y="15"/>
                  </a:lnTo>
                  <a:lnTo>
                    <a:pt x="24" y="15"/>
                  </a:lnTo>
                  <a:lnTo>
                    <a:pt x="27" y="15"/>
                  </a:lnTo>
                  <a:lnTo>
                    <a:pt x="27" y="15"/>
                  </a:lnTo>
                  <a:lnTo>
                    <a:pt x="29" y="15"/>
                  </a:lnTo>
                  <a:lnTo>
                    <a:pt x="29" y="13"/>
                  </a:lnTo>
                  <a:lnTo>
                    <a:pt x="30" y="11"/>
                  </a:lnTo>
                  <a:lnTo>
                    <a:pt x="34" y="10"/>
                  </a:lnTo>
                  <a:lnTo>
                    <a:pt x="35" y="10"/>
                  </a:lnTo>
                  <a:lnTo>
                    <a:pt x="35" y="8"/>
                  </a:lnTo>
                  <a:lnTo>
                    <a:pt x="37" y="8"/>
                  </a:lnTo>
                  <a:lnTo>
                    <a:pt x="38" y="8"/>
                  </a:lnTo>
                  <a:lnTo>
                    <a:pt x="43" y="4"/>
                  </a:lnTo>
                  <a:lnTo>
                    <a:pt x="45" y="4"/>
                  </a:lnTo>
                  <a:lnTo>
                    <a:pt x="46" y="2"/>
                  </a:lnTo>
                  <a:lnTo>
                    <a:pt x="48" y="2"/>
                  </a:lnTo>
                  <a:lnTo>
                    <a:pt x="49" y="2"/>
                  </a:lnTo>
                  <a:lnTo>
                    <a:pt x="54" y="0"/>
                  </a:lnTo>
                  <a:lnTo>
                    <a:pt x="57" y="0"/>
                  </a:lnTo>
                  <a:lnTo>
                    <a:pt x="59" y="2"/>
                  </a:lnTo>
                  <a:lnTo>
                    <a:pt x="60" y="2"/>
                  </a:lnTo>
                  <a:lnTo>
                    <a:pt x="60" y="0"/>
                  </a:lnTo>
                  <a:lnTo>
                    <a:pt x="6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27" name="Freeform 324">
              <a:extLst>
                <a:ext uri="{FF2B5EF4-FFF2-40B4-BE49-F238E27FC236}">
                  <a16:creationId xmlns:a16="http://schemas.microsoft.com/office/drawing/2014/main" id="{27534F54-E660-3BC6-0285-060A345D029A}"/>
                </a:ext>
              </a:extLst>
            </p:cNvPr>
            <p:cNvSpPr>
              <a:spLocks noEditPoints="1"/>
            </p:cNvSpPr>
            <p:nvPr/>
          </p:nvSpPr>
          <p:spPr bwMode="auto">
            <a:xfrm>
              <a:off x="8977311" y="4275579"/>
              <a:ext cx="37036" cy="27289"/>
            </a:xfrm>
            <a:custGeom>
              <a:avLst/>
              <a:gdLst>
                <a:gd name="T0" fmla="*/ 14 w 19"/>
                <a:gd name="T1" fmla="*/ 1 h 14"/>
                <a:gd name="T2" fmla="*/ 16 w 19"/>
                <a:gd name="T3" fmla="*/ 1 h 14"/>
                <a:gd name="T4" fmla="*/ 17 w 19"/>
                <a:gd name="T5" fmla="*/ 3 h 14"/>
                <a:gd name="T6" fmla="*/ 17 w 19"/>
                <a:gd name="T7" fmla="*/ 5 h 14"/>
                <a:gd name="T8" fmla="*/ 19 w 19"/>
                <a:gd name="T9" fmla="*/ 6 h 14"/>
                <a:gd name="T10" fmla="*/ 19 w 19"/>
                <a:gd name="T11" fmla="*/ 8 h 14"/>
                <a:gd name="T12" fmla="*/ 19 w 19"/>
                <a:gd name="T13" fmla="*/ 9 h 14"/>
                <a:gd name="T14" fmla="*/ 19 w 19"/>
                <a:gd name="T15" fmla="*/ 9 h 14"/>
                <a:gd name="T16" fmla="*/ 19 w 19"/>
                <a:gd name="T17" fmla="*/ 9 h 14"/>
                <a:gd name="T18" fmla="*/ 17 w 19"/>
                <a:gd name="T19" fmla="*/ 9 h 14"/>
                <a:gd name="T20" fmla="*/ 17 w 19"/>
                <a:gd name="T21" fmla="*/ 9 h 14"/>
                <a:gd name="T22" fmla="*/ 16 w 19"/>
                <a:gd name="T23" fmla="*/ 9 h 14"/>
                <a:gd name="T24" fmla="*/ 16 w 19"/>
                <a:gd name="T25" fmla="*/ 6 h 14"/>
                <a:gd name="T26" fmla="*/ 14 w 19"/>
                <a:gd name="T27" fmla="*/ 5 h 14"/>
                <a:gd name="T28" fmla="*/ 14 w 19"/>
                <a:gd name="T29" fmla="*/ 3 h 14"/>
                <a:gd name="T30" fmla="*/ 14 w 19"/>
                <a:gd name="T31" fmla="*/ 1 h 14"/>
                <a:gd name="T32" fmla="*/ 14 w 19"/>
                <a:gd name="T33" fmla="*/ 0 h 14"/>
                <a:gd name="T34" fmla="*/ 16 w 19"/>
                <a:gd name="T35" fmla="*/ 0 h 14"/>
                <a:gd name="T36" fmla="*/ 16 w 19"/>
                <a:gd name="T37" fmla="*/ 1 h 14"/>
                <a:gd name="T38" fmla="*/ 14 w 19"/>
                <a:gd name="T39" fmla="*/ 1 h 14"/>
                <a:gd name="T40" fmla="*/ 14 w 19"/>
                <a:gd name="T41" fmla="*/ 3 h 14"/>
                <a:gd name="T42" fmla="*/ 12 w 19"/>
                <a:gd name="T43" fmla="*/ 3 h 14"/>
                <a:gd name="T44" fmla="*/ 11 w 19"/>
                <a:gd name="T45" fmla="*/ 5 h 14"/>
                <a:gd name="T46" fmla="*/ 11 w 19"/>
                <a:gd name="T47" fmla="*/ 5 h 14"/>
                <a:gd name="T48" fmla="*/ 11 w 19"/>
                <a:gd name="T49" fmla="*/ 6 h 14"/>
                <a:gd name="T50" fmla="*/ 11 w 19"/>
                <a:gd name="T51" fmla="*/ 8 h 14"/>
                <a:gd name="T52" fmla="*/ 11 w 19"/>
                <a:gd name="T53" fmla="*/ 8 h 14"/>
                <a:gd name="T54" fmla="*/ 11 w 19"/>
                <a:gd name="T55" fmla="*/ 9 h 14"/>
                <a:gd name="T56" fmla="*/ 12 w 19"/>
                <a:gd name="T57" fmla="*/ 9 h 14"/>
                <a:gd name="T58" fmla="*/ 12 w 19"/>
                <a:gd name="T59" fmla="*/ 9 h 14"/>
                <a:gd name="T60" fmla="*/ 11 w 19"/>
                <a:gd name="T61" fmla="*/ 11 h 14"/>
                <a:gd name="T62" fmla="*/ 11 w 19"/>
                <a:gd name="T63" fmla="*/ 11 h 14"/>
                <a:gd name="T64" fmla="*/ 11 w 19"/>
                <a:gd name="T65" fmla="*/ 12 h 14"/>
                <a:gd name="T66" fmla="*/ 11 w 19"/>
                <a:gd name="T67" fmla="*/ 14 h 14"/>
                <a:gd name="T68" fmla="*/ 9 w 19"/>
                <a:gd name="T69" fmla="*/ 14 h 14"/>
                <a:gd name="T70" fmla="*/ 8 w 19"/>
                <a:gd name="T71" fmla="*/ 14 h 14"/>
                <a:gd name="T72" fmla="*/ 8 w 19"/>
                <a:gd name="T73" fmla="*/ 14 h 14"/>
                <a:gd name="T74" fmla="*/ 8 w 19"/>
                <a:gd name="T75" fmla="*/ 14 h 14"/>
                <a:gd name="T76" fmla="*/ 6 w 19"/>
                <a:gd name="T77" fmla="*/ 12 h 14"/>
                <a:gd name="T78" fmla="*/ 6 w 19"/>
                <a:gd name="T79" fmla="*/ 11 h 14"/>
                <a:gd name="T80" fmla="*/ 5 w 19"/>
                <a:gd name="T81" fmla="*/ 11 h 14"/>
                <a:gd name="T82" fmla="*/ 5 w 19"/>
                <a:gd name="T83" fmla="*/ 11 h 14"/>
                <a:gd name="T84" fmla="*/ 5 w 19"/>
                <a:gd name="T85" fmla="*/ 9 h 14"/>
                <a:gd name="T86" fmla="*/ 3 w 19"/>
                <a:gd name="T87" fmla="*/ 9 h 14"/>
                <a:gd name="T88" fmla="*/ 3 w 19"/>
                <a:gd name="T89" fmla="*/ 8 h 14"/>
                <a:gd name="T90" fmla="*/ 1 w 19"/>
                <a:gd name="T91" fmla="*/ 8 h 14"/>
                <a:gd name="T92" fmla="*/ 1 w 19"/>
                <a:gd name="T93" fmla="*/ 6 h 14"/>
                <a:gd name="T94" fmla="*/ 0 w 19"/>
                <a:gd name="T95" fmla="*/ 6 h 14"/>
                <a:gd name="T96" fmla="*/ 3 w 19"/>
                <a:gd name="T97" fmla="*/ 6 h 14"/>
                <a:gd name="T98" fmla="*/ 5 w 19"/>
                <a:gd name="T99" fmla="*/ 6 h 14"/>
                <a:gd name="T100" fmla="*/ 6 w 19"/>
                <a:gd name="T101" fmla="*/ 6 h 14"/>
                <a:gd name="T102" fmla="*/ 8 w 19"/>
                <a:gd name="T103" fmla="*/ 5 h 14"/>
                <a:gd name="T104" fmla="*/ 9 w 19"/>
                <a:gd name="T105" fmla="*/ 3 h 14"/>
                <a:gd name="T106" fmla="*/ 11 w 19"/>
                <a:gd name="T107" fmla="*/ 3 h 14"/>
                <a:gd name="T108" fmla="*/ 12 w 19"/>
                <a:gd name="T109" fmla="*/ 1 h 14"/>
                <a:gd name="T110" fmla="*/ 14 w 19"/>
                <a:gd name="T11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9" h="14">
                  <a:moveTo>
                    <a:pt x="14" y="1"/>
                  </a:moveTo>
                  <a:lnTo>
                    <a:pt x="16" y="1"/>
                  </a:lnTo>
                  <a:lnTo>
                    <a:pt x="17" y="3"/>
                  </a:lnTo>
                  <a:lnTo>
                    <a:pt x="17" y="5"/>
                  </a:lnTo>
                  <a:lnTo>
                    <a:pt x="19" y="6"/>
                  </a:lnTo>
                  <a:lnTo>
                    <a:pt x="19" y="8"/>
                  </a:lnTo>
                  <a:lnTo>
                    <a:pt x="19" y="9"/>
                  </a:lnTo>
                  <a:lnTo>
                    <a:pt x="19" y="9"/>
                  </a:lnTo>
                  <a:lnTo>
                    <a:pt x="19" y="9"/>
                  </a:lnTo>
                  <a:lnTo>
                    <a:pt x="17" y="9"/>
                  </a:lnTo>
                  <a:lnTo>
                    <a:pt x="17" y="9"/>
                  </a:lnTo>
                  <a:lnTo>
                    <a:pt x="16" y="9"/>
                  </a:lnTo>
                  <a:lnTo>
                    <a:pt x="16" y="6"/>
                  </a:lnTo>
                  <a:lnTo>
                    <a:pt x="14" y="5"/>
                  </a:lnTo>
                  <a:lnTo>
                    <a:pt x="14" y="3"/>
                  </a:lnTo>
                  <a:lnTo>
                    <a:pt x="14" y="1"/>
                  </a:lnTo>
                  <a:close/>
                  <a:moveTo>
                    <a:pt x="14" y="0"/>
                  </a:moveTo>
                  <a:lnTo>
                    <a:pt x="16" y="0"/>
                  </a:lnTo>
                  <a:lnTo>
                    <a:pt x="16" y="1"/>
                  </a:lnTo>
                  <a:lnTo>
                    <a:pt x="14" y="1"/>
                  </a:lnTo>
                  <a:lnTo>
                    <a:pt x="14" y="3"/>
                  </a:lnTo>
                  <a:lnTo>
                    <a:pt x="12" y="3"/>
                  </a:lnTo>
                  <a:lnTo>
                    <a:pt x="11" y="5"/>
                  </a:lnTo>
                  <a:lnTo>
                    <a:pt x="11" y="5"/>
                  </a:lnTo>
                  <a:lnTo>
                    <a:pt x="11" y="6"/>
                  </a:lnTo>
                  <a:lnTo>
                    <a:pt x="11" y="8"/>
                  </a:lnTo>
                  <a:lnTo>
                    <a:pt x="11" y="8"/>
                  </a:lnTo>
                  <a:lnTo>
                    <a:pt x="11" y="9"/>
                  </a:lnTo>
                  <a:lnTo>
                    <a:pt x="12" y="9"/>
                  </a:lnTo>
                  <a:lnTo>
                    <a:pt x="12" y="9"/>
                  </a:lnTo>
                  <a:lnTo>
                    <a:pt x="11" y="11"/>
                  </a:lnTo>
                  <a:lnTo>
                    <a:pt x="11" y="11"/>
                  </a:lnTo>
                  <a:lnTo>
                    <a:pt x="11" y="12"/>
                  </a:lnTo>
                  <a:lnTo>
                    <a:pt x="11" y="14"/>
                  </a:lnTo>
                  <a:lnTo>
                    <a:pt x="9" y="14"/>
                  </a:lnTo>
                  <a:lnTo>
                    <a:pt x="8" y="14"/>
                  </a:lnTo>
                  <a:lnTo>
                    <a:pt x="8" y="14"/>
                  </a:lnTo>
                  <a:lnTo>
                    <a:pt x="8" y="14"/>
                  </a:lnTo>
                  <a:lnTo>
                    <a:pt x="6" y="12"/>
                  </a:lnTo>
                  <a:lnTo>
                    <a:pt x="6" y="11"/>
                  </a:lnTo>
                  <a:lnTo>
                    <a:pt x="5" y="11"/>
                  </a:lnTo>
                  <a:lnTo>
                    <a:pt x="5" y="11"/>
                  </a:lnTo>
                  <a:lnTo>
                    <a:pt x="5" y="9"/>
                  </a:lnTo>
                  <a:lnTo>
                    <a:pt x="3" y="9"/>
                  </a:lnTo>
                  <a:lnTo>
                    <a:pt x="3" y="8"/>
                  </a:lnTo>
                  <a:lnTo>
                    <a:pt x="1" y="8"/>
                  </a:lnTo>
                  <a:lnTo>
                    <a:pt x="1" y="6"/>
                  </a:lnTo>
                  <a:lnTo>
                    <a:pt x="0" y="6"/>
                  </a:lnTo>
                  <a:lnTo>
                    <a:pt x="3" y="6"/>
                  </a:lnTo>
                  <a:lnTo>
                    <a:pt x="5" y="6"/>
                  </a:lnTo>
                  <a:lnTo>
                    <a:pt x="6" y="6"/>
                  </a:lnTo>
                  <a:lnTo>
                    <a:pt x="8" y="5"/>
                  </a:lnTo>
                  <a:lnTo>
                    <a:pt x="9" y="3"/>
                  </a:lnTo>
                  <a:lnTo>
                    <a:pt x="11" y="3"/>
                  </a:lnTo>
                  <a:lnTo>
                    <a:pt x="12" y="1"/>
                  </a:lnTo>
                  <a:lnTo>
                    <a:pt x="1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28" name="Freeform 325">
              <a:extLst>
                <a:ext uri="{FF2B5EF4-FFF2-40B4-BE49-F238E27FC236}">
                  <a16:creationId xmlns:a16="http://schemas.microsoft.com/office/drawing/2014/main" id="{9F76CA2B-8C7A-4BA4-E4B9-6433A9A03DE9}"/>
                </a:ext>
              </a:extLst>
            </p:cNvPr>
            <p:cNvSpPr>
              <a:spLocks/>
            </p:cNvSpPr>
            <p:nvPr/>
          </p:nvSpPr>
          <p:spPr bwMode="auto">
            <a:xfrm>
              <a:off x="3936625" y="3476398"/>
              <a:ext cx="5848" cy="5848"/>
            </a:xfrm>
            <a:custGeom>
              <a:avLst/>
              <a:gdLst>
                <a:gd name="T0" fmla="*/ 3 w 3"/>
                <a:gd name="T1" fmla="*/ 0 h 3"/>
                <a:gd name="T2" fmla="*/ 3 w 3"/>
                <a:gd name="T3" fmla="*/ 0 h 3"/>
                <a:gd name="T4" fmla="*/ 1 w 3"/>
                <a:gd name="T5" fmla="*/ 2 h 3"/>
                <a:gd name="T6" fmla="*/ 1 w 3"/>
                <a:gd name="T7" fmla="*/ 3 h 3"/>
                <a:gd name="T8" fmla="*/ 0 w 3"/>
                <a:gd name="T9" fmla="*/ 3 h 3"/>
                <a:gd name="T10" fmla="*/ 0 w 3"/>
                <a:gd name="T11" fmla="*/ 2 h 3"/>
                <a:gd name="T12" fmla="*/ 1 w 3"/>
                <a:gd name="T13" fmla="*/ 2 h 3"/>
                <a:gd name="T14" fmla="*/ 3 w 3"/>
                <a:gd name="T15" fmla="*/ 0 h 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3">
                  <a:moveTo>
                    <a:pt x="3" y="0"/>
                  </a:moveTo>
                  <a:lnTo>
                    <a:pt x="3" y="0"/>
                  </a:lnTo>
                  <a:lnTo>
                    <a:pt x="1" y="2"/>
                  </a:lnTo>
                  <a:lnTo>
                    <a:pt x="1" y="3"/>
                  </a:lnTo>
                  <a:lnTo>
                    <a:pt x="0" y="3"/>
                  </a:lnTo>
                  <a:lnTo>
                    <a:pt x="0" y="2"/>
                  </a:lnTo>
                  <a:lnTo>
                    <a:pt x="1" y="2"/>
                  </a:lnTo>
                  <a:lnTo>
                    <a:pt x="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29" name="Freeform 326">
              <a:extLst>
                <a:ext uri="{FF2B5EF4-FFF2-40B4-BE49-F238E27FC236}">
                  <a16:creationId xmlns:a16="http://schemas.microsoft.com/office/drawing/2014/main" id="{EA7DF7C6-58F2-108A-E3D5-C0BB4EC845F8}"/>
                </a:ext>
              </a:extLst>
            </p:cNvPr>
            <p:cNvSpPr>
              <a:spLocks/>
            </p:cNvSpPr>
            <p:nvPr/>
          </p:nvSpPr>
          <p:spPr bwMode="auto">
            <a:xfrm>
              <a:off x="3991203" y="3909125"/>
              <a:ext cx="3898" cy="3898"/>
            </a:xfrm>
            <a:custGeom>
              <a:avLst/>
              <a:gdLst>
                <a:gd name="T0" fmla="*/ 0 w 2"/>
                <a:gd name="T1" fmla="*/ 0 h 2"/>
                <a:gd name="T2" fmla="*/ 0 w 2"/>
                <a:gd name="T3" fmla="*/ 0 h 2"/>
                <a:gd name="T4" fmla="*/ 2 w 2"/>
                <a:gd name="T5" fmla="*/ 0 h 2"/>
                <a:gd name="T6" fmla="*/ 2 w 2"/>
                <a:gd name="T7" fmla="*/ 0 h 2"/>
                <a:gd name="T8" fmla="*/ 2 w 2"/>
                <a:gd name="T9" fmla="*/ 0 h 2"/>
                <a:gd name="T10" fmla="*/ 2 w 2"/>
                <a:gd name="T11" fmla="*/ 2 h 2"/>
                <a:gd name="T12" fmla="*/ 2 w 2"/>
                <a:gd name="T13" fmla="*/ 2 h 2"/>
                <a:gd name="T14" fmla="*/ 2 w 2"/>
                <a:gd name="T15" fmla="*/ 0 h 2"/>
                <a:gd name="T16" fmla="*/ 0 w 2"/>
                <a:gd name="T17" fmla="*/ 0 h 2"/>
                <a:gd name="T18" fmla="*/ 0 w 2"/>
                <a:gd name="T19" fmla="*/ 0 h 2"/>
                <a:gd name="T20" fmla="*/ 0 w 2"/>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2">
                  <a:moveTo>
                    <a:pt x="0" y="0"/>
                  </a:moveTo>
                  <a:lnTo>
                    <a:pt x="0" y="0"/>
                  </a:lnTo>
                  <a:lnTo>
                    <a:pt x="2" y="0"/>
                  </a:lnTo>
                  <a:lnTo>
                    <a:pt x="2" y="0"/>
                  </a:lnTo>
                  <a:lnTo>
                    <a:pt x="2" y="0"/>
                  </a:lnTo>
                  <a:lnTo>
                    <a:pt x="2" y="2"/>
                  </a:lnTo>
                  <a:lnTo>
                    <a:pt x="2" y="2"/>
                  </a:lnTo>
                  <a:lnTo>
                    <a:pt x="2" y="0"/>
                  </a:lnTo>
                  <a:lnTo>
                    <a:pt x="0" y="0"/>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30" name="Freeform 327">
              <a:extLst>
                <a:ext uri="{FF2B5EF4-FFF2-40B4-BE49-F238E27FC236}">
                  <a16:creationId xmlns:a16="http://schemas.microsoft.com/office/drawing/2014/main" id="{72814D7D-605F-5851-8587-B2028018E894}"/>
                </a:ext>
              </a:extLst>
            </p:cNvPr>
            <p:cNvSpPr>
              <a:spLocks/>
            </p:cNvSpPr>
            <p:nvPr/>
          </p:nvSpPr>
          <p:spPr bwMode="auto">
            <a:xfrm>
              <a:off x="5786435" y="4068962"/>
              <a:ext cx="85766" cy="171531"/>
            </a:xfrm>
            <a:custGeom>
              <a:avLst/>
              <a:gdLst>
                <a:gd name="T0" fmla="*/ 30 w 44"/>
                <a:gd name="T1" fmla="*/ 0 h 88"/>
                <a:gd name="T2" fmla="*/ 36 w 44"/>
                <a:gd name="T3" fmla="*/ 7 h 88"/>
                <a:gd name="T4" fmla="*/ 40 w 44"/>
                <a:gd name="T5" fmla="*/ 8 h 88"/>
                <a:gd name="T6" fmla="*/ 40 w 44"/>
                <a:gd name="T7" fmla="*/ 13 h 88"/>
                <a:gd name="T8" fmla="*/ 41 w 44"/>
                <a:gd name="T9" fmla="*/ 18 h 88"/>
                <a:gd name="T10" fmla="*/ 43 w 44"/>
                <a:gd name="T11" fmla="*/ 21 h 88"/>
                <a:gd name="T12" fmla="*/ 44 w 44"/>
                <a:gd name="T13" fmla="*/ 25 h 88"/>
                <a:gd name="T14" fmla="*/ 43 w 44"/>
                <a:gd name="T15" fmla="*/ 29 h 88"/>
                <a:gd name="T16" fmla="*/ 41 w 44"/>
                <a:gd name="T17" fmla="*/ 29 h 88"/>
                <a:gd name="T18" fmla="*/ 41 w 44"/>
                <a:gd name="T19" fmla="*/ 30 h 88"/>
                <a:gd name="T20" fmla="*/ 40 w 44"/>
                <a:gd name="T21" fmla="*/ 36 h 88"/>
                <a:gd name="T22" fmla="*/ 38 w 44"/>
                <a:gd name="T23" fmla="*/ 36 h 88"/>
                <a:gd name="T24" fmla="*/ 35 w 44"/>
                <a:gd name="T25" fmla="*/ 41 h 88"/>
                <a:gd name="T26" fmla="*/ 35 w 44"/>
                <a:gd name="T27" fmla="*/ 44 h 88"/>
                <a:gd name="T28" fmla="*/ 30 w 44"/>
                <a:gd name="T29" fmla="*/ 47 h 88"/>
                <a:gd name="T30" fmla="*/ 28 w 44"/>
                <a:gd name="T31" fmla="*/ 54 h 88"/>
                <a:gd name="T32" fmla="*/ 28 w 44"/>
                <a:gd name="T33" fmla="*/ 60 h 88"/>
                <a:gd name="T34" fmla="*/ 28 w 44"/>
                <a:gd name="T35" fmla="*/ 66 h 88"/>
                <a:gd name="T36" fmla="*/ 28 w 44"/>
                <a:gd name="T37" fmla="*/ 70 h 88"/>
                <a:gd name="T38" fmla="*/ 28 w 44"/>
                <a:gd name="T39" fmla="*/ 71 h 88"/>
                <a:gd name="T40" fmla="*/ 28 w 44"/>
                <a:gd name="T41" fmla="*/ 77 h 88"/>
                <a:gd name="T42" fmla="*/ 28 w 44"/>
                <a:gd name="T43" fmla="*/ 81 h 88"/>
                <a:gd name="T44" fmla="*/ 28 w 44"/>
                <a:gd name="T45" fmla="*/ 82 h 88"/>
                <a:gd name="T46" fmla="*/ 28 w 44"/>
                <a:gd name="T47" fmla="*/ 87 h 88"/>
                <a:gd name="T48" fmla="*/ 13 w 44"/>
                <a:gd name="T49" fmla="*/ 88 h 88"/>
                <a:gd name="T50" fmla="*/ 14 w 44"/>
                <a:gd name="T51" fmla="*/ 85 h 88"/>
                <a:gd name="T52" fmla="*/ 11 w 44"/>
                <a:gd name="T53" fmla="*/ 82 h 88"/>
                <a:gd name="T54" fmla="*/ 11 w 44"/>
                <a:gd name="T55" fmla="*/ 79 h 88"/>
                <a:gd name="T56" fmla="*/ 13 w 44"/>
                <a:gd name="T57" fmla="*/ 60 h 88"/>
                <a:gd name="T58" fmla="*/ 11 w 44"/>
                <a:gd name="T59" fmla="*/ 47 h 88"/>
                <a:gd name="T60" fmla="*/ 8 w 44"/>
                <a:gd name="T61" fmla="*/ 44 h 88"/>
                <a:gd name="T62" fmla="*/ 8 w 44"/>
                <a:gd name="T63" fmla="*/ 38 h 88"/>
                <a:gd name="T64" fmla="*/ 6 w 44"/>
                <a:gd name="T65" fmla="*/ 33 h 88"/>
                <a:gd name="T66" fmla="*/ 0 w 44"/>
                <a:gd name="T67" fmla="*/ 29 h 88"/>
                <a:gd name="T68" fmla="*/ 0 w 44"/>
                <a:gd name="T69" fmla="*/ 24 h 88"/>
                <a:gd name="T70" fmla="*/ 2 w 44"/>
                <a:gd name="T71" fmla="*/ 21 h 88"/>
                <a:gd name="T72" fmla="*/ 3 w 44"/>
                <a:gd name="T73" fmla="*/ 19 h 88"/>
                <a:gd name="T74" fmla="*/ 5 w 44"/>
                <a:gd name="T75" fmla="*/ 18 h 88"/>
                <a:gd name="T76" fmla="*/ 5 w 44"/>
                <a:gd name="T77" fmla="*/ 18 h 88"/>
                <a:gd name="T78" fmla="*/ 6 w 44"/>
                <a:gd name="T79" fmla="*/ 16 h 88"/>
                <a:gd name="T80" fmla="*/ 8 w 44"/>
                <a:gd name="T81" fmla="*/ 14 h 88"/>
                <a:gd name="T82" fmla="*/ 10 w 44"/>
                <a:gd name="T83" fmla="*/ 13 h 88"/>
                <a:gd name="T84" fmla="*/ 11 w 44"/>
                <a:gd name="T85" fmla="*/ 14 h 88"/>
                <a:gd name="T86" fmla="*/ 21 w 44"/>
                <a:gd name="T87" fmla="*/ 11 h 88"/>
                <a:gd name="T88" fmla="*/ 24 w 44"/>
                <a:gd name="T89" fmla="*/ 7 h 88"/>
                <a:gd name="T90" fmla="*/ 22 w 44"/>
                <a:gd name="T91" fmla="*/ 2 h 88"/>
                <a:gd name="T92" fmla="*/ 27 w 44"/>
                <a:gd name="T93" fmla="*/ 2 h 88"/>
                <a:gd name="T94" fmla="*/ 30 w 44"/>
                <a:gd name="T95"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4" h="88">
                  <a:moveTo>
                    <a:pt x="30" y="0"/>
                  </a:moveTo>
                  <a:lnTo>
                    <a:pt x="30" y="0"/>
                  </a:lnTo>
                  <a:lnTo>
                    <a:pt x="30" y="0"/>
                  </a:lnTo>
                  <a:lnTo>
                    <a:pt x="35" y="3"/>
                  </a:lnTo>
                  <a:lnTo>
                    <a:pt x="36" y="5"/>
                  </a:lnTo>
                  <a:lnTo>
                    <a:pt x="36" y="7"/>
                  </a:lnTo>
                  <a:lnTo>
                    <a:pt x="38" y="7"/>
                  </a:lnTo>
                  <a:lnTo>
                    <a:pt x="38" y="8"/>
                  </a:lnTo>
                  <a:lnTo>
                    <a:pt x="40" y="8"/>
                  </a:lnTo>
                  <a:lnTo>
                    <a:pt x="41" y="10"/>
                  </a:lnTo>
                  <a:lnTo>
                    <a:pt x="40" y="11"/>
                  </a:lnTo>
                  <a:lnTo>
                    <a:pt x="40" y="13"/>
                  </a:lnTo>
                  <a:lnTo>
                    <a:pt x="40" y="14"/>
                  </a:lnTo>
                  <a:lnTo>
                    <a:pt x="41" y="18"/>
                  </a:lnTo>
                  <a:lnTo>
                    <a:pt x="41" y="18"/>
                  </a:lnTo>
                  <a:lnTo>
                    <a:pt x="43" y="18"/>
                  </a:lnTo>
                  <a:lnTo>
                    <a:pt x="43" y="19"/>
                  </a:lnTo>
                  <a:lnTo>
                    <a:pt x="43" y="21"/>
                  </a:lnTo>
                  <a:lnTo>
                    <a:pt x="43" y="22"/>
                  </a:lnTo>
                  <a:lnTo>
                    <a:pt x="43" y="24"/>
                  </a:lnTo>
                  <a:lnTo>
                    <a:pt x="44" y="25"/>
                  </a:lnTo>
                  <a:lnTo>
                    <a:pt x="44" y="25"/>
                  </a:lnTo>
                  <a:lnTo>
                    <a:pt x="43" y="29"/>
                  </a:lnTo>
                  <a:lnTo>
                    <a:pt x="43" y="29"/>
                  </a:lnTo>
                  <a:lnTo>
                    <a:pt x="43" y="29"/>
                  </a:lnTo>
                  <a:lnTo>
                    <a:pt x="43" y="29"/>
                  </a:lnTo>
                  <a:lnTo>
                    <a:pt x="41" y="29"/>
                  </a:lnTo>
                  <a:lnTo>
                    <a:pt x="41" y="29"/>
                  </a:lnTo>
                  <a:lnTo>
                    <a:pt x="41" y="30"/>
                  </a:lnTo>
                  <a:lnTo>
                    <a:pt x="41" y="30"/>
                  </a:lnTo>
                  <a:lnTo>
                    <a:pt x="41" y="32"/>
                  </a:lnTo>
                  <a:lnTo>
                    <a:pt x="41" y="35"/>
                  </a:lnTo>
                  <a:lnTo>
                    <a:pt x="40" y="36"/>
                  </a:lnTo>
                  <a:lnTo>
                    <a:pt x="40" y="36"/>
                  </a:lnTo>
                  <a:lnTo>
                    <a:pt x="38" y="36"/>
                  </a:lnTo>
                  <a:lnTo>
                    <a:pt x="38" y="36"/>
                  </a:lnTo>
                  <a:lnTo>
                    <a:pt x="36" y="38"/>
                  </a:lnTo>
                  <a:lnTo>
                    <a:pt x="36" y="40"/>
                  </a:lnTo>
                  <a:lnTo>
                    <a:pt x="35" y="41"/>
                  </a:lnTo>
                  <a:lnTo>
                    <a:pt x="35" y="41"/>
                  </a:lnTo>
                  <a:lnTo>
                    <a:pt x="35" y="43"/>
                  </a:lnTo>
                  <a:lnTo>
                    <a:pt x="35" y="44"/>
                  </a:lnTo>
                  <a:lnTo>
                    <a:pt x="33" y="46"/>
                  </a:lnTo>
                  <a:lnTo>
                    <a:pt x="33" y="47"/>
                  </a:lnTo>
                  <a:lnTo>
                    <a:pt x="30" y="47"/>
                  </a:lnTo>
                  <a:lnTo>
                    <a:pt x="28" y="47"/>
                  </a:lnTo>
                  <a:lnTo>
                    <a:pt x="28" y="52"/>
                  </a:lnTo>
                  <a:lnTo>
                    <a:pt x="28" y="54"/>
                  </a:lnTo>
                  <a:lnTo>
                    <a:pt x="28" y="57"/>
                  </a:lnTo>
                  <a:lnTo>
                    <a:pt x="28" y="59"/>
                  </a:lnTo>
                  <a:lnTo>
                    <a:pt x="28" y="60"/>
                  </a:lnTo>
                  <a:lnTo>
                    <a:pt x="28" y="63"/>
                  </a:lnTo>
                  <a:lnTo>
                    <a:pt x="27" y="65"/>
                  </a:lnTo>
                  <a:lnTo>
                    <a:pt x="28" y="66"/>
                  </a:lnTo>
                  <a:lnTo>
                    <a:pt x="28" y="68"/>
                  </a:lnTo>
                  <a:lnTo>
                    <a:pt x="28" y="70"/>
                  </a:lnTo>
                  <a:lnTo>
                    <a:pt x="28" y="70"/>
                  </a:lnTo>
                  <a:lnTo>
                    <a:pt x="28" y="71"/>
                  </a:lnTo>
                  <a:lnTo>
                    <a:pt x="28" y="71"/>
                  </a:lnTo>
                  <a:lnTo>
                    <a:pt x="28" y="71"/>
                  </a:lnTo>
                  <a:lnTo>
                    <a:pt x="28" y="73"/>
                  </a:lnTo>
                  <a:lnTo>
                    <a:pt x="28" y="76"/>
                  </a:lnTo>
                  <a:lnTo>
                    <a:pt x="28" y="77"/>
                  </a:lnTo>
                  <a:lnTo>
                    <a:pt x="28" y="77"/>
                  </a:lnTo>
                  <a:lnTo>
                    <a:pt x="28" y="77"/>
                  </a:lnTo>
                  <a:lnTo>
                    <a:pt x="28" y="81"/>
                  </a:lnTo>
                  <a:lnTo>
                    <a:pt x="28" y="81"/>
                  </a:lnTo>
                  <a:lnTo>
                    <a:pt x="28" y="82"/>
                  </a:lnTo>
                  <a:lnTo>
                    <a:pt x="28" y="82"/>
                  </a:lnTo>
                  <a:lnTo>
                    <a:pt x="28" y="84"/>
                  </a:lnTo>
                  <a:lnTo>
                    <a:pt x="28" y="85"/>
                  </a:lnTo>
                  <a:lnTo>
                    <a:pt x="28" y="87"/>
                  </a:lnTo>
                  <a:lnTo>
                    <a:pt x="22" y="87"/>
                  </a:lnTo>
                  <a:lnTo>
                    <a:pt x="14" y="88"/>
                  </a:lnTo>
                  <a:lnTo>
                    <a:pt x="13" y="88"/>
                  </a:lnTo>
                  <a:lnTo>
                    <a:pt x="13" y="88"/>
                  </a:lnTo>
                  <a:lnTo>
                    <a:pt x="14" y="88"/>
                  </a:lnTo>
                  <a:lnTo>
                    <a:pt x="14" y="85"/>
                  </a:lnTo>
                  <a:lnTo>
                    <a:pt x="13" y="84"/>
                  </a:lnTo>
                  <a:lnTo>
                    <a:pt x="11" y="84"/>
                  </a:lnTo>
                  <a:lnTo>
                    <a:pt x="11" y="82"/>
                  </a:lnTo>
                  <a:lnTo>
                    <a:pt x="11" y="82"/>
                  </a:lnTo>
                  <a:lnTo>
                    <a:pt x="11" y="81"/>
                  </a:lnTo>
                  <a:lnTo>
                    <a:pt x="11" y="79"/>
                  </a:lnTo>
                  <a:lnTo>
                    <a:pt x="11" y="77"/>
                  </a:lnTo>
                  <a:lnTo>
                    <a:pt x="13" y="77"/>
                  </a:lnTo>
                  <a:lnTo>
                    <a:pt x="13" y="60"/>
                  </a:lnTo>
                  <a:lnTo>
                    <a:pt x="13" y="55"/>
                  </a:lnTo>
                  <a:lnTo>
                    <a:pt x="11" y="52"/>
                  </a:lnTo>
                  <a:lnTo>
                    <a:pt x="11" y="47"/>
                  </a:lnTo>
                  <a:lnTo>
                    <a:pt x="11" y="47"/>
                  </a:lnTo>
                  <a:lnTo>
                    <a:pt x="10" y="44"/>
                  </a:lnTo>
                  <a:lnTo>
                    <a:pt x="8" y="44"/>
                  </a:lnTo>
                  <a:lnTo>
                    <a:pt x="8" y="43"/>
                  </a:lnTo>
                  <a:lnTo>
                    <a:pt x="8" y="41"/>
                  </a:lnTo>
                  <a:lnTo>
                    <a:pt x="8" y="38"/>
                  </a:lnTo>
                  <a:lnTo>
                    <a:pt x="8" y="35"/>
                  </a:lnTo>
                  <a:lnTo>
                    <a:pt x="8" y="35"/>
                  </a:lnTo>
                  <a:lnTo>
                    <a:pt x="6" y="33"/>
                  </a:lnTo>
                  <a:lnTo>
                    <a:pt x="3" y="30"/>
                  </a:lnTo>
                  <a:lnTo>
                    <a:pt x="0" y="29"/>
                  </a:lnTo>
                  <a:lnTo>
                    <a:pt x="0" y="29"/>
                  </a:lnTo>
                  <a:lnTo>
                    <a:pt x="0" y="29"/>
                  </a:lnTo>
                  <a:lnTo>
                    <a:pt x="0" y="24"/>
                  </a:lnTo>
                  <a:lnTo>
                    <a:pt x="0" y="24"/>
                  </a:lnTo>
                  <a:lnTo>
                    <a:pt x="2" y="22"/>
                  </a:lnTo>
                  <a:lnTo>
                    <a:pt x="2" y="21"/>
                  </a:lnTo>
                  <a:lnTo>
                    <a:pt x="2" y="21"/>
                  </a:lnTo>
                  <a:lnTo>
                    <a:pt x="3" y="19"/>
                  </a:lnTo>
                  <a:lnTo>
                    <a:pt x="3" y="19"/>
                  </a:lnTo>
                  <a:lnTo>
                    <a:pt x="3" y="19"/>
                  </a:lnTo>
                  <a:lnTo>
                    <a:pt x="5" y="19"/>
                  </a:lnTo>
                  <a:lnTo>
                    <a:pt x="5" y="19"/>
                  </a:lnTo>
                  <a:lnTo>
                    <a:pt x="5" y="18"/>
                  </a:lnTo>
                  <a:lnTo>
                    <a:pt x="5" y="18"/>
                  </a:lnTo>
                  <a:lnTo>
                    <a:pt x="5" y="18"/>
                  </a:lnTo>
                  <a:lnTo>
                    <a:pt x="5" y="18"/>
                  </a:lnTo>
                  <a:lnTo>
                    <a:pt x="5" y="16"/>
                  </a:lnTo>
                  <a:lnTo>
                    <a:pt x="6" y="16"/>
                  </a:lnTo>
                  <a:lnTo>
                    <a:pt x="6" y="16"/>
                  </a:lnTo>
                  <a:lnTo>
                    <a:pt x="8" y="16"/>
                  </a:lnTo>
                  <a:lnTo>
                    <a:pt x="8" y="16"/>
                  </a:lnTo>
                  <a:lnTo>
                    <a:pt x="8" y="14"/>
                  </a:lnTo>
                  <a:lnTo>
                    <a:pt x="10" y="14"/>
                  </a:lnTo>
                  <a:lnTo>
                    <a:pt x="10" y="14"/>
                  </a:lnTo>
                  <a:lnTo>
                    <a:pt x="10" y="13"/>
                  </a:lnTo>
                  <a:lnTo>
                    <a:pt x="11" y="13"/>
                  </a:lnTo>
                  <a:lnTo>
                    <a:pt x="11" y="13"/>
                  </a:lnTo>
                  <a:lnTo>
                    <a:pt x="11" y="14"/>
                  </a:lnTo>
                  <a:lnTo>
                    <a:pt x="16" y="13"/>
                  </a:lnTo>
                  <a:lnTo>
                    <a:pt x="17" y="14"/>
                  </a:lnTo>
                  <a:lnTo>
                    <a:pt x="21" y="11"/>
                  </a:lnTo>
                  <a:lnTo>
                    <a:pt x="22" y="10"/>
                  </a:lnTo>
                  <a:lnTo>
                    <a:pt x="22" y="8"/>
                  </a:lnTo>
                  <a:lnTo>
                    <a:pt x="24" y="7"/>
                  </a:lnTo>
                  <a:lnTo>
                    <a:pt x="24" y="5"/>
                  </a:lnTo>
                  <a:lnTo>
                    <a:pt x="22" y="3"/>
                  </a:lnTo>
                  <a:lnTo>
                    <a:pt x="22" y="2"/>
                  </a:lnTo>
                  <a:lnTo>
                    <a:pt x="24" y="2"/>
                  </a:lnTo>
                  <a:lnTo>
                    <a:pt x="27" y="2"/>
                  </a:lnTo>
                  <a:lnTo>
                    <a:pt x="27" y="2"/>
                  </a:lnTo>
                  <a:lnTo>
                    <a:pt x="27" y="0"/>
                  </a:lnTo>
                  <a:lnTo>
                    <a:pt x="28" y="0"/>
                  </a:lnTo>
                  <a:lnTo>
                    <a:pt x="3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31" name="Freeform 328">
              <a:extLst>
                <a:ext uri="{FF2B5EF4-FFF2-40B4-BE49-F238E27FC236}">
                  <a16:creationId xmlns:a16="http://schemas.microsoft.com/office/drawing/2014/main" id="{8460D3C8-DDB3-29EF-13B3-A8E27DC4BAFC}"/>
                </a:ext>
              </a:extLst>
            </p:cNvPr>
            <p:cNvSpPr>
              <a:spLocks/>
            </p:cNvSpPr>
            <p:nvPr/>
          </p:nvSpPr>
          <p:spPr bwMode="auto">
            <a:xfrm>
              <a:off x="6583667" y="4480247"/>
              <a:ext cx="48731" cy="62375"/>
            </a:xfrm>
            <a:custGeom>
              <a:avLst/>
              <a:gdLst>
                <a:gd name="T0" fmla="*/ 20 w 25"/>
                <a:gd name="T1" fmla="*/ 2 h 32"/>
                <a:gd name="T2" fmla="*/ 22 w 25"/>
                <a:gd name="T3" fmla="*/ 2 h 32"/>
                <a:gd name="T4" fmla="*/ 20 w 25"/>
                <a:gd name="T5" fmla="*/ 5 h 32"/>
                <a:gd name="T6" fmla="*/ 20 w 25"/>
                <a:gd name="T7" fmla="*/ 5 h 32"/>
                <a:gd name="T8" fmla="*/ 20 w 25"/>
                <a:gd name="T9" fmla="*/ 7 h 32"/>
                <a:gd name="T10" fmla="*/ 20 w 25"/>
                <a:gd name="T11" fmla="*/ 8 h 32"/>
                <a:gd name="T12" fmla="*/ 20 w 25"/>
                <a:gd name="T13" fmla="*/ 8 h 32"/>
                <a:gd name="T14" fmla="*/ 22 w 25"/>
                <a:gd name="T15" fmla="*/ 10 h 32"/>
                <a:gd name="T16" fmla="*/ 25 w 25"/>
                <a:gd name="T17" fmla="*/ 10 h 32"/>
                <a:gd name="T18" fmla="*/ 25 w 25"/>
                <a:gd name="T19" fmla="*/ 11 h 32"/>
                <a:gd name="T20" fmla="*/ 25 w 25"/>
                <a:gd name="T21" fmla="*/ 13 h 32"/>
                <a:gd name="T22" fmla="*/ 23 w 25"/>
                <a:gd name="T23" fmla="*/ 15 h 32"/>
                <a:gd name="T24" fmla="*/ 22 w 25"/>
                <a:gd name="T25" fmla="*/ 16 h 32"/>
                <a:gd name="T26" fmla="*/ 23 w 25"/>
                <a:gd name="T27" fmla="*/ 16 h 32"/>
                <a:gd name="T28" fmla="*/ 20 w 25"/>
                <a:gd name="T29" fmla="*/ 19 h 32"/>
                <a:gd name="T30" fmla="*/ 18 w 25"/>
                <a:gd name="T31" fmla="*/ 21 h 32"/>
                <a:gd name="T32" fmla="*/ 17 w 25"/>
                <a:gd name="T33" fmla="*/ 22 h 32"/>
                <a:gd name="T34" fmla="*/ 15 w 25"/>
                <a:gd name="T35" fmla="*/ 26 h 32"/>
                <a:gd name="T36" fmla="*/ 11 w 25"/>
                <a:gd name="T37" fmla="*/ 30 h 32"/>
                <a:gd name="T38" fmla="*/ 9 w 25"/>
                <a:gd name="T39" fmla="*/ 32 h 32"/>
                <a:gd name="T40" fmla="*/ 7 w 25"/>
                <a:gd name="T41" fmla="*/ 30 h 32"/>
                <a:gd name="T42" fmla="*/ 6 w 25"/>
                <a:gd name="T43" fmla="*/ 27 h 32"/>
                <a:gd name="T44" fmla="*/ 6 w 25"/>
                <a:gd name="T45" fmla="*/ 24 h 32"/>
                <a:gd name="T46" fmla="*/ 4 w 25"/>
                <a:gd name="T47" fmla="*/ 22 h 32"/>
                <a:gd name="T48" fmla="*/ 4 w 25"/>
                <a:gd name="T49" fmla="*/ 18 h 32"/>
                <a:gd name="T50" fmla="*/ 3 w 25"/>
                <a:gd name="T51" fmla="*/ 16 h 32"/>
                <a:gd name="T52" fmla="*/ 3 w 25"/>
                <a:gd name="T53" fmla="*/ 15 h 32"/>
                <a:gd name="T54" fmla="*/ 3 w 25"/>
                <a:gd name="T55" fmla="*/ 11 h 32"/>
                <a:gd name="T56" fmla="*/ 0 w 25"/>
                <a:gd name="T57" fmla="*/ 8 h 32"/>
                <a:gd name="T58" fmla="*/ 0 w 25"/>
                <a:gd name="T59" fmla="*/ 7 h 32"/>
                <a:gd name="T60" fmla="*/ 0 w 25"/>
                <a:gd name="T61" fmla="*/ 5 h 32"/>
                <a:gd name="T62" fmla="*/ 1 w 25"/>
                <a:gd name="T63" fmla="*/ 5 h 32"/>
                <a:gd name="T64" fmla="*/ 3 w 25"/>
                <a:gd name="T65" fmla="*/ 5 h 32"/>
                <a:gd name="T66" fmla="*/ 4 w 25"/>
                <a:gd name="T67" fmla="*/ 8 h 32"/>
                <a:gd name="T68" fmla="*/ 9 w 25"/>
                <a:gd name="T69" fmla="*/ 7 h 32"/>
                <a:gd name="T70" fmla="*/ 11 w 25"/>
                <a:gd name="T71" fmla="*/ 7 h 32"/>
                <a:gd name="T72" fmla="*/ 12 w 25"/>
                <a:gd name="T73" fmla="*/ 5 h 32"/>
                <a:gd name="T74" fmla="*/ 12 w 25"/>
                <a:gd name="T75" fmla="*/ 0 h 32"/>
                <a:gd name="T76" fmla="*/ 15 w 25"/>
                <a:gd name="T77" fmla="*/ 2 h 32"/>
                <a:gd name="T78" fmla="*/ 15 w 25"/>
                <a:gd name="T79" fmla="*/ 2 h 32"/>
                <a:gd name="T80" fmla="*/ 17 w 25"/>
                <a:gd name="T81" fmla="*/ 0 h 32"/>
                <a:gd name="T82" fmla="*/ 20 w 25"/>
                <a:gd name="T83"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 h="32">
                  <a:moveTo>
                    <a:pt x="20" y="0"/>
                  </a:moveTo>
                  <a:lnTo>
                    <a:pt x="20" y="2"/>
                  </a:lnTo>
                  <a:lnTo>
                    <a:pt x="22" y="2"/>
                  </a:lnTo>
                  <a:lnTo>
                    <a:pt x="22" y="2"/>
                  </a:lnTo>
                  <a:lnTo>
                    <a:pt x="22" y="2"/>
                  </a:lnTo>
                  <a:lnTo>
                    <a:pt x="20" y="5"/>
                  </a:lnTo>
                  <a:lnTo>
                    <a:pt x="20" y="5"/>
                  </a:lnTo>
                  <a:lnTo>
                    <a:pt x="20" y="5"/>
                  </a:lnTo>
                  <a:lnTo>
                    <a:pt x="20" y="7"/>
                  </a:lnTo>
                  <a:lnTo>
                    <a:pt x="20" y="7"/>
                  </a:lnTo>
                  <a:lnTo>
                    <a:pt x="20" y="7"/>
                  </a:lnTo>
                  <a:lnTo>
                    <a:pt x="20" y="8"/>
                  </a:lnTo>
                  <a:lnTo>
                    <a:pt x="20" y="8"/>
                  </a:lnTo>
                  <a:lnTo>
                    <a:pt x="20" y="8"/>
                  </a:lnTo>
                  <a:lnTo>
                    <a:pt x="22" y="10"/>
                  </a:lnTo>
                  <a:lnTo>
                    <a:pt x="22" y="10"/>
                  </a:lnTo>
                  <a:lnTo>
                    <a:pt x="23" y="10"/>
                  </a:lnTo>
                  <a:lnTo>
                    <a:pt x="25" y="10"/>
                  </a:lnTo>
                  <a:lnTo>
                    <a:pt x="25" y="11"/>
                  </a:lnTo>
                  <a:lnTo>
                    <a:pt x="25" y="11"/>
                  </a:lnTo>
                  <a:lnTo>
                    <a:pt x="25" y="11"/>
                  </a:lnTo>
                  <a:lnTo>
                    <a:pt x="25" y="13"/>
                  </a:lnTo>
                  <a:lnTo>
                    <a:pt x="25" y="15"/>
                  </a:lnTo>
                  <a:lnTo>
                    <a:pt x="23" y="15"/>
                  </a:lnTo>
                  <a:lnTo>
                    <a:pt x="23" y="16"/>
                  </a:lnTo>
                  <a:lnTo>
                    <a:pt x="22" y="16"/>
                  </a:lnTo>
                  <a:lnTo>
                    <a:pt x="23" y="16"/>
                  </a:lnTo>
                  <a:lnTo>
                    <a:pt x="23" y="16"/>
                  </a:lnTo>
                  <a:lnTo>
                    <a:pt x="22" y="18"/>
                  </a:lnTo>
                  <a:lnTo>
                    <a:pt x="20" y="19"/>
                  </a:lnTo>
                  <a:lnTo>
                    <a:pt x="18" y="19"/>
                  </a:lnTo>
                  <a:lnTo>
                    <a:pt x="18" y="21"/>
                  </a:lnTo>
                  <a:lnTo>
                    <a:pt x="18" y="21"/>
                  </a:lnTo>
                  <a:lnTo>
                    <a:pt x="17" y="22"/>
                  </a:lnTo>
                  <a:lnTo>
                    <a:pt x="17" y="24"/>
                  </a:lnTo>
                  <a:lnTo>
                    <a:pt x="15" y="26"/>
                  </a:lnTo>
                  <a:lnTo>
                    <a:pt x="12" y="29"/>
                  </a:lnTo>
                  <a:lnTo>
                    <a:pt x="11" y="30"/>
                  </a:lnTo>
                  <a:lnTo>
                    <a:pt x="9" y="32"/>
                  </a:lnTo>
                  <a:lnTo>
                    <a:pt x="9" y="32"/>
                  </a:lnTo>
                  <a:lnTo>
                    <a:pt x="9" y="30"/>
                  </a:lnTo>
                  <a:lnTo>
                    <a:pt x="7" y="30"/>
                  </a:lnTo>
                  <a:lnTo>
                    <a:pt x="7" y="29"/>
                  </a:lnTo>
                  <a:lnTo>
                    <a:pt x="6" y="27"/>
                  </a:lnTo>
                  <a:lnTo>
                    <a:pt x="6" y="26"/>
                  </a:lnTo>
                  <a:lnTo>
                    <a:pt x="6" y="24"/>
                  </a:lnTo>
                  <a:lnTo>
                    <a:pt x="4" y="22"/>
                  </a:lnTo>
                  <a:lnTo>
                    <a:pt x="4" y="22"/>
                  </a:lnTo>
                  <a:lnTo>
                    <a:pt x="4" y="19"/>
                  </a:lnTo>
                  <a:lnTo>
                    <a:pt x="4" y="18"/>
                  </a:lnTo>
                  <a:lnTo>
                    <a:pt x="4" y="16"/>
                  </a:lnTo>
                  <a:lnTo>
                    <a:pt x="3" y="16"/>
                  </a:lnTo>
                  <a:lnTo>
                    <a:pt x="3" y="15"/>
                  </a:lnTo>
                  <a:lnTo>
                    <a:pt x="3" y="15"/>
                  </a:lnTo>
                  <a:lnTo>
                    <a:pt x="3" y="13"/>
                  </a:lnTo>
                  <a:lnTo>
                    <a:pt x="3" y="11"/>
                  </a:lnTo>
                  <a:lnTo>
                    <a:pt x="1" y="10"/>
                  </a:lnTo>
                  <a:lnTo>
                    <a:pt x="0" y="8"/>
                  </a:lnTo>
                  <a:lnTo>
                    <a:pt x="0" y="8"/>
                  </a:lnTo>
                  <a:lnTo>
                    <a:pt x="0" y="7"/>
                  </a:lnTo>
                  <a:lnTo>
                    <a:pt x="0" y="7"/>
                  </a:lnTo>
                  <a:lnTo>
                    <a:pt x="0" y="5"/>
                  </a:lnTo>
                  <a:lnTo>
                    <a:pt x="0" y="5"/>
                  </a:lnTo>
                  <a:lnTo>
                    <a:pt x="1" y="5"/>
                  </a:lnTo>
                  <a:lnTo>
                    <a:pt x="1" y="5"/>
                  </a:lnTo>
                  <a:lnTo>
                    <a:pt x="3" y="5"/>
                  </a:lnTo>
                  <a:lnTo>
                    <a:pt x="4" y="7"/>
                  </a:lnTo>
                  <a:lnTo>
                    <a:pt x="4" y="8"/>
                  </a:lnTo>
                  <a:lnTo>
                    <a:pt x="6" y="8"/>
                  </a:lnTo>
                  <a:lnTo>
                    <a:pt x="9" y="7"/>
                  </a:lnTo>
                  <a:lnTo>
                    <a:pt x="9" y="8"/>
                  </a:lnTo>
                  <a:lnTo>
                    <a:pt x="11" y="7"/>
                  </a:lnTo>
                  <a:lnTo>
                    <a:pt x="12" y="7"/>
                  </a:lnTo>
                  <a:lnTo>
                    <a:pt x="12" y="5"/>
                  </a:lnTo>
                  <a:lnTo>
                    <a:pt x="12" y="3"/>
                  </a:lnTo>
                  <a:lnTo>
                    <a:pt x="12" y="0"/>
                  </a:lnTo>
                  <a:lnTo>
                    <a:pt x="14" y="0"/>
                  </a:lnTo>
                  <a:lnTo>
                    <a:pt x="15" y="2"/>
                  </a:lnTo>
                  <a:lnTo>
                    <a:pt x="15" y="2"/>
                  </a:lnTo>
                  <a:lnTo>
                    <a:pt x="15" y="2"/>
                  </a:lnTo>
                  <a:lnTo>
                    <a:pt x="17" y="2"/>
                  </a:lnTo>
                  <a:lnTo>
                    <a:pt x="17" y="0"/>
                  </a:lnTo>
                  <a:lnTo>
                    <a:pt x="17" y="0"/>
                  </a:lnTo>
                  <a:lnTo>
                    <a:pt x="2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32" name="Freeform 329">
              <a:extLst>
                <a:ext uri="{FF2B5EF4-FFF2-40B4-BE49-F238E27FC236}">
                  <a16:creationId xmlns:a16="http://schemas.microsoft.com/office/drawing/2014/main" id="{9E7D2B78-3F2B-43E9-8E85-C33EC7FB4B50}"/>
                </a:ext>
              </a:extLst>
            </p:cNvPr>
            <p:cNvSpPr>
              <a:spLocks/>
            </p:cNvSpPr>
            <p:nvPr/>
          </p:nvSpPr>
          <p:spPr bwMode="auto">
            <a:xfrm>
              <a:off x="7185976" y="3663524"/>
              <a:ext cx="5848" cy="15594"/>
            </a:xfrm>
            <a:custGeom>
              <a:avLst/>
              <a:gdLst>
                <a:gd name="T0" fmla="*/ 1 w 3"/>
                <a:gd name="T1" fmla="*/ 0 h 8"/>
                <a:gd name="T2" fmla="*/ 3 w 3"/>
                <a:gd name="T3" fmla="*/ 0 h 8"/>
                <a:gd name="T4" fmla="*/ 1 w 3"/>
                <a:gd name="T5" fmla="*/ 2 h 8"/>
                <a:gd name="T6" fmla="*/ 3 w 3"/>
                <a:gd name="T7" fmla="*/ 3 h 8"/>
                <a:gd name="T8" fmla="*/ 3 w 3"/>
                <a:gd name="T9" fmla="*/ 5 h 8"/>
                <a:gd name="T10" fmla="*/ 3 w 3"/>
                <a:gd name="T11" fmla="*/ 7 h 8"/>
                <a:gd name="T12" fmla="*/ 1 w 3"/>
                <a:gd name="T13" fmla="*/ 8 h 8"/>
                <a:gd name="T14" fmla="*/ 1 w 3"/>
                <a:gd name="T15" fmla="*/ 7 h 8"/>
                <a:gd name="T16" fmla="*/ 0 w 3"/>
                <a:gd name="T17" fmla="*/ 5 h 8"/>
                <a:gd name="T18" fmla="*/ 1 w 3"/>
                <a:gd name="T19" fmla="*/ 3 h 8"/>
                <a:gd name="T20" fmla="*/ 0 w 3"/>
                <a:gd name="T21" fmla="*/ 2 h 8"/>
                <a:gd name="T22" fmla="*/ 0 w 3"/>
                <a:gd name="T23" fmla="*/ 2 h 8"/>
                <a:gd name="T24" fmla="*/ 1 w 3"/>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 h="8">
                  <a:moveTo>
                    <a:pt x="1" y="0"/>
                  </a:moveTo>
                  <a:lnTo>
                    <a:pt x="3" y="0"/>
                  </a:lnTo>
                  <a:lnTo>
                    <a:pt x="1" y="2"/>
                  </a:lnTo>
                  <a:lnTo>
                    <a:pt x="3" y="3"/>
                  </a:lnTo>
                  <a:lnTo>
                    <a:pt x="3" y="5"/>
                  </a:lnTo>
                  <a:lnTo>
                    <a:pt x="3" y="7"/>
                  </a:lnTo>
                  <a:lnTo>
                    <a:pt x="1" y="8"/>
                  </a:lnTo>
                  <a:lnTo>
                    <a:pt x="1" y="7"/>
                  </a:lnTo>
                  <a:lnTo>
                    <a:pt x="0" y="5"/>
                  </a:lnTo>
                  <a:lnTo>
                    <a:pt x="1" y="3"/>
                  </a:lnTo>
                  <a:lnTo>
                    <a:pt x="0" y="2"/>
                  </a:lnTo>
                  <a:lnTo>
                    <a:pt x="0" y="2"/>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33" name="Freeform 330">
              <a:extLst>
                <a:ext uri="{FF2B5EF4-FFF2-40B4-BE49-F238E27FC236}">
                  <a16:creationId xmlns:a16="http://schemas.microsoft.com/office/drawing/2014/main" id="{8CBD1EFA-6F8C-724F-28A3-B23130328FD1}"/>
                </a:ext>
              </a:extLst>
            </p:cNvPr>
            <p:cNvSpPr>
              <a:spLocks/>
            </p:cNvSpPr>
            <p:nvPr/>
          </p:nvSpPr>
          <p:spPr bwMode="auto">
            <a:xfrm>
              <a:off x="6394592" y="3090452"/>
              <a:ext cx="175430" cy="101360"/>
            </a:xfrm>
            <a:custGeom>
              <a:avLst/>
              <a:gdLst>
                <a:gd name="T0" fmla="*/ 8 w 90"/>
                <a:gd name="T1" fmla="*/ 1 h 52"/>
                <a:gd name="T2" fmla="*/ 10 w 90"/>
                <a:gd name="T3" fmla="*/ 4 h 52"/>
                <a:gd name="T4" fmla="*/ 7 w 90"/>
                <a:gd name="T5" fmla="*/ 6 h 52"/>
                <a:gd name="T6" fmla="*/ 13 w 90"/>
                <a:gd name="T7" fmla="*/ 6 h 52"/>
                <a:gd name="T8" fmla="*/ 27 w 90"/>
                <a:gd name="T9" fmla="*/ 8 h 52"/>
                <a:gd name="T10" fmla="*/ 40 w 90"/>
                <a:gd name="T11" fmla="*/ 9 h 52"/>
                <a:gd name="T12" fmla="*/ 49 w 90"/>
                <a:gd name="T13" fmla="*/ 8 h 52"/>
                <a:gd name="T14" fmla="*/ 60 w 90"/>
                <a:gd name="T15" fmla="*/ 3 h 52"/>
                <a:gd name="T16" fmla="*/ 68 w 90"/>
                <a:gd name="T17" fmla="*/ 1 h 52"/>
                <a:gd name="T18" fmla="*/ 76 w 90"/>
                <a:gd name="T19" fmla="*/ 4 h 52"/>
                <a:gd name="T20" fmla="*/ 79 w 90"/>
                <a:gd name="T21" fmla="*/ 4 h 52"/>
                <a:gd name="T22" fmla="*/ 85 w 90"/>
                <a:gd name="T23" fmla="*/ 8 h 52"/>
                <a:gd name="T24" fmla="*/ 90 w 90"/>
                <a:gd name="T25" fmla="*/ 9 h 52"/>
                <a:gd name="T26" fmla="*/ 85 w 90"/>
                <a:gd name="T27" fmla="*/ 14 h 52"/>
                <a:gd name="T28" fmla="*/ 81 w 90"/>
                <a:gd name="T29" fmla="*/ 17 h 52"/>
                <a:gd name="T30" fmla="*/ 79 w 90"/>
                <a:gd name="T31" fmla="*/ 26 h 52"/>
                <a:gd name="T32" fmla="*/ 74 w 90"/>
                <a:gd name="T33" fmla="*/ 31 h 52"/>
                <a:gd name="T34" fmla="*/ 79 w 90"/>
                <a:gd name="T35" fmla="*/ 36 h 52"/>
                <a:gd name="T36" fmla="*/ 79 w 90"/>
                <a:gd name="T37" fmla="*/ 39 h 52"/>
                <a:gd name="T38" fmla="*/ 78 w 90"/>
                <a:gd name="T39" fmla="*/ 39 h 52"/>
                <a:gd name="T40" fmla="*/ 74 w 90"/>
                <a:gd name="T41" fmla="*/ 41 h 52"/>
                <a:gd name="T42" fmla="*/ 71 w 90"/>
                <a:gd name="T43" fmla="*/ 37 h 52"/>
                <a:gd name="T44" fmla="*/ 67 w 90"/>
                <a:gd name="T45" fmla="*/ 37 h 52"/>
                <a:gd name="T46" fmla="*/ 63 w 90"/>
                <a:gd name="T47" fmla="*/ 39 h 52"/>
                <a:gd name="T48" fmla="*/ 60 w 90"/>
                <a:gd name="T49" fmla="*/ 41 h 52"/>
                <a:gd name="T50" fmla="*/ 60 w 90"/>
                <a:gd name="T51" fmla="*/ 42 h 52"/>
                <a:gd name="T52" fmla="*/ 57 w 90"/>
                <a:gd name="T53" fmla="*/ 44 h 52"/>
                <a:gd name="T54" fmla="*/ 54 w 90"/>
                <a:gd name="T55" fmla="*/ 44 h 52"/>
                <a:gd name="T56" fmla="*/ 54 w 90"/>
                <a:gd name="T57" fmla="*/ 45 h 52"/>
                <a:gd name="T58" fmla="*/ 56 w 90"/>
                <a:gd name="T59" fmla="*/ 48 h 52"/>
                <a:gd name="T60" fmla="*/ 51 w 90"/>
                <a:gd name="T61" fmla="*/ 50 h 52"/>
                <a:gd name="T62" fmla="*/ 48 w 90"/>
                <a:gd name="T63" fmla="*/ 50 h 52"/>
                <a:gd name="T64" fmla="*/ 41 w 90"/>
                <a:gd name="T65" fmla="*/ 52 h 52"/>
                <a:gd name="T66" fmla="*/ 37 w 90"/>
                <a:gd name="T67" fmla="*/ 50 h 52"/>
                <a:gd name="T68" fmla="*/ 33 w 90"/>
                <a:gd name="T69" fmla="*/ 48 h 52"/>
                <a:gd name="T70" fmla="*/ 32 w 90"/>
                <a:gd name="T71" fmla="*/ 47 h 52"/>
                <a:gd name="T72" fmla="*/ 27 w 90"/>
                <a:gd name="T73" fmla="*/ 47 h 52"/>
                <a:gd name="T74" fmla="*/ 24 w 90"/>
                <a:gd name="T75" fmla="*/ 48 h 52"/>
                <a:gd name="T76" fmla="*/ 22 w 90"/>
                <a:gd name="T77" fmla="*/ 48 h 52"/>
                <a:gd name="T78" fmla="*/ 18 w 90"/>
                <a:gd name="T79" fmla="*/ 50 h 52"/>
                <a:gd name="T80" fmla="*/ 13 w 90"/>
                <a:gd name="T81" fmla="*/ 50 h 52"/>
                <a:gd name="T82" fmla="*/ 8 w 90"/>
                <a:gd name="T83" fmla="*/ 50 h 52"/>
                <a:gd name="T84" fmla="*/ 10 w 90"/>
                <a:gd name="T85" fmla="*/ 44 h 52"/>
                <a:gd name="T86" fmla="*/ 8 w 90"/>
                <a:gd name="T87" fmla="*/ 42 h 52"/>
                <a:gd name="T88" fmla="*/ 7 w 90"/>
                <a:gd name="T89" fmla="*/ 39 h 52"/>
                <a:gd name="T90" fmla="*/ 2 w 90"/>
                <a:gd name="T91" fmla="*/ 36 h 52"/>
                <a:gd name="T92" fmla="*/ 2 w 90"/>
                <a:gd name="T93" fmla="*/ 33 h 52"/>
                <a:gd name="T94" fmla="*/ 2 w 90"/>
                <a:gd name="T95" fmla="*/ 30 h 52"/>
                <a:gd name="T96" fmla="*/ 2 w 90"/>
                <a:gd name="T97" fmla="*/ 26 h 52"/>
                <a:gd name="T98" fmla="*/ 2 w 90"/>
                <a:gd name="T99" fmla="*/ 25 h 52"/>
                <a:gd name="T100" fmla="*/ 5 w 90"/>
                <a:gd name="T101" fmla="*/ 23 h 52"/>
                <a:gd name="T102" fmla="*/ 8 w 90"/>
                <a:gd name="T103" fmla="*/ 20 h 52"/>
                <a:gd name="T104" fmla="*/ 8 w 90"/>
                <a:gd name="T105" fmla="*/ 19 h 52"/>
                <a:gd name="T106" fmla="*/ 7 w 90"/>
                <a:gd name="T107" fmla="*/ 15 h 52"/>
                <a:gd name="T108" fmla="*/ 2 w 90"/>
                <a:gd name="T109" fmla="*/ 12 h 52"/>
                <a:gd name="T110" fmla="*/ 0 w 90"/>
                <a:gd name="T111" fmla="*/ 9 h 52"/>
                <a:gd name="T112" fmla="*/ 0 w 90"/>
                <a:gd name="T113" fmla="*/ 6 h 52"/>
                <a:gd name="T114" fmla="*/ 2 w 90"/>
                <a:gd name="T115" fmla="*/ 4 h 52"/>
                <a:gd name="T116" fmla="*/ 3 w 90"/>
                <a:gd name="T117" fmla="*/ 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0" h="52">
                  <a:moveTo>
                    <a:pt x="5" y="0"/>
                  </a:moveTo>
                  <a:lnTo>
                    <a:pt x="7" y="1"/>
                  </a:lnTo>
                  <a:lnTo>
                    <a:pt x="8" y="1"/>
                  </a:lnTo>
                  <a:lnTo>
                    <a:pt x="10" y="3"/>
                  </a:lnTo>
                  <a:lnTo>
                    <a:pt x="10" y="3"/>
                  </a:lnTo>
                  <a:lnTo>
                    <a:pt x="10" y="4"/>
                  </a:lnTo>
                  <a:lnTo>
                    <a:pt x="8" y="4"/>
                  </a:lnTo>
                  <a:lnTo>
                    <a:pt x="7" y="4"/>
                  </a:lnTo>
                  <a:lnTo>
                    <a:pt x="7" y="6"/>
                  </a:lnTo>
                  <a:lnTo>
                    <a:pt x="7" y="6"/>
                  </a:lnTo>
                  <a:lnTo>
                    <a:pt x="8" y="8"/>
                  </a:lnTo>
                  <a:lnTo>
                    <a:pt x="13" y="6"/>
                  </a:lnTo>
                  <a:lnTo>
                    <a:pt x="18" y="6"/>
                  </a:lnTo>
                  <a:lnTo>
                    <a:pt x="22" y="8"/>
                  </a:lnTo>
                  <a:lnTo>
                    <a:pt x="27" y="8"/>
                  </a:lnTo>
                  <a:lnTo>
                    <a:pt x="30" y="8"/>
                  </a:lnTo>
                  <a:lnTo>
                    <a:pt x="35" y="9"/>
                  </a:lnTo>
                  <a:lnTo>
                    <a:pt x="40" y="9"/>
                  </a:lnTo>
                  <a:lnTo>
                    <a:pt x="46" y="9"/>
                  </a:lnTo>
                  <a:lnTo>
                    <a:pt x="48" y="9"/>
                  </a:lnTo>
                  <a:lnTo>
                    <a:pt x="49" y="8"/>
                  </a:lnTo>
                  <a:lnTo>
                    <a:pt x="52" y="6"/>
                  </a:lnTo>
                  <a:lnTo>
                    <a:pt x="56" y="4"/>
                  </a:lnTo>
                  <a:lnTo>
                    <a:pt x="60" y="3"/>
                  </a:lnTo>
                  <a:lnTo>
                    <a:pt x="65" y="1"/>
                  </a:lnTo>
                  <a:lnTo>
                    <a:pt x="68" y="1"/>
                  </a:lnTo>
                  <a:lnTo>
                    <a:pt x="68" y="1"/>
                  </a:lnTo>
                  <a:lnTo>
                    <a:pt x="73" y="4"/>
                  </a:lnTo>
                  <a:lnTo>
                    <a:pt x="74" y="4"/>
                  </a:lnTo>
                  <a:lnTo>
                    <a:pt x="76" y="4"/>
                  </a:lnTo>
                  <a:lnTo>
                    <a:pt x="78" y="4"/>
                  </a:lnTo>
                  <a:lnTo>
                    <a:pt x="78" y="4"/>
                  </a:lnTo>
                  <a:lnTo>
                    <a:pt x="79" y="4"/>
                  </a:lnTo>
                  <a:lnTo>
                    <a:pt x="81" y="6"/>
                  </a:lnTo>
                  <a:lnTo>
                    <a:pt x="82" y="8"/>
                  </a:lnTo>
                  <a:lnTo>
                    <a:pt x="85" y="8"/>
                  </a:lnTo>
                  <a:lnTo>
                    <a:pt x="87" y="9"/>
                  </a:lnTo>
                  <a:lnTo>
                    <a:pt x="87" y="9"/>
                  </a:lnTo>
                  <a:lnTo>
                    <a:pt x="90" y="9"/>
                  </a:lnTo>
                  <a:lnTo>
                    <a:pt x="90" y="12"/>
                  </a:lnTo>
                  <a:lnTo>
                    <a:pt x="89" y="15"/>
                  </a:lnTo>
                  <a:lnTo>
                    <a:pt x="85" y="14"/>
                  </a:lnTo>
                  <a:lnTo>
                    <a:pt x="84" y="15"/>
                  </a:lnTo>
                  <a:lnTo>
                    <a:pt x="82" y="17"/>
                  </a:lnTo>
                  <a:lnTo>
                    <a:pt x="81" y="17"/>
                  </a:lnTo>
                  <a:lnTo>
                    <a:pt x="81" y="19"/>
                  </a:lnTo>
                  <a:lnTo>
                    <a:pt x="81" y="22"/>
                  </a:lnTo>
                  <a:lnTo>
                    <a:pt x="79" y="26"/>
                  </a:lnTo>
                  <a:lnTo>
                    <a:pt x="79" y="26"/>
                  </a:lnTo>
                  <a:lnTo>
                    <a:pt x="78" y="26"/>
                  </a:lnTo>
                  <a:lnTo>
                    <a:pt x="74" y="31"/>
                  </a:lnTo>
                  <a:lnTo>
                    <a:pt x="76" y="33"/>
                  </a:lnTo>
                  <a:lnTo>
                    <a:pt x="78" y="33"/>
                  </a:lnTo>
                  <a:lnTo>
                    <a:pt x="79" y="36"/>
                  </a:lnTo>
                  <a:lnTo>
                    <a:pt x="81" y="37"/>
                  </a:lnTo>
                  <a:lnTo>
                    <a:pt x="82" y="39"/>
                  </a:lnTo>
                  <a:lnTo>
                    <a:pt x="79" y="39"/>
                  </a:lnTo>
                  <a:lnTo>
                    <a:pt x="79" y="39"/>
                  </a:lnTo>
                  <a:lnTo>
                    <a:pt x="79" y="39"/>
                  </a:lnTo>
                  <a:lnTo>
                    <a:pt x="78" y="39"/>
                  </a:lnTo>
                  <a:lnTo>
                    <a:pt x="76" y="39"/>
                  </a:lnTo>
                  <a:lnTo>
                    <a:pt x="76" y="41"/>
                  </a:lnTo>
                  <a:lnTo>
                    <a:pt x="74" y="41"/>
                  </a:lnTo>
                  <a:lnTo>
                    <a:pt x="74" y="41"/>
                  </a:lnTo>
                  <a:lnTo>
                    <a:pt x="73" y="39"/>
                  </a:lnTo>
                  <a:lnTo>
                    <a:pt x="71" y="37"/>
                  </a:lnTo>
                  <a:lnTo>
                    <a:pt x="71" y="37"/>
                  </a:lnTo>
                  <a:lnTo>
                    <a:pt x="70" y="37"/>
                  </a:lnTo>
                  <a:lnTo>
                    <a:pt x="67" y="37"/>
                  </a:lnTo>
                  <a:lnTo>
                    <a:pt x="67" y="39"/>
                  </a:lnTo>
                  <a:lnTo>
                    <a:pt x="65" y="39"/>
                  </a:lnTo>
                  <a:lnTo>
                    <a:pt x="63" y="39"/>
                  </a:lnTo>
                  <a:lnTo>
                    <a:pt x="62" y="39"/>
                  </a:lnTo>
                  <a:lnTo>
                    <a:pt x="62" y="39"/>
                  </a:lnTo>
                  <a:lnTo>
                    <a:pt x="60" y="41"/>
                  </a:lnTo>
                  <a:lnTo>
                    <a:pt x="60" y="41"/>
                  </a:lnTo>
                  <a:lnTo>
                    <a:pt x="60" y="42"/>
                  </a:lnTo>
                  <a:lnTo>
                    <a:pt x="60" y="42"/>
                  </a:lnTo>
                  <a:lnTo>
                    <a:pt x="57" y="42"/>
                  </a:lnTo>
                  <a:lnTo>
                    <a:pt x="57" y="42"/>
                  </a:lnTo>
                  <a:lnTo>
                    <a:pt x="57" y="44"/>
                  </a:lnTo>
                  <a:lnTo>
                    <a:pt x="57" y="44"/>
                  </a:lnTo>
                  <a:lnTo>
                    <a:pt x="56" y="44"/>
                  </a:lnTo>
                  <a:lnTo>
                    <a:pt x="54" y="44"/>
                  </a:lnTo>
                  <a:lnTo>
                    <a:pt x="54" y="44"/>
                  </a:lnTo>
                  <a:lnTo>
                    <a:pt x="54" y="45"/>
                  </a:lnTo>
                  <a:lnTo>
                    <a:pt x="54" y="45"/>
                  </a:lnTo>
                  <a:lnTo>
                    <a:pt x="54" y="45"/>
                  </a:lnTo>
                  <a:lnTo>
                    <a:pt x="54" y="47"/>
                  </a:lnTo>
                  <a:lnTo>
                    <a:pt x="56" y="48"/>
                  </a:lnTo>
                  <a:lnTo>
                    <a:pt x="54" y="50"/>
                  </a:lnTo>
                  <a:lnTo>
                    <a:pt x="54" y="50"/>
                  </a:lnTo>
                  <a:lnTo>
                    <a:pt x="51" y="50"/>
                  </a:lnTo>
                  <a:lnTo>
                    <a:pt x="49" y="50"/>
                  </a:lnTo>
                  <a:lnTo>
                    <a:pt x="49" y="50"/>
                  </a:lnTo>
                  <a:lnTo>
                    <a:pt x="48" y="50"/>
                  </a:lnTo>
                  <a:lnTo>
                    <a:pt x="46" y="52"/>
                  </a:lnTo>
                  <a:lnTo>
                    <a:pt x="43" y="52"/>
                  </a:lnTo>
                  <a:lnTo>
                    <a:pt x="41" y="52"/>
                  </a:lnTo>
                  <a:lnTo>
                    <a:pt x="40" y="50"/>
                  </a:lnTo>
                  <a:lnTo>
                    <a:pt x="38" y="50"/>
                  </a:lnTo>
                  <a:lnTo>
                    <a:pt x="37" y="50"/>
                  </a:lnTo>
                  <a:lnTo>
                    <a:pt x="35" y="50"/>
                  </a:lnTo>
                  <a:lnTo>
                    <a:pt x="35" y="50"/>
                  </a:lnTo>
                  <a:lnTo>
                    <a:pt x="33" y="48"/>
                  </a:lnTo>
                  <a:lnTo>
                    <a:pt x="32" y="48"/>
                  </a:lnTo>
                  <a:lnTo>
                    <a:pt x="32" y="48"/>
                  </a:lnTo>
                  <a:lnTo>
                    <a:pt x="32" y="47"/>
                  </a:lnTo>
                  <a:lnTo>
                    <a:pt x="30" y="47"/>
                  </a:lnTo>
                  <a:lnTo>
                    <a:pt x="29" y="47"/>
                  </a:lnTo>
                  <a:lnTo>
                    <a:pt x="27" y="47"/>
                  </a:lnTo>
                  <a:lnTo>
                    <a:pt x="27" y="47"/>
                  </a:lnTo>
                  <a:lnTo>
                    <a:pt x="24" y="47"/>
                  </a:lnTo>
                  <a:lnTo>
                    <a:pt x="24" y="48"/>
                  </a:lnTo>
                  <a:lnTo>
                    <a:pt x="24" y="48"/>
                  </a:lnTo>
                  <a:lnTo>
                    <a:pt x="24" y="48"/>
                  </a:lnTo>
                  <a:lnTo>
                    <a:pt x="22" y="48"/>
                  </a:lnTo>
                  <a:lnTo>
                    <a:pt x="21" y="48"/>
                  </a:lnTo>
                  <a:lnTo>
                    <a:pt x="18" y="50"/>
                  </a:lnTo>
                  <a:lnTo>
                    <a:pt x="18" y="50"/>
                  </a:lnTo>
                  <a:lnTo>
                    <a:pt x="16" y="50"/>
                  </a:lnTo>
                  <a:lnTo>
                    <a:pt x="15" y="50"/>
                  </a:lnTo>
                  <a:lnTo>
                    <a:pt x="13" y="50"/>
                  </a:lnTo>
                  <a:lnTo>
                    <a:pt x="11" y="50"/>
                  </a:lnTo>
                  <a:lnTo>
                    <a:pt x="10" y="50"/>
                  </a:lnTo>
                  <a:lnTo>
                    <a:pt x="8" y="50"/>
                  </a:lnTo>
                  <a:lnTo>
                    <a:pt x="8" y="50"/>
                  </a:lnTo>
                  <a:lnTo>
                    <a:pt x="8" y="45"/>
                  </a:lnTo>
                  <a:lnTo>
                    <a:pt x="10" y="44"/>
                  </a:lnTo>
                  <a:lnTo>
                    <a:pt x="10" y="44"/>
                  </a:lnTo>
                  <a:lnTo>
                    <a:pt x="10" y="44"/>
                  </a:lnTo>
                  <a:lnTo>
                    <a:pt x="8" y="42"/>
                  </a:lnTo>
                  <a:lnTo>
                    <a:pt x="8" y="42"/>
                  </a:lnTo>
                  <a:lnTo>
                    <a:pt x="7" y="39"/>
                  </a:lnTo>
                  <a:lnTo>
                    <a:pt x="7" y="39"/>
                  </a:lnTo>
                  <a:lnTo>
                    <a:pt x="5" y="37"/>
                  </a:lnTo>
                  <a:lnTo>
                    <a:pt x="3" y="37"/>
                  </a:lnTo>
                  <a:lnTo>
                    <a:pt x="2" y="36"/>
                  </a:lnTo>
                  <a:lnTo>
                    <a:pt x="0" y="33"/>
                  </a:lnTo>
                  <a:lnTo>
                    <a:pt x="0" y="33"/>
                  </a:lnTo>
                  <a:lnTo>
                    <a:pt x="2" y="33"/>
                  </a:lnTo>
                  <a:lnTo>
                    <a:pt x="2" y="31"/>
                  </a:lnTo>
                  <a:lnTo>
                    <a:pt x="2" y="31"/>
                  </a:lnTo>
                  <a:lnTo>
                    <a:pt x="2" y="30"/>
                  </a:lnTo>
                  <a:lnTo>
                    <a:pt x="2" y="30"/>
                  </a:lnTo>
                  <a:lnTo>
                    <a:pt x="0" y="28"/>
                  </a:lnTo>
                  <a:lnTo>
                    <a:pt x="2" y="26"/>
                  </a:lnTo>
                  <a:lnTo>
                    <a:pt x="2" y="26"/>
                  </a:lnTo>
                  <a:lnTo>
                    <a:pt x="2" y="25"/>
                  </a:lnTo>
                  <a:lnTo>
                    <a:pt x="2" y="25"/>
                  </a:lnTo>
                  <a:lnTo>
                    <a:pt x="2" y="23"/>
                  </a:lnTo>
                  <a:lnTo>
                    <a:pt x="3" y="23"/>
                  </a:lnTo>
                  <a:lnTo>
                    <a:pt x="5" y="23"/>
                  </a:lnTo>
                  <a:lnTo>
                    <a:pt x="7" y="22"/>
                  </a:lnTo>
                  <a:lnTo>
                    <a:pt x="7" y="22"/>
                  </a:lnTo>
                  <a:lnTo>
                    <a:pt x="8" y="20"/>
                  </a:lnTo>
                  <a:lnTo>
                    <a:pt x="8" y="20"/>
                  </a:lnTo>
                  <a:lnTo>
                    <a:pt x="8" y="19"/>
                  </a:lnTo>
                  <a:lnTo>
                    <a:pt x="8" y="19"/>
                  </a:lnTo>
                  <a:lnTo>
                    <a:pt x="7" y="17"/>
                  </a:lnTo>
                  <a:lnTo>
                    <a:pt x="7" y="17"/>
                  </a:lnTo>
                  <a:lnTo>
                    <a:pt x="7" y="15"/>
                  </a:lnTo>
                  <a:lnTo>
                    <a:pt x="5" y="15"/>
                  </a:lnTo>
                  <a:lnTo>
                    <a:pt x="3" y="14"/>
                  </a:lnTo>
                  <a:lnTo>
                    <a:pt x="2" y="12"/>
                  </a:lnTo>
                  <a:lnTo>
                    <a:pt x="2" y="11"/>
                  </a:lnTo>
                  <a:lnTo>
                    <a:pt x="0" y="11"/>
                  </a:lnTo>
                  <a:lnTo>
                    <a:pt x="0" y="9"/>
                  </a:lnTo>
                  <a:lnTo>
                    <a:pt x="0" y="9"/>
                  </a:lnTo>
                  <a:lnTo>
                    <a:pt x="0" y="8"/>
                  </a:lnTo>
                  <a:lnTo>
                    <a:pt x="0" y="6"/>
                  </a:lnTo>
                  <a:lnTo>
                    <a:pt x="0" y="4"/>
                  </a:lnTo>
                  <a:lnTo>
                    <a:pt x="0" y="4"/>
                  </a:lnTo>
                  <a:lnTo>
                    <a:pt x="2" y="4"/>
                  </a:lnTo>
                  <a:lnTo>
                    <a:pt x="3" y="3"/>
                  </a:lnTo>
                  <a:lnTo>
                    <a:pt x="3" y="1"/>
                  </a:lnTo>
                  <a:lnTo>
                    <a:pt x="3" y="1"/>
                  </a:lnTo>
                  <a:lnTo>
                    <a:pt x="5" y="0"/>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34" name="Freeform 331">
              <a:extLst>
                <a:ext uri="{FF2B5EF4-FFF2-40B4-BE49-F238E27FC236}">
                  <a16:creationId xmlns:a16="http://schemas.microsoft.com/office/drawing/2014/main" id="{3EF1FBEA-C52B-3E61-7AA2-2DB086A9753B}"/>
                </a:ext>
              </a:extLst>
            </p:cNvPr>
            <p:cNvSpPr>
              <a:spLocks/>
            </p:cNvSpPr>
            <p:nvPr/>
          </p:nvSpPr>
          <p:spPr bwMode="auto">
            <a:xfrm>
              <a:off x="5609056" y="3992941"/>
              <a:ext cx="224161" cy="159836"/>
            </a:xfrm>
            <a:custGeom>
              <a:avLst/>
              <a:gdLst>
                <a:gd name="T0" fmla="*/ 74 w 115"/>
                <a:gd name="T1" fmla="*/ 0 h 82"/>
                <a:gd name="T2" fmla="*/ 83 w 115"/>
                <a:gd name="T3" fmla="*/ 3 h 82"/>
                <a:gd name="T4" fmla="*/ 83 w 115"/>
                <a:gd name="T5" fmla="*/ 9 h 82"/>
                <a:gd name="T6" fmla="*/ 85 w 115"/>
                <a:gd name="T7" fmla="*/ 14 h 82"/>
                <a:gd name="T8" fmla="*/ 90 w 115"/>
                <a:gd name="T9" fmla="*/ 20 h 82"/>
                <a:gd name="T10" fmla="*/ 93 w 115"/>
                <a:gd name="T11" fmla="*/ 20 h 82"/>
                <a:gd name="T12" fmla="*/ 96 w 115"/>
                <a:gd name="T13" fmla="*/ 23 h 82"/>
                <a:gd name="T14" fmla="*/ 94 w 115"/>
                <a:gd name="T15" fmla="*/ 25 h 82"/>
                <a:gd name="T16" fmla="*/ 94 w 115"/>
                <a:gd name="T17" fmla="*/ 30 h 82"/>
                <a:gd name="T18" fmla="*/ 102 w 115"/>
                <a:gd name="T19" fmla="*/ 34 h 82"/>
                <a:gd name="T20" fmla="*/ 108 w 115"/>
                <a:gd name="T21" fmla="*/ 34 h 82"/>
                <a:gd name="T22" fmla="*/ 112 w 115"/>
                <a:gd name="T23" fmla="*/ 34 h 82"/>
                <a:gd name="T24" fmla="*/ 112 w 115"/>
                <a:gd name="T25" fmla="*/ 38 h 82"/>
                <a:gd name="T26" fmla="*/ 110 w 115"/>
                <a:gd name="T27" fmla="*/ 39 h 82"/>
                <a:gd name="T28" fmla="*/ 115 w 115"/>
                <a:gd name="T29" fmla="*/ 46 h 82"/>
                <a:gd name="T30" fmla="*/ 108 w 115"/>
                <a:gd name="T31" fmla="*/ 53 h 82"/>
                <a:gd name="T32" fmla="*/ 102 w 115"/>
                <a:gd name="T33" fmla="*/ 52 h 82"/>
                <a:gd name="T34" fmla="*/ 99 w 115"/>
                <a:gd name="T35" fmla="*/ 53 h 82"/>
                <a:gd name="T36" fmla="*/ 97 w 115"/>
                <a:gd name="T37" fmla="*/ 55 h 82"/>
                <a:gd name="T38" fmla="*/ 96 w 115"/>
                <a:gd name="T39" fmla="*/ 57 h 82"/>
                <a:gd name="T40" fmla="*/ 94 w 115"/>
                <a:gd name="T41" fmla="*/ 58 h 82"/>
                <a:gd name="T42" fmla="*/ 93 w 115"/>
                <a:gd name="T43" fmla="*/ 60 h 82"/>
                <a:gd name="T44" fmla="*/ 86 w 115"/>
                <a:gd name="T45" fmla="*/ 60 h 82"/>
                <a:gd name="T46" fmla="*/ 75 w 115"/>
                <a:gd name="T47" fmla="*/ 57 h 82"/>
                <a:gd name="T48" fmla="*/ 74 w 115"/>
                <a:gd name="T49" fmla="*/ 58 h 82"/>
                <a:gd name="T50" fmla="*/ 71 w 115"/>
                <a:gd name="T51" fmla="*/ 60 h 82"/>
                <a:gd name="T52" fmla="*/ 69 w 115"/>
                <a:gd name="T53" fmla="*/ 60 h 82"/>
                <a:gd name="T54" fmla="*/ 61 w 115"/>
                <a:gd name="T55" fmla="*/ 60 h 82"/>
                <a:gd name="T56" fmla="*/ 52 w 115"/>
                <a:gd name="T57" fmla="*/ 60 h 82"/>
                <a:gd name="T58" fmla="*/ 41 w 115"/>
                <a:gd name="T59" fmla="*/ 60 h 82"/>
                <a:gd name="T60" fmla="*/ 37 w 115"/>
                <a:gd name="T61" fmla="*/ 64 h 82"/>
                <a:gd name="T62" fmla="*/ 39 w 115"/>
                <a:gd name="T63" fmla="*/ 68 h 82"/>
                <a:gd name="T64" fmla="*/ 39 w 115"/>
                <a:gd name="T65" fmla="*/ 71 h 82"/>
                <a:gd name="T66" fmla="*/ 41 w 115"/>
                <a:gd name="T67" fmla="*/ 77 h 82"/>
                <a:gd name="T68" fmla="*/ 41 w 115"/>
                <a:gd name="T69" fmla="*/ 80 h 82"/>
                <a:gd name="T70" fmla="*/ 37 w 115"/>
                <a:gd name="T71" fmla="*/ 80 h 82"/>
                <a:gd name="T72" fmla="*/ 36 w 115"/>
                <a:gd name="T73" fmla="*/ 77 h 82"/>
                <a:gd name="T74" fmla="*/ 33 w 115"/>
                <a:gd name="T75" fmla="*/ 75 h 82"/>
                <a:gd name="T76" fmla="*/ 23 w 115"/>
                <a:gd name="T77" fmla="*/ 75 h 82"/>
                <a:gd name="T78" fmla="*/ 17 w 115"/>
                <a:gd name="T79" fmla="*/ 79 h 82"/>
                <a:gd name="T80" fmla="*/ 12 w 115"/>
                <a:gd name="T81" fmla="*/ 77 h 82"/>
                <a:gd name="T82" fmla="*/ 8 w 115"/>
                <a:gd name="T83" fmla="*/ 74 h 82"/>
                <a:gd name="T84" fmla="*/ 4 w 115"/>
                <a:gd name="T85" fmla="*/ 69 h 82"/>
                <a:gd name="T86" fmla="*/ 0 w 115"/>
                <a:gd name="T87" fmla="*/ 68 h 82"/>
                <a:gd name="T88" fmla="*/ 1 w 115"/>
                <a:gd name="T89" fmla="*/ 63 h 82"/>
                <a:gd name="T90" fmla="*/ 3 w 115"/>
                <a:gd name="T91" fmla="*/ 57 h 82"/>
                <a:gd name="T92" fmla="*/ 4 w 115"/>
                <a:gd name="T93" fmla="*/ 50 h 82"/>
                <a:gd name="T94" fmla="*/ 3 w 115"/>
                <a:gd name="T95" fmla="*/ 47 h 82"/>
                <a:gd name="T96" fmla="*/ 8 w 115"/>
                <a:gd name="T97" fmla="*/ 44 h 82"/>
                <a:gd name="T98" fmla="*/ 14 w 115"/>
                <a:gd name="T99" fmla="*/ 42 h 82"/>
                <a:gd name="T100" fmla="*/ 15 w 115"/>
                <a:gd name="T101" fmla="*/ 38 h 82"/>
                <a:gd name="T102" fmla="*/ 19 w 115"/>
                <a:gd name="T103" fmla="*/ 33 h 82"/>
                <a:gd name="T104" fmla="*/ 17 w 115"/>
                <a:gd name="T105" fmla="*/ 28 h 82"/>
                <a:gd name="T106" fmla="*/ 22 w 115"/>
                <a:gd name="T107" fmla="*/ 23 h 82"/>
                <a:gd name="T108" fmla="*/ 28 w 115"/>
                <a:gd name="T109" fmla="*/ 27 h 82"/>
                <a:gd name="T110" fmla="*/ 33 w 115"/>
                <a:gd name="T111" fmla="*/ 23 h 82"/>
                <a:gd name="T112" fmla="*/ 36 w 115"/>
                <a:gd name="T113" fmla="*/ 20 h 82"/>
                <a:gd name="T114" fmla="*/ 37 w 115"/>
                <a:gd name="T115" fmla="*/ 19 h 82"/>
                <a:gd name="T116" fmla="*/ 42 w 115"/>
                <a:gd name="T117" fmla="*/ 12 h 82"/>
                <a:gd name="T118" fmla="*/ 50 w 115"/>
                <a:gd name="T119" fmla="*/ 12 h 82"/>
                <a:gd name="T120" fmla="*/ 55 w 115"/>
                <a:gd name="T121" fmla="*/ 8 h 82"/>
                <a:gd name="T122" fmla="*/ 64 w 115"/>
                <a:gd name="T123" fmla="*/ 3 h 82"/>
                <a:gd name="T124" fmla="*/ 71 w 115"/>
                <a:gd name="T125" fmla="*/ 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5" h="82">
                  <a:moveTo>
                    <a:pt x="72" y="0"/>
                  </a:moveTo>
                  <a:lnTo>
                    <a:pt x="74" y="0"/>
                  </a:lnTo>
                  <a:lnTo>
                    <a:pt x="74" y="0"/>
                  </a:lnTo>
                  <a:lnTo>
                    <a:pt x="74" y="0"/>
                  </a:lnTo>
                  <a:lnTo>
                    <a:pt x="77" y="0"/>
                  </a:lnTo>
                  <a:lnTo>
                    <a:pt x="80" y="1"/>
                  </a:lnTo>
                  <a:lnTo>
                    <a:pt x="83" y="1"/>
                  </a:lnTo>
                  <a:lnTo>
                    <a:pt x="83" y="3"/>
                  </a:lnTo>
                  <a:lnTo>
                    <a:pt x="83" y="3"/>
                  </a:lnTo>
                  <a:lnTo>
                    <a:pt x="82" y="6"/>
                  </a:lnTo>
                  <a:lnTo>
                    <a:pt x="82" y="8"/>
                  </a:lnTo>
                  <a:lnTo>
                    <a:pt x="83" y="9"/>
                  </a:lnTo>
                  <a:lnTo>
                    <a:pt x="85" y="11"/>
                  </a:lnTo>
                  <a:lnTo>
                    <a:pt x="85" y="11"/>
                  </a:lnTo>
                  <a:lnTo>
                    <a:pt x="85" y="12"/>
                  </a:lnTo>
                  <a:lnTo>
                    <a:pt x="85" y="14"/>
                  </a:lnTo>
                  <a:lnTo>
                    <a:pt x="86" y="16"/>
                  </a:lnTo>
                  <a:lnTo>
                    <a:pt x="88" y="17"/>
                  </a:lnTo>
                  <a:lnTo>
                    <a:pt x="88" y="19"/>
                  </a:lnTo>
                  <a:lnTo>
                    <a:pt x="90" y="20"/>
                  </a:lnTo>
                  <a:lnTo>
                    <a:pt x="91" y="20"/>
                  </a:lnTo>
                  <a:lnTo>
                    <a:pt x="91" y="20"/>
                  </a:lnTo>
                  <a:lnTo>
                    <a:pt x="93" y="20"/>
                  </a:lnTo>
                  <a:lnTo>
                    <a:pt x="93" y="20"/>
                  </a:lnTo>
                  <a:lnTo>
                    <a:pt x="93" y="22"/>
                  </a:lnTo>
                  <a:lnTo>
                    <a:pt x="94" y="22"/>
                  </a:lnTo>
                  <a:lnTo>
                    <a:pt x="94" y="23"/>
                  </a:lnTo>
                  <a:lnTo>
                    <a:pt x="96" y="23"/>
                  </a:lnTo>
                  <a:lnTo>
                    <a:pt x="97" y="25"/>
                  </a:lnTo>
                  <a:lnTo>
                    <a:pt x="97" y="25"/>
                  </a:lnTo>
                  <a:lnTo>
                    <a:pt x="96" y="25"/>
                  </a:lnTo>
                  <a:lnTo>
                    <a:pt x="94" y="25"/>
                  </a:lnTo>
                  <a:lnTo>
                    <a:pt x="94" y="25"/>
                  </a:lnTo>
                  <a:lnTo>
                    <a:pt x="94" y="27"/>
                  </a:lnTo>
                  <a:lnTo>
                    <a:pt x="94" y="30"/>
                  </a:lnTo>
                  <a:lnTo>
                    <a:pt x="94" y="30"/>
                  </a:lnTo>
                  <a:lnTo>
                    <a:pt x="96" y="30"/>
                  </a:lnTo>
                  <a:lnTo>
                    <a:pt x="99" y="33"/>
                  </a:lnTo>
                  <a:lnTo>
                    <a:pt x="102" y="34"/>
                  </a:lnTo>
                  <a:lnTo>
                    <a:pt x="102" y="34"/>
                  </a:lnTo>
                  <a:lnTo>
                    <a:pt x="104" y="36"/>
                  </a:lnTo>
                  <a:lnTo>
                    <a:pt x="105" y="36"/>
                  </a:lnTo>
                  <a:lnTo>
                    <a:pt x="107" y="34"/>
                  </a:lnTo>
                  <a:lnTo>
                    <a:pt x="108" y="34"/>
                  </a:lnTo>
                  <a:lnTo>
                    <a:pt x="108" y="34"/>
                  </a:lnTo>
                  <a:lnTo>
                    <a:pt x="110" y="34"/>
                  </a:lnTo>
                  <a:lnTo>
                    <a:pt x="110" y="34"/>
                  </a:lnTo>
                  <a:lnTo>
                    <a:pt x="112" y="34"/>
                  </a:lnTo>
                  <a:lnTo>
                    <a:pt x="112" y="36"/>
                  </a:lnTo>
                  <a:lnTo>
                    <a:pt x="112" y="38"/>
                  </a:lnTo>
                  <a:lnTo>
                    <a:pt x="112" y="38"/>
                  </a:lnTo>
                  <a:lnTo>
                    <a:pt x="112" y="38"/>
                  </a:lnTo>
                  <a:lnTo>
                    <a:pt x="110" y="39"/>
                  </a:lnTo>
                  <a:lnTo>
                    <a:pt x="110" y="39"/>
                  </a:lnTo>
                  <a:lnTo>
                    <a:pt x="110" y="39"/>
                  </a:lnTo>
                  <a:lnTo>
                    <a:pt x="110" y="39"/>
                  </a:lnTo>
                  <a:lnTo>
                    <a:pt x="110" y="41"/>
                  </a:lnTo>
                  <a:lnTo>
                    <a:pt x="112" y="42"/>
                  </a:lnTo>
                  <a:lnTo>
                    <a:pt x="113" y="46"/>
                  </a:lnTo>
                  <a:lnTo>
                    <a:pt x="115" y="46"/>
                  </a:lnTo>
                  <a:lnTo>
                    <a:pt x="113" y="47"/>
                  </a:lnTo>
                  <a:lnTo>
                    <a:pt x="113" y="49"/>
                  </a:lnTo>
                  <a:lnTo>
                    <a:pt x="112" y="50"/>
                  </a:lnTo>
                  <a:lnTo>
                    <a:pt x="108" y="53"/>
                  </a:lnTo>
                  <a:lnTo>
                    <a:pt x="107" y="52"/>
                  </a:lnTo>
                  <a:lnTo>
                    <a:pt x="102" y="53"/>
                  </a:lnTo>
                  <a:lnTo>
                    <a:pt x="102" y="52"/>
                  </a:lnTo>
                  <a:lnTo>
                    <a:pt x="102" y="52"/>
                  </a:lnTo>
                  <a:lnTo>
                    <a:pt x="101" y="52"/>
                  </a:lnTo>
                  <a:lnTo>
                    <a:pt x="101" y="53"/>
                  </a:lnTo>
                  <a:lnTo>
                    <a:pt x="101" y="53"/>
                  </a:lnTo>
                  <a:lnTo>
                    <a:pt x="99" y="53"/>
                  </a:lnTo>
                  <a:lnTo>
                    <a:pt x="99" y="55"/>
                  </a:lnTo>
                  <a:lnTo>
                    <a:pt x="99" y="55"/>
                  </a:lnTo>
                  <a:lnTo>
                    <a:pt x="97" y="55"/>
                  </a:lnTo>
                  <a:lnTo>
                    <a:pt x="97" y="55"/>
                  </a:lnTo>
                  <a:lnTo>
                    <a:pt x="96" y="55"/>
                  </a:lnTo>
                  <a:lnTo>
                    <a:pt x="96" y="57"/>
                  </a:lnTo>
                  <a:lnTo>
                    <a:pt x="96" y="57"/>
                  </a:lnTo>
                  <a:lnTo>
                    <a:pt x="96" y="57"/>
                  </a:lnTo>
                  <a:lnTo>
                    <a:pt x="96" y="57"/>
                  </a:lnTo>
                  <a:lnTo>
                    <a:pt x="96" y="58"/>
                  </a:lnTo>
                  <a:lnTo>
                    <a:pt x="96" y="58"/>
                  </a:lnTo>
                  <a:lnTo>
                    <a:pt x="94" y="58"/>
                  </a:lnTo>
                  <a:lnTo>
                    <a:pt x="94" y="58"/>
                  </a:lnTo>
                  <a:lnTo>
                    <a:pt x="94" y="58"/>
                  </a:lnTo>
                  <a:lnTo>
                    <a:pt x="93" y="60"/>
                  </a:lnTo>
                  <a:lnTo>
                    <a:pt x="93" y="60"/>
                  </a:lnTo>
                  <a:lnTo>
                    <a:pt x="90" y="60"/>
                  </a:lnTo>
                  <a:lnTo>
                    <a:pt x="88" y="60"/>
                  </a:lnTo>
                  <a:lnTo>
                    <a:pt x="86" y="60"/>
                  </a:lnTo>
                  <a:lnTo>
                    <a:pt x="86" y="60"/>
                  </a:lnTo>
                  <a:lnTo>
                    <a:pt x="86" y="60"/>
                  </a:lnTo>
                  <a:lnTo>
                    <a:pt x="82" y="58"/>
                  </a:lnTo>
                  <a:lnTo>
                    <a:pt x="78" y="57"/>
                  </a:lnTo>
                  <a:lnTo>
                    <a:pt x="75" y="57"/>
                  </a:lnTo>
                  <a:lnTo>
                    <a:pt x="75" y="57"/>
                  </a:lnTo>
                  <a:lnTo>
                    <a:pt x="75" y="58"/>
                  </a:lnTo>
                  <a:lnTo>
                    <a:pt x="74" y="58"/>
                  </a:lnTo>
                  <a:lnTo>
                    <a:pt x="74" y="58"/>
                  </a:lnTo>
                  <a:lnTo>
                    <a:pt x="74" y="58"/>
                  </a:lnTo>
                  <a:lnTo>
                    <a:pt x="72" y="58"/>
                  </a:lnTo>
                  <a:lnTo>
                    <a:pt x="72" y="60"/>
                  </a:lnTo>
                  <a:lnTo>
                    <a:pt x="71" y="60"/>
                  </a:lnTo>
                  <a:lnTo>
                    <a:pt x="71" y="60"/>
                  </a:lnTo>
                  <a:lnTo>
                    <a:pt x="71" y="60"/>
                  </a:lnTo>
                  <a:lnTo>
                    <a:pt x="69" y="60"/>
                  </a:lnTo>
                  <a:lnTo>
                    <a:pt x="69" y="60"/>
                  </a:lnTo>
                  <a:lnTo>
                    <a:pt x="67" y="60"/>
                  </a:lnTo>
                  <a:lnTo>
                    <a:pt x="66" y="58"/>
                  </a:lnTo>
                  <a:lnTo>
                    <a:pt x="64" y="58"/>
                  </a:lnTo>
                  <a:lnTo>
                    <a:pt x="61" y="60"/>
                  </a:lnTo>
                  <a:lnTo>
                    <a:pt x="58" y="58"/>
                  </a:lnTo>
                  <a:lnTo>
                    <a:pt x="56" y="58"/>
                  </a:lnTo>
                  <a:lnTo>
                    <a:pt x="56" y="60"/>
                  </a:lnTo>
                  <a:lnTo>
                    <a:pt x="52" y="60"/>
                  </a:lnTo>
                  <a:lnTo>
                    <a:pt x="47" y="60"/>
                  </a:lnTo>
                  <a:lnTo>
                    <a:pt x="44" y="60"/>
                  </a:lnTo>
                  <a:lnTo>
                    <a:pt x="41" y="60"/>
                  </a:lnTo>
                  <a:lnTo>
                    <a:pt x="41" y="60"/>
                  </a:lnTo>
                  <a:lnTo>
                    <a:pt x="39" y="60"/>
                  </a:lnTo>
                  <a:lnTo>
                    <a:pt x="39" y="60"/>
                  </a:lnTo>
                  <a:lnTo>
                    <a:pt x="37" y="63"/>
                  </a:lnTo>
                  <a:lnTo>
                    <a:pt x="37" y="64"/>
                  </a:lnTo>
                  <a:lnTo>
                    <a:pt x="37" y="66"/>
                  </a:lnTo>
                  <a:lnTo>
                    <a:pt x="39" y="68"/>
                  </a:lnTo>
                  <a:lnTo>
                    <a:pt x="39" y="68"/>
                  </a:lnTo>
                  <a:lnTo>
                    <a:pt x="39" y="68"/>
                  </a:lnTo>
                  <a:lnTo>
                    <a:pt x="39" y="68"/>
                  </a:lnTo>
                  <a:lnTo>
                    <a:pt x="39" y="69"/>
                  </a:lnTo>
                  <a:lnTo>
                    <a:pt x="39" y="69"/>
                  </a:lnTo>
                  <a:lnTo>
                    <a:pt x="39" y="71"/>
                  </a:lnTo>
                  <a:lnTo>
                    <a:pt x="39" y="71"/>
                  </a:lnTo>
                  <a:lnTo>
                    <a:pt x="39" y="72"/>
                  </a:lnTo>
                  <a:lnTo>
                    <a:pt x="41" y="75"/>
                  </a:lnTo>
                  <a:lnTo>
                    <a:pt x="41" y="77"/>
                  </a:lnTo>
                  <a:lnTo>
                    <a:pt x="39" y="77"/>
                  </a:lnTo>
                  <a:lnTo>
                    <a:pt x="39" y="79"/>
                  </a:lnTo>
                  <a:lnTo>
                    <a:pt x="41" y="80"/>
                  </a:lnTo>
                  <a:lnTo>
                    <a:pt x="41" y="80"/>
                  </a:lnTo>
                  <a:lnTo>
                    <a:pt x="41" y="82"/>
                  </a:lnTo>
                  <a:lnTo>
                    <a:pt x="39" y="82"/>
                  </a:lnTo>
                  <a:lnTo>
                    <a:pt x="39" y="82"/>
                  </a:lnTo>
                  <a:lnTo>
                    <a:pt x="37" y="80"/>
                  </a:lnTo>
                  <a:lnTo>
                    <a:pt x="37" y="80"/>
                  </a:lnTo>
                  <a:lnTo>
                    <a:pt x="37" y="79"/>
                  </a:lnTo>
                  <a:lnTo>
                    <a:pt x="36" y="79"/>
                  </a:lnTo>
                  <a:lnTo>
                    <a:pt x="36" y="77"/>
                  </a:lnTo>
                  <a:lnTo>
                    <a:pt x="34" y="77"/>
                  </a:lnTo>
                  <a:lnTo>
                    <a:pt x="34" y="75"/>
                  </a:lnTo>
                  <a:lnTo>
                    <a:pt x="33" y="75"/>
                  </a:lnTo>
                  <a:lnTo>
                    <a:pt x="33" y="75"/>
                  </a:lnTo>
                  <a:lnTo>
                    <a:pt x="31" y="75"/>
                  </a:lnTo>
                  <a:lnTo>
                    <a:pt x="28" y="74"/>
                  </a:lnTo>
                  <a:lnTo>
                    <a:pt x="25" y="74"/>
                  </a:lnTo>
                  <a:lnTo>
                    <a:pt x="23" y="75"/>
                  </a:lnTo>
                  <a:lnTo>
                    <a:pt x="22" y="75"/>
                  </a:lnTo>
                  <a:lnTo>
                    <a:pt x="19" y="77"/>
                  </a:lnTo>
                  <a:lnTo>
                    <a:pt x="19" y="77"/>
                  </a:lnTo>
                  <a:lnTo>
                    <a:pt x="17" y="79"/>
                  </a:lnTo>
                  <a:lnTo>
                    <a:pt x="15" y="79"/>
                  </a:lnTo>
                  <a:lnTo>
                    <a:pt x="15" y="79"/>
                  </a:lnTo>
                  <a:lnTo>
                    <a:pt x="14" y="77"/>
                  </a:lnTo>
                  <a:lnTo>
                    <a:pt x="12" y="77"/>
                  </a:lnTo>
                  <a:lnTo>
                    <a:pt x="12" y="77"/>
                  </a:lnTo>
                  <a:lnTo>
                    <a:pt x="11" y="75"/>
                  </a:lnTo>
                  <a:lnTo>
                    <a:pt x="9" y="75"/>
                  </a:lnTo>
                  <a:lnTo>
                    <a:pt x="8" y="74"/>
                  </a:lnTo>
                  <a:lnTo>
                    <a:pt x="8" y="72"/>
                  </a:lnTo>
                  <a:lnTo>
                    <a:pt x="8" y="72"/>
                  </a:lnTo>
                  <a:lnTo>
                    <a:pt x="6" y="69"/>
                  </a:lnTo>
                  <a:lnTo>
                    <a:pt x="4" y="69"/>
                  </a:lnTo>
                  <a:lnTo>
                    <a:pt x="4" y="69"/>
                  </a:lnTo>
                  <a:lnTo>
                    <a:pt x="1" y="69"/>
                  </a:lnTo>
                  <a:lnTo>
                    <a:pt x="1" y="68"/>
                  </a:lnTo>
                  <a:lnTo>
                    <a:pt x="0" y="68"/>
                  </a:lnTo>
                  <a:lnTo>
                    <a:pt x="0" y="66"/>
                  </a:lnTo>
                  <a:lnTo>
                    <a:pt x="1" y="64"/>
                  </a:lnTo>
                  <a:lnTo>
                    <a:pt x="1" y="64"/>
                  </a:lnTo>
                  <a:lnTo>
                    <a:pt x="1" y="63"/>
                  </a:lnTo>
                  <a:lnTo>
                    <a:pt x="1" y="60"/>
                  </a:lnTo>
                  <a:lnTo>
                    <a:pt x="0" y="58"/>
                  </a:lnTo>
                  <a:lnTo>
                    <a:pt x="1" y="58"/>
                  </a:lnTo>
                  <a:lnTo>
                    <a:pt x="3" y="57"/>
                  </a:lnTo>
                  <a:lnTo>
                    <a:pt x="3" y="57"/>
                  </a:lnTo>
                  <a:lnTo>
                    <a:pt x="4" y="53"/>
                  </a:lnTo>
                  <a:lnTo>
                    <a:pt x="4" y="52"/>
                  </a:lnTo>
                  <a:lnTo>
                    <a:pt x="4" y="50"/>
                  </a:lnTo>
                  <a:lnTo>
                    <a:pt x="3" y="50"/>
                  </a:lnTo>
                  <a:lnTo>
                    <a:pt x="3" y="49"/>
                  </a:lnTo>
                  <a:lnTo>
                    <a:pt x="3" y="47"/>
                  </a:lnTo>
                  <a:lnTo>
                    <a:pt x="3" y="47"/>
                  </a:lnTo>
                  <a:lnTo>
                    <a:pt x="4" y="46"/>
                  </a:lnTo>
                  <a:lnTo>
                    <a:pt x="6" y="46"/>
                  </a:lnTo>
                  <a:lnTo>
                    <a:pt x="6" y="46"/>
                  </a:lnTo>
                  <a:lnTo>
                    <a:pt x="8" y="44"/>
                  </a:lnTo>
                  <a:lnTo>
                    <a:pt x="11" y="44"/>
                  </a:lnTo>
                  <a:lnTo>
                    <a:pt x="12" y="44"/>
                  </a:lnTo>
                  <a:lnTo>
                    <a:pt x="12" y="42"/>
                  </a:lnTo>
                  <a:lnTo>
                    <a:pt x="14" y="42"/>
                  </a:lnTo>
                  <a:lnTo>
                    <a:pt x="14" y="41"/>
                  </a:lnTo>
                  <a:lnTo>
                    <a:pt x="15" y="41"/>
                  </a:lnTo>
                  <a:lnTo>
                    <a:pt x="15" y="39"/>
                  </a:lnTo>
                  <a:lnTo>
                    <a:pt x="15" y="38"/>
                  </a:lnTo>
                  <a:lnTo>
                    <a:pt x="15" y="36"/>
                  </a:lnTo>
                  <a:lnTo>
                    <a:pt x="15" y="34"/>
                  </a:lnTo>
                  <a:lnTo>
                    <a:pt x="15" y="34"/>
                  </a:lnTo>
                  <a:lnTo>
                    <a:pt x="19" y="33"/>
                  </a:lnTo>
                  <a:lnTo>
                    <a:pt x="19" y="31"/>
                  </a:lnTo>
                  <a:lnTo>
                    <a:pt x="19" y="30"/>
                  </a:lnTo>
                  <a:lnTo>
                    <a:pt x="17" y="30"/>
                  </a:lnTo>
                  <a:lnTo>
                    <a:pt x="17" y="28"/>
                  </a:lnTo>
                  <a:lnTo>
                    <a:pt x="19" y="27"/>
                  </a:lnTo>
                  <a:lnTo>
                    <a:pt x="19" y="27"/>
                  </a:lnTo>
                  <a:lnTo>
                    <a:pt x="20" y="25"/>
                  </a:lnTo>
                  <a:lnTo>
                    <a:pt x="22" y="23"/>
                  </a:lnTo>
                  <a:lnTo>
                    <a:pt x="23" y="23"/>
                  </a:lnTo>
                  <a:lnTo>
                    <a:pt x="23" y="25"/>
                  </a:lnTo>
                  <a:lnTo>
                    <a:pt x="28" y="27"/>
                  </a:lnTo>
                  <a:lnTo>
                    <a:pt x="28" y="27"/>
                  </a:lnTo>
                  <a:lnTo>
                    <a:pt x="30" y="27"/>
                  </a:lnTo>
                  <a:lnTo>
                    <a:pt x="31" y="27"/>
                  </a:lnTo>
                  <a:lnTo>
                    <a:pt x="33" y="25"/>
                  </a:lnTo>
                  <a:lnTo>
                    <a:pt x="33" y="23"/>
                  </a:lnTo>
                  <a:lnTo>
                    <a:pt x="33" y="22"/>
                  </a:lnTo>
                  <a:lnTo>
                    <a:pt x="33" y="20"/>
                  </a:lnTo>
                  <a:lnTo>
                    <a:pt x="33" y="20"/>
                  </a:lnTo>
                  <a:lnTo>
                    <a:pt x="36" y="20"/>
                  </a:lnTo>
                  <a:lnTo>
                    <a:pt x="36" y="20"/>
                  </a:lnTo>
                  <a:lnTo>
                    <a:pt x="37" y="20"/>
                  </a:lnTo>
                  <a:lnTo>
                    <a:pt x="37" y="20"/>
                  </a:lnTo>
                  <a:lnTo>
                    <a:pt x="37" y="19"/>
                  </a:lnTo>
                  <a:lnTo>
                    <a:pt x="37" y="19"/>
                  </a:lnTo>
                  <a:lnTo>
                    <a:pt x="37" y="16"/>
                  </a:lnTo>
                  <a:lnTo>
                    <a:pt x="39" y="14"/>
                  </a:lnTo>
                  <a:lnTo>
                    <a:pt x="42" y="12"/>
                  </a:lnTo>
                  <a:lnTo>
                    <a:pt x="44" y="11"/>
                  </a:lnTo>
                  <a:lnTo>
                    <a:pt x="44" y="11"/>
                  </a:lnTo>
                  <a:lnTo>
                    <a:pt x="49" y="12"/>
                  </a:lnTo>
                  <a:lnTo>
                    <a:pt x="50" y="12"/>
                  </a:lnTo>
                  <a:lnTo>
                    <a:pt x="52" y="8"/>
                  </a:lnTo>
                  <a:lnTo>
                    <a:pt x="53" y="8"/>
                  </a:lnTo>
                  <a:lnTo>
                    <a:pt x="55" y="8"/>
                  </a:lnTo>
                  <a:lnTo>
                    <a:pt x="55" y="8"/>
                  </a:lnTo>
                  <a:lnTo>
                    <a:pt x="56" y="8"/>
                  </a:lnTo>
                  <a:lnTo>
                    <a:pt x="58" y="6"/>
                  </a:lnTo>
                  <a:lnTo>
                    <a:pt x="63" y="5"/>
                  </a:lnTo>
                  <a:lnTo>
                    <a:pt x="64" y="3"/>
                  </a:lnTo>
                  <a:lnTo>
                    <a:pt x="64" y="3"/>
                  </a:lnTo>
                  <a:lnTo>
                    <a:pt x="66" y="1"/>
                  </a:lnTo>
                  <a:lnTo>
                    <a:pt x="69" y="0"/>
                  </a:lnTo>
                  <a:lnTo>
                    <a:pt x="71" y="0"/>
                  </a:lnTo>
                  <a:lnTo>
                    <a:pt x="7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35" name="Freeform 332">
              <a:extLst>
                <a:ext uri="{FF2B5EF4-FFF2-40B4-BE49-F238E27FC236}">
                  <a16:creationId xmlns:a16="http://schemas.microsoft.com/office/drawing/2014/main" id="{BD10670F-A45C-2EB0-CF05-52F202BD5B93}"/>
                </a:ext>
              </a:extLst>
            </p:cNvPr>
            <p:cNvSpPr>
              <a:spLocks/>
            </p:cNvSpPr>
            <p:nvPr/>
          </p:nvSpPr>
          <p:spPr bwMode="auto">
            <a:xfrm>
              <a:off x="5835166" y="2829257"/>
              <a:ext cx="109156" cy="74070"/>
            </a:xfrm>
            <a:custGeom>
              <a:avLst/>
              <a:gdLst>
                <a:gd name="T0" fmla="*/ 33 w 56"/>
                <a:gd name="T1" fmla="*/ 1 h 38"/>
                <a:gd name="T2" fmla="*/ 33 w 56"/>
                <a:gd name="T3" fmla="*/ 1 h 38"/>
                <a:gd name="T4" fmla="*/ 37 w 56"/>
                <a:gd name="T5" fmla="*/ 1 h 38"/>
                <a:gd name="T6" fmla="*/ 38 w 56"/>
                <a:gd name="T7" fmla="*/ 3 h 38"/>
                <a:gd name="T8" fmla="*/ 43 w 56"/>
                <a:gd name="T9" fmla="*/ 4 h 38"/>
                <a:gd name="T10" fmla="*/ 44 w 56"/>
                <a:gd name="T11" fmla="*/ 4 h 38"/>
                <a:gd name="T12" fmla="*/ 48 w 56"/>
                <a:gd name="T13" fmla="*/ 8 h 38"/>
                <a:gd name="T14" fmla="*/ 48 w 56"/>
                <a:gd name="T15" fmla="*/ 11 h 38"/>
                <a:gd name="T16" fmla="*/ 46 w 56"/>
                <a:gd name="T17" fmla="*/ 11 h 38"/>
                <a:gd name="T18" fmla="*/ 46 w 56"/>
                <a:gd name="T19" fmla="*/ 14 h 38"/>
                <a:gd name="T20" fmla="*/ 48 w 56"/>
                <a:gd name="T21" fmla="*/ 14 h 38"/>
                <a:gd name="T22" fmla="*/ 51 w 56"/>
                <a:gd name="T23" fmla="*/ 15 h 38"/>
                <a:gd name="T24" fmla="*/ 54 w 56"/>
                <a:gd name="T25" fmla="*/ 17 h 38"/>
                <a:gd name="T26" fmla="*/ 54 w 56"/>
                <a:gd name="T27" fmla="*/ 19 h 38"/>
                <a:gd name="T28" fmla="*/ 56 w 56"/>
                <a:gd name="T29" fmla="*/ 22 h 38"/>
                <a:gd name="T30" fmla="*/ 52 w 56"/>
                <a:gd name="T31" fmla="*/ 26 h 38"/>
                <a:gd name="T32" fmla="*/ 52 w 56"/>
                <a:gd name="T33" fmla="*/ 26 h 38"/>
                <a:gd name="T34" fmla="*/ 49 w 56"/>
                <a:gd name="T35" fmla="*/ 26 h 38"/>
                <a:gd name="T36" fmla="*/ 46 w 56"/>
                <a:gd name="T37" fmla="*/ 30 h 38"/>
                <a:gd name="T38" fmla="*/ 46 w 56"/>
                <a:gd name="T39" fmla="*/ 31 h 38"/>
                <a:gd name="T40" fmla="*/ 48 w 56"/>
                <a:gd name="T41" fmla="*/ 34 h 38"/>
                <a:gd name="T42" fmla="*/ 48 w 56"/>
                <a:gd name="T43" fmla="*/ 36 h 38"/>
                <a:gd name="T44" fmla="*/ 46 w 56"/>
                <a:gd name="T45" fmla="*/ 38 h 38"/>
                <a:gd name="T46" fmla="*/ 43 w 56"/>
                <a:gd name="T47" fmla="*/ 38 h 38"/>
                <a:gd name="T48" fmla="*/ 40 w 56"/>
                <a:gd name="T49" fmla="*/ 36 h 38"/>
                <a:gd name="T50" fmla="*/ 38 w 56"/>
                <a:gd name="T51" fmla="*/ 34 h 38"/>
                <a:gd name="T52" fmla="*/ 35 w 56"/>
                <a:gd name="T53" fmla="*/ 33 h 38"/>
                <a:gd name="T54" fmla="*/ 33 w 56"/>
                <a:gd name="T55" fmla="*/ 30 h 38"/>
                <a:gd name="T56" fmla="*/ 33 w 56"/>
                <a:gd name="T57" fmla="*/ 26 h 38"/>
                <a:gd name="T58" fmla="*/ 32 w 56"/>
                <a:gd name="T59" fmla="*/ 28 h 38"/>
                <a:gd name="T60" fmla="*/ 27 w 56"/>
                <a:gd name="T61" fmla="*/ 30 h 38"/>
                <a:gd name="T62" fmla="*/ 24 w 56"/>
                <a:gd name="T63" fmla="*/ 30 h 38"/>
                <a:gd name="T64" fmla="*/ 24 w 56"/>
                <a:gd name="T65" fmla="*/ 28 h 38"/>
                <a:gd name="T66" fmla="*/ 24 w 56"/>
                <a:gd name="T67" fmla="*/ 26 h 38"/>
                <a:gd name="T68" fmla="*/ 24 w 56"/>
                <a:gd name="T69" fmla="*/ 23 h 38"/>
                <a:gd name="T70" fmla="*/ 19 w 56"/>
                <a:gd name="T71" fmla="*/ 22 h 38"/>
                <a:gd name="T72" fmla="*/ 18 w 56"/>
                <a:gd name="T73" fmla="*/ 23 h 38"/>
                <a:gd name="T74" fmla="*/ 16 w 56"/>
                <a:gd name="T75" fmla="*/ 20 h 38"/>
                <a:gd name="T76" fmla="*/ 11 w 56"/>
                <a:gd name="T77" fmla="*/ 19 h 38"/>
                <a:gd name="T78" fmla="*/ 10 w 56"/>
                <a:gd name="T79" fmla="*/ 15 h 38"/>
                <a:gd name="T80" fmla="*/ 8 w 56"/>
                <a:gd name="T81" fmla="*/ 14 h 38"/>
                <a:gd name="T82" fmla="*/ 5 w 56"/>
                <a:gd name="T83" fmla="*/ 15 h 38"/>
                <a:gd name="T84" fmla="*/ 2 w 56"/>
                <a:gd name="T85" fmla="*/ 14 h 38"/>
                <a:gd name="T86" fmla="*/ 2 w 56"/>
                <a:gd name="T87" fmla="*/ 11 h 38"/>
                <a:gd name="T88" fmla="*/ 0 w 56"/>
                <a:gd name="T89" fmla="*/ 8 h 38"/>
                <a:gd name="T90" fmla="*/ 13 w 56"/>
                <a:gd name="T91" fmla="*/ 3 h 38"/>
                <a:gd name="T92" fmla="*/ 13 w 56"/>
                <a:gd name="T93" fmla="*/ 4 h 38"/>
                <a:gd name="T94" fmla="*/ 16 w 56"/>
                <a:gd name="T95" fmla="*/ 4 h 38"/>
                <a:gd name="T96" fmla="*/ 18 w 56"/>
                <a:gd name="T97" fmla="*/ 6 h 38"/>
                <a:gd name="T98" fmla="*/ 22 w 56"/>
                <a:gd name="T99" fmla="*/ 4 h 38"/>
                <a:gd name="T100" fmla="*/ 26 w 56"/>
                <a:gd name="T101" fmla="*/ 3 h 38"/>
                <a:gd name="T102" fmla="*/ 27 w 56"/>
                <a:gd name="T103" fmla="*/ 3 h 38"/>
                <a:gd name="T104" fmla="*/ 29 w 56"/>
                <a:gd name="T105" fmla="*/ 1 h 38"/>
                <a:gd name="T106" fmla="*/ 30 w 56"/>
                <a:gd name="T107" fmla="*/ 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6" h="38">
                  <a:moveTo>
                    <a:pt x="32" y="0"/>
                  </a:moveTo>
                  <a:lnTo>
                    <a:pt x="33" y="1"/>
                  </a:lnTo>
                  <a:lnTo>
                    <a:pt x="33" y="1"/>
                  </a:lnTo>
                  <a:lnTo>
                    <a:pt x="33" y="1"/>
                  </a:lnTo>
                  <a:lnTo>
                    <a:pt x="33" y="1"/>
                  </a:lnTo>
                  <a:lnTo>
                    <a:pt x="33" y="1"/>
                  </a:lnTo>
                  <a:lnTo>
                    <a:pt x="35" y="1"/>
                  </a:lnTo>
                  <a:lnTo>
                    <a:pt x="37" y="1"/>
                  </a:lnTo>
                  <a:lnTo>
                    <a:pt x="37" y="1"/>
                  </a:lnTo>
                  <a:lnTo>
                    <a:pt x="37" y="1"/>
                  </a:lnTo>
                  <a:lnTo>
                    <a:pt x="37" y="1"/>
                  </a:lnTo>
                  <a:lnTo>
                    <a:pt x="38" y="3"/>
                  </a:lnTo>
                  <a:lnTo>
                    <a:pt x="40" y="4"/>
                  </a:lnTo>
                  <a:lnTo>
                    <a:pt x="40" y="4"/>
                  </a:lnTo>
                  <a:lnTo>
                    <a:pt x="43" y="4"/>
                  </a:lnTo>
                  <a:lnTo>
                    <a:pt x="43" y="4"/>
                  </a:lnTo>
                  <a:lnTo>
                    <a:pt x="43" y="4"/>
                  </a:lnTo>
                  <a:lnTo>
                    <a:pt x="44" y="4"/>
                  </a:lnTo>
                  <a:lnTo>
                    <a:pt x="44" y="6"/>
                  </a:lnTo>
                  <a:lnTo>
                    <a:pt x="48" y="6"/>
                  </a:lnTo>
                  <a:lnTo>
                    <a:pt x="48" y="8"/>
                  </a:lnTo>
                  <a:lnTo>
                    <a:pt x="48" y="8"/>
                  </a:lnTo>
                  <a:lnTo>
                    <a:pt x="48" y="8"/>
                  </a:lnTo>
                  <a:lnTo>
                    <a:pt x="48" y="11"/>
                  </a:lnTo>
                  <a:lnTo>
                    <a:pt x="46" y="11"/>
                  </a:lnTo>
                  <a:lnTo>
                    <a:pt x="48" y="11"/>
                  </a:lnTo>
                  <a:lnTo>
                    <a:pt x="46" y="11"/>
                  </a:lnTo>
                  <a:lnTo>
                    <a:pt x="46" y="12"/>
                  </a:lnTo>
                  <a:lnTo>
                    <a:pt x="44" y="12"/>
                  </a:lnTo>
                  <a:lnTo>
                    <a:pt x="46" y="14"/>
                  </a:lnTo>
                  <a:lnTo>
                    <a:pt x="46" y="14"/>
                  </a:lnTo>
                  <a:lnTo>
                    <a:pt x="46" y="14"/>
                  </a:lnTo>
                  <a:lnTo>
                    <a:pt x="48" y="14"/>
                  </a:lnTo>
                  <a:lnTo>
                    <a:pt x="49" y="14"/>
                  </a:lnTo>
                  <a:lnTo>
                    <a:pt x="51" y="14"/>
                  </a:lnTo>
                  <a:lnTo>
                    <a:pt x="51" y="15"/>
                  </a:lnTo>
                  <a:lnTo>
                    <a:pt x="52" y="15"/>
                  </a:lnTo>
                  <a:lnTo>
                    <a:pt x="52" y="17"/>
                  </a:lnTo>
                  <a:lnTo>
                    <a:pt x="54" y="17"/>
                  </a:lnTo>
                  <a:lnTo>
                    <a:pt x="52" y="19"/>
                  </a:lnTo>
                  <a:lnTo>
                    <a:pt x="52" y="19"/>
                  </a:lnTo>
                  <a:lnTo>
                    <a:pt x="54" y="19"/>
                  </a:lnTo>
                  <a:lnTo>
                    <a:pt x="56" y="20"/>
                  </a:lnTo>
                  <a:lnTo>
                    <a:pt x="56" y="20"/>
                  </a:lnTo>
                  <a:lnTo>
                    <a:pt x="56" y="22"/>
                  </a:lnTo>
                  <a:lnTo>
                    <a:pt x="56" y="23"/>
                  </a:lnTo>
                  <a:lnTo>
                    <a:pt x="52" y="25"/>
                  </a:lnTo>
                  <a:lnTo>
                    <a:pt x="52" y="26"/>
                  </a:lnTo>
                  <a:lnTo>
                    <a:pt x="52" y="26"/>
                  </a:lnTo>
                  <a:lnTo>
                    <a:pt x="52" y="26"/>
                  </a:lnTo>
                  <a:lnTo>
                    <a:pt x="52" y="26"/>
                  </a:lnTo>
                  <a:lnTo>
                    <a:pt x="51" y="26"/>
                  </a:lnTo>
                  <a:lnTo>
                    <a:pt x="51" y="25"/>
                  </a:lnTo>
                  <a:lnTo>
                    <a:pt x="49" y="26"/>
                  </a:lnTo>
                  <a:lnTo>
                    <a:pt x="48" y="28"/>
                  </a:lnTo>
                  <a:lnTo>
                    <a:pt x="48" y="30"/>
                  </a:lnTo>
                  <a:lnTo>
                    <a:pt x="46" y="30"/>
                  </a:lnTo>
                  <a:lnTo>
                    <a:pt x="46" y="31"/>
                  </a:lnTo>
                  <a:lnTo>
                    <a:pt x="46" y="31"/>
                  </a:lnTo>
                  <a:lnTo>
                    <a:pt x="46" y="31"/>
                  </a:lnTo>
                  <a:lnTo>
                    <a:pt x="46" y="33"/>
                  </a:lnTo>
                  <a:lnTo>
                    <a:pt x="48" y="33"/>
                  </a:lnTo>
                  <a:lnTo>
                    <a:pt x="48" y="34"/>
                  </a:lnTo>
                  <a:lnTo>
                    <a:pt x="49" y="36"/>
                  </a:lnTo>
                  <a:lnTo>
                    <a:pt x="48" y="36"/>
                  </a:lnTo>
                  <a:lnTo>
                    <a:pt x="48" y="36"/>
                  </a:lnTo>
                  <a:lnTo>
                    <a:pt x="48" y="38"/>
                  </a:lnTo>
                  <a:lnTo>
                    <a:pt x="48" y="38"/>
                  </a:lnTo>
                  <a:lnTo>
                    <a:pt x="46" y="38"/>
                  </a:lnTo>
                  <a:lnTo>
                    <a:pt x="44" y="38"/>
                  </a:lnTo>
                  <a:lnTo>
                    <a:pt x="44" y="38"/>
                  </a:lnTo>
                  <a:lnTo>
                    <a:pt x="43" y="38"/>
                  </a:lnTo>
                  <a:lnTo>
                    <a:pt x="43" y="38"/>
                  </a:lnTo>
                  <a:lnTo>
                    <a:pt x="41" y="36"/>
                  </a:lnTo>
                  <a:lnTo>
                    <a:pt x="40" y="36"/>
                  </a:lnTo>
                  <a:lnTo>
                    <a:pt x="40" y="34"/>
                  </a:lnTo>
                  <a:lnTo>
                    <a:pt x="40" y="34"/>
                  </a:lnTo>
                  <a:lnTo>
                    <a:pt x="38" y="34"/>
                  </a:lnTo>
                  <a:lnTo>
                    <a:pt x="37" y="33"/>
                  </a:lnTo>
                  <a:lnTo>
                    <a:pt x="37" y="33"/>
                  </a:lnTo>
                  <a:lnTo>
                    <a:pt x="35" y="33"/>
                  </a:lnTo>
                  <a:lnTo>
                    <a:pt x="33" y="33"/>
                  </a:lnTo>
                  <a:lnTo>
                    <a:pt x="33" y="31"/>
                  </a:lnTo>
                  <a:lnTo>
                    <a:pt x="33" y="30"/>
                  </a:lnTo>
                  <a:lnTo>
                    <a:pt x="33" y="30"/>
                  </a:lnTo>
                  <a:lnTo>
                    <a:pt x="33" y="26"/>
                  </a:lnTo>
                  <a:lnTo>
                    <a:pt x="33" y="26"/>
                  </a:lnTo>
                  <a:lnTo>
                    <a:pt x="33" y="26"/>
                  </a:lnTo>
                  <a:lnTo>
                    <a:pt x="32" y="26"/>
                  </a:lnTo>
                  <a:lnTo>
                    <a:pt x="32" y="28"/>
                  </a:lnTo>
                  <a:lnTo>
                    <a:pt x="30" y="28"/>
                  </a:lnTo>
                  <a:lnTo>
                    <a:pt x="29" y="30"/>
                  </a:lnTo>
                  <a:lnTo>
                    <a:pt x="27" y="30"/>
                  </a:lnTo>
                  <a:lnTo>
                    <a:pt x="24" y="30"/>
                  </a:lnTo>
                  <a:lnTo>
                    <a:pt x="24" y="30"/>
                  </a:lnTo>
                  <a:lnTo>
                    <a:pt x="24" y="30"/>
                  </a:lnTo>
                  <a:lnTo>
                    <a:pt x="24" y="28"/>
                  </a:lnTo>
                  <a:lnTo>
                    <a:pt x="24" y="28"/>
                  </a:lnTo>
                  <a:lnTo>
                    <a:pt x="24" y="28"/>
                  </a:lnTo>
                  <a:lnTo>
                    <a:pt x="24" y="26"/>
                  </a:lnTo>
                  <a:lnTo>
                    <a:pt x="24" y="26"/>
                  </a:lnTo>
                  <a:lnTo>
                    <a:pt x="24" y="26"/>
                  </a:lnTo>
                  <a:lnTo>
                    <a:pt x="24" y="25"/>
                  </a:lnTo>
                  <a:lnTo>
                    <a:pt x="24" y="25"/>
                  </a:lnTo>
                  <a:lnTo>
                    <a:pt x="24" y="23"/>
                  </a:lnTo>
                  <a:lnTo>
                    <a:pt x="22" y="23"/>
                  </a:lnTo>
                  <a:lnTo>
                    <a:pt x="21" y="22"/>
                  </a:lnTo>
                  <a:lnTo>
                    <a:pt x="19" y="22"/>
                  </a:lnTo>
                  <a:lnTo>
                    <a:pt x="19" y="22"/>
                  </a:lnTo>
                  <a:lnTo>
                    <a:pt x="18" y="22"/>
                  </a:lnTo>
                  <a:lnTo>
                    <a:pt x="18" y="23"/>
                  </a:lnTo>
                  <a:lnTo>
                    <a:pt x="18" y="23"/>
                  </a:lnTo>
                  <a:lnTo>
                    <a:pt x="16" y="23"/>
                  </a:lnTo>
                  <a:lnTo>
                    <a:pt x="16" y="20"/>
                  </a:lnTo>
                  <a:lnTo>
                    <a:pt x="16" y="20"/>
                  </a:lnTo>
                  <a:lnTo>
                    <a:pt x="15" y="19"/>
                  </a:lnTo>
                  <a:lnTo>
                    <a:pt x="11" y="19"/>
                  </a:lnTo>
                  <a:lnTo>
                    <a:pt x="11" y="19"/>
                  </a:lnTo>
                  <a:lnTo>
                    <a:pt x="11" y="17"/>
                  </a:lnTo>
                  <a:lnTo>
                    <a:pt x="10" y="15"/>
                  </a:lnTo>
                  <a:lnTo>
                    <a:pt x="10" y="15"/>
                  </a:lnTo>
                  <a:lnTo>
                    <a:pt x="10" y="14"/>
                  </a:lnTo>
                  <a:lnTo>
                    <a:pt x="8" y="14"/>
                  </a:lnTo>
                  <a:lnTo>
                    <a:pt x="8" y="14"/>
                  </a:lnTo>
                  <a:lnTo>
                    <a:pt x="7" y="15"/>
                  </a:lnTo>
                  <a:lnTo>
                    <a:pt x="5" y="15"/>
                  </a:lnTo>
                  <a:lnTo>
                    <a:pt x="5" y="15"/>
                  </a:lnTo>
                  <a:lnTo>
                    <a:pt x="3" y="14"/>
                  </a:lnTo>
                  <a:lnTo>
                    <a:pt x="2" y="14"/>
                  </a:lnTo>
                  <a:lnTo>
                    <a:pt x="2" y="12"/>
                  </a:lnTo>
                  <a:lnTo>
                    <a:pt x="0" y="11"/>
                  </a:lnTo>
                  <a:lnTo>
                    <a:pt x="2" y="11"/>
                  </a:lnTo>
                  <a:lnTo>
                    <a:pt x="0" y="11"/>
                  </a:lnTo>
                  <a:lnTo>
                    <a:pt x="0" y="9"/>
                  </a:lnTo>
                  <a:lnTo>
                    <a:pt x="0" y="8"/>
                  </a:lnTo>
                  <a:lnTo>
                    <a:pt x="7" y="4"/>
                  </a:lnTo>
                  <a:lnTo>
                    <a:pt x="10" y="3"/>
                  </a:lnTo>
                  <a:lnTo>
                    <a:pt x="13" y="3"/>
                  </a:lnTo>
                  <a:lnTo>
                    <a:pt x="13" y="4"/>
                  </a:lnTo>
                  <a:lnTo>
                    <a:pt x="13" y="4"/>
                  </a:lnTo>
                  <a:lnTo>
                    <a:pt x="13" y="4"/>
                  </a:lnTo>
                  <a:lnTo>
                    <a:pt x="15" y="4"/>
                  </a:lnTo>
                  <a:lnTo>
                    <a:pt x="15" y="4"/>
                  </a:lnTo>
                  <a:lnTo>
                    <a:pt x="16" y="4"/>
                  </a:lnTo>
                  <a:lnTo>
                    <a:pt x="18" y="4"/>
                  </a:lnTo>
                  <a:lnTo>
                    <a:pt x="18" y="4"/>
                  </a:lnTo>
                  <a:lnTo>
                    <a:pt x="18" y="6"/>
                  </a:lnTo>
                  <a:lnTo>
                    <a:pt x="19" y="6"/>
                  </a:lnTo>
                  <a:lnTo>
                    <a:pt x="21" y="6"/>
                  </a:lnTo>
                  <a:lnTo>
                    <a:pt x="22" y="4"/>
                  </a:lnTo>
                  <a:lnTo>
                    <a:pt x="24" y="4"/>
                  </a:lnTo>
                  <a:lnTo>
                    <a:pt x="24" y="3"/>
                  </a:lnTo>
                  <a:lnTo>
                    <a:pt x="26" y="3"/>
                  </a:lnTo>
                  <a:lnTo>
                    <a:pt x="26" y="3"/>
                  </a:lnTo>
                  <a:lnTo>
                    <a:pt x="27" y="3"/>
                  </a:lnTo>
                  <a:lnTo>
                    <a:pt x="27" y="3"/>
                  </a:lnTo>
                  <a:lnTo>
                    <a:pt x="27" y="1"/>
                  </a:lnTo>
                  <a:lnTo>
                    <a:pt x="29" y="1"/>
                  </a:lnTo>
                  <a:lnTo>
                    <a:pt x="29" y="1"/>
                  </a:lnTo>
                  <a:lnTo>
                    <a:pt x="29" y="1"/>
                  </a:lnTo>
                  <a:lnTo>
                    <a:pt x="30" y="1"/>
                  </a:lnTo>
                  <a:lnTo>
                    <a:pt x="30" y="1"/>
                  </a:lnTo>
                  <a:lnTo>
                    <a:pt x="3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36" name="Freeform 333">
              <a:extLst>
                <a:ext uri="{FF2B5EF4-FFF2-40B4-BE49-F238E27FC236}">
                  <a16:creationId xmlns:a16="http://schemas.microsoft.com/office/drawing/2014/main" id="{386D3EBD-907B-FDEE-40FA-DB6BB7F1E42D}"/>
                </a:ext>
              </a:extLst>
            </p:cNvPr>
            <p:cNvSpPr>
              <a:spLocks noEditPoints="1"/>
            </p:cNvSpPr>
            <p:nvPr/>
          </p:nvSpPr>
          <p:spPr bwMode="auto">
            <a:xfrm>
              <a:off x="8246352" y="3655727"/>
              <a:ext cx="128649" cy="171531"/>
            </a:xfrm>
            <a:custGeom>
              <a:avLst/>
              <a:gdLst>
                <a:gd name="T0" fmla="*/ 55 w 66"/>
                <a:gd name="T1" fmla="*/ 77 h 88"/>
                <a:gd name="T2" fmla="*/ 55 w 66"/>
                <a:gd name="T3" fmla="*/ 72 h 88"/>
                <a:gd name="T4" fmla="*/ 45 w 66"/>
                <a:gd name="T5" fmla="*/ 66 h 88"/>
                <a:gd name="T6" fmla="*/ 50 w 66"/>
                <a:gd name="T7" fmla="*/ 63 h 88"/>
                <a:gd name="T8" fmla="*/ 36 w 66"/>
                <a:gd name="T9" fmla="*/ 56 h 88"/>
                <a:gd name="T10" fmla="*/ 39 w 66"/>
                <a:gd name="T11" fmla="*/ 67 h 88"/>
                <a:gd name="T12" fmla="*/ 36 w 66"/>
                <a:gd name="T13" fmla="*/ 59 h 88"/>
                <a:gd name="T14" fmla="*/ 37 w 66"/>
                <a:gd name="T15" fmla="*/ 56 h 88"/>
                <a:gd name="T16" fmla="*/ 7 w 66"/>
                <a:gd name="T17" fmla="*/ 3 h 88"/>
                <a:gd name="T18" fmla="*/ 12 w 66"/>
                <a:gd name="T19" fmla="*/ 4 h 88"/>
                <a:gd name="T20" fmla="*/ 14 w 66"/>
                <a:gd name="T21" fmla="*/ 3 h 88"/>
                <a:gd name="T22" fmla="*/ 20 w 66"/>
                <a:gd name="T23" fmla="*/ 9 h 88"/>
                <a:gd name="T24" fmla="*/ 23 w 66"/>
                <a:gd name="T25" fmla="*/ 6 h 88"/>
                <a:gd name="T26" fmla="*/ 25 w 66"/>
                <a:gd name="T27" fmla="*/ 20 h 88"/>
                <a:gd name="T28" fmla="*/ 37 w 66"/>
                <a:gd name="T29" fmla="*/ 22 h 88"/>
                <a:gd name="T30" fmla="*/ 58 w 66"/>
                <a:gd name="T31" fmla="*/ 22 h 88"/>
                <a:gd name="T32" fmla="*/ 63 w 66"/>
                <a:gd name="T33" fmla="*/ 26 h 88"/>
                <a:gd name="T34" fmla="*/ 58 w 66"/>
                <a:gd name="T35" fmla="*/ 33 h 88"/>
                <a:gd name="T36" fmla="*/ 55 w 66"/>
                <a:gd name="T37" fmla="*/ 36 h 88"/>
                <a:gd name="T38" fmla="*/ 50 w 66"/>
                <a:gd name="T39" fmla="*/ 37 h 88"/>
                <a:gd name="T40" fmla="*/ 45 w 66"/>
                <a:gd name="T41" fmla="*/ 44 h 88"/>
                <a:gd name="T42" fmla="*/ 47 w 66"/>
                <a:gd name="T43" fmla="*/ 53 h 88"/>
                <a:gd name="T44" fmla="*/ 52 w 66"/>
                <a:gd name="T45" fmla="*/ 55 h 88"/>
                <a:gd name="T46" fmla="*/ 55 w 66"/>
                <a:gd name="T47" fmla="*/ 47 h 88"/>
                <a:gd name="T48" fmla="*/ 59 w 66"/>
                <a:gd name="T49" fmla="*/ 44 h 88"/>
                <a:gd name="T50" fmla="*/ 63 w 66"/>
                <a:gd name="T51" fmla="*/ 55 h 88"/>
                <a:gd name="T52" fmla="*/ 64 w 66"/>
                <a:gd name="T53" fmla="*/ 69 h 88"/>
                <a:gd name="T54" fmla="*/ 66 w 66"/>
                <a:gd name="T55" fmla="*/ 80 h 88"/>
                <a:gd name="T56" fmla="*/ 59 w 66"/>
                <a:gd name="T57" fmla="*/ 80 h 88"/>
                <a:gd name="T58" fmla="*/ 61 w 66"/>
                <a:gd name="T59" fmla="*/ 86 h 88"/>
                <a:gd name="T60" fmla="*/ 56 w 66"/>
                <a:gd name="T61" fmla="*/ 74 h 88"/>
                <a:gd name="T62" fmla="*/ 53 w 66"/>
                <a:gd name="T63" fmla="*/ 66 h 88"/>
                <a:gd name="T64" fmla="*/ 47 w 66"/>
                <a:gd name="T65" fmla="*/ 58 h 88"/>
                <a:gd name="T66" fmla="*/ 37 w 66"/>
                <a:gd name="T67" fmla="*/ 50 h 88"/>
                <a:gd name="T68" fmla="*/ 36 w 66"/>
                <a:gd name="T69" fmla="*/ 48 h 88"/>
                <a:gd name="T70" fmla="*/ 36 w 66"/>
                <a:gd name="T71" fmla="*/ 53 h 88"/>
                <a:gd name="T72" fmla="*/ 34 w 66"/>
                <a:gd name="T73" fmla="*/ 58 h 88"/>
                <a:gd name="T74" fmla="*/ 36 w 66"/>
                <a:gd name="T75" fmla="*/ 66 h 88"/>
                <a:gd name="T76" fmla="*/ 30 w 66"/>
                <a:gd name="T77" fmla="*/ 72 h 88"/>
                <a:gd name="T78" fmla="*/ 26 w 66"/>
                <a:gd name="T79" fmla="*/ 69 h 88"/>
                <a:gd name="T80" fmla="*/ 26 w 66"/>
                <a:gd name="T81" fmla="*/ 67 h 88"/>
                <a:gd name="T82" fmla="*/ 22 w 66"/>
                <a:gd name="T83" fmla="*/ 72 h 88"/>
                <a:gd name="T84" fmla="*/ 18 w 66"/>
                <a:gd name="T85" fmla="*/ 74 h 88"/>
                <a:gd name="T86" fmla="*/ 14 w 66"/>
                <a:gd name="T87" fmla="*/ 67 h 88"/>
                <a:gd name="T88" fmla="*/ 11 w 66"/>
                <a:gd name="T89" fmla="*/ 55 h 88"/>
                <a:gd name="T90" fmla="*/ 9 w 66"/>
                <a:gd name="T91" fmla="*/ 48 h 88"/>
                <a:gd name="T92" fmla="*/ 9 w 66"/>
                <a:gd name="T93" fmla="*/ 39 h 88"/>
                <a:gd name="T94" fmla="*/ 4 w 66"/>
                <a:gd name="T95" fmla="*/ 33 h 88"/>
                <a:gd name="T96" fmla="*/ 0 w 66"/>
                <a:gd name="T97" fmla="*/ 29 h 88"/>
                <a:gd name="T98" fmla="*/ 6 w 66"/>
                <a:gd name="T99" fmla="*/ 22 h 88"/>
                <a:gd name="T100" fmla="*/ 12 w 66"/>
                <a:gd name="T101" fmla="*/ 20 h 88"/>
                <a:gd name="T102" fmla="*/ 6 w 66"/>
                <a:gd name="T103" fmla="*/ 15 h 88"/>
                <a:gd name="T104" fmla="*/ 0 w 66"/>
                <a:gd name="T105" fmla="*/ 9 h 88"/>
                <a:gd name="T106" fmla="*/ 6 w 66"/>
                <a:gd name="T107" fmla="*/ 3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6" h="88">
                  <a:moveTo>
                    <a:pt x="55" y="74"/>
                  </a:moveTo>
                  <a:lnTo>
                    <a:pt x="56" y="74"/>
                  </a:lnTo>
                  <a:lnTo>
                    <a:pt x="56" y="74"/>
                  </a:lnTo>
                  <a:lnTo>
                    <a:pt x="56" y="75"/>
                  </a:lnTo>
                  <a:lnTo>
                    <a:pt x="56" y="77"/>
                  </a:lnTo>
                  <a:lnTo>
                    <a:pt x="55" y="77"/>
                  </a:lnTo>
                  <a:lnTo>
                    <a:pt x="55" y="77"/>
                  </a:lnTo>
                  <a:lnTo>
                    <a:pt x="55" y="75"/>
                  </a:lnTo>
                  <a:lnTo>
                    <a:pt x="55" y="74"/>
                  </a:lnTo>
                  <a:lnTo>
                    <a:pt x="55" y="74"/>
                  </a:lnTo>
                  <a:close/>
                  <a:moveTo>
                    <a:pt x="55" y="70"/>
                  </a:moveTo>
                  <a:lnTo>
                    <a:pt x="55" y="70"/>
                  </a:lnTo>
                  <a:lnTo>
                    <a:pt x="55" y="72"/>
                  </a:lnTo>
                  <a:lnTo>
                    <a:pt x="55" y="72"/>
                  </a:lnTo>
                  <a:lnTo>
                    <a:pt x="55" y="74"/>
                  </a:lnTo>
                  <a:lnTo>
                    <a:pt x="55" y="72"/>
                  </a:lnTo>
                  <a:lnTo>
                    <a:pt x="55" y="72"/>
                  </a:lnTo>
                  <a:lnTo>
                    <a:pt x="55" y="70"/>
                  </a:lnTo>
                  <a:close/>
                  <a:moveTo>
                    <a:pt x="44" y="61"/>
                  </a:moveTo>
                  <a:lnTo>
                    <a:pt x="45" y="64"/>
                  </a:lnTo>
                  <a:lnTo>
                    <a:pt x="45" y="66"/>
                  </a:lnTo>
                  <a:lnTo>
                    <a:pt x="44" y="67"/>
                  </a:lnTo>
                  <a:lnTo>
                    <a:pt x="42" y="67"/>
                  </a:lnTo>
                  <a:lnTo>
                    <a:pt x="44" y="61"/>
                  </a:lnTo>
                  <a:close/>
                  <a:moveTo>
                    <a:pt x="48" y="59"/>
                  </a:moveTo>
                  <a:lnTo>
                    <a:pt x="48" y="61"/>
                  </a:lnTo>
                  <a:lnTo>
                    <a:pt x="50" y="63"/>
                  </a:lnTo>
                  <a:lnTo>
                    <a:pt x="50" y="63"/>
                  </a:lnTo>
                  <a:lnTo>
                    <a:pt x="50" y="64"/>
                  </a:lnTo>
                  <a:lnTo>
                    <a:pt x="50" y="64"/>
                  </a:lnTo>
                  <a:lnTo>
                    <a:pt x="48" y="64"/>
                  </a:lnTo>
                  <a:lnTo>
                    <a:pt x="48" y="63"/>
                  </a:lnTo>
                  <a:lnTo>
                    <a:pt x="48" y="61"/>
                  </a:lnTo>
                  <a:lnTo>
                    <a:pt x="48" y="59"/>
                  </a:lnTo>
                  <a:close/>
                  <a:moveTo>
                    <a:pt x="36" y="56"/>
                  </a:moveTo>
                  <a:lnTo>
                    <a:pt x="37" y="58"/>
                  </a:lnTo>
                  <a:lnTo>
                    <a:pt x="37" y="58"/>
                  </a:lnTo>
                  <a:lnTo>
                    <a:pt x="37" y="59"/>
                  </a:lnTo>
                  <a:lnTo>
                    <a:pt x="39" y="59"/>
                  </a:lnTo>
                  <a:lnTo>
                    <a:pt x="41" y="63"/>
                  </a:lnTo>
                  <a:lnTo>
                    <a:pt x="41" y="64"/>
                  </a:lnTo>
                  <a:lnTo>
                    <a:pt x="39" y="67"/>
                  </a:lnTo>
                  <a:lnTo>
                    <a:pt x="39" y="69"/>
                  </a:lnTo>
                  <a:lnTo>
                    <a:pt x="36" y="69"/>
                  </a:lnTo>
                  <a:lnTo>
                    <a:pt x="36" y="69"/>
                  </a:lnTo>
                  <a:lnTo>
                    <a:pt x="37" y="64"/>
                  </a:lnTo>
                  <a:lnTo>
                    <a:pt x="37" y="63"/>
                  </a:lnTo>
                  <a:lnTo>
                    <a:pt x="37" y="61"/>
                  </a:lnTo>
                  <a:lnTo>
                    <a:pt x="36" y="59"/>
                  </a:lnTo>
                  <a:lnTo>
                    <a:pt x="36" y="59"/>
                  </a:lnTo>
                  <a:lnTo>
                    <a:pt x="36" y="58"/>
                  </a:lnTo>
                  <a:lnTo>
                    <a:pt x="34" y="56"/>
                  </a:lnTo>
                  <a:lnTo>
                    <a:pt x="36" y="56"/>
                  </a:lnTo>
                  <a:close/>
                  <a:moveTo>
                    <a:pt x="36" y="53"/>
                  </a:moveTo>
                  <a:lnTo>
                    <a:pt x="37" y="55"/>
                  </a:lnTo>
                  <a:lnTo>
                    <a:pt x="37" y="56"/>
                  </a:lnTo>
                  <a:lnTo>
                    <a:pt x="36" y="55"/>
                  </a:lnTo>
                  <a:lnTo>
                    <a:pt x="36" y="55"/>
                  </a:lnTo>
                  <a:lnTo>
                    <a:pt x="36" y="55"/>
                  </a:lnTo>
                  <a:lnTo>
                    <a:pt x="36" y="53"/>
                  </a:lnTo>
                  <a:close/>
                  <a:moveTo>
                    <a:pt x="4" y="0"/>
                  </a:moveTo>
                  <a:lnTo>
                    <a:pt x="6" y="1"/>
                  </a:lnTo>
                  <a:lnTo>
                    <a:pt x="7" y="3"/>
                  </a:lnTo>
                  <a:lnTo>
                    <a:pt x="9" y="3"/>
                  </a:lnTo>
                  <a:lnTo>
                    <a:pt x="9" y="4"/>
                  </a:lnTo>
                  <a:lnTo>
                    <a:pt x="9" y="4"/>
                  </a:lnTo>
                  <a:lnTo>
                    <a:pt x="11" y="4"/>
                  </a:lnTo>
                  <a:lnTo>
                    <a:pt x="11" y="4"/>
                  </a:lnTo>
                  <a:lnTo>
                    <a:pt x="12" y="4"/>
                  </a:lnTo>
                  <a:lnTo>
                    <a:pt x="12" y="4"/>
                  </a:lnTo>
                  <a:lnTo>
                    <a:pt x="12" y="4"/>
                  </a:lnTo>
                  <a:lnTo>
                    <a:pt x="14" y="4"/>
                  </a:lnTo>
                  <a:lnTo>
                    <a:pt x="12" y="3"/>
                  </a:lnTo>
                  <a:lnTo>
                    <a:pt x="12" y="3"/>
                  </a:lnTo>
                  <a:lnTo>
                    <a:pt x="12" y="3"/>
                  </a:lnTo>
                  <a:lnTo>
                    <a:pt x="14" y="3"/>
                  </a:lnTo>
                  <a:lnTo>
                    <a:pt x="14" y="3"/>
                  </a:lnTo>
                  <a:lnTo>
                    <a:pt x="14" y="3"/>
                  </a:lnTo>
                  <a:lnTo>
                    <a:pt x="15" y="4"/>
                  </a:lnTo>
                  <a:lnTo>
                    <a:pt x="15" y="6"/>
                  </a:lnTo>
                  <a:lnTo>
                    <a:pt x="15" y="7"/>
                  </a:lnTo>
                  <a:lnTo>
                    <a:pt x="17" y="7"/>
                  </a:lnTo>
                  <a:lnTo>
                    <a:pt x="18" y="9"/>
                  </a:lnTo>
                  <a:lnTo>
                    <a:pt x="20" y="9"/>
                  </a:lnTo>
                  <a:lnTo>
                    <a:pt x="22" y="9"/>
                  </a:lnTo>
                  <a:lnTo>
                    <a:pt x="22" y="7"/>
                  </a:lnTo>
                  <a:lnTo>
                    <a:pt x="22" y="6"/>
                  </a:lnTo>
                  <a:lnTo>
                    <a:pt x="22" y="6"/>
                  </a:lnTo>
                  <a:lnTo>
                    <a:pt x="22" y="6"/>
                  </a:lnTo>
                  <a:lnTo>
                    <a:pt x="23" y="6"/>
                  </a:lnTo>
                  <a:lnTo>
                    <a:pt x="23" y="6"/>
                  </a:lnTo>
                  <a:lnTo>
                    <a:pt x="25" y="9"/>
                  </a:lnTo>
                  <a:lnTo>
                    <a:pt x="25" y="11"/>
                  </a:lnTo>
                  <a:lnTo>
                    <a:pt x="25" y="15"/>
                  </a:lnTo>
                  <a:lnTo>
                    <a:pt x="25" y="18"/>
                  </a:lnTo>
                  <a:lnTo>
                    <a:pt x="25" y="18"/>
                  </a:lnTo>
                  <a:lnTo>
                    <a:pt x="25" y="20"/>
                  </a:lnTo>
                  <a:lnTo>
                    <a:pt x="25" y="20"/>
                  </a:lnTo>
                  <a:lnTo>
                    <a:pt x="26" y="20"/>
                  </a:lnTo>
                  <a:lnTo>
                    <a:pt x="28" y="20"/>
                  </a:lnTo>
                  <a:lnTo>
                    <a:pt x="30" y="20"/>
                  </a:lnTo>
                  <a:lnTo>
                    <a:pt x="31" y="22"/>
                  </a:lnTo>
                  <a:lnTo>
                    <a:pt x="34" y="22"/>
                  </a:lnTo>
                  <a:lnTo>
                    <a:pt x="36" y="22"/>
                  </a:lnTo>
                  <a:lnTo>
                    <a:pt x="37" y="22"/>
                  </a:lnTo>
                  <a:lnTo>
                    <a:pt x="39" y="22"/>
                  </a:lnTo>
                  <a:lnTo>
                    <a:pt x="42" y="22"/>
                  </a:lnTo>
                  <a:lnTo>
                    <a:pt x="47" y="22"/>
                  </a:lnTo>
                  <a:lnTo>
                    <a:pt x="48" y="22"/>
                  </a:lnTo>
                  <a:lnTo>
                    <a:pt x="48" y="22"/>
                  </a:lnTo>
                  <a:lnTo>
                    <a:pt x="53" y="22"/>
                  </a:lnTo>
                  <a:lnTo>
                    <a:pt x="58" y="22"/>
                  </a:lnTo>
                  <a:lnTo>
                    <a:pt x="59" y="22"/>
                  </a:lnTo>
                  <a:lnTo>
                    <a:pt x="63" y="23"/>
                  </a:lnTo>
                  <a:lnTo>
                    <a:pt x="64" y="25"/>
                  </a:lnTo>
                  <a:lnTo>
                    <a:pt x="64" y="25"/>
                  </a:lnTo>
                  <a:lnTo>
                    <a:pt x="64" y="26"/>
                  </a:lnTo>
                  <a:lnTo>
                    <a:pt x="63" y="26"/>
                  </a:lnTo>
                  <a:lnTo>
                    <a:pt x="63" y="26"/>
                  </a:lnTo>
                  <a:lnTo>
                    <a:pt x="61" y="26"/>
                  </a:lnTo>
                  <a:lnTo>
                    <a:pt x="59" y="26"/>
                  </a:lnTo>
                  <a:lnTo>
                    <a:pt x="59" y="28"/>
                  </a:lnTo>
                  <a:lnTo>
                    <a:pt x="59" y="28"/>
                  </a:lnTo>
                  <a:lnTo>
                    <a:pt x="59" y="29"/>
                  </a:lnTo>
                  <a:lnTo>
                    <a:pt x="58" y="31"/>
                  </a:lnTo>
                  <a:lnTo>
                    <a:pt x="58" y="33"/>
                  </a:lnTo>
                  <a:lnTo>
                    <a:pt x="58" y="33"/>
                  </a:lnTo>
                  <a:lnTo>
                    <a:pt x="58" y="34"/>
                  </a:lnTo>
                  <a:lnTo>
                    <a:pt x="56" y="34"/>
                  </a:lnTo>
                  <a:lnTo>
                    <a:pt x="56" y="34"/>
                  </a:lnTo>
                  <a:lnTo>
                    <a:pt x="56" y="34"/>
                  </a:lnTo>
                  <a:lnTo>
                    <a:pt x="55" y="36"/>
                  </a:lnTo>
                  <a:lnTo>
                    <a:pt x="55" y="36"/>
                  </a:lnTo>
                  <a:lnTo>
                    <a:pt x="55" y="36"/>
                  </a:lnTo>
                  <a:lnTo>
                    <a:pt x="53" y="36"/>
                  </a:lnTo>
                  <a:lnTo>
                    <a:pt x="53" y="36"/>
                  </a:lnTo>
                  <a:lnTo>
                    <a:pt x="52" y="36"/>
                  </a:lnTo>
                  <a:lnTo>
                    <a:pt x="52" y="37"/>
                  </a:lnTo>
                  <a:lnTo>
                    <a:pt x="50" y="37"/>
                  </a:lnTo>
                  <a:lnTo>
                    <a:pt x="50" y="37"/>
                  </a:lnTo>
                  <a:lnTo>
                    <a:pt x="48" y="37"/>
                  </a:lnTo>
                  <a:lnTo>
                    <a:pt x="47" y="37"/>
                  </a:lnTo>
                  <a:lnTo>
                    <a:pt x="47" y="39"/>
                  </a:lnTo>
                  <a:lnTo>
                    <a:pt x="47" y="39"/>
                  </a:lnTo>
                  <a:lnTo>
                    <a:pt x="45" y="40"/>
                  </a:lnTo>
                  <a:lnTo>
                    <a:pt x="45" y="42"/>
                  </a:lnTo>
                  <a:lnTo>
                    <a:pt x="45" y="44"/>
                  </a:lnTo>
                  <a:lnTo>
                    <a:pt x="45" y="45"/>
                  </a:lnTo>
                  <a:lnTo>
                    <a:pt x="45" y="48"/>
                  </a:lnTo>
                  <a:lnTo>
                    <a:pt x="47" y="53"/>
                  </a:lnTo>
                  <a:lnTo>
                    <a:pt x="47" y="53"/>
                  </a:lnTo>
                  <a:lnTo>
                    <a:pt x="47" y="53"/>
                  </a:lnTo>
                  <a:lnTo>
                    <a:pt x="47" y="53"/>
                  </a:lnTo>
                  <a:lnTo>
                    <a:pt x="47" y="53"/>
                  </a:lnTo>
                  <a:lnTo>
                    <a:pt x="47" y="52"/>
                  </a:lnTo>
                  <a:lnTo>
                    <a:pt x="48" y="52"/>
                  </a:lnTo>
                  <a:lnTo>
                    <a:pt x="48" y="52"/>
                  </a:lnTo>
                  <a:lnTo>
                    <a:pt x="48" y="52"/>
                  </a:lnTo>
                  <a:lnTo>
                    <a:pt x="50" y="53"/>
                  </a:lnTo>
                  <a:lnTo>
                    <a:pt x="50" y="55"/>
                  </a:lnTo>
                  <a:lnTo>
                    <a:pt x="52" y="55"/>
                  </a:lnTo>
                  <a:lnTo>
                    <a:pt x="52" y="55"/>
                  </a:lnTo>
                  <a:lnTo>
                    <a:pt x="53" y="53"/>
                  </a:lnTo>
                  <a:lnTo>
                    <a:pt x="53" y="53"/>
                  </a:lnTo>
                  <a:lnTo>
                    <a:pt x="53" y="52"/>
                  </a:lnTo>
                  <a:lnTo>
                    <a:pt x="53" y="50"/>
                  </a:lnTo>
                  <a:lnTo>
                    <a:pt x="53" y="48"/>
                  </a:lnTo>
                  <a:lnTo>
                    <a:pt x="55" y="47"/>
                  </a:lnTo>
                  <a:lnTo>
                    <a:pt x="56" y="47"/>
                  </a:lnTo>
                  <a:lnTo>
                    <a:pt x="56" y="45"/>
                  </a:lnTo>
                  <a:lnTo>
                    <a:pt x="56" y="44"/>
                  </a:lnTo>
                  <a:lnTo>
                    <a:pt x="56" y="44"/>
                  </a:lnTo>
                  <a:lnTo>
                    <a:pt x="58" y="44"/>
                  </a:lnTo>
                  <a:lnTo>
                    <a:pt x="58" y="44"/>
                  </a:lnTo>
                  <a:lnTo>
                    <a:pt x="59" y="44"/>
                  </a:lnTo>
                  <a:lnTo>
                    <a:pt x="59" y="44"/>
                  </a:lnTo>
                  <a:lnTo>
                    <a:pt x="59" y="44"/>
                  </a:lnTo>
                  <a:lnTo>
                    <a:pt x="61" y="47"/>
                  </a:lnTo>
                  <a:lnTo>
                    <a:pt x="61" y="50"/>
                  </a:lnTo>
                  <a:lnTo>
                    <a:pt x="61" y="50"/>
                  </a:lnTo>
                  <a:lnTo>
                    <a:pt x="61" y="53"/>
                  </a:lnTo>
                  <a:lnTo>
                    <a:pt x="63" y="55"/>
                  </a:lnTo>
                  <a:lnTo>
                    <a:pt x="63" y="56"/>
                  </a:lnTo>
                  <a:lnTo>
                    <a:pt x="63" y="58"/>
                  </a:lnTo>
                  <a:lnTo>
                    <a:pt x="63" y="58"/>
                  </a:lnTo>
                  <a:lnTo>
                    <a:pt x="64" y="59"/>
                  </a:lnTo>
                  <a:lnTo>
                    <a:pt x="64" y="61"/>
                  </a:lnTo>
                  <a:lnTo>
                    <a:pt x="64" y="63"/>
                  </a:lnTo>
                  <a:lnTo>
                    <a:pt x="64" y="69"/>
                  </a:lnTo>
                  <a:lnTo>
                    <a:pt x="64" y="70"/>
                  </a:lnTo>
                  <a:lnTo>
                    <a:pt x="66" y="70"/>
                  </a:lnTo>
                  <a:lnTo>
                    <a:pt x="66" y="75"/>
                  </a:lnTo>
                  <a:lnTo>
                    <a:pt x="66" y="77"/>
                  </a:lnTo>
                  <a:lnTo>
                    <a:pt x="66" y="80"/>
                  </a:lnTo>
                  <a:lnTo>
                    <a:pt x="66" y="80"/>
                  </a:lnTo>
                  <a:lnTo>
                    <a:pt x="66" y="80"/>
                  </a:lnTo>
                  <a:lnTo>
                    <a:pt x="64" y="80"/>
                  </a:lnTo>
                  <a:lnTo>
                    <a:pt x="64" y="80"/>
                  </a:lnTo>
                  <a:lnTo>
                    <a:pt x="64" y="78"/>
                  </a:lnTo>
                  <a:lnTo>
                    <a:pt x="63" y="78"/>
                  </a:lnTo>
                  <a:lnTo>
                    <a:pt x="61" y="78"/>
                  </a:lnTo>
                  <a:lnTo>
                    <a:pt x="61" y="78"/>
                  </a:lnTo>
                  <a:lnTo>
                    <a:pt x="59" y="80"/>
                  </a:lnTo>
                  <a:lnTo>
                    <a:pt x="59" y="80"/>
                  </a:lnTo>
                  <a:lnTo>
                    <a:pt x="59" y="81"/>
                  </a:lnTo>
                  <a:lnTo>
                    <a:pt x="59" y="83"/>
                  </a:lnTo>
                  <a:lnTo>
                    <a:pt x="61" y="83"/>
                  </a:lnTo>
                  <a:lnTo>
                    <a:pt x="61" y="85"/>
                  </a:lnTo>
                  <a:lnTo>
                    <a:pt x="61" y="86"/>
                  </a:lnTo>
                  <a:lnTo>
                    <a:pt x="61" y="86"/>
                  </a:lnTo>
                  <a:lnTo>
                    <a:pt x="61" y="88"/>
                  </a:lnTo>
                  <a:lnTo>
                    <a:pt x="61" y="88"/>
                  </a:lnTo>
                  <a:lnTo>
                    <a:pt x="59" y="86"/>
                  </a:lnTo>
                  <a:lnTo>
                    <a:pt x="59" y="85"/>
                  </a:lnTo>
                  <a:lnTo>
                    <a:pt x="58" y="81"/>
                  </a:lnTo>
                  <a:lnTo>
                    <a:pt x="56" y="77"/>
                  </a:lnTo>
                  <a:lnTo>
                    <a:pt x="56" y="74"/>
                  </a:lnTo>
                  <a:lnTo>
                    <a:pt x="55" y="72"/>
                  </a:lnTo>
                  <a:lnTo>
                    <a:pt x="55" y="67"/>
                  </a:lnTo>
                  <a:lnTo>
                    <a:pt x="55" y="66"/>
                  </a:lnTo>
                  <a:lnTo>
                    <a:pt x="55" y="64"/>
                  </a:lnTo>
                  <a:lnTo>
                    <a:pt x="55" y="64"/>
                  </a:lnTo>
                  <a:lnTo>
                    <a:pt x="55" y="64"/>
                  </a:lnTo>
                  <a:lnTo>
                    <a:pt x="53" y="66"/>
                  </a:lnTo>
                  <a:lnTo>
                    <a:pt x="53" y="64"/>
                  </a:lnTo>
                  <a:lnTo>
                    <a:pt x="52" y="63"/>
                  </a:lnTo>
                  <a:lnTo>
                    <a:pt x="50" y="59"/>
                  </a:lnTo>
                  <a:lnTo>
                    <a:pt x="48" y="58"/>
                  </a:lnTo>
                  <a:lnTo>
                    <a:pt x="48" y="56"/>
                  </a:lnTo>
                  <a:lnTo>
                    <a:pt x="48" y="58"/>
                  </a:lnTo>
                  <a:lnTo>
                    <a:pt x="47" y="58"/>
                  </a:lnTo>
                  <a:lnTo>
                    <a:pt x="45" y="59"/>
                  </a:lnTo>
                  <a:lnTo>
                    <a:pt x="44" y="61"/>
                  </a:lnTo>
                  <a:lnTo>
                    <a:pt x="42" y="61"/>
                  </a:lnTo>
                  <a:lnTo>
                    <a:pt x="39" y="58"/>
                  </a:lnTo>
                  <a:lnTo>
                    <a:pt x="37" y="55"/>
                  </a:lnTo>
                  <a:lnTo>
                    <a:pt x="37" y="53"/>
                  </a:lnTo>
                  <a:lnTo>
                    <a:pt x="37" y="50"/>
                  </a:lnTo>
                  <a:lnTo>
                    <a:pt x="37" y="48"/>
                  </a:lnTo>
                  <a:lnTo>
                    <a:pt x="37" y="47"/>
                  </a:lnTo>
                  <a:lnTo>
                    <a:pt x="36" y="45"/>
                  </a:lnTo>
                  <a:lnTo>
                    <a:pt x="36" y="45"/>
                  </a:lnTo>
                  <a:lnTo>
                    <a:pt x="36" y="47"/>
                  </a:lnTo>
                  <a:lnTo>
                    <a:pt x="36" y="47"/>
                  </a:lnTo>
                  <a:lnTo>
                    <a:pt x="36" y="48"/>
                  </a:lnTo>
                  <a:lnTo>
                    <a:pt x="34" y="48"/>
                  </a:lnTo>
                  <a:lnTo>
                    <a:pt x="31" y="47"/>
                  </a:lnTo>
                  <a:lnTo>
                    <a:pt x="33" y="48"/>
                  </a:lnTo>
                  <a:lnTo>
                    <a:pt x="36" y="48"/>
                  </a:lnTo>
                  <a:lnTo>
                    <a:pt x="36" y="50"/>
                  </a:lnTo>
                  <a:lnTo>
                    <a:pt x="36" y="52"/>
                  </a:lnTo>
                  <a:lnTo>
                    <a:pt x="36" y="53"/>
                  </a:lnTo>
                  <a:lnTo>
                    <a:pt x="36" y="53"/>
                  </a:lnTo>
                  <a:lnTo>
                    <a:pt x="34" y="53"/>
                  </a:lnTo>
                  <a:lnTo>
                    <a:pt x="34" y="55"/>
                  </a:lnTo>
                  <a:lnTo>
                    <a:pt x="36" y="56"/>
                  </a:lnTo>
                  <a:lnTo>
                    <a:pt x="34" y="56"/>
                  </a:lnTo>
                  <a:lnTo>
                    <a:pt x="34" y="56"/>
                  </a:lnTo>
                  <a:lnTo>
                    <a:pt x="34" y="58"/>
                  </a:lnTo>
                  <a:lnTo>
                    <a:pt x="34" y="59"/>
                  </a:lnTo>
                  <a:lnTo>
                    <a:pt x="34" y="59"/>
                  </a:lnTo>
                  <a:lnTo>
                    <a:pt x="34" y="61"/>
                  </a:lnTo>
                  <a:lnTo>
                    <a:pt x="36" y="61"/>
                  </a:lnTo>
                  <a:lnTo>
                    <a:pt x="36" y="63"/>
                  </a:lnTo>
                  <a:lnTo>
                    <a:pt x="37" y="64"/>
                  </a:lnTo>
                  <a:lnTo>
                    <a:pt x="36" y="66"/>
                  </a:lnTo>
                  <a:lnTo>
                    <a:pt x="36" y="66"/>
                  </a:lnTo>
                  <a:lnTo>
                    <a:pt x="34" y="67"/>
                  </a:lnTo>
                  <a:lnTo>
                    <a:pt x="33" y="69"/>
                  </a:lnTo>
                  <a:lnTo>
                    <a:pt x="33" y="70"/>
                  </a:lnTo>
                  <a:lnTo>
                    <a:pt x="31" y="72"/>
                  </a:lnTo>
                  <a:lnTo>
                    <a:pt x="30" y="72"/>
                  </a:lnTo>
                  <a:lnTo>
                    <a:pt x="30" y="72"/>
                  </a:lnTo>
                  <a:lnTo>
                    <a:pt x="30" y="70"/>
                  </a:lnTo>
                  <a:lnTo>
                    <a:pt x="30" y="70"/>
                  </a:lnTo>
                  <a:lnTo>
                    <a:pt x="30" y="69"/>
                  </a:lnTo>
                  <a:lnTo>
                    <a:pt x="31" y="67"/>
                  </a:lnTo>
                  <a:lnTo>
                    <a:pt x="30" y="67"/>
                  </a:lnTo>
                  <a:lnTo>
                    <a:pt x="30" y="67"/>
                  </a:lnTo>
                  <a:lnTo>
                    <a:pt x="26" y="69"/>
                  </a:lnTo>
                  <a:lnTo>
                    <a:pt x="26" y="67"/>
                  </a:lnTo>
                  <a:lnTo>
                    <a:pt x="26" y="66"/>
                  </a:lnTo>
                  <a:lnTo>
                    <a:pt x="26" y="64"/>
                  </a:lnTo>
                  <a:lnTo>
                    <a:pt x="28" y="63"/>
                  </a:lnTo>
                  <a:lnTo>
                    <a:pt x="26" y="64"/>
                  </a:lnTo>
                  <a:lnTo>
                    <a:pt x="26" y="66"/>
                  </a:lnTo>
                  <a:lnTo>
                    <a:pt x="26" y="67"/>
                  </a:lnTo>
                  <a:lnTo>
                    <a:pt x="26" y="69"/>
                  </a:lnTo>
                  <a:lnTo>
                    <a:pt x="25" y="70"/>
                  </a:lnTo>
                  <a:lnTo>
                    <a:pt x="25" y="70"/>
                  </a:lnTo>
                  <a:lnTo>
                    <a:pt x="23" y="72"/>
                  </a:lnTo>
                  <a:lnTo>
                    <a:pt x="22" y="72"/>
                  </a:lnTo>
                  <a:lnTo>
                    <a:pt x="22" y="74"/>
                  </a:lnTo>
                  <a:lnTo>
                    <a:pt x="22" y="72"/>
                  </a:lnTo>
                  <a:lnTo>
                    <a:pt x="22" y="70"/>
                  </a:lnTo>
                  <a:lnTo>
                    <a:pt x="20" y="66"/>
                  </a:lnTo>
                  <a:lnTo>
                    <a:pt x="20" y="66"/>
                  </a:lnTo>
                  <a:lnTo>
                    <a:pt x="20" y="69"/>
                  </a:lnTo>
                  <a:lnTo>
                    <a:pt x="20" y="70"/>
                  </a:lnTo>
                  <a:lnTo>
                    <a:pt x="20" y="72"/>
                  </a:lnTo>
                  <a:lnTo>
                    <a:pt x="18" y="74"/>
                  </a:lnTo>
                  <a:lnTo>
                    <a:pt x="17" y="74"/>
                  </a:lnTo>
                  <a:lnTo>
                    <a:pt x="17" y="74"/>
                  </a:lnTo>
                  <a:lnTo>
                    <a:pt x="15" y="72"/>
                  </a:lnTo>
                  <a:lnTo>
                    <a:pt x="15" y="72"/>
                  </a:lnTo>
                  <a:lnTo>
                    <a:pt x="14" y="69"/>
                  </a:lnTo>
                  <a:lnTo>
                    <a:pt x="14" y="69"/>
                  </a:lnTo>
                  <a:lnTo>
                    <a:pt x="14" y="67"/>
                  </a:lnTo>
                  <a:lnTo>
                    <a:pt x="14" y="66"/>
                  </a:lnTo>
                  <a:lnTo>
                    <a:pt x="12" y="63"/>
                  </a:lnTo>
                  <a:lnTo>
                    <a:pt x="12" y="59"/>
                  </a:lnTo>
                  <a:lnTo>
                    <a:pt x="12" y="59"/>
                  </a:lnTo>
                  <a:lnTo>
                    <a:pt x="12" y="59"/>
                  </a:lnTo>
                  <a:lnTo>
                    <a:pt x="12" y="56"/>
                  </a:lnTo>
                  <a:lnTo>
                    <a:pt x="11" y="55"/>
                  </a:lnTo>
                  <a:lnTo>
                    <a:pt x="11" y="53"/>
                  </a:lnTo>
                  <a:lnTo>
                    <a:pt x="12" y="52"/>
                  </a:lnTo>
                  <a:lnTo>
                    <a:pt x="12" y="52"/>
                  </a:lnTo>
                  <a:lnTo>
                    <a:pt x="11" y="52"/>
                  </a:lnTo>
                  <a:lnTo>
                    <a:pt x="9" y="50"/>
                  </a:lnTo>
                  <a:lnTo>
                    <a:pt x="9" y="50"/>
                  </a:lnTo>
                  <a:lnTo>
                    <a:pt x="9" y="48"/>
                  </a:lnTo>
                  <a:lnTo>
                    <a:pt x="9" y="47"/>
                  </a:lnTo>
                  <a:lnTo>
                    <a:pt x="7" y="47"/>
                  </a:lnTo>
                  <a:lnTo>
                    <a:pt x="7" y="45"/>
                  </a:lnTo>
                  <a:lnTo>
                    <a:pt x="7" y="45"/>
                  </a:lnTo>
                  <a:lnTo>
                    <a:pt x="7" y="44"/>
                  </a:lnTo>
                  <a:lnTo>
                    <a:pt x="7" y="42"/>
                  </a:lnTo>
                  <a:lnTo>
                    <a:pt x="9" y="39"/>
                  </a:lnTo>
                  <a:lnTo>
                    <a:pt x="9" y="39"/>
                  </a:lnTo>
                  <a:lnTo>
                    <a:pt x="9" y="36"/>
                  </a:lnTo>
                  <a:lnTo>
                    <a:pt x="9" y="36"/>
                  </a:lnTo>
                  <a:lnTo>
                    <a:pt x="9" y="36"/>
                  </a:lnTo>
                  <a:lnTo>
                    <a:pt x="7" y="34"/>
                  </a:lnTo>
                  <a:lnTo>
                    <a:pt x="6" y="34"/>
                  </a:lnTo>
                  <a:lnTo>
                    <a:pt x="4" y="33"/>
                  </a:lnTo>
                  <a:lnTo>
                    <a:pt x="4" y="33"/>
                  </a:lnTo>
                  <a:lnTo>
                    <a:pt x="3" y="33"/>
                  </a:lnTo>
                  <a:lnTo>
                    <a:pt x="3" y="33"/>
                  </a:lnTo>
                  <a:lnTo>
                    <a:pt x="1" y="31"/>
                  </a:lnTo>
                  <a:lnTo>
                    <a:pt x="0" y="31"/>
                  </a:lnTo>
                  <a:lnTo>
                    <a:pt x="0" y="29"/>
                  </a:lnTo>
                  <a:lnTo>
                    <a:pt x="0" y="29"/>
                  </a:lnTo>
                  <a:lnTo>
                    <a:pt x="0" y="28"/>
                  </a:lnTo>
                  <a:lnTo>
                    <a:pt x="1" y="25"/>
                  </a:lnTo>
                  <a:lnTo>
                    <a:pt x="1" y="25"/>
                  </a:lnTo>
                  <a:lnTo>
                    <a:pt x="3" y="26"/>
                  </a:lnTo>
                  <a:lnTo>
                    <a:pt x="3" y="26"/>
                  </a:lnTo>
                  <a:lnTo>
                    <a:pt x="4" y="25"/>
                  </a:lnTo>
                  <a:lnTo>
                    <a:pt x="6" y="22"/>
                  </a:lnTo>
                  <a:lnTo>
                    <a:pt x="7" y="22"/>
                  </a:lnTo>
                  <a:lnTo>
                    <a:pt x="9" y="22"/>
                  </a:lnTo>
                  <a:lnTo>
                    <a:pt x="9" y="22"/>
                  </a:lnTo>
                  <a:lnTo>
                    <a:pt x="11" y="22"/>
                  </a:lnTo>
                  <a:lnTo>
                    <a:pt x="12" y="22"/>
                  </a:lnTo>
                  <a:lnTo>
                    <a:pt x="12" y="20"/>
                  </a:lnTo>
                  <a:lnTo>
                    <a:pt x="12" y="20"/>
                  </a:lnTo>
                  <a:lnTo>
                    <a:pt x="12" y="20"/>
                  </a:lnTo>
                  <a:lnTo>
                    <a:pt x="11" y="18"/>
                  </a:lnTo>
                  <a:lnTo>
                    <a:pt x="11" y="18"/>
                  </a:lnTo>
                  <a:lnTo>
                    <a:pt x="11" y="17"/>
                  </a:lnTo>
                  <a:lnTo>
                    <a:pt x="11" y="17"/>
                  </a:lnTo>
                  <a:lnTo>
                    <a:pt x="7" y="17"/>
                  </a:lnTo>
                  <a:lnTo>
                    <a:pt x="6" y="15"/>
                  </a:lnTo>
                  <a:lnTo>
                    <a:pt x="6" y="15"/>
                  </a:lnTo>
                  <a:lnTo>
                    <a:pt x="4" y="14"/>
                  </a:lnTo>
                  <a:lnTo>
                    <a:pt x="3" y="12"/>
                  </a:lnTo>
                  <a:lnTo>
                    <a:pt x="1" y="12"/>
                  </a:lnTo>
                  <a:lnTo>
                    <a:pt x="1" y="11"/>
                  </a:lnTo>
                  <a:lnTo>
                    <a:pt x="0" y="11"/>
                  </a:lnTo>
                  <a:lnTo>
                    <a:pt x="0" y="9"/>
                  </a:lnTo>
                  <a:lnTo>
                    <a:pt x="1" y="9"/>
                  </a:lnTo>
                  <a:lnTo>
                    <a:pt x="1" y="7"/>
                  </a:lnTo>
                  <a:lnTo>
                    <a:pt x="3" y="6"/>
                  </a:lnTo>
                  <a:lnTo>
                    <a:pt x="4" y="4"/>
                  </a:lnTo>
                  <a:lnTo>
                    <a:pt x="4" y="4"/>
                  </a:lnTo>
                  <a:lnTo>
                    <a:pt x="6" y="3"/>
                  </a:lnTo>
                  <a:lnTo>
                    <a:pt x="6" y="3"/>
                  </a:lnTo>
                  <a:lnTo>
                    <a:pt x="6" y="1"/>
                  </a:lnTo>
                  <a:lnTo>
                    <a:pt x="4" y="1"/>
                  </a:lnTo>
                  <a:lnTo>
                    <a:pt x="4" y="1"/>
                  </a:lnTo>
                  <a:lnTo>
                    <a:pt x="4" y="1"/>
                  </a:lnTo>
                  <a:lnTo>
                    <a:pt x="4" y="0"/>
                  </a:lnTo>
                  <a:lnTo>
                    <a:pt x="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37" name="Freeform 334">
              <a:extLst>
                <a:ext uri="{FF2B5EF4-FFF2-40B4-BE49-F238E27FC236}">
                  <a16:creationId xmlns:a16="http://schemas.microsoft.com/office/drawing/2014/main" id="{C2D9284A-BEBF-4489-5DCE-64EE6EE31D87}"/>
                </a:ext>
              </a:extLst>
            </p:cNvPr>
            <p:cNvSpPr>
              <a:spLocks/>
            </p:cNvSpPr>
            <p:nvPr/>
          </p:nvSpPr>
          <p:spPr bwMode="auto">
            <a:xfrm>
              <a:off x="4084765" y="4041673"/>
              <a:ext cx="5848" cy="5848"/>
            </a:xfrm>
            <a:custGeom>
              <a:avLst/>
              <a:gdLst>
                <a:gd name="T0" fmla="*/ 0 w 3"/>
                <a:gd name="T1" fmla="*/ 0 h 3"/>
                <a:gd name="T2" fmla="*/ 1 w 3"/>
                <a:gd name="T3" fmla="*/ 2 h 3"/>
                <a:gd name="T4" fmla="*/ 3 w 3"/>
                <a:gd name="T5" fmla="*/ 3 h 3"/>
                <a:gd name="T6" fmla="*/ 1 w 3"/>
                <a:gd name="T7" fmla="*/ 3 h 3"/>
                <a:gd name="T8" fmla="*/ 1 w 3"/>
                <a:gd name="T9" fmla="*/ 3 h 3"/>
                <a:gd name="T10" fmla="*/ 0 w 3"/>
                <a:gd name="T11" fmla="*/ 3 h 3"/>
                <a:gd name="T12" fmla="*/ 0 w 3"/>
                <a:gd name="T13" fmla="*/ 3 h 3"/>
                <a:gd name="T14" fmla="*/ 0 w 3"/>
                <a:gd name="T15" fmla="*/ 0 h 3"/>
                <a:gd name="T16" fmla="*/ 0 w 3"/>
                <a:gd name="T1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3">
                  <a:moveTo>
                    <a:pt x="0" y="0"/>
                  </a:moveTo>
                  <a:lnTo>
                    <a:pt x="1" y="2"/>
                  </a:lnTo>
                  <a:lnTo>
                    <a:pt x="3" y="3"/>
                  </a:lnTo>
                  <a:lnTo>
                    <a:pt x="1" y="3"/>
                  </a:lnTo>
                  <a:lnTo>
                    <a:pt x="1" y="3"/>
                  </a:lnTo>
                  <a:lnTo>
                    <a:pt x="0" y="3"/>
                  </a:lnTo>
                  <a:lnTo>
                    <a:pt x="0" y="3"/>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38" name="Freeform 335">
              <a:extLst>
                <a:ext uri="{FF2B5EF4-FFF2-40B4-BE49-F238E27FC236}">
                  <a16:creationId xmlns:a16="http://schemas.microsoft.com/office/drawing/2014/main" id="{7B53EA6B-9CD5-A4AD-8C5C-0686DD2B0AAD}"/>
                </a:ext>
              </a:extLst>
            </p:cNvPr>
            <p:cNvSpPr>
              <a:spLocks/>
            </p:cNvSpPr>
            <p:nvPr/>
          </p:nvSpPr>
          <p:spPr bwMode="auto">
            <a:xfrm>
              <a:off x="6207467" y="3053417"/>
              <a:ext cx="107208" cy="95512"/>
            </a:xfrm>
            <a:custGeom>
              <a:avLst/>
              <a:gdLst>
                <a:gd name="T0" fmla="*/ 22 w 55"/>
                <a:gd name="T1" fmla="*/ 3 h 49"/>
                <a:gd name="T2" fmla="*/ 25 w 55"/>
                <a:gd name="T3" fmla="*/ 3 h 49"/>
                <a:gd name="T4" fmla="*/ 29 w 55"/>
                <a:gd name="T5" fmla="*/ 3 h 49"/>
                <a:gd name="T6" fmla="*/ 32 w 55"/>
                <a:gd name="T7" fmla="*/ 4 h 49"/>
                <a:gd name="T8" fmla="*/ 35 w 55"/>
                <a:gd name="T9" fmla="*/ 3 h 49"/>
                <a:gd name="T10" fmla="*/ 38 w 55"/>
                <a:gd name="T11" fmla="*/ 3 h 49"/>
                <a:gd name="T12" fmla="*/ 43 w 55"/>
                <a:gd name="T13" fmla="*/ 4 h 49"/>
                <a:gd name="T14" fmla="*/ 44 w 55"/>
                <a:gd name="T15" fmla="*/ 6 h 49"/>
                <a:gd name="T16" fmla="*/ 46 w 55"/>
                <a:gd name="T17" fmla="*/ 8 h 49"/>
                <a:gd name="T18" fmla="*/ 49 w 55"/>
                <a:gd name="T19" fmla="*/ 8 h 49"/>
                <a:gd name="T20" fmla="*/ 52 w 55"/>
                <a:gd name="T21" fmla="*/ 8 h 49"/>
                <a:gd name="T22" fmla="*/ 52 w 55"/>
                <a:gd name="T23" fmla="*/ 11 h 49"/>
                <a:gd name="T24" fmla="*/ 49 w 55"/>
                <a:gd name="T25" fmla="*/ 14 h 49"/>
                <a:gd name="T26" fmla="*/ 49 w 55"/>
                <a:gd name="T27" fmla="*/ 17 h 49"/>
                <a:gd name="T28" fmla="*/ 52 w 55"/>
                <a:gd name="T29" fmla="*/ 19 h 49"/>
                <a:gd name="T30" fmla="*/ 55 w 55"/>
                <a:gd name="T31" fmla="*/ 22 h 49"/>
                <a:gd name="T32" fmla="*/ 54 w 55"/>
                <a:gd name="T33" fmla="*/ 23 h 49"/>
                <a:gd name="T34" fmla="*/ 51 w 55"/>
                <a:gd name="T35" fmla="*/ 23 h 49"/>
                <a:gd name="T36" fmla="*/ 52 w 55"/>
                <a:gd name="T37" fmla="*/ 27 h 49"/>
                <a:gd name="T38" fmla="*/ 54 w 55"/>
                <a:gd name="T39" fmla="*/ 30 h 49"/>
                <a:gd name="T40" fmla="*/ 52 w 55"/>
                <a:gd name="T41" fmla="*/ 30 h 49"/>
                <a:gd name="T42" fmla="*/ 51 w 55"/>
                <a:gd name="T43" fmla="*/ 31 h 49"/>
                <a:gd name="T44" fmla="*/ 49 w 55"/>
                <a:gd name="T45" fmla="*/ 31 h 49"/>
                <a:gd name="T46" fmla="*/ 47 w 55"/>
                <a:gd name="T47" fmla="*/ 31 h 49"/>
                <a:gd name="T48" fmla="*/ 47 w 55"/>
                <a:gd name="T49" fmla="*/ 34 h 49"/>
                <a:gd name="T50" fmla="*/ 46 w 55"/>
                <a:gd name="T51" fmla="*/ 34 h 49"/>
                <a:gd name="T52" fmla="*/ 44 w 55"/>
                <a:gd name="T53" fmla="*/ 36 h 49"/>
                <a:gd name="T54" fmla="*/ 43 w 55"/>
                <a:gd name="T55" fmla="*/ 38 h 49"/>
                <a:gd name="T56" fmla="*/ 40 w 55"/>
                <a:gd name="T57" fmla="*/ 41 h 49"/>
                <a:gd name="T58" fmla="*/ 40 w 55"/>
                <a:gd name="T59" fmla="*/ 44 h 49"/>
                <a:gd name="T60" fmla="*/ 41 w 55"/>
                <a:gd name="T61" fmla="*/ 47 h 49"/>
                <a:gd name="T62" fmla="*/ 40 w 55"/>
                <a:gd name="T63" fmla="*/ 49 h 49"/>
                <a:gd name="T64" fmla="*/ 38 w 55"/>
                <a:gd name="T65" fmla="*/ 47 h 49"/>
                <a:gd name="T66" fmla="*/ 32 w 55"/>
                <a:gd name="T67" fmla="*/ 44 h 49"/>
                <a:gd name="T68" fmla="*/ 29 w 55"/>
                <a:gd name="T69" fmla="*/ 42 h 49"/>
                <a:gd name="T70" fmla="*/ 29 w 55"/>
                <a:gd name="T71" fmla="*/ 41 h 49"/>
                <a:gd name="T72" fmla="*/ 27 w 55"/>
                <a:gd name="T73" fmla="*/ 39 h 49"/>
                <a:gd name="T74" fmla="*/ 22 w 55"/>
                <a:gd name="T75" fmla="*/ 34 h 49"/>
                <a:gd name="T76" fmla="*/ 19 w 55"/>
                <a:gd name="T77" fmla="*/ 31 h 49"/>
                <a:gd name="T78" fmla="*/ 14 w 55"/>
                <a:gd name="T79" fmla="*/ 27 h 49"/>
                <a:gd name="T80" fmla="*/ 10 w 55"/>
                <a:gd name="T81" fmla="*/ 22 h 49"/>
                <a:gd name="T82" fmla="*/ 6 w 55"/>
                <a:gd name="T83" fmla="*/ 17 h 49"/>
                <a:gd name="T84" fmla="*/ 5 w 55"/>
                <a:gd name="T85" fmla="*/ 14 h 49"/>
                <a:gd name="T86" fmla="*/ 0 w 55"/>
                <a:gd name="T87" fmla="*/ 8 h 49"/>
                <a:gd name="T88" fmla="*/ 2 w 55"/>
                <a:gd name="T89" fmla="*/ 1 h 49"/>
                <a:gd name="T90" fmla="*/ 5 w 55"/>
                <a:gd name="T91" fmla="*/ 1 h 49"/>
                <a:gd name="T92" fmla="*/ 8 w 55"/>
                <a:gd name="T93" fmla="*/ 4 h 49"/>
                <a:gd name="T94" fmla="*/ 11 w 55"/>
                <a:gd name="T95" fmla="*/ 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 h="49">
                  <a:moveTo>
                    <a:pt x="17" y="0"/>
                  </a:moveTo>
                  <a:lnTo>
                    <a:pt x="21" y="3"/>
                  </a:lnTo>
                  <a:lnTo>
                    <a:pt x="22" y="3"/>
                  </a:lnTo>
                  <a:lnTo>
                    <a:pt x="22" y="3"/>
                  </a:lnTo>
                  <a:lnTo>
                    <a:pt x="24" y="3"/>
                  </a:lnTo>
                  <a:lnTo>
                    <a:pt x="25" y="3"/>
                  </a:lnTo>
                  <a:lnTo>
                    <a:pt x="25" y="3"/>
                  </a:lnTo>
                  <a:lnTo>
                    <a:pt x="27" y="3"/>
                  </a:lnTo>
                  <a:lnTo>
                    <a:pt x="29" y="3"/>
                  </a:lnTo>
                  <a:lnTo>
                    <a:pt x="29" y="3"/>
                  </a:lnTo>
                  <a:lnTo>
                    <a:pt x="30" y="4"/>
                  </a:lnTo>
                  <a:lnTo>
                    <a:pt x="32" y="4"/>
                  </a:lnTo>
                  <a:lnTo>
                    <a:pt x="32" y="3"/>
                  </a:lnTo>
                  <a:lnTo>
                    <a:pt x="33" y="3"/>
                  </a:lnTo>
                  <a:lnTo>
                    <a:pt x="35" y="3"/>
                  </a:lnTo>
                  <a:lnTo>
                    <a:pt x="36" y="3"/>
                  </a:lnTo>
                  <a:lnTo>
                    <a:pt x="36" y="3"/>
                  </a:lnTo>
                  <a:lnTo>
                    <a:pt x="38" y="3"/>
                  </a:lnTo>
                  <a:lnTo>
                    <a:pt x="40" y="3"/>
                  </a:lnTo>
                  <a:lnTo>
                    <a:pt x="40" y="4"/>
                  </a:lnTo>
                  <a:lnTo>
                    <a:pt x="43" y="4"/>
                  </a:lnTo>
                  <a:lnTo>
                    <a:pt x="44" y="4"/>
                  </a:lnTo>
                  <a:lnTo>
                    <a:pt x="44" y="6"/>
                  </a:lnTo>
                  <a:lnTo>
                    <a:pt x="44" y="6"/>
                  </a:lnTo>
                  <a:lnTo>
                    <a:pt x="44" y="6"/>
                  </a:lnTo>
                  <a:lnTo>
                    <a:pt x="44" y="8"/>
                  </a:lnTo>
                  <a:lnTo>
                    <a:pt x="46" y="8"/>
                  </a:lnTo>
                  <a:lnTo>
                    <a:pt x="47" y="8"/>
                  </a:lnTo>
                  <a:lnTo>
                    <a:pt x="47" y="8"/>
                  </a:lnTo>
                  <a:lnTo>
                    <a:pt x="49" y="8"/>
                  </a:lnTo>
                  <a:lnTo>
                    <a:pt x="51" y="6"/>
                  </a:lnTo>
                  <a:lnTo>
                    <a:pt x="52" y="8"/>
                  </a:lnTo>
                  <a:lnTo>
                    <a:pt x="52" y="8"/>
                  </a:lnTo>
                  <a:lnTo>
                    <a:pt x="52" y="8"/>
                  </a:lnTo>
                  <a:lnTo>
                    <a:pt x="52" y="9"/>
                  </a:lnTo>
                  <a:lnTo>
                    <a:pt x="52" y="11"/>
                  </a:lnTo>
                  <a:lnTo>
                    <a:pt x="51" y="12"/>
                  </a:lnTo>
                  <a:lnTo>
                    <a:pt x="49" y="14"/>
                  </a:lnTo>
                  <a:lnTo>
                    <a:pt x="49" y="14"/>
                  </a:lnTo>
                  <a:lnTo>
                    <a:pt x="49" y="15"/>
                  </a:lnTo>
                  <a:lnTo>
                    <a:pt x="49" y="17"/>
                  </a:lnTo>
                  <a:lnTo>
                    <a:pt x="49" y="17"/>
                  </a:lnTo>
                  <a:lnTo>
                    <a:pt x="49" y="17"/>
                  </a:lnTo>
                  <a:lnTo>
                    <a:pt x="51" y="19"/>
                  </a:lnTo>
                  <a:lnTo>
                    <a:pt x="52" y="19"/>
                  </a:lnTo>
                  <a:lnTo>
                    <a:pt x="54" y="20"/>
                  </a:lnTo>
                  <a:lnTo>
                    <a:pt x="55" y="22"/>
                  </a:lnTo>
                  <a:lnTo>
                    <a:pt x="55" y="22"/>
                  </a:lnTo>
                  <a:lnTo>
                    <a:pt x="55" y="23"/>
                  </a:lnTo>
                  <a:lnTo>
                    <a:pt x="55" y="23"/>
                  </a:lnTo>
                  <a:lnTo>
                    <a:pt x="54" y="23"/>
                  </a:lnTo>
                  <a:lnTo>
                    <a:pt x="52" y="23"/>
                  </a:lnTo>
                  <a:lnTo>
                    <a:pt x="52" y="23"/>
                  </a:lnTo>
                  <a:lnTo>
                    <a:pt x="51" y="23"/>
                  </a:lnTo>
                  <a:lnTo>
                    <a:pt x="51" y="23"/>
                  </a:lnTo>
                  <a:lnTo>
                    <a:pt x="51" y="23"/>
                  </a:lnTo>
                  <a:lnTo>
                    <a:pt x="52" y="27"/>
                  </a:lnTo>
                  <a:lnTo>
                    <a:pt x="54" y="28"/>
                  </a:lnTo>
                  <a:lnTo>
                    <a:pt x="55" y="30"/>
                  </a:lnTo>
                  <a:lnTo>
                    <a:pt x="54" y="30"/>
                  </a:lnTo>
                  <a:lnTo>
                    <a:pt x="54" y="31"/>
                  </a:lnTo>
                  <a:lnTo>
                    <a:pt x="54" y="31"/>
                  </a:lnTo>
                  <a:lnTo>
                    <a:pt x="52" y="30"/>
                  </a:lnTo>
                  <a:lnTo>
                    <a:pt x="52" y="30"/>
                  </a:lnTo>
                  <a:lnTo>
                    <a:pt x="51" y="30"/>
                  </a:lnTo>
                  <a:lnTo>
                    <a:pt x="51" y="31"/>
                  </a:lnTo>
                  <a:lnTo>
                    <a:pt x="49" y="31"/>
                  </a:lnTo>
                  <a:lnTo>
                    <a:pt x="49" y="31"/>
                  </a:lnTo>
                  <a:lnTo>
                    <a:pt x="49" y="31"/>
                  </a:lnTo>
                  <a:lnTo>
                    <a:pt x="47" y="31"/>
                  </a:lnTo>
                  <a:lnTo>
                    <a:pt x="47" y="31"/>
                  </a:lnTo>
                  <a:lnTo>
                    <a:pt x="47" y="31"/>
                  </a:lnTo>
                  <a:lnTo>
                    <a:pt x="46" y="31"/>
                  </a:lnTo>
                  <a:lnTo>
                    <a:pt x="47" y="33"/>
                  </a:lnTo>
                  <a:lnTo>
                    <a:pt x="47" y="34"/>
                  </a:lnTo>
                  <a:lnTo>
                    <a:pt x="47" y="36"/>
                  </a:lnTo>
                  <a:lnTo>
                    <a:pt x="47" y="36"/>
                  </a:lnTo>
                  <a:lnTo>
                    <a:pt x="46" y="34"/>
                  </a:lnTo>
                  <a:lnTo>
                    <a:pt x="46" y="34"/>
                  </a:lnTo>
                  <a:lnTo>
                    <a:pt x="46" y="34"/>
                  </a:lnTo>
                  <a:lnTo>
                    <a:pt x="44" y="36"/>
                  </a:lnTo>
                  <a:lnTo>
                    <a:pt x="43" y="36"/>
                  </a:lnTo>
                  <a:lnTo>
                    <a:pt x="43" y="38"/>
                  </a:lnTo>
                  <a:lnTo>
                    <a:pt x="43" y="38"/>
                  </a:lnTo>
                  <a:lnTo>
                    <a:pt x="43" y="39"/>
                  </a:lnTo>
                  <a:lnTo>
                    <a:pt x="43" y="41"/>
                  </a:lnTo>
                  <a:lnTo>
                    <a:pt x="40" y="41"/>
                  </a:lnTo>
                  <a:lnTo>
                    <a:pt x="40" y="41"/>
                  </a:lnTo>
                  <a:lnTo>
                    <a:pt x="40" y="41"/>
                  </a:lnTo>
                  <a:lnTo>
                    <a:pt x="40" y="44"/>
                  </a:lnTo>
                  <a:lnTo>
                    <a:pt x="40" y="44"/>
                  </a:lnTo>
                  <a:lnTo>
                    <a:pt x="41" y="47"/>
                  </a:lnTo>
                  <a:lnTo>
                    <a:pt x="41" y="47"/>
                  </a:lnTo>
                  <a:lnTo>
                    <a:pt x="41" y="47"/>
                  </a:lnTo>
                  <a:lnTo>
                    <a:pt x="40" y="49"/>
                  </a:lnTo>
                  <a:lnTo>
                    <a:pt x="40" y="49"/>
                  </a:lnTo>
                  <a:lnTo>
                    <a:pt x="40" y="49"/>
                  </a:lnTo>
                  <a:lnTo>
                    <a:pt x="38" y="47"/>
                  </a:lnTo>
                  <a:lnTo>
                    <a:pt x="38" y="47"/>
                  </a:lnTo>
                  <a:lnTo>
                    <a:pt x="35" y="45"/>
                  </a:lnTo>
                  <a:lnTo>
                    <a:pt x="33" y="45"/>
                  </a:lnTo>
                  <a:lnTo>
                    <a:pt x="32" y="44"/>
                  </a:lnTo>
                  <a:lnTo>
                    <a:pt x="30" y="44"/>
                  </a:lnTo>
                  <a:lnTo>
                    <a:pt x="30" y="42"/>
                  </a:lnTo>
                  <a:lnTo>
                    <a:pt x="29" y="42"/>
                  </a:lnTo>
                  <a:lnTo>
                    <a:pt x="29" y="42"/>
                  </a:lnTo>
                  <a:lnTo>
                    <a:pt x="27" y="42"/>
                  </a:lnTo>
                  <a:lnTo>
                    <a:pt x="29" y="41"/>
                  </a:lnTo>
                  <a:lnTo>
                    <a:pt x="29" y="41"/>
                  </a:lnTo>
                  <a:lnTo>
                    <a:pt x="29" y="41"/>
                  </a:lnTo>
                  <a:lnTo>
                    <a:pt x="27" y="39"/>
                  </a:lnTo>
                  <a:lnTo>
                    <a:pt x="24" y="38"/>
                  </a:lnTo>
                  <a:lnTo>
                    <a:pt x="22" y="36"/>
                  </a:lnTo>
                  <a:lnTo>
                    <a:pt x="22" y="34"/>
                  </a:lnTo>
                  <a:lnTo>
                    <a:pt x="22" y="33"/>
                  </a:lnTo>
                  <a:lnTo>
                    <a:pt x="22" y="33"/>
                  </a:lnTo>
                  <a:lnTo>
                    <a:pt x="19" y="31"/>
                  </a:lnTo>
                  <a:lnTo>
                    <a:pt x="17" y="30"/>
                  </a:lnTo>
                  <a:lnTo>
                    <a:pt x="14" y="27"/>
                  </a:lnTo>
                  <a:lnTo>
                    <a:pt x="14" y="27"/>
                  </a:lnTo>
                  <a:lnTo>
                    <a:pt x="13" y="25"/>
                  </a:lnTo>
                  <a:lnTo>
                    <a:pt x="11" y="23"/>
                  </a:lnTo>
                  <a:lnTo>
                    <a:pt x="10" y="22"/>
                  </a:lnTo>
                  <a:lnTo>
                    <a:pt x="8" y="20"/>
                  </a:lnTo>
                  <a:lnTo>
                    <a:pt x="6" y="19"/>
                  </a:lnTo>
                  <a:lnTo>
                    <a:pt x="6" y="17"/>
                  </a:lnTo>
                  <a:lnTo>
                    <a:pt x="6" y="14"/>
                  </a:lnTo>
                  <a:lnTo>
                    <a:pt x="5" y="14"/>
                  </a:lnTo>
                  <a:lnTo>
                    <a:pt x="5" y="14"/>
                  </a:lnTo>
                  <a:lnTo>
                    <a:pt x="2" y="11"/>
                  </a:lnTo>
                  <a:lnTo>
                    <a:pt x="0" y="9"/>
                  </a:lnTo>
                  <a:lnTo>
                    <a:pt x="0" y="8"/>
                  </a:lnTo>
                  <a:lnTo>
                    <a:pt x="0" y="4"/>
                  </a:lnTo>
                  <a:lnTo>
                    <a:pt x="2" y="1"/>
                  </a:lnTo>
                  <a:lnTo>
                    <a:pt x="2" y="1"/>
                  </a:lnTo>
                  <a:lnTo>
                    <a:pt x="2" y="1"/>
                  </a:lnTo>
                  <a:lnTo>
                    <a:pt x="3" y="1"/>
                  </a:lnTo>
                  <a:lnTo>
                    <a:pt x="5" y="1"/>
                  </a:lnTo>
                  <a:lnTo>
                    <a:pt x="6" y="4"/>
                  </a:lnTo>
                  <a:lnTo>
                    <a:pt x="8" y="4"/>
                  </a:lnTo>
                  <a:lnTo>
                    <a:pt x="8" y="4"/>
                  </a:lnTo>
                  <a:lnTo>
                    <a:pt x="10" y="4"/>
                  </a:lnTo>
                  <a:lnTo>
                    <a:pt x="11" y="3"/>
                  </a:lnTo>
                  <a:lnTo>
                    <a:pt x="11" y="1"/>
                  </a:lnTo>
                  <a:lnTo>
                    <a:pt x="16" y="1"/>
                  </a:lnTo>
                  <a:lnTo>
                    <a:pt x="1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39" name="Freeform 336">
              <a:extLst>
                <a:ext uri="{FF2B5EF4-FFF2-40B4-BE49-F238E27FC236}">
                  <a16:creationId xmlns:a16="http://schemas.microsoft.com/office/drawing/2014/main" id="{1BB6CF96-9D7B-CEA9-7B51-F23336BD25E2}"/>
                </a:ext>
              </a:extLst>
            </p:cNvPr>
            <p:cNvSpPr>
              <a:spLocks noEditPoints="1"/>
            </p:cNvSpPr>
            <p:nvPr/>
          </p:nvSpPr>
          <p:spPr bwMode="auto">
            <a:xfrm>
              <a:off x="7026140" y="3170370"/>
              <a:ext cx="159836" cy="115005"/>
            </a:xfrm>
            <a:custGeom>
              <a:avLst/>
              <a:gdLst>
                <a:gd name="T0" fmla="*/ 6 w 82"/>
                <a:gd name="T1" fmla="*/ 39 h 59"/>
                <a:gd name="T2" fmla="*/ 11 w 82"/>
                <a:gd name="T3" fmla="*/ 41 h 59"/>
                <a:gd name="T4" fmla="*/ 15 w 82"/>
                <a:gd name="T5" fmla="*/ 41 h 59"/>
                <a:gd name="T6" fmla="*/ 17 w 82"/>
                <a:gd name="T7" fmla="*/ 45 h 59"/>
                <a:gd name="T8" fmla="*/ 17 w 82"/>
                <a:gd name="T9" fmla="*/ 50 h 59"/>
                <a:gd name="T10" fmla="*/ 7 w 82"/>
                <a:gd name="T11" fmla="*/ 45 h 59"/>
                <a:gd name="T12" fmla="*/ 3 w 82"/>
                <a:gd name="T13" fmla="*/ 42 h 59"/>
                <a:gd name="T14" fmla="*/ 1 w 82"/>
                <a:gd name="T15" fmla="*/ 37 h 59"/>
                <a:gd name="T16" fmla="*/ 11 w 82"/>
                <a:gd name="T17" fmla="*/ 22 h 59"/>
                <a:gd name="T18" fmla="*/ 3 w 82"/>
                <a:gd name="T19" fmla="*/ 14 h 59"/>
                <a:gd name="T20" fmla="*/ 3 w 82"/>
                <a:gd name="T21" fmla="*/ 15 h 59"/>
                <a:gd name="T22" fmla="*/ 25 w 82"/>
                <a:gd name="T23" fmla="*/ 0 h 59"/>
                <a:gd name="T24" fmla="*/ 28 w 82"/>
                <a:gd name="T25" fmla="*/ 1 h 59"/>
                <a:gd name="T26" fmla="*/ 33 w 82"/>
                <a:gd name="T27" fmla="*/ 6 h 59"/>
                <a:gd name="T28" fmla="*/ 39 w 82"/>
                <a:gd name="T29" fmla="*/ 11 h 59"/>
                <a:gd name="T30" fmla="*/ 47 w 82"/>
                <a:gd name="T31" fmla="*/ 7 h 59"/>
                <a:gd name="T32" fmla="*/ 55 w 82"/>
                <a:gd name="T33" fmla="*/ 1 h 59"/>
                <a:gd name="T34" fmla="*/ 63 w 82"/>
                <a:gd name="T35" fmla="*/ 11 h 59"/>
                <a:gd name="T36" fmla="*/ 69 w 82"/>
                <a:gd name="T37" fmla="*/ 20 h 59"/>
                <a:gd name="T38" fmla="*/ 77 w 82"/>
                <a:gd name="T39" fmla="*/ 23 h 59"/>
                <a:gd name="T40" fmla="*/ 77 w 82"/>
                <a:gd name="T41" fmla="*/ 26 h 59"/>
                <a:gd name="T42" fmla="*/ 67 w 82"/>
                <a:gd name="T43" fmla="*/ 31 h 59"/>
                <a:gd name="T44" fmla="*/ 66 w 82"/>
                <a:gd name="T45" fmla="*/ 44 h 59"/>
                <a:gd name="T46" fmla="*/ 63 w 82"/>
                <a:gd name="T47" fmla="*/ 48 h 59"/>
                <a:gd name="T48" fmla="*/ 59 w 82"/>
                <a:gd name="T49" fmla="*/ 50 h 59"/>
                <a:gd name="T50" fmla="*/ 56 w 82"/>
                <a:gd name="T51" fmla="*/ 59 h 59"/>
                <a:gd name="T52" fmla="*/ 50 w 82"/>
                <a:gd name="T53" fmla="*/ 55 h 59"/>
                <a:gd name="T54" fmla="*/ 47 w 82"/>
                <a:gd name="T55" fmla="*/ 52 h 59"/>
                <a:gd name="T56" fmla="*/ 50 w 82"/>
                <a:gd name="T57" fmla="*/ 50 h 59"/>
                <a:gd name="T58" fmla="*/ 48 w 82"/>
                <a:gd name="T59" fmla="*/ 45 h 59"/>
                <a:gd name="T60" fmla="*/ 52 w 82"/>
                <a:gd name="T61" fmla="*/ 42 h 59"/>
                <a:gd name="T62" fmla="*/ 44 w 82"/>
                <a:gd name="T63" fmla="*/ 37 h 59"/>
                <a:gd name="T64" fmla="*/ 33 w 82"/>
                <a:gd name="T65" fmla="*/ 45 h 59"/>
                <a:gd name="T66" fmla="*/ 25 w 82"/>
                <a:gd name="T67" fmla="*/ 50 h 59"/>
                <a:gd name="T68" fmla="*/ 23 w 82"/>
                <a:gd name="T69" fmla="*/ 45 h 59"/>
                <a:gd name="T70" fmla="*/ 25 w 82"/>
                <a:gd name="T71" fmla="*/ 44 h 59"/>
                <a:gd name="T72" fmla="*/ 23 w 82"/>
                <a:gd name="T73" fmla="*/ 42 h 59"/>
                <a:gd name="T74" fmla="*/ 20 w 82"/>
                <a:gd name="T75" fmla="*/ 39 h 59"/>
                <a:gd name="T76" fmla="*/ 15 w 82"/>
                <a:gd name="T77" fmla="*/ 34 h 59"/>
                <a:gd name="T78" fmla="*/ 12 w 82"/>
                <a:gd name="T79" fmla="*/ 33 h 59"/>
                <a:gd name="T80" fmla="*/ 17 w 82"/>
                <a:gd name="T81" fmla="*/ 30 h 59"/>
                <a:gd name="T82" fmla="*/ 9 w 82"/>
                <a:gd name="T83" fmla="*/ 22 h 59"/>
                <a:gd name="T84" fmla="*/ 12 w 82"/>
                <a:gd name="T85" fmla="*/ 18 h 59"/>
                <a:gd name="T86" fmla="*/ 7 w 82"/>
                <a:gd name="T87" fmla="*/ 15 h 59"/>
                <a:gd name="T88" fmla="*/ 6 w 82"/>
                <a:gd name="T89" fmla="*/ 12 h 59"/>
                <a:gd name="T90" fmla="*/ 3 w 82"/>
                <a:gd name="T91" fmla="*/ 11 h 59"/>
                <a:gd name="T92" fmla="*/ 14 w 82"/>
                <a:gd name="T93" fmla="*/ 11 h 59"/>
                <a:gd name="T94" fmla="*/ 18 w 82"/>
                <a:gd name="T95" fmla="*/ 12 h 59"/>
                <a:gd name="T96" fmla="*/ 25 w 82"/>
                <a:gd name="T97" fmla="*/ 14 h 59"/>
                <a:gd name="T98" fmla="*/ 26 w 82"/>
                <a:gd name="T99" fmla="*/ 9 h 59"/>
                <a:gd name="T100" fmla="*/ 20 w 82"/>
                <a:gd name="T101" fmla="*/ 4 h 59"/>
                <a:gd name="T102" fmla="*/ 22 w 82"/>
                <a:gd name="T103" fmla="*/ 3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59">
                  <a:moveTo>
                    <a:pt x="4" y="36"/>
                  </a:moveTo>
                  <a:lnTo>
                    <a:pt x="4" y="36"/>
                  </a:lnTo>
                  <a:lnTo>
                    <a:pt x="4" y="37"/>
                  </a:lnTo>
                  <a:lnTo>
                    <a:pt x="6" y="37"/>
                  </a:lnTo>
                  <a:lnTo>
                    <a:pt x="6" y="39"/>
                  </a:lnTo>
                  <a:lnTo>
                    <a:pt x="6" y="39"/>
                  </a:lnTo>
                  <a:lnTo>
                    <a:pt x="7" y="39"/>
                  </a:lnTo>
                  <a:lnTo>
                    <a:pt x="7" y="39"/>
                  </a:lnTo>
                  <a:lnTo>
                    <a:pt x="9" y="41"/>
                  </a:lnTo>
                  <a:lnTo>
                    <a:pt x="11" y="41"/>
                  </a:lnTo>
                  <a:lnTo>
                    <a:pt x="12" y="41"/>
                  </a:lnTo>
                  <a:lnTo>
                    <a:pt x="14" y="39"/>
                  </a:lnTo>
                  <a:lnTo>
                    <a:pt x="14" y="39"/>
                  </a:lnTo>
                  <a:lnTo>
                    <a:pt x="15" y="41"/>
                  </a:lnTo>
                  <a:lnTo>
                    <a:pt x="15" y="41"/>
                  </a:lnTo>
                  <a:lnTo>
                    <a:pt x="15" y="42"/>
                  </a:lnTo>
                  <a:lnTo>
                    <a:pt x="14" y="42"/>
                  </a:lnTo>
                  <a:lnTo>
                    <a:pt x="15" y="44"/>
                  </a:lnTo>
                  <a:lnTo>
                    <a:pt x="17" y="44"/>
                  </a:lnTo>
                  <a:lnTo>
                    <a:pt x="17" y="45"/>
                  </a:lnTo>
                  <a:lnTo>
                    <a:pt x="17" y="47"/>
                  </a:lnTo>
                  <a:lnTo>
                    <a:pt x="18" y="48"/>
                  </a:lnTo>
                  <a:lnTo>
                    <a:pt x="18" y="50"/>
                  </a:lnTo>
                  <a:lnTo>
                    <a:pt x="20" y="52"/>
                  </a:lnTo>
                  <a:lnTo>
                    <a:pt x="17" y="50"/>
                  </a:lnTo>
                  <a:lnTo>
                    <a:pt x="12" y="50"/>
                  </a:lnTo>
                  <a:lnTo>
                    <a:pt x="11" y="48"/>
                  </a:lnTo>
                  <a:lnTo>
                    <a:pt x="9" y="47"/>
                  </a:lnTo>
                  <a:lnTo>
                    <a:pt x="7" y="47"/>
                  </a:lnTo>
                  <a:lnTo>
                    <a:pt x="7" y="45"/>
                  </a:lnTo>
                  <a:lnTo>
                    <a:pt x="6" y="45"/>
                  </a:lnTo>
                  <a:lnTo>
                    <a:pt x="6" y="45"/>
                  </a:lnTo>
                  <a:lnTo>
                    <a:pt x="4" y="44"/>
                  </a:lnTo>
                  <a:lnTo>
                    <a:pt x="4" y="44"/>
                  </a:lnTo>
                  <a:lnTo>
                    <a:pt x="3" y="42"/>
                  </a:lnTo>
                  <a:lnTo>
                    <a:pt x="1" y="39"/>
                  </a:lnTo>
                  <a:lnTo>
                    <a:pt x="1" y="37"/>
                  </a:lnTo>
                  <a:lnTo>
                    <a:pt x="0" y="37"/>
                  </a:lnTo>
                  <a:lnTo>
                    <a:pt x="0" y="37"/>
                  </a:lnTo>
                  <a:lnTo>
                    <a:pt x="1" y="37"/>
                  </a:lnTo>
                  <a:lnTo>
                    <a:pt x="4" y="36"/>
                  </a:lnTo>
                  <a:close/>
                  <a:moveTo>
                    <a:pt x="11" y="22"/>
                  </a:moveTo>
                  <a:lnTo>
                    <a:pt x="11" y="22"/>
                  </a:lnTo>
                  <a:lnTo>
                    <a:pt x="11" y="22"/>
                  </a:lnTo>
                  <a:lnTo>
                    <a:pt x="11" y="22"/>
                  </a:lnTo>
                  <a:lnTo>
                    <a:pt x="11" y="22"/>
                  </a:lnTo>
                  <a:lnTo>
                    <a:pt x="11" y="22"/>
                  </a:lnTo>
                  <a:lnTo>
                    <a:pt x="11" y="22"/>
                  </a:lnTo>
                  <a:lnTo>
                    <a:pt x="11" y="22"/>
                  </a:lnTo>
                  <a:close/>
                  <a:moveTo>
                    <a:pt x="3" y="14"/>
                  </a:moveTo>
                  <a:lnTo>
                    <a:pt x="4" y="14"/>
                  </a:lnTo>
                  <a:lnTo>
                    <a:pt x="4" y="14"/>
                  </a:lnTo>
                  <a:lnTo>
                    <a:pt x="4" y="15"/>
                  </a:lnTo>
                  <a:lnTo>
                    <a:pt x="3" y="15"/>
                  </a:lnTo>
                  <a:lnTo>
                    <a:pt x="3" y="15"/>
                  </a:lnTo>
                  <a:lnTo>
                    <a:pt x="3" y="14"/>
                  </a:lnTo>
                  <a:lnTo>
                    <a:pt x="3" y="14"/>
                  </a:lnTo>
                  <a:lnTo>
                    <a:pt x="3" y="14"/>
                  </a:lnTo>
                  <a:close/>
                  <a:moveTo>
                    <a:pt x="23" y="0"/>
                  </a:moveTo>
                  <a:lnTo>
                    <a:pt x="25" y="0"/>
                  </a:lnTo>
                  <a:lnTo>
                    <a:pt x="26" y="1"/>
                  </a:lnTo>
                  <a:lnTo>
                    <a:pt x="26" y="1"/>
                  </a:lnTo>
                  <a:lnTo>
                    <a:pt x="26" y="1"/>
                  </a:lnTo>
                  <a:lnTo>
                    <a:pt x="28" y="1"/>
                  </a:lnTo>
                  <a:lnTo>
                    <a:pt x="28" y="1"/>
                  </a:lnTo>
                  <a:lnTo>
                    <a:pt x="30" y="3"/>
                  </a:lnTo>
                  <a:lnTo>
                    <a:pt x="31" y="4"/>
                  </a:lnTo>
                  <a:lnTo>
                    <a:pt x="33" y="4"/>
                  </a:lnTo>
                  <a:lnTo>
                    <a:pt x="33" y="4"/>
                  </a:lnTo>
                  <a:lnTo>
                    <a:pt x="33" y="6"/>
                  </a:lnTo>
                  <a:lnTo>
                    <a:pt x="34" y="6"/>
                  </a:lnTo>
                  <a:lnTo>
                    <a:pt x="36" y="7"/>
                  </a:lnTo>
                  <a:lnTo>
                    <a:pt x="36" y="9"/>
                  </a:lnTo>
                  <a:lnTo>
                    <a:pt x="37" y="11"/>
                  </a:lnTo>
                  <a:lnTo>
                    <a:pt x="39" y="11"/>
                  </a:lnTo>
                  <a:lnTo>
                    <a:pt x="41" y="11"/>
                  </a:lnTo>
                  <a:lnTo>
                    <a:pt x="44" y="12"/>
                  </a:lnTo>
                  <a:lnTo>
                    <a:pt x="45" y="12"/>
                  </a:lnTo>
                  <a:lnTo>
                    <a:pt x="47" y="9"/>
                  </a:lnTo>
                  <a:lnTo>
                    <a:pt x="47" y="7"/>
                  </a:lnTo>
                  <a:lnTo>
                    <a:pt x="48" y="7"/>
                  </a:lnTo>
                  <a:lnTo>
                    <a:pt x="52" y="6"/>
                  </a:lnTo>
                  <a:lnTo>
                    <a:pt x="52" y="4"/>
                  </a:lnTo>
                  <a:lnTo>
                    <a:pt x="53" y="4"/>
                  </a:lnTo>
                  <a:lnTo>
                    <a:pt x="55" y="1"/>
                  </a:lnTo>
                  <a:lnTo>
                    <a:pt x="55" y="1"/>
                  </a:lnTo>
                  <a:lnTo>
                    <a:pt x="56" y="1"/>
                  </a:lnTo>
                  <a:lnTo>
                    <a:pt x="58" y="4"/>
                  </a:lnTo>
                  <a:lnTo>
                    <a:pt x="61" y="9"/>
                  </a:lnTo>
                  <a:lnTo>
                    <a:pt x="63" y="11"/>
                  </a:lnTo>
                  <a:lnTo>
                    <a:pt x="63" y="12"/>
                  </a:lnTo>
                  <a:lnTo>
                    <a:pt x="64" y="14"/>
                  </a:lnTo>
                  <a:lnTo>
                    <a:pt x="64" y="15"/>
                  </a:lnTo>
                  <a:lnTo>
                    <a:pt x="67" y="18"/>
                  </a:lnTo>
                  <a:lnTo>
                    <a:pt x="69" y="20"/>
                  </a:lnTo>
                  <a:lnTo>
                    <a:pt x="72" y="22"/>
                  </a:lnTo>
                  <a:lnTo>
                    <a:pt x="72" y="22"/>
                  </a:lnTo>
                  <a:lnTo>
                    <a:pt x="74" y="22"/>
                  </a:lnTo>
                  <a:lnTo>
                    <a:pt x="75" y="22"/>
                  </a:lnTo>
                  <a:lnTo>
                    <a:pt x="77" y="23"/>
                  </a:lnTo>
                  <a:lnTo>
                    <a:pt x="78" y="23"/>
                  </a:lnTo>
                  <a:lnTo>
                    <a:pt x="78" y="25"/>
                  </a:lnTo>
                  <a:lnTo>
                    <a:pt x="80" y="25"/>
                  </a:lnTo>
                  <a:lnTo>
                    <a:pt x="82" y="28"/>
                  </a:lnTo>
                  <a:lnTo>
                    <a:pt x="77" y="26"/>
                  </a:lnTo>
                  <a:lnTo>
                    <a:pt x="74" y="26"/>
                  </a:lnTo>
                  <a:lnTo>
                    <a:pt x="72" y="28"/>
                  </a:lnTo>
                  <a:lnTo>
                    <a:pt x="71" y="28"/>
                  </a:lnTo>
                  <a:lnTo>
                    <a:pt x="69" y="30"/>
                  </a:lnTo>
                  <a:lnTo>
                    <a:pt x="67" y="31"/>
                  </a:lnTo>
                  <a:lnTo>
                    <a:pt x="67" y="34"/>
                  </a:lnTo>
                  <a:lnTo>
                    <a:pt x="66" y="39"/>
                  </a:lnTo>
                  <a:lnTo>
                    <a:pt x="66" y="41"/>
                  </a:lnTo>
                  <a:lnTo>
                    <a:pt x="66" y="42"/>
                  </a:lnTo>
                  <a:lnTo>
                    <a:pt x="66" y="44"/>
                  </a:lnTo>
                  <a:lnTo>
                    <a:pt x="66" y="44"/>
                  </a:lnTo>
                  <a:lnTo>
                    <a:pt x="64" y="44"/>
                  </a:lnTo>
                  <a:lnTo>
                    <a:pt x="64" y="48"/>
                  </a:lnTo>
                  <a:lnTo>
                    <a:pt x="64" y="48"/>
                  </a:lnTo>
                  <a:lnTo>
                    <a:pt x="63" y="48"/>
                  </a:lnTo>
                  <a:lnTo>
                    <a:pt x="63" y="48"/>
                  </a:lnTo>
                  <a:lnTo>
                    <a:pt x="63" y="48"/>
                  </a:lnTo>
                  <a:lnTo>
                    <a:pt x="61" y="47"/>
                  </a:lnTo>
                  <a:lnTo>
                    <a:pt x="61" y="48"/>
                  </a:lnTo>
                  <a:lnTo>
                    <a:pt x="59" y="50"/>
                  </a:lnTo>
                  <a:lnTo>
                    <a:pt x="59" y="52"/>
                  </a:lnTo>
                  <a:lnTo>
                    <a:pt x="59" y="52"/>
                  </a:lnTo>
                  <a:lnTo>
                    <a:pt x="59" y="58"/>
                  </a:lnTo>
                  <a:lnTo>
                    <a:pt x="59" y="58"/>
                  </a:lnTo>
                  <a:lnTo>
                    <a:pt x="56" y="59"/>
                  </a:lnTo>
                  <a:lnTo>
                    <a:pt x="55" y="59"/>
                  </a:lnTo>
                  <a:lnTo>
                    <a:pt x="53" y="56"/>
                  </a:lnTo>
                  <a:lnTo>
                    <a:pt x="52" y="56"/>
                  </a:lnTo>
                  <a:lnTo>
                    <a:pt x="52" y="56"/>
                  </a:lnTo>
                  <a:lnTo>
                    <a:pt x="50" y="55"/>
                  </a:lnTo>
                  <a:lnTo>
                    <a:pt x="50" y="55"/>
                  </a:lnTo>
                  <a:lnTo>
                    <a:pt x="50" y="53"/>
                  </a:lnTo>
                  <a:lnTo>
                    <a:pt x="47" y="52"/>
                  </a:lnTo>
                  <a:lnTo>
                    <a:pt x="47" y="52"/>
                  </a:lnTo>
                  <a:lnTo>
                    <a:pt x="47" y="52"/>
                  </a:lnTo>
                  <a:lnTo>
                    <a:pt x="47" y="50"/>
                  </a:lnTo>
                  <a:lnTo>
                    <a:pt x="47" y="50"/>
                  </a:lnTo>
                  <a:lnTo>
                    <a:pt x="48" y="50"/>
                  </a:lnTo>
                  <a:lnTo>
                    <a:pt x="50" y="50"/>
                  </a:lnTo>
                  <a:lnTo>
                    <a:pt x="50" y="50"/>
                  </a:lnTo>
                  <a:lnTo>
                    <a:pt x="52" y="48"/>
                  </a:lnTo>
                  <a:lnTo>
                    <a:pt x="52" y="48"/>
                  </a:lnTo>
                  <a:lnTo>
                    <a:pt x="50" y="47"/>
                  </a:lnTo>
                  <a:lnTo>
                    <a:pt x="48" y="47"/>
                  </a:lnTo>
                  <a:lnTo>
                    <a:pt x="48" y="45"/>
                  </a:lnTo>
                  <a:lnTo>
                    <a:pt x="48" y="45"/>
                  </a:lnTo>
                  <a:lnTo>
                    <a:pt x="48" y="44"/>
                  </a:lnTo>
                  <a:lnTo>
                    <a:pt x="48" y="44"/>
                  </a:lnTo>
                  <a:lnTo>
                    <a:pt x="50" y="44"/>
                  </a:lnTo>
                  <a:lnTo>
                    <a:pt x="52" y="42"/>
                  </a:lnTo>
                  <a:lnTo>
                    <a:pt x="50" y="42"/>
                  </a:lnTo>
                  <a:lnTo>
                    <a:pt x="48" y="39"/>
                  </a:lnTo>
                  <a:lnTo>
                    <a:pt x="47" y="37"/>
                  </a:lnTo>
                  <a:lnTo>
                    <a:pt x="45" y="37"/>
                  </a:lnTo>
                  <a:lnTo>
                    <a:pt x="44" y="37"/>
                  </a:lnTo>
                  <a:lnTo>
                    <a:pt x="41" y="41"/>
                  </a:lnTo>
                  <a:lnTo>
                    <a:pt x="39" y="41"/>
                  </a:lnTo>
                  <a:lnTo>
                    <a:pt x="37" y="42"/>
                  </a:lnTo>
                  <a:lnTo>
                    <a:pt x="34" y="44"/>
                  </a:lnTo>
                  <a:lnTo>
                    <a:pt x="33" y="45"/>
                  </a:lnTo>
                  <a:lnTo>
                    <a:pt x="33" y="47"/>
                  </a:lnTo>
                  <a:lnTo>
                    <a:pt x="30" y="47"/>
                  </a:lnTo>
                  <a:lnTo>
                    <a:pt x="30" y="47"/>
                  </a:lnTo>
                  <a:lnTo>
                    <a:pt x="26" y="50"/>
                  </a:lnTo>
                  <a:lnTo>
                    <a:pt x="25" y="50"/>
                  </a:lnTo>
                  <a:lnTo>
                    <a:pt x="25" y="48"/>
                  </a:lnTo>
                  <a:lnTo>
                    <a:pt x="25" y="48"/>
                  </a:lnTo>
                  <a:lnTo>
                    <a:pt x="25" y="47"/>
                  </a:lnTo>
                  <a:lnTo>
                    <a:pt x="23" y="47"/>
                  </a:lnTo>
                  <a:lnTo>
                    <a:pt x="23" y="45"/>
                  </a:lnTo>
                  <a:lnTo>
                    <a:pt x="23" y="45"/>
                  </a:lnTo>
                  <a:lnTo>
                    <a:pt x="25" y="45"/>
                  </a:lnTo>
                  <a:lnTo>
                    <a:pt x="26" y="45"/>
                  </a:lnTo>
                  <a:lnTo>
                    <a:pt x="26" y="45"/>
                  </a:lnTo>
                  <a:lnTo>
                    <a:pt x="25" y="44"/>
                  </a:lnTo>
                  <a:lnTo>
                    <a:pt x="25" y="44"/>
                  </a:lnTo>
                  <a:lnTo>
                    <a:pt x="23" y="42"/>
                  </a:lnTo>
                  <a:lnTo>
                    <a:pt x="23" y="42"/>
                  </a:lnTo>
                  <a:lnTo>
                    <a:pt x="23" y="42"/>
                  </a:lnTo>
                  <a:lnTo>
                    <a:pt x="23" y="42"/>
                  </a:lnTo>
                  <a:lnTo>
                    <a:pt x="25" y="41"/>
                  </a:lnTo>
                  <a:lnTo>
                    <a:pt x="25" y="41"/>
                  </a:lnTo>
                  <a:lnTo>
                    <a:pt x="25" y="39"/>
                  </a:lnTo>
                  <a:lnTo>
                    <a:pt x="22" y="39"/>
                  </a:lnTo>
                  <a:lnTo>
                    <a:pt x="20" y="39"/>
                  </a:lnTo>
                  <a:lnTo>
                    <a:pt x="18" y="37"/>
                  </a:lnTo>
                  <a:lnTo>
                    <a:pt x="18" y="37"/>
                  </a:lnTo>
                  <a:lnTo>
                    <a:pt x="17" y="36"/>
                  </a:lnTo>
                  <a:lnTo>
                    <a:pt x="15" y="36"/>
                  </a:lnTo>
                  <a:lnTo>
                    <a:pt x="15" y="34"/>
                  </a:lnTo>
                  <a:lnTo>
                    <a:pt x="12" y="33"/>
                  </a:lnTo>
                  <a:lnTo>
                    <a:pt x="12" y="33"/>
                  </a:lnTo>
                  <a:lnTo>
                    <a:pt x="12" y="33"/>
                  </a:lnTo>
                  <a:lnTo>
                    <a:pt x="12" y="33"/>
                  </a:lnTo>
                  <a:lnTo>
                    <a:pt x="12" y="33"/>
                  </a:lnTo>
                  <a:lnTo>
                    <a:pt x="15" y="33"/>
                  </a:lnTo>
                  <a:lnTo>
                    <a:pt x="15" y="31"/>
                  </a:lnTo>
                  <a:lnTo>
                    <a:pt x="17" y="31"/>
                  </a:lnTo>
                  <a:lnTo>
                    <a:pt x="17" y="31"/>
                  </a:lnTo>
                  <a:lnTo>
                    <a:pt x="17" y="30"/>
                  </a:lnTo>
                  <a:lnTo>
                    <a:pt x="17" y="28"/>
                  </a:lnTo>
                  <a:lnTo>
                    <a:pt x="14" y="26"/>
                  </a:lnTo>
                  <a:lnTo>
                    <a:pt x="12" y="25"/>
                  </a:lnTo>
                  <a:lnTo>
                    <a:pt x="11" y="23"/>
                  </a:lnTo>
                  <a:lnTo>
                    <a:pt x="9" y="22"/>
                  </a:lnTo>
                  <a:lnTo>
                    <a:pt x="9" y="20"/>
                  </a:lnTo>
                  <a:lnTo>
                    <a:pt x="9" y="20"/>
                  </a:lnTo>
                  <a:lnTo>
                    <a:pt x="12" y="18"/>
                  </a:lnTo>
                  <a:lnTo>
                    <a:pt x="12" y="18"/>
                  </a:lnTo>
                  <a:lnTo>
                    <a:pt x="12" y="18"/>
                  </a:lnTo>
                  <a:lnTo>
                    <a:pt x="11" y="17"/>
                  </a:lnTo>
                  <a:lnTo>
                    <a:pt x="9" y="15"/>
                  </a:lnTo>
                  <a:lnTo>
                    <a:pt x="9" y="15"/>
                  </a:lnTo>
                  <a:lnTo>
                    <a:pt x="9" y="15"/>
                  </a:lnTo>
                  <a:lnTo>
                    <a:pt x="7" y="15"/>
                  </a:lnTo>
                  <a:lnTo>
                    <a:pt x="4" y="14"/>
                  </a:lnTo>
                  <a:lnTo>
                    <a:pt x="4" y="14"/>
                  </a:lnTo>
                  <a:lnTo>
                    <a:pt x="4" y="14"/>
                  </a:lnTo>
                  <a:lnTo>
                    <a:pt x="4" y="14"/>
                  </a:lnTo>
                  <a:lnTo>
                    <a:pt x="6" y="12"/>
                  </a:lnTo>
                  <a:lnTo>
                    <a:pt x="6" y="12"/>
                  </a:lnTo>
                  <a:lnTo>
                    <a:pt x="6" y="12"/>
                  </a:lnTo>
                  <a:lnTo>
                    <a:pt x="4" y="12"/>
                  </a:lnTo>
                  <a:lnTo>
                    <a:pt x="4" y="11"/>
                  </a:lnTo>
                  <a:lnTo>
                    <a:pt x="3" y="11"/>
                  </a:lnTo>
                  <a:lnTo>
                    <a:pt x="6" y="7"/>
                  </a:lnTo>
                  <a:lnTo>
                    <a:pt x="7" y="7"/>
                  </a:lnTo>
                  <a:lnTo>
                    <a:pt x="9" y="7"/>
                  </a:lnTo>
                  <a:lnTo>
                    <a:pt x="14" y="9"/>
                  </a:lnTo>
                  <a:lnTo>
                    <a:pt x="14" y="11"/>
                  </a:lnTo>
                  <a:lnTo>
                    <a:pt x="14" y="11"/>
                  </a:lnTo>
                  <a:lnTo>
                    <a:pt x="15" y="11"/>
                  </a:lnTo>
                  <a:lnTo>
                    <a:pt x="17" y="12"/>
                  </a:lnTo>
                  <a:lnTo>
                    <a:pt x="18" y="12"/>
                  </a:lnTo>
                  <a:lnTo>
                    <a:pt x="18" y="12"/>
                  </a:lnTo>
                  <a:lnTo>
                    <a:pt x="20" y="12"/>
                  </a:lnTo>
                  <a:lnTo>
                    <a:pt x="22" y="12"/>
                  </a:lnTo>
                  <a:lnTo>
                    <a:pt x="23" y="14"/>
                  </a:lnTo>
                  <a:lnTo>
                    <a:pt x="23" y="14"/>
                  </a:lnTo>
                  <a:lnTo>
                    <a:pt x="25" y="14"/>
                  </a:lnTo>
                  <a:lnTo>
                    <a:pt x="25" y="14"/>
                  </a:lnTo>
                  <a:lnTo>
                    <a:pt x="26" y="12"/>
                  </a:lnTo>
                  <a:lnTo>
                    <a:pt x="28" y="11"/>
                  </a:lnTo>
                  <a:lnTo>
                    <a:pt x="28" y="11"/>
                  </a:lnTo>
                  <a:lnTo>
                    <a:pt x="26" y="9"/>
                  </a:lnTo>
                  <a:lnTo>
                    <a:pt x="25" y="7"/>
                  </a:lnTo>
                  <a:lnTo>
                    <a:pt x="23" y="7"/>
                  </a:lnTo>
                  <a:lnTo>
                    <a:pt x="22" y="6"/>
                  </a:lnTo>
                  <a:lnTo>
                    <a:pt x="22" y="4"/>
                  </a:lnTo>
                  <a:lnTo>
                    <a:pt x="20" y="4"/>
                  </a:lnTo>
                  <a:lnTo>
                    <a:pt x="20" y="4"/>
                  </a:lnTo>
                  <a:lnTo>
                    <a:pt x="20" y="4"/>
                  </a:lnTo>
                  <a:lnTo>
                    <a:pt x="20" y="3"/>
                  </a:lnTo>
                  <a:lnTo>
                    <a:pt x="20" y="3"/>
                  </a:lnTo>
                  <a:lnTo>
                    <a:pt x="22" y="3"/>
                  </a:lnTo>
                  <a:lnTo>
                    <a:pt x="22" y="3"/>
                  </a:lnTo>
                  <a:lnTo>
                    <a:pt x="23" y="1"/>
                  </a:lnTo>
                  <a:lnTo>
                    <a:pt x="23" y="1"/>
                  </a:lnTo>
                  <a:lnTo>
                    <a:pt x="2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40" name="Freeform 337">
              <a:extLst>
                <a:ext uri="{FF2B5EF4-FFF2-40B4-BE49-F238E27FC236}">
                  <a16:creationId xmlns:a16="http://schemas.microsoft.com/office/drawing/2014/main" id="{3F6536B1-42E5-45F9-3F2F-9B6C68BB8974}"/>
                </a:ext>
              </a:extLst>
            </p:cNvPr>
            <p:cNvSpPr>
              <a:spLocks/>
            </p:cNvSpPr>
            <p:nvPr/>
          </p:nvSpPr>
          <p:spPr bwMode="auto">
            <a:xfrm>
              <a:off x="3788484" y="4063113"/>
              <a:ext cx="5848" cy="3898"/>
            </a:xfrm>
            <a:custGeom>
              <a:avLst/>
              <a:gdLst>
                <a:gd name="T0" fmla="*/ 2 w 3"/>
                <a:gd name="T1" fmla="*/ 0 h 2"/>
                <a:gd name="T2" fmla="*/ 2 w 3"/>
                <a:gd name="T3" fmla="*/ 0 h 2"/>
                <a:gd name="T4" fmla="*/ 3 w 3"/>
                <a:gd name="T5" fmla="*/ 2 h 2"/>
                <a:gd name="T6" fmla="*/ 3 w 3"/>
                <a:gd name="T7" fmla="*/ 2 h 2"/>
                <a:gd name="T8" fmla="*/ 3 w 3"/>
                <a:gd name="T9" fmla="*/ 2 h 2"/>
                <a:gd name="T10" fmla="*/ 3 w 3"/>
                <a:gd name="T11" fmla="*/ 2 h 2"/>
                <a:gd name="T12" fmla="*/ 2 w 3"/>
                <a:gd name="T13" fmla="*/ 2 h 2"/>
                <a:gd name="T14" fmla="*/ 0 w 3"/>
                <a:gd name="T15" fmla="*/ 0 h 2"/>
                <a:gd name="T16" fmla="*/ 2 w 3"/>
                <a:gd name="T17" fmla="*/ 0 h 2"/>
                <a:gd name="T18" fmla="*/ 2 w 3"/>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 h="2">
                  <a:moveTo>
                    <a:pt x="2" y="0"/>
                  </a:moveTo>
                  <a:lnTo>
                    <a:pt x="2" y="0"/>
                  </a:lnTo>
                  <a:lnTo>
                    <a:pt x="3" y="2"/>
                  </a:lnTo>
                  <a:lnTo>
                    <a:pt x="3" y="2"/>
                  </a:lnTo>
                  <a:lnTo>
                    <a:pt x="3" y="2"/>
                  </a:lnTo>
                  <a:lnTo>
                    <a:pt x="3" y="2"/>
                  </a:lnTo>
                  <a:lnTo>
                    <a:pt x="2" y="2"/>
                  </a:lnTo>
                  <a:lnTo>
                    <a:pt x="0" y="0"/>
                  </a:lnTo>
                  <a:lnTo>
                    <a:pt x="2"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41" name="Freeform 338">
              <a:extLst>
                <a:ext uri="{FF2B5EF4-FFF2-40B4-BE49-F238E27FC236}">
                  <a16:creationId xmlns:a16="http://schemas.microsoft.com/office/drawing/2014/main" id="{586F8864-3532-EA53-2B3B-533183029FC3}"/>
                </a:ext>
              </a:extLst>
            </p:cNvPr>
            <p:cNvSpPr>
              <a:spLocks noEditPoints="1"/>
            </p:cNvSpPr>
            <p:nvPr/>
          </p:nvSpPr>
          <p:spPr bwMode="auto">
            <a:xfrm>
              <a:off x="8946123" y="4698559"/>
              <a:ext cx="1298181" cy="1428780"/>
            </a:xfrm>
            <a:custGeom>
              <a:avLst/>
              <a:gdLst>
                <a:gd name="T0" fmla="*/ 497 w 666"/>
                <a:gd name="T1" fmla="*/ 517 h 733"/>
                <a:gd name="T2" fmla="*/ 479 w 666"/>
                <a:gd name="T3" fmla="*/ 482 h 733"/>
                <a:gd name="T4" fmla="*/ 511 w 666"/>
                <a:gd name="T5" fmla="*/ 485 h 733"/>
                <a:gd name="T6" fmla="*/ 508 w 666"/>
                <a:gd name="T7" fmla="*/ 504 h 733"/>
                <a:gd name="T8" fmla="*/ 497 w 666"/>
                <a:gd name="T9" fmla="*/ 515 h 733"/>
                <a:gd name="T10" fmla="*/ 475 w 666"/>
                <a:gd name="T11" fmla="*/ 519 h 733"/>
                <a:gd name="T12" fmla="*/ 459 w 666"/>
                <a:gd name="T13" fmla="*/ 476 h 733"/>
                <a:gd name="T14" fmla="*/ 506 w 666"/>
                <a:gd name="T15" fmla="*/ 457 h 733"/>
                <a:gd name="T16" fmla="*/ 448 w 666"/>
                <a:gd name="T17" fmla="*/ 465 h 733"/>
                <a:gd name="T18" fmla="*/ 358 w 666"/>
                <a:gd name="T19" fmla="*/ 389 h 733"/>
                <a:gd name="T20" fmla="*/ 587 w 666"/>
                <a:gd name="T21" fmla="*/ 263 h 733"/>
                <a:gd name="T22" fmla="*/ 585 w 666"/>
                <a:gd name="T23" fmla="*/ 222 h 733"/>
                <a:gd name="T24" fmla="*/ 554 w 666"/>
                <a:gd name="T25" fmla="*/ 202 h 733"/>
                <a:gd name="T26" fmla="*/ 522 w 666"/>
                <a:gd name="T27" fmla="*/ 150 h 733"/>
                <a:gd name="T28" fmla="*/ 383 w 666"/>
                <a:gd name="T29" fmla="*/ 103 h 733"/>
                <a:gd name="T30" fmla="*/ 347 w 666"/>
                <a:gd name="T31" fmla="*/ 82 h 733"/>
                <a:gd name="T32" fmla="*/ 177 w 666"/>
                <a:gd name="T33" fmla="*/ 65 h 733"/>
                <a:gd name="T34" fmla="*/ 345 w 666"/>
                <a:gd name="T35" fmla="*/ 62 h 733"/>
                <a:gd name="T36" fmla="*/ 341 w 666"/>
                <a:gd name="T37" fmla="*/ 21 h 733"/>
                <a:gd name="T38" fmla="*/ 260 w 666"/>
                <a:gd name="T39" fmla="*/ 18 h 733"/>
                <a:gd name="T40" fmla="*/ 344 w 666"/>
                <a:gd name="T41" fmla="*/ 18 h 733"/>
                <a:gd name="T42" fmla="*/ 434 w 666"/>
                <a:gd name="T43" fmla="*/ 27 h 733"/>
                <a:gd name="T44" fmla="*/ 459 w 666"/>
                <a:gd name="T45" fmla="*/ 65 h 733"/>
                <a:gd name="T46" fmla="*/ 483 w 666"/>
                <a:gd name="T47" fmla="*/ 125 h 733"/>
                <a:gd name="T48" fmla="*/ 519 w 666"/>
                <a:gd name="T49" fmla="*/ 153 h 733"/>
                <a:gd name="T50" fmla="*/ 544 w 666"/>
                <a:gd name="T51" fmla="*/ 185 h 733"/>
                <a:gd name="T52" fmla="*/ 579 w 666"/>
                <a:gd name="T53" fmla="*/ 229 h 733"/>
                <a:gd name="T54" fmla="*/ 576 w 666"/>
                <a:gd name="T55" fmla="*/ 328 h 733"/>
                <a:gd name="T56" fmla="*/ 554 w 666"/>
                <a:gd name="T57" fmla="*/ 363 h 733"/>
                <a:gd name="T58" fmla="*/ 535 w 666"/>
                <a:gd name="T59" fmla="*/ 413 h 733"/>
                <a:gd name="T60" fmla="*/ 484 w 666"/>
                <a:gd name="T61" fmla="*/ 448 h 733"/>
                <a:gd name="T62" fmla="*/ 465 w 666"/>
                <a:gd name="T63" fmla="*/ 432 h 733"/>
                <a:gd name="T64" fmla="*/ 413 w 666"/>
                <a:gd name="T65" fmla="*/ 435 h 733"/>
                <a:gd name="T66" fmla="*/ 382 w 666"/>
                <a:gd name="T67" fmla="*/ 386 h 733"/>
                <a:gd name="T68" fmla="*/ 349 w 666"/>
                <a:gd name="T69" fmla="*/ 383 h 733"/>
                <a:gd name="T70" fmla="*/ 355 w 666"/>
                <a:gd name="T71" fmla="*/ 350 h 733"/>
                <a:gd name="T72" fmla="*/ 322 w 666"/>
                <a:gd name="T73" fmla="*/ 370 h 733"/>
                <a:gd name="T74" fmla="*/ 293 w 666"/>
                <a:gd name="T75" fmla="*/ 334 h 733"/>
                <a:gd name="T76" fmla="*/ 166 w 666"/>
                <a:gd name="T77" fmla="*/ 347 h 733"/>
                <a:gd name="T78" fmla="*/ 76 w 666"/>
                <a:gd name="T79" fmla="*/ 380 h 733"/>
                <a:gd name="T80" fmla="*/ 41 w 666"/>
                <a:gd name="T81" fmla="*/ 341 h 733"/>
                <a:gd name="T82" fmla="*/ 5 w 666"/>
                <a:gd name="T83" fmla="*/ 241 h 733"/>
                <a:gd name="T84" fmla="*/ 14 w 666"/>
                <a:gd name="T85" fmla="*/ 237 h 733"/>
                <a:gd name="T86" fmla="*/ 16 w 666"/>
                <a:gd name="T87" fmla="*/ 175 h 733"/>
                <a:gd name="T88" fmla="*/ 76 w 666"/>
                <a:gd name="T89" fmla="*/ 151 h 733"/>
                <a:gd name="T90" fmla="*/ 136 w 666"/>
                <a:gd name="T91" fmla="*/ 104 h 733"/>
                <a:gd name="T92" fmla="*/ 158 w 666"/>
                <a:gd name="T93" fmla="*/ 99 h 733"/>
                <a:gd name="T94" fmla="*/ 166 w 666"/>
                <a:gd name="T95" fmla="*/ 92 h 733"/>
                <a:gd name="T96" fmla="*/ 174 w 666"/>
                <a:gd name="T97" fmla="*/ 77 h 733"/>
                <a:gd name="T98" fmla="*/ 185 w 666"/>
                <a:gd name="T99" fmla="*/ 63 h 733"/>
                <a:gd name="T100" fmla="*/ 200 w 666"/>
                <a:gd name="T101" fmla="*/ 57 h 733"/>
                <a:gd name="T102" fmla="*/ 224 w 666"/>
                <a:gd name="T103" fmla="*/ 70 h 733"/>
                <a:gd name="T104" fmla="*/ 241 w 666"/>
                <a:gd name="T105" fmla="*/ 66 h 733"/>
                <a:gd name="T106" fmla="*/ 260 w 666"/>
                <a:gd name="T107" fmla="*/ 36 h 733"/>
                <a:gd name="T108" fmla="*/ 286 w 666"/>
                <a:gd name="T109" fmla="*/ 27 h 733"/>
                <a:gd name="T110" fmla="*/ 298 w 666"/>
                <a:gd name="T111" fmla="*/ 25 h 733"/>
                <a:gd name="T112" fmla="*/ 333 w 666"/>
                <a:gd name="T113" fmla="*/ 30 h 733"/>
                <a:gd name="T114" fmla="*/ 333 w 666"/>
                <a:gd name="T115" fmla="*/ 55 h 733"/>
                <a:gd name="T116" fmla="*/ 350 w 666"/>
                <a:gd name="T117" fmla="*/ 87 h 733"/>
                <a:gd name="T118" fmla="*/ 412 w 666"/>
                <a:gd name="T119" fmla="*/ 88 h 733"/>
                <a:gd name="T120" fmla="*/ 418 w 666"/>
                <a:gd name="T121" fmla="*/ 29 h 733"/>
                <a:gd name="T122" fmla="*/ 421 w 666"/>
                <a:gd name="T123" fmla="*/ 2 h 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66" h="733">
                  <a:moveTo>
                    <a:pt x="666" y="728"/>
                  </a:moveTo>
                  <a:lnTo>
                    <a:pt x="666" y="730"/>
                  </a:lnTo>
                  <a:lnTo>
                    <a:pt x="664" y="733"/>
                  </a:lnTo>
                  <a:lnTo>
                    <a:pt x="664" y="733"/>
                  </a:lnTo>
                  <a:lnTo>
                    <a:pt x="664" y="733"/>
                  </a:lnTo>
                  <a:lnTo>
                    <a:pt x="666" y="728"/>
                  </a:lnTo>
                  <a:lnTo>
                    <a:pt x="666" y="728"/>
                  </a:lnTo>
                  <a:close/>
                  <a:moveTo>
                    <a:pt x="497" y="519"/>
                  </a:moveTo>
                  <a:lnTo>
                    <a:pt x="497" y="519"/>
                  </a:lnTo>
                  <a:lnTo>
                    <a:pt x="498" y="520"/>
                  </a:lnTo>
                  <a:lnTo>
                    <a:pt x="498" y="522"/>
                  </a:lnTo>
                  <a:lnTo>
                    <a:pt x="497" y="523"/>
                  </a:lnTo>
                  <a:lnTo>
                    <a:pt x="497" y="523"/>
                  </a:lnTo>
                  <a:lnTo>
                    <a:pt x="495" y="523"/>
                  </a:lnTo>
                  <a:lnTo>
                    <a:pt x="494" y="522"/>
                  </a:lnTo>
                  <a:lnTo>
                    <a:pt x="494" y="522"/>
                  </a:lnTo>
                  <a:lnTo>
                    <a:pt x="495" y="522"/>
                  </a:lnTo>
                  <a:lnTo>
                    <a:pt x="495" y="522"/>
                  </a:lnTo>
                  <a:lnTo>
                    <a:pt x="495" y="520"/>
                  </a:lnTo>
                  <a:lnTo>
                    <a:pt x="495" y="520"/>
                  </a:lnTo>
                  <a:lnTo>
                    <a:pt x="497" y="520"/>
                  </a:lnTo>
                  <a:lnTo>
                    <a:pt x="497" y="519"/>
                  </a:lnTo>
                  <a:close/>
                  <a:moveTo>
                    <a:pt x="498" y="515"/>
                  </a:moveTo>
                  <a:lnTo>
                    <a:pt x="498" y="517"/>
                  </a:lnTo>
                  <a:lnTo>
                    <a:pt x="498" y="519"/>
                  </a:lnTo>
                  <a:lnTo>
                    <a:pt x="498" y="519"/>
                  </a:lnTo>
                  <a:lnTo>
                    <a:pt x="498" y="519"/>
                  </a:lnTo>
                  <a:lnTo>
                    <a:pt x="498" y="517"/>
                  </a:lnTo>
                  <a:lnTo>
                    <a:pt x="497" y="517"/>
                  </a:lnTo>
                  <a:lnTo>
                    <a:pt x="497" y="517"/>
                  </a:lnTo>
                  <a:lnTo>
                    <a:pt x="497" y="515"/>
                  </a:lnTo>
                  <a:lnTo>
                    <a:pt x="498" y="515"/>
                  </a:lnTo>
                  <a:close/>
                  <a:moveTo>
                    <a:pt x="508" y="508"/>
                  </a:moveTo>
                  <a:lnTo>
                    <a:pt x="509" y="508"/>
                  </a:lnTo>
                  <a:lnTo>
                    <a:pt x="509" y="508"/>
                  </a:lnTo>
                  <a:lnTo>
                    <a:pt x="509" y="509"/>
                  </a:lnTo>
                  <a:lnTo>
                    <a:pt x="509" y="509"/>
                  </a:lnTo>
                  <a:lnTo>
                    <a:pt x="508" y="509"/>
                  </a:lnTo>
                  <a:lnTo>
                    <a:pt x="508" y="509"/>
                  </a:lnTo>
                  <a:lnTo>
                    <a:pt x="508" y="508"/>
                  </a:lnTo>
                  <a:lnTo>
                    <a:pt x="508" y="508"/>
                  </a:lnTo>
                  <a:lnTo>
                    <a:pt x="508" y="508"/>
                  </a:lnTo>
                  <a:close/>
                  <a:moveTo>
                    <a:pt x="461" y="474"/>
                  </a:moveTo>
                  <a:lnTo>
                    <a:pt x="461" y="474"/>
                  </a:lnTo>
                  <a:lnTo>
                    <a:pt x="464" y="476"/>
                  </a:lnTo>
                  <a:lnTo>
                    <a:pt x="467" y="476"/>
                  </a:lnTo>
                  <a:lnTo>
                    <a:pt x="467" y="476"/>
                  </a:lnTo>
                  <a:lnTo>
                    <a:pt x="468" y="476"/>
                  </a:lnTo>
                  <a:lnTo>
                    <a:pt x="468" y="476"/>
                  </a:lnTo>
                  <a:lnTo>
                    <a:pt x="470" y="478"/>
                  </a:lnTo>
                  <a:lnTo>
                    <a:pt x="472" y="478"/>
                  </a:lnTo>
                  <a:lnTo>
                    <a:pt x="472" y="478"/>
                  </a:lnTo>
                  <a:lnTo>
                    <a:pt x="472" y="478"/>
                  </a:lnTo>
                  <a:lnTo>
                    <a:pt x="473" y="479"/>
                  </a:lnTo>
                  <a:lnTo>
                    <a:pt x="475" y="479"/>
                  </a:lnTo>
                  <a:lnTo>
                    <a:pt x="475" y="479"/>
                  </a:lnTo>
                  <a:lnTo>
                    <a:pt x="476" y="481"/>
                  </a:lnTo>
                  <a:lnTo>
                    <a:pt x="479" y="482"/>
                  </a:lnTo>
                  <a:lnTo>
                    <a:pt x="483" y="482"/>
                  </a:lnTo>
                  <a:lnTo>
                    <a:pt x="487" y="482"/>
                  </a:lnTo>
                  <a:lnTo>
                    <a:pt x="487" y="482"/>
                  </a:lnTo>
                  <a:lnTo>
                    <a:pt x="489" y="481"/>
                  </a:lnTo>
                  <a:lnTo>
                    <a:pt x="489" y="481"/>
                  </a:lnTo>
                  <a:lnTo>
                    <a:pt x="490" y="482"/>
                  </a:lnTo>
                  <a:lnTo>
                    <a:pt x="490" y="481"/>
                  </a:lnTo>
                  <a:lnTo>
                    <a:pt x="490" y="481"/>
                  </a:lnTo>
                  <a:lnTo>
                    <a:pt x="492" y="479"/>
                  </a:lnTo>
                  <a:lnTo>
                    <a:pt x="492" y="479"/>
                  </a:lnTo>
                  <a:lnTo>
                    <a:pt x="494" y="479"/>
                  </a:lnTo>
                  <a:lnTo>
                    <a:pt x="495" y="479"/>
                  </a:lnTo>
                  <a:lnTo>
                    <a:pt x="497" y="479"/>
                  </a:lnTo>
                  <a:lnTo>
                    <a:pt x="497" y="479"/>
                  </a:lnTo>
                  <a:lnTo>
                    <a:pt x="498" y="479"/>
                  </a:lnTo>
                  <a:lnTo>
                    <a:pt x="500" y="479"/>
                  </a:lnTo>
                  <a:lnTo>
                    <a:pt x="500" y="479"/>
                  </a:lnTo>
                  <a:lnTo>
                    <a:pt x="502" y="478"/>
                  </a:lnTo>
                  <a:lnTo>
                    <a:pt x="502" y="478"/>
                  </a:lnTo>
                  <a:lnTo>
                    <a:pt x="505" y="478"/>
                  </a:lnTo>
                  <a:lnTo>
                    <a:pt x="505" y="478"/>
                  </a:lnTo>
                  <a:lnTo>
                    <a:pt x="506" y="476"/>
                  </a:lnTo>
                  <a:lnTo>
                    <a:pt x="508" y="476"/>
                  </a:lnTo>
                  <a:lnTo>
                    <a:pt x="511" y="478"/>
                  </a:lnTo>
                  <a:lnTo>
                    <a:pt x="511" y="479"/>
                  </a:lnTo>
                  <a:lnTo>
                    <a:pt x="511" y="482"/>
                  </a:lnTo>
                  <a:lnTo>
                    <a:pt x="511" y="482"/>
                  </a:lnTo>
                  <a:lnTo>
                    <a:pt x="511" y="484"/>
                  </a:lnTo>
                  <a:lnTo>
                    <a:pt x="511" y="485"/>
                  </a:lnTo>
                  <a:lnTo>
                    <a:pt x="511" y="487"/>
                  </a:lnTo>
                  <a:lnTo>
                    <a:pt x="511" y="489"/>
                  </a:lnTo>
                  <a:lnTo>
                    <a:pt x="511" y="490"/>
                  </a:lnTo>
                  <a:lnTo>
                    <a:pt x="511" y="493"/>
                  </a:lnTo>
                  <a:lnTo>
                    <a:pt x="511" y="495"/>
                  </a:lnTo>
                  <a:lnTo>
                    <a:pt x="511" y="496"/>
                  </a:lnTo>
                  <a:lnTo>
                    <a:pt x="511" y="498"/>
                  </a:lnTo>
                  <a:lnTo>
                    <a:pt x="513" y="498"/>
                  </a:lnTo>
                  <a:lnTo>
                    <a:pt x="513" y="498"/>
                  </a:lnTo>
                  <a:lnTo>
                    <a:pt x="513" y="500"/>
                  </a:lnTo>
                  <a:lnTo>
                    <a:pt x="513" y="501"/>
                  </a:lnTo>
                  <a:lnTo>
                    <a:pt x="513" y="501"/>
                  </a:lnTo>
                  <a:lnTo>
                    <a:pt x="511" y="501"/>
                  </a:lnTo>
                  <a:lnTo>
                    <a:pt x="511" y="501"/>
                  </a:lnTo>
                  <a:lnTo>
                    <a:pt x="511" y="500"/>
                  </a:lnTo>
                  <a:lnTo>
                    <a:pt x="511" y="500"/>
                  </a:lnTo>
                  <a:lnTo>
                    <a:pt x="511" y="498"/>
                  </a:lnTo>
                  <a:lnTo>
                    <a:pt x="509" y="498"/>
                  </a:lnTo>
                  <a:lnTo>
                    <a:pt x="509" y="498"/>
                  </a:lnTo>
                  <a:lnTo>
                    <a:pt x="511" y="496"/>
                  </a:lnTo>
                  <a:lnTo>
                    <a:pt x="511" y="496"/>
                  </a:lnTo>
                  <a:lnTo>
                    <a:pt x="509" y="496"/>
                  </a:lnTo>
                  <a:lnTo>
                    <a:pt x="509" y="498"/>
                  </a:lnTo>
                  <a:lnTo>
                    <a:pt x="509" y="498"/>
                  </a:lnTo>
                  <a:lnTo>
                    <a:pt x="509" y="498"/>
                  </a:lnTo>
                  <a:lnTo>
                    <a:pt x="508" y="500"/>
                  </a:lnTo>
                  <a:lnTo>
                    <a:pt x="508" y="501"/>
                  </a:lnTo>
                  <a:lnTo>
                    <a:pt x="508" y="503"/>
                  </a:lnTo>
                  <a:lnTo>
                    <a:pt x="508" y="504"/>
                  </a:lnTo>
                  <a:lnTo>
                    <a:pt x="506" y="506"/>
                  </a:lnTo>
                  <a:lnTo>
                    <a:pt x="506" y="506"/>
                  </a:lnTo>
                  <a:lnTo>
                    <a:pt x="506" y="508"/>
                  </a:lnTo>
                  <a:lnTo>
                    <a:pt x="506" y="511"/>
                  </a:lnTo>
                  <a:lnTo>
                    <a:pt x="506" y="514"/>
                  </a:lnTo>
                  <a:lnTo>
                    <a:pt x="506" y="517"/>
                  </a:lnTo>
                  <a:lnTo>
                    <a:pt x="506" y="517"/>
                  </a:lnTo>
                  <a:lnTo>
                    <a:pt x="505" y="517"/>
                  </a:lnTo>
                  <a:lnTo>
                    <a:pt x="505" y="519"/>
                  </a:lnTo>
                  <a:lnTo>
                    <a:pt x="503" y="517"/>
                  </a:lnTo>
                  <a:lnTo>
                    <a:pt x="502" y="514"/>
                  </a:lnTo>
                  <a:lnTo>
                    <a:pt x="503" y="514"/>
                  </a:lnTo>
                  <a:lnTo>
                    <a:pt x="505" y="514"/>
                  </a:lnTo>
                  <a:lnTo>
                    <a:pt x="505" y="514"/>
                  </a:lnTo>
                  <a:lnTo>
                    <a:pt x="505" y="514"/>
                  </a:lnTo>
                  <a:lnTo>
                    <a:pt x="505" y="512"/>
                  </a:lnTo>
                  <a:lnTo>
                    <a:pt x="503" y="512"/>
                  </a:lnTo>
                  <a:lnTo>
                    <a:pt x="502" y="511"/>
                  </a:lnTo>
                  <a:lnTo>
                    <a:pt x="500" y="512"/>
                  </a:lnTo>
                  <a:lnTo>
                    <a:pt x="500" y="514"/>
                  </a:lnTo>
                  <a:lnTo>
                    <a:pt x="500" y="514"/>
                  </a:lnTo>
                  <a:lnTo>
                    <a:pt x="500" y="515"/>
                  </a:lnTo>
                  <a:lnTo>
                    <a:pt x="498" y="512"/>
                  </a:lnTo>
                  <a:lnTo>
                    <a:pt x="497" y="511"/>
                  </a:lnTo>
                  <a:lnTo>
                    <a:pt x="497" y="511"/>
                  </a:lnTo>
                  <a:lnTo>
                    <a:pt x="498" y="512"/>
                  </a:lnTo>
                  <a:lnTo>
                    <a:pt x="498" y="514"/>
                  </a:lnTo>
                  <a:lnTo>
                    <a:pt x="497" y="514"/>
                  </a:lnTo>
                  <a:lnTo>
                    <a:pt x="497" y="515"/>
                  </a:lnTo>
                  <a:lnTo>
                    <a:pt x="497" y="515"/>
                  </a:lnTo>
                  <a:lnTo>
                    <a:pt x="497" y="517"/>
                  </a:lnTo>
                  <a:lnTo>
                    <a:pt x="497" y="519"/>
                  </a:lnTo>
                  <a:lnTo>
                    <a:pt x="495" y="519"/>
                  </a:lnTo>
                  <a:lnTo>
                    <a:pt x="492" y="517"/>
                  </a:lnTo>
                  <a:lnTo>
                    <a:pt x="492" y="517"/>
                  </a:lnTo>
                  <a:lnTo>
                    <a:pt x="492" y="519"/>
                  </a:lnTo>
                  <a:lnTo>
                    <a:pt x="494" y="519"/>
                  </a:lnTo>
                  <a:lnTo>
                    <a:pt x="494" y="520"/>
                  </a:lnTo>
                  <a:lnTo>
                    <a:pt x="492" y="520"/>
                  </a:lnTo>
                  <a:lnTo>
                    <a:pt x="492" y="523"/>
                  </a:lnTo>
                  <a:lnTo>
                    <a:pt x="490" y="525"/>
                  </a:lnTo>
                  <a:lnTo>
                    <a:pt x="490" y="525"/>
                  </a:lnTo>
                  <a:lnTo>
                    <a:pt x="489" y="525"/>
                  </a:lnTo>
                  <a:lnTo>
                    <a:pt x="486" y="523"/>
                  </a:lnTo>
                  <a:lnTo>
                    <a:pt x="484" y="523"/>
                  </a:lnTo>
                  <a:lnTo>
                    <a:pt x="481" y="523"/>
                  </a:lnTo>
                  <a:lnTo>
                    <a:pt x="479" y="523"/>
                  </a:lnTo>
                  <a:lnTo>
                    <a:pt x="478" y="522"/>
                  </a:lnTo>
                  <a:lnTo>
                    <a:pt x="478" y="522"/>
                  </a:lnTo>
                  <a:lnTo>
                    <a:pt x="478" y="520"/>
                  </a:lnTo>
                  <a:lnTo>
                    <a:pt x="479" y="520"/>
                  </a:lnTo>
                  <a:lnTo>
                    <a:pt x="481" y="520"/>
                  </a:lnTo>
                  <a:lnTo>
                    <a:pt x="481" y="520"/>
                  </a:lnTo>
                  <a:lnTo>
                    <a:pt x="481" y="520"/>
                  </a:lnTo>
                  <a:lnTo>
                    <a:pt x="479" y="520"/>
                  </a:lnTo>
                  <a:lnTo>
                    <a:pt x="478" y="519"/>
                  </a:lnTo>
                  <a:lnTo>
                    <a:pt x="476" y="519"/>
                  </a:lnTo>
                  <a:lnTo>
                    <a:pt x="475" y="519"/>
                  </a:lnTo>
                  <a:lnTo>
                    <a:pt x="473" y="515"/>
                  </a:lnTo>
                  <a:lnTo>
                    <a:pt x="473" y="514"/>
                  </a:lnTo>
                  <a:lnTo>
                    <a:pt x="472" y="514"/>
                  </a:lnTo>
                  <a:lnTo>
                    <a:pt x="472" y="514"/>
                  </a:lnTo>
                  <a:lnTo>
                    <a:pt x="472" y="512"/>
                  </a:lnTo>
                  <a:lnTo>
                    <a:pt x="468" y="506"/>
                  </a:lnTo>
                  <a:lnTo>
                    <a:pt x="467" y="504"/>
                  </a:lnTo>
                  <a:lnTo>
                    <a:pt x="467" y="501"/>
                  </a:lnTo>
                  <a:lnTo>
                    <a:pt x="470" y="503"/>
                  </a:lnTo>
                  <a:lnTo>
                    <a:pt x="470" y="504"/>
                  </a:lnTo>
                  <a:lnTo>
                    <a:pt x="470" y="506"/>
                  </a:lnTo>
                  <a:lnTo>
                    <a:pt x="472" y="503"/>
                  </a:lnTo>
                  <a:lnTo>
                    <a:pt x="472" y="503"/>
                  </a:lnTo>
                  <a:lnTo>
                    <a:pt x="468" y="501"/>
                  </a:lnTo>
                  <a:lnTo>
                    <a:pt x="468" y="500"/>
                  </a:lnTo>
                  <a:lnTo>
                    <a:pt x="468" y="500"/>
                  </a:lnTo>
                  <a:lnTo>
                    <a:pt x="468" y="500"/>
                  </a:lnTo>
                  <a:lnTo>
                    <a:pt x="467" y="500"/>
                  </a:lnTo>
                  <a:lnTo>
                    <a:pt x="467" y="498"/>
                  </a:lnTo>
                  <a:lnTo>
                    <a:pt x="467" y="496"/>
                  </a:lnTo>
                  <a:lnTo>
                    <a:pt x="465" y="493"/>
                  </a:lnTo>
                  <a:lnTo>
                    <a:pt x="462" y="490"/>
                  </a:lnTo>
                  <a:lnTo>
                    <a:pt x="461" y="487"/>
                  </a:lnTo>
                  <a:lnTo>
                    <a:pt x="461" y="485"/>
                  </a:lnTo>
                  <a:lnTo>
                    <a:pt x="461" y="485"/>
                  </a:lnTo>
                  <a:lnTo>
                    <a:pt x="459" y="482"/>
                  </a:lnTo>
                  <a:lnTo>
                    <a:pt x="459" y="481"/>
                  </a:lnTo>
                  <a:lnTo>
                    <a:pt x="459" y="479"/>
                  </a:lnTo>
                  <a:lnTo>
                    <a:pt x="459" y="476"/>
                  </a:lnTo>
                  <a:lnTo>
                    <a:pt x="461" y="474"/>
                  </a:lnTo>
                  <a:close/>
                  <a:moveTo>
                    <a:pt x="509" y="471"/>
                  </a:moveTo>
                  <a:lnTo>
                    <a:pt x="511" y="471"/>
                  </a:lnTo>
                  <a:lnTo>
                    <a:pt x="511" y="471"/>
                  </a:lnTo>
                  <a:lnTo>
                    <a:pt x="509" y="473"/>
                  </a:lnTo>
                  <a:lnTo>
                    <a:pt x="509" y="471"/>
                  </a:lnTo>
                  <a:lnTo>
                    <a:pt x="509" y="471"/>
                  </a:lnTo>
                  <a:lnTo>
                    <a:pt x="509" y="471"/>
                  </a:lnTo>
                  <a:close/>
                  <a:moveTo>
                    <a:pt x="461" y="470"/>
                  </a:moveTo>
                  <a:lnTo>
                    <a:pt x="461" y="470"/>
                  </a:lnTo>
                  <a:lnTo>
                    <a:pt x="461" y="471"/>
                  </a:lnTo>
                  <a:lnTo>
                    <a:pt x="461" y="473"/>
                  </a:lnTo>
                  <a:lnTo>
                    <a:pt x="459" y="471"/>
                  </a:lnTo>
                  <a:lnTo>
                    <a:pt x="461" y="470"/>
                  </a:lnTo>
                  <a:lnTo>
                    <a:pt x="461" y="470"/>
                  </a:lnTo>
                  <a:close/>
                  <a:moveTo>
                    <a:pt x="513" y="468"/>
                  </a:moveTo>
                  <a:lnTo>
                    <a:pt x="513" y="468"/>
                  </a:lnTo>
                  <a:lnTo>
                    <a:pt x="514" y="470"/>
                  </a:lnTo>
                  <a:lnTo>
                    <a:pt x="513" y="471"/>
                  </a:lnTo>
                  <a:lnTo>
                    <a:pt x="513" y="471"/>
                  </a:lnTo>
                  <a:lnTo>
                    <a:pt x="513" y="470"/>
                  </a:lnTo>
                  <a:lnTo>
                    <a:pt x="511" y="470"/>
                  </a:lnTo>
                  <a:lnTo>
                    <a:pt x="509" y="470"/>
                  </a:lnTo>
                  <a:lnTo>
                    <a:pt x="508" y="470"/>
                  </a:lnTo>
                  <a:lnTo>
                    <a:pt x="508" y="470"/>
                  </a:lnTo>
                  <a:lnTo>
                    <a:pt x="508" y="468"/>
                  </a:lnTo>
                  <a:lnTo>
                    <a:pt x="509" y="468"/>
                  </a:lnTo>
                  <a:lnTo>
                    <a:pt x="513" y="468"/>
                  </a:lnTo>
                  <a:close/>
                  <a:moveTo>
                    <a:pt x="506" y="457"/>
                  </a:moveTo>
                  <a:lnTo>
                    <a:pt x="508" y="459"/>
                  </a:lnTo>
                  <a:lnTo>
                    <a:pt x="509" y="462"/>
                  </a:lnTo>
                  <a:lnTo>
                    <a:pt x="511" y="462"/>
                  </a:lnTo>
                  <a:lnTo>
                    <a:pt x="511" y="462"/>
                  </a:lnTo>
                  <a:lnTo>
                    <a:pt x="511" y="463"/>
                  </a:lnTo>
                  <a:lnTo>
                    <a:pt x="511" y="463"/>
                  </a:lnTo>
                  <a:lnTo>
                    <a:pt x="513" y="465"/>
                  </a:lnTo>
                  <a:lnTo>
                    <a:pt x="511" y="465"/>
                  </a:lnTo>
                  <a:lnTo>
                    <a:pt x="511" y="465"/>
                  </a:lnTo>
                  <a:lnTo>
                    <a:pt x="511" y="467"/>
                  </a:lnTo>
                  <a:lnTo>
                    <a:pt x="509" y="467"/>
                  </a:lnTo>
                  <a:lnTo>
                    <a:pt x="508" y="467"/>
                  </a:lnTo>
                  <a:lnTo>
                    <a:pt x="508" y="467"/>
                  </a:lnTo>
                  <a:lnTo>
                    <a:pt x="508" y="465"/>
                  </a:lnTo>
                  <a:lnTo>
                    <a:pt x="506" y="463"/>
                  </a:lnTo>
                  <a:lnTo>
                    <a:pt x="506" y="462"/>
                  </a:lnTo>
                  <a:lnTo>
                    <a:pt x="505" y="460"/>
                  </a:lnTo>
                  <a:lnTo>
                    <a:pt x="505" y="460"/>
                  </a:lnTo>
                  <a:lnTo>
                    <a:pt x="503" y="460"/>
                  </a:lnTo>
                  <a:lnTo>
                    <a:pt x="505" y="460"/>
                  </a:lnTo>
                  <a:lnTo>
                    <a:pt x="506" y="457"/>
                  </a:lnTo>
                  <a:close/>
                  <a:moveTo>
                    <a:pt x="449" y="456"/>
                  </a:moveTo>
                  <a:lnTo>
                    <a:pt x="451" y="457"/>
                  </a:lnTo>
                  <a:lnTo>
                    <a:pt x="451" y="459"/>
                  </a:lnTo>
                  <a:lnTo>
                    <a:pt x="451" y="460"/>
                  </a:lnTo>
                  <a:lnTo>
                    <a:pt x="451" y="462"/>
                  </a:lnTo>
                  <a:lnTo>
                    <a:pt x="451" y="463"/>
                  </a:lnTo>
                  <a:lnTo>
                    <a:pt x="449" y="463"/>
                  </a:lnTo>
                  <a:lnTo>
                    <a:pt x="448" y="465"/>
                  </a:lnTo>
                  <a:lnTo>
                    <a:pt x="448" y="465"/>
                  </a:lnTo>
                  <a:lnTo>
                    <a:pt x="448" y="463"/>
                  </a:lnTo>
                  <a:lnTo>
                    <a:pt x="448" y="462"/>
                  </a:lnTo>
                  <a:lnTo>
                    <a:pt x="446" y="460"/>
                  </a:lnTo>
                  <a:lnTo>
                    <a:pt x="448" y="460"/>
                  </a:lnTo>
                  <a:lnTo>
                    <a:pt x="448" y="459"/>
                  </a:lnTo>
                  <a:lnTo>
                    <a:pt x="448" y="457"/>
                  </a:lnTo>
                  <a:lnTo>
                    <a:pt x="448" y="457"/>
                  </a:lnTo>
                  <a:lnTo>
                    <a:pt x="448" y="456"/>
                  </a:lnTo>
                  <a:lnTo>
                    <a:pt x="449" y="456"/>
                  </a:lnTo>
                  <a:close/>
                  <a:moveTo>
                    <a:pt x="467" y="437"/>
                  </a:moveTo>
                  <a:lnTo>
                    <a:pt x="468" y="437"/>
                  </a:lnTo>
                  <a:lnTo>
                    <a:pt x="468" y="437"/>
                  </a:lnTo>
                  <a:lnTo>
                    <a:pt x="468" y="438"/>
                  </a:lnTo>
                  <a:lnTo>
                    <a:pt x="468" y="438"/>
                  </a:lnTo>
                  <a:lnTo>
                    <a:pt x="468" y="438"/>
                  </a:lnTo>
                  <a:lnTo>
                    <a:pt x="465" y="438"/>
                  </a:lnTo>
                  <a:lnTo>
                    <a:pt x="467" y="437"/>
                  </a:lnTo>
                  <a:close/>
                  <a:moveTo>
                    <a:pt x="470" y="433"/>
                  </a:moveTo>
                  <a:lnTo>
                    <a:pt x="472" y="435"/>
                  </a:lnTo>
                  <a:lnTo>
                    <a:pt x="468" y="437"/>
                  </a:lnTo>
                  <a:lnTo>
                    <a:pt x="468" y="435"/>
                  </a:lnTo>
                  <a:lnTo>
                    <a:pt x="468" y="435"/>
                  </a:lnTo>
                  <a:lnTo>
                    <a:pt x="468" y="433"/>
                  </a:lnTo>
                  <a:lnTo>
                    <a:pt x="470" y="433"/>
                  </a:lnTo>
                  <a:close/>
                  <a:moveTo>
                    <a:pt x="353" y="389"/>
                  </a:moveTo>
                  <a:lnTo>
                    <a:pt x="356" y="389"/>
                  </a:lnTo>
                  <a:lnTo>
                    <a:pt x="356" y="389"/>
                  </a:lnTo>
                  <a:lnTo>
                    <a:pt x="358" y="389"/>
                  </a:lnTo>
                  <a:lnTo>
                    <a:pt x="356" y="391"/>
                  </a:lnTo>
                  <a:lnTo>
                    <a:pt x="356" y="391"/>
                  </a:lnTo>
                  <a:lnTo>
                    <a:pt x="360" y="392"/>
                  </a:lnTo>
                  <a:lnTo>
                    <a:pt x="361" y="391"/>
                  </a:lnTo>
                  <a:lnTo>
                    <a:pt x="363" y="391"/>
                  </a:lnTo>
                  <a:lnTo>
                    <a:pt x="364" y="392"/>
                  </a:lnTo>
                  <a:lnTo>
                    <a:pt x="364" y="394"/>
                  </a:lnTo>
                  <a:lnTo>
                    <a:pt x="363" y="394"/>
                  </a:lnTo>
                  <a:lnTo>
                    <a:pt x="360" y="394"/>
                  </a:lnTo>
                  <a:lnTo>
                    <a:pt x="358" y="394"/>
                  </a:lnTo>
                  <a:lnTo>
                    <a:pt x="356" y="394"/>
                  </a:lnTo>
                  <a:lnTo>
                    <a:pt x="356" y="396"/>
                  </a:lnTo>
                  <a:lnTo>
                    <a:pt x="355" y="397"/>
                  </a:lnTo>
                  <a:lnTo>
                    <a:pt x="353" y="396"/>
                  </a:lnTo>
                  <a:lnTo>
                    <a:pt x="352" y="396"/>
                  </a:lnTo>
                  <a:lnTo>
                    <a:pt x="350" y="396"/>
                  </a:lnTo>
                  <a:lnTo>
                    <a:pt x="349" y="396"/>
                  </a:lnTo>
                  <a:lnTo>
                    <a:pt x="347" y="397"/>
                  </a:lnTo>
                  <a:lnTo>
                    <a:pt x="345" y="396"/>
                  </a:lnTo>
                  <a:lnTo>
                    <a:pt x="342" y="394"/>
                  </a:lnTo>
                  <a:lnTo>
                    <a:pt x="342" y="394"/>
                  </a:lnTo>
                  <a:lnTo>
                    <a:pt x="342" y="392"/>
                  </a:lnTo>
                  <a:lnTo>
                    <a:pt x="342" y="391"/>
                  </a:lnTo>
                  <a:lnTo>
                    <a:pt x="350" y="391"/>
                  </a:lnTo>
                  <a:lnTo>
                    <a:pt x="353" y="389"/>
                  </a:lnTo>
                  <a:close/>
                  <a:moveTo>
                    <a:pt x="585" y="259"/>
                  </a:moveTo>
                  <a:lnTo>
                    <a:pt x="587" y="259"/>
                  </a:lnTo>
                  <a:lnTo>
                    <a:pt x="587" y="259"/>
                  </a:lnTo>
                  <a:lnTo>
                    <a:pt x="587" y="263"/>
                  </a:lnTo>
                  <a:lnTo>
                    <a:pt x="585" y="263"/>
                  </a:lnTo>
                  <a:lnTo>
                    <a:pt x="585" y="263"/>
                  </a:lnTo>
                  <a:lnTo>
                    <a:pt x="585" y="260"/>
                  </a:lnTo>
                  <a:lnTo>
                    <a:pt x="585" y="259"/>
                  </a:lnTo>
                  <a:close/>
                  <a:moveTo>
                    <a:pt x="585" y="252"/>
                  </a:moveTo>
                  <a:lnTo>
                    <a:pt x="587" y="254"/>
                  </a:lnTo>
                  <a:lnTo>
                    <a:pt x="585" y="255"/>
                  </a:lnTo>
                  <a:lnTo>
                    <a:pt x="585" y="257"/>
                  </a:lnTo>
                  <a:lnTo>
                    <a:pt x="585" y="257"/>
                  </a:lnTo>
                  <a:lnTo>
                    <a:pt x="585" y="255"/>
                  </a:lnTo>
                  <a:lnTo>
                    <a:pt x="585" y="254"/>
                  </a:lnTo>
                  <a:lnTo>
                    <a:pt x="585" y="254"/>
                  </a:lnTo>
                  <a:lnTo>
                    <a:pt x="585" y="252"/>
                  </a:lnTo>
                  <a:close/>
                  <a:moveTo>
                    <a:pt x="2" y="230"/>
                  </a:moveTo>
                  <a:lnTo>
                    <a:pt x="3" y="235"/>
                  </a:lnTo>
                  <a:lnTo>
                    <a:pt x="3" y="235"/>
                  </a:lnTo>
                  <a:lnTo>
                    <a:pt x="3" y="237"/>
                  </a:lnTo>
                  <a:lnTo>
                    <a:pt x="3" y="237"/>
                  </a:lnTo>
                  <a:lnTo>
                    <a:pt x="3" y="238"/>
                  </a:lnTo>
                  <a:lnTo>
                    <a:pt x="3" y="238"/>
                  </a:lnTo>
                  <a:lnTo>
                    <a:pt x="0" y="233"/>
                  </a:lnTo>
                  <a:lnTo>
                    <a:pt x="0" y="230"/>
                  </a:lnTo>
                  <a:lnTo>
                    <a:pt x="0" y="230"/>
                  </a:lnTo>
                  <a:lnTo>
                    <a:pt x="2" y="230"/>
                  </a:lnTo>
                  <a:close/>
                  <a:moveTo>
                    <a:pt x="584" y="218"/>
                  </a:moveTo>
                  <a:lnTo>
                    <a:pt x="584" y="218"/>
                  </a:lnTo>
                  <a:lnTo>
                    <a:pt x="584" y="221"/>
                  </a:lnTo>
                  <a:lnTo>
                    <a:pt x="585" y="221"/>
                  </a:lnTo>
                  <a:lnTo>
                    <a:pt x="585" y="222"/>
                  </a:lnTo>
                  <a:lnTo>
                    <a:pt x="582" y="230"/>
                  </a:lnTo>
                  <a:lnTo>
                    <a:pt x="580" y="232"/>
                  </a:lnTo>
                  <a:lnTo>
                    <a:pt x="580" y="233"/>
                  </a:lnTo>
                  <a:lnTo>
                    <a:pt x="580" y="233"/>
                  </a:lnTo>
                  <a:lnTo>
                    <a:pt x="580" y="233"/>
                  </a:lnTo>
                  <a:lnTo>
                    <a:pt x="579" y="230"/>
                  </a:lnTo>
                  <a:lnTo>
                    <a:pt x="579" y="229"/>
                  </a:lnTo>
                  <a:lnTo>
                    <a:pt x="580" y="227"/>
                  </a:lnTo>
                  <a:lnTo>
                    <a:pt x="580" y="227"/>
                  </a:lnTo>
                  <a:lnTo>
                    <a:pt x="580" y="224"/>
                  </a:lnTo>
                  <a:lnTo>
                    <a:pt x="582" y="222"/>
                  </a:lnTo>
                  <a:lnTo>
                    <a:pt x="584" y="222"/>
                  </a:lnTo>
                  <a:lnTo>
                    <a:pt x="584" y="221"/>
                  </a:lnTo>
                  <a:lnTo>
                    <a:pt x="582" y="219"/>
                  </a:lnTo>
                  <a:lnTo>
                    <a:pt x="582" y="219"/>
                  </a:lnTo>
                  <a:lnTo>
                    <a:pt x="582" y="218"/>
                  </a:lnTo>
                  <a:lnTo>
                    <a:pt x="582" y="218"/>
                  </a:lnTo>
                  <a:lnTo>
                    <a:pt x="584" y="218"/>
                  </a:lnTo>
                  <a:close/>
                  <a:moveTo>
                    <a:pt x="552" y="199"/>
                  </a:moveTo>
                  <a:lnTo>
                    <a:pt x="552" y="199"/>
                  </a:lnTo>
                  <a:lnTo>
                    <a:pt x="554" y="199"/>
                  </a:lnTo>
                  <a:lnTo>
                    <a:pt x="554" y="199"/>
                  </a:lnTo>
                  <a:lnTo>
                    <a:pt x="554" y="199"/>
                  </a:lnTo>
                  <a:lnTo>
                    <a:pt x="554" y="200"/>
                  </a:lnTo>
                  <a:lnTo>
                    <a:pt x="555" y="202"/>
                  </a:lnTo>
                  <a:lnTo>
                    <a:pt x="555" y="202"/>
                  </a:lnTo>
                  <a:lnTo>
                    <a:pt x="555" y="203"/>
                  </a:lnTo>
                  <a:lnTo>
                    <a:pt x="554" y="203"/>
                  </a:lnTo>
                  <a:lnTo>
                    <a:pt x="554" y="202"/>
                  </a:lnTo>
                  <a:lnTo>
                    <a:pt x="550" y="199"/>
                  </a:lnTo>
                  <a:lnTo>
                    <a:pt x="552" y="199"/>
                  </a:lnTo>
                  <a:close/>
                  <a:moveTo>
                    <a:pt x="543" y="180"/>
                  </a:moveTo>
                  <a:lnTo>
                    <a:pt x="544" y="180"/>
                  </a:lnTo>
                  <a:lnTo>
                    <a:pt x="544" y="181"/>
                  </a:lnTo>
                  <a:lnTo>
                    <a:pt x="544" y="181"/>
                  </a:lnTo>
                  <a:lnTo>
                    <a:pt x="543" y="181"/>
                  </a:lnTo>
                  <a:lnTo>
                    <a:pt x="543" y="181"/>
                  </a:lnTo>
                  <a:lnTo>
                    <a:pt x="543" y="180"/>
                  </a:lnTo>
                  <a:lnTo>
                    <a:pt x="543" y="180"/>
                  </a:lnTo>
                  <a:close/>
                  <a:moveTo>
                    <a:pt x="535" y="177"/>
                  </a:moveTo>
                  <a:lnTo>
                    <a:pt x="535" y="178"/>
                  </a:lnTo>
                  <a:lnTo>
                    <a:pt x="535" y="180"/>
                  </a:lnTo>
                  <a:lnTo>
                    <a:pt x="535" y="180"/>
                  </a:lnTo>
                  <a:lnTo>
                    <a:pt x="535" y="178"/>
                  </a:lnTo>
                  <a:lnTo>
                    <a:pt x="535" y="177"/>
                  </a:lnTo>
                  <a:lnTo>
                    <a:pt x="535" y="177"/>
                  </a:lnTo>
                  <a:close/>
                  <a:moveTo>
                    <a:pt x="36" y="156"/>
                  </a:moveTo>
                  <a:lnTo>
                    <a:pt x="36" y="156"/>
                  </a:lnTo>
                  <a:lnTo>
                    <a:pt x="36" y="158"/>
                  </a:lnTo>
                  <a:lnTo>
                    <a:pt x="36" y="159"/>
                  </a:lnTo>
                  <a:lnTo>
                    <a:pt x="35" y="159"/>
                  </a:lnTo>
                  <a:lnTo>
                    <a:pt x="35" y="158"/>
                  </a:lnTo>
                  <a:lnTo>
                    <a:pt x="35" y="158"/>
                  </a:lnTo>
                  <a:lnTo>
                    <a:pt x="36" y="156"/>
                  </a:lnTo>
                  <a:close/>
                  <a:moveTo>
                    <a:pt x="522" y="148"/>
                  </a:moveTo>
                  <a:lnTo>
                    <a:pt x="522" y="150"/>
                  </a:lnTo>
                  <a:lnTo>
                    <a:pt x="522" y="150"/>
                  </a:lnTo>
                  <a:lnTo>
                    <a:pt x="522" y="150"/>
                  </a:lnTo>
                  <a:lnTo>
                    <a:pt x="522" y="151"/>
                  </a:lnTo>
                  <a:lnTo>
                    <a:pt x="522" y="151"/>
                  </a:lnTo>
                  <a:lnTo>
                    <a:pt x="520" y="150"/>
                  </a:lnTo>
                  <a:lnTo>
                    <a:pt x="522" y="148"/>
                  </a:lnTo>
                  <a:close/>
                  <a:moveTo>
                    <a:pt x="520" y="147"/>
                  </a:moveTo>
                  <a:lnTo>
                    <a:pt x="520" y="148"/>
                  </a:lnTo>
                  <a:lnTo>
                    <a:pt x="520" y="148"/>
                  </a:lnTo>
                  <a:lnTo>
                    <a:pt x="520" y="148"/>
                  </a:lnTo>
                  <a:lnTo>
                    <a:pt x="520" y="148"/>
                  </a:lnTo>
                  <a:lnTo>
                    <a:pt x="520" y="148"/>
                  </a:lnTo>
                  <a:lnTo>
                    <a:pt x="520" y="147"/>
                  </a:lnTo>
                  <a:lnTo>
                    <a:pt x="520" y="147"/>
                  </a:lnTo>
                  <a:close/>
                  <a:moveTo>
                    <a:pt x="483" y="120"/>
                  </a:moveTo>
                  <a:lnTo>
                    <a:pt x="483" y="120"/>
                  </a:lnTo>
                  <a:lnTo>
                    <a:pt x="483" y="122"/>
                  </a:lnTo>
                  <a:lnTo>
                    <a:pt x="483" y="123"/>
                  </a:lnTo>
                  <a:lnTo>
                    <a:pt x="483" y="123"/>
                  </a:lnTo>
                  <a:lnTo>
                    <a:pt x="483" y="123"/>
                  </a:lnTo>
                  <a:lnTo>
                    <a:pt x="481" y="123"/>
                  </a:lnTo>
                  <a:lnTo>
                    <a:pt x="481" y="122"/>
                  </a:lnTo>
                  <a:lnTo>
                    <a:pt x="479" y="122"/>
                  </a:lnTo>
                  <a:lnTo>
                    <a:pt x="479" y="120"/>
                  </a:lnTo>
                  <a:lnTo>
                    <a:pt x="481" y="120"/>
                  </a:lnTo>
                  <a:lnTo>
                    <a:pt x="481" y="120"/>
                  </a:lnTo>
                  <a:lnTo>
                    <a:pt x="483" y="120"/>
                  </a:lnTo>
                  <a:close/>
                  <a:moveTo>
                    <a:pt x="385" y="101"/>
                  </a:moveTo>
                  <a:lnTo>
                    <a:pt x="385" y="103"/>
                  </a:lnTo>
                  <a:lnTo>
                    <a:pt x="385" y="103"/>
                  </a:lnTo>
                  <a:lnTo>
                    <a:pt x="383" y="103"/>
                  </a:lnTo>
                  <a:lnTo>
                    <a:pt x="383" y="104"/>
                  </a:lnTo>
                  <a:lnTo>
                    <a:pt x="383" y="103"/>
                  </a:lnTo>
                  <a:lnTo>
                    <a:pt x="383" y="103"/>
                  </a:lnTo>
                  <a:lnTo>
                    <a:pt x="385" y="101"/>
                  </a:lnTo>
                  <a:close/>
                  <a:moveTo>
                    <a:pt x="385" y="93"/>
                  </a:moveTo>
                  <a:lnTo>
                    <a:pt x="386" y="93"/>
                  </a:lnTo>
                  <a:lnTo>
                    <a:pt x="386" y="95"/>
                  </a:lnTo>
                  <a:lnTo>
                    <a:pt x="385" y="95"/>
                  </a:lnTo>
                  <a:lnTo>
                    <a:pt x="385" y="95"/>
                  </a:lnTo>
                  <a:lnTo>
                    <a:pt x="383" y="96"/>
                  </a:lnTo>
                  <a:lnTo>
                    <a:pt x="383" y="96"/>
                  </a:lnTo>
                  <a:lnTo>
                    <a:pt x="382" y="98"/>
                  </a:lnTo>
                  <a:lnTo>
                    <a:pt x="382" y="98"/>
                  </a:lnTo>
                  <a:lnTo>
                    <a:pt x="380" y="98"/>
                  </a:lnTo>
                  <a:lnTo>
                    <a:pt x="380" y="98"/>
                  </a:lnTo>
                  <a:lnTo>
                    <a:pt x="379" y="98"/>
                  </a:lnTo>
                  <a:lnTo>
                    <a:pt x="380" y="96"/>
                  </a:lnTo>
                  <a:lnTo>
                    <a:pt x="380" y="95"/>
                  </a:lnTo>
                  <a:lnTo>
                    <a:pt x="382" y="93"/>
                  </a:lnTo>
                  <a:lnTo>
                    <a:pt x="383" y="93"/>
                  </a:lnTo>
                  <a:lnTo>
                    <a:pt x="385" y="93"/>
                  </a:lnTo>
                  <a:close/>
                  <a:moveTo>
                    <a:pt x="349" y="81"/>
                  </a:moveTo>
                  <a:lnTo>
                    <a:pt x="349" y="82"/>
                  </a:lnTo>
                  <a:lnTo>
                    <a:pt x="349" y="84"/>
                  </a:lnTo>
                  <a:lnTo>
                    <a:pt x="350" y="84"/>
                  </a:lnTo>
                  <a:lnTo>
                    <a:pt x="349" y="84"/>
                  </a:lnTo>
                  <a:lnTo>
                    <a:pt x="349" y="84"/>
                  </a:lnTo>
                  <a:lnTo>
                    <a:pt x="349" y="82"/>
                  </a:lnTo>
                  <a:lnTo>
                    <a:pt x="347" y="82"/>
                  </a:lnTo>
                  <a:lnTo>
                    <a:pt x="347" y="82"/>
                  </a:lnTo>
                  <a:lnTo>
                    <a:pt x="349" y="82"/>
                  </a:lnTo>
                  <a:lnTo>
                    <a:pt x="349" y="81"/>
                  </a:lnTo>
                  <a:close/>
                  <a:moveTo>
                    <a:pt x="342" y="81"/>
                  </a:moveTo>
                  <a:lnTo>
                    <a:pt x="342" y="81"/>
                  </a:lnTo>
                  <a:lnTo>
                    <a:pt x="342" y="82"/>
                  </a:lnTo>
                  <a:lnTo>
                    <a:pt x="341" y="82"/>
                  </a:lnTo>
                  <a:lnTo>
                    <a:pt x="341" y="82"/>
                  </a:lnTo>
                  <a:lnTo>
                    <a:pt x="341" y="81"/>
                  </a:lnTo>
                  <a:lnTo>
                    <a:pt x="341" y="81"/>
                  </a:lnTo>
                  <a:lnTo>
                    <a:pt x="342" y="81"/>
                  </a:lnTo>
                  <a:close/>
                  <a:moveTo>
                    <a:pt x="347" y="79"/>
                  </a:moveTo>
                  <a:lnTo>
                    <a:pt x="347" y="81"/>
                  </a:lnTo>
                  <a:lnTo>
                    <a:pt x="347" y="81"/>
                  </a:lnTo>
                  <a:lnTo>
                    <a:pt x="345" y="82"/>
                  </a:lnTo>
                  <a:lnTo>
                    <a:pt x="345" y="81"/>
                  </a:lnTo>
                  <a:lnTo>
                    <a:pt x="347" y="79"/>
                  </a:lnTo>
                  <a:close/>
                  <a:moveTo>
                    <a:pt x="167" y="76"/>
                  </a:moveTo>
                  <a:lnTo>
                    <a:pt x="169" y="76"/>
                  </a:lnTo>
                  <a:lnTo>
                    <a:pt x="169" y="77"/>
                  </a:lnTo>
                  <a:lnTo>
                    <a:pt x="169" y="77"/>
                  </a:lnTo>
                  <a:lnTo>
                    <a:pt x="169" y="77"/>
                  </a:lnTo>
                  <a:lnTo>
                    <a:pt x="169" y="79"/>
                  </a:lnTo>
                  <a:lnTo>
                    <a:pt x="167" y="79"/>
                  </a:lnTo>
                  <a:lnTo>
                    <a:pt x="167" y="77"/>
                  </a:lnTo>
                  <a:lnTo>
                    <a:pt x="167" y="77"/>
                  </a:lnTo>
                  <a:lnTo>
                    <a:pt x="167" y="76"/>
                  </a:lnTo>
                  <a:lnTo>
                    <a:pt x="167" y="76"/>
                  </a:lnTo>
                  <a:close/>
                  <a:moveTo>
                    <a:pt x="177" y="65"/>
                  </a:moveTo>
                  <a:lnTo>
                    <a:pt x="178" y="65"/>
                  </a:lnTo>
                  <a:lnTo>
                    <a:pt x="178" y="66"/>
                  </a:lnTo>
                  <a:lnTo>
                    <a:pt x="178" y="66"/>
                  </a:lnTo>
                  <a:lnTo>
                    <a:pt x="177" y="66"/>
                  </a:lnTo>
                  <a:lnTo>
                    <a:pt x="177" y="66"/>
                  </a:lnTo>
                  <a:lnTo>
                    <a:pt x="177" y="65"/>
                  </a:lnTo>
                  <a:lnTo>
                    <a:pt x="177" y="65"/>
                  </a:lnTo>
                  <a:close/>
                  <a:moveTo>
                    <a:pt x="344" y="52"/>
                  </a:moveTo>
                  <a:lnTo>
                    <a:pt x="344" y="52"/>
                  </a:lnTo>
                  <a:lnTo>
                    <a:pt x="344" y="54"/>
                  </a:lnTo>
                  <a:lnTo>
                    <a:pt x="344" y="55"/>
                  </a:lnTo>
                  <a:lnTo>
                    <a:pt x="345" y="55"/>
                  </a:lnTo>
                  <a:lnTo>
                    <a:pt x="345" y="55"/>
                  </a:lnTo>
                  <a:lnTo>
                    <a:pt x="345" y="54"/>
                  </a:lnTo>
                  <a:lnTo>
                    <a:pt x="347" y="54"/>
                  </a:lnTo>
                  <a:lnTo>
                    <a:pt x="347" y="54"/>
                  </a:lnTo>
                  <a:lnTo>
                    <a:pt x="347" y="55"/>
                  </a:lnTo>
                  <a:lnTo>
                    <a:pt x="345" y="55"/>
                  </a:lnTo>
                  <a:lnTo>
                    <a:pt x="345" y="57"/>
                  </a:lnTo>
                  <a:lnTo>
                    <a:pt x="345" y="57"/>
                  </a:lnTo>
                  <a:lnTo>
                    <a:pt x="344" y="58"/>
                  </a:lnTo>
                  <a:lnTo>
                    <a:pt x="344" y="58"/>
                  </a:lnTo>
                  <a:lnTo>
                    <a:pt x="345" y="60"/>
                  </a:lnTo>
                  <a:lnTo>
                    <a:pt x="347" y="60"/>
                  </a:lnTo>
                  <a:lnTo>
                    <a:pt x="347" y="60"/>
                  </a:lnTo>
                  <a:lnTo>
                    <a:pt x="347" y="60"/>
                  </a:lnTo>
                  <a:lnTo>
                    <a:pt x="347" y="62"/>
                  </a:lnTo>
                  <a:lnTo>
                    <a:pt x="347" y="62"/>
                  </a:lnTo>
                  <a:lnTo>
                    <a:pt x="345" y="62"/>
                  </a:lnTo>
                  <a:lnTo>
                    <a:pt x="344" y="62"/>
                  </a:lnTo>
                  <a:lnTo>
                    <a:pt x="341" y="62"/>
                  </a:lnTo>
                  <a:lnTo>
                    <a:pt x="339" y="62"/>
                  </a:lnTo>
                  <a:lnTo>
                    <a:pt x="339" y="60"/>
                  </a:lnTo>
                  <a:lnTo>
                    <a:pt x="339" y="60"/>
                  </a:lnTo>
                  <a:lnTo>
                    <a:pt x="341" y="60"/>
                  </a:lnTo>
                  <a:lnTo>
                    <a:pt x="339" y="57"/>
                  </a:lnTo>
                  <a:lnTo>
                    <a:pt x="339" y="55"/>
                  </a:lnTo>
                  <a:lnTo>
                    <a:pt x="341" y="54"/>
                  </a:lnTo>
                  <a:lnTo>
                    <a:pt x="342" y="54"/>
                  </a:lnTo>
                  <a:lnTo>
                    <a:pt x="344" y="52"/>
                  </a:lnTo>
                  <a:close/>
                  <a:moveTo>
                    <a:pt x="338" y="52"/>
                  </a:moveTo>
                  <a:lnTo>
                    <a:pt x="338" y="54"/>
                  </a:lnTo>
                  <a:lnTo>
                    <a:pt x="338" y="54"/>
                  </a:lnTo>
                  <a:lnTo>
                    <a:pt x="338" y="55"/>
                  </a:lnTo>
                  <a:lnTo>
                    <a:pt x="338" y="55"/>
                  </a:lnTo>
                  <a:lnTo>
                    <a:pt x="336" y="55"/>
                  </a:lnTo>
                  <a:lnTo>
                    <a:pt x="336" y="54"/>
                  </a:lnTo>
                  <a:lnTo>
                    <a:pt x="336" y="54"/>
                  </a:lnTo>
                  <a:lnTo>
                    <a:pt x="336" y="54"/>
                  </a:lnTo>
                  <a:lnTo>
                    <a:pt x="338" y="52"/>
                  </a:lnTo>
                  <a:close/>
                  <a:moveTo>
                    <a:pt x="341" y="21"/>
                  </a:moveTo>
                  <a:lnTo>
                    <a:pt x="341" y="21"/>
                  </a:lnTo>
                  <a:lnTo>
                    <a:pt x="339" y="22"/>
                  </a:lnTo>
                  <a:lnTo>
                    <a:pt x="339" y="22"/>
                  </a:lnTo>
                  <a:lnTo>
                    <a:pt x="336" y="24"/>
                  </a:lnTo>
                  <a:lnTo>
                    <a:pt x="338" y="22"/>
                  </a:lnTo>
                  <a:lnTo>
                    <a:pt x="341" y="21"/>
                  </a:lnTo>
                  <a:lnTo>
                    <a:pt x="341" y="21"/>
                  </a:lnTo>
                  <a:close/>
                  <a:moveTo>
                    <a:pt x="251" y="19"/>
                  </a:moveTo>
                  <a:lnTo>
                    <a:pt x="252" y="19"/>
                  </a:lnTo>
                  <a:lnTo>
                    <a:pt x="252" y="21"/>
                  </a:lnTo>
                  <a:lnTo>
                    <a:pt x="252" y="21"/>
                  </a:lnTo>
                  <a:lnTo>
                    <a:pt x="254" y="22"/>
                  </a:lnTo>
                  <a:lnTo>
                    <a:pt x="254" y="24"/>
                  </a:lnTo>
                  <a:lnTo>
                    <a:pt x="256" y="24"/>
                  </a:lnTo>
                  <a:lnTo>
                    <a:pt x="256" y="24"/>
                  </a:lnTo>
                  <a:lnTo>
                    <a:pt x="256" y="25"/>
                  </a:lnTo>
                  <a:lnTo>
                    <a:pt x="256" y="25"/>
                  </a:lnTo>
                  <a:lnTo>
                    <a:pt x="254" y="25"/>
                  </a:lnTo>
                  <a:lnTo>
                    <a:pt x="251" y="25"/>
                  </a:lnTo>
                  <a:lnTo>
                    <a:pt x="249" y="25"/>
                  </a:lnTo>
                  <a:lnTo>
                    <a:pt x="248" y="25"/>
                  </a:lnTo>
                  <a:lnTo>
                    <a:pt x="248" y="25"/>
                  </a:lnTo>
                  <a:lnTo>
                    <a:pt x="248" y="24"/>
                  </a:lnTo>
                  <a:lnTo>
                    <a:pt x="249" y="24"/>
                  </a:lnTo>
                  <a:lnTo>
                    <a:pt x="249" y="24"/>
                  </a:lnTo>
                  <a:lnTo>
                    <a:pt x="249" y="22"/>
                  </a:lnTo>
                  <a:lnTo>
                    <a:pt x="249" y="21"/>
                  </a:lnTo>
                  <a:lnTo>
                    <a:pt x="251" y="19"/>
                  </a:lnTo>
                  <a:lnTo>
                    <a:pt x="251" y="19"/>
                  </a:lnTo>
                  <a:close/>
                  <a:moveTo>
                    <a:pt x="252" y="16"/>
                  </a:moveTo>
                  <a:lnTo>
                    <a:pt x="252" y="16"/>
                  </a:lnTo>
                  <a:lnTo>
                    <a:pt x="254" y="18"/>
                  </a:lnTo>
                  <a:lnTo>
                    <a:pt x="256" y="18"/>
                  </a:lnTo>
                  <a:lnTo>
                    <a:pt x="256" y="19"/>
                  </a:lnTo>
                  <a:lnTo>
                    <a:pt x="257" y="19"/>
                  </a:lnTo>
                  <a:lnTo>
                    <a:pt x="260" y="18"/>
                  </a:lnTo>
                  <a:lnTo>
                    <a:pt x="262" y="19"/>
                  </a:lnTo>
                  <a:lnTo>
                    <a:pt x="262" y="19"/>
                  </a:lnTo>
                  <a:lnTo>
                    <a:pt x="263" y="18"/>
                  </a:lnTo>
                  <a:lnTo>
                    <a:pt x="265" y="18"/>
                  </a:lnTo>
                  <a:lnTo>
                    <a:pt x="265" y="16"/>
                  </a:lnTo>
                  <a:lnTo>
                    <a:pt x="267" y="18"/>
                  </a:lnTo>
                  <a:lnTo>
                    <a:pt x="268" y="19"/>
                  </a:lnTo>
                  <a:lnTo>
                    <a:pt x="268" y="19"/>
                  </a:lnTo>
                  <a:lnTo>
                    <a:pt x="270" y="19"/>
                  </a:lnTo>
                  <a:lnTo>
                    <a:pt x="270" y="21"/>
                  </a:lnTo>
                  <a:lnTo>
                    <a:pt x="268" y="21"/>
                  </a:lnTo>
                  <a:lnTo>
                    <a:pt x="268" y="22"/>
                  </a:lnTo>
                  <a:lnTo>
                    <a:pt x="267" y="22"/>
                  </a:lnTo>
                  <a:lnTo>
                    <a:pt x="265" y="24"/>
                  </a:lnTo>
                  <a:lnTo>
                    <a:pt x="260" y="27"/>
                  </a:lnTo>
                  <a:lnTo>
                    <a:pt x="256" y="24"/>
                  </a:lnTo>
                  <a:lnTo>
                    <a:pt x="254" y="22"/>
                  </a:lnTo>
                  <a:lnTo>
                    <a:pt x="252" y="21"/>
                  </a:lnTo>
                  <a:lnTo>
                    <a:pt x="252" y="18"/>
                  </a:lnTo>
                  <a:lnTo>
                    <a:pt x="252" y="18"/>
                  </a:lnTo>
                  <a:lnTo>
                    <a:pt x="252" y="16"/>
                  </a:lnTo>
                  <a:lnTo>
                    <a:pt x="252" y="16"/>
                  </a:lnTo>
                  <a:close/>
                  <a:moveTo>
                    <a:pt x="345" y="14"/>
                  </a:moveTo>
                  <a:lnTo>
                    <a:pt x="344" y="16"/>
                  </a:lnTo>
                  <a:lnTo>
                    <a:pt x="342" y="19"/>
                  </a:lnTo>
                  <a:lnTo>
                    <a:pt x="341" y="21"/>
                  </a:lnTo>
                  <a:lnTo>
                    <a:pt x="341" y="19"/>
                  </a:lnTo>
                  <a:lnTo>
                    <a:pt x="342" y="19"/>
                  </a:lnTo>
                  <a:lnTo>
                    <a:pt x="344" y="18"/>
                  </a:lnTo>
                  <a:lnTo>
                    <a:pt x="344" y="16"/>
                  </a:lnTo>
                  <a:lnTo>
                    <a:pt x="344" y="16"/>
                  </a:lnTo>
                  <a:lnTo>
                    <a:pt x="344" y="16"/>
                  </a:lnTo>
                  <a:lnTo>
                    <a:pt x="344" y="14"/>
                  </a:lnTo>
                  <a:lnTo>
                    <a:pt x="345" y="14"/>
                  </a:lnTo>
                  <a:close/>
                  <a:moveTo>
                    <a:pt x="284" y="13"/>
                  </a:moveTo>
                  <a:lnTo>
                    <a:pt x="284" y="14"/>
                  </a:lnTo>
                  <a:lnTo>
                    <a:pt x="284" y="16"/>
                  </a:lnTo>
                  <a:lnTo>
                    <a:pt x="286" y="16"/>
                  </a:lnTo>
                  <a:lnTo>
                    <a:pt x="284" y="18"/>
                  </a:lnTo>
                  <a:lnTo>
                    <a:pt x="284" y="19"/>
                  </a:lnTo>
                  <a:lnTo>
                    <a:pt x="282" y="16"/>
                  </a:lnTo>
                  <a:lnTo>
                    <a:pt x="284" y="16"/>
                  </a:lnTo>
                  <a:lnTo>
                    <a:pt x="282" y="14"/>
                  </a:lnTo>
                  <a:lnTo>
                    <a:pt x="284" y="14"/>
                  </a:lnTo>
                  <a:lnTo>
                    <a:pt x="284" y="13"/>
                  </a:lnTo>
                  <a:close/>
                  <a:moveTo>
                    <a:pt x="427" y="10"/>
                  </a:moveTo>
                  <a:lnTo>
                    <a:pt x="429" y="10"/>
                  </a:lnTo>
                  <a:lnTo>
                    <a:pt x="429" y="10"/>
                  </a:lnTo>
                  <a:lnTo>
                    <a:pt x="429" y="11"/>
                  </a:lnTo>
                  <a:lnTo>
                    <a:pt x="429" y="11"/>
                  </a:lnTo>
                  <a:lnTo>
                    <a:pt x="431" y="14"/>
                  </a:lnTo>
                  <a:lnTo>
                    <a:pt x="432" y="16"/>
                  </a:lnTo>
                  <a:lnTo>
                    <a:pt x="432" y="18"/>
                  </a:lnTo>
                  <a:lnTo>
                    <a:pt x="432" y="18"/>
                  </a:lnTo>
                  <a:lnTo>
                    <a:pt x="432" y="21"/>
                  </a:lnTo>
                  <a:lnTo>
                    <a:pt x="432" y="22"/>
                  </a:lnTo>
                  <a:lnTo>
                    <a:pt x="434" y="25"/>
                  </a:lnTo>
                  <a:lnTo>
                    <a:pt x="434" y="27"/>
                  </a:lnTo>
                  <a:lnTo>
                    <a:pt x="435" y="27"/>
                  </a:lnTo>
                  <a:lnTo>
                    <a:pt x="435" y="27"/>
                  </a:lnTo>
                  <a:lnTo>
                    <a:pt x="437" y="27"/>
                  </a:lnTo>
                  <a:lnTo>
                    <a:pt x="437" y="30"/>
                  </a:lnTo>
                  <a:lnTo>
                    <a:pt x="437" y="30"/>
                  </a:lnTo>
                  <a:lnTo>
                    <a:pt x="437" y="32"/>
                  </a:lnTo>
                  <a:lnTo>
                    <a:pt x="437" y="33"/>
                  </a:lnTo>
                  <a:lnTo>
                    <a:pt x="438" y="33"/>
                  </a:lnTo>
                  <a:lnTo>
                    <a:pt x="438" y="35"/>
                  </a:lnTo>
                  <a:lnTo>
                    <a:pt x="438" y="35"/>
                  </a:lnTo>
                  <a:lnTo>
                    <a:pt x="440" y="38"/>
                  </a:lnTo>
                  <a:lnTo>
                    <a:pt x="440" y="40"/>
                  </a:lnTo>
                  <a:lnTo>
                    <a:pt x="442" y="41"/>
                  </a:lnTo>
                  <a:lnTo>
                    <a:pt x="442" y="44"/>
                  </a:lnTo>
                  <a:lnTo>
                    <a:pt x="443" y="47"/>
                  </a:lnTo>
                  <a:lnTo>
                    <a:pt x="443" y="49"/>
                  </a:lnTo>
                  <a:lnTo>
                    <a:pt x="443" y="54"/>
                  </a:lnTo>
                  <a:lnTo>
                    <a:pt x="443" y="55"/>
                  </a:lnTo>
                  <a:lnTo>
                    <a:pt x="445" y="57"/>
                  </a:lnTo>
                  <a:lnTo>
                    <a:pt x="445" y="60"/>
                  </a:lnTo>
                  <a:lnTo>
                    <a:pt x="446" y="63"/>
                  </a:lnTo>
                  <a:lnTo>
                    <a:pt x="446" y="63"/>
                  </a:lnTo>
                  <a:lnTo>
                    <a:pt x="449" y="65"/>
                  </a:lnTo>
                  <a:lnTo>
                    <a:pt x="451" y="63"/>
                  </a:lnTo>
                  <a:lnTo>
                    <a:pt x="453" y="62"/>
                  </a:lnTo>
                  <a:lnTo>
                    <a:pt x="454" y="62"/>
                  </a:lnTo>
                  <a:lnTo>
                    <a:pt x="456" y="62"/>
                  </a:lnTo>
                  <a:lnTo>
                    <a:pt x="457" y="63"/>
                  </a:lnTo>
                  <a:lnTo>
                    <a:pt x="459" y="65"/>
                  </a:lnTo>
                  <a:lnTo>
                    <a:pt x="462" y="68"/>
                  </a:lnTo>
                  <a:lnTo>
                    <a:pt x="465" y="70"/>
                  </a:lnTo>
                  <a:lnTo>
                    <a:pt x="467" y="70"/>
                  </a:lnTo>
                  <a:lnTo>
                    <a:pt x="468" y="71"/>
                  </a:lnTo>
                  <a:lnTo>
                    <a:pt x="468" y="73"/>
                  </a:lnTo>
                  <a:lnTo>
                    <a:pt x="467" y="74"/>
                  </a:lnTo>
                  <a:lnTo>
                    <a:pt x="468" y="76"/>
                  </a:lnTo>
                  <a:lnTo>
                    <a:pt x="468" y="77"/>
                  </a:lnTo>
                  <a:lnTo>
                    <a:pt x="468" y="79"/>
                  </a:lnTo>
                  <a:lnTo>
                    <a:pt x="468" y="82"/>
                  </a:lnTo>
                  <a:lnTo>
                    <a:pt x="470" y="85"/>
                  </a:lnTo>
                  <a:lnTo>
                    <a:pt x="470" y="88"/>
                  </a:lnTo>
                  <a:lnTo>
                    <a:pt x="470" y="90"/>
                  </a:lnTo>
                  <a:lnTo>
                    <a:pt x="470" y="92"/>
                  </a:lnTo>
                  <a:lnTo>
                    <a:pt x="470" y="93"/>
                  </a:lnTo>
                  <a:lnTo>
                    <a:pt x="472" y="95"/>
                  </a:lnTo>
                  <a:lnTo>
                    <a:pt x="472" y="96"/>
                  </a:lnTo>
                  <a:lnTo>
                    <a:pt x="473" y="98"/>
                  </a:lnTo>
                  <a:lnTo>
                    <a:pt x="475" y="99"/>
                  </a:lnTo>
                  <a:lnTo>
                    <a:pt x="476" y="101"/>
                  </a:lnTo>
                  <a:lnTo>
                    <a:pt x="476" y="101"/>
                  </a:lnTo>
                  <a:lnTo>
                    <a:pt x="476" y="103"/>
                  </a:lnTo>
                  <a:lnTo>
                    <a:pt x="479" y="107"/>
                  </a:lnTo>
                  <a:lnTo>
                    <a:pt x="479" y="110"/>
                  </a:lnTo>
                  <a:lnTo>
                    <a:pt x="479" y="117"/>
                  </a:lnTo>
                  <a:lnTo>
                    <a:pt x="478" y="118"/>
                  </a:lnTo>
                  <a:lnTo>
                    <a:pt x="479" y="120"/>
                  </a:lnTo>
                  <a:lnTo>
                    <a:pt x="481" y="125"/>
                  </a:lnTo>
                  <a:lnTo>
                    <a:pt x="483" y="125"/>
                  </a:lnTo>
                  <a:lnTo>
                    <a:pt x="483" y="126"/>
                  </a:lnTo>
                  <a:lnTo>
                    <a:pt x="483" y="129"/>
                  </a:lnTo>
                  <a:lnTo>
                    <a:pt x="484" y="131"/>
                  </a:lnTo>
                  <a:lnTo>
                    <a:pt x="486" y="133"/>
                  </a:lnTo>
                  <a:lnTo>
                    <a:pt x="487" y="134"/>
                  </a:lnTo>
                  <a:lnTo>
                    <a:pt x="489" y="134"/>
                  </a:lnTo>
                  <a:lnTo>
                    <a:pt x="490" y="134"/>
                  </a:lnTo>
                  <a:lnTo>
                    <a:pt x="492" y="136"/>
                  </a:lnTo>
                  <a:lnTo>
                    <a:pt x="494" y="136"/>
                  </a:lnTo>
                  <a:lnTo>
                    <a:pt x="495" y="137"/>
                  </a:lnTo>
                  <a:lnTo>
                    <a:pt x="497" y="137"/>
                  </a:lnTo>
                  <a:lnTo>
                    <a:pt x="498" y="137"/>
                  </a:lnTo>
                  <a:lnTo>
                    <a:pt x="498" y="137"/>
                  </a:lnTo>
                  <a:lnTo>
                    <a:pt x="500" y="137"/>
                  </a:lnTo>
                  <a:lnTo>
                    <a:pt x="500" y="139"/>
                  </a:lnTo>
                  <a:lnTo>
                    <a:pt x="502" y="140"/>
                  </a:lnTo>
                  <a:lnTo>
                    <a:pt x="503" y="142"/>
                  </a:lnTo>
                  <a:lnTo>
                    <a:pt x="505" y="144"/>
                  </a:lnTo>
                  <a:lnTo>
                    <a:pt x="506" y="144"/>
                  </a:lnTo>
                  <a:lnTo>
                    <a:pt x="508" y="145"/>
                  </a:lnTo>
                  <a:lnTo>
                    <a:pt x="508" y="145"/>
                  </a:lnTo>
                  <a:lnTo>
                    <a:pt x="509" y="145"/>
                  </a:lnTo>
                  <a:lnTo>
                    <a:pt x="513" y="147"/>
                  </a:lnTo>
                  <a:lnTo>
                    <a:pt x="514" y="148"/>
                  </a:lnTo>
                  <a:lnTo>
                    <a:pt x="516" y="148"/>
                  </a:lnTo>
                  <a:lnTo>
                    <a:pt x="519" y="150"/>
                  </a:lnTo>
                  <a:lnTo>
                    <a:pt x="519" y="151"/>
                  </a:lnTo>
                  <a:lnTo>
                    <a:pt x="520" y="153"/>
                  </a:lnTo>
                  <a:lnTo>
                    <a:pt x="519" y="153"/>
                  </a:lnTo>
                  <a:lnTo>
                    <a:pt x="517" y="153"/>
                  </a:lnTo>
                  <a:lnTo>
                    <a:pt x="517" y="155"/>
                  </a:lnTo>
                  <a:lnTo>
                    <a:pt x="519" y="158"/>
                  </a:lnTo>
                  <a:lnTo>
                    <a:pt x="520" y="159"/>
                  </a:lnTo>
                  <a:lnTo>
                    <a:pt x="522" y="161"/>
                  </a:lnTo>
                  <a:lnTo>
                    <a:pt x="525" y="162"/>
                  </a:lnTo>
                  <a:lnTo>
                    <a:pt x="525" y="166"/>
                  </a:lnTo>
                  <a:lnTo>
                    <a:pt x="525" y="166"/>
                  </a:lnTo>
                  <a:lnTo>
                    <a:pt x="527" y="169"/>
                  </a:lnTo>
                  <a:lnTo>
                    <a:pt x="528" y="170"/>
                  </a:lnTo>
                  <a:lnTo>
                    <a:pt x="528" y="172"/>
                  </a:lnTo>
                  <a:lnTo>
                    <a:pt x="530" y="177"/>
                  </a:lnTo>
                  <a:lnTo>
                    <a:pt x="530" y="180"/>
                  </a:lnTo>
                  <a:lnTo>
                    <a:pt x="531" y="181"/>
                  </a:lnTo>
                  <a:lnTo>
                    <a:pt x="531" y="183"/>
                  </a:lnTo>
                  <a:lnTo>
                    <a:pt x="533" y="183"/>
                  </a:lnTo>
                  <a:lnTo>
                    <a:pt x="533" y="181"/>
                  </a:lnTo>
                  <a:lnTo>
                    <a:pt x="535" y="185"/>
                  </a:lnTo>
                  <a:lnTo>
                    <a:pt x="536" y="185"/>
                  </a:lnTo>
                  <a:lnTo>
                    <a:pt x="536" y="185"/>
                  </a:lnTo>
                  <a:lnTo>
                    <a:pt x="535" y="181"/>
                  </a:lnTo>
                  <a:lnTo>
                    <a:pt x="536" y="178"/>
                  </a:lnTo>
                  <a:lnTo>
                    <a:pt x="536" y="178"/>
                  </a:lnTo>
                  <a:lnTo>
                    <a:pt x="538" y="178"/>
                  </a:lnTo>
                  <a:lnTo>
                    <a:pt x="538" y="180"/>
                  </a:lnTo>
                  <a:lnTo>
                    <a:pt x="539" y="181"/>
                  </a:lnTo>
                  <a:lnTo>
                    <a:pt x="543" y="183"/>
                  </a:lnTo>
                  <a:lnTo>
                    <a:pt x="544" y="185"/>
                  </a:lnTo>
                  <a:lnTo>
                    <a:pt x="544" y="185"/>
                  </a:lnTo>
                  <a:lnTo>
                    <a:pt x="544" y="183"/>
                  </a:lnTo>
                  <a:lnTo>
                    <a:pt x="544" y="181"/>
                  </a:lnTo>
                  <a:lnTo>
                    <a:pt x="546" y="181"/>
                  </a:lnTo>
                  <a:lnTo>
                    <a:pt x="546" y="183"/>
                  </a:lnTo>
                  <a:lnTo>
                    <a:pt x="547" y="185"/>
                  </a:lnTo>
                  <a:lnTo>
                    <a:pt x="547" y="189"/>
                  </a:lnTo>
                  <a:lnTo>
                    <a:pt x="547" y="194"/>
                  </a:lnTo>
                  <a:lnTo>
                    <a:pt x="549" y="199"/>
                  </a:lnTo>
                  <a:lnTo>
                    <a:pt x="549" y="199"/>
                  </a:lnTo>
                  <a:lnTo>
                    <a:pt x="550" y="200"/>
                  </a:lnTo>
                  <a:lnTo>
                    <a:pt x="552" y="202"/>
                  </a:lnTo>
                  <a:lnTo>
                    <a:pt x="554" y="203"/>
                  </a:lnTo>
                  <a:lnTo>
                    <a:pt x="554" y="203"/>
                  </a:lnTo>
                  <a:lnTo>
                    <a:pt x="558" y="207"/>
                  </a:lnTo>
                  <a:lnTo>
                    <a:pt x="558" y="207"/>
                  </a:lnTo>
                  <a:lnTo>
                    <a:pt x="560" y="207"/>
                  </a:lnTo>
                  <a:lnTo>
                    <a:pt x="563" y="208"/>
                  </a:lnTo>
                  <a:lnTo>
                    <a:pt x="563" y="210"/>
                  </a:lnTo>
                  <a:lnTo>
                    <a:pt x="566" y="214"/>
                  </a:lnTo>
                  <a:lnTo>
                    <a:pt x="566" y="216"/>
                  </a:lnTo>
                  <a:lnTo>
                    <a:pt x="569" y="218"/>
                  </a:lnTo>
                  <a:lnTo>
                    <a:pt x="571" y="218"/>
                  </a:lnTo>
                  <a:lnTo>
                    <a:pt x="571" y="219"/>
                  </a:lnTo>
                  <a:lnTo>
                    <a:pt x="572" y="221"/>
                  </a:lnTo>
                  <a:lnTo>
                    <a:pt x="572" y="221"/>
                  </a:lnTo>
                  <a:lnTo>
                    <a:pt x="572" y="222"/>
                  </a:lnTo>
                  <a:lnTo>
                    <a:pt x="574" y="225"/>
                  </a:lnTo>
                  <a:lnTo>
                    <a:pt x="577" y="225"/>
                  </a:lnTo>
                  <a:lnTo>
                    <a:pt x="579" y="229"/>
                  </a:lnTo>
                  <a:lnTo>
                    <a:pt x="579" y="232"/>
                  </a:lnTo>
                  <a:lnTo>
                    <a:pt x="579" y="235"/>
                  </a:lnTo>
                  <a:lnTo>
                    <a:pt x="580" y="235"/>
                  </a:lnTo>
                  <a:lnTo>
                    <a:pt x="582" y="237"/>
                  </a:lnTo>
                  <a:lnTo>
                    <a:pt x="582" y="237"/>
                  </a:lnTo>
                  <a:lnTo>
                    <a:pt x="580" y="241"/>
                  </a:lnTo>
                  <a:lnTo>
                    <a:pt x="582" y="252"/>
                  </a:lnTo>
                  <a:lnTo>
                    <a:pt x="582" y="255"/>
                  </a:lnTo>
                  <a:lnTo>
                    <a:pt x="582" y="259"/>
                  </a:lnTo>
                  <a:lnTo>
                    <a:pt x="585" y="265"/>
                  </a:lnTo>
                  <a:lnTo>
                    <a:pt x="585" y="266"/>
                  </a:lnTo>
                  <a:lnTo>
                    <a:pt x="587" y="268"/>
                  </a:lnTo>
                  <a:lnTo>
                    <a:pt x="588" y="271"/>
                  </a:lnTo>
                  <a:lnTo>
                    <a:pt x="588" y="276"/>
                  </a:lnTo>
                  <a:lnTo>
                    <a:pt x="588" y="279"/>
                  </a:lnTo>
                  <a:lnTo>
                    <a:pt x="588" y="281"/>
                  </a:lnTo>
                  <a:lnTo>
                    <a:pt x="587" y="284"/>
                  </a:lnTo>
                  <a:lnTo>
                    <a:pt x="585" y="289"/>
                  </a:lnTo>
                  <a:lnTo>
                    <a:pt x="585" y="292"/>
                  </a:lnTo>
                  <a:lnTo>
                    <a:pt x="584" y="298"/>
                  </a:lnTo>
                  <a:lnTo>
                    <a:pt x="582" y="300"/>
                  </a:lnTo>
                  <a:lnTo>
                    <a:pt x="582" y="301"/>
                  </a:lnTo>
                  <a:lnTo>
                    <a:pt x="580" y="307"/>
                  </a:lnTo>
                  <a:lnTo>
                    <a:pt x="580" y="311"/>
                  </a:lnTo>
                  <a:lnTo>
                    <a:pt x="580" y="314"/>
                  </a:lnTo>
                  <a:lnTo>
                    <a:pt x="580" y="317"/>
                  </a:lnTo>
                  <a:lnTo>
                    <a:pt x="579" y="318"/>
                  </a:lnTo>
                  <a:lnTo>
                    <a:pt x="579" y="322"/>
                  </a:lnTo>
                  <a:lnTo>
                    <a:pt x="576" y="328"/>
                  </a:lnTo>
                  <a:lnTo>
                    <a:pt x="572" y="331"/>
                  </a:lnTo>
                  <a:lnTo>
                    <a:pt x="572" y="334"/>
                  </a:lnTo>
                  <a:lnTo>
                    <a:pt x="572" y="336"/>
                  </a:lnTo>
                  <a:lnTo>
                    <a:pt x="572" y="337"/>
                  </a:lnTo>
                  <a:lnTo>
                    <a:pt x="569" y="341"/>
                  </a:lnTo>
                  <a:lnTo>
                    <a:pt x="569" y="341"/>
                  </a:lnTo>
                  <a:lnTo>
                    <a:pt x="568" y="342"/>
                  </a:lnTo>
                  <a:lnTo>
                    <a:pt x="568" y="342"/>
                  </a:lnTo>
                  <a:lnTo>
                    <a:pt x="568" y="342"/>
                  </a:lnTo>
                  <a:lnTo>
                    <a:pt x="568" y="342"/>
                  </a:lnTo>
                  <a:lnTo>
                    <a:pt x="568" y="344"/>
                  </a:lnTo>
                  <a:lnTo>
                    <a:pt x="565" y="344"/>
                  </a:lnTo>
                  <a:lnTo>
                    <a:pt x="563" y="345"/>
                  </a:lnTo>
                  <a:lnTo>
                    <a:pt x="560" y="348"/>
                  </a:lnTo>
                  <a:lnTo>
                    <a:pt x="560" y="350"/>
                  </a:lnTo>
                  <a:lnTo>
                    <a:pt x="558" y="352"/>
                  </a:lnTo>
                  <a:lnTo>
                    <a:pt x="558" y="353"/>
                  </a:lnTo>
                  <a:lnTo>
                    <a:pt x="557" y="353"/>
                  </a:lnTo>
                  <a:lnTo>
                    <a:pt x="557" y="355"/>
                  </a:lnTo>
                  <a:lnTo>
                    <a:pt x="555" y="356"/>
                  </a:lnTo>
                  <a:lnTo>
                    <a:pt x="555" y="356"/>
                  </a:lnTo>
                  <a:lnTo>
                    <a:pt x="555" y="358"/>
                  </a:lnTo>
                  <a:lnTo>
                    <a:pt x="555" y="361"/>
                  </a:lnTo>
                  <a:lnTo>
                    <a:pt x="555" y="363"/>
                  </a:lnTo>
                  <a:lnTo>
                    <a:pt x="554" y="363"/>
                  </a:lnTo>
                  <a:lnTo>
                    <a:pt x="554" y="363"/>
                  </a:lnTo>
                  <a:lnTo>
                    <a:pt x="554" y="363"/>
                  </a:lnTo>
                  <a:lnTo>
                    <a:pt x="552" y="363"/>
                  </a:lnTo>
                  <a:lnTo>
                    <a:pt x="554" y="363"/>
                  </a:lnTo>
                  <a:lnTo>
                    <a:pt x="554" y="364"/>
                  </a:lnTo>
                  <a:lnTo>
                    <a:pt x="552" y="366"/>
                  </a:lnTo>
                  <a:lnTo>
                    <a:pt x="550" y="367"/>
                  </a:lnTo>
                  <a:lnTo>
                    <a:pt x="549" y="369"/>
                  </a:lnTo>
                  <a:lnTo>
                    <a:pt x="549" y="370"/>
                  </a:lnTo>
                  <a:lnTo>
                    <a:pt x="547" y="375"/>
                  </a:lnTo>
                  <a:lnTo>
                    <a:pt x="547" y="378"/>
                  </a:lnTo>
                  <a:lnTo>
                    <a:pt x="547" y="380"/>
                  </a:lnTo>
                  <a:lnTo>
                    <a:pt x="547" y="380"/>
                  </a:lnTo>
                  <a:lnTo>
                    <a:pt x="547" y="380"/>
                  </a:lnTo>
                  <a:lnTo>
                    <a:pt x="547" y="380"/>
                  </a:lnTo>
                  <a:lnTo>
                    <a:pt x="546" y="380"/>
                  </a:lnTo>
                  <a:lnTo>
                    <a:pt x="546" y="380"/>
                  </a:lnTo>
                  <a:lnTo>
                    <a:pt x="546" y="381"/>
                  </a:lnTo>
                  <a:lnTo>
                    <a:pt x="547" y="381"/>
                  </a:lnTo>
                  <a:lnTo>
                    <a:pt x="546" y="381"/>
                  </a:lnTo>
                  <a:lnTo>
                    <a:pt x="546" y="381"/>
                  </a:lnTo>
                  <a:lnTo>
                    <a:pt x="546" y="381"/>
                  </a:lnTo>
                  <a:lnTo>
                    <a:pt x="544" y="383"/>
                  </a:lnTo>
                  <a:lnTo>
                    <a:pt x="541" y="389"/>
                  </a:lnTo>
                  <a:lnTo>
                    <a:pt x="541" y="391"/>
                  </a:lnTo>
                  <a:lnTo>
                    <a:pt x="539" y="392"/>
                  </a:lnTo>
                  <a:lnTo>
                    <a:pt x="538" y="396"/>
                  </a:lnTo>
                  <a:lnTo>
                    <a:pt x="538" y="397"/>
                  </a:lnTo>
                  <a:lnTo>
                    <a:pt x="538" y="402"/>
                  </a:lnTo>
                  <a:lnTo>
                    <a:pt x="538" y="405"/>
                  </a:lnTo>
                  <a:lnTo>
                    <a:pt x="536" y="408"/>
                  </a:lnTo>
                  <a:lnTo>
                    <a:pt x="536" y="410"/>
                  </a:lnTo>
                  <a:lnTo>
                    <a:pt x="535" y="413"/>
                  </a:lnTo>
                  <a:lnTo>
                    <a:pt x="536" y="416"/>
                  </a:lnTo>
                  <a:lnTo>
                    <a:pt x="536" y="418"/>
                  </a:lnTo>
                  <a:lnTo>
                    <a:pt x="536" y="419"/>
                  </a:lnTo>
                  <a:lnTo>
                    <a:pt x="535" y="421"/>
                  </a:lnTo>
                  <a:lnTo>
                    <a:pt x="533" y="421"/>
                  </a:lnTo>
                  <a:lnTo>
                    <a:pt x="531" y="422"/>
                  </a:lnTo>
                  <a:lnTo>
                    <a:pt x="530" y="424"/>
                  </a:lnTo>
                  <a:lnTo>
                    <a:pt x="528" y="426"/>
                  </a:lnTo>
                  <a:lnTo>
                    <a:pt x="527" y="426"/>
                  </a:lnTo>
                  <a:lnTo>
                    <a:pt x="520" y="426"/>
                  </a:lnTo>
                  <a:lnTo>
                    <a:pt x="511" y="426"/>
                  </a:lnTo>
                  <a:lnTo>
                    <a:pt x="509" y="427"/>
                  </a:lnTo>
                  <a:lnTo>
                    <a:pt x="505" y="427"/>
                  </a:lnTo>
                  <a:lnTo>
                    <a:pt x="502" y="430"/>
                  </a:lnTo>
                  <a:lnTo>
                    <a:pt x="498" y="432"/>
                  </a:lnTo>
                  <a:lnTo>
                    <a:pt x="490" y="440"/>
                  </a:lnTo>
                  <a:lnTo>
                    <a:pt x="484" y="441"/>
                  </a:lnTo>
                  <a:lnTo>
                    <a:pt x="484" y="441"/>
                  </a:lnTo>
                  <a:lnTo>
                    <a:pt x="483" y="440"/>
                  </a:lnTo>
                  <a:lnTo>
                    <a:pt x="481" y="441"/>
                  </a:lnTo>
                  <a:lnTo>
                    <a:pt x="481" y="441"/>
                  </a:lnTo>
                  <a:lnTo>
                    <a:pt x="483" y="443"/>
                  </a:lnTo>
                  <a:lnTo>
                    <a:pt x="483" y="444"/>
                  </a:lnTo>
                  <a:lnTo>
                    <a:pt x="484" y="443"/>
                  </a:lnTo>
                  <a:lnTo>
                    <a:pt x="486" y="443"/>
                  </a:lnTo>
                  <a:lnTo>
                    <a:pt x="486" y="444"/>
                  </a:lnTo>
                  <a:lnTo>
                    <a:pt x="486" y="446"/>
                  </a:lnTo>
                  <a:lnTo>
                    <a:pt x="484" y="448"/>
                  </a:lnTo>
                  <a:lnTo>
                    <a:pt x="484" y="448"/>
                  </a:lnTo>
                  <a:lnTo>
                    <a:pt x="483" y="448"/>
                  </a:lnTo>
                  <a:lnTo>
                    <a:pt x="483" y="448"/>
                  </a:lnTo>
                  <a:lnTo>
                    <a:pt x="483" y="444"/>
                  </a:lnTo>
                  <a:lnTo>
                    <a:pt x="481" y="443"/>
                  </a:lnTo>
                  <a:lnTo>
                    <a:pt x="479" y="443"/>
                  </a:lnTo>
                  <a:lnTo>
                    <a:pt x="478" y="443"/>
                  </a:lnTo>
                  <a:lnTo>
                    <a:pt x="478" y="444"/>
                  </a:lnTo>
                  <a:lnTo>
                    <a:pt x="476" y="441"/>
                  </a:lnTo>
                  <a:lnTo>
                    <a:pt x="475" y="440"/>
                  </a:lnTo>
                  <a:lnTo>
                    <a:pt x="473" y="440"/>
                  </a:lnTo>
                  <a:lnTo>
                    <a:pt x="473" y="440"/>
                  </a:lnTo>
                  <a:lnTo>
                    <a:pt x="472" y="440"/>
                  </a:lnTo>
                  <a:lnTo>
                    <a:pt x="470" y="438"/>
                  </a:lnTo>
                  <a:lnTo>
                    <a:pt x="470" y="437"/>
                  </a:lnTo>
                  <a:lnTo>
                    <a:pt x="470" y="435"/>
                  </a:lnTo>
                  <a:lnTo>
                    <a:pt x="472" y="435"/>
                  </a:lnTo>
                  <a:lnTo>
                    <a:pt x="472" y="433"/>
                  </a:lnTo>
                  <a:lnTo>
                    <a:pt x="470" y="433"/>
                  </a:lnTo>
                  <a:lnTo>
                    <a:pt x="468" y="432"/>
                  </a:lnTo>
                  <a:lnTo>
                    <a:pt x="468" y="433"/>
                  </a:lnTo>
                  <a:lnTo>
                    <a:pt x="467" y="433"/>
                  </a:lnTo>
                  <a:lnTo>
                    <a:pt x="467" y="435"/>
                  </a:lnTo>
                  <a:lnTo>
                    <a:pt x="464" y="437"/>
                  </a:lnTo>
                  <a:lnTo>
                    <a:pt x="462" y="437"/>
                  </a:lnTo>
                  <a:lnTo>
                    <a:pt x="461" y="435"/>
                  </a:lnTo>
                  <a:lnTo>
                    <a:pt x="461" y="435"/>
                  </a:lnTo>
                  <a:lnTo>
                    <a:pt x="462" y="435"/>
                  </a:lnTo>
                  <a:lnTo>
                    <a:pt x="464" y="433"/>
                  </a:lnTo>
                  <a:lnTo>
                    <a:pt x="465" y="432"/>
                  </a:lnTo>
                  <a:lnTo>
                    <a:pt x="465" y="430"/>
                  </a:lnTo>
                  <a:lnTo>
                    <a:pt x="465" y="429"/>
                  </a:lnTo>
                  <a:lnTo>
                    <a:pt x="464" y="429"/>
                  </a:lnTo>
                  <a:lnTo>
                    <a:pt x="462" y="427"/>
                  </a:lnTo>
                  <a:lnTo>
                    <a:pt x="457" y="430"/>
                  </a:lnTo>
                  <a:lnTo>
                    <a:pt x="456" y="430"/>
                  </a:lnTo>
                  <a:lnTo>
                    <a:pt x="456" y="432"/>
                  </a:lnTo>
                  <a:lnTo>
                    <a:pt x="457" y="432"/>
                  </a:lnTo>
                  <a:lnTo>
                    <a:pt x="457" y="432"/>
                  </a:lnTo>
                  <a:lnTo>
                    <a:pt x="459" y="432"/>
                  </a:lnTo>
                  <a:lnTo>
                    <a:pt x="457" y="433"/>
                  </a:lnTo>
                  <a:lnTo>
                    <a:pt x="456" y="433"/>
                  </a:lnTo>
                  <a:lnTo>
                    <a:pt x="454" y="435"/>
                  </a:lnTo>
                  <a:lnTo>
                    <a:pt x="451" y="437"/>
                  </a:lnTo>
                  <a:lnTo>
                    <a:pt x="446" y="440"/>
                  </a:lnTo>
                  <a:lnTo>
                    <a:pt x="445" y="441"/>
                  </a:lnTo>
                  <a:lnTo>
                    <a:pt x="443" y="443"/>
                  </a:lnTo>
                  <a:lnTo>
                    <a:pt x="440" y="441"/>
                  </a:lnTo>
                  <a:lnTo>
                    <a:pt x="438" y="441"/>
                  </a:lnTo>
                  <a:lnTo>
                    <a:pt x="437" y="440"/>
                  </a:lnTo>
                  <a:lnTo>
                    <a:pt x="432" y="438"/>
                  </a:lnTo>
                  <a:lnTo>
                    <a:pt x="429" y="437"/>
                  </a:lnTo>
                  <a:lnTo>
                    <a:pt x="427" y="435"/>
                  </a:lnTo>
                  <a:lnTo>
                    <a:pt x="426" y="435"/>
                  </a:lnTo>
                  <a:lnTo>
                    <a:pt x="423" y="435"/>
                  </a:lnTo>
                  <a:lnTo>
                    <a:pt x="420" y="433"/>
                  </a:lnTo>
                  <a:lnTo>
                    <a:pt x="416" y="433"/>
                  </a:lnTo>
                  <a:lnTo>
                    <a:pt x="415" y="435"/>
                  </a:lnTo>
                  <a:lnTo>
                    <a:pt x="413" y="435"/>
                  </a:lnTo>
                  <a:lnTo>
                    <a:pt x="412" y="435"/>
                  </a:lnTo>
                  <a:lnTo>
                    <a:pt x="408" y="432"/>
                  </a:lnTo>
                  <a:lnTo>
                    <a:pt x="407" y="430"/>
                  </a:lnTo>
                  <a:lnTo>
                    <a:pt x="401" y="429"/>
                  </a:lnTo>
                  <a:lnTo>
                    <a:pt x="397" y="427"/>
                  </a:lnTo>
                  <a:lnTo>
                    <a:pt x="394" y="422"/>
                  </a:lnTo>
                  <a:lnTo>
                    <a:pt x="390" y="418"/>
                  </a:lnTo>
                  <a:lnTo>
                    <a:pt x="388" y="416"/>
                  </a:lnTo>
                  <a:lnTo>
                    <a:pt x="388" y="415"/>
                  </a:lnTo>
                  <a:lnTo>
                    <a:pt x="388" y="413"/>
                  </a:lnTo>
                  <a:lnTo>
                    <a:pt x="388" y="410"/>
                  </a:lnTo>
                  <a:lnTo>
                    <a:pt x="390" y="408"/>
                  </a:lnTo>
                  <a:lnTo>
                    <a:pt x="390" y="407"/>
                  </a:lnTo>
                  <a:lnTo>
                    <a:pt x="388" y="402"/>
                  </a:lnTo>
                  <a:lnTo>
                    <a:pt x="385" y="397"/>
                  </a:lnTo>
                  <a:lnTo>
                    <a:pt x="383" y="396"/>
                  </a:lnTo>
                  <a:lnTo>
                    <a:pt x="380" y="392"/>
                  </a:lnTo>
                  <a:lnTo>
                    <a:pt x="377" y="391"/>
                  </a:lnTo>
                  <a:lnTo>
                    <a:pt x="377" y="389"/>
                  </a:lnTo>
                  <a:lnTo>
                    <a:pt x="377" y="389"/>
                  </a:lnTo>
                  <a:lnTo>
                    <a:pt x="379" y="389"/>
                  </a:lnTo>
                  <a:lnTo>
                    <a:pt x="379" y="388"/>
                  </a:lnTo>
                  <a:lnTo>
                    <a:pt x="380" y="388"/>
                  </a:lnTo>
                  <a:lnTo>
                    <a:pt x="380" y="389"/>
                  </a:lnTo>
                  <a:lnTo>
                    <a:pt x="382" y="389"/>
                  </a:lnTo>
                  <a:lnTo>
                    <a:pt x="382" y="388"/>
                  </a:lnTo>
                  <a:lnTo>
                    <a:pt x="382" y="386"/>
                  </a:lnTo>
                  <a:lnTo>
                    <a:pt x="382" y="386"/>
                  </a:lnTo>
                  <a:lnTo>
                    <a:pt x="382" y="386"/>
                  </a:lnTo>
                  <a:lnTo>
                    <a:pt x="380" y="385"/>
                  </a:lnTo>
                  <a:lnTo>
                    <a:pt x="379" y="386"/>
                  </a:lnTo>
                  <a:lnTo>
                    <a:pt x="377" y="386"/>
                  </a:lnTo>
                  <a:lnTo>
                    <a:pt x="375" y="388"/>
                  </a:lnTo>
                  <a:lnTo>
                    <a:pt x="375" y="388"/>
                  </a:lnTo>
                  <a:lnTo>
                    <a:pt x="374" y="388"/>
                  </a:lnTo>
                  <a:lnTo>
                    <a:pt x="374" y="388"/>
                  </a:lnTo>
                  <a:lnTo>
                    <a:pt x="371" y="389"/>
                  </a:lnTo>
                  <a:lnTo>
                    <a:pt x="368" y="389"/>
                  </a:lnTo>
                  <a:lnTo>
                    <a:pt x="366" y="389"/>
                  </a:lnTo>
                  <a:lnTo>
                    <a:pt x="366" y="388"/>
                  </a:lnTo>
                  <a:lnTo>
                    <a:pt x="368" y="386"/>
                  </a:lnTo>
                  <a:lnTo>
                    <a:pt x="369" y="385"/>
                  </a:lnTo>
                  <a:lnTo>
                    <a:pt x="371" y="380"/>
                  </a:lnTo>
                  <a:lnTo>
                    <a:pt x="369" y="375"/>
                  </a:lnTo>
                  <a:lnTo>
                    <a:pt x="369" y="374"/>
                  </a:lnTo>
                  <a:lnTo>
                    <a:pt x="366" y="370"/>
                  </a:lnTo>
                  <a:lnTo>
                    <a:pt x="366" y="367"/>
                  </a:lnTo>
                  <a:lnTo>
                    <a:pt x="364" y="366"/>
                  </a:lnTo>
                  <a:lnTo>
                    <a:pt x="363" y="367"/>
                  </a:lnTo>
                  <a:lnTo>
                    <a:pt x="363" y="369"/>
                  </a:lnTo>
                  <a:lnTo>
                    <a:pt x="361" y="370"/>
                  </a:lnTo>
                  <a:lnTo>
                    <a:pt x="361" y="375"/>
                  </a:lnTo>
                  <a:lnTo>
                    <a:pt x="358" y="381"/>
                  </a:lnTo>
                  <a:lnTo>
                    <a:pt x="356" y="381"/>
                  </a:lnTo>
                  <a:lnTo>
                    <a:pt x="355" y="381"/>
                  </a:lnTo>
                  <a:lnTo>
                    <a:pt x="352" y="381"/>
                  </a:lnTo>
                  <a:lnTo>
                    <a:pt x="350" y="383"/>
                  </a:lnTo>
                  <a:lnTo>
                    <a:pt x="349" y="383"/>
                  </a:lnTo>
                  <a:lnTo>
                    <a:pt x="347" y="383"/>
                  </a:lnTo>
                  <a:lnTo>
                    <a:pt x="347" y="383"/>
                  </a:lnTo>
                  <a:lnTo>
                    <a:pt x="349" y="378"/>
                  </a:lnTo>
                  <a:lnTo>
                    <a:pt x="350" y="378"/>
                  </a:lnTo>
                  <a:lnTo>
                    <a:pt x="352" y="378"/>
                  </a:lnTo>
                  <a:lnTo>
                    <a:pt x="353" y="378"/>
                  </a:lnTo>
                  <a:lnTo>
                    <a:pt x="353" y="378"/>
                  </a:lnTo>
                  <a:lnTo>
                    <a:pt x="355" y="375"/>
                  </a:lnTo>
                  <a:lnTo>
                    <a:pt x="355" y="372"/>
                  </a:lnTo>
                  <a:lnTo>
                    <a:pt x="355" y="370"/>
                  </a:lnTo>
                  <a:lnTo>
                    <a:pt x="355" y="369"/>
                  </a:lnTo>
                  <a:lnTo>
                    <a:pt x="355" y="367"/>
                  </a:lnTo>
                  <a:lnTo>
                    <a:pt x="355" y="366"/>
                  </a:lnTo>
                  <a:lnTo>
                    <a:pt x="358" y="361"/>
                  </a:lnTo>
                  <a:lnTo>
                    <a:pt x="360" y="358"/>
                  </a:lnTo>
                  <a:lnTo>
                    <a:pt x="361" y="356"/>
                  </a:lnTo>
                  <a:lnTo>
                    <a:pt x="361" y="355"/>
                  </a:lnTo>
                  <a:lnTo>
                    <a:pt x="361" y="352"/>
                  </a:lnTo>
                  <a:lnTo>
                    <a:pt x="361" y="350"/>
                  </a:lnTo>
                  <a:lnTo>
                    <a:pt x="361" y="350"/>
                  </a:lnTo>
                  <a:lnTo>
                    <a:pt x="363" y="348"/>
                  </a:lnTo>
                  <a:lnTo>
                    <a:pt x="361" y="344"/>
                  </a:lnTo>
                  <a:lnTo>
                    <a:pt x="361" y="342"/>
                  </a:lnTo>
                  <a:lnTo>
                    <a:pt x="360" y="341"/>
                  </a:lnTo>
                  <a:lnTo>
                    <a:pt x="360" y="342"/>
                  </a:lnTo>
                  <a:lnTo>
                    <a:pt x="360" y="344"/>
                  </a:lnTo>
                  <a:lnTo>
                    <a:pt x="358" y="347"/>
                  </a:lnTo>
                  <a:lnTo>
                    <a:pt x="356" y="348"/>
                  </a:lnTo>
                  <a:lnTo>
                    <a:pt x="355" y="350"/>
                  </a:lnTo>
                  <a:lnTo>
                    <a:pt x="353" y="353"/>
                  </a:lnTo>
                  <a:lnTo>
                    <a:pt x="352" y="358"/>
                  </a:lnTo>
                  <a:lnTo>
                    <a:pt x="350" y="358"/>
                  </a:lnTo>
                  <a:lnTo>
                    <a:pt x="349" y="358"/>
                  </a:lnTo>
                  <a:lnTo>
                    <a:pt x="347" y="359"/>
                  </a:lnTo>
                  <a:lnTo>
                    <a:pt x="345" y="361"/>
                  </a:lnTo>
                  <a:lnTo>
                    <a:pt x="342" y="361"/>
                  </a:lnTo>
                  <a:lnTo>
                    <a:pt x="341" y="363"/>
                  </a:lnTo>
                  <a:lnTo>
                    <a:pt x="341" y="364"/>
                  </a:lnTo>
                  <a:lnTo>
                    <a:pt x="336" y="370"/>
                  </a:lnTo>
                  <a:lnTo>
                    <a:pt x="333" y="372"/>
                  </a:lnTo>
                  <a:lnTo>
                    <a:pt x="333" y="374"/>
                  </a:lnTo>
                  <a:lnTo>
                    <a:pt x="333" y="374"/>
                  </a:lnTo>
                  <a:lnTo>
                    <a:pt x="333" y="375"/>
                  </a:lnTo>
                  <a:lnTo>
                    <a:pt x="333" y="375"/>
                  </a:lnTo>
                  <a:lnTo>
                    <a:pt x="334" y="378"/>
                  </a:lnTo>
                  <a:lnTo>
                    <a:pt x="333" y="378"/>
                  </a:lnTo>
                  <a:lnTo>
                    <a:pt x="333" y="378"/>
                  </a:lnTo>
                  <a:lnTo>
                    <a:pt x="331" y="377"/>
                  </a:lnTo>
                  <a:lnTo>
                    <a:pt x="330" y="378"/>
                  </a:lnTo>
                  <a:lnTo>
                    <a:pt x="328" y="378"/>
                  </a:lnTo>
                  <a:lnTo>
                    <a:pt x="327" y="375"/>
                  </a:lnTo>
                  <a:lnTo>
                    <a:pt x="325" y="375"/>
                  </a:lnTo>
                  <a:lnTo>
                    <a:pt x="323" y="374"/>
                  </a:lnTo>
                  <a:lnTo>
                    <a:pt x="323" y="372"/>
                  </a:lnTo>
                  <a:lnTo>
                    <a:pt x="322" y="372"/>
                  </a:lnTo>
                  <a:lnTo>
                    <a:pt x="322" y="372"/>
                  </a:lnTo>
                  <a:lnTo>
                    <a:pt x="322" y="372"/>
                  </a:lnTo>
                  <a:lnTo>
                    <a:pt x="322" y="370"/>
                  </a:lnTo>
                  <a:lnTo>
                    <a:pt x="322" y="370"/>
                  </a:lnTo>
                  <a:lnTo>
                    <a:pt x="323" y="372"/>
                  </a:lnTo>
                  <a:lnTo>
                    <a:pt x="325" y="372"/>
                  </a:lnTo>
                  <a:lnTo>
                    <a:pt x="325" y="374"/>
                  </a:lnTo>
                  <a:lnTo>
                    <a:pt x="327" y="372"/>
                  </a:lnTo>
                  <a:lnTo>
                    <a:pt x="325" y="369"/>
                  </a:lnTo>
                  <a:lnTo>
                    <a:pt x="323" y="366"/>
                  </a:lnTo>
                  <a:lnTo>
                    <a:pt x="323" y="366"/>
                  </a:lnTo>
                  <a:lnTo>
                    <a:pt x="322" y="363"/>
                  </a:lnTo>
                  <a:lnTo>
                    <a:pt x="322" y="361"/>
                  </a:lnTo>
                  <a:lnTo>
                    <a:pt x="320" y="359"/>
                  </a:lnTo>
                  <a:lnTo>
                    <a:pt x="317" y="358"/>
                  </a:lnTo>
                  <a:lnTo>
                    <a:pt x="317" y="355"/>
                  </a:lnTo>
                  <a:lnTo>
                    <a:pt x="317" y="352"/>
                  </a:lnTo>
                  <a:lnTo>
                    <a:pt x="315" y="352"/>
                  </a:lnTo>
                  <a:lnTo>
                    <a:pt x="314" y="350"/>
                  </a:lnTo>
                  <a:lnTo>
                    <a:pt x="309" y="350"/>
                  </a:lnTo>
                  <a:lnTo>
                    <a:pt x="308" y="347"/>
                  </a:lnTo>
                  <a:lnTo>
                    <a:pt x="306" y="344"/>
                  </a:lnTo>
                  <a:lnTo>
                    <a:pt x="308" y="342"/>
                  </a:lnTo>
                  <a:lnTo>
                    <a:pt x="308" y="342"/>
                  </a:lnTo>
                  <a:lnTo>
                    <a:pt x="309" y="342"/>
                  </a:lnTo>
                  <a:lnTo>
                    <a:pt x="308" y="341"/>
                  </a:lnTo>
                  <a:lnTo>
                    <a:pt x="304" y="337"/>
                  </a:lnTo>
                  <a:lnTo>
                    <a:pt x="301" y="336"/>
                  </a:lnTo>
                  <a:lnTo>
                    <a:pt x="300" y="334"/>
                  </a:lnTo>
                  <a:lnTo>
                    <a:pt x="298" y="334"/>
                  </a:lnTo>
                  <a:lnTo>
                    <a:pt x="297" y="334"/>
                  </a:lnTo>
                  <a:lnTo>
                    <a:pt x="293" y="334"/>
                  </a:lnTo>
                  <a:lnTo>
                    <a:pt x="287" y="331"/>
                  </a:lnTo>
                  <a:lnTo>
                    <a:pt x="286" y="329"/>
                  </a:lnTo>
                  <a:lnTo>
                    <a:pt x="281" y="331"/>
                  </a:lnTo>
                  <a:lnTo>
                    <a:pt x="279" y="331"/>
                  </a:lnTo>
                  <a:lnTo>
                    <a:pt x="271" y="326"/>
                  </a:lnTo>
                  <a:lnTo>
                    <a:pt x="267" y="323"/>
                  </a:lnTo>
                  <a:lnTo>
                    <a:pt x="265" y="323"/>
                  </a:lnTo>
                  <a:lnTo>
                    <a:pt x="263" y="323"/>
                  </a:lnTo>
                  <a:lnTo>
                    <a:pt x="262" y="323"/>
                  </a:lnTo>
                  <a:lnTo>
                    <a:pt x="260" y="325"/>
                  </a:lnTo>
                  <a:lnTo>
                    <a:pt x="259" y="325"/>
                  </a:lnTo>
                  <a:lnTo>
                    <a:pt x="249" y="325"/>
                  </a:lnTo>
                  <a:lnTo>
                    <a:pt x="241" y="325"/>
                  </a:lnTo>
                  <a:lnTo>
                    <a:pt x="235" y="326"/>
                  </a:lnTo>
                  <a:lnTo>
                    <a:pt x="232" y="326"/>
                  </a:lnTo>
                  <a:lnTo>
                    <a:pt x="226" y="329"/>
                  </a:lnTo>
                  <a:lnTo>
                    <a:pt x="219" y="333"/>
                  </a:lnTo>
                  <a:lnTo>
                    <a:pt x="213" y="333"/>
                  </a:lnTo>
                  <a:lnTo>
                    <a:pt x="208" y="336"/>
                  </a:lnTo>
                  <a:lnTo>
                    <a:pt x="205" y="336"/>
                  </a:lnTo>
                  <a:lnTo>
                    <a:pt x="200" y="336"/>
                  </a:lnTo>
                  <a:lnTo>
                    <a:pt x="191" y="336"/>
                  </a:lnTo>
                  <a:lnTo>
                    <a:pt x="188" y="336"/>
                  </a:lnTo>
                  <a:lnTo>
                    <a:pt x="183" y="339"/>
                  </a:lnTo>
                  <a:lnTo>
                    <a:pt x="181" y="341"/>
                  </a:lnTo>
                  <a:lnTo>
                    <a:pt x="178" y="341"/>
                  </a:lnTo>
                  <a:lnTo>
                    <a:pt x="172" y="345"/>
                  </a:lnTo>
                  <a:lnTo>
                    <a:pt x="167" y="345"/>
                  </a:lnTo>
                  <a:lnTo>
                    <a:pt x="166" y="347"/>
                  </a:lnTo>
                  <a:lnTo>
                    <a:pt x="164" y="347"/>
                  </a:lnTo>
                  <a:lnTo>
                    <a:pt x="163" y="348"/>
                  </a:lnTo>
                  <a:lnTo>
                    <a:pt x="159" y="355"/>
                  </a:lnTo>
                  <a:lnTo>
                    <a:pt x="158" y="356"/>
                  </a:lnTo>
                  <a:lnTo>
                    <a:pt x="155" y="361"/>
                  </a:lnTo>
                  <a:lnTo>
                    <a:pt x="153" y="361"/>
                  </a:lnTo>
                  <a:lnTo>
                    <a:pt x="151" y="361"/>
                  </a:lnTo>
                  <a:lnTo>
                    <a:pt x="148" y="363"/>
                  </a:lnTo>
                  <a:lnTo>
                    <a:pt x="147" y="361"/>
                  </a:lnTo>
                  <a:lnTo>
                    <a:pt x="145" y="361"/>
                  </a:lnTo>
                  <a:lnTo>
                    <a:pt x="142" y="361"/>
                  </a:lnTo>
                  <a:lnTo>
                    <a:pt x="134" y="363"/>
                  </a:lnTo>
                  <a:lnTo>
                    <a:pt x="133" y="361"/>
                  </a:lnTo>
                  <a:lnTo>
                    <a:pt x="131" y="361"/>
                  </a:lnTo>
                  <a:lnTo>
                    <a:pt x="128" y="361"/>
                  </a:lnTo>
                  <a:lnTo>
                    <a:pt x="123" y="361"/>
                  </a:lnTo>
                  <a:lnTo>
                    <a:pt x="114" y="361"/>
                  </a:lnTo>
                  <a:lnTo>
                    <a:pt x="110" y="363"/>
                  </a:lnTo>
                  <a:lnTo>
                    <a:pt x="109" y="363"/>
                  </a:lnTo>
                  <a:lnTo>
                    <a:pt x="106" y="363"/>
                  </a:lnTo>
                  <a:lnTo>
                    <a:pt x="101" y="363"/>
                  </a:lnTo>
                  <a:lnTo>
                    <a:pt x="98" y="364"/>
                  </a:lnTo>
                  <a:lnTo>
                    <a:pt x="98" y="364"/>
                  </a:lnTo>
                  <a:lnTo>
                    <a:pt x="95" y="369"/>
                  </a:lnTo>
                  <a:lnTo>
                    <a:pt x="92" y="370"/>
                  </a:lnTo>
                  <a:lnTo>
                    <a:pt x="88" y="370"/>
                  </a:lnTo>
                  <a:lnTo>
                    <a:pt x="87" y="370"/>
                  </a:lnTo>
                  <a:lnTo>
                    <a:pt x="81" y="375"/>
                  </a:lnTo>
                  <a:lnTo>
                    <a:pt x="76" y="380"/>
                  </a:lnTo>
                  <a:lnTo>
                    <a:pt x="74" y="380"/>
                  </a:lnTo>
                  <a:lnTo>
                    <a:pt x="71" y="380"/>
                  </a:lnTo>
                  <a:lnTo>
                    <a:pt x="69" y="380"/>
                  </a:lnTo>
                  <a:lnTo>
                    <a:pt x="68" y="381"/>
                  </a:lnTo>
                  <a:lnTo>
                    <a:pt x="62" y="380"/>
                  </a:lnTo>
                  <a:lnTo>
                    <a:pt x="57" y="380"/>
                  </a:lnTo>
                  <a:lnTo>
                    <a:pt x="52" y="380"/>
                  </a:lnTo>
                  <a:lnTo>
                    <a:pt x="47" y="377"/>
                  </a:lnTo>
                  <a:lnTo>
                    <a:pt x="44" y="377"/>
                  </a:lnTo>
                  <a:lnTo>
                    <a:pt x="41" y="372"/>
                  </a:lnTo>
                  <a:lnTo>
                    <a:pt x="38" y="370"/>
                  </a:lnTo>
                  <a:lnTo>
                    <a:pt x="35" y="367"/>
                  </a:lnTo>
                  <a:lnTo>
                    <a:pt x="33" y="369"/>
                  </a:lnTo>
                  <a:lnTo>
                    <a:pt x="32" y="369"/>
                  </a:lnTo>
                  <a:lnTo>
                    <a:pt x="30" y="367"/>
                  </a:lnTo>
                  <a:lnTo>
                    <a:pt x="30" y="366"/>
                  </a:lnTo>
                  <a:lnTo>
                    <a:pt x="30" y="364"/>
                  </a:lnTo>
                  <a:lnTo>
                    <a:pt x="30" y="359"/>
                  </a:lnTo>
                  <a:lnTo>
                    <a:pt x="30" y="355"/>
                  </a:lnTo>
                  <a:lnTo>
                    <a:pt x="32" y="356"/>
                  </a:lnTo>
                  <a:lnTo>
                    <a:pt x="33" y="358"/>
                  </a:lnTo>
                  <a:lnTo>
                    <a:pt x="35" y="358"/>
                  </a:lnTo>
                  <a:lnTo>
                    <a:pt x="38" y="356"/>
                  </a:lnTo>
                  <a:lnTo>
                    <a:pt x="40" y="353"/>
                  </a:lnTo>
                  <a:lnTo>
                    <a:pt x="40" y="350"/>
                  </a:lnTo>
                  <a:lnTo>
                    <a:pt x="40" y="347"/>
                  </a:lnTo>
                  <a:lnTo>
                    <a:pt x="40" y="342"/>
                  </a:lnTo>
                  <a:lnTo>
                    <a:pt x="40" y="341"/>
                  </a:lnTo>
                  <a:lnTo>
                    <a:pt x="41" y="341"/>
                  </a:lnTo>
                  <a:lnTo>
                    <a:pt x="41" y="337"/>
                  </a:lnTo>
                  <a:lnTo>
                    <a:pt x="41" y="329"/>
                  </a:lnTo>
                  <a:lnTo>
                    <a:pt x="40" y="326"/>
                  </a:lnTo>
                  <a:lnTo>
                    <a:pt x="36" y="320"/>
                  </a:lnTo>
                  <a:lnTo>
                    <a:pt x="35" y="314"/>
                  </a:lnTo>
                  <a:lnTo>
                    <a:pt x="33" y="312"/>
                  </a:lnTo>
                  <a:lnTo>
                    <a:pt x="32" y="307"/>
                  </a:lnTo>
                  <a:lnTo>
                    <a:pt x="30" y="303"/>
                  </a:lnTo>
                  <a:lnTo>
                    <a:pt x="30" y="300"/>
                  </a:lnTo>
                  <a:lnTo>
                    <a:pt x="30" y="295"/>
                  </a:lnTo>
                  <a:lnTo>
                    <a:pt x="30" y="292"/>
                  </a:lnTo>
                  <a:lnTo>
                    <a:pt x="30" y="290"/>
                  </a:lnTo>
                  <a:lnTo>
                    <a:pt x="28" y="285"/>
                  </a:lnTo>
                  <a:lnTo>
                    <a:pt x="25" y="282"/>
                  </a:lnTo>
                  <a:lnTo>
                    <a:pt x="24" y="281"/>
                  </a:lnTo>
                  <a:lnTo>
                    <a:pt x="24" y="279"/>
                  </a:lnTo>
                  <a:lnTo>
                    <a:pt x="24" y="276"/>
                  </a:lnTo>
                  <a:lnTo>
                    <a:pt x="21" y="273"/>
                  </a:lnTo>
                  <a:lnTo>
                    <a:pt x="17" y="270"/>
                  </a:lnTo>
                  <a:lnTo>
                    <a:pt x="17" y="268"/>
                  </a:lnTo>
                  <a:lnTo>
                    <a:pt x="17" y="260"/>
                  </a:lnTo>
                  <a:lnTo>
                    <a:pt x="16" y="259"/>
                  </a:lnTo>
                  <a:lnTo>
                    <a:pt x="11" y="251"/>
                  </a:lnTo>
                  <a:lnTo>
                    <a:pt x="6" y="243"/>
                  </a:lnTo>
                  <a:lnTo>
                    <a:pt x="5" y="241"/>
                  </a:lnTo>
                  <a:lnTo>
                    <a:pt x="3" y="240"/>
                  </a:lnTo>
                  <a:lnTo>
                    <a:pt x="5" y="240"/>
                  </a:lnTo>
                  <a:lnTo>
                    <a:pt x="5" y="240"/>
                  </a:lnTo>
                  <a:lnTo>
                    <a:pt x="5" y="241"/>
                  </a:lnTo>
                  <a:lnTo>
                    <a:pt x="6" y="241"/>
                  </a:lnTo>
                  <a:lnTo>
                    <a:pt x="6" y="240"/>
                  </a:lnTo>
                  <a:lnTo>
                    <a:pt x="6" y="240"/>
                  </a:lnTo>
                  <a:lnTo>
                    <a:pt x="6" y="238"/>
                  </a:lnTo>
                  <a:lnTo>
                    <a:pt x="6" y="238"/>
                  </a:lnTo>
                  <a:lnTo>
                    <a:pt x="8" y="240"/>
                  </a:lnTo>
                  <a:lnTo>
                    <a:pt x="10" y="244"/>
                  </a:lnTo>
                  <a:lnTo>
                    <a:pt x="10" y="246"/>
                  </a:lnTo>
                  <a:lnTo>
                    <a:pt x="11" y="246"/>
                  </a:lnTo>
                  <a:lnTo>
                    <a:pt x="13" y="246"/>
                  </a:lnTo>
                  <a:lnTo>
                    <a:pt x="13" y="244"/>
                  </a:lnTo>
                  <a:lnTo>
                    <a:pt x="14" y="243"/>
                  </a:lnTo>
                  <a:lnTo>
                    <a:pt x="13" y="241"/>
                  </a:lnTo>
                  <a:lnTo>
                    <a:pt x="11" y="241"/>
                  </a:lnTo>
                  <a:lnTo>
                    <a:pt x="10" y="238"/>
                  </a:lnTo>
                  <a:lnTo>
                    <a:pt x="8" y="235"/>
                  </a:lnTo>
                  <a:lnTo>
                    <a:pt x="6" y="233"/>
                  </a:lnTo>
                  <a:lnTo>
                    <a:pt x="6" y="232"/>
                  </a:lnTo>
                  <a:lnTo>
                    <a:pt x="8" y="230"/>
                  </a:lnTo>
                  <a:lnTo>
                    <a:pt x="10" y="232"/>
                  </a:lnTo>
                  <a:lnTo>
                    <a:pt x="10" y="233"/>
                  </a:lnTo>
                  <a:lnTo>
                    <a:pt x="11" y="235"/>
                  </a:lnTo>
                  <a:lnTo>
                    <a:pt x="11" y="237"/>
                  </a:lnTo>
                  <a:lnTo>
                    <a:pt x="11" y="238"/>
                  </a:lnTo>
                  <a:lnTo>
                    <a:pt x="11" y="238"/>
                  </a:lnTo>
                  <a:lnTo>
                    <a:pt x="11" y="240"/>
                  </a:lnTo>
                  <a:lnTo>
                    <a:pt x="13" y="240"/>
                  </a:lnTo>
                  <a:lnTo>
                    <a:pt x="13" y="238"/>
                  </a:lnTo>
                  <a:lnTo>
                    <a:pt x="14" y="237"/>
                  </a:lnTo>
                  <a:lnTo>
                    <a:pt x="14" y="238"/>
                  </a:lnTo>
                  <a:lnTo>
                    <a:pt x="14" y="241"/>
                  </a:lnTo>
                  <a:lnTo>
                    <a:pt x="16" y="241"/>
                  </a:lnTo>
                  <a:lnTo>
                    <a:pt x="17" y="243"/>
                  </a:lnTo>
                  <a:lnTo>
                    <a:pt x="19" y="243"/>
                  </a:lnTo>
                  <a:lnTo>
                    <a:pt x="19" y="241"/>
                  </a:lnTo>
                  <a:lnTo>
                    <a:pt x="19" y="240"/>
                  </a:lnTo>
                  <a:lnTo>
                    <a:pt x="19" y="237"/>
                  </a:lnTo>
                  <a:lnTo>
                    <a:pt x="19" y="235"/>
                  </a:lnTo>
                  <a:lnTo>
                    <a:pt x="16" y="230"/>
                  </a:lnTo>
                  <a:lnTo>
                    <a:pt x="13" y="224"/>
                  </a:lnTo>
                  <a:lnTo>
                    <a:pt x="11" y="221"/>
                  </a:lnTo>
                  <a:lnTo>
                    <a:pt x="10" y="218"/>
                  </a:lnTo>
                  <a:lnTo>
                    <a:pt x="8" y="216"/>
                  </a:lnTo>
                  <a:lnTo>
                    <a:pt x="8" y="213"/>
                  </a:lnTo>
                  <a:lnTo>
                    <a:pt x="8" y="210"/>
                  </a:lnTo>
                  <a:lnTo>
                    <a:pt x="8" y="208"/>
                  </a:lnTo>
                  <a:lnTo>
                    <a:pt x="8" y="205"/>
                  </a:lnTo>
                  <a:lnTo>
                    <a:pt x="10" y="202"/>
                  </a:lnTo>
                  <a:lnTo>
                    <a:pt x="13" y="197"/>
                  </a:lnTo>
                  <a:lnTo>
                    <a:pt x="13" y="196"/>
                  </a:lnTo>
                  <a:lnTo>
                    <a:pt x="13" y="194"/>
                  </a:lnTo>
                  <a:lnTo>
                    <a:pt x="13" y="192"/>
                  </a:lnTo>
                  <a:lnTo>
                    <a:pt x="13" y="189"/>
                  </a:lnTo>
                  <a:lnTo>
                    <a:pt x="13" y="189"/>
                  </a:lnTo>
                  <a:lnTo>
                    <a:pt x="11" y="186"/>
                  </a:lnTo>
                  <a:lnTo>
                    <a:pt x="13" y="181"/>
                  </a:lnTo>
                  <a:lnTo>
                    <a:pt x="16" y="175"/>
                  </a:lnTo>
                  <a:lnTo>
                    <a:pt x="16" y="175"/>
                  </a:lnTo>
                  <a:lnTo>
                    <a:pt x="17" y="173"/>
                  </a:lnTo>
                  <a:lnTo>
                    <a:pt x="17" y="175"/>
                  </a:lnTo>
                  <a:lnTo>
                    <a:pt x="17" y="178"/>
                  </a:lnTo>
                  <a:lnTo>
                    <a:pt x="17" y="181"/>
                  </a:lnTo>
                  <a:lnTo>
                    <a:pt x="17" y="183"/>
                  </a:lnTo>
                  <a:lnTo>
                    <a:pt x="19" y="183"/>
                  </a:lnTo>
                  <a:lnTo>
                    <a:pt x="21" y="183"/>
                  </a:lnTo>
                  <a:lnTo>
                    <a:pt x="21" y="181"/>
                  </a:lnTo>
                  <a:lnTo>
                    <a:pt x="22" y="180"/>
                  </a:lnTo>
                  <a:lnTo>
                    <a:pt x="24" y="175"/>
                  </a:lnTo>
                  <a:lnTo>
                    <a:pt x="25" y="173"/>
                  </a:lnTo>
                  <a:lnTo>
                    <a:pt x="28" y="172"/>
                  </a:lnTo>
                  <a:lnTo>
                    <a:pt x="33" y="170"/>
                  </a:lnTo>
                  <a:lnTo>
                    <a:pt x="36" y="169"/>
                  </a:lnTo>
                  <a:lnTo>
                    <a:pt x="40" y="167"/>
                  </a:lnTo>
                  <a:lnTo>
                    <a:pt x="41" y="164"/>
                  </a:lnTo>
                  <a:lnTo>
                    <a:pt x="43" y="162"/>
                  </a:lnTo>
                  <a:lnTo>
                    <a:pt x="44" y="161"/>
                  </a:lnTo>
                  <a:lnTo>
                    <a:pt x="54" y="156"/>
                  </a:lnTo>
                  <a:lnTo>
                    <a:pt x="55" y="156"/>
                  </a:lnTo>
                  <a:lnTo>
                    <a:pt x="57" y="156"/>
                  </a:lnTo>
                  <a:lnTo>
                    <a:pt x="58" y="156"/>
                  </a:lnTo>
                  <a:lnTo>
                    <a:pt x="62" y="156"/>
                  </a:lnTo>
                  <a:lnTo>
                    <a:pt x="63" y="156"/>
                  </a:lnTo>
                  <a:lnTo>
                    <a:pt x="65" y="158"/>
                  </a:lnTo>
                  <a:lnTo>
                    <a:pt x="69" y="156"/>
                  </a:lnTo>
                  <a:lnTo>
                    <a:pt x="71" y="155"/>
                  </a:lnTo>
                  <a:lnTo>
                    <a:pt x="74" y="153"/>
                  </a:lnTo>
                  <a:lnTo>
                    <a:pt x="76" y="151"/>
                  </a:lnTo>
                  <a:lnTo>
                    <a:pt x="81" y="151"/>
                  </a:lnTo>
                  <a:lnTo>
                    <a:pt x="84" y="150"/>
                  </a:lnTo>
                  <a:lnTo>
                    <a:pt x="90" y="147"/>
                  </a:lnTo>
                  <a:lnTo>
                    <a:pt x="93" y="147"/>
                  </a:lnTo>
                  <a:lnTo>
                    <a:pt x="96" y="147"/>
                  </a:lnTo>
                  <a:lnTo>
                    <a:pt x="99" y="145"/>
                  </a:lnTo>
                  <a:lnTo>
                    <a:pt x="106" y="145"/>
                  </a:lnTo>
                  <a:lnTo>
                    <a:pt x="109" y="144"/>
                  </a:lnTo>
                  <a:lnTo>
                    <a:pt x="115" y="140"/>
                  </a:lnTo>
                  <a:lnTo>
                    <a:pt x="117" y="140"/>
                  </a:lnTo>
                  <a:lnTo>
                    <a:pt x="120" y="139"/>
                  </a:lnTo>
                  <a:lnTo>
                    <a:pt x="122" y="136"/>
                  </a:lnTo>
                  <a:lnTo>
                    <a:pt x="125" y="133"/>
                  </a:lnTo>
                  <a:lnTo>
                    <a:pt x="125" y="129"/>
                  </a:lnTo>
                  <a:lnTo>
                    <a:pt x="126" y="128"/>
                  </a:lnTo>
                  <a:lnTo>
                    <a:pt x="128" y="126"/>
                  </a:lnTo>
                  <a:lnTo>
                    <a:pt x="128" y="125"/>
                  </a:lnTo>
                  <a:lnTo>
                    <a:pt x="129" y="123"/>
                  </a:lnTo>
                  <a:lnTo>
                    <a:pt x="131" y="122"/>
                  </a:lnTo>
                  <a:lnTo>
                    <a:pt x="136" y="118"/>
                  </a:lnTo>
                  <a:lnTo>
                    <a:pt x="136" y="118"/>
                  </a:lnTo>
                  <a:lnTo>
                    <a:pt x="137" y="117"/>
                  </a:lnTo>
                  <a:lnTo>
                    <a:pt x="136" y="117"/>
                  </a:lnTo>
                  <a:lnTo>
                    <a:pt x="134" y="115"/>
                  </a:lnTo>
                  <a:lnTo>
                    <a:pt x="134" y="112"/>
                  </a:lnTo>
                  <a:lnTo>
                    <a:pt x="134" y="110"/>
                  </a:lnTo>
                  <a:lnTo>
                    <a:pt x="134" y="107"/>
                  </a:lnTo>
                  <a:lnTo>
                    <a:pt x="134" y="106"/>
                  </a:lnTo>
                  <a:lnTo>
                    <a:pt x="136" y="104"/>
                  </a:lnTo>
                  <a:lnTo>
                    <a:pt x="136" y="103"/>
                  </a:lnTo>
                  <a:lnTo>
                    <a:pt x="137" y="101"/>
                  </a:lnTo>
                  <a:lnTo>
                    <a:pt x="139" y="101"/>
                  </a:lnTo>
                  <a:lnTo>
                    <a:pt x="140" y="99"/>
                  </a:lnTo>
                  <a:lnTo>
                    <a:pt x="142" y="98"/>
                  </a:lnTo>
                  <a:lnTo>
                    <a:pt x="142" y="98"/>
                  </a:lnTo>
                  <a:lnTo>
                    <a:pt x="144" y="95"/>
                  </a:lnTo>
                  <a:lnTo>
                    <a:pt x="145" y="93"/>
                  </a:lnTo>
                  <a:lnTo>
                    <a:pt x="145" y="93"/>
                  </a:lnTo>
                  <a:lnTo>
                    <a:pt x="147" y="98"/>
                  </a:lnTo>
                  <a:lnTo>
                    <a:pt x="148" y="99"/>
                  </a:lnTo>
                  <a:lnTo>
                    <a:pt x="150" y="103"/>
                  </a:lnTo>
                  <a:lnTo>
                    <a:pt x="151" y="106"/>
                  </a:lnTo>
                  <a:lnTo>
                    <a:pt x="153" y="107"/>
                  </a:lnTo>
                  <a:lnTo>
                    <a:pt x="153" y="109"/>
                  </a:lnTo>
                  <a:lnTo>
                    <a:pt x="155" y="109"/>
                  </a:lnTo>
                  <a:lnTo>
                    <a:pt x="155" y="109"/>
                  </a:lnTo>
                  <a:lnTo>
                    <a:pt x="155" y="107"/>
                  </a:lnTo>
                  <a:lnTo>
                    <a:pt x="155" y="104"/>
                  </a:lnTo>
                  <a:lnTo>
                    <a:pt x="155" y="103"/>
                  </a:lnTo>
                  <a:lnTo>
                    <a:pt x="155" y="103"/>
                  </a:lnTo>
                  <a:lnTo>
                    <a:pt x="155" y="101"/>
                  </a:lnTo>
                  <a:lnTo>
                    <a:pt x="156" y="103"/>
                  </a:lnTo>
                  <a:lnTo>
                    <a:pt x="156" y="103"/>
                  </a:lnTo>
                  <a:lnTo>
                    <a:pt x="158" y="104"/>
                  </a:lnTo>
                  <a:lnTo>
                    <a:pt x="158" y="104"/>
                  </a:lnTo>
                  <a:lnTo>
                    <a:pt x="158" y="101"/>
                  </a:lnTo>
                  <a:lnTo>
                    <a:pt x="158" y="101"/>
                  </a:lnTo>
                  <a:lnTo>
                    <a:pt x="158" y="99"/>
                  </a:lnTo>
                  <a:lnTo>
                    <a:pt x="158" y="99"/>
                  </a:lnTo>
                  <a:lnTo>
                    <a:pt x="156" y="99"/>
                  </a:lnTo>
                  <a:lnTo>
                    <a:pt x="156" y="98"/>
                  </a:lnTo>
                  <a:lnTo>
                    <a:pt x="155" y="96"/>
                  </a:lnTo>
                  <a:lnTo>
                    <a:pt x="153" y="95"/>
                  </a:lnTo>
                  <a:lnTo>
                    <a:pt x="153" y="95"/>
                  </a:lnTo>
                  <a:lnTo>
                    <a:pt x="153" y="93"/>
                  </a:lnTo>
                  <a:lnTo>
                    <a:pt x="155" y="93"/>
                  </a:lnTo>
                  <a:lnTo>
                    <a:pt x="155" y="93"/>
                  </a:lnTo>
                  <a:lnTo>
                    <a:pt x="155" y="92"/>
                  </a:lnTo>
                  <a:lnTo>
                    <a:pt x="155" y="90"/>
                  </a:lnTo>
                  <a:lnTo>
                    <a:pt x="155" y="90"/>
                  </a:lnTo>
                  <a:lnTo>
                    <a:pt x="156" y="90"/>
                  </a:lnTo>
                  <a:lnTo>
                    <a:pt x="158" y="93"/>
                  </a:lnTo>
                  <a:lnTo>
                    <a:pt x="159" y="92"/>
                  </a:lnTo>
                  <a:lnTo>
                    <a:pt x="159" y="92"/>
                  </a:lnTo>
                  <a:lnTo>
                    <a:pt x="161" y="90"/>
                  </a:lnTo>
                  <a:lnTo>
                    <a:pt x="163" y="92"/>
                  </a:lnTo>
                  <a:lnTo>
                    <a:pt x="163" y="92"/>
                  </a:lnTo>
                  <a:lnTo>
                    <a:pt x="164" y="93"/>
                  </a:lnTo>
                  <a:lnTo>
                    <a:pt x="167" y="93"/>
                  </a:lnTo>
                  <a:lnTo>
                    <a:pt x="167" y="93"/>
                  </a:lnTo>
                  <a:lnTo>
                    <a:pt x="170" y="93"/>
                  </a:lnTo>
                  <a:lnTo>
                    <a:pt x="172" y="93"/>
                  </a:lnTo>
                  <a:lnTo>
                    <a:pt x="172" y="93"/>
                  </a:lnTo>
                  <a:lnTo>
                    <a:pt x="170" y="92"/>
                  </a:lnTo>
                  <a:lnTo>
                    <a:pt x="169" y="92"/>
                  </a:lnTo>
                  <a:lnTo>
                    <a:pt x="167" y="92"/>
                  </a:lnTo>
                  <a:lnTo>
                    <a:pt x="166" y="92"/>
                  </a:lnTo>
                  <a:lnTo>
                    <a:pt x="166" y="90"/>
                  </a:lnTo>
                  <a:lnTo>
                    <a:pt x="166" y="88"/>
                  </a:lnTo>
                  <a:lnTo>
                    <a:pt x="167" y="88"/>
                  </a:lnTo>
                  <a:lnTo>
                    <a:pt x="167" y="88"/>
                  </a:lnTo>
                  <a:lnTo>
                    <a:pt x="169" y="88"/>
                  </a:lnTo>
                  <a:lnTo>
                    <a:pt x="169" y="87"/>
                  </a:lnTo>
                  <a:lnTo>
                    <a:pt x="169" y="85"/>
                  </a:lnTo>
                  <a:lnTo>
                    <a:pt x="170" y="85"/>
                  </a:lnTo>
                  <a:lnTo>
                    <a:pt x="170" y="84"/>
                  </a:lnTo>
                  <a:lnTo>
                    <a:pt x="169" y="84"/>
                  </a:lnTo>
                  <a:lnTo>
                    <a:pt x="167" y="87"/>
                  </a:lnTo>
                  <a:lnTo>
                    <a:pt x="167" y="85"/>
                  </a:lnTo>
                  <a:lnTo>
                    <a:pt x="166" y="84"/>
                  </a:lnTo>
                  <a:lnTo>
                    <a:pt x="166" y="82"/>
                  </a:lnTo>
                  <a:lnTo>
                    <a:pt x="167" y="79"/>
                  </a:lnTo>
                  <a:lnTo>
                    <a:pt x="167" y="79"/>
                  </a:lnTo>
                  <a:lnTo>
                    <a:pt x="169" y="79"/>
                  </a:lnTo>
                  <a:lnTo>
                    <a:pt x="169" y="79"/>
                  </a:lnTo>
                  <a:lnTo>
                    <a:pt x="170" y="77"/>
                  </a:lnTo>
                  <a:lnTo>
                    <a:pt x="170" y="77"/>
                  </a:lnTo>
                  <a:lnTo>
                    <a:pt x="170" y="76"/>
                  </a:lnTo>
                  <a:lnTo>
                    <a:pt x="170" y="76"/>
                  </a:lnTo>
                  <a:lnTo>
                    <a:pt x="174" y="77"/>
                  </a:lnTo>
                  <a:lnTo>
                    <a:pt x="175" y="79"/>
                  </a:lnTo>
                  <a:lnTo>
                    <a:pt x="175" y="79"/>
                  </a:lnTo>
                  <a:lnTo>
                    <a:pt x="175" y="77"/>
                  </a:lnTo>
                  <a:lnTo>
                    <a:pt x="175" y="77"/>
                  </a:lnTo>
                  <a:lnTo>
                    <a:pt x="175" y="77"/>
                  </a:lnTo>
                  <a:lnTo>
                    <a:pt x="174" y="77"/>
                  </a:lnTo>
                  <a:lnTo>
                    <a:pt x="174" y="76"/>
                  </a:lnTo>
                  <a:lnTo>
                    <a:pt x="174" y="76"/>
                  </a:lnTo>
                  <a:lnTo>
                    <a:pt x="172" y="74"/>
                  </a:lnTo>
                  <a:lnTo>
                    <a:pt x="174" y="74"/>
                  </a:lnTo>
                  <a:lnTo>
                    <a:pt x="175" y="74"/>
                  </a:lnTo>
                  <a:lnTo>
                    <a:pt x="175" y="73"/>
                  </a:lnTo>
                  <a:lnTo>
                    <a:pt x="175" y="73"/>
                  </a:lnTo>
                  <a:lnTo>
                    <a:pt x="175" y="73"/>
                  </a:lnTo>
                  <a:lnTo>
                    <a:pt x="175" y="73"/>
                  </a:lnTo>
                  <a:lnTo>
                    <a:pt x="177" y="73"/>
                  </a:lnTo>
                  <a:lnTo>
                    <a:pt x="180" y="74"/>
                  </a:lnTo>
                  <a:lnTo>
                    <a:pt x="180" y="74"/>
                  </a:lnTo>
                  <a:lnTo>
                    <a:pt x="180" y="74"/>
                  </a:lnTo>
                  <a:lnTo>
                    <a:pt x="180" y="73"/>
                  </a:lnTo>
                  <a:lnTo>
                    <a:pt x="178" y="71"/>
                  </a:lnTo>
                  <a:lnTo>
                    <a:pt x="178" y="71"/>
                  </a:lnTo>
                  <a:lnTo>
                    <a:pt x="177" y="70"/>
                  </a:lnTo>
                  <a:lnTo>
                    <a:pt x="177" y="68"/>
                  </a:lnTo>
                  <a:lnTo>
                    <a:pt x="178" y="66"/>
                  </a:lnTo>
                  <a:lnTo>
                    <a:pt x="178" y="66"/>
                  </a:lnTo>
                  <a:lnTo>
                    <a:pt x="180" y="66"/>
                  </a:lnTo>
                  <a:lnTo>
                    <a:pt x="181" y="66"/>
                  </a:lnTo>
                  <a:lnTo>
                    <a:pt x="181" y="65"/>
                  </a:lnTo>
                  <a:lnTo>
                    <a:pt x="183" y="65"/>
                  </a:lnTo>
                  <a:lnTo>
                    <a:pt x="183" y="63"/>
                  </a:lnTo>
                  <a:lnTo>
                    <a:pt x="183" y="62"/>
                  </a:lnTo>
                  <a:lnTo>
                    <a:pt x="185" y="62"/>
                  </a:lnTo>
                  <a:lnTo>
                    <a:pt x="185" y="62"/>
                  </a:lnTo>
                  <a:lnTo>
                    <a:pt x="185" y="63"/>
                  </a:lnTo>
                  <a:lnTo>
                    <a:pt x="185" y="65"/>
                  </a:lnTo>
                  <a:lnTo>
                    <a:pt x="185" y="65"/>
                  </a:lnTo>
                  <a:lnTo>
                    <a:pt x="185" y="65"/>
                  </a:lnTo>
                  <a:lnTo>
                    <a:pt x="185" y="65"/>
                  </a:lnTo>
                  <a:lnTo>
                    <a:pt x="186" y="65"/>
                  </a:lnTo>
                  <a:lnTo>
                    <a:pt x="186" y="65"/>
                  </a:lnTo>
                  <a:lnTo>
                    <a:pt x="186" y="65"/>
                  </a:lnTo>
                  <a:lnTo>
                    <a:pt x="188" y="66"/>
                  </a:lnTo>
                  <a:lnTo>
                    <a:pt x="188" y="66"/>
                  </a:lnTo>
                  <a:lnTo>
                    <a:pt x="188" y="65"/>
                  </a:lnTo>
                  <a:lnTo>
                    <a:pt x="189" y="65"/>
                  </a:lnTo>
                  <a:lnTo>
                    <a:pt x="189" y="63"/>
                  </a:lnTo>
                  <a:lnTo>
                    <a:pt x="189" y="62"/>
                  </a:lnTo>
                  <a:lnTo>
                    <a:pt x="189" y="60"/>
                  </a:lnTo>
                  <a:lnTo>
                    <a:pt x="191" y="60"/>
                  </a:lnTo>
                  <a:lnTo>
                    <a:pt x="191" y="58"/>
                  </a:lnTo>
                  <a:lnTo>
                    <a:pt x="191" y="58"/>
                  </a:lnTo>
                  <a:lnTo>
                    <a:pt x="189" y="57"/>
                  </a:lnTo>
                  <a:lnTo>
                    <a:pt x="191" y="57"/>
                  </a:lnTo>
                  <a:lnTo>
                    <a:pt x="192" y="57"/>
                  </a:lnTo>
                  <a:lnTo>
                    <a:pt x="192" y="58"/>
                  </a:lnTo>
                  <a:lnTo>
                    <a:pt x="192" y="60"/>
                  </a:lnTo>
                  <a:lnTo>
                    <a:pt x="194" y="60"/>
                  </a:lnTo>
                  <a:lnTo>
                    <a:pt x="194" y="58"/>
                  </a:lnTo>
                  <a:lnTo>
                    <a:pt x="196" y="58"/>
                  </a:lnTo>
                  <a:lnTo>
                    <a:pt x="196" y="58"/>
                  </a:lnTo>
                  <a:lnTo>
                    <a:pt x="197" y="60"/>
                  </a:lnTo>
                  <a:lnTo>
                    <a:pt x="199" y="58"/>
                  </a:lnTo>
                  <a:lnTo>
                    <a:pt x="200" y="57"/>
                  </a:lnTo>
                  <a:lnTo>
                    <a:pt x="200" y="55"/>
                  </a:lnTo>
                  <a:lnTo>
                    <a:pt x="200" y="54"/>
                  </a:lnTo>
                  <a:lnTo>
                    <a:pt x="202" y="54"/>
                  </a:lnTo>
                  <a:lnTo>
                    <a:pt x="204" y="54"/>
                  </a:lnTo>
                  <a:lnTo>
                    <a:pt x="205" y="55"/>
                  </a:lnTo>
                  <a:lnTo>
                    <a:pt x="208" y="57"/>
                  </a:lnTo>
                  <a:lnTo>
                    <a:pt x="210" y="58"/>
                  </a:lnTo>
                  <a:lnTo>
                    <a:pt x="211" y="58"/>
                  </a:lnTo>
                  <a:lnTo>
                    <a:pt x="213" y="60"/>
                  </a:lnTo>
                  <a:lnTo>
                    <a:pt x="215" y="62"/>
                  </a:lnTo>
                  <a:lnTo>
                    <a:pt x="216" y="65"/>
                  </a:lnTo>
                  <a:lnTo>
                    <a:pt x="221" y="68"/>
                  </a:lnTo>
                  <a:lnTo>
                    <a:pt x="221" y="68"/>
                  </a:lnTo>
                  <a:lnTo>
                    <a:pt x="221" y="70"/>
                  </a:lnTo>
                  <a:lnTo>
                    <a:pt x="219" y="71"/>
                  </a:lnTo>
                  <a:lnTo>
                    <a:pt x="219" y="74"/>
                  </a:lnTo>
                  <a:lnTo>
                    <a:pt x="219" y="77"/>
                  </a:lnTo>
                  <a:lnTo>
                    <a:pt x="219" y="77"/>
                  </a:lnTo>
                  <a:lnTo>
                    <a:pt x="221" y="76"/>
                  </a:lnTo>
                  <a:lnTo>
                    <a:pt x="221" y="76"/>
                  </a:lnTo>
                  <a:lnTo>
                    <a:pt x="222" y="76"/>
                  </a:lnTo>
                  <a:lnTo>
                    <a:pt x="222" y="76"/>
                  </a:lnTo>
                  <a:lnTo>
                    <a:pt x="221" y="76"/>
                  </a:lnTo>
                  <a:lnTo>
                    <a:pt x="221" y="74"/>
                  </a:lnTo>
                  <a:lnTo>
                    <a:pt x="221" y="73"/>
                  </a:lnTo>
                  <a:lnTo>
                    <a:pt x="221" y="73"/>
                  </a:lnTo>
                  <a:lnTo>
                    <a:pt x="222" y="71"/>
                  </a:lnTo>
                  <a:lnTo>
                    <a:pt x="224" y="71"/>
                  </a:lnTo>
                  <a:lnTo>
                    <a:pt x="224" y="70"/>
                  </a:lnTo>
                  <a:lnTo>
                    <a:pt x="224" y="70"/>
                  </a:lnTo>
                  <a:lnTo>
                    <a:pt x="226" y="70"/>
                  </a:lnTo>
                  <a:lnTo>
                    <a:pt x="227" y="70"/>
                  </a:lnTo>
                  <a:lnTo>
                    <a:pt x="227" y="70"/>
                  </a:lnTo>
                  <a:lnTo>
                    <a:pt x="233" y="71"/>
                  </a:lnTo>
                  <a:lnTo>
                    <a:pt x="235" y="73"/>
                  </a:lnTo>
                  <a:lnTo>
                    <a:pt x="235" y="74"/>
                  </a:lnTo>
                  <a:lnTo>
                    <a:pt x="235" y="74"/>
                  </a:lnTo>
                  <a:lnTo>
                    <a:pt x="237" y="73"/>
                  </a:lnTo>
                  <a:lnTo>
                    <a:pt x="237" y="71"/>
                  </a:lnTo>
                  <a:lnTo>
                    <a:pt x="237" y="70"/>
                  </a:lnTo>
                  <a:lnTo>
                    <a:pt x="238" y="71"/>
                  </a:lnTo>
                  <a:lnTo>
                    <a:pt x="240" y="71"/>
                  </a:lnTo>
                  <a:lnTo>
                    <a:pt x="241" y="73"/>
                  </a:lnTo>
                  <a:lnTo>
                    <a:pt x="241" y="74"/>
                  </a:lnTo>
                  <a:lnTo>
                    <a:pt x="241" y="74"/>
                  </a:lnTo>
                  <a:lnTo>
                    <a:pt x="241" y="74"/>
                  </a:lnTo>
                  <a:lnTo>
                    <a:pt x="241" y="73"/>
                  </a:lnTo>
                  <a:lnTo>
                    <a:pt x="241" y="71"/>
                  </a:lnTo>
                  <a:lnTo>
                    <a:pt x="241" y="70"/>
                  </a:lnTo>
                  <a:lnTo>
                    <a:pt x="243" y="70"/>
                  </a:lnTo>
                  <a:lnTo>
                    <a:pt x="245" y="70"/>
                  </a:lnTo>
                  <a:lnTo>
                    <a:pt x="245" y="70"/>
                  </a:lnTo>
                  <a:lnTo>
                    <a:pt x="243" y="70"/>
                  </a:lnTo>
                  <a:lnTo>
                    <a:pt x="241" y="68"/>
                  </a:lnTo>
                  <a:lnTo>
                    <a:pt x="241" y="66"/>
                  </a:lnTo>
                  <a:lnTo>
                    <a:pt x="243" y="66"/>
                  </a:lnTo>
                  <a:lnTo>
                    <a:pt x="243" y="66"/>
                  </a:lnTo>
                  <a:lnTo>
                    <a:pt x="241" y="66"/>
                  </a:lnTo>
                  <a:lnTo>
                    <a:pt x="240" y="65"/>
                  </a:lnTo>
                  <a:lnTo>
                    <a:pt x="238" y="63"/>
                  </a:lnTo>
                  <a:lnTo>
                    <a:pt x="240" y="60"/>
                  </a:lnTo>
                  <a:lnTo>
                    <a:pt x="241" y="58"/>
                  </a:lnTo>
                  <a:lnTo>
                    <a:pt x="243" y="57"/>
                  </a:lnTo>
                  <a:lnTo>
                    <a:pt x="243" y="57"/>
                  </a:lnTo>
                  <a:lnTo>
                    <a:pt x="243" y="55"/>
                  </a:lnTo>
                  <a:lnTo>
                    <a:pt x="245" y="54"/>
                  </a:lnTo>
                  <a:lnTo>
                    <a:pt x="245" y="52"/>
                  </a:lnTo>
                  <a:lnTo>
                    <a:pt x="245" y="51"/>
                  </a:lnTo>
                  <a:lnTo>
                    <a:pt x="246" y="51"/>
                  </a:lnTo>
                  <a:lnTo>
                    <a:pt x="248" y="51"/>
                  </a:lnTo>
                  <a:lnTo>
                    <a:pt x="249" y="49"/>
                  </a:lnTo>
                  <a:lnTo>
                    <a:pt x="249" y="49"/>
                  </a:lnTo>
                  <a:lnTo>
                    <a:pt x="251" y="47"/>
                  </a:lnTo>
                  <a:lnTo>
                    <a:pt x="249" y="44"/>
                  </a:lnTo>
                  <a:lnTo>
                    <a:pt x="249" y="44"/>
                  </a:lnTo>
                  <a:lnTo>
                    <a:pt x="249" y="43"/>
                  </a:lnTo>
                  <a:lnTo>
                    <a:pt x="252" y="41"/>
                  </a:lnTo>
                  <a:lnTo>
                    <a:pt x="252" y="38"/>
                  </a:lnTo>
                  <a:lnTo>
                    <a:pt x="254" y="38"/>
                  </a:lnTo>
                  <a:lnTo>
                    <a:pt x="256" y="38"/>
                  </a:lnTo>
                  <a:lnTo>
                    <a:pt x="256" y="38"/>
                  </a:lnTo>
                  <a:lnTo>
                    <a:pt x="256" y="35"/>
                  </a:lnTo>
                  <a:lnTo>
                    <a:pt x="256" y="35"/>
                  </a:lnTo>
                  <a:lnTo>
                    <a:pt x="257" y="35"/>
                  </a:lnTo>
                  <a:lnTo>
                    <a:pt x="257" y="35"/>
                  </a:lnTo>
                  <a:lnTo>
                    <a:pt x="259" y="35"/>
                  </a:lnTo>
                  <a:lnTo>
                    <a:pt x="260" y="36"/>
                  </a:lnTo>
                  <a:lnTo>
                    <a:pt x="260" y="36"/>
                  </a:lnTo>
                  <a:lnTo>
                    <a:pt x="260" y="35"/>
                  </a:lnTo>
                  <a:lnTo>
                    <a:pt x="260" y="33"/>
                  </a:lnTo>
                  <a:lnTo>
                    <a:pt x="260" y="33"/>
                  </a:lnTo>
                  <a:lnTo>
                    <a:pt x="262" y="33"/>
                  </a:lnTo>
                  <a:lnTo>
                    <a:pt x="262" y="32"/>
                  </a:lnTo>
                  <a:lnTo>
                    <a:pt x="262" y="32"/>
                  </a:lnTo>
                  <a:lnTo>
                    <a:pt x="262" y="32"/>
                  </a:lnTo>
                  <a:lnTo>
                    <a:pt x="265" y="32"/>
                  </a:lnTo>
                  <a:lnTo>
                    <a:pt x="265" y="30"/>
                  </a:lnTo>
                  <a:lnTo>
                    <a:pt x="265" y="29"/>
                  </a:lnTo>
                  <a:lnTo>
                    <a:pt x="267" y="30"/>
                  </a:lnTo>
                  <a:lnTo>
                    <a:pt x="267" y="32"/>
                  </a:lnTo>
                  <a:lnTo>
                    <a:pt x="268" y="32"/>
                  </a:lnTo>
                  <a:lnTo>
                    <a:pt x="271" y="32"/>
                  </a:lnTo>
                  <a:lnTo>
                    <a:pt x="274" y="32"/>
                  </a:lnTo>
                  <a:lnTo>
                    <a:pt x="276" y="32"/>
                  </a:lnTo>
                  <a:lnTo>
                    <a:pt x="278" y="32"/>
                  </a:lnTo>
                  <a:lnTo>
                    <a:pt x="279" y="32"/>
                  </a:lnTo>
                  <a:lnTo>
                    <a:pt x="279" y="32"/>
                  </a:lnTo>
                  <a:lnTo>
                    <a:pt x="281" y="32"/>
                  </a:lnTo>
                  <a:lnTo>
                    <a:pt x="282" y="33"/>
                  </a:lnTo>
                  <a:lnTo>
                    <a:pt x="282" y="30"/>
                  </a:lnTo>
                  <a:lnTo>
                    <a:pt x="284" y="30"/>
                  </a:lnTo>
                  <a:lnTo>
                    <a:pt x="284" y="30"/>
                  </a:lnTo>
                  <a:lnTo>
                    <a:pt x="286" y="30"/>
                  </a:lnTo>
                  <a:lnTo>
                    <a:pt x="286" y="30"/>
                  </a:lnTo>
                  <a:lnTo>
                    <a:pt x="286" y="29"/>
                  </a:lnTo>
                  <a:lnTo>
                    <a:pt x="286" y="27"/>
                  </a:lnTo>
                  <a:lnTo>
                    <a:pt x="286" y="25"/>
                  </a:lnTo>
                  <a:lnTo>
                    <a:pt x="286" y="24"/>
                  </a:lnTo>
                  <a:lnTo>
                    <a:pt x="286" y="24"/>
                  </a:lnTo>
                  <a:lnTo>
                    <a:pt x="282" y="21"/>
                  </a:lnTo>
                  <a:lnTo>
                    <a:pt x="279" y="21"/>
                  </a:lnTo>
                  <a:lnTo>
                    <a:pt x="278" y="21"/>
                  </a:lnTo>
                  <a:lnTo>
                    <a:pt x="278" y="21"/>
                  </a:lnTo>
                  <a:lnTo>
                    <a:pt x="274" y="19"/>
                  </a:lnTo>
                  <a:lnTo>
                    <a:pt x="273" y="18"/>
                  </a:lnTo>
                  <a:lnTo>
                    <a:pt x="273" y="18"/>
                  </a:lnTo>
                  <a:lnTo>
                    <a:pt x="276" y="16"/>
                  </a:lnTo>
                  <a:lnTo>
                    <a:pt x="276" y="16"/>
                  </a:lnTo>
                  <a:lnTo>
                    <a:pt x="278" y="18"/>
                  </a:lnTo>
                  <a:lnTo>
                    <a:pt x="278" y="19"/>
                  </a:lnTo>
                  <a:lnTo>
                    <a:pt x="279" y="18"/>
                  </a:lnTo>
                  <a:lnTo>
                    <a:pt x="279" y="18"/>
                  </a:lnTo>
                  <a:lnTo>
                    <a:pt x="279" y="18"/>
                  </a:lnTo>
                  <a:lnTo>
                    <a:pt x="281" y="18"/>
                  </a:lnTo>
                  <a:lnTo>
                    <a:pt x="284" y="19"/>
                  </a:lnTo>
                  <a:lnTo>
                    <a:pt x="286" y="21"/>
                  </a:lnTo>
                  <a:lnTo>
                    <a:pt x="287" y="21"/>
                  </a:lnTo>
                  <a:lnTo>
                    <a:pt x="289" y="19"/>
                  </a:lnTo>
                  <a:lnTo>
                    <a:pt x="290" y="19"/>
                  </a:lnTo>
                  <a:lnTo>
                    <a:pt x="290" y="21"/>
                  </a:lnTo>
                  <a:lnTo>
                    <a:pt x="292" y="22"/>
                  </a:lnTo>
                  <a:lnTo>
                    <a:pt x="293" y="24"/>
                  </a:lnTo>
                  <a:lnTo>
                    <a:pt x="295" y="24"/>
                  </a:lnTo>
                  <a:lnTo>
                    <a:pt x="297" y="25"/>
                  </a:lnTo>
                  <a:lnTo>
                    <a:pt x="298" y="25"/>
                  </a:lnTo>
                  <a:lnTo>
                    <a:pt x="300" y="25"/>
                  </a:lnTo>
                  <a:lnTo>
                    <a:pt x="303" y="25"/>
                  </a:lnTo>
                  <a:lnTo>
                    <a:pt x="308" y="27"/>
                  </a:lnTo>
                  <a:lnTo>
                    <a:pt x="308" y="29"/>
                  </a:lnTo>
                  <a:lnTo>
                    <a:pt x="309" y="29"/>
                  </a:lnTo>
                  <a:lnTo>
                    <a:pt x="311" y="29"/>
                  </a:lnTo>
                  <a:lnTo>
                    <a:pt x="312" y="29"/>
                  </a:lnTo>
                  <a:lnTo>
                    <a:pt x="315" y="29"/>
                  </a:lnTo>
                  <a:lnTo>
                    <a:pt x="317" y="29"/>
                  </a:lnTo>
                  <a:lnTo>
                    <a:pt x="317" y="30"/>
                  </a:lnTo>
                  <a:lnTo>
                    <a:pt x="320" y="32"/>
                  </a:lnTo>
                  <a:lnTo>
                    <a:pt x="322" y="32"/>
                  </a:lnTo>
                  <a:lnTo>
                    <a:pt x="325" y="30"/>
                  </a:lnTo>
                  <a:lnTo>
                    <a:pt x="327" y="29"/>
                  </a:lnTo>
                  <a:lnTo>
                    <a:pt x="330" y="27"/>
                  </a:lnTo>
                  <a:lnTo>
                    <a:pt x="331" y="27"/>
                  </a:lnTo>
                  <a:lnTo>
                    <a:pt x="333" y="25"/>
                  </a:lnTo>
                  <a:lnTo>
                    <a:pt x="333" y="25"/>
                  </a:lnTo>
                  <a:lnTo>
                    <a:pt x="331" y="27"/>
                  </a:lnTo>
                  <a:lnTo>
                    <a:pt x="331" y="27"/>
                  </a:lnTo>
                  <a:lnTo>
                    <a:pt x="333" y="29"/>
                  </a:lnTo>
                  <a:lnTo>
                    <a:pt x="333" y="29"/>
                  </a:lnTo>
                  <a:lnTo>
                    <a:pt x="331" y="29"/>
                  </a:lnTo>
                  <a:lnTo>
                    <a:pt x="330" y="30"/>
                  </a:lnTo>
                  <a:lnTo>
                    <a:pt x="330" y="32"/>
                  </a:lnTo>
                  <a:lnTo>
                    <a:pt x="330" y="32"/>
                  </a:lnTo>
                  <a:lnTo>
                    <a:pt x="331" y="32"/>
                  </a:lnTo>
                  <a:lnTo>
                    <a:pt x="331" y="32"/>
                  </a:lnTo>
                  <a:lnTo>
                    <a:pt x="333" y="30"/>
                  </a:lnTo>
                  <a:lnTo>
                    <a:pt x="334" y="32"/>
                  </a:lnTo>
                  <a:lnTo>
                    <a:pt x="334" y="33"/>
                  </a:lnTo>
                  <a:lnTo>
                    <a:pt x="334" y="35"/>
                  </a:lnTo>
                  <a:lnTo>
                    <a:pt x="336" y="35"/>
                  </a:lnTo>
                  <a:lnTo>
                    <a:pt x="338" y="35"/>
                  </a:lnTo>
                  <a:lnTo>
                    <a:pt x="339" y="33"/>
                  </a:lnTo>
                  <a:lnTo>
                    <a:pt x="338" y="32"/>
                  </a:lnTo>
                  <a:lnTo>
                    <a:pt x="338" y="30"/>
                  </a:lnTo>
                  <a:lnTo>
                    <a:pt x="338" y="30"/>
                  </a:lnTo>
                  <a:lnTo>
                    <a:pt x="341" y="27"/>
                  </a:lnTo>
                  <a:lnTo>
                    <a:pt x="342" y="27"/>
                  </a:lnTo>
                  <a:lnTo>
                    <a:pt x="342" y="30"/>
                  </a:lnTo>
                  <a:lnTo>
                    <a:pt x="344" y="32"/>
                  </a:lnTo>
                  <a:lnTo>
                    <a:pt x="345" y="32"/>
                  </a:lnTo>
                  <a:lnTo>
                    <a:pt x="347" y="32"/>
                  </a:lnTo>
                  <a:lnTo>
                    <a:pt x="347" y="33"/>
                  </a:lnTo>
                  <a:lnTo>
                    <a:pt x="342" y="40"/>
                  </a:lnTo>
                  <a:lnTo>
                    <a:pt x="341" y="41"/>
                  </a:lnTo>
                  <a:lnTo>
                    <a:pt x="342" y="41"/>
                  </a:lnTo>
                  <a:lnTo>
                    <a:pt x="342" y="43"/>
                  </a:lnTo>
                  <a:lnTo>
                    <a:pt x="341" y="46"/>
                  </a:lnTo>
                  <a:lnTo>
                    <a:pt x="339" y="46"/>
                  </a:lnTo>
                  <a:lnTo>
                    <a:pt x="339" y="46"/>
                  </a:lnTo>
                  <a:lnTo>
                    <a:pt x="338" y="44"/>
                  </a:lnTo>
                  <a:lnTo>
                    <a:pt x="338" y="46"/>
                  </a:lnTo>
                  <a:lnTo>
                    <a:pt x="336" y="46"/>
                  </a:lnTo>
                  <a:lnTo>
                    <a:pt x="333" y="47"/>
                  </a:lnTo>
                  <a:lnTo>
                    <a:pt x="333" y="52"/>
                  </a:lnTo>
                  <a:lnTo>
                    <a:pt x="333" y="55"/>
                  </a:lnTo>
                  <a:lnTo>
                    <a:pt x="333" y="57"/>
                  </a:lnTo>
                  <a:lnTo>
                    <a:pt x="333" y="60"/>
                  </a:lnTo>
                  <a:lnTo>
                    <a:pt x="331" y="62"/>
                  </a:lnTo>
                  <a:lnTo>
                    <a:pt x="330" y="62"/>
                  </a:lnTo>
                  <a:lnTo>
                    <a:pt x="327" y="66"/>
                  </a:lnTo>
                  <a:lnTo>
                    <a:pt x="327" y="66"/>
                  </a:lnTo>
                  <a:lnTo>
                    <a:pt x="325" y="68"/>
                  </a:lnTo>
                  <a:lnTo>
                    <a:pt x="325" y="70"/>
                  </a:lnTo>
                  <a:lnTo>
                    <a:pt x="327" y="71"/>
                  </a:lnTo>
                  <a:lnTo>
                    <a:pt x="327" y="73"/>
                  </a:lnTo>
                  <a:lnTo>
                    <a:pt x="331" y="74"/>
                  </a:lnTo>
                  <a:lnTo>
                    <a:pt x="333" y="76"/>
                  </a:lnTo>
                  <a:lnTo>
                    <a:pt x="336" y="77"/>
                  </a:lnTo>
                  <a:lnTo>
                    <a:pt x="338" y="79"/>
                  </a:lnTo>
                  <a:lnTo>
                    <a:pt x="338" y="81"/>
                  </a:lnTo>
                  <a:lnTo>
                    <a:pt x="341" y="82"/>
                  </a:lnTo>
                  <a:lnTo>
                    <a:pt x="342" y="82"/>
                  </a:lnTo>
                  <a:lnTo>
                    <a:pt x="342" y="82"/>
                  </a:lnTo>
                  <a:lnTo>
                    <a:pt x="342" y="82"/>
                  </a:lnTo>
                  <a:lnTo>
                    <a:pt x="344" y="82"/>
                  </a:lnTo>
                  <a:lnTo>
                    <a:pt x="344" y="82"/>
                  </a:lnTo>
                  <a:lnTo>
                    <a:pt x="344" y="84"/>
                  </a:lnTo>
                  <a:lnTo>
                    <a:pt x="344" y="84"/>
                  </a:lnTo>
                  <a:lnTo>
                    <a:pt x="344" y="84"/>
                  </a:lnTo>
                  <a:lnTo>
                    <a:pt x="345" y="85"/>
                  </a:lnTo>
                  <a:lnTo>
                    <a:pt x="347" y="85"/>
                  </a:lnTo>
                  <a:lnTo>
                    <a:pt x="349" y="85"/>
                  </a:lnTo>
                  <a:lnTo>
                    <a:pt x="350" y="85"/>
                  </a:lnTo>
                  <a:lnTo>
                    <a:pt x="350" y="87"/>
                  </a:lnTo>
                  <a:lnTo>
                    <a:pt x="353" y="88"/>
                  </a:lnTo>
                  <a:lnTo>
                    <a:pt x="356" y="90"/>
                  </a:lnTo>
                  <a:lnTo>
                    <a:pt x="358" y="90"/>
                  </a:lnTo>
                  <a:lnTo>
                    <a:pt x="361" y="93"/>
                  </a:lnTo>
                  <a:lnTo>
                    <a:pt x="364" y="96"/>
                  </a:lnTo>
                  <a:lnTo>
                    <a:pt x="366" y="98"/>
                  </a:lnTo>
                  <a:lnTo>
                    <a:pt x="371" y="98"/>
                  </a:lnTo>
                  <a:lnTo>
                    <a:pt x="372" y="98"/>
                  </a:lnTo>
                  <a:lnTo>
                    <a:pt x="374" y="99"/>
                  </a:lnTo>
                  <a:lnTo>
                    <a:pt x="377" y="99"/>
                  </a:lnTo>
                  <a:lnTo>
                    <a:pt x="379" y="103"/>
                  </a:lnTo>
                  <a:lnTo>
                    <a:pt x="379" y="103"/>
                  </a:lnTo>
                  <a:lnTo>
                    <a:pt x="380" y="104"/>
                  </a:lnTo>
                  <a:lnTo>
                    <a:pt x="380" y="106"/>
                  </a:lnTo>
                  <a:lnTo>
                    <a:pt x="383" y="107"/>
                  </a:lnTo>
                  <a:lnTo>
                    <a:pt x="386" y="109"/>
                  </a:lnTo>
                  <a:lnTo>
                    <a:pt x="390" y="110"/>
                  </a:lnTo>
                  <a:lnTo>
                    <a:pt x="391" y="112"/>
                  </a:lnTo>
                  <a:lnTo>
                    <a:pt x="393" y="112"/>
                  </a:lnTo>
                  <a:lnTo>
                    <a:pt x="394" y="112"/>
                  </a:lnTo>
                  <a:lnTo>
                    <a:pt x="399" y="110"/>
                  </a:lnTo>
                  <a:lnTo>
                    <a:pt x="401" y="109"/>
                  </a:lnTo>
                  <a:lnTo>
                    <a:pt x="404" y="107"/>
                  </a:lnTo>
                  <a:lnTo>
                    <a:pt x="405" y="104"/>
                  </a:lnTo>
                  <a:lnTo>
                    <a:pt x="405" y="103"/>
                  </a:lnTo>
                  <a:lnTo>
                    <a:pt x="408" y="96"/>
                  </a:lnTo>
                  <a:lnTo>
                    <a:pt x="410" y="93"/>
                  </a:lnTo>
                  <a:lnTo>
                    <a:pt x="412" y="90"/>
                  </a:lnTo>
                  <a:lnTo>
                    <a:pt x="412" y="88"/>
                  </a:lnTo>
                  <a:lnTo>
                    <a:pt x="412" y="85"/>
                  </a:lnTo>
                  <a:lnTo>
                    <a:pt x="413" y="81"/>
                  </a:lnTo>
                  <a:lnTo>
                    <a:pt x="415" y="76"/>
                  </a:lnTo>
                  <a:lnTo>
                    <a:pt x="415" y="73"/>
                  </a:lnTo>
                  <a:lnTo>
                    <a:pt x="415" y="70"/>
                  </a:lnTo>
                  <a:lnTo>
                    <a:pt x="413" y="65"/>
                  </a:lnTo>
                  <a:lnTo>
                    <a:pt x="415" y="63"/>
                  </a:lnTo>
                  <a:lnTo>
                    <a:pt x="415" y="60"/>
                  </a:lnTo>
                  <a:lnTo>
                    <a:pt x="413" y="58"/>
                  </a:lnTo>
                  <a:lnTo>
                    <a:pt x="413" y="57"/>
                  </a:lnTo>
                  <a:lnTo>
                    <a:pt x="413" y="55"/>
                  </a:lnTo>
                  <a:lnTo>
                    <a:pt x="413" y="51"/>
                  </a:lnTo>
                  <a:lnTo>
                    <a:pt x="415" y="49"/>
                  </a:lnTo>
                  <a:lnTo>
                    <a:pt x="415" y="47"/>
                  </a:lnTo>
                  <a:lnTo>
                    <a:pt x="415" y="43"/>
                  </a:lnTo>
                  <a:lnTo>
                    <a:pt x="416" y="41"/>
                  </a:lnTo>
                  <a:lnTo>
                    <a:pt x="418" y="40"/>
                  </a:lnTo>
                  <a:lnTo>
                    <a:pt x="418" y="40"/>
                  </a:lnTo>
                  <a:lnTo>
                    <a:pt x="420" y="40"/>
                  </a:lnTo>
                  <a:lnTo>
                    <a:pt x="420" y="40"/>
                  </a:lnTo>
                  <a:lnTo>
                    <a:pt x="420" y="38"/>
                  </a:lnTo>
                  <a:lnTo>
                    <a:pt x="418" y="38"/>
                  </a:lnTo>
                  <a:lnTo>
                    <a:pt x="418" y="36"/>
                  </a:lnTo>
                  <a:lnTo>
                    <a:pt x="418" y="36"/>
                  </a:lnTo>
                  <a:lnTo>
                    <a:pt x="416" y="36"/>
                  </a:lnTo>
                  <a:lnTo>
                    <a:pt x="416" y="35"/>
                  </a:lnTo>
                  <a:lnTo>
                    <a:pt x="416" y="33"/>
                  </a:lnTo>
                  <a:lnTo>
                    <a:pt x="418" y="30"/>
                  </a:lnTo>
                  <a:lnTo>
                    <a:pt x="418" y="29"/>
                  </a:lnTo>
                  <a:lnTo>
                    <a:pt x="420" y="29"/>
                  </a:lnTo>
                  <a:lnTo>
                    <a:pt x="420" y="29"/>
                  </a:lnTo>
                  <a:lnTo>
                    <a:pt x="420" y="29"/>
                  </a:lnTo>
                  <a:lnTo>
                    <a:pt x="420" y="27"/>
                  </a:lnTo>
                  <a:lnTo>
                    <a:pt x="421" y="22"/>
                  </a:lnTo>
                  <a:lnTo>
                    <a:pt x="423" y="18"/>
                  </a:lnTo>
                  <a:lnTo>
                    <a:pt x="423" y="13"/>
                  </a:lnTo>
                  <a:lnTo>
                    <a:pt x="426" y="13"/>
                  </a:lnTo>
                  <a:lnTo>
                    <a:pt x="426" y="11"/>
                  </a:lnTo>
                  <a:lnTo>
                    <a:pt x="427" y="10"/>
                  </a:lnTo>
                  <a:close/>
                  <a:moveTo>
                    <a:pt x="423" y="8"/>
                  </a:moveTo>
                  <a:lnTo>
                    <a:pt x="424" y="10"/>
                  </a:lnTo>
                  <a:lnTo>
                    <a:pt x="423" y="10"/>
                  </a:lnTo>
                  <a:lnTo>
                    <a:pt x="423" y="10"/>
                  </a:lnTo>
                  <a:lnTo>
                    <a:pt x="423" y="10"/>
                  </a:lnTo>
                  <a:lnTo>
                    <a:pt x="423" y="8"/>
                  </a:lnTo>
                  <a:lnTo>
                    <a:pt x="423" y="8"/>
                  </a:lnTo>
                  <a:close/>
                  <a:moveTo>
                    <a:pt x="424" y="2"/>
                  </a:moveTo>
                  <a:lnTo>
                    <a:pt x="426" y="2"/>
                  </a:lnTo>
                  <a:lnTo>
                    <a:pt x="424" y="3"/>
                  </a:lnTo>
                  <a:lnTo>
                    <a:pt x="424" y="3"/>
                  </a:lnTo>
                  <a:lnTo>
                    <a:pt x="423" y="2"/>
                  </a:lnTo>
                  <a:lnTo>
                    <a:pt x="424" y="2"/>
                  </a:lnTo>
                  <a:lnTo>
                    <a:pt x="424" y="2"/>
                  </a:lnTo>
                  <a:close/>
                  <a:moveTo>
                    <a:pt x="423" y="0"/>
                  </a:moveTo>
                  <a:lnTo>
                    <a:pt x="423" y="0"/>
                  </a:lnTo>
                  <a:lnTo>
                    <a:pt x="423" y="2"/>
                  </a:lnTo>
                  <a:lnTo>
                    <a:pt x="423" y="2"/>
                  </a:lnTo>
                  <a:lnTo>
                    <a:pt x="421" y="2"/>
                  </a:lnTo>
                  <a:lnTo>
                    <a:pt x="42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42" name="Freeform 339">
              <a:extLst>
                <a:ext uri="{FF2B5EF4-FFF2-40B4-BE49-F238E27FC236}">
                  <a16:creationId xmlns:a16="http://schemas.microsoft.com/office/drawing/2014/main" id="{FE763926-04E1-F4A0-7BBF-2566AE381160}"/>
                </a:ext>
              </a:extLst>
            </p:cNvPr>
            <p:cNvSpPr>
              <a:spLocks/>
            </p:cNvSpPr>
            <p:nvPr/>
          </p:nvSpPr>
          <p:spPr bwMode="auto">
            <a:xfrm>
              <a:off x="6032037" y="2920870"/>
              <a:ext cx="216364" cy="95512"/>
            </a:xfrm>
            <a:custGeom>
              <a:avLst/>
              <a:gdLst>
                <a:gd name="T0" fmla="*/ 82 w 111"/>
                <a:gd name="T1" fmla="*/ 2 h 49"/>
                <a:gd name="T2" fmla="*/ 90 w 111"/>
                <a:gd name="T3" fmla="*/ 3 h 49"/>
                <a:gd name="T4" fmla="*/ 100 w 111"/>
                <a:gd name="T5" fmla="*/ 5 h 49"/>
                <a:gd name="T6" fmla="*/ 104 w 111"/>
                <a:gd name="T7" fmla="*/ 5 h 49"/>
                <a:gd name="T8" fmla="*/ 107 w 111"/>
                <a:gd name="T9" fmla="*/ 8 h 49"/>
                <a:gd name="T10" fmla="*/ 106 w 111"/>
                <a:gd name="T11" fmla="*/ 13 h 49"/>
                <a:gd name="T12" fmla="*/ 109 w 111"/>
                <a:gd name="T13" fmla="*/ 19 h 49"/>
                <a:gd name="T14" fmla="*/ 109 w 111"/>
                <a:gd name="T15" fmla="*/ 24 h 49"/>
                <a:gd name="T16" fmla="*/ 106 w 111"/>
                <a:gd name="T17" fmla="*/ 25 h 49"/>
                <a:gd name="T18" fmla="*/ 101 w 111"/>
                <a:gd name="T19" fmla="*/ 24 h 49"/>
                <a:gd name="T20" fmla="*/ 104 w 111"/>
                <a:gd name="T21" fmla="*/ 27 h 49"/>
                <a:gd name="T22" fmla="*/ 101 w 111"/>
                <a:gd name="T23" fmla="*/ 30 h 49"/>
                <a:gd name="T24" fmla="*/ 100 w 111"/>
                <a:gd name="T25" fmla="*/ 35 h 49"/>
                <a:gd name="T26" fmla="*/ 101 w 111"/>
                <a:gd name="T27" fmla="*/ 36 h 49"/>
                <a:gd name="T28" fmla="*/ 95 w 111"/>
                <a:gd name="T29" fmla="*/ 39 h 49"/>
                <a:gd name="T30" fmla="*/ 93 w 111"/>
                <a:gd name="T31" fmla="*/ 43 h 49"/>
                <a:gd name="T32" fmla="*/ 85 w 111"/>
                <a:gd name="T33" fmla="*/ 44 h 49"/>
                <a:gd name="T34" fmla="*/ 78 w 111"/>
                <a:gd name="T35" fmla="*/ 44 h 49"/>
                <a:gd name="T36" fmla="*/ 73 w 111"/>
                <a:gd name="T37" fmla="*/ 47 h 49"/>
                <a:gd name="T38" fmla="*/ 70 w 111"/>
                <a:gd name="T39" fmla="*/ 47 h 49"/>
                <a:gd name="T40" fmla="*/ 62 w 111"/>
                <a:gd name="T41" fmla="*/ 46 h 49"/>
                <a:gd name="T42" fmla="*/ 48 w 111"/>
                <a:gd name="T43" fmla="*/ 44 h 49"/>
                <a:gd name="T44" fmla="*/ 41 w 111"/>
                <a:gd name="T45" fmla="*/ 41 h 49"/>
                <a:gd name="T46" fmla="*/ 40 w 111"/>
                <a:gd name="T47" fmla="*/ 36 h 49"/>
                <a:gd name="T48" fmla="*/ 32 w 111"/>
                <a:gd name="T49" fmla="*/ 38 h 49"/>
                <a:gd name="T50" fmla="*/ 24 w 111"/>
                <a:gd name="T51" fmla="*/ 38 h 49"/>
                <a:gd name="T52" fmla="*/ 19 w 111"/>
                <a:gd name="T53" fmla="*/ 41 h 49"/>
                <a:gd name="T54" fmla="*/ 14 w 111"/>
                <a:gd name="T55" fmla="*/ 39 h 49"/>
                <a:gd name="T56" fmla="*/ 10 w 111"/>
                <a:gd name="T57" fmla="*/ 39 h 49"/>
                <a:gd name="T58" fmla="*/ 3 w 111"/>
                <a:gd name="T59" fmla="*/ 36 h 49"/>
                <a:gd name="T60" fmla="*/ 2 w 111"/>
                <a:gd name="T61" fmla="*/ 35 h 49"/>
                <a:gd name="T62" fmla="*/ 0 w 111"/>
                <a:gd name="T63" fmla="*/ 33 h 49"/>
                <a:gd name="T64" fmla="*/ 3 w 111"/>
                <a:gd name="T65" fmla="*/ 28 h 49"/>
                <a:gd name="T66" fmla="*/ 3 w 111"/>
                <a:gd name="T67" fmla="*/ 27 h 49"/>
                <a:gd name="T68" fmla="*/ 8 w 111"/>
                <a:gd name="T69" fmla="*/ 30 h 49"/>
                <a:gd name="T70" fmla="*/ 10 w 111"/>
                <a:gd name="T71" fmla="*/ 31 h 49"/>
                <a:gd name="T72" fmla="*/ 13 w 111"/>
                <a:gd name="T73" fmla="*/ 30 h 49"/>
                <a:gd name="T74" fmla="*/ 18 w 111"/>
                <a:gd name="T75" fmla="*/ 28 h 49"/>
                <a:gd name="T76" fmla="*/ 21 w 111"/>
                <a:gd name="T77" fmla="*/ 30 h 49"/>
                <a:gd name="T78" fmla="*/ 25 w 111"/>
                <a:gd name="T79" fmla="*/ 30 h 49"/>
                <a:gd name="T80" fmla="*/ 32 w 111"/>
                <a:gd name="T81" fmla="*/ 27 h 49"/>
                <a:gd name="T82" fmla="*/ 40 w 111"/>
                <a:gd name="T83" fmla="*/ 25 h 49"/>
                <a:gd name="T84" fmla="*/ 44 w 111"/>
                <a:gd name="T85" fmla="*/ 25 h 49"/>
                <a:gd name="T86" fmla="*/ 48 w 111"/>
                <a:gd name="T87" fmla="*/ 27 h 49"/>
                <a:gd name="T88" fmla="*/ 51 w 111"/>
                <a:gd name="T89" fmla="*/ 28 h 49"/>
                <a:gd name="T90" fmla="*/ 49 w 111"/>
                <a:gd name="T91" fmla="*/ 24 h 49"/>
                <a:gd name="T92" fmla="*/ 49 w 111"/>
                <a:gd name="T93" fmla="*/ 19 h 49"/>
                <a:gd name="T94" fmla="*/ 52 w 111"/>
                <a:gd name="T95" fmla="*/ 14 h 49"/>
                <a:gd name="T96" fmla="*/ 57 w 111"/>
                <a:gd name="T97" fmla="*/ 11 h 49"/>
                <a:gd name="T98" fmla="*/ 60 w 111"/>
                <a:gd name="T99" fmla="*/ 9 h 49"/>
                <a:gd name="T100" fmla="*/ 62 w 111"/>
                <a:gd name="T101" fmla="*/ 5 h 49"/>
                <a:gd name="T102" fmla="*/ 66 w 111"/>
                <a:gd name="T103" fmla="*/ 8 h 49"/>
                <a:gd name="T104" fmla="*/ 73 w 111"/>
                <a:gd name="T105" fmla="*/ 8 h 49"/>
                <a:gd name="T106" fmla="*/ 79 w 111"/>
                <a:gd name="T107" fmla="*/ 5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1" h="49">
                  <a:moveTo>
                    <a:pt x="79" y="0"/>
                  </a:moveTo>
                  <a:lnTo>
                    <a:pt x="81" y="0"/>
                  </a:lnTo>
                  <a:lnTo>
                    <a:pt x="82" y="2"/>
                  </a:lnTo>
                  <a:lnTo>
                    <a:pt x="82" y="2"/>
                  </a:lnTo>
                  <a:lnTo>
                    <a:pt x="82" y="2"/>
                  </a:lnTo>
                  <a:lnTo>
                    <a:pt x="84" y="2"/>
                  </a:lnTo>
                  <a:lnTo>
                    <a:pt x="84" y="2"/>
                  </a:lnTo>
                  <a:lnTo>
                    <a:pt x="85" y="2"/>
                  </a:lnTo>
                  <a:lnTo>
                    <a:pt x="89" y="3"/>
                  </a:lnTo>
                  <a:lnTo>
                    <a:pt x="90" y="3"/>
                  </a:lnTo>
                  <a:lnTo>
                    <a:pt x="90" y="3"/>
                  </a:lnTo>
                  <a:lnTo>
                    <a:pt x="92" y="3"/>
                  </a:lnTo>
                  <a:lnTo>
                    <a:pt x="95" y="5"/>
                  </a:lnTo>
                  <a:lnTo>
                    <a:pt x="96" y="5"/>
                  </a:lnTo>
                  <a:lnTo>
                    <a:pt x="100" y="5"/>
                  </a:lnTo>
                  <a:lnTo>
                    <a:pt x="100" y="5"/>
                  </a:lnTo>
                  <a:lnTo>
                    <a:pt x="101" y="5"/>
                  </a:lnTo>
                  <a:lnTo>
                    <a:pt x="101" y="5"/>
                  </a:lnTo>
                  <a:lnTo>
                    <a:pt x="103" y="5"/>
                  </a:lnTo>
                  <a:lnTo>
                    <a:pt x="104" y="5"/>
                  </a:lnTo>
                  <a:lnTo>
                    <a:pt x="104" y="6"/>
                  </a:lnTo>
                  <a:lnTo>
                    <a:pt x="106" y="6"/>
                  </a:lnTo>
                  <a:lnTo>
                    <a:pt x="107" y="6"/>
                  </a:lnTo>
                  <a:lnTo>
                    <a:pt x="107" y="8"/>
                  </a:lnTo>
                  <a:lnTo>
                    <a:pt x="107" y="8"/>
                  </a:lnTo>
                  <a:lnTo>
                    <a:pt x="107" y="8"/>
                  </a:lnTo>
                  <a:lnTo>
                    <a:pt x="107" y="9"/>
                  </a:lnTo>
                  <a:lnTo>
                    <a:pt x="107" y="9"/>
                  </a:lnTo>
                  <a:lnTo>
                    <a:pt x="106" y="11"/>
                  </a:lnTo>
                  <a:lnTo>
                    <a:pt x="106" y="13"/>
                  </a:lnTo>
                  <a:lnTo>
                    <a:pt x="107" y="16"/>
                  </a:lnTo>
                  <a:lnTo>
                    <a:pt x="109" y="17"/>
                  </a:lnTo>
                  <a:lnTo>
                    <a:pt x="109" y="19"/>
                  </a:lnTo>
                  <a:lnTo>
                    <a:pt x="111" y="19"/>
                  </a:lnTo>
                  <a:lnTo>
                    <a:pt x="109" y="19"/>
                  </a:lnTo>
                  <a:lnTo>
                    <a:pt x="109" y="20"/>
                  </a:lnTo>
                  <a:lnTo>
                    <a:pt x="109" y="22"/>
                  </a:lnTo>
                  <a:lnTo>
                    <a:pt x="109" y="22"/>
                  </a:lnTo>
                  <a:lnTo>
                    <a:pt x="109" y="22"/>
                  </a:lnTo>
                  <a:lnTo>
                    <a:pt x="109" y="24"/>
                  </a:lnTo>
                  <a:lnTo>
                    <a:pt x="109" y="24"/>
                  </a:lnTo>
                  <a:lnTo>
                    <a:pt x="107" y="25"/>
                  </a:lnTo>
                  <a:lnTo>
                    <a:pt x="106" y="25"/>
                  </a:lnTo>
                  <a:lnTo>
                    <a:pt x="106" y="25"/>
                  </a:lnTo>
                  <a:lnTo>
                    <a:pt x="106" y="25"/>
                  </a:lnTo>
                  <a:lnTo>
                    <a:pt x="104" y="25"/>
                  </a:lnTo>
                  <a:lnTo>
                    <a:pt x="103" y="24"/>
                  </a:lnTo>
                  <a:lnTo>
                    <a:pt x="103" y="24"/>
                  </a:lnTo>
                  <a:lnTo>
                    <a:pt x="103" y="24"/>
                  </a:lnTo>
                  <a:lnTo>
                    <a:pt x="101" y="24"/>
                  </a:lnTo>
                  <a:lnTo>
                    <a:pt x="101" y="25"/>
                  </a:lnTo>
                  <a:lnTo>
                    <a:pt x="100" y="25"/>
                  </a:lnTo>
                  <a:lnTo>
                    <a:pt x="100" y="25"/>
                  </a:lnTo>
                  <a:lnTo>
                    <a:pt x="103" y="27"/>
                  </a:lnTo>
                  <a:lnTo>
                    <a:pt x="104" y="27"/>
                  </a:lnTo>
                  <a:lnTo>
                    <a:pt x="103" y="28"/>
                  </a:lnTo>
                  <a:lnTo>
                    <a:pt x="103" y="28"/>
                  </a:lnTo>
                  <a:lnTo>
                    <a:pt x="103" y="30"/>
                  </a:lnTo>
                  <a:lnTo>
                    <a:pt x="101" y="30"/>
                  </a:lnTo>
                  <a:lnTo>
                    <a:pt x="101" y="30"/>
                  </a:lnTo>
                  <a:lnTo>
                    <a:pt x="100" y="30"/>
                  </a:lnTo>
                  <a:lnTo>
                    <a:pt x="101" y="33"/>
                  </a:lnTo>
                  <a:lnTo>
                    <a:pt x="101" y="33"/>
                  </a:lnTo>
                  <a:lnTo>
                    <a:pt x="100" y="33"/>
                  </a:lnTo>
                  <a:lnTo>
                    <a:pt x="100" y="35"/>
                  </a:lnTo>
                  <a:lnTo>
                    <a:pt x="101" y="35"/>
                  </a:lnTo>
                  <a:lnTo>
                    <a:pt x="101" y="35"/>
                  </a:lnTo>
                  <a:lnTo>
                    <a:pt x="101" y="36"/>
                  </a:lnTo>
                  <a:lnTo>
                    <a:pt x="101" y="36"/>
                  </a:lnTo>
                  <a:lnTo>
                    <a:pt x="101" y="36"/>
                  </a:lnTo>
                  <a:lnTo>
                    <a:pt x="101" y="38"/>
                  </a:lnTo>
                  <a:lnTo>
                    <a:pt x="100" y="38"/>
                  </a:lnTo>
                  <a:lnTo>
                    <a:pt x="100" y="38"/>
                  </a:lnTo>
                  <a:lnTo>
                    <a:pt x="98" y="38"/>
                  </a:lnTo>
                  <a:lnTo>
                    <a:pt x="95" y="39"/>
                  </a:lnTo>
                  <a:lnTo>
                    <a:pt x="95" y="39"/>
                  </a:lnTo>
                  <a:lnTo>
                    <a:pt x="93" y="41"/>
                  </a:lnTo>
                  <a:lnTo>
                    <a:pt x="93" y="43"/>
                  </a:lnTo>
                  <a:lnTo>
                    <a:pt x="93" y="43"/>
                  </a:lnTo>
                  <a:lnTo>
                    <a:pt x="93" y="43"/>
                  </a:lnTo>
                  <a:lnTo>
                    <a:pt x="90" y="43"/>
                  </a:lnTo>
                  <a:lnTo>
                    <a:pt x="90" y="43"/>
                  </a:lnTo>
                  <a:lnTo>
                    <a:pt x="89" y="43"/>
                  </a:lnTo>
                  <a:lnTo>
                    <a:pt x="87" y="44"/>
                  </a:lnTo>
                  <a:lnTo>
                    <a:pt x="85" y="44"/>
                  </a:lnTo>
                  <a:lnTo>
                    <a:pt x="82" y="44"/>
                  </a:lnTo>
                  <a:lnTo>
                    <a:pt x="79" y="44"/>
                  </a:lnTo>
                  <a:lnTo>
                    <a:pt x="79" y="44"/>
                  </a:lnTo>
                  <a:lnTo>
                    <a:pt x="78" y="44"/>
                  </a:lnTo>
                  <a:lnTo>
                    <a:pt x="78" y="44"/>
                  </a:lnTo>
                  <a:lnTo>
                    <a:pt x="78" y="46"/>
                  </a:lnTo>
                  <a:lnTo>
                    <a:pt x="76" y="46"/>
                  </a:lnTo>
                  <a:lnTo>
                    <a:pt x="74" y="47"/>
                  </a:lnTo>
                  <a:lnTo>
                    <a:pt x="74" y="47"/>
                  </a:lnTo>
                  <a:lnTo>
                    <a:pt x="73" y="47"/>
                  </a:lnTo>
                  <a:lnTo>
                    <a:pt x="73" y="49"/>
                  </a:lnTo>
                  <a:lnTo>
                    <a:pt x="73" y="47"/>
                  </a:lnTo>
                  <a:lnTo>
                    <a:pt x="71" y="47"/>
                  </a:lnTo>
                  <a:lnTo>
                    <a:pt x="71" y="47"/>
                  </a:lnTo>
                  <a:lnTo>
                    <a:pt x="70" y="47"/>
                  </a:lnTo>
                  <a:lnTo>
                    <a:pt x="66" y="47"/>
                  </a:lnTo>
                  <a:lnTo>
                    <a:pt x="65" y="47"/>
                  </a:lnTo>
                  <a:lnTo>
                    <a:pt x="63" y="46"/>
                  </a:lnTo>
                  <a:lnTo>
                    <a:pt x="63" y="46"/>
                  </a:lnTo>
                  <a:lnTo>
                    <a:pt x="62" y="46"/>
                  </a:lnTo>
                  <a:lnTo>
                    <a:pt x="60" y="46"/>
                  </a:lnTo>
                  <a:lnTo>
                    <a:pt x="57" y="46"/>
                  </a:lnTo>
                  <a:lnTo>
                    <a:pt x="55" y="46"/>
                  </a:lnTo>
                  <a:lnTo>
                    <a:pt x="54" y="46"/>
                  </a:lnTo>
                  <a:lnTo>
                    <a:pt x="48" y="44"/>
                  </a:lnTo>
                  <a:lnTo>
                    <a:pt x="46" y="44"/>
                  </a:lnTo>
                  <a:lnTo>
                    <a:pt x="44" y="44"/>
                  </a:lnTo>
                  <a:lnTo>
                    <a:pt x="43" y="43"/>
                  </a:lnTo>
                  <a:lnTo>
                    <a:pt x="41" y="43"/>
                  </a:lnTo>
                  <a:lnTo>
                    <a:pt x="41" y="41"/>
                  </a:lnTo>
                  <a:lnTo>
                    <a:pt x="40" y="41"/>
                  </a:lnTo>
                  <a:lnTo>
                    <a:pt x="38" y="38"/>
                  </a:lnTo>
                  <a:lnTo>
                    <a:pt x="38" y="38"/>
                  </a:lnTo>
                  <a:lnTo>
                    <a:pt x="38" y="36"/>
                  </a:lnTo>
                  <a:lnTo>
                    <a:pt x="40" y="36"/>
                  </a:lnTo>
                  <a:lnTo>
                    <a:pt x="40" y="36"/>
                  </a:lnTo>
                  <a:lnTo>
                    <a:pt x="38" y="36"/>
                  </a:lnTo>
                  <a:lnTo>
                    <a:pt x="37" y="36"/>
                  </a:lnTo>
                  <a:lnTo>
                    <a:pt x="33" y="38"/>
                  </a:lnTo>
                  <a:lnTo>
                    <a:pt x="32" y="38"/>
                  </a:lnTo>
                  <a:lnTo>
                    <a:pt x="30" y="38"/>
                  </a:lnTo>
                  <a:lnTo>
                    <a:pt x="29" y="38"/>
                  </a:lnTo>
                  <a:lnTo>
                    <a:pt x="29" y="38"/>
                  </a:lnTo>
                  <a:lnTo>
                    <a:pt x="25" y="38"/>
                  </a:lnTo>
                  <a:lnTo>
                    <a:pt x="24" y="38"/>
                  </a:lnTo>
                  <a:lnTo>
                    <a:pt x="22" y="39"/>
                  </a:lnTo>
                  <a:lnTo>
                    <a:pt x="22" y="41"/>
                  </a:lnTo>
                  <a:lnTo>
                    <a:pt x="22" y="41"/>
                  </a:lnTo>
                  <a:lnTo>
                    <a:pt x="21" y="41"/>
                  </a:lnTo>
                  <a:lnTo>
                    <a:pt x="19" y="41"/>
                  </a:lnTo>
                  <a:lnTo>
                    <a:pt x="18" y="41"/>
                  </a:lnTo>
                  <a:lnTo>
                    <a:pt x="18" y="39"/>
                  </a:lnTo>
                  <a:lnTo>
                    <a:pt x="16" y="39"/>
                  </a:lnTo>
                  <a:lnTo>
                    <a:pt x="14" y="39"/>
                  </a:lnTo>
                  <a:lnTo>
                    <a:pt x="14" y="39"/>
                  </a:lnTo>
                  <a:lnTo>
                    <a:pt x="14" y="39"/>
                  </a:lnTo>
                  <a:lnTo>
                    <a:pt x="13" y="38"/>
                  </a:lnTo>
                  <a:lnTo>
                    <a:pt x="13" y="38"/>
                  </a:lnTo>
                  <a:lnTo>
                    <a:pt x="10" y="39"/>
                  </a:lnTo>
                  <a:lnTo>
                    <a:pt x="10" y="39"/>
                  </a:lnTo>
                  <a:lnTo>
                    <a:pt x="7" y="39"/>
                  </a:lnTo>
                  <a:lnTo>
                    <a:pt x="5" y="38"/>
                  </a:lnTo>
                  <a:lnTo>
                    <a:pt x="5" y="38"/>
                  </a:lnTo>
                  <a:lnTo>
                    <a:pt x="5" y="38"/>
                  </a:lnTo>
                  <a:lnTo>
                    <a:pt x="3" y="36"/>
                  </a:lnTo>
                  <a:lnTo>
                    <a:pt x="2" y="36"/>
                  </a:lnTo>
                  <a:lnTo>
                    <a:pt x="2" y="36"/>
                  </a:lnTo>
                  <a:lnTo>
                    <a:pt x="2" y="36"/>
                  </a:lnTo>
                  <a:lnTo>
                    <a:pt x="2" y="35"/>
                  </a:lnTo>
                  <a:lnTo>
                    <a:pt x="2" y="35"/>
                  </a:lnTo>
                  <a:lnTo>
                    <a:pt x="2" y="35"/>
                  </a:lnTo>
                  <a:lnTo>
                    <a:pt x="0" y="35"/>
                  </a:lnTo>
                  <a:lnTo>
                    <a:pt x="0" y="33"/>
                  </a:lnTo>
                  <a:lnTo>
                    <a:pt x="0" y="33"/>
                  </a:lnTo>
                  <a:lnTo>
                    <a:pt x="0" y="33"/>
                  </a:lnTo>
                  <a:lnTo>
                    <a:pt x="0" y="33"/>
                  </a:lnTo>
                  <a:lnTo>
                    <a:pt x="2" y="30"/>
                  </a:lnTo>
                  <a:lnTo>
                    <a:pt x="2" y="28"/>
                  </a:lnTo>
                  <a:lnTo>
                    <a:pt x="0" y="28"/>
                  </a:lnTo>
                  <a:lnTo>
                    <a:pt x="3" y="28"/>
                  </a:lnTo>
                  <a:lnTo>
                    <a:pt x="3" y="28"/>
                  </a:lnTo>
                  <a:lnTo>
                    <a:pt x="3" y="28"/>
                  </a:lnTo>
                  <a:lnTo>
                    <a:pt x="3" y="27"/>
                  </a:lnTo>
                  <a:lnTo>
                    <a:pt x="3" y="27"/>
                  </a:lnTo>
                  <a:lnTo>
                    <a:pt x="3" y="27"/>
                  </a:lnTo>
                  <a:lnTo>
                    <a:pt x="5" y="27"/>
                  </a:lnTo>
                  <a:lnTo>
                    <a:pt x="7" y="28"/>
                  </a:lnTo>
                  <a:lnTo>
                    <a:pt x="8" y="28"/>
                  </a:lnTo>
                  <a:lnTo>
                    <a:pt x="8" y="28"/>
                  </a:lnTo>
                  <a:lnTo>
                    <a:pt x="8" y="30"/>
                  </a:lnTo>
                  <a:lnTo>
                    <a:pt x="8" y="30"/>
                  </a:lnTo>
                  <a:lnTo>
                    <a:pt x="8" y="30"/>
                  </a:lnTo>
                  <a:lnTo>
                    <a:pt x="10" y="30"/>
                  </a:lnTo>
                  <a:lnTo>
                    <a:pt x="10" y="30"/>
                  </a:lnTo>
                  <a:lnTo>
                    <a:pt x="10" y="31"/>
                  </a:lnTo>
                  <a:lnTo>
                    <a:pt x="10" y="31"/>
                  </a:lnTo>
                  <a:lnTo>
                    <a:pt x="11" y="31"/>
                  </a:lnTo>
                  <a:lnTo>
                    <a:pt x="11" y="31"/>
                  </a:lnTo>
                  <a:lnTo>
                    <a:pt x="13" y="30"/>
                  </a:lnTo>
                  <a:lnTo>
                    <a:pt x="13" y="30"/>
                  </a:lnTo>
                  <a:lnTo>
                    <a:pt x="13" y="27"/>
                  </a:lnTo>
                  <a:lnTo>
                    <a:pt x="14" y="27"/>
                  </a:lnTo>
                  <a:lnTo>
                    <a:pt x="14" y="27"/>
                  </a:lnTo>
                  <a:lnTo>
                    <a:pt x="18" y="27"/>
                  </a:lnTo>
                  <a:lnTo>
                    <a:pt x="18" y="28"/>
                  </a:lnTo>
                  <a:lnTo>
                    <a:pt x="19" y="28"/>
                  </a:lnTo>
                  <a:lnTo>
                    <a:pt x="19" y="28"/>
                  </a:lnTo>
                  <a:lnTo>
                    <a:pt x="21" y="28"/>
                  </a:lnTo>
                  <a:lnTo>
                    <a:pt x="21" y="30"/>
                  </a:lnTo>
                  <a:lnTo>
                    <a:pt x="21" y="30"/>
                  </a:lnTo>
                  <a:lnTo>
                    <a:pt x="22" y="30"/>
                  </a:lnTo>
                  <a:lnTo>
                    <a:pt x="24" y="30"/>
                  </a:lnTo>
                  <a:lnTo>
                    <a:pt x="24" y="30"/>
                  </a:lnTo>
                  <a:lnTo>
                    <a:pt x="25" y="30"/>
                  </a:lnTo>
                  <a:lnTo>
                    <a:pt x="25" y="30"/>
                  </a:lnTo>
                  <a:lnTo>
                    <a:pt x="27" y="28"/>
                  </a:lnTo>
                  <a:lnTo>
                    <a:pt x="27" y="28"/>
                  </a:lnTo>
                  <a:lnTo>
                    <a:pt x="29" y="28"/>
                  </a:lnTo>
                  <a:lnTo>
                    <a:pt x="30" y="27"/>
                  </a:lnTo>
                  <a:lnTo>
                    <a:pt x="32" y="27"/>
                  </a:lnTo>
                  <a:lnTo>
                    <a:pt x="40" y="25"/>
                  </a:lnTo>
                  <a:lnTo>
                    <a:pt x="40" y="25"/>
                  </a:lnTo>
                  <a:lnTo>
                    <a:pt x="40" y="24"/>
                  </a:lnTo>
                  <a:lnTo>
                    <a:pt x="40" y="24"/>
                  </a:lnTo>
                  <a:lnTo>
                    <a:pt x="40" y="25"/>
                  </a:lnTo>
                  <a:lnTo>
                    <a:pt x="41" y="25"/>
                  </a:lnTo>
                  <a:lnTo>
                    <a:pt x="43" y="25"/>
                  </a:lnTo>
                  <a:lnTo>
                    <a:pt x="43" y="25"/>
                  </a:lnTo>
                  <a:lnTo>
                    <a:pt x="44" y="25"/>
                  </a:lnTo>
                  <a:lnTo>
                    <a:pt x="44" y="25"/>
                  </a:lnTo>
                  <a:lnTo>
                    <a:pt x="46" y="25"/>
                  </a:lnTo>
                  <a:lnTo>
                    <a:pt x="48" y="25"/>
                  </a:lnTo>
                  <a:lnTo>
                    <a:pt x="48" y="27"/>
                  </a:lnTo>
                  <a:lnTo>
                    <a:pt x="48" y="27"/>
                  </a:lnTo>
                  <a:lnTo>
                    <a:pt x="48" y="27"/>
                  </a:lnTo>
                  <a:lnTo>
                    <a:pt x="48" y="27"/>
                  </a:lnTo>
                  <a:lnTo>
                    <a:pt x="49" y="28"/>
                  </a:lnTo>
                  <a:lnTo>
                    <a:pt x="51" y="28"/>
                  </a:lnTo>
                  <a:lnTo>
                    <a:pt x="51" y="28"/>
                  </a:lnTo>
                  <a:lnTo>
                    <a:pt x="51" y="28"/>
                  </a:lnTo>
                  <a:lnTo>
                    <a:pt x="51" y="27"/>
                  </a:lnTo>
                  <a:lnTo>
                    <a:pt x="51" y="25"/>
                  </a:lnTo>
                  <a:lnTo>
                    <a:pt x="51" y="25"/>
                  </a:lnTo>
                  <a:lnTo>
                    <a:pt x="51" y="24"/>
                  </a:lnTo>
                  <a:lnTo>
                    <a:pt x="49" y="24"/>
                  </a:lnTo>
                  <a:lnTo>
                    <a:pt x="49" y="24"/>
                  </a:lnTo>
                  <a:lnTo>
                    <a:pt x="49" y="24"/>
                  </a:lnTo>
                  <a:lnTo>
                    <a:pt x="51" y="22"/>
                  </a:lnTo>
                  <a:lnTo>
                    <a:pt x="51" y="20"/>
                  </a:lnTo>
                  <a:lnTo>
                    <a:pt x="49" y="19"/>
                  </a:lnTo>
                  <a:lnTo>
                    <a:pt x="48" y="17"/>
                  </a:lnTo>
                  <a:lnTo>
                    <a:pt x="48" y="17"/>
                  </a:lnTo>
                  <a:lnTo>
                    <a:pt x="48" y="16"/>
                  </a:lnTo>
                  <a:lnTo>
                    <a:pt x="49" y="16"/>
                  </a:lnTo>
                  <a:lnTo>
                    <a:pt x="52" y="14"/>
                  </a:lnTo>
                  <a:lnTo>
                    <a:pt x="52" y="14"/>
                  </a:lnTo>
                  <a:lnTo>
                    <a:pt x="54" y="14"/>
                  </a:lnTo>
                  <a:lnTo>
                    <a:pt x="55" y="13"/>
                  </a:lnTo>
                  <a:lnTo>
                    <a:pt x="55" y="13"/>
                  </a:lnTo>
                  <a:lnTo>
                    <a:pt x="57" y="11"/>
                  </a:lnTo>
                  <a:lnTo>
                    <a:pt x="57" y="8"/>
                  </a:lnTo>
                  <a:lnTo>
                    <a:pt x="57" y="8"/>
                  </a:lnTo>
                  <a:lnTo>
                    <a:pt x="57" y="8"/>
                  </a:lnTo>
                  <a:lnTo>
                    <a:pt x="60" y="9"/>
                  </a:lnTo>
                  <a:lnTo>
                    <a:pt x="60" y="9"/>
                  </a:lnTo>
                  <a:lnTo>
                    <a:pt x="62" y="9"/>
                  </a:lnTo>
                  <a:lnTo>
                    <a:pt x="62" y="8"/>
                  </a:lnTo>
                  <a:lnTo>
                    <a:pt x="62" y="8"/>
                  </a:lnTo>
                  <a:lnTo>
                    <a:pt x="62" y="6"/>
                  </a:lnTo>
                  <a:lnTo>
                    <a:pt x="62" y="5"/>
                  </a:lnTo>
                  <a:lnTo>
                    <a:pt x="62" y="5"/>
                  </a:lnTo>
                  <a:lnTo>
                    <a:pt x="63" y="5"/>
                  </a:lnTo>
                  <a:lnTo>
                    <a:pt x="63" y="6"/>
                  </a:lnTo>
                  <a:lnTo>
                    <a:pt x="65" y="6"/>
                  </a:lnTo>
                  <a:lnTo>
                    <a:pt x="66" y="8"/>
                  </a:lnTo>
                  <a:lnTo>
                    <a:pt x="68" y="8"/>
                  </a:lnTo>
                  <a:lnTo>
                    <a:pt x="71" y="8"/>
                  </a:lnTo>
                  <a:lnTo>
                    <a:pt x="71" y="8"/>
                  </a:lnTo>
                  <a:lnTo>
                    <a:pt x="73" y="8"/>
                  </a:lnTo>
                  <a:lnTo>
                    <a:pt x="73" y="8"/>
                  </a:lnTo>
                  <a:lnTo>
                    <a:pt x="74" y="8"/>
                  </a:lnTo>
                  <a:lnTo>
                    <a:pt x="76" y="6"/>
                  </a:lnTo>
                  <a:lnTo>
                    <a:pt x="76" y="5"/>
                  </a:lnTo>
                  <a:lnTo>
                    <a:pt x="78" y="5"/>
                  </a:lnTo>
                  <a:lnTo>
                    <a:pt x="79" y="5"/>
                  </a:lnTo>
                  <a:lnTo>
                    <a:pt x="79" y="3"/>
                  </a:lnTo>
                  <a:lnTo>
                    <a:pt x="79" y="0"/>
                  </a:lnTo>
                  <a:lnTo>
                    <a:pt x="7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43" name="Freeform 340">
              <a:extLst>
                <a:ext uri="{FF2B5EF4-FFF2-40B4-BE49-F238E27FC236}">
                  <a16:creationId xmlns:a16="http://schemas.microsoft.com/office/drawing/2014/main" id="{9981E6B0-5185-A346-2330-9B7A346CFFD6}"/>
                </a:ext>
              </a:extLst>
            </p:cNvPr>
            <p:cNvSpPr>
              <a:spLocks/>
            </p:cNvSpPr>
            <p:nvPr/>
          </p:nvSpPr>
          <p:spPr bwMode="auto">
            <a:xfrm>
              <a:off x="11094165" y="4819411"/>
              <a:ext cx="5848" cy="1950"/>
            </a:xfrm>
            <a:custGeom>
              <a:avLst/>
              <a:gdLst>
                <a:gd name="T0" fmla="*/ 2 w 3"/>
                <a:gd name="T1" fmla="*/ 0 h 1"/>
                <a:gd name="T2" fmla="*/ 3 w 3"/>
                <a:gd name="T3" fmla="*/ 0 h 1"/>
                <a:gd name="T4" fmla="*/ 3 w 3"/>
                <a:gd name="T5" fmla="*/ 0 h 1"/>
                <a:gd name="T6" fmla="*/ 2 w 3"/>
                <a:gd name="T7" fmla="*/ 1 h 1"/>
                <a:gd name="T8" fmla="*/ 2 w 3"/>
                <a:gd name="T9" fmla="*/ 1 h 1"/>
                <a:gd name="T10" fmla="*/ 0 w 3"/>
                <a:gd name="T11" fmla="*/ 0 h 1"/>
                <a:gd name="T12" fmla="*/ 2 w 3"/>
                <a:gd name="T13" fmla="*/ 0 h 1"/>
                <a:gd name="T14" fmla="*/ 2 w 3"/>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1">
                  <a:moveTo>
                    <a:pt x="2" y="0"/>
                  </a:moveTo>
                  <a:lnTo>
                    <a:pt x="3" y="0"/>
                  </a:lnTo>
                  <a:lnTo>
                    <a:pt x="3" y="0"/>
                  </a:lnTo>
                  <a:lnTo>
                    <a:pt x="2" y="1"/>
                  </a:lnTo>
                  <a:lnTo>
                    <a:pt x="2" y="1"/>
                  </a:lnTo>
                  <a:lnTo>
                    <a:pt x="0" y="0"/>
                  </a:lnTo>
                  <a:lnTo>
                    <a:pt x="2"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44" name="Freeform 341">
              <a:extLst>
                <a:ext uri="{FF2B5EF4-FFF2-40B4-BE49-F238E27FC236}">
                  <a16:creationId xmlns:a16="http://schemas.microsoft.com/office/drawing/2014/main" id="{AEB9A0C5-3ACF-2F93-B2A0-AC0E9621BF8F}"/>
                </a:ext>
              </a:extLst>
            </p:cNvPr>
            <p:cNvSpPr>
              <a:spLocks noEditPoints="1"/>
            </p:cNvSpPr>
            <p:nvPr/>
          </p:nvSpPr>
          <p:spPr bwMode="auto">
            <a:xfrm>
              <a:off x="3691023" y="5035775"/>
              <a:ext cx="561376" cy="1103259"/>
            </a:xfrm>
            <a:custGeom>
              <a:avLst/>
              <a:gdLst>
                <a:gd name="T0" fmla="*/ 127 w 288"/>
                <a:gd name="T1" fmla="*/ 561 h 566"/>
                <a:gd name="T2" fmla="*/ 79 w 288"/>
                <a:gd name="T3" fmla="*/ 531 h 566"/>
                <a:gd name="T4" fmla="*/ 121 w 288"/>
                <a:gd name="T5" fmla="*/ 558 h 566"/>
                <a:gd name="T6" fmla="*/ 80 w 288"/>
                <a:gd name="T7" fmla="*/ 561 h 566"/>
                <a:gd name="T8" fmla="*/ 170 w 288"/>
                <a:gd name="T9" fmla="*/ 276 h 566"/>
                <a:gd name="T10" fmla="*/ 126 w 288"/>
                <a:gd name="T11" fmla="*/ 5 h 566"/>
                <a:gd name="T12" fmla="*/ 142 w 288"/>
                <a:gd name="T13" fmla="*/ 4 h 566"/>
                <a:gd name="T14" fmla="*/ 170 w 288"/>
                <a:gd name="T15" fmla="*/ 21 h 566"/>
                <a:gd name="T16" fmla="*/ 208 w 288"/>
                <a:gd name="T17" fmla="*/ 41 h 566"/>
                <a:gd name="T18" fmla="*/ 228 w 288"/>
                <a:gd name="T19" fmla="*/ 60 h 566"/>
                <a:gd name="T20" fmla="*/ 222 w 288"/>
                <a:gd name="T21" fmla="*/ 75 h 566"/>
                <a:gd name="T22" fmla="*/ 238 w 288"/>
                <a:gd name="T23" fmla="*/ 87 h 566"/>
                <a:gd name="T24" fmla="*/ 260 w 288"/>
                <a:gd name="T25" fmla="*/ 86 h 566"/>
                <a:gd name="T26" fmla="*/ 272 w 288"/>
                <a:gd name="T27" fmla="*/ 73 h 566"/>
                <a:gd name="T28" fmla="*/ 285 w 288"/>
                <a:gd name="T29" fmla="*/ 60 h 566"/>
                <a:gd name="T30" fmla="*/ 280 w 288"/>
                <a:gd name="T31" fmla="*/ 84 h 566"/>
                <a:gd name="T32" fmla="*/ 268 w 288"/>
                <a:gd name="T33" fmla="*/ 92 h 566"/>
                <a:gd name="T34" fmla="*/ 255 w 288"/>
                <a:gd name="T35" fmla="*/ 101 h 566"/>
                <a:gd name="T36" fmla="*/ 236 w 288"/>
                <a:gd name="T37" fmla="*/ 123 h 566"/>
                <a:gd name="T38" fmla="*/ 227 w 288"/>
                <a:gd name="T39" fmla="*/ 144 h 566"/>
                <a:gd name="T40" fmla="*/ 224 w 288"/>
                <a:gd name="T41" fmla="*/ 161 h 566"/>
                <a:gd name="T42" fmla="*/ 219 w 288"/>
                <a:gd name="T43" fmla="*/ 194 h 566"/>
                <a:gd name="T44" fmla="*/ 244 w 288"/>
                <a:gd name="T45" fmla="*/ 229 h 566"/>
                <a:gd name="T46" fmla="*/ 176 w 288"/>
                <a:gd name="T47" fmla="*/ 271 h 566"/>
                <a:gd name="T48" fmla="*/ 165 w 288"/>
                <a:gd name="T49" fmla="*/ 287 h 566"/>
                <a:gd name="T50" fmla="*/ 129 w 288"/>
                <a:gd name="T51" fmla="*/ 305 h 566"/>
                <a:gd name="T52" fmla="*/ 129 w 288"/>
                <a:gd name="T53" fmla="*/ 328 h 566"/>
                <a:gd name="T54" fmla="*/ 143 w 288"/>
                <a:gd name="T55" fmla="*/ 327 h 566"/>
                <a:gd name="T56" fmla="*/ 129 w 288"/>
                <a:gd name="T57" fmla="*/ 339 h 566"/>
                <a:gd name="T58" fmla="*/ 120 w 288"/>
                <a:gd name="T59" fmla="*/ 368 h 566"/>
                <a:gd name="T60" fmla="*/ 86 w 288"/>
                <a:gd name="T61" fmla="*/ 396 h 566"/>
                <a:gd name="T62" fmla="*/ 107 w 288"/>
                <a:gd name="T63" fmla="*/ 427 h 566"/>
                <a:gd name="T64" fmla="*/ 85 w 288"/>
                <a:gd name="T65" fmla="*/ 456 h 566"/>
                <a:gd name="T66" fmla="*/ 74 w 288"/>
                <a:gd name="T67" fmla="*/ 468 h 566"/>
                <a:gd name="T68" fmla="*/ 66 w 288"/>
                <a:gd name="T69" fmla="*/ 492 h 566"/>
                <a:gd name="T70" fmla="*/ 74 w 288"/>
                <a:gd name="T71" fmla="*/ 511 h 566"/>
                <a:gd name="T72" fmla="*/ 19 w 288"/>
                <a:gd name="T73" fmla="*/ 500 h 566"/>
                <a:gd name="T74" fmla="*/ 11 w 288"/>
                <a:gd name="T75" fmla="*/ 479 h 566"/>
                <a:gd name="T76" fmla="*/ 0 w 288"/>
                <a:gd name="T77" fmla="*/ 457 h 566"/>
                <a:gd name="T78" fmla="*/ 17 w 288"/>
                <a:gd name="T79" fmla="*/ 437 h 566"/>
                <a:gd name="T80" fmla="*/ 23 w 288"/>
                <a:gd name="T81" fmla="*/ 413 h 566"/>
                <a:gd name="T82" fmla="*/ 27 w 288"/>
                <a:gd name="T83" fmla="*/ 390 h 566"/>
                <a:gd name="T84" fmla="*/ 30 w 288"/>
                <a:gd name="T85" fmla="*/ 372 h 566"/>
                <a:gd name="T86" fmla="*/ 27 w 288"/>
                <a:gd name="T87" fmla="*/ 357 h 566"/>
                <a:gd name="T88" fmla="*/ 22 w 288"/>
                <a:gd name="T89" fmla="*/ 335 h 566"/>
                <a:gd name="T90" fmla="*/ 25 w 288"/>
                <a:gd name="T91" fmla="*/ 317 h 566"/>
                <a:gd name="T92" fmla="*/ 27 w 288"/>
                <a:gd name="T93" fmla="*/ 292 h 566"/>
                <a:gd name="T94" fmla="*/ 31 w 288"/>
                <a:gd name="T95" fmla="*/ 278 h 566"/>
                <a:gd name="T96" fmla="*/ 36 w 288"/>
                <a:gd name="T97" fmla="*/ 254 h 566"/>
                <a:gd name="T98" fmla="*/ 38 w 288"/>
                <a:gd name="T99" fmla="*/ 231 h 566"/>
                <a:gd name="T100" fmla="*/ 45 w 288"/>
                <a:gd name="T101" fmla="*/ 213 h 566"/>
                <a:gd name="T102" fmla="*/ 52 w 288"/>
                <a:gd name="T103" fmla="*/ 194 h 566"/>
                <a:gd name="T104" fmla="*/ 50 w 288"/>
                <a:gd name="T105" fmla="*/ 175 h 566"/>
                <a:gd name="T106" fmla="*/ 47 w 288"/>
                <a:gd name="T107" fmla="*/ 156 h 566"/>
                <a:gd name="T108" fmla="*/ 47 w 288"/>
                <a:gd name="T109" fmla="*/ 139 h 566"/>
                <a:gd name="T110" fmla="*/ 52 w 288"/>
                <a:gd name="T111" fmla="*/ 119 h 566"/>
                <a:gd name="T112" fmla="*/ 64 w 288"/>
                <a:gd name="T113" fmla="*/ 92 h 566"/>
                <a:gd name="T114" fmla="*/ 74 w 288"/>
                <a:gd name="T115" fmla="*/ 75 h 566"/>
                <a:gd name="T116" fmla="*/ 74 w 288"/>
                <a:gd name="T117" fmla="*/ 49 h 566"/>
                <a:gd name="T118" fmla="*/ 91 w 288"/>
                <a:gd name="T119" fmla="*/ 32 h 566"/>
                <a:gd name="T120" fmla="*/ 105 w 288"/>
                <a:gd name="T121" fmla="*/ 2 h 5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8" h="566">
                  <a:moveTo>
                    <a:pt x="131" y="560"/>
                  </a:moveTo>
                  <a:lnTo>
                    <a:pt x="132" y="560"/>
                  </a:lnTo>
                  <a:lnTo>
                    <a:pt x="135" y="560"/>
                  </a:lnTo>
                  <a:lnTo>
                    <a:pt x="137" y="560"/>
                  </a:lnTo>
                  <a:lnTo>
                    <a:pt x="138" y="560"/>
                  </a:lnTo>
                  <a:lnTo>
                    <a:pt x="138" y="560"/>
                  </a:lnTo>
                  <a:lnTo>
                    <a:pt x="140" y="560"/>
                  </a:lnTo>
                  <a:lnTo>
                    <a:pt x="142" y="560"/>
                  </a:lnTo>
                  <a:lnTo>
                    <a:pt x="142" y="560"/>
                  </a:lnTo>
                  <a:lnTo>
                    <a:pt x="138" y="561"/>
                  </a:lnTo>
                  <a:lnTo>
                    <a:pt x="138" y="561"/>
                  </a:lnTo>
                  <a:lnTo>
                    <a:pt x="134" y="561"/>
                  </a:lnTo>
                  <a:lnTo>
                    <a:pt x="132" y="561"/>
                  </a:lnTo>
                  <a:lnTo>
                    <a:pt x="131" y="561"/>
                  </a:lnTo>
                  <a:lnTo>
                    <a:pt x="129" y="563"/>
                  </a:lnTo>
                  <a:lnTo>
                    <a:pt x="127" y="563"/>
                  </a:lnTo>
                  <a:lnTo>
                    <a:pt x="127" y="561"/>
                  </a:lnTo>
                  <a:lnTo>
                    <a:pt x="129" y="561"/>
                  </a:lnTo>
                  <a:lnTo>
                    <a:pt x="129" y="561"/>
                  </a:lnTo>
                  <a:lnTo>
                    <a:pt x="131" y="560"/>
                  </a:lnTo>
                  <a:lnTo>
                    <a:pt x="131" y="560"/>
                  </a:lnTo>
                  <a:close/>
                  <a:moveTo>
                    <a:pt x="72" y="519"/>
                  </a:moveTo>
                  <a:lnTo>
                    <a:pt x="72" y="519"/>
                  </a:lnTo>
                  <a:lnTo>
                    <a:pt x="75" y="524"/>
                  </a:lnTo>
                  <a:lnTo>
                    <a:pt x="77" y="525"/>
                  </a:lnTo>
                  <a:lnTo>
                    <a:pt x="77" y="527"/>
                  </a:lnTo>
                  <a:lnTo>
                    <a:pt x="75" y="525"/>
                  </a:lnTo>
                  <a:lnTo>
                    <a:pt x="74" y="527"/>
                  </a:lnTo>
                  <a:lnTo>
                    <a:pt x="74" y="528"/>
                  </a:lnTo>
                  <a:lnTo>
                    <a:pt x="74" y="528"/>
                  </a:lnTo>
                  <a:lnTo>
                    <a:pt x="74" y="530"/>
                  </a:lnTo>
                  <a:lnTo>
                    <a:pt x="74" y="530"/>
                  </a:lnTo>
                  <a:lnTo>
                    <a:pt x="75" y="531"/>
                  </a:lnTo>
                  <a:lnTo>
                    <a:pt x="79" y="531"/>
                  </a:lnTo>
                  <a:lnTo>
                    <a:pt x="79" y="531"/>
                  </a:lnTo>
                  <a:lnTo>
                    <a:pt x="80" y="536"/>
                  </a:lnTo>
                  <a:lnTo>
                    <a:pt x="82" y="538"/>
                  </a:lnTo>
                  <a:lnTo>
                    <a:pt x="83" y="538"/>
                  </a:lnTo>
                  <a:lnTo>
                    <a:pt x="85" y="541"/>
                  </a:lnTo>
                  <a:lnTo>
                    <a:pt x="88" y="544"/>
                  </a:lnTo>
                  <a:lnTo>
                    <a:pt x="91" y="546"/>
                  </a:lnTo>
                  <a:lnTo>
                    <a:pt x="94" y="549"/>
                  </a:lnTo>
                  <a:lnTo>
                    <a:pt x="97" y="550"/>
                  </a:lnTo>
                  <a:lnTo>
                    <a:pt x="101" y="552"/>
                  </a:lnTo>
                  <a:lnTo>
                    <a:pt x="102" y="553"/>
                  </a:lnTo>
                  <a:lnTo>
                    <a:pt x="107" y="555"/>
                  </a:lnTo>
                  <a:lnTo>
                    <a:pt x="110" y="557"/>
                  </a:lnTo>
                  <a:lnTo>
                    <a:pt x="113" y="558"/>
                  </a:lnTo>
                  <a:lnTo>
                    <a:pt x="120" y="558"/>
                  </a:lnTo>
                  <a:lnTo>
                    <a:pt x="121" y="558"/>
                  </a:lnTo>
                  <a:lnTo>
                    <a:pt x="121" y="558"/>
                  </a:lnTo>
                  <a:lnTo>
                    <a:pt x="121" y="561"/>
                  </a:lnTo>
                  <a:lnTo>
                    <a:pt x="120" y="563"/>
                  </a:lnTo>
                  <a:lnTo>
                    <a:pt x="118" y="563"/>
                  </a:lnTo>
                  <a:lnTo>
                    <a:pt x="115" y="563"/>
                  </a:lnTo>
                  <a:lnTo>
                    <a:pt x="113" y="563"/>
                  </a:lnTo>
                  <a:lnTo>
                    <a:pt x="112" y="563"/>
                  </a:lnTo>
                  <a:lnTo>
                    <a:pt x="110" y="563"/>
                  </a:lnTo>
                  <a:lnTo>
                    <a:pt x="109" y="565"/>
                  </a:lnTo>
                  <a:lnTo>
                    <a:pt x="107" y="565"/>
                  </a:lnTo>
                  <a:lnTo>
                    <a:pt x="105" y="565"/>
                  </a:lnTo>
                  <a:lnTo>
                    <a:pt x="104" y="566"/>
                  </a:lnTo>
                  <a:lnTo>
                    <a:pt x="102" y="566"/>
                  </a:lnTo>
                  <a:lnTo>
                    <a:pt x="101" y="566"/>
                  </a:lnTo>
                  <a:lnTo>
                    <a:pt x="96" y="563"/>
                  </a:lnTo>
                  <a:lnTo>
                    <a:pt x="93" y="563"/>
                  </a:lnTo>
                  <a:lnTo>
                    <a:pt x="83" y="563"/>
                  </a:lnTo>
                  <a:lnTo>
                    <a:pt x="80" y="561"/>
                  </a:lnTo>
                  <a:lnTo>
                    <a:pt x="77" y="561"/>
                  </a:lnTo>
                  <a:lnTo>
                    <a:pt x="75" y="561"/>
                  </a:lnTo>
                  <a:lnTo>
                    <a:pt x="74" y="561"/>
                  </a:lnTo>
                  <a:lnTo>
                    <a:pt x="72" y="561"/>
                  </a:lnTo>
                  <a:lnTo>
                    <a:pt x="71" y="563"/>
                  </a:lnTo>
                  <a:lnTo>
                    <a:pt x="71" y="558"/>
                  </a:lnTo>
                  <a:lnTo>
                    <a:pt x="72" y="552"/>
                  </a:lnTo>
                  <a:lnTo>
                    <a:pt x="72" y="546"/>
                  </a:lnTo>
                  <a:lnTo>
                    <a:pt x="72" y="541"/>
                  </a:lnTo>
                  <a:lnTo>
                    <a:pt x="72" y="536"/>
                  </a:lnTo>
                  <a:lnTo>
                    <a:pt x="72" y="530"/>
                  </a:lnTo>
                  <a:lnTo>
                    <a:pt x="72" y="525"/>
                  </a:lnTo>
                  <a:lnTo>
                    <a:pt x="72" y="519"/>
                  </a:lnTo>
                  <a:close/>
                  <a:moveTo>
                    <a:pt x="167" y="275"/>
                  </a:moveTo>
                  <a:lnTo>
                    <a:pt x="168" y="275"/>
                  </a:lnTo>
                  <a:lnTo>
                    <a:pt x="168" y="275"/>
                  </a:lnTo>
                  <a:lnTo>
                    <a:pt x="170" y="276"/>
                  </a:lnTo>
                  <a:lnTo>
                    <a:pt x="170" y="276"/>
                  </a:lnTo>
                  <a:lnTo>
                    <a:pt x="168" y="276"/>
                  </a:lnTo>
                  <a:lnTo>
                    <a:pt x="167" y="275"/>
                  </a:lnTo>
                  <a:lnTo>
                    <a:pt x="167" y="275"/>
                  </a:lnTo>
                  <a:lnTo>
                    <a:pt x="167" y="275"/>
                  </a:lnTo>
                  <a:close/>
                  <a:moveTo>
                    <a:pt x="107" y="0"/>
                  </a:moveTo>
                  <a:lnTo>
                    <a:pt x="107" y="0"/>
                  </a:lnTo>
                  <a:lnTo>
                    <a:pt x="109" y="0"/>
                  </a:lnTo>
                  <a:lnTo>
                    <a:pt x="109" y="2"/>
                  </a:lnTo>
                  <a:lnTo>
                    <a:pt x="112" y="4"/>
                  </a:lnTo>
                  <a:lnTo>
                    <a:pt x="113" y="5"/>
                  </a:lnTo>
                  <a:lnTo>
                    <a:pt x="115" y="5"/>
                  </a:lnTo>
                  <a:lnTo>
                    <a:pt x="116" y="5"/>
                  </a:lnTo>
                  <a:lnTo>
                    <a:pt x="116" y="5"/>
                  </a:lnTo>
                  <a:lnTo>
                    <a:pt x="123" y="5"/>
                  </a:lnTo>
                  <a:lnTo>
                    <a:pt x="124" y="5"/>
                  </a:lnTo>
                  <a:lnTo>
                    <a:pt x="126" y="5"/>
                  </a:lnTo>
                  <a:lnTo>
                    <a:pt x="127" y="5"/>
                  </a:lnTo>
                  <a:lnTo>
                    <a:pt x="129" y="5"/>
                  </a:lnTo>
                  <a:lnTo>
                    <a:pt x="131" y="7"/>
                  </a:lnTo>
                  <a:lnTo>
                    <a:pt x="131" y="8"/>
                  </a:lnTo>
                  <a:lnTo>
                    <a:pt x="132" y="10"/>
                  </a:lnTo>
                  <a:lnTo>
                    <a:pt x="132" y="12"/>
                  </a:lnTo>
                  <a:lnTo>
                    <a:pt x="134" y="15"/>
                  </a:lnTo>
                  <a:lnTo>
                    <a:pt x="134" y="16"/>
                  </a:lnTo>
                  <a:lnTo>
                    <a:pt x="134" y="15"/>
                  </a:lnTo>
                  <a:lnTo>
                    <a:pt x="135" y="12"/>
                  </a:lnTo>
                  <a:lnTo>
                    <a:pt x="135" y="10"/>
                  </a:lnTo>
                  <a:lnTo>
                    <a:pt x="137" y="8"/>
                  </a:lnTo>
                  <a:lnTo>
                    <a:pt x="138" y="4"/>
                  </a:lnTo>
                  <a:lnTo>
                    <a:pt x="140" y="4"/>
                  </a:lnTo>
                  <a:lnTo>
                    <a:pt x="140" y="4"/>
                  </a:lnTo>
                  <a:lnTo>
                    <a:pt x="142" y="4"/>
                  </a:lnTo>
                  <a:lnTo>
                    <a:pt x="142" y="4"/>
                  </a:lnTo>
                  <a:lnTo>
                    <a:pt x="143" y="4"/>
                  </a:lnTo>
                  <a:lnTo>
                    <a:pt x="143" y="4"/>
                  </a:lnTo>
                  <a:lnTo>
                    <a:pt x="149" y="4"/>
                  </a:lnTo>
                  <a:lnTo>
                    <a:pt x="156" y="4"/>
                  </a:lnTo>
                  <a:lnTo>
                    <a:pt x="156" y="4"/>
                  </a:lnTo>
                  <a:lnTo>
                    <a:pt x="156" y="4"/>
                  </a:lnTo>
                  <a:lnTo>
                    <a:pt x="157" y="5"/>
                  </a:lnTo>
                  <a:lnTo>
                    <a:pt x="157" y="7"/>
                  </a:lnTo>
                  <a:lnTo>
                    <a:pt x="157" y="7"/>
                  </a:lnTo>
                  <a:lnTo>
                    <a:pt x="159" y="7"/>
                  </a:lnTo>
                  <a:lnTo>
                    <a:pt x="159" y="7"/>
                  </a:lnTo>
                  <a:lnTo>
                    <a:pt x="159" y="8"/>
                  </a:lnTo>
                  <a:lnTo>
                    <a:pt x="162" y="10"/>
                  </a:lnTo>
                  <a:lnTo>
                    <a:pt x="164" y="13"/>
                  </a:lnTo>
                  <a:lnTo>
                    <a:pt x="167" y="16"/>
                  </a:lnTo>
                  <a:lnTo>
                    <a:pt x="168" y="19"/>
                  </a:lnTo>
                  <a:lnTo>
                    <a:pt x="170" y="21"/>
                  </a:lnTo>
                  <a:lnTo>
                    <a:pt x="172" y="23"/>
                  </a:lnTo>
                  <a:lnTo>
                    <a:pt x="173" y="23"/>
                  </a:lnTo>
                  <a:lnTo>
                    <a:pt x="175" y="24"/>
                  </a:lnTo>
                  <a:lnTo>
                    <a:pt x="175" y="24"/>
                  </a:lnTo>
                  <a:lnTo>
                    <a:pt x="176" y="26"/>
                  </a:lnTo>
                  <a:lnTo>
                    <a:pt x="179" y="27"/>
                  </a:lnTo>
                  <a:lnTo>
                    <a:pt x="181" y="29"/>
                  </a:lnTo>
                  <a:lnTo>
                    <a:pt x="181" y="30"/>
                  </a:lnTo>
                  <a:lnTo>
                    <a:pt x="184" y="32"/>
                  </a:lnTo>
                  <a:lnTo>
                    <a:pt x="189" y="34"/>
                  </a:lnTo>
                  <a:lnTo>
                    <a:pt x="192" y="34"/>
                  </a:lnTo>
                  <a:lnTo>
                    <a:pt x="195" y="34"/>
                  </a:lnTo>
                  <a:lnTo>
                    <a:pt x="198" y="35"/>
                  </a:lnTo>
                  <a:lnTo>
                    <a:pt x="202" y="38"/>
                  </a:lnTo>
                  <a:lnTo>
                    <a:pt x="205" y="40"/>
                  </a:lnTo>
                  <a:lnTo>
                    <a:pt x="205" y="40"/>
                  </a:lnTo>
                  <a:lnTo>
                    <a:pt x="208" y="41"/>
                  </a:lnTo>
                  <a:lnTo>
                    <a:pt x="214" y="46"/>
                  </a:lnTo>
                  <a:lnTo>
                    <a:pt x="217" y="46"/>
                  </a:lnTo>
                  <a:lnTo>
                    <a:pt x="219" y="48"/>
                  </a:lnTo>
                  <a:lnTo>
                    <a:pt x="220" y="48"/>
                  </a:lnTo>
                  <a:lnTo>
                    <a:pt x="220" y="48"/>
                  </a:lnTo>
                  <a:lnTo>
                    <a:pt x="222" y="48"/>
                  </a:lnTo>
                  <a:lnTo>
                    <a:pt x="224" y="48"/>
                  </a:lnTo>
                  <a:lnTo>
                    <a:pt x="225" y="49"/>
                  </a:lnTo>
                  <a:lnTo>
                    <a:pt x="228" y="51"/>
                  </a:lnTo>
                  <a:lnTo>
                    <a:pt x="230" y="54"/>
                  </a:lnTo>
                  <a:lnTo>
                    <a:pt x="231" y="56"/>
                  </a:lnTo>
                  <a:lnTo>
                    <a:pt x="231" y="56"/>
                  </a:lnTo>
                  <a:lnTo>
                    <a:pt x="231" y="57"/>
                  </a:lnTo>
                  <a:lnTo>
                    <a:pt x="231" y="57"/>
                  </a:lnTo>
                  <a:lnTo>
                    <a:pt x="230" y="59"/>
                  </a:lnTo>
                  <a:lnTo>
                    <a:pt x="228" y="59"/>
                  </a:lnTo>
                  <a:lnTo>
                    <a:pt x="228" y="60"/>
                  </a:lnTo>
                  <a:lnTo>
                    <a:pt x="228" y="60"/>
                  </a:lnTo>
                  <a:lnTo>
                    <a:pt x="227" y="62"/>
                  </a:lnTo>
                  <a:lnTo>
                    <a:pt x="227" y="64"/>
                  </a:lnTo>
                  <a:lnTo>
                    <a:pt x="227" y="64"/>
                  </a:lnTo>
                  <a:lnTo>
                    <a:pt x="227" y="65"/>
                  </a:lnTo>
                  <a:lnTo>
                    <a:pt x="224" y="67"/>
                  </a:lnTo>
                  <a:lnTo>
                    <a:pt x="224" y="67"/>
                  </a:lnTo>
                  <a:lnTo>
                    <a:pt x="224" y="68"/>
                  </a:lnTo>
                  <a:lnTo>
                    <a:pt x="224" y="68"/>
                  </a:lnTo>
                  <a:lnTo>
                    <a:pt x="224" y="68"/>
                  </a:lnTo>
                  <a:lnTo>
                    <a:pt x="222" y="68"/>
                  </a:lnTo>
                  <a:lnTo>
                    <a:pt x="222" y="70"/>
                  </a:lnTo>
                  <a:lnTo>
                    <a:pt x="222" y="71"/>
                  </a:lnTo>
                  <a:lnTo>
                    <a:pt x="222" y="73"/>
                  </a:lnTo>
                  <a:lnTo>
                    <a:pt x="222" y="75"/>
                  </a:lnTo>
                  <a:lnTo>
                    <a:pt x="222" y="75"/>
                  </a:lnTo>
                  <a:lnTo>
                    <a:pt x="222" y="75"/>
                  </a:lnTo>
                  <a:lnTo>
                    <a:pt x="222" y="75"/>
                  </a:lnTo>
                  <a:lnTo>
                    <a:pt x="222" y="76"/>
                  </a:lnTo>
                  <a:lnTo>
                    <a:pt x="220" y="76"/>
                  </a:lnTo>
                  <a:lnTo>
                    <a:pt x="220" y="76"/>
                  </a:lnTo>
                  <a:lnTo>
                    <a:pt x="220" y="78"/>
                  </a:lnTo>
                  <a:lnTo>
                    <a:pt x="220" y="78"/>
                  </a:lnTo>
                  <a:lnTo>
                    <a:pt x="219" y="78"/>
                  </a:lnTo>
                  <a:lnTo>
                    <a:pt x="219" y="79"/>
                  </a:lnTo>
                  <a:lnTo>
                    <a:pt x="217" y="79"/>
                  </a:lnTo>
                  <a:lnTo>
                    <a:pt x="217" y="81"/>
                  </a:lnTo>
                  <a:lnTo>
                    <a:pt x="216" y="81"/>
                  </a:lnTo>
                  <a:lnTo>
                    <a:pt x="216" y="82"/>
                  </a:lnTo>
                  <a:lnTo>
                    <a:pt x="217" y="84"/>
                  </a:lnTo>
                  <a:lnTo>
                    <a:pt x="224" y="84"/>
                  </a:lnTo>
                  <a:lnTo>
                    <a:pt x="228" y="84"/>
                  </a:lnTo>
                  <a:lnTo>
                    <a:pt x="235" y="86"/>
                  </a:lnTo>
                  <a:lnTo>
                    <a:pt x="238" y="87"/>
                  </a:lnTo>
                  <a:lnTo>
                    <a:pt x="239" y="86"/>
                  </a:lnTo>
                  <a:lnTo>
                    <a:pt x="241" y="86"/>
                  </a:lnTo>
                  <a:lnTo>
                    <a:pt x="243" y="87"/>
                  </a:lnTo>
                  <a:lnTo>
                    <a:pt x="244" y="87"/>
                  </a:lnTo>
                  <a:lnTo>
                    <a:pt x="246" y="87"/>
                  </a:lnTo>
                  <a:lnTo>
                    <a:pt x="247" y="87"/>
                  </a:lnTo>
                  <a:lnTo>
                    <a:pt x="247" y="89"/>
                  </a:lnTo>
                  <a:lnTo>
                    <a:pt x="249" y="87"/>
                  </a:lnTo>
                  <a:lnTo>
                    <a:pt x="250" y="86"/>
                  </a:lnTo>
                  <a:lnTo>
                    <a:pt x="250" y="86"/>
                  </a:lnTo>
                  <a:lnTo>
                    <a:pt x="252" y="84"/>
                  </a:lnTo>
                  <a:lnTo>
                    <a:pt x="254" y="84"/>
                  </a:lnTo>
                  <a:lnTo>
                    <a:pt x="255" y="84"/>
                  </a:lnTo>
                  <a:lnTo>
                    <a:pt x="257" y="86"/>
                  </a:lnTo>
                  <a:lnTo>
                    <a:pt x="257" y="86"/>
                  </a:lnTo>
                  <a:lnTo>
                    <a:pt x="258" y="86"/>
                  </a:lnTo>
                  <a:lnTo>
                    <a:pt x="260" y="86"/>
                  </a:lnTo>
                  <a:lnTo>
                    <a:pt x="260" y="84"/>
                  </a:lnTo>
                  <a:lnTo>
                    <a:pt x="260" y="82"/>
                  </a:lnTo>
                  <a:lnTo>
                    <a:pt x="260" y="82"/>
                  </a:lnTo>
                  <a:lnTo>
                    <a:pt x="261" y="81"/>
                  </a:lnTo>
                  <a:lnTo>
                    <a:pt x="261" y="81"/>
                  </a:lnTo>
                  <a:lnTo>
                    <a:pt x="263" y="79"/>
                  </a:lnTo>
                  <a:lnTo>
                    <a:pt x="263" y="79"/>
                  </a:lnTo>
                  <a:lnTo>
                    <a:pt x="266" y="79"/>
                  </a:lnTo>
                  <a:lnTo>
                    <a:pt x="266" y="78"/>
                  </a:lnTo>
                  <a:lnTo>
                    <a:pt x="266" y="78"/>
                  </a:lnTo>
                  <a:lnTo>
                    <a:pt x="268" y="78"/>
                  </a:lnTo>
                  <a:lnTo>
                    <a:pt x="268" y="76"/>
                  </a:lnTo>
                  <a:lnTo>
                    <a:pt x="269" y="76"/>
                  </a:lnTo>
                  <a:lnTo>
                    <a:pt x="269" y="75"/>
                  </a:lnTo>
                  <a:lnTo>
                    <a:pt x="271" y="75"/>
                  </a:lnTo>
                  <a:lnTo>
                    <a:pt x="271" y="75"/>
                  </a:lnTo>
                  <a:lnTo>
                    <a:pt x="272" y="73"/>
                  </a:lnTo>
                  <a:lnTo>
                    <a:pt x="274" y="68"/>
                  </a:lnTo>
                  <a:lnTo>
                    <a:pt x="274" y="64"/>
                  </a:lnTo>
                  <a:lnTo>
                    <a:pt x="274" y="57"/>
                  </a:lnTo>
                  <a:lnTo>
                    <a:pt x="276" y="57"/>
                  </a:lnTo>
                  <a:lnTo>
                    <a:pt x="276" y="59"/>
                  </a:lnTo>
                  <a:lnTo>
                    <a:pt x="277" y="59"/>
                  </a:lnTo>
                  <a:lnTo>
                    <a:pt x="277" y="57"/>
                  </a:lnTo>
                  <a:lnTo>
                    <a:pt x="279" y="57"/>
                  </a:lnTo>
                  <a:lnTo>
                    <a:pt x="279" y="57"/>
                  </a:lnTo>
                  <a:lnTo>
                    <a:pt x="280" y="57"/>
                  </a:lnTo>
                  <a:lnTo>
                    <a:pt x="280" y="57"/>
                  </a:lnTo>
                  <a:lnTo>
                    <a:pt x="282" y="57"/>
                  </a:lnTo>
                  <a:lnTo>
                    <a:pt x="282" y="57"/>
                  </a:lnTo>
                  <a:lnTo>
                    <a:pt x="284" y="57"/>
                  </a:lnTo>
                  <a:lnTo>
                    <a:pt x="284" y="59"/>
                  </a:lnTo>
                  <a:lnTo>
                    <a:pt x="285" y="59"/>
                  </a:lnTo>
                  <a:lnTo>
                    <a:pt x="285" y="60"/>
                  </a:lnTo>
                  <a:lnTo>
                    <a:pt x="285" y="64"/>
                  </a:lnTo>
                  <a:lnTo>
                    <a:pt x="287" y="65"/>
                  </a:lnTo>
                  <a:lnTo>
                    <a:pt x="288" y="68"/>
                  </a:lnTo>
                  <a:lnTo>
                    <a:pt x="288" y="68"/>
                  </a:lnTo>
                  <a:lnTo>
                    <a:pt x="287" y="70"/>
                  </a:lnTo>
                  <a:lnTo>
                    <a:pt x="287" y="71"/>
                  </a:lnTo>
                  <a:lnTo>
                    <a:pt x="287" y="75"/>
                  </a:lnTo>
                  <a:lnTo>
                    <a:pt x="287" y="76"/>
                  </a:lnTo>
                  <a:lnTo>
                    <a:pt x="287" y="76"/>
                  </a:lnTo>
                  <a:lnTo>
                    <a:pt x="287" y="78"/>
                  </a:lnTo>
                  <a:lnTo>
                    <a:pt x="287" y="79"/>
                  </a:lnTo>
                  <a:lnTo>
                    <a:pt x="285" y="81"/>
                  </a:lnTo>
                  <a:lnTo>
                    <a:pt x="285" y="82"/>
                  </a:lnTo>
                  <a:lnTo>
                    <a:pt x="284" y="82"/>
                  </a:lnTo>
                  <a:lnTo>
                    <a:pt x="282" y="84"/>
                  </a:lnTo>
                  <a:lnTo>
                    <a:pt x="282" y="84"/>
                  </a:lnTo>
                  <a:lnTo>
                    <a:pt x="280" y="84"/>
                  </a:lnTo>
                  <a:lnTo>
                    <a:pt x="280" y="84"/>
                  </a:lnTo>
                  <a:lnTo>
                    <a:pt x="279" y="86"/>
                  </a:lnTo>
                  <a:lnTo>
                    <a:pt x="279" y="86"/>
                  </a:lnTo>
                  <a:lnTo>
                    <a:pt x="277" y="87"/>
                  </a:lnTo>
                  <a:lnTo>
                    <a:pt x="276" y="87"/>
                  </a:lnTo>
                  <a:lnTo>
                    <a:pt x="276" y="87"/>
                  </a:lnTo>
                  <a:lnTo>
                    <a:pt x="274" y="87"/>
                  </a:lnTo>
                  <a:lnTo>
                    <a:pt x="274" y="87"/>
                  </a:lnTo>
                  <a:lnTo>
                    <a:pt x="272" y="87"/>
                  </a:lnTo>
                  <a:lnTo>
                    <a:pt x="272" y="87"/>
                  </a:lnTo>
                  <a:lnTo>
                    <a:pt x="271" y="89"/>
                  </a:lnTo>
                  <a:lnTo>
                    <a:pt x="271" y="89"/>
                  </a:lnTo>
                  <a:lnTo>
                    <a:pt x="269" y="90"/>
                  </a:lnTo>
                  <a:lnTo>
                    <a:pt x="269" y="90"/>
                  </a:lnTo>
                  <a:lnTo>
                    <a:pt x="269" y="90"/>
                  </a:lnTo>
                  <a:lnTo>
                    <a:pt x="268" y="92"/>
                  </a:lnTo>
                  <a:lnTo>
                    <a:pt x="268" y="92"/>
                  </a:lnTo>
                  <a:lnTo>
                    <a:pt x="268" y="92"/>
                  </a:lnTo>
                  <a:lnTo>
                    <a:pt x="268" y="93"/>
                  </a:lnTo>
                  <a:lnTo>
                    <a:pt x="265" y="93"/>
                  </a:lnTo>
                  <a:lnTo>
                    <a:pt x="263" y="95"/>
                  </a:lnTo>
                  <a:lnTo>
                    <a:pt x="263" y="95"/>
                  </a:lnTo>
                  <a:lnTo>
                    <a:pt x="261" y="97"/>
                  </a:lnTo>
                  <a:lnTo>
                    <a:pt x="260" y="97"/>
                  </a:lnTo>
                  <a:lnTo>
                    <a:pt x="258" y="98"/>
                  </a:lnTo>
                  <a:lnTo>
                    <a:pt x="258" y="100"/>
                  </a:lnTo>
                  <a:lnTo>
                    <a:pt x="258" y="100"/>
                  </a:lnTo>
                  <a:lnTo>
                    <a:pt x="258" y="100"/>
                  </a:lnTo>
                  <a:lnTo>
                    <a:pt x="258" y="101"/>
                  </a:lnTo>
                  <a:lnTo>
                    <a:pt x="258" y="101"/>
                  </a:lnTo>
                  <a:lnTo>
                    <a:pt x="257" y="101"/>
                  </a:lnTo>
                  <a:lnTo>
                    <a:pt x="257" y="100"/>
                  </a:lnTo>
                  <a:lnTo>
                    <a:pt x="255" y="101"/>
                  </a:lnTo>
                  <a:lnTo>
                    <a:pt x="255" y="101"/>
                  </a:lnTo>
                  <a:lnTo>
                    <a:pt x="255" y="101"/>
                  </a:lnTo>
                  <a:lnTo>
                    <a:pt x="255" y="103"/>
                  </a:lnTo>
                  <a:lnTo>
                    <a:pt x="255" y="103"/>
                  </a:lnTo>
                  <a:lnTo>
                    <a:pt x="254" y="103"/>
                  </a:lnTo>
                  <a:lnTo>
                    <a:pt x="254" y="104"/>
                  </a:lnTo>
                  <a:lnTo>
                    <a:pt x="252" y="104"/>
                  </a:lnTo>
                  <a:lnTo>
                    <a:pt x="250" y="106"/>
                  </a:lnTo>
                  <a:lnTo>
                    <a:pt x="249" y="108"/>
                  </a:lnTo>
                  <a:lnTo>
                    <a:pt x="249" y="111"/>
                  </a:lnTo>
                  <a:lnTo>
                    <a:pt x="247" y="112"/>
                  </a:lnTo>
                  <a:lnTo>
                    <a:pt x="246" y="112"/>
                  </a:lnTo>
                  <a:lnTo>
                    <a:pt x="246" y="114"/>
                  </a:lnTo>
                  <a:lnTo>
                    <a:pt x="244" y="116"/>
                  </a:lnTo>
                  <a:lnTo>
                    <a:pt x="243" y="117"/>
                  </a:lnTo>
                  <a:lnTo>
                    <a:pt x="241" y="120"/>
                  </a:lnTo>
                  <a:lnTo>
                    <a:pt x="238" y="122"/>
                  </a:lnTo>
                  <a:lnTo>
                    <a:pt x="236" y="123"/>
                  </a:lnTo>
                  <a:lnTo>
                    <a:pt x="235" y="123"/>
                  </a:lnTo>
                  <a:lnTo>
                    <a:pt x="235" y="125"/>
                  </a:lnTo>
                  <a:lnTo>
                    <a:pt x="235" y="127"/>
                  </a:lnTo>
                  <a:lnTo>
                    <a:pt x="231" y="128"/>
                  </a:lnTo>
                  <a:lnTo>
                    <a:pt x="231" y="130"/>
                  </a:lnTo>
                  <a:lnTo>
                    <a:pt x="230" y="130"/>
                  </a:lnTo>
                  <a:lnTo>
                    <a:pt x="230" y="131"/>
                  </a:lnTo>
                  <a:lnTo>
                    <a:pt x="230" y="133"/>
                  </a:lnTo>
                  <a:lnTo>
                    <a:pt x="228" y="134"/>
                  </a:lnTo>
                  <a:lnTo>
                    <a:pt x="227" y="136"/>
                  </a:lnTo>
                  <a:lnTo>
                    <a:pt x="228" y="138"/>
                  </a:lnTo>
                  <a:lnTo>
                    <a:pt x="228" y="139"/>
                  </a:lnTo>
                  <a:lnTo>
                    <a:pt x="228" y="141"/>
                  </a:lnTo>
                  <a:lnTo>
                    <a:pt x="227" y="141"/>
                  </a:lnTo>
                  <a:lnTo>
                    <a:pt x="227" y="142"/>
                  </a:lnTo>
                  <a:lnTo>
                    <a:pt x="227" y="142"/>
                  </a:lnTo>
                  <a:lnTo>
                    <a:pt x="227" y="144"/>
                  </a:lnTo>
                  <a:lnTo>
                    <a:pt x="227" y="145"/>
                  </a:lnTo>
                  <a:lnTo>
                    <a:pt x="227" y="147"/>
                  </a:lnTo>
                  <a:lnTo>
                    <a:pt x="225" y="149"/>
                  </a:lnTo>
                  <a:lnTo>
                    <a:pt x="225" y="150"/>
                  </a:lnTo>
                  <a:lnTo>
                    <a:pt x="225" y="150"/>
                  </a:lnTo>
                  <a:lnTo>
                    <a:pt x="225" y="152"/>
                  </a:lnTo>
                  <a:lnTo>
                    <a:pt x="225" y="152"/>
                  </a:lnTo>
                  <a:lnTo>
                    <a:pt x="225" y="153"/>
                  </a:lnTo>
                  <a:lnTo>
                    <a:pt x="225" y="155"/>
                  </a:lnTo>
                  <a:lnTo>
                    <a:pt x="224" y="155"/>
                  </a:lnTo>
                  <a:lnTo>
                    <a:pt x="224" y="156"/>
                  </a:lnTo>
                  <a:lnTo>
                    <a:pt x="222" y="156"/>
                  </a:lnTo>
                  <a:lnTo>
                    <a:pt x="224" y="158"/>
                  </a:lnTo>
                  <a:lnTo>
                    <a:pt x="224" y="158"/>
                  </a:lnTo>
                  <a:lnTo>
                    <a:pt x="222" y="160"/>
                  </a:lnTo>
                  <a:lnTo>
                    <a:pt x="224" y="161"/>
                  </a:lnTo>
                  <a:lnTo>
                    <a:pt x="224" y="161"/>
                  </a:lnTo>
                  <a:lnTo>
                    <a:pt x="224" y="163"/>
                  </a:lnTo>
                  <a:lnTo>
                    <a:pt x="222" y="166"/>
                  </a:lnTo>
                  <a:lnTo>
                    <a:pt x="222" y="168"/>
                  </a:lnTo>
                  <a:lnTo>
                    <a:pt x="224" y="174"/>
                  </a:lnTo>
                  <a:lnTo>
                    <a:pt x="222" y="174"/>
                  </a:lnTo>
                  <a:lnTo>
                    <a:pt x="222" y="175"/>
                  </a:lnTo>
                  <a:lnTo>
                    <a:pt x="220" y="175"/>
                  </a:lnTo>
                  <a:lnTo>
                    <a:pt x="220" y="175"/>
                  </a:lnTo>
                  <a:lnTo>
                    <a:pt x="219" y="175"/>
                  </a:lnTo>
                  <a:lnTo>
                    <a:pt x="219" y="179"/>
                  </a:lnTo>
                  <a:lnTo>
                    <a:pt x="217" y="185"/>
                  </a:lnTo>
                  <a:lnTo>
                    <a:pt x="217" y="186"/>
                  </a:lnTo>
                  <a:lnTo>
                    <a:pt x="219" y="188"/>
                  </a:lnTo>
                  <a:lnTo>
                    <a:pt x="219" y="190"/>
                  </a:lnTo>
                  <a:lnTo>
                    <a:pt x="219" y="191"/>
                  </a:lnTo>
                  <a:lnTo>
                    <a:pt x="219" y="193"/>
                  </a:lnTo>
                  <a:lnTo>
                    <a:pt x="219" y="194"/>
                  </a:lnTo>
                  <a:lnTo>
                    <a:pt x="219" y="194"/>
                  </a:lnTo>
                  <a:lnTo>
                    <a:pt x="217" y="194"/>
                  </a:lnTo>
                  <a:lnTo>
                    <a:pt x="219" y="197"/>
                  </a:lnTo>
                  <a:lnTo>
                    <a:pt x="219" y="199"/>
                  </a:lnTo>
                  <a:lnTo>
                    <a:pt x="220" y="201"/>
                  </a:lnTo>
                  <a:lnTo>
                    <a:pt x="228" y="205"/>
                  </a:lnTo>
                  <a:lnTo>
                    <a:pt x="231" y="207"/>
                  </a:lnTo>
                  <a:lnTo>
                    <a:pt x="235" y="210"/>
                  </a:lnTo>
                  <a:lnTo>
                    <a:pt x="238" y="212"/>
                  </a:lnTo>
                  <a:lnTo>
                    <a:pt x="238" y="215"/>
                  </a:lnTo>
                  <a:lnTo>
                    <a:pt x="235" y="218"/>
                  </a:lnTo>
                  <a:lnTo>
                    <a:pt x="235" y="221"/>
                  </a:lnTo>
                  <a:lnTo>
                    <a:pt x="235" y="223"/>
                  </a:lnTo>
                  <a:lnTo>
                    <a:pt x="236" y="226"/>
                  </a:lnTo>
                  <a:lnTo>
                    <a:pt x="239" y="227"/>
                  </a:lnTo>
                  <a:lnTo>
                    <a:pt x="241" y="229"/>
                  </a:lnTo>
                  <a:lnTo>
                    <a:pt x="244" y="229"/>
                  </a:lnTo>
                  <a:lnTo>
                    <a:pt x="244" y="229"/>
                  </a:lnTo>
                  <a:lnTo>
                    <a:pt x="244" y="229"/>
                  </a:lnTo>
                  <a:lnTo>
                    <a:pt x="244" y="235"/>
                  </a:lnTo>
                  <a:lnTo>
                    <a:pt x="244" y="237"/>
                  </a:lnTo>
                  <a:lnTo>
                    <a:pt x="244" y="238"/>
                  </a:lnTo>
                  <a:lnTo>
                    <a:pt x="238" y="246"/>
                  </a:lnTo>
                  <a:lnTo>
                    <a:pt x="235" y="251"/>
                  </a:lnTo>
                  <a:lnTo>
                    <a:pt x="233" y="254"/>
                  </a:lnTo>
                  <a:lnTo>
                    <a:pt x="231" y="257"/>
                  </a:lnTo>
                  <a:lnTo>
                    <a:pt x="230" y="259"/>
                  </a:lnTo>
                  <a:lnTo>
                    <a:pt x="222" y="264"/>
                  </a:lnTo>
                  <a:lnTo>
                    <a:pt x="211" y="267"/>
                  </a:lnTo>
                  <a:lnTo>
                    <a:pt x="202" y="270"/>
                  </a:lnTo>
                  <a:lnTo>
                    <a:pt x="198" y="270"/>
                  </a:lnTo>
                  <a:lnTo>
                    <a:pt x="183" y="271"/>
                  </a:lnTo>
                  <a:lnTo>
                    <a:pt x="181" y="273"/>
                  </a:lnTo>
                  <a:lnTo>
                    <a:pt x="176" y="271"/>
                  </a:lnTo>
                  <a:lnTo>
                    <a:pt x="173" y="273"/>
                  </a:lnTo>
                  <a:lnTo>
                    <a:pt x="170" y="271"/>
                  </a:lnTo>
                  <a:lnTo>
                    <a:pt x="167" y="271"/>
                  </a:lnTo>
                  <a:lnTo>
                    <a:pt x="165" y="270"/>
                  </a:lnTo>
                  <a:lnTo>
                    <a:pt x="162" y="270"/>
                  </a:lnTo>
                  <a:lnTo>
                    <a:pt x="162" y="270"/>
                  </a:lnTo>
                  <a:lnTo>
                    <a:pt x="164" y="273"/>
                  </a:lnTo>
                  <a:lnTo>
                    <a:pt x="162" y="275"/>
                  </a:lnTo>
                  <a:lnTo>
                    <a:pt x="164" y="276"/>
                  </a:lnTo>
                  <a:lnTo>
                    <a:pt x="164" y="276"/>
                  </a:lnTo>
                  <a:lnTo>
                    <a:pt x="165" y="278"/>
                  </a:lnTo>
                  <a:lnTo>
                    <a:pt x="167" y="279"/>
                  </a:lnTo>
                  <a:lnTo>
                    <a:pt x="165" y="279"/>
                  </a:lnTo>
                  <a:lnTo>
                    <a:pt x="165" y="279"/>
                  </a:lnTo>
                  <a:lnTo>
                    <a:pt x="167" y="281"/>
                  </a:lnTo>
                  <a:lnTo>
                    <a:pt x="167" y="283"/>
                  </a:lnTo>
                  <a:lnTo>
                    <a:pt x="165" y="287"/>
                  </a:lnTo>
                  <a:lnTo>
                    <a:pt x="164" y="287"/>
                  </a:lnTo>
                  <a:lnTo>
                    <a:pt x="164" y="287"/>
                  </a:lnTo>
                  <a:lnTo>
                    <a:pt x="162" y="289"/>
                  </a:lnTo>
                  <a:lnTo>
                    <a:pt x="162" y="294"/>
                  </a:lnTo>
                  <a:lnTo>
                    <a:pt x="161" y="295"/>
                  </a:lnTo>
                  <a:lnTo>
                    <a:pt x="162" y="297"/>
                  </a:lnTo>
                  <a:lnTo>
                    <a:pt x="164" y="301"/>
                  </a:lnTo>
                  <a:lnTo>
                    <a:pt x="164" y="303"/>
                  </a:lnTo>
                  <a:lnTo>
                    <a:pt x="162" y="305"/>
                  </a:lnTo>
                  <a:lnTo>
                    <a:pt x="156" y="308"/>
                  </a:lnTo>
                  <a:lnTo>
                    <a:pt x="154" y="308"/>
                  </a:lnTo>
                  <a:lnTo>
                    <a:pt x="149" y="309"/>
                  </a:lnTo>
                  <a:lnTo>
                    <a:pt x="145" y="309"/>
                  </a:lnTo>
                  <a:lnTo>
                    <a:pt x="142" y="309"/>
                  </a:lnTo>
                  <a:lnTo>
                    <a:pt x="137" y="306"/>
                  </a:lnTo>
                  <a:lnTo>
                    <a:pt x="134" y="305"/>
                  </a:lnTo>
                  <a:lnTo>
                    <a:pt x="129" y="305"/>
                  </a:lnTo>
                  <a:lnTo>
                    <a:pt x="126" y="303"/>
                  </a:lnTo>
                  <a:lnTo>
                    <a:pt x="127" y="303"/>
                  </a:lnTo>
                  <a:lnTo>
                    <a:pt x="127" y="303"/>
                  </a:lnTo>
                  <a:lnTo>
                    <a:pt x="126" y="301"/>
                  </a:lnTo>
                  <a:lnTo>
                    <a:pt x="126" y="301"/>
                  </a:lnTo>
                  <a:lnTo>
                    <a:pt x="123" y="303"/>
                  </a:lnTo>
                  <a:lnTo>
                    <a:pt x="123" y="305"/>
                  </a:lnTo>
                  <a:lnTo>
                    <a:pt x="123" y="306"/>
                  </a:lnTo>
                  <a:lnTo>
                    <a:pt x="121" y="308"/>
                  </a:lnTo>
                  <a:lnTo>
                    <a:pt x="123" y="311"/>
                  </a:lnTo>
                  <a:lnTo>
                    <a:pt x="124" y="316"/>
                  </a:lnTo>
                  <a:lnTo>
                    <a:pt x="124" y="319"/>
                  </a:lnTo>
                  <a:lnTo>
                    <a:pt x="123" y="323"/>
                  </a:lnTo>
                  <a:lnTo>
                    <a:pt x="124" y="325"/>
                  </a:lnTo>
                  <a:lnTo>
                    <a:pt x="126" y="327"/>
                  </a:lnTo>
                  <a:lnTo>
                    <a:pt x="129" y="328"/>
                  </a:lnTo>
                  <a:lnTo>
                    <a:pt x="129" y="328"/>
                  </a:lnTo>
                  <a:lnTo>
                    <a:pt x="131" y="328"/>
                  </a:lnTo>
                  <a:lnTo>
                    <a:pt x="131" y="328"/>
                  </a:lnTo>
                  <a:lnTo>
                    <a:pt x="131" y="328"/>
                  </a:lnTo>
                  <a:lnTo>
                    <a:pt x="131" y="330"/>
                  </a:lnTo>
                  <a:lnTo>
                    <a:pt x="131" y="331"/>
                  </a:lnTo>
                  <a:lnTo>
                    <a:pt x="132" y="331"/>
                  </a:lnTo>
                  <a:lnTo>
                    <a:pt x="135" y="331"/>
                  </a:lnTo>
                  <a:lnTo>
                    <a:pt x="137" y="331"/>
                  </a:lnTo>
                  <a:lnTo>
                    <a:pt x="137" y="330"/>
                  </a:lnTo>
                  <a:lnTo>
                    <a:pt x="138" y="328"/>
                  </a:lnTo>
                  <a:lnTo>
                    <a:pt x="135" y="328"/>
                  </a:lnTo>
                  <a:lnTo>
                    <a:pt x="135" y="328"/>
                  </a:lnTo>
                  <a:lnTo>
                    <a:pt x="137" y="327"/>
                  </a:lnTo>
                  <a:lnTo>
                    <a:pt x="140" y="327"/>
                  </a:lnTo>
                  <a:lnTo>
                    <a:pt x="142" y="325"/>
                  </a:lnTo>
                  <a:lnTo>
                    <a:pt x="143" y="327"/>
                  </a:lnTo>
                  <a:lnTo>
                    <a:pt x="143" y="327"/>
                  </a:lnTo>
                  <a:lnTo>
                    <a:pt x="143" y="328"/>
                  </a:lnTo>
                  <a:lnTo>
                    <a:pt x="145" y="331"/>
                  </a:lnTo>
                  <a:lnTo>
                    <a:pt x="145" y="333"/>
                  </a:lnTo>
                  <a:lnTo>
                    <a:pt x="145" y="336"/>
                  </a:lnTo>
                  <a:lnTo>
                    <a:pt x="143" y="336"/>
                  </a:lnTo>
                  <a:lnTo>
                    <a:pt x="143" y="338"/>
                  </a:lnTo>
                  <a:lnTo>
                    <a:pt x="138" y="339"/>
                  </a:lnTo>
                  <a:lnTo>
                    <a:pt x="137" y="339"/>
                  </a:lnTo>
                  <a:lnTo>
                    <a:pt x="135" y="338"/>
                  </a:lnTo>
                  <a:lnTo>
                    <a:pt x="135" y="335"/>
                  </a:lnTo>
                  <a:lnTo>
                    <a:pt x="134" y="333"/>
                  </a:lnTo>
                  <a:lnTo>
                    <a:pt x="132" y="333"/>
                  </a:lnTo>
                  <a:lnTo>
                    <a:pt x="129" y="333"/>
                  </a:lnTo>
                  <a:lnTo>
                    <a:pt x="127" y="335"/>
                  </a:lnTo>
                  <a:lnTo>
                    <a:pt x="124" y="336"/>
                  </a:lnTo>
                  <a:lnTo>
                    <a:pt x="124" y="338"/>
                  </a:lnTo>
                  <a:lnTo>
                    <a:pt x="129" y="339"/>
                  </a:lnTo>
                  <a:lnTo>
                    <a:pt x="132" y="341"/>
                  </a:lnTo>
                  <a:lnTo>
                    <a:pt x="134" y="341"/>
                  </a:lnTo>
                  <a:lnTo>
                    <a:pt x="134" y="341"/>
                  </a:lnTo>
                  <a:lnTo>
                    <a:pt x="134" y="341"/>
                  </a:lnTo>
                  <a:lnTo>
                    <a:pt x="132" y="342"/>
                  </a:lnTo>
                  <a:lnTo>
                    <a:pt x="129" y="344"/>
                  </a:lnTo>
                  <a:lnTo>
                    <a:pt x="126" y="344"/>
                  </a:lnTo>
                  <a:lnTo>
                    <a:pt x="124" y="346"/>
                  </a:lnTo>
                  <a:lnTo>
                    <a:pt x="121" y="350"/>
                  </a:lnTo>
                  <a:lnTo>
                    <a:pt x="121" y="352"/>
                  </a:lnTo>
                  <a:lnTo>
                    <a:pt x="120" y="352"/>
                  </a:lnTo>
                  <a:lnTo>
                    <a:pt x="120" y="355"/>
                  </a:lnTo>
                  <a:lnTo>
                    <a:pt x="121" y="360"/>
                  </a:lnTo>
                  <a:lnTo>
                    <a:pt x="120" y="361"/>
                  </a:lnTo>
                  <a:lnTo>
                    <a:pt x="120" y="363"/>
                  </a:lnTo>
                  <a:lnTo>
                    <a:pt x="120" y="364"/>
                  </a:lnTo>
                  <a:lnTo>
                    <a:pt x="120" y="368"/>
                  </a:lnTo>
                  <a:lnTo>
                    <a:pt x="115" y="371"/>
                  </a:lnTo>
                  <a:lnTo>
                    <a:pt x="113" y="372"/>
                  </a:lnTo>
                  <a:lnTo>
                    <a:pt x="115" y="374"/>
                  </a:lnTo>
                  <a:lnTo>
                    <a:pt x="115" y="375"/>
                  </a:lnTo>
                  <a:lnTo>
                    <a:pt x="115" y="377"/>
                  </a:lnTo>
                  <a:lnTo>
                    <a:pt x="113" y="377"/>
                  </a:lnTo>
                  <a:lnTo>
                    <a:pt x="107" y="375"/>
                  </a:lnTo>
                  <a:lnTo>
                    <a:pt x="105" y="377"/>
                  </a:lnTo>
                  <a:lnTo>
                    <a:pt x="102" y="379"/>
                  </a:lnTo>
                  <a:lnTo>
                    <a:pt x="102" y="379"/>
                  </a:lnTo>
                  <a:lnTo>
                    <a:pt x="101" y="380"/>
                  </a:lnTo>
                  <a:lnTo>
                    <a:pt x="97" y="380"/>
                  </a:lnTo>
                  <a:lnTo>
                    <a:pt x="96" y="382"/>
                  </a:lnTo>
                  <a:lnTo>
                    <a:pt x="91" y="386"/>
                  </a:lnTo>
                  <a:lnTo>
                    <a:pt x="90" y="390"/>
                  </a:lnTo>
                  <a:lnTo>
                    <a:pt x="86" y="394"/>
                  </a:lnTo>
                  <a:lnTo>
                    <a:pt x="86" y="396"/>
                  </a:lnTo>
                  <a:lnTo>
                    <a:pt x="86" y="398"/>
                  </a:lnTo>
                  <a:lnTo>
                    <a:pt x="86" y="399"/>
                  </a:lnTo>
                  <a:lnTo>
                    <a:pt x="86" y="401"/>
                  </a:lnTo>
                  <a:lnTo>
                    <a:pt x="88" y="402"/>
                  </a:lnTo>
                  <a:lnTo>
                    <a:pt x="90" y="404"/>
                  </a:lnTo>
                  <a:lnTo>
                    <a:pt x="99" y="413"/>
                  </a:lnTo>
                  <a:lnTo>
                    <a:pt x="101" y="413"/>
                  </a:lnTo>
                  <a:lnTo>
                    <a:pt x="110" y="415"/>
                  </a:lnTo>
                  <a:lnTo>
                    <a:pt x="112" y="415"/>
                  </a:lnTo>
                  <a:lnTo>
                    <a:pt x="113" y="416"/>
                  </a:lnTo>
                  <a:lnTo>
                    <a:pt x="113" y="418"/>
                  </a:lnTo>
                  <a:lnTo>
                    <a:pt x="113" y="423"/>
                  </a:lnTo>
                  <a:lnTo>
                    <a:pt x="112" y="424"/>
                  </a:lnTo>
                  <a:lnTo>
                    <a:pt x="112" y="426"/>
                  </a:lnTo>
                  <a:lnTo>
                    <a:pt x="109" y="427"/>
                  </a:lnTo>
                  <a:lnTo>
                    <a:pt x="107" y="427"/>
                  </a:lnTo>
                  <a:lnTo>
                    <a:pt x="107" y="427"/>
                  </a:lnTo>
                  <a:lnTo>
                    <a:pt x="109" y="427"/>
                  </a:lnTo>
                  <a:lnTo>
                    <a:pt x="110" y="427"/>
                  </a:lnTo>
                  <a:lnTo>
                    <a:pt x="112" y="427"/>
                  </a:lnTo>
                  <a:lnTo>
                    <a:pt x="112" y="429"/>
                  </a:lnTo>
                  <a:lnTo>
                    <a:pt x="112" y="431"/>
                  </a:lnTo>
                  <a:lnTo>
                    <a:pt x="110" y="431"/>
                  </a:lnTo>
                  <a:lnTo>
                    <a:pt x="110" y="432"/>
                  </a:lnTo>
                  <a:lnTo>
                    <a:pt x="104" y="437"/>
                  </a:lnTo>
                  <a:lnTo>
                    <a:pt x="101" y="438"/>
                  </a:lnTo>
                  <a:lnTo>
                    <a:pt x="99" y="440"/>
                  </a:lnTo>
                  <a:lnTo>
                    <a:pt x="94" y="442"/>
                  </a:lnTo>
                  <a:lnTo>
                    <a:pt x="93" y="443"/>
                  </a:lnTo>
                  <a:lnTo>
                    <a:pt x="91" y="446"/>
                  </a:lnTo>
                  <a:lnTo>
                    <a:pt x="88" y="448"/>
                  </a:lnTo>
                  <a:lnTo>
                    <a:pt x="85" y="454"/>
                  </a:lnTo>
                  <a:lnTo>
                    <a:pt x="85" y="454"/>
                  </a:lnTo>
                  <a:lnTo>
                    <a:pt x="85" y="456"/>
                  </a:lnTo>
                  <a:lnTo>
                    <a:pt x="83" y="465"/>
                  </a:lnTo>
                  <a:lnTo>
                    <a:pt x="83" y="467"/>
                  </a:lnTo>
                  <a:lnTo>
                    <a:pt x="82" y="468"/>
                  </a:lnTo>
                  <a:lnTo>
                    <a:pt x="79" y="470"/>
                  </a:lnTo>
                  <a:lnTo>
                    <a:pt x="77" y="470"/>
                  </a:lnTo>
                  <a:lnTo>
                    <a:pt x="75" y="468"/>
                  </a:lnTo>
                  <a:lnTo>
                    <a:pt x="74" y="467"/>
                  </a:lnTo>
                  <a:lnTo>
                    <a:pt x="72" y="465"/>
                  </a:lnTo>
                  <a:lnTo>
                    <a:pt x="71" y="464"/>
                  </a:lnTo>
                  <a:lnTo>
                    <a:pt x="71" y="464"/>
                  </a:lnTo>
                  <a:lnTo>
                    <a:pt x="72" y="465"/>
                  </a:lnTo>
                  <a:lnTo>
                    <a:pt x="71" y="467"/>
                  </a:lnTo>
                  <a:lnTo>
                    <a:pt x="68" y="467"/>
                  </a:lnTo>
                  <a:lnTo>
                    <a:pt x="66" y="468"/>
                  </a:lnTo>
                  <a:lnTo>
                    <a:pt x="71" y="468"/>
                  </a:lnTo>
                  <a:lnTo>
                    <a:pt x="72" y="468"/>
                  </a:lnTo>
                  <a:lnTo>
                    <a:pt x="74" y="468"/>
                  </a:lnTo>
                  <a:lnTo>
                    <a:pt x="74" y="470"/>
                  </a:lnTo>
                  <a:lnTo>
                    <a:pt x="75" y="472"/>
                  </a:lnTo>
                  <a:lnTo>
                    <a:pt x="74" y="472"/>
                  </a:lnTo>
                  <a:lnTo>
                    <a:pt x="72" y="472"/>
                  </a:lnTo>
                  <a:lnTo>
                    <a:pt x="71" y="473"/>
                  </a:lnTo>
                  <a:lnTo>
                    <a:pt x="68" y="475"/>
                  </a:lnTo>
                  <a:lnTo>
                    <a:pt x="66" y="478"/>
                  </a:lnTo>
                  <a:lnTo>
                    <a:pt x="64" y="479"/>
                  </a:lnTo>
                  <a:lnTo>
                    <a:pt x="64" y="483"/>
                  </a:lnTo>
                  <a:lnTo>
                    <a:pt x="64" y="484"/>
                  </a:lnTo>
                  <a:lnTo>
                    <a:pt x="63" y="486"/>
                  </a:lnTo>
                  <a:lnTo>
                    <a:pt x="61" y="487"/>
                  </a:lnTo>
                  <a:lnTo>
                    <a:pt x="61" y="487"/>
                  </a:lnTo>
                  <a:lnTo>
                    <a:pt x="63" y="487"/>
                  </a:lnTo>
                  <a:lnTo>
                    <a:pt x="63" y="487"/>
                  </a:lnTo>
                  <a:lnTo>
                    <a:pt x="64" y="489"/>
                  </a:lnTo>
                  <a:lnTo>
                    <a:pt x="66" y="492"/>
                  </a:lnTo>
                  <a:lnTo>
                    <a:pt x="66" y="495"/>
                  </a:lnTo>
                  <a:lnTo>
                    <a:pt x="66" y="497"/>
                  </a:lnTo>
                  <a:lnTo>
                    <a:pt x="66" y="497"/>
                  </a:lnTo>
                  <a:lnTo>
                    <a:pt x="63" y="498"/>
                  </a:lnTo>
                  <a:lnTo>
                    <a:pt x="61" y="498"/>
                  </a:lnTo>
                  <a:lnTo>
                    <a:pt x="60" y="498"/>
                  </a:lnTo>
                  <a:lnTo>
                    <a:pt x="60" y="498"/>
                  </a:lnTo>
                  <a:lnTo>
                    <a:pt x="61" y="498"/>
                  </a:lnTo>
                  <a:lnTo>
                    <a:pt x="64" y="500"/>
                  </a:lnTo>
                  <a:lnTo>
                    <a:pt x="66" y="498"/>
                  </a:lnTo>
                  <a:lnTo>
                    <a:pt x="68" y="500"/>
                  </a:lnTo>
                  <a:lnTo>
                    <a:pt x="68" y="500"/>
                  </a:lnTo>
                  <a:lnTo>
                    <a:pt x="71" y="506"/>
                  </a:lnTo>
                  <a:lnTo>
                    <a:pt x="74" y="509"/>
                  </a:lnTo>
                  <a:lnTo>
                    <a:pt x="75" y="513"/>
                  </a:lnTo>
                  <a:lnTo>
                    <a:pt x="74" y="513"/>
                  </a:lnTo>
                  <a:lnTo>
                    <a:pt x="74" y="511"/>
                  </a:lnTo>
                  <a:lnTo>
                    <a:pt x="72" y="511"/>
                  </a:lnTo>
                  <a:lnTo>
                    <a:pt x="71" y="511"/>
                  </a:lnTo>
                  <a:lnTo>
                    <a:pt x="68" y="509"/>
                  </a:lnTo>
                  <a:lnTo>
                    <a:pt x="63" y="509"/>
                  </a:lnTo>
                  <a:lnTo>
                    <a:pt x="60" y="509"/>
                  </a:lnTo>
                  <a:lnTo>
                    <a:pt x="56" y="508"/>
                  </a:lnTo>
                  <a:lnTo>
                    <a:pt x="52" y="506"/>
                  </a:lnTo>
                  <a:lnTo>
                    <a:pt x="45" y="506"/>
                  </a:lnTo>
                  <a:lnTo>
                    <a:pt x="38" y="506"/>
                  </a:lnTo>
                  <a:lnTo>
                    <a:pt x="31" y="506"/>
                  </a:lnTo>
                  <a:lnTo>
                    <a:pt x="27" y="506"/>
                  </a:lnTo>
                  <a:lnTo>
                    <a:pt x="23" y="506"/>
                  </a:lnTo>
                  <a:lnTo>
                    <a:pt x="23" y="505"/>
                  </a:lnTo>
                  <a:lnTo>
                    <a:pt x="23" y="503"/>
                  </a:lnTo>
                  <a:lnTo>
                    <a:pt x="22" y="503"/>
                  </a:lnTo>
                  <a:lnTo>
                    <a:pt x="20" y="502"/>
                  </a:lnTo>
                  <a:lnTo>
                    <a:pt x="19" y="500"/>
                  </a:lnTo>
                  <a:lnTo>
                    <a:pt x="19" y="498"/>
                  </a:lnTo>
                  <a:lnTo>
                    <a:pt x="17" y="497"/>
                  </a:lnTo>
                  <a:lnTo>
                    <a:pt x="17" y="495"/>
                  </a:lnTo>
                  <a:lnTo>
                    <a:pt x="19" y="492"/>
                  </a:lnTo>
                  <a:lnTo>
                    <a:pt x="19" y="490"/>
                  </a:lnTo>
                  <a:lnTo>
                    <a:pt x="17" y="490"/>
                  </a:lnTo>
                  <a:lnTo>
                    <a:pt x="17" y="489"/>
                  </a:lnTo>
                  <a:lnTo>
                    <a:pt x="17" y="487"/>
                  </a:lnTo>
                  <a:lnTo>
                    <a:pt x="19" y="487"/>
                  </a:lnTo>
                  <a:lnTo>
                    <a:pt x="19" y="486"/>
                  </a:lnTo>
                  <a:lnTo>
                    <a:pt x="19" y="483"/>
                  </a:lnTo>
                  <a:lnTo>
                    <a:pt x="19" y="481"/>
                  </a:lnTo>
                  <a:lnTo>
                    <a:pt x="17" y="479"/>
                  </a:lnTo>
                  <a:lnTo>
                    <a:pt x="17" y="479"/>
                  </a:lnTo>
                  <a:lnTo>
                    <a:pt x="15" y="479"/>
                  </a:lnTo>
                  <a:lnTo>
                    <a:pt x="14" y="479"/>
                  </a:lnTo>
                  <a:lnTo>
                    <a:pt x="11" y="479"/>
                  </a:lnTo>
                  <a:lnTo>
                    <a:pt x="11" y="481"/>
                  </a:lnTo>
                  <a:lnTo>
                    <a:pt x="9" y="481"/>
                  </a:lnTo>
                  <a:lnTo>
                    <a:pt x="8" y="483"/>
                  </a:lnTo>
                  <a:lnTo>
                    <a:pt x="6" y="483"/>
                  </a:lnTo>
                  <a:lnTo>
                    <a:pt x="6" y="481"/>
                  </a:lnTo>
                  <a:lnTo>
                    <a:pt x="6" y="479"/>
                  </a:lnTo>
                  <a:lnTo>
                    <a:pt x="4" y="478"/>
                  </a:lnTo>
                  <a:lnTo>
                    <a:pt x="4" y="476"/>
                  </a:lnTo>
                  <a:lnTo>
                    <a:pt x="4" y="475"/>
                  </a:lnTo>
                  <a:lnTo>
                    <a:pt x="3" y="472"/>
                  </a:lnTo>
                  <a:lnTo>
                    <a:pt x="1" y="470"/>
                  </a:lnTo>
                  <a:lnTo>
                    <a:pt x="1" y="468"/>
                  </a:lnTo>
                  <a:lnTo>
                    <a:pt x="1" y="467"/>
                  </a:lnTo>
                  <a:lnTo>
                    <a:pt x="1" y="464"/>
                  </a:lnTo>
                  <a:lnTo>
                    <a:pt x="1" y="462"/>
                  </a:lnTo>
                  <a:lnTo>
                    <a:pt x="0" y="461"/>
                  </a:lnTo>
                  <a:lnTo>
                    <a:pt x="0" y="457"/>
                  </a:lnTo>
                  <a:lnTo>
                    <a:pt x="1" y="457"/>
                  </a:lnTo>
                  <a:lnTo>
                    <a:pt x="1" y="456"/>
                  </a:lnTo>
                  <a:lnTo>
                    <a:pt x="6" y="454"/>
                  </a:lnTo>
                  <a:lnTo>
                    <a:pt x="6" y="453"/>
                  </a:lnTo>
                  <a:lnTo>
                    <a:pt x="8" y="451"/>
                  </a:lnTo>
                  <a:lnTo>
                    <a:pt x="8" y="450"/>
                  </a:lnTo>
                  <a:lnTo>
                    <a:pt x="9" y="450"/>
                  </a:lnTo>
                  <a:lnTo>
                    <a:pt x="11" y="448"/>
                  </a:lnTo>
                  <a:lnTo>
                    <a:pt x="12" y="448"/>
                  </a:lnTo>
                  <a:lnTo>
                    <a:pt x="14" y="446"/>
                  </a:lnTo>
                  <a:lnTo>
                    <a:pt x="14" y="445"/>
                  </a:lnTo>
                  <a:lnTo>
                    <a:pt x="14" y="445"/>
                  </a:lnTo>
                  <a:lnTo>
                    <a:pt x="14" y="443"/>
                  </a:lnTo>
                  <a:lnTo>
                    <a:pt x="14" y="440"/>
                  </a:lnTo>
                  <a:lnTo>
                    <a:pt x="14" y="440"/>
                  </a:lnTo>
                  <a:lnTo>
                    <a:pt x="15" y="438"/>
                  </a:lnTo>
                  <a:lnTo>
                    <a:pt x="17" y="437"/>
                  </a:lnTo>
                  <a:lnTo>
                    <a:pt x="19" y="435"/>
                  </a:lnTo>
                  <a:lnTo>
                    <a:pt x="19" y="432"/>
                  </a:lnTo>
                  <a:lnTo>
                    <a:pt x="17" y="431"/>
                  </a:lnTo>
                  <a:lnTo>
                    <a:pt x="15" y="431"/>
                  </a:lnTo>
                  <a:lnTo>
                    <a:pt x="15" y="429"/>
                  </a:lnTo>
                  <a:lnTo>
                    <a:pt x="15" y="427"/>
                  </a:lnTo>
                  <a:lnTo>
                    <a:pt x="17" y="424"/>
                  </a:lnTo>
                  <a:lnTo>
                    <a:pt x="19" y="423"/>
                  </a:lnTo>
                  <a:lnTo>
                    <a:pt x="19" y="421"/>
                  </a:lnTo>
                  <a:lnTo>
                    <a:pt x="19" y="421"/>
                  </a:lnTo>
                  <a:lnTo>
                    <a:pt x="22" y="418"/>
                  </a:lnTo>
                  <a:lnTo>
                    <a:pt x="22" y="416"/>
                  </a:lnTo>
                  <a:lnTo>
                    <a:pt x="23" y="416"/>
                  </a:lnTo>
                  <a:lnTo>
                    <a:pt x="25" y="416"/>
                  </a:lnTo>
                  <a:lnTo>
                    <a:pt x="25" y="415"/>
                  </a:lnTo>
                  <a:lnTo>
                    <a:pt x="23" y="413"/>
                  </a:lnTo>
                  <a:lnTo>
                    <a:pt x="23" y="413"/>
                  </a:lnTo>
                  <a:lnTo>
                    <a:pt x="23" y="412"/>
                  </a:lnTo>
                  <a:lnTo>
                    <a:pt x="23" y="410"/>
                  </a:lnTo>
                  <a:lnTo>
                    <a:pt x="25" y="409"/>
                  </a:lnTo>
                  <a:lnTo>
                    <a:pt x="27" y="407"/>
                  </a:lnTo>
                  <a:lnTo>
                    <a:pt x="27" y="405"/>
                  </a:lnTo>
                  <a:lnTo>
                    <a:pt x="28" y="405"/>
                  </a:lnTo>
                  <a:lnTo>
                    <a:pt x="27" y="402"/>
                  </a:lnTo>
                  <a:lnTo>
                    <a:pt x="27" y="401"/>
                  </a:lnTo>
                  <a:lnTo>
                    <a:pt x="27" y="399"/>
                  </a:lnTo>
                  <a:lnTo>
                    <a:pt x="25" y="398"/>
                  </a:lnTo>
                  <a:lnTo>
                    <a:pt x="25" y="398"/>
                  </a:lnTo>
                  <a:lnTo>
                    <a:pt x="25" y="396"/>
                  </a:lnTo>
                  <a:lnTo>
                    <a:pt x="28" y="394"/>
                  </a:lnTo>
                  <a:lnTo>
                    <a:pt x="28" y="393"/>
                  </a:lnTo>
                  <a:lnTo>
                    <a:pt x="28" y="393"/>
                  </a:lnTo>
                  <a:lnTo>
                    <a:pt x="27" y="391"/>
                  </a:lnTo>
                  <a:lnTo>
                    <a:pt x="27" y="390"/>
                  </a:lnTo>
                  <a:lnTo>
                    <a:pt x="27" y="386"/>
                  </a:lnTo>
                  <a:lnTo>
                    <a:pt x="28" y="386"/>
                  </a:lnTo>
                  <a:lnTo>
                    <a:pt x="30" y="385"/>
                  </a:lnTo>
                  <a:lnTo>
                    <a:pt x="30" y="385"/>
                  </a:lnTo>
                  <a:lnTo>
                    <a:pt x="33" y="382"/>
                  </a:lnTo>
                  <a:lnTo>
                    <a:pt x="33" y="380"/>
                  </a:lnTo>
                  <a:lnTo>
                    <a:pt x="31" y="380"/>
                  </a:lnTo>
                  <a:lnTo>
                    <a:pt x="30" y="377"/>
                  </a:lnTo>
                  <a:lnTo>
                    <a:pt x="28" y="375"/>
                  </a:lnTo>
                  <a:lnTo>
                    <a:pt x="25" y="375"/>
                  </a:lnTo>
                  <a:lnTo>
                    <a:pt x="22" y="375"/>
                  </a:lnTo>
                  <a:lnTo>
                    <a:pt x="22" y="374"/>
                  </a:lnTo>
                  <a:lnTo>
                    <a:pt x="22" y="372"/>
                  </a:lnTo>
                  <a:lnTo>
                    <a:pt x="23" y="372"/>
                  </a:lnTo>
                  <a:lnTo>
                    <a:pt x="27" y="372"/>
                  </a:lnTo>
                  <a:lnTo>
                    <a:pt x="28" y="372"/>
                  </a:lnTo>
                  <a:lnTo>
                    <a:pt x="30" y="372"/>
                  </a:lnTo>
                  <a:lnTo>
                    <a:pt x="31" y="372"/>
                  </a:lnTo>
                  <a:lnTo>
                    <a:pt x="33" y="372"/>
                  </a:lnTo>
                  <a:lnTo>
                    <a:pt x="34" y="372"/>
                  </a:lnTo>
                  <a:lnTo>
                    <a:pt x="34" y="369"/>
                  </a:lnTo>
                  <a:lnTo>
                    <a:pt x="34" y="369"/>
                  </a:lnTo>
                  <a:lnTo>
                    <a:pt x="36" y="368"/>
                  </a:lnTo>
                  <a:lnTo>
                    <a:pt x="34" y="366"/>
                  </a:lnTo>
                  <a:lnTo>
                    <a:pt x="33" y="366"/>
                  </a:lnTo>
                  <a:lnTo>
                    <a:pt x="25" y="366"/>
                  </a:lnTo>
                  <a:lnTo>
                    <a:pt x="25" y="364"/>
                  </a:lnTo>
                  <a:lnTo>
                    <a:pt x="25" y="363"/>
                  </a:lnTo>
                  <a:lnTo>
                    <a:pt x="25" y="361"/>
                  </a:lnTo>
                  <a:lnTo>
                    <a:pt x="25" y="361"/>
                  </a:lnTo>
                  <a:lnTo>
                    <a:pt x="27" y="360"/>
                  </a:lnTo>
                  <a:lnTo>
                    <a:pt x="27" y="358"/>
                  </a:lnTo>
                  <a:lnTo>
                    <a:pt x="28" y="358"/>
                  </a:lnTo>
                  <a:lnTo>
                    <a:pt x="27" y="357"/>
                  </a:lnTo>
                  <a:lnTo>
                    <a:pt x="27" y="355"/>
                  </a:lnTo>
                  <a:lnTo>
                    <a:pt x="27" y="353"/>
                  </a:lnTo>
                  <a:lnTo>
                    <a:pt x="27" y="352"/>
                  </a:lnTo>
                  <a:lnTo>
                    <a:pt x="27" y="352"/>
                  </a:lnTo>
                  <a:lnTo>
                    <a:pt x="25" y="350"/>
                  </a:lnTo>
                  <a:lnTo>
                    <a:pt x="25" y="349"/>
                  </a:lnTo>
                  <a:lnTo>
                    <a:pt x="25" y="347"/>
                  </a:lnTo>
                  <a:lnTo>
                    <a:pt x="25" y="347"/>
                  </a:lnTo>
                  <a:lnTo>
                    <a:pt x="27" y="346"/>
                  </a:lnTo>
                  <a:lnTo>
                    <a:pt x="27" y="346"/>
                  </a:lnTo>
                  <a:lnTo>
                    <a:pt x="27" y="344"/>
                  </a:lnTo>
                  <a:lnTo>
                    <a:pt x="25" y="344"/>
                  </a:lnTo>
                  <a:lnTo>
                    <a:pt x="22" y="342"/>
                  </a:lnTo>
                  <a:lnTo>
                    <a:pt x="22" y="342"/>
                  </a:lnTo>
                  <a:lnTo>
                    <a:pt x="20" y="341"/>
                  </a:lnTo>
                  <a:lnTo>
                    <a:pt x="22" y="338"/>
                  </a:lnTo>
                  <a:lnTo>
                    <a:pt x="22" y="335"/>
                  </a:lnTo>
                  <a:lnTo>
                    <a:pt x="20" y="335"/>
                  </a:lnTo>
                  <a:lnTo>
                    <a:pt x="22" y="333"/>
                  </a:lnTo>
                  <a:lnTo>
                    <a:pt x="22" y="331"/>
                  </a:lnTo>
                  <a:lnTo>
                    <a:pt x="22" y="330"/>
                  </a:lnTo>
                  <a:lnTo>
                    <a:pt x="22" y="328"/>
                  </a:lnTo>
                  <a:lnTo>
                    <a:pt x="22" y="328"/>
                  </a:lnTo>
                  <a:lnTo>
                    <a:pt x="22" y="327"/>
                  </a:lnTo>
                  <a:lnTo>
                    <a:pt x="22" y="327"/>
                  </a:lnTo>
                  <a:lnTo>
                    <a:pt x="23" y="327"/>
                  </a:lnTo>
                  <a:lnTo>
                    <a:pt x="23" y="327"/>
                  </a:lnTo>
                  <a:lnTo>
                    <a:pt x="25" y="327"/>
                  </a:lnTo>
                  <a:lnTo>
                    <a:pt x="27" y="325"/>
                  </a:lnTo>
                  <a:lnTo>
                    <a:pt x="27" y="325"/>
                  </a:lnTo>
                  <a:lnTo>
                    <a:pt x="27" y="323"/>
                  </a:lnTo>
                  <a:lnTo>
                    <a:pt x="25" y="320"/>
                  </a:lnTo>
                  <a:lnTo>
                    <a:pt x="25" y="317"/>
                  </a:lnTo>
                  <a:lnTo>
                    <a:pt x="25" y="317"/>
                  </a:lnTo>
                  <a:lnTo>
                    <a:pt x="25" y="316"/>
                  </a:lnTo>
                  <a:lnTo>
                    <a:pt x="25" y="314"/>
                  </a:lnTo>
                  <a:lnTo>
                    <a:pt x="25" y="311"/>
                  </a:lnTo>
                  <a:lnTo>
                    <a:pt x="25" y="306"/>
                  </a:lnTo>
                  <a:lnTo>
                    <a:pt x="25" y="305"/>
                  </a:lnTo>
                  <a:lnTo>
                    <a:pt x="23" y="303"/>
                  </a:lnTo>
                  <a:lnTo>
                    <a:pt x="23" y="301"/>
                  </a:lnTo>
                  <a:lnTo>
                    <a:pt x="25" y="300"/>
                  </a:lnTo>
                  <a:lnTo>
                    <a:pt x="25" y="298"/>
                  </a:lnTo>
                  <a:lnTo>
                    <a:pt x="27" y="297"/>
                  </a:lnTo>
                  <a:lnTo>
                    <a:pt x="27" y="297"/>
                  </a:lnTo>
                  <a:lnTo>
                    <a:pt x="27" y="297"/>
                  </a:lnTo>
                  <a:lnTo>
                    <a:pt x="28" y="295"/>
                  </a:lnTo>
                  <a:lnTo>
                    <a:pt x="27" y="295"/>
                  </a:lnTo>
                  <a:lnTo>
                    <a:pt x="27" y="294"/>
                  </a:lnTo>
                  <a:lnTo>
                    <a:pt x="25" y="292"/>
                  </a:lnTo>
                  <a:lnTo>
                    <a:pt x="27" y="292"/>
                  </a:lnTo>
                  <a:lnTo>
                    <a:pt x="27" y="290"/>
                  </a:lnTo>
                  <a:lnTo>
                    <a:pt x="27" y="290"/>
                  </a:lnTo>
                  <a:lnTo>
                    <a:pt x="28" y="290"/>
                  </a:lnTo>
                  <a:lnTo>
                    <a:pt x="28" y="289"/>
                  </a:lnTo>
                  <a:lnTo>
                    <a:pt x="28" y="287"/>
                  </a:lnTo>
                  <a:lnTo>
                    <a:pt x="28" y="287"/>
                  </a:lnTo>
                  <a:lnTo>
                    <a:pt x="28" y="284"/>
                  </a:lnTo>
                  <a:lnTo>
                    <a:pt x="27" y="283"/>
                  </a:lnTo>
                  <a:lnTo>
                    <a:pt x="28" y="283"/>
                  </a:lnTo>
                  <a:lnTo>
                    <a:pt x="28" y="283"/>
                  </a:lnTo>
                  <a:lnTo>
                    <a:pt x="30" y="283"/>
                  </a:lnTo>
                  <a:lnTo>
                    <a:pt x="30" y="283"/>
                  </a:lnTo>
                  <a:lnTo>
                    <a:pt x="30" y="283"/>
                  </a:lnTo>
                  <a:lnTo>
                    <a:pt x="30" y="281"/>
                  </a:lnTo>
                  <a:lnTo>
                    <a:pt x="30" y="281"/>
                  </a:lnTo>
                  <a:lnTo>
                    <a:pt x="31" y="279"/>
                  </a:lnTo>
                  <a:lnTo>
                    <a:pt x="31" y="278"/>
                  </a:lnTo>
                  <a:lnTo>
                    <a:pt x="31" y="276"/>
                  </a:lnTo>
                  <a:lnTo>
                    <a:pt x="31" y="273"/>
                  </a:lnTo>
                  <a:lnTo>
                    <a:pt x="31" y="271"/>
                  </a:lnTo>
                  <a:lnTo>
                    <a:pt x="33" y="271"/>
                  </a:lnTo>
                  <a:lnTo>
                    <a:pt x="33" y="270"/>
                  </a:lnTo>
                  <a:lnTo>
                    <a:pt x="34" y="270"/>
                  </a:lnTo>
                  <a:lnTo>
                    <a:pt x="36" y="268"/>
                  </a:lnTo>
                  <a:lnTo>
                    <a:pt x="38" y="268"/>
                  </a:lnTo>
                  <a:lnTo>
                    <a:pt x="39" y="267"/>
                  </a:lnTo>
                  <a:lnTo>
                    <a:pt x="39" y="265"/>
                  </a:lnTo>
                  <a:lnTo>
                    <a:pt x="39" y="265"/>
                  </a:lnTo>
                  <a:lnTo>
                    <a:pt x="39" y="264"/>
                  </a:lnTo>
                  <a:lnTo>
                    <a:pt x="38" y="264"/>
                  </a:lnTo>
                  <a:lnTo>
                    <a:pt x="38" y="260"/>
                  </a:lnTo>
                  <a:lnTo>
                    <a:pt x="38" y="259"/>
                  </a:lnTo>
                  <a:lnTo>
                    <a:pt x="38" y="256"/>
                  </a:lnTo>
                  <a:lnTo>
                    <a:pt x="36" y="254"/>
                  </a:lnTo>
                  <a:lnTo>
                    <a:pt x="34" y="253"/>
                  </a:lnTo>
                  <a:lnTo>
                    <a:pt x="34" y="249"/>
                  </a:lnTo>
                  <a:lnTo>
                    <a:pt x="34" y="248"/>
                  </a:lnTo>
                  <a:lnTo>
                    <a:pt x="36" y="246"/>
                  </a:lnTo>
                  <a:lnTo>
                    <a:pt x="34" y="246"/>
                  </a:lnTo>
                  <a:lnTo>
                    <a:pt x="34" y="245"/>
                  </a:lnTo>
                  <a:lnTo>
                    <a:pt x="34" y="243"/>
                  </a:lnTo>
                  <a:lnTo>
                    <a:pt x="36" y="242"/>
                  </a:lnTo>
                  <a:lnTo>
                    <a:pt x="36" y="240"/>
                  </a:lnTo>
                  <a:lnTo>
                    <a:pt x="34" y="238"/>
                  </a:lnTo>
                  <a:lnTo>
                    <a:pt x="34" y="237"/>
                  </a:lnTo>
                  <a:lnTo>
                    <a:pt x="34" y="235"/>
                  </a:lnTo>
                  <a:lnTo>
                    <a:pt x="36" y="234"/>
                  </a:lnTo>
                  <a:lnTo>
                    <a:pt x="36" y="234"/>
                  </a:lnTo>
                  <a:lnTo>
                    <a:pt x="36" y="232"/>
                  </a:lnTo>
                  <a:lnTo>
                    <a:pt x="36" y="231"/>
                  </a:lnTo>
                  <a:lnTo>
                    <a:pt x="38" y="231"/>
                  </a:lnTo>
                  <a:lnTo>
                    <a:pt x="39" y="229"/>
                  </a:lnTo>
                  <a:lnTo>
                    <a:pt x="39" y="229"/>
                  </a:lnTo>
                  <a:lnTo>
                    <a:pt x="41" y="229"/>
                  </a:lnTo>
                  <a:lnTo>
                    <a:pt x="41" y="229"/>
                  </a:lnTo>
                  <a:lnTo>
                    <a:pt x="41" y="229"/>
                  </a:lnTo>
                  <a:lnTo>
                    <a:pt x="41" y="227"/>
                  </a:lnTo>
                  <a:lnTo>
                    <a:pt x="42" y="226"/>
                  </a:lnTo>
                  <a:lnTo>
                    <a:pt x="44" y="226"/>
                  </a:lnTo>
                  <a:lnTo>
                    <a:pt x="45" y="224"/>
                  </a:lnTo>
                  <a:lnTo>
                    <a:pt x="45" y="224"/>
                  </a:lnTo>
                  <a:lnTo>
                    <a:pt x="45" y="223"/>
                  </a:lnTo>
                  <a:lnTo>
                    <a:pt x="45" y="221"/>
                  </a:lnTo>
                  <a:lnTo>
                    <a:pt x="47" y="219"/>
                  </a:lnTo>
                  <a:lnTo>
                    <a:pt x="45" y="216"/>
                  </a:lnTo>
                  <a:lnTo>
                    <a:pt x="45" y="215"/>
                  </a:lnTo>
                  <a:lnTo>
                    <a:pt x="45" y="213"/>
                  </a:lnTo>
                  <a:lnTo>
                    <a:pt x="45" y="213"/>
                  </a:lnTo>
                  <a:lnTo>
                    <a:pt x="45" y="212"/>
                  </a:lnTo>
                  <a:lnTo>
                    <a:pt x="44" y="212"/>
                  </a:lnTo>
                  <a:lnTo>
                    <a:pt x="44" y="210"/>
                  </a:lnTo>
                  <a:lnTo>
                    <a:pt x="44" y="210"/>
                  </a:lnTo>
                  <a:lnTo>
                    <a:pt x="45" y="210"/>
                  </a:lnTo>
                  <a:lnTo>
                    <a:pt x="45" y="208"/>
                  </a:lnTo>
                  <a:lnTo>
                    <a:pt x="47" y="205"/>
                  </a:lnTo>
                  <a:lnTo>
                    <a:pt x="47" y="204"/>
                  </a:lnTo>
                  <a:lnTo>
                    <a:pt x="47" y="202"/>
                  </a:lnTo>
                  <a:lnTo>
                    <a:pt x="47" y="202"/>
                  </a:lnTo>
                  <a:lnTo>
                    <a:pt x="49" y="201"/>
                  </a:lnTo>
                  <a:lnTo>
                    <a:pt x="49" y="199"/>
                  </a:lnTo>
                  <a:lnTo>
                    <a:pt x="50" y="197"/>
                  </a:lnTo>
                  <a:lnTo>
                    <a:pt x="50" y="197"/>
                  </a:lnTo>
                  <a:lnTo>
                    <a:pt x="50" y="196"/>
                  </a:lnTo>
                  <a:lnTo>
                    <a:pt x="52" y="194"/>
                  </a:lnTo>
                  <a:lnTo>
                    <a:pt x="52" y="194"/>
                  </a:lnTo>
                  <a:lnTo>
                    <a:pt x="53" y="194"/>
                  </a:lnTo>
                  <a:lnTo>
                    <a:pt x="53" y="194"/>
                  </a:lnTo>
                  <a:lnTo>
                    <a:pt x="53" y="194"/>
                  </a:lnTo>
                  <a:lnTo>
                    <a:pt x="53" y="193"/>
                  </a:lnTo>
                  <a:lnTo>
                    <a:pt x="53" y="191"/>
                  </a:lnTo>
                  <a:lnTo>
                    <a:pt x="53" y="190"/>
                  </a:lnTo>
                  <a:lnTo>
                    <a:pt x="53" y="186"/>
                  </a:lnTo>
                  <a:lnTo>
                    <a:pt x="53" y="183"/>
                  </a:lnTo>
                  <a:lnTo>
                    <a:pt x="55" y="182"/>
                  </a:lnTo>
                  <a:lnTo>
                    <a:pt x="55" y="180"/>
                  </a:lnTo>
                  <a:lnTo>
                    <a:pt x="55" y="180"/>
                  </a:lnTo>
                  <a:lnTo>
                    <a:pt x="55" y="179"/>
                  </a:lnTo>
                  <a:lnTo>
                    <a:pt x="53" y="179"/>
                  </a:lnTo>
                  <a:lnTo>
                    <a:pt x="52" y="179"/>
                  </a:lnTo>
                  <a:lnTo>
                    <a:pt x="52" y="179"/>
                  </a:lnTo>
                  <a:lnTo>
                    <a:pt x="50" y="177"/>
                  </a:lnTo>
                  <a:lnTo>
                    <a:pt x="50" y="175"/>
                  </a:lnTo>
                  <a:lnTo>
                    <a:pt x="50" y="174"/>
                  </a:lnTo>
                  <a:lnTo>
                    <a:pt x="52" y="174"/>
                  </a:lnTo>
                  <a:lnTo>
                    <a:pt x="52" y="172"/>
                  </a:lnTo>
                  <a:lnTo>
                    <a:pt x="52" y="172"/>
                  </a:lnTo>
                  <a:lnTo>
                    <a:pt x="50" y="171"/>
                  </a:lnTo>
                  <a:lnTo>
                    <a:pt x="49" y="168"/>
                  </a:lnTo>
                  <a:lnTo>
                    <a:pt x="50" y="166"/>
                  </a:lnTo>
                  <a:lnTo>
                    <a:pt x="49" y="164"/>
                  </a:lnTo>
                  <a:lnTo>
                    <a:pt x="49" y="163"/>
                  </a:lnTo>
                  <a:lnTo>
                    <a:pt x="47" y="163"/>
                  </a:lnTo>
                  <a:lnTo>
                    <a:pt x="47" y="161"/>
                  </a:lnTo>
                  <a:lnTo>
                    <a:pt x="47" y="160"/>
                  </a:lnTo>
                  <a:lnTo>
                    <a:pt x="47" y="158"/>
                  </a:lnTo>
                  <a:lnTo>
                    <a:pt x="47" y="158"/>
                  </a:lnTo>
                  <a:lnTo>
                    <a:pt x="49" y="158"/>
                  </a:lnTo>
                  <a:lnTo>
                    <a:pt x="47" y="156"/>
                  </a:lnTo>
                  <a:lnTo>
                    <a:pt x="47" y="156"/>
                  </a:lnTo>
                  <a:lnTo>
                    <a:pt x="45" y="156"/>
                  </a:lnTo>
                  <a:lnTo>
                    <a:pt x="45" y="155"/>
                  </a:lnTo>
                  <a:lnTo>
                    <a:pt x="44" y="153"/>
                  </a:lnTo>
                  <a:lnTo>
                    <a:pt x="44" y="152"/>
                  </a:lnTo>
                  <a:lnTo>
                    <a:pt x="44" y="149"/>
                  </a:lnTo>
                  <a:lnTo>
                    <a:pt x="44" y="147"/>
                  </a:lnTo>
                  <a:lnTo>
                    <a:pt x="44" y="145"/>
                  </a:lnTo>
                  <a:lnTo>
                    <a:pt x="44" y="144"/>
                  </a:lnTo>
                  <a:lnTo>
                    <a:pt x="45" y="144"/>
                  </a:lnTo>
                  <a:lnTo>
                    <a:pt x="45" y="144"/>
                  </a:lnTo>
                  <a:lnTo>
                    <a:pt x="47" y="144"/>
                  </a:lnTo>
                  <a:lnTo>
                    <a:pt x="47" y="142"/>
                  </a:lnTo>
                  <a:lnTo>
                    <a:pt x="47" y="142"/>
                  </a:lnTo>
                  <a:lnTo>
                    <a:pt x="47" y="142"/>
                  </a:lnTo>
                  <a:lnTo>
                    <a:pt x="47" y="141"/>
                  </a:lnTo>
                  <a:lnTo>
                    <a:pt x="47" y="141"/>
                  </a:lnTo>
                  <a:lnTo>
                    <a:pt x="47" y="139"/>
                  </a:lnTo>
                  <a:lnTo>
                    <a:pt x="49" y="138"/>
                  </a:lnTo>
                  <a:lnTo>
                    <a:pt x="49" y="134"/>
                  </a:lnTo>
                  <a:lnTo>
                    <a:pt x="50" y="133"/>
                  </a:lnTo>
                  <a:lnTo>
                    <a:pt x="50" y="133"/>
                  </a:lnTo>
                  <a:lnTo>
                    <a:pt x="50" y="131"/>
                  </a:lnTo>
                  <a:lnTo>
                    <a:pt x="50" y="133"/>
                  </a:lnTo>
                  <a:lnTo>
                    <a:pt x="52" y="131"/>
                  </a:lnTo>
                  <a:lnTo>
                    <a:pt x="53" y="131"/>
                  </a:lnTo>
                  <a:lnTo>
                    <a:pt x="53" y="130"/>
                  </a:lnTo>
                  <a:lnTo>
                    <a:pt x="53" y="130"/>
                  </a:lnTo>
                  <a:lnTo>
                    <a:pt x="53" y="128"/>
                  </a:lnTo>
                  <a:lnTo>
                    <a:pt x="53" y="128"/>
                  </a:lnTo>
                  <a:lnTo>
                    <a:pt x="52" y="128"/>
                  </a:lnTo>
                  <a:lnTo>
                    <a:pt x="53" y="127"/>
                  </a:lnTo>
                  <a:lnTo>
                    <a:pt x="53" y="125"/>
                  </a:lnTo>
                  <a:lnTo>
                    <a:pt x="53" y="123"/>
                  </a:lnTo>
                  <a:lnTo>
                    <a:pt x="52" y="119"/>
                  </a:lnTo>
                  <a:lnTo>
                    <a:pt x="52" y="116"/>
                  </a:lnTo>
                  <a:lnTo>
                    <a:pt x="52" y="114"/>
                  </a:lnTo>
                  <a:lnTo>
                    <a:pt x="53" y="112"/>
                  </a:lnTo>
                  <a:lnTo>
                    <a:pt x="55" y="112"/>
                  </a:lnTo>
                  <a:lnTo>
                    <a:pt x="55" y="111"/>
                  </a:lnTo>
                  <a:lnTo>
                    <a:pt x="55" y="108"/>
                  </a:lnTo>
                  <a:lnTo>
                    <a:pt x="55" y="104"/>
                  </a:lnTo>
                  <a:lnTo>
                    <a:pt x="56" y="104"/>
                  </a:lnTo>
                  <a:lnTo>
                    <a:pt x="56" y="101"/>
                  </a:lnTo>
                  <a:lnTo>
                    <a:pt x="58" y="100"/>
                  </a:lnTo>
                  <a:lnTo>
                    <a:pt x="60" y="98"/>
                  </a:lnTo>
                  <a:lnTo>
                    <a:pt x="60" y="98"/>
                  </a:lnTo>
                  <a:lnTo>
                    <a:pt x="60" y="98"/>
                  </a:lnTo>
                  <a:lnTo>
                    <a:pt x="61" y="97"/>
                  </a:lnTo>
                  <a:lnTo>
                    <a:pt x="63" y="95"/>
                  </a:lnTo>
                  <a:lnTo>
                    <a:pt x="64" y="93"/>
                  </a:lnTo>
                  <a:lnTo>
                    <a:pt x="64" y="92"/>
                  </a:lnTo>
                  <a:lnTo>
                    <a:pt x="64" y="90"/>
                  </a:lnTo>
                  <a:lnTo>
                    <a:pt x="66" y="89"/>
                  </a:lnTo>
                  <a:lnTo>
                    <a:pt x="66" y="87"/>
                  </a:lnTo>
                  <a:lnTo>
                    <a:pt x="68" y="86"/>
                  </a:lnTo>
                  <a:lnTo>
                    <a:pt x="68" y="84"/>
                  </a:lnTo>
                  <a:lnTo>
                    <a:pt x="69" y="82"/>
                  </a:lnTo>
                  <a:lnTo>
                    <a:pt x="69" y="81"/>
                  </a:lnTo>
                  <a:lnTo>
                    <a:pt x="71" y="81"/>
                  </a:lnTo>
                  <a:lnTo>
                    <a:pt x="71" y="82"/>
                  </a:lnTo>
                  <a:lnTo>
                    <a:pt x="72" y="82"/>
                  </a:lnTo>
                  <a:lnTo>
                    <a:pt x="72" y="81"/>
                  </a:lnTo>
                  <a:lnTo>
                    <a:pt x="75" y="81"/>
                  </a:lnTo>
                  <a:lnTo>
                    <a:pt x="75" y="79"/>
                  </a:lnTo>
                  <a:lnTo>
                    <a:pt x="75" y="79"/>
                  </a:lnTo>
                  <a:lnTo>
                    <a:pt x="75" y="78"/>
                  </a:lnTo>
                  <a:lnTo>
                    <a:pt x="75" y="76"/>
                  </a:lnTo>
                  <a:lnTo>
                    <a:pt x="74" y="75"/>
                  </a:lnTo>
                  <a:lnTo>
                    <a:pt x="72" y="71"/>
                  </a:lnTo>
                  <a:lnTo>
                    <a:pt x="72" y="71"/>
                  </a:lnTo>
                  <a:lnTo>
                    <a:pt x="72" y="70"/>
                  </a:lnTo>
                  <a:lnTo>
                    <a:pt x="72" y="70"/>
                  </a:lnTo>
                  <a:lnTo>
                    <a:pt x="74" y="68"/>
                  </a:lnTo>
                  <a:lnTo>
                    <a:pt x="75" y="67"/>
                  </a:lnTo>
                  <a:lnTo>
                    <a:pt x="74" y="65"/>
                  </a:lnTo>
                  <a:lnTo>
                    <a:pt x="74" y="60"/>
                  </a:lnTo>
                  <a:lnTo>
                    <a:pt x="72" y="59"/>
                  </a:lnTo>
                  <a:lnTo>
                    <a:pt x="72" y="56"/>
                  </a:lnTo>
                  <a:lnTo>
                    <a:pt x="72" y="56"/>
                  </a:lnTo>
                  <a:lnTo>
                    <a:pt x="72" y="52"/>
                  </a:lnTo>
                  <a:lnTo>
                    <a:pt x="74" y="51"/>
                  </a:lnTo>
                  <a:lnTo>
                    <a:pt x="74" y="51"/>
                  </a:lnTo>
                  <a:lnTo>
                    <a:pt x="75" y="51"/>
                  </a:lnTo>
                  <a:lnTo>
                    <a:pt x="75" y="51"/>
                  </a:lnTo>
                  <a:lnTo>
                    <a:pt x="74" y="49"/>
                  </a:lnTo>
                  <a:lnTo>
                    <a:pt x="74" y="49"/>
                  </a:lnTo>
                  <a:lnTo>
                    <a:pt x="74" y="48"/>
                  </a:lnTo>
                  <a:lnTo>
                    <a:pt x="74" y="48"/>
                  </a:lnTo>
                  <a:lnTo>
                    <a:pt x="72" y="46"/>
                  </a:lnTo>
                  <a:lnTo>
                    <a:pt x="72" y="45"/>
                  </a:lnTo>
                  <a:lnTo>
                    <a:pt x="74" y="43"/>
                  </a:lnTo>
                  <a:lnTo>
                    <a:pt x="74" y="43"/>
                  </a:lnTo>
                  <a:lnTo>
                    <a:pt x="75" y="41"/>
                  </a:lnTo>
                  <a:lnTo>
                    <a:pt x="75" y="41"/>
                  </a:lnTo>
                  <a:lnTo>
                    <a:pt x="77" y="40"/>
                  </a:lnTo>
                  <a:lnTo>
                    <a:pt x="77" y="40"/>
                  </a:lnTo>
                  <a:lnTo>
                    <a:pt x="80" y="38"/>
                  </a:lnTo>
                  <a:lnTo>
                    <a:pt x="82" y="37"/>
                  </a:lnTo>
                  <a:lnTo>
                    <a:pt x="86" y="35"/>
                  </a:lnTo>
                  <a:lnTo>
                    <a:pt x="90" y="34"/>
                  </a:lnTo>
                  <a:lnTo>
                    <a:pt x="90" y="34"/>
                  </a:lnTo>
                  <a:lnTo>
                    <a:pt x="91" y="32"/>
                  </a:lnTo>
                  <a:lnTo>
                    <a:pt x="93" y="27"/>
                  </a:lnTo>
                  <a:lnTo>
                    <a:pt x="94" y="23"/>
                  </a:lnTo>
                  <a:lnTo>
                    <a:pt x="94" y="18"/>
                  </a:lnTo>
                  <a:lnTo>
                    <a:pt x="93" y="16"/>
                  </a:lnTo>
                  <a:lnTo>
                    <a:pt x="93" y="15"/>
                  </a:lnTo>
                  <a:lnTo>
                    <a:pt x="94" y="13"/>
                  </a:lnTo>
                  <a:lnTo>
                    <a:pt x="94" y="12"/>
                  </a:lnTo>
                  <a:lnTo>
                    <a:pt x="96" y="12"/>
                  </a:lnTo>
                  <a:lnTo>
                    <a:pt x="97" y="10"/>
                  </a:lnTo>
                  <a:lnTo>
                    <a:pt x="99" y="8"/>
                  </a:lnTo>
                  <a:lnTo>
                    <a:pt x="99" y="7"/>
                  </a:lnTo>
                  <a:lnTo>
                    <a:pt x="99" y="7"/>
                  </a:lnTo>
                  <a:lnTo>
                    <a:pt x="101" y="7"/>
                  </a:lnTo>
                  <a:lnTo>
                    <a:pt x="102" y="5"/>
                  </a:lnTo>
                  <a:lnTo>
                    <a:pt x="104" y="5"/>
                  </a:lnTo>
                  <a:lnTo>
                    <a:pt x="105" y="4"/>
                  </a:lnTo>
                  <a:lnTo>
                    <a:pt x="105" y="2"/>
                  </a:lnTo>
                  <a:lnTo>
                    <a:pt x="105" y="0"/>
                  </a:lnTo>
                  <a:lnTo>
                    <a:pt x="10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45" name="Freeform 342">
              <a:extLst>
                <a:ext uri="{FF2B5EF4-FFF2-40B4-BE49-F238E27FC236}">
                  <a16:creationId xmlns:a16="http://schemas.microsoft.com/office/drawing/2014/main" id="{C181EF53-F996-BF46-189A-E67FAC5EBEDC}"/>
                </a:ext>
              </a:extLst>
            </p:cNvPr>
            <p:cNvSpPr>
              <a:spLocks noEditPoints="1"/>
            </p:cNvSpPr>
            <p:nvPr/>
          </p:nvSpPr>
          <p:spPr bwMode="auto">
            <a:xfrm>
              <a:off x="6094412" y="4538723"/>
              <a:ext cx="346961" cy="387896"/>
            </a:xfrm>
            <a:custGeom>
              <a:avLst/>
              <a:gdLst>
                <a:gd name="T0" fmla="*/ 42 w 178"/>
                <a:gd name="T1" fmla="*/ 22 h 199"/>
                <a:gd name="T2" fmla="*/ 66 w 178"/>
                <a:gd name="T3" fmla="*/ 22 h 199"/>
                <a:gd name="T4" fmla="*/ 72 w 178"/>
                <a:gd name="T5" fmla="*/ 25 h 199"/>
                <a:gd name="T6" fmla="*/ 75 w 178"/>
                <a:gd name="T7" fmla="*/ 37 h 199"/>
                <a:gd name="T8" fmla="*/ 79 w 178"/>
                <a:gd name="T9" fmla="*/ 44 h 199"/>
                <a:gd name="T10" fmla="*/ 88 w 178"/>
                <a:gd name="T11" fmla="*/ 54 h 199"/>
                <a:gd name="T12" fmla="*/ 98 w 178"/>
                <a:gd name="T13" fmla="*/ 52 h 199"/>
                <a:gd name="T14" fmla="*/ 110 w 178"/>
                <a:gd name="T15" fmla="*/ 52 h 199"/>
                <a:gd name="T16" fmla="*/ 112 w 178"/>
                <a:gd name="T17" fmla="*/ 41 h 199"/>
                <a:gd name="T18" fmla="*/ 128 w 178"/>
                <a:gd name="T19" fmla="*/ 37 h 199"/>
                <a:gd name="T20" fmla="*/ 129 w 178"/>
                <a:gd name="T21" fmla="*/ 41 h 199"/>
                <a:gd name="T22" fmla="*/ 146 w 178"/>
                <a:gd name="T23" fmla="*/ 43 h 199"/>
                <a:gd name="T24" fmla="*/ 148 w 178"/>
                <a:gd name="T25" fmla="*/ 62 h 199"/>
                <a:gd name="T26" fmla="*/ 150 w 178"/>
                <a:gd name="T27" fmla="*/ 79 h 199"/>
                <a:gd name="T28" fmla="*/ 153 w 178"/>
                <a:gd name="T29" fmla="*/ 92 h 199"/>
                <a:gd name="T30" fmla="*/ 153 w 178"/>
                <a:gd name="T31" fmla="*/ 98 h 199"/>
                <a:gd name="T32" fmla="*/ 159 w 178"/>
                <a:gd name="T33" fmla="*/ 96 h 199"/>
                <a:gd name="T34" fmla="*/ 172 w 178"/>
                <a:gd name="T35" fmla="*/ 95 h 199"/>
                <a:gd name="T36" fmla="*/ 178 w 178"/>
                <a:gd name="T37" fmla="*/ 93 h 199"/>
                <a:gd name="T38" fmla="*/ 178 w 178"/>
                <a:gd name="T39" fmla="*/ 103 h 199"/>
                <a:gd name="T40" fmla="*/ 176 w 178"/>
                <a:gd name="T41" fmla="*/ 111 h 199"/>
                <a:gd name="T42" fmla="*/ 176 w 178"/>
                <a:gd name="T43" fmla="*/ 122 h 199"/>
                <a:gd name="T44" fmla="*/ 148 w 178"/>
                <a:gd name="T45" fmla="*/ 125 h 199"/>
                <a:gd name="T46" fmla="*/ 151 w 178"/>
                <a:gd name="T47" fmla="*/ 178 h 199"/>
                <a:gd name="T48" fmla="*/ 162 w 178"/>
                <a:gd name="T49" fmla="*/ 188 h 199"/>
                <a:gd name="T50" fmla="*/ 148 w 178"/>
                <a:gd name="T51" fmla="*/ 197 h 199"/>
                <a:gd name="T52" fmla="*/ 132 w 178"/>
                <a:gd name="T53" fmla="*/ 199 h 199"/>
                <a:gd name="T54" fmla="*/ 118 w 178"/>
                <a:gd name="T55" fmla="*/ 197 h 199"/>
                <a:gd name="T56" fmla="*/ 102 w 178"/>
                <a:gd name="T57" fmla="*/ 196 h 199"/>
                <a:gd name="T58" fmla="*/ 96 w 178"/>
                <a:gd name="T59" fmla="*/ 189 h 199"/>
                <a:gd name="T60" fmla="*/ 69 w 178"/>
                <a:gd name="T61" fmla="*/ 189 h 199"/>
                <a:gd name="T62" fmla="*/ 39 w 178"/>
                <a:gd name="T63" fmla="*/ 189 h 199"/>
                <a:gd name="T64" fmla="*/ 30 w 178"/>
                <a:gd name="T65" fmla="*/ 188 h 199"/>
                <a:gd name="T66" fmla="*/ 22 w 178"/>
                <a:gd name="T67" fmla="*/ 183 h 199"/>
                <a:gd name="T68" fmla="*/ 12 w 178"/>
                <a:gd name="T69" fmla="*/ 186 h 199"/>
                <a:gd name="T70" fmla="*/ 3 w 178"/>
                <a:gd name="T71" fmla="*/ 188 h 199"/>
                <a:gd name="T72" fmla="*/ 1 w 178"/>
                <a:gd name="T73" fmla="*/ 167 h 199"/>
                <a:gd name="T74" fmla="*/ 5 w 178"/>
                <a:gd name="T75" fmla="*/ 158 h 199"/>
                <a:gd name="T76" fmla="*/ 19 w 178"/>
                <a:gd name="T77" fmla="*/ 122 h 199"/>
                <a:gd name="T78" fmla="*/ 30 w 178"/>
                <a:gd name="T79" fmla="*/ 103 h 199"/>
                <a:gd name="T80" fmla="*/ 27 w 178"/>
                <a:gd name="T81" fmla="*/ 87 h 199"/>
                <a:gd name="T82" fmla="*/ 20 w 178"/>
                <a:gd name="T83" fmla="*/ 73 h 199"/>
                <a:gd name="T84" fmla="*/ 20 w 178"/>
                <a:gd name="T85" fmla="*/ 66 h 199"/>
                <a:gd name="T86" fmla="*/ 23 w 178"/>
                <a:gd name="T87" fmla="*/ 59 h 199"/>
                <a:gd name="T88" fmla="*/ 9 w 178"/>
                <a:gd name="T89" fmla="*/ 29 h 199"/>
                <a:gd name="T90" fmla="*/ 16 w 178"/>
                <a:gd name="T91" fmla="*/ 24 h 199"/>
                <a:gd name="T92" fmla="*/ 23 w 178"/>
                <a:gd name="T93" fmla="*/ 21 h 199"/>
                <a:gd name="T94" fmla="*/ 19 w 178"/>
                <a:gd name="T95" fmla="*/ 3 h 199"/>
                <a:gd name="T96" fmla="*/ 12 w 178"/>
                <a:gd name="T97" fmla="*/ 8 h 199"/>
                <a:gd name="T98" fmla="*/ 12 w 178"/>
                <a:gd name="T99" fmla="*/ 11 h 199"/>
                <a:gd name="T100" fmla="*/ 8 w 178"/>
                <a:gd name="T101" fmla="*/ 21 h 199"/>
                <a:gd name="T102" fmla="*/ 6 w 178"/>
                <a:gd name="T103" fmla="*/ 11 h 199"/>
                <a:gd name="T104" fmla="*/ 9 w 178"/>
                <a:gd name="T105" fmla="*/ 5 h 199"/>
                <a:gd name="T106" fmla="*/ 14 w 178"/>
                <a:gd name="T107" fmla="*/ 2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8" h="199">
                  <a:moveTo>
                    <a:pt x="30" y="21"/>
                  </a:moveTo>
                  <a:lnTo>
                    <a:pt x="33" y="21"/>
                  </a:lnTo>
                  <a:lnTo>
                    <a:pt x="34" y="22"/>
                  </a:lnTo>
                  <a:lnTo>
                    <a:pt x="36" y="22"/>
                  </a:lnTo>
                  <a:lnTo>
                    <a:pt x="39" y="22"/>
                  </a:lnTo>
                  <a:lnTo>
                    <a:pt x="42" y="22"/>
                  </a:lnTo>
                  <a:lnTo>
                    <a:pt x="44" y="22"/>
                  </a:lnTo>
                  <a:lnTo>
                    <a:pt x="49" y="22"/>
                  </a:lnTo>
                  <a:lnTo>
                    <a:pt x="53" y="22"/>
                  </a:lnTo>
                  <a:lnTo>
                    <a:pt x="58" y="22"/>
                  </a:lnTo>
                  <a:lnTo>
                    <a:pt x="63" y="22"/>
                  </a:lnTo>
                  <a:lnTo>
                    <a:pt x="66" y="22"/>
                  </a:lnTo>
                  <a:lnTo>
                    <a:pt x="68" y="22"/>
                  </a:lnTo>
                  <a:lnTo>
                    <a:pt x="69" y="22"/>
                  </a:lnTo>
                  <a:lnTo>
                    <a:pt x="71" y="24"/>
                  </a:lnTo>
                  <a:lnTo>
                    <a:pt x="71" y="24"/>
                  </a:lnTo>
                  <a:lnTo>
                    <a:pt x="71" y="25"/>
                  </a:lnTo>
                  <a:lnTo>
                    <a:pt x="72" y="25"/>
                  </a:lnTo>
                  <a:lnTo>
                    <a:pt x="72" y="27"/>
                  </a:lnTo>
                  <a:lnTo>
                    <a:pt x="72" y="29"/>
                  </a:lnTo>
                  <a:lnTo>
                    <a:pt x="72" y="30"/>
                  </a:lnTo>
                  <a:lnTo>
                    <a:pt x="72" y="32"/>
                  </a:lnTo>
                  <a:lnTo>
                    <a:pt x="74" y="35"/>
                  </a:lnTo>
                  <a:lnTo>
                    <a:pt x="75" y="37"/>
                  </a:lnTo>
                  <a:lnTo>
                    <a:pt x="75" y="38"/>
                  </a:lnTo>
                  <a:lnTo>
                    <a:pt x="75" y="40"/>
                  </a:lnTo>
                  <a:lnTo>
                    <a:pt x="77" y="41"/>
                  </a:lnTo>
                  <a:lnTo>
                    <a:pt x="77" y="43"/>
                  </a:lnTo>
                  <a:lnTo>
                    <a:pt x="79" y="44"/>
                  </a:lnTo>
                  <a:lnTo>
                    <a:pt x="79" y="44"/>
                  </a:lnTo>
                  <a:lnTo>
                    <a:pt x="80" y="48"/>
                  </a:lnTo>
                  <a:lnTo>
                    <a:pt x="82" y="51"/>
                  </a:lnTo>
                  <a:lnTo>
                    <a:pt x="85" y="54"/>
                  </a:lnTo>
                  <a:lnTo>
                    <a:pt x="85" y="54"/>
                  </a:lnTo>
                  <a:lnTo>
                    <a:pt x="87" y="54"/>
                  </a:lnTo>
                  <a:lnTo>
                    <a:pt x="88" y="54"/>
                  </a:lnTo>
                  <a:lnTo>
                    <a:pt x="90" y="54"/>
                  </a:lnTo>
                  <a:lnTo>
                    <a:pt x="91" y="54"/>
                  </a:lnTo>
                  <a:lnTo>
                    <a:pt x="91" y="54"/>
                  </a:lnTo>
                  <a:lnTo>
                    <a:pt x="94" y="52"/>
                  </a:lnTo>
                  <a:lnTo>
                    <a:pt x="96" y="52"/>
                  </a:lnTo>
                  <a:lnTo>
                    <a:pt x="98" y="52"/>
                  </a:lnTo>
                  <a:lnTo>
                    <a:pt x="99" y="51"/>
                  </a:lnTo>
                  <a:lnTo>
                    <a:pt x="101" y="51"/>
                  </a:lnTo>
                  <a:lnTo>
                    <a:pt x="104" y="52"/>
                  </a:lnTo>
                  <a:lnTo>
                    <a:pt x="104" y="52"/>
                  </a:lnTo>
                  <a:lnTo>
                    <a:pt x="107" y="52"/>
                  </a:lnTo>
                  <a:lnTo>
                    <a:pt x="110" y="52"/>
                  </a:lnTo>
                  <a:lnTo>
                    <a:pt x="110" y="48"/>
                  </a:lnTo>
                  <a:lnTo>
                    <a:pt x="110" y="48"/>
                  </a:lnTo>
                  <a:lnTo>
                    <a:pt x="112" y="46"/>
                  </a:lnTo>
                  <a:lnTo>
                    <a:pt x="112" y="44"/>
                  </a:lnTo>
                  <a:lnTo>
                    <a:pt x="112" y="43"/>
                  </a:lnTo>
                  <a:lnTo>
                    <a:pt x="112" y="41"/>
                  </a:lnTo>
                  <a:lnTo>
                    <a:pt x="113" y="40"/>
                  </a:lnTo>
                  <a:lnTo>
                    <a:pt x="115" y="38"/>
                  </a:lnTo>
                  <a:lnTo>
                    <a:pt x="118" y="38"/>
                  </a:lnTo>
                  <a:lnTo>
                    <a:pt x="120" y="38"/>
                  </a:lnTo>
                  <a:lnTo>
                    <a:pt x="123" y="37"/>
                  </a:lnTo>
                  <a:lnTo>
                    <a:pt x="128" y="37"/>
                  </a:lnTo>
                  <a:lnTo>
                    <a:pt x="129" y="37"/>
                  </a:lnTo>
                  <a:lnTo>
                    <a:pt x="129" y="37"/>
                  </a:lnTo>
                  <a:lnTo>
                    <a:pt x="128" y="40"/>
                  </a:lnTo>
                  <a:lnTo>
                    <a:pt x="128" y="41"/>
                  </a:lnTo>
                  <a:lnTo>
                    <a:pt x="128" y="41"/>
                  </a:lnTo>
                  <a:lnTo>
                    <a:pt x="129" y="41"/>
                  </a:lnTo>
                  <a:lnTo>
                    <a:pt x="134" y="41"/>
                  </a:lnTo>
                  <a:lnTo>
                    <a:pt x="137" y="43"/>
                  </a:lnTo>
                  <a:lnTo>
                    <a:pt x="142" y="43"/>
                  </a:lnTo>
                  <a:lnTo>
                    <a:pt x="145" y="43"/>
                  </a:lnTo>
                  <a:lnTo>
                    <a:pt x="145" y="43"/>
                  </a:lnTo>
                  <a:lnTo>
                    <a:pt x="146" y="43"/>
                  </a:lnTo>
                  <a:lnTo>
                    <a:pt x="146" y="44"/>
                  </a:lnTo>
                  <a:lnTo>
                    <a:pt x="146" y="46"/>
                  </a:lnTo>
                  <a:lnTo>
                    <a:pt x="145" y="51"/>
                  </a:lnTo>
                  <a:lnTo>
                    <a:pt x="146" y="54"/>
                  </a:lnTo>
                  <a:lnTo>
                    <a:pt x="148" y="57"/>
                  </a:lnTo>
                  <a:lnTo>
                    <a:pt x="148" y="62"/>
                  </a:lnTo>
                  <a:lnTo>
                    <a:pt x="146" y="65"/>
                  </a:lnTo>
                  <a:lnTo>
                    <a:pt x="146" y="70"/>
                  </a:lnTo>
                  <a:lnTo>
                    <a:pt x="146" y="74"/>
                  </a:lnTo>
                  <a:lnTo>
                    <a:pt x="146" y="76"/>
                  </a:lnTo>
                  <a:lnTo>
                    <a:pt x="148" y="77"/>
                  </a:lnTo>
                  <a:lnTo>
                    <a:pt x="150" y="79"/>
                  </a:lnTo>
                  <a:lnTo>
                    <a:pt x="151" y="82"/>
                  </a:lnTo>
                  <a:lnTo>
                    <a:pt x="153" y="85"/>
                  </a:lnTo>
                  <a:lnTo>
                    <a:pt x="153" y="87"/>
                  </a:lnTo>
                  <a:lnTo>
                    <a:pt x="153" y="88"/>
                  </a:lnTo>
                  <a:lnTo>
                    <a:pt x="153" y="90"/>
                  </a:lnTo>
                  <a:lnTo>
                    <a:pt x="153" y="92"/>
                  </a:lnTo>
                  <a:lnTo>
                    <a:pt x="153" y="93"/>
                  </a:lnTo>
                  <a:lnTo>
                    <a:pt x="151" y="93"/>
                  </a:lnTo>
                  <a:lnTo>
                    <a:pt x="151" y="95"/>
                  </a:lnTo>
                  <a:lnTo>
                    <a:pt x="151" y="96"/>
                  </a:lnTo>
                  <a:lnTo>
                    <a:pt x="153" y="98"/>
                  </a:lnTo>
                  <a:lnTo>
                    <a:pt x="153" y="98"/>
                  </a:lnTo>
                  <a:lnTo>
                    <a:pt x="153" y="98"/>
                  </a:lnTo>
                  <a:lnTo>
                    <a:pt x="153" y="98"/>
                  </a:lnTo>
                  <a:lnTo>
                    <a:pt x="154" y="98"/>
                  </a:lnTo>
                  <a:lnTo>
                    <a:pt x="156" y="96"/>
                  </a:lnTo>
                  <a:lnTo>
                    <a:pt x="157" y="96"/>
                  </a:lnTo>
                  <a:lnTo>
                    <a:pt x="159" y="96"/>
                  </a:lnTo>
                  <a:lnTo>
                    <a:pt x="161" y="96"/>
                  </a:lnTo>
                  <a:lnTo>
                    <a:pt x="164" y="96"/>
                  </a:lnTo>
                  <a:lnTo>
                    <a:pt x="165" y="96"/>
                  </a:lnTo>
                  <a:lnTo>
                    <a:pt x="169" y="95"/>
                  </a:lnTo>
                  <a:lnTo>
                    <a:pt x="170" y="95"/>
                  </a:lnTo>
                  <a:lnTo>
                    <a:pt x="172" y="95"/>
                  </a:lnTo>
                  <a:lnTo>
                    <a:pt x="173" y="96"/>
                  </a:lnTo>
                  <a:lnTo>
                    <a:pt x="175" y="96"/>
                  </a:lnTo>
                  <a:lnTo>
                    <a:pt x="176" y="95"/>
                  </a:lnTo>
                  <a:lnTo>
                    <a:pt x="176" y="95"/>
                  </a:lnTo>
                  <a:lnTo>
                    <a:pt x="176" y="95"/>
                  </a:lnTo>
                  <a:lnTo>
                    <a:pt x="178" y="93"/>
                  </a:lnTo>
                  <a:lnTo>
                    <a:pt x="178" y="96"/>
                  </a:lnTo>
                  <a:lnTo>
                    <a:pt x="178" y="98"/>
                  </a:lnTo>
                  <a:lnTo>
                    <a:pt x="178" y="101"/>
                  </a:lnTo>
                  <a:lnTo>
                    <a:pt x="178" y="101"/>
                  </a:lnTo>
                  <a:lnTo>
                    <a:pt x="178" y="101"/>
                  </a:lnTo>
                  <a:lnTo>
                    <a:pt x="178" y="103"/>
                  </a:lnTo>
                  <a:lnTo>
                    <a:pt x="178" y="103"/>
                  </a:lnTo>
                  <a:lnTo>
                    <a:pt x="178" y="104"/>
                  </a:lnTo>
                  <a:lnTo>
                    <a:pt x="178" y="106"/>
                  </a:lnTo>
                  <a:lnTo>
                    <a:pt x="178" y="106"/>
                  </a:lnTo>
                  <a:lnTo>
                    <a:pt x="178" y="109"/>
                  </a:lnTo>
                  <a:lnTo>
                    <a:pt x="176" y="111"/>
                  </a:lnTo>
                  <a:lnTo>
                    <a:pt x="176" y="112"/>
                  </a:lnTo>
                  <a:lnTo>
                    <a:pt x="178" y="115"/>
                  </a:lnTo>
                  <a:lnTo>
                    <a:pt x="178" y="117"/>
                  </a:lnTo>
                  <a:lnTo>
                    <a:pt x="176" y="118"/>
                  </a:lnTo>
                  <a:lnTo>
                    <a:pt x="176" y="120"/>
                  </a:lnTo>
                  <a:lnTo>
                    <a:pt x="176" y="122"/>
                  </a:lnTo>
                  <a:lnTo>
                    <a:pt x="176" y="122"/>
                  </a:lnTo>
                  <a:lnTo>
                    <a:pt x="178" y="125"/>
                  </a:lnTo>
                  <a:lnTo>
                    <a:pt x="176" y="125"/>
                  </a:lnTo>
                  <a:lnTo>
                    <a:pt x="176" y="125"/>
                  </a:lnTo>
                  <a:lnTo>
                    <a:pt x="175" y="125"/>
                  </a:lnTo>
                  <a:lnTo>
                    <a:pt x="148" y="125"/>
                  </a:lnTo>
                  <a:lnTo>
                    <a:pt x="148" y="128"/>
                  </a:lnTo>
                  <a:lnTo>
                    <a:pt x="148" y="145"/>
                  </a:lnTo>
                  <a:lnTo>
                    <a:pt x="148" y="150"/>
                  </a:lnTo>
                  <a:lnTo>
                    <a:pt x="148" y="169"/>
                  </a:lnTo>
                  <a:lnTo>
                    <a:pt x="150" y="172"/>
                  </a:lnTo>
                  <a:lnTo>
                    <a:pt x="151" y="178"/>
                  </a:lnTo>
                  <a:lnTo>
                    <a:pt x="151" y="178"/>
                  </a:lnTo>
                  <a:lnTo>
                    <a:pt x="153" y="178"/>
                  </a:lnTo>
                  <a:lnTo>
                    <a:pt x="156" y="181"/>
                  </a:lnTo>
                  <a:lnTo>
                    <a:pt x="156" y="183"/>
                  </a:lnTo>
                  <a:lnTo>
                    <a:pt x="159" y="185"/>
                  </a:lnTo>
                  <a:lnTo>
                    <a:pt x="162" y="188"/>
                  </a:lnTo>
                  <a:lnTo>
                    <a:pt x="165" y="191"/>
                  </a:lnTo>
                  <a:lnTo>
                    <a:pt x="169" y="192"/>
                  </a:lnTo>
                  <a:lnTo>
                    <a:pt x="164" y="194"/>
                  </a:lnTo>
                  <a:lnTo>
                    <a:pt x="157" y="196"/>
                  </a:lnTo>
                  <a:lnTo>
                    <a:pt x="153" y="196"/>
                  </a:lnTo>
                  <a:lnTo>
                    <a:pt x="148" y="197"/>
                  </a:lnTo>
                  <a:lnTo>
                    <a:pt x="145" y="197"/>
                  </a:lnTo>
                  <a:lnTo>
                    <a:pt x="140" y="199"/>
                  </a:lnTo>
                  <a:lnTo>
                    <a:pt x="140" y="199"/>
                  </a:lnTo>
                  <a:lnTo>
                    <a:pt x="139" y="197"/>
                  </a:lnTo>
                  <a:lnTo>
                    <a:pt x="135" y="197"/>
                  </a:lnTo>
                  <a:lnTo>
                    <a:pt x="132" y="199"/>
                  </a:lnTo>
                  <a:lnTo>
                    <a:pt x="131" y="199"/>
                  </a:lnTo>
                  <a:lnTo>
                    <a:pt x="129" y="199"/>
                  </a:lnTo>
                  <a:lnTo>
                    <a:pt x="128" y="197"/>
                  </a:lnTo>
                  <a:lnTo>
                    <a:pt x="126" y="197"/>
                  </a:lnTo>
                  <a:lnTo>
                    <a:pt x="123" y="196"/>
                  </a:lnTo>
                  <a:lnTo>
                    <a:pt x="118" y="197"/>
                  </a:lnTo>
                  <a:lnTo>
                    <a:pt x="115" y="197"/>
                  </a:lnTo>
                  <a:lnTo>
                    <a:pt x="110" y="196"/>
                  </a:lnTo>
                  <a:lnTo>
                    <a:pt x="109" y="196"/>
                  </a:lnTo>
                  <a:lnTo>
                    <a:pt x="107" y="196"/>
                  </a:lnTo>
                  <a:lnTo>
                    <a:pt x="105" y="196"/>
                  </a:lnTo>
                  <a:lnTo>
                    <a:pt x="102" y="196"/>
                  </a:lnTo>
                  <a:lnTo>
                    <a:pt x="101" y="194"/>
                  </a:lnTo>
                  <a:lnTo>
                    <a:pt x="99" y="192"/>
                  </a:lnTo>
                  <a:lnTo>
                    <a:pt x="98" y="191"/>
                  </a:lnTo>
                  <a:lnTo>
                    <a:pt x="98" y="189"/>
                  </a:lnTo>
                  <a:lnTo>
                    <a:pt x="98" y="189"/>
                  </a:lnTo>
                  <a:lnTo>
                    <a:pt x="96" y="189"/>
                  </a:lnTo>
                  <a:lnTo>
                    <a:pt x="93" y="189"/>
                  </a:lnTo>
                  <a:lnTo>
                    <a:pt x="88" y="189"/>
                  </a:lnTo>
                  <a:lnTo>
                    <a:pt x="87" y="189"/>
                  </a:lnTo>
                  <a:lnTo>
                    <a:pt x="80" y="189"/>
                  </a:lnTo>
                  <a:lnTo>
                    <a:pt x="75" y="189"/>
                  </a:lnTo>
                  <a:lnTo>
                    <a:pt x="69" y="189"/>
                  </a:lnTo>
                  <a:lnTo>
                    <a:pt x="64" y="189"/>
                  </a:lnTo>
                  <a:lnTo>
                    <a:pt x="58" y="189"/>
                  </a:lnTo>
                  <a:lnTo>
                    <a:pt x="53" y="189"/>
                  </a:lnTo>
                  <a:lnTo>
                    <a:pt x="47" y="189"/>
                  </a:lnTo>
                  <a:lnTo>
                    <a:pt x="42" y="189"/>
                  </a:lnTo>
                  <a:lnTo>
                    <a:pt x="39" y="189"/>
                  </a:lnTo>
                  <a:lnTo>
                    <a:pt x="36" y="189"/>
                  </a:lnTo>
                  <a:lnTo>
                    <a:pt x="33" y="189"/>
                  </a:lnTo>
                  <a:lnTo>
                    <a:pt x="33" y="189"/>
                  </a:lnTo>
                  <a:lnTo>
                    <a:pt x="33" y="189"/>
                  </a:lnTo>
                  <a:lnTo>
                    <a:pt x="31" y="189"/>
                  </a:lnTo>
                  <a:lnTo>
                    <a:pt x="30" y="188"/>
                  </a:lnTo>
                  <a:lnTo>
                    <a:pt x="28" y="188"/>
                  </a:lnTo>
                  <a:lnTo>
                    <a:pt x="27" y="186"/>
                  </a:lnTo>
                  <a:lnTo>
                    <a:pt x="25" y="185"/>
                  </a:lnTo>
                  <a:lnTo>
                    <a:pt x="25" y="183"/>
                  </a:lnTo>
                  <a:lnTo>
                    <a:pt x="23" y="183"/>
                  </a:lnTo>
                  <a:lnTo>
                    <a:pt x="22" y="183"/>
                  </a:lnTo>
                  <a:lnTo>
                    <a:pt x="20" y="183"/>
                  </a:lnTo>
                  <a:lnTo>
                    <a:pt x="19" y="185"/>
                  </a:lnTo>
                  <a:lnTo>
                    <a:pt x="17" y="185"/>
                  </a:lnTo>
                  <a:lnTo>
                    <a:pt x="16" y="185"/>
                  </a:lnTo>
                  <a:lnTo>
                    <a:pt x="14" y="186"/>
                  </a:lnTo>
                  <a:lnTo>
                    <a:pt x="12" y="186"/>
                  </a:lnTo>
                  <a:lnTo>
                    <a:pt x="9" y="186"/>
                  </a:lnTo>
                  <a:lnTo>
                    <a:pt x="9" y="186"/>
                  </a:lnTo>
                  <a:lnTo>
                    <a:pt x="8" y="186"/>
                  </a:lnTo>
                  <a:lnTo>
                    <a:pt x="6" y="186"/>
                  </a:lnTo>
                  <a:lnTo>
                    <a:pt x="5" y="186"/>
                  </a:lnTo>
                  <a:lnTo>
                    <a:pt x="3" y="188"/>
                  </a:lnTo>
                  <a:lnTo>
                    <a:pt x="0" y="188"/>
                  </a:lnTo>
                  <a:lnTo>
                    <a:pt x="1" y="181"/>
                  </a:lnTo>
                  <a:lnTo>
                    <a:pt x="1" y="180"/>
                  </a:lnTo>
                  <a:lnTo>
                    <a:pt x="1" y="177"/>
                  </a:lnTo>
                  <a:lnTo>
                    <a:pt x="1" y="169"/>
                  </a:lnTo>
                  <a:lnTo>
                    <a:pt x="1" y="167"/>
                  </a:lnTo>
                  <a:lnTo>
                    <a:pt x="1" y="166"/>
                  </a:lnTo>
                  <a:lnTo>
                    <a:pt x="1" y="166"/>
                  </a:lnTo>
                  <a:lnTo>
                    <a:pt x="3" y="164"/>
                  </a:lnTo>
                  <a:lnTo>
                    <a:pt x="5" y="164"/>
                  </a:lnTo>
                  <a:lnTo>
                    <a:pt x="5" y="161"/>
                  </a:lnTo>
                  <a:lnTo>
                    <a:pt x="5" y="158"/>
                  </a:lnTo>
                  <a:lnTo>
                    <a:pt x="8" y="148"/>
                  </a:lnTo>
                  <a:lnTo>
                    <a:pt x="9" y="140"/>
                  </a:lnTo>
                  <a:lnTo>
                    <a:pt x="11" y="136"/>
                  </a:lnTo>
                  <a:lnTo>
                    <a:pt x="12" y="131"/>
                  </a:lnTo>
                  <a:lnTo>
                    <a:pt x="17" y="125"/>
                  </a:lnTo>
                  <a:lnTo>
                    <a:pt x="19" y="122"/>
                  </a:lnTo>
                  <a:lnTo>
                    <a:pt x="20" y="120"/>
                  </a:lnTo>
                  <a:lnTo>
                    <a:pt x="25" y="118"/>
                  </a:lnTo>
                  <a:lnTo>
                    <a:pt x="27" y="115"/>
                  </a:lnTo>
                  <a:lnTo>
                    <a:pt x="28" y="112"/>
                  </a:lnTo>
                  <a:lnTo>
                    <a:pt x="30" y="107"/>
                  </a:lnTo>
                  <a:lnTo>
                    <a:pt x="30" y="103"/>
                  </a:lnTo>
                  <a:lnTo>
                    <a:pt x="31" y="96"/>
                  </a:lnTo>
                  <a:lnTo>
                    <a:pt x="31" y="95"/>
                  </a:lnTo>
                  <a:lnTo>
                    <a:pt x="30" y="92"/>
                  </a:lnTo>
                  <a:lnTo>
                    <a:pt x="30" y="90"/>
                  </a:lnTo>
                  <a:lnTo>
                    <a:pt x="28" y="88"/>
                  </a:lnTo>
                  <a:lnTo>
                    <a:pt x="27" y="87"/>
                  </a:lnTo>
                  <a:lnTo>
                    <a:pt x="27" y="85"/>
                  </a:lnTo>
                  <a:lnTo>
                    <a:pt x="23" y="81"/>
                  </a:lnTo>
                  <a:lnTo>
                    <a:pt x="23" y="79"/>
                  </a:lnTo>
                  <a:lnTo>
                    <a:pt x="22" y="77"/>
                  </a:lnTo>
                  <a:lnTo>
                    <a:pt x="22" y="74"/>
                  </a:lnTo>
                  <a:lnTo>
                    <a:pt x="20" y="73"/>
                  </a:lnTo>
                  <a:lnTo>
                    <a:pt x="20" y="70"/>
                  </a:lnTo>
                  <a:lnTo>
                    <a:pt x="19" y="68"/>
                  </a:lnTo>
                  <a:lnTo>
                    <a:pt x="19" y="66"/>
                  </a:lnTo>
                  <a:lnTo>
                    <a:pt x="19" y="66"/>
                  </a:lnTo>
                  <a:lnTo>
                    <a:pt x="20" y="65"/>
                  </a:lnTo>
                  <a:lnTo>
                    <a:pt x="20" y="66"/>
                  </a:lnTo>
                  <a:lnTo>
                    <a:pt x="19" y="66"/>
                  </a:lnTo>
                  <a:lnTo>
                    <a:pt x="19" y="66"/>
                  </a:lnTo>
                  <a:lnTo>
                    <a:pt x="23" y="62"/>
                  </a:lnTo>
                  <a:lnTo>
                    <a:pt x="23" y="62"/>
                  </a:lnTo>
                  <a:lnTo>
                    <a:pt x="23" y="60"/>
                  </a:lnTo>
                  <a:lnTo>
                    <a:pt x="23" y="59"/>
                  </a:lnTo>
                  <a:lnTo>
                    <a:pt x="23" y="57"/>
                  </a:lnTo>
                  <a:lnTo>
                    <a:pt x="20" y="49"/>
                  </a:lnTo>
                  <a:lnTo>
                    <a:pt x="17" y="41"/>
                  </a:lnTo>
                  <a:lnTo>
                    <a:pt x="16" y="37"/>
                  </a:lnTo>
                  <a:lnTo>
                    <a:pt x="12" y="32"/>
                  </a:lnTo>
                  <a:lnTo>
                    <a:pt x="9" y="29"/>
                  </a:lnTo>
                  <a:lnTo>
                    <a:pt x="9" y="25"/>
                  </a:lnTo>
                  <a:lnTo>
                    <a:pt x="8" y="25"/>
                  </a:lnTo>
                  <a:lnTo>
                    <a:pt x="9" y="25"/>
                  </a:lnTo>
                  <a:lnTo>
                    <a:pt x="9" y="25"/>
                  </a:lnTo>
                  <a:lnTo>
                    <a:pt x="12" y="24"/>
                  </a:lnTo>
                  <a:lnTo>
                    <a:pt x="16" y="24"/>
                  </a:lnTo>
                  <a:lnTo>
                    <a:pt x="19" y="22"/>
                  </a:lnTo>
                  <a:lnTo>
                    <a:pt x="20" y="22"/>
                  </a:lnTo>
                  <a:lnTo>
                    <a:pt x="22" y="21"/>
                  </a:lnTo>
                  <a:lnTo>
                    <a:pt x="23" y="22"/>
                  </a:lnTo>
                  <a:lnTo>
                    <a:pt x="23" y="22"/>
                  </a:lnTo>
                  <a:lnTo>
                    <a:pt x="23" y="21"/>
                  </a:lnTo>
                  <a:lnTo>
                    <a:pt x="28" y="21"/>
                  </a:lnTo>
                  <a:lnTo>
                    <a:pt x="30" y="21"/>
                  </a:lnTo>
                  <a:close/>
                  <a:moveTo>
                    <a:pt x="17" y="0"/>
                  </a:moveTo>
                  <a:lnTo>
                    <a:pt x="17" y="2"/>
                  </a:lnTo>
                  <a:lnTo>
                    <a:pt x="19" y="3"/>
                  </a:lnTo>
                  <a:lnTo>
                    <a:pt x="19" y="3"/>
                  </a:lnTo>
                  <a:lnTo>
                    <a:pt x="20" y="3"/>
                  </a:lnTo>
                  <a:lnTo>
                    <a:pt x="19" y="3"/>
                  </a:lnTo>
                  <a:lnTo>
                    <a:pt x="17" y="5"/>
                  </a:lnTo>
                  <a:lnTo>
                    <a:pt x="16" y="5"/>
                  </a:lnTo>
                  <a:lnTo>
                    <a:pt x="14" y="8"/>
                  </a:lnTo>
                  <a:lnTo>
                    <a:pt x="12" y="8"/>
                  </a:lnTo>
                  <a:lnTo>
                    <a:pt x="12" y="10"/>
                  </a:lnTo>
                  <a:lnTo>
                    <a:pt x="11" y="10"/>
                  </a:lnTo>
                  <a:lnTo>
                    <a:pt x="11" y="10"/>
                  </a:lnTo>
                  <a:lnTo>
                    <a:pt x="11" y="10"/>
                  </a:lnTo>
                  <a:lnTo>
                    <a:pt x="11" y="11"/>
                  </a:lnTo>
                  <a:lnTo>
                    <a:pt x="12" y="11"/>
                  </a:lnTo>
                  <a:lnTo>
                    <a:pt x="12" y="16"/>
                  </a:lnTo>
                  <a:lnTo>
                    <a:pt x="11" y="19"/>
                  </a:lnTo>
                  <a:lnTo>
                    <a:pt x="11" y="19"/>
                  </a:lnTo>
                  <a:lnTo>
                    <a:pt x="9" y="19"/>
                  </a:lnTo>
                  <a:lnTo>
                    <a:pt x="8" y="19"/>
                  </a:lnTo>
                  <a:lnTo>
                    <a:pt x="8" y="21"/>
                  </a:lnTo>
                  <a:lnTo>
                    <a:pt x="8" y="19"/>
                  </a:lnTo>
                  <a:lnTo>
                    <a:pt x="6" y="18"/>
                  </a:lnTo>
                  <a:lnTo>
                    <a:pt x="6" y="18"/>
                  </a:lnTo>
                  <a:lnTo>
                    <a:pt x="8" y="16"/>
                  </a:lnTo>
                  <a:lnTo>
                    <a:pt x="6" y="14"/>
                  </a:lnTo>
                  <a:lnTo>
                    <a:pt x="6" y="11"/>
                  </a:lnTo>
                  <a:lnTo>
                    <a:pt x="5" y="10"/>
                  </a:lnTo>
                  <a:lnTo>
                    <a:pt x="5" y="10"/>
                  </a:lnTo>
                  <a:lnTo>
                    <a:pt x="6" y="8"/>
                  </a:lnTo>
                  <a:lnTo>
                    <a:pt x="6" y="7"/>
                  </a:lnTo>
                  <a:lnTo>
                    <a:pt x="8" y="7"/>
                  </a:lnTo>
                  <a:lnTo>
                    <a:pt x="9" y="5"/>
                  </a:lnTo>
                  <a:lnTo>
                    <a:pt x="9" y="5"/>
                  </a:lnTo>
                  <a:lnTo>
                    <a:pt x="9" y="5"/>
                  </a:lnTo>
                  <a:lnTo>
                    <a:pt x="9" y="3"/>
                  </a:lnTo>
                  <a:lnTo>
                    <a:pt x="11" y="3"/>
                  </a:lnTo>
                  <a:lnTo>
                    <a:pt x="14" y="2"/>
                  </a:lnTo>
                  <a:lnTo>
                    <a:pt x="14" y="2"/>
                  </a:lnTo>
                  <a:lnTo>
                    <a:pt x="16" y="0"/>
                  </a:lnTo>
                  <a:lnTo>
                    <a:pt x="17"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46" name="Freeform 343">
              <a:extLst>
                <a:ext uri="{FF2B5EF4-FFF2-40B4-BE49-F238E27FC236}">
                  <a16:creationId xmlns:a16="http://schemas.microsoft.com/office/drawing/2014/main" id="{F30D637C-F868-B72C-EA44-71B7C4A35D55}"/>
                </a:ext>
              </a:extLst>
            </p:cNvPr>
            <p:cNvSpPr>
              <a:spLocks noEditPoints="1"/>
            </p:cNvSpPr>
            <p:nvPr/>
          </p:nvSpPr>
          <p:spPr bwMode="auto">
            <a:xfrm>
              <a:off x="6989105" y="3191812"/>
              <a:ext cx="87716" cy="79919"/>
            </a:xfrm>
            <a:custGeom>
              <a:avLst/>
              <a:gdLst>
                <a:gd name="T0" fmla="*/ 30 w 45"/>
                <a:gd name="T1" fmla="*/ 11 h 41"/>
                <a:gd name="T2" fmla="*/ 30 w 45"/>
                <a:gd name="T3" fmla="*/ 11 h 41"/>
                <a:gd name="T4" fmla="*/ 22 w 45"/>
                <a:gd name="T5" fmla="*/ 3 h 41"/>
                <a:gd name="T6" fmla="*/ 22 w 45"/>
                <a:gd name="T7" fmla="*/ 4 h 41"/>
                <a:gd name="T8" fmla="*/ 23 w 45"/>
                <a:gd name="T9" fmla="*/ 3 h 41"/>
                <a:gd name="T10" fmla="*/ 22 w 45"/>
                <a:gd name="T11" fmla="*/ 0 h 41"/>
                <a:gd name="T12" fmla="*/ 25 w 45"/>
                <a:gd name="T13" fmla="*/ 1 h 41"/>
                <a:gd name="T14" fmla="*/ 23 w 45"/>
                <a:gd name="T15" fmla="*/ 3 h 41"/>
                <a:gd name="T16" fmla="*/ 23 w 45"/>
                <a:gd name="T17" fmla="*/ 3 h 41"/>
                <a:gd name="T18" fmla="*/ 28 w 45"/>
                <a:gd name="T19" fmla="*/ 4 h 41"/>
                <a:gd name="T20" fmla="*/ 31 w 45"/>
                <a:gd name="T21" fmla="*/ 7 h 41"/>
                <a:gd name="T22" fmla="*/ 28 w 45"/>
                <a:gd name="T23" fmla="*/ 9 h 41"/>
                <a:gd name="T24" fmla="*/ 30 w 45"/>
                <a:gd name="T25" fmla="*/ 12 h 41"/>
                <a:gd name="T26" fmla="*/ 36 w 45"/>
                <a:gd name="T27" fmla="*/ 17 h 41"/>
                <a:gd name="T28" fmla="*/ 36 w 45"/>
                <a:gd name="T29" fmla="*/ 20 h 41"/>
                <a:gd name="T30" fmla="*/ 31 w 45"/>
                <a:gd name="T31" fmla="*/ 22 h 41"/>
                <a:gd name="T32" fmla="*/ 31 w 45"/>
                <a:gd name="T33" fmla="*/ 22 h 41"/>
                <a:gd name="T34" fmla="*/ 34 w 45"/>
                <a:gd name="T35" fmla="*/ 25 h 41"/>
                <a:gd name="T36" fmla="*/ 37 w 45"/>
                <a:gd name="T37" fmla="*/ 26 h 41"/>
                <a:gd name="T38" fmla="*/ 44 w 45"/>
                <a:gd name="T39" fmla="*/ 28 h 41"/>
                <a:gd name="T40" fmla="*/ 42 w 45"/>
                <a:gd name="T41" fmla="*/ 31 h 41"/>
                <a:gd name="T42" fmla="*/ 42 w 45"/>
                <a:gd name="T43" fmla="*/ 31 h 41"/>
                <a:gd name="T44" fmla="*/ 45 w 45"/>
                <a:gd name="T45" fmla="*/ 34 h 41"/>
                <a:gd name="T46" fmla="*/ 42 w 45"/>
                <a:gd name="T47" fmla="*/ 34 h 41"/>
                <a:gd name="T48" fmla="*/ 44 w 45"/>
                <a:gd name="T49" fmla="*/ 36 h 41"/>
                <a:gd name="T50" fmla="*/ 44 w 45"/>
                <a:gd name="T51" fmla="*/ 39 h 41"/>
                <a:gd name="T52" fmla="*/ 39 w 45"/>
                <a:gd name="T53" fmla="*/ 41 h 41"/>
                <a:gd name="T54" fmla="*/ 36 w 45"/>
                <a:gd name="T55" fmla="*/ 36 h 41"/>
                <a:gd name="T56" fmla="*/ 34 w 45"/>
                <a:gd name="T57" fmla="*/ 33 h 41"/>
                <a:gd name="T58" fmla="*/ 34 w 45"/>
                <a:gd name="T59" fmla="*/ 30 h 41"/>
                <a:gd name="T60" fmla="*/ 33 w 45"/>
                <a:gd name="T61" fmla="*/ 28 h 41"/>
                <a:gd name="T62" fmla="*/ 28 w 45"/>
                <a:gd name="T63" fmla="*/ 30 h 41"/>
                <a:gd name="T64" fmla="*/ 25 w 45"/>
                <a:gd name="T65" fmla="*/ 28 h 41"/>
                <a:gd name="T66" fmla="*/ 23 w 45"/>
                <a:gd name="T67" fmla="*/ 26 h 41"/>
                <a:gd name="T68" fmla="*/ 20 w 45"/>
                <a:gd name="T69" fmla="*/ 26 h 41"/>
                <a:gd name="T70" fmla="*/ 15 w 45"/>
                <a:gd name="T71" fmla="*/ 23 h 41"/>
                <a:gd name="T72" fmla="*/ 11 w 45"/>
                <a:gd name="T73" fmla="*/ 20 h 41"/>
                <a:gd name="T74" fmla="*/ 4 w 45"/>
                <a:gd name="T75" fmla="*/ 20 h 41"/>
                <a:gd name="T76" fmla="*/ 4 w 45"/>
                <a:gd name="T77" fmla="*/ 19 h 41"/>
                <a:gd name="T78" fmla="*/ 3 w 45"/>
                <a:gd name="T79" fmla="*/ 14 h 41"/>
                <a:gd name="T80" fmla="*/ 3 w 45"/>
                <a:gd name="T81" fmla="*/ 11 h 41"/>
                <a:gd name="T82" fmla="*/ 3 w 45"/>
                <a:gd name="T83" fmla="*/ 7 h 41"/>
                <a:gd name="T84" fmla="*/ 1 w 45"/>
                <a:gd name="T85" fmla="*/ 4 h 41"/>
                <a:gd name="T86" fmla="*/ 1 w 45"/>
                <a:gd name="T87" fmla="*/ 3 h 41"/>
                <a:gd name="T88" fmla="*/ 6 w 45"/>
                <a:gd name="T89" fmla="*/ 1 h 41"/>
                <a:gd name="T90" fmla="*/ 11 w 45"/>
                <a:gd name="T91" fmla="*/ 1 h 41"/>
                <a:gd name="T92" fmla="*/ 20 w 45"/>
                <a:gd name="T93" fmla="*/ 1 h 41"/>
                <a:gd name="T94" fmla="*/ 20 w 45"/>
                <a:gd name="T95"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 h="41">
                  <a:moveTo>
                    <a:pt x="30" y="11"/>
                  </a:moveTo>
                  <a:lnTo>
                    <a:pt x="30" y="11"/>
                  </a:lnTo>
                  <a:lnTo>
                    <a:pt x="30" y="11"/>
                  </a:lnTo>
                  <a:lnTo>
                    <a:pt x="30" y="11"/>
                  </a:lnTo>
                  <a:lnTo>
                    <a:pt x="30" y="11"/>
                  </a:lnTo>
                  <a:lnTo>
                    <a:pt x="30" y="11"/>
                  </a:lnTo>
                  <a:lnTo>
                    <a:pt x="30" y="11"/>
                  </a:lnTo>
                  <a:lnTo>
                    <a:pt x="30" y="11"/>
                  </a:lnTo>
                  <a:close/>
                  <a:moveTo>
                    <a:pt x="22" y="3"/>
                  </a:moveTo>
                  <a:lnTo>
                    <a:pt x="22" y="3"/>
                  </a:lnTo>
                  <a:lnTo>
                    <a:pt x="22" y="3"/>
                  </a:lnTo>
                  <a:lnTo>
                    <a:pt x="22" y="4"/>
                  </a:lnTo>
                  <a:lnTo>
                    <a:pt x="22" y="4"/>
                  </a:lnTo>
                  <a:lnTo>
                    <a:pt x="23" y="4"/>
                  </a:lnTo>
                  <a:lnTo>
                    <a:pt x="23" y="3"/>
                  </a:lnTo>
                  <a:lnTo>
                    <a:pt x="23" y="3"/>
                  </a:lnTo>
                  <a:lnTo>
                    <a:pt x="22" y="3"/>
                  </a:lnTo>
                  <a:close/>
                  <a:moveTo>
                    <a:pt x="22" y="0"/>
                  </a:moveTo>
                  <a:lnTo>
                    <a:pt x="23" y="0"/>
                  </a:lnTo>
                  <a:lnTo>
                    <a:pt x="23" y="1"/>
                  </a:lnTo>
                  <a:lnTo>
                    <a:pt x="25" y="1"/>
                  </a:lnTo>
                  <a:lnTo>
                    <a:pt x="25" y="1"/>
                  </a:lnTo>
                  <a:lnTo>
                    <a:pt x="25" y="1"/>
                  </a:lnTo>
                  <a:lnTo>
                    <a:pt x="23" y="3"/>
                  </a:lnTo>
                  <a:lnTo>
                    <a:pt x="23" y="3"/>
                  </a:lnTo>
                  <a:lnTo>
                    <a:pt x="23" y="3"/>
                  </a:lnTo>
                  <a:lnTo>
                    <a:pt x="23" y="3"/>
                  </a:lnTo>
                  <a:lnTo>
                    <a:pt x="26" y="4"/>
                  </a:lnTo>
                  <a:lnTo>
                    <a:pt x="28" y="4"/>
                  </a:lnTo>
                  <a:lnTo>
                    <a:pt x="28" y="4"/>
                  </a:lnTo>
                  <a:lnTo>
                    <a:pt x="28" y="4"/>
                  </a:lnTo>
                  <a:lnTo>
                    <a:pt x="30" y="6"/>
                  </a:lnTo>
                  <a:lnTo>
                    <a:pt x="31" y="7"/>
                  </a:lnTo>
                  <a:lnTo>
                    <a:pt x="31" y="7"/>
                  </a:lnTo>
                  <a:lnTo>
                    <a:pt x="31" y="7"/>
                  </a:lnTo>
                  <a:lnTo>
                    <a:pt x="28" y="9"/>
                  </a:lnTo>
                  <a:lnTo>
                    <a:pt x="28" y="9"/>
                  </a:lnTo>
                  <a:lnTo>
                    <a:pt x="28" y="11"/>
                  </a:lnTo>
                  <a:lnTo>
                    <a:pt x="30" y="12"/>
                  </a:lnTo>
                  <a:lnTo>
                    <a:pt x="31" y="14"/>
                  </a:lnTo>
                  <a:lnTo>
                    <a:pt x="33" y="15"/>
                  </a:lnTo>
                  <a:lnTo>
                    <a:pt x="36" y="17"/>
                  </a:lnTo>
                  <a:lnTo>
                    <a:pt x="36" y="19"/>
                  </a:lnTo>
                  <a:lnTo>
                    <a:pt x="36" y="20"/>
                  </a:lnTo>
                  <a:lnTo>
                    <a:pt x="36" y="20"/>
                  </a:lnTo>
                  <a:lnTo>
                    <a:pt x="34" y="20"/>
                  </a:lnTo>
                  <a:lnTo>
                    <a:pt x="34" y="22"/>
                  </a:lnTo>
                  <a:lnTo>
                    <a:pt x="31" y="22"/>
                  </a:lnTo>
                  <a:lnTo>
                    <a:pt x="31" y="22"/>
                  </a:lnTo>
                  <a:lnTo>
                    <a:pt x="31" y="22"/>
                  </a:lnTo>
                  <a:lnTo>
                    <a:pt x="31" y="22"/>
                  </a:lnTo>
                  <a:lnTo>
                    <a:pt x="31" y="22"/>
                  </a:lnTo>
                  <a:lnTo>
                    <a:pt x="34" y="23"/>
                  </a:lnTo>
                  <a:lnTo>
                    <a:pt x="34" y="25"/>
                  </a:lnTo>
                  <a:lnTo>
                    <a:pt x="36" y="25"/>
                  </a:lnTo>
                  <a:lnTo>
                    <a:pt x="37" y="26"/>
                  </a:lnTo>
                  <a:lnTo>
                    <a:pt x="37" y="26"/>
                  </a:lnTo>
                  <a:lnTo>
                    <a:pt x="39" y="28"/>
                  </a:lnTo>
                  <a:lnTo>
                    <a:pt x="41" y="28"/>
                  </a:lnTo>
                  <a:lnTo>
                    <a:pt x="44" y="28"/>
                  </a:lnTo>
                  <a:lnTo>
                    <a:pt x="44" y="30"/>
                  </a:lnTo>
                  <a:lnTo>
                    <a:pt x="44" y="30"/>
                  </a:lnTo>
                  <a:lnTo>
                    <a:pt x="42" y="31"/>
                  </a:lnTo>
                  <a:lnTo>
                    <a:pt x="42" y="31"/>
                  </a:lnTo>
                  <a:lnTo>
                    <a:pt x="42" y="31"/>
                  </a:lnTo>
                  <a:lnTo>
                    <a:pt x="42" y="31"/>
                  </a:lnTo>
                  <a:lnTo>
                    <a:pt x="44" y="33"/>
                  </a:lnTo>
                  <a:lnTo>
                    <a:pt x="44" y="33"/>
                  </a:lnTo>
                  <a:lnTo>
                    <a:pt x="45" y="34"/>
                  </a:lnTo>
                  <a:lnTo>
                    <a:pt x="45" y="34"/>
                  </a:lnTo>
                  <a:lnTo>
                    <a:pt x="44" y="34"/>
                  </a:lnTo>
                  <a:lnTo>
                    <a:pt x="42" y="34"/>
                  </a:lnTo>
                  <a:lnTo>
                    <a:pt x="42" y="34"/>
                  </a:lnTo>
                  <a:lnTo>
                    <a:pt x="42" y="36"/>
                  </a:lnTo>
                  <a:lnTo>
                    <a:pt x="44" y="36"/>
                  </a:lnTo>
                  <a:lnTo>
                    <a:pt x="44" y="37"/>
                  </a:lnTo>
                  <a:lnTo>
                    <a:pt x="44" y="37"/>
                  </a:lnTo>
                  <a:lnTo>
                    <a:pt x="44" y="39"/>
                  </a:lnTo>
                  <a:lnTo>
                    <a:pt x="41" y="39"/>
                  </a:lnTo>
                  <a:lnTo>
                    <a:pt x="39" y="41"/>
                  </a:lnTo>
                  <a:lnTo>
                    <a:pt x="39" y="41"/>
                  </a:lnTo>
                  <a:lnTo>
                    <a:pt x="37" y="39"/>
                  </a:lnTo>
                  <a:lnTo>
                    <a:pt x="37" y="37"/>
                  </a:lnTo>
                  <a:lnTo>
                    <a:pt x="36" y="36"/>
                  </a:lnTo>
                  <a:lnTo>
                    <a:pt x="36" y="34"/>
                  </a:lnTo>
                  <a:lnTo>
                    <a:pt x="36" y="33"/>
                  </a:lnTo>
                  <a:lnTo>
                    <a:pt x="34" y="33"/>
                  </a:lnTo>
                  <a:lnTo>
                    <a:pt x="33" y="31"/>
                  </a:lnTo>
                  <a:lnTo>
                    <a:pt x="34" y="31"/>
                  </a:lnTo>
                  <a:lnTo>
                    <a:pt x="34" y="30"/>
                  </a:lnTo>
                  <a:lnTo>
                    <a:pt x="34" y="30"/>
                  </a:lnTo>
                  <a:lnTo>
                    <a:pt x="33" y="28"/>
                  </a:lnTo>
                  <a:lnTo>
                    <a:pt x="33" y="28"/>
                  </a:lnTo>
                  <a:lnTo>
                    <a:pt x="31" y="30"/>
                  </a:lnTo>
                  <a:lnTo>
                    <a:pt x="30" y="30"/>
                  </a:lnTo>
                  <a:lnTo>
                    <a:pt x="28" y="30"/>
                  </a:lnTo>
                  <a:lnTo>
                    <a:pt x="26" y="28"/>
                  </a:lnTo>
                  <a:lnTo>
                    <a:pt x="26" y="28"/>
                  </a:lnTo>
                  <a:lnTo>
                    <a:pt x="25" y="28"/>
                  </a:lnTo>
                  <a:lnTo>
                    <a:pt x="25" y="28"/>
                  </a:lnTo>
                  <a:lnTo>
                    <a:pt x="25" y="26"/>
                  </a:lnTo>
                  <a:lnTo>
                    <a:pt x="23" y="26"/>
                  </a:lnTo>
                  <a:lnTo>
                    <a:pt x="23" y="25"/>
                  </a:lnTo>
                  <a:lnTo>
                    <a:pt x="23" y="25"/>
                  </a:lnTo>
                  <a:lnTo>
                    <a:pt x="20" y="26"/>
                  </a:lnTo>
                  <a:lnTo>
                    <a:pt x="19" y="26"/>
                  </a:lnTo>
                  <a:lnTo>
                    <a:pt x="19" y="25"/>
                  </a:lnTo>
                  <a:lnTo>
                    <a:pt x="15" y="23"/>
                  </a:lnTo>
                  <a:lnTo>
                    <a:pt x="14" y="22"/>
                  </a:lnTo>
                  <a:lnTo>
                    <a:pt x="12" y="20"/>
                  </a:lnTo>
                  <a:lnTo>
                    <a:pt x="11" y="20"/>
                  </a:lnTo>
                  <a:lnTo>
                    <a:pt x="8" y="22"/>
                  </a:lnTo>
                  <a:lnTo>
                    <a:pt x="8" y="20"/>
                  </a:lnTo>
                  <a:lnTo>
                    <a:pt x="4" y="20"/>
                  </a:lnTo>
                  <a:lnTo>
                    <a:pt x="3" y="19"/>
                  </a:lnTo>
                  <a:lnTo>
                    <a:pt x="3" y="19"/>
                  </a:lnTo>
                  <a:lnTo>
                    <a:pt x="4" y="19"/>
                  </a:lnTo>
                  <a:lnTo>
                    <a:pt x="3" y="17"/>
                  </a:lnTo>
                  <a:lnTo>
                    <a:pt x="3" y="15"/>
                  </a:lnTo>
                  <a:lnTo>
                    <a:pt x="3" y="14"/>
                  </a:lnTo>
                  <a:lnTo>
                    <a:pt x="1" y="14"/>
                  </a:lnTo>
                  <a:lnTo>
                    <a:pt x="1" y="12"/>
                  </a:lnTo>
                  <a:lnTo>
                    <a:pt x="3" y="11"/>
                  </a:lnTo>
                  <a:lnTo>
                    <a:pt x="4" y="11"/>
                  </a:lnTo>
                  <a:lnTo>
                    <a:pt x="4" y="9"/>
                  </a:lnTo>
                  <a:lnTo>
                    <a:pt x="3" y="7"/>
                  </a:lnTo>
                  <a:lnTo>
                    <a:pt x="3" y="6"/>
                  </a:lnTo>
                  <a:lnTo>
                    <a:pt x="1" y="4"/>
                  </a:lnTo>
                  <a:lnTo>
                    <a:pt x="1" y="4"/>
                  </a:lnTo>
                  <a:lnTo>
                    <a:pt x="0" y="3"/>
                  </a:lnTo>
                  <a:lnTo>
                    <a:pt x="0" y="3"/>
                  </a:lnTo>
                  <a:lnTo>
                    <a:pt x="1" y="3"/>
                  </a:lnTo>
                  <a:lnTo>
                    <a:pt x="3" y="3"/>
                  </a:lnTo>
                  <a:lnTo>
                    <a:pt x="4" y="1"/>
                  </a:lnTo>
                  <a:lnTo>
                    <a:pt x="6" y="1"/>
                  </a:lnTo>
                  <a:lnTo>
                    <a:pt x="9" y="1"/>
                  </a:lnTo>
                  <a:lnTo>
                    <a:pt x="11" y="1"/>
                  </a:lnTo>
                  <a:lnTo>
                    <a:pt x="11" y="1"/>
                  </a:lnTo>
                  <a:lnTo>
                    <a:pt x="15" y="1"/>
                  </a:lnTo>
                  <a:lnTo>
                    <a:pt x="15" y="1"/>
                  </a:lnTo>
                  <a:lnTo>
                    <a:pt x="20" y="1"/>
                  </a:lnTo>
                  <a:lnTo>
                    <a:pt x="20" y="0"/>
                  </a:lnTo>
                  <a:lnTo>
                    <a:pt x="20" y="0"/>
                  </a:lnTo>
                  <a:lnTo>
                    <a:pt x="20" y="0"/>
                  </a:lnTo>
                  <a:lnTo>
                    <a:pt x="22" y="0"/>
                  </a:lnTo>
                  <a:lnTo>
                    <a:pt x="2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47" name="Freeform 344">
              <a:extLst>
                <a:ext uri="{FF2B5EF4-FFF2-40B4-BE49-F238E27FC236}">
                  <a16:creationId xmlns:a16="http://schemas.microsoft.com/office/drawing/2014/main" id="{D5BAC029-1D1E-4447-91E6-27C6DED0729D}"/>
                </a:ext>
              </a:extLst>
            </p:cNvPr>
            <p:cNvSpPr>
              <a:spLocks/>
            </p:cNvSpPr>
            <p:nvPr/>
          </p:nvSpPr>
          <p:spPr bwMode="auto">
            <a:xfrm>
              <a:off x="6308826" y="3145031"/>
              <a:ext cx="48731" cy="97461"/>
            </a:xfrm>
            <a:custGeom>
              <a:avLst/>
              <a:gdLst>
                <a:gd name="T0" fmla="*/ 6 w 25"/>
                <a:gd name="T1" fmla="*/ 0 h 50"/>
                <a:gd name="T2" fmla="*/ 6 w 25"/>
                <a:gd name="T3" fmla="*/ 2 h 50"/>
                <a:gd name="T4" fmla="*/ 6 w 25"/>
                <a:gd name="T5" fmla="*/ 3 h 50"/>
                <a:gd name="T6" fmla="*/ 10 w 25"/>
                <a:gd name="T7" fmla="*/ 2 h 50"/>
                <a:gd name="T8" fmla="*/ 11 w 25"/>
                <a:gd name="T9" fmla="*/ 2 h 50"/>
                <a:gd name="T10" fmla="*/ 13 w 25"/>
                <a:gd name="T11" fmla="*/ 3 h 50"/>
                <a:gd name="T12" fmla="*/ 14 w 25"/>
                <a:gd name="T13" fmla="*/ 6 h 50"/>
                <a:gd name="T14" fmla="*/ 18 w 25"/>
                <a:gd name="T15" fmla="*/ 6 h 50"/>
                <a:gd name="T16" fmla="*/ 18 w 25"/>
                <a:gd name="T17" fmla="*/ 11 h 50"/>
                <a:gd name="T18" fmla="*/ 18 w 25"/>
                <a:gd name="T19" fmla="*/ 13 h 50"/>
                <a:gd name="T20" fmla="*/ 18 w 25"/>
                <a:gd name="T21" fmla="*/ 16 h 50"/>
                <a:gd name="T22" fmla="*/ 18 w 25"/>
                <a:gd name="T23" fmla="*/ 19 h 50"/>
                <a:gd name="T24" fmla="*/ 16 w 25"/>
                <a:gd name="T25" fmla="*/ 19 h 50"/>
                <a:gd name="T26" fmla="*/ 18 w 25"/>
                <a:gd name="T27" fmla="*/ 22 h 50"/>
                <a:gd name="T28" fmla="*/ 18 w 25"/>
                <a:gd name="T29" fmla="*/ 25 h 50"/>
                <a:gd name="T30" fmla="*/ 19 w 25"/>
                <a:gd name="T31" fmla="*/ 27 h 50"/>
                <a:gd name="T32" fmla="*/ 21 w 25"/>
                <a:gd name="T33" fmla="*/ 30 h 50"/>
                <a:gd name="T34" fmla="*/ 24 w 25"/>
                <a:gd name="T35" fmla="*/ 30 h 50"/>
                <a:gd name="T36" fmla="*/ 24 w 25"/>
                <a:gd name="T37" fmla="*/ 31 h 50"/>
                <a:gd name="T38" fmla="*/ 24 w 25"/>
                <a:gd name="T39" fmla="*/ 33 h 50"/>
                <a:gd name="T40" fmla="*/ 25 w 25"/>
                <a:gd name="T41" fmla="*/ 35 h 50"/>
                <a:gd name="T42" fmla="*/ 24 w 25"/>
                <a:gd name="T43" fmla="*/ 36 h 50"/>
                <a:gd name="T44" fmla="*/ 22 w 25"/>
                <a:gd name="T45" fmla="*/ 38 h 50"/>
                <a:gd name="T46" fmla="*/ 21 w 25"/>
                <a:gd name="T47" fmla="*/ 39 h 50"/>
                <a:gd name="T48" fmla="*/ 21 w 25"/>
                <a:gd name="T49" fmla="*/ 41 h 50"/>
                <a:gd name="T50" fmla="*/ 19 w 25"/>
                <a:gd name="T51" fmla="*/ 43 h 50"/>
                <a:gd name="T52" fmla="*/ 18 w 25"/>
                <a:gd name="T53" fmla="*/ 44 h 50"/>
                <a:gd name="T54" fmla="*/ 16 w 25"/>
                <a:gd name="T55" fmla="*/ 44 h 50"/>
                <a:gd name="T56" fmla="*/ 14 w 25"/>
                <a:gd name="T57" fmla="*/ 46 h 50"/>
                <a:gd name="T58" fmla="*/ 14 w 25"/>
                <a:gd name="T59" fmla="*/ 46 h 50"/>
                <a:gd name="T60" fmla="*/ 16 w 25"/>
                <a:gd name="T61" fmla="*/ 47 h 50"/>
                <a:gd name="T62" fmla="*/ 14 w 25"/>
                <a:gd name="T63" fmla="*/ 49 h 50"/>
                <a:gd name="T64" fmla="*/ 14 w 25"/>
                <a:gd name="T65" fmla="*/ 49 h 50"/>
                <a:gd name="T66" fmla="*/ 14 w 25"/>
                <a:gd name="T67" fmla="*/ 50 h 50"/>
                <a:gd name="T68" fmla="*/ 13 w 25"/>
                <a:gd name="T69" fmla="*/ 50 h 50"/>
                <a:gd name="T70" fmla="*/ 11 w 25"/>
                <a:gd name="T71" fmla="*/ 50 h 50"/>
                <a:gd name="T72" fmla="*/ 10 w 25"/>
                <a:gd name="T73" fmla="*/ 50 h 50"/>
                <a:gd name="T74" fmla="*/ 10 w 25"/>
                <a:gd name="T75" fmla="*/ 47 h 50"/>
                <a:gd name="T76" fmla="*/ 2 w 25"/>
                <a:gd name="T77" fmla="*/ 41 h 50"/>
                <a:gd name="T78" fmla="*/ 0 w 25"/>
                <a:gd name="T79" fmla="*/ 39 h 50"/>
                <a:gd name="T80" fmla="*/ 0 w 25"/>
                <a:gd name="T81" fmla="*/ 38 h 50"/>
                <a:gd name="T82" fmla="*/ 2 w 25"/>
                <a:gd name="T83" fmla="*/ 39 h 50"/>
                <a:gd name="T84" fmla="*/ 2 w 25"/>
                <a:gd name="T85" fmla="*/ 38 h 50"/>
                <a:gd name="T86" fmla="*/ 0 w 25"/>
                <a:gd name="T87" fmla="*/ 35 h 50"/>
                <a:gd name="T88" fmla="*/ 2 w 25"/>
                <a:gd name="T89" fmla="*/ 30 h 50"/>
                <a:gd name="T90" fmla="*/ 2 w 25"/>
                <a:gd name="T91" fmla="*/ 24 h 50"/>
                <a:gd name="T92" fmla="*/ 2 w 25"/>
                <a:gd name="T93" fmla="*/ 20 h 50"/>
                <a:gd name="T94" fmla="*/ 3 w 25"/>
                <a:gd name="T95" fmla="*/ 17 h 50"/>
                <a:gd name="T96" fmla="*/ 3 w 25"/>
                <a:gd name="T97" fmla="*/ 14 h 50"/>
                <a:gd name="T98" fmla="*/ 0 w 25"/>
                <a:gd name="T99" fmla="*/ 13 h 50"/>
                <a:gd name="T100" fmla="*/ 0 w 25"/>
                <a:gd name="T101" fmla="*/ 11 h 50"/>
                <a:gd name="T102" fmla="*/ 0 w 25"/>
                <a:gd name="T103" fmla="*/ 9 h 50"/>
                <a:gd name="T104" fmla="*/ 2 w 25"/>
                <a:gd name="T105" fmla="*/ 9 h 50"/>
                <a:gd name="T106" fmla="*/ 2 w 25"/>
                <a:gd name="T107" fmla="*/ 9 h 50"/>
                <a:gd name="T108" fmla="*/ 2 w 25"/>
                <a:gd name="T109" fmla="*/ 6 h 50"/>
                <a:gd name="T110" fmla="*/ 0 w 25"/>
                <a:gd name="T111" fmla="*/ 6 h 50"/>
                <a:gd name="T112" fmla="*/ 2 w 25"/>
                <a:gd name="T113" fmla="*/ 3 h 50"/>
                <a:gd name="T114" fmla="*/ 3 w 25"/>
                <a:gd name="T115" fmla="*/ 2 h 50"/>
                <a:gd name="T116" fmla="*/ 5 w 25"/>
                <a:gd name="T11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 h="50">
                  <a:moveTo>
                    <a:pt x="5" y="0"/>
                  </a:moveTo>
                  <a:lnTo>
                    <a:pt x="6" y="0"/>
                  </a:lnTo>
                  <a:lnTo>
                    <a:pt x="6" y="0"/>
                  </a:lnTo>
                  <a:lnTo>
                    <a:pt x="6" y="2"/>
                  </a:lnTo>
                  <a:lnTo>
                    <a:pt x="6" y="2"/>
                  </a:lnTo>
                  <a:lnTo>
                    <a:pt x="6" y="3"/>
                  </a:lnTo>
                  <a:lnTo>
                    <a:pt x="8" y="3"/>
                  </a:lnTo>
                  <a:lnTo>
                    <a:pt x="10" y="2"/>
                  </a:lnTo>
                  <a:lnTo>
                    <a:pt x="11" y="2"/>
                  </a:lnTo>
                  <a:lnTo>
                    <a:pt x="11" y="2"/>
                  </a:lnTo>
                  <a:lnTo>
                    <a:pt x="11" y="2"/>
                  </a:lnTo>
                  <a:lnTo>
                    <a:pt x="13" y="3"/>
                  </a:lnTo>
                  <a:lnTo>
                    <a:pt x="13" y="5"/>
                  </a:lnTo>
                  <a:lnTo>
                    <a:pt x="14" y="6"/>
                  </a:lnTo>
                  <a:lnTo>
                    <a:pt x="16" y="6"/>
                  </a:lnTo>
                  <a:lnTo>
                    <a:pt x="18" y="6"/>
                  </a:lnTo>
                  <a:lnTo>
                    <a:pt x="18" y="8"/>
                  </a:lnTo>
                  <a:lnTo>
                    <a:pt x="18" y="11"/>
                  </a:lnTo>
                  <a:lnTo>
                    <a:pt x="18" y="13"/>
                  </a:lnTo>
                  <a:lnTo>
                    <a:pt x="18" y="13"/>
                  </a:lnTo>
                  <a:lnTo>
                    <a:pt x="18" y="13"/>
                  </a:lnTo>
                  <a:lnTo>
                    <a:pt x="18" y="16"/>
                  </a:lnTo>
                  <a:lnTo>
                    <a:pt x="18" y="17"/>
                  </a:lnTo>
                  <a:lnTo>
                    <a:pt x="18" y="19"/>
                  </a:lnTo>
                  <a:lnTo>
                    <a:pt x="18" y="19"/>
                  </a:lnTo>
                  <a:lnTo>
                    <a:pt x="16" y="19"/>
                  </a:lnTo>
                  <a:lnTo>
                    <a:pt x="18" y="22"/>
                  </a:lnTo>
                  <a:lnTo>
                    <a:pt x="18" y="22"/>
                  </a:lnTo>
                  <a:lnTo>
                    <a:pt x="18" y="24"/>
                  </a:lnTo>
                  <a:lnTo>
                    <a:pt x="18" y="25"/>
                  </a:lnTo>
                  <a:lnTo>
                    <a:pt x="19" y="27"/>
                  </a:lnTo>
                  <a:lnTo>
                    <a:pt x="19" y="27"/>
                  </a:lnTo>
                  <a:lnTo>
                    <a:pt x="21" y="30"/>
                  </a:lnTo>
                  <a:lnTo>
                    <a:pt x="21" y="30"/>
                  </a:lnTo>
                  <a:lnTo>
                    <a:pt x="22" y="30"/>
                  </a:lnTo>
                  <a:lnTo>
                    <a:pt x="24" y="30"/>
                  </a:lnTo>
                  <a:lnTo>
                    <a:pt x="24" y="30"/>
                  </a:lnTo>
                  <a:lnTo>
                    <a:pt x="24" y="31"/>
                  </a:lnTo>
                  <a:lnTo>
                    <a:pt x="24" y="31"/>
                  </a:lnTo>
                  <a:lnTo>
                    <a:pt x="24" y="33"/>
                  </a:lnTo>
                  <a:lnTo>
                    <a:pt x="25" y="35"/>
                  </a:lnTo>
                  <a:lnTo>
                    <a:pt x="25" y="35"/>
                  </a:lnTo>
                  <a:lnTo>
                    <a:pt x="24" y="36"/>
                  </a:lnTo>
                  <a:lnTo>
                    <a:pt x="24" y="36"/>
                  </a:lnTo>
                  <a:lnTo>
                    <a:pt x="22" y="38"/>
                  </a:lnTo>
                  <a:lnTo>
                    <a:pt x="22" y="38"/>
                  </a:lnTo>
                  <a:lnTo>
                    <a:pt x="21" y="38"/>
                  </a:lnTo>
                  <a:lnTo>
                    <a:pt x="21" y="39"/>
                  </a:lnTo>
                  <a:lnTo>
                    <a:pt x="21" y="41"/>
                  </a:lnTo>
                  <a:lnTo>
                    <a:pt x="21" y="41"/>
                  </a:lnTo>
                  <a:lnTo>
                    <a:pt x="19" y="43"/>
                  </a:lnTo>
                  <a:lnTo>
                    <a:pt x="19" y="43"/>
                  </a:lnTo>
                  <a:lnTo>
                    <a:pt x="19" y="44"/>
                  </a:lnTo>
                  <a:lnTo>
                    <a:pt x="18" y="44"/>
                  </a:lnTo>
                  <a:lnTo>
                    <a:pt x="16" y="44"/>
                  </a:lnTo>
                  <a:lnTo>
                    <a:pt x="16" y="44"/>
                  </a:lnTo>
                  <a:lnTo>
                    <a:pt x="16" y="46"/>
                  </a:lnTo>
                  <a:lnTo>
                    <a:pt x="14" y="46"/>
                  </a:lnTo>
                  <a:lnTo>
                    <a:pt x="14" y="46"/>
                  </a:lnTo>
                  <a:lnTo>
                    <a:pt x="14" y="46"/>
                  </a:lnTo>
                  <a:lnTo>
                    <a:pt x="14" y="47"/>
                  </a:lnTo>
                  <a:lnTo>
                    <a:pt x="16" y="47"/>
                  </a:lnTo>
                  <a:lnTo>
                    <a:pt x="16" y="49"/>
                  </a:lnTo>
                  <a:lnTo>
                    <a:pt x="14" y="49"/>
                  </a:lnTo>
                  <a:lnTo>
                    <a:pt x="14" y="49"/>
                  </a:lnTo>
                  <a:lnTo>
                    <a:pt x="14" y="49"/>
                  </a:lnTo>
                  <a:lnTo>
                    <a:pt x="14" y="50"/>
                  </a:lnTo>
                  <a:lnTo>
                    <a:pt x="14" y="50"/>
                  </a:lnTo>
                  <a:lnTo>
                    <a:pt x="13" y="50"/>
                  </a:lnTo>
                  <a:lnTo>
                    <a:pt x="13" y="50"/>
                  </a:lnTo>
                  <a:lnTo>
                    <a:pt x="11" y="50"/>
                  </a:lnTo>
                  <a:lnTo>
                    <a:pt x="11" y="50"/>
                  </a:lnTo>
                  <a:lnTo>
                    <a:pt x="10" y="50"/>
                  </a:lnTo>
                  <a:lnTo>
                    <a:pt x="10" y="50"/>
                  </a:lnTo>
                  <a:lnTo>
                    <a:pt x="10" y="49"/>
                  </a:lnTo>
                  <a:lnTo>
                    <a:pt x="10" y="47"/>
                  </a:lnTo>
                  <a:lnTo>
                    <a:pt x="8" y="44"/>
                  </a:lnTo>
                  <a:lnTo>
                    <a:pt x="2" y="41"/>
                  </a:lnTo>
                  <a:lnTo>
                    <a:pt x="2" y="41"/>
                  </a:lnTo>
                  <a:lnTo>
                    <a:pt x="0" y="39"/>
                  </a:lnTo>
                  <a:lnTo>
                    <a:pt x="0" y="38"/>
                  </a:lnTo>
                  <a:lnTo>
                    <a:pt x="0" y="38"/>
                  </a:lnTo>
                  <a:lnTo>
                    <a:pt x="2" y="38"/>
                  </a:lnTo>
                  <a:lnTo>
                    <a:pt x="2" y="39"/>
                  </a:lnTo>
                  <a:lnTo>
                    <a:pt x="2" y="38"/>
                  </a:lnTo>
                  <a:lnTo>
                    <a:pt x="2" y="38"/>
                  </a:lnTo>
                  <a:lnTo>
                    <a:pt x="0" y="35"/>
                  </a:lnTo>
                  <a:lnTo>
                    <a:pt x="0" y="35"/>
                  </a:lnTo>
                  <a:lnTo>
                    <a:pt x="0" y="31"/>
                  </a:lnTo>
                  <a:lnTo>
                    <a:pt x="2" y="30"/>
                  </a:lnTo>
                  <a:lnTo>
                    <a:pt x="2" y="27"/>
                  </a:lnTo>
                  <a:lnTo>
                    <a:pt x="2" y="24"/>
                  </a:lnTo>
                  <a:lnTo>
                    <a:pt x="2" y="22"/>
                  </a:lnTo>
                  <a:lnTo>
                    <a:pt x="2" y="20"/>
                  </a:lnTo>
                  <a:lnTo>
                    <a:pt x="3" y="19"/>
                  </a:lnTo>
                  <a:lnTo>
                    <a:pt x="3" y="17"/>
                  </a:lnTo>
                  <a:lnTo>
                    <a:pt x="3" y="17"/>
                  </a:lnTo>
                  <a:lnTo>
                    <a:pt x="3" y="14"/>
                  </a:lnTo>
                  <a:lnTo>
                    <a:pt x="2" y="14"/>
                  </a:lnTo>
                  <a:lnTo>
                    <a:pt x="0" y="13"/>
                  </a:lnTo>
                  <a:lnTo>
                    <a:pt x="0" y="13"/>
                  </a:lnTo>
                  <a:lnTo>
                    <a:pt x="0" y="11"/>
                  </a:lnTo>
                  <a:lnTo>
                    <a:pt x="0" y="11"/>
                  </a:lnTo>
                  <a:lnTo>
                    <a:pt x="0" y="9"/>
                  </a:lnTo>
                  <a:lnTo>
                    <a:pt x="0" y="9"/>
                  </a:lnTo>
                  <a:lnTo>
                    <a:pt x="2" y="9"/>
                  </a:lnTo>
                  <a:lnTo>
                    <a:pt x="2" y="9"/>
                  </a:lnTo>
                  <a:lnTo>
                    <a:pt x="2" y="9"/>
                  </a:lnTo>
                  <a:lnTo>
                    <a:pt x="2" y="8"/>
                  </a:lnTo>
                  <a:lnTo>
                    <a:pt x="2" y="6"/>
                  </a:lnTo>
                  <a:lnTo>
                    <a:pt x="0" y="6"/>
                  </a:lnTo>
                  <a:lnTo>
                    <a:pt x="0" y="6"/>
                  </a:lnTo>
                  <a:lnTo>
                    <a:pt x="2" y="5"/>
                  </a:lnTo>
                  <a:lnTo>
                    <a:pt x="2" y="3"/>
                  </a:lnTo>
                  <a:lnTo>
                    <a:pt x="3" y="3"/>
                  </a:lnTo>
                  <a:lnTo>
                    <a:pt x="3" y="2"/>
                  </a:lnTo>
                  <a:lnTo>
                    <a:pt x="5" y="0"/>
                  </a:lnTo>
                  <a:lnTo>
                    <a:pt x="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48" name="Freeform 345">
              <a:extLst>
                <a:ext uri="{FF2B5EF4-FFF2-40B4-BE49-F238E27FC236}">
                  <a16:creationId xmlns:a16="http://schemas.microsoft.com/office/drawing/2014/main" id="{742C1E86-6CEA-6C3E-082D-97D6820E9265}"/>
                </a:ext>
              </a:extLst>
            </p:cNvPr>
            <p:cNvSpPr>
              <a:spLocks/>
            </p:cNvSpPr>
            <p:nvPr/>
          </p:nvSpPr>
          <p:spPr bwMode="auto">
            <a:xfrm>
              <a:off x="3985354" y="3901329"/>
              <a:ext cx="3898" cy="1950"/>
            </a:xfrm>
            <a:custGeom>
              <a:avLst/>
              <a:gdLst>
                <a:gd name="T0" fmla="*/ 2 w 2"/>
                <a:gd name="T1" fmla="*/ 0 h 1"/>
                <a:gd name="T2" fmla="*/ 2 w 2"/>
                <a:gd name="T3" fmla="*/ 0 h 1"/>
                <a:gd name="T4" fmla="*/ 2 w 2"/>
                <a:gd name="T5" fmla="*/ 0 h 1"/>
                <a:gd name="T6" fmla="*/ 0 w 2"/>
                <a:gd name="T7" fmla="*/ 1 h 1"/>
                <a:gd name="T8" fmla="*/ 0 w 2"/>
                <a:gd name="T9" fmla="*/ 0 h 1"/>
                <a:gd name="T10" fmla="*/ 2 w 2"/>
                <a:gd name="T11" fmla="*/ 0 h 1"/>
              </a:gdLst>
              <a:ahLst/>
              <a:cxnLst>
                <a:cxn ang="0">
                  <a:pos x="T0" y="T1"/>
                </a:cxn>
                <a:cxn ang="0">
                  <a:pos x="T2" y="T3"/>
                </a:cxn>
                <a:cxn ang="0">
                  <a:pos x="T4" y="T5"/>
                </a:cxn>
                <a:cxn ang="0">
                  <a:pos x="T6" y="T7"/>
                </a:cxn>
                <a:cxn ang="0">
                  <a:pos x="T8" y="T9"/>
                </a:cxn>
                <a:cxn ang="0">
                  <a:pos x="T10" y="T11"/>
                </a:cxn>
              </a:cxnLst>
              <a:rect l="0" t="0" r="r" b="b"/>
              <a:pathLst>
                <a:path w="2" h="1">
                  <a:moveTo>
                    <a:pt x="2" y="0"/>
                  </a:moveTo>
                  <a:lnTo>
                    <a:pt x="2" y="0"/>
                  </a:lnTo>
                  <a:lnTo>
                    <a:pt x="2" y="0"/>
                  </a:lnTo>
                  <a:lnTo>
                    <a:pt x="0" y="1"/>
                  </a:lnTo>
                  <a:lnTo>
                    <a:pt x="0"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49" name="Freeform 346">
              <a:extLst>
                <a:ext uri="{FF2B5EF4-FFF2-40B4-BE49-F238E27FC236}">
                  <a16:creationId xmlns:a16="http://schemas.microsoft.com/office/drawing/2014/main" id="{74E69B21-ED81-7D26-295E-F071111291E1}"/>
                </a:ext>
              </a:extLst>
            </p:cNvPr>
            <p:cNvSpPr>
              <a:spLocks noEditPoints="1"/>
            </p:cNvSpPr>
            <p:nvPr/>
          </p:nvSpPr>
          <p:spPr bwMode="auto">
            <a:xfrm>
              <a:off x="4018492" y="3914973"/>
              <a:ext cx="7797" cy="21442"/>
            </a:xfrm>
            <a:custGeom>
              <a:avLst/>
              <a:gdLst>
                <a:gd name="T0" fmla="*/ 2 w 4"/>
                <a:gd name="T1" fmla="*/ 8 h 11"/>
                <a:gd name="T2" fmla="*/ 4 w 4"/>
                <a:gd name="T3" fmla="*/ 8 h 11"/>
                <a:gd name="T4" fmla="*/ 4 w 4"/>
                <a:gd name="T5" fmla="*/ 10 h 11"/>
                <a:gd name="T6" fmla="*/ 4 w 4"/>
                <a:gd name="T7" fmla="*/ 10 h 11"/>
                <a:gd name="T8" fmla="*/ 4 w 4"/>
                <a:gd name="T9" fmla="*/ 10 h 11"/>
                <a:gd name="T10" fmla="*/ 4 w 4"/>
                <a:gd name="T11" fmla="*/ 10 h 11"/>
                <a:gd name="T12" fmla="*/ 4 w 4"/>
                <a:gd name="T13" fmla="*/ 10 h 11"/>
                <a:gd name="T14" fmla="*/ 4 w 4"/>
                <a:gd name="T15" fmla="*/ 11 h 11"/>
                <a:gd name="T16" fmla="*/ 2 w 4"/>
                <a:gd name="T17" fmla="*/ 11 h 11"/>
                <a:gd name="T18" fmla="*/ 0 w 4"/>
                <a:gd name="T19" fmla="*/ 10 h 11"/>
                <a:gd name="T20" fmla="*/ 0 w 4"/>
                <a:gd name="T21" fmla="*/ 10 h 11"/>
                <a:gd name="T22" fmla="*/ 2 w 4"/>
                <a:gd name="T23" fmla="*/ 8 h 11"/>
                <a:gd name="T24" fmla="*/ 2 w 4"/>
                <a:gd name="T25" fmla="*/ 0 h 11"/>
                <a:gd name="T26" fmla="*/ 2 w 4"/>
                <a:gd name="T27" fmla="*/ 0 h 11"/>
                <a:gd name="T28" fmla="*/ 2 w 4"/>
                <a:gd name="T29" fmla="*/ 0 h 11"/>
                <a:gd name="T30" fmla="*/ 4 w 4"/>
                <a:gd name="T31" fmla="*/ 2 h 11"/>
                <a:gd name="T32" fmla="*/ 4 w 4"/>
                <a:gd name="T33" fmla="*/ 2 h 11"/>
                <a:gd name="T34" fmla="*/ 4 w 4"/>
                <a:gd name="T35" fmla="*/ 4 h 11"/>
                <a:gd name="T36" fmla="*/ 2 w 4"/>
                <a:gd name="T37" fmla="*/ 2 h 11"/>
                <a:gd name="T38" fmla="*/ 2 w 4"/>
                <a:gd name="T39" fmla="*/ 0 h 11"/>
                <a:gd name="T40" fmla="*/ 2 w 4"/>
                <a:gd name="T41" fmla="*/ 0 h 11"/>
                <a:gd name="T42" fmla="*/ 2 w 4"/>
                <a:gd name="T4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 h="11">
                  <a:moveTo>
                    <a:pt x="2" y="8"/>
                  </a:moveTo>
                  <a:lnTo>
                    <a:pt x="4" y="8"/>
                  </a:lnTo>
                  <a:lnTo>
                    <a:pt x="4" y="10"/>
                  </a:lnTo>
                  <a:lnTo>
                    <a:pt x="4" y="10"/>
                  </a:lnTo>
                  <a:lnTo>
                    <a:pt x="4" y="10"/>
                  </a:lnTo>
                  <a:lnTo>
                    <a:pt x="4" y="10"/>
                  </a:lnTo>
                  <a:lnTo>
                    <a:pt x="4" y="10"/>
                  </a:lnTo>
                  <a:lnTo>
                    <a:pt x="4" y="11"/>
                  </a:lnTo>
                  <a:lnTo>
                    <a:pt x="2" y="11"/>
                  </a:lnTo>
                  <a:lnTo>
                    <a:pt x="0" y="10"/>
                  </a:lnTo>
                  <a:lnTo>
                    <a:pt x="0" y="10"/>
                  </a:lnTo>
                  <a:lnTo>
                    <a:pt x="2" y="8"/>
                  </a:lnTo>
                  <a:close/>
                  <a:moveTo>
                    <a:pt x="2" y="0"/>
                  </a:moveTo>
                  <a:lnTo>
                    <a:pt x="2" y="0"/>
                  </a:lnTo>
                  <a:lnTo>
                    <a:pt x="2" y="0"/>
                  </a:lnTo>
                  <a:lnTo>
                    <a:pt x="4" y="2"/>
                  </a:lnTo>
                  <a:lnTo>
                    <a:pt x="4" y="2"/>
                  </a:lnTo>
                  <a:lnTo>
                    <a:pt x="4" y="4"/>
                  </a:lnTo>
                  <a:lnTo>
                    <a:pt x="2" y="2"/>
                  </a:lnTo>
                  <a:lnTo>
                    <a:pt x="2" y="0"/>
                  </a:lnTo>
                  <a:lnTo>
                    <a:pt x="2" y="0"/>
                  </a:lnTo>
                  <a:lnTo>
                    <a:pt x="2"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50" name="Freeform 347">
              <a:extLst>
                <a:ext uri="{FF2B5EF4-FFF2-40B4-BE49-F238E27FC236}">
                  <a16:creationId xmlns:a16="http://schemas.microsoft.com/office/drawing/2014/main" id="{8407C245-C369-F0AE-A231-3A5502DE9645}"/>
                </a:ext>
              </a:extLst>
            </p:cNvPr>
            <p:cNvSpPr>
              <a:spLocks/>
            </p:cNvSpPr>
            <p:nvPr/>
          </p:nvSpPr>
          <p:spPr bwMode="auto">
            <a:xfrm>
              <a:off x="7468614" y="3283425"/>
              <a:ext cx="405438" cy="284586"/>
            </a:xfrm>
            <a:custGeom>
              <a:avLst/>
              <a:gdLst>
                <a:gd name="T0" fmla="*/ 157 w 208"/>
                <a:gd name="T1" fmla="*/ 9 h 146"/>
                <a:gd name="T2" fmla="*/ 159 w 208"/>
                <a:gd name="T3" fmla="*/ 14 h 146"/>
                <a:gd name="T4" fmla="*/ 162 w 208"/>
                <a:gd name="T5" fmla="*/ 30 h 146"/>
                <a:gd name="T6" fmla="*/ 178 w 208"/>
                <a:gd name="T7" fmla="*/ 22 h 146"/>
                <a:gd name="T8" fmla="*/ 190 w 208"/>
                <a:gd name="T9" fmla="*/ 17 h 146"/>
                <a:gd name="T10" fmla="*/ 192 w 208"/>
                <a:gd name="T11" fmla="*/ 20 h 146"/>
                <a:gd name="T12" fmla="*/ 201 w 208"/>
                <a:gd name="T13" fmla="*/ 17 h 146"/>
                <a:gd name="T14" fmla="*/ 208 w 208"/>
                <a:gd name="T15" fmla="*/ 20 h 146"/>
                <a:gd name="T16" fmla="*/ 201 w 208"/>
                <a:gd name="T17" fmla="*/ 22 h 146"/>
                <a:gd name="T18" fmla="*/ 195 w 208"/>
                <a:gd name="T19" fmla="*/ 27 h 146"/>
                <a:gd name="T20" fmla="*/ 178 w 208"/>
                <a:gd name="T21" fmla="*/ 27 h 146"/>
                <a:gd name="T22" fmla="*/ 168 w 208"/>
                <a:gd name="T23" fmla="*/ 30 h 146"/>
                <a:gd name="T24" fmla="*/ 159 w 208"/>
                <a:gd name="T25" fmla="*/ 36 h 146"/>
                <a:gd name="T26" fmla="*/ 159 w 208"/>
                <a:gd name="T27" fmla="*/ 44 h 146"/>
                <a:gd name="T28" fmla="*/ 160 w 208"/>
                <a:gd name="T29" fmla="*/ 52 h 146"/>
                <a:gd name="T30" fmla="*/ 159 w 208"/>
                <a:gd name="T31" fmla="*/ 57 h 146"/>
                <a:gd name="T32" fmla="*/ 153 w 208"/>
                <a:gd name="T33" fmla="*/ 64 h 146"/>
                <a:gd name="T34" fmla="*/ 154 w 208"/>
                <a:gd name="T35" fmla="*/ 72 h 146"/>
                <a:gd name="T36" fmla="*/ 137 w 208"/>
                <a:gd name="T37" fmla="*/ 72 h 146"/>
                <a:gd name="T38" fmla="*/ 142 w 208"/>
                <a:gd name="T39" fmla="*/ 85 h 146"/>
                <a:gd name="T40" fmla="*/ 129 w 208"/>
                <a:gd name="T41" fmla="*/ 93 h 146"/>
                <a:gd name="T42" fmla="*/ 126 w 208"/>
                <a:gd name="T43" fmla="*/ 109 h 146"/>
                <a:gd name="T44" fmla="*/ 118 w 208"/>
                <a:gd name="T45" fmla="*/ 109 h 146"/>
                <a:gd name="T46" fmla="*/ 108 w 208"/>
                <a:gd name="T47" fmla="*/ 110 h 146"/>
                <a:gd name="T48" fmla="*/ 105 w 208"/>
                <a:gd name="T49" fmla="*/ 116 h 146"/>
                <a:gd name="T50" fmla="*/ 93 w 208"/>
                <a:gd name="T51" fmla="*/ 116 h 146"/>
                <a:gd name="T52" fmla="*/ 85 w 208"/>
                <a:gd name="T53" fmla="*/ 123 h 146"/>
                <a:gd name="T54" fmla="*/ 83 w 208"/>
                <a:gd name="T55" fmla="*/ 137 h 146"/>
                <a:gd name="T56" fmla="*/ 72 w 208"/>
                <a:gd name="T57" fmla="*/ 143 h 146"/>
                <a:gd name="T58" fmla="*/ 56 w 208"/>
                <a:gd name="T59" fmla="*/ 145 h 146"/>
                <a:gd name="T60" fmla="*/ 30 w 208"/>
                <a:gd name="T61" fmla="*/ 146 h 146"/>
                <a:gd name="T62" fmla="*/ 12 w 208"/>
                <a:gd name="T63" fmla="*/ 132 h 146"/>
                <a:gd name="T64" fmla="*/ 12 w 208"/>
                <a:gd name="T65" fmla="*/ 115 h 146"/>
                <a:gd name="T66" fmla="*/ 4 w 208"/>
                <a:gd name="T67" fmla="*/ 105 h 146"/>
                <a:gd name="T68" fmla="*/ 1 w 208"/>
                <a:gd name="T69" fmla="*/ 88 h 146"/>
                <a:gd name="T70" fmla="*/ 3 w 208"/>
                <a:gd name="T71" fmla="*/ 80 h 146"/>
                <a:gd name="T72" fmla="*/ 3 w 208"/>
                <a:gd name="T73" fmla="*/ 69 h 146"/>
                <a:gd name="T74" fmla="*/ 4 w 208"/>
                <a:gd name="T75" fmla="*/ 64 h 146"/>
                <a:gd name="T76" fmla="*/ 9 w 208"/>
                <a:gd name="T77" fmla="*/ 60 h 146"/>
                <a:gd name="T78" fmla="*/ 9 w 208"/>
                <a:gd name="T79" fmla="*/ 53 h 146"/>
                <a:gd name="T80" fmla="*/ 12 w 208"/>
                <a:gd name="T81" fmla="*/ 49 h 146"/>
                <a:gd name="T82" fmla="*/ 19 w 208"/>
                <a:gd name="T83" fmla="*/ 50 h 146"/>
                <a:gd name="T84" fmla="*/ 26 w 208"/>
                <a:gd name="T85" fmla="*/ 55 h 146"/>
                <a:gd name="T86" fmla="*/ 33 w 208"/>
                <a:gd name="T87" fmla="*/ 53 h 146"/>
                <a:gd name="T88" fmla="*/ 39 w 208"/>
                <a:gd name="T89" fmla="*/ 46 h 146"/>
                <a:gd name="T90" fmla="*/ 47 w 208"/>
                <a:gd name="T91" fmla="*/ 41 h 146"/>
                <a:gd name="T92" fmla="*/ 53 w 208"/>
                <a:gd name="T93" fmla="*/ 39 h 146"/>
                <a:gd name="T94" fmla="*/ 63 w 208"/>
                <a:gd name="T95" fmla="*/ 24 h 146"/>
                <a:gd name="T96" fmla="*/ 75 w 208"/>
                <a:gd name="T97" fmla="*/ 17 h 146"/>
                <a:gd name="T98" fmla="*/ 86 w 208"/>
                <a:gd name="T99" fmla="*/ 19 h 146"/>
                <a:gd name="T100" fmla="*/ 102 w 208"/>
                <a:gd name="T101" fmla="*/ 20 h 146"/>
                <a:gd name="T102" fmla="*/ 107 w 208"/>
                <a:gd name="T103" fmla="*/ 24 h 146"/>
                <a:gd name="T104" fmla="*/ 115 w 208"/>
                <a:gd name="T105" fmla="*/ 22 h 146"/>
                <a:gd name="T106" fmla="*/ 121 w 208"/>
                <a:gd name="T107" fmla="*/ 19 h 146"/>
                <a:gd name="T108" fmla="*/ 127 w 208"/>
                <a:gd name="T109" fmla="*/ 22 h 146"/>
                <a:gd name="T110" fmla="*/ 131 w 208"/>
                <a:gd name="T111" fmla="*/ 16 h 146"/>
                <a:gd name="T112" fmla="*/ 140 w 208"/>
                <a:gd name="T113" fmla="*/ 14 h 146"/>
                <a:gd name="T114" fmla="*/ 143 w 208"/>
                <a:gd name="T115" fmla="*/ 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8" h="146">
                  <a:moveTo>
                    <a:pt x="151" y="0"/>
                  </a:moveTo>
                  <a:lnTo>
                    <a:pt x="153" y="1"/>
                  </a:lnTo>
                  <a:lnTo>
                    <a:pt x="156" y="3"/>
                  </a:lnTo>
                  <a:lnTo>
                    <a:pt x="157" y="5"/>
                  </a:lnTo>
                  <a:lnTo>
                    <a:pt x="156" y="8"/>
                  </a:lnTo>
                  <a:lnTo>
                    <a:pt x="156" y="9"/>
                  </a:lnTo>
                  <a:lnTo>
                    <a:pt x="157" y="9"/>
                  </a:lnTo>
                  <a:lnTo>
                    <a:pt x="157" y="9"/>
                  </a:lnTo>
                  <a:lnTo>
                    <a:pt x="159" y="9"/>
                  </a:lnTo>
                  <a:lnTo>
                    <a:pt x="160" y="9"/>
                  </a:lnTo>
                  <a:lnTo>
                    <a:pt x="160" y="9"/>
                  </a:lnTo>
                  <a:lnTo>
                    <a:pt x="160" y="11"/>
                  </a:lnTo>
                  <a:lnTo>
                    <a:pt x="160" y="11"/>
                  </a:lnTo>
                  <a:lnTo>
                    <a:pt x="159" y="14"/>
                  </a:lnTo>
                  <a:lnTo>
                    <a:pt x="159" y="17"/>
                  </a:lnTo>
                  <a:lnTo>
                    <a:pt x="159" y="20"/>
                  </a:lnTo>
                  <a:lnTo>
                    <a:pt x="159" y="22"/>
                  </a:lnTo>
                  <a:lnTo>
                    <a:pt x="159" y="24"/>
                  </a:lnTo>
                  <a:lnTo>
                    <a:pt x="160" y="27"/>
                  </a:lnTo>
                  <a:lnTo>
                    <a:pt x="160" y="28"/>
                  </a:lnTo>
                  <a:lnTo>
                    <a:pt x="162" y="30"/>
                  </a:lnTo>
                  <a:lnTo>
                    <a:pt x="162" y="30"/>
                  </a:lnTo>
                  <a:lnTo>
                    <a:pt x="164" y="30"/>
                  </a:lnTo>
                  <a:lnTo>
                    <a:pt x="165" y="28"/>
                  </a:lnTo>
                  <a:lnTo>
                    <a:pt x="168" y="27"/>
                  </a:lnTo>
                  <a:lnTo>
                    <a:pt x="172" y="25"/>
                  </a:lnTo>
                  <a:lnTo>
                    <a:pt x="176" y="24"/>
                  </a:lnTo>
                  <a:lnTo>
                    <a:pt x="178" y="22"/>
                  </a:lnTo>
                  <a:lnTo>
                    <a:pt x="179" y="20"/>
                  </a:lnTo>
                  <a:lnTo>
                    <a:pt x="184" y="17"/>
                  </a:lnTo>
                  <a:lnTo>
                    <a:pt x="187" y="17"/>
                  </a:lnTo>
                  <a:lnTo>
                    <a:pt x="187" y="17"/>
                  </a:lnTo>
                  <a:lnTo>
                    <a:pt x="190" y="17"/>
                  </a:lnTo>
                  <a:lnTo>
                    <a:pt x="190" y="17"/>
                  </a:lnTo>
                  <a:lnTo>
                    <a:pt x="190" y="17"/>
                  </a:lnTo>
                  <a:lnTo>
                    <a:pt x="192" y="17"/>
                  </a:lnTo>
                  <a:lnTo>
                    <a:pt x="192" y="19"/>
                  </a:lnTo>
                  <a:lnTo>
                    <a:pt x="192" y="19"/>
                  </a:lnTo>
                  <a:lnTo>
                    <a:pt x="190" y="20"/>
                  </a:lnTo>
                  <a:lnTo>
                    <a:pt x="190" y="20"/>
                  </a:lnTo>
                  <a:lnTo>
                    <a:pt x="190" y="20"/>
                  </a:lnTo>
                  <a:lnTo>
                    <a:pt x="192" y="20"/>
                  </a:lnTo>
                  <a:lnTo>
                    <a:pt x="195" y="20"/>
                  </a:lnTo>
                  <a:lnTo>
                    <a:pt x="197" y="19"/>
                  </a:lnTo>
                  <a:lnTo>
                    <a:pt x="198" y="19"/>
                  </a:lnTo>
                  <a:lnTo>
                    <a:pt x="198" y="19"/>
                  </a:lnTo>
                  <a:lnTo>
                    <a:pt x="200" y="17"/>
                  </a:lnTo>
                  <a:lnTo>
                    <a:pt x="200" y="17"/>
                  </a:lnTo>
                  <a:lnTo>
                    <a:pt x="201" y="17"/>
                  </a:lnTo>
                  <a:lnTo>
                    <a:pt x="203" y="19"/>
                  </a:lnTo>
                  <a:lnTo>
                    <a:pt x="205" y="17"/>
                  </a:lnTo>
                  <a:lnTo>
                    <a:pt x="206" y="19"/>
                  </a:lnTo>
                  <a:lnTo>
                    <a:pt x="208" y="20"/>
                  </a:lnTo>
                  <a:lnTo>
                    <a:pt x="208" y="20"/>
                  </a:lnTo>
                  <a:lnTo>
                    <a:pt x="208" y="20"/>
                  </a:lnTo>
                  <a:lnTo>
                    <a:pt x="208" y="20"/>
                  </a:lnTo>
                  <a:lnTo>
                    <a:pt x="206" y="20"/>
                  </a:lnTo>
                  <a:lnTo>
                    <a:pt x="206" y="20"/>
                  </a:lnTo>
                  <a:lnTo>
                    <a:pt x="206" y="20"/>
                  </a:lnTo>
                  <a:lnTo>
                    <a:pt x="205" y="20"/>
                  </a:lnTo>
                  <a:lnTo>
                    <a:pt x="203" y="20"/>
                  </a:lnTo>
                  <a:lnTo>
                    <a:pt x="201" y="22"/>
                  </a:lnTo>
                  <a:lnTo>
                    <a:pt x="201" y="22"/>
                  </a:lnTo>
                  <a:lnTo>
                    <a:pt x="203" y="24"/>
                  </a:lnTo>
                  <a:lnTo>
                    <a:pt x="203" y="24"/>
                  </a:lnTo>
                  <a:lnTo>
                    <a:pt x="203" y="24"/>
                  </a:lnTo>
                  <a:lnTo>
                    <a:pt x="201" y="25"/>
                  </a:lnTo>
                  <a:lnTo>
                    <a:pt x="198" y="27"/>
                  </a:lnTo>
                  <a:lnTo>
                    <a:pt x="197" y="27"/>
                  </a:lnTo>
                  <a:lnTo>
                    <a:pt x="195" y="27"/>
                  </a:lnTo>
                  <a:lnTo>
                    <a:pt x="194" y="27"/>
                  </a:lnTo>
                  <a:lnTo>
                    <a:pt x="192" y="27"/>
                  </a:lnTo>
                  <a:lnTo>
                    <a:pt x="192" y="27"/>
                  </a:lnTo>
                  <a:lnTo>
                    <a:pt x="187" y="27"/>
                  </a:lnTo>
                  <a:lnTo>
                    <a:pt x="183" y="27"/>
                  </a:lnTo>
                  <a:lnTo>
                    <a:pt x="181" y="27"/>
                  </a:lnTo>
                  <a:lnTo>
                    <a:pt x="178" y="27"/>
                  </a:lnTo>
                  <a:lnTo>
                    <a:pt x="176" y="27"/>
                  </a:lnTo>
                  <a:lnTo>
                    <a:pt x="175" y="28"/>
                  </a:lnTo>
                  <a:lnTo>
                    <a:pt x="173" y="28"/>
                  </a:lnTo>
                  <a:lnTo>
                    <a:pt x="172" y="28"/>
                  </a:lnTo>
                  <a:lnTo>
                    <a:pt x="170" y="28"/>
                  </a:lnTo>
                  <a:lnTo>
                    <a:pt x="168" y="30"/>
                  </a:lnTo>
                  <a:lnTo>
                    <a:pt x="168" y="30"/>
                  </a:lnTo>
                  <a:lnTo>
                    <a:pt x="165" y="33"/>
                  </a:lnTo>
                  <a:lnTo>
                    <a:pt x="164" y="33"/>
                  </a:lnTo>
                  <a:lnTo>
                    <a:pt x="164" y="35"/>
                  </a:lnTo>
                  <a:lnTo>
                    <a:pt x="162" y="35"/>
                  </a:lnTo>
                  <a:lnTo>
                    <a:pt x="160" y="35"/>
                  </a:lnTo>
                  <a:lnTo>
                    <a:pt x="160" y="35"/>
                  </a:lnTo>
                  <a:lnTo>
                    <a:pt x="159" y="36"/>
                  </a:lnTo>
                  <a:lnTo>
                    <a:pt x="157" y="38"/>
                  </a:lnTo>
                  <a:lnTo>
                    <a:pt x="156" y="39"/>
                  </a:lnTo>
                  <a:lnTo>
                    <a:pt x="154" y="41"/>
                  </a:lnTo>
                  <a:lnTo>
                    <a:pt x="156" y="41"/>
                  </a:lnTo>
                  <a:lnTo>
                    <a:pt x="157" y="42"/>
                  </a:lnTo>
                  <a:lnTo>
                    <a:pt x="157" y="42"/>
                  </a:lnTo>
                  <a:lnTo>
                    <a:pt x="159" y="44"/>
                  </a:lnTo>
                  <a:lnTo>
                    <a:pt x="159" y="46"/>
                  </a:lnTo>
                  <a:lnTo>
                    <a:pt x="159" y="47"/>
                  </a:lnTo>
                  <a:lnTo>
                    <a:pt x="160" y="49"/>
                  </a:lnTo>
                  <a:lnTo>
                    <a:pt x="160" y="50"/>
                  </a:lnTo>
                  <a:lnTo>
                    <a:pt x="160" y="50"/>
                  </a:lnTo>
                  <a:lnTo>
                    <a:pt x="160" y="52"/>
                  </a:lnTo>
                  <a:lnTo>
                    <a:pt x="160" y="52"/>
                  </a:lnTo>
                  <a:lnTo>
                    <a:pt x="160" y="52"/>
                  </a:lnTo>
                  <a:lnTo>
                    <a:pt x="160" y="53"/>
                  </a:lnTo>
                  <a:lnTo>
                    <a:pt x="160" y="53"/>
                  </a:lnTo>
                  <a:lnTo>
                    <a:pt x="160" y="55"/>
                  </a:lnTo>
                  <a:lnTo>
                    <a:pt x="160" y="55"/>
                  </a:lnTo>
                  <a:lnTo>
                    <a:pt x="160" y="55"/>
                  </a:lnTo>
                  <a:lnTo>
                    <a:pt x="159" y="57"/>
                  </a:lnTo>
                  <a:lnTo>
                    <a:pt x="159" y="58"/>
                  </a:lnTo>
                  <a:lnTo>
                    <a:pt x="157" y="58"/>
                  </a:lnTo>
                  <a:lnTo>
                    <a:pt x="156" y="60"/>
                  </a:lnTo>
                  <a:lnTo>
                    <a:pt x="156" y="61"/>
                  </a:lnTo>
                  <a:lnTo>
                    <a:pt x="154" y="63"/>
                  </a:lnTo>
                  <a:lnTo>
                    <a:pt x="153" y="64"/>
                  </a:lnTo>
                  <a:lnTo>
                    <a:pt x="153" y="64"/>
                  </a:lnTo>
                  <a:lnTo>
                    <a:pt x="151" y="64"/>
                  </a:lnTo>
                  <a:lnTo>
                    <a:pt x="153" y="66"/>
                  </a:lnTo>
                  <a:lnTo>
                    <a:pt x="153" y="66"/>
                  </a:lnTo>
                  <a:lnTo>
                    <a:pt x="154" y="68"/>
                  </a:lnTo>
                  <a:lnTo>
                    <a:pt x="154" y="69"/>
                  </a:lnTo>
                  <a:lnTo>
                    <a:pt x="154" y="71"/>
                  </a:lnTo>
                  <a:lnTo>
                    <a:pt x="154" y="72"/>
                  </a:lnTo>
                  <a:lnTo>
                    <a:pt x="153" y="72"/>
                  </a:lnTo>
                  <a:lnTo>
                    <a:pt x="149" y="74"/>
                  </a:lnTo>
                  <a:lnTo>
                    <a:pt x="148" y="74"/>
                  </a:lnTo>
                  <a:lnTo>
                    <a:pt x="143" y="74"/>
                  </a:lnTo>
                  <a:lnTo>
                    <a:pt x="143" y="74"/>
                  </a:lnTo>
                  <a:lnTo>
                    <a:pt x="142" y="74"/>
                  </a:lnTo>
                  <a:lnTo>
                    <a:pt x="137" y="72"/>
                  </a:lnTo>
                  <a:lnTo>
                    <a:pt x="137" y="74"/>
                  </a:lnTo>
                  <a:lnTo>
                    <a:pt x="135" y="76"/>
                  </a:lnTo>
                  <a:lnTo>
                    <a:pt x="138" y="79"/>
                  </a:lnTo>
                  <a:lnTo>
                    <a:pt x="140" y="80"/>
                  </a:lnTo>
                  <a:lnTo>
                    <a:pt x="142" y="82"/>
                  </a:lnTo>
                  <a:lnTo>
                    <a:pt x="142" y="83"/>
                  </a:lnTo>
                  <a:lnTo>
                    <a:pt x="142" y="85"/>
                  </a:lnTo>
                  <a:lnTo>
                    <a:pt x="138" y="87"/>
                  </a:lnTo>
                  <a:lnTo>
                    <a:pt x="137" y="88"/>
                  </a:lnTo>
                  <a:lnTo>
                    <a:pt x="134" y="88"/>
                  </a:lnTo>
                  <a:lnTo>
                    <a:pt x="132" y="88"/>
                  </a:lnTo>
                  <a:lnTo>
                    <a:pt x="131" y="90"/>
                  </a:lnTo>
                  <a:lnTo>
                    <a:pt x="131" y="93"/>
                  </a:lnTo>
                  <a:lnTo>
                    <a:pt x="129" y="93"/>
                  </a:lnTo>
                  <a:lnTo>
                    <a:pt x="129" y="94"/>
                  </a:lnTo>
                  <a:lnTo>
                    <a:pt x="129" y="96"/>
                  </a:lnTo>
                  <a:lnTo>
                    <a:pt x="127" y="98"/>
                  </a:lnTo>
                  <a:lnTo>
                    <a:pt x="127" y="99"/>
                  </a:lnTo>
                  <a:lnTo>
                    <a:pt x="127" y="102"/>
                  </a:lnTo>
                  <a:lnTo>
                    <a:pt x="127" y="107"/>
                  </a:lnTo>
                  <a:lnTo>
                    <a:pt x="126" y="109"/>
                  </a:lnTo>
                  <a:lnTo>
                    <a:pt x="124" y="110"/>
                  </a:lnTo>
                  <a:lnTo>
                    <a:pt x="123" y="112"/>
                  </a:lnTo>
                  <a:lnTo>
                    <a:pt x="121" y="112"/>
                  </a:lnTo>
                  <a:lnTo>
                    <a:pt x="119" y="112"/>
                  </a:lnTo>
                  <a:lnTo>
                    <a:pt x="119" y="110"/>
                  </a:lnTo>
                  <a:lnTo>
                    <a:pt x="118" y="110"/>
                  </a:lnTo>
                  <a:lnTo>
                    <a:pt x="118" y="109"/>
                  </a:lnTo>
                  <a:lnTo>
                    <a:pt x="116" y="109"/>
                  </a:lnTo>
                  <a:lnTo>
                    <a:pt x="115" y="110"/>
                  </a:lnTo>
                  <a:lnTo>
                    <a:pt x="113" y="110"/>
                  </a:lnTo>
                  <a:lnTo>
                    <a:pt x="112" y="109"/>
                  </a:lnTo>
                  <a:lnTo>
                    <a:pt x="112" y="109"/>
                  </a:lnTo>
                  <a:lnTo>
                    <a:pt x="110" y="110"/>
                  </a:lnTo>
                  <a:lnTo>
                    <a:pt x="108" y="110"/>
                  </a:lnTo>
                  <a:lnTo>
                    <a:pt x="105" y="113"/>
                  </a:lnTo>
                  <a:lnTo>
                    <a:pt x="104" y="113"/>
                  </a:lnTo>
                  <a:lnTo>
                    <a:pt x="102" y="113"/>
                  </a:lnTo>
                  <a:lnTo>
                    <a:pt x="104" y="115"/>
                  </a:lnTo>
                  <a:lnTo>
                    <a:pt x="104" y="115"/>
                  </a:lnTo>
                  <a:lnTo>
                    <a:pt x="105" y="115"/>
                  </a:lnTo>
                  <a:lnTo>
                    <a:pt x="105" y="116"/>
                  </a:lnTo>
                  <a:lnTo>
                    <a:pt x="104" y="116"/>
                  </a:lnTo>
                  <a:lnTo>
                    <a:pt x="102" y="116"/>
                  </a:lnTo>
                  <a:lnTo>
                    <a:pt x="101" y="118"/>
                  </a:lnTo>
                  <a:lnTo>
                    <a:pt x="99" y="118"/>
                  </a:lnTo>
                  <a:lnTo>
                    <a:pt x="96" y="118"/>
                  </a:lnTo>
                  <a:lnTo>
                    <a:pt x="94" y="116"/>
                  </a:lnTo>
                  <a:lnTo>
                    <a:pt x="93" y="116"/>
                  </a:lnTo>
                  <a:lnTo>
                    <a:pt x="91" y="118"/>
                  </a:lnTo>
                  <a:lnTo>
                    <a:pt x="91" y="118"/>
                  </a:lnTo>
                  <a:lnTo>
                    <a:pt x="90" y="121"/>
                  </a:lnTo>
                  <a:lnTo>
                    <a:pt x="88" y="121"/>
                  </a:lnTo>
                  <a:lnTo>
                    <a:pt x="88" y="121"/>
                  </a:lnTo>
                  <a:lnTo>
                    <a:pt x="86" y="123"/>
                  </a:lnTo>
                  <a:lnTo>
                    <a:pt x="85" y="123"/>
                  </a:lnTo>
                  <a:lnTo>
                    <a:pt x="85" y="124"/>
                  </a:lnTo>
                  <a:lnTo>
                    <a:pt x="83" y="128"/>
                  </a:lnTo>
                  <a:lnTo>
                    <a:pt x="85" y="129"/>
                  </a:lnTo>
                  <a:lnTo>
                    <a:pt x="85" y="132"/>
                  </a:lnTo>
                  <a:lnTo>
                    <a:pt x="83" y="134"/>
                  </a:lnTo>
                  <a:lnTo>
                    <a:pt x="83" y="135"/>
                  </a:lnTo>
                  <a:lnTo>
                    <a:pt x="83" y="137"/>
                  </a:lnTo>
                  <a:lnTo>
                    <a:pt x="85" y="139"/>
                  </a:lnTo>
                  <a:lnTo>
                    <a:pt x="83" y="139"/>
                  </a:lnTo>
                  <a:lnTo>
                    <a:pt x="83" y="140"/>
                  </a:lnTo>
                  <a:lnTo>
                    <a:pt x="82" y="140"/>
                  </a:lnTo>
                  <a:lnTo>
                    <a:pt x="80" y="140"/>
                  </a:lnTo>
                  <a:lnTo>
                    <a:pt x="75" y="142"/>
                  </a:lnTo>
                  <a:lnTo>
                    <a:pt x="72" y="143"/>
                  </a:lnTo>
                  <a:lnTo>
                    <a:pt x="67" y="143"/>
                  </a:lnTo>
                  <a:lnTo>
                    <a:pt x="67" y="145"/>
                  </a:lnTo>
                  <a:lnTo>
                    <a:pt x="64" y="145"/>
                  </a:lnTo>
                  <a:lnTo>
                    <a:pt x="63" y="145"/>
                  </a:lnTo>
                  <a:lnTo>
                    <a:pt x="61" y="145"/>
                  </a:lnTo>
                  <a:lnTo>
                    <a:pt x="58" y="145"/>
                  </a:lnTo>
                  <a:lnTo>
                    <a:pt x="56" y="145"/>
                  </a:lnTo>
                  <a:lnTo>
                    <a:pt x="55" y="145"/>
                  </a:lnTo>
                  <a:lnTo>
                    <a:pt x="53" y="146"/>
                  </a:lnTo>
                  <a:lnTo>
                    <a:pt x="53" y="146"/>
                  </a:lnTo>
                  <a:lnTo>
                    <a:pt x="52" y="146"/>
                  </a:lnTo>
                  <a:lnTo>
                    <a:pt x="50" y="146"/>
                  </a:lnTo>
                  <a:lnTo>
                    <a:pt x="45" y="145"/>
                  </a:lnTo>
                  <a:lnTo>
                    <a:pt x="30" y="146"/>
                  </a:lnTo>
                  <a:lnTo>
                    <a:pt x="28" y="146"/>
                  </a:lnTo>
                  <a:lnTo>
                    <a:pt x="22" y="145"/>
                  </a:lnTo>
                  <a:lnTo>
                    <a:pt x="15" y="143"/>
                  </a:lnTo>
                  <a:lnTo>
                    <a:pt x="11" y="142"/>
                  </a:lnTo>
                  <a:lnTo>
                    <a:pt x="6" y="140"/>
                  </a:lnTo>
                  <a:lnTo>
                    <a:pt x="9" y="135"/>
                  </a:lnTo>
                  <a:lnTo>
                    <a:pt x="12" y="132"/>
                  </a:lnTo>
                  <a:lnTo>
                    <a:pt x="15" y="128"/>
                  </a:lnTo>
                  <a:lnTo>
                    <a:pt x="19" y="124"/>
                  </a:lnTo>
                  <a:lnTo>
                    <a:pt x="19" y="123"/>
                  </a:lnTo>
                  <a:lnTo>
                    <a:pt x="19" y="121"/>
                  </a:lnTo>
                  <a:lnTo>
                    <a:pt x="19" y="116"/>
                  </a:lnTo>
                  <a:lnTo>
                    <a:pt x="17" y="115"/>
                  </a:lnTo>
                  <a:lnTo>
                    <a:pt x="12" y="115"/>
                  </a:lnTo>
                  <a:lnTo>
                    <a:pt x="9" y="115"/>
                  </a:lnTo>
                  <a:lnTo>
                    <a:pt x="6" y="113"/>
                  </a:lnTo>
                  <a:lnTo>
                    <a:pt x="4" y="113"/>
                  </a:lnTo>
                  <a:lnTo>
                    <a:pt x="4" y="112"/>
                  </a:lnTo>
                  <a:lnTo>
                    <a:pt x="4" y="110"/>
                  </a:lnTo>
                  <a:lnTo>
                    <a:pt x="4" y="107"/>
                  </a:lnTo>
                  <a:lnTo>
                    <a:pt x="4" y="105"/>
                  </a:lnTo>
                  <a:lnTo>
                    <a:pt x="4" y="102"/>
                  </a:lnTo>
                  <a:lnTo>
                    <a:pt x="4" y="102"/>
                  </a:lnTo>
                  <a:lnTo>
                    <a:pt x="3" y="96"/>
                  </a:lnTo>
                  <a:lnTo>
                    <a:pt x="3" y="93"/>
                  </a:lnTo>
                  <a:lnTo>
                    <a:pt x="1" y="90"/>
                  </a:lnTo>
                  <a:lnTo>
                    <a:pt x="1" y="88"/>
                  </a:lnTo>
                  <a:lnTo>
                    <a:pt x="1" y="88"/>
                  </a:lnTo>
                  <a:lnTo>
                    <a:pt x="3" y="85"/>
                  </a:lnTo>
                  <a:lnTo>
                    <a:pt x="4" y="83"/>
                  </a:lnTo>
                  <a:lnTo>
                    <a:pt x="6" y="82"/>
                  </a:lnTo>
                  <a:lnTo>
                    <a:pt x="6" y="82"/>
                  </a:lnTo>
                  <a:lnTo>
                    <a:pt x="6" y="82"/>
                  </a:lnTo>
                  <a:lnTo>
                    <a:pt x="4" y="80"/>
                  </a:lnTo>
                  <a:lnTo>
                    <a:pt x="3" y="80"/>
                  </a:lnTo>
                  <a:lnTo>
                    <a:pt x="1" y="80"/>
                  </a:lnTo>
                  <a:lnTo>
                    <a:pt x="1" y="79"/>
                  </a:lnTo>
                  <a:lnTo>
                    <a:pt x="0" y="79"/>
                  </a:lnTo>
                  <a:lnTo>
                    <a:pt x="1" y="76"/>
                  </a:lnTo>
                  <a:lnTo>
                    <a:pt x="0" y="72"/>
                  </a:lnTo>
                  <a:lnTo>
                    <a:pt x="1" y="71"/>
                  </a:lnTo>
                  <a:lnTo>
                    <a:pt x="3" y="69"/>
                  </a:lnTo>
                  <a:lnTo>
                    <a:pt x="6" y="69"/>
                  </a:lnTo>
                  <a:lnTo>
                    <a:pt x="4" y="66"/>
                  </a:lnTo>
                  <a:lnTo>
                    <a:pt x="4" y="66"/>
                  </a:lnTo>
                  <a:lnTo>
                    <a:pt x="4" y="66"/>
                  </a:lnTo>
                  <a:lnTo>
                    <a:pt x="4" y="64"/>
                  </a:lnTo>
                  <a:lnTo>
                    <a:pt x="4" y="64"/>
                  </a:lnTo>
                  <a:lnTo>
                    <a:pt x="4" y="64"/>
                  </a:lnTo>
                  <a:lnTo>
                    <a:pt x="6" y="64"/>
                  </a:lnTo>
                  <a:lnTo>
                    <a:pt x="6" y="63"/>
                  </a:lnTo>
                  <a:lnTo>
                    <a:pt x="8" y="63"/>
                  </a:lnTo>
                  <a:lnTo>
                    <a:pt x="8" y="61"/>
                  </a:lnTo>
                  <a:lnTo>
                    <a:pt x="8" y="61"/>
                  </a:lnTo>
                  <a:lnTo>
                    <a:pt x="8" y="61"/>
                  </a:lnTo>
                  <a:lnTo>
                    <a:pt x="9" y="60"/>
                  </a:lnTo>
                  <a:lnTo>
                    <a:pt x="9" y="58"/>
                  </a:lnTo>
                  <a:lnTo>
                    <a:pt x="9" y="57"/>
                  </a:lnTo>
                  <a:lnTo>
                    <a:pt x="9" y="57"/>
                  </a:lnTo>
                  <a:lnTo>
                    <a:pt x="9" y="57"/>
                  </a:lnTo>
                  <a:lnTo>
                    <a:pt x="9" y="55"/>
                  </a:lnTo>
                  <a:lnTo>
                    <a:pt x="9" y="53"/>
                  </a:lnTo>
                  <a:lnTo>
                    <a:pt x="9" y="53"/>
                  </a:lnTo>
                  <a:lnTo>
                    <a:pt x="9" y="52"/>
                  </a:lnTo>
                  <a:lnTo>
                    <a:pt x="11" y="52"/>
                  </a:lnTo>
                  <a:lnTo>
                    <a:pt x="11" y="52"/>
                  </a:lnTo>
                  <a:lnTo>
                    <a:pt x="11" y="50"/>
                  </a:lnTo>
                  <a:lnTo>
                    <a:pt x="11" y="50"/>
                  </a:lnTo>
                  <a:lnTo>
                    <a:pt x="12" y="49"/>
                  </a:lnTo>
                  <a:lnTo>
                    <a:pt x="12" y="49"/>
                  </a:lnTo>
                  <a:lnTo>
                    <a:pt x="11" y="47"/>
                  </a:lnTo>
                  <a:lnTo>
                    <a:pt x="12" y="47"/>
                  </a:lnTo>
                  <a:lnTo>
                    <a:pt x="12" y="47"/>
                  </a:lnTo>
                  <a:lnTo>
                    <a:pt x="14" y="49"/>
                  </a:lnTo>
                  <a:lnTo>
                    <a:pt x="15" y="50"/>
                  </a:lnTo>
                  <a:lnTo>
                    <a:pt x="17" y="50"/>
                  </a:lnTo>
                  <a:lnTo>
                    <a:pt x="19" y="50"/>
                  </a:lnTo>
                  <a:lnTo>
                    <a:pt x="20" y="50"/>
                  </a:lnTo>
                  <a:lnTo>
                    <a:pt x="22" y="50"/>
                  </a:lnTo>
                  <a:lnTo>
                    <a:pt x="22" y="50"/>
                  </a:lnTo>
                  <a:lnTo>
                    <a:pt x="23" y="52"/>
                  </a:lnTo>
                  <a:lnTo>
                    <a:pt x="25" y="52"/>
                  </a:lnTo>
                  <a:lnTo>
                    <a:pt x="26" y="53"/>
                  </a:lnTo>
                  <a:lnTo>
                    <a:pt x="26" y="55"/>
                  </a:lnTo>
                  <a:lnTo>
                    <a:pt x="26" y="55"/>
                  </a:lnTo>
                  <a:lnTo>
                    <a:pt x="28" y="53"/>
                  </a:lnTo>
                  <a:lnTo>
                    <a:pt x="28" y="53"/>
                  </a:lnTo>
                  <a:lnTo>
                    <a:pt x="30" y="53"/>
                  </a:lnTo>
                  <a:lnTo>
                    <a:pt x="31" y="53"/>
                  </a:lnTo>
                  <a:lnTo>
                    <a:pt x="31" y="53"/>
                  </a:lnTo>
                  <a:lnTo>
                    <a:pt x="33" y="53"/>
                  </a:lnTo>
                  <a:lnTo>
                    <a:pt x="34" y="52"/>
                  </a:lnTo>
                  <a:lnTo>
                    <a:pt x="36" y="50"/>
                  </a:lnTo>
                  <a:lnTo>
                    <a:pt x="37" y="50"/>
                  </a:lnTo>
                  <a:lnTo>
                    <a:pt x="37" y="49"/>
                  </a:lnTo>
                  <a:lnTo>
                    <a:pt x="37" y="47"/>
                  </a:lnTo>
                  <a:lnTo>
                    <a:pt x="39" y="46"/>
                  </a:lnTo>
                  <a:lnTo>
                    <a:pt x="39" y="46"/>
                  </a:lnTo>
                  <a:lnTo>
                    <a:pt x="39" y="46"/>
                  </a:lnTo>
                  <a:lnTo>
                    <a:pt x="37" y="44"/>
                  </a:lnTo>
                  <a:lnTo>
                    <a:pt x="39" y="44"/>
                  </a:lnTo>
                  <a:lnTo>
                    <a:pt x="39" y="44"/>
                  </a:lnTo>
                  <a:lnTo>
                    <a:pt x="41" y="44"/>
                  </a:lnTo>
                  <a:lnTo>
                    <a:pt x="44" y="42"/>
                  </a:lnTo>
                  <a:lnTo>
                    <a:pt x="47" y="41"/>
                  </a:lnTo>
                  <a:lnTo>
                    <a:pt x="49" y="41"/>
                  </a:lnTo>
                  <a:lnTo>
                    <a:pt x="50" y="41"/>
                  </a:lnTo>
                  <a:lnTo>
                    <a:pt x="52" y="41"/>
                  </a:lnTo>
                  <a:lnTo>
                    <a:pt x="52" y="41"/>
                  </a:lnTo>
                  <a:lnTo>
                    <a:pt x="52" y="39"/>
                  </a:lnTo>
                  <a:lnTo>
                    <a:pt x="52" y="39"/>
                  </a:lnTo>
                  <a:lnTo>
                    <a:pt x="53" y="39"/>
                  </a:lnTo>
                  <a:lnTo>
                    <a:pt x="56" y="38"/>
                  </a:lnTo>
                  <a:lnTo>
                    <a:pt x="58" y="36"/>
                  </a:lnTo>
                  <a:lnTo>
                    <a:pt x="60" y="35"/>
                  </a:lnTo>
                  <a:lnTo>
                    <a:pt x="60" y="31"/>
                  </a:lnTo>
                  <a:lnTo>
                    <a:pt x="61" y="28"/>
                  </a:lnTo>
                  <a:lnTo>
                    <a:pt x="61" y="25"/>
                  </a:lnTo>
                  <a:lnTo>
                    <a:pt x="63" y="24"/>
                  </a:lnTo>
                  <a:lnTo>
                    <a:pt x="63" y="22"/>
                  </a:lnTo>
                  <a:lnTo>
                    <a:pt x="64" y="22"/>
                  </a:lnTo>
                  <a:lnTo>
                    <a:pt x="67" y="20"/>
                  </a:lnTo>
                  <a:lnTo>
                    <a:pt x="69" y="20"/>
                  </a:lnTo>
                  <a:lnTo>
                    <a:pt x="74" y="20"/>
                  </a:lnTo>
                  <a:lnTo>
                    <a:pt x="74" y="19"/>
                  </a:lnTo>
                  <a:lnTo>
                    <a:pt x="75" y="17"/>
                  </a:lnTo>
                  <a:lnTo>
                    <a:pt x="75" y="16"/>
                  </a:lnTo>
                  <a:lnTo>
                    <a:pt x="77" y="16"/>
                  </a:lnTo>
                  <a:lnTo>
                    <a:pt x="77" y="16"/>
                  </a:lnTo>
                  <a:lnTo>
                    <a:pt x="78" y="16"/>
                  </a:lnTo>
                  <a:lnTo>
                    <a:pt x="82" y="17"/>
                  </a:lnTo>
                  <a:lnTo>
                    <a:pt x="85" y="19"/>
                  </a:lnTo>
                  <a:lnTo>
                    <a:pt x="86" y="19"/>
                  </a:lnTo>
                  <a:lnTo>
                    <a:pt x="88" y="19"/>
                  </a:lnTo>
                  <a:lnTo>
                    <a:pt x="91" y="19"/>
                  </a:lnTo>
                  <a:lnTo>
                    <a:pt x="96" y="19"/>
                  </a:lnTo>
                  <a:lnTo>
                    <a:pt x="97" y="20"/>
                  </a:lnTo>
                  <a:lnTo>
                    <a:pt x="99" y="20"/>
                  </a:lnTo>
                  <a:lnTo>
                    <a:pt x="101" y="20"/>
                  </a:lnTo>
                  <a:lnTo>
                    <a:pt x="102" y="20"/>
                  </a:lnTo>
                  <a:lnTo>
                    <a:pt x="102" y="20"/>
                  </a:lnTo>
                  <a:lnTo>
                    <a:pt x="104" y="20"/>
                  </a:lnTo>
                  <a:lnTo>
                    <a:pt x="104" y="20"/>
                  </a:lnTo>
                  <a:lnTo>
                    <a:pt x="105" y="22"/>
                  </a:lnTo>
                  <a:lnTo>
                    <a:pt x="105" y="22"/>
                  </a:lnTo>
                  <a:lnTo>
                    <a:pt x="105" y="22"/>
                  </a:lnTo>
                  <a:lnTo>
                    <a:pt x="107" y="24"/>
                  </a:lnTo>
                  <a:lnTo>
                    <a:pt x="108" y="25"/>
                  </a:lnTo>
                  <a:lnTo>
                    <a:pt x="110" y="25"/>
                  </a:lnTo>
                  <a:lnTo>
                    <a:pt x="112" y="24"/>
                  </a:lnTo>
                  <a:lnTo>
                    <a:pt x="113" y="24"/>
                  </a:lnTo>
                  <a:lnTo>
                    <a:pt x="113" y="24"/>
                  </a:lnTo>
                  <a:lnTo>
                    <a:pt x="113" y="24"/>
                  </a:lnTo>
                  <a:lnTo>
                    <a:pt x="115" y="22"/>
                  </a:lnTo>
                  <a:lnTo>
                    <a:pt x="116" y="22"/>
                  </a:lnTo>
                  <a:lnTo>
                    <a:pt x="118" y="20"/>
                  </a:lnTo>
                  <a:lnTo>
                    <a:pt x="118" y="20"/>
                  </a:lnTo>
                  <a:lnTo>
                    <a:pt x="119" y="20"/>
                  </a:lnTo>
                  <a:lnTo>
                    <a:pt x="119" y="20"/>
                  </a:lnTo>
                  <a:lnTo>
                    <a:pt x="121" y="20"/>
                  </a:lnTo>
                  <a:lnTo>
                    <a:pt x="121" y="19"/>
                  </a:lnTo>
                  <a:lnTo>
                    <a:pt x="121" y="19"/>
                  </a:lnTo>
                  <a:lnTo>
                    <a:pt x="121" y="19"/>
                  </a:lnTo>
                  <a:lnTo>
                    <a:pt x="123" y="19"/>
                  </a:lnTo>
                  <a:lnTo>
                    <a:pt x="123" y="19"/>
                  </a:lnTo>
                  <a:lnTo>
                    <a:pt x="124" y="20"/>
                  </a:lnTo>
                  <a:lnTo>
                    <a:pt x="126" y="22"/>
                  </a:lnTo>
                  <a:lnTo>
                    <a:pt x="127" y="22"/>
                  </a:lnTo>
                  <a:lnTo>
                    <a:pt x="127" y="22"/>
                  </a:lnTo>
                  <a:lnTo>
                    <a:pt x="129" y="22"/>
                  </a:lnTo>
                  <a:lnTo>
                    <a:pt x="129" y="20"/>
                  </a:lnTo>
                  <a:lnTo>
                    <a:pt x="129" y="20"/>
                  </a:lnTo>
                  <a:lnTo>
                    <a:pt x="129" y="17"/>
                  </a:lnTo>
                  <a:lnTo>
                    <a:pt x="129" y="17"/>
                  </a:lnTo>
                  <a:lnTo>
                    <a:pt x="131" y="16"/>
                  </a:lnTo>
                  <a:lnTo>
                    <a:pt x="132" y="14"/>
                  </a:lnTo>
                  <a:lnTo>
                    <a:pt x="135" y="14"/>
                  </a:lnTo>
                  <a:lnTo>
                    <a:pt x="137" y="14"/>
                  </a:lnTo>
                  <a:lnTo>
                    <a:pt x="137" y="16"/>
                  </a:lnTo>
                  <a:lnTo>
                    <a:pt x="138" y="16"/>
                  </a:lnTo>
                  <a:lnTo>
                    <a:pt x="140" y="16"/>
                  </a:lnTo>
                  <a:lnTo>
                    <a:pt x="140" y="14"/>
                  </a:lnTo>
                  <a:lnTo>
                    <a:pt x="142" y="14"/>
                  </a:lnTo>
                  <a:lnTo>
                    <a:pt x="142" y="12"/>
                  </a:lnTo>
                  <a:lnTo>
                    <a:pt x="140" y="9"/>
                  </a:lnTo>
                  <a:lnTo>
                    <a:pt x="140" y="9"/>
                  </a:lnTo>
                  <a:lnTo>
                    <a:pt x="142" y="9"/>
                  </a:lnTo>
                  <a:lnTo>
                    <a:pt x="142" y="8"/>
                  </a:lnTo>
                  <a:lnTo>
                    <a:pt x="143" y="6"/>
                  </a:lnTo>
                  <a:lnTo>
                    <a:pt x="145" y="5"/>
                  </a:lnTo>
                  <a:lnTo>
                    <a:pt x="146" y="3"/>
                  </a:lnTo>
                  <a:lnTo>
                    <a:pt x="148" y="1"/>
                  </a:lnTo>
                  <a:lnTo>
                    <a:pt x="15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51" name="Freeform 348">
              <a:extLst>
                <a:ext uri="{FF2B5EF4-FFF2-40B4-BE49-F238E27FC236}">
                  <a16:creationId xmlns:a16="http://schemas.microsoft.com/office/drawing/2014/main" id="{91264D7D-1FD7-5320-43C5-36D0E4D5F65C}"/>
                </a:ext>
              </a:extLst>
            </p:cNvPr>
            <p:cNvSpPr>
              <a:spLocks noEditPoints="1"/>
            </p:cNvSpPr>
            <p:nvPr/>
          </p:nvSpPr>
          <p:spPr bwMode="auto">
            <a:xfrm>
              <a:off x="7219113" y="3669371"/>
              <a:ext cx="134497" cy="101360"/>
            </a:xfrm>
            <a:custGeom>
              <a:avLst/>
              <a:gdLst>
                <a:gd name="T0" fmla="*/ 33 w 69"/>
                <a:gd name="T1" fmla="*/ 29 h 52"/>
                <a:gd name="T2" fmla="*/ 31 w 69"/>
                <a:gd name="T3" fmla="*/ 30 h 52"/>
                <a:gd name="T4" fmla="*/ 30 w 69"/>
                <a:gd name="T5" fmla="*/ 29 h 52"/>
                <a:gd name="T6" fmla="*/ 16 w 69"/>
                <a:gd name="T7" fmla="*/ 27 h 52"/>
                <a:gd name="T8" fmla="*/ 14 w 69"/>
                <a:gd name="T9" fmla="*/ 27 h 52"/>
                <a:gd name="T10" fmla="*/ 25 w 69"/>
                <a:gd name="T11" fmla="*/ 26 h 52"/>
                <a:gd name="T12" fmla="*/ 25 w 69"/>
                <a:gd name="T13" fmla="*/ 27 h 52"/>
                <a:gd name="T14" fmla="*/ 22 w 69"/>
                <a:gd name="T15" fmla="*/ 27 h 52"/>
                <a:gd name="T16" fmla="*/ 25 w 69"/>
                <a:gd name="T17" fmla="*/ 26 h 52"/>
                <a:gd name="T18" fmla="*/ 41 w 69"/>
                <a:gd name="T19" fmla="*/ 26 h 52"/>
                <a:gd name="T20" fmla="*/ 39 w 69"/>
                <a:gd name="T21" fmla="*/ 26 h 52"/>
                <a:gd name="T22" fmla="*/ 41 w 69"/>
                <a:gd name="T23" fmla="*/ 24 h 52"/>
                <a:gd name="T24" fmla="*/ 66 w 69"/>
                <a:gd name="T25" fmla="*/ 13 h 52"/>
                <a:gd name="T26" fmla="*/ 68 w 69"/>
                <a:gd name="T27" fmla="*/ 13 h 52"/>
                <a:gd name="T28" fmla="*/ 65 w 69"/>
                <a:gd name="T29" fmla="*/ 0 h 52"/>
                <a:gd name="T30" fmla="*/ 66 w 69"/>
                <a:gd name="T31" fmla="*/ 4 h 52"/>
                <a:gd name="T32" fmla="*/ 66 w 69"/>
                <a:gd name="T33" fmla="*/ 7 h 52"/>
                <a:gd name="T34" fmla="*/ 68 w 69"/>
                <a:gd name="T35" fmla="*/ 7 h 52"/>
                <a:gd name="T36" fmla="*/ 69 w 69"/>
                <a:gd name="T37" fmla="*/ 18 h 52"/>
                <a:gd name="T38" fmla="*/ 68 w 69"/>
                <a:gd name="T39" fmla="*/ 19 h 52"/>
                <a:gd name="T40" fmla="*/ 65 w 69"/>
                <a:gd name="T41" fmla="*/ 21 h 52"/>
                <a:gd name="T42" fmla="*/ 63 w 69"/>
                <a:gd name="T43" fmla="*/ 19 h 52"/>
                <a:gd name="T44" fmla="*/ 63 w 69"/>
                <a:gd name="T45" fmla="*/ 18 h 52"/>
                <a:gd name="T46" fmla="*/ 61 w 69"/>
                <a:gd name="T47" fmla="*/ 18 h 52"/>
                <a:gd name="T48" fmla="*/ 60 w 69"/>
                <a:gd name="T49" fmla="*/ 19 h 52"/>
                <a:gd name="T50" fmla="*/ 60 w 69"/>
                <a:gd name="T51" fmla="*/ 22 h 52"/>
                <a:gd name="T52" fmla="*/ 60 w 69"/>
                <a:gd name="T53" fmla="*/ 26 h 52"/>
                <a:gd name="T54" fmla="*/ 60 w 69"/>
                <a:gd name="T55" fmla="*/ 29 h 52"/>
                <a:gd name="T56" fmla="*/ 63 w 69"/>
                <a:gd name="T57" fmla="*/ 30 h 52"/>
                <a:gd name="T58" fmla="*/ 61 w 69"/>
                <a:gd name="T59" fmla="*/ 32 h 52"/>
                <a:gd name="T60" fmla="*/ 57 w 69"/>
                <a:gd name="T61" fmla="*/ 32 h 52"/>
                <a:gd name="T62" fmla="*/ 57 w 69"/>
                <a:gd name="T63" fmla="*/ 33 h 52"/>
                <a:gd name="T64" fmla="*/ 55 w 69"/>
                <a:gd name="T65" fmla="*/ 37 h 52"/>
                <a:gd name="T66" fmla="*/ 52 w 69"/>
                <a:gd name="T67" fmla="*/ 45 h 52"/>
                <a:gd name="T68" fmla="*/ 52 w 69"/>
                <a:gd name="T69" fmla="*/ 49 h 52"/>
                <a:gd name="T70" fmla="*/ 50 w 69"/>
                <a:gd name="T71" fmla="*/ 52 h 52"/>
                <a:gd name="T72" fmla="*/ 47 w 69"/>
                <a:gd name="T73" fmla="*/ 52 h 52"/>
                <a:gd name="T74" fmla="*/ 41 w 69"/>
                <a:gd name="T75" fmla="*/ 52 h 52"/>
                <a:gd name="T76" fmla="*/ 31 w 69"/>
                <a:gd name="T77" fmla="*/ 51 h 52"/>
                <a:gd name="T78" fmla="*/ 22 w 69"/>
                <a:gd name="T79" fmla="*/ 49 h 52"/>
                <a:gd name="T80" fmla="*/ 16 w 69"/>
                <a:gd name="T81" fmla="*/ 49 h 52"/>
                <a:gd name="T82" fmla="*/ 14 w 69"/>
                <a:gd name="T83" fmla="*/ 48 h 52"/>
                <a:gd name="T84" fmla="*/ 11 w 69"/>
                <a:gd name="T85" fmla="*/ 46 h 52"/>
                <a:gd name="T86" fmla="*/ 9 w 69"/>
                <a:gd name="T87" fmla="*/ 43 h 52"/>
                <a:gd name="T88" fmla="*/ 6 w 69"/>
                <a:gd name="T89" fmla="*/ 40 h 52"/>
                <a:gd name="T90" fmla="*/ 5 w 69"/>
                <a:gd name="T91" fmla="*/ 37 h 52"/>
                <a:gd name="T92" fmla="*/ 1 w 69"/>
                <a:gd name="T93" fmla="*/ 33 h 52"/>
                <a:gd name="T94" fmla="*/ 0 w 69"/>
                <a:gd name="T95" fmla="*/ 30 h 52"/>
                <a:gd name="T96" fmla="*/ 0 w 69"/>
                <a:gd name="T97" fmla="*/ 27 h 52"/>
                <a:gd name="T98" fmla="*/ 0 w 69"/>
                <a:gd name="T99" fmla="*/ 29 h 52"/>
                <a:gd name="T100" fmla="*/ 3 w 69"/>
                <a:gd name="T101" fmla="*/ 30 h 52"/>
                <a:gd name="T102" fmla="*/ 8 w 69"/>
                <a:gd name="T103" fmla="*/ 32 h 52"/>
                <a:gd name="T104" fmla="*/ 14 w 69"/>
                <a:gd name="T105" fmla="*/ 30 h 52"/>
                <a:gd name="T106" fmla="*/ 31 w 69"/>
                <a:gd name="T107" fmla="*/ 32 h 52"/>
                <a:gd name="T108" fmla="*/ 39 w 69"/>
                <a:gd name="T109" fmla="*/ 29 h 52"/>
                <a:gd name="T110" fmla="*/ 41 w 69"/>
                <a:gd name="T111" fmla="*/ 26 h 52"/>
                <a:gd name="T112" fmla="*/ 44 w 69"/>
                <a:gd name="T113" fmla="*/ 22 h 52"/>
                <a:gd name="T114" fmla="*/ 50 w 69"/>
                <a:gd name="T115" fmla="*/ 16 h 52"/>
                <a:gd name="T116" fmla="*/ 55 w 69"/>
                <a:gd name="T117" fmla="*/ 11 h 52"/>
                <a:gd name="T118" fmla="*/ 63 w 69"/>
                <a:gd name="T119" fmla="*/ 4 h 52"/>
                <a:gd name="T120" fmla="*/ 65 w 69"/>
                <a:gd name="T12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9" h="52">
                  <a:moveTo>
                    <a:pt x="31" y="29"/>
                  </a:moveTo>
                  <a:lnTo>
                    <a:pt x="33" y="29"/>
                  </a:lnTo>
                  <a:lnTo>
                    <a:pt x="33" y="29"/>
                  </a:lnTo>
                  <a:lnTo>
                    <a:pt x="33" y="30"/>
                  </a:lnTo>
                  <a:lnTo>
                    <a:pt x="31" y="30"/>
                  </a:lnTo>
                  <a:lnTo>
                    <a:pt x="31" y="30"/>
                  </a:lnTo>
                  <a:lnTo>
                    <a:pt x="30" y="30"/>
                  </a:lnTo>
                  <a:lnTo>
                    <a:pt x="28" y="30"/>
                  </a:lnTo>
                  <a:lnTo>
                    <a:pt x="30" y="29"/>
                  </a:lnTo>
                  <a:lnTo>
                    <a:pt x="31" y="29"/>
                  </a:lnTo>
                  <a:close/>
                  <a:moveTo>
                    <a:pt x="14" y="27"/>
                  </a:moveTo>
                  <a:lnTo>
                    <a:pt x="16" y="27"/>
                  </a:lnTo>
                  <a:lnTo>
                    <a:pt x="14" y="27"/>
                  </a:lnTo>
                  <a:lnTo>
                    <a:pt x="14" y="27"/>
                  </a:lnTo>
                  <a:lnTo>
                    <a:pt x="14" y="27"/>
                  </a:lnTo>
                  <a:lnTo>
                    <a:pt x="14" y="27"/>
                  </a:lnTo>
                  <a:lnTo>
                    <a:pt x="14" y="27"/>
                  </a:lnTo>
                  <a:close/>
                  <a:moveTo>
                    <a:pt x="25" y="26"/>
                  </a:moveTo>
                  <a:lnTo>
                    <a:pt x="27" y="27"/>
                  </a:lnTo>
                  <a:lnTo>
                    <a:pt x="25" y="27"/>
                  </a:lnTo>
                  <a:lnTo>
                    <a:pt x="25" y="27"/>
                  </a:lnTo>
                  <a:lnTo>
                    <a:pt x="25" y="29"/>
                  </a:lnTo>
                  <a:lnTo>
                    <a:pt x="24" y="29"/>
                  </a:lnTo>
                  <a:lnTo>
                    <a:pt x="22" y="27"/>
                  </a:lnTo>
                  <a:lnTo>
                    <a:pt x="25" y="27"/>
                  </a:lnTo>
                  <a:lnTo>
                    <a:pt x="25" y="27"/>
                  </a:lnTo>
                  <a:lnTo>
                    <a:pt x="25" y="26"/>
                  </a:lnTo>
                  <a:close/>
                  <a:moveTo>
                    <a:pt x="41" y="24"/>
                  </a:moveTo>
                  <a:lnTo>
                    <a:pt x="41" y="26"/>
                  </a:lnTo>
                  <a:lnTo>
                    <a:pt x="41" y="26"/>
                  </a:lnTo>
                  <a:lnTo>
                    <a:pt x="41" y="26"/>
                  </a:lnTo>
                  <a:lnTo>
                    <a:pt x="41" y="26"/>
                  </a:lnTo>
                  <a:lnTo>
                    <a:pt x="39" y="26"/>
                  </a:lnTo>
                  <a:lnTo>
                    <a:pt x="39" y="26"/>
                  </a:lnTo>
                  <a:lnTo>
                    <a:pt x="39" y="24"/>
                  </a:lnTo>
                  <a:lnTo>
                    <a:pt x="41" y="24"/>
                  </a:lnTo>
                  <a:close/>
                  <a:moveTo>
                    <a:pt x="66" y="13"/>
                  </a:moveTo>
                  <a:lnTo>
                    <a:pt x="66" y="13"/>
                  </a:lnTo>
                  <a:lnTo>
                    <a:pt x="66" y="13"/>
                  </a:lnTo>
                  <a:lnTo>
                    <a:pt x="66" y="13"/>
                  </a:lnTo>
                  <a:lnTo>
                    <a:pt x="68" y="13"/>
                  </a:lnTo>
                  <a:lnTo>
                    <a:pt x="68" y="13"/>
                  </a:lnTo>
                  <a:lnTo>
                    <a:pt x="68" y="13"/>
                  </a:lnTo>
                  <a:lnTo>
                    <a:pt x="66" y="13"/>
                  </a:lnTo>
                  <a:close/>
                  <a:moveTo>
                    <a:pt x="65" y="0"/>
                  </a:moveTo>
                  <a:lnTo>
                    <a:pt x="66" y="0"/>
                  </a:lnTo>
                  <a:lnTo>
                    <a:pt x="66" y="2"/>
                  </a:lnTo>
                  <a:lnTo>
                    <a:pt x="66" y="4"/>
                  </a:lnTo>
                  <a:lnTo>
                    <a:pt x="66" y="5"/>
                  </a:lnTo>
                  <a:lnTo>
                    <a:pt x="66" y="7"/>
                  </a:lnTo>
                  <a:lnTo>
                    <a:pt x="66" y="7"/>
                  </a:lnTo>
                  <a:lnTo>
                    <a:pt x="66" y="7"/>
                  </a:lnTo>
                  <a:lnTo>
                    <a:pt x="68" y="7"/>
                  </a:lnTo>
                  <a:lnTo>
                    <a:pt x="68" y="7"/>
                  </a:lnTo>
                  <a:lnTo>
                    <a:pt x="69" y="8"/>
                  </a:lnTo>
                  <a:lnTo>
                    <a:pt x="69" y="16"/>
                  </a:lnTo>
                  <a:lnTo>
                    <a:pt x="69" y="18"/>
                  </a:lnTo>
                  <a:lnTo>
                    <a:pt x="68" y="18"/>
                  </a:lnTo>
                  <a:lnTo>
                    <a:pt x="68" y="18"/>
                  </a:lnTo>
                  <a:lnTo>
                    <a:pt x="68" y="19"/>
                  </a:lnTo>
                  <a:lnTo>
                    <a:pt x="66" y="19"/>
                  </a:lnTo>
                  <a:lnTo>
                    <a:pt x="66" y="19"/>
                  </a:lnTo>
                  <a:lnTo>
                    <a:pt x="65" y="21"/>
                  </a:lnTo>
                  <a:lnTo>
                    <a:pt x="65" y="21"/>
                  </a:lnTo>
                  <a:lnTo>
                    <a:pt x="63" y="19"/>
                  </a:lnTo>
                  <a:lnTo>
                    <a:pt x="63" y="19"/>
                  </a:lnTo>
                  <a:lnTo>
                    <a:pt x="63" y="19"/>
                  </a:lnTo>
                  <a:lnTo>
                    <a:pt x="63" y="19"/>
                  </a:lnTo>
                  <a:lnTo>
                    <a:pt x="63" y="18"/>
                  </a:lnTo>
                  <a:lnTo>
                    <a:pt x="63" y="18"/>
                  </a:lnTo>
                  <a:lnTo>
                    <a:pt x="63" y="18"/>
                  </a:lnTo>
                  <a:lnTo>
                    <a:pt x="61" y="18"/>
                  </a:lnTo>
                  <a:lnTo>
                    <a:pt x="61" y="18"/>
                  </a:lnTo>
                  <a:lnTo>
                    <a:pt x="61" y="18"/>
                  </a:lnTo>
                  <a:lnTo>
                    <a:pt x="60" y="19"/>
                  </a:lnTo>
                  <a:lnTo>
                    <a:pt x="60" y="21"/>
                  </a:lnTo>
                  <a:lnTo>
                    <a:pt x="60" y="22"/>
                  </a:lnTo>
                  <a:lnTo>
                    <a:pt x="60" y="22"/>
                  </a:lnTo>
                  <a:lnTo>
                    <a:pt x="60" y="24"/>
                  </a:lnTo>
                  <a:lnTo>
                    <a:pt x="60" y="24"/>
                  </a:lnTo>
                  <a:lnTo>
                    <a:pt x="60" y="26"/>
                  </a:lnTo>
                  <a:lnTo>
                    <a:pt x="60" y="26"/>
                  </a:lnTo>
                  <a:lnTo>
                    <a:pt x="60" y="27"/>
                  </a:lnTo>
                  <a:lnTo>
                    <a:pt x="60" y="29"/>
                  </a:lnTo>
                  <a:lnTo>
                    <a:pt x="60" y="29"/>
                  </a:lnTo>
                  <a:lnTo>
                    <a:pt x="63" y="29"/>
                  </a:lnTo>
                  <a:lnTo>
                    <a:pt x="63" y="30"/>
                  </a:lnTo>
                  <a:lnTo>
                    <a:pt x="63" y="30"/>
                  </a:lnTo>
                  <a:lnTo>
                    <a:pt x="63" y="32"/>
                  </a:lnTo>
                  <a:lnTo>
                    <a:pt x="61" y="32"/>
                  </a:lnTo>
                  <a:lnTo>
                    <a:pt x="60" y="32"/>
                  </a:lnTo>
                  <a:lnTo>
                    <a:pt x="58" y="32"/>
                  </a:lnTo>
                  <a:lnTo>
                    <a:pt x="57" y="32"/>
                  </a:lnTo>
                  <a:lnTo>
                    <a:pt x="55" y="33"/>
                  </a:lnTo>
                  <a:lnTo>
                    <a:pt x="57" y="33"/>
                  </a:lnTo>
                  <a:lnTo>
                    <a:pt x="57" y="33"/>
                  </a:lnTo>
                  <a:lnTo>
                    <a:pt x="57" y="35"/>
                  </a:lnTo>
                  <a:lnTo>
                    <a:pt x="57" y="37"/>
                  </a:lnTo>
                  <a:lnTo>
                    <a:pt x="55" y="37"/>
                  </a:lnTo>
                  <a:lnTo>
                    <a:pt x="55" y="40"/>
                  </a:lnTo>
                  <a:lnTo>
                    <a:pt x="54" y="41"/>
                  </a:lnTo>
                  <a:lnTo>
                    <a:pt x="52" y="45"/>
                  </a:lnTo>
                  <a:lnTo>
                    <a:pt x="52" y="46"/>
                  </a:lnTo>
                  <a:lnTo>
                    <a:pt x="52" y="49"/>
                  </a:lnTo>
                  <a:lnTo>
                    <a:pt x="52" y="49"/>
                  </a:lnTo>
                  <a:lnTo>
                    <a:pt x="52" y="52"/>
                  </a:lnTo>
                  <a:lnTo>
                    <a:pt x="50" y="52"/>
                  </a:lnTo>
                  <a:lnTo>
                    <a:pt x="50" y="52"/>
                  </a:lnTo>
                  <a:lnTo>
                    <a:pt x="49" y="52"/>
                  </a:lnTo>
                  <a:lnTo>
                    <a:pt x="49" y="52"/>
                  </a:lnTo>
                  <a:lnTo>
                    <a:pt x="47" y="52"/>
                  </a:lnTo>
                  <a:lnTo>
                    <a:pt x="46" y="52"/>
                  </a:lnTo>
                  <a:lnTo>
                    <a:pt x="44" y="52"/>
                  </a:lnTo>
                  <a:lnTo>
                    <a:pt x="41" y="52"/>
                  </a:lnTo>
                  <a:lnTo>
                    <a:pt x="38" y="51"/>
                  </a:lnTo>
                  <a:lnTo>
                    <a:pt x="35" y="51"/>
                  </a:lnTo>
                  <a:lnTo>
                    <a:pt x="31" y="51"/>
                  </a:lnTo>
                  <a:lnTo>
                    <a:pt x="28" y="51"/>
                  </a:lnTo>
                  <a:lnTo>
                    <a:pt x="25" y="49"/>
                  </a:lnTo>
                  <a:lnTo>
                    <a:pt x="22" y="49"/>
                  </a:lnTo>
                  <a:lnTo>
                    <a:pt x="20" y="49"/>
                  </a:lnTo>
                  <a:lnTo>
                    <a:pt x="17" y="49"/>
                  </a:lnTo>
                  <a:lnTo>
                    <a:pt x="16" y="49"/>
                  </a:lnTo>
                  <a:lnTo>
                    <a:pt x="16" y="49"/>
                  </a:lnTo>
                  <a:lnTo>
                    <a:pt x="14" y="49"/>
                  </a:lnTo>
                  <a:lnTo>
                    <a:pt x="14" y="48"/>
                  </a:lnTo>
                  <a:lnTo>
                    <a:pt x="13" y="48"/>
                  </a:lnTo>
                  <a:lnTo>
                    <a:pt x="13" y="46"/>
                  </a:lnTo>
                  <a:lnTo>
                    <a:pt x="11" y="46"/>
                  </a:lnTo>
                  <a:lnTo>
                    <a:pt x="11" y="45"/>
                  </a:lnTo>
                  <a:lnTo>
                    <a:pt x="9" y="43"/>
                  </a:lnTo>
                  <a:lnTo>
                    <a:pt x="9" y="43"/>
                  </a:lnTo>
                  <a:lnTo>
                    <a:pt x="8" y="41"/>
                  </a:lnTo>
                  <a:lnTo>
                    <a:pt x="8" y="41"/>
                  </a:lnTo>
                  <a:lnTo>
                    <a:pt x="6" y="40"/>
                  </a:lnTo>
                  <a:lnTo>
                    <a:pt x="6" y="38"/>
                  </a:lnTo>
                  <a:lnTo>
                    <a:pt x="5" y="37"/>
                  </a:lnTo>
                  <a:lnTo>
                    <a:pt x="5" y="37"/>
                  </a:lnTo>
                  <a:lnTo>
                    <a:pt x="3" y="35"/>
                  </a:lnTo>
                  <a:lnTo>
                    <a:pt x="3" y="35"/>
                  </a:lnTo>
                  <a:lnTo>
                    <a:pt x="1" y="33"/>
                  </a:lnTo>
                  <a:lnTo>
                    <a:pt x="1" y="32"/>
                  </a:lnTo>
                  <a:lnTo>
                    <a:pt x="0" y="32"/>
                  </a:lnTo>
                  <a:lnTo>
                    <a:pt x="0" y="30"/>
                  </a:lnTo>
                  <a:lnTo>
                    <a:pt x="0" y="30"/>
                  </a:lnTo>
                  <a:lnTo>
                    <a:pt x="0" y="29"/>
                  </a:lnTo>
                  <a:lnTo>
                    <a:pt x="0" y="27"/>
                  </a:lnTo>
                  <a:lnTo>
                    <a:pt x="0" y="27"/>
                  </a:lnTo>
                  <a:lnTo>
                    <a:pt x="0" y="27"/>
                  </a:lnTo>
                  <a:lnTo>
                    <a:pt x="0" y="29"/>
                  </a:lnTo>
                  <a:lnTo>
                    <a:pt x="1" y="29"/>
                  </a:lnTo>
                  <a:lnTo>
                    <a:pt x="1" y="29"/>
                  </a:lnTo>
                  <a:lnTo>
                    <a:pt x="3" y="30"/>
                  </a:lnTo>
                  <a:lnTo>
                    <a:pt x="3" y="32"/>
                  </a:lnTo>
                  <a:lnTo>
                    <a:pt x="5" y="32"/>
                  </a:lnTo>
                  <a:lnTo>
                    <a:pt x="8" y="32"/>
                  </a:lnTo>
                  <a:lnTo>
                    <a:pt x="9" y="32"/>
                  </a:lnTo>
                  <a:lnTo>
                    <a:pt x="13" y="30"/>
                  </a:lnTo>
                  <a:lnTo>
                    <a:pt x="14" y="30"/>
                  </a:lnTo>
                  <a:lnTo>
                    <a:pt x="20" y="30"/>
                  </a:lnTo>
                  <a:lnTo>
                    <a:pt x="25" y="30"/>
                  </a:lnTo>
                  <a:lnTo>
                    <a:pt x="31" y="32"/>
                  </a:lnTo>
                  <a:lnTo>
                    <a:pt x="33" y="30"/>
                  </a:lnTo>
                  <a:lnTo>
                    <a:pt x="36" y="30"/>
                  </a:lnTo>
                  <a:lnTo>
                    <a:pt x="39" y="29"/>
                  </a:lnTo>
                  <a:lnTo>
                    <a:pt x="39" y="27"/>
                  </a:lnTo>
                  <a:lnTo>
                    <a:pt x="41" y="27"/>
                  </a:lnTo>
                  <a:lnTo>
                    <a:pt x="41" y="26"/>
                  </a:lnTo>
                  <a:lnTo>
                    <a:pt x="42" y="24"/>
                  </a:lnTo>
                  <a:lnTo>
                    <a:pt x="42" y="24"/>
                  </a:lnTo>
                  <a:lnTo>
                    <a:pt x="44" y="22"/>
                  </a:lnTo>
                  <a:lnTo>
                    <a:pt x="44" y="21"/>
                  </a:lnTo>
                  <a:lnTo>
                    <a:pt x="46" y="19"/>
                  </a:lnTo>
                  <a:lnTo>
                    <a:pt x="50" y="16"/>
                  </a:lnTo>
                  <a:lnTo>
                    <a:pt x="54" y="13"/>
                  </a:lnTo>
                  <a:lnTo>
                    <a:pt x="54" y="13"/>
                  </a:lnTo>
                  <a:lnTo>
                    <a:pt x="55" y="11"/>
                  </a:lnTo>
                  <a:lnTo>
                    <a:pt x="57" y="10"/>
                  </a:lnTo>
                  <a:lnTo>
                    <a:pt x="63" y="5"/>
                  </a:lnTo>
                  <a:lnTo>
                    <a:pt x="63" y="4"/>
                  </a:lnTo>
                  <a:lnTo>
                    <a:pt x="65" y="0"/>
                  </a:lnTo>
                  <a:lnTo>
                    <a:pt x="65" y="0"/>
                  </a:lnTo>
                  <a:lnTo>
                    <a:pt x="65"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52" name="Freeform 349">
              <a:extLst>
                <a:ext uri="{FF2B5EF4-FFF2-40B4-BE49-F238E27FC236}">
                  <a16:creationId xmlns:a16="http://schemas.microsoft.com/office/drawing/2014/main" id="{9268EAFE-851F-05A9-729D-FC6D56E289C9}"/>
                </a:ext>
              </a:extLst>
            </p:cNvPr>
            <p:cNvSpPr>
              <a:spLocks/>
            </p:cNvSpPr>
            <p:nvPr/>
          </p:nvSpPr>
          <p:spPr bwMode="auto">
            <a:xfrm>
              <a:off x="5805927" y="3145031"/>
              <a:ext cx="7797" cy="5848"/>
            </a:xfrm>
            <a:custGeom>
              <a:avLst/>
              <a:gdLst>
                <a:gd name="T0" fmla="*/ 1 w 4"/>
                <a:gd name="T1" fmla="*/ 0 h 3"/>
                <a:gd name="T2" fmla="*/ 1 w 4"/>
                <a:gd name="T3" fmla="*/ 0 h 3"/>
                <a:gd name="T4" fmla="*/ 3 w 4"/>
                <a:gd name="T5" fmla="*/ 0 h 3"/>
                <a:gd name="T6" fmla="*/ 4 w 4"/>
                <a:gd name="T7" fmla="*/ 2 h 3"/>
                <a:gd name="T8" fmla="*/ 4 w 4"/>
                <a:gd name="T9" fmla="*/ 2 h 3"/>
                <a:gd name="T10" fmla="*/ 4 w 4"/>
                <a:gd name="T11" fmla="*/ 2 h 3"/>
                <a:gd name="T12" fmla="*/ 3 w 4"/>
                <a:gd name="T13" fmla="*/ 2 h 3"/>
                <a:gd name="T14" fmla="*/ 3 w 4"/>
                <a:gd name="T15" fmla="*/ 2 h 3"/>
                <a:gd name="T16" fmla="*/ 1 w 4"/>
                <a:gd name="T17" fmla="*/ 3 h 3"/>
                <a:gd name="T18" fmla="*/ 1 w 4"/>
                <a:gd name="T19" fmla="*/ 3 h 3"/>
                <a:gd name="T20" fmla="*/ 0 w 4"/>
                <a:gd name="T21" fmla="*/ 3 h 3"/>
                <a:gd name="T22" fmla="*/ 0 w 4"/>
                <a:gd name="T23" fmla="*/ 3 h 3"/>
                <a:gd name="T24" fmla="*/ 0 w 4"/>
                <a:gd name="T25" fmla="*/ 3 h 3"/>
                <a:gd name="T26" fmla="*/ 0 w 4"/>
                <a:gd name="T27" fmla="*/ 2 h 3"/>
                <a:gd name="T28" fmla="*/ 0 w 4"/>
                <a:gd name="T29" fmla="*/ 2 h 3"/>
                <a:gd name="T30" fmla="*/ 0 w 4"/>
                <a:gd name="T31" fmla="*/ 2 h 3"/>
                <a:gd name="T32" fmla="*/ 0 w 4"/>
                <a:gd name="T33" fmla="*/ 0 h 3"/>
                <a:gd name="T34" fmla="*/ 0 w 4"/>
                <a:gd name="T35" fmla="*/ 0 h 3"/>
                <a:gd name="T36" fmla="*/ 1 w 4"/>
                <a:gd name="T3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 h="3">
                  <a:moveTo>
                    <a:pt x="1" y="0"/>
                  </a:moveTo>
                  <a:lnTo>
                    <a:pt x="1" y="0"/>
                  </a:lnTo>
                  <a:lnTo>
                    <a:pt x="3" y="0"/>
                  </a:lnTo>
                  <a:lnTo>
                    <a:pt x="4" y="2"/>
                  </a:lnTo>
                  <a:lnTo>
                    <a:pt x="4" y="2"/>
                  </a:lnTo>
                  <a:lnTo>
                    <a:pt x="4" y="2"/>
                  </a:lnTo>
                  <a:lnTo>
                    <a:pt x="3" y="2"/>
                  </a:lnTo>
                  <a:lnTo>
                    <a:pt x="3" y="2"/>
                  </a:lnTo>
                  <a:lnTo>
                    <a:pt x="1" y="3"/>
                  </a:lnTo>
                  <a:lnTo>
                    <a:pt x="1" y="3"/>
                  </a:lnTo>
                  <a:lnTo>
                    <a:pt x="0" y="3"/>
                  </a:lnTo>
                  <a:lnTo>
                    <a:pt x="0" y="3"/>
                  </a:lnTo>
                  <a:lnTo>
                    <a:pt x="0" y="3"/>
                  </a:lnTo>
                  <a:lnTo>
                    <a:pt x="0" y="2"/>
                  </a:lnTo>
                  <a:lnTo>
                    <a:pt x="0" y="2"/>
                  </a:lnTo>
                  <a:lnTo>
                    <a:pt x="0" y="2"/>
                  </a:lnTo>
                  <a:lnTo>
                    <a:pt x="0" y="0"/>
                  </a:lnTo>
                  <a:lnTo>
                    <a:pt x="0" y="0"/>
                  </a:lnTo>
                  <a:lnTo>
                    <a:pt x="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53" name="Freeform 350">
              <a:extLst>
                <a:ext uri="{FF2B5EF4-FFF2-40B4-BE49-F238E27FC236}">
                  <a16:creationId xmlns:a16="http://schemas.microsoft.com/office/drawing/2014/main" id="{BFA296F3-EBD2-547C-F289-BD464C5FC461}"/>
                </a:ext>
              </a:extLst>
            </p:cNvPr>
            <p:cNvSpPr>
              <a:spLocks noEditPoints="1"/>
            </p:cNvSpPr>
            <p:nvPr/>
          </p:nvSpPr>
          <p:spPr bwMode="auto">
            <a:xfrm>
              <a:off x="3698820" y="4367192"/>
              <a:ext cx="7026944" cy="1602260"/>
            </a:xfrm>
            <a:custGeom>
              <a:avLst/>
              <a:gdLst>
                <a:gd name="T0" fmla="*/ 0 w 3605"/>
                <a:gd name="T1" fmla="*/ 818 h 822"/>
                <a:gd name="T2" fmla="*/ 7 w 3605"/>
                <a:gd name="T3" fmla="*/ 805 h 822"/>
                <a:gd name="T4" fmla="*/ 8 w 3605"/>
                <a:gd name="T5" fmla="*/ 750 h 822"/>
                <a:gd name="T6" fmla="*/ 64 w 3605"/>
                <a:gd name="T7" fmla="*/ 729 h 822"/>
                <a:gd name="T8" fmla="*/ 3522 w 3605"/>
                <a:gd name="T9" fmla="*/ 704 h 822"/>
                <a:gd name="T10" fmla="*/ 8 w 3605"/>
                <a:gd name="T11" fmla="*/ 651 h 822"/>
                <a:gd name="T12" fmla="*/ 11 w 3605"/>
                <a:gd name="T13" fmla="*/ 637 h 822"/>
                <a:gd name="T14" fmla="*/ 297 w 3605"/>
                <a:gd name="T15" fmla="*/ 515 h 822"/>
                <a:gd name="T16" fmla="*/ 284 w 3605"/>
                <a:gd name="T17" fmla="*/ 518 h 822"/>
                <a:gd name="T18" fmla="*/ 155 w 3605"/>
                <a:gd name="T19" fmla="*/ 482 h 822"/>
                <a:gd name="T20" fmla="*/ 275 w 3605"/>
                <a:gd name="T21" fmla="*/ 392 h 822"/>
                <a:gd name="T22" fmla="*/ 270 w 3605"/>
                <a:gd name="T23" fmla="*/ 392 h 822"/>
                <a:gd name="T24" fmla="*/ 322 w 3605"/>
                <a:gd name="T25" fmla="*/ 312 h 822"/>
                <a:gd name="T26" fmla="*/ 317 w 3605"/>
                <a:gd name="T27" fmla="*/ 321 h 822"/>
                <a:gd name="T28" fmla="*/ 407 w 3605"/>
                <a:gd name="T29" fmla="*/ 298 h 822"/>
                <a:gd name="T30" fmla="*/ 404 w 3605"/>
                <a:gd name="T31" fmla="*/ 299 h 822"/>
                <a:gd name="T32" fmla="*/ 1478 w 3605"/>
                <a:gd name="T33" fmla="*/ 265 h 822"/>
                <a:gd name="T34" fmla="*/ 1465 w 3605"/>
                <a:gd name="T35" fmla="*/ 271 h 822"/>
                <a:gd name="T36" fmla="*/ 1453 w 3605"/>
                <a:gd name="T37" fmla="*/ 282 h 822"/>
                <a:gd name="T38" fmla="*/ 1461 w 3605"/>
                <a:gd name="T39" fmla="*/ 271 h 822"/>
                <a:gd name="T40" fmla="*/ 1470 w 3605"/>
                <a:gd name="T41" fmla="*/ 265 h 822"/>
                <a:gd name="T42" fmla="*/ 2922 w 3605"/>
                <a:gd name="T43" fmla="*/ 263 h 822"/>
                <a:gd name="T44" fmla="*/ 2921 w 3605"/>
                <a:gd name="T45" fmla="*/ 258 h 822"/>
                <a:gd name="T46" fmla="*/ 68 w 3605"/>
                <a:gd name="T47" fmla="*/ 262 h 822"/>
                <a:gd name="T48" fmla="*/ 64 w 3605"/>
                <a:gd name="T49" fmla="*/ 260 h 822"/>
                <a:gd name="T50" fmla="*/ 49 w 3605"/>
                <a:gd name="T51" fmla="*/ 255 h 822"/>
                <a:gd name="T52" fmla="*/ 51 w 3605"/>
                <a:gd name="T53" fmla="*/ 246 h 822"/>
                <a:gd name="T54" fmla="*/ 1560 w 3605"/>
                <a:gd name="T55" fmla="*/ 199 h 822"/>
                <a:gd name="T56" fmla="*/ 440 w 3605"/>
                <a:gd name="T57" fmla="*/ 186 h 822"/>
                <a:gd name="T58" fmla="*/ 1563 w 3605"/>
                <a:gd name="T59" fmla="*/ 189 h 822"/>
                <a:gd name="T60" fmla="*/ 1566 w 3605"/>
                <a:gd name="T61" fmla="*/ 224 h 822"/>
                <a:gd name="T62" fmla="*/ 1562 w 3605"/>
                <a:gd name="T63" fmla="*/ 230 h 822"/>
                <a:gd name="T64" fmla="*/ 1554 w 3605"/>
                <a:gd name="T65" fmla="*/ 203 h 822"/>
                <a:gd name="T66" fmla="*/ 1552 w 3605"/>
                <a:gd name="T67" fmla="*/ 170 h 822"/>
                <a:gd name="T68" fmla="*/ 455 w 3605"/>
                <a:gd name="T69" fmla="*/ 165 h 822"/>
                <a:gd name="T70" fmla="*/ 447 w 3605"/>
                <a:gd name="T71" fmla="*/ 175 h 822"/>
                <a:gd name="T72" fmla="*/ 442 w 3605"/>
                <a:gd name="T73" fmla="*/ 178 h 822"/>
                <a:gd name="T74" fmla="*/ 445 w 3605"/>
                <a:gd name="T75" fmla="*/ 170 h 822"/>
                <a:gd name="T76" fmla="*/ 464 w 3605"/>
                <a:gd name="T77" fmla="*/ 161 h 822"/>
                <a:gd name="T78" fmla="*/ 1468 w 3605"/>
                <a:gd name="T79" fmla="*/ 158 h 822"/>
                <a:gd name="T80" fmla="*/ 346 w 3605"/>
                <a:gd name="T81" fmla="*/ 91 h 822"/>
                <a:gd name="T82" fmla="*/ 341 w 3605"/>
                <a:gd name="T83" fmla="*/ 85 h 822"/>
                <a:gd name="T84" fmla="*/ 1489 w 3605"/>
                <a:gd name="T85" fmla="*/ 88 h 822"/>
                <a:gd name="T86" fmla="*/ 1491 w 3605"/>
                <a:gd name="T87" fmla="*/ 115 h 822"/>
                <a:gd name="T88" fmla="*/ 1508 w 3605"/>
                <a:gd name="T89" fmla="*/ 142 h 822"/>
                <a:gd name="T90" fmla="*/ 1502 w 3605"/>
                <a:gd name="T91" fmla="*/ 148 h 822"/>
                <a:gd name="T92" fmla="*/ 1487 w 3605"/>
                <a:gd name="T93" fmla="*/ 123 h 822"/>
                <a:gd name="T94" fmla="*/ 1481 w 3605"/>
                <a:gd name="T95" fmla="*/ 90 h 822"/>
                <a:gd name="T96" fmla="*/ 1521 w 3605"/>
                <a:gd name="T97" fmla="*/ 60 h 822"/>
                <a:gd name="T98" fmla="*/ 1483 w 3605"/>
                <a:gd name="T99" fmla="*/ 52 h 822"/>
                <a:gd name="T100" fmla="*/ 1322 w 3605"/>
                <a:gd name="T101" fmla="*/ 39 h 822"/>
                <a:gd name="T102" fmla="*/ 1525 w 3605"/>
                <a:gd name="T103" fmla="*/ 30 h 822"/>
                <a:gd name="T104" fmla="*/ 1543 w 3605"/>
                <a:gd name="T105" fmla="*/ 22 h 822"/>
                <a:gd name="T106" fmla="*/ 1555 w 3605"/>
                <a:gd name="T107" fmla="*/ 28 h 822"/>
                <a:gd name="T108" fmla="*/ 1550 w 3605"/>
                <a:gd name="T109" fmla="*/ 43 h 822"/>
                <a:gd name="T110" fmla="*/ 1544 w 3605"/>
                <a:gd name="T111" fmla="*/ 54 h 822"/>
                <a:gd name="T112" fmla="*/ 1533 w 3605"/>
                <a:gd name="T113" fmla="*/ 68 h 822"/>
                <a:gd name="T114" fmla="*/ 1522 w 3605"/>
                <a:gd name="T115" fmla="*/ 63 h 822"/>
                <a:gd name="T116" fmla="*/ 1519 w 3605"/>
                <a:gd name="T117" fmla="*/ 39 h 822"/>
                <a:gd name="T118" fmla="*/ 1532 w 3605"/>
                <a:gd name="T119" fmla="*/ 24 h 822"/>
                <a:gd name="T120" fmla="*/ 1539 w 3605"/>
                <a:gd name="T121" fmla="*/ 5 h 822"/>
                <a:gd name="T122" fmla="*/ 1530 w 3605"/>
                <a:gd name="T123" fmla="*/ 5 h 8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605" h="822">
                  <a:moveTo>
                    <a:pt x="2" y="810"/>
                  </a:moveTo>
                  <a:lnTo>
                    <a:pt x="2" y="811"/>
                  </a:lnTo>
                  <a:lnTo>
                    <a:pt x="4" y="813"/>
                  </a:lnTo>
                  <a:lnTo>
                    <a:pt x="5" y="815"/>
                  </a:lnTo>
                  <a:lnTo>
                    <a:pt x="7" y="815"/>
                  </a:lnTo>
                  <a:lnTo>
                    <a:pt x="8" y="815"/>
                  </a:lnTo>
                  <a:lnTo>
                    <a:pt x="13" y="815"/>
                  </a:lnTo>
                  <a:lnTo>
                    <a:pt x="18" y="813"/>
                  </a:lnTo>
                  <a:lnTo>
                    <a:pt x="18" y="815"/>
                  </a:lnTo>
                  <a:lnTo>
                    <a:pt x="19" y="815"/>
                  </a:lnTo>
                  <a:lnTo>
                    <a:pt x="19" y="816"/>
                  </a:lnTo>
                  <a:lnTo>
                    <a:pt x="18" y="816"/>
                  </a:lnTo>
                  <a:lnTo>
                    <a:pt x="15" y="816"/>
                  </a:lnTo>
                  <a:lnTo>
                    <a:pt x="13" y="816"/>
                  </a:lnTo>
                  <a:lnTo>
                    <a:pt x="10" y="816"/>
                  </a:lnTo>
                  <a:lnTo>
                    <a:pt x="10" y="816"/>
                  </a:lnTo>
                  <a:lnTo>
                    <a:pt x="7" y="816"/>
                  </a:lnTo>
                  <a:lnTo>
                    <a:pt x="5" y="818"/>
                  </a:lnTo>
                  <a:lnTo>
                    <a:pt x="5" y="819"/>
                  </a:lnTo>
                  <a:lnTo>
                    <a:pt x="5" y="819"/>
                  </a:lnTo>
                  <a:lnTo>
                    <a:pt x="7" y="819"/>
                  </a:lnTo>
                  <a:lnTo>
                    <a:pt x="7" y="819"/>
                  </a:lnTo>
                  <a:lnTo>
                    <a:pt x="8" y="821"/>
                  </a:lnTo>
                  <a:lnTo>
                    <a:pt x="7" y="821"/>
                  </a:lnTo>
                  <a:lnTo>
                    <a:pt x="5" y="822"/>
                  </a:lnTo>
                  <a:lnTo>
                    <a:pt x="5" y="822"/>
                  </a:lnTo>
                  <a:lnTo>
                    <a:pt x="4" y="821"/>
                  </a:lnTo>
                  <a:lnTo>
                    <a:pt x="4" y="818"/>
                  </a:lnTo>
                  <a:lnTo>
                    <a:pt x="2" y="818"/>
                  </a:lnTo>
                  <a:lnTo>
                    <a:pt x="2" y="818"/>
                  </a:lnTo>
                  <a:lnTo>
                    <a:pt x="0" y="818"/>
                  </a:lnTo>
                  <a:lnTo>
                    <a:pt x="0" y="818"/>
                  </a:lnTo>
                  <a:lnTo>
                    <a:pt x="2" y="816"/>
                  </a:lnTo>
                  <a:lnTo>
                    <a:pt x="4" y="816"/>
                  </a:lnTo>
                  <a:lnTo>
                    <a:pt x="5" y="816"/>
                  </a:lnTo>
                  <a:lnTo>
                    <a:pt x="5" y="815"/>
                  </a:lnTo>
                  <a:lnTo>
                    <a:pt x="4" y="815"/>
                  </a:lnTo>
                  <a:lnTo>
                    <a:pt x="2" y="813"/>
                  </a:lnTo>
                  <a:lnTo>
                    <a:pt x="0" y="815"/>
                  </a:lnTo>
                  <a:lnTo>
                    <a:pt x="0" y="815"/>
                  </a:lnTo>
                  <a:lnTo>
                    <a:pt x="0" y="815"/>
                  </a:lnTo>
                  <a:lnTo>
                    <a:pt x="0" y="813"/>
                  </a:lnTo>
                  <a:lnTo>
                    <a:pt x="0" y="813"/>
                  </a:lnTo>
                  <a:lnTo>
                    <a:pt x="0" y="811"/>
                  </a:lnTo>
                  <a:lnTo>
                    <a:pt x="2" y="811"/>
                  </a:lnTo>
                  <a:lnTo>
                    <a:pt x="2" y="810"/>
                  </a:lnTo>
                  <a:close/>
                  <a:moveTo>
                    <a:pt x="5" y="800"/>
                  </a:moveTo>
                  <a:lnTo>
                    <a:pt x="7" y="800"/>
                  </a:lnTo>
                  <a:lnTo>
                    <a:pt x="7" y="800"/>
                  </a:lnTo>
                  <a:lnTo>
                    <a:pt x="11" y="802"/>
                  </a:lnTo>
                  <a:lnTo>
                    <a:pt x="15" y="804"/>
                  </a:lnTo>
                  <a:lnTo>
                    <a:pt x="16" y="804"/>
                  </a:lnTo>
                  <a:lnTo>
                    <a:pt x="18" y="805"/>
                  </a:lnTo>
                  <a:lnTo>
                    <a:pt x="18" y="805"/>
                  </a:lnTo>
                  <a:lnTo>
                    <a:pt x="18" y="807"/>
                  </a:lnTo>
                  <a:lnTo>
                    <a:pt x="18" y="807"/>
                  </a:lnTo>
                  <a:lnTo>
                    <a:pt x="16" y="807"/>
                  </a:lnTo>
                  <a:lnTo>
                    <a:pt x="16" y="807"/>
                  </a:lnTo>
                  <a:lnTo>
                    <a:pt x="15" y="807"/>
                  </a:lnTo>
                  <a:lnTo>
                    <a:pt x="11" y="805"/>
                  </a:lnTo>
                  <a:lnTo>
                    <a:pt x="10" y="804"/>
                  </a:lnTo>
                  <a:lnTo>
                    <a:pt x="8" y="804"/>
                  </a:lnTo>
                  <a:lnTo>
                    <a:pt x="8" y="805"/>
                  </a:lnTo>
                  <a:lnTo>
                    <a:pt x="7" y="805"/>
                  </a:lnTo>
                  <a:lnTo>
                    <a:pt x="5" y="805"/>
                  </a:lnTo>
                  <a:lnTo>
                    <a:pt x="4" y="805"/>
                  </a:lnTo>
                  <a:lnTo>
                    <a:pt x="4" y="805"/>
                  </a:lnTo>
                  <a:lnTo>
                    <a:pt x="5" y="804"/>
                  </a:lnTo>
                  <a:lnTo>
                    <a:pt x="5" y="804"/>
                  </a:lnTo>
                  <a:lnTo>
                    <a:pt x="5" y="804"/>
                  </a:lnTo>
                  <a:lnTo>
                    <a:pt x="5" y="802"/>
                  </a:lnTo>
                  <a:lnTo>
                    <a:pt x="4" y="802"/>
                  </a:lnTo>
                  <a:lnTo>
                    <a:pt x="5" y="802"/>
                  </a:lnTo>
                  <a:lnTo>
                    <a:pt x="5" y="800"/>
                  </a:lnTo>
                  <a:close/>
                  <a:moveTo>
                    <a:pt x="24" y="742"/>
                  </a:moveTo>
                  <a:lnTo>
                    <a:pt x="24" y="744"/>
                  </a:lnTo>
                  <a:lnTo>
                    <a:pt x="26" y="744"/>
                  </a:lnTo>
                  <a:lnTo>
                    <a:pt x="27" y="745"/>
                  </a:lnTo>
                  <a:lnTo>
                    <a:pt x="29" y="745"/>
                  </a:lnTo>
                  <a:lnTo>
                    <a:pt x="30" y="745"/>
                  </a:lnTo>
                  <a:lnTo>
                    <a:pt x="30" y="747"/>
                  </a:lnTo>
                  <a:lnTo>
                    <a:pt x="30" y="747"/>
                  </a:lnTo>
                  <a:lnTo>
                    <a:pt x="27" y="748"/>
                  </a:lnTo>
                  <a:lnTo>
                    <a:pt x="24" y="747"/>
                  </a:lnTo>
                  <a:lnTo>
                    <a:pt x="23" y="747"/>
                  </a:lnTo>
                  <a:lnTo>
                    <a:pt x="19" y="747"/>
                  </a:lnTo>
                  <a:lnTo>
                    <a:pt x="15" y="748"/>
                  </a:lnTo>
                  <a:lnTo>
                    <a:pt x="11" y="752"/>
                  </a:lnTo>
                  <a:lnTo>
                    <a:pt x="8" y="753"/>
                  </a:lnTo>
                  <a:lnTo>
                    <a:pt x="7" y="753"/>
                  </a:lnTo>
                  <a:lnTo>
                    <a:pt x="7" y="755"/>
                  </a:lnTo>
                  <a:lnTo>
                    <a:pt x="7" y="755"/>
                  </a:lnTo>
                  <a:lnTo>
                    <a:pt x="5" y="756"/>
                  </a:lnTo>
                  <a:lnTo>
                    <a:pt x="7" y="753"/>
                  </a:lnTo>
                  <a:lnTo>
                    <a:pt x="7" y="752"/>
                  </a:lnTo>
                  <a:lnTo>
                    <a:pt x="8" y="750"/>
                  </a:lnTo>
                  <a:lnTo>
                    <a:pt x="10" y="750"/>
                  </a:lnTo>
                  <a:lnTo>
                    <a:pt x="8" y="748"/>
                  </a:lnTo>
                  <a:lnTo>
                    <a:pt x="8" y="747"/>
                  </a:lnTo>
                  <a:lnTo>
                    <a:pt x="8" y="747"/>
                  </a:lnTo>
                  <a:lnTo>
                    <a:pt x="10" y="747"/>
                  </a:lnTo>
                  <a:lnTo>
                    <a:pt x="10" y="748"/>
                  </a:lnTo>
                  <a:lnTo>
                    <a:pt x="11" y="748"/>
                  </a:lnTo>
                  <a:lnTo>
                    <a:pt x="16" y="747"/>
                  </a:lnTo>
                  <a:lnTo>
                    <a:pt x="19" y="745"/>
                  </a:lnTo>
                  <a:lnTo>
                    <a:pt x="21" y="744"/>
                  </a:lnTo>
                  <a:lnTo>
                    <a:pt x="21" y="744"/>
                  </a:lnTo>
                  <a:lnTo>
                    <a:pt x="21" y="744"/>
                  </a:lnTo>
                  <a:lnTo>
                    <a:pt x="21" y="744"/>
                  </a:lnTo>
                  <a:lnTo>
                    <a:pt x="23" y="744"/>
                  </a:lnTo>
                  <a:lnTo>
                    <a:pt x="24" y="742"/>
                  </a:lnTo>
                  <a:close/>
                  <a:moveTo>
                    <a:pt x="64" y="725"/>
                  </a:moveTo>
                  <a:lnTo>
                    <a:pt x="64" y="725"/>
                  </a:lnTo>
                  <a:lnTo>
                    <a:pt x="65" y="726"/>
                  </a:lnTo>
                  <a:lnTo>
                    <a:pt x="65" y="726"/>
                  </a:lnTo>
                  <a:lnTo>
                    <a:pt x="65" y="726"/>
                  </a:lnTo>
                  <a:lnTo>
                    <a:pt x="65" y="726"/>
                  </a:lnTo>
                  <a:lnTo>
                    <a:pt x="67" y="726"/>
                  </a:lnTo>
                  <a:lnTo>
                    <a:pt x="67" y="726"/>
                  </a:lnTo>
                  <a:lnTo>
                    <a:pt x="67" y="728"/>
                  </a:lnTo>
                  <a:lnTo>
                    <a:pt x="68" y="728"/>
                  </a:lnTo>
                  <a:lnTo>
                    <a:pt x="68" y="729"/>
                  </a:lnTo>
                  <a:lnTo>
                    <a:pt x="68" y="729"/>
                  </a:lnTo>
                  <a:lnTo>
                    <a:pt x="68" y="729"/>
                  </a:lnTo>
                  <a:lnTo>
                    <a:pt x="68" y="731"/>
                  </a:lnTo>
                  <a:lnTo>
                    <a:pt x="67" y="731"/>
                  </a:lnTo>
                  <a:lnTo>
                    <a:pt x="65" y="731"/>
                  </a:lnTo>
                  <a:lnTo>
                    <a:pt x="64" y="729"/>
                  </a:lnTo>
                  <a:lnTo>
                    <a:pt x="64" y="728"/>
                  </a:lnTo>
                  <a:lnTo>
                    <a:pt x="62" y="725"/>
                  </a:lnTo>
                  <a:lnTo>
                    <a:pt x="64" y="725"/>
                  </a:lnTo>
                  <a:lnTo>
                    <a:pt x="64" y="725"/>
                  </a:lnTo>
                  <a:close/>
                  <a:moveTo>
                    <a:pt x="3515" y="701"/>
                  </a:moveTo>
                  <a:lnTo>
                    <a:pt x="3515" y="701"/>
                  </a:lnTo>
                  <a:lnTo>
                    <a:pt x="3515" y="703"/>
                  </a:lnTo>
                  <a:lnTo>
                    <a:pt x="3515" y="703"/>
                  </a:lnTo>
                  <a:lnTo>
                    <a:pt x="3517" y="701"/>
                  </a:lnTo>
                  <a:lnTo>
                    <a:pt x="3517" y="701"/>
                  </a:lnTo>
                  <a:lnTo>
                    <a:pt x="3517" y="703"/>
                  </a:lnTo>
                  <a:lnTo>
                    <a:pt x="3517" y="703"/>
                  </a:lnTo>
                  <a:lnTo>
                    <a:pt x="3515" y="704"/>
                  </a:lnTo>
                  <a:lnTo>
                    <a:pt x="3517" y="706"/>
                  </a:lnTo>
                  <a:lnTo>
                    <a:pt x="3517" y="706"/>
                  </a:lnTo>
                  <a:lnTo>
                    <a:pt x="3517" y="706"/>
                  </a:lnTo>
                  <a:lnTo>
                    <a:pt x="3517" y="707"/>
                  </a:lnTo>
                  <a:lnTo>
                    <a:pt x="3517" y="707"/>
                  </a:lnTo>
                  <a:lnTo>
                    <a:pt x="3515" y="706"/>
                  </a:lnTo>
                  <a:lnTo>
                    <a:pt x="3515" y="706"/>
                  </a:lnTo>
                  <a:lnTo>
                    <a:pt x="3515" y="706"/>
                  </a:lnTo>
                  <a:lnTo>
                    <a:pt x="3515" y="704"/>
                  </a:lnTo>
                  <a:lnTo>
                    <a:pt x="3515" y="703"/>
                  </a:lnTo>
                  <a:lnTo>
                    <a:pt x="3515" y="701"/>
                  </a:lnTo>
                  <a:lnTo>
                    <a:pt x="3515" y="701"/>
                  </a:lnTo>
                  <a:close/>
                  <a:moveTo>
                    <a:pt x="3520" y="696"/>
                  </a:moveTo>
                  <a:lnTo>
                    <a:pt x="3520" y="696"/>
                  </a:lnTo>
                  <a:lnTo>
                    <a:pt x="3520" y="698"/>
                  </a:lnTo>
                  <a:lnTo>
                    <a:pt x="3520" y="698"/>
                  </a:lnTo>
                  <a:lnTo>
                    <a:pt x="3520" y="701"/>
                  </a:lnTo>
                  <a:lnTo>
                    <a:pt x="3522" y="703"/>
                  </a:lnTo>
                  <a:lnTo>
                    <a:pt x="3522" y="704"/>
                  </a:lnTo>
                  <a:lnTo>
                    <a:pt x="3520" y="704"/>
                  </a:lnTo>
                  <a:lnTo>
                    <a:pt x="3520" y="704"/>
                  </a:lnTo>
                  <a:lnTo>
                    <a:pt x="3520" y="704"/>
                  </a:lnTo>
                  <a:lnTo>
                    <a:pt x="3520" y="703"/>
                  </a:lnTo>
                  <a:lnTo>
                    <a:pt x="3520" y="700"/>
                  </a:lnTo>
                  <a:lnTo>
                    <a:pt x="3518" y="698"/>
                  </a:lnTo>
                  <a:lnTo>
                    <a:pt x="3520" y="698"/>
                  </a:lnTo>
                  <a:lnTo>
                    <a:pt x="3520" y="698"/>
                  </a:lnTo>
                  <a:lnTo>
                    <a:pt x="3520" y="696"/>
                  </a:lnTo>
                  <a:lnTo>
                    <a:pt x="3520" y="696"/>
                  </a:lnTo>
                  <a:close/>
                  <a:moveTo>
                    <a:pt x="3525" y="693"/>
                  </a:moveTo>
                  <a:lnTo>
                    <a:pt x="3525" y="695"/>
                  </a:lnTo>
                  <a:lnTo>
                    <a:pt x="3525" y="696"/>
                  </a:lnTo>
                  <a:lnTo>
                    <a:pt x="3525" y="696"/>
                  </a:lnTo>
                  <a:lnTo>
                    <a:pt x="3526" y="696"/>
                  </a:lnTo>
                  <a:lnTo>
                    <a:pt x="3526" y="696"/>
                  </a:lnTo>
                  <a:lnTo>
                    <a:pt x="3526" y="696"/>
                  </a:lnTo>
                  <a:lnTo>
                    <a:pt x="3526" y="696"/>
                  </a:lnTo>
                  <a:lnTo>
                    <a:pt x="3526" y="696"/>
                  </a:lnTo>
                  <a:lnTo>
                    <a:pt x="3526" y="696"/>
                  </a:lnTo>
                  <a:lnTo>
                    <a:pt x="3526" y="700"/>
                  </a:lnTo>
                  <a:lnTo>
                    <a:pt x="3526" y="701"/>
                  </a:lnTo>
                  <a:lnTo>
                    <a:pt x="3525" y="701"/>
                  </a:lnTo>
                  <a:lnTo>
                    <a:pt x="3525" y="701"/>
                  </a:lnTo>
                  <a:lnTo>
                    <a:pt x="3525" y="700"/>
                  </a:lnTo>
                  <a:lnTo>
                    <a:pt x="3525" y="700"/>
                  </a:lnTo>
                  <a:lnTo>
                    <a:pt x="3525" y="698"/>
                  </a:lnTo>
                  <a:lnTo>
                    <a:pt x="3525" y="695"/>
                  </a:lnTo>
                  <a:lnTo>
                    <a:pt x="3525" y="693"/>
                  </a:lnTo>
                  <a:close/>
                  <a:moveTo>
                    <a:pt x="7" y="649"/>
                  </a:moveTo>
                  <a:lnTo>
                    <a:pt x="8" y="649"/>
                  </a:lnTo>
                  <a:lnTo>
                    <a:pt x="8" y="651"/>
                  </a:lnTo>
                  <a:lnTo>
                    <a:pt x="10" y="651"/>
                  </a:lnTo>
                  <a:lnTo>
                    <a:pt x="10" y="652"/>
                  </a:lnTo>
                  <a:lnTo>
                    <a:pt x="10" y="654"/>
                  </a:lnTo>
                  <a:lnTo>
                    <a:pt x="8" y="652"/>
                  </a:lnTo>
                  <a:lnTo>
                    <a:pt x="7" y="654"/>
                  </a:lnTo>
                  <a:lnTo>
                    <a:pt x="5" y="654"/>
                  </a:lnTo>
                  <a:lnTo>
                    <a:pt x="5" y="654"/>
                  </a:lnTo>
                  <a:lnTo>
                    <a:pt x="5" y="652"/>
                  </a:lnTo>
                  <a:lnTo>
                    <a:pt x="5" y="651"/>
                  </a:lnTo>
                  <a:lnTo>
                    <a:pt x="5" y="649"/>
                  </a:lnTo>
                  <a:lnTo>
                    <a:pt x="7" y="649"/>
                  </a:lnTo>
                  <a:close/>
                  <a:moveTo>
                    <a:pt x="11" y="643"/>
                  </a:moveTo>
                  <a:lnTo>
                    <a:pt x="13" y="643"/>
                  </a:lnTo>
                  <a:lnTo>
                    <a:pt x="13" y="643"/>
                  </a:lnTo>
                  <a:lnTo>
                    <a:pt x="13" y="644"/>
                  </a:lnTo>
                  <a:lnTo>
                    <a:pt x="11" y="644"/>
                  </a:lnTo>
                  <a:lnTo>
                    <a:pt x="11" y="644"/>
                  </a:lnTo>
                  <a:lnTo>
                    <a:pt x="10" y="644"/>
                  </a:lnTo>
                  <a:lnTo>
                    <a:pt x="11" y="643"/>
                  </a:lnTo>
                  <a:close/>
                  <a:moveTo>
                    <a:pt x="15" y="635"/>
                  </a:moveTo>
                  <a:lnTo>
                    <a:pt x="15" y="635"/>
                  </a:lnTo>
                  <a:lnTo>
                    <a:pt x="15" y="635"/>
                  </a:lnTo>
                  <a:lnTo>
                    <a:pt x="15" y="635"/>
                  </a:lnTo>
                  <a:lnTo>
                    <a:pt x="15" y="637"/>
                  </a:lnTo>
                  <a:lnTo>
                    <a:pt x="15" y="637"/>
                  </a:lnTo>
                  <a:lnTo>
                    <a:pt x="15" y="638"/>
                  </a:lnTo>
                  <a:lnTo>
                    <a:pt x="15" y="638"/>
                  </a:lnTo>
                  <a:lnTo>
                    <a:pt x="15" y="638"/>
                  </a:lnTo>
                  <a:lnTo>
                    <a:pt x="13" y="638"/>
                  </a:lnTo>
                  <a:lnTo>
                    <a:pt x="11" y="637"/>
                  </a:lnTo>
                  <a:lnTo>
                    <a:pt x="11" y="637"/>
                  </a:lnTo>
                  <a:lnTo>
                    <a:pt x="11" y="637"/>
                  </a:lnTo>
                  <a:lnTo>
                    <a:pt x="11" y="635"/>
                  </a:lnTo>
                  <a:lnTo>
                    <a:pt x="13" y="635"/>
                  </a:lnTo>
                  <a:lnTo>
                    <a:pt x="15" y="635"/>
                  </a:lnTo>
                  <a:close/>
                  <a:moveTo>
                    <a:pt x="3602" y="610"/>
                  </a:moveTo>
                  <a:lnTo>
                    <a:pt x="3604" y="610"/>
                  </a:lnTo>
                  <a:lnTo>
                    <a:pt x="3605" y="611"/>
                  </a:lnTo>
                  <a:lnTo>
                    <a:pt x="3605" y="611"/>
                  </a:lnTo>
                  <a:lnTo>
                    <a:pt x="3605" y="613"/>
                  </a:lnTo>
                  <a:lnTo>
                    <a:pt x="3604" y="613"/>
                  </a:lnTo>
                  <a:lnTo>
                    <a:pt x="3604" y="614"/>
                  </a:lnTo>
                  <a:lnTo>
                    <a:pt x="3602" y="614"/>
                  </a:lnTo>
                  <a:lnTo>
                    <a:pt x="3600" y="614"/>
                  </a:lnTo>
                  <a:lnTo>
                    <a:pt x="3600" y="614"/>
                  </a:lnTo>
                  <a:lnTo>
                    <a:pt x="3600" y="613"/>
                  </a:lnTo>
                  <a:lnTo>
                    <a:pt x="3600" y="613"/>
                  </a:lnTo>
                  <a:lnTo>
                    <a:pt x="3600" y="611"/>
                  </a:lnTo>
                  <a:lnTo>
                    <a:pt x="3600" y="611"/>
                  </a:lnTo>
                  <a:lnTo>
                    <a:pt x="3602" y="610"/>
                  </a:lnTo>
                  <a:close/>
                  <a:moveTo>
                    <a:pt x="297" y="504"/>
                  </a:moveTo>
                  <a:lnTo>
                    <a:pt x="298" y="504"/>
                  </a:lnTo>
                  <a:lnTo>
                    <a:pt x="298" y="504"/>
                  </a:lnTo>
                  <a:lnTo>
                    <a:pt x="298" y="506"/>
                  </a:lnTo>
                  <a:lnTo>
                    <a:pt x="298" y="507"/>
                  </a:lnTo>
                  <a:lnTo>
                    <a:pt x="298" y="509"/>
                  </a:lnTo>
                  <a:lnTo>
                    <a:pt x="300" y="509"/>
                  </a:lnTo>
                  <a:lnTo>
                    <a:pt x="300" y="509"/>
                  </a:lnTo>
                  <a:lnTo>
                    <a:pt x="300" y="511"/>
                  </a:lnTo>
                  <a:lnTo>
                    <a:pt x="298" y="511"/>
                  </a:lnTo>
                  <a:lnTo>
                    <a:pt x="298" y="512"/>
                  </a:lnTo>
                  <a:lnTo>
                    <a:pt x="298" y="514"/>
                  </a:lnTo>
                  <a:lnTo>
                    <a:pt x="297" y="514"/>
                  </a:lnTo>
                  <a:lnTo>
                    <a:pt x="297" y="515"/>
                  </a:lnTo>
                  <a:lnTo>
                    <a:pt x="297" y="515"/>
                  </a:lnTo>
                  <a:lnTo>
                    <a:pt x="295" y="515"/>
                  </a:lnTo>
                  <a:lnTo>
                    <a:pt x="295" y="515"/>
                  </a:lnTo>
                  <a:lnTo>
                    <a:pt x="294" y="515"/>
                  </a:lnTo>
                  <a:lnTo>
                    <a:pt x="294" y="514"/>
                  </a:lnTo>
                  <a:lnTo>
                    <a:pt x="294" y="514"/>
                  </a:lnTo>
                  <a:lnTo>
                    <a:pt x="292" y="514"/>
                  </a:lnTo>
                  <a:lnTo>
                    <a:pt x="292" y="515"/>
                  </a:lnTo>
                  <a:lnTo>
                    <a:pt x="291" y="517"/>
                  </a:lnTo>
                  <a:lnTo>
                    <a:pt x="291" y="518"/>
                  </a:lnTo>
                  <a:lnTo>
                    <a:pt x="289" y="518"/>
                  </a:lnTo>
                  <a:lnTo>
                    <a:pt x="289" y="518"/>
                  </a:lnTo>
                  <a:lnTo>
                    <a:pt x="289" y="518"/>
                  </a:lnTo>
                  <a:lnTo>
                    <a:pt x="287" y="518"/>
                  </a:lnTo>
                  <a:lnTo>
                    <a:pt x="287" y="520"/>
                  </a:lnTo>
                  <a:lnTo>
                    <a:pt x="287" y="522"/>
                  </a:lnTo>
                  <a:lnTo>
                    <a:pt x="287" y="523"/>
                  </a:lnTo>
                  <a:lnTo>
                    <a:pt x="287" y="525"/>
                  </a:lnTo>
                  <a:lnTo>
                    <a:pt x="287" y="526"/>
                  </a:lnTo>
                  <a:lnTo>
                    <a:pt x="286" y="526"/>
                  </a:lnTo>
                  <a:lnTo>
                    <a:pt x="286" y="526"/>
                  </a:lnTo>
                  <a:lnTo>
                    <a:pt x="286" y="526"/>
                  </a:lnTo>
                  <a:lnTo>
                    <a:pt x="286" y="526"/>
                  </a:lnTo>
                  <a:lnTo>
                    <a:pt x="286" y="525"/>
                  </a:lnTo>
                  <a:lnTo>
                    <a:pt x="286" y="525"/>
                  </a:lnTo>
                  <a:lnTo>
                    <a:pt x="286" y="525"/>
                  </a:lnTo>
                  <a:lnTo>
                    <a:pt x="286" y="523"/>
                  </a:lnTo>
                  <a:lnTo>
                    <a:pt x="286" y="522"/>
                  </a:lnTo>
                  <a:lnTo>
                    <a:pt x="284" y="522"/>
                  </a:lnTo>
                  <a:lnTo>
                    <a:pt x="284" y="520"/>
                  </a:lnTo>
                  <a:lnTo>
                    <a:pt x="284" y="518"/>
                  </a:lnTo>
                  <a:lnTo>
                    <a:pt x="284" y="518"/>
                  </a:lnTo>
                  <a:lnTo>
                    <a:pt x="286" y="517"/>
                  </a:lnTo>
                  <a:lnTo>
                    <a:pt x="287" y="517"/>
                  </a:lnTo>
                  <a:lnTo>
                    <a:pt x="287" y="517"/>
                  </a:lnTo>
                  <a:lnTo>
                    <a:pt x="289" y="515"/>
                  </a:lnTo>
                  <a:lnTo>
                    <a:pt x="289" y="515"/>
                  </a:lnTo>
                  <a:lnTo>
                    <a:pt x="289" y="514"/>
                  </a:lnTo>
                  <a:lnTo>
                    <a:pt x="289" y="514"/>
                  </a:lnTo>
                  <a:lnTo>
                    <a:pt x="289" y="514"/>
                  </a:lnTo>
                  <a:lnTo>
                    <a:pt x="289" y="512"/>
                  </a:lnTo>
                  <a:lnTo>
                    <a:pt x="291" y="512"/>
                  </a:lnTo>
                  <a:lnTo>
                    <a:pt x="291" y="512"/>
                  </a:lnTo>
                  <a:lnTo>
                    <a:pt x="292" y="512"/>
                  </a:lnTo>
                  <a:lnTo>
                    <a:pt x="292" y="511"/>
                  </a:lnTo>
                  <a:lnTo>
                    <a:pt x="294" y="511"/>
                  </a:lnTo>
                  <a:lnTo>
                    <a:pt x="294" y="509"/>
                  </a:lnTo>
                  <a:lnTo>
                    <a:pt x="294" y="509"/>
                  </a:lnTo>
                  <a:lnTo>
                    <a:pt x="295" y="507"/>
                  </a:lnTo>
                  <a:lnTo>
                    <a:pt x="297" y="507"/>
                  </a:lnTo>
                  <a:lnTo>
                    <a:pt x="297" y="506"/>
                  </a:lnTo>
                  <a:lnTo>
                    <a:pt x="297" y="506"/>
                  </a:lnTo>
                  <a:lnTo>
                    <a:pt x="297" y="506"/>
                  </a:lnTo>
                  <a:lnTo>
                    <a:pt x="297" y="504"/>
                  </a:lnTo>
                  <a:lnTo>
                    <a:pt x="297" y="504"/>
                  </a:lnTo>
                  <a:close/>
                  <a:moveTo>
                    <a:pt x="155" y="477"/>
                  </a:moveTo>
                  <a:lnTo>
                    <a:pt x="157" y="477"/>
                  </a:lnTo>
                  <a:lnTo>
                    <a:pt x="158" y="477"/>
                  </a:lnTo>
                  <a:lnTo>
                    <a:pt x="158" y="477"/>
                  </a:lnTo>
                  <a:lnTo>
                    <a:pt x="160" y="479"/>
                  </a:lnTo>
                  <a:lnTo>
                    <a:pt x="160" y="481"/>
                  </a:lnTo>
                  <a:lnTo>
                    <a:pt x="160" y="482"/>
                  </a:lnTo>
                  <a:lnTo>
                    <a:pt x="158" y="482"/>
                  </a:lnTo>
                  <a:lnTo>
                    <a:pt x="155" y="482"/>
                  </a:lnTo>
                  <a:lnTo>
                    <a:pt x="153" y="484"/>
                  </a:lnTo>
                  <a:lnTo>
                    <a:pt x="152" y="482"/>
                  </a:lnTo>
                  <a:lnTo>
                    <a:pt x="152" y="482"/>
                  </a:lnTo>
                  <a:lnTo>
                    <a:pt x="150" y="481"/>
                  </a:lnTo>
                  <a:lnTo>
                    <a:pt x="149" y="481"/>
                  </a:lnTo>
                  <a:lnTo>
                    <a:pt x="150" y="479"/>
                  </a:lnTo>
                  <a:lnTo>
                    <a:pt x="152" y="479"/>
                  </a:lnTo>
                  <a:lnTo>
                    <a:pt x="153" y="479"/>
                  </a:lnTo>
                  <a:lnTo>
                    <a:pt x="153" y="477"/>
                  </a:lnTo>
                  <a:lnTo>
                    <a:pt x="155" y="477"/>
                  </a:lnTo>
                  <a:close/>
                  <a:moveTo>
                    <a:pt x="275" y="378"/>
                  </a:moveTo>
                  <a:lnTo>
                    <a:pt x="275" y="378"/>
                  </a:lnTo>
                  <a:lnTo>
                    <a:pt x="275" y="380"/>
                  </a:lnTo>
                  <a:lnTo>
                    <a:pt x="275" y="381"/>
                  </a:lnTo>
                  <a:lnTo>
                    <a:pt x="275" y="383"/>
                  </a:lnTo>
                  <a:lnTo>
                    <a:pt x="275" y="386"/>
                  </a:lnTo>
                  <a:lnTo>
                    <a:pt x="276" y="388"/>
                  </a:lnTo>
                  <a:lnTo>
                    <a:pt x="276" y="388"/>
                  </a:lnTo>
                  <a:lnTo>
                    <a:pt x="276" y="388"/>
                  </a:lnTo>
                  <a:lnTo>
                    <a:pt x="275" y="388"/>
                  </a:lnTo>
                  <a:lnTo>
                    <a:pt x="275" y="389"/>
                  </a:lnTo>
                  <a:lnTo>
                    <a:pt x="275" y="389"/>
                  </a:lnTo>
                  <a:lnTo>
                    <a:pt x="275" y="389"/>
                  </a:lnTo>
                  <a:lnTo>
                    <a:pt x="276" y="391"/>
                  </a:lnTo>
                  <a:lnTo>
                    <a:pt x="275" y="391"/>
                  </a:lnTo>
                  <a:lnTo>
                    <a:pt x="275" y="391"/>
                  </a:lnTo>
                  <a:lnTo>
                    <a:pt x="273" y="391"/>
                  </a:lnTo>
                  <a:lnTo>
                    <a:pt x="273" y="391"/>
                  </a:lnTo>
                  <a:lnTo>
                    <a:pt x="273" y="391"/>
                  </a:lnTo>
                  <a:lnTo>
                    <a:pt x="273" y="391"/>
                  </a:lnTo>
                  <a:lnTo>
                    <a:pt x="275" y="392"/>
                  </a:lnTo>
                  <a:lnTo>
                    <a:pt x="275" y="392"/>
                  </a:lnTo>
                  <a:lnTo>
                    <a:pt x="275" y="394"/>
                  </a:lnTo>
                  <a:lnTo>
                    <a:pt x="275" y="394"/>
                  </a:lnTo>
                  <a:lnTo>
                    <a:pt x="273" y="394"/>
                  </a:lnTo>
                  <a:lnTo>
                    <a:pt x="273" y="394"/>
                  </a:lnTo>
                  <a:lnTo>
                    <a:pt x="275" y="395"/>
                  </a:lnTo>
                  <a:lnTo>
                    <a:pt x="276" y="395"/>
                  </a:lnTo>
                  <a:lnTo>
                    <a:pt x="275" y="395"/>
                  </a:lnTo>
                  <a:lnTo>
                    <a:pt x="275" y="395"/>
                  </a:lnTo>
                  <a:lnTo>
                    <a:pt x="273" y="397"/>
                  </a:lnTo>
                  <a:lnTo>
                    <a:pt x="273" y="397"/>
                  </a:lnTo>
                  <a:lnTo>
                    <a:pt x="273" y="397"/>
                  </a:lnTo>
                  <a:lnTo>
                    <a:pt x="273" y="397"/>
                  </a:lnTo>
                  <a:lnTo>
                    <a:pt x="273" y="397"/>
                  </a:lnTo>
                  <a:lnTo>
                    <a:pt x="272" y="397"/>
                  </a:lnTo>
                  <a:lnTo>
                    <a:pt x="272" y="397"/>
                  </a:lnTo>
                  <a:lnTo>
                    <a:pt x="272" y="399"/>
                  </a:lnTo>
                  <a:lnTo>
                    <a:pt x="270" y="399"/>
                  </a:lnTo>
                  <a:lnTo>
                    <a:pt x="270" y="399"/>
                  </a:lnTo>
                  <a:lnTo>
                    <a:pt x="270" y="399"/>
                  </a:lnTo>
                  <a:lnTo>
                    <a:pt x="270" y="397"/>
                  </a:lnTo>
                  <a:lnTo>
                    <a:pt x="270" y="395"/>
                  </a:lnTo>
                  <a:lnTo>
                    <a:pt x="272" y="395"/>
                  </a:lnTo>
                  <a:lnTo>
                    <a:pt x="272" y="394"/>
                  </a:lnTo>
                  <a:lnTo>
                    <a:pt x="272" y="394"/>
                  </a:lnTo>
                  <a:lnTo>
                    <a:pt x="272" y="394"/>
                  </a:lnTo>
                  <a:lnTo>
                    <a:pt x="270" y="394"/>
                  </a:lnTo>
                  <a:lnTo>
                    <a:pt x="270" y="394"/>
                  </a:lnTo>
                  <a:lnTo>
                    <a:pt x="270" y="394"/>
                  </a:lnTo>
                  <a:lnTo>
                    <a:pt x="268" y="392"/>
                  </a:lnTo>
                  <a:lnTo>
                    <a:pt x="268" y="392"/>
                  </a:lnTo>
                  <a:lnTo>
                    <a:pt x="268" y="392"/>
                  </a:lnTo>
                  <a:lnTo>
                    <a:pt x="270" y="392"/>
                  </a:lnTo>
                  <a:lnTo>
                    <a:pt x="272" y="392"/>
                  </a:lnTo>
                  <a:lnTo>
                    <a:pt x="272" y="392"/>
                  </a:lnTo>
                  <a:lnTo>
                    <a:pt x="272" y="391"/>
                  </a:lnTo>
                  <a:lnTo>
                    <a:pt x="272" y="391"/>
                  </a:lnTo>
                  <a:lnTo>
                    <a:pt x="270" y="391"/>
                  </a:lnTo>
                  <a:lnTo>
                    <a:pt x="267" y="389"/>
                  </a:lnTo>
                  <a:lnTo>
                    <a:pt x="268" y="389"/>
                  </a:lnTo>
                  <a:lnTo>
                    <a:pt x="268" y="389"/>
                  </a:lnTo>
                  <a:lnTo>
                    <a:pt x="270" y="389"/>
                  </a:lnTo>
                  <a:lnTo>
                    <a:pt x="272" y="389"/>
                  </a:lnTo>
                  <a:lnTo>
                    <a:pt x="272" y="389"/>
                  </a:lnTo>
                  <a:lnTo>
                    <a:pt x="272" y="389"/>
                  </a:lnTo>
                  <a:lnTo>
                    <a:pt x="272" y="388"/>
                  </a:lnTo>
                  <a:lnTo>
                    <a:pt x="272" y="388"/>
                  </a:lnTo>
                  <a:lnTo>
                    <a:pt x="273" y="388"/>
                  </a:lnTo>
                  <a:lnTo>
                    <a:pt x="273" y="386"/>
                  </a:lnTo>
                  <a:lnTo>
                    <a:pt x="273" y="386"/>
                  </a:lnTo>
                  <a:lnTo>
                    <a:pt x="273" y="386"/>
                  </a:lnTo>
                  <a:lnTo>
                    <a:pt x="273" y="384"/>
                  </a:lnTo>
                  <a:lnTo>
                    <a:pt x="273" y="384"/>
                  </a:lnTo>
                  <a:lnTo>
                    <a:pt x="273" y="383"/>
                  </a:lnTo>
                  <a:lnTo>
                    <a:pt x="273" y="383"/>
                  </a:lnTo>
                  <a:lnTo>
                    <a:pt x="275" y="383"/>
                  </a:lnTo>
                  <a:lnTo>
                    <a:pt x="275" y="381"/>
                  </a:lnTo>
                  <a:lnTo>
                    <a:pt x="275" y="381"/>
                  </a:lnTo>
                  <a:lnTo>
                    <a:pt x="275" y="380"/>
                  </a:lnTo>
                  <a:lnTo>
                    <a:pt x="273" y="380"/>
                  </a:lnTo>
                  <a:lnTo>
                    <a:pt x="273" y="380"/>
                  </a:lnTo>
                  <a:lnTo>
                    <a:pt x="275" y="378"/>
                  </a:lnTo>
                  <a:lnTo>
                    <a:pt x="275" y="378"/>
                  </a:lnTo>
                  <a:lnTo>
                    <a:pt x="275" y="378"/>
                  </a:lnTo>
                  <a:close/>
                  <a:moveTo>
                    <a:pt x="322" y="312"/>
                  </a:moveTo>
                  <a:lnTo>
                    <a:pt x="324" y="312"/>
                  </a:lnTo>
                  <a:lnTo>
                    <a:pt x="324" y="315"/>
                  </a:lnTo>
                  <a:lnTo>
                    <a:pt x="324" y="315"/>
                  </a:lnTo>
                  <a:lnTo>
                    <a:pt x="325" y="315"/>
                  </a:lnTo>
                  <a:lnTo>
                    <a:pt x="327" y="314"/>
                  </a:lnTo>
                  <a:lnTo>
                    <a:pt x="328" y="314"/>
                  </a:lnTo>
                  <a:lnTo>
                    <a:pt x="327" y="315"/>
                  </a:lnTo>
                  <a:lnTo>
                    <a:pt x="325" y="317"/>
                  </a:lnTo>
                  <a:lnTo>
                    <a:pt x="325" y="317"/>
                  </a:lnTo>
                  <a:lnTo>
                    <a:pt x="324" y="318"/>
                  </a:lnTo>
                  <a:lnTo>
                    <a:pt x="322" y="318"/>
                  </a:lnTo>
                  <a:lnTo>
                    <a:pt x="322" y="320"/>
                  </a:lnTo>
                  <a:lnTo>
                    <a:pt x="324" y="320"/>
                  </a:lnTo>
                  <a:lnTo>
                    <a:pt x="324" y="321"/>
                  </a:lnTo>
                  <a:lnTo>
                    <a:pt x="322" y="321"/>
                  </a:lnTo>
                  <a:lnTo>
                    <a:pt x="322" y="321"/>
                  </a:lnTo>
                  <a:lnTo>
                    <a:pt x="321" y="321"/>
                  </a:lnTo>
                  <a:lnTo>
                    <a:pt x="321" y="321"/>
                  </a:lnTo>
                  <a:lnTo>
                    <a:pt x="321" y="321"/>
                  </a:lnTo>
                  <a:lnTo>
                    <a:pt x="319" y="321"/>
                  </a:lnTo>
                  <a:lnTo>
                    <a:pt x="319" y="321"/>
                  </a:lnTo>
                  <a:lnTo>
                    <a:pt x="321" y="323"/>
                  </a:lnTo>
                  <a:lnTo>
                    <a:pt x="322" y="325"/>
                  </a:lnTo>
                  <a:lnTo>
                    <a:pt x="322" y="325"/>
                  </a:lnTo>
                  <a:lnTo>
                    <a:pt x="319" y="323"/>
                  </a:lnTo>
                  <a:lnTo>
                    <a:pt x="317" y="323"/>
                  </a:lnTo>
                  <a:lnTo>
                    <a:pt x="317" y="323"/>
                  </a:lnTo>
                  <a:lnTo>
                    <a:pt x="317" y="323"/>
                  </a:lnTo>
                  <a:lnTo>
                    <a:pt x="316" y="323"/>
                  </a:lnTo>
                  <a:lnTo>
                    <a:pt x="316" y="321"/>
                  </a:lnTo>
                  <a:lnTo>
                    <a:pt x="316" y="321"/>
                  </a:lnTo>
                  <a:lnTo>
                    <a:pt x="317" y="321"/>
                  </a:lnTo>
                  <a:lnTo>
                    <a:pt x="316" y="320"/>
                  </a:lnTo>
                  <a:lnTo>
                    <a:pt x="316" y="320"/>
                  </a:lnTo>
                  <a:lnTo>
                    <a:pt x="317" y="320"/>
                  </a:lnTo>
                  <a:lnTo>
                    <a:pt x="317" y="320"/>
                  </a:lnTo>
                  <a:lnTo>
                    <a:pt x="319" y="320"/>
                  </a:lnTo>
                  <a:lnTo>
                    <a:pt x="321" y="320"/>
                  </a:lnTo>
                  <a:lnTo>
                    <a:pt x="321" y="320"/>
                  </a:lnTo>
                  <a:lnTo>
                    <a:pt x="321" y="318"/>
                  </a:lnTo>
                  <a:lnTo>
                    <a:pt x="321" y="318"/>
                  </a:lnTo>
                  <a:lnTo>
                    <a:pt x="321" y="318"/>
                  </a:lnTo>
                  <a:lnTo>
                    <a:pt x="322" y="318"/>
                  </a:lnTo>
                  <a:lnTo>
                    <a:pt x="322" y="318"/>
                  </a:lnTo>
                  <a:lnTo>
                    <a:pt x="322" y="317"/>
                  </a:lnTo>
                  <a:lnTo>
                    <a:pt x="322" y="314"/>
                  </a:lnTo>
                  <a:lnTo>
                    <a:pt x="322" y="312"/>
                  </a:lnTo>
                  <a:lnTo>
                    <a:pt x="322" y="312"/>
                  </a:lnTo>
                  <a:close/>
                  <a:moveTo>
                    <a:pt x="406" y="290"/>
                  </a:moveTo>
                  <a:lnTo>
                    <a:pt x="406" y="290"/>
                  </a:lnTo>
                  <a:lnTo>
                    <a:pt x="406" y="290"/>
                  </a:lnTo>
                  <a:lnTo>
                    <a:pt x="406" y="292"/>
                  </a:lnTo>
                  <a:lnTo>
                    <a:pt x="406" y="293"/>
                  </a:lnTo>
                  <a:lnTo>
                    <a:pt x="406" y="293"/>
                  </a:lnTo>
                  <a:lnTo>
                    <a:pt x="406" y="293"/>
                  </a:lnTo>
                  <a:lnTo>
                    <a:pt x="406" y="295"/>
                  </a:lnTo>
                  <a:lnTo>
                    <a:pt x="407" y="295"/>
                  </a:lnTo>
                  <a:lnTo>
                    <a:pt x="407" y="295"/>
                  </a:lnTo>
                  <a:lnTo>
                    <a:pt x="407" y="295"/>
                  </a:lnTo>
                  <a:lnTo>
                    <a:pt x="407" y="296"/>
                  </a:lnTo>
                  <a:lnTo>
                    <a:pt x="407" y="296"/>
                  </a:lnTo>
                  <a:lnTo>
                    <a:pt x="407" y="296"/>
                  </a:lnTo>
                  <a:lnTo>
                    <a:pt x="407" y="298"/>
                  </a:lnTo>
                  <a:lnTo>
                    <a:pt x="407" y="298"/>
                  </a:lnTo>
                  <a:lnTo>
                    <a:pt x="409" y="298"/>
                  </a:lnTo>
                  <a:lnTo>
                    <a:pt x="409" y="298"/>
                  </a:lnTo>
                  <a:lnTo>
                    <a:pt x="409" y="298"/>
                  </a:lnTo>
                  <a:lnTo>
                    <a:pt x="409" y="298"/>
                  </a:lnTo>
                  <a:lnTo>
                    <a:pt x="410" y="298"/>
                  </a:lnTo>
                  <a:lnTo>
                    <a:pt x="410" y="298"/>
                  </a:lnTo>
                  <a:lnTo>
                    <a:pt x="410" y="299"/>
                  </a:lnTo>
                  <a:lnTo>
                    <a:pt x="410" y="299"/>
                  </a:lnTo>
                  <a:lnTo>
                    <a:pt x="410" y="299"/>
                  </a:lnTo>
                  <a:lnTo>
                    <a:pt x="410" y="299"/>
                  </a:lnTo>
                  <a:lnTo>
                    <a:pt x="409" y="299"/>
                  </a:lnTo>
                  <a:lnTo>
                    <a:pt x="407" y="299"/>
                  </a:lnTo>
                  <a:lnTo>
                    <a:pt x="407" y="299"/>
                  </a:lnTo>
                  <a:lnTo>
                    <a:pt x="407" y="299"/>
                  </a:lnTo>
                  <a:lnTo>
                    <a:pt x="409" y="301"/>
                  </a:lnTo>
                  <a:lnTo>
                    <a:pt x="407" y="303"/>
                  </a:lnTo>
                  <a:lnTo>
                    <a:pt x="407" y="301"/>
                  </a:lnTo>
                  <a:lnTo>
                    <a:pt x="407" y="301"/>
                  </a:lnTo>
                  <a:lnTo>
                    <a:pt x="406" y="301"/>
                  </a:lnTo>
                  <a:lnTo>
                    <a:pt x="406" y="301"/>
                  </a:lnTo>
                  <a:lnTo>
                    <a:pt x="404" y="301"/>
                  </a:lnTo>
                  <a:lnTo>
                    <a:pt x="404" y="301"/>
                  </a:lnTo>
                  <a:lnTo>
                    <a:pt x="404" y="301"/>
                  </a:lnTo>
                  <a:lnTo>
                    <a:pt x="404" y="299"/>
                  </a:lnTo>
                  <a:lnTo>
                    <a:pt x="406" y="299"/>
                  </a:lnTo>
                  <a:lnTo>
                    <a:pt x="406" y="299"/>
                  </a:lnTo>
                  <a:lnTo>
                    <a:pt x="406" y="299"/>
                  </a:lnTo>
                  <a:lnTo>
                    <a:pt x="406" y="298"/>
                  </a:lnTo>
                  <a:lnTo>
                    <a:pt x="406" y="298"/>
                  </a:lnTo>
                  <a:lnTo>
                    <a:pt x="406" y="299"/>
                  </a:lnTo>
                  <a:lnTo>
                    <a:pt x="406" y="299"/>
                  </a:lnTo>
                  <a:lnTo>
                    <a:pt x="404" y="299"/>
                  </a:lnTo>
                  <a:lnTo>
                    <a:pt x="404" y="298"/>
                  </a:lnTo>
                  <a:lnTo>
                    <a:pt x="406" y="298"/>
                  </a:lnTo>
                  <a:lnTo>
                    <a:pt x="406" y="296"/>
                  </a:lnTo>
                  <a:lnTo>
                    <a:pt x="406" y="296"/>
                  </a:lnTo>
                  <a:lnTo>
                    <a:pt x="406" y="296"/>
                  </a:lnTo>
                  <a:lnTo>
                    <a:pt x="404" y="296"/>
                  </a:lnTo>
                  <a:lnTo>
                    <a:pt x="404" y="296"/>
                  </a:lnTo>
                  <a:lnTo>
                    <a:pt x="404" y="296"/>
                  </a:lnTo>
                  <a:lnTo>
                    <a:pt x="404" y="295"/>
                  </a:lnTo>
                  <a:lnTo>
                    <a:pt x="406" y="295"/>
                  </a:lnTo>
                  <a:lnTo>
                    <a:pt x="404" y="293"/>
                  </a:lnTo>
                  <a:lnTo>
                    <a:pt x="404" y="293"/>
                  </a:lnTo>
                  <a:lnTo>
                    <a:pt x="404" y="295"/>
                  </a:lnTo>
                  <a:lnTo>
                    <a:pt x="403" y="295"/>
                  </a:lnTo>
                  <a:lnTo>
                    <a:pt x="403" y="295"/>
                  </a:lnTo>
                  <a:lnTo>
                    <a:pt x="403" y="295"/>
                  </a:lnTo>
                  <a:lnTo>
                    <a:pt x="403" y="295"/>
                  </a:lnTo>
                  <a:lnTo>
                    <a:pt x="403" y="293"/>
                  </a:lnTo>
                  <a:lnTo>
                    <a:pt x="403" y="293"/>
                  </a:lnTo>
                  <a:lnTo>
                    <a:pt x="404" y="292"/>
                  </a:lnTo>
                  <a:lnTo>
                    <a:pt x="404" y="292"/>
                  </a:lnTo>
                  <a:lnTo>
                    <a:pt x="404" y="292"/>
                  </a:lnTo>
                  <a:lnTo>
                    <a:pt x="404" y="290"/>
                  </a:lnTo>
                  <a:lnTo>
                    <a:pt x="404" y="290"/>
                  </a:lnTo>
                  <a:lnTo>
                    <a:pt x="404" y="290"/>
                  </a:lnTo>
                  <a:lnTo>
                    <a:pt x="406" y="290"/>
                  </a:lnTo>
                  <a:close/>
                  <a:moveTo>
                    <a:pt x="1473" y="265"/>
                  </a:moveTo>
                  <a:lnTo>
                    <a:pt x="1475" y="265"/>
                  </a:lnTo>
                  <a:lnTo>
                    <a:pt x="1475" y="265"/>
                  </a:lnTo>
                  <a:lnTo>
                    <a:pt x="1476" y="265"/>
                  </a:lnTo>
                  <a:lnTo>
                    <a:pt x="1478" y="265"/>
                  </a:lnTo>
                  <a:lnTo>
                    <a:pt x="1478" y="265"/>
                  </a:lnTo>
                  <a:lnTo>
                    <a:pt x="1478" y="266"/>
                  </a:lnTo>
                  <a:lnTo>
                    <a:pt x="1480" y="266"/>
                  </a:lnTo>
                  <a:lnTo>
                    <a:pt x="1478" y="266"/>
                  </a:lnTo>
                  <a:lnTo>
                    <a:pt x="1478" y="266"/>
                  </a:lnTo>
                  <a:lnTo>
                    <a:pt x="1478" y="266"/>
                  </a:lnTo>
                  <a:lnTo>
                    <a:pt x="1478" y="266"/>
                  </a:lnTo>
                  <a:lnTo>
                    <a:pt x="1476" y="266"/>
                  </a:lnTo>
                  <a:lnTo>
                    <a:pt x="1476" y="268"/>
                  </a:lnTo>
                  <a:lnTo>
                    <a:pt x="1476" y="268"/>
                  </a:lnTo>
                  <a:lnTo>
                    <a:pt x="1476" y="268"/>
                  </a:lnTo>
                  <a:lnTo>
                    <a:pt x="1475" y="269"/>
                  </a:lnTo>
                  <a:lnTo>
                    <a:pt x="1475" y="268"/>
                  </a:lnTo>
                  <a:lnTo>
                    <a:pt x="1475" y="268"/>
                  </a:lnTo>
                  <a:lnTo>
                    <a:pt x="1475" y="268"/>
                  </a:lnTo>
                  <a:lnTo>
                    <a:pt x="1475" y="268"/>
                  </a:lnTo>
                  <a:lnTo>
                    <a:pt x="1473" y="268"/>
                  </a:lnTo>
                  <a:lnTo>
                    <a:pt x="1473" y="268"/>
                  </a:lnTo>
                  <a:lnTo>
                    <a:pt x="1473" y="268"/>
                  </a:lnTo>
                  <a:lnTo>
                    <a:pt x="1473" y="268"/>
                  </a:lnTo>
                  <a:lnTo>
                    <a:pt x="1472" y="268"/>
                  </a:lnTo>
                  <a:lnTo>
                    <a:pt x="1472" y="268"/>
                  </a:lnTo>
                  <a:lnTo>
                    <a:pt x="1472" y="269"/>
                  </a:lnTo>
                  <a:lnTo>
                    <a:pt x="1472" y="269"/>
                  </a:lnTo>
                  <a:lnTo>
                    <a:pt x="1472" y="269"/>
                  </a:lnTo>
                  <a:lnTo>
                    <a:pt x="1470" y="269"/>
                  </a:lnTo>
                  <a:lnTo>
                    <a:pt x="1470" y="268"/>
                  </a:lnTo>
                  <a:lnTo>
                    <a:pt x="1470" y="268"/>
                  </a:lnTo>
                  <a:lnTo>
                    <a:pt x="1468" y="269"/>
                  </a:lnTo>
                  <a:lnTo>
                    <a:pt x="1467" y="269"/>
                  </a:lnTo>
                  <a:lnTo>
                    <a:pt x="1467" y="269"/>
                  </a:lnTo>
                  <a:lnTo>
                    <a:pt x="1465" y="269"/>
                  </a:lnTo>
                  <a:lnTo>
                    <a:pt x="1465" y="271"/>
                  </a:lnTo>
                  <a:lnTo>
                    <a:pt x="1465" y="271"/>
                  </a:lnTo>
                  <a:lnTo>
                    <a:pt x="1465" y="271"/>
                  </a:lnTo>
                  <a:lnTo>
                    <a:pt x="1465" y="273"/>
                  </a:lnTo>
                  <a:lnTo>
                    <a:pt x="1465" y="273"/>
                  </a:lnTo>
                  <a:lnTo>
                    <a:pt x="1465" y="273"/>
                  </a:lnTo>
                  <a:lnTo>
                    <a:pt x="1464" y="273"/>
                  </a:lnTo>
                  <a:lnTo>
                    <a:pt x="1464" y="273"/>
                  </a:lnTo>
                  <a:lnTo>
                    <a:pt x="1464" y="273"/>
                  </a:lnTo>
                  <a:lnTo>
                    <a:pt x="1464" y="273"/>
                  </a:lnTo>
                  <a:lnTo>
                    <a:pt x="1462" y="273"/>
                  </a:lnTo>
                  <a:lnTo>
                    <a:pt x="1462" y="274"/>
                  </a:lnTo>
                  <a:lnTo>
                    <a:pt x="1462" y="274"/>
                  </a:lnTo>
                  <a:lnTo>
                    <a:pt x="1461" y="274"/>
                  </a:lnTo>
                  <a:lnTo>
                    <a:pt x="1461" y="274"/>
                  </a:lnTo>
                  <a:lnTo>
                    <a:pt x="1461" y="276"/>
                  </a:lnTo>
                  <a:lnTo>
                    <a:pt x="1459" y="276"/>
                  </a:lnTo>
                  <a:lnTo>
                    <a:pt x="1459" y="276"/>
                  </a:lnTo>
                  <a:lnTo>
                    <a:pt x="1459" y="277"/>
                  </a:lnTo>
                  <a:lnTo>
                    <a:pt x="1459" y="279"/>
                  </a:lnTo>
                  <a:lnTo>
                    <a:pt x="1459" y="279"/>
                  </a:lnTo>
                  <a:lnTo>
                    <a:pt x="1457" y="279"/>
                  </a:lnTo>
                  <a:lnTo>
                    <a:pt x="1457" y="279"/>
                  </a:lnTo>
                  <a:lnTo>
                    <a:pt x="1456" y="279"/>
                  </a:lnTo>
                  <a:lnTo>
                    <a:pt x="1456" y="280"/>
                  </a:lnTo>
                  <a:lnTo>
                    <a:pt x="1456" y="280"/>
                  </a:lnTo>
                  <a:lnTo>
                    <a:pt x="1457" y="280"/>
                  </a:lnTo>
                  <a:lnTo>
                    <a:pt x="1456" y="280"/>
                  </a:lnTo>
                  <a:lnTo>
                    <a:pt x="1456" y="280"/>
                  </a:lnTo>
                  <a:lnTo>
                    <a:pt x="1456" y="280"/>
                  </a:lnTo>
                  <a:lnTo>
                    <a:pt x="1454" y="280"/>
                  </a:lnTo>
                  <a:lnTo>
                    <a:pt x="1454" y="282"/>
                  </a:lnTo>
                  <a:lnTo>
                    <a:pt x="1453" y="282"/>
                  </a:lnTo>
                  <a:lnTo>
                    <a:pt x="1453" y="284"/>
                  </a:lnTo>
                  <a:lnTo>
                    <a:pt x="1453" y="284"/>
                  </a:lnTo>
                  <a:lnTo>
                    <a:pt x="1451" y="285"/>
                  </a:lnTo>
                  <a:lnTo>
                    <a:pt x="1451" y="285"/>
                  </a:lnTo>
                  <a:lnTo>
                    <a:pt x="1451" y="285"/>
                  </a:lnTo>
                  <a:lnTo>
                    <a:pt x="1451" y="285"/>
                  </a:lnTo>
                  <a:lnTo>
                    <a:pt x="1450" y="285"/>
                  </a:lnTo>
                  <a:lnTo>
                    <a:pt x="1451" y="285"/>
                  </a:lnTo>
                  <a:lnTo>
                    <a:pt x="1451" y="285"/>
                  </a:lnTo>
                  <a:lnTo>
                    <a:pt x="1451" y="284"/>
                  </a:lnTo>
                  <a:lnTo>
                    <a:pt x="1451" y="284"/>
                  </a:lnTo>
                  <a:lnTo>
                    <a:pt x="1451" y="284"/>
                  </a:lnTo>
                  <a:lnTo>
                    <a:pt x="1453" y="282"/>
                  </a:lnTo>
                  <a:lnTo>
                    <a:pt x="1454" y="280"/>
                  </a:lnTo>
                  <a:lnTo>
                    <a:pt x="1454" y="280"/>
                  </a:lnTo>
                  <a:lnTo>
                    <a:pt x="1454" y="280"/>
                  </a:lnTo>
                  <a:lnTo>
                    <a:pt x="1454" y="280"/>
                  </a:lnTo>
                  <a:lnTo>
                    <a:pt x="1456" y="279"/>
                  </a:lnTo>
                  <a:lnTo>
                    <a:pt x="1456" y="279"/>
                  </a:lnTo>
                  <a:lnTo>
                    <a:pt x="1456" y="279"/>
                  </a:lnTo>
                  <a:lnTo>
                    <a:pt x="1454" y="279"/>
                  </a:lnTo>
                  <a:lnTo>
                    <a:pt x="1456" y="277"/>
                  </a:lnTo>
                  <a:lnTo>
                    <a:pt x="1456" y="276"/>
                  </a:lnTo>
                  <a:lnTo>
                    <a:pt x="1457" y="276"/>
                  </a:lnTo>
                  <a:lnTo>
                    <a:pt x="1457" y="274"/>
                  </a:lnTo>
                  <a:lnTo>
                    <a:pt x="1459" y="273"/>
                  </a:lnTo>
                  <a:lnTo>
                    <a:pt x="1459" y="273"/>
                  </a:lnTo>
                  <a:lnTo>
                    <a:pt x="1459" y="273"/>
                  </a:lnTo>
                  <a:lnTo>
                    <a:pt x="1461" y="273"/>
                  </a:lnTo>
                  <a:lnTo>
                    <a:pt x="1461" y="273"/>
                  </a:lnTo>
                  <a:lnTo>
                    <a:pt x="1461" y="271"/>
                  </a:lnTo>
                  <a:lnTo>
                    <a:pt x="1461" y="271"/>
                  </a:lnTo>
                  <a:lnTo>
                    <a:pt x="1461" y="271"/>
                  </a:lnTo>
                  <a:lnTo>
                    <a:pt x="1461" y="271"/>
                  </a:lnTo>
                  <a:lnTo>
                    <a:pt x="1461" y="271"/>
                  </a:lnTo>
                  <a:lnTo>
                    <a:pt x="1462" y="271"/>
                  </a:lnTo>
                  <a:lnTo>
                    <a:pt x="1462" y="269"/>
                  </a:lnTo>
                  <a:lnTo>
                    <a:pt x="1462" y="269"/>
                  </a:lnTo>
                  <a:lnTo>
                    <a:pt x="1462" y="269"/>
                  </a:lnTo>
                  <a:lnTo>
                    <a:pt x="1462" y="269"/>
                  </a:lnTo>
                  <a:lnTo>
                    <a:pt x="1462" y="269"/>
                  </a:lnTo>
                  <a:lnTo>
                    <a:pt x="1462" y="268"/>
                  </a:lnTo>
                  <a:lnTo>
                    <a:pt x="1462" y="268"/>
                  </a:lnTo>
                  <a:lnTo>
                    <a:pt x="1464" y="268"/>
                  </a:lnTo>
                  <a:lnTo>
                    <a:pt x="1464" y="268"/>
                  </a:lnTo>
                  <a:lnTo>
                    <a:pt x="1464" y="268"/>
                  </a:lnTo>
                  <a:lnTo>
                    <a:pt x="1464" y="269"/>
                  </a:lnTo>
                  <a:lnTo>
                    <a:pt x="1465" y="269"/>
                  </a:lnTo>
                  <a:lnTo>
                    <a:pt x="1465" y="269"/>
                  </a:lnTo>
                  <a:lnTo>
                    <a:pt x="1465" y="268"/>
                  </a:lnTo>
                  <a:lnTo>
                    <a:pt x="1465" y="268"/>
                  </a:lnTo>
                  <a:lnTo>
                    <a:pt x="1467" y="268"/>
                  </a:lnTo>
                  <a:lnTo>
                    <a:pt x="1467" y="268"/>
                  </a:lnTo>
                  <a:lnTo>
                    <a:pt x="1467" y="266"/>
                  </a:lnTo>
                  <a:lnTo>
                    <a:pt x="1467" y="266"/>
                  </a:lnTo>
                  <a:lnTo>
                    <a:pt x="1467" y="266"/>
                  </a:lnTo>
                  <a:lnTo>
                    <a:pt x="1468" y="266"/>
                  </a:lnTo>
                  <a:lnTo>
                    <a:pt x="1468" y="266"/>
                  </a:lnTo>
                  <a:lnTo>
                    <a:pt x="1468" y="265"/>
                  </a:lnTo>
                  <a:lnTo>
                    <a:pt x="1468" y="265"/>
                  </a:lnTo>
                  <a:lnTo>
                    <a:pt x="1468" y="265"/>
                  </a:lnTo>
                  <a:lnTo>
                    <a:pt x="1470" y="265"/>
                  </a:lnTo>
                  <a:lnTo>
                    <a:pt x="1470" y="265"/>
                  </a:lnTo>
                  <a:lnTo>
                    <a:pt x="1470" y="265"/>
                  </a:lnTo>
                  <a:lnTo>
                    <a:pt x="1472" y="265"/>
                  </a:lnTo>
                  <a:lnTo>
                    <a:pt x="1472" y="265"/>
                  </a:lnTo>
                  <a:lnTo>
                    <a:pt x="1472" y="265"/>
                  </a:lnTo>
                  <a:lnTo>
                    <a:pt x="1473" y="265"/>
                  </a:lnTo>
                  <a:lnTo>
                    <a:pt x="1473" y="265"/>
                  </a:lnTo>
                  <a:lnTo>
                    <a:pt x="1473" y="265"/>
                  </a:lnTo>
                  <a:lnTo>
                    <a:pt x="1473" y="265"/>
                  </a:lnTo>
                  <a:close/>
                  <a:moveTo>
                    <a:pt x="2922" y="258"/>
                  </a:moveTo>
                  <a:lnTo>
                    <a:pt x="2922" y="258"/>
                  </a:lnTo>
                  <a:lnTo>
                    <a:pt x="2921" y="258"/>
                  </a:lnTo>
                  <a:lnTo>
                    <a:pt x="2921" y="258"/>
                  </a:lnTo>
                  <a:lnTo>
                    <a:pt x="2922" y="260"/>
                  </a:lnTo>
                  <a:lnTo>
                    <a:pt x="2922" y="260"/>
                  </a:lnTo>
                  <a:lnTo>
                    <a:pt x="2922" y="260"/>
                  </a:lnTo>
                  <a:lnTo>
                    <a:pt x="2922" y="258"/>
                  </a:lnTo>
                  <a:lnTo>
                    <a:pt x="2924" y="258"/>
                  </a:lnTo>
                  <a:lnTo>
                    <a:pt x="2924" y="258"/>
                  </a:lnTo>
                  <a:lnTo>
                    <a:pt x="2925" y="258"/>
                  </a:lnTo>
                  <a:lnTo>
                    <a:pt x="2925" y="258"/>
                  </a:lnTo>
                  <a:lnTo>
                    <a:pt x="2925" y="260"/>
                  </a:lnTo>
                  <a:lnTo>
                    <a:pt x="2924" y="260"/>
                  </a:lnTo>
                  <a:lnTo>
                    <a:pt x="2924" y="260"/>
                  </a:lnTo>
                  <a:lnTo>
                    <a:pt x="2924" y="262"/>
                  </a:lnTo>
                  <a:lnTo>
                    <a:pt x="2924" y="262"/>
                  </a:lnTo>
                  <a:lnTo>
                    <a:pt x="2924" y="262"/>
                  </a:lnTo>
                  <a:lnTo>
                    <a:pt x="2924" y="262"/>
                  </a:lnTo>
                  <a:lnTo>
                    <a:pt x="2924" y="262"/>
                  </a:lnTo>
                  <a:lnTo>
                    <a:pt x="2924" y="263"/>
                  </a:lnTo>
                  <a:lnTo>
                    <a:pt x="2922" y="263"/>
                  </a:lnTo>
                  <a:lnTo>
                    <a:pt x="2922" y="263"/>
                  </a:lnTo>
                  <a:lnTo>
                    <a:pt x="2922" y="263"/>
                  </a:lnTo>
                  <a:lnTo>
                    <a:pt x="2922" y="263"/>
                  </a:lnTo>
                  <a:lnTo>
                    <a:pt x="2922" y="263"/>
                  </a:lnTo>
                  <a:lnTo>
                    <a:pt x="2922" y="263"/>
                  </a:lnTo>
                  <a:lnTo>
                    <a:pt x="2922" y="265"/>
                  </a:lnTo>
                  <a:lnTo>
                    <a:pt x="2922" y="265"/>
                  </a:lnTo>
                  <a:lnTo>
                    <a:pt x="2922" y="266"/>
                  </a:lnTo>
                  <a:lnTo>
                    <a:pt x="2921" y="266"/>
                  </a:lnTo>
                  <a:lnTo>
                    <a:pt x="2921" y="268"/>
                  </a:lnTo>
                  <a:lnTo>
                    <a:pt x="2921" y="268"/>
                  </a:lnTo>
                  <a:lnTo>
                    <a:pt x="2921" y="268"/>
                  </a:lnTo>
                  <a:lnTo>
                    <a:pt x="2921" y="268"/>
                  </a:lnTo>
                  <a:lnTo>
                    <a:pt x="2921" y="268"/>
                  </a:lnTo>
                  <a:lnTo>
                    <a:pt x="2919" y="266"/>
                  </a:lnTo>
                  <a:lnTo>
                    <a:pt x="2919" y="266"/>
                  </a:lnTo>
                  <a:lnTo>
                    <a:pt x="2919" y="266"/>
                  </a:lnTo>
                  <a:lnTo>
                    <a:pt x="2919" y="266"/>
                  </a:lnTo>
                  <a:lnTo>
                    <a:pt x="2919" y="266"/>
                  </a:lnTo>
                  <a:lnTo>
                    <a:pt x="2919" y="266"/>
                  </a:lnTo>
                  <a:lnTo>
                    <a:pt x="2919" y="265"/>
                  </a:lnTo>
                  <a:lnTo>
                    <a:pt x="2919" y="265"/>
                  </a:lnTo>
                  <a:lnTo>
                    <a:pt x="2918" y="265"/>
                  </a:lnTo>
                  <a:lnTo>
                    <a:pt x="2918" y="265"/>
                  </a:lnTo>
                  <a:lnTo>
                    <a:pt x="2918" y="263"/>
                  </a:lnTo>
                  <a:lnTo>
                    <a:pt x="2919" y="262"/>
                  </a:lnTo>
                  <a:lnTo>
                    <a:pt x="2919" y="260"/>
                  </a:lnTo>
                  <a:lnTo>
                    <a:pt x="2919" y="260"/>
                  </a:lnTo>
                  <a:lnTo>
                    <a:pt x="2919" y="260"/>
                  </a:lnTo>
                  <a:lnTo>
                    <a:pt x="2919" y="260"/>
                  </a:lnTo>
                  <a:lnTo>
                    <a:pt x="2919" y="260"/>
                  </a:lnTo>
                  <a:lnTo>
                    <a:pt x="2919" y="258"/>
                  </a:lnTo>
                  <a:lnTo>
                    <a:pt x="2921" y="258"/>
                  </a:lnTo>
                  <a:lnTo>
                    <a:pt x="2921" y="258"/>
                  </a:lnTo>
                  <a:lnTo>
                    <a:pt x="2921" y="258"/>
                  </a:lnTo>
                  <a:lnTo>
                    <a:pt x="2922" y="258"/>
                  </a:lnTo>
                  <a:close/>
                  <a:moveTo>
                    <a:pt x="52" y="246"/>
                  </a:moveTo>
                  <a:lnTo>
                    <a:pt x="52" y="247"/>
                  </a:lnTo>
                  <a:lnTo>
                    <a:pt x="54" y="247"/>
                  </a:lnTo>
                  <a:lnTo>
                    <a:pt x="56" y="249"/>
                  </a:lnTo>
                  <a:lnTo>
                    <a:pt x="57" y="249"/>
                  </a:lnTo>
                  <a:lnTo>
                    <a:pt x="57" y="249"/>
                  </a:lnTo>
                  <a:lnTo>
                    <a:pt x="57" y="251"/>
                  </a:lnTo>
                  <a:lnTo>
                    <a:pt x="59" y="252"/>
                  </a:lnTo>
                  <a:lnTo>
                    <a:pt x="59" y="252"/>
                  </a:lnTo>
                  <a:lnTo>
                    <a:pt x="59" y="252"/>
                  </a:lnTo>
                  <a:lnTo>
                    <a:pt x="60" y="252"/>
                  </a:lnTo>
                  <a:lnTo>
                    <a:pt x="60" y="252"/>
                  </a:lnTo>
                  <a:lnTo>
                    <a:pt x="60" y="254"/>
                  </a:lnTo>
                  <a:lnTo>
                    <a:pt x="62" y="254"/>
                  </a:lnTo>
                  <a:lnTo>
                    <a:pt x="62" y="255"/>
                  </a:lnTo>
                  <a:lnTo>
                    <a:pt x="62" y="255"/>
                  </a:lnTo>
                  <a:lnTo>
                    <a:pt x="62" y="255"/>
                  </a:lnTo>
                  <a:lnTo>
                    <a:pt x="64" y="255"/>
                  </a:lnTo>
                  <a:lnTo>
                    <a:pt x="65" y="257"/>
                  </a:lnTo>
                  <a:lnTo>
                    <a:pt x="65" y="257"/>
                  </a:lnTo>
                  <a:lnTo>
                    <a:pt x="65" y="257"/>
                  </a:lnTo>
                  <a:lnTo>
                    <a:pt x="65" y="257"/>
                  </a:lnTo>
                  <a:lnTo>
                    <a:pt x="65" y="257"/>
                  </a:lnTo>
                  <a:lnTo>
                    <a:pt x="64" y="258"/>
                  </a:lnTo>
                  <a:lnTo>
                    <a:pt x="64" y="258"/>
                  </a:lnTo>
                  <a:lnTo>
                    <a:pt x="65" y="260"/>
                  </a:lnTo>
                  <a:lnTo>
                    <a:pt x="65" y="260"/>
                  </a:lnTo>
                  <a:lnTo>
                    <a:pt x="67" y="260"/>
                  </a:lnTo>
                  <a:lnTo>
                    <a:pt x="68" y="260"/>
                  </a:lnTo>
                  <a:lnTo>
                    <a:pt x="68" y="260"/>
                  </a:lnTo>
                  <a:lnTo>
                    <a:pt x="68" y="262"/>
                  </a:lnTo>
                  <a:lnTo>
                    <a:pt x="68" y="262"/>
                  </a:lnTo>
                  <a:lnTo>
                    <a:pt x="68" y="262"/>
                  </a:lnTo>
                  <a:lnTo>
                    <a:pt x="68" y="262"/>
                  </a:lnTo>
                  <a:lnTo>
                    <a:pt x="67" y="262"/>
                  </a:lnTo>
                  <a:lnTo>
                    <a:pt x="67" y="262"/>
                  </a:lnTo>
                  <a:lnTo>
                    <a:pt x="67" y="262"/>
                  </a:lnTo>
                  <a:lnTo>
                    <a:pt x="67" y="262"/>
                  </a:lnTo>
                  <a:lnTo>
                    <a:pt x="67" y="263"/>
                  </a:lnTo>
                  <a:lnTo>
                    <a:pt x="65" y="263"/>
                  </a:lnTo>
                  <a:lnTo>
                    <a:pt x="65" y="263"/>
                  </a:lnTo>
                  <a:lnTo>
                    <a:pt x="64" y="263"/>
                  </a:lnTo>
                  <a:lnTo>
                    <a:pt x="64" y="263"/>
                  </a:lnTo>
                  <a:lnTo>
                    <a:pt x="64" y="263"/>
                  </a:lnTo>
                  <a:lnTo>
                    <a:pt x="64" y="265"/>
                  </a:lnTo>
                  <a:lnTo>
                    <a:pt x="65" y="265"/>
                  </a:lnTo>
                  <a:lnTo>
                    <a:pt x="65" y="265"/>
                  </a:lnTo>
                  <a:lnTo>
                    <a:pt x="64" y="265"/>
                  </a:lnTo>
                  <a:lnTo>
                    <a:pt x="64" y="266"/>
                  </a:lnTo>
                  <a:lnTo>
                    <a:pt x="64" y="266"/>
                  </a:lnTo>
                  <a:lnTo>
                    <a:pt x="64" y="265"/>
                  </a:lnTo>
                  <a:lnTo>
                    <a:pt x="62" y="265"/>
                  </a:lnTo>
                  <a:lnTo>
                    <a:pt x="62" y="265"/>
                  </a:lnTo>
                  <a:lnTo>
                    <a:pt x="62" y="265"/>
                  </a:lnTo>
                  <a:lnTo>
                    <a:pt x="60" y="265"/>
                  </a:lnTo>
                  <a:lnTo>
                    <a:pt x="62" y="263"/>
                  </a:lnTo>
                  <a:lnTo>
                    <a:pt x="62" y="262"/>
                  </a:lnTo>
                  <a:lnTo>
                    <a:pt x="62" y="262"/>
                  </a:lnTo>
                  <a:lnTo>
                    <a:pt x="62" y="262"/>
                  </a:lnTo>
                  <a:lnTo>
                    <a:pt x="62" y="260"/>
                  </a:lnTo>
                  <a:lnTo>
                    <a:pt x="64" y="260"/>
                  </a:lnTo>
                  <a:lnTo>
                    <a:pt x="64" y="260"/>
                  </a:lnTo>
                  <a:lnTo>
                    <a:pt x="64" y="260"/>
                  </a:lnTo>
                  <a:lnTo>
                    <a:pt x="64" y="260"/>
                  </a:lnTo>
                  <a:lnTo>
                    <a:pt x="64" y="260"/>
                  </a:lnTo>
                  <a:lnTo>
                    <a:pt x="62" y="258"/>
                  </a:lnTo>
                  <a:lnTo>
                    <a:pt x="62" y="258"/>
                  </a:lnTo>
                  <a:lnTo>
                    <a:pt x="60" y="258"/>
                  </a:lnTo>
                  <a:lnTo>
                    <a:pt x="60" y="258"/>
                  </a:lnTo>
                  <a:lnTo>
                    <a:pt x="60" y="260"/>
                  </a:lnTo>
                  <a:lnTo>
                    <a:pt x="60" y="260"/>
                  </a:lnTo>
                  <a:lnTo>
                    <a:pt x="60" y="260"/>
                  </a:lnTo>
                  <a:lnTo>
                    <a:pt x="59" y="260"/>
                  </a:lnTo>
                  <a:lnTo>
                    <a:pt x="59" y="260"/>
                  </a:lnTo>
                  <a:lnTo>
                    <a:pt x="57" y="260"/>
                  </a:lnTo>
                  <a:lnTo>
                    <a:pt x="57" y="260"/>
                  </a:lnTo>
                  <a:lnTo>
                    <a:pt x="57" y="260"/>
                  </a:lnTo>
                  <a:lnTo>
                    <a:pt x="56" y="260"/>
                  </a:lnTo>
                  <a:lnTo>
                    <a:pt x="56" y="260"/>
                  </a:lnTo>
                  <a:lnTo>
                    <a:pt x="56" y="260"/>
                  </a:lnTo>
                  <a:lnTo>
                    <a:pt x="56" y="258"/>
                  </a:lnTo>
                  <a:lnTo>
                    <a:pt x="56" y="258"/>
                  </a:lnTo>
                  <a:lnTo>
                    <a:pt x="56" y="257"/>
                  </a:lnTo>
                  <a:lnTo>
                    <a:pt x="56" y="257"/>
                  </a:lnTo>
                  <a:lnTo>
                    <a:pt x="54" y="257"/>
                  </a:lnTo>
                  <a:lnTo>
                    <a:pt x="52" y="257"/>
                  </a:lnTo>
                  <a:lnTo>
                    <a:pt x="52" y="255"/>
                  </a:lnTo>
                  <a:lnTo>
                    <a:pt x="52" y="255"/>
                  </a:lnTo>
                  <a:lnTo>
                    <a:pt x="52" y="255"/>
                  </a:lnTo>
                  <a:lnTo>
                    <a:pt x="51" y="255"/>
                  </a:lnTo>
                  <a:lnTo>
                    <a:pt x="51" y="255"/>
                  </a:lnTo>
                  <a:lnTo>
                    <a:pt x="51" y="254"/>
                  </a:lnTo>
                  <a:lnTo>
                    <a:pt x="51" y="254"/>
                  </a:lnTo>
                  <a:lnTo>
                    <a:pt x="49" y="254"/>
                  </a:lnTo>
                  <a:lnTo>
                    <a:pt x="49" y="255"/>
                  </a:lnTo>
                  <a:lnTo>
                    <a:pt x="49" y="255"/>
                  </a:lnTo>
                  <a:lnTo>
                    <a:pt x="51" y="255"/>
                  </a:lnTo>
                  <a:lnTo>
                    <a:pt x="51" y="255"/>
                  </a:lnTo>
                  <a:lnTo>
                    <a:pt x="51" y="255"/>
                  </a:lnTo>
                  <a:lnTo>
                    <a:pt x="49" y="255"/>
                  </a:lnTo>
                  <a:lnTo>
                    <a:pt x="49" y="255"/>
                  </a:lnTo>
                  <a:lnTo>
                    <a:pt x="49" y="255"/>
                  </a:lnTo>
                  <a:lnTo>
                    <a:pt x="49" y="255"/>
                  </a:lnTo>
                  <a:lnTo>
                    <a:pt x="49" y="255"/>
                  </a:lnTo>
                  <a:lnTo>
                    <a:pt x="48" y="255"/>
                  </a:lnTo>
                  <a:lnTo>
                    <a:pt x="48" y="255"/>
                  </a:lnTo>
                  <a:lnTo>
                    <a:pt x="48" y="254"/>
                  </a:lnTo>
                  <a:lnTo>
                    <a:pt x="48" y="254"/>
                  </a:lnTo>
                  <a:lnTo>
                    <a:pt x="48" y="254"/>
                  </a:lnTo>
                  <a:lnTo>
                    <a:pt x="48" y="254"/>
                  </a:lnTo>
                  <a:lnTo>
                    <a:pt x="48" y="252"/>
                  </a:lnTo>
                  <a:lnTo>
                    <a:pt x="48" y="252"/>
                  </a:lnTo>
                  <a:lnTo>
                    <a:pt x="48" y="252"/>
                  </a:lnTo>
                  <a:lnTo>
                    <a:pt x="49" y="252"/>
                  </a:lnTo>
                  <a:lnTo>
                    <a:pt x="49" y="252"/>
                  </a:lnTo>
                  <a:lnTo>
                    <a:pt x="51" y="252"/>
                  </a:lnTo>
                  <a:lnTo>
                    <a:pt x="51" y="252"/>
                  </a:lnTo>
                  <a:lnTo>
                    <a:pt x="51" y="252"/>
                  </a:lnTo>
                  <a:lnTo>
                    <a:pt x="49" y="251"/>
                  </a:lnTo>
                  <a:lnTo>
                    <a:pt x="49" y="249"/>
                  </a:lnTo>
                  <a:lnTo>
                    <a:pt x="49" y="247"/>
                  </a:lnTo>
                  <a:lnTo>
                    <a:pt x="49" y="247"/>
                  </a:lnTo>
                  <a:lnTo>
                    <a:pt x="49" y="247"/>
                  </a:lnTo>
                  <a:lnTo>
                    <a:pt x="49" y="247"/>
                  </a:lnTo>
                  <a:lnTo>
                    <a:pt x="51" y="247"/>
                  </a:lnTo>
                  <a:lnTo>
                    <a:pt x="51" y="246"/>
                  </a:lnTo>
                  <a:lnTo>
                    <a:pt x="51" y="246"/>
                  </a:lnTo>
                  <a:lnTo>
                    <a:pt x="51" y="246"/>
                  </a:lnTo>
                  <a:lnTo>
                    <a:pt x="52" y="246"/>
                  </a:lnTo>
                  <a:close/>
                  <a:moveTo>
                    <a:pt x="1569" y="235"/>
                  </a:moveTo>
                  <a:lnTo>
                    <a:pt x="1569" y="235"/>
                  </a:lnTo>
                  <a:lnTo>
                    <a:pt x="1569" y="236"/>
                  </a:lnTo>
                  <a:lnTo>
                    <a:pt x="1571" y="236"/>
                  </a:lnTo>
                  <a:lnTo>
                    <a:pt x="1569" y="238"/>
                  </a:lnTo>
                  <a:lnTo>
                    <a:pt x="1569" y="238"/>
                  </a:lnTo>
                  <a:lnTo>
                    <a:pt x="1569" y="238"/>
                  </a:lnTo>
                  <a:lnTo>
                    <a:pt x="1568" y="238"/>
                  </a:lnTo>
                  <a:lnTo>
                    <a:pt x="1568" y="236"/>
                  </a:lnTo>
                  <a:lnTo>
                    <a:pt x="1569" y="235"/>
                  </a:lnTo>
                  <a:lnTo>
                    <a:pt x="1569" y="235"/>
                  </a:lnTo>
                  <a:close/>
                  <a:moveTo>
                    <a:pt x="1562" y="199"/>
                  </a:moveTo>
                  <a:lnTo>
                    <a:pt x="1562" y="199"/>
                  </a:lnTo>
                  <a:lnTo>
                    <a:pt x="1562" y="199"/>
                  </a:lnTo>
                  <a:lnTo>
                    <a:pt x="1562" y="200"/>
                  </a:lnTo>
                  <a:lnTo>
                    <a:pt x="1562" y="200"/>
                  </a:lnTo>
                  <a:lnTo>
                    <a:pt x="1562" y="200"/>
                  </a:lnTo>
                  <a:lnTo>
                    <a:pt x="1562" y="200"/>
                  </a:lnTo>
                  <a:lnTo>
                    <a:pt x="1562" y="199"/>
                  </a:lnTo>
                  <a:lnTo>
                    <a:pt x="1562" y="199"/>
                  </a:lnTo>
                  <a:lnTo>
                    <a:pt x="1562" y="199"/>
                  </a:lnTo>
                  <a:lnTo>
                    <a:pt x="1562" y="199"/>
                  </a:lnTo>
                  <a:close/>
                  <a:moveTo>
                    <a:pt x="1560" y="199"/>
                  </a:moveTo>
                  <a:lnTo>
                    <a:pt x="1560" y="199"/>
                  </a:lnTo>
                  <a:lnTo>
                    <a:pt x="1558" y="199"/>
                  </a:lnTo>
                  <a:lnTo>
                    <a:pt x="1560" y="199"/>
                  </a:lnTo>
                  <a:lnTo>
                    <a:pt x="1560" y="199"/>
                  </a:lnTo>
                  <a:lnTo>
                    <a:pt x="1560" y="199"/>
                  </a:lnTo>
                  <a:lnTo>
                    <a:pt x="1560" y="199"/>
                  </a:lnTo>
                  <a:lnTo>
                    <a:pt x="1560" y="199"/>
                  </a:lnTo>
                  <a:close/>
                  <a:moveTo>
                    <a:pt x="1492" y="183"/>
                  </a:moveTo>
                  <a:lnTo>
                    <a:pt x="1494" y="183"/>
                  </a:lnTo>
                  <a:lnTo>
                    <a:pt x="1494" y="184"/>
                  </a:lnTo>
                  <a:lnTo>
                    <a:pt x="1494" y="184"/>
                  </a:lnTo>
                  <a:lnTo>
                    <a:pt x="1492" y="188"/>
                  </a:lnTo>
                  <a:lnTo>
                    <a:pt x="1492" y="188"/>
                  </a:lnTo>
                  <a:lnTo>
                    <a:pt x="1491" y="189"/>
                  </a:lnTo>
                  <a:lnTo>
                    <a:pt x="1491" y="189"/>
                  </a:lnTo>
                  <a:lnTo>
                    <a:pt x="1489" y="189"/>
                  </a:lnTo>
                  <a:lnTo>
                    <a:pt x="1487" y="189"/>
                  </a:lnTo>
                  <a:lnTo>
                    <a:pt x="1487" y="188"/>
                  </a:lnTo>
                  <a:lnTo>
                    <a:pt x="1487" y="188"/>
                  </a:lnTo>
                  <a:lnTo>
                    <a:pt x="1486" y="188"/>
                  </a:lnTo>
                  <a:lnTo>
                    <a:pt x="1486" y="186"/>
                  </a:lnTo>
                  <a:lnTo>
                    <a:pt x="1486" y="186"/>
                  </a:lnTo>
                  <a:lnTo>
                    <a:pt x="1487" y="186"/>
                  </a:lnTo>
                  <a:lnTo>
                    <a:pt x="1489" y="183"/>
                  </a:lnTo>
                  <a:lnTo>
                    <a:pt x="1491" y="183"/>
                  </a:lnTo>
                  <a:lnTo>
                    <a:pt x="1491" y="183"/>
                  </a:lnTo>
                  <a:lnTo>
                    <a:pt x="1492" y="183"/>
                  </a:lnTo>
                  <a:close/>
                  <a:moveTo>
                    <a:pt x="442" y="181"/>
                  </a:moveTo>
                  <a:lnTo>
                    <a:pt x="440" y="181"/>
                  </a:lnTo>
                  <a:lnTo>
                    <a:pt x="440" y="183"/>
                  </a:lnTo>
                  <a:lnTo>
                    <a:pt x="439" y="183"/>
                  </a:lnTo>
                  <a:lnTo>
                    <a:pt x="439" y="183"/>
                  </a:lnTo>
                  <a:lnTo>
                    <a:pt x="440" y="183"/>
                  </a:lnTo>
                  <a:lnTo>
                    <a:pt x="440" y="183"/>
                  </a:lnTo>
                  <a:lnTo>
                    <a:pt x="439" y="184"/>
                  </a:lnTo>
                  <a:lnTo>
                    <a:pt x="439" y="184"/>
                  </a:lnTo>
                  <a:lnTo>
                    <a:pt x="439" y="186"/>
                  </a:lnTo>
                  <a:lnTo>
                    <a:pt x="440" y="186"/>
                  </a:lnTo>
                  <a:lnTo>
                    <a:pt x="440" y="186"/>
                  </a:lnTo>
                  <a:lnTo>
                    <a:pt x="440" y="184"/>
                  </a:lnTo>
                  <a:lnTo>
                    <a:pt x="440" y="183"/>
                  </a:lnTo>
                  <a:lnTo>
                    <a:pt x="440" y="183"/>
                  </a:lnTo>
                  <a:lnTo>
                    <a:pt x="440" y="183"/>
                  </a:lnTo>
                  <a:lnTo>
                    <a:pt x="440" y="181"/>
                  </a:lnTo>
                  <a:lnTo>
                    <a:pt x="442" y="181"/>
                  </a:lnTo>
                  <a:lnTo>
                    <a:pt x="442" y="181"/>
                  </a:lnTo>
                  <a:close/>
                  <a:moveTo>
                    <a:pt x="1550" y="162"/>
                  </a:moveTo>
                  <a:lnTo>
                    <a:pt x="1552" y="162"/>
                  </a:lnTo>
                  <a:lnTo>
                    <a:pt x="1555" y="165"/>
                  </a:lnTo>
                  <a:lnTo>
                    <a:pt x="1557" y="165"/>
                  </a:lnTo>
                  <a:lnTo>
                    <a:pt x="1558" y="169"/>
                  </a:lnTo>
                  <a:lnTo>
                    <a:pt x="1558" y="170"/>
                  </a:lnTo>
                  <a:lnTo>
                    <a:pt x="1558" y="170"/>
                  </a:lnTo>
                  <a:lnTo>
                    <a:pt x="1560" y="173"/>
                  </a:lnTo>
                  <a:lnTo>
                    <a:pt x="1560" y="173"/>
                  </a:lnTo>
                  <a:lnTo>
                    <a:pt x="1560" y="175"/>
                  </a:lnTo>
                  <a:lnTo>
                    <a:pt x="1560" y="175"/>
                  </a:lnTo>
                  <a:lnTo>
                    <a:pt x="1560" y="176"/>
                  </a:lnTo>
                  <a:lnTo>
                    <a:pt x="1560" y="176"/>
                  </a:lnTo>
                  <a:lnTo>
                    <a:pt x="1560" y="178"/>
                  </a:lnTo>
                  <a:lnTo>
                    <a:pt x="1562" y="180"/>
                  </a:lnTo>
                  <a:lnTo>
                    <a:pt x="1562" y="181"/>
                  </a:lnTo>
                  <a:lnTo>
                    <a:pt x="1560" y="181"/>
                  </a:lnTo>
                  <a:lnTo>
                    <a:pt x="1560" y="184"/>
                  </a:lnTo>
                  <a:lnTo>
                    <a:pt x="1560" y="184"/>
                  </a:lnTo>
                  <a:lnTo>
                    <a:pt x="1560" y="184"/>
                  </a:lnTo>
                  <a:lnTo>
                    <a:pt x="1560" y="186"/>
                  </a:lnTo>
                  <a:lnTo>
                    <a:pt x="1562" y="186"/>
                  </a:lnTo>
                  <a:lnTo>
                    <a:pt x="1562" y="188"/>
                  </a:lnTo>
                  <a:lnTo>
                    <a:pt x="1562" y="188"/>
                  </a:lnTo>
                  <a:lnTo>
                    <a:pt x="1563" y="189"/>
                  </a:lnTo>
                  <a:lnTo>
                    <a:pt x="1563" y="189"/>
                  </a:lnTo>
                  <a:lnTo>
                    <a:pt x="1563" y="189"/>
                  </a:lnTo>
                  <a:lnTo>
                    <a:pt x="1565" y="189"/>
                  </a:lnTo>
                  <a:lnTo>
                    <a:pt x="1565" y="191"/>
                  </a:lnTo>
                  <a:lnTo>
                    <a:pt x="1565" y="192"/>
                  </a:lnTo>
                  <a:lnTo>
                    <a:pt x="1565" y="194"/>
                  </a:lnTo>
                  <a:lnTo>
                    <a:pt x="1565" y="197"/>
                  </a:lnTo>
                  <a:lnTo>
                    <a:pt x="1565" y="199"/>
                  </a:lnTo>
                  <a:lnTo>
                    <a:pt x="1563" y="199"/>
                  </a:lnTo>
                  <a:lnTo>
                    <a:pt x="1563" y="199"/>
                  </a:lnTo>
                  <a:lnTo>
                    <a:pt x="1563" y="200"/>
                  </a:lnTo>
                  <a:lnTo>
                    <a:pt x="1562" y="200"/>
                  </a:lnTo>
                  <a:lnTo>
                    <a:pt x="1562" y="202"/>
                  </a:lnTo>
                  <a:lnTo>
                    <a:pt x="1562" y="202"/>
                  </a:lnTo>
                  <a:lnTo>
                    <a:pt x="1562" y="202"/>
                  </a:lnTo>
                  <a:lnTo>
                    <a:pt x="1562" y="203"/>
                  </a:lnTo>
                  <a:lnTo>
                    <a:pt x="1562" y="205"/>
                  </a:lnTo>
                  <a:lnTo>
                    <a:pt x="1562" y="205"/>
                  </a:lnTo>
                  <a:lnTo>
                    <a:pt x="1563" y="208"/>
                  </a:lnTo>
                  <a:lnTo>
                    <a:pt x="1563" y="210"/>
                  </a:lnTo>
                  <a:lnTo>
                    <a:pt x="1563" y="211"/>
                  </a:lnTo>
                  <a:lnTo>
                    <a:pt x="1563" y="213"/>
                  </a:lnTo>
                  <a:lnTo>
                    <a:pt x="1563" y="214"/>
                  </a:lnTo>
                  <a:lnTo>
                    <a:pt x="1563" y="214"/>
                  </a:lnTo>
                  <a:lnTo>
                    <a:pt x="1563" y="217"/>
                  </a:lnTo>
                  <a:lnTo>
                    <a:pt x="1563" y="217"/>
                  </a:lnTo>
                  <a:lnTo>
                    <a:pt x="1563" y="219"/>
                  </a:lnTo>
                  <a:lnTo>
                    <a:pt x="1563" y="219"/>
                  </a:lnTo>
                  <a:lnTo>
                    <a:pt x="1563" y="222"/>
                  </a:lnTo>
                  <a:lnTo>
                    <a:pt x="1563" y="224"/>
                  </a:lnTo>
                  <a:lnTo>
                    <a:pt x="1565" y="224"/>
                  </a:lnTo>
                  <a:lnTo>
                    <a:pt x="1566" y="224"/>
                  </a:lnTo>
                  <a:lnTo>
                    <a:pt x="1566" y="224"/>
                  </a:lnTo>
                  <a:lnTo>
                    <a:pt x="1568" y="225"/>
                  </a:lnTo>
                  <a:lnTo>
                    <a:pt x="1568" y="228"/>
                  </a:lnTo>
                  <a:lnTo>
                    <a:pt x="1568" y="228"/>
                  </a:lnTo>
                  <a:lnTo>
                    <a:pt x="1569" y="232"/>
                  </a:lnTo>
                  <a:lnTo>
                    <a:pt x="1569" y="233"/>
                  </a:lnTo>
                  <a:lnTo>
                    <a:pt x="1569" y="233"/>
                  </a:lnTo>
                  <a:lnTo>
                    <a:pt x="1569" y="233"/>
                  </a:lnTo>
                  <a:lnTo>
                    <a:pt x="1569" y="233"/>
                  </a:lnTo>
                  <a:lnTo>
                    <a:pt x="1568" y="233"/>
                  </a:lnTo>
                  <a:lnTo>
                    <a:pt x="1568" y="232"/>
                  </a:lnTo>
                  <a:lnTo>
                    <a:pt x="1566" y="230"/>
                  </a:lnTo>
                  <a:lnTo>
                    <a:pt x="1566" y="230"/>
                  </a:lnTo>
                  <a:lnTo>
                    <a:pt x="1565" y="230"/>
                  </a:lnTo>
                  <a:lnTo>
                    <a:pt x="1565" y="230"/>
                  </a:lnTo>
                  <a:lnTo>
                    <a:pt x="1565" y="228"/>
                  </a:lnTo>
                  <a:lnTo>
                    <a:pt x="1565" y="228"/>
                  </a:lnTo>
                  <a:lnTo>
                    <a:pt x="1565" y="228"/>
                  </a:lnTo>
                  <a:lnTo>
                    <a:pt x="1565" y="228"/>
                  </a:lnTo>
                  <a:lnTo>
                    <a:pt x="1563" y="228"/>
                  </a:lnTo>
                  <a:lnTo>
                    <a:pt x="1563" y="228"/>
                  </a:lnTo>
                  <a:lnTo>
                    <a:pt x="1563" y="228"/>
                  </a:lnTo>
                  <a:lnTo>
                    <a:pt x="1563" y="228"/>
                  </a:lnTo>
                  <a:lnTo>
                    <a:pt x="1563" y="230"/>
                  </a:lnTo>
                  <a:lnTo>
                    <a:pt x="1563" y="230"/>
                  </a:lnTo>
                  <a:lnTo>
                    <a:pt x="1563" y="230"/>
                  </a:lnTo>
                  <a:lnTo>
                    <a:pt x="1563" y="230"/>
                  </a:lnTo>
                  <a:lnTo>
                    <a:pt x="1563" y="232"/>
                  </a:lnTo>
                  <a:lnTo>
                    <a:pt x="1562" y="232"/>
                  </a:lnTo>
                  <a:lnTo>
                    <a:pt x="1562" y="232"/>
                  </a:lnTo>
                  <a:lnTo>
                    <a:pt x="1562" y="232"/>
                  </a:lnTo>
                  <a:lnTo>
                    <a:pt x="1562" y="230"/>
                  </a:lnTo>
                  <a:lnTo>
                    <a:pt x="1560" y="230"/>
                  </a:lnTo>
                  <a:lnTo>
                    <a:pt x="1560" y="230"/>
                  </a:lnTo>
                  <a:lnTo>
                    <a:pt x="1560" y="228"/>
                  </a:lnTo>
                  <a:lnTo>
                    <a:pt x="1560" y="228"/>
                  </a:lnTo>
                  <a:lnTo>
                    <a:pt x="1558" y="227"/>
                  </a:lnTo>
                  <a:lnTo>
                    <a:pt x="1560" y="227"/>
                  </a:lnTo>
                  <a:lnTo>
                    <a:pt x="1560" y="227"/>
                  </a:lnTo>
                  <a:lnTo>
                    <a:pt x="1560" y="225"/>
                  </a:lnTo>
                  <a:lnTo>
                    <a:pt x="1560" y="224"/>
                  </a:lnTo>
                  <a:lnTo>
                    <a:pt x="1560" y="222"/>
                  </a:lnTo>
                  <a:lnTo>
                    <a:pt x="1560" y="222"/>
                  </a:lnTo>
                  <a:lnTo>
                    <a:pt x="1558" y="221"/>
                  </a:lnTo>
                  <a:lnTo>
                    <a:pt x="1558" y="221"/>
                  </a:lnTo>
                  <a:lnTo>
                    <a:pt x="1557" y="221"/>
                  </a:lnTo>
                  <a:lnTo>
                    <a:pt x="1555" y="219"/>
                  </a:lnTo>
                  <a:lnTo>
                    <a:pt x="1555" y="217"/>
                  </a:lnTo>
                  <a:lnTo>
                    <a:pt x="1555" y="217"/>
                  </a:lnTo>
                  <a:lnTo>
                    <a:pt x="1557" y="217"/>
                  </a:lnTo>
                  <a:lnTo>
                    <a:pt x="1557" y="216"/>
                  </a:lnTo>
                  <a:lnTo>
                    <a:pt x="1557" y="213"/>
                  </a:lnTo>
                  <a:lnTo>
                    <a:pt x="1555" y="211"/>
                  </a:lnTo>
                  <a:lnTo>
                    <a:pt x="1555" y="211"/>
                  </a:lnTo>
                  <a:lnTo>
                    <a:pt x="1555" y="210"/>
                  </a:lnTo>
                  <a:lnTo>
                    <a:pt x="1555" y="210"/>
                  </a:lnTo>
                  <a:lnTo>
                    <a:pt x="1555" y="210"/>
                  </a:lnTo>
                  <a:lnTo>
                    <a:pt x="1555" y="210"/>
                  </a:lnTo>
                  <a:lnTo>
                    <a:pt x="1555" y="208"/>
                  </a:lnTo>
                  <a:lnTo>
                    <a:pt x="1554" y="208"/>
                  </a:lnTo>
                  <a:lnTo>
                    <a:pt x="1554" y="208"/>
                  </a:lnTo>
                  <a:lnTo>
                    <a:pt x="1554" y="205"/>
                  </a:lnTo>
                  <a:lnTo>
                    <a:pt x="1554" y="205"/>
                  </a:lnTo>
                  <a:lnTo>
                    <a:pt x="1554" y="203"/>
                  </a:lnTo>
                  <a:lnTo>
                    <a:pt x="1552" y="203"/>
                  </a:lnTo>
                  <a:lnTo>
                    <a:pt x="1552" y="203"/>
                  </a:lnTo>
                  <a:lnTo>
                    <a:pt x="1552" y="202"/>
                  </a:lnTo>
                  <a:lnTo>
                    <a:pt x="1552" y="202"/>
                  </a:lnTo>
                  <a:lnTo>
                    <a:pt x="1552" y="199"/>
                  </a:lnTo>
                  <a:lnTo>
                    <a:pt x="1552" y="199"/>
                  </a:lnTo>
                  <a:lnTo>
                    <a:pt x="1554" y="197"/>
                  </a:lnTo>
                  <a:lnTo>
                    <a:pt x="1554" y="197"/>
                  </a:lnTo>
                  <a:lnTo>
                    <a:pt x="1554" y="195"/>
                  </a:lnTo>
                  <a:lnTo>
                    <a:pt x="1555" y="195"/>
                  </a:lnTo>
                  <a:lnTo>
                    <a:pt x="1555" y="194"/>
                  </a:lnTo>
                  <a:lnTo>
                    <a:pt x="1555" y="194"/>
                  </a:lnTo>
                  <a:lnTo>
                    <a:pt x="1555" y="191"/>
                  </a:lnTo>
                  <a:lnTo>
                    <a:pt x="1555" y="189"/>
                  </a:lnTo>
                  <a:lnTo>
                    <a:pt x="1555" y="188"/>
                  </a:lnTo>
                  <a:lnTo>
                    <a:pt x="1555" y="186"/>
                  </a:lnTo>
                  <a:lnTo>
                    <a:pt x="1555" y="186"/>
                  </a:lnTo>
                  <a:lnTo>
                    <a:pt x="1555" y="186"/>
                  </a:lnTo>
                  <a:lnTo>
                    <a:pt x="1555" y="184"/>
                  </a:lnTo>
                  <a:lnTo>
                    <a:pt x="1554" y="178"/>
                  </a:lnTo>
                  <a:lnTo>
                    <a:pt x="1554" y="178"/>
                  </a:lnTo>
                  <a:lnTo>
                    <a:pt x="1554" y="178"/>
                  </a:lnTo>
                  <a:lnTo>
                    <a:pt x="1554" y="176"/>
                  </a:lnTo>
                  <a:lnTo>
                    <a:pt x="1555" y="176"/>
                  </a:lnTo>
                  <a:lnTo>
                    <a:pt x="1555" y="176"/>
                  </a:lnTo>
                  <a:lnTo>
                    <a:pt x="1555" y="176"/>
                  </a:lnTo>
                  <a:lnTo>
                    <a:pt x="1555" y="176"/>
                  </a:lnTo>
                  <a:lnTo>
                    <a:pt x="1555" y="175"/>
                  </a:lnTo>
                  <a:lnTo>
                    <a:pt x="1554" y="173"/>
                  </a:lnTo>
                  <a:lnTo>
                    <a:pt x="1554" y="173"/>
                  </a:lnTo>
                  <a:lnTo>
                    <a:pt x="1552" y="172"/>
                  </a:lnTo>
                  <a:lnTo>
                    <a:pt x="1552" y="170"/>
                  </a:lnTo>
                  <a:lnTo>
                    <a:pt x="1550" y="170"/>
                  </a:lnTo>
                  <a:lnTo>
                    <a:pt x="1550" y="167"/>
                  </a:lnTo>
                  <a:lnTo>
                    <a:pt x="1550" y="167"/>
                  </a:lnTo>
                  <a:lnTo>
                    <a:pt x="1550" y="167"/>
                  </a:lnTo>
                  <a:lnTo>
                    <a:pt x="1550" y="165"/>
                  </a:lnTo>
                  <a:lnTo>
                    <a:pt x="1550" y="165"/>
                  </a:lnTo>
                  <a:lnTo>
                    <a:pt x="1550" y="164"/>
                  </a:lnTo>
                  <a:lnTo>
                    <a:pt x="1550" y="164"/>
                  </a:lnTo>
                  <a:lnTo>
                    <a:pt x="1550" y="162"/>
                  </a:lnTo>
                  <a:lnTo>
                    <a:pt x="1550" y="162"/>
                  </a:lnTo>
                  <a:lnTo>
                    <a:pt x="1550" y="162"/>
                  </a:lnTo>
                  <a:close/>
                  <a:moveTo>
                    <a:pt x="467" y="154"/>
                  </a:moveTo>
                  <a:lnTo>
                    <a:pt x="467" y="154"/>
                  </a:lnTo>
                  <a:lnTo>
                    <a:pt x="467" y="156"/>
                  </a:lnTo>
                  <a:lnTo>
                    <a:pt x="469" y="156"/>
                  </a:lnTo>
                  <a:lnTo>
                    <a:pt x="467" y="158"/>
                  </a:lnTo>
                  <a:lnTo>
                    <a:pt x="469" y="159"/>
                  </a:lnTo>
                  <a:lnTo>
                    <a:pt x="470" y="161"/>
                  </a:lnTo>
                  <a:lnTo>
                    <a:pt x="470" y="161"/>
                  </a:lnTo>
                  <a:lnTo>
                    <a:pt x="469" y="161"/>
                  </a:lnTo>
                  <a:lnTo>
                    <a:pt x="466" y="162"/>
                  </a:lnTo>
                  <a:lnTo>
                    <a:pt x="466" y="164"/>
                  </a:lnTo>
                  <a:lnTo>
                    <a:pt x="466" y="164"/>
                  </a:lnTo>
                  <a:lnTo>
                    <a:pt x="464" y="165"/>
                  </a:lnTo>
                  <a:lnTo>
                    <a:pt x="462" y="165"/>
                  </a:lnTo>
                  <a:lnTo>
                    <a:pt x="462" y="165"/>
                  </a:lnTo>
                  <a:lnTo>
                    <a:pt x="461" y="167"/>
                  </a:lnTo>
                  <a:lnTo>
                    <a:pt x="459" y="167"/>
                  </a:lnTo>
                  <a:lnTo>
                    <a:pt x="459" y="165"/>
                  </a:lnTo>
                  <a:lnTo>
                    <a:pt x="458" y="167"/>
                  </a:lnTo>
                  <a:lnTo>
                    <a:pt x="455" y="167"/>
                  </a:lnTo>
                  <a:lnTo>
                    <a:pt x="455" y="165"/>
                  </a:lnTo>
                  <a:lnTo>
                    <a:pt x="453" y="165"/>
                  </a:lnTo>
                  <a:lnTo>
                    <a:pt x="453" y="167"/>
                  </a:lnTo>
                  <a:lnTo>
                    <a:pt x="451" y="167"/>
                  </a:lnTo>
                  <a:lnTo>
                    <a:pt x="450" y="170"/>
                  </a:lnTo>
                  <a:lnTo>
                    <a:pt x="450" y="170"/>
                  </a:lnTo>
                  <a:lnTo>
                    <a:pt x="451" y="170"/>
                  </a:lnTo>
                  <a:lnTo>
                    <a:pt x="453" y="172"/>
                  </a:lnTo>
                  <a:lnTo>
                    <a:pt x="455" y="173"/>
                  </a:lnTo>
                  <a:lnTo>
                    <a:pt x="455" y="173"/>
                  </a:lnTo>
                  <a:lnTo>
                    <a:pt x="455" y="173"/>
                  </a:lnTo>
                  <a:lnTo>
                    <a:pt x="453" y="173"/>
                  </a:lnTo>
                  <a:lnTo>
                    <a:pt x="453" y="172"/>
                  </a:lnTo>
                  <a:lnTo>
                    <a:pt x="451" y="172"/>
                  </a:lnTo>
                  <a:lnTo>
                    <a:pt x="450" y="172"/>
                  </a:lnTo>
                  <a:lnTo>
                    <a:pt x="450" y="170"/>
                  </a:lnTo>
                  <a:lnTo>
                    <a:pt x="448" y="170"/>
                  </a:lnTo>
                  <a:lnTo>
                    <a:pt x="448" y="170"/>
                  </a:lnTo>
                  <a:lnTo>
                    <a:pt x="447" y="172"/>
                  </a:lnTo>
                  <a:lnTo>
                    <a:pt x="448" y="176"/>
                  </a:lnTo>
                  <a:lnTo>
                    <a:pt x="450" y="180"/>
                  </a:lnTo>
                  <a:lnTo>
                    <a:pt x="450" y="180"/>
                  </a:lnTo>
                  <a:lnTo>
                    <a:pt x="450" y="183"/>
                  </a:lnTo>
                  <a:lnTo>
                    <a:pt x="448" y="183"/>
                  </a:lnTo>
                  <a:lnTo>
                    <a:pt x="448" y="183"/>
                  </a:lnTo>
                  <a:lnTo>
                    <a:pt x="448" y="184"/>
                  </a:lnTo>
                  <a:lnTo>
                    <a:pt x="448" y="184"/>
                  </a:lnTo>
                  <a:lnTo>
                    <a:pt x="448" y="181"/>
                  </a:lnTo>
                  <a:lnTo>
                    <a:pt x="450" y="180"/>
                  </a:lnTo>
                  <a:lnTo>
                    <a:pt x="448" y="176"/>
                  </a:lnTo>
                  <a:lnTo>
                    <a:pt x="448" y="176"/>
                  </a:lnTo>
                  <a:lnTo>
                    <a:pt x="447" y="175"/>
                  </a:lnTo>
                  <a:lnTo>
                    <a:pt x="447" y="175"/>
                  </a:lnTo>
                  <a:lnTo>
                    <a:pt x="445" y="176"/>
                  </a:lnTo>
                  <a:lnTo>
                    <a:pt x="445" y="176"/>
                  </a:lnTo>
                  <a:lnTo>
                    <a:pt x="444" y="180"/>
                  </a:lnTo>
                  <a:lnTo>
                    <a:pt x="442" y="181"/>
                  </a:lnTo>
                  <a:lnTo>
                    <a:pt x="442" y="181"/>
                  </a:lnTo>
                  <a:lnTo>
                    <a:pt x="442" y="184"/>
                  </a:lnTo>
                  <a:lnTo>
                    <a:pt x="442" y="186"/>
                  </a:lnTo>
                  <a:lnTo>
                    <a:pt x="440" y="186"/>
                  </a:lnTo>
                  <a:lnTo>
                    <a:pt x="440" y="188"/>
                  </a:lnTo>
                  <a:lnTo>
                    <a:pt x="440" y="188"/>
                  </a:lnTo>
                  <a:lnTo>
                    <a:pt x="439" y="188"/>
                  </a:lnTo>
                  <a:lnTo>
                    <a:pt x="439" y="188"/>
                  </a:lnTo>
                  <a:lnTo>
                    <a:pt x="439" y="186"/>
                  </a:lnTo>
                  <a:lnTo>
                    <a:pt x="437" y="186"/>
                  </a:lnTo>
                  <a:lnTo>
                    <a:pt x="437" y="186"/>
                  </a:lnTo>
                  <a:lnTo>
                    <a:pt x="436" y="186"/>
                  </a:lnTo>
                  <a:lnTo>
                    <a:pt x="436" y="186"/>
                  </a:lnTo>
                  <a:lnTo>
                    <a:pt x="437" y="184"/>
                  </a:lnTo>
                  <a:lnTo>
                    <a:pt x="437" y="183"/>
                  </a:lnTo>
                  <a:lnTo>
                    <a:pt x="437" y="183"/>
                  </a:lnTo>
                  <a:lnTo>
                    <a:pt x="439" y="181"/>
                  </a:lnTo>
                  <a:lnTo>
                    <a:pt x="440" y="181"/>
                  </a:lnTo>
                  <a:lnTo>
                    <a:pt x="439" y="180"/>
                  </a:lnTo>
                  <a:lnTo>
                    <a:pt x="439" y="180"/>
                  </a:lnTo>
                  <a:lnTo>
                    <a:pt x="439" y="180"/>
                  </a:lnTo>
                  <a:lnTo>
                    <a:pt x="439" y="178"/>
                  </a:lnTo>
                  <a:lnTo>
                    <a:pt x="439" y="178"/>
                  </a:lnTo>
                  <a:lnTo>
                    <a:pt x="439" y="178"/>
                  </a:lnTo>
                  <a:lnTo>
                    <a:pt x="440" y="180"/>
                  </a:lnTo>
                  <a:lnTo>
                    <a:pt x="442" y="180"/>
                  </a:lnTo>
                  <a:lnTo>
                    <a:pt x="442" y="180"/>
                  </a:lnTo>
                  <a:lnTo>
                    <a:pt x="442" y="178"/>
                  </a:lnTo>
                  <a:lnTo>
                    <a:pt x="442" y="178"/>
                  </a:lnTo>
                  <a:lnTo>
                    <a:pt x="440" y="176"/>
                  </a:lnTo>
                  <a:lnTo>
                    <a:pt x="440" y="176"/>
                  </a:lnTo>
                  <a:lnTo>
                    <a:pt x="440" y="176"/>
                  </a:lnTo>
                  <a:lnTo>
                    <a:pt x="442" y="176"/>
                  </a:lnTo>
                  <a:lnTo>
                    <a:pt x="444" y="176"/>
                  </a:lnTo>
                  <a:lnTo>
                    <a:pt x="444" y="176"/>
                  </a:lnTo>
                  <a:lnTo>
                    <a:pt x="444" y="176"/>
                  </a:lnTo>
                  <a:lnTo>
                    <a:pt x="444" y="175"/>
                  </a:lnTo>
                  <a:lnTo>
                    <a:pt x="442" y="175"/>
                  </a:lnTo>
                  <a:lnTo>
                    <a:pt x="444" y="173"/>
                  </a:lnTo>
                  <a:lnTo>
                    <a:pt x="444" y="173"/>
                  </a:lnTo>
                  <a:lnTo>
                    <a:pt x="445" y="175"/>
                  </a:lnTo>
                  <a:lnTo>
                    <a:pt x="445" y="173"/>
                  </a:lnTo>
                  <a:lnTo>
                    <a:pt x="445" y="173"/>
                  </a:lnTo>
                  <a:lnTo>
                    <a:pt x="445" y="172"/>
                  </a:lnTo>
                  <a:lnTo>
                    <a:pt x="444" y="170"/>
                  </a:lnTo>
                  <a:lnTo>
                    <a:pt x="442" y="169"/>
                  </a:lnTo>
                  <a:lnTo>
                    <a:pt x="440" y="169"/>
                  </a:lnTo>
                  <a:lnTo>
                    <a:pt x="442" y="169"/>
                  </a:lnTo>
                  <a:lnTo>
                    <a:pt x="442" y="169"/>
                  </a:lnTo>
                  <a:lnTo>
                    <a:pt x="442" y="169"/>
                  </a:lnTo>
                  <a:lnTo>
                    <a:pt x="442" y="169"/>
                  </a:lnTo>
                  <a:lnTo>
                    <a:pt x="442" y="169"/>
                  </a:lnTo>
                  <a:lnTo>
                    <a:pt x="444" y="169"/>
                  </a:lnTo>
                  <a:lnTo>
                    <a:pt x="444" y="169"/>
                  </a:lnTo>
                  <a:lnTo>
                    <a:pt x="444" y="169"/>
                  </a:lnTo>
                  <a:lnTo>
                    <a:pt x="444" y="170"/>
                  </a:lnTo>
                  <a:lnTo>
                    <a:pt x="445" y="170"/>
                  </a:lnTo>
                  <a:lnTo>
                    <a:pt x="445" y="170"/>
                  </a:lnTo>
                  <a:lnTo>
                    <a:pt x="445" y="170"/>
                  </a:lnTo>
                  <a:lnTo>
                    <a:pt x="445" y="170"/>
                  </a:lnTo>
                  <a:lnTo>
                    <a:pt x="445" y="169"/>
                  </a:lnTo>
                  <a:lnTo>
                    <a:pt x="445" y="169"/>
                  </a:lnTo>
                  <a:lnTo>
                    <a:pt x="445" y="169"/>
                  </a:lnTo>
                  <a:lnTo>
                    <a:pt x="447" y="169"/>
                  </a:lnTo>
                  <a:lnTo>
                    <a:pt x="447" y="169"/>
                  </a:lnTo>
                  <a:lnTo>
                    <a:pt x="448" y="169"/>
                  </a:lnTo>
                  <a:lnTo>
                    <a:pt x="448" y="169"/>
                  </a:lnTo>
                  <a:lnTo>
                    <a:pt x="448" y="167"/>
                  </a:lnTo>
                  <a:lnTo>
                    <a:pt x="448" y="167"/>
                  </a:lnTo>
                  <a:lnTo>
                    <a:pt x="448" y="165"/>
                  </a:lnTo>
                  <a:lnTo>
                    <a:pt x="448" y="165"/>
                  </a:lnTo>
                  <a:lnTo>
                    <a:pt x="448" y="165"/>
                  </a:lnTo>
                  <a:lnTo>
                    <a:pt x="450" y="165"/>
                  </a:lnTo>
                  <a:lnTo>
                    <a:pt x="450" y="164"/>
                  </a:lnTo>
                  <a:lnTo>
                    <a:pt x="450" y="164"/>
                  </a:lnTo>
                  <a:lnTo>
                    <a:pt x="451" y="164"/>
                  </a:lnTo>
                  <a:lnTo>
                    <a:pt x="451" y="162"/>
                  </a:lnTo>
                  <a:lnTo>
                    <a:pt x="451" y="162"/>
                  </a:lnTo>
                  <a:lnTo>
                    <a:pt x="453" y="162"/>
                  </a:lnTo>
                  <a:lnTo>
                    <a:pt x="453" y="164"/>
                  </a:lnTo>
                  <a:lnTo>
                    <a:pt x="453" y="164"/>
                  </a:lnTo>
                  <a:lnTo>
                    <a:pt x="456" y="162"/>
                  </a:lnTo>
                  <a:lnTo>
                    <a:pt x="458" y="164"/>
                  </a:lnTo>
                  <a:lnTo>
                    <a:pt x="459" y="164"/>
                  </a:lnTo>
                  <a:lnTo>
                    <a:pt x="461" y="164"/>
                  </a:lnTo>
                  <a:lnTo>
                    <a:pt x="461" y="164"/>
                  </a:lnTo>
                  <a:lnTo>
                    <a:pt x="462" y="164"/>
                  </a:lnTo>
                  <a:lnTo>
                    <a:pt x="462" y="164"/>
                  </a:lnTo>
                  <a:lnTo>
                    <a:pt x="462" y="164"/>
                  </a:lnTo>
                  <a:lnTo>
                    <a:pt x="464" y="164"/>
                  </a:lnTo>
                  <a:lnTo>
                    <a:pt x="464" y="162"/>
                  </a:lnTo>
                  <a:lnTo>
                    <a:pt x="464" y="161"/>
                  </a:lnTo>
                  <a:lnTo>
                    <a:pt x="464" y="161"/>
                  </a:lnTo>
                  <a:lnTo>
                    <a:pt x="464" y="159"/>
                  </a:lnTo>
                  <a:lnTo>
                    <a:pt x="464" y="161"/>
                  </a:lnTo>
                  <a:lnTo>
                    <a:pt x="464" y="159"/>
                  </a:lnTo>
                  <a:lnTo>
                    <a:pt x="464" y="159"/>
                  </a:lnTo>
                  <a:lnTo>
                    <a:pt x="464" y="159"/>
                  </a:lnTo>
                  <a:lnTo>
                    <a:pt x="466" y="159"/>
                  </a:lnTo>
                  <a:lnTo>
                    <a:pt x="466" y="159"/>
                  </a:lnTo>
                  <a:lnTo>
                    <a:pt x="467" y="158"/>
                  </a:lnTo>
                  <a:lnTo>
                    <a:pt x="467" y="158"/>
                  </a:lnTo>
                  <a:lnTo>
                    <a:pt x="466" y="158"/>
                  </a:lnTo>
                  <a:lnTo>
                    <a:pt x="467" y="156"/>
                  </a:lnTo>
                  <a:lnTo>
                    <a:pt x="467" y="156"/>
                  </a:lnTo>
                  <a:lnTo>
                    <a:pt x="467" y="154"/>
                  </a:lnTo>
                  <a:close/>
                  <a:moveTo>
                    <a:pt x="1476" y="148"/>
                  </a:moveTo>
                  <a:lnTo>
                    <a:pt x="1478" y="148"/>
                  </a:lnTo>
                  <a:lnTo>
                    <a:pt x="1480" y="150"/>
                  </a:lnTo>
                  <a:lnTo>
                    <a:pt x="1481" y="150"/>
                  </a:lnTo>
                  <a:lnTo>
                    <a:pt x="1481" y="151"/>
                  </a:lnTo>
                  <a:lnTo>
                    <a:pt x="1480" y="154"/>
                  </a:lnTo>
                  <a:lnTo>
                    <a:pt x="1478" y="156"/>
                  </a:lnTo>
                  <a:lnTo>
                    <a:pt x="1476" y="159"/>
                  </a:lnTo>
                  <a:lnTo>
                    <a:pt x="1475" y="161"/>
                  </a:lnTo>
                  <a:lnTo>
                    <a:pt x="1473" y="161"/>
                  </a:lnTo>
                  <a:lnTo>
                    <a:pt x="1472" y="161"/>
                  </a:lnTo>
                  <a:lnTo>
                    <a:pt x="1472" y="161"/>
                  </a:lnTo>
                  <a:lnTo>
                    <a:pt x="1472" y="162"/>
                  </a:lnTo>
                  <a:lnTo>
                    <a:pt x="1472" y="162"/>
                  </a:lnTo>
                  <a:lnTo>
                    <a:pt x="1470" y="162"/>
                  </a:lnTo>
                  <a:lnTo>
                    <a:pt x="1470" y="161"/>
                  </a:lnTo>
                  <a:lnTo>
                    <a:pt x="1468" y="161"/>
                  </a:lnTo>
                  <a:lnTo>
                    <a:pt x="1468" y="158"/>
                  </a:lnTo>
                  <a:lnTo>
                    <a:pt x="1470" y="156"/>
                  </a:lnTo>
                  <a:lnTo>
                    <a:pt x="1473" y="151"/>
                  </a:lnTo>
                  <a:lnTo>
                    <a:pt x="1476" y="148"/>
                  </a:lnTo>
                  <a:close/>
                  <a:moveTo>
                    <a:pt x="1521" y="134"/>
                  </a:moveTo>
                  <a:lnTo>
                    <a:pt x="1522" y="136"/>
                  </a:lnTo>
                  <a:lnTo>
                    <a:pt x="1525" y="137"/>
                  </a:lnTo>
                  <a:lnTo>
                    <a:pt x="1528" y="140"/>
                  </a:lnTo>
                  <a:lnTo>
                    <a:pt x="1530" y="140"/>
                  </a:lnTo>
                  <a:lnTo>
                    <a:pt x="1530" y="142"/>
                  </a:lnTo>
                  <a:lnTo>
                    <a:pt x="1530" y="142"/>
                  </a:lnTo>
                  <a:lnTo>
                    <a:pt x="1527" y="140"/>
                  </a:lnTo>
                  <a:lnTo>
                    <a:pt x="1525" y="140"/>
                  </a:lnTo>
                  <a:lnTo>
                    <a:pt x="1524" y="140"/>
                  </a:lnTo>
                  <a:lnTo>
                    <a:pt x="1522" y="140"/>
                  </a:lnTo>
                  <a:lnTo>
                    <a:pt x="1521" y="140"/>
                  </a:lnTo>
                  <a:lnTo>
                    <a:pt x="1521" y="139"/>
                  </a:lnTo>
                  <a:lnTo>
                    <a:pt x="1521" y="137"/>
                  </a:lnTo>
                  <a:lnTo>
                    <a:pt x="1519" y="136"/>
                  </a:lnTo>
                  <a:lnTo>
                    <a:pt x="1519" y="136"/>
                  </a:lnTo>
                  <a:lnTo>
                    <a:pt x="1521" y="136"/>
                  </a:lnTo>
                  <a:lnTo>
                    <a:pt x="1521" y="134"/>
                  </a:lnTo>
                  <a:close/>
                  <a:moveTo>
                    <a:pt x="341" y="80"/>
                  </a:moveTo>
                  <a:lnTo>
                    <a:pt x="343" y="80"/>
                  </a:lnTo>
                  <a:lnTo>
                    <a:pt x="343" y="82"/>
                  </a:lnTo>
                  <a:lnTo>
                    <a:pt x="344" y="85"/>
                  </a:lnTo>
                  <a:lnTo>
                    <a:pt x="344" y="87"/>
                  </a:lnTo>
                  <a:lnTo>
                    <a:pt x="344" y="87"/>
                  </a:lnTo>
                  <a:lnTo>
                    <a:pt x="344" y="87"/>
                  </a:lnTo>
                  <a:lnTo>
                    <a:pt x="344" y="88"/>
                  </a:lnTo>
                  <a:lnTo>
                    <a:pt x="346" y="90"/>
                  </a:lnTo>
                  <a:lnTo>
                    <a:pt x="346" y="90"/>
                  </a:lnTo>
                  <a:lnTo>
                    <a:pt x="346" y="91"/>
                  </a:lnTo>
                  <a:lnTo>
                    <a:pt x="347" y="93"/>
                  </a:lnTo>
                  <a:lnTo>
                    <a:pt x="347" y="93"/>
                  </a:lnTo>
                  <a:lnTo>
                    <a:pt x="347" y="95"/>
                  </a:lnTo>
                  <a:lnTo>
                    <a:pt x="347" y="95"/>
                  </a:lnTo>
                  <a:lnTo>
                    <a:pt x="346" y="96"/>
                  </a:lnTo>
                  <a:lnTo>
                    <a:pt x="346" y="96"/>
                  </a:lnTo>
                  <a:lnTo>
                    <a:pt x="347" y="99"/>
                  </a:lnTo>
                  <a:lnTo>
                    <a:pt x="349" y="101"/>
                  </a:lnTo>
                  <a:lnTo>
                    <a:pt x="352" y="101"/>
                  </a:lnTo>
                  <a:lnTo>
                    <a:pt x="352" y="101"/>
                  </a:lnTo>
                  <a:lnTo>
                    <a:pt x="352" y="102"/>
                  </a:lnTo>
                  <a:lnTo>
                    <a:pt x="349" y="102"/>
                  </a:lnTo>
                  <a:lnTo>
                    <a:pt x="347" y="101"/>
                  </a:lnTo>
                  <a:lnTo>
                    <a:pt x="346" y="99"/>
                  </a:lnTo>
                  <a:lnTo>
                    <a:pt x="346" y="98"/>
                  </a:lnTo>
                  <a:lnTo>
                    <a:pt x="344" y="95"/>
                  </a:lnTo>
                  <a:lnTo>
                    <a:pt x="344" y="93"/>
                  </a:lnTo>
                  <a:lnTo>
                    <a:pt x="343" y="91"/>
                  </a:lnTo>
                  <a:lnTo>
                    <a:pt x="341" y="91"/>
                  </a:lnTo>
                  <a:lnTo>
                    <a:pt x="341" y="91"/>
                  </a:lnTo>
                  <a:lnTo>
                    <a:pt x="341" y="90"/>
                  </a:lnTo>
                  <a:lnTo>
                    <a:pt x="343" y="90"/>
                  </a:lnTo>
                  <a:lnTo>
                    <a:pt x="341" y="88"/>
                  </a:lnTo>
                  <a:lnTo>
                    <a:pt x="341" y="88"/>
                  </a:lnTo>
                  <a:lnTo>
                    <a:pt x="339" y="88"/>
                  </a:lnTo>
                  <a:lnTo>
                    <a:pt x="339" y="88"/>
                  </a:lnTo>
                  <a:lnTo>
                    <a:pt x="339" y="87"/>
                  </a:lnTo>
                  <a:lnTo>
                    <a:pt x="339" y="87"/>
                  </a:lnTo>
                  <a:lnTo>
                    <a:pt x="339" y="87"/>
                  </a:lnTo>
                  <a:lnTo>
                    <a:pt x="339" y="85"/>
                  </a:lnTo>
                  <a:lnTo>
                    <a:pt x="339" y="85"/>
                  </a:lnTo>
                  <a:lnTo>
                    <a:pt x="341" y="85"/>
                  </a:lnTo>
                  <a:lnTo>
                    <a:pt x="341" y="84"/>
                  </a:lnTo>
                  <a:lnTo>
                    <a:pt x="341" y="84"/>
                  </a:lnTo>
                  <a:lnTo>
                    <a:pt x="341" y="82"/>
                  </a:lnTo>
                  <a:lnTo>
                    <a:pt x="341" y="80"/>
                  </a:lnTo>
                  <a:lnTo>
                    <a:pt x="341" y="80"/>
                  </a:lnTo>
                  <a:close/>
                  <a:moveTo>
                    <a:pt x="1577" y="74"/>
                  </a:moveTo>
                  <a:lnTo>
                    <a:pt x="1579" y="74"/>
                  </a:lnTo>
                  <a:lnTo>
                    <a:pt x="1579" y="76"/>
                  </a:lnTo>
                  <a:lnTo>
                    <a:pt x="1579" y="77"/>
                  </a:lnTo>
                  <a:lnTo>
                    <a:pt x="1577" y="79"/>
                  </a:lnTo>
                  <a:lnTo>
                    <a:pt x="1577" y="79"/>
                  </a:lnTo>
                  <a:lnTo>
                    <a:pt x="1577" y="79"/>
                  </a:lnTo>
                  <a:lnTo>
                    <a:pt x="1577" y="79"/>
                  </a:lnTo>
                  <a:lnTo>
                    <a:pt x="1576" y="79"/>
                  </a:lnTo>
                  <a:lnTo>
                    <a:pt x="1576" y="77"/>
                  </a:lnTo>
                  <a:lnTo>
                    <a:pt x="1577" y="76"/>
                  </a:lnTo>
                  <a:lnTo>
                    <a:pt x="1577" y="76"/>
                  </a:lnTo>
                  <a:lnTo>
                    <a:pt x="1577" y="74"/>
                  </a:lnTo>
                  <a:lnTo>
                    <a:pt x="1577" y="74"/>
                  </a:lnTo>
                  <a:close/>
                  <a:moveTo>
                    <a:pt x="1481" y="73"/>
                  </a:moveTo>
                  <a:lnTo>
                    <a:pt x="1483" y="74"/>
                  </a:lnTo>
                  <a:lnTo>
                    <a:pt x="1484" y="74"/>
                  </a:lnTo>
                  <a:lnTo>
                    <a:pt x="1484" y="76"/>
                  </a:lnTo>
                  <a:lnTo>
                    <a:pt x="1484" y="77"/>
                  </a:lnTo>
                  <a:lnTo>
                    <a:pt x="1484" y="80"/>
                  </a:lnTo>
                  <a:lnTo>
                    <a:pt x="1484" y="80"/>
                  </a:lnTo>
                  <a:lnTo>
                    <a:pt x="1486" y="82"/>
                  </a:lnTo>
                  <a:lnTo>
                    <a:pt x="1486" y="84"/>
                  </a:lnTo>
                  <a:lnTo>
                    <a:pt x="1486" y="85"/>
                  </a:lnTo>
                  <a:lnTo>
                    <a:pt x="1487" y="87"/>
                  </a:lnTo>
                  <a:lnTo>
                    <a:pt x="1487" y="88"/>
                  </a:lnTo>
                  <a:lnTo>
                    <a:pt x="1489" y="88"/>
                  </a:lnTo>
                  <a:lnTo>
                    <a:pt x="1489" y="90"/>
                  </a:lnTo>
                  <a:lnTo>
                    <a:pt x="1487" y="95"/>
                  </a:lnTo>
                  <a:lnTo>
                    <a:pt x="1487" y="96"/>
                  </a:lnTo>
                  <a:lnTo>
                    <a:pt x="1487" y="96"/>
                  </a:lnTo>
                  <a:lnTo>
                    <a:pt x="1487" y="96"/>
                  </a:lnTo>
                  <a:lnTo>
                    <a:pt x="1487" y="96"/>
                  </a:lnTo>
                  <a:lnTo>
                    <a:pt x="1489" y="96"/>
                  </a:lnTo>
                  <a:lnTo>
                    <a:pt x="1491" y="96"/>
                  </a:lnTo>
                  <a:lnTo>
                    <a:pt x="1491" y="98"/>
                  </a:lnTo>
                  <a:lnTo>
                    <a:pt x="1491" y="99"/>
                  </a:lnTo>
                  <a:lnTo>
                    <a:pt x="1491" y="99"/>
                  </a:lnTo>
                  <a:lnTo>
                    <a:pt x="1491" y="99"/>
                  </a:lnTo>
                  <a:lnTo>
                    <a:pt x="1491" y="101"/>
                  </a:lnTo>
                  <a:lnTo>
                    <a:pt x="1491" y="101"/>
                  </a:lnTo>
                  <a:lnTo>
                    <a:pt x="1491" y="102"/>
                  </a:lnTo>
                  <a:lnTo>
                    <a:pt x="1491" y="102"/>
                  </a:lnTo>
                  <a:lnTo>
                    <a:pt x="1491" y="104"/>
                  </a:lnTo>
                  <a:lnTo>
                    <a:pt x="1491" y="104"/>
                  </a:lnTo>
                  <a:lnTo>
                    <a:pt x="1492" y="106"/>
                  </a:lnTo>
                  <a:lnTo>
                    <a:pt x="1492" y="109"/>
                  </a:lnTo>
                  <a:lnTo>
                    <a:pt x="1492" y="109"/>
                  </a:lnTo>
                  <a:lnTo>
                    <a:pt x="1492" y="110"/>
                  </a:lnTo>
                  <a:lnTo>
                    <a:pt x="1492" y="110"/>
                  </a:lnTo>
                  <a:lnTo>
                    <a:pt x="1492" y="112"/>
                  </a:lnTo>
                  <a:lnTo>
                    <a:pt x="1491" y="112"/>
                  </a:lnTo>
                  <a:lnTo>
                    <a:pt x="1491" y="112"/>
                  </a:lnTo>
                  <a:lnTo>
                    <a:pt x="1491" y="112"/>
                  </a:lnTo>
                  <a:lnTo>
                    <a:pt x="1491" y="112"/>
                  </a:lnTo>
                  <a:lnTo>
                    <a:pt x="1489" y="113"/>
                  </a:lnTo>
                  <a:lnTo>
                    <a:pt x="1489" y="115"/>
                  </a:lnTo>
                  <a:lnTo>
                    <a:pt x="1489" y="115"/>
                  </a:lnTo>
                  <a:lnTo>
                    <a:pt x="1491" y="115"/>
                  </a:lnTo>
                  <a:lnTo>
                    <a:pt x="1491" y="117"/>
                  </a:lnTo>
                  <a:lnTo>
                    <a:pt x="1492" y="118"/>
                  </a:lnTo>
                  <a:lnTo>
                    <a:pt x="1492" y="118"/>
                  </a:lnTo>
                  <a:lnTo>
                    <a:pt x="1494" y="118"/>
                  </a:lnTo>
                  <a:lnTo>
                    <a:pt x="1494" y="118"/>
                  </a:lnTo>
                  <a:lnTo>
                    <a:pt x="1495" y="118"/>
                  </a:lnTo>
                  <a:lnTo>
                    <a:pt x="1495" y="118"/>
                  </a:lnTo>
                  <a:lnTo>
                    <a:pt x="1495" y="118"/>
                  </a:lnTo>
                  <a:lnTo>
                    <a:pt x="1495" y="118"/>
                  </a:lnTo>
                  <a:lnTo>
                    <a:pt x="1498" y="120"/>
                  </a:lnTo>
                  <a:lnTo>
                    <a:pt x="1498" y="121"/>
                  </a:lnTo>
                  <a:lnTo>
                    <a:pt x="1498" y="123"/>
                  </a:lnTo>
                  <a:lnTo>
                    <a:pt x="1500" y="125"/>
                  </a:lnTo>
                  <a:lnTo>
                    <a:pt x="1502" y="125"/>
                  </a:lnTo>
                  <a:lnTo>
                    <a:pt x="1502" y="126"/>
                  </a:lnTo>
                  <a:lnTo>
                    <a:pt x="1502" y="128"/>
                  </a:lnTo>
                  <a:lnTo>
                    <a:pt x="1502" y="128"/>
                  </a:lnTo>
                  <a:lnTo>
                    <a:pt x="1502" y="128"/>
                  </a:lnTo>
                  <a:lnTo>
                    <a:pt x="1502" y="128"/>
                  </a:lnTo>
                  <a:lnTo>
                    <a:pt x="1502" y="128"/>
                  </a:lnTo>
                  <a:lnTo>
                    <a:pt x="1502" y="129"/>
                  </a:lnTo>
                  <a:lnTo>
                    <a:pt x="1502" y="131"/>
                  </a:lnTo>
                  <a:lnTo>
                    <a:pt x="1502" y="132"/>
                  </a:lnTo>
                  <a:lnTo>
                    <a:pt x="1502" y="134"/>
                  </a:lnTo>
                  <a:lnTo>
                    <a:pt x="1503" y="134"/>
                  </a:lnTo>
                  <a:lnTo>
                    <a:pt x="1503" y="136"/>
                  </a:lnTo>
                  <a:lnTo>
                    <a:pt x="1505" y="139"/>
                  </a:lnTo>
                  <a:lnTo>
                    <a:pt x="1506" y="140"/>
                  </a:lnTo>
                  <a:lnTo>
                    <a:pt x="1506" y="142"/>
                  </a:lnTo>
                  <a:lnTo>
                    <a:pt x="1506" y="142"/>
                  </a:lnTo>
                  <a:lnTo>
                    <a:pt x="1508" y="142"/>
                  </a:lnTo>
                  <a:lnTo>
                    <a:pt x="1508" y="142"/>
                  </a:lnTo>
                  <a:lnTo>
                    <a:pt x="1508" y="143"/>
                  </a:lnTo>
                  <a:lnTo>
                    <a:pt x="1508" y="143"/>
                  </a:lnTo>
                  <a:lnTo>
                    <a:pt x="1508" y="143"/>
                  </a:lnTo>
                  <a:lnTo>
                    <a:pt x="1508" y="145"/>
                  </a:lnTo>
                  <a:lnTo>
                    <a:pt x="1509" y="147"/>
                  </a:lnTo>
                  <a:lnTo>
                    <a:pt x="1509" y="147"/>
                  </a:lnTo>
                  <a:lnTo>
                    <a:pt x="1509" y="148"/>
                  </a:lnTo>
                  <a:lnTo>
                    <a:pt x="1509" y="148"/>
                  </a:lnTo>
                  <a:lnTo>
                    <a:pt x="1511" y="150"/>
                  </a:lnTo>
                  <a:lnTo>
                    <a:pt x="1511" y="150"/>
                  </a:lnTo>
                  <a:lnTo>
                    <a:pt x="1511" y="151"/>
                  </a:lnTo>
                  <a:lnTo>
                    <a:pt x="1511" y="151"/>
                  </a:lnTo>
                  <a:lnTo>
                    <a:pt x="1511" y="151"/>
                  </a:lnTo>
                  <a:lnTo>
                    <a:pt x="1509" y="151"/>
                  </a:lnTo>
                  <a:lnTo>
                    <a:pt x="1509" y="151"/>
                  </a:lnTo>
                  <a:lnTo>
                    <a:pt x="1509" y="151"/>
                  </a:lnTo>
                  <a:lnTo>
                    <a:pt x="1509" y="151"/>
                  </a:lnTo>
                  <a:lnTo>
                    <a:pt x="1508" y="151"/>
                  </a:lnTo>
                  <a:lnTo>
                    <a:pt x="1508" y="151"/>
                  </a:lnTo>
                  <a:lnTo>
                    <a:pt x="1508" y="151"/>
                  </a:lnTo>
                  <a:lnTo>
                    <a:pt x="1505" y="148"/>
                  </a:lnTo>
                  <a:lnTo>
                    <a:pt x="1505" y="148"/>
                  </a:lnTo>
                  <a:lnTo>
                    <a:pt x="1503" y="148"/>
                  </a:lnTo>
                  <a:lnTo>
                    <a:pt x="1503" y="148"/>
                  </a:lnTo>
                  <a:lnTo>
                    <a:pt x="1503" y="148"/>
                  </a:lnTo>
                  <a:lnTo>
                    <a:pt x="1503" y="148"/>
                  </a:lnTo>
                  <a:lnTo>
                    <a:pt x="1503" y="148"/>
                  </a:lnTo>
                  <a:lnTo>
                    <a:pt x="1502" y="148"/>
                  </a:lnTo>
                  <a:lnTo>
                    <a:pt x="1502" y="148"/>
                  </a:lnTo>
                  <a:lnTo>
                    <a:pt x="1502" y="148"/>
                  </a:lnTo>
                  <a:lnTo>
                    <a:pt x="1502" y="148"/>
                  </a:lnTo>
                  <a:lnTo>
                    <a:pt x="1502" y="148"/>
                  </a:lnTo>
                  <a:lnTo>
                    <a:pt x="1502" y="148"/>
                  </a:lnTo>
                  <a:lnTo>
                    <a:pt x="1500" y="148"/>
                  </a:lnTo>
                  <a:lnTo>
                    <a:pt x="1500" y="148"/>
                  </a:lnTo>
                  <a:lnTo>
                    <a:pt x="1500" y="147"/>
                  </a:lnTo>
                  <a:lnTo>
                    <a:pt x="1500" y="147"/>
                  </a:lnTo>
                  <a:lnTo>
                    <a:pt x="1500" y="145"/>
                  </a:lnTo>
                  <a:lnTo>
                    <a:pt x="1500" y="145"/>
                  </a:lnTo>
                  <a:lnTo>
                    <a:pt x="1502" y="145"/>
                  </a:lnTo>
                  <a:lnTo>
                    <a:pt x="1502" y="143"/>
                  </a:lnTo>
                  <a:lnTo>
                    <a:pt x="1502" y="143"/>
                  </a:lnTo>
                  <a:lnTo>
                    <a:pt x="1502" y="142"/>
                  </a:lnTo>
                  <a:lnTo>
                    <a:pt x="1502" y="142"/>
                  </a:lnTo>
                  <a:lnTo>
                    <a:pt x="1500" y="140"/>
                  </a:lnTo>
                  <a:lnTo>
                    <a:pt x="1500" y="140"/>
                  </a:lnTo>
                  <a:lnTo>
                    <a:pt x="1500" y="140"/>
                  </a:lnTo>
                  <a:lnTo>
                    <a:pt x="1498" y="139"/>
                  </a:lnTo>
                  <a:lnTo>
                    <a:pt x="1498" y="139"/>
                  </a:lnTo>
                  <a:lnTo>
                    <a:pt x="1498" y="139"/>
                  </a:lnTo>
                  <a:lnTo>
                    <a:pt x="1497" y="139"/>
                  </a:lnTo>
                  <a:lnTo>
                    <a:pt x="1497" y="137"/>
                  </a:lnTo>
                  <a:lnTo>
                    <a:pt x="1497" y="136"/>
                  </a:lnTo>
                  <a:lnTo>
                    <a:pt x="1497" y="134"/>
                  </a:lnTo>
                  <a:lnTo>
                    <a:pt x="1497" y="134"/>
                  </a:lnTo>
                  <a:lnTo>
                    <a:pt x="1497" y="132"/>
                  </a:lnTo>
                  <a:lnTo>
                    <a:pt x="1495" y="131"/>
                  </a:lnTo>
                  <a:lnTo>
                    <a:pt x="1495" y="129"/>
                  </a:lnTo>
                  <a:lnTo>
                    <a:pt x="1494" y="128"/>
                  </a:lnTo>
                  <a:lnTo>
                    <a:pt x="1492" y="128"/>
                  </a:lnTo>
                  <a:lnTo>
                    <a:pt x="1491" y="126"/>
                  </a:lnTo>
                  <a:lnTo>
                    <a:pt x="1491" y="126"/>
                  </a:lnTo>
                  <a:lnTo>
                    <a:pt x="1487" y="123"/>
                  </a:lnTo>
                  <a:lnTo>
                    <a:pt x="1487" y="123"/>
                  </a:lnTo>
                  <a:lnTo>
                    <a:pt x="1486" y="121"/>
                  </a:lnTo>
                  <a:lnTo>
                    <a:pt x="1486" y="121"/>
                  </a:lnTo>
                  <a:lnTo>
                    <a:pt x="1486" y="120"/>
                  </a:lnTo>
                  <a:lnTo>
                    <a:pt x="1486" y="118"/>
                  </a:lnTo>
                  <a:lnTo>
                    <a:pt x="1486" y="118"/>
                  </a:lnTo>
                  <a:lnTo>
                    <a:pt x="1486" y="118"/>
                  </a:lnTo>
                  <a:lnTo>
                    <a:pt x="1486" y="118"/>
                  </a:lnTo>
                  <a:lnTo>
                    <a:pt x="1484" y="115"/>
                  </a:lnTo>
                  <a:lnTo>
                    <a:pt x="1483" y="113"/>
                  </a:lnTo>
                  <a:lnTo>
                    <a:pt x="1483" y="113"/>
                  </a:lnTo>
                  <a:lnTo>
                    <a:pt x="1483" y="113"/>
                  </a:lnTo>
                  <a:lnTo>
                    <a:pt x="1483" y="113"/>
                  </a:lnTo>
                  <a:lnTo>
                    <a:pt x="1481" y="112"/>
                  </a:lnTo>
                  <a:lnTo>
                    <a:pt x="1481" y="110"/>
                  </a:lnTo>
                  <a:lnTo>
                    <a:pt x="1481" y="110"/>
                  </a:lnTo>
                  <a:lnTo>
                    <a:pt x="1483" y="110"/>
                  </a:lnTo>
                  <a:lnTo>
                    <a:pt x="1484" y="109"/>
                  </a:lnTo>
                  <a:lnTo>
                    <a:pt x="1484" y="109"/>
                  </a:lnTo>
                  <a:lnTo>
                    <a:pt x="1484" y="107"/>
                  </a:lnTo>
                  <a:lnTo>
                    <a:pt x="1484" y="107"/>
                  </a:lnTo>
                  <a:lnTo>
                    <a:pt x="1484" y="106"/>
                  </a:lnTo>
                  <a:lnTo>
                    <a:pt x="1484" y="106"/>
                  </a:lnTo>
                  <a:lnTo>
                    <a:pt x="1484" y="106"/>
                  </a:lnTo>
                  <a:lnTo>
                    <a:pt x="1483" y="102"/>
                  </a:lnTo>
                  <a:lnTo>
                    <a:pt x="1481" y="101"/>
                  </a:lnTo>
                  <a:lnTo>
                    <a:pt x="1481" y="99"/>
                  </a:lnTo>
                  <a:lnTo>
                    <a:pt x="1481" y="98"/>
                  </a:lnTo>
                  <a:lnTo>
                    <a:pt x="1481" y="98"/>
                  </a:lnTo>
                  <a:lnTo>
                    <a:pt x="1481" y="93"/>
                  </a:lnTo>
                  <a:lnTo>
                    <a:pt x="1481" y="91"/>
                  </a:lnTo>
                  <a:lnTo>
                    <a:pt x="1481" y="90"/>
                  </a:lnTo>
                  <a:lnTo>
                    <a:pt x="1481" y="90"/>
                  </a:lnTo>
                  <a:lnTo>
                    <a:pt x="1483" y="90"/>
                  </a:lnTo>
                  <a:lnTo>
                    <a:pt x="1483" y="88"/>
                  </a:lnTo>
                  <a:lnTo>
                    <a:pt x="1483" y="84"/>
                  </a:lnTo>
                  <a:lnTo>
                    <a:pt x="1483" y="84"/>
                  </a:lnTo>
                  <a:lnTo>
                    <a:pt x="1483" y="84"/>
                  </a:lnTo>
                  <a:lnTo>
                    <a:pt x="1483" y="85"/>
                  </a:lnTo>
                  <a:lnTo>
                    <a:pt x="1481" y="88"/>
                  </a:lnTo>
                  <a:lnTo>
                    <a:pt x="1481" y="88"/>
                  </a:lnTo>
                  <a:lnTo>
                    <a:pt x="1480" y="87"/>
                  </a:lnTo>
                  <a:lnTo>
                    <a:pt x="1480" y="87"/>
                  </a:lnTo>
                  <a:lnTo>
                    <a:pt x="1480" y="87"/>
                  </a:lnTo>
                  <a:lnTo>
                    <a:pt x="1481" y="85"/>
                  </a:lnTo>
                  <a:lnTo>
                    <a:pt x="1480" y="85"/>
                  </a:lnTo>
                  <a:lnTo>
                    <a:pt x="1480" y="84"/>
                  </a:lnTo>
                  <a:lnTo>
                    <a:pt x="1481" y="82"/>
                  </a:lnTo>
                  <a:lnTo>
                    <a:pt x="1481" y="80"/>
                  </a:lnTo>
                  <a:lnTo>
                    <a:pt x="1481" y="80"/>
                  </a:lnTo>
                  <a:lnTo>
                    <a:pt x="1481" y="80"/>
                  </a:lnTo>
                  <a:lnTo>
                    <a:pt x="1481" y="79"/>
                  </a:lnTo>
                  <a:lnTo>
                    <a:pt x="1481" y="79"/>
                  </a:lnTo>
                  <a:lnTo>
                    <a:pt x="1481" y="77"/>
                  </a:lnTo>
                  <a:lnTo>
                    <a:pt x="1481" y="76"/>
                  </a:lnTo>
                  <a:lnTo>
                    <a:pt x="1481" y="74"/>
                  </a:lnTo>
                  <a:lnTo>
                    <a:pt x="1481" y="74"/>
                  </a:lnTo>
                  <a:lnTo>
                    <a:pt x="1481" y="74"/>
                  </a:lnTo>
                  <a:lnTo>
                    <a:pt x="1481" y="73"/>
                  </a:lnTo>
                  <a:close/>
                  <a:moveTo>
                    <a:pt x="1519" y="57"/>
                  </a:moveTo>
                  <a:lnTo>
                    <a:pt x="1519" y="57"/>
                  </a:lnTo>
                  <a:lnTo>
                    <a:pt x="1519" y="58"/>
                  </a:lnTo>
                  <a:lnTo>
                    <a:pt x="1521" y="60"/>
                  </a:lnTo>
                  <a:lnTo>
                    <a:pt x="1521" y="60"/>
                  </a:lnTo>
                  <a:lnTo>
                    <a:pt x="1521" y="60"/>
                  </a:lnTo>
                  <a:lnTo>
                    <a:pt x="1521" y="60"/>
                  </a:lnTo>
                  <a:lnTo>
                    <a:pt x="1522" y="60"/>
                  </a:lnTo>
                  <a:lnTo>
                    <a:pt x="1524" y="58"/>
                  </a:lnTo>
                  <a:lnTo>
                    <a:pt x="1524" y="58"/>
                  </a:lnTo>
                  <a:lnTo>
                    <a:pt x="1524" y="58"/>
                  </a:lnTo>
                  <a:lnTo>
                    <a:pt x="1524" y="57"/>
                  </a:lnTo>
                  <a:lnTo>
                    <a:pt x="1522" y="58"/>
                  </a:lnTo>
                  <a:lnTo>
                    <a:pt x="1521" y="58"/>
                  </a:lnTo>
                  <a:lnTo>
                    <a:pt x="1521" y="58"/>
                  </a:lnTo>
                  <a:lnTo>
                    <a:pt x="1521" y="57"/>
                  </a:lnTo>
                  <a:lnTo>
                    <a:pt x="1519" y="57"/>
                  </a:lnTo>
                  <a:close/>
                  <a:moveTo>
                    <a:pt x="1536" y="52"/>
                  </a:moveTo>
                  <a:lnTo>
                    <a:pt x="1535" y="52"/>
                  </a:lnTo>
                  <a:lnTo>
                    <a:pt x="1535" y="54"/>
                  </a:lnTo>
                  <a:lnTo>
                    <a:pt x="1535" y="54"/>
                  </a:lnTo>
                  <a:lnTo>
                    <a:pt x="1535" y="55"/>
                  </a:lnTo>
                  <a:lnTo>
                    <a:pt x="1535" y="55"/>
                  </a:lnTo>
                  <a:lnTo>
                    <a:pt x="1536" y="55"/>
                  </a:lnTo>
                  <a:lnTo>
                    <a:pt x="1538" y="57"/>
                  </a:lnTo>
                  <a:lnTo>
                    <a:pt x="1538" y="57"/>
                  </a:lnTo>
                  <a:lnTo>
                    <a:pt x="1539" y="57"/>
                  </a:lnTo>
                  <a:lnTo>
                    <a:pt x="1539" y="55"/>
                  </a:lnTo>
                  <a:lnTo>
                    <a:pt x="1539" y="55"/>
                  </a:lnTo>
                  <a:lnTo>
                    <a:pt x="1538" y="54"/>
                  </a:lnTo>
                  <a:lnTo>
                    <a:pt x="1538" y="54"/>
                  </a:lnTo>
                  <a:lnTo>
                    <a:pt x="1538" y="54"/>
                  </a:lnTo>
                  <a:lnTo>
                    <a:pt x="1536" y="54"/>
                  </a:lnTo>
                  <a:lnTo>
                    <a:pt x="1536" y="52"/>
                  </a:lnTo>
                  <a:close/>
                  <a:moveTo>
                    <a:pt x="1480" y="49"/>
                  </a:moveTo>
                  <a:lnTo>
                    <a:pt x="1481" y="49"/>
                  </a:lnTo>
                  <a:lnTo>
                    <a:pt x="1483" y="50"/>
                  </a:lnTo>
                  <a:lnTo>
                    <a:pt x="1483" y="52"/>
                  </a:lnTo>
                  <a:lnTo>
                    <a:pt x="1484" y="54"/>
                  </a:lnTo>
                  <a:lnTo>
                    <a:pt x="1484" y="55"/>
                  </a:lnTo>
                  <a:lnTo>
                    <a:pt x="1483" y="55"/>
                  </a:lnTo>
                  <a:lnTo>
                    <a:pt x="1483" y="55"/>
                  </a:lnTo>
                  <a:lnTo>
                    <a:pt x="1483" y="57"/>
                  </a:lnTo>
                  <a:lnTo>
                    <a:pt x="1481" y="58"/>
                  </a:lnTo>
                  <a:lnTo>
                    <a:pt x="1481" y="58"/>
                  </a:lnTo>
                  <a:lnTo>
                    <a:pt x="1480" y="58"/>
                  </a:lnTo>
                  <a:lnTo>
                    <a:pt x="1480" y="60"/>
                  </a:lnTo>
                  <a:lnTo>
                    <a:pt x="1480" y="60"/>
                  </a:lnTo>
                  <a:lnTo>
                    <a:pt x="1478" y="60"/>
                  </a:lnTo>
                  <a:lnTo>
                    <a:pt x="1476" y="60"/>
                  </a:lnTo>
                  <a:lnTo>
                    <a:pt x="1476" y="60"/>
                  </a:lnTo>
                  <a:lnTo>
                    <a:pt x="1478" y="58"/>
                  </a:lnTo>
                  <a:lnTo>
                    <a:pt x="1478" y="57"/>
                  </a:lnTo>
                  <a:lnTo>
                    <a:pt x="1478" y="57"/>
                  </a:lnTo>
                  <a:lnTo>
                    <a:pt x="1476" y="57"/>
                  </a:lnTo>
                  <a:lnTo>
                    <a:pt x="1478" y="57"/>
                  </a:lnTo>
                  <a:lnTo>
                    <a:pt x="1478" y="55"/>
                  </a:lnTo>
                  <a:lnTo>
                    <a:pt x="1478" y="54"/>
                  </a:lnTo>
                  <a:lnTo>
                    <a:pt x="1480" y="52"/>
                  </a:lnTo>
                  <a:lnTo>
                    <a:pt x="1480" y="49"/>
                  </a:lnTo>
                  <a:lnTo>
                    <a:pt x="1480" y="49"/>
                  </a:lnTo>
                  <a:close/>
                  <a:moveTo>
                    <a:pt x="1320" y="35"/>
                  </a:moveTo>
                  <a:lnTo>
                    <a:pt x="1320" y="35"/>
                  </a:lnTo>
                  <a:lnTo>
                    <a:pt x="1322" y="35"/>
                  </a:lnTo>
                  <a:lnTo>
                    <a:pt x="1322" y="36"/>
                  </a:lnTo>
                  <a:lnTo>
                    <a:pt x="1322" y="36"/>
                  </a:lnTo>
                  <a:lnTo>
                    <a:pt x="1322" y="36"/>
                  </a:lnTo>
                  <a:lnTo>
                    <a:pt x="1322" y="36"/>
                  </a:lnTo>
                  <a:lnTo>
                    <a:pt x="1322" y="38"/>
                  </a:lnTo>
                  <a:lnTo>
                    <a:pt x="1322" y="39"/>
                  </a:lnTo>
                  <a:lnTo>
                    <a:pt x="1322" y="39"/>
                  </a:lnTo>
                  <a:lnTo>
                    <a:pt x="1322" y="39"/>
                  </a:lnTo>
                  <a:lnTo>
                    <a:pt x="1322" y="39"/>
                  </a:lnTo>
                  <a:lnTo>
                    <a:pt x="1320" y="39"/>
                  </a:lnTo>
                  <a:lnTo>
                    <a:pt x="1320" y="39"/>
                  </a:lnTo>
                  <a:lnTo>
                    <a:pt x="1320" y="39"/>
                  </a:lnTo>
                  <a:lnTo>
                    <a:pt x="1320" y="38"/>
                  </a:lnTo>
                  <a:lnTo>
                    <a:pt x="1319" y="38"/>
                  </a:lnTo>
                  <a:lnTo>
                    <a:pt x="1319" y="36"/>
                  </a:lnTo>
                  <a:lnTo>
                    <a:pt x="1319" y="36"/>
                  </a:lnTo>
                  <a:lnTo>
                    <a:pt x="1319" y="36"/>
                  </a:lnTo>
                  <a:lnTo>
                    <a:pt x="1317" y="36"/>
                  </a:lnTo>
                  <a:lnTo>
                    <a:pt x="1317" y="35"/>
                  </a:lnTo>
                  <a:lnTo>
                    <a:pt x="1317" y="35"/>
                  </a:lnTo>
                  <a:lnTo>
                    <a:pt x="1317" y="35"/>
                  </a:lnTo>
                  <a:lnTo>
                    <a:pt x="1319" y="35"/>
                  </a:lnTo>
                  <a:lnTo>
                    <a:pt x="1320" y="35"/>
                  </a:lnTo>
                  <a:close/>
                  <a:moveTo>
                    <a:pt x="1524" y="28"/>
                  </a:moveTo>
                  <a:lnTo>
                    <a:pt x="1524" y="28"/>
                  </a:lnTo>
                  <a:lnTo>
                    <a:pt x="1524" y="30"/>
                  </a:lnTo>
                  <a:lnTo>
                    <a:pt x="1524" y="30"/>
                  </a:lnTo>
                  <a:lnTo>
                    <a:pt x="1524" y="30"/>
                  </a:lnTo>
                  <a:lnTo>
                    <a:pt x="1525" y="30"/>
                  </a:lnTo>
                  <a:lnTo>
                    <a:pt x="1525" y="32"/>
                  </a:lnTo>
                  <a:lnTo>
                    <a:pt x="1525" y="32"/>
                  </a:lnTo>
                  <a:lnTo>
                    <a:pt x="1524" y="32"/>
                  </a:lnTo>
                  <a:lnTo>
                    <a:pt x="1524" y="33"/>
                  </a:lnTo>
                  <a:lnTo>
                    <a:pt x="1527" y="32"/>
                  </a:lnTo>
                  <a:lnTo>
                    <a:pt x="1527" y="32"/>
                  </a:lnTo>
                  <a:lnTo>
                    <a:pt x="1527" y="30"/>
                  </a:lnTo>
                  <a:lnTo>
                    <a:pt x="1527" y="30"/>
                  </a:lnTo>
                  <a:lnTo>
                    <a:pt x="1525" y="30"/>
                  </a:lnTo>
                  <a:lnTo>
                    <a:pt x="1525" y="30"/>
                  </a:lnTo>
                  <a:lnTo>
                    <a:pt x="1525" y="28"/>
                  </a:lnTo>
                  <a:lnTo>
                    <a:pt x="1525" y="28"/>
                  </a:lnTo>
                  <a:lnTo>
                    <a:pt x="1524" y="28"/>
                  </a:lnTo>
                  <a:close/>
                  <a:moveTo>
                    <a:pt x="1489" y="27"/>
                  </a:moveTo>
                  <a:lnTo>
                    <a:pt x="1491" y="27"/>
                  </a:lnTo>
                  <a:lnTo>
                    <a:pt x="1492" y="28"/>
                  </a:lnTo>
                  <a:lnTo>
                    <a:pt x="1492" y="30"/>
                  </a:lnTo>
                  <a:lnTo>
                    <a:pt x="1489" y="33"/>
                  </a:lnTo>
                  <a:lnTo>
                    <a:pt x="1486" y="35"/>
                  </a:lnTo>
                  <a:lnTo>
                    <a:pt x="1486" y="35"/>
                  </a:lnTo>
                  <a:lnTo>
                    <a:pt x="1484" y="35"/>
                  </a:lnTo>
                  <a:lnTo>
                    <a:pt x="1484" y="35"/>
                  </a:lnTo>
                  <a:lnTo>
                    <a:pt x="1484" y="33"/>
                  </a:lnTo>
                  <a:lnTo>
                    <a:pt x="1484" y="33"/>
                  </a:lnTo>
                  <a:lnTo>
                    <a:pt x="1484" y="32"/>
                  </a:lnTo>
                  <a:lnTo>
                    <a:pt x="1484" y="30"/>
                  </a:lnTo>
                  <a:lnTo>
                    <a:pt x="1486" y="28"/>
                  </a:lnTo>
                  <a:lnTo>
                    <a:pt x="1487" y="27"/>
                  </a:lnTo>
                  <a:lnTo>
                    <a:pt x="1489" y="27"/>
                  </a:lnTo>
                  <a:close/>
                  <a:moveTo>
                    <a:pt x="1541" y="21"/>
                  </a:moveTo>
                  <a:lnTo>
                    <a:pt x="1539" y="22"/>
                  </a:lnTo>
                  <a:lnTo>
                    <a:pt x="1539" y="22"/>
                  </a:lnTo>
                  <a:lnTo>
                    <a:pt x="1539" y="22"/>
                  </a:lnTo>
                  <a:lnTo>
                    <a:pt x="1539" y="22"/>
                  </a:lnTo>
                  <a:lnTo>
                    <a:pt x="1539" y="24"/>
                  </a:lnTo>
                  <a:lnTo>
                    <a:pt x="1541" y="24"/>
                  </a:lnTo>
                  <a:lnTo>
                    <a:pt x="1541" y="24"/>
                  </a:lnTo>
                  <a:lnTo>
                    <a:pt x="1541" y="24"/>
                  </a:lnTo>
                  <a:lnTo>
                    <a:pt x="1541" y="24"/>
                  </a:lnTo>
                  <a:lnTo>
                    <a:pt x="1541" y="22"/>
                  </a:lnTo>
                  <a:lnTo>
                    <a:pt x="1543" y="22"/>
                  </a:lnTo>
                  <a:lnTo>
                    <a:pt x="1543" y="22"/>
                  </a:lnTo>
                  <a:lnTo>
                    <a:pt x="1541" y="21"/>
                  </a:lnTo>
                  <a:close/>
                  <a:moveTo>
                    <a:pt x="1543" y="19"/>
                  </a:moveTo>
                  <a:lnTo>
                    <a:pt x="1543" y="19"/>
                  </a:lnTo>
                  <a:lnTo>
                    <a:pt x="1541" y="21"/>
                  </a:lnTo>
                  <a:lnTo>
                    <a:pt x="1543" y="21"/>
                  </a:lnTo>
                  <a:lnTo>
                    <a:pt x="1544" y="21"/>
                  </a:lnTo>
                  <a:lnTo>
                    <a:pt x="1544" y="21"/>
                  </a:lnTo>
                  <a:lnTo>
                    <a:pt x="1544" y="21"/>
                  </a:lnTo>
                  <a:lnTo>
                    <a:pt x="1543" y="22"/>
                  </a:lnTo>
                  <a:lnTo>
                    <a:pt x="1543" y="22"/>
                  </a:lnTo>
                  <a:lnTo>
                    <a:pt x="1544" y="22"/>
                  </a:lnTo>
                  <a:lnTo>
                    <a:pt x="1544" y="22"/>
                  </a:lnTo>
                  <a:lnTo>
                    <a:pt x="1546" y="22"/>
                  </a:lnTo>
                  <a:lnTo>
                    <a:pt x="1546" y="21"/>
                  </a:lnTo>
                  <a:lnTo>
                    <a:pt x="1547" y="21"/>
                  </a:lnTo>
                  <a:lnTo>
                    <a:pt x="1547" y="21"/>
                  </a:lnTo>
                  <a:lnTo>
                    <a:pt x="1547" y="22"/>
                  </a:lnTo>
                  <a:lnTo>
                    <a:pt x="1547" y="22"/>
                  </a:lnTo>
                  <a:lnTo>
                    <a:pt x="1549" y="22"/>
                  </a:lnTo>
                  <a:lnTo>
                    <a:pt x="1550" y="22"/>
                  </a:lnTo>
                  <a:lnTo>
                    <a:pt x="1550" y="22"/>
                  </a:lnTo>
                  <a:lnTo>
                    <a:pt x="1550" y="24"/>
                  </a:lnTo>
                  <a:lnTo>
                    <a:pt x="1550" y="25"/>
                  </a:lnTo>
                  <a:lnTo>
                    <a:pt x="1552" y="25"/>
                  </a:lnTo>
                  <a:lnTo>
                    <a:pt x="1552" y="27"/>
                  </a:lnTo>
                  <a:lnTo>
                    <a:pt x="1552" y="27"/>
                  </a:lnTo>
                  <a:lnTo>
                    <a:pt x="1554" y="27"/>
                  </a:lnTo>
                  <a:lnTo>
                    <a:pt x="1554" y="27"/>
                  </a:lnTo>
                  <a:lnTo>
                    <a:pt x="1552" y="27"/>
                  </a:lnTo>
                  <a:lnTo>
                    <a:pt x="1554" y="28"/>
                  </a:lnTo>
                  <a:lnTo>
                    <a:pt x="1555" y="28"/>
                  </a:lnTo>
                  <a:lnTo>
                    <a:pt x="1555" y="30"/>
                  </a:lnTo>
                  <a:lnTo>
                    <a:pt x="1555" y="30"/>
                  </a:lnTo>
                  <a:lnTo>
                    <a:pt x="1557" y="30"/>
                  </a:lnTo>
                  <a:lnTo>
                    <a:pt x="1557" y="30"/>
                  </a:lnTo>
                  <a:lnTo>
                    <a:pt x="1557" y="28"/>
                  </a:lnTo>
                  <a:lnTo>
                    <a:pt x="1557" y="28"/>
                  </a:lnTo>
                  <a:lnTo>
                    <a:pt x="1558" y="27"/>
                  </a:lnTo>
                  <a:lnTo>
                    <a:pt x="1562" y="27"/>
                  </a:lnTo>
                  <a:lnTo>
                    <a:pt x="1563" y="30"/>
                  </a:lnTo>
                  <a:lnTo>
                    <a:pt x="1563" y="30"/>
                  </a:lnTo>
                  <a:lnTo>
                    <a:pt x="1562" y="30"/>
                  </a:lnTo>
                  <a:lnTo>
                    <a:pt x="1560" y="30"/>
                  </a:lnTo>
                  <a:lnTo>
                    <a:pt x="1558" y="30"/>
                  </a:lnTo>
                  <a:lnTo>
                    <a:pt x="1558" y="30"/>
                  </a:lnTo>
                  <a:lnTo>
                    <a:pt x="1558" y="32"/>
                  </a:lnTo>
                  <a:lnTo>
                    <a:pt x="1558" y="33"/>
                  </a:lnTo>
                  <a:lnTo>
                    <a:pt x="1557" y="33"/>
                  </a:lnTo>
                  <a:lnTo>
                    <a:pt x="1557" y="32"/>
                  </a:lnTo>
                  <a:lnTo>
                    <a:pt x="1557" y="32"/>
                  </a:lnTo>
                  <a:lnTo>
                    <a:pt x="1555" y="32"/>
                  </a:lnTo>
                  <a:lnTo>
                    <a:pt x="1554" y="32"/>
                  </a:lnTo>
                  <a:lnTo>
                    <a:pt x="1554" y="32"/>
                  </a:lnTo>
                  <a:lnTo>
                    <a:pt x="1552" y="33"/>
                  </a:lnTo>
                  <a:lnTo>
                    <a:pt x="1552" y="35"/>
                  </a:lnTo>
                  <a:lnTo>
                    <a:pt x="1552" y="36"/>
                  </a:lnTo>
                  <a:lnTo>
                    <a:pt x="1552" y="36"/>
                  </a:lnTo>
                  <a:lnTo>
                    <a:pt x="1554" y="38"/>
                  </a:lnTo>
                  <a:lnTo>
                    <a:pt x="1554" y="39"/>
                  </a:lnTo>
                  <a:lnTo>
                    <a:pt x="1554" y="39"/>
                  </a:lnTo>
                  <a:lnTo>
                    <a:pt x="1552" y="39"/>
                  </a:lnTo>
                  <a:lnTo>
                    <a:pt x="1552" y="39"/>
                  </a:lnTo>
                  <a:lnTo>
                    <a:pt x="1550" y="43"/>
                  </a:lnTo>
                  <a:lnTo>
                    <a:pt x="1550" y="43"/>
                  </a:lnTo>
                  <a:lnTo>
                    <a:pt x="1550" y="44"/>
                  </a:lnTo>
                  <a:lnTo>
                    <a:pt x="1550" y="44"/>
                  </a:lnTo>
                  <a:lnTo>
                    <a:pt x="1550" y="44"/>
                  </a:lnTo>
                  <a:lnTo>
                    <a:pt x="1549" y="44"/>
                  </a:lnTo>
                  <a:lnTo>
                    <a:pt x="1549" y="44"/>
                  </a:lnTo>
                  <a:lnTo>
                    <a:pt x="1549" y="46"/>
                  </a:lnTo>
                  <a:lnTo>
                    <a:pt x="1549" y="46"/>
                  </a:lnTo>
                  <a:lnTo>
                    <a:pt x="1549" y="46"/>
                  </a:lnTo>
                  <a:lnTo>
                    <a:pt x="1550" y="47"/>
                  </a:lnTo>
                  <a:lnTo>
                    <a:pt x="1550" y="47"/>
                  </a:lnTo>
                  <a:lnTo>
                    <a:pt x="1549" y="47"/>
                  </a:lnTo>
                  <a:lnTo>
                    <a:pt x="1549" y="47"/>
                  </a:lnTo>
                  <a:lnTo>
                    <a:pt x="1547" y="47"/>
                  </a:lnTo>
                  <a:lnTo>
                    <a:pt x="1547" y="47"/>
                  </a:lnTo>
                  <a:lnTo>
                    <a:pt x="1546" y="47"/>
                  </a:lnTo>
                  <a:lnTo>
                    <a:pt x="1546" y="47"/>
                  </a:lnTo>
                  <a:lnTo>
                    <a:pt x="1546" y="49"/>
                  </a:lnTo>
                  <a:lnTo>
                    <a:pt x="1547" y="49"/>
                  </a:lnTo>
                  <a:lnTo>
                    <a:pt x="1546" y="49"/>
                  </a:lnTo>
                  <a:lnTo>
                    <a:pt x="1546" y="50"/>
                  </a:lnTo>
                  <a:lnTo>
                    <a:pt x="1544" y="50"/>
                  </a:lnTo>
                  <a:lnTo>
                    <a:pt x="1544" y="52"/>
                  </a:lnTo>
                  <a:lnTo>
                    <a:pt x="1543" y="52"/>
                  </a:lnTo>
                  <a:lnTo>
                    <a:pt x="1543" y="52"/>
                  </a:lnTo>
                  <a:lnTo>
                    <a:pt x="1541" y="52"/>
                  </a:lnTo>
                  <a:lnTo>
                    <a:pt x="1541" y="54"/>
                  </a:lnTo>
                  <a:lnTo>
                    <a:pt x="1543" y="54"/>
                  </a:lnTo>
                  <a:lnTo>
                    <a:pt x="1544" y="54"/>
                  </a:lnTo>
                  <a:lnTo>
                    <a:pt x="1544" y="54"/>
                  </a:lnTo>
                  <a:lnTo>
                    <a:pt x="1544" y="54"/>
                  </a:lnTo>
                  <a:lnTo>
                    <a:pt x="1544" y="54"/>
                  </a:lnTo>
                  <a:lnTo>
                    <a:pt x="1543" y="54"/>
                  </a:lnTo>
                  <a:lnTo>
                    <a:pt x="1543" y="55"/>
                  </a:lnTo>
                  <a:lnTo>
                    <a:pt x="1541" y="54"/>
                  </a:lnTo>
                  <a:lnTo>
                    <a:pt x="1539" y="55"/>
                  </a:lnTo>
                  <a:lnTo>
                    <a:pt x="1539" y="55"/>
                  </a:lnTo>
                  <a:lnTo>
                    <a:pt x="1541" y="55"/>
                  </a:lnTo>
                  <a:lnTo>
                    <a:pt x="1544" y="57"/>
                  </a:lnTo>
                  <a:lnTo>
                    <a:pt x="1546" y="57"/>
                  </a:lnTo>
                  <a:lnTo>
                    <a:pt x="1547" y="55"/>
                  </a:lnTo>
                  <a:lnTo>
                    <a:pt x="1549" y="55"/>
                  </a:lnTo>
                  <a:lnTo>
                    <a:pt x="1549" y="57"/>
                  </a:lnTo>
                  <a:lnTo>
                    <a:pt x="1549" y="57"/>
                  </a:lnTo>
                  <a:lnTo>
                    <a:pt x="1547" y="57"/>
                  </a:lnTo>
                  <a:lnTo>
                    <a:pt x="1546" y="60"/>
                  </a:lnTo>
                  <a:lnTo>
                    <a:pt x="1544" y="60"/>
                  </a:lnTo>
                  <a:lnTo>
                    <a:pt x="1543" y="60"/>
                  </a:lnTo>
                  <a:lnTo>
                    <a:pt x="1543" y="61"/>
                  </a:lnTo>
                  <a:lnTo>
                    <a:pt x="1543" y="61"/>
                  </a:lnTo>
                  <a:lnTo>
                    <a:pt x="1543" y="61"/>
                  </a:lnTo>
                  <a:lnTo>
                    <a:pt x="1539" y="61"/>
                  </a:lnTo>
                  <a:lnTo>
                    <a:pt x="1538" y="60"/>
                  </a:lnTo>
                  <a:lnTo>
                    <a:pt x="1536" y="60"/>
                  </a:lnTo>
                  <a:lnTo>
                    <a:pt x="1536" y="60"/>
                  </a:lnTo>
                  <a:lnTo>
                    <a:pt x="1535" y="60"/>
                  </a:lnTo>
                  <a:lnTo>
                    <a:pt x="1535" y="61"/>
                  </a:lnTo>
                  <a:lnTo>
                    <a:pt x="1535" y="63"/>
                  </a:lnTo>
                  <a:lnTo>
                    <a:pt x="1536" y="66"/>
                  </a:lnTo>
                  <a:lnTo>
                    <a:pt x="1536" y="66"/>
                  </a:lnTo>
                  <a:lnTo>
                    <a:pt x="1535" y="66"/>
                  </a:lnTo>
                  <a:lnTo>
                    <a:pt x="1533" y="68"/>
                  </a:lnTo>
                  <a:lnTo>
                    <a:pt x="1533" y="68"/>
                  </a:lnTo>
                  <a:lnTo>
                    <a:pt x="1533" y="68"/>
                  </a:lnTo>
                  <a:lnTo>
                    <a:pt x="1533" y="66"/>
                  </a:lnTo>
                  <a:lnTo>
                    <a:pt x="1535" y="66"/>
                  </a:lnTo>
                  <a:lnTo>
                    <a:pt x="1535" y="65"/>
                  </a:lnTo>
                  <a:lnTo>
                    <a:pt x="1535" y="63"/>
                  </a:lnTo>
                  <a:lnTo>
                    <a:pt x="1535" y="61"/>
                  </a:lnTo>
                  <a:lnTo>
                    <a:pt x="1535" y="61"/>
                  </a:lnTo>
                  <a:lnTo>
                    <a:pt x="1533" y="61"/>
                  </a:lnTo>
                  <a:lnTo>
                    <a:pt x="1533" y="61"/>
                  </a:lnTo>
                  <a:lnTo>
                    <a:pt x="1532" y="61"/>
                  </a:lnTo>
                  <a:lnTo>
                    <a:pt x="1532" y="60"/>
                  </a:lnTo>
                  <a:lnTo>
                    <a:pt x="1532" y="60"/>
                  </a:lnTo>
                  <a:lnTo>
                    <a:pt x="1530" y="61"/>
                  </a:lnTo>
                  <a:lnTo>
                    <a:pt x="1530" y="61"/>
                  </a:lnTo>
                  <a:lnTo>
                    <a:pt x="1530" y="60"/>
                  </a:lnTo>
                  <a:lnTo>
                    <a:pt x="1530" y="60"/>
                  </a:lnTo>
                  <a:lnTo>
                    <a:pt x="1528" y="60"/>
                  </a:lnTo>
                  <a:lnTo>
                    <a:pt x="1528" y="60"/>
                  </a:lnTo>
                  <a:lnTo>
                    <a:pt x="1527" y="60"/>
                  </a:lnTo>
                  <a:lnTo>
                    <a:pt x="1527" y="58"/>
                  </a:lnTo>
                  <a:lnTo>
                    <a:pt x="1527" y="58"/>
                  </a:lnTo>
                  <a:lnTo>
                    <a:pt x="1525" y="58"/>
                  </a:lnTo>
                  <a:lnTo>
                    <a:pt x="1525" y="58"/>
                  </a:lnTo>
                  <a:lnTo>
                    <a:pt x="1525" y="60"/>
                  </a:lnTo>
                  <a:lnTo>
                    <a:pt x="1524" y="60"/>
                  </a:lnTo>
                  <a:lnTo>
                    <a:pt x="1524" y="60"/>
                  </a:lnTo>
                  <a:lnTo>
                    <a:pt x="1524" y="61"/>
                  </a:lnTo>
                  <a:lnTo>
                    <a:pt x="1525" y="61"/>
                  </a:lnTo>
                  <a:lnTo>
                    <a:pt x="1524" y="61"/>
                  </a:lnTo>
                  <a:lnTo>
                    <a:pt x="1522" y="61"/>
                  </a:lnTo>
                  <a:lnTo>
                    <a:pt x="1522" y="61"/>
                  </a:lnTo>
                  <a:lnTo>
                    <a:pt x="1522" y="63"/>
                  </a:lnTo>
                  <a:lnTo>
                    <a:pt x="1522" y="63"/>
                  </a:lnTo>
                  <a:lnTo>
                    <a:pt x="1522" y="65"/>
                  </a:lnTo>
                  <a:lnTo>
                    <a:pt x="1522" y="65"/>
                  </a:lnTo>
                  <a:lnTo>
                    <a:pt x="1521" y="63"/>
                  </a:lnTo>
                  <a:lnTo>
                    <a:pt x="1521" y="63"/>
                  </a:lnTo>
                  <a:lnTo>
                    <a:pt x="1521" y="65"/>
                  </a:lnTo>
                  <a:lnTo>
                    <a:pt x="1521" y="65"/>
                  </a:lnTo>
                  <a:lnTo>
                    <a:pt x="1521" y="66"/>
                  </a:lnTo>
                  <a:lnTo>
                    <a:pt x="1519" y="65"/>
                  </a:lnTo>
                  <a:lnTo>
                    <a:pt x="1519" y="65"/>
                  </a:lnTo>
                  <a:lnTo>
                    <a:pt x="1519" y="65"/>
                  </a:lnTo>
                  <a:lnTo>
                    <a:pt x="1519" y="63"/>
                  </a:lnTo>
                  <a:lnTo>
                    <a:pt x="1519" y="63"/>
                  </a:lnTo>
                  <a:lnTo>
                    <a:pt x="1519" y="61"/>
                  </a:lnTo>
                  <a:lnTo>
                    <a:pt x="1519" y="61"/>
                  </a:lnTo>
                  <a:lnTo>
                    <a:pt x="1519" y="61"/>
                  </a:lnTo>
                  <a:lnTo>
                    <a:pt x="1519" y="60"/>
                  </a:lnTo>
                  <a:lnTo>
                    <a:pt x="1519" y="60"/>
                  </a:lnTo>
                  <a:lnTo>
                    <a:pt x="1519" y="60"/>
                  </a:lnTo>
                  <a:lnTo>
                    <a:pt x="1517" y="58"/>
                  </a:lnTo>
                  <a:lnTo>
                    <a:pt x="1517" y="58"/>
                  </a:lnTo>
                  <a:lnTo>
                    <a:pt x="1517" y="55"/>
                  </a:lnTo>
                  <a:lnTo>
                    <a:pt x="1517" y="54"/>
                  </a:lnTo>
                  <a:lnTo>
                    <a:pt x="1517" y="54"/>
                  </a:lnTo>
                  <a:lnTo>
                    <a:pt x="1519" y="47"/>
                  </a:lnTo>
                  <a:lnTo>
                    <a:pt x="1519" y="46"/>
                  </a:lnTo>
                  <a:lnTo>
                    <a:pt x="1521" y="44"/>
                  </a:lnTo>
                  <a:lnTo>
                    <a:pt x="1521" y="41"/>
                  </a:lnTo>
                  <a:lnTo>
                    <a:pt x="1521" y="41"/>
                  </a:lnTo>
                  <a:lnTo>
                    <a:pt x="1521" y="39"/>
                  </a:lnTo>
                  <a:lnTo>
                    <a:pt x="1521" y="39"/>
                  </a:lnTo>
                  <a:lnTo>
                    <a:pt x="1519" y="39"/>
                  </a:lnTo>
                  <a:lnTo>
                    <a:pt x="1519" y="39"/>
                  </a:lnTo>
                  <a:lnTo>
                    <a:pt x="1519" y="39"/>
                  </a:lnTo>
                  <a:lnTo>
                    <a:pt x="1519" y="38"/>
                  </a:lnTo>
                  <a:lnTo>
                    <a:pt x="1519" y="38"/>
                  </a:lnTo>
                  <a:lnTo>
                    <a:pt x="1519" y="36"/>
                  </a:lnTo>
                  <a:lnTo>
                    <a:pt x="1519" y="33"/>
                  </a:lnTo>
                  <a:lnTo>
                    <a:pt x="1521" y="32"/>
                  </a:lnTo>
                  <a:lnTo>
                    <a:pt x="1522" y="30"/>
                  </a:lnTo>
                  <a:lnTo>
                    <a:pt x="1522" y="28"/>
                  </a:lnTo>
                  <a:lnTo>
                    <a:pt x="1522" y="28"/>
                  </a:lnTo>
                  <a:lnTo>
                    <a:pt x="1522" y="28"/>
                  </a:lnTo>
                  <a:lnTo>
                    <a:pt x="1522" y="28"/>
                  </a:lnTo>
                  <a:lnTo>
                    <a:pt x="1522" y="27"/>
                  </a:lnTo>
                  <a:lnTo>
                    <a:pt x="1522" y="27"/>
                  </a:lnTo>
                  <a:lnTo>
                    <a:pt x="1524" y="27"/>
                  </a:lnTo>
                  <a:lnTo>
                    <a:pt x="1525" y="25"/>
                  </a:lnTo>
                  <a:lnTo>
                    <a:pt x="1525" y="25"/>
                  </a:lnTo>
                  <a:lnTo>
                    <a:pt x="1527" y="25"/>
                  </a:lnTo>
                  <a:lnTo>
                    <a:pt x="1527" y="25"/>
                  </a:lnTo>
                  <a:lnTo>
                    <a:pt x="1527" y="25"/>
                  </a:lnTo>
                  <a:lnTo>
                    <a:pt x="1528" y="24"/>
                  </a:lnTo>
                  <a:lnTo>
                    <a:pt x="1528" y="24"/>
                  </a:lnTo>
                  <a:lnTo>
                    <a:pt x="1528" y="24"/>
                  </a:lnTo>
                  <a:lnTo>
                    <a:pt x="1528" y="25"/>
                  </a:lnTo>
                  <a:lnTo>
                    <a:pt x="1530" y="25"/>
                  </a:lnTo>
                  <a:lnTo>
                    <a:pt x="1530" y="24"/>
                  </a:lnTo>
                  <a:lnTo>
                    <a:pt x="1530" y="24"/>
                  </a:lnTo>
                  <a:lnTo>
                    <a:pt x="1532" y="22"/>
                  </a:lnTo>
                  <a:lnTo>
                    <a:pt x="1532" y="22"/>
                  </a:lnTo>
                  <a:lnTo>
                    <a:pt x="1532" y="22"/>
                  </a:lnTo>
                  <a:lnTo>
                    <a:pt x="1532" y="22"/>
                  </a:lnTo>
                  <a:lnTo>
                    <a:pt x="1533" y="22"/>
                  </a:lnTo>
                  <a:lnTo>
                    <a:pt x="1532" y="24"/>
                  </a:lnTo>
                  <a:lnTo>
                    <a:pt x="1532" y="24"/>
                  </a:lnTo>
                  <a:lnTo>
                    <a:pt x="1533" y="24"/>
                  </a:lnTo>
                  <a:lnTo>
                    <a:pt x="1533" y="24"/>
                  </a:lnTo>
                  <a:lnTo>
                    <a:pt x="1533" y="24"/>
                  </a:lnTo>
                  <a:lnTo>
                    <a:pt x="1535" y="24"/>
                  </a:lnTo>
                  <a:lnTo>
                    <a:pt x="1535" y="24"/>
                  </a:lnTo>
                  <a:lnTo>
                    <a:pt x="1535" y="24"/>
                  </a:lnTo>
                  <a:lnTo>
                    <a:pt x="1536" y="24"/>
                  </a:lnTo>
                  <a:lnTo>
                    <a:pt x="1536" y="24"/>
                  </a:lnTo>
                  <a:lnTo>
                    <a:pt x="1538" y="24"/>
                  </a:lnTo>
                  <a:lnTo>
                    <a:pt x="1538" y="22"/>
                  </a:lnTo>
                  <a:lnTo>
                    <a:pt x="1538" y="22"/>
                  </a:lnTo>
                  <a:lnTo>
                    <a:pt x="1539" y="22"/>
                  </a:lnTo>
                  <a:lnTo>
                    <a:pt x="1539" y="21"/>
                  </a:lnTo>
                  <a:lnTo>
                    <a:pt x="1539" y="19"/>
                  </a:lnTo>
                  <a:lnTo>
                    <a:pt x="1541" y="19"/>
                  </a:lnTo>
                  <a:lnTo>
                    <a:pt x="1541" y="19"/>
                  </a:lnTo>
                  <a:lnTo>
                    <a:pt x="1541" y="19"/>
                  </a:lnTo>
                  <a:lnTo>
                    <a:pt x="1543" y="19"/>
                  </a:lnTo>
                  <a:close/>
                  <a:moveTo>
                    <a:pt x="1543" y="0"/>
                  </a:moveTo>
                  <a:lnTo>
                    <a:pt x="1543" y="0"/>
                  </a:lnTo>
                  <a:lnTo>
                    <a:pt x="1544" y="2"/>
                  </a:lnTo>
                  <a:lnTo>
                    <a:pt x="1544" y="2"/>
                  </a:lnTo>
                  <a:lnTo>
                    <a:pt x="1544" y="2"/>
                  </a:lnTo>
                  <a:lnTo>
                    <a:pt x="1544" y="2"/>
                  </a:lnTo>
                  <a:lnTo>
                    <a:pt x="1543" y="2"/>
                  </a:lnTo>
                  <a:lnTo>
                    <a:pt x="1541" y="2"/>
                  </a:lnTo>
                  <a:lnTo>
                    <a:pt x="1539" y="3"/>
                  </a:lnTo>
                  <a:lnTo>
                    <a:pt x="1539" y="3"/>
                  </a:lnTo>
                  <a:lnTo>
                    <a:pt x="1538" y="3"/>
                  </a:lnTo>
                  <a:lnTo>
                    <a:pt x="1539" y="5"/>
                  </a:lnTo>
                  <a:lnTo>
                    <a:pt x="1539" y="5"/>
                  </a:lnTo>
                  <a:lnTo>
                    <a:pt x="1541" y="5"/>
                  </a:lnTo>
                  <a:lnTo>
                    <a:pt x="1541" y="5"/>
                  </a:lnTo>
                  <a:lnTo>
                    <a:pt x="1539" y="5"/>
                  </a:lnTo>
                  <a:lnTo>
                    <a:pt x="1539" y="5"/>
                  </a:lnTo>
                  <a:lnTo>
                    <a:pt x="1541" y="5"/>
                  </a:lnTo>
                  <a:lnTo>
                    <a:pt x="1541" y="5"/>
                  </a:lnTo>
                  <a:lnTo>
                    <a:pt x="1541" y="5"/>
                  </a:lnTo>
                  <a:lnTo>
                    <a:pt x="1541" y="5"/>
                  </a:lnTo>
                  <a:lnTo>
                    <a:pt x="1541" y="5"/>
                  </a:lnTo>
                  <a:lnTo>
                    <a:pt x="1541" y="6"/>
                  </a:lnTo>
                  <a:lnTo>
                    <a:pt x="1541" y="6"/>
                  </a:lnTo>
                  <a:lnTo>
                    <a:pt x="1541" y="8"/>
                  </a:lnTo>
                  <a:lnTo>
                    <a:pt x="1541" y="8"/>
                  </a:lnTo>
                  <a:lnTo>
                    <a:pt x="1539" y="8"/>
                  </a:lnTo>
                  <a:lnTo>
                    <a:pt x="1539" y="6"/>
                  </a:lnTo>
                  <a:lnTo>
                    <a:pt x="1538" y="6"/>
                  </a:lnTo>
                  <a:lnTo>
                    <a:pt x="1538" y="5"/>
                  </a:lnTo>
                  <a:lnTo>
                    <a:pt x="1535" y="5"/>
                  </a:lnTo>
                  <a:lnTo>
                    <a:pt x="1535" y="5"/>
                  </a:lnTo>
                  <a:lnTo>
                    <a:pt x="1535" y="5"/>
                  </a:lnTo>
                  <a:lnTo>
                    <a:pt x="1535" y="5"/>
                  </a:lnTo>
                  <a:lnTo>
                    <a:pt x="1535" y="5"/>
                  </a:lnTo>
                  <a:lnTo>
                    <a:pt x="1535" y="6"/>
                  </a:lnTo>
                  <a:lnTo>
                    <a:pt x="1535" y="6"/>
                  </a:lnTo>
                  <a:lnTo>
                    <a:pt x="1535" y="5"/>
                  </a:lnTo>
                  <a:lnTo>
                    <a:pt x="1533" y="5"/>
                  </a:lnTo>
                  <a:lnTo>
                    <a:pt x="1533" y="5"/>
                  </a:lnTo>
                  <a:lnTo>
                    <a:pt x="1533" y="6"/>
                  </a:lnTo>
                  <a:lnTo>
                    <a:pt x="1533" y="6"/>
                  </a:lnTo>
                  <a:lnTo>
                    <a:pt x="1532" y="6"/>
                  </a:lnTo>
                  <a:lnTo>
                    <a:pt x="1530" y="5"/>
                  </a:lnTo>
                  <a:lnTo>
                    <a:pt x="1530" y="5"/>
                  </a:lnTo>
                  <a:lnTo>
                    <a:pt x="1530" y="3"/>
                  </a:lnTo>
                  <a:lnTo>
                    <a:pt x="1530" y="3"/>
                  </a:lnTo>
                  <a:lnTo>
                    <a:pt x="1532" y="3"/>
                  </a:lnTo>
                  <a:lnTo>
                    <a:pt x="1533" y="3"/>
                  </a:lnTo>
                  <a:lnTo>
                    <a:pt x="1535" y="3"/>
                  </a:lnTo>
                  <a:lnTo>
                    <a:pt x="1535" y="3"/>
                  </a:lnTo>
                  <a:lnTo>
                    <a:pt x="1533" y="3"/>
                  </a:lnTo>
                  <a:lnTo>
                    <a:pt x="1535" y="3"/>
                  </a:lnTo>
                  <a:lnTo>
                    <a:pt x="1535" y="3"/>
                  </a:lnTo>
                  <a:lnTo>
                    <a:pt x="1536" y="3"/>
                  </a:lnTo>
                  <a:lnTo>
                    <a:pt x="1536" y="3"/>
                  </a:lnTo>
                  <a:lnTo>
                    <a:pt x="1536" y="3"/>
                  </a:lnTo>
                  <a:lnTo>
                    <a:pt x="1538" y="3"/>
                  </a:lnTo>
                  <a:lnTo>
                    <a:pt x="1538" y="2"/>
                  </a:lnTo>
                  <a:lnTo>
                    <a:pt x="1538" y="2"/>
                  </a:lnTo>
                  <a:lnTo>
                    <a:pt x="1538" y="2"/>
                  </a:lnTo>
                  <a:lnTo>
                    <a:pt x="1539" y="2"/>
                  </a:lnTo>
                  <a:lnTo>
                    <a:pt x="1539" y="2"/>
                  </a:lnTo>
                  <a:lnTo>
                    <a:pt x="1539" y="2"/>
                  </a:lnTo>
                  <a:lnTo>
                    <a:pt x="1541" y="2"/>
                  </a:lnTo>
                  <a:lnTo>
                    <a:pt x="1541" y="2"/>
                  </a:lnTo>
                  <a:lnTo>
                    <a:pt x="1541" y="2"/>
                  </a:lnTo>
                  <a:lnTo>
                    <a:pt x="1543" y="2"/>
                  </a:lnTo>
                  <a:lnTo>
                    <a:pt x="1543"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54" name="Freeform 351">
              <a:extLst>
                <a:ext uri="{FF2B5EF4-FFF2-40B4-BE49-F238E27FC236}">
                  <a16:creationId xmlns:a16="http://schemas.microsoft.com/office/drawing/2014/main" id="{E89D2987-373D-178E-FAFB-6151B1C41262}"/>
                </a:ext>
              </a:extLst>
            </p:cNvPr>
            <p:cNvSpPr>
              <a:spLocks noEditPoints="1"/>
            </p:cNvSpPr>
            <p:nvPr/>
          </p:nvSpPr>
          <p:spPr bwMode="auto">
            <a:xfrm>
              <a:off x="2806076" y="3445211"/>
              <a:ext cx="6354462" cy="943423"/>
            </a:xfrm>
            <a:custGeom>
              <a:avLst/>
              <a:gdLst>
                <a:gd name="T0" fmla="*/ 1958 w 3260"/>
                <a:gd name="T1" fmla="*/ 481 h 484"/>
                <a:gd name="T2" fmla="*/ 2950 w 3260"/>
                <a:gd name="T3" fmla="*/ 464 h 484"/>
                <a:gd name="T4" fmla="*/ 2046 w 3260"/>
                <a:gd name="T5" fmla="*/ 456 h 484"/>
                <a:gd name="T6" fmla="*/ 722 w 3260"/>
                <a:gd name="T7" fmla="*/ 427 h 484"/>
                <a:gd name="T8" fmla="*/ 719 w 3260"/>
                <a:gd name="T9" fmla="*/ 434 h 484"/>
                <a:gd name="T10" fmla="*/ 2064 w 3260"/>
                <a:gd name="T11" fmla="*/ 410 h 484"/>
                <a:gd name="T12" fmla="*/ 1505 w 3260"/>
                <a:gd name="T13" fmla="*/ 375 h 484"/>
                <a:gd name="T14" fmla="*/ 1513 w 3260"/>
                <a:gd name="T15" fmla="*/ 380 h 484"/>
                <a:gd name="T16" fmla="*/ 1521 w 3260"/>
                <a:gd name="T17" fmla="*/ 379 h 484"/>
                <a:gd name="T18" fmla="*/ 1520 w 3260"/>
                <a:gd name="T19" fmla="*/ 380 h 484"/>
                <a:gd name="T20" fmla="*/ 1523 w 3260"/>
                <a:gd name="T21" fmla="*/ 390 h 484"/>
                <a:gd name="T22" fmla="*/ 1521 w 3260"/>
                <a:gd name="T23" fmla="*/ 404 h 484"/>
                <a:gd name="T24" fmla="*/ 1510 w 3260"/>
                <a:gd name="T25" fmla="*/ 402 h 484"/>
                <a:gd name="T26" fmla="*/ 1520 w 3260"/>
                <a:gd name="T27" fmla="*/ 399 h 484"/>
                <a:gd name="T28" fmla="*/ 1520 w 3260"/>
                <a:gd name="T29" fmla="*/ 393 h 484"/>
                <a:gd name="T30" fmla="*/ 1510 w 3260"/>
                <a:gd name="T31" fmla="*/ 390 h 484"/>
                <a:gd name="T32" fmla="*/ 1512 w 3260"/>
                <a:gd name="T33" fmla="*/ 383 h 484"/>
                <a:gd name="T34" fmla="*/ 1504 w 3260"/>
                <a:gd name="T35" fmla="*/ 375 h 484"/>
                <a:gd name="T36" fmla="*/ 1501 w 3260"/>
                <a:gd name="T37" fmla="*/ 372 h 484"/>
                <a:gd name="T38" fmla="*/ 362 w 3260"/>
                <a:gd name="T39" fmla="*/ 367 h 484"/>
                <a:gd name="T40" fmla="*/ 1584 w 3260"/>
                <a:gd name="T41" fmla="*/ 356 h 484"/>
                <a:gd name="T42" fmla="*/ 279 w 3260"/>
                <a:gd name="T43" fmla="*/ 323 h 484"/>
                <a:gd name="T44" fmla="*/ 277 w 3260"/>
                <a:gd name="T45" fmla="*/ 330 h 484"/>
                <a:gd name="T46" fmla="*/ 2057 w 3260"/>
                <a:gd name="T47" fmla="*/ 331 h 484"/>
                <a:gd name="T48" fmla="*/ 2059 w 3260"/>
                <a:gd name="T49" fmla="*/ 320 h 484"/>
                <a:gd name="T50" fmla="*/ 1731 w 3260"/>
                <a:gd name="T51" fmla="*/ 309 h 484"/>
                <a:gd name="T52" fmla="*/ 3024 w 3260"/>
                <a:gd name="T53" fmla="*/ 314 h 484"/>
                <a:gd name="T54" fmla="*/ 231 w 3260"/>
                <a:gd name="T55" fmla="*/ 275 h 484"/>
                <a:gd name="T56" fmla="*/ 3003 w 3260"/>
                <a:gd name="T57" fmla="*/ 227 h 484"/>
                <a:gd name="T58" fmla="*/ 23 w 3260"/>
                <a:gd name="T59" fmla="*/ 204 h 484"/>
                <a:gd name="T60" fmla="*/ 1994 w 3260"/>
                <a:gd name="T61" fmla="*/ 160 h 484"/>
                <a:gd name="T62" fmla="*/ 1983 w 3260"/>
                <a:gd name="T63" fmla="*/ 169 h 484"/>
                <a:gd name="T64" fmla="*/ 1974 w 3260"/>
                <a:gd name="T65" fmla="*/ 174 h 484"/>
                <a:gd name="T66" fmla="*/ 1979 w 3260"/>
                <a:gd name="T67" fmla="*/ 169 h 484"/>
                <a:gd name="T68" fmla="*/ 1991 w 3260"/>
                <a:gd name="T69" fmla="*/ 155 h 484"/>
                <a:gd name="T70" fmla="*/ 107 w 3260"/>
                <a:gd name="T71" fmla="*/ 136 h 484"/>
                <a:gd name="T72" fmla="*/ 107 w 3260"/>
                <a:gd name="T73" fmla="*/ 126 h 484"/>
                <a:gd name="T74" fmla="*/ 350 w 3260"/>
                <a:gd name="T75" fmla="*/ 98 h 484"/>
                <a:gd name="T76" fmla="*/ 2830 w 3260"/>
                <a:gd name="T77" fmla="*/ 70 h 484"/>
                <a:gd name="T78" fmla="*/ 2825 w 3260"/>
                <a:gd name="T79" fmla="*/ 71 h 484"/>
                <a:gd name="T80" fmla="*/ 53 w 3260"/>
                <a:gd name="T81" fmla="*/ 60 h 484"/>
                <a:gd name="T82" fmla="*/ 53 w 3260"/>
                <a:gd name="T83" fmla="*/ 60 h 484"/>
                <a:gd name="T84" fmla="*/ 3204 w 3260"/>
                <a:gd name="T85" fmla="*/ 67 h 484"/>
                <a:gd name="T86" fmla="*/ 3196 w 3260"/>
                <a:gd name="T87" fmla="*/ 59 h 484"/>
                <a:gd name="T88" fmla="*/ 3166 w 3260"/>
                <a:gd name="T89" fmla="*/ 56 h 484"/>
                <a:gd name="T90" fmla="*/ 3201 w 3260"/>
                <a:gd name="T91" fmla="*/ 56 h 484"/>
                <a:gd name="T92" fmla="*/ 3202 w 3260"/>
                <a:gd name="T93" fmla="*/ 52 h 484"/>
                <a:gd name="T94" fmla="*/ 3175 w 3260"/>
                <a:gd name="T95" fmla="*/ 51 h 484"/>
                <a:gd name="T96" fmla="*/ 3172 w 3260"/>
                <a:gd name="T97" fmla="*/ 49 h 484"/>
                <a:gd name="T98" fmla="*/ 3177 w 3260"/>
                <a:gd name="T99" fmla="*/ 43 h 484"/>
                <a:gd name="T100" fmla="*/ 2693 w 3260"/>
                <a:gd name="T101" fmla="*/ 41 h 484"/>
                <a:gd name="T102" fmla="*/ 2206 w 3260"/>
                <a:gd name="T103" fmla="*/ 45 h 484"/>
                <a:gd name="T104" fmla="*/ 2824 w 3260"/>
                <a:gd name="T105" fmla="*/ 43 h 484"/>
                <a:gd name="T106" fmla="*/ 2751 w 3260"/>
                <a:gd name="T107" fmla="*/ 40 h 484"/>
                <a:gd name="T108" fmla="*/ 2767 w 3260"/>
                <a:gd name="T109" fmla="*/ 40 h 484"/>
                <a:gd name="T110" fmla="*/ 3237 w 3260"/>
                <a:gd name="T111" fmla="*/ 30 h 484"/>
                <a:gd name="T112" fmla="*/ 2716 w 3260"/>
                <a:gd name="T113" fmla="*/ 29 h 484"/>
                <a:gd name="T114" fmla="*/ 2031 w 3260"/>
                <a:gd name="T115" fmla="*/ 33 h 484"/>
                <a:gd name="T116" fmla="*/ 2802 w 3260"/>
                <a:gd name="T117" fmla="*/ 24 h 484"/>
                <a:gd name="T118" fmla="*/ 2032 w 3260"/>
                <a:gd name="T119" fmla="*/ 11 h 484"/>
                <a:gd name="T120" fmla="*/ 3243 w 3260"/>
                <a:gd name="T121" fmla="*/ 8 h 484"/>
                <a:gd name="T122" fmla="*/ 3240 w 3260"/>
                <a:gd name="T123" fmla="*/ 5 h 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260" h="484">
                  <a:moveTo>
                    <a:pt x="1972" y="464"/>
                  </a:moveTo>
                  <a:lnTo>
                    <a:pt x="1972" y="464"/>
                  </a:lnTo>
                  <a:lnTo>
                    <a:pt x="1972" y="465"/>
                  </a:lnTo>
                  <a:lnTo>
                    <a:pt x="1972" y="465"/>
                  </a:lnTo>
                  <a:lnTo>
                    <a:pt x="1972" y="467"/>
                  </a:lnTo>
                  <a:lnTo>
                    <a:pt x="1972" y="471"/>
                  </a:lnTo>
                  <a:lnTo>
                    <a:pt x="1972" y="471"/>
                  </a:lnTo>
                  <a:lnTo>
                    <a:pt x="1971" y="471"/>
                  </a:lnTo>
                  <a:lnTo>
                    <a:pt x="1971" y="471"/>
                  </a:lnTo>
                  <a:lnTo>
                    <a:pt x="1971" y="473"/>
                  </a:lnTo>
                  <a:lnTo>
                    <a:pt x="1971" y="473"/>
                  </a:lnTo>
                  <a:lnTo>
                    <a:pt x="1969" y="475"/>
                  </a:lnTo>
                  <a:lnTo>
                    <a:pt x="1969" y="475"/>
                  </a:lnTo>
                  <a:lnTo>
                    <a:pt x="1967" y="476"/>
                  </a:lnTo>
                  <a:lnTo>
                    <a:pt x="1966" y="476"/>
                  </a:lnTo>
                  <a:lnTo>
                    <a:pt x="1966" y="476"/>
                  </a:lnTo>
                  <a:lnTo>
                    <a:pt x="1966" y="476"/>
                  </a:lnTo>
                  <a:lnTo>
                    <a:pt x="1964" y="478"/>
                  </a:lnTo>
                  <a:lnTo>
                    <a:pt x="1963" y="479"/>
                  </a:lnTo>
                  <a:lnTo>
                    <a:pt x="1961" y="481"/>
                  </a:lnTo>
                  <a:lnTo>
                    <a:pt x="1961" y="481"/>
                  </a:lnTo>
                  <a:lnTo>
                    <a:pt x="1960" y="484"/>
                  </a:lnTo>
                  <a:lnTo>
                    <a:pt x="1960" y="484"/>
                  </a:lnTo>
                  <a:lnTo>
                    <a:pt x="1960" y="484"/>
                  </a:lnTo>
                  <a:lnTo>
                    <a:pt x="1958" y="484"/>
                  </a:lnTo>
                  <a:lnTo>
                    <a:pt x="1958" y="484"/>
                  </a:lnTo>
                  <a:lnTo>
                    <a:pt x="1958" y="482"/>
                  </a:lnTo>
                  <a:lnTo>
                    <a:pt x="1958" y="481"/>
                  </a:lnTo>
                  <a:lnTo>
                    <a:pt x="1958" y="481"/>
                  </a:lnTo>
                  <a:lnTo>
                    <a:pt x="1958" y="481"/>
                  </a:lnTo>
                  <a:lnTo>
                    <a:pt x="1958" y="481"/>
                  </a:lnTo>
                  <a:lnTo>
                    <a:pt x="1958" y="481"/>
                  </a:lnTo>
                  <a:lnTo>
                    <a:pt x="1958" y="481"/>
                  </a:lnTo>
                  <a:lnTo>
                    <a:pt x="1958" y="481"/>
                  </a:lnTo>
                  <a:lnTo>
                    <a:pt x="1958" y="481"/>
                  </a:lnTo>
                  <a:lnTo>
                    <a:pt x="1956" y="481"/>
                  </a:lnTo>
                  <a:lnTo>
                    <a:pt x="1956" y="479"/>
                  </a:lnTo>
                  <a:lnTo>
                    <a:pt x="1958" y="478"/>
                  </a:lnTo>
                  <a:lnTo>
                    <a:pt x="1958" y="478"/>
                  </a:lnTo>
                  <a:lnTo>
                    <a:pt x="1960" y="476"/>
                  </a:lnTo>
                  <a:lnTo>
                    <a:pt x="1960" y="476"/>
                  </a:lnTo>
                  <a:lnTo>
                    <a:pt x="1961" y="475"/>
                  </a:lnTo>
                  <a:lnTo>
                    <a:pt x="1961" y="475"/>
                  </a:lnTo>
                  <a:lnTo>
                    <a:pt x="1964" y="471"/>
                  </a:lnTo>
                  <a:lnTo>
                    <a:pt x="1964" y="471"/>
                  </a:lnTo>
                  <a:lnTo>
                    <a:pt x="1966" y="470"/>
                  </a:lnTo>
                  <a:lnTo>
                    <a:pt x="1969" y="468"/>
                  </a:lnTo>
                  <a:lnTo>
                    <a:pt x="1969" y="467"/>
                  </a:lnTo>
                  <a:lnTo>
                    <a:pt x="1971" y="467"/>
                  </a:lnTo>
                  <a:lnTo>
                    <a:pt x="1971" y="465"/>
                  </a:lnTo>
                  <a:lnTo>
                    <a:pt x="1972" y="464"/>
                  </a:lnTo>
                  <a:lnTo>
                    <a:pt x="1972" y="464"/>
                  </a:lnTo>
                  <a:close/>
                  <a:moveTo>
                    <a:pt x="2942" y="457"/>
                  </a:moveTo>
                  <a:lnTo>
                    <a:pt x="2944" y="457"/>
                  </a:lnTo>
                  <a:lnTo>
                    <a:pt x="2945" y="457"/>
                  </a:lnTo>
                  <a:lnTo>
                    <a:pt x="2945" y="459"/>
                  </a:lnTo>
                  <a:lnTo>
                    <a:pt x="2947" y="459"/>
                  </a:lnTo>
                  <a:lnTo>
                    <a:pt x="2948" y="460"/>
                  </a:lnTo>
                  <a:lnTo>
                    <a:pt x="2948" y="462"/>
                  </a:lnTo>
                  <a:lnTo>
                    <a:pt x="2950" y="462"/>
                  </a:lnTo>
                  <a:lnTo>
                    <a:pt x="2950" y="464"/>
                  </a:lnTo>
                  <a:lnTo>
                    <a:pt x="2951" y="464"/>
                  </a:lnTo>
                  <a:lnTo>
                    <a:pt x="2951" y="464"/>
                  </a:lnTo>
                  <a:lnTo>
                    <a:pt x="2950" y="464"/>
                  </a:lnTo>
                  <a:lnTo>
                    <a:pt x="2948" y="465"/>
                  </a:lnTo>
                  <a:lnTo>
                    <a:pt x="2948" y="465"/>
                  </a:lnTo>
                  <a:lnTo>
                    <a:pt x="2947" y="465"/>
                  </a:lnTo>
                  <a:lnTo>
                    <a:pt x="2947" y="464"/>
                  </a:lnTo>
                  <a:lnTo>
                    <a:pt x="2945" y="464"/>
                  </a:lnTo>
                  <a:lnTo>
                    <a:pt x="2945" y="462"/>
                  </a:lnTo>
                  <a:lnTo>
                    <a:pt x="2945" y="462"/>
                  </a:lnTo>
                  <a:lnTo>
                    <a:pt x="2945" y="462"/>
                  </a:lnTo>
                  <a:lnTo>
                    <a:pt x="2947" y="464"/>
                  </a:lnTo>
                  <a:lnTo>
                    <a:pt x="2948" y="462"/>
                  </a:lnTo>
                  <a:lnTo>
                    <a:pt x="2948" y="462"/>
                  </a:lnTo>
                  <a:lnTo>
                    <a:pt x="2948" y="462"/>
                  </a:lnTo>
                  <a:lnTo>
                    <a:pt x="2947" y="460"/>
                  </a:lnTo>
                  <a:lnTo>
                    <a:pt x="2945" y="459"/>
                  </a:lnTo>
                  <a:lnTo>
                    <a:pt x="2945" y="459"/>
                  </a:lnTo>
                  <a:lnTo>
                    <a:pt x="2945" y="460"/>
                  </a:lnTo>
                  <a:lnTo>
                    <a:pt x="2944" y="460"/>
                  </a:lnTo>
                  <a:lnTo>
                    <a:pt x="2944" y="460"/>
                  </a:lnTo>
                  <a:lnTo>
                    <a:pt x="2944" y="459"/>
                  </a:lnTo>
                  <a:lnTo>
                    <a:pt x="2942" y="457"/>
                  </a:lnTo>
                  <a:lnTo>
                    <a:pt x="2942" y="457"/>
                  </a:lnTo>
                  <a:lnTo>
                    <a:pt x="2942" y="457"/>
                  </a:lnTo>
                  <a:close/>
                  <a:moveTo>
                    <a:pt x="2040" y="432"/>
                  </a:moveTo>
                  <a:lnTo>
                    <a:pt x="2040" y="432"/>
                  </a:lnTo>
                  <a:lnTo>
                    <a:pt x="2042" y="435"/>
                  </a:lnTo>
                  <a:lnTo>
                    <a:pt x="2042" y="438"/>
                  </a:lnTo>
                  <a:lnTo>
                    <a:pt x="2042" y="440"/>
                  </a:lnTo>
                  <a:lnTo>
                    <a:pt x="2042" y="443"/>
                  </a:lnTo>
                  <a:lnTo>
                    <a:pt x="2042" y="448"/>
                  </a:lnTo>
                  <a:lnTo>
                    <a:pt x="2043" y="453"/>
                  </a:lnTo>
                  <a:lnTo>
                    <a:pt x="2045" y="456"/>
                  </a:lnTo>
                  <a:lnTo>
                    <a:pt x="2046" y="456"/>
                  </a:lnTo>
                  <a:lnTo>
                    <a:pt x="2048" y="457"/>
                  </a:lnTo>
                  <a:lnTo>
                    <a:pt x="2048" y="459"/>
                  </a:lnTo>
                  <a:lnTo>
                    <a:pt x="2048" y="462"/>
                  </a:lnTo>
                  <a:lnTo>
                    <a:pt x="2048" y="464"/>
                  </a:lnTo>
                  <a:lnTo>
                    <a:pt x="2046" y="464"/>
                  </a:lnTo>
                  <a:lnTo>
                    <a:pt x="2046" y="464"/>
                  </a:lnTo>
                  <a:lnTo>
                    <a:pt x="2045" y="459"/>
                  </a:lnTo>
                  <a:lnTo>
                    <a:pt x="2043" y="457"/>
                  </a:lnTo>
                  <a:lnTo>
                    <a:pt x="2042" y="456"/>
                  </a:lnTo>
                  <a:lnTo>
                    <a:pt x="2042" y="456"/>
                  </a:lnTo>
                  <a:lnTo>
                    <a:pt x="2040" y="454"/>
                  </a:lnTo>
                  <a:lnTo>
                    <a:pt x="2040" y="453"/>
                  </a:lnTo>
                  <a:lnTo>
                    <a:pt x="2038" y="451"/>
                  </a:lnTo>
                  <a:lnTo>
                    <a:pt x="2038" y="449"/>
                  </a:lnTo>
                  <a:lnTo>
                    <a:pt x="2037" y="448"/>
                  </a:lnTo>
                  <a:lnTo>
                    <a:pt x="2037" y="448"/>
                  </a:lnTo>
                  <a:lnTo>
                    <a:pt x="2037" y="446"/>
                  </a:lnTo>
                  <a:lnTo>
                    <a:pt x="2035" y="445"/>
                  </a:lnTo>
                  <a:lnTo>
                    <a:pt x="2037" y="443"/>
                  </a:lnTo>
                  <a:lnTo>
                    <a:pt x="2037" y="440"/>
                  </a:lnTo>
                  <a:lnTo>
                    <a:pt x="2037" y="437"/>
                  </a:lnTo>
                  <a:lnTo>
                    <a:pt x="2037" y="435"/>
                  </a:lnTo>
                  <a:lnTo>
                    <a:pt x="2037" y="434"/>
                  </a:lnTo>
                  <a:lnTo>
                    <a:pt x="2038" y="432"/>
                  </a:lnTo>
                  <a:lnTo>
                    <a:pt x="2038" y="434"/>
                  </a:lnTo>
                  <a:lnTo>
                    <a:pt x="2040" y="434"/>
                  </a:lnTo>
                  <a:lnTo>
                    <a:pt x="2040" y="432"/>
                  </a:lnTo>
                  <a:lnTo>
                    <a:pt x="2040" y="432"/>
                  </a:lnTo>
                  <a:lnTo>
                    <a:pt x="2040" y="432"/>
                  </a:lnTo>
                  <a:close/>
                  <a:moveTo>
                    <a:pt x="720" y="426"/>
                  </a:moveTo>
                  <a:lnTo>
                    <a:pt x="722" y="426"/>
                  </a:lnTo>
                  <a:lnTo>
                    <a:pt x="722" y="427"/>
                  </a:lnTo>
                  <a:lnTo>
                    <a:pt x="723" y="427"/>
                  </a:lnTo>
                  <a:lnTo>
                    <a:pt x="723" y="427"/>
                  </a:lnTo>
                  <a:lnTo>
                    <a:pt x="725" y="427"/>
                  </a:lnTo>
                  <a:lnTo>
                    <a:pt x="725" y="427"/>
                  </a:lnTo>
                  <a:lnTo>
                    <a:pt x="725" y="427"/>
                  </a:lnTo>
                  <a:lnTo>
                    <a:pt x="725" y="429"/>
                  </a:lnTo>
                  <a:lnTo>
                    <a:pt x="725" y="429"/>
                  </a:lnTo>
                  <a:lnTo>
                    <a:pt x="725" y="429"/>
                  </a:lnTo>
                  <a:lnTo>
                    <a:pt x="725" y="429"/>
                  </a:lnTo>
                  <a:lnTo>
                    <a:pt x="725" y="429"/>
                  </a:lnTo>
                  <a:lnTo>
                    <a:pt x="723" y="431"/>
                  </a:lnTo>
                  <a:lnTo>
                    <a:pt x="723" y="431"/>
                  </a:lnTo>
                  <a:lnTo>
                    <a:pt x="723" y="431"/>
                  </a:lnTo>
                  <a:lnTo>
                    <a:pt x="723" y="431"/>
                  </a:lnTo>
                  <a:lnTo>
                    <a:pt x="725" y="432"/>
                  </a:lnTo>
                  <a:lnTo>
                    <a:pt x="725" y="432"/>
                  </a:lnTo>
                  <a:lnTo>
                    <a:pt x="725" y="432"/>
                  </a:lnTo>
                  <a:lnTo>
                    <a:pt x="725" y="432"/>
                  </a:lnTo>
                  <a:lnTo>
                    <a:pt x="723" y="432"/>
                  </a:lnTo>
                  <a:lnTo>
                    <a:pt x="723" y="432"/>
                  </a:lnTo>
                  <a:lnTo>
                    <a:pt x="723" y="432"/>
                  </a:lnTo>
                  <a:lnTo>
                    <a:pt x="723" y="432"/>
                  </a:lnTo>
                  <a:lnTo>
                    <a:pt x="722" y="432"/>
                  </a:lnTo>
                  <a:lnTo>
                    <a:pt x="722" y="432"/>
                  </a:lnTo>
                  <a:lnTo>
                    <a:pt x="722" y="434"/>
                  </a:lnTo>
                  <a:lnTo>
                    <a:pt x="722" y="434"/>
                  </a:lnTo>
                  <a:lnTo>
                    <a:pt x="720" y="434"/>
                  </a:lnTo>
                  <a:lnTo>
                    <a:pt x="720" y="434"/>
                  </a:lnTo>
                  <a:lnTo>
                    <a:pt x="720" y="434"/>
                  </a:lnTo>
                  <a:lnTo>
                    <a:pt x="720" y="434"/>
                  </a:lnTo>
                  <a:lnTo>
                    <a:pt x="719" y="434"/>
                  </a:lnTo>
                  <a:lnTo>
                    <a:pt x="719" y="434"/>
                  </a:lnTo>
                  <a:lnTo>
                    <a:pt x="719" y="434"/>
                  </a:lnTo>
                  <a:lnTo>
                    <a:pt x="719" y="434"/>
                  </a:lnTo>
                  <a:lnTo>
                    <a:pt x="719" y="432"/>
                  </a:lnTo>
                  <a:lnTo>
                    <a:pt x="719" y="432"/>
                  </a:lnTo>
                  <a:lnTo>
                    <a:pt x="719" y="432"/>
                  </a:lnTo>
                  <a:lnTo>
                    <a:pt x="719" y="432"/>
                  </a:lnTo>
                  <a:lnTo>
                    <a:pt x="719" y="431"/>
                  </a:lnTo>
                  <a:lnTo>
                    <a:pt x="719" y="431"/>
                  </a:lnTo>
                  <a:lnTo>
                    <a:pt x="720" y="429"/>
                  </a:lnTo>
                  <a:lnTo>
                    <a:pt x="720" y="427"/>
                  </a:lnTo>
                  <a:lnTo>
                    <a:pt x="720" y="426"/>
                  </a:lnTo>
                  <a:close/>
                  <a:moveTo>
                    <a:pt x="2067" y="404"/>
                  </a:moveTo>
                  <a:lnTo>
                    <a:pt x="2068" y="404"/>
                  </a:lnTo>
                  <a:lnTo>
                    <a:pt x="2068" y="404"/>
                  </a:lnTo>
                  <a:lnTo>
                    <a:pt x="2068" y="404"/>
                  </a:lnTo>
                  <a:lnTo>
                    <a:pt x="2068" y="404"/>
                  </a:lnTo>
                  <a:lnTo>
                    <a:pt x="2068" y="405"/>
                  </a:lnTo>
                  <a:lnTo>
                    <a:pt x="2068" y="405"/>
                  </a:lnTo>
                  <a:lnTo>
                    <a:pt x="2068" y="405"/>
                  </a:lnTo>
                  <a:lnTo>
                    <a:pt x="2068" y="405"/>
                  </a:lnTo>
                  <a:lnTo>
                    <a:pt x="2068" y="407"/>
                  </a:lnTo>
                  <a:lnTo>
                    <a:pt x="2067" y="408"/>
                  </a:lnTo>
                  <a:lnTo>
                    <a:pt x="2067" y="410"/>
                  </a:lnTo>
                  <a:lnTo>
                    <a:pt x="2065" y="410"/>
                  </a:lnTo>
                  <a:lnTo>
                    <a:pt x="2065" y="412"/>
                  </a:lnTo>
                  <a:lnTo>
                    <a:pt x="2064" y="412"/>
                  </a:lnTo>
                  <a:lnTo>
                    <a:pt x="2064" y="412"/>
                  </a:lnTo>
                  <a:lnTo>
                    <a:pt x="2062" y="412"/>
                  </a:lnTo>
                  <a:lnTo>
                    <a:pt x="2062" y="412"/>
                  </a:lnTo>
                  <a:lnTo>
                    <a:pt x="2062" y="412"/>
                  </a:lnTo>
                  <a:lnTo>
                    <a:pt x="2064" y="410"/>
                  </a:lnTo>
                  <a:lnTo>
                    <a:pt x="2064" y="410"/>
                  </a:lnTo>
                  <a:lnTo>
                    <a:pt x="2065" y="410"/>
                  </a:lnTo>
                  <a:lnTo>
                    <a:pt x="2065" y="408"/>
                  </a:lnTo>
                  <a:lnTo>
                    <a:pt x="2065" y="408"/>
                  </a:lnTo>
                  <a:lnTo>
                    <a:pt x="2065" y="407"/>
                  </a:lnTo>
                  <a:lnTo>
                    <a:pt x="2065" y="405"/>
                  </a:lnTo>
                  <a:lnTo>
                    <a:pt x="2065" y="405"/>
                  </a:lnTo>
                  <a:lnTo>
                    <a:pt x="2067" y="404"/>
                  </a:lnTo>
                  <a:lnTo>
                    <a:pt x="2067" y="404"/>
                  </a:lnTo>
                  <a:close/>
                  <a:moveTo>
                    <a:pt x="1518" y="401"/>
                  </a:moveTo>
                  <a:lnTo>
                    <a:pt x="1518" y="401"/>
                  </a:lnTo>
                  <a:lnTo>
                    <a:pt x="1518" y="402"/>
                  </a:lnTo>
                  <a:lnTo>
                    <a:pt x="1518" y="402"/>
                  </a:lnTo>
                  <a:lnTo>
                    <a:pt x="1520" y="402"/>
                  </a:lnTo>
                  <a:lnTo>
                    <a:pt x="1520" y="402"/>
                  </a:lnTo>
                  <a:lnTo>
                    <a:pt x="1520" y="402"/>
                  </a:lnTo>
                  <a:lnTo>
                    <a:pt x="1520" y="401"/>
                  </a:lnTo>
                  <a:lnTo>
                    <a:pt x="1520" y="401"/>
                  </a:lnTo>
                  <a:lnTo>
                    <a:pt x="1518" y="401"/>
                  </a:lnTo>
                  <a:close/>
                  <a:moveTo>
                    <a:pt x="1501" y="367"/>
                  </a:moveTo>
                  <a:lnTo>
                    <a:pt x="1501" y="367"/>
                  </a:lnTo>
                  <a:lnTo>
                    <a:pt x="1501" y="369"/>
                  </a:lnTo>
                  <a:lnTo>
                    <a:pt x="1501" y="369"/>
                  </a:lnTo>
                  <a:lnTo>
                    <a:pt x="1502" y="371"/>
                  </a:lnTo>
                  <a:lnTo>
                    <a:pt x="1502" y="371"/>
                  </a:lnTo>
                  <a:lnTo>
                    <a:pt x="1502" y="371"/>
                  </a:lnTo>
                  <a:lnTo>
                    <a:pt x="1502" y="371"/>
                  </a:lnTo>
                  <a:lnTo>
                    <a:pt x="1502" y="371"/>
                  </a:lnTo>
                  <a:lnTo>
                    <a:pt x="1504" y="372"/>
                  </a:lnTo>
                  <a:lnTo>
                    <a:pt x="1504" y="374"/>
                  </a:lnTo>
                  <a:lnTo>
                    <a:pt x="1505" y="375"/>
                  </a:lnTo>
                  <a:lnTo>
                    <a:pt x="1505" y="375"/>
                  </a:lnTo>
                  <a:lnTo>
                    <a:pt x="1505" y="375"/>
                  </a:lnTo>
                  <a:lnTo>
                    <a:pt x="1505" y="374"/>
                  </a:lnTo>
                  <a:lnTo>
                    <a:pt x="1505" y="374"/>
                  </a:lnTo>
                  <a:lnTo>
                    <a:pt x="1505" y="372"/>
                  </a:lnTo>
                  <a:lnTo>
                    <a:pt x="1507" y="372"/>
                  </a:lnTo>
                  <a:lnTo>
                    <a:pt x="1507" y="372"/>
                  </a:lnTo>
                  <a:lnTo>
                    <a:pt x="1507" y="372"/>
                  </a:lnTo>
                  <a:lnTo>
                    <a:pt x="1505" y="374"/>
                  </a:lnTo>
                  <a:lnTo>
                    <a:pt x="1507" y="374"/>
                  </a:lnTo>
                  <a:lnTo>
                    <a:pt x="1507" y="374"/>
                  </a:lnTo>
                  <a:lnTo>
                    <a:pt x="1507" y="374"/>
                  </a:lnTo>
                  <a:lnTo>
                    <a:pt x="1507" y="374"/>
                  </a:lnTo>
                  <a:lnTo>
                    <a:pt x="1507" y="375"/>
                  </a:lnTo>
                  <a:lnTo>
                    <a:pt x="1505" y="375"/>
                  </a:lnTo>
                  <a:lnTo>
                    <a:pt x="1505" y="375"/>
                  </a:lnTo>
                  <a:lnTo>
                    <a:pt x="1507" y="377"/>
                  </a:lnTo>
                  <a:lnTo>
                    <a:pt x="1507" y="377"/>
                  </a:lnTo>
                  <a:lnTo>
                    <a:pt x="1509" y="379"/>
                  </a:lnTo>
                  <a:lnTo>
                    <a:pt x="1509" y="379"/>
                  </a:lnTo>
                  <a:lnTo>
                    <a:pt x="1509" y="379"/>
                  </a:lnTo>
                  <a:lnTo>
                    <a:pt x="1510" y="380"/>
                  </a:lnTo>
                  <a:lnTo>
                    <a:pt x="1510" y="380"/>
                  </a:lnTo>
                  <a:lnTo>
                    <a:pt x="1510" y="380"/>
                  </a:lnTo>
                  <a:lnTo>
                    <a:pt x="1510" y="380"/>
                  </a:lnTo>
                  <a:lnTo>
                    <a:pt x="1512" y="380"/>
                  </a:lnTo>
                  <a:lnTo>
                    <a:pt x="1512" y="380"/>
                  </a:lnTo>
                  <a:lnTo>
                    <a:pt x="1513" y="380"/>
                  </a:lnTo>
                  <a:lnTo>
                    <a:pt x="1513" y="380"/>
                  </a:lnTo>
                  <a:lnTo>
                    <a:pt x="1513" y="380"/>
                  </a:lnTo>
                  <a:lnTo>
                    <a:pt x="1515" y="380"/>
                  </a:lnTo>
                  <a:lnTo>
                    <a:pt x="1515" y="380"/>
                  </a:lnTo>
                  <a:lnTo>
                    <a:pt x="1515" y="380"/>
                  </a:lnTo>
                  <a:lnTo>
                    <a:pt x="1513" y="380"/>
                  </a:lnTo>
                  <a:lnTo>
                    <a:pt x="1513" y="380"/>
                  </a:lnTo>
                  <a:lnTo>
                    <a:pt x="1513" y="382"/>
                  </a:lnTo>
                  <a:lnTo>
                    <a:pt x="1513" y="382"/>
                  </a:lnTo>
                  <a:lnTo>
                    <a:pt x="1513" y="382"/>
                  </a:lnTo>
                  <a:lnTo>
                    <a:pt x="1515" y="383"/>
                  </a:lnTo>
                  <a:lnTo>
                    <a:pt x="1516" y="383"/>
                  </a:lnTo>
                  <a:lnTo>
                    <a:pt x="1516" y="383"/>
                  </a:lnTo>
                  <a:lnTo>
                    <a:pt x="1516" y="385"/>
                  </a:lnTo>
                  <a:lnTo>
                    <a:pt x="1516" y="386"/>
                  </a:lnTo>
                  <a:lnTo>
                    <a:pt x="1518" y="386"/>
                  </a:lnTo>
                  <a:lnTo>
                    <a:pt x="1518" y="386"/>
                  </a:lnTo>
                  <a:lnTo>
                    <a:pt x="1518" y="386"/>
                  </a:lnTo>
                  <a:lnTo>
                    <a:pt x="1518" y="386"/>
                  </a:lnTo>
                  <a:lnTo>
                    <a:pt x="1518" y="386"/>
                  </a:lnTo>
                  <a:lnTo>
                    <a:pt x="1518" y="385"/>
                  </a:lnTo>
                  <a:lnTo>
                    <a:pt x="1518" y="385"/>
                  </a:lnTo>
                  <a:lnTo>
                    <a:pt x="1518" y="385"/>
                  </a:lnTo>
                  <a:lnTo>
                    <a:pt x="1518" y="383"/>
                  </a:lnTo>
                  <a:lnTo>
                    <a:pt x="1520" y="383"/>
                  </a:lnTo>
                  <a:lnTo>
                    <a:pt x="1518" y="383"/>
                  </a:lnTo>
                  <a:lnTo>
                    <a:pt x="1518" y="382"/>
                  </a:lnTo>
                  <a:lnTo>
                    <a:pt x="1520" y="382"/>
                  </a:lnTo>
                  <a:lnTo>
                    <a:pt x="1520" y="382"/>
                  </a:lnTo>
                  <a:lnTo>
                    <a:pt x="1520" y="382"/>
                  </a:lnTo>
                  <a:lnTo>
                    <a:pt x="1520" y="382"/>
                  </a:lnTo>
                  <a:lnTo>
                    <a:pt x="1520" y="382"/>
                  </a:lnTo>
                  <a:lnTo>
                    <a:pt x="1520" y="382"/>
                  </a:lnTo>
                  <a:lnTo>
                    <a:pt x="1520" y="380"/>
                  </a:lnTo>
                  <a:lnTo>
                    <a:pt x="1520" y="380"/>
                  </a:lnTo>
                  <a:lnTo>
                    <a:pt x="1520" y="380"/>
                  </a:lnTo>
                  <a:lnTo>
                    <a:pt x="1520" y="379"/>
                  </a:lnTo>
                  <a:lnTo>
                    <a:pt x="1521" y="379"/>
                  </a:lnTo>
                  <a:lnTo>
                    <a:pt x="1521" y="379"/>
                  </a:lnTo>
                  <a:lnTo>
                    <a:pt x="1520" y="379"/>
                  </a:lnTo>
                  <a:lnTo>
                    <a:pt x="1520" y="377"/>
                  </a:lnTo>
                  <a:lnTo>
                    <a:pt x="1520" y="377"/>
                  </a:lnTo>
                  <a:lnTo>
                    <a:pt x="1520" y="377"/>
                  </a:lnTo>
                  <a:lnTo>
                    <a:pt x="1520" y="375"/>
                  </a:lnTo>
                  <a:lnTo>
                    <a:pt x="1520" y="375"/>
                  </a:lnTo>
                  <a:lnTo>
                    <a:pt x="1520" y="375"/>
                  </a:lnTo>
                  <a:lnTo>
                    <a:pt x="1520" y="375"/>
                  </a:lnTo>
                  <a:lnTo>
                    <a:pt x="1520" y="374"/>
                  </a:lnTo>
                  <a:lnTo>
                    <a:pt x="1520" y="374"/>
                  </a:lnTo>
                  <a:lnTo>
                    <a:pt x="1520" y="372"/>
                  </a:lnTo>
                  <a:lnTo>
                    <a:pt x="1521" y="372"/>
                  </a:lnTo>
                  <a:lnTo>
                    <a:pt x="1520" y="374"/>
                  </a:lnTo>
                  <a:lnTo>
                    <a:pt x="1520" y="374"/>
                  </a:lnTo>
                  <a:lnTo>
                    <a:pt x="1520" y="375"/>
                  </a:lnTo>
                  <a:lnTo>
                    <a:pt x="1520" y="375"/>
                  </a:lnTo>
                  <a:lnTo>
                    <a:pt x="1520" y="375"/>
                  </a:lnTo>
                  <a:lnTo>
                    <a:pt x="1520" y="377"/>
                  </a:lnTo>
                  <a:lnTo>
                    <a:pt x="1520" y="377"/>
                  </a:lnTo>
                  <a:lnTo>
                    <a:pt x="1520" y="377"/>
                  </a:lnTo>
                  <a:lnTo>
                    <a:pt x="1520" y="377"/>
                  </a:lnTo>
                  <a:lnTo>
                    <a:pt x="1521" y="379"/>
                  </a:lnTo>
                  <a:lnTo>
                    <a:pt x="1521" y="379"/>
                  </a:lnTo>
                  <a:lnTo>
                    <a:pt x="1521" y="379"/>
                  </a:lnTo>
                  <a:lnTo>
                    <a:pt x="1521" y="379"/>
                  </a:lnTo>
                  <a:lnTo>
                    <a:pt x="1521" y="379"/>
                  </a:lnTo>
                  <a:lnTo>
                    <a:pt x="1521" y="379"/>
                  </a:lnTo>
                  <a:lnTo>
                    <a:pt x="1521" y="379"/>
                  </a:lnTo>
                  <a:lnTo>
                    <a:pt x="1521" y="379"/>
                  </a:lnTo>
                  <a:lnTo>
                    <a:pt x="1521" y="380"/>
                  </a:lnTo>
                  <a:lnTo>
                    <a:pt x="1520" y="380"/>
                  </a:lnTo>
                  <a:lnTo>
                    <a:pt x="1521" y="382"/>
                  </a:lnTo>
                  <a:lnTo>
                    <a:pt x="1521" y="382"/>
                  </a:lnTo>
                  <a:lnTo>
                    <a:pt x="1521" y="382"/>
                  </a:lnTo>
                  <a:lnTo>
                    <a:pt x="1521" y="382"/>
                  </a:lnTo>
                  <a:lnTo>
                    <a:pt x="1521" y="382"/>
                  </a:lnTo>
                  <a:lnTo>
                    <a:pt x="1521" y="382"/>
                  </a:lnTo>
                  <a:lnTo>
                    <a:pt x="1520" y="383"/>
                  </a:lnTo>
                  <a:lnTo>
                    <a:pt x="1520" y="383"/>
                  </a:lnTo>
                  <a:lnTo>
                    <a:pt x="1520" y="383"/>
                  </a:lnTo>
                  <a:lnTo>
                    <a:pt x="1520" y="385"/>
                  </a:lnTo>
                  <a:lnTo>
                    <a:pt x="1520" y="385"/>
                  </a:lnTo>
                  <a:lnTo>
                    <a:pt x="1520" y="385"/>
                  </a:lnTo>
                  <a:lnTo>
                    <a:pt x="1520" y="385"/>
                  </a:lnTo>
                  <a:lnTo>
                    <a:pt x="1521" y="385"/>
                  </a:lnTo>
                  <a:lnTo>
                    <a:pt x="1521" y="385"/>
                  </a:lnTo>
                  <a:lnTo>
                    <a:pt x="1521" y="385"/>
                  </a:lnTo>
                  <a:lnTo>
                    <a:pt x="1521" y="385"/>
                  </a:lnTo>
                  <a:lnTo>
                    <a:pt x="1521" y="385"/>
                  </a:lnTo>
                  <a:lnTo>
                    <a:pt x="1521" y="386"/>
                  </a:lnTo>
                  <a:lnTo>
                    <a:pt x="1521" y="386"/>
                  </a:lnTo>
                  <a:lnTo>
                    <a:pt x="1521" y="386"/>
                  </a:lnTo>
                  <a:lnTo>
                    <a:pt x="1521" y="388"/>
                  </a:lnTo>
                  <a:lnTo>
                    <a:pt x="1521" y="390"/>
                  </a:lnTo>
                  <a:lnTo>
                    <a:pt x="1521" y="390"/>
                  </a:lnTo>
                  <a:lnTo>
                    <a:pt x="1521" y="390"/>
                  </a:lnTo>
                  <a:lnTo>
                    <a:pt x="1521" y="390"/>
                  </a:lnTo>
                  <a:lnTo>
                    <a:pt x="1521" y="390"/>
                  </a:lnTo>
                  <a:lnTo>
                    <a:pt x="1521" y="390"/>
                  </a:lnTo>
                  <a:lnTo>
                    <a:pt x="1521" y="391"/>
                  </a:lnTo>
                  <a:lnTo>
                    <a:pt x="1521" y="391"/>
                  </a:lnTo>
                  <a:lnTo>
                    <a:pt x="1521" y="391"/>
                  </a:lnTo>
                  <a:lnTo>
                    <a:pt x="1523" y="390"/>
                  </a:lnTo>
                  <a:lnTo>
                    <a:pt x="1523" y="391"/>
                  </a:lnTo>
                  <a:lnTo>
                    <a:pt x="1523" y="391"/>
                  </a:lnTo>
                  <a:lnTo>
                    <a:pt x="1523" y="391"/>
                  </a:lnTo>
                  <a:lnTo>
                    <a:pt x="1523" y="391"/>
                  </a:lnTo>
                  <a:lnTo>
                    <a:pt x="1521" y="393"/>
                  </a:lnTo>
                  <a:lnTo>
                    <a:pt x="1521" y="393"/>
                  </a:lnTo>
                  <a:lnTo>
                    <a:pt x="1521" y="393"/>
                  </a:lnTo>
                  <a:lnTo>
                    <a:pt x="1521" y="393"/>
                  </a:lnTo>
                  <a:lnTo>
                    <a:pt x="1521" y="393"/>
                  </a:lnTo>
                  <a:lnTo>
                    <a:pt x="1521" y="394"/>
                  </a:lnTo>
                  <a:lnTo>
                    <a:pt x="1521" y="394"/>
                  </a:lnTo>
                  <a:lnTo>
                    <a:pt x="1521" y="394"/>
                  </a:lnTo>
                  <a:lnTo>
                    <a:pt x="1521" y="394"/>
                  </a:lnTo>
                  <a:lnTo>
                    <a:pt x="1521" y="394"/>
                  </a:lnTo>
                  <a:lnTo>
                    <a:pt x="1521" y="396"/>
                  </a:lnTo>
                  <a:lnTo>
                    <a:pt x="1521" y="396"/>
                  </a:lnTo>
                  <a:lnTo>
                    <a:pt x="1521" y="396"/>
                  </a:lnTo>
                  <a:lnTo>
                    <a:pt x="1521" y="396"/>
                  </a:lnTo>
                  <a:lnTo>
                    <a:pt x="1523" y="396"/>
                  </a:lnTo>
                  <a:lnTo>
                    <a:pt x="1523" y="397"/>
                  </a:lnTo>
                  <a:lnTo>
                    <a:pt x="1521" y="397"/>
                  </a:lnTo>
                  <a:lnTo>
                    <a:pt x="1521" y="397"/>
                  </a:lnTo>
                  <a:lnTo>
                    <a:pt x="1521" y="399"/>
                  </a:lnTo>
                  <a:lnTo>
                    <a:pt x="1521" y="399"/>
                  </a:lnTo>
                  <a:lnTo>
                    <a:pt x="1521" y="401"/>
                  </a:lnTo>
                  <a:lnTo>
                    <a:pt x="1521" y="402"/>
                  </a:lnTo>
                  <a:lnTo>
                    <a:pt x="1521" y="402"/>
                  </a:lnTo>
                  <a:lnTo>
                    <a:pt x="1523" y="402"/>
                  </a:lnTo>
                  <a:lnTo>
                    <a:pt x="1523" y="402"/>
                  </a:lnTo>
                  <a:lnTo>
                    <a:pt x="1523" y="402"/>
                  </a:lnTo>
                  <a:lnTo>
                    <a:pt x="1521" y="402"/>
                  </a:lnTo>
                  <a:lnTo>
                    <a:pt x="1521" y="404"/>
                  </a:lnTo>
                  <a:lnTo>
                    <a:pt x="1521" y="404"/>
                  </a:lnTo>
                  <a:lnTo>
                    <a:pt x="1520" y="404"/>
                  </a:lnTo>
                  <a:lnTo>
                    <a:pt x="1520" y="404"/>
                  </a:lnTo>
                  <a:lnTo>
                    <a:pt x="1520" y="404"/>
                  </a:lnTo>
                  <a:lnTo>
                    <a:pt x="1520" y="404"/>
                  </a:lnTo>
                  <a:lnTo>
                    <a:pt x="1520" y="404"/>
                  </a:lnTo>
                  <a:lnTo>
                    <a:pt x="1520" y="404"/>
                  </a:lnTo>
                  <a:lnTo>
                    <a:pt x="1520" y="405"/>
                  </a:lnTo>
                  <a:lnTo>
                    <a:pt x="1520" y="405"/>
                  </a:lnTo>
                  <a:lnTo>
                    <a:pt x="1520" y="407"/>
                  </a:lnTo>
                  <a:lnTo>
                    <a:pt x="1520" y="407"/>
                  </a:lnTo>
                  <a:lnTo>
                    <a:pt x="1520" y="407"/>
                  </a:lnTo>
                  <a:lnTo>
                    <a:pt x="1518" y="407"/>
                  </a:lnTo>
                  <a:lnTo>
                    <a:pt x="1518" y="407"/>
                  </a:lnTo>
                  <a:lnTo>
                    <a:pt x="1518" y="407"/>
                  </a:lnTo>
                  <a:lnTo>
                    <a:pt x="1516" y="407"/>
                  </a:lnTo>
                  <a:lnTo>
                    <a:pt x="1516" y="405"/>
                  </a:lnTo>
                  <a:lnTo>
                    <a:pt x="1516" y="405"/>
                  </a:lnTo>
                  <a:lnTo>
                    <a:pt x="1515" y="404"/>
                  </a:lnTo>
                  <a:lnTo>
                    <a:pt x="1513" y="404"/>
                  </a:lnTo>
                  <a:lnTo>
                    <a:pt x="1513" y="404"/>
                  </a:lnTo>
                  <a:lnTo>
                    <a:pt x="1512" y="402"/>
                  </a:lnTo>
                  <a:lnTo>
                    <a:pt x="1510" y="402"/>
                  </a:lnTo>
                  <a:lnTo>
                    <a:pt x="1509" y="401"/>
                  </a:lnTo>
                  <a:lnTo>
                    <a:pt x="1509" y="401"/>
                  </a:lnTo>
                  <a:lnTo>
                    <a:pt x="1509" y="401"/>
                  </a:lnTo>
                  <a:lnTo>
                    <a:pt x="1509" y="401"/>
                  </a:lnTo>
                  <a:lnTo>
                    <a:pt x="1509" y="401"/>
                  </a:lnTo>
                  <a:lnTo>
                    <a:pt x="1509" y="401"/>
                  </a:lnTo>
                  <a:lnTo>
                    <a:pt x="1510" y="401"/>
                  </a:lnTo>
                  <a:lnTo>
                    <a:pt x="1510" y="401"/>
                  </a:lnTo>
                  <a:lnTo>
                    <a:pt x="1510" y="402"/>
                  </a:lnTo>
                  <a:lnTo>
                    <a:pt x="1512" y="402"/>
                  </a:lnTo>
                  <a:lnTo>
                    <a:pt x="1512" y="402"/>
                  </a:lnTo>
                  <a:lnTo>
                    <a:pt x="1512" y="402"/>
                  </a:lnTo>
                  <a:lnTo>
                    <a:pt x="1512" y="401"/>
                  </a:lnTo>
                  <a:lnTo>
                    <a:pt x="1512" y="401"/>
                  </a:lnTo>
                  <a:lnTo>
                    <a:pt x="1512" y="401"/>
                  </a:lnTo>
                  <a:lnTo>
                    <a:pt x="1512" y="401"/>
                  </a:lnTo>
                  <a:lnTo>
                    <a:pt x="1513" y="402"/>
                  </a:lnTo>
                  <a:lnTo>
                    <a:pt x="1513" y="402"/>
                  </a:lnTo>
                  <a:lnTo>
                    <a:pt x="1513" y="402"/>
                  </a:lnTo>
                  <a:lnTo>
                    <a:pt x="1515" y="402"/>
                  </a:lnTo>
                  <a:lnTo>
                    <a:pt x="1515" y="402"/>
                  </a:lnTo>
                  <a:lnTo>
                    <a:pt x="1515" y="402"/>
                  </a:lnTo>
                  <a:lnTo>
                    <a:pt x="1515" y="402"/>
                  </a:lnTo>
                  <a:lnTo>
                    <a:pt x="1515" y="402"/>
                  </a:lnTo>
                  <a:lnTo>
                    <a:pt x="1516" y="404"/>
                  </a:lnTo>
                  <a:lnTo>
                    <a:pt x="1516" y="404"/>
                  </a:lnTo>
                  <a:lnTo>
                    <a:pt x="1516" y="402"/>
                  </a:lnTo>
                  <a:lnTo>
                    <a:pt x="1518" y="402"/>
                  </a:lnTo>
                  <a:lnTo>
                    <a:pt x="1518" y="402"/>
                  </a:lnTo>
                  <a:lnTo>
                    <a:pt x="1518" y="402"/>
                  </a:lnTo>
                  <a:lnTo>
                    <a:pt x="1516" y="401"/>
                  </a:lnTo>
                  <a:lnTo>
                    <a:pt x="1516" y="401"/>
                  </a:lnTo>
                  <a:lnTo>
                    <a:pt x="1516" y="401"/>
                  </a:lnTo>
                  <a:lnTo>
                    <a:pt x="1516" y="401"/>
                  </a:lnTo>
                  <a:lnTo>
                    <a:pt x="1516" y="401"/>
                  </a:lnTo>
                  <a:lnTo>
                    <a:pt x="1518" y="401"/>
                  </a:lnTo>
                  <a:lnTo>
                    <a:pt x="1518" y="401"/>
                  </a:lnTo>
                  <a:lnTo>
                    <a:pt x="1518" y="401"/>
                  </a:lnTo>
                  <a:lnTo>
                    <a:pt x="1520" y="399"/>
                  </a:lnTo>
                  <a:lnTo>
                    <a:pt x="1520" y="399"/>
                  </a:lnTo>
                  <a:lnTo>
                    <a:pt x="1520" y="399"/>
                  </a:lnTo>
                  <a:lnTo>
                    <a:pt x="1518" y="399"/>
                  </a:lnTo>
                  <a:lnTo>
                    <a:pt x="1518" y="399"/>
                  </a:lnTo>
                  <a:lnTo>
                    <a:pt x="1520" y="397"/>
                  </a:lnTo>
                  <a:lnTo>
                    <a:pt x="1520" y="397"/>
                  </a:lnTo>
                  <a:lnTo>
                    <a:pt x="1520" y="397"/>
                  </a:lnTo>
                  <a:lnTo>
                    <a:pt x="1520" y="397"/>
                  </a:lnTo>
                  <a:lnTo>
                    <a:pt x="1520" y="397"/>
                  </a:lnTo>
                  <a:lnTo>
                    <a:pt x="1520" y="397"/>
                  </a:lnTo>
                  <a:lnTo>
                    <a:pt x="1520" y="397"/>
                  </a:lnTo>
                  <a:lnTo>
                    <a:pt x="1520" y="396"/>
                  </a:lnTo>
                  <a:lnTo>
                    <a:pt x="1520" y="396"/>
                  </a:lnTo>
                  <a:lnTo>
                    <a:pt x="1520" y="396"/>
                  </a:lnTo>
                  <a:lnTo>
                    <a:pt x="1518" y="396"/>
                  </a:lnTo>
                  <a:lnTo>
                    <a:pt x="1518" y="396"/>
                  </a:lnTo>
                  <a:lnTo>
                    <a:pt x="1518" y="396"/>
                  </a:lnTo>
                  <a:lnTo>
                    <a:pt x="1518" y="396"/>
                  </a:lnTo>
                  <a:lnTo>
                    <a:pt x="1518" y="394"/>
                  </a:lnTo>
                  <a:lnTo>
                    <a:pt x="1518" y="394"/>
                  </a:lnTo>
                  <a:lnTo>
                    <a:pt x="1518" y="394"/>
                  </a:lnTo>
                  <a:lnTo>
                    <a:pt x="1518" y="394"/>
                  </a:lnTo>
                  <a:lnTo>
                    <a:pt x="1520" y="394"/>
                  </a:lnTo>
                  <a:lnTo>
                    <a:pt x="1520" y="394"/>
                  </a:lnTo>
                  <a:lnTo>
                    <a:pt x="1520" y="394"/>
                  </a:lnTo>
                  <a:lnTo>
                    <a:pt x="1520" y="394"/>
                  </a:lnTo>
                  <a:lnTo>
                    <a:pt x="1520" y="394"/>
                  </a:lnTo>
                  <a:lnTo>
                    <a:pt x="1520" y="394"/>
                  </a:lnTo>
                  <a:lnTo>
                    <a:pt x="1520" y="394"/>
                  </a:lnTo>
                  <a:lnTo>
                    <a:pt x="1520" y="394"/>
                  </a:lnTo>
                  <a:lnTo>
                    <a:pt x="1520" y="394"/>
                  </a:lnTo>
                  <a:lnTo>
                    <a:pt x="1520" y="393"/>
                  </a:lnTo>
                  <a:lnTo>
                    <a:pt x="1520" y="393"/>
                  </a:lnTo>
                  <a:lnTo>
                    <a:pt x="1520" y="393"/>
                  </a:lnTo>
                  <a:lnTo>
                    <a:pt x="1520" y="393"/>
                  </a:lnTo>
                  <a:lnTo>
                    <a:pt x="1518" y="393"/>
                  </a:lnTo>
                  <a:lnTo>
                    <a:pt x="1518" y="391"/>
                  </a:lnTo>
                  <a:lnTo>
                    <a:pt x="1518" y="391"/>
                  </a:lnTo>
                  <a:lnTo>
                    <a:pt x="1518" y="391"/>
                  </a:lnTo>
                  <a:lnTo>
                    <a:pt x="1518" y="391"/>
                  </a:lnTo>
                  <a:lnTo>
                    <a:pt x="1518" y="391"/>
                  </a:lnTo>
                  <a:lnTo>
                    <a:pt x="1516" y="391"/>
                  </a:lnTo>
                  <a:lnTo>
                    <a:pt x="1516" y="391"/>
                  </a:lnTo>
                  <a:lnTo>
                    <a:pt x="1516" y="391"/>
                  </a:lnTo>
                  <a:lnTo>
                    <a:pt x="1516" y="391"/>
                  </a:lnTo>
                  <a:lnTo>
                    <a:pt x="1516" y="391"/>
                  </a:lnTo>
                  <a:lnTo>
                    <a:pt x="1516" y="391"/>
                  </a:lnTo>
                  <a:lnTo>
                    <a:pt x="1515" y="391"/>
                  </a:lnTo>
                  <a:lnTo>
                    <a:pt x="1515" y="391"/>
                  </a:lnTo>
                  <a:lnTo>
                    <a:pt x="1515" y="390"/>
                  </a:lnTo>
                  <a:lnTo>
                    <a:pt x="1515" y="390"/>
                  </a:lnTo>
                  <a:lnTo>
                    <a:pt x="1515" y="390"/>
                  </a:lnTo>
                  <a:lnTo>
                    <a:pt x="1515" y="390"/>
                  </a:lnTo>
                  <a:lnTo>
                    <a:pt x="1516" y="390"/>
                  </a:lnTo>
                  <a:lnTo>
                    <a:pt x="1516" y="390"/>
                  </a:lnTo>
                  <a:lnTo>
                    <a:pt x="1516" y="390"/>
                  </a:lnTo>
                  <a:lnTo>
                    <a:pt x="1518" y="390"/>
                  </a:lnTo>
                  <a:lnTo>
                    <a:pt x="1518" y="390"/>
                  </a:lnTo>
                  <a:lnTo>
                    <a:pt x="1518" y="390"/>
                  </a:lnTo>
                  <a:lnTo>
                    <a:pt x="1516" y="388"/>
                  </a:lnTo>
                  <a:lnTo>
                    <a:pt x="1516" y="388"/>
                  </a:lnTo>
                  <a:lnTo>
                    <a:pt x="1515" y="388"/>
                  </a:lnTo>
                  <a:lnTo>
                    <a:pt x="1515" y="388"/>
                  </a:lnTo>
                  <a:lnTo>
                    <a:pt x="1513" y="390"/>
                  </a:lnTo>
                  <a:lnTo>
                    <a:pt x="1512" y="390"/>
                  </a:lnTo>
                  <a:lnTo>
                    <a:pt x="1510" y="390"/>
                  </a:lnTo>
                  <a:lnTo>
                    <a:pt x="1510" y="390"/>
                  </a:lnTo>
                  <a:lnTo>
                    <a:pt x="1510" y="390"/>
                  </a:lnTo>
                  <a:lnTo>
                    <a:pt x="1509" y="390"/>
                  </a:lnTo>
                  <a:lnTo>
                    <a:pt x="1509" y="390"/>
                  </a:lnTo>
                  <a:lnTo>
                    <a:pt x="1509" y="390"/>
                  </a:lnTo>
                  <a:lnTo>
                    <a:pt x="1510" y="390"/>
                  </a:lnTo>
                  <a:lnTo>
                    <a:pt x="1510" y="388"/>
                  </a:lnTo>
                  <a:lnTo>
                    <a:pt x="1512" y="388"/>
                  </a:lnTo>
                  <a:lnTo>
                    <a:pt x="1513" y="388"/>
                  </a:lnTo>
                  <a:lnTo>
                    <a:pt x="1513" y="388"/>
                  </a:lnTo>
                  <a:lnTo>
                    <a:pt x="1513" y="388"/>
                  </a:lnTo>
                  <a:lnTo>
                    <a:pt x="1513" y="388"/>
                  </a:lnTo>
                  <a:lnTo>
                    <a:pt x="1513" y="388"/>
                  </a:lnTo>
                  <a:lnTo>
                    <a:pt x="1515" y="388"/>
                  </a:lnTo>
                  <a:lnTo>
                    <a:pt x="1515" y="388"/>
                  </a:lnTo>
                  <a:lnTo>
                    <a:pt x="1516" y="386"/>
                  </a:lnTo>
                  <a:lnTo>
                    <a:pt x="1516" y="386"/>
                  </a:lnTo>
                  <a:lnTo>
                    <a:pt x="1516" y="386"/>
                  </a:lnTo>
                  <a:lnTo>
                    <a:pt x="1516" y="386"/>
                  </a:lnTo>
                  <a:lnTo>
                    <a:pt x="1515" y="386"/>
                  </a:lnTo>
                  <a:lnTo>
                    <a:pt x="1515" y="386"/>
                  </a:lnTo>
                  <a:lnTo>
                    <a:pt x="1515" y="386"/>
                  </a:lnTo>
                  <a:lnTo>
                    <a:pt x="1515" y="386"/>
                  </a:lnTo>
                  <a:lnTo>
                    <a:pt x="1515" y="385"/>
                  </a:lnTo>
                  <a:lnTo>
                    <a:pt x="1515" y="385"/>
                  </a:lnTo>
                  <a:lnTo>
                    <a:pt x="1515" y="383"/>
                  </a:lnTo>
                  <a:lnTo>
                    <a:pt x="1515" y="383"/>
                  </a:lnTo>
                  <a:lnTo>
                    <a:pt x="1513" y="383"/>
                  </a:lnTo>
                  <a:lnTo>
                    <a:pt x="1513" y="383"/>
                  </a:lnTo>
                  <a:lnTo>
                    <a:pt x="1513" y="383"/>
                  </a:lnTo>
                  <a:lnTo>
                    <a:pt x="1513" y="383"/>
                  </a:lnTo>
                  <a:lnTo>
                    <a:pt x="1512" y="383"/>
                  </a:lnTo>
                  <a:lnTo>
                    <a:pt x="1512" y="383"/>
                  </a:lnTo>
                  <a:lnTo>
                    <a:pt x="1512" y="383"/>
                  </a:lnTo>
                  <a:lnTo>
                    <a:pt x="1512" y="383"/>
                  </a:lnTo>
                  <a:lnTo>
                    <a:pt x="1512" y="382"/>
                  </a:lnTo>
                  <a:lnTo>
                    <a:pt x="1512" y="382"/>
                  </a:lnTo>
                  <a:lnTo>
                    <a:pt x="1510" y="383"/>
                  </a:lnTo>
                  <a:lnTo>
                    <a:pt x="1510" y="382"/>
                  </a:lnTo>
                  <a:lnTo>
                    <a:pt x="1510" y="382"/>
                  </a:lnTo>
                  <a:lnTo>
                    <a:pt x="1510" y="382"/>
                  </a:lnTo>
                  <a:lnTo>
                    <a:pt x="1510" y="382"/>
                  </a:lnTo>
                  <a:lnTo>
                    <a:pt x="1509" y="382"/>
                  </a:lnTo>
                  <a:lnTo>
                    <a:pt x="1509" y="382"/>
                  </a:lnTo>
                  <a:lnTo>
                    <a:pt x="1509" y="382"/>
                  </a:lnTo>
                  <a:lnTo>
                    <a:pt x="1509" y="382"/>
                  </a:lnTo>
                  <a:lnTo>
                    <a:pt x="1507" y="382"/>
                  </a:lnTo>
                  <a:lnTo>
                    <a:pt x="1507" y="382"/>
                  </a:lnTo>
                  <a:lnTo>
                    <a:pt x="1507" y="382"/>
                  </a:lnTo>
                  <a:lnTo>
                    <a:pt x="1507" y="382"/>
                  </a:lnTo>
                  <a:lnTo>
                    <a:pt x="1507" y="382"/>
                  </a:lnTo>
                  <a:lnTo>
                    <a:pt x="1509" y="382"/>
                  </a:lnTo>
                  <a:lnTo>
                    <a:pt x="1509" y="382"/>
                  </a:lnTo>
                  <a:lnTo>
                    <a:pt x="1509" y="380"/>
                  </a:lnTo>
                  <a:lnTo>
                    <a:pt x="1509" y="380"/>
                  </a:lnTo>
                  <a:lnTo>
                    <a:pt x="1509" y="380"/>
                  </a:lnTo>
                  <a:lnTo>
                    <a:pt x="1507" y="379"/>
                  </a:lnTo>
                  <a:lnTo>
                    <a:pt x="1507" y="379"/>
                  </a:lnTo>
                  <a:lnTo>
                    <a:pt x="1507" y="379"/>
                  </a:lnTo>
                  <a:lnTo>
                    <a:pt x="1505" y="379"/>
                  </a:lnTo>
                  <a:lnTo>
                    <a:pt x="1507" y="379"/>
                  </a:lnTo>
                  <a:lnTo>
                    <a:pt x="1505" y="377"/>
                  </a:lnTo>
                  <a:lnTo>
                    <a:pt x="1504" y="375"/>
                  </a:lnTo>
                  <a:lnTo>
                    <a:pt x="1504" y="375"/>
                  </a:lnTo>
                  <a:lnTo>
                    <a:pt x="1504" y="374"/>
                  </a:lnTo>
                  <a:lnTo>
                    <a:pt x="1502" y="374"/>
                  </a:lnTo>
                  <a:lnTo>
                    <a:pt x="1502" y="374"/>
                  </a:lnTo>
                  <a:lnTo>
                    <a:pt x="1501" y="374"/>
                  </a:lnTo>
                  <a:lnTo>
                    <a:pt x="1501" y="375"/>
                  </a:lnTo>
                  <a:lnTo>
                    <a:pt x="1501" y="375"/>
                  </a:lnTo>
                  <a:lnTo>
                    <a:pt x="1501" y="375"/>
                  </a:lnTo>
                  <a:lnTo>
                    <a:pt x="1501" y="374"/>
                  </a:lnTo>
                  <a:lnTo>
                    <a:pt x="1499" y="374"/>
                  </a:lnTo>
                  <a:lnTo>
                    <a:pt x="1499" y="374"/>
                  </a:lnTo>
                  <a:lnTo>
                    <a:pt x="1498" y="372"/>
                  </a:lnTo>
                  <a:lnTo>
                    <a:pt x="1498" y="372"/>
                  </a:lnTo>
                  <a:lnTo>
                    <a:pt x="1498" y="372"/>
                  </a:lnTo>
                  <a:lnTo>
                    <a:pt x="1496" y="374"/>
                  </a:lnTo>
                  <a:lnTo>
                    <a:pt x="1496" y="374"/>
                  </a:lnTo>
                  <a:lnTo>
                    <a:pt x="1494" y="374"/>
                  </a:lnTo>
                  <a:lnTo>
                    <a:pt x="1494" y="374"/>
                  </a:lnTo>
                  <a:lnTo>
                    <a:pt x="1493" y="374"/>
                  </a:lnTo>
                  <a:lnTo>
                    <a:pt x="1494" y="374"/>
                  </a:lnTo>
                  <a:lnTo>
                    <a:pt x="1494" y="374"/>
                  </a:lnTo>
                  <a:lnTo>
                    <a:pt x="1496" y="372"/>
                  </a:lnTo>
                  <a:lnTo>
                    <a:pt x="1496" y="372"/>
                  </a:lnTo>
                  <a:lnTo>
                    <a:pt x="1498" y="372"/>
                  </a:lnTo>
                  <a:lnTo>
                    <a:pt x="1498" y="372"/>
                  </a:lnTo>
                  <a:lnTo>
                    <a:pt x="1498" y="372"/>
                  </a:lnTo>
                  <a:lnTo>
                    <a:pt x="1499" y="372"/>
                  </a:lnTo>
                  <a:lnTo>
                    <a:pt x="1499" y="372"/>
                  </a:lnTo>
                  <a:lnTo>
                    <a:pt x="1501" y="374"/>
                  </a:lnTo>
                  <a:lnTo>
                    <a:pt x="1502" y="372"/>
                  </a:lnTo>
                  <a:lnTo>
                    <a:pt x="1502" y="372"/>
                  </a:lnTo>
                  <a:lnTo>
                    <a:pt x="1502" y="372"/>
                  </a:lnTo>
                  <a:lnTo>
                    <a:pt x="1501" y="372"/>
                  </a:lnTo>
                  <a:lnTo>
                    <a:pt x="1501" y="371"/>
                  </a:lnTo>
                  <a:lnTo>
                    <a:pt x="1501" y="369"/>
                  </a:lnTo>
                  <a:lnTo>
                    <a:pt x="1501" y="369"/>
                  </a:lnTo>
                  <a:lnTo>
                    <a:pt x="1501" y="369"/>
                  </a:lnTo>
                  <a:lnTo>
                    <a:pt x="1501" y="367"/>
                  </a:lnTo>
                  <a:lnTo>
                    <a:pt x="1501" y="367"/>
                  </a:lnTo>
                  <a:close/>
                  <a:moveTo>
                    <a:pt x="364" y="364"/>
                  </a:moveTo>
                  <a:lnTo>
                    <a:pt x="364" y="364"/>
                  </a:lnTo>
                  <a:lnTo>
                    <a:pt x="364" y="364"/>
                  </a:lnTo>
                  <a:lnTo>
                    <a:pt x="364" y="366"/>
                  </a:lnTo>
                  <a:lnTo>
                    <a:pt x="364" y="366"/>
                  </a:lnTo>
                  <a:lnTo>
                    <a:pt x="364" y="366"/>
                  </a:lnTo>
                  <a:lnTo>
                    <a:pt x="364" y="366"/>
                  </a:lnTo>
                  <a:lnTo>
                    <a:pt x="364" y="366"/>
                  </a:lnTo>
                  <a:lnTo>
                    <a:pt x="364" y="366"/>
                  </a:lnTo>
                  <a:lnTo>
                    <a:pt x="364" y="367"/>
                  </a:lnTo>
                  <a:lnTo>
                    <a:pt x="365" y="367"/>
                  </a:lnTo>
                  <a:lnTo>
                    <a:pt x="365" y="367"/>
                  </a:lnTo>
                  <a:lnTo>
                    <a:pt x="365" y="367"/>
                  </a:lnTo>
                  <a:lnTo>
                    <a:pt x="365" y="367"/>
                  </a:lnTo>
                  <a:lnTo>
                    <a:pt x="365" y="367"/>
                  </a:lnTo>
                  <a:lnTo>
                    <a:pt x="365" y="367"/>
                  </a:lnTo>
                  <a:lnTo>
                    <a:pt x="364" y="367"/>
                  </a:lnTo>
                  <a:lnTo>
                    <a:pt x="364" y="367"/>
                  </a:lnTo>
                  <a:lnTo>
                    <a:pt x="364" y="367"/>
                  </a:lnTo>
                  <a:lnTo>
                    <a:pt x="364" y="367"/>
                  </a:lnTo>
                  <a:lnTo>
                    <a:pt x="364" y="367"/>
                  </a:lnTo>
                  <a:lnTo>
                    <a:pt x="364" y="367"/>
                  </a:lnTo>
                  <a:lnTo>
                    <a:pt x="364" y="367"/>
                  </a:lnTo>
                  <a:lnTo>
                    <a:pt x="364" y="367"/>
                  </a:lnTo>
                  <a:lnTo>
                    <a:pt x="362" y="366"/>
                  </a:lnTo>
                  <a:lnTo>
                    <a:pt x="362" y="367"/>
                  </a:lnTo>
                  <a:lnTo>
                    <a:pt x="362" y="367"/>
                  </a:lnTo>
                  <a:lnTo>
                    <a:pt x="362" y="367"/>
                  </a:lnTo>
                  <a:lnTo>
                    <a:pt x="362" y="367"/>
                  </a:lnTo>
                  <a:lnTo>
                    <a:pt x="362" y="369"/>
                  </a:lnTo>
                  <a:lnTo>
                    <a:pt x="362" y="369"/>
                  </a:lnTo>
                  <a:lnTo>
                    <a:pt x="361" y="369"/>
                  </a:lnTo>
                  <a:lnTo>
                    <a:pt x="361" y="367"/>
                  </a:lnTo>
                  <a:lnTo>
                    <a:pt x="361" y="367"/>
                  </a:lnTo>
                  <a:lnTo>
                    <a:pt x="361" y="369"/>
                  </a:lnTo>
                  <a:lnTo>
                    <a:pt x="361" y="369"/>
                  </a:lnTo>
                  <a:lnTo>
                    <a:pt x="361" y="369"/>
                  </a:lnTo>
                  <a:lnTo>
                    <a:pt x="361" y="369"/>
                  </a:lnTo>
                  <a:lnTo>
                    <a:pt x="361" y="369"/>
                  </a:lnTo>
                  <a:lnTo>
                    <a:pt x="361" y="367"/>
                  </a:lnTo>
                  <a:lnTo>
                    <a:pt x="362" y="366"/>
                  </a:lnTo>
                  <a:lnTo>
                    <a:pt x="362" y="364"/>
                  </a:lnTo>
                  <a:lnTo>
                    <a:pt x="364" y="364"/>
                  </a:lnTo>
                  <a:lnTo>
                    <a:pt x="364" y="364"/>
                  </a:lnTo>
                  <a:close/>
                  <a:moveTo>
                    <a:pt x="1583" y="345"/>
                  </a:moveTo>
                  <a:lnTo>
                    <a:pt x="1584" y="345"/>
                  </a:lnTo>
                  <a:lnTo>
                    <a:pt x="1584" y="345"/>
                  </a:lnTo>
                  <a:lnTo>
                    <a:pt x="1584" y="345"/>
                  </a:lnTo>
                  <a:lnTo>
                    <a:pt x="1586" y="345"/>
                  </a:lnTo>
                  <a:lnTo>
                    <a:pt x="1584" y="347"/>
                  </a:lnTo>
                  <a:lnTo>
                    <a:pt x="1586" y="349"/>
                  </a:lnTo>
                  <a:lnTo>
                    <a:pt x="1586" y="349"/>
                  </a:lnTo>
                  <a:lnTo>
                    <a:pt x="1586" y="350"/>
                  </a:lnTo>
                  <a:lnTo>
                    <a:pt x="1584" y="352"/>
                  </a:lnTo>
                  <a:lnTo>
                    <a:pt x="1584" y="353"/>
                  </a:lnTo>
                  <a:lnTo>
                    <a:pt x="1584" y="355"/>
                  </a:lnTo>
                  <a:lnTo>
                    <a:pt x="1586" y="356"/>
                  </a:lnTo>
                  <a:lnTo>
                    <a:pt x="1584" y="356"/>
                  </a:lnTo>
                  <a:lnTo>
                    <a:pt x="1584" y="356"/>
                  </a:lnTo>
                  <a:lnTo>
                    <a:pt x="1584" y="356"/>
                  </a:lnTo>
                  <a:lnTo>
                    <a:pt x="1583" y="353"/>
                  </a:lnTo>
                  <a:lnTo>
                    <a:pt x="1583" y="353"/>
                  </a:lnTo>
                  <a:lnTo>
                    <a:pt x="1583" y="353"/>
                  </a:lnTo>
                  <a:lnTo>
                    <a:pt x="1583" y="353"/>
                  </a:lnTo>
                  <a:lnTo>
                    <a:pt x="1583" y="353"/>
                  </a:lnTo>
                  <a:lnTo>
                    <a:pt x="1583" y="352"/>
                  </a:lnTo>
                  <a:lnTo>
                    <a:pt x="1583" y="352"/>
                  </a:lnTo>
                  <a:lnTo>
                    <a:pt x="1583" y="352"/>
                  </a:lnTo>
                  <a:lnTo>
                    <a:pt x="1583" y="352"/>
                  </a:lnTo>
                  <a:lnTo>
                    <a:pt x="1583" y="352"/>
                  </a:lnTo>
                  <a:lnTo>
                    <a:pt x="1583" y="350"/>
                  </a:lnTo>
                  <a:lnTo>
                    <a:pt x="1581" y="349"/>
                  </a:lnTo>
                  <a:lnTo>
                    <a:pt x="1581" y="349"/>
                  </a:lnTo>
                  <a:lnTo>
                    <a:pt x="1581" y="349"/>
                  </a:lnTo>
                  <a:lnTo>
                    <a:pt x="1583" y="349"/>
                  </a:lnTo>
                  <a:lnTo>
                    <a:pt x="1583" y="347"/>
                  </a:lnTo>
                  <a:lnTo>
                    <a:pt x="1583" y="345"/>
                  </a:lnTo>
                  <a:lnTo>
                    <a:pt x="1583" y="345"/>
                  </a:lnTo>
                  <a:close/>
                  <a:moveTo>
                    <a:pt x="2131" y="330"/>
                  </a:moveTo>
                  <a:lnTo>
                    <a:pt x="2131" y="330"/>
                  </a:lnTo>
                  <a:lnTo>
                    <a:pt x="2131" y="330"/>
                  </a:lnTo>
                  <a:lnTo>
                    <a:pt x="2131" y="331"/>
                  </a:lnTo>
                  <a:lnTo>
                    <a:pt x="2131" y="331"/>
                  </a:lnTo>
                  <a:lnTo>
                    <a:pt x="2130" y="331"/>
                  </a:lnTo>
                  <a:lnTo>
                    <a:pt x="2130" y="330"/>
                  </a:lnTo>
                  <a:lnTo>
                    <a:pt x="2130" y="330"/>
                  </a:lnTo>
                  <a:lnTo>
                    <a:pt x="2131" y="330"/>
                  </a:lnTo>
                  <a:close/>
                  <a:moveTo>
                    <a:pt x="277" y="323"/>
                  </a:moveTo>
                  <a:lnTo>
                    <a:pt x="277" y="323"/>
                  </a:lnTo>
                  <a:lnTo>
                    <a:pt x="279" y="323"/>
                  </a:lnTo>
                  <a:lnTo>
                    <a:pt x="279" y="325"/>
                  </a:lnTo>
                  <a:lnTo>
                    <a:pt x="280" y="325"/>
                  </a:lnTo>
                  <a:lnTo>
                    <a:pt x="282" y="327"/>
                  </a:lnTo>
                  <a:lnTo>
                    <a:pt x="283" y="327"/>
                  </a:lnTo>
                  <a:lnTo>
                    <a:pt x="283" y="328"/>
                  </a:lnTo>
                  <a:lnTo>
                    <a:pt x="285" y="328"/>
                  </a:lnTo>
                  <a:lnTo>
                    <a:pt x="287" y="330"/>
                  </a:lnTo>
                  <a:lnTo>
                    <a:pt x="288" y="333"/>
                  </a:lnTo>
                  <a:lnTo>
                    <a:pt x="290" y="334"/>
                  </a:lnTo>
                  <a:lnTo>
                    <a:pt x="291" y="334"/>
                  </a:lnTo>
                  <a:lnTo>
                    <a:pt x="291" y="336"/>
                  </a:lnTo>
                  <a:lnTo>
                    <a:pt x="291" y="338"/>
                  </a:lnTo>
                  <a:lnTo>
                    <a:pt x="293" y="338"/>
                  </a:lnTo>
                  <a:lnTo>
                    <a:pt x="293" y="338"/>
                  </a:lnTo>
                  <a:lnTo>
                    <a:pt x="291" y="339"/>
                  </a:lnTo>
                  <a:lnTo>
                    <a:pt x="291" y="339"/>
                  </a:lnTo>
                  <a:lnTo>
                    <a:pt x="290" y="339"/>
                  </a:lnTo>
                  <a:lnTo>
                    <a:pt x="290" y="339"/>
                  </a:lnTo>
                  <a:lnTo>
                    <a:pt x="288" y="339"/>
                  </a:lnTo>
                  <a:lnTo>
                    <a:pt x="288" y="339"/>
                  </a:lnTo>
                  <a:lnTo>
                    <a:pt x="285" y="338"/>
                  </a:lnTo>
                  <a:lnTo>
                    <a:pt x="283" y="338"/>
                  </a:lnTo>
                  <a:lnTo>
                    <a:pt x="282" y="336"/>
                  </a:lnTo>
                  <a:lnTo>
                    <a:pt x="280" y="336"/>
                  </a:lnTo>
                  <a:lnTo>
                    <a:pt x="280" y="336"/>
                  </a:lnTo>
                  <a:lnTo>
                    <a:pt x="279" y="336"/>
                  </a:lnTo>
                  <a:lnTo>
                    <a:pt x="279" y="334"/>
                  </a:lnTo>
                  <a:lnTo>
                    <a:pt x="279" y="334"/>
                  </a:lnTo>
                  <a:lnTo>
                    <a:pt x="277" y="333"/>
                  </a:lnTo>
                  <a:lnTo>
                    <a:pt x="277" y="331"/>
                  </a:lnTo>
                  <a:lnTo>
                    <a:pt x="277" y="331"/>
                  </a:lnTo>
                  <a:lnTo>
                    <a:pt x="277" y="330"/>
                  </a:lnTo>
                  <a:lnTo>
                    <a:pt x="277" y="330"/>
                  </a:lnTo>
                  <a:lnTo>
                    <a:pt x="276" y="330"/>
                  </a:lnTo>
                  <a:lnTo>
                    <a:pt x="276" y="330"/>
                  </a:lnTo>
                  <a:lnTo>
                    <a:pt x="276" y="330"/>
                  </a:lnTo>
                  <a:lnTo>
                    <a:pt x="276" y="330"/>
                  </a:lnTo>
                  <a:lnTo>
                    <a:pt x="276" y="328"/>
                  </a:lnTo>
                  <a:lnTo>
                    <a:pt x="276" y="327"/>
                  </a:lnTo>
                  <a:lnTo>
                    <a:pt x="276" y="327"/>
                  </a:lnTo>
                  <a:lnTo>
                    <a:pt x="276" y="325"/>
                  </a:lnTo>
                  <a:lnTo>
                    <a:pt x="276" y="325"/>
                  </a:lnTo>
                  <a:lnTo>
                    <a:pt x="277" y="323"/>
                  </a:lnTo>
                  <a:lnTo>
                    <a:pt x="277" y="323"/>
                  </a:lnTo>
                  <a:close/>
                  <a:moveTo>
                    <a:pt x="2059" y="320"/>
                  </a:moveTo>
                  <a:lnTo>
                    <a:pt x="2060" y="322"/>
                  </a:lnTo>
                  <a:lnTo>
                    <a:pt x="2060" y="322"/>
                  </a:lnTo>
                  <a:lnTo>
                    <a:pt x="2060" y="322"/>
                  </a:lnTo>
                  <a:lnTo>
                    <a:pt x="2060" y="323"/>
                  </a:lnTo>
                  <a:lnTo>
                    <a:pt x="2060" y="323"/>
                  </a:lnTo>
                  <a:lnTo>
                    <a:pt x="2060" y="323"/>
                  </a:lnTo>
                  <a:lnTo>
                    <a:pt x="2060" y="325"/>
                  </a:lnTo>
                  <a:lnTo>
                    <a:pt x="2060" y="325"/>
                  </a:lnTo>
                  <a:lnTo>
                    <a:pt x="2060" y="325"/>
                  </a:lnTo>
                  <a:lnTo>
                    <a:pt x="2060" y="327"/>
                  </a:lnTo>
                  <a:lnTo>
                    <a:pt x="2060" y="327"/>
                  </a:lnTo>
                  <a:lnTo>
                    <a:pt x="2060" y="327"/>
                  </a:lnTo>
                  <a:lnTo>
                    <a:pt x="2060" y="328"/>
                  </a:lnTo>
                  <a:lnTo>
                    <a:pt x="2059" y="330"/>
                  </a:lnTo>
                  <a:lnTo>
                    <a:pt x="2059" y="331"/>
                  </a:lnTo>
                  <a:lnTo>
                    <a:pt x="2057" y="331"/>
                  </a:lnTo>
                  <a:lnTo>
                    <a:pt x="2057" y="331"/>
                  </a:lnTo>
                  <a:lnTo>
                    <a:pt x="2057" y="331"/>
                  </a:lnTo>
                  <a:lnTo>
                    <a:pt x="2057" y="331"/>
                  </a:lnTo>
                  <a:lnTo>
                    <a:pt x="2057" y="330"/>
                  </a:lnTo>
                  <a:lnTo>
                    <a:pt x="2057" y="330"/>
                  </a:lnTo>
                  <a:lnTo>
                    <a:pt x="2057" y="330"/>
                  </a:lnTo>
                  <a:lnTo>
                    <a:pt x="2057" y="328"/>
                  </a:lnTo>
                  <a:lnTo>
                    <a:pt x="2057" y="328"/>
                  </a:lnTo>
                  <a:lnTo>
                    <a:pt x="2056" y="328"/>
                  </a:lnTo>
                  <a:lnTo>
                    <a:pt x="2056" y="328"/>
                  </a:lnTo>
                  <a:lnTo>
                    <a:pt x="2056" y="328"/>
                  </a:lnTo>
                  <a:lnTo>
                    <a:pt x="2054" y="328"/>
                  </a:lnTo>
                  <a:lnTo>
                    <a:pt x="2054" y="328"/>
                  </a:lnTo>
                  <a:lnTo>
                    <a:pt x="2054" y="328"/>
                  </a:lnTo>
                  <a:lnTo>
                    <a:pt x="2054" y="328"/>
                  </a:lnTo>
                  <a:lnTo>
                    <a:pt x="2054" y="328"/>
                  </a:lnTo>
                  <a:lnTo>
                    <a:pt x="2053" y="328"/>
                  </a:lnTo>
                  <a:lnTo>
                    <a:pt x="2053" y="327"/>
                  </a:lnTo>
                  <a:lnTo>
                    <a:pt x="2053" y="327"/>
                  </a:lnTo>
                  <a:lnTo>
                    <a:pt x="2053" y="327"/>
                  </a:lnTo>
                  <a:lnTo>
                    <a:pt x="2053" y="325"/>
                  </a:lnTo>
                  <a:lnTo>
                    <a:pt x="2053" y="323"/>
                  </a:lnTo>
                  <a:lnTo>
                    <a:pt x="2053" y="323"/>
                  </a:lnTo>
                  <a:lnTo>
                    <a:pt x="2053" y="322"/>
                  </a:lnTo>
                  <a:lnTo>
                    <a:pt x="2054" y="322"/>
                  </a:lnTo>
                  <a:lnTo>
                    <a:pt x="2054" y="322"/>
                  </a:lnTo>
                  <a:lnTo>
                    <a:pt x="2054" y="322"/>
                  </a:lnTo>
                  <a:lnTo>
                    <a:pt x="2056" y="322"/>
                  </a:lnTo>
                  <a:lnTo>
                    <a:pt x="2056" y="322"/>
                  </a:lnTo>
                  <a:lnTo>
                    <a:pt x="2056" y="322"/>
                  </a:lnTo>
                  <a:lnTo>
                    <a:pt x="2056" y="322"/>
                  </a:lnTo>
                  <a:lnTo>
                    <a:pt x="2057" y="322"/>
                  </a:lnTo>
                  <a:lnTo>
                    <a:pt x="2057" y="322"/>
                  </a:lnTo>
                  <a:lnTo>
                    <a:pt x="2059" y="322"/>
                  </a:lnTo>
                  <a:lnTo>
                    <a:pt x="2059" y="320"/>
                  </a:lnTo>
                  <a:close/>
                  <a:moveTo>
                    <a:pt x="269" y="319"/>
                  </a:moveTo>
                  <a:lnTo>
                    <a:pt x="271" y="319"/>
                  </a:lnTo>
                  <a:lnTo>
                    <a:pt x="271" y="320"/>
                  </a:lnTo>
                  <a:lnTo>
                    <a:pt x="272" y="320"/>
                  </a:lnTo>
                  <a:lnTo>
                    <a:pt x="272" y="320"/>
                  </a:lnTo>
                  <a:lnTo>
                    <a:pt x="272" y="320"/>
                  </a:lnTo>
                  <a:lnTo>
                    <a:pt x="272" y="322"/>
                  </a:lnTo>
                  <a:lnTo>
                    <a:pt x="272" y="322"/>
                  </a:lnTo>
                  <a:lnTo>
                    <a:pt x="272" y="323"/>
                  </a:lnTo>
                  <a:lnTo>
                    <a:pt x="271" y="323"/>
                  </a:lnTo>
                  <a:lnTo>
                    <a:pt x="269" y="323"/>
                  </a:lnTo>
                  <a:lnTo>
                    <a:pt x="271" y="322"/>
                  </a:lnTo>
                  <a:lnTo>
                    <a:pt x="271" y="322"/>
                  </a:lnTo>
                  <a:lnTo>
                    <a:pt x="271" y="322"/>
                  </a:lnTo>
                  <a:lnTo>
                    <a:pt x="269" y="322"/>
                  </a:lnTo>
                  <a:lnTo>
                    <a:pt x="269" y="322"/>
                  </a:lnTo>
                  <a:lnTo>
                    <a:pt x="268" y="322"/>
                  </a:lnTo>
                  <a:lnTo>
                    <a:pt x="268" y="320"/>
                  </a:lnTo>
                  <a:lnTo>
                    <a:pt x="266" y="320"/>
                  </a:lnTo>
                  <a:lnTo>
                    <a:pt x="266" y="320"/>
                  </a:lnTo>
                  <a:lnTo>
                    <a:pt x="266" y="320"/>
                  </a:lnTo>
                  <a:lnTo>
                    <a:pt x="266" y="319"/>
                  </a:lnTo>
                  <a:lnTo>
                    <a:pt x="268" y="319"/>
                  </a:lnTo>
                  <a:lnTo>
                    <a:pt x="269" y="319"/>
                  </a:lnTo>
                  <a:lnTo>
                    <a:pt x="269" y="319"/>
                  </a:lnTo>
                  <a:close/>
                  <a:moveTo>
                    <a:pt x="1728" y="308"/>
                  </a:moveTo>
                  <a:lnTo>
                    <a:pt x="1728" y="308"/>
                  </a:lnTo>
                  <a:lnTo>
                    <a:pt x="1729" y="308"/>
                  </a:lnTo>
                  <a:lnTo>
                    <a:pt x="1729" y="308"/>
                  </a:lnTo>
                  <a:lnTo>
                    <a:pt x="1729" y="308"/>
                  </a:lnTo>
                  <a:lnTo>
                    <a:pt x="1731" y="309"/>
                  </a:lnTo>
                  <a:lnTo>
                    <a:pt x="1731" y="309"/>
                  </a:lnTo>
                  <a:lnTo>
                    <a:pt x="1731" y="309"/>
                  </a:lnTo>
                  <a:lnTo>
                    <a:pt x="1731" y="311"/>
                  </a:lnTo>
                  <a:lnTo>
                    <a:pt x="1731" y="311"/>
                  </a:lnTo>
                  <a:lnTo>
                    <a:pt x="1729" y="311"/>
                  </a:lnTo>
                  <a:lnTo>
                    <a:pt x="1729" y="311"/>
                  </a:lnTo>
                  <a:lnTo>
                    <a:pt x="1729" y="311"/>
                  </a:lnTo>
                  <a:lnTo>
                    <a:pt x="1729" y="311"/>
                  </a:lnTo>
                  <a:lnTo>
                    <a:pt x="1728" y="311"/>
                  </a:lnTo>
                  <a:lnTo>
                    <a:pt x="1726" y="311"/>
                  </a:lnTo>
                  <a:lnTo>
                    <a:pt x="1726" y="312"/>
                  </a:lnTo>
                  <a:lnTo>
                    <a:pt x="1725" y="312"/>
                  </a:lnTo>
                  <a:lnTo>
                    <a:pt x="1725" y="312"/>
                  </a:lnTo>
                  <a:lnTo>
                    <a:pt x="1725" y="312"/>
                  </a:lnTo>
                  <a:lnTo>
                    <a:pt x="1725" y="311"/>
                  </a:lnTo>
                  <a:lnTo>
                    <a:pt x="1725" y="311"/>
                  </a:lnTo>
                  <a:lnTo>
                    <a:pt x="1725" y="311"/>
                  </a:lnTo>
                  <a:lnTo>
                    <a:pt x="1725" y="311"/>
                  </a:lnTo>
                  <a:lnTo>
                    <a:pt x="1725" y="309"/>
                  </a:lnTo>
                  <a:lnTo>
                    <a:pt x="1725" y="309"/>
                  </a:lnTo>
                  <a:lnTo>
                    <a:pt x="1725" y="309"/>
                  </a:lnTo>
                  <a:lnTo>
                    <a:pt x="1725" y="309"/>
                  </a:lnTo>
                  <a:lnTo>
                    <a:pt x="1725" y="309"/>
                  </a:lnTo>
                  <a:lnTo>
                    <a:pt x="1725" y="309"/>
                  </a:lnTo>
                  <a:lnTo>
                    <a:pt x="1726" y="308"/>
                  </a:lnTo>
                  <a:lnTo>
                    <a:pt x="1726" y="308"/>
                  </a:lnTo>
                  <a:lnTo>
                    <a:pt x="1728" y="308"/>
                  </a:lnTo>
                  <a:close/>
                  <a:moveTo>
                    <a:pt x="3018" y="308"/>
                  </a:moveTo>
                  <a:lnTo>
                    <a:pt x="3019" y="308"/>
                  </a:lnTo>
                  <a:lnTo>
                    <a:pt x="3021" y="308"/>
                  </a:lnTo>
                  <a:lnTo>
                    <a:pt x="3022" y="311"/>
                  </a:lnTo>
                  <a:lnTo>
                    <a:pt x="3024" y="312"/>
                  </a:lnTo>
                  <a:lnTo>
                    <a:pt x="3024" y="314"/>
                  </a:lnTo>
                  <a:lnTo>
                    <a:pt x="3026" y="314"/>
                  </a:lnTo>
                  <a:lnTo>
                    <a:pt x="3027" y="314"/>
                  </a:lnTo>
                  <a:lnTo>
                    <a:pt x="3027" y="315"/>
                  </a:lnTo>
                  <a:lnTo>
                    <a:pt x="3029" y="315"/>
                  </a:lnTo>
                  <a:lnTo>
                    <a:pt x="3029" y="317"/>
                  </a:lnTo>
                  <a:lnTo>
                    <a:pt x="3029" y="317"/>
                  </a:lnTo>
                  <a:lnTo>
                    <a:pt x="3029" y="317"/>
                  </a:lnTo>
                  <a:lnTo>
                    <a:pt x="3029" y="317"/>
                  </a:lnTo>
                  <a:lnTo>
                    <a:pt x="3029" y="319"/>
                  </a:lnTo>
                  <a:lnTo>
                    <a:pt x="3029" y="319"/>
                  </a:lnTo>
                  <a:lnTo>
                    <a:pt x="3030" y="319"/>
                  </a:lnTo>
                  <a:lnTo>
                    <a:pt x="3029" y="319"/>
                  </a:lnTo>
                  <a:lnTo>
                    <a:pt x="3029" y="319"/>
                  </a:lnTo>
                  <a:lnTo>
                    <a:pt x="3027" y="319"/>
                  </a:lnTo>
                  <a:lnTo>
                    <a:pt x="3027" y="319"/>
                  </a:lnTo>
                  <a:lnTo>
                    <a:pt x="3026" y="317"/>
                  </a:lnTo>
                  <a:lnTo>
                    <a:pt x="3024" y="315"/>
                  </a:lnTo>
                  <a:lnTo>
                    <a:pt x="3022" y="314"/>
                  </a:lnTo>
                  <a:lnTo>
                    <a:pt x="3021" y="314"/>
                  </a:lnTo>
                  <a:lnTo>
                    <a:pt x="3019" y="312"/>
                  </a:lnTo>
                  <a:lnTo>
                    <a:pt x="3018" y="311"/>
                  </a:lnTo>
                  <a:lnTo>
                    <a:pt x="3018" y="311"/>
                  </a:lnTo>
                  <a:lnTo>
                    <a:pt x="3018" y="309"/>
                  </a:lnTo>
                  <a:lnTo>
                    <a:pt x="3016" y="308"/>
                  </a:lnTo>
                  <a:lnTo>
                    <a:pt x="3018" y="308"/>
                  </a:lnTo>
                  <a:close/>
                  <a:moveTo>
                    <a:pt x="233" y="270"/>
                  </a:moveTo>
                  <a:lnTo>
                    <a:pt x="233" y="271"/>
                  </a:lnTo>
                  <a:lnTo>
                    <a:pt x="233" y="271"/>
                  </a:lnTo>
                  <a:lnTo>
                    <a:pt x="233" y="271"/>
                  </a:lnTo>
                  <a:lnTo>
                    <a:pt x="231" y="271"/>
                  </a:lnTo>
                  <a:lnTo>
                    <a:pt x="231" y="273"/>
                  </a:lnTo>
                  <a:lnTo>
                    <a:pt x="231" y="275"/>
                  </a:lnTo>
                  <a:lnTo>
                    <a:pt x="230" y="275"/>
                  </a:lnTo>
                  <a:lnTo>
                    <a:pt x="228" y="276"/>
                  </a:lnTo>
                  <a:lnTo>
                    <a:pt x="228" y="276"/>
                  </a:lnTo>
                  <a:lnTo>
                    <a:pt x="227" y="276"/>
                  </a:lnTo>
                  <a:lnTo>
                    <a:pt x="227" y="276"/>
                  </a:lnTo>
                  <a:lnTo>
                    <a:pt x="227" y="276"/>
                  </a:lnTo>
                  <a:lnTo>
                    <a:pt x="227" y="275"/>
                  </a:lnTo>
                  <a:lnTo>
                    <a:pt x="225" y="275"/>
                  </a:lnTo>
                  <a:lnTo>
                    <a:pt x="225" y="275"/>
                  </a:lnTo>
                  <a:lnTo>
                    <a:pt x="227" y="275"/>
                  </a:lnTo>
                  <a:lnTo>
                    <a:pt x="228" y="273"/>
                  </a:lnTo>
                  <a:lnTo>
                    <a:pt x="228" y="273"/>
                  </a:lnTo>
                  <a:lnTo>
                    <a:pt x="230" y="273"/>
                  </a:lnTo>
                  <a:lnTo>
                    <a:pt x="231" y="271"/>
                  </a:lnTo>
                  <a:lnTo>
                    <a:pt x="233" y="270"/>
                  </a:lnTo>
                  <a:lnTo>
                    <a:pt x="233" y="270"/>
                  </a:lnTo>
                  <a:close/>
                  <a:moveTo>
                    <a:pt x="482" y="229"/>
                  </a:moveTo>
                  <a:lnTo>
                    <a:pt x="484" y="230"/>
                  </a:lnTo>
                  <a:lnTo>
                    <a:pt x="484" y="230"/>
                  </a:lnTo>
                  <a:lnTo>
                    <a:pt x="484" y="230"/>
                  </a:lnTo>
                  <a:lnTo>
                    <a:pt x="482" y="230"/>
                  </a:lnTo>
                  <a:lnTo>
                    <a:pt x="481" y="230"/>
                  </a:lnTo>
                  <a:lnTo>
                    <a:pt x="481" y="229"/>
                  </a:lnTo>
                  <a:lnTo>
                    <a:pt x="482" y="229"/>
                  </a:lnTo>
                  <a:close/>
                  <a:moveTo>
                    <a:pt x="3000" y="226"/>
                  </a:moveTo>
                  <a:lnTo>
                    <a:pt x="3000" y="226"/>
                  </a:lnTo>
                  <a:lnTo>
                    <a:pt x="3000" y="227"/>
                  </a:lnTo>
                  <a:lnTo>
                    <a:pt x="3002" y="227"/>
                  </a:lnTo>
                  <a:lnTo>
                    <a:pt x="3002" y="227"/>
                  </a:lnTo>
                  <a:lnTo>
                    <a:pt x="3002" y="227"/>
                  </a:lnTo>
                  <a:lnTo>
                    <a:pt x="3002" y="227"/>
                  </a:lnTo>
                  <a:lnTo>
                    <a:pt x="3003" y="227"/>
                  </a:lnTo>
                  <a:lnTo>
                    <a:pt x="3003" y="229"/>
                  </a:lnTo>
                  <a:lnTo>
                    <a:pt x="3003" y="229"/>
                  </a:lnTo>
                  <a:lnTo>
                    <a:pt x="3005" y="229"/>
                  </a:lnTo>
                  <a:lnTo>
                    <a:pt x="3005" y="229"/>
                  </a:lnTo>
                  <a:lnTo>
                    <a:pt x="3005" y="229"/>
                  </a:lnTo>
                  <a:lnTo>
                    <a:pt x="3005" y="229"/>
                  </a:lnTo>
                  <a:lnTo>
                    <a:pt x="3003" y="229"/>
                  </a:lnTo>
                  <a:lnTo>
                    <a:pt x="3002" y="230"/>
                  </a:lnTo>
                  <a:lnTo>
                    <a:pt x="3002" y="230"/>
                  </a:lnTo>
                  <a:lnTo>
                    <a:pt x="3002" y="230"/>
                  </a:lnTo>
                  <a:lnTo>
                    <a:pt x="3002" y="230"/>
                  </a:lnTo>
                  <a:lnTo>
                    <a:pt x="3000" y="229"/>
                  </a:lnTo>
                  <a:lnTo>
                    <a:pt x="3000" y="229"/>
                  </a:lnTo>
                  <a:lnTo>
                    <a:pt x="3000" y="227"/>
                  </a:lnTo>
                  <a:lnTo>
                    <a:pt x="3000" y="226"/>
                  </a:lnTo>
                  <a:lnTo>
                    <a:pt x="3000" y="226"/>
                  </a:lnTo>
                  <a:close/>
                  <a:moveTo>
                    <a:pt x="30" y="202"/>
                  </a:moveTo>
                  <a:lnTo>
                    <a:pt x="31" y="202"/>
                  </a:lnTo>
                  <a:lnTo>
                    <a:pt x="33" y="205"/>
                  </a:lnTo>
                  <a:lnTo>
                    <a:pt x="33" y="205"/>
                  </a:lnTo>
                  <a:lnTo>
                    <a:pt x="33" y="205"/>
                  </a:lnTo>
                  <a:lnTo>
                    <a:pt x="33" y="205"/>
                  </a:lnTo>
                  <a:lnTo>
                    <a:pt x="33" y="205"/>
                  </a:lnTo>
                  <a:lnTo>
                    <a:pt x="33" y="205"/>
                  </a:lnTo>
                  <a:lnTo>
                    <a:pt x="31" y="205"/>
                  </a:lnTo>
                  <a:lnTo>
                    <a:pt x="31" y="205"/>
                  </a:lnTo>
                  <a:lnTo>
                    <a:pt x="30" y="205"/>
                  </a:lnTo>
                  <a:lnTo>
                    <a:pt x="28" y="205"/>
                  </a:lnTo>
                  <a:lnTo>
                    <a:pt x="28" y="205"/>
                  </a:lnTo>
                  <a:lnTo>
                    <a:pt x="26" y="205"/>
                  </a:lnTo>
                  <a:lnTo>
                    <a:pt x="25" y="205"/>
                  </a:lnTo>
                  <a:lnTo>
                    <a:pt x="23" y="204"/>
                  </a:lnTo>
                  <a:lnTo>
                    <a:pt x="23" y="204"/>
                  </a:lnTo>
                  <a:lnTo>
                    <a:pt x="25" y="204"/>
                  </a:lnTo>
                  <a:lnTo>
                    <a:pt x="28" y="204"/>
                  </a:lnTo>
                  <a:lnTo>
                    <a:pt x="30" y="202"/>
                  </a:lnTo>
                  <a:close/>
                  <a:moveTo>
                    <a:pt x="0" y="180"/>
                  </a:moveTo>
                  <a:lnTo>
                    <a:pt x="0" y="180"/>
                  </a:lnTo>
                  <a:lnTo>
                    <a:pt x="0" y="180"/>
                  </a:lnTo>
                  <a:lnTo>
                    <a:pt x="0" y="180"/>
                  </a:lnTo>
                  <a:close/>
                  <a:moveTo>
                    <a:pt x="1993" y="147"/>
                  </a:moveTo>
                  <a:lnTo>
                    <a:pt x="1994" y="148"/>
                  </a:lnTo>
                  <a:lnTo>
                    <a:pt x="1994" y="150"/>
                  </a:lnTo>
                  <a:lnTo>
                    <a:pt x="1994" y="152"/>
                  </a:lnTo>
                  <a:lnTo>
                    <a:pt x="1994" y="152"/>
                  </a:lnTo>
                  <a:lnTo>
                    <a:pt x="1994" y="152"/>
                  </a:lnTo>
                  <a:lnTo>
                    <a:pt x="1994" y="152"/>
                  </a:lnTo>
                  <a:lnTo>
                    <a:pt x="1993" y="152"/>
                  </a:lnTo>
                  <a:lnTo>
                    <a:pt x="1994" y="153"/>
                  </a:lnTo>
                  <a:lnTo>
                    <a:pt x="1994" y="153"/>
                  </a:lnTo>
                  <a:lnTo>
                    <a:pt x="1994" y="153"/>
                  </a:lnTo>
                  <a:lnTo>
                    <a:pt x="1994" y="153"/>
                  </a:lnTo>
                  <a:lnTo>
                    <a:pt x="1994" y="155"/>
                  </a:lnTo>
                  <a:lnTo>
                    <a:pt x="1994" y="155"/>
                  </a:lnTo>
                  <a:lnTo>
                    <a:pt x="1994" y="155"/>
                  </a:lnTo>
                  <a:lnTo>
                    <a:pt x="1994" y="155"/>
                  </a:lnTo>
                  <a:lnTo>
                    <a:pt x="1994" y="156"/>
                  </a:lnTo>
                  <a:lnTo>
                    <a:pt x="1994" y="156"/>
                  </a:lnTo>
                  <a:lnTo>
                    <a:pt x="1994" y="156"/>
                  </a:lnTo>
                  <a:lnTo>
                    <a:pt x="1994" y="158"/>
                  </a:lnTo>
                  <a:lnTo>
                    <a:pt x="1994" y="158"/>
                  </a:lnTo>
                  <a:lnTo>
                    <a:pt x="1994" y="158"/>
                  </a:lnTo>
                  <a:lnTo>
                    <a:pt x="1994" y="160"/>
                  </a:lnTo>
                  <a:lnTo>
                    <a:pt x="1994" y="160"/>
                  </a:lnTo>
                  <a:lnTo>
                    <a:pt x="1994" y="160"/>
                  </a:lnTo>
                  <a:lnTo>
                    <a:pt x="1994" y="158"/>
                  </a:lnTo>
                  <a:lnTo>
                    <a:pt x="1994" y="160"/>
                  </a:lnTo>
                  <a:lnTo>
                    <a:pt x="1994" y="160"/>
                  </a:lnTo>
                  <a:lnTo>
                    <a:pt x="1993" y="160"/>
                  </a:lnTo>
                  <a:lnTo>
                    <a:pt x="1993" y="160"/>
                  </a:lnTo>
                  <a:lnTo>
                    <a:pt x="1993" y="161"/>
                  </a:lnTo>
                  <a:lnTo>
                    <a:pt x="1993" y="161"/>
                  </a:lnTo>
                  <a:lnTo>
                    <a:pt x="1993" y="161"/>
                  </a:lnTo>
                  <a:lnTo>
                    <a:pt x="1994" y="163"/>
                  </a:lnTo>
                  <a:lnTo>
                    <a:pt x="1994" y="163"/>
                  </a:lnTo>
                  <a:lnTo>
                    <a:pt x="1994" y="163"/>
                  </a:lnTo>
                  <a:lnTo>
                    <a:pt x="1993" y="163"/>
                  </a:lnTo>
                  <a:lnTo>
                    <a:pt x="1991" y="161"/>
                  </a:lnTo>
                  <a:lnTo>
                    <a:pt x="1991" y="163"/>
                  </a:lnTo>
                  <a:lnTo>
                    <a:pt x="1991" y="163"/>
                  </a:lnTo>
                  <a:lnTo>
                    <a:pt x="1991" y="163"/>
                  </a:lnTo>
                  <a:lnTo>
                    <a:pt x="1991" y="163"/>
                  </a:lnTo>
                  <a:lnTo>
                    <a:pt x="1990" y="163"/>
                  </a:lnTo>
                  <a:lnTo>
                    <a:pt x="1990" y="164"/>
                  </a:lnTo>
                  <a:lnTo>
                    <a:pt x="1990" y="164"/>
                  </a:lnTo>
                  <a:lnTo>
                    <a:pt x="1990" y="164"/>
                  </a:lnTo>
                  <a:lnTo>
                    <a:pt x="1990" y="164"/>
                  </a:lnTo>
                  <a:lnTo>
                    <a:pt x="1990" y="166"/>
                  </a:lnTo>
                  <a:lnTo>
                    <a:pt x="1990" y="166"/>
                  </a:lnTo>
                  <a:lnTo>
                    <a:pt x="1988" y="166"/>
                  </a:lnTo>
                  <a:lnTo>
                    <a:pt x="1986" y="167"/>
                  </a:lnTo>
                  <a:lnTo>
                    <a:pt x="1986" y="169"/>
                  </a:lnTo>
                  <a:lnTo>
                    <a:pt x="1985" y="169"/>
                  </a:lnTo>
                  <a:lnTo>
                    <a:pt x="1985" y="169"/>
                  </a:lnTo>
                  <a:lnTo>
                    <a:pt x="1985" y="169"/>
                  </a:lnTo>
                  <a:lnTo>
                    <a:pt x="1983" y="169"/>
                  </a:lnTo>
                  <a:lnTo>
                    <a:pt x="1983" y="169"/>
                  </a:lnTo>
                  <a:lnTo>
                    <a:pt x="1985" y="169"/>
                  </a:lnTo>
                  <a:lnTo>
                    <a:pt x="1985" y="169"/>
                  </a:lnTo>
                  <a:lnTo>
                    <a:pt x="1985" y="169"/>
                  </a:lnTo>
                  <a:lnTo>
                    <a:pt x="1985" y="167"/>
                  </a:lnTo>
                  <a:lnTo>
                    <a:pt x="1985" y="167"/>
                  </a:lnTo>
                  <a:lnTo>
                    <a:pt x="1983" y="167"/>
                  </a:lnTo>
                  <a:lnTo>
                    <a:pt x="1983" y="167"/>
                  </a:lnTo>
                  <a:lnTo>
                    <a:pt x="1983" y="167"/>
                  </a:lnTo>
                  <a:lnTo>
                    <a:pt x="1982" y="167"/>
                  </a:lnTo>
                  <a:lnTo>
                    <a:pt x="1982" y="167"/>
                  </a:lnTo>
                  <a:lnTo>
                    <a:pt x="1982" y="167"/>
                  </a:lnTo>
                  <a:lnTo>
                    <a:pt x="1980" y="167"/>
                  </a:lnTo>
                  <a:lnTo>
                    <a:pt x="1980" y="169"/>
                  </a:lnTo>
                  <a:lnTo>
                    <a:pt x="1980" y="169"/>
                  </a:lnTo>
                  <a:lnTo>
                    <a:pt x="1980" y="169"/>
                  </a:lnTo>
                  <a:lnTo>
                    <a:pt x="1980" y="171"/>
                  </a:lnTo>
                  <a:lnTo>
                    <a:pt x="1979" y="171"/>
                  </a:lnTo>
                  <a:lnTo>
                    <a:pt x="1979" y="171"/>
                  </a:lnTo>
                  <a:lnTo>
                    <a:pt x="1979" y="172"/>
                  </a:lnTo>
                  <a:lnTo>
                    <a:pt x="1979" y="172"/>
                  </a:lnTo>
                  <a:lnTo>
                    <a:pt x="1977" y="172"/>
                  </a:lnTo>
                  <a:lnTo>
                    <a:pt x="1977" y="172"/>
                  </a:lnTo>
                  <a:lnTo>
                    <a:pt x="1977" y="172"/>
                  </a:lnTo>
                  <a:lnTo>
                    <a:pt x="1975" y="172"/>
                  </a:lnTo>
                  <a:lnTo>
                    <a:pt x="1975" y="172"/>
                  </a:lnTo>
                  <a:lnTo>
                    <a:pt x="1975" y="172"/>
                  </a:lnTo>
                  <a:lnTo>
                    <a:pt x="1975" y="172"/>
                  </a:lnTo>
                  <a:lnTo>
                    <a:pt x="1975" y="174"/>
                  </a:lnTo>
                  <a:lnTo>
                    <a:pt x="1975" y="174"/>
                  </a:lnTo>
                  <a:lnTo>
                    <a:pt x="1975" y="174"/>
                  </a:lnTo>
                  <a:lnTo>
                    <a:pt x="1974" y="174"/>
                  </a:lnTo>
                  <a:lnTo>
                    <a:pt x="1972" y="175"/>
                  </a:lnTo>
                  <a:lnTo>
                    <a:pt x="1972" y="175"/>
                  </a:lnTo>
                  <a:lnTo>
                    <a:pt x="1972" y="177"/>
                  </a:lnTo>
                  <a:lnTo>
                    <a:pt x="1972" y="178"/>
                  </a:lnTo>
                  <a:lnTo>
                    <a:pt x="1971" y="180"/>
                  </a:lnTo>
                  <a:lnTo>
                    <a:pt x="1971" y="180"/>
                  </a:lnTo>
                  <a:lnTo>
                    <a:pt x="1971" y="180"/>
                  </a:lnTo>
                  <a:lnTo>
                    <a:pt x="1969" y="182"/>
                  </a:lnTo>
                  <a:lnTo>
                    <a:pt x="1969" y="182"/>
                  </a:lnTo>
                  <a:lnTo>
                    <a:pt x="1967" y="183"/>
                  </a:lnTo>
                  <a:lnTo>
                    <a:pt x="1967" y="183"/>
                  </a:lnTo>
                  <a:lnTo>
                    <a:pt x="1967" y="183"/>
                  </a:lnTo>
                  <a:lnTo>
                    <a:pt x="1967" y="183"/>
                  </a:lnTo>
                  <a:lnTo>
                    <a:pt x="1969" y="182"/>
                  </a:lnTo>
                  <a:lnTo>
                    <a:pt x="1969" y="180"/>
                  </a:lnTo>
                  <a:lnTo>
                    <a:pt x="1971" y="178"/>
                  </a:lnTo>
                  <a:lnTo>
                    <a:pt x="1971" y="177"/>
                  </a:lnTo>
                  <a:lnTo>
                    <a:pt x="1971" y="175"/>
                  </a:lnTo>
                  <a:lnTo>
                    <a:pt x="1972" y="174"/>
                  </a:lnTo>
                  <a:lnTo>
                    <a:pt x="1974" y="172"/>
                  </a:lnTo>
                  <a:lnTo>
                    <a:pt x="1975" y="171"/>
                  </a:lnTo>
                  <a:lnTo>
                    <a:pt x="1975" y="171"/>
                  </a:lnTo>
                  <a:lnTo>
                    <a:pt x="1977" y="171"/>
                  </a:lnTo>
                  <a:lnTo>
                    <a:pt x="1977" y="171"/>
                  </a:lnTo>
                  <a:lnTo>
                    <a:pt x="1977" y="169"/>
                  </a:lnTo>
                  <a:lnTo>
                    <a:pt x="1975" y="169"/>
                  </a:lnTo>
                  <a:lnTo>
                    <a:pt x="1975" y="167"/>
                  </a:lnTo>
                  <a:lnTo>
                    <a:pt x="1977" y="169"/>
                  </a:lnTo>
                  <a:lnTo>
                    <a:pt x="1977" y="169"/>
                  </a:lnTo>
                  <a:lnTo>
                    <a:pt x="1979" y="169"/>
                  </a:lnTo>
                  <a:lnTo>
                    <a:pt x="1979" y="169"/>
                  </a:lnTo>
                  <a:lnTo>
                    <a:pt x="1979" y="169"/>
                  </a:lnTo>
                  <a:lnTo>
                    <a:pt x="1979" y="167"/>
                  </a:lnTo>
                  <a:lnTo>
                    <a:pt x="1979" y="167"/>
                  </a:lnTo>
                  <a:lnTo>
                    <a:pt x="1980" y="167"/>
                  </a:lnTo>
                  <a:lnTo>
                    <a:pt x="1980" y="166"/>
                  </a:lnTo>
                  <a:lnTo>
                    <a:pt x="1982" y="166"/>
                  </a:lnTo>
                  <a:lnTo>
                    <a:pt x="1982" y="166"/>
                  </a:lnTo>
                  <a:lnTo>
                    <a:pt x="1982" y="166"/>
                  </a:lnTo>
                  <a:lnTo>
                    <a:pt x="1983" y="166"/>
                  </a:lnTo>
                  <a:lnTo>
                    <a:pt x="1983" y="166"/>
                  </a:lnTo>
                  <a:lnTo>
                    <a:pt x="1983" y="166"/>
                  </a:lnTo>
                  <a:lnTo>
                    <a:pt x="1985" y="166"/>
                  </a:lnTo>
                  <a:lnTo>
                    <a:pt x="1985" y="167"/>
                  </a:lnTo>
                  <a:lnTo>
                    <a:pt x="1986" y="167"/>
                  </a:lnTo>
                  <a:lnTo>
                    <a:pt x="1988" y="166"/>
                  </a:lnTo>
                  <a:lnTo>
                    <a:pt x="1988" y="166"/>
                  </a:lnTo>
                  <a:lnTo>
                    <a:pt x="1988" y="164"/>
                  </a:lnTo>
                  <a:lnTo>
                    <a:pt x="1988" y="164"/>
                  </a:lnTo>
                  <a:lnTo>
                    <a:pt x="1988" y="163"/>
                  </a:lnTo>
                  <a:lnTo>
                    <a:pt x="1990" y="163"/>
                  </a:lnTo>
                  <a:lnTo>
                    <a:pt x="1990" y="163"/>
                  </a:lnTo>
                  <a:lnTo>
                    <a:pt x="1990" y="161"/>
                  </a:lnTo>
                  <a:lnTo>
                    <a:pt x="1991" y="160"/>
                  </a:lnTo>
                  <a:lnTo>
                    <a:pt x="1991" y="160"/>
                  </a:lnTo>
                  <a:lnTo>
                    <a:pt x="1991" y="158"/>
                  </a:lnTo>
                  <a:lnTo>
                    <a:pt x="1993" y="158"/>
                  </a:lnTo>
                  <a:lnTo>
                    <a:pt x="1993" y="158"/>
                  </a:lnTo>
                  <a:lnTo>
                    <a:pt x="1993" y="158"/>
                  </a:lnTo>
                  <a:lnTo>
                    <a:pt x="1993" y="158"/>
                  </a:lnTo>
                  <a:lnTo>
                    <a:pt x="1993" y="156"/>
                  </a:lnTo>
                  <a:lnTo>
                    <a:pt x="1993" y="156"/>
                  </a:lnTo>
                  <a:lnTo>
                    <a:pt x="1993" y="155"/>
                  </a:lnTo>
                  <a:lnTo>
                    <a:pt x="1991" y="155"/>
                  </a:lnTo>
                  <a:lnTo>
                    <a:pt x="1991" y="155"/>
                  </a:lnTo>
                  <a:lnTo>
                    <a:pt x="1991" y="155"/>
                  </a:lnTo>
                  <a:lnTo>
                    <a:pt x="1990" y="155"/>
                  </a:lnTo>
                  <a:lnTo>
                    <a:pt x="1990" y="155"/>
                  </a:lnTo>
                  <a:lnTo>
                    <a:pt x="1990" y="155"/>
                  </a:lnTo>
                  <a:lnTo>
                    <a:pt x="1990" y="155"/>
                  </a:lnTo>
                  <a:lnTo>
                    <a:pt x="1991" y="153"/>
                  </a:lnTo>
                  <a:lnTo>
                    <a:pt x="1991" y="153"/>
                  </a:lnTo>
                  <a:lnTo>
                    <a:pt x="1990" y="153"/>
                  </a:lnTo>
                  <a:lnTo>
                    <a:pt x="1990" y="153"/>
                  </a:lnTo>
                  <a:lnTo>
                    <a:pt x="1990" y="153"/>
                  </a:lnTo>
                  <a:lnTo>
                    <a:pt x="1990" y="153"/>
                  </a:lnTo>
                  <a:lnTo>
                    <a:pt x="1990" y="152"/>
                  </a:lnTo>
                  <a:lnTo>
                    <a:pt x="1991" y="152"/>
                  </a:lnTo>
                  <a:lnTo>
                    <a:pt x="1991" y="153"/>
                  </a:lnTo>
                  <a:lnTo>
                    <a:pt x="1993" y="152"/>
                  </a:lnTo>
                  <a:lnTo>
                    <a:pt x="1993" y="152"/>
                  </a:lnTo>
                  <a:lnTo>
                    <a:pt x="1993" y="152"/>
                  </a:lnTo>
                  <a:lnTo>
                    <a:pt x="1993" y="152"/>
                  </a:lnTo>
                  <a:lnTo>
                    <a:pt x="1993" y="152"/>
                  </a:lnTo>
                  <a:lnTo>
                    <a:pt x="1993" y="150"/>
                  </a:lnTo>
                  <a:lnTo>
                    <a:pt x="1993" y="150"/>
                  </a:lnTo>
                  <a:lnTo>
                    <a:pt x="1993" y="148"/>
                  </a:lnTo>
                  <a:lnTo>
                    <a:pt x="1993" y="148"/>
                  </a:lnTo>
                  <a:lnTo>
                    <a:pt x="1993" y="147"/>
                  </a:lnTo>
                  <a:close/>
                  <a:moveTo>
                    <a:pt x="108" y="125"/>
                  </a:moveTo>
                  <a:lnTo>
                    <a:pt x="108" y="125"/>
                  </a:lnTo>
                  <a:lnTo>
                    <a:pt x="110" y="126"/>
                  </a:lnTo>
                  <a:lnTo>
                    <a:pt x="110" y="126"/>
                  </a:lnTo>
                  <a:lnTo>
                    <a:pt x="108" y="128"/>
                  </a:lnTo>
                  <a:lnTo>
                    <a:pt x="108" y="131"/>
                  </a:lnTo>
                  <a:lnTo>
                    <a:pt x="107" y="136"/>
                  </a:lnTo>
                  <a:lnTo>
                    <a:pt x="105" y="141"/>
                  </a:lnTo>
                  <a:lnTo>
                    <a:pt x="105" y="144"/>
                  </a:lnTo>
                  <a:lnTo>
                    <a:pt x="105" y="148"/>
                  </a:lnTo>
                  <a:lnTo>
                    <a:pt x="105" y="148"/>
                  </a:lnTo>
                  <a:lnTo>
                    <a:pt x="104" y="145"/>
                  </a:lnTo>
                  <a:lnTo>
                    <a:pt x="105" y="145"/>
                  </a:lnTo>
                  <a:lnTo>
                    <a:pt x="105" y="144"/>
                  </a:lnTo>
                  <a:lnTo>
                    <a:pt x="105" y="141"/>
                  </a:lnTo>
                  <a:lnTo>
                    <a:pt x="104" y="141"/>
                  </a:lnTo>
                  <a:lnTo>
                    <a:pt x="104" y="141"/>
                  </a:lnTo>
                  <a:lnTo>
                    <a:pt x="104" y="141"/>
                  </a:lnTo>
                  <a:lnTo>
                    <a:pt x="104" y="139"/>
                  </a:lnTo>
                  <a:lnTo>
                    <a:pt x="104" y="139"/>
                  </a:lnTo>
                  <a:lnTo>
                    <a:pt x="104" y="139"/>
                  </a:lnTo>
                  <a:lnTo>
                    <a:pt x="105" y="139"/>
                  </a:lnTo>
                  <a:lnTo>
                    <a:pt x="105" y="139"/>
                  </a:lnTo>
                  <a:lnTo>
                    <a:pt x="105" y="137"/>
                  </a:lnTo>
                  <a:lnTo>
                    <a:pt x="105" y="136"/>
                  </a:lnTo>
                  <a:lnTo>
                    <a:pt x="105" y="134"/>
                  </a:lnTo>
                  <a:lnTo>
                    <a:pt x="107" y="133"/>
                  </a:lnTo>
                  <a:lnTo>
                    <a:pt x="107" y="133"/>
                  </a:lnTo>
                  <a:lnTo>
                    <a:pt x="105" y="133"/>
                  </a:lnTo>
                  <a:lnTo>
                    <a:pt x="105" y="133"/>
                  </a:lnTo>
                  <a:lnTo>
                    <a:pt x="105" y="130"/>
                  </a:lnTo>
                  <a:lnTo>
                    <a:pt x="105" y="130"/>
                  </a:lnTo>
                  <a:lnTo>
                    <a:pt x="105" y="128"/>
                  </a:lnTo>
                  <a:lnTo>
                    <a:pt x="105" y="128"/>
                  </a:lnTo>
                  <a:lnTo>
                    <a:pt x="105" y="128"/>
                  </a:lnTo>
                  <a:lnTo>
                    <a:pt x="105" y="126"/>
                  </a:lnTo>
                  <a:lnTo>
                    <a:pt x="107" y="126"/>
                  </a:lnTo>
                  <a:lnTo>
                    <a:pt x="107" y="126"/>
                  </a:lnTo>
                  <a:lnTo>
                    <a:pt x="107" y="126"/>
                  </a:lnTo>
                  <a:lnTo>
                    <a:pt x="107" y="126"/>
                  </a:lnTo>
                  <a:lnTo>
                    <a:pt x="108" y="126"/>
                  </a:lnTo>
                  <a:lnTo>
                    <a:pt x="108" y="126"/>
                  </a:lnTo>
                  <a:lnTo>
                    <a:pt x="108" y="125"/>
                  </a:lnTo>
                  <a:lnTo>
                    <a:pt x="108" y="125"/>
                  </a:lnTo>
                  <a:close/>
                  <a:moveTo>
                    <a:pt x="80" y="100"/>
                  </a:moveTo>
                  <a:lnTo>
                    <a:pt x="80" y="101"/>
                  </a:lnTo>
                  <a:lnTo>
                    <a:pt x="82" y="101"/>
                  </a:lnTo>
                  <a:lnTo>
                    <a:pt x="83" y="103"/>
                  </a:lnTo>
                  <a:lnTo>
                    <a:pt x="83" y="103"/>
                  </a:lnTo>
                  <a:lnTo>
                    <a:pt x="83" y="104"/>
                  </a:lnTo>
                  <a:lnTo>
                    <a:pt x="85" y="104"/>
                  </a:lnTo>
                  <a:lnTo>
                    <a:pt x="85" y="104"/>
                  </a:lnTo>
                  <a:lnTo>
                    <a:pt x="85" y="104"/>
                  </a:lnTo>
                  <a:lnTo>
                    <a:pt x="85" y="106"/>
                  </a:lnTo>
                  <a:lnTo>
                    <a:pt x="85" y="106"/>
                  </a:lnTo>
                  <a:lnTo>
                    <a:pt x="85" y="108"/>
                  </a:lnTo>
                  <a:lnTo>
                    <a:pt x="85" y="108"/>
                  </a:lnTo>
                  <a:lnTo>
                    <a:pt x="83" y="108"/>
                  </a:lnTo>
                  <a:lnTo>
                    <a:pt x="83" y="108"/>
                  </a:lnTo>
                  <a:lnTo>
                    <a:pt x="83" y="106"/>
                  </a:lnTo>
                  <a:lnTo>
                    <a:pt x="83" y="104"/>
                  </a:lnTo>
                  <a:lnTo>
                    <a:pt x="82" y="104"/>
                  </a:lnTo>
                  <a:lnTo>
                    <a:pt x="82" y="104"/>
                  </a:lnTo>
                  <a:lnTo>
                    <a:pt x="82" y="104"/>
                  </a:lnTo>
                  <a:lnTo>
                    <a:pt x="82" y="104"/>
                  </a:lnTo>
                  <a:lnTo>
                    <a:pt x="82" y="103"/>
                  </a:lnTo>
                  <a:lnTo>
                    <a:pt x="82" y="101"/>
                  </a:lnTo>
                  <a:lnTo>
                    <a:pt x="80" y="101"/>
                  </a:lnTo>
                  <a:lnTo>
                    <a:pt x="80" y="100"/>
                  </a:lnTo>
                  <a:close/>
                  <a:moveTo>
                    <a:pt x="350" y="98"/>
                  </a:moveTo>
                  <a:lnTo>
                    <a:pt x="350" y="98"/>
                  </a:lnTo>
                  <a:lnTo>
                    <a:pt x="351" y="100"/>
                  </a:lnTo>
                  <a:lnTo>
                    <a:pt x="351" y="100"/>
                  </a:lnTo>
                  <a:lnTo>
                    <a:pt x="351" y="100"/>
                  </a:lnTo>
                  <a:lnTo>
                    <a:pt x="351" y="100"/>
                  </a:lnTo>
                  <a:lnTo>
                    <a:pt x="353" y="101"/>
                  </a:lnTo>
                  <a:lnTo>
                    <a:pt x="353" y="101"/>
                  </a:lnTo>
                  <a:lnTo>
                    <a:pt x="353" y="103"/>
                  </a:lnTo>
                  <a:lnTo>
                    <a:pt x="351" y="104"/>
                  </a:lnTo>
                  <a:lnTo>
                    <a:pt x="351" y="106"/>
                  </a:lnTo>
                  <a:lnTo>
                    <a:pt x="351" y="106"/>
                  </a:lnTo>
                  <a:lnTo>
                    <a:pt x="350" y="106"/>
                  </a:lnTo>
                  <a:lnTo>
                    <a:pt x="350" y="106"/>
                  </a:lnTo>
                  <a:lnTo>
                    <a:pt x="350" y="106"/>
                  </a:lnTo>
                  <a:lnTo>
                    <a:pt x="348" y="104"/>
                  </a:lnTo>
                  <a:lnTo>
                    <a:pt x="348" y="104"/>
                  </a:lnTo>
                  <a:lnTo>
                    <a:pt x="346" y="103"/>
                  </a:lnTo>
                  <a:lnTo>
                    <a:pt x="346" y="103"/>
                  </a:lnTo>
                  <a:lnTo>
                    <a:pt x="346" y="103"/>
                  </a:lnTo>
                  <a:lnTo>
                    <a:pt x="345" y="101"/>
                  </a:lnTo>
                  <a:lnTo>
                    <a:pt x="346" y="101"/>
                  </a:lnTo>
                  <a:lnTo>
                    <a:pt x="346" y="101"/>
                  </a:lnTo>
                  <a:lnTo>
                    <a:pt x="348" y="100"/>
                  </a:lnTo>
                  <a:lnTo>
                    <a:pt x="348" y="100"/>
                  </a:lnTo>
                  <a:lnTo>
                    <a:pt x="350" y="98"/>
                  </a:lnTo>
                  <a:close/>
                  <a:moveTo>
                    <a:pt x="2827" y="67"/>
                  </a:moveTo>
                  <a:lnTo>
                    <a:pt x="2828" y="67"/>
                  </a:lnTo>
                  <a:lnTo>
                    <a:pt x="2828" y="68"/>
                  </a:lnTo>
                  <a:lnTo>
                    <a:pt x="2830" y="68"/>
                  </a:lnTo>
                  <a:lnTo>
                    <a:pt x="2830" y="68"/>
                  </a:lnTo>
                  <a:lnTo>
                    <a:pt x="2828" y="68"/>
                  </a:lnTo>
                  <a:lnTo>
                    <a:pt x="2828" y="70"/>
                  </a:lnTo>
                  <a:lnTo>
                    <a:pt x="2830" y="70"/>
                  </a:lnTo>
                  <a:lnTo>
                    <a:pt x="2830" y="70"/>
                  </a:lnTo>
                  <a:lnTo>
                    <a:pt x="2830" y="70"/>
                  </a:lnTo>
                  <a:lnTo>
                    <a:pt x="2830" y="70"/>
                  </a:lnTo>
                  <a:lnTo>
                    <a:pt x="2832" y="70"/>
                  </a:lnTo>
                  <a:lnTo>
                    <a:pt x="2832" y="70"/>
                  </a:lnTo>
                  <a:lnTo>
                    <a:pt x="2832" y="70"/>
                  </a:lnTo>
                  <a:lnTo>
                    <a:pt x="2833" y="70"/>
                  </a:lnTo>
                  <a:lnTo>
                    <a:pt x="2833" y="70"/>
                  </a:lnTo>
                  <a:lnTo>
                    <a:pt x="2833" y="71"/>
                  </a:lnTo>
                  <a:lnTo>
                    <a:pt x="2833" y="71"/>
                  </a:lnTo>
                  <a:lnTo>
                    <a:pt x="2833" y="71"/>
                  </a:lnTo>
                  <a:lnTo>
                    <a:pt x="2833" y="71"/>
                  </a:lnTo>
                  <a:lnTo>
                    <a:pt x="2832" y="71"/>
                  </a:lnTo>
                  <a:lnTo>
                    <a:pt x="2832" y="71"/>
                  </a:lnTo>
                  <a:lnTo>
                    <a:pt x="2832" y="71"/>
                  </a:lnTo>
                  <a:lnTo>
                    <a:pt x="2832" y="71"/>
                  </a:lnTo>
                  <a:lnTo>
                    <a:pt x="2832" y="71"/>
                  </a:lnTo>
                  <a:lnTo>
                    <a:pt x="2830" y="71"/>
                  </a:lnTo>
                  <a:lnTo>
                    <a:pt x="2830" y="71"/>
                  </a:lnTo>
                  <a:lnTo>
                    <a:pt x="2830" y="71"/>
                  </a:lnTo>
                  <a:lnTo>
                    <a:pt x="2830" y="73"/>
                  </a:lnTo>
                  <a:lnTo>
                    <a:pt x="2828" y="71"/>
                  </a:lnTo>
                  <a:lnTo>
                    <a:pt x="2828" y="73"/>
                  </a:lnTo>
                  <a:lnTo>
                    <a:pt x="2828" y="73"/>
                  </a:lnTo>
                  <a:lnTo>
                    <a:pt x="2827" y="73"/>
                  </a:lnTo>
                  <a:lnTo>
                    <a:pt x="2827" y="73"/>
                  </a:lnTo>
                  <a:lnTo>
                    <a:pt x="2827" y="73"/>
                  </a:lnTo>
                  <a:lnTo>
                    <a:pt x="2827" y="73"/>
                  </a:lnTo>
                  <a:lnTo>
                    <a:pt x="2825" y="73"/>
                  </a:lnTo>
                  <a:lnTo>
                    <a:pt x="2825" y="73"/>
                  </a:lnTo>
                  <a:lnTo>
                    <a:pt x="2825" y="71"/>
                  </a:lnTo>
                  <a:lnTo>
                    <a:pt x="2825" y="71"/>
                  </a:lnTo>
                  <a:lnTo>
                    <a:pt x="2825" y="71"/>
                  </a:lnTo>
                  <a:lnTo>
                    <a:pt x="2825" y="73"/>
                  </a:lnTo>
                  <a:lnTo>
                    <a:pt x="2827" y="73"/>
                  </a:lnTo>
                  <a:lnTo>
                    <a:pt x="2827" y="73"/>
                  </a:lnTo>
                  <a:lnTo>
                    <a:pt x="2827" y="71"/>
                  </a:lnTo>
                  <a:lnTo>
                    <a:pt x="2827" y="71"/>
                  </a:lnTo>
                  <a:lnTo>
                    <a:pt x="2828" y="71"/>
                  </a:lnTo>
                  <a:lnTo>
                    <a:pt x="2828" y="70"/>
                  </a:lnTo>
                  <a:lnTo>
                    <a:pt x="2828" y="70"/>
                  </a:lnTo>
                  <a:lnTo>
                    <a:pt x="2828" y="70"/>
                  </a:lnTo>
                  <a:lnTo>
                    <a:pt x="2828" y="68"/>
                  </a:lnTo>
                  <a:lnTo>
                    <a:pt x="2828" y="68"/>
                  </a:lnTo>
                  <a:lnTo>
                    <a:pt x="2828" y="68"/>
                  </a:lnTo>
                  <a:lnTo>
                    <a:pt x="2827" y="68"/>
                  </a:lnTo>
                  <a:lnTo>
                    <a:pt x="2827" y="68"/>
                  </a:lnTo>
                  <a:lnTo>
                    <a:pt x="2825" y="68"/>
                  </a:lnTo>
                  <a:lnTo>
                    <a:pt x="2825" y="68"/>
                  </a:lnTo>
                  <a:lnTo>
                    <a:pt x="2824" y="68"/>
                  </a:lnTo>
                  <a:lnTo>
                    <a:pt x="2824" y="68"/>
                  </a:lnTo>
                  <a:lnTo>
                    <a:pt x="2825" y="68"/>
                  </a:lnTo>
                  <a:lnTo>
                    <a:pt x="2825" y="67"/>
                  </a:lnTo>
                  <a:lnTo>
                    <a:pt x="2827" y="67"/>
                  </a:lnTo>
                  <a:close/>
                  <a:moveTo>
                    <a:pt x="337" y="62"/>
                  </a:moveTo>
                  <a:lnTo>
                    <a:pt x="337" y="63"/>
                  </a:lnTo>
                  <a:lnTo>
                    <a:pt x="339" y="65"/>
                  </a:lnTo>
                  <a:lnTo>
                    <a:pt x="339" y="67"/>
                  </a:lnTo>
                  <a:lnTo>
                    <a:pt x="339" y="67"/>
                  </a:lnTo>
                  <a:lnTo>
                    <a:pt x="337" y="67"/>
                  </a:lnTo>
                  <a:lnTo>
                    <a:pt x="337" y="65"/>
                  </a:lnTo>
                  <a:lnTo>
                    <a:pt x="337" y="65"/>
                  </a:lnTo>
                  <a:lnTo>
                    <a:pt x="337" y="62"/>
                  </a:lnTo>
                  <a:close/>
                  <a:moveTo>
                    <a:pt x="53" y="60"/>
                  </a:moveTo>
                  <a:lnTo>
                    <a:pt x="55" y="60"/>
                  </a:lnTo>
                  <a:lnTo>
                    <a:pt x="55" y="60"/>
                  </a:lnTo>
                  <a:lnTo>
                    <a:pt x="56" y="62"/>
                  </a:lnTo>
                  <a:lnTo>
                    <a:pt x="56" y="62"/>
                  </a:lnTo>
                  <a:lnTo>
                    <a:pt x="56" y="62"/>
                  </a:lnTo>
                  <a:lnTo>
                    <a:pt x="58" y="62"/>
                  </a:lnTo>
                  <a:lnTo>
                    <a:pt x="58" y="62"/>
                  </a:lnTo>
                  <a:lnTo>
                    <a:pt x="58" y="62"/>
                  </a:lnTo>
                  <a:lnTo>
                    <a:pt x="58" y="62"/>
                  </a:lnTo>
                  <a:lnTo>
                    <a:pt x="58" y="60"/>
                  </a:lnTo>
                  <a:lnTo>
                    <a:pt x="58" y="60"/>
                  </a:lnTo>
                  <a:lnTo>
                    <a:pt x="58" y="62"/>
                  </a:lnTo>
                  <a:lnTo>
                    <a:pt x="58" y="62"/>
                  </a:lnTo>
                  <a:lnTo>
                    <a:pt x="58" y="62"/>
                  </a:lnTo>
                  <a:lnTo>
                    <a:pt x="59" y="62"/>
                  </a:lnTo>
                  <a:lnTo>
                    <a:pt x="59" y="62"/>
                  </a:lnTo>
                  <a:lnTo>
                    <a:pt x="58" y="62"/>
                  </a:lnTo>
                  <a:lnTo>
                    <a:pt x="58" y="62"/>
                  </a:lnTo>
                  <a:lnTo>
                    <a:pt x="58" y="63"/>
                  </a:lnTo>
                  <a:lnTo>
                    <a:pt x="56" y="63"/>
                  </a:lnTo>
                  <a:lnTo>
                    <a:pt x="55" y="63"/>
                  </a:lnTo>
                  <a:lnTo>
                    <a:pt x="55" y="62"/>
                  </a:lnTo>
                  <a:lnTo>
                    <a:pt x="55" y="62"/>
                  </a:lnTo>
                  <a:lnTo>
                    <a:pt x="53" y="62"/>
                  </a:lnTo>
                  <a:lnTo>
                    <a:pt x="53" y="62"/>
                  </a:lnTo>
                  <a:lnTo>
                    <a:pt x="53" y="62"/>
                  </a:lnTo>
                  <a:lnTo>
                    <a:pt x="53" y="62"/>
                  </a:lnTo>
                  <a:lnTo>
                    <a:pt x="53" y="60"/>
                  </a:lnTo>
                  <a:lnTo>
                    <a:pt x="53" y="60"/>
                  </a:lnTo>
                  <a:lnTo>
                    <a:pt x="53" y="60"/>
                  </a:lnTo>
                  <a:lnTo>
                    <a:pt x="53" y="60"/>
                  </a:lnTo>
                  <a:lnTo>
                    <a:pt x="53" y="60"/>
                  </a:lnTo>
                  <a:lnTo>
                    <a:pt x="53" y="60"/>
                  </a:lnTo>
                  <a:lnTo>
                    <a:pt x="53" y="60"/>
                  </a:lnTo>
                  <a:close/>
                  <a:moveTo>
                    <a:pt x="3197" y="59"/>
                  </a:moveTo>
                  <a:lnTo>
                    <a:pt x="3197" y="59"/>
                  </a:lnTo>
                  <a:lnTo>
                    <a:pt x="3197" y="59"/>
                  </a:lnTo>
                  <a:lnTo>
                    <a:pt x="3197" y="60"/>
                  </a:lnTo>
                  <a:lnTo>
                    <a:pt x="3197" y="60"/>
                  </a:lnTo>
                  <a:lnTo>
                    <a:pt x="3197" y="60"/>
                  </a:lnTo>
                  <a:lnTo>
                    <a:pt x="3197" y="62"/>
                  </a:lnTo>
                  <a:lnTo>
                    <a:pt x="3197" y="62"/>
                  </a:lnTo>
                  <a:lnTo>
                    <a:pt x="3197" y="63"/>
                  </a:lnTo>
                  <a:lnTo>
                    <a:pt x="3196" y="63"/>
                  </a:lnTo>
                  <a:lnTo>
                    <a:pt x="3196" y="63"/>
                  </a:lnTo>
                  <a:lnTo>
                    <a:pt x="3197" y="63"/>
                  </a:lnTo>
                  <a:lnTo>
                    <a:pt x="3197" y="63"/>
                  </a:lnTo>
                  <a:lnTo>
                    <a:pt x="3197" y="65"/>
                  </a:lnTo>
                  <a:lnTo>
                    <a:pt x="3197" y="65"/>
                  </a:lnTo>
                  <a:lnTo>
                    <a:pt x="3196" y="65"/>
                  </a:lnTo>
                  <a:lnTo>
                    <a:pt x="3197" y="67"/>
                  </a:lnTo>
                  <a:lnTo>
                    <a:pt x="3199" y="67"/>
                  </a:lnTo>
                  <a:lnTo>
                    <a:pt x="3199" y="67"/>
                  </a:lnTo>
                  <a:lnTo>
                    <a:pt x="3201" y="67"/>
                  </a:lnTo>
                  <a:lnTo>
                    <a:pt x="3201" y="67"/>
                  </a:lnTo>
                  <a:lnTo>
                    <a:pt x="3201" y="68"/>
                  </a:lnTo>
                  <a:lnTo>
                    <a:pt x="3201" y="67"/>
                  </a:lnTo>
                  <a:lnTo>
                    <a:pt x="3201" y="67"/>
                  </a:lnTo>
                  <a:lnTo>
                    <a:pt x="3202" y="67"/>
                  </a:lnTo>
                  <a:lnTo>
                    <a:pt x="3202" y="67"/>
                  </a:lnTo>
                  <a:lnTo>
                    <a:pt x="3204" y="67"/>
                  </a:lnTo>
                  <a:lnTo>
                    <a:pt x="3204" y="67"/>
                  </a:lnTo>
                  <a:lnTo>
                    <a:pt x="3204" y="67"/>
                  </a:lnTo>
                  <a:lnTo>
                    <a:pt x="3204" y="67"/>
                  </a:lnTo>
                  <a:lnTo>
                    <a:pt x="3204" y="68"/>
                  </a:lnTo>
                  <a:lnTo>
                    <a:pt x="3205" y="68"/>
                  </a:lnTo>
                  <a:lnTo>
                    <a:pt x="3205" y="68"/>
                  </a:lnTo>
                  <a:lnTo>
                    <a:pt x="3204" y="68"/>
                  </a:lnTo>
                  <a:lnTo>
                    <a:pt x="3204" y="68"/>
                  </a:lnTo>
                  <a:lnTo>
                    <a:pt x="3204" y="68"/>
                  </a:lnTo>
                  <a:lnTo>
                    <a:pt x="3204" y="68"/>
                  </a:lnTo>
                  <a:lnTo>
                    <a:pt x="3202" y="68"/>
                  </a:lnTo>
                  <a:lnTo>
                    <a:pt x="3202" y="68"/>
                  </a:lnTo>
                  <a:lnTo>
                    <a:pt x="3202" y="70"/>
                  </a:lnTo>
                  <a:lnTo>
                    <a:pt x="3202" y="71"/>
                  </a:lnTo>
                  <a:lnTo>
                    <a:pt x="3202" y="71"/>
                  </a:lnTo>
                  <a:lnTo>
                    <a:pt x="3202" y="73"/>
                  </a:lnTo>
                  <a:lnTo>
                    <a:pt x="3202" y="73"/>
                  </a:lnTo>
                  <a:lnTo>
                    <a:pt x="3202" y="73"/>
                  </a:lnTo>
                  <a:lnTo>
                    <a:pt x="3201" y="73"/>
                  </a:lnTo>
                  <a:lnTo>
                    <a:pt x="3201" y="71"/>
                  </a:lnTo>
                  <a:lnTo>
                    <a:pt x="3201" y="71"/>
                  </a:lnTo>
                  <a:lnTo>
                    <a:pt x="3199" y="71"/>
                  </a:lnTo>
                  <a:lnTo>
                    <a:pt x="3199" y="71"/>
                  </a:lnTo>
                  <a:lnTo>
                    <a:pt x="3196" y="68"/>
                  </a:lnTo>
                  <a:lnTo>
                    <a:pt x="3196" y="68"/>
                  </a:lnTo>
                  <a:lnTo>
                    <a:pt x="3196" y="67"/>
                  </a:lnTo>
                  <a:lnTo>
                    <a:pt x="3194" y="65"/>
                  </a:lnTo>
                  <a:lnTo>
                    <a:pt x="3194" y="65"/>
                  </a:lnTo>
                  <a:lnTo>
                    <a:pt x="3194" y="63"/>
                  </a:lnTo>
                  <a:lnTo>
                    <a:pt x="3194" y="63"/>
                  </a:lnTo>
                  <a:lnTo>
                    <a:pt x="3196" y="62"/>
                  </a:lnTo>
                  <a:lnTo>
                    <a:pt x="3196" y="60"/>
                  </a:lnTo>
                  <a:lnTo>
                    <a:pt x="3196" y="59"/>
                  </a:lnTo>
                  <a:lnTo>
                    <a:pt x="3196" y="59"/>
                  </a:lnTo>
                  <a:lnTo>
                    <a:pt x="3196" y="59"/>
                  </a:lnTo>
                  <a:lnTo>
                    <a:pt x="3197" y="59"/>
                  </a:lnTo>
                  <a:close/>
                  <a:moveTo>
                    <a:pt x="3156" y="56"/>
                  </a:moveTo>
                  <a:lnTo>
                    <a:pt x="3158" y="56"/>
                  </a:lnTo>
                  <a:lnTo>
                    <a:pt x="3158" y="56"/>
                  </a:lnTo>
                  <a:lnTo>
                    <a:pt x="3158" y="57"/>
                  </a:lnTo>
                  <a:lnTo>
                    <a:pt x="3156" y="57"/>
                  </a:lnTo>
                  <a:lnTo>
                    <a:pt x="3156" y="57"/>
                  </a:lnTo>
                  <a:lnTo>
                    <a:pt x="3156" y="59"/>
                  </a:lnTo>
                  <a:lnTo>
                    <a:pt x="3156" y="59"/>
                  </a:lnTo>
                  <a:lnTo>
                    <a:pt x="3155" y="57"/>
                  </a:lnTo>
                  <a:lnTo>
                    <a:pt x="3155" y="57"/>
                  </a:lnTo>
                  <a:lnTo>
                    <a:pt x="3155" y="56"/>
                  </a:lnTo>
                  <a:lnTo>
                    <a:pt x="3155" y="56"/>
                  </a:lnTo>
                  <a:lnTo>
                    <a:pt x="3156" y="56"/>
                  </a:lnTo>
                  <a:lnTo>
                    <a:pt x="3156" y="56"/>
                  </a:lnTo>
                  <a:lnTo>
                    <a:pt x="3156" y="56"/>
                  </a:lnTo>
                  <a:lnTo>
                    <a:pt x="3156" y="56"/>
                  </a:lnTo>
                  <a:close/>
                  <a:moveTo>
                    <a:pt x="3167" y="54"/>
                  </a:moveTo>
                  <a:lnTo>
                    <a:pt x="3167" y="54"/>
                  </a:lnTo>
                  <a:lnTo>
                    <a:pt x="3167" y="56"/>
                  </a:lnTo>
                  <a:lnTo>
                    <a:pt x="3167" y="56"/>
                  </a:lnTo>
                  <a:lnTo>
                    <a:pt x="3167" y="57"/>
                  </a:lnTo>
                  <a:lnTo>
                    <a:pt x="3167" y="57"/>
                  </a:lnTo>
                  <a:lnTo>
                    <a:pt x="3167" y="56"/>
                  </a:lnTo>
                  <a:lnTo>
                    <a:pt x="3167" y="56"/>
                  </a:lnTo>
                  <a:lnTo>
                    <a:pt x="3166" y="56"/>
                  </a:lnTo>
                  <a:lnTo>
                    <a:pt x="3166" y="56"/>
                  </a:lnTo>
                  <a:lnTo>
                    <a:pt x="3166" y="56"/>
                  </a:lnTo>
                  <a:lnTo>
                    <a:pt x="3166" y="56"/>
                  </a:lnTo>
                  <a:lnTo>
                    <a:pt x="3166" y="56"/>
                  </a:lnTo>
                  <a:lnTo>
                    <a:pt x="3166" y="56"/>
                  </a:lnTo>
                  <a:lnTo>
                    <a:pt x="3166" y="56"/>
                  </a:lnTo>
                  <a:lnTo>
                    <a:pt x="3166" y="56"/>
                  </a:lnTo>
                  <a:lnTo>
                    <a:pt x="3166" y="56"/>
                  </a:lnTo>
                  <a:lnTo>
                    <a:pt x="3164" y="56"/>
                  </a:lnTo>
                  <a:lnTo>
                    <a:pt x="3164" y="54"/>
                  </a:lnTo>
                  <a:lnTo>
                    <a:pt x="3166" y="54"/>
                  </a:lnTo>
                  <a:lnTo>
                    <a:pt x="3167" y="54"/>
                  </a:lnTo>
                  <a:close/>
                  <a:moveTo>
                    <a:pt x="3197" y="54"/>
                  </a:moveTo>
                  <a:lnTo>
                    <a:pt x="3197" y="54"/>
                  </a:lnTo>
                  <a:lnTo>
                    <a:pt x="3197" y="54"/>
                  </a:lnTo>
                  <a:lnTo>
                    <a:pt x="3199" y="54"/>
                  </a:lnTo>
                  <a:lnTo>
                    <a:pt x="3199" y="56"/>
                  </a:lnTo>
                  <a:lnTo>
                    <a:pt x="3199" y="56"/>
                  </a:lnTo>
                  <a:lnTo>
                    <a:pt x="3197" y="56"/>
                  </a:lnTo>
                  <a:lnTo>
                    <a:pt x="3196" y="56"/>
                  </a:lnTo>
                  <a:lnTo>
                    <a:pt x="3196" y="56"/>
                  </a:lnTo>
                  <a:lnTo>
                    <a:pt x="3194" y="56"/>
                  </a:lnTo>
                  <a:lnTo>
                    <a:pt x="3194" y="54"/>
                  </a:lnTo>
                  <a:lnTo>
                    <a:pt x="3196" y="54"/>
                  </a:lnTo>
                  <a:lnTo>
                    <a:pt x="3196" y="54"/>
                  </a:lnTo>
                  <a:lnTo>
                    <a:pt x="3196" y="54"/>
                  </a:lnTo>
                  <a:lnTo>
                    <a:pt x="3197" y="54"/>
                  </a:lnTo>
                  <a:close/>
                  <a:moveTo>
                    <a:pt x="3199" y="52"/>
                  </a:moveTo>
                  <a:lnTo>
                    <a:pt x="3199" y="52"/>
                  </a:lnTo>
                  <a:lnTo>
                    <a:pt x="3199" y="52"/>
                  </a:lnTo>
                  <a:lnTo>
                    <a:pt x="3199" y="52"/>
                  </a:lnTo>
                  <a:lnTo>
                    <a:pt x="3201" y="54"/>
                  </a:lnTo>
                  <a:lnTo>
                    <a:pt x="3201" y="54"/>
                  </a:lnTo>
                  <a:lnTo>
                    <a:pt x="3201" y="54"/>
                  </a:lnTo>
                  <a:lnTo>
                    <a:pt x="3202" y="54"/>
                  </a:lnTo>
                  <a:lnTo>
                    <a:pt x="3202" y="54"/>
                  </a:lnTo>
                  <a:lnTo>
                    <a:pt x="3202" y="56"/>
                  </a:lnTo>
                  <a:lnTo>
                    <a:pt x="3201" y="56"/>
                  </a:lnTo>
                  <a:lnTo>
                    <a:pt x="3199" y="54"/>
                  </a:lnTo>
                  <a:lnTo>
                    <a:pt x="3199" y="54"/>
                  </a:lnTo>
                  <a:lnTo>
                    <a:pt x="3199" y="52"/>
                  </a:lnTo>
                  <a:close/>
                  <a:moveTo>
                    <a:pt x="3169" y="52"/>
                  </a:moveTo>
                  <a:lnTo>
                    <a:pt x="3169" y="52"/>
                  </a:lnTo>
                  <a:lnTo>
                    <a:pt x="3169" y="52"/>
                  </a:lnTo>
                  <a:lnTo>
                    <a:pt x="3169" y="52"/>
                  </a:lnTo>
                  <a:lnTo>
                    <a:pt x="3169" y="54"/>
                  </a:lnTo>
                  <a:lnTo>
                    <a:pt x="3169" y="54"/>
                  </a:lnTo>
                  <a:lnTo>
                    <a:pt x="3171" y="54"/>
                  </a:lnTo>
                  <a:lnTo>
                    <a:pt x="3171" y="54"/>
                  </a:lnTo>
                  <a:lnTo>
                    <a:pt x="3171" y="54"/>
                  </a:lnTo>
                  <a:lnTo>
                    <a:pt x="3169" y="56"/>
                  </a:lnTo>
                  <a:lnTo>
                    <a:pt x="3169" y="56"/>
                  </a:lnTo>
                  <a:lnTo>
                    <a:pt x="3169" y="56"/>
                  </a:lnTo>
                  <a:lnTo>
                    <a:pt x="3169" y="56"/>
                  </a:lnTo>
                  <a:lnTo>
                    <a:pt x="3169" y="56"/>
                  </a:lnTo>
                  <a:lnTo>
                    <a:pt x="3167" y="56"/>
                  </a:lnTo>
                  <a:lnTo>
                    <a:pt x="3167" y="54"/>
                  </a:lnTo>
                  <a:lnTo>
                    <a:pt x="3167" y="52"/>
                  </a:lnTo>
                  <a:lnTo>
                    <a:pt x="3169" y="52"/>
                  </a:lnTo>
                  <a:lnTo>
                    <a:pt x="3169" y="52"/>
                  </a:lnTo>
                  <a:close/>
                  <a:moveTo>
                    <a:pt x="3201" y="51"/>
                  </a:moveTo>
                  <a:lnTo>
                    <a:pt x="3201" y="51"/>
                  </a:lnTo>
                  <a:lnTo>
                    <a:pt x="3201" y="51"/>
                  </a:lnTo>
                  <a:lnTo>
                    <a:pt x="3201" y="51"/>
                  </a:lnTo>
                  <a:lnTo>
                    <a:pt x="3202" y="51"/>
                  </a:lnTo>
                  <a:lnTo>
                    <a:pt x="3202" y="51"/>
                  </a:lnTo>
                  <a:lnTo>
                    <a:pt x="3202" y="51"/>
                  </a:lnTo>
                  <a:lnTo>
                    <a:pt x="3202" y="51"/>
                  </a:lnTo>
                  <a:lnTo>
                    <a:pt x="3202" y="52"/>
                  </a:lnTo>
                  <a:lnTo>
                    <a:pt x="3202" y="52"/>
                  </a:lnTo>
                  <a:lnTo>
                    <a:pt x="3202" y="52"/>
                  </a:lnTo>
                  <a:lnTo>
                    <a:pt x="3202" y="54"/>
                  </a:lnTo>
                  <a:lnTo>
                    <a:pt x="3202" y="52"/>
                  </a:lnTo>
                  <a:lnTo>
                    <a:pt x="3202" y="52"/>
                  </a:lnTo>
                  <a:lnTo>
                    <a:pt x="3201" y="52"/>
                  </a:lnTo>
                  <a:lnTo>
                    <a:pt x="3201" y="52"/>
                  </a:lnTo>
                  <a:lnTo>
                    <a:pt x="3201" y="52"/>
                  </a:lnTo>
                  <a:lnTo>
                    <a:pt x="3201" y="52"/>
                  </a:lnTo>
                  <a:lnTo>
                    <a:pt x="3199" y="52"/>
                  </a:lnTo>
                  <a:lnTo>
                    <a:pt x="3199" y="51"/>
                  </a:lnTo>
                  <a:lnTo>
                    <a:pt x="3199" y="51"/>
                  </a:lnTo>
                  <a:lnTo>
                    <a:pt x="3199" y="51"/>
                  </a:lnTo>
                  <a:lnTo>
                    <a:pt x="3201" y="51"/>
                  </a:lnTo>
                  <a:close/>
                  <a:moveTo>
                    <a:pt x="3177" y="49"/>
                  </a:moveTo>
                  <a:lnTo>
                    <a:pt x="3177" y="49"/>
                  </a:lnTo>
                  <a:lnTo>
                    <a:pt x="3177" y="49"/>
                  </a:lnTo>
                  <a:lnTo>
                    <a:pt x="3178" y="49"/>
                  </a:lnTo>
                  <a:lnTo>
                    <a:pt x="3178" y="49"/>
                  </a:lnTo>
                  <a:lnTo>
                    <a:pt x="3178" y="49"/>
                  </a:lnTo>
                  <a:lnTo>
                    <a:pt x="3177" y="49"/>
                  </a:lnTo>
                  <a:lnTo>
                    <a:pt x="3177" y="51"/>
                  </a:lnTo>
                  <a:lnTo>
                    <a:pt x="3177" y="49"/>
                  </a:lnTo>
                  <a:lnTo>
                    <a:pt x="3177" y="49"/>
                  </a:lnTo>
                  <a:lnTo>
                    <a:pt x="3177" y="51"/>
                  </a:lnTo>
                  <a:lnTo>
                    <a:pt x="3177" y="51"/>
                  </a:lnTo>
                  <a:lnTo>
                    <a:pt x="3177" y="51"/>
                  </a:lnTo>
                  <a:lnTo>
                    <a:pt x="3177" y="51"/>
                  </a:lnTo>
                  <a:lnTo>
                    <a:pt x="3177" y="51"/>
                  </a:lnTo>
                  <a:lnTo>
                    <a:pt x="3177" y="51"/>
                  </a:lnTo>
                  <a:lnTo>
                    <a:pt x="3175" y="51"/>
                  </a:lnTo>
                  <a:lnTo>
                    <a:pt x="3175" y="51"/>
                  </a:lnTo>
                  <a:lnTo>
                    <a:pt x="3175" y="51"/>
                  </a:lnTo>
                  <a:lnTo>
                    <a:pt x="3175" y="51"/>
                  </a:lnTo>
                  <a:lnTo>
                    <a:pt x="3175" y="49"/>
                  </a:lnTo>
                  <a:lnTo>
                    <a:pt x="3175" y="49"/>
                  </a:lnTo>
                  <a:lnTo>
                    <a:pt x="3177" y="49"/>
                  </a:lnTo>
                  <a:close/>
                  <a:moveTo>
                    <a:pt x="209" y="49"/>
                  </a:moveTo>
                  <a:lnTo>
                    <a:pt x="211" y="49"/>
                  </a:lnTo>
                  <a:lnTo>
                    <a:pt x="211" y="51"/>
                  </a:lnTo>
                  <a:lnTo>
                    <a:pt x="209" y="51"/>
                  </a:lnTo>
                  <a:lnTo>
                    <a:pt x="209" y="51"/>
                  </a:lnTo>
                  <a:lnTo>
                    <a:pt x="208" y="51"/>
                  </a:lnTo>
                  <a:lnTo>
                    <a:pt x="208" y="51"/>
                  </a:lnTo>
                  <a:lnTo>
                    <a:pt x="209" y="49"/>
                  </a:lnTo>
                  <a:lnTo>
                    <a:pt x="209" y="49"/>
                  </a:lnTo>
                  <a:close/>
                  <a:moveTo>
                    <a:pt x="3174" y="49"/>
                  </a:moveTo>
                  <a:lnTo>
                    <a:pt x="3174" y="49"/>
                  </a:lnTo>
                  <a:lnTo>
                    <a:pt x="3174" y="49"/>
                  </a:lnTo>
                  <a:lnTo>
                    <a:pt x="3175" y="51"/>
                  </a:lnTo>
                  <a:lnTo>
                    <a:pt x="3175" y="52"/>
                  </a:lnTo>
                  <a:lnTo>
                    <a:pt x="3175" y="52"/>
                  </a:lnTo>
                  <a:lnTo>
                    <a:pt x="3174" y="52"/>
                  </a:lnTo>
                  <a:lnTo>
                    <a:pt x="3174" y="51"/>
                  </a:lnTo>
                  <a:lnTo>
                    <a:pt x="3174" y="51"/>
                  </a:lnTo>
                  <a:lnTo>
                    <a:pt x="3172" y="52"/>
                  </a:lnTo>
                  <a:lnTo>
                    <a:pt x="3172" y="52"/>
                  </a:lnTo>
                  <a:lnTo>
                    <a:pt x="3172" y="52"/>
                  </a:lnTo>
                  <a:lnTo>
                    <a:pt x="3171" y="52"/>
                  </a:lnTo>
                  <a:lnTo>
                    <a:pt x="3171" y="51"/>
                  </a:lnTo>
                  <a:lnTo>
                    <a:pt x="3171" y="51"/>
                  </a:lnTo>
                  <a:lnTo>
                    <a:pt x="3172" y="51"/>
                  </a:lnTo>
                  <a:lnTo>
                    <a:pt x="3172" y="51"/>
                  </a:lnTo>
                  <a:lnTo>
                    <a:pt x="3172" y="49"/>
                  </a:lnTo>
                  <a:lnTo>
                    <a:pt x="3172" y="49"/>
                  </a:lnTo>
                  <a:lnTo>
                    <a:pt x="3174" y="49"/>
                  </a:lnTo>
                  <a:lnTo>
                    <a:pt x="3172" y="49"/>
                  </a:lnTo>
                  <a:lnTo>
                    <a:pt x="3172" y="49"/>
                  </a:lnTo>
                  <a:lnTo>
                    <a:pt x="3174" y="49"/>
                  </a:lnTo>
                  <a:close/>
                  <a:moveTo>
                    <a:pt x="3175" y="46"/>
                  </a:moveTo>
                  <a:lnTo>
                    <a:pt x="3177" y="46"/>
                  </a:lnTo>
                  <a:lnTo>
                    <a:pt x="3177" y="48"/>
                  </a:lnTo>
                  <a:lnTo>
                    <a:pt x="3177" y="48"/>
                  </a:lnTo>
                  <a:lnTo>
                    <a:pt x="3177" y="48"/>
                  </a:lnTo>
                  <a:lnTo>
                    <a:pt x="3177" y="48"/>
                  </a:lnTo>
                  <a:lnTo>
                    <a:pt x="3177" y="48"/>
                  </a:lnTo>
                  <a:lnTo>
                    <a:pt x="3175" y="48"/>
                  </a:lnTo>
                  <a:lnTo>
                    <a:pt x="3175" y="49"/>
                  </a:lnTo>
                  <a:lnTo>
                    <a:pt x="3175" y="49"/>
                  </a:lnTo>
                  <a:lnTo>
                    <a:pt x="3174" y="49"/>
                  </a:lnTo>
                  <a:lnTo>
                    <a:pt x="3174" y="48"/>
                  </a:lnTo>
                  <a:lnTo>
                    <a:pt x="3172" y="48"/>
                  </a:lnTo>
                  <a:lnTo>
                    <a:pt x="3172" y="48"/>
                  </a:lnTo>
                  <a:lnTo>
                    <a:pt x="3172" y="48"/>
                  </a:lnTo>
                  <a:lnTo>
                    <a:pt x="3174" y="48"/>
                  </a:lnTo>
                  <a:lnTo>
                    <a:pt x="3174" y="48"/>
                  </a:lnTo>
                  <a:lnTo>
                    <a:pt x="3174" y="48"/>
                  </a:lnTo>
                  <a:lnTo>
                    <a:pt x="3175" y="48"/>
                  </a:lnTo>
                  <a:lnTo>
                    <a:pt x="3175" y="48"/>
                  </a:lnTo>
                  <a:lnTo>
                    <a:pt x="3175" y="48"/>
                  </a:lnTo>
                  <a:lnTo>
                    <a:pt x="3174" y="46"/>
                  </a:lnTo>
                  <a:lnTo>
                    <a:pt x="3174" y="46"/>
                  </a:lnTo>
                  <a:lnTo>
                    <a:pt x="3175" y="46"/>
                  </a:lnTo>
                  <a:lnTo>
                    <a:pt x="3175" y="46"/>
                  </a:lnTo>
                  <a:lnTo>
                    <a:pt x="3175" y="46"/>
                  </a:lnTo>
                  <a:lnTo>
                    <a:pt x="3175" y="46"/>
                  </a:lnTo>
                  <a:close/>
                  <a:moveTo>
                    <a:pt x="3177" y="43"/>
                  </a:moveTo>
                  <a:lnTo>
                    <a:pt x="3177" y="43"/>
                  </a:lnTo>
                  <a:lnTo>
                    <a:pt x="3177" y="43"/>
                  </a:lnTo>
                  <a:lnTo>
                    <a:pt x="3177" y="45"/>
                  </a:lnTo>
                  <a:lnTo>
                    <a:pt x="3177" y="45"/>
                  </a:lnTo>
                  <a:lnTo>
                    <a:pt x="3175" y="45"/>
                  </a:lnTo>
                  <a:lnTo>
                    <a:pt x="3175" y="45"/>
                  </a:lnTo>
                  <a:lnTo>
                    <a:pt x="3174" y="45"/>
                  </a:lnTo>
                  <a:lnTo>
                    <a:pt x="3174" y="45"/>
                  </a:lnTo>
                  <a:lnTo>
                    <a:pt x="3174" y="45"/>
                  </a:lnTo>
                  <a:lnTo>
                    <a:pt x="3175" y="45"/>
                  </a:lnTo>
                  <a:lnTo>
                    <a:pt x="3175" y="45"/>
                  </a:lnTo>
                  <a:lnTo>
                    <a:pt x="3175" y="45"/>
                  </a:lnTo>
                  <a:lnTo>
                    <a:pt x="3175" y="43"/>
                  </a:lnTo>
                  <a:lnTo>
                    <a:pt x="3175" y="43"/>
                  </a:lnTo>
                  <a:lnTo>
                    <a:pt x="3175" y="43"/>
                  </a:lnTo>
                  <a:lnTo>
                    <a:pt x="3177" y="43"/>
                  </a:lnTo>
                  <a:close/>
                  <a:moveTo>
                    <a:pt x="2694" y="41"/>
                  </a:moveTo>
                  <a:lnTo>
                    <a:pt x="2696" y="43"/>
                  </a:lnTo>
                  <a:lnTo>
                    <a:pt x="2696" y="43"/>
                  </a:lnTo>
                  <a:lnTo>
                    <a:pt x="2698" y="43"/>
                  </a:lnTo>
                  <a:lnTo>
                    <a:pt x="2698" y="43"/>
                  </a:lnTo>
                  <a:lnTo>
                    <a:pt x="2696" y="45"/>
                  </a:lnTo>
                  <a:lnTo>
                    <a:pt x="2696" y="45"/>
                  </a:lnTo>
                  <a:lnTo>
                    <a:pt x="2694" y="45"/>
                  </a:lnTo>
                  <a:lnTo>
                    <a:pt x="2694" y="45"/>
                  </a:lnTo>
                  <a:lnTo>
                    <a:pt x="2694" y="45"/>
                  </a:lnTo>
                  <a:lnTo>
                    <a:pt x="2694" y="43"/>
                  </a:lnTo>
                  <a:lnTo>
                    <a:pt x="2694" y="41"/>
                  </a:lnTo>
                  <a:close/>
                  <a:moveTo>
                    <a:pt x="2693" y="41"/>
                  </a:moveTo>
                  <a:lnTo>
                    <a:pt x="2693" y="41"/>
                  </a:lnTo>
                  <a:lnTo>
                    <a:pt x="2693" y="41"/>
                  </a:lnTo>
                  <a:lnTo>
                    <a:pt x="2693" y="41"/>
                  </a:lnTo>
                  <a:lnTo>
                    <a:pt x="2693" y="43"/>
                  </a:lnTo>
                  <a:lnTo>
                    <a:pt x="2693" y="43"/>
                  </a:lnTo>
                  <a:lnTo>
                    <a:pt x="2693" y="45"/>
                  </a:lnTo>
                  <a:lnTo>
                    <a:pt x="2693" y="45"/>
                  </a:lnTo>
                  <a:lnTo>
                    <a:pt x="2693" y="45"/>
                  </a:lnTo>
                  <a:lnTo>
                    <a:pt x="2693" y="45"/>
                  </a:lnTo>
                  <a:lnTo>
                    <a:pt x="2691" y="45"/>
                  </a:lnTo>
                  <a:lnTo>
                    <a:pt x="2691" y="45"/>
                  </a:lnTo>
                  <a:lnTo>
                    <a:pt x="2691" y="45"/>
                  </a:lnTo>
                  <a:lnTo>
                    <a:pt x="2691" y="43"/>
                  </a:lnTo>
                  <a:lnTo>
                    <a:pt x="2691" y="43"/>
                  </a:lnTo>
                  <a:lnTo>
                    <a:pt x="2691" y="41"/>
                  </a:lnTo>
                  <a:lnTo>
                    <a:pt x="2691" y="41"/>
                  </a:lnTo>
                  <a:lnTo>
                    <a:pt x="2693" y="41"/>
                  </a:lnTo>
                  <a:close/>
                  <a:moveTo>
                    <a:pt x="2195" y="40"/>
                  </a:moveTo>
                  <a:lnTo>
                    <a:pt x="2196" y="40"/>
                  </a:lnTo>
                  <a:lnTo>
                    <a:pt x="2196" y="40"/>
                  </a:lnTo>
                  <a:lnTo>
                    <a:pt x="2198" y="41"/>
                  </a:lnTo>
                  <a:lnTo>
                    <a:pt x="2198" y="41"/>
                  </a:lnTo>
                  <a:lnTo>
                    <a:pt x="2199" y="41"/>
                  </a:lnTo>
                  <a:lnTo>
                    <a:pt x="2199" y="41"/>
                  </a:lnTo>
                  <a:lnTo>
                    <a:pt x="2199" y="41"/>
                  </a:lnTo>
                  <a:lnTo>
                    <a:pt x="2201" y="43"/>
                  </a:lnTo>
                  <a:lnTo>
                    <a:pt x="2202" y="41"/>
                  </a:lnTo>
                  <a:lnTo>
                    <a:pt x="2204" y="41"/>
                  </a:lnTo>
                  <a:lnTo>
                    <a:pt x="2204" y="41"/>
                  </a:lnTo>
                  <a:lnTo>
                    <a:pt x="2204" y="41"/>
                  </a:lnTo>
                  <a:lnTo>
                    <a:pt x="2204" y="41"/>
                  </a:lnTo>
                  <a:lnTo>
                    <a:pt x="2206" y="43"/>
                  </a:lnTo>
                  <a:lnTo>
                    <a:pt x="2206" y="43"/>
                  </a:lnTo>
                  <a:lnTo>
                    <a:pt x="2206" y="43"/>
                  </a:lnTo>
                  <a:lnTo>
                    <a:pt x="2206" y="45"/>
                  </a:lnTo>
                  <a:lnTo>
                    <a:pt x="2204" y="45"/>
                  </a:lnTo>
                  <a:lnTo>
                    <a:pt x="2202" y="43"/>
                  </a:lnTo>
                  <a:lnTo>
                    <a:pt x="2201" y="43"/>
                  </a:lnTo>
                  <a:lnTo>
                    <a:pt x="2199" y="43"/>
                  </a:lnTo>
                  <a:lnTo>
                    <a:pt x="2198" y="43"/>
                  </a:lnTo>
                  <a:lnTo>
                    <a:pt x="2196" y="43"/>
                  </a:lnTo>
                  <a:lnTo>
                    <a:pt x="2196" y="43"/>
                  </a:lnTo>
                  <a:lnTo>
                    <a:pt x="2195" y="43"/>
                  </a:lnTo>
                  <a:lnTo>
                    <a:pt x="2195" y="43"/>
                  </a:lnTo>
                  <a:lnTo>
                    <a:pt x="2195" y="43"/>
                  </a:lnTo>
                  <a:lnTo>
                    <a:pt x="2195" y="43"/>
                  </a:lnTo>
                  <a:lnTo>
                    <a:pt x="2195" y="41"/>
                  </a:lnTo>
                  <a:lnTo>
                    <a:pt x="2195" y="41"/>
                  </a:lnTo>
                  <a:lnTo>
                    <a:pt x="2195" y="41"/>
                  </a:lnTo>
                  <a:lnTo>
                    <a:pt x="2193" y="41"/>
                  </a:lnTo>
                  <a:lnTo>
                    <a:pt x="2193" y="41"/>
                  </a:lnTo>
                  <a:lnTo>
                    <a:pt x="2193" y="41"/>
                  </a:lnTo>
                  <a:lnTo>
                    <a:pt x="2193" y="40"/>
                  </a:lnTo>
                  <a:lnTo>
                    <a:pt x="2195" y="40"/>
                  </a:lnTo>
                  <a:lnTo>
                    <a:pt x="2195" y="40"/>
                  </a:lnTo>
                  <a:lnTo>
                    <a:pt x="2195" y="40"/>
                  </a:lnTo>
                  <a:close/>
                  <a:moveTo>
                    <a:pt x="2833" y="40"/>
                  </a:moveTo>
                  <a:lnTo>
                    <a:pt x="2833" y="40"/>
                  </a:lnTo>
                  <a:lnTo>
                    <a:pt x="2833" y="40"/>
                  </a:lnTo>
                  <a:lnTo>
                    <a:pt x="2833" y="41"/>
                  </a:lnTo>
                  <a:lnTo>
                    <a:pt x="2832" y="41"/>
                  </a:lnTo>
                  <a:lnTo>
                    <a:pt x="2832" y="43"/>
                  </a:lnTo>
                  <a:lnTo>
                    <a:pt x="2828" y="45"/>
                  </a:lnTo>
                  <a:lnTo>
                    <a:pt x="2827" y="45"/>
                  </a:lnTo>
                  <a:lnTo>
                    <a:pt x="2824" y="46"/>
                  </a:lnTo>
                  <a:lnTo>
                    <a:pt x="2824" y="46"/>
                  </a:lnTo>
                  <a:lnTo>
                    <a:pt x="2824" y="43"/>
                  </a:lnTo>
                  <a:lnTo>
                    <a:pt x="2824" y="41"/>
                  </a:lnTo>
                  <a:lnTo>
                    <a:pt x="2824" y="40"/>
                  </a:lnTo>
                  <a:lnTo>
                    <a:pt x="2825" y="41"/>
                  </a:lnTo>
                  <a:lnTo>
                    <a:pt x="2827" y="41"/>
                  </a:lnTo>
                  <a:lnTo>
                    <a:pt x="2828" y="41"/>
                  </a:lnTo>
                  <a:lnTo>
                    <a:pt x="2828" y="41"/>
                  </a:lnTo>
                  <a:lnTo>
                    <a:pt x="2828" y="40"/>
                  </a:lnTo>
                  <a:lnTo>
                    <a:pt x="2832" y="40"/>
                  </a:lnTo>
                  <a:lnTo>
                    <a:pt x="2833" y="40"/>
                  </a:lnTo>
                  <a:close/>
                  <a:moveTo>
                    <a:pt x="2753" y="38"/>
                  </a:moveTo>
                  <a:lnTo>
                    <a:pt x="2754" y="38"/>
                  </a:lnTo>
                  <a:lnTo>
                    <a:pt x="2756" y="38"/>
                  </a:lnTo>
                  <a:lnTo>
                    <a:pt x="2757" y="38"/>
                  </a:lnTo>
                  <a:lnTo>
                    <a:pt x="2757" y="38"/>
                  </a:lnTo>
                  <a:lnTo>
                    <a:pt x="2759" y="38"/>
                  </a:lnTo>
                  <a:lnTo>
                    <a:pt x="2759" y="40"/>
                  </a:lnTo>
                  <a:lnTo>
                    <a:pt x="2759" y="40"/>
                  </a:lnTo>
                  <a:lnTo>
                    <a:pt x="2759" y="40"/>
                  </a:lnTo>
                  <a:lnTo>
                    <a:pt x="2759" y="41"/>
                  </a:lnTo>
                  <a:lnTo>
                    <a:pt x="2759" y="41"/>
                  </a:lnTo>
                  <a:lnTo>
                    <a:pt x="2757" y="43"/>
                  </a:lnTo>
                  <a:lnTo>
                    <a:pt x="2757" y="43"/>
                  </a:lnTo>
                  <a:lnTo>
                    <a:pt x="2757" y="41"/>
                  </a:lnTo>
                  <a:lnTo>
                    <a:pt x="2757" y="41"/>
                  </a:lnTo>
                  <a:lnTo>
                    <a:pt x="2756" y="41"/>
                  </a:lnTo>
                  <a:lnTo>
                    <a:pt x="2756" y="41"/>
                  </a:lnTo>
                  <a:lnTo>
                    <a:pt x="2756" y="41"/>
                  </a:lnTo>
                  <a:lnTo>
                    <a:pt x="2754" y="41"/>
                  </a:lnTo>
                  <a:lnTo>
                    <a:pt x="2754" y="41"/>
                  </a:lnTo>
                  <a:lnTo>
                    <a:pt x="2753" y="41"/>
                  </a:lnTo>
                  <a:lnTo>
                    <a:pt x="2753" y="40"/>
                  </a:lnTo>
                  <a:lnTo>
                    <a:pt x="2751" y="40"/>
                  </a:lnTo>
                  <a:lnTo>
                    <a:pt x="2751" y="38"/>
                  </a:lnTo>
                  <a:lnTo>
                    <a:pt x="2753" y="38"/>
                  </a:lnTo>
                  <a:lnTo>
                    <a:pt x="2753" y="38"/>
                  </a:lnTo>
                  <a:close/>
                  <a:moveTo>
                    <a:pt x="2031" y="35"/>
                  </a:moveTo>
                  <a:lnTo>
                    <a:pt x="2031" y="35"/>
                  </a:lnTo>
                  <a:lnTo>
                    <a:pt x="2031" y="35"/>
                  </a:lnTo>
                  <a:lnTo>
                    <a:pt x="2031" y="37"/>
                  </a:lnTo>
                  <a:lnTo>
                    <a:pt x="2031" y="37"/>
                  </a:lnTo>
                  <a:lnTo>
                    <a:pt x="2031" y="37"/>
                  </a:lnTo>
                  <a:lnTo>
                    <a:pt x="2031" y="37"/>
                  </a:lnTo>
                  <a:lnTo>
                    <a:pt x="2029" y="37"/>
                  </a:lnTo>
                  <a:lnTo>
                    <a:pt x="2029" y="37"/>
                  </a:lnTo>
                  <a:lnTo>
                    <a:pt x="2029" y="35"/>
                  </a:lnTo>
                  <a:lnTo>
                    <a:pt x="2029" y="35"/>
                  </a:lnTo>
                  <a:lnTo>
                    <a:pt x="2029" y="35"/>
                  </a:lnTo>
                  <a:lnTo>
                    <a:pt x="2031" y="35"/>
                  </a:lnTo>
                  <a:close/>
                  <a:moveTo>
                    <a:pt x="2770" y="33"/>
                  </a:moveTo>
                  <a:lnTo>
                    <a:pt x="2772" y="33"/>
                  </a:lnTo>
                  <a:lnTo>
                    <a:pt x="2772" y="35"/>
                  </a:lnTo>
                  <a:lnTo>
                    <a:pt x="2772" y="37"/>
                  </a:lnTo>
                  <a:lnTo>
                    <a:pt x="2772" y="37"/>
                  </a:lnTo>
                  <a:lnTo>
                    <a:pt x="2772" y="37"/>
                  </a:lnTo>
                  <a:lnTo>
                    <a:pt x="2770" y="37"/>
                  </a:lnTo>
                  <a:lnTo>
                    <a:pt x="2770" y="38"/>
                  </a:lnTo>
                  <a:lnTo>
                    <a:pt x="2769" y="40"/>
                  </a:lnTo>
                  <a:lnTo>
                    <a:pt x="2769" y="41"/>
                  </a:lnTo>
                  <a:lnTo>
                    <a:pt x="2769" y="41"/>
                  </a:lnTo>
                  <a:lnTo>
                    <a:pt x="2767" y="41"/>
                  </a:lnTo>
                  <a:lnTo>
                    <a:pt x="2767" y="41"/>
                  </a:lnTo>
                  <a:lnTo>
                    <a:pt x="2767" y="41"/>
                  </a:lnTo>
                  <a:lnTo>
                    <a:pt x="2767" y="41"/>
                  </a:lnTo>
                  <a:lnTo>
                    <a:pt x="2767" y="40"/>
                  </a:lnTo>
                  <a:lnTo>
                    <a:pt x="2767" y="40"/>
                  </a:lnTo>
                  <a:lnTo>
                    <a:pt x="2769" y="38"/>
                  </a:lnTo>
                  <a:lnTo>
                    <a:pt x="2770" y="35"/>
                  </a:lnTo>
                  <a:lnTo>
                    <a:pt x="2770" y="33"/>
                  </a:lnTo>
                  <a:close/>
                  <a:moveTo>
                    <a:pt x="3256" y="30"/>
                  </a:moveTo>
                  <a:lnTo>
                    <a:pt x="3256" y="30"/>
                  </a:lnTo>
                  <a:lnTo>
                    <a:pt x="3256" y="30"/>
                  </a:lnTo>
                  <a:lnTo>
                    <a:pt x="3256" y="30"/>
                  </a:lnTo>
                  <a:lnTo>
                    <a:pt x="3256" y="32"/>
                  </a:lnTo>
                  <a:lnTo>
                    <a:pt x="3257" y="32"/>
                  </a:lnTo>
                  <a:lnTo>
                    <a:pt x="3257" y="32"/>
                  </a:lnTo>
                  <a:lnTo>
                    <a:pt x="3257" y="32"/>
                  </a:lnTo>
                  <a:lnTo>
                    <a:pt x="3257" y="33"/>
                  </a:lnTo>
                  <a:lnTo>
                    <a:pt x="3257" y="33"/>
                  </a:lnTo>
                  <a:lnTo>
                    <a:pt x="3257" y="35"/>
                  </a:lnTo>
                  <a:lnTo>
                    <a:pt x="3257" y="35"/>
                  </a:lnTo>
                  <a:lnTo>
                    <a:pt x="3259" y="35"/>
                  </a:lnTo>
                  <a:lnTo>
                    <a:pt x="3259" y="37"/>
                  </a:lnTo>
                  <a:lnTo>
                    <a:pt x="3259" y="37"/>
                  </a:lnTo>
                  <a:lnTo>
                    <a:pt x="3259" y="37"/>
                  </a:lnTo>
                  <a:lnTo>
                    <a:pt x="3259" y="37"/>
                  </a:lnTo>
                  <a:lnTo>
                    <a:pt x="3260" y="37"/>
                  </a:lnTo>
                  <a:lnTo>
                    <a:pt x="3260" y="37"/>
                  </a:lnTo>
                  <a:lnTo>
                    <a:pt x="3259" y="40"/>
                  </a:lnTo>
                  <a:lnTo>
                    <a:pt x="3256" y="40"/>
                  </a:lnTo>
                  <a:lnTo>
                    <a:pt x="3254" y="40"/>
                  </a:lnTo>
                  <a:lnTo>
                    <a:pt x="3253" y="37"/>
                  </a:lnTo>
                  <a:lnTo>
                    <a:pt x="3251" y="35"/>
                  </a:lnTo>
                  <a:lnTo>
                    <a:pt x="3253" y="32"/>
                  </a:lnTo>
                  <a:lnTo>
                    <a:pt x="3254" y="30"/>
                  </a:lnTo>
                  <a:lnTo>
                    <a:pt x="3256" y="30"/>
                  </a:lnTo>
                  <a:close/>
                  <a:moveTo>
                    <a:pt x="3237" y="30"/>
                  </a:moveTo>
                  <a:lnTo>
                    <a:pt x="3237" y="30"/>
                  </a:lnTo>
                  <a:lnTo>
                    <a:pt x="3237" y="32"/>
                  </a:lnTo>
                  <a:lnTo>
                    <a:pt x="3237" y="32"/>
                  </a:lnTo>
                  <a:lnTo>
                    <a:pt x="3235" y="32"/>
                  </a:lnTo>
                  <a:lnTo>
                    <a:pt x="3235" y="32"/>
                  </a:lnTo>
                  <a:lnTo>
                    <a:pt x="3235" y="32"/>
                  </a:lnTo>
                  <a:lnTo>
                    <a:pt x="3235" y="32"/>
                  </a:lnTo>
                  <a:lnTo>
                    <a:pt x="3234" y="32"/>
                  </a:lnTo>
                  <a:lnTo>
                    <a:pt x="3234" y="30"/>
                  </a:lnTo>
                  <a:lnTo>
                    <a:pt x="3234" y="30"/>
                  </a:lnTo>
                  <a:lnTo>
                    <a:pt x="3234" y="30"/>
                  </a:lnTo>
                  <a:lnTo>
                    <a:pt x="3235" y="30"/>
                  </a:lnTo>
                  <a:lnTo>
                    <a:pt x="3237" y="30"/>
                  </a:lnTo>
                  <a:lnTo>
                    <a:pt x="3237" y="30"/>
                  </a:lnTo>
                  <a:close/>
                  <a:moveTo>
                    <a:pt x="2720" y="29"/>
                  </a:moveTo>
                  <a:lnTo>
                    <a:pt x="2720" y="29"/>
                  </a:lnTo>
                  <a:lnTo>
                    <a:pt x="2721" y="30"/>
                  </a:lnTo>
                  <a:lnTo>
                    <a:pt x="2721" y="30"/>
                  </a:lnTo>
                  <a:lnTo>
                    <a:pt x="2723" y="32"/>
                  </a:lnTo>
                  <a:lnTo>
                    <a:pt x="2723" y="32"/>
                  </a:lnTo>
                  <a:lnTo>
                    <a:pt x="2721" y="32"/>
                  </a:lnTo>
                  <a:lnTo>
                    <a:pt x="2721" y="32"/>
                  </a:lnTo>
                  <a:lnTo>
                    <a:pt x="2721" y="32"/>
                  </a:lnTo>
                  <a:lnTo>
                    <a:pt x="2720" y="30"/>
                  </a:lnTo>
                  <a:lnTo>
                    <a:pt x="2718" y="30"/>
                  </a:lnTo>
                  <a:lnTo>
                    <a:pt x="2716" y="30"/>
                  </a:lnTo>
                  <a:lnTo>
                    <a:pt x="2715" y="30"/>
                  </a:lnTo>
                  <a:lnTo>
                    <a:pt x="2715" y="30"/>
                  </a:lnTo>
                  <a:lnTo>
                    <a:pt x="2716" y="29"/>
                  </a:lnTo>
                  <a:lnTo>
                    <a:pt x="2716" y="29"/>
                  </a:lnTo>
                  <a:lnTo>
                    <a:pt x="2716" y="29"/>
                  </a:lnTo>
                  <a:lnTo>
                    <a:pt x="2716" y="29"/>
                  </a:lnTo>
                  <a:lnTo>
                    <a:pt x="2718" y="29"/>
                  </a:lnTo>
                  <a:lnTo>
                    <a:pt x="2720" y="29"/>
                  </a:lnTo>
                  <a:close/>
                  <a:moveTo>
                    <a:pt x="3215" y="27"/>
                  </a:moveTo>
                  <a:lnTo>
                    <a:pt x="3215" y="27"/>
                  </a:lnTo>
                  <a:lnTo>
                    <a:pt x="3215" y="29"/>
                  </a:lnTo>
                  <a:lnTo>
                    <a:pt x="3216" y="29"/>
                  </a:lnTo>
                  <a:lnTo>
                    <a:pt x="3216" y="29"/>
                  </a:lnTo>
                  <a:lnTo>
                    <a:pt x="3216" y="29"/>
                  </a:lnTo>
                  <a:lnTo>
                    <a:pt x="3218" y="29"/>
                  </a:lnTo>
                  <a:lnTo>
                    <a:pt x="3218" y="29"/>
                  </a:lnTo>
                  <a:lnTo>
                    <a:pt x="3219" y="29"/>
                  </a:lnTo>
                  <a:lnTo>
                    <a:pt x="3221" y="29"/>
                  </a:lnTo>
                  <a:lnTo>
                    <a:pt x="3223" y="30"/>
                  </a:lnTo>
                  <a:lnTo>
                    <a:pt x="3223" y="30"/>
                  </a:lnTo>
                  <a:lnTo>
                    <a:pt x="3223" y="30"/>
                  </a:lnTo>
                  <a:lnTo>
                    <a:pt x="3221" y="30"/>
                  </a:lnTo>
                  <a:lnTo>
                    <a:pt x="3221" y="29"/>
                  </a:lnTo>
                  <a:lnTo>
                    <a:pt x="3219" y="30"/>
                  </a:lnTo>
                  <a:lnTo>
                    <a:pt x="3218" y="32"/>
                  </a:lnTo>
                  <a:lnTo>
                    <a:pt x="3218" y="32"/>
                  </a:lnTo>
                  <a:lnTo>
                    <a:pt x="3216" y="32"/>
                  </a:lnTo>
                  <a:lnTo>
                    <a:pt x="3215" y="30"/>
                  </a:lnTo>
                  <a:lnTo>
                    <a:pt x="3213" y="29"/>
                  </a:lnTo>
                  <a:lnTo>
                    <a:pt x="3213" y="29"/>
                  </a:lnTo>
                  <a:lnTo>
                    <a:pt x="3213" y="27"/>
                  </a:lnTo>
                  <a:lnTo>
                    <a:pt x="3215" y="27"/>
                  </a:lnTo>
                  <a:close/>
                  <a:moveTo>
                    <a:pt x="2032" y="27"/>
                  </a:moveTo>
                  <a:lnTo>
                    <a:pt x="2032" y="27"/>
                  </a:lnTo>
                  <a:lnTo>
                    <a:pt x="2032" y="29"/>
                  </a:lnTo>
                  <a:lnTo>
                    <a:pt x="2032" y="33"/>
                  </a:lnTo>
                  <a:lnTo>
                    <a:pt x="2031" y="33"/>
                  </a:lnTo>
                  <a:lnTo>
                    <a:pt x="2031" y="33"/>
                  </a:lnTo>
                  <a:lnTo>
                    <a:pt x="2029" y="33"/>
                  </a:lnTo>
                  <a:lnTo>
                    <a:pt x="2029" y="30"/>
                  </a:lnTo>
                  <a:lnTo>
                    <a:pt x="2031" y="29"/>
                  </a:lnTo>
                  <a:lnTo>
                    <a:pt x="2031" y="27"/>
                  </a:lnTo>
                  <a:lnTo>
                    <a:pt x="2031" y="27"/>
                  </a:lnTo>
                  <a:lnTo>
                    <a:pt x="2032" y="27"/>
                  </a:lnTo>
                  <a:close/>
                  <a:moveTo>
                    <a:pt x="2803" y="24"/>
                  </a:moveTo>
                  <a:lnTo>
                    <a:pt x="2806" y="24"/>
                  </a:lnTo>
                  <a:lnTo>
                    <a:pt x="2808" y="24"/>
                  </a:lnTo>
                  <a:lnTo>
                    <a:pt x="2809" y="26"/>
                  </a:lnTo>
                  <a:lnTo>
                    <a:pt x="2809" y="26"/>
                  </a:lnTo>
                  <a:lnTo>
                    <a:pt x="2808" y="26"/>
                  </a:lnTo>
                  <a:lnTo>
                    <a:pt x="2808" y="27"/>
                  </a:lnTo>
                  <a:lnTo>
                    <a:pt x="2808" y="27"/>
                  </a:lnTo>
                  <a:lnTo>
                    <a:pt x="2806" y="29"/>
                  </a:lnTo>
                  <a:lnTo>
                    <a:pt x="2805" y="29"/>
                  </a:lnTo>
                  <a:lnTo>
                    <a:pt x="2805" y="29"/>
                  </a:lnTo>
                  <a:lnTo>
                    <a:pt x="2803" y="29"/>
                  </a:lnTo>
                  <a:lnTo>
                    <a:pt x="2803" y="29"/>
                  </a:lnTo>
                  <a:lnTo>
                    <a:pt x="2803" y="27"/>
                  </a:lnTo>
                  <a:lnTo>
                    <a:pt x="2803" y="27"/>
                  </a:lnTo>
                  <a:lnTo>
                    <a:pt x="2802" y="27"/>
                  </a:lnTo>
                  <a:lnTo>
                    <a:pt x="2802" y="27"/>
                  </a:lnTo>
                  <a:lnTo>
                    <a:pt x="2800" y="27"/>
                  </a:lnTo>
                  <a:lnTo>
                    <a:pt x="2798" y="26"/>
                  </a:lnTo>
                  <a:lnTo>
                    <a:pt x="2798" y="26"/>
                  </a:lnTo>
                  <a:lnTo>
                    <a:pt x="2798" y="24"/>
                  </a:lnTo>
                  <a:lnTo>
                    <a:pt x="2800" y="26"/>
                  </a:lnTo>
                  <a:lnTo>
                    <a:pt x="2802" y="26"/>
                  </a:lnTo>
                  <a:lnTo>
                    <a:pt x="2802" y="26"/>
                  </a:lnTo>
                  <a:lnTo>
                    <a:pt x="2802" y="26"/>
                  </a:lnTo>
                  <a:lnTo>
                    <a:pt x="2802" y="24"/>
                  </a:lnTo>
                  <a:lnTo>
                    <a:pt x="2803" y="24"/>
                  </a:lnTo>
                  <a:close/>
                  <a:moveTo>
                    <a:pt x="2783" y="22"/>
                  </a:moveTo>
                  <a:lnTo>
                    <a:pt x="2784" y="24"/>
                  </a:lnTo>
                  <a:lnTo>
                    <a:pt x="2784" y="24"/>
                  </a:lnTo>
                  <a:lnTo>
                    <a:pt x="2783" y="26"/>
                  </a:lnTo>
                  <a:lnTo>
                    <a:pt x="2781" y="26"/>
                  </a:lnTo>
                  <a:lnTo>
                    <a:pt x="2781" y="24"/>
                  </a:lnTo>
                  <a:lnTo>
                    <a:pt x="2783" y="24"/>
                  </a:lnTo>
                  <a:lnTo>
                    <a:pt x="2783" y="22"/>
                  </a:lnTo>
                  <a:close/>
                  <a:moveTo>
                    <a:pt x="2841" y="21"/>
                  </a:moveTo>
                  <a:lnTo>
                    <a:pt x="2841" y="21"/>
                  </a:lnTo>
                  <a:lnTo>
                    <a:pt x="2841" y="24"/>
                  </a:lnTo>
                  <a:lnTo>
                    <a:pt x="2841" y="24"/>
                  </a:lnTo>
                  <a:lnTo>
                    <a:pt x="2839" y="24"/>
                  </a:lnTo>
                  <a:lnTo>
                    <a:pt x="2839" y="22"/>
                  </a:lnTo>
                  <a:lnTo>
                    <a:pt x="2839" y="22"/>
                  </a:lnTo>
                  <a:lnTo>
                    <a:pt x="2839" y="21"/>
                  </a:lnTo>
                  <a:lnTo>
                    <a:pt x="2841" y="21"/>
                  </a:lnTo>
                  <a:close/>
                  <a:moveTo>
                    <a:pt x="2616" y="21"/>
                  </a:moveTo>
                  <a:lnTo>
                    <a:pt x="2617" y="21"/>
                  </a:lnTo>
                  <a:lnTo>
                    <a:pt x="2619" y="24"/>
                  </a:lnTo>
                  <a:lnTo>
                    <a:pt x="2619" y="24"/>
                  </a:lnTo>
                  <a:lnTo>
                    <a:pt x="2617" y="24"/>
                  </a:lnTo>
                  <a:lnTo>
                    <a:pt x="2616" y="22"/>
                  </a:lnTo>
                  <a:lnTo>
                    <a:pt x="2616" y="22"/>
                  </a:lnTo>
                  <a:lnTo>
                    <a:pt x="2616" y="21"/>
                  </a:lnTo>
                  <a:lnTo>
                    <a:pt x="2616" y="21"/>
                  </a:lnTo>
                  <a:close/>
                  <a:moveTo>
                    <a:pt x="2032" y="8"/>
                  </a:moveTo>
                  <a:lnTo>
                    <a:pt x="2032" y="8"/>
                  </a:lnTo>
                  <a:lnTo>
                    <a:pt x="2032" y="10"/>
                  </a:lnTo>
                  <a:lnTo>
                    <a:pt x="2032" y="10"/>
                  </a:lnTo>
                  <a:lnTo>
                    <a:pt x="2032" y="11"/>
                  </a:lnTo>
                  <a:lnTo>
                    <a:pt x="2032" y="11"/>
                  </a:lnTo>
                  <a:lnTo>
                    <a:pt x="2032" y="11"/>
                  </a:lnTo>
                  <a:lnTo>
                    <a:pt x="2032" y="10"/>
                  </a:lnTo>
                  <a:lnTo>
                    <a:pt x="2032" y="8"/>
                  </a:lnTo>
                  <a:lnTo>
                    <a:pt x="2032" y="8"/>
                  </a:lnTo>
                  <a:lnTo>
                    <a:pt x="2032" y="8"/>
                  </a:lnTo>
                  <a:close/>
                  <a:moveTo>
                    <a:pt x="2147" y="5"/>
                  </a:moveTo>
                  <a:lnTo>
                    <a:pt x="2147" y="7"/>
                  </a:lnTo>
                  <a:lnTo>
                    <a:pt x="2150" y="10"/>
                  </a:lnTo>
                  <a:lnTo>
                    <a:pt x="2152" y="11"/>
                  </a:lnTo>
                  <a:lnTo>
                    <a:pt x="2152" y="11"/>
                  </a:lnTo>
                  <a:lnTo>
                    <a:pt x="2152" y="13"/>
                  </a:lnTo>
                  <a:lnTo>
                    <a:pt x="2150" y="15"/>
                  </a:lnTo>
                  <a:lnTo>
                    <a:pt x="2150" y="15"/>
                  </a:lnTo>
                  <a:lnTo>
                    <a:pt x="2149" y="15"/>
                  </a:lnTo>
                  <a:lnTo>
                    <a:pt x="2149" y="13"/>
                  </a:lnTo>
                  <a:lnTo>
                    <a:pt x="2147" y="13"/>
                  </a:lnTo>
                  <a:lnTo>
                    <a:pt x="2146" y="13"/>
                  </a:lnTo>
                  <a:lnTo>
                    <a:pt x="2146" y="11"/>
                  </a:lnTo>
                  <a:lnTo>
                    <a:pt x="2146" y="10"/>
                  </a:lnTo>
                  <a:lnTo>
                    <a:pt x="2146" y="8"/>
                  </a:lnTo>
                  <a:lnTo>
                    <a:pt x="2146" y="8"/>
                  </a:lnTo>
                  <a:lnTo>
                    <a:pt x="2146" y="8"/>
                  </a:lnTo>
                  <a:lnTo>
                    <a:pt x="2146" y="7"/>
                  </a:lnTo>
                  <a:lnTo>
                    <a:pt x="2147" y="5"/>
                  </a:lnTo>
                  <a:lnTo>
                    <a:pt x="2147" y="5"/>
                  </a:lnTo>
                  <a:close/>
                  <a:moveTo>
                    <a:pt x="3242" y="4"/>
                  </a:moveTo>
                  <a:lnTo>
                    <a:pt x="3243" y="4"/>
                  </a:lnTo>
                  <a:lnTo>
                    <a:pt x="3243" y="5"/>
                  </a:lnTo>
                  <a:lnTo>
                    <a:pt x="3243" y="7"/>
                  </a:lnTo>
                  <a:lnTo>
                    <a:pt x="3243" y="7"/>
                  </a:lnTo>
                  <a:lnTo>
                    <a:pt x="3243" y="8"/>
                  </a:lnTo>
                  <a:lnTo>
                    <a:pt x="3243" y="10"/>
                  </a:lnTo>
                  <a:lnTo>
                    <a:pt x="3243" y="11"/>
                  </a:lnTo>
                  <a:lnTo>
                    <a:pt x="3243" y="11"/>
                  </a:lnTo>
                  <a:lnTo>
                    <a:pt x="3242" y="11"/>
                  </a:lnTo>
                  <a:lnTo>
                    <a:pt x="3242" y="11"/>
                  </a:lnTo>
                  <a:lnTo>
                    <a:pt x="3242" y="11"/>
                  </a:lnTo>
                  <a:lnTo>
                    <a:pt x="3240" y="11"/>
                  </a:lnTo>
                  <a:lnTo>
                    <a:pt x="3240" y="11"/>
                  </a:lnTo>
                  <a:lnTo>
                    <a:pt x="3240" y="11"/>
                  </a:lnTo>
                  <a:lnTo>
                    <a:pt x="3240" y="10"/>
                  </a:lnTo>
                  <a:lnTo>
                    <a:pt x="3240" y="10"/>
                  </a:lnTo>
                  <a:lnTo>
                    <a:pt x="3238" y="8"/>
                  </a:lnTo>
                  <a:lnTo>
                    <a:pt x="3240" y="8"/>
                  </a:lnTo>
                  <a:lnTo>
                    <a:pt x="3240" y="8"/>
                  </a:lnTo>
                  <a:lnTo>
                    <a:pt x="3240" y="8"/>
                  </a:lnTo>
                  <a:lnTo>
                    <a:pt x="3242" y="8"/>
                  </a:lnTo>
                  <a:lnTo>
                    <a:pt x="3242" y="8"/>
                  </a:lnTo>
                  <a:lnTo>
                    <a:pt x="3242" y="8"/>
                  </a:lnTo>
                  <a:lnTo>
                    <a:pt x="3242" y="8"/>
                  </a:lnTo>
                  <a:lnTo>
                    <a:pt x="3242" y="7"/>
                  </a:lnTo>
                  <a:lnTo>
                    <a:pt x="3242" y="7"/>
                  </a:lnTo>
                  <a:lnTo>
                    <a:pt x="3242" y="7"/>
                  </a:lnTo>
                  <a:lnTo>
                    <a:pt x="3242" y="7"/>
                  </a:lnTo>
                  <a:lnTo>
                    <a:pt x="3243" y="5"/>
                  </a:lnTo>
                  <a:lnTo>
                    <a:pt x="3243" y="5"/>
                  </a:lnTo>
                  <a:lnTo>
                    <a:pt x="3242" y="5"/>
                  </a:lnTo>
                  <a:lnTo>
                    <a:pt x="3242" y="4"/>
                  </a:lnTo>
                  <a:lnTo>
                    <a:pt x="3242" y="4"/>
                  </a:lnTo>
                  <a:lnTo>
                    <a:pt x="3240" y="5"/>
                  </a:lnTo>
                  <a:lnTo>
                    <a:pt x="3240" y="5"/>
                  </a:lnTo>
                  <a:lnTo>
                    <a:pt x="3240" y="5"/>
                  </a:lnTo>
                  <a:lnTo>
                    <a:pt x="3240" y="5"/>
                  </a:lnTo>
                  <a:lnTo>
                    <a:pt x="3240" y="7"/>
                  </a:lnTo>
                  <a:lnTo>
                    <a:pt x="3238" y="7"/>
                  </a:lnTo>
                  <a:lnTo>
                    <a:pt x="3237" y="7"/>
                  </a:lnTo>
                  <a:lnTo>
                    <a:pt x="3237" y="5"/>
                  </a:lnTo>
                  <a:lnTo>
                    <a:pt x="3237" y="5"/>
                  </a:lnTo>
                  <a:lnTo>
                    <a:pt x="3237" y="5"/>
                  </a:lnTo>
                  <a:lnTo>
                    <a:pt x="3238" y="5"/>
                  </a:lnTo>
                  <a:lnTo>
                    <a:pt x="3240" y="5"/>
                  </a:lnTo>
                  <a:lnTo>
                    <a:pt x="3240" y="5"/>
                  </a:lnTo>
                  <a:lnTo>
                    <a:pt x="3240" y="4"/>
                  </a:lnTo>
                  <a:lnTo>
                    <a:pt x="3242" y="4"/>
                  </a:lnTo>
                  <a:lnTo>
                    <a:pt x="3242" y="4"/>
                  </a:lnTo>
                  <a:close/>
                  <a:moveTo>
                    <a:pt x="2146" y="0"/>
                  </a:moveTo>
                  <a:lnTo>
                    <a:pt x="2146" y="0"/>
                  </a:lnTo>
                  <a:lnTo>
                    <a:pt x="2146" y="2"/>
                  </a:lnTo>
                  <a:lnTo>
                    <a:pt x="2147" y="0"/>
                  </a:lnTo>
                  <a:lnTo>
                    <a:pt x="2147" y="2"/>
                  </a:lnTo>
                  <a:lnTo>
                    <a:pt x="2147" y="4"/>
                  </a:lnTo>
                  <a:lnTo>
                    <a:pt x="2146" y="4"/>
                  </a:lnTo>
                  <a:lnTo>
                    <a:pt x="2146" y="4"/>
                  </a:lnTo>
                  <a:lnTo>
                    <a:pt x="2146" y="2"/>
                  </a:lnTo>
                  <a:lnTo>
                    <a:pt x="2144" y="2"/>
                  </a:lnTo>
                  <a:lnTo>
                    <a:pt x="2144" y="0"/>
                  </a:lnTo>
                  <a:lnTo>
                    <a:pt x="2146"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55" name="Freeform 352">
              <a:extLst>
                <a:ext uri="{FF2B5EF4-FFF2-40B4-BE49-F238E27FC236}">
                  <a16:creationId xmlns:a16="http://schemas.microsoft.com/office/drawing/2014/main" id="{52378B83-884D-EA85-2C07-5FA11BD11D05}"/>
                </a:ext>
              </a:extLst>
            </p:cNvPr>
            <p:cNvSpPr>
              <a:spLocks noEditPoints="1"/>
            </p:cNvSpPr>
            <p:nvPr/>
          </p:nvSpPr>
          <p:spPr bwMode="auto">
            <a:xfrm>
              <a:off x="2312923" y="3016382"/>
              <a:ext cx="7292038" cy="444422"/>
            </a:xfrm>
            <a:custGeom>
              <a:avLst/>
              <a:gdLst>
                <a:gd name="T0" fmla="*/ 3488 w 3741"/>
                <a:gd name="T1" fmla="*/ 222 h 228"/>
                <a:gd name="T2" fmla="*/ 3474 w 3741"/>
                <a:gd name="T3" fmla="*/ 227 h 228"/>
                <a:gd name="T4" fmla="*/ 3077 w 3741"/>
                <a:gd name="T5" fmla="*/ 216 h 228"/>
                <a:gd name="T6" fmla="*/ 582 w 3741"/>
                <a:gd name="T7" fmla="*/ 216 h 228"/>
                <a:gd name="T8" fmla="*/ 2394 w 3741"/>
                <a:gd name="T9" fmla="*/ 205 h 228"/>
                <a:gd name="T10" fmla="*/ 503 w 3741"/>
                <a:gd name="T11" fmla="*/ 198 h 228"/>
                <a:gd name="T12" fmla="*/ 3182 w 3741"/>
                <a:gd name="T13" fmla="*/ 197 h 228"/>
                <a:gd name="T14" fmla="*/ 3089 w 3741"/>
                <a:gd name="T15" fmla="*/ 184 h 228"/>
                <a:gd name="T16" fmla="*/ 125 w 3741"/>
                <a:gd name="T17" fmla="*/ 176 h 228"/>
                <a:gd name="T18" fmla="*/ 500 w 3741"/>
                <a:gd name="T19" fmla="*/ 176 h 228"/>
                <a:gd name="T20" fmla="*/ 3226 w 3741"/>
                <a:gd name="T21" fmla="*/ 168 h 228"/>
                <a:gd name="T22" fmla="*/ 3059 w 3741"/>
                <a:gd name="T23" fmla="*/ 151 h 228"/>
                <a:gd name="T24" fmla="*/ 164 w 3741"/>
                <a:gd name="T25" fmla="*/ 159 h 228"/>
                <a:gd name="T26" fmla="*/ 2430 w 3741"/>
                <a:gd name="T27" fmla="*/ 157 h 228"/>
                <a:gd name="T28" fmla="*/ 2391 w 3741"/>
                <a:gd name="T29" fmla="*/ 138 h 228"/>
                <a:gd name="T30" fmla="*/ 2257 w 3741"/>
                <a:gd name="T31" fmla="*/ 132 h 228"/>
                <a:gd name="T32" fmla="*/ 44 w 3741"/>
                <a:gd name="T33" fmla="*/ 113 h 228"/>
                <a:gd name="T34" fmla="*/ 2427 w 3741"/>
                <a:gd name="T35" fmla="*/ 104 h 228"/>
                <a:gd name="T36" fmla="*/ 3077 w 3741"/>
                <a:gd name="T37" fmla="*/ 109 h 228"/>
                <a:gd name="T38" fmla="*/ 148 w 3741"/>
                <a:gd name="T39" fmla="*/ 96 h 228"/>
                <a:gd name="T40" fmla="*/ 145 w 3741"/>
                <a:gd name="T41" fmla="*/ 91 h 228"/>
                <a:gd name="T42" fmla="*/ 152 w 3741"/>
                <a:gd name="T43" fmla="*/ 96 h 228"/>
                <a:gd name="T44" fmla="*/ 137 w 3741"/>
                <a:gd name="T45" fmla="*/ 83 h 228"/>
                <a:gd name="T46" fmla="*/ 2821 w 3741"/>
                <a:gd name="T47" fmla="*/ 80 h 228"/>
                <a:gd name="T48" fmla="*/ 3026 w 3741"/>
                <a:gd name="T49" fmla="*/ 75 h 228"/>
                <a:gd name="T50" fmla="*/ 2605 w 3741"/>
                <a:gd name="T51" fmla="*/ 79 h 228"/>
                <a:gd name="T52" fmla="*/ 656 w 3741"/>
                <a:gd name="T53" fmla="*/ 66 h 228"/>
                <a:gd name="T54" fmla="*/ 2873 w 3741"/>
                <a:gd name="T55" fmla="*/ 69 h 228"/>
                <a:gd name="T56" fmla="*/ 666 w 3741"/>
                <a:gd name="T57" fmla="*/ 63 h 228"/>
                <a:gd name="T58" fmla="*/ 629 w 3741"/>
                <a:gd name="T59" fmla="*/ 58 h 228"/>
                <a:gd name="T60" fmla="*/ 581 w 3741"/>
                <a:gd name="T61" fmla="*/ 86 h 228"/>
                <a:gd name="T62" fmla="*/ 566 w 3741"/>
                <a:gd name="T63" fmla="*/ 79 h 228"/>
                <a:gd name="T64" fmla="*/ 579 w 3741"/>
                <a:gd name="T65" fmla="*/ 68 h 228"/>
                <a:gd name="T66" fmla="*/ 587 w 3741"/>
                <a:gd name="T67" fmla="*/ 72 h 228"/>
                <a:gd name="T68" fmla="*/ 618 w 3741"/>
                <a:gd name="T69" fmla="*/ 61 h 228"/>
                <a:gd name="T70" fmla="*/ 48 w 3741"/>
                <a:gd name="T71" fmla="*/ 55 h 228"/>
                <a:gd name="T72" fmla="*/ 738 w 3741"/>
                <a:gd name="T73" fmla="*/ 49 h 228"/>
                <a:gd name="T74" fmla="*/ 335 w 3741"/>
                <a:gd name="T75" fmla="*/ 46 h 228"/>
                <a:gd name="T76" fmla="*/ 669 w 3741"/>
                <a:gd name="T77" fmla="*/ 38 h 228"/>
                <a:gd name="T78" fmla="*/ 830 w 3741"/>
                <a:gd name="T79" fmla="*/ 38 h 228"/>
                <a:gd name="T80" fmla="*/ 669 w 3741"/>
                <a:gd name="T81" fmla="*/ 44 h 228"/>
                <a:gd name="T82" fmla="*/ 650 w 3741"/>
                <a:gd name="T83" fmla="*/ 55 h 228"/>
                <a:gd name="T84" fmla="*/ 636 w 3741"/>
                <a:gd name="T85" fmla="*/ 44 h 228"/>
                <a:gd name="T86" fmla="*/ 659 w 3741"/>
                <a:gd name="T87" fmla="*/ 42 h 228"/>
                <a:gd name="T88" fmla="*/ 653 w 3741"/>
                <a:gd name="T89" fmla="*/ 39 h 228"/>
                <a:gd name="T90" fmla="*/ 178 w 3741"/>
                <a:gd name="T91" fmla="*/ 36 h 228"/>
                <a:gd name="T92" fmla="*/ 622 w 3741"/>
                <a:gd name="T93" fmla="*/ 38 h 228"/>
                <a:gd name="T94" fmla="*/ 711 w 3741"/>
                <a:gd name="T95" fmla="*/ 33 h 228"/>
                <a:gd name="T96" fmla="*/ 715 w 3741"/>
                <a:gd name="T97" fmla="*/ 23 h 228"/>
                <a:gd name="T98" fmla="*/ 513 w 3741"/>
                <a:gd name="T99" fmla="*/ 23 h 228"/>
                <a:gd name="T100" fmla="*/ 3679 w 3741"/>
                <a:gd name="T101" fmla="*/ 20 h 228"/>
                <a:gd name="T102" fmla="*/ 790 w 3741"/>
                <a:gd name="T103" fmla="*/ 12 h 228"/>
                <a:gd name="T104" fmla="*/ 570 w 3741"/>
                <a:gd name="T105" fmla="*/ 8 h 228"/>
                <a:gd name="T106" fmla="*/ 588 w 3741"/>
                <a:gd name="T107" fmla="*/ 14 h 228"/>
                <a:gd name="T108" fmla="*/ 581 w 3741"/>
                <a:gd name="T109" fmla="*/ 8 h 228"/>
                <a:gd name="T110" fmla="*/ 565 w 3741"/>
                <a:gd name="T111" fmla="*/ 6 h 228"/>
                <a:gd name="T112" fmla="*/ 562 w 3741"/>
                <a:gd name="T113" fmla="*/ 5 h 228"/>
                <a:gd name="T114" fmla="*/ 2269 w 3741"/>
                <a:gd name="T115" fmla="*/ 6 h 228"/>
                <a:gd name="T116" fmla="*/ 2274 w 3741"/>
                <a:gd name="T117" fmla="*/ 11 h 228"/>
                <a:gd name="T118" fmla="*/ 2261 w 3741"/>
                <a:gd name="T119" fmla="*/ 5 h 228"/>
                <a:gd name="T120" fmla="*/ 558 w 3741"/>
                <a:gd name="T121" fmla="*/ 5 h 228"/>
                <a:gd name="T122" fmla="*/ 611 w 3741"/>
                <a:gd name="T123" fmla="*/ 3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41" h="228">
                  <a:moveTo>
                    <a:pt x="93" y="219"/>
                  </a:moveTo>
                  <a:lnTo>
                    <a:pt x="95" y="219"/>
                  </a:lnTo>
                  <a:lnTo>
                    <a:pt x="95" y="219"/>
                  </a:lnTo>
                  <a:lnTo>
                    <a:pt x="98" y="222"/>
                  </a:lnTo>
                  <a:lnTo>
                    <a:pt x="100" y="222"/>
                  </a:lnTo>
                  <a:lnTo>
                    <a:pt x="100" y="224"/>
                  </a:lnTo>
                  <a:lnTo>
                    <a:pt x="98" y="225"/>
                  </a:lnTo>
                  <a:lnTo>
                    <a:pt x="96" y="225"/>
                  </a:lnTo>
                  <a:lnTo>
                    <a:pt x="95" y="222"/>
                  </a:lnTo>
                  <a:lnTo>
                    <a:pt x="93" y="220"/>
                  </a:lnTo>
                  <a:lnTo>
                    <a:pt x="93" y="219"/>
                  </a:lnTo>
                  <a:lnTo>
                    <a:pt x="93" y="219"/>
                  </a:lnTo>
                  <a:close/>
                  <a:moveTo>
                    <a:pt x="3070" y="219"/>
                  </a:moveTo>
                  <a:lnTo>
                    <a:pt x="3072" y="219"/>
                  </a:lnTo>
                  <a:lnTo>
                    <a:pt x="3070" y="220"/>
                  </a:lnTo>
                  <a:lnTo>
                    <a:pt x="3070" y="222"/>
                  </a:lnTo>
                  <a:lnTo>
                    <a:pt x="3069" y="222"/>
                  </a:lnTo>
                  <a:lnTo>
                    <a:pt x="3069" y="222"/>
                  </a:lnTo>
                  <a:lnTo>
                    <a:pt x="3069" y="220"/>
                  </a:lnTo>
                  <a:lnTo>
                    <a:pt x="3067" y="219"/>
                  </a:lnTo>
                  <a:lnTo>
                    <a:pt x="3067" y="219"/>
                  </a:lnTo>
                  <a:lnTo>
                    <a:pt x="3069" y="219"/>
                  </a:lnTo>
                  <a:lnTo>
                    <a:pt x="3069" y="219"/>
                  </a:lnTo>
                  <a:lnTo>
                    <a:pt x="3070" y="219"/>
                  </a:lnTo>
                  <a:lnTo>
                    <a:pt x="3070" y="219"/>
                  </a:lnTo>
                  <a:close/>
                  <a:moveTo>
                    <a:pt x="3485" y="216"/>
                  </a:moveTo>
                  <a:lnTo>
                    <a:pt x="3485" y="217"/>
                  </a:lnTo>
                  <a:lnTo>
                    <a:pt x="3485" y="219"/>
                  </a:lnTo>
                  <a:lnTo>
                    <a:pt x="3487" y="219"/>
                  </a:lnTo>
                  <a:lnTo>
                    <a:pt x="3488" y="219"/>
                  </a:lnTo>
                  <a:lnTo>
                    <a:pt x="3488" y="220"/>
                  </a:lnTo>
                  <a:lnTo>
                    <a:pt x="3488" y="222"/>
                  </a:lnTo>
                  <a:lnTo>
                    <a:pt x="3488" y="222"/>
                  </a:lnTo>
                  <a:lnTo>
                    <a:pt x="3488" y="224"/>
                  </a:lnTo>
                  <a:lnTo>
                    <a:pt x="3487" y="225"/>
                  </a:lnTo>
                  <a:lnTo>
                    <a:pt x="3487" y="225"/>
                  </a:lnTo>
                  <a:lnTo>
                    <a:pt x="3487" y="225"/>
                  </a:lnTo>
                  <a:lnTo>
                    <a:pt x="3487" y="224"/>
                  </a:lnTo>
                  <a:lnTo>
                    <a:pt x="3485" y="224"/>
                  </a:lnTo>
                  <a:lnTo>
                    <a:pt x="3485" y="225"/>
                  </a:lnTo>
                  <a:lnTo>
                    <a:pt x="3484" y="227"/>
                  </a:lnTo>
                  <a:lnTo>
                    <a:pt x="3484" y="227"/>
                  </a:lnTo>
                  <a:lnTo>
                    <a:pt x="3484" y="227"/>
                  </a:lnTo>
                  <a:lnTo>
                    <a:pt x="3480" y="228"/>
                  </a:lnTo>
                  <a:lnTo>
                    <a:pt x="3480" y="228"/>
                  </a:lnTo>
                  <a:lnTo>
                    <a:pt x="3479" y="228"/>
                  </a:lnTo>
                  <a:lnTo>
                    <a:pt x="3479" y="228"/>
                  </a:lnTo>
                  <a:lnTo>
                    <a:pt x="3479" y="228"/>
                  </a:lnTo>
                  <a:lnTo>
                    <a:pt x="3479" y="227"/>
                  </a:lnTo>
                  <a:lnTo>
                    <a:pt x="3479" y="227"/>
                  </a:lnTo>
                  <a:lnTo>
                    <a:pt x="3477" y="227"/>
                  </a:lnTo>
                  <a:lnTo>
                    <a:pt x="3477" y="228"/>
                  </a:lnTo>
                  <a:lnTo>
                    <a:pt x="3477" y="227"/>
                  </a:lnTo>
                  <a:lnTo>
                    <a:pt x="3477" y="227"/>
                  </a:lnTo>
                  <a:lnTo>
                    <a:pt x="3479" y="227"/>
                  </a:lnTo>
                  <a:lnTo>
                    <a:pt x="3480" y="227"/>
                  </a:lnTo>
                  <a:lnTo>
                    <a:pt x="3480" y="227"/>
                  </a:lnTo>
                  <a:lnTo>
                    <a:pt x="3480" y="227"/>
                  </a:lnTo>
                  <a:lnTo>
                    <a:pt x="3479" y="225"/>
                  </a:lnTo>
                  <a:lnTo>
                    <a:pt x="3479" y="225"/>
                  </a:lnTo>
                  <a:lnTo>
                    <a:pt x="3476" y="225"/>
                  </a:lnTo>
                  <a:lnTo>
                    <a:pt x="3476" y="225"/>
                  </a:lnTo>
                  <a:lnTo>
                    <a:pt x="3476" y="225"/>
                  </a:lnTo>
                  <a:lnTo>
                    <a:pt x="3474" y="227"/>
                  </a:lnTo>
                  <a:lnTo>
                    <a:pt x="3474" y="227"/>
                  </a:lnTo>
                  <a:lnTo>
                    <a:pt x="3474" y="225"/>
                  </a:lnTo>
                  <a:lnTo>
                    <a:pt x="3474" y="225"/>
                  </a:lnTo>
                  <a:lnTo>
                    <a:pt x="3476" y="224"/>
                  </a:lnTo>
                  <a:lnTo>
                    <a:pt x="3476" y="224"/>
                  </a:lnTo>
                  <a:lnTo>
                    <a:pt x="3476" y="224"/>
                  </a:lnTo>
                  <a:lnTo>
                    <a:pt x="3479" y="224"/>
                  </a:lnTo>
                  <a:lnTo>
                    <a:pt x="3479" y="224"/>
                  </a:lnTo>
                  <a:lnTo>
                    <a:pt x="3480" y="225"/>
                  </a:lnTo>
                  <a:lnTo>
                    <a:pt x="3480" y="227"/>
                  </a:lnTo>
                  <a:lnTo>
                    <a:pt x="3482" y="227"/>
                  </a:lnTo>
                  <a:lnTo>
                    <a:pt x="3482" y="227"/>
                  </a:lnTo>
                  <a:lnTo>
                    <a:pt x="3482" y="227"/>
                  </a:lnTo>
                  <a:lnTo>
                    <a:pt x="3484" y="225"/>
                  </a:lnTo>
                  <a:lnTo>
                    <a:pt x="3484" y="225"/>
                  </a:lnTo>
                  <a:lnTo>
                    <a:pt x="3484" y="225"/>
                  </a:lnTo>
                  <a:lnTo>
                    <a:pt x="3484" y="224"/>
                  </a:lnTo>
                  <a:lnTo>
                    <a:pt x="3482" y="224"/>
                  </a:lnTo>
                  <a:lnTo>
                    <a:pt x="3480" y="224"/>
                  </a:lnTo>
                  <a:lnTo>
                    <a:pt x="3480" y="222"/>
                  </a:lnTo>
                  <a:lnTo>
                    <a:pt x="3480" y="222"/>
                  </a:lnTo>
                  <a:lnTo>
                    <a:pt x="3480" y="222"/>
                  </a:lnTo>
                  <a:lnTo>
                    <a:pt x="3482" y="222"/>
                  </a:lnTo>
                  <a:lnTo>
                    <a:pt x="3484" y="220"/>
                  </a:lnTo>
                  <a:lnTo>
                    <a:pt x="3484" y="220"/>
                  </a:lnTo>
                  <a:lnTo>
                    <a:pt x="3485" y="220"/>
                  </a:lnTo>
                  <a:lnTo>
                    <a:pt x="3485" y="220"/>
                  </a:lnTo>
                  <a:lnTo>
                    <a:pt x="3485" y="220"/>
                  </a:lnTo>
                  <a:lnTo>
                    <a:pt x="3484" y="217"/>
                  </a:lnTo>
                  <a:lnTo>
                    <a:pt x="3484" y="217"/>
                  </a:lnTo>
                  <a:lnTo>
                    <a:pt x="3485" y="216"/>
                  </a:lnTo>
                  <a:close/>
                  <a:moveTo>
                    <a:pt x="3077" y="216"/>
                  </a:moveTo>
                  <a:lnTo>
                    <a:pt x="3078" y="219"/>
                  </a:lnTo>
                  <a:lnTo>
                    <a:pt x="3077" y="220"/>
                  </a:lnTo>
                  <a:lnTo>
                    <a:pt x="3077" y="220"/>
                  </a:lnTo>
                  <a:lnTo>
                    <a:pt x="3075" y="222"/>
                  </a:lnTo>
                  <a:lnTo>
                    <a:pt x="3074" y="220"/>
                  </a:lnTo>
                  <a:lnTo>
                    <a:pt x="3072" y="220"/>
                  </a:lnTo>
                  <a:lnTo>
                    <a:pt x="3072" y="220"/>
                  </a:lnTo>
                  <a:lnTo>
                    <a:pt x="3072" y="219"/>
                  </a:lnTo>
                  <a:lnTo>
                    <a:pt x="3075" y="220"/>
                  </a:lnTo>
                  <a:lnTo>
                    <a:pt x="3077" y="219"/>
                  </a:lnTo>
                  <a:lnTo>
                    <a:pt x="3075" y="217"/>
                  </a:lnTo>
                  <a:lnTo>
                    <a:pt x="3077" y="216"/>
                  </a:lnTo>
                  <a:lnTo>
                    <a:pt x="3077" y="216"/>
                  </a:lnTo>
                  <a:close/>
                  <a:moveTo>
                    <a:pt x="2905" y="211"/>
                  </a:moveTo>
                  <a:lnTo>
                    <a:pt x="2908" y="214"/>
                  </a:lnTo>
                  <a:lnTo>
                    <a:pt x="2910" y="214"/>
                  </a:lnTo>
                  <a:lnTo>
                    <a:pt x="2913" y="214"/>
                  </a:lnTo>
                  <a:lnTo>
                    <a:pt x="2913" y="216"/>
                  </a:lnTo>
                  <a:lnTo>
                    <a:pt x="2911" y="216"/>
                  </a:lnTo>
                  <a:lnTo>
                    <a:pt x="2910" y="216"/>
                  </a:lnTo>
                  <a:lnTo>
                    <a:pt x="2906" y="213"/>
                  </a:lnTo>
                  <a:lnTo>
                    <a:pt x="2905" y="211"/>
                  </a:lnTo>
                  <a:lnTo>
                    <a:pt x="2905" y="211"/>
                  </a:lnTo>
                  <a:close/>
                  <a:moveTo>
                    <a:pt x="577" y="211"/>
                  </a:moveTo>
                  <a:lnTo>
                    <a:pt x="577" y="211"/>
                  </a:lnTo>
                  <a:lnTo>
                    <a:pt x="579" y="211"/>
                  </a:lnTo>
                  <a:lnTo>
                    <a:pt x="579" y="211"/>
                  </a:lnTo>
                  <a:lnTo>
                    <a:pt x="579" y="211"/>
                  </a:lnTo>
                  <a:lnTo>
                    <a:pt x="581" y="213"/>
                  </a:lnTo>
                  <a:lnTo>
                    <a:pt x="581" y="213"/>
                  </a:lnTo>
                  <a:lnTo>
                    <a:pt x="582" y="214"/>
                  </a:lnTo>
                  <a:lnTo>
                    <a:pt x="582" y="216"/>
                  </a:lnTo>
                  <a:lnTo>
                    <a:pt x="582" y="216"/>
                  </a:lnTo>
                  <a:lnTo>
                    <a:pt x="581" y="216"/>
                  </a:lnTo>
                  <a:lnTo>
                    <a:pt x="579" y="216"/>
                  </a:lnTo>
                  <a:lnTo>
                    <a:pt x="577" y="216"/>
                  </a:lnTo>
                  <a:lnTo>
                    <a:pt x="577" y="216"/>
                  </a:lnTo>
                  <a:lnTo>
                    <a:pt x="579" y="216"/>
                  </a:lnTo>
                  <a:lnTo>
                    <a:pt x="582" y="216"/>
                  </a:lnTo>
                  <a:lnTo>
                    <a:pt x="581" y="214"/>
                  </a:lnTo>
                  <a:lnTo>
                    <a:pt x="579" y="213"/>
                  </a:lnTo>
                  <a:lnTo>
                    <a:pt x="579" y="213"/>
                  </a:lnTo>
                  <a:lnTo>
                    <a:pt x="577" y="213"/>
                  </a:lnTo>
                  <a:lnTo>
                    <a:pt x="577" y="213"/>
                  </a:lnTo>
                  <a:lnTo>
                    <a:pt x="577" y="213"/>
                  </a:lnTo>
                  <a:lnTo>
                    <a:pt x="577" y="211"/>
                  </a:lnTo>
                  <a:lnTo>
                    <a:pt x="577" y="211"/>
                  </a:lnTo>
                  <a:lnTo>
                    <a:pt x="577" y="211"/>
                  </a:lnTo>
                  <a:close/>
                  <a:moveTo>
                    <a:pt x="2394" y="205"/>
                  </a:moveTo>
                  <a:lnTo>
                    <a:pt x="2395" y="208"/>
                  </a:lnTo>
                  <a:lnTo>
                    <a:pt x="2397" y="209"/>
                  </a:lnTo>
                  <a:lnTo>
                    <a:pt x="2399" y="211"/>
                  </a:lnTo>
                  <a:lnTo>
                    <a:pt x="2400" y="213"/>
                  </a:lnTo>
                  <a:lnTo>
                    <a:pt x="2399" y="214"/>
                  </a:lnTo>
                  <a:lnTo>
                    <a:pt x="2399" y="216"/>
                  </a:lnTo>
                  <a:lnTo>
                    <a:pt x="2399" y="216"/>
                  </a:lnTo>
                  <a:lnTo>
                    <a:pt x="2397" y="216"/>
                  </a:lnTo>
                  <a:lnTo>
                    <a:pt x="2395" y="216"/>
                  </a:lnTo>
                  <a:lnTo>
                    <a:pt x="2395" y="214"/>
                  </a:lnTo>
                  <a:lnTo>
                    <a:pt x="2394" y="213"/>
                  </a:lnTo>
                  <a:lnTo>
                    <a:pt x="2394" y="209"/>
                  </a:lnTo>
                  <a:lnTo>
                    <a:pt x="2394" y="206"/>
                  </a:lnTo>
                  <a:lnTo>
                    <a:pt x="2394" y="206"/>
                  </a:lnTo>
                  <a:lnTo>
                    <a:pt x="2394" y="205"/>
                  </a:lnTo>
                  <a:close/>
                  <a:moveTo>
                    <a:pt x="117" y="201"/>
                  </a:moveTo>
                  <a:lnTo>
                    <a:pt x="119" y="203"/>
                  </a:lnTo>
                  <a:lnTo>
                    <a:pt x="120" y="203"/>
                  </a:lnTo>
                  <a:lnTo>
                    <a:pt x="122" y="206"/>
                  </a:lnTo>
                  <a:lnTo>
                    <a:pt x="120" y="206"/>
                  </a:lnTo>
                  <a:lnTo>
                    <a:pt x="120" y="206"/>
                  </a:lnTo>
                  <a:lnTo>
                    <a:pt x="120" y="206"/>
                  </a:lnTo>
                  <a:lnTo>
                    <a:pt x="119" y="205"/>
                  </a:lnTo>
                  <a:lnTo>
                    <a:pt x="117" y="203"/>
                  </a:lnTo>
                  <a:lnTo>
                    <a:pt x="117" y="203"/>
                  </a:lnTo>
                  <a:lnTo>
                    <a:pt x="117" y="201"/>
                  </a:lnTo>
                  <a:close/>
                  <a:moveTo>
                    <a:pt x="3465" y="198"/>
                  </a:moveTo>
                  <a:lnTo>
                    <a:pt x="3465" y="198"/>
                  </a:lnTo>
                  <a:lnTo>
                    <a:pt x="3466" y="200"/>
                  </a:lnTo>
                  <a:lnTo>
                    <a:pt x="3466" y="200"/>
                  </a:lnTo>
                  <a:lnTo>
                    <a:pt x="3466" y="201"/>
                  </a:lnTo>
                  <a:lnTo>
                    <a:pt x="3466" y="201"/>
                  </a:lnTo>
                  <a:lnTo>
                    <a:pt x="3466" y="203"/>
                  </a:lnTo>
                  <a:lnTo>
                    <a:pt x="3465" y="203"/>
                  </a:lnTo>
                  <a:lnTo>
                    <a:pt x="3465" y="201"/>
                  </a:lnTo>
                  <a:lnTo>
                    <a:pt x="3465" y="200"/>
                  </a:lnTo>
                  <a:lnTo>
                    <a:pt x="3465" y="200"/>
                  </a:lnTo>
                  <a:lnTo>
                    <a:pt x="3465" y="198"/>
                  </a:lnTo>
                  <a:close/>
                  <a:moveTo>
                    <a:pt x="508" y="197"/>
                  </a:moveTo>
                  <a:lnTo>
                    <a:pt x="510" y="197"/>
                  </a:lnTo>
                  <a:lnTo>
                    <a:pt x="513" y="200"/>
                  </a:lnTo>
                  <a:lnTo>
                    <a:pt x="514" y="201"/>
                  </a:lnTo>
                  <a:lnTo>
                    <a:pt x="514" y="201"/>
                  </a:lnTo>
                  <a:lnTo>
                    <a:pt x="514" y="201"/>
                  </a:lnTo>
                  <a:lnTo>
                    <a:pt x="508" y="198"/>
                  </a:lnTo>
                  <a:lnTo>
                    <a:pt x="506" y="198"/>
                  </a:lnTo>
                  <a:lnTo>
                    <a:pt x="503" y="198"/>
                  </a:lnTo>
                  <a:lnTo>
                    <a:pt x="503" y="198"/>
                  </a:lnTo>
                  <a:lnTo>
                    <a:pt x="503" y="197"/>
                  </a:lnTo>
                  <a:lnTo>
                    <a:pt x="505" y="197"/>
                  </a:lnTo>
                  <a:lnTo>
                    <a:pt x="508" y="197"/>
                  </a:lnTo>
                  <a:close/>
                  <a:moveTo>
                    <a:pt x="3176" y="194"/>
                  </a:moveTo>
                  <a:lnTo>
                    <a:pt x="3178" y="194"/>
                  </a:lnTo>
                  <a:lnTo>
                    <a:pt x="3179" y="195"/>
                  </a:lnTo>
                  <a:lnTo>
                    <a:pt x="3179" y="195"/>
                  </a:lnTo>
                  <a:lnTo>
                    <a:pt x="3179" y="195"/>
                  </a:lnTo>
                  <a:lnTo>
                    <a:pt x="3179" y="195"/>
                  </a:lnTo>
                  <a:lnTo>
                    <a:pt x="3178" y="197"/>
                  </a:lnTo>
                  <a:lnTo>
                    <a:pt x="3178" y="197"/>
                  </a:lnTo>
                  <a:lnTo>
                    <a:pt x="3176" y="197"/>
                  </a:lnTo>
                  <a:lnTo>
                    <a:pt x="3174" y="195"/>
                  </a:lnTo>
                  <a:lnTo>
                    <a:pt x="3174" y="195"/>
                  </a:lnTo>
                  <a:lnTo>
                    <a:pt x="3174" y="195"/>
                  </a:lnTo>
                  <a:lnTo>
                    <a:pt x="3174" y="195"/>
                  </a:lnTo>
                  <a:lnTo>
                    <a:pt x="3174" y="194"/>
                  </a:lnTo>
                  <a:lnTo>
                    <a:pt x="3174" y="194"/>
                  </a:lnTo>
                  <a:lnTo>
                    <a:pt x="3176" y="194"/>
                  </a:lnTo>
                  <a:close/>
                  <a:moveTo>
                    <a:pt x="3184" y="194"/>
                  </a:moveTo>
                  <a:lnTo>
                    <a:pt x="3184" y="194"/>
                  </a:lnTo>
                  <a:lnTo>
                    <a:pt x="3184" y="195"/>
                  </a:lnTo>
                  <a:lnTo>
                    <a:pt x="3184" y="195"/>
                  </a:lnTo>
                  <a:lnTo>
                    <a:pt x="3185" y="197"/>
                  </a:lnTo>
                  <a:lnTo>
                    <a:pt x="3185" y="197"/>
                  </a:lnTo>
                  <a:lnTo>
                    <a:pt x="3185" y="197"/>
                  </a:lnTo>
                  <a:lnTo>
                    <a:pt x="3184" y="197"/>
                  </a:lnTo>
                  <a:lnTo>
                    <a:pt x="3184" y="197"/>
                  </a:lnTo>
                  <a:lnTo>
                    <a:pt x="3184" y="197"/>
                  </a:lnTo>
                  <a:lnTo>
                    <a:pt x="3182" y="197"/>
                  </a:lnTo>
                  <a:lnTo>
                    <a:pt x="3182" y="197"/>
                  </a:lnTo>
                  <a:lnTo>
                    <a:pt x="3182" y="198"/>
                  </a:lnTo>
                  <a:lnTo>
                    <a:pt x="3182" y="198"/>
                  </a:lnTo>
                  <a:lnTo>
                    <a:pt x="3182" y="198"/>
                  </a:lnTo>
                  <a:lnTo>
                    <a:pt x="3181" y="197"/>
                  </a:lnTo>
                  <a:lnTo>
                    <a:pt x="3181" y="197"/>
                  </a:lnTo>
                  <a:lnTo>
                    <a:pt x="3181" y="195"/>
                  </a:lnTo>
                  <a:lnTo>
                    <a:pt x="3181" y="195"/>
                  </a:lnTo>
                  <a:lnTo>
                    <a:pt x="3182" y="195"/>
                  </a:lnTo>
                  <a:lnTo>
                    <a:pt x="3182" y="195"/>
                  </a:lnTo>
                  <a:lnTo>
                    <a:pt x="3182" y="194"/>
                  </a:lnTo>
                  <a:lnTo>
                    <a:pt x="3182" y="194"/>
                  </a:lnTo>
                  <a:lnTo>
                    <a:pt x="3182" y="194"/>
                  </a:lnTo>
                  <a:lnTo>
                    <a:pt x="3184" y="194"/>
                  </a:lnTo>
                  <a:lnTo>
                    <a:pt x="3184" y="194"/>
                  </a:lnTo>
                  <a:close/>
                  <a:moveTo>
                    <a:pt x="3739" y="187"/>
                  </a:moveTo>
                  <a:lnTo>
                    <a:pt x="3739" y="187"/>
                  </a:lnTo>
                  <a:lnTo>
                    <a:pt x="3741" y="187"/>
                  </a:lnTo>
                  <a:lnTo>
                    <a:pt x="3741" y="189"/>
                  </a:lnTo>
                  <a:lnTo>
                    <a:pt x="3741" y="190"/>
                  </a:lnTo>
                  <a:lnTo>
                    <a:pt x="3736" y="192"/>
                  </a:lnTo>
                  <a:lnTo>
                    <a:pt x="3736" y="194"/>
                  </a:lnTo>
                  <a:lnTo>
                    <a:pt x="3736" y="194"/>
                  </a:lnTo>
                  <a:lnTo>
                    <a:pt x="3736" y="194"/>
                  </a:lnTo>
                  <a:lnTo>
                    <a:pt x="3736" y="190"/>
                  </a:lnTo>
                  <a:lnTo>
                    <a:pt x="3737" y="189"/>
                  </a:lnTo>
                  <a:lnTo>
                    <a:pt x="3737" y="187"/>
                  </a:lnTo>
                  <a:lnTo>
                    <a:pt x="3737" y="187"/>
                  </a:lnTo>
                  <a:lnTo>
                    <a:pt x="3739" y="187"/>
                  </a:lnTo>
                  <a:close/>
                  <a:moveTo>
                    <a:pt x="3086" y="184"/>
                  </a:moveTo>
                  <a:lnTo>
                    <a:pt x="3086" y="184"/>
                  </a:lnTo>
                  <a:lnTo>
                    <a:pt x="3088" y="184"/>
                  </a:lnTo>
                  <a:lnTo>
                    <a:pt x="3089" y="184"/>
                  </a:lnTo>
                  <a:lnTo>
                    <a:pt x="3089" y="184"/>
                  </a:lnTo>
                  <a:lnTo>
                    <a:pt x="3091" y="184"/>
                  </a:lnTo>
                  <a:lnTo>
                    <a:pt x="3091" y="184"/>
                  </a:lnTo>
                  <a:lnTo>
                    <a:pt x="3091" y="186"/>
                  </a:lnTo>
                  <a:lnTo>
                    <a:pt x="3091" y="186"/>
                  </a:lnTo>
                  <a:lnTo>
                    <a:pt x="3091" y="186"/>
                  </a:lnTo>
                  <a:lnTo>
                    <a:pt x="3089" y="186"/>
                  </a:lnTo>
                  <a:lnTo>
                    <a:pt x="3086" y="186"/>
                  </a:lnTo>
                  <a:lnTo>
                    <a:pt x="3086" y="184"/>
                  </a:lnTo>
                  <a:lnTo>
                    <a:pt x="3086" y="184"/>
                  </a:lnTo>
                  <a:lnTo>
                    <a:pt x="3086" y="184"/>
                  </a:lnTo>
                  <a:lnTo>
                    <a:pt x="3086" y="184"/>
                  </a:lnTo>
                  <a:close/>
                  <a:moveTo>
                    <a:pt x="119" y="170"/>
                  </a:moveTo>
                  <a:lnTo>
                    <a:pt x="119" y="170"/>
                  </a:lnTo>
                  <a:lnTo>
                    <a:pt x="117" y="173"/>
                  </a:lnTo>
                  <a:lnTo>
                    <a:pt x="117" y="175"/>
                  </a:lnTo>
                  <a:lnTo>
                    <a:pt x="119" y="176"/>
                  </a:lnTo>
                  <a:lnTo>
                    <a:pt x="120" y="178"/>
                  </a:lnTo>
                  <a:lnTo>
                    <a:pt x="120" y="176"/>
                  </a:lnTo>
                  <a:lnTo>
                    <a:pt x="122" y="176"/>
                  </a:lnTo>
                  <a:lnTo>
                    <a:pt x="122" y="175"/>
                  </a:lnTo>
                  <a:lnTo>
                    <a:pt x="123" y="175"/>
                  </a:lnTo>
                  <a:lnTo>
                    <a:pt x="123" y="175"/>
                  </a:lnTo>
                  <a:lnTo>
                    <a:pt x="125" y="176"/>
                  </a:lnTo>
                  <a:lnTo>
                    <a:pt x="126" y="178"/>
                  </a:lnTo>
                  <a:lnTo>
                    <a:pt x="126" y="179"/>
                  </a:lnTo>
                  <a:lnTo>
                    <a:pt x="128" y="181"/>
                  </a:lnTo>
                  <a:lnTo>
                    <a:pt x="128" y="181"/>
                  </a:lnTo>
                  <a:lnTo>
                    <a:pt x="128" y="181"/>
                  </a:lnTo>
                  <a:lnTo>
                    <a:pt x="126" y="179"/>
                  </a:lnTo>
                  <a:lnTo>
                    <a:pt x="126" y="178"/>
                  </a:lnTo>
                  <a:lnTo>
                    <a:pt x="125" y="176"/>
                  </a:lnTo>
                  <a:lnTo>
                    <a:pt x="123" y="176"/>
                  </a:lnTo>
                  <a:lnTo>
                    <a:pt x="123" y="175"/>
                  </a:lnTo>
                  <a:lnTo>
                    <a:pt x="122" y="175"/>
                  </a:lnTo>
                  <a:lnTo>
                    <a:pt x="122" y="178"/>
                  </a:lnTo>
                  <a:lnTo>
                    <a:pt x="120" y="178"/>
                  </a:lnTo>
                  <a:lnTo>
                    <a:pt x="119" y="178"/>
                  </a:lnTo>
                  <a:lnTo>
                    <a:pt x="119" y="176"/>
                  </a:lnTo>
                  <a:lnTo>
                    <a:pt x="117" y="176"/>
                  </a:lnTo>
                  <a:lnTo>
                    <a:pt x="117" y="176"/>
                  </a:lnTo>
                  <a:lnTo>
                    <a:pt x="117" y="176"/>
                  </a:lnTo>
                  <a:lnTo>
                    <a:pt x="115" y="176"/>
                  </a:lnTo>
                  <a:lnTo>
                    <a:pt x="114" y="176"/>
                  </a:lnTo>
                  <a:lnTo>
                    <a:pt x="112" y="178"/>
                  </a:lnTo>
                  <a:lnTo>
                    <a:pt x="112" y="178"/>
                  </a:lnTo>
                  <a:lnTo>
                    <a:pt x="112" y="178"/>
                  </a:lnTo>
                  <a:lnTo>
                    <a:pt x="111" y="176"/>
                  </a:lnTo>
                  <a:lnTo>
                    <a:pt x="111" y="176"/>
                  </a:lnTo>
                  <a:lnTo>
                    <a:pt x="114" y="175"/>
                  </a:lnTo>
                  <a:lnTo>
                    <a:pt x="115" y="175"/>
                  </a:lnTo>
                  <a:lnTo>
                    <a:pt x="117" y="175"/>
                  </a:lnTo>
                  <a:lnTo>
                    <a:pt x="117" y="172"/>
                  </a:lnTo>
                  <a:lnTo>
                    <a:pt x="117" y="170"/>
                  </a:lnTo>
                  <a:lnTo>
                    <a:pt x="117" y="170"/>
                  </a:lnTo>
                  <a:lnTo>
                    <a:pt x="119" y="170"/>
                  </a:lnTo>
                  <a:close/>
                  <a:moveTo>
                    <a:pt x="494" y="161"/>
                  </a:moveTo>
                  <a:lnTo>
                    <a:pt x="495" y="162"/>
                  </a:lnTo>
                  <a:lnTo>
                    <a:pt x="499" y="167"/>
                  </a:lnTo>
                  <a:lnTo>
                    <a:pt x="499" y="170"/>
                  </a:lnTo>
                  <a:lnTo>
                    <a:pt x="499" y="172"/>
                  </a:lnTo>
                  <a:lnTo>
                    <a:pt x="499" y="173"/>
                  </a:lnTo>
                  <a:lnTo>
                    <a:pt x="500" y="175"/>
                  </a:lnTo>
                  <a:lnTo>
                    <a:pt x="500" y="176"/>
                  </a:lnTo>
                  <a:lnTo>
                    <a:pt x="499" y="179"/>
                  </a:lnTo>
                  <a:lnTo>
                    <a:pt x="499" y="179"/>
                  </a:lnTo>
                  <a:lnTo>
                    <a:pt x="499" y="176"/>
                  </a:lnTo>
                  <a:lnTo>
                    <a:pt x="499" y="175"/>
                  </a:lnTo>
                  <a:lnTo>
                    <a:pt x="499" y="173"/>
                  </a:lnTo>
                  <a:lnTo>
                    <a:pt x="497" y="173"/>
                  </a:lnTo>
                  <a:lnTo>
                    <a:pt x="497" y="173"/>
                  </a:lnTo>
                  <a:lnTo>
                    <a:pt x="497" y="173"/>
                  </a:lnTo>
                  <a:lnTo>
                    <a:pt x="497" y="172"/>
                  </a:lnTo>
                  <a:lnTo>
                    <a:pt x="497" y="170"/>
                  </a:lnTo>
                  <a:lnTo>
                    <a:pt x="497" y="168"/>
                  </a:lnTo>
                  <a:lnTo>
                    <a:pt x="497" y="167"/>
                  </a:lnTo>
                  <a:lnTo>
                    <a:pt x="495" y="162"/>
                  </a:lnTo>
                  <a:lnTo>
                    <a:pt x="494" y="161"/>
                  </a:lnTo>
                  <a:close/>
                  <a:moveTo>
                    <a:pt x="41" y="161"/>
                  </a:moveTo>
                  <a:lnTo>
                    <a:pt x="41" y="161"/>
                  </a:lnTo>
                  <a:lnTo>
                    <a:pt x="41" y="161"/>
                  </a:lnTo>
                  <a:lnTo>
                    <a:pt x="41" y="162"/>
                  </a:lnTo>
                  <a:lnTo>
                    <a:pt x="40" y="162"/>
                  </a:lnTo>
                  <a:lnTo>
                    <a:pt x="41" y="161"/>
                  </a:lnTo>
                  <a:lnTo>
                    <a:pt x="41" y="161"/>
                  </a:lnTo>
                  <a:lnTo>
                    <a:pt x="41" y="161"/>
                  </a:lnTo>
                  <a:close/>
                  <a:moveTo>
                    <a:pt x="3215" y="157"/>
                  </a:moveTo>
                  <a:lnTo>
                    <a:pt x="3219" y="159"/>
                  </a:lnTo>
                  <a:lnTo>
                    <a:pt x="3220" y="159"/>
                  </a:lnTo>
                  <a:lnTo>
                    <a:pt x="3223" y="161"/>
                  </a:lnTo>
                  <a:lnTo>
                    <a:pt x="3225" y="164"/>
                  </a:lnTo>
                  <a:lnTo>
                    <a:pt x="3226" y="165"/>
                  </a:lnTo>
                  <a:lnTo>
                    <a:pt x="3226" y="165"/>
                  </a:lnTo>
                  <a:lnTo>
                    <a:pt x="3226" y="165"/>
                  </a:lnTo>
                  <a:lnTo>
                    <a:pt x="3226" y="167"/>
                  </a:lnTo>
                  <a:lnTo>
                    <a:pt x="3226" y="168"/>
                  </a:lnTo>
                  <a:lnTo>
                    <a:pt x="3225" y="168"/>
                  </a:lnTo>
                  <a:lnTo>
                    <a:pt x="3223" y="168"/>
                  </a:lnTo>
                  <a:lnTo>
                    <a:pt x="3223" y="167"/>
                  </a:lnTo>
                  <a:lnTo>
                    <a:pt x="3220" y="167"/>
                  </a:lnTo>
                  <a:lnTo>
                    <a:pt x="3215" y="167"/>
                  </a:lnTo>
                  <a:lnTo>
                    <a:pt x="3214" y="165"/>
                  </a:lnTo>
                  <a:lnTo>
                    <a:pt x="3212" y="164"/>
                  </a:lnTo>
                  <a:lnTo>
                    <a:pt x="3211" y="164"/>
                  </a:lnTo>
                  <a:lnTo>
                    <a:pt x="3212" y="162"/>
                  </a:lnTo>
                  <a:lnTo>
                    <a:pt x="3212" y="162"/>
                  </a:lnTo>
                  <a:lnTo>
                    <a:pt x="3214" y="162"/>
                  </a:lnTo>
                  <a:lnTo>
                    <a:pt x="3214" y="162"/>
                  </a:lnTo>
                  <a:lnTo>
                    <a:pt x="3214" y="161"/>
                  </a:lnTo>
                  <a:lnTo>
                    <a:pt x="3214" y="159"/>
                  </a:lnTo>
                  <a:lnTo>
                    <a:pt x="3214" y="159"/>
                  </a:lnTo>
                  <a:lnTo>
                    <a:pt x="3215" y="157"/>
                  </a:lnTo>
                  <a:close/>
                  <a:moveTo>
                    <a:pt x="3062" y="151"/>
                  </a:moveTo>
                  <a:lnTo>
                    <a:pt x="3064" y="151"/>
                  </a:lnTo>
                  <a:lnTo>
                    <a:pt x="3066" y="151"/>
                  </a:lnTo>
                  <a:lnTo>
                    <a:pt x="3066" y="151"/>
                  </a:lnTo>
                  <a:lnTo>
                    <a:pt x="3067" y="153"/>
                  </a:lnTo>
                  <a:lnTo>
                    <a:pt x="3067" y="153"/>
                  </a:lnTo>
                  <a:lnTo>
                    <a:pt x="3067" y="153"/>
                  </a:lnTo>
                  <a:lnTo>
                    <a:pt x="3067" y="153"/>
                  </a:lnTo>
                  <a:lnTo>
                    <a:pt x="3066" y="153"/>
                  </a:lnTo>
                  <a:lnTo>
                    <a:pt x="3064" y="154"/>
                  </a:lnTo>
                  <a:lnTo>
                    <a:pt x="3062" y="153"/>
                  </a:lnTo>
                  <a:lnTo>
                    <a:pt x="3061" y="153"/>
                  </a:lnTo>
                  <a:lnTo>
                    <a:pt x="3059" y="153"/>
                  </a:lnTo>
                  <a:lnTo>
                    <a:pt x="3059" y="153"/>
                  </a:lnTo>
                  <a:lnTo>
                    <a:pt x="3058" y="151"/>
                  </a:lnTo>
                  <a:lnTo>
                    <a:pt x="3059" y="151"/>
                  </a:lnTo>
                  <a:lnTo>
                    <a:pt x="3061" y="151"/>
                  </a:lnTo>
                  <a:lnTo>
                    <a:pt x="3062" y="151"/>
                  </a:lnTo>
                  <a:close/>
                  <a:moveTo>
                    <a:pt x="175" y="146"/>
                  </a:moveTo>
                  <a:lnTo>
                    <a:pt x="175" y="146"/>
                  </a:lnTo>
                  <a:lnTo>
                    <a:pt x="175" y="146"/>
                  </a:lnTo>
                  <a:lnTo>
                    <a:pt x="175" y="148"/>
                  </a:lnTo>
                  <a:lnTo>
                    <a:pt x="174" y="149"/>
                  </a:lnTo>
                  <a:lnTo>
                    <a:pt x="172" y="151"/>
                  </a:lnTo>
                  <a:lnTo>
                    <a:pt x="171" y="154"/>
                  </a:lnTo>
                  <a:lnTo>
                    <a:pt x="171" y="154"/>
                  </a:lnTo>
                  <a:lnTo>
                    <a:pt x="169" y="156"/>
                  </a:lnTo>
                  <a:lnTo>
                    <a:pt x="169" y="157"/>
                  </a:lnTo>
                  <a:lnTo>
                    <a:pt x="169" y="159"/>
                  </a:lnTo>
                  <a:lnTo>
                    <a:pt x="171" y="157"/>
                  </a:lnTo>
                  <a:lnTo>
                    <a:pt x="171" y="159"/>
                  </a:lnTo>
                  <a:lnTo>
                    <a:pt x="169" y="159"/>
                  </a:lnTo>
                  <a:lnTo>
                    <a:pt x="166" y="159"/>
                  </a:lnTo>
                  <a:lnTo>
                    <a:pt x="164" y="161"/>
                  </a:lnTo>
                  <a:lnTo>
                    <a:pt x="163" y="161"/>
                  </a:lnTo>
                  <a:lnTo>
                    <a:pt x="161" y="161"/>
                  </a:lnTo>
                  <a:lnTo>
                    <a:pt x="161" y="162"/>
                  </a:lnTo>
                  <a:lnTo>
                    <a:pt x="160" y="162"/>
                  </a:lnTo>
                  <a:lnTo>
                    <a:pt x="160" y="162"/>
                  </a:lnTo>
                  <a:lnTo>
                    <a:pt x="158" y="161"/>
                  </a:lnTo>
                  <a:lnTo>
                    <a:pt x="160" y="161"/>
                  </a:lnTo>
                  <a:lnTo>
                    <a:pt x="161" y="161"/>
                  </a:lnTo>
                  <a:lnTo>
                    <a:pt x="161" y="161"/>
                  </a:lnTo>
                  <a:lnTo>
                    <a:pt x="161" y="161"/>
                  </a:lnTo>
                  <a:lnTo>
                    <a:pt x="163" y="159"/>
                  </a:lnTo>
                  <a:lnTo>
                    <a:pt x="163" y="159"/>
                  </a:lnTo>
                  <a:lnTo>
                    <a:pt x="164" y="159"/>
                  </a:lnTo>
                  <a:lnTo>
                    <a:pt x="164" y="159"/>
                  </a:lnTo>
                  <a:lnTo>
                    <a:pt x="166" y="159"/>
                  </a:lnTo>
                  <a:lnTo>
                    <a:pt x="167" y="159"/>
                  </a:lnTo>
                  <a:lnTo>
                    <a:pt x="167" y="157"/>
                  </a:lnTo>
                  <a:lnTo>
                    <a:pt x="167" y="156"/>
                  </a:lnTo>
                  <a:lnTo>
                    <a:pt x="169" y="156"/>
                  </a:lnTo>
                  <a:lnTo>
                    <a:pt x="171" y="154"/>
                  </a:lnTo>
                  <a:lnTo>
                    <a:pt x="169" y="153"/>
                  </a:lnTo>
                  <a:lnTo>
                    <a:pt x="171" y="153"/>
                  </a:lnTo>
                  <a:lnTo>
                    <a:pt x="171" y="153"/>
                  </a:lnTo>
                  <a:lnTo>
                    <a:pt x="172" y="151"/>
                  </a:lnTo>
                  <a:lnTo>
                    <a:pt x="172" y="151"/>
                  </a:lnTo>
                  <a:lnTo>
                    <a:pt x="174" y="151"/>
                  </a:lnTo>
                  <a:lnTo>
                    <a:pt x="174" y="149"/>
                  </a:lnTo>
                  <a:lnTo>
                    <a:pt x="174" y="146"/>
                  </a:lnTo>
                  <a:lnTo>
                    <a:pt x="175" y="146"/>
                  </a:lnTo>
                  <a:close/>
                  <a:moveTo>
                    <a:pt x="2422" y="140"/>
                  </a:moveTo>
                  <a:lnTo>
                    <a:pt x="2427" y="140"/>
                  </a:lnTo>
                  <a:lnTo>
                    <a:pt x="2429" y="142"/>
                  </a:lnTo>
                  <a:lnTo>
                    <a:pt x="2429" y="143"/>
                  </a:lnTo>
                  <a:lnTo>
                    <a:pt x="2427" y="146"/>
                  </a:lnTo>
                  <a:lnTo>
                    <a:pt x="2427" y="148"/>
                  </a:lnTo>
                  <a:lnTo>
                    <a:pt x="2429" y="149"/>
                  </a:lnTo>
                  <a:lnTo>
                    <a:pt x="2429" y="149"/>
                  </a:lnTo>
                  <a:lnTo>
                    <a:pt x="2430" y="149"/>
                  </a:lnTo>
                  <a:lnTo>
                    <a:pt x="2432" y="149"/>
                  </a:lnTo>
                  <a:lnTo>
                    <a:pt x="2432" y="151"/>
                  </a:lnTo>
                  <a:lnTo>
                    <a:pt x="2432" y="153"/>
                  </a:lnTo>
                  <a:lnTo>
                    <a:pt x="2433" y="154"/>
                  </a:lnTo>
                  <a:lnTo>
                    <a:pt x="2433" y="156"/>
                  </a:lnTo>
                  <a:lnTo>
                    <a:pt x="2432" y="156"/>
                  </a:lnTo>
                  <a:lnTo>
                    <a:pt x="2430" y="157"/>
                  </a:lnTo>
                  <a:lnTo>
                    <a:pt x="2430" y="157"/>
                  </a:lnTo>
                  <a:lnTo>
                    <a:pt x="2429" y="159"/>
                  </a:lnTo>
                  <a:lnTo>
                    <a:pt x="2427" y="159"/>
                  </a:lnTo>
                  <a:lnTo>
                    <a:pt x="2427" y="157"/>
                  </a:lnTo>
                  <a:lnTo>
                    <a:pt x="2425" y="154"/>
                  </a:lnTo>
                  <a:lnTo>
                    <a:pt x="2425" y="151"/>
                  </a:lnTo>
                  <a:lnTo>
                    <a:pt x="2425" y="149"/>
                  </a:lnTo>
                  <a:lnTo>
                    <a:pt x="2424" y="149"/>
                  </a:lnTo>
                  <a:lnTo>
                    <a:pt x="2422" y="146"/>
                  </a:lnTo>
                  <a:lnTo>
                    <a:pt x="2422" y="145"/>
                  </a:lnTo>
                  <a:lnTo>
                    <a:pt x="2424" y="145"/>
                  </a:lnTo>
                  <a:lnTo>
                    <a:pt x="2424" y="143"/>
                  </a:lnTo>
                  <a:lnTo>
                    <a:pt x="2424" y="143"/>
                  </a:lnTo>
                  <a:lnTo>
                    <a:pt x="2422" y="143"/>
                  </a:lnTo>
                  <a:lnTo>
                    <a:pt x="2421" y="143"/>
                  </a:lnTo>
                  <a:lnTo>
                    <a:pt x="2422" y="142"/>
                  </a:lnTo>
                  <a:lnTo>
                    <a:pt x="2422" y="140"/>
                  </a:lnTo>
                  <a:close/>
                  <a:moveTo>
                    <a:pt x="2399" y="129"/>
                  </a:moveTo>
                  <a:lnTo>
                    <a:pt x="2400" y="129"/>
                  </a:lnTo>
                  <a:lnTo>
                    <a:pt x="2402" y="129"/>
                  </a:lnTo>
                  <a:lnTo>
                    <a:pt x="2400" y="131"/>
                  </a:lnTo>
                  <a:lnTo>
                    <a:pt x="2399" y="131"/>
                  </a:lnTo>
                  <a:lnTo>
                    <a:pt x="2397" y="131"/>
                  </a:lnTo>
                  <a:lnTo>
                    <a:pt x="2395" y="132"/>
                  </a:lnTo>
                  <a:lnTo>
                    <a:pt x="2395" y="135"/>
                  </a:lnTo>
                  <a:lnTo>
                    <a:pt x="2397" y="135"/>
                  </a:lnTo>
                  <a:lnTo>
                    <a:pt x="2397" y="137"/>
                  </a:lnTo>
                  <a:lnTo>
                    <a:pt x="2395" y="138"/>
                  </a:lnTo>
                  <a:lnTo>
                    <a:pt x="2394" y="140"/>
                  </a:lnTo>
                  <a:lnTo>
                    <a:pt x="2394" y="140"/>
                  </a:lnTo>
                  <a:lnTo>
                    <a:pt x="2392" y="138"/>
                  </a:lnTo>
                  <a:lnTo>
                    <a:pt x="2391" y="138"/>
                  </a:lnTo>
                  <a:lnTo>
                    <a:pt x="2391" y="138"/>
                  </a:lnTo>
                  <a:lnTo>
                    <a:pt x="2391" y="137"/>
                  </a:lnTo>
                  <a:lnTo>
                    <a:pt x="2391" y="137"/>
                  </a:lnTo>
                  <a:lnTo>
                    <a:pt x="2389" y="137"/>
                  </a:lnTo>
                  <a:lnTo>
                    <a:pt x="2388" y="137"/>
                  </a:lnTo>
                  <a:lnTo>
                    <a:pt x="2386" y="137"/>
                  </a:lnTo>
                  <a:lnTo>
                    <a:pt x="2386" y="137"/>
                  </a:lnTo>
                  <a:lnTo>
                    <a:pt x="2383" y="137"/>
                  </a:lnTo>
                  <a:lnTo>
                    <a:pt x="2383" y="135"/>
                  </a:lnTo>
                  <a:lnTo>
                    <a:pt x="2384" y="135"/>
                  </a:lnTo>
                  <a:lnTo>
                    <a:pt x="2384" y="134"/>
                  </a:lnTo>
                  <a:lnTo>
                    <a:pt x="2384" y="134"/>
                  </a:lnTo>
                  <a:lnTo>
                    <a:pt x="2386" y="132"/>
                  </a:lnTo>
                  <a:lnTo>
                    <a:pt x="2388" y="132"/>
                  </a:lnTo>
                  <a:lnTo>
                    <a:pt x="2391" y="132"/>
                  </a:lnTo>
                  <a:lnTo>
                    <a:pt x="2391" y="132"/>
                  </a:lnTo>
                  <a:lnTo>
                    <a:pt x="2394" y="131"/>
                  </a:lnTo>
                  <a:lnTo>
                    <a:pt x="2394" y="131"/>
                  </a:lnTo>
                  <a:lnTo>
                    <a:pt x="2394" y="131"/>
                  </a:lnTo>
                  <a:lnTo>
                    <a:pt x="2394" y="131"/>
                  </a:lnTo>
                  <a:lnTo>
                    <a:pt x="2394" y="131"/>
                  </a:lnTo>
                  <a:lnTo>
                    <a:pt x="2394" y="129"/>
                  </a:lnTo>
                  <a:lnTo>
                    <a:pt x="2394" y="129"/>
                  </a:lnTo>
                  <a:lnTo>
                    <a:pt x="2397" y="129"/>
                  </a:lnTo>
                  <a:lnTo>
                    <a:pt x="2399" y="129"/>
                  </a:lnTo>
                  <a:close/>
                  <a:moveTo>
                    <a:pt x="2252" y="126"/>
                  </a:moveTo>
                  <a:lnTo>
                    <a:pt x="2254" y="126"/>
                  </a:lnTo>
                  <a:lnTo>
                    <a:pt x="2254" y="127"/>
                  </a:lnTo>
                  <a:lnTo>
                    <a:pt x="2254" y="129"/>
                  </a:lnTo>
                  <a:lnTo>
                    <a:pt x="2254" y="129"/>
                  </a:lnTo>
                  <a:lnTo>
                    <a:pt x="2255" y="131"/>
                  </a:lnTo>
                  <a:lnTo>
                    <a:pt x="2255" y="131"/>
                  </a:lnTo>
                  <a:lnTo>
                    <a:pt x="2257" y="132"/>
                  </a:lnTo>
                  <a:lnTo>
                    <a:pt x="2258" y="134"/>
                  </a:lnTo>
                  <a:lnTo>
                    <a:pt x="2257" y="135"/>
                  </a:lnTo>
                  <a:lnTo>
                    <a:pt x="2255" y="137"/>
                  </a:lnTo>
                  <a:lnTo>
                    <a:pt x="2254" y="135"/>
                  </a:lnTo>
                  <a:lnTo>
                    <a:pt x="2252" y="135"/>
                  </a:lnTo>
                  <a:lnTo>
                    <a:pt x="2250" y="134"/>
                  </a:lnTo>
                  <a:lnTo>
                    <a:pt x="2250" y="132"/>
                  </a:lnTo>
                  <a:lnTo>
                    <a:pt x="2250" y="131"/>
                  </a:lnTo>
                  <a:lnTo>
                    <a:pt x="2252" y="129"/>
                  </a:lnTo>
                  <a:lnTo>
                    <a:pt x="2252" y="127"/>
                  </a:lnTo>
                  <a:lnTo>
                    <a:pt x="2252" y="126"/>
                  </a:lnTo>
                  <a:close/>
                  <a:moveTo>
                    <a:pt x="37" y="124"/>
                  </a:moveTo>
                  <a:lnTo>
                    <a:pt x="37" y="124"/>
                  </a:lnTo>
                  <a:lnTo>
                    <a:pt x="37" y="124"/>
                  </a:lnTo>
                  <a:lnTo>
                    <a:pt x="37" y="127"/>
                  </a:lnTo>
                  <a:lnTo>
                    <a:pt x="37" y="129"/>
                  </a:lnTo>
                  <a:lnTo>
                    <a:pt x="35" y="129"/>
                  </a:lnTo>
                  <a:lnTo>
                    <a:pt x="35" y="129"/>
                  </a:lnTo>
                  <a:lnTo>
                    <a:pt x="35" y="127"/>
                  </a:lnTo>
                  <a:lnTo>
                    <a:pt x="33" y="126"/>
                  </a:lnTo>
                  <a:lnTo>
                    <a:pt x="33" y="126"/>
                  </a:lnTo>
                  <a:lnTo>
                    <a:pt x="35" y="124"/>
                  </a:lnTo>
                  <a:lnTo>
                    <a:pt x="37" y="124"/>
                  </a:lnTo>
                  <a:lnTo>
                    <a:pt x="37" y="124"/>
                  </a:lnTo>
                  <a:close/>
                  <a:moveTo>
                    <a:pt x="43" y="107"/>
                  </a:moveTo>
                  <a:lnTo>
                    <a:pt x="43" y="109"/>
                  </a:lnTo>
                  <a:lnTo>
                    <a:pt x="43" y="110"/>
                  </a:lnTo>
                  <a:lnTo>
                    <a:pt x="43" y="112"/>
                  </a:lnTo>
                  <a:lnTo>
                    <a:pt x="44" y="112"/>
                  </a:lnTo>
                  <a:lnTo>
                    <a:pt x="44" y="113"/>
                  </a:lnTo>
                  <a:lnTo>
                    <a:pt x="44" y="113"/>
                  </a:lnTo>
                  <a:lnTo>
                    <a:pt x="44" y="113"/>
                  </a:lnTo>
                  <a:lnTo>
                    <a:pt x="43" y="113"/>
                  </a:lnTo>
                  <a:lnTo>
                    <a:pt x="43" y="112"/>
                  </a:lnTo>
                  <a:lnTo>
                    <a:pt x="41" y="110"/>
                  </a:lnTo>
                  <a:lnTo>
                    <a:pt x="40" y="109"/>
                  </a:lnTo>
                  <a:lnTo>
                    <a:pt x="41" y="109"/>
                  </a:lnTo>
                  <a:lnTo>
                    <a:pt x="41" y="109"/>
                  </a:lnTo>
                  <a:lnTo>
                    <a:pt x="43" y="107"/>
                  </a:lnTo>
                  <a:close/>
                  <a:moveTo>
                    <a:pt x="153" y="105"/>
                  </a:moveTo>
                  <a:lnTo>
                    <a:pt x="155" y="105"/>
                  </a:lnTo>
                  <a:lnTo>
                    <a:pt x="155" y="105"/>
                  </a:lnTo>
                  <a:lnTo>
                    <a:pt x="155" y="107"/>
                  </a:lnTo>
                  <a:lnTo>
                    <a:pt x="156" y="107"/>
                  </a:lnTo>
                  <a:lnTo>
                    <a:pt x="156" y="107"/>
                  </a:lnTo>
                  <a:lnTo>
                    <a:pt x="156" y="107"/>
                  </a:lnTo>
                  <a:lnTo>
                    <a:pt x="155" y="109"/>
                  </a:lnTo>
                  <a:lnTo>
                    <a:pt x="155" y="109"/>
                  </a:lnTo>
                  <a:lnTo>
                    <a:pt x="153" y="110"/>
                  </a:lnTo>
                  <a:lnTo>
                    <a:pt x="153" y="110"/>
                  </a:lnTo>
                  <a:lnTo>
                    <a:pt x="153" y="110"/>
                  </a:lnTo>
                  <a:lnTo>
                    <a:pt x="153" y="110"/>
                  </a:lnTo>
                  <a:lnTo>
                    <a:pt x="153" y="109"/>
                  </a:lnTo>
                  <a:lnTo>
                    <a:pt x="153" y="109"/>
                  </a:lnTo>
                  <a:lnTo>
                    <a:pt x="153" y="109"/>
                  </a:lnTo>
                  <a:lnTo>
                    <a:pt x="153" y="107"/>
                  </a:lnTo>
                  <a:lnTo>
                    <a:pt x="153" y="105"/>
                  </a:lnTo>
                  <a:lnTo>
                    <a:pt x="153" y="105"/>
                  </a:lnTo>
                  <a:close/>
                  <a:moveTo>
                    <a:pt x="2421" y="101"/>
                  </a:moveTo>
                  <a:lnTo>
                    <a:pt x="2422" y="101"/>
                  </a:lnTo>
                  <a:lnTo>
                    <a:pt x="2425" y="102"/>
                  </a:lnTo>
                  <a:lnTo>
                    <a:pt x="2425" y="102"/>
                  </a:lnTo>
                  <a:lnTo>
                    <a:pt x="2427" y="104"/>
                  </a:lnTo>
                  <a:lnTo>
                    <a:pt x="2427" y="104"/>
                  </a:lnTo>
                  <a:lnTo>
                    <a:pt x="2429" y="105"/>
                  </a:lnTo>
                  <a:lnTo>
                    <a:pt x="2430" y="105"/>
                  </a:lnTo>
                  <a:lnTo>
                    <a:pt x="2430" y="107"/>
                  </a:lnTo>
                  <a:lnTo>
                    <a:pt x="2430" y="107"/>
                  </a:lnTo>
                  <a:lnTo>
                    <a:pt x="2430" y="107"/>
                  </a:lnTo>
                  <a:lnTo>
                    <a:pt x="2430" y="109"/>
                  </a:lnTo>
                  <a:lnTo>
                    <a:pt x="2430" y="109"/>
                  </a:lnTo>
                  <a:lnTo>
                    <a:pt x="2429" y="109"/>
                  </a:lnTo>
                  <a:lnTo>
                    <a:pt x="2429" y="109"/>
                  </a:lnTo>
                  <a:lnTo>
                    <a:pt x="2427" y="109"/>
                  </a:lnTo>
                  <a:lnTo>
                    <a:pt x="2425" y="109"/>
                  </a:lnTo>
                  <a:lnTo>
                    <a:pt x="2425" y="109"/>
                  </a:lnTo>
                  <a:lnTo>
                    <a:pt x="2425" y="109"/>
                  </a:lnTo>
                  <a:lnTo>
                    <a:pt x="2424" y="107"/>
                  </a:lnTo>
                  <a:lnTo>
                    <a:pt x="2424" y="105"/>
                  </a:lnTo>
                  <a:lnTo>
                    <a:pt x="2424" y="104"/>
                  </a:lnTo>
                  <a:lnTo>
                    <a:pt x="2422" y="104"/>
                  </a:lnTo>
                  <a:lnTo>
                    <a:pt x="2422" y="104"/>
                  </a:lnTo>
                  <a:lnTo>
                    <a:pt x="2422" y="102"/>
                  </a:lnTo>
                  <a:lnTo>
                    <a:pt x="2421" y="102"/>
                  </a:lnTo>
                  <a:lnTo>
                    <a:pt x="2421" y="102"/>
                  </a:lnTo>
                  <a:lnTo>
                    <a:pt x="2421" y="101"/>
                  </a:lnTo>
                  <a:lnTo>
                    <a:pt x="2421" y="101"/>
                  </a:lnTo>
                  <a:lnTo>
                    <a:pt x="2421" y="101"/>
                  </a:lnTo>
                  <a:close/>
                  <a:moveTo>
                    <a:pt x="3075" y="97"/>
                  </a:moveTo>
                  <a:lnTo>
                    <a:pt x="3075" y="97"/>
                  </a:lnTo>
                  <a:lnTo>
                    <a:pt x="3075" y="99"/>
                  </a:lnTo>
                  <a:lnTo>
                    <a:pt x="3077" y="102"/>
                  </a:lnTo>
                  <a:lnTo>
                    <a:pt x="3077" y="104"/>
                  </a:lnTo>
                  <a:lnTo>
                    <a:pt x="3077" y="105"/>
                  </a:lnTo>
                  <a:lnTo>
                    <a:pt x="3078" y="107"/>
                  </a:lnTo>
                  <a:lnTo>
                    <a:pt x="3077" y="109"/>
                  </a:lnTo>
                  <a:lnTo>
                    <a:pt x="3077" y="109"/>
                  </a:lnTo>
                  <a:lnTo>
                    <a:pt x="3075" y="105"/>
                  </a:lnTo>
                  <a:lnTo>
                    <a:pt x="3075" y="105"/>
                  </a:lnTo>
                  <a:lnTo>
                    <a:pt x="3075" y="104"/>
                  </a:lnTo>
                  <a:lnTo>
                    <a:pt x="3074" y="101"/>
                  </a:lnTo>
                  <a:lnTo>
                    <a:pt x="3074" y="99"/>
                  </a:lnTo>
                  <a:lnTo>
                    <a:pt x="3074" y="97"/>
                  </a:lnTo>
                  <a:lnTo>
                    <a:pt x="3075" y="97"/>
                  </a:lnTo>
                  <a:close/>
                  <a:moveTo>
                    <a:pt x="3" y="96"/>
                  </a:moveTo>
                  <a:lnTo>
                    <a:pt x="3" y="97"/>
                  </a:lnTo>
                  <a:lnTo>
                    <a:pt x="3" y="97"/>
                  </a:lnTo>
                  <a:lnTo>
                    <a:pt x="5" y="97"/>
                  </a:lnTo>
                  <a:lnTo>
                    <a:pt x="5" y="97"/>
                  </a:lnTo>
                  <a:lnTo>
                    <a:pt x="5" y="97"/>
                  </a:lnTo>
                  <a:lnTo>
                    <a:pt x="5" y="99"/>
                  </a:lnTo>
                  <a:lnTo>
                    <a:pt x="3" y="99"/>
                  </a:lnTo>
                  <a:lnTo>
                    <a:pt x="2" y="99"/>
                  </a:lnTo>
                  <a:lnTo>
                    <a:pt x="2" y="99"/>
                  </a:lnTo>
                  <a:lnTo>
                    <a:pt x="0" y="99"/>
                  </a:lnTo>
                  <a:lnTo>
                    <a:pt x="2" y="97"/>
                  </a:lnTo>
                  <a:lnTo>
                    <a:pt x="2" y="97"/>
                  </a:lnTo>
                  <a:lnTo>
                    <a:pt x="2" y="97"/>
                  </a:lnTo>
                  <a:lnTo>
                    <a:pt x="2" y="97"/>
                  </a:lnTo>
                  <a:lnTo>
                    <a:pt x="3" y="97"/>
                  </a:lnTo>
                  <a:lnTo>
                    <a:pt x="3" y="96"/>
                  </a:lnTo>
                  <a:lnTo>
                    <a:pt x="3" y="96"/>
                  </a:lnTo>
                  <a:close/>
                  <a:moveTo>
                    <a:pt x="148" y="93"/>
                  </a:moveTo>
                  <a:lnTo>
                    <a:pt x="148" y="93"/>
                  </a:lnTo>
                  <a:lnTo>
                    <a:pt x="148" y="94"/>
                  </a:lnTo>
                  <a:lnTo>
                    <a:pt x="148" y="94"/>
                  </a:lnTo>
                  <a:lnTo>
                    <a:pt x="148" y="96"/>
                  </a:lnTo>
                  <a:lnTo>
                    <a:pt x="148" y="96"/>
                  </a:lnTo>
                  <a:lnTo>
                    <a:pt x="150" y="94"/>
                  </a:lnTo>
                  <a:lnTo>
                    <a:pt x="148" y="93"/>
                  </a:lnTo>
                  <a:lnTo>
                    <a:pt x="148" y="93"/>
                  </a:lnTo>
                  <a:close/>
                  <a:moveTo>
                    <a:pt x="2753" y="90"/>
                  </a:moveTo>
                  <a:lnTo>
                    <a:pt x="2757" y="91"/>
                  </a:lnTo>
                  <a:lnTo>
                    <a:pt x="2757" y="91"/>
                  </a:lnTo>
                  <a:lnTo>
                    <a:pt x="2760" y="91"/>
                  </a:lnTo>
                  <a:lnTo>
                    <a:pt x="2760" y="93"/>
                  </a:lnTo>
                  <a:lnTo>
                    <a:pt x="2760" y="93"/>
                  </a:lnTo>
                  <a:lnTo>
                    <a:pt x="2758" y="93"/>
                  </a:lnTo>
                  <a:lnTo>
                    <a:pt x="2755" y="93"/>
                  </a:lnTo>
                  <a:lnTo>
                    <a:pt x="2753" y="93"/>
                  </a:lnTo>
                  <a:lnTo>
                    <a:pt x="2753" y="90"/>
                  </a:lnTo>
                  <a:lnTo>
                    <a:pt x="2753" y="90"/>
                  </a:lnTo>
                  <a:close/>
                  <a:moveTo>
                    <a:pt x="141" y="83"/>
                  </a:moveTo>
                  <a:lnTo>
                    <a:pt x="141" y="83"/>
                  </a:lnTo>
                  <a:lnTo>
                    <a:pt x="141" y="83"/>
                  </a:lnTo>
                  <a:lnTo>
                    <a:pt x="141" y="83"/>
                  </a:lnTo>
                  <a:lnTo>
                    <a:pt x="142" y="83"/>
                  </a:lnTo>
                  <a:lnTo>
                    <a:pt x="141" y="85"/>
                  </a:lnTo>
                  <a:lnTo>
                    <a:pt x="141" y="85"/>
                  </a:lnTo>
                  <a:lnTo>
                    <a:pt x="142" y="85"/>
                  </a:lnTo>
                  <a:lnTo>
                    <a:pt x="142" y="86"/>
                  </a:lnTo>
                  <a:lnTo>
                    <a:pt x="142" y="86"/>
                  </a:lnTo>
                  <a:lnTo>
                    <a:pt x="144" y="86"/>
                  </a:lnTo>
                  <a:lnTo>
                    <a:pt x="144" y="86"/>
                  </a:lnTo>
                  <a:lnTo>
                    <a:pt x="144" y="88"/>
                  </a:lnTo>
                  <a:lnTo>
                    <a:pt x="145" y="90"/>
                  </a:lnTo>
                  <a:lnTo>
                    <a:pt x="145" y="90"/>
                  </a:lnTo>
                  <a:lnTo>
                    <a:pt x="145" y="90"/>
                  </a:lnTo>
                  <a:lnTo>
                    <a:pt x="145" y="91"/>
                  </a:lnTo>
                  <a:lnTo>
                    <a:pt x="145" y="91"/>
                  </a:lnTo>
                  <a:lnTo>
                    <a:pt x="145" y="90"/>
                  </a:lnTo>
                  <a:lnTo>
                    <a:pt x="147" y="90"/>
                  </a:lnTo>
                  <a:lnTo>
                    <a:pt x="147" y="90"/>
                  </a:lnTo>
                  <a:lnTo>
                    <a:pt x="147" y="88"/>
                  </a:lnTo>
                  <a:lnTo>
                    <a:pt x="145" y="88"/>
                  </a:lnTo>
                  <a:lnTo>
                    <a:pt x="145" y="86"/>
                  </a:lnTo>
                  <a:lnTo>
                    <a:pt x="145" y="86"/>
                  </a:lnTo>
                  <a:lnTo>
                    <a:pt x="147" y="86"/>
                  </a:lnTo>
                  <a:lnTo>
                    <a:pt x="147" y="86"/>
                  </a:lnTo>
                  <a:lnTo>
                    <a:pt x="147" y="86"/>
                  </a:lnTo>
                  <a:lnTo>
                    <a:pt x="148" y="88"/>
                  </a:lnTo>
                  <a:lnTo>
                    <a:pt x="148" y="88"/>
                  </a:lnTo>
                  <a:lnTo>
                    <a:pt x="150" y="86"/>
                  </a:lnTo>
                  <a:lnTo>
                    <a:pt x="150" y="88"/>
                  </a:lnTo>
                  <a:lnTo>
                    <a:pt x="150" y="88"/>
                  </a:lnTo>
                  <a:lnTo>
                    <a:pt x="150" y="88"/>
                  </a:lnTo>
                  <a:lnTo>
                    <a:pt x="150" y="88"/>
                  </a:lnTo>
                  <a:lnTo>
                    <a:pt x="148" y="88"/>
                  </a:lnTo>
                  <a:lnTo>
                    <a:pt x="148" y="88"/>
                  </a:lnTo>
                  <a:lnTo>
                    <a:pt x="148" y="88"/>
                  </a:lnTo>
                  <a:lnTo>
                    <a:pt x="147" y="88"/>
                  </a:lnTo>
                  <a:lnTo>
                    <a:pt x="147" y="90"/>
                  </a:lnTo>
                  <a:lnTo>
                    <a:pt x="147" y="90"/>
                  </a:lnTo>
                  <a:lnTo>
                    <a:pt x="148" y="90"/>
                  </a:lnTo>
                  <a:lnTo>
                    <a:pt x="148" y="91"/>
                  </a:lnTo>
                  <a:lnTo>
                    <a:pt x="148" y="91"/>
                  </a:lnTo>
                  <a:lnTo>
                    <a:pt x="150" y="91"/>
                  </a:lnTo>
                  <a:lnTo>
                    <a:pt x="150" y="93"/>
                  </a:lnTo>
                  <a:lnTo>
                    <a:pt x="152" y="94"/>
                  </a:lnTo>
                  <a:lnTo>
                    <a:pt x="152" y="94"/>
                  </a:lnTo>
                  <a:lnTo>
                    <a:pt x="152" y="96"/>
                  </a:lnTo>
                  <a:lnTo>
                    <a:pt x="152" y="96"/>
                  </a:lnTo>
                  <a:lnTo>
                    <a:pt x="150" y="96"/>
                  </a:lnTo>
                  <a:lnTo>
                    <a:pt x="148" y="97"/>
                  </a:lnTo>
                  <a:lnTo>
                    <a:pt x="148" y="99"/>
                  </a:lnTo>
                  <a:lnTo>
                    <a:pt x="147" y="99"/>
                  </a:lnTo>
                  <a:lnTo>
                    <a:pt x="147" y="99"/>
                  </a:lnTo>
                  <a:lnTo>
                    <a:pt x="145" y="99"/>
                  </a:lnTo>
                  <a:lnTo>
                    <a:pt x="145" y="97"/>
                  </a:lnTo>
                  <a:lnTo>
                    <a:pt x="145" y="96"/>
                  </a:lnTo>
                  <a:lnTo>
                    <a:pt x="145" y="94"/>
                  </a:lnTo>
                  <a:lnTo>
                    <a:pt x="144" y="96"/>
                  </a:lnTo>
                  <a:lnTo>
                    <a:pt x="144" y="96"/>
                  </a:lnTo>
                  <a:lnTo>
                    <a:pt x="144" y="96"/>
                  </a:lnTo>
                  <a:lnTo>
                    <a:pt x="144" y="97"/>
                  </a:lnTo>
                  <a:lnTo>
                    <a:pt x="144" y="97"/>
                  </a:lnTo>
                  <a:lnTo>
                    <a:pt x="142" y="96"/>
                  </a:lnTo>
                  <a:lnTo>
                    <a:pt x="142" y="94"/>
                  </a:lnTo>
                  <a:lnTo>
                    <a:pt x="141" y="94"/>
                  </a:lnTo>
                  <a:lnTo>
                    <a:pt x="141" y="93"/>
                  </a:lnTo>
                  <a:lnTo>
                    <a:pt x="141" y="93"/>
                  </a:lnTo>
                  <a:lnTo>
                    <a:pt x="141" y="91"/>
                  </a:lnTo>
                  <a:lnTo>
                    <a:pt x="141" y="90"/>
                  </a:lnTo>
                  <a:lnTo>
                    <a:pt x="139" y="90"/>
                  </a:lnTo>
                  <a:lnTo>
                    <a:pt x="139" y="90"/>
                  </a:lnTo>
                  <a:lnTo>
                    <a:pt x="139" y="88"/>
                  </a:lnTo>
                  <a:lnTo>
                    <a:pt x="137" y="88"/>
                  </a:lnTo>
                  <a:lnTo>
                    <a:pt x="137" y="86"/>
                  </a:lnTo>
                  <a:lnTo>
                    <a:pt x="137" y="86"/>
                  </a:lnTo>
                  <a:lnTo>
                    <a:pt x="137" y="85"/>
                  </a:lnTo>
                  <a:lnTo>
                    <a:pt x="137" y="85"/>
                  </a:lnTo>
                  <a:lnTo>
                    <a:pt x="137" y="85"/>
                  </a:lnTo>
                  <a:lnTo>
                    <a:pt x="137" y="85"/>
                  </a:lnTo>
                  <a:lnTo>
                    <a:pt x="137" y="83"/>
                  </a:lnTo>
                  <a:lnTo>
                    <a:pt x="137" y="83"/>
                  </a:lnTo>
                  <a:lnTo>
                    <a:pt x="137" y="83"/>
                  </a:lnTo>
                  <a:lnTo>
                    <a:pt x="139" y="83"/>
                  </a:lnTo>
                  <a:lnTo>
                    <a:pt x="139" y="83"/>
                  </a:lnTo>
                  <a:lnTo>
                    <a:pt x="141" y="83"/>
                  </a:lnTo>
                  <a:close/>
                  <a:moveTo>
                    <a:pt x="576" y="80"/>
                  </a:moveTo>
                  <a:lnTo>
                    <a:pt x="576" y="80"/>
                  </a:lnTo>
                  <a:lnTo>
                    <a:pt x="576" y="82"/>
                  </a:lnTo>
                  <a:lnTo>
                    <a:pt x="576" y="82"/>
                  </a:lnTo>
                  <a:lnTo>
                    <a:pt x="576" y="82"/>
                  </a:lnTo>
                  <a:lnTo>
                    <a:pt x="576" y="80"/>
                  </a:lnTo>
                  <a:lnTo>
                    <a:pt x="576" y="80"/>
                  </a:lnTo>
                  <a:lnTo>
                    <a:pt x="576" y="80"/>
                  </a:lnTo>
                  <a:close/>
                  <a:moveTo>
                    <a:pt x="2821" y="79"/>
                  </a:moveTo>
                  <a:lnTo>
                    <a:pt x="2823" y="79"/>
                  </a:lnTo>
                  <a:lnTo>
                    <a:pt x="2824" y="79"/>
                  </a:lnTo>
                  <a:lnTo>
                    <a:pt x="2826" y="80"/>
                  </a:lnTo>
                  <a:lnTo>
                    <a:pt x="2828" y="80"/>
                  </a:lnTo>
                  <a:lnTo>
                    <a:pt x="2829" y="80"/>
                  </a:lnTo>
                  <a:lnTo>
                    <a:pt x="2831" y="80"/>
                  </a:lnTo>
                  <a:lnTo>
                    <a:pt x="2831" y="82"/>
                  </a:lnTo>
                  <a:lnTo>
                    <a:pt x="2829" y="82"/>
                  </a:lnTo>
                  <a:lnTo>
                    <a:pt x="2829" y="82"/>
                  </a:lnTo>
                  <a:lnTo>
                    <a:pt x="2828" y="82"/>
                  </a:lnTo>
                  <a:lnTo>
                    <a:pt x="2826" y="82"/>
                  </a:lnTo>
                  <a:lnTo>
                    <a:pt x="2824" y="82"/>
                  </a:lnTo>
                  <a:lnTo>
                    <a:pt x="2821" y="83"/>
                  </a:lnTo>
                  <a:lnTo>
                    <a:pt x="2821" y="83"/>
                  </a:lnTo>
                  <a:lnTo>
                    <a:pt x="2821" y="82"/>
                  </a:lnTo>
                  <a:lnTo>
                    <a:pt x="2821" y="82"/>
                  </a:lnTo>
                  <a:lnTo>
                    <a:pt x="2821" y="82"/>
                  </a:lnTo>
                  <a:lnTo>
                    <a:pt x="2821" y="80"/>
                  </a:lnTo>
                  <a:lnTo>
                    <a:pt x="2821" y="80"/>
                  </a:lnTo>
                  <a:lnTo>
                    <a:pt x="2821" y="79"/>
                  </a:lnTo>
                  <a:lnTo>
                    <a:pt x="2821" y="79"/>
                  </a:lnTo>
                  <a:close/>
                  <a:moveTo>
                    <a:pt x="30" y="75"/>
                  </a:moveTo>
                  <a:lnTo>
                    <a:pt x="30" y="75"/>
                  </a:lnTo>
                  <a:lnTo>
                    <a:pt x="32" y="75"/>
                  </a:lnTo>
                  <a:lnTo>
                    <a:pt x="32" y="75"/>
                  </a:lnTo>
                  <a:lnTo>
                    <a:pt x="32" y="77"/>
                  </a:lnTo>
                  <a:lnTo>
                    <a:pt x="30" y="79"/>
                  </a:lnTo>
                  <a:lnTo>
                    <a:pt x="30" y="80"/>
                  </a:lnTo>
                  <a:lnTo>
                    <a:pt x="30" y="80"/>
                  </a:lnTo>
                  <a:lnTo>
                    <a:pt x="30" y="80"/>
                  </a:lnTo>
                  <a:lnTo>
                    <a:pt x="29" y="80"/>
                  </a:lnTo>
                  <a:lnTo>
                    <a:pt x="29" y="79"/>
                  </a:lnTo>
                  <a:lnTo>
                    <a:pt x="29" y="77"/>
                  </a:lnTo>
                  <a:lnTo>
                    <a:pt x="29" y="75"/>
                  </a:lnTo>
                  <a:lnTo>
                    <a:pt x="30" y="75"/>
                  </a:lnTo>
                  <a:lnTo>
                    <a:pt x="30" y="75"/>
                  </a:lnTo>
                  <a:close/>
                  <a:moveTo>
                    <a:pt x="3026" y="75"/>
                  </a:moveTo>
                  <a:lnTo>
                    <a:pt x="3028" y="75"/>
                  </a:lnTo>
                  <a:lnTo>
                    <a:pt x="3033" y="77"/>
                  </a:lnTo>
                  <a:lnTo>
                    <a:pt x="3034" y="79"/>
                  </a:lnTo>
                  <a:lnTo>
                    <a:pt x="3034" y="80"/>
                  </a:lnTo>
                  <a:lnTo>
                    <a:pt x="3033" y="79"/>
                  </a:lnTo>
                  <a:lnTo>
                    <a:pt x="3029" y="79"/>
                  </a:lnTo>
                  <a:lnTo>
                    <a:pt x="3026" y="79"/>
                  </a:lnTo>
                  <a:lnTo>
                    <a:pt x="3025" y="80"/>
                  </a:lnTo>
                  <a:lnTo>
                    <a:pt x="3025" y="80"/>
                  </a:lnTo>
                  <a:lnTo>
                    <a:pt x="3025" y="79"/>
                  </a:lnTo>
                  <a:lnTo>
                    <a:pt x="3026" y="77"/>
                  </a:lnTo>
                  <a:lnTo>
                    <a:pt x="3026" y="75"/>
                  </a:lnTo>
                  <a:lnTo>
                    <a:pt x="3026" y="75"/>
                  </a:lnTo>
                  <a:close/>
                  <a:moveTo>
                    <a:pt x="161" y="74"/>
                  </a:moveTo>
                  <a:lnTo>
                    <a:pt x="161" y="74"/>
                  </a:lnTo>
                  <a:lnTo>
                    <a:pt x="163" y="75"/>
                  </a:lnTo>
                  <a:lnTo>
                    <a:pt x="163" y="75"/>
                  </a:lnTo>
                  <a:lnTo>
                    <a:pt x="163" y="77"/>
                  </a:lnTo>
                  <a:lnTo>
                    <a:pt x="161" y="79"/>
                  </a:lnTo>
                  <a:lnTo>
                    <a:pt x="161" y="79"/>
                  </a:lnTo>
                  <a:lnTo>
                    <a:pt x="161" y="79"/>
                  </a:lnTo>
                  <a:lnTo>
                    <a:pt x="161" y="79"/>
                  </a:lnTo>
                  <a:lnTo>
                    <a:pt x="161" y="79"/>
                  </a:lnTo>
                  <a:lnTo>
                    <a:pt x="160" y="77"/>
                  </a:lnTo>
                  <a:lnTo>
                    <a:pt x="161" y="75"/>
                  </a:lnTo>
                  <a:lnTo>
                    <a:pt x="161" y="75"/>
                  </a:lnTo>
                  <a:lnTo>
                    <a:pt x="161" y="74"/>
                  </a:lnTo>
                  <a:close/>
                  <a:moveTo>
                    <a:pt x="2050" y="72"/>
                  </a:moveTo>
                  <a:lnTo>
                    <a:pt x="2052" y="72"/>
                  </a:lnTo>
                  <a:lnTo>
                    <a:pt x="2052" y="74"/>
                  </a:lnTo>
                  <a:lnTo>
                    <a:pt x="2052" y="75"/>
                  </a:lnTo>
                  <a:lnTo>
                    <a:pt x="2052" y="75"/>
                  </a:lnTo>
                  <a:lnTo>
                    <a:pt x="2052" y="75"/>
                  </a:lnTo>
                  <a:lnTo>
                    <a:pt x="2049" y="74"/>
                  </a:lnTo>
                  <a:lnTo>
                    <a:pt x="2047" y="72"/>
                  </a:lnTo>
                  <a:lnTo>
                    <a:pt x="2049" y="72"/>
                  </a:lnTo>
                  <a:lnTo>
                    <a:pt x="2050" y="72"/>
                  </a:lnTo>
                  <a:lnTo>
                    <a:pt x="2050" y="72"/>
                  </a:lnTo>
                  <a:close/>
                  <a:moveTo>
                    <a:pt x="2600" y="71"/>
                  </a:moveTo>
                  <a:lnTo>
                    <a:pt x="2602" y="72"/>
                  </a:lnTo>
                  <a:lnTo>
                    <a:pt x="2604" y="74"/>
                  </a:lnTo>
                  <a:lnTo>
                    <a:pt x="2604" y="75"/>
                  </a:lnTo>
                  <a:lnTo>
                    <a:pt x="2604" y="75"/>
                  </a:lnTo>
                  <a:lnTo>
                    <a:pt x="2605" y="77"/>
                  </a:lnTo>
                  <a:lnTo>
                    <a:pt x="2605" y="79"/>
                  </a:lnTo>
                  <a:lnTo>
                    <a:pt x="2607" y="80"/>
                  </a:lnTo>
                  <a:lnTo>
                    <a:pt x="2607" y="80"/>
                  </a:lnTo>
                  <a:lnTo>
                    <a:pt x="2607" y="82"/>
                  </a:lnTo>
                  <a:lnTo>
                    <a:pt x="2605" y="83"/>
                  </a:lnTo>
                  <a:lnTo>
                    <a:pt x="2602" y="83"/>
                  </a:lnTo>
                  <a:lnTo>
                    <a:pt x="2600" y="85"/>
                  </a:lnTo>
                  <a:lnTo>
                    <a:pt x="2600" y="85"/>
                  </a:lnTo>
                  <a:lnTo>
                    <a:pt x="2599" y="83"/>
                  </a:lnTo>
                  <a:lnTo>
                    <a:pt x="2597" y="82"/>
                  </a:lnTo>
                  <a:lnTo>
                    <a:pt x="2596" y="82"/>
                  </a:lnTo>
                  <a:lnTo>
                    <a:pt x="2596" y="82"/>
                  </a:lnTo>
                  <a:lnTo>
                    <a:pt x="2596" y="80"/>
                  </a:lnTo>
                  <a:lnTo>
                    <a:pt x="2596" y="77"/>
                  </a:lnTo>
                  <a:lnTo>
                    <a:pt x="2597" y="74"/>
                  </a:lnTo>
                  <a:lnTo>
                    <a:pt x="2599" y="72"/>
                  </a:lnTo>
                  <a:lnTo>
                    <a:pt x="2600" y="71"/>
                  </a:lnTo>
                  <a:close/>
                  <a:moveTo>
                    <a:pt x="8" y="66"/>
                  </a:moveTo>
                  <a:lnTo>
                    <a:pt x="8" y="68"/>
                  </a:lnTo>
                  <a:lnTo>
                    <a:pt x="8" y="69"/>
                  </a:lnTo>
                  <a:lnTo>
                    <a:pt x="10" y="69"/>
                  </a:lnTo>
                  <a:lnTo>
                    <a:pt x="10" y="72"/>
                  </a:lnTo>
                  <a:lnTo>
                    <a:pt x="10" y="72"/>
                  </a:lnTo>
                  <a:lnTo>
                    <a:pt x="10" y="72"/>
                  </a:lnTo>
                  <a:lnTo>
                    <a:pt x="8" y="71"/>
                  </a:lnTo>
                  <a:lnTo>
                    <a:pt x="8" y="71"/>
                  </a:lnTo>
                  <a:lnTo>
                    <a:pt x="8" y="71"/>
                  </a:lnTo>
                  <a:lnTo>
                    <a:pt x="7" y="69"/>
                  </a:lnTo>
                  <a:lnTo>
                    <a:pt x="7" y="69"/>
                  </a:lnTo>
                  <a:lnTo>
                    <a:pt x="7" y="68"/>
                  </a:lnTo>
                  <a:lnTo>
                    <a:pt x="8" y="66"/>
                  </a:lnTo>
                  <a:lnTo>
                    <a:pt x="8" y="66"/>
                  </a:lnTo>
                  <a:close/>
                  <a:moveTo>
                    <a:pt x="656" y="66"/>
                  </a:moveTo>
                  <a:lnTo>
                    <a:pt x="656" y="66"/>
                  </a:lnTo>
                  <a:lnTo>
                    <a:pt x="656" y="68"/>
                  </a:lnTo>
                  <a:lnTo>
                    <a:pt x="655" y="69"/>
                  </a:lnTo>
                  <a:lnTo>
                    <a:pt x="655" y="69"/>
                  </a:lnTo>
                  <a:lnTo>
                    <a:pt x="655" y="68"/>
                  </a:lnTo>
                  <a:lnTo>
                    <a:pt x="656" y="68"/>
                  </a:lnTo>
                  <a:lnTo>
                    <a:pt x="656" y="68"/>
                  </a:lnTo>
                  <a:lnTo>
                    <a:pt x="656" y="66"/>
                  </a:lnTo>
                  <a:close/>
                  <a:moveTo>
                    <a:pt x="2902" y="64"/>
                  </a:moveTo>
                  <a:lnTo>
                    <a:pt x="2900" y="66"/>
                  </a:lnTo>
                  <a:lnTo>
                    <a:pt x="2900" y="66"/>
                  </a:lnTo>
                  <a:lnTo>
                    <a:pt x="2900" y="66"/>
                  </a:lnTo>
                  <a:lnTo>
                    <a:pt x="2903" y="66"/>
                  </a:lnTo>
                  <a:lnTo>
                    <a:pt x="2903" y="68"/>
                  </a:lnTo>
                  <a:lnTo>
                    <a:pt x="2900" y="68"/>
                  </a:lnTo>
                  <a:lnTo>
                    <a:pt x="2899" y="69"/>
                  </a:lnTo>
                  <a:lnTo>
                    <a:pt x="2897" y="69"/>
                  </a:lnTo>
                  <a:lnTo>
                    <a:pt x="2897" y="71"/>
                  </a:lnTo>
                  <a:lnTo>
                    <a:pt x="2897" y="71"/>
                  </a:lnTo>
                  <a:lnTo>
                    <a:pt x="2894" y="72"/>
                  </a:lnTo>
                  <a:lnTo>
                    <a:pt x="2892" y="74"/>
                  </a:lnTo>
                  <a:lnTo>
                    <a:pt x="2891" y="74"/>
                  </a:lnTo>
                  <a:lnTo>
                    <a:pt x="2886" y="74"/>
                  </a:lnTo>
                  <a:lnTo>
                    <a:pt x="2884" y="74"/>
                  </a:lnTo>
                  <a:lnTo>
                    <a:pt x="2883" y="74"/>
                  </a:lnTo>
                  <a:lnTo>
                    <a:pt x="2878" y="72"/>
                  </a:lnTo>
                  <a:lnTo>
                    <a:pt x="2875" y="71"/>
                  </a:lnTo>
                  <a:lnTo>
                    <a:pt x="2875" y="71"/>
                  </a:lnTo>
                  <a:lnTo>
                    <a:pt x="2873" y="71"/>
                  </a:lnTo>
                  <a:lnTo>
                    <a:pt x="2873" y="71"/>
                  </a:lnTo>
                  <a:lnTo>
                    <a:pt x="2873" y="69"/>
                  </a:lnTo>
                  <a:lnTo>
                    <a:pt x="2873" y="69"/>
                  </a:lnTo>
                  <a:lnTo>
                    <a:pt x="2876" y="69"/>
                  </a:lnTo>
                  <a:lnTo>
                    <a:pt x="2880" y="68"/>
                  </a:lnTo>
                  <a:lnTo>
                    <a:pt x="2883" y="66"/>
                  </a:lnTo>
                  <a:lnTo>
                    <a:pt x="2886" y="66"/>
                  </a:lnTo>
                  <a:lnTo>
                    <a:pt x="2889" y="66"/>
                  </a:lnTo>
                  <a:lnTo>
                    <a:pt x="2892" y="66"/>
                  </a:lnTo>
                  <a:lnTo>
                    <a:pt x="2894" y="64"/>
                  </a:lnTo>
                  <a:lnTo>
                    <a:pt x="2899" y="64"/>
                  </a:lnTo>
                  <a:lnTo>
                    <a:pt x="2902" y="64"/>
                  </a:lnTo>
                  <a:close/>
                  <a:moveTo>
                    <a:pt x="658" y="61"/>
                  </a:moveTo>
                  <a:lnTo>
                    <a:pt x="658" y="61"/>
                  </a:lnTo>
                  <a:lnTo>
                    <a:pt x="659" y="64"/>
                  </a:lnTo>
                  <a:lnTo>
                    <a:pt x="659" y="68"/>
                  </a:lnTo>
                  <a:lnTo>
                    <a:pt x="659" y="69"/>
                  </a:lnTo>
                  <a:lnTo>
                    <a:pt x="659" y="69"/>
                  </a:lnTo>
                  <a:lnTo>
                    <a:pt x="659" y="69"/>
                  </a:lnTo>
                  <a:lnTo>
                    <a:pt x="659" y="66"/>
                  </a:lnTo>
                  <a:lnTo>
                    <a:pt x="658" y="64"/>
                  </a:lnTo>
                  <a:lnTo>
                    <a:pt x="658" y="61"/>
                  </a:lnTo>
                  <a:close/>
                  <a:moveTo>
                    <a:pt x="653" y="61"/>
                  </a:moveTo>
                  <a:lnTo>
                    <a:pt x="655" y="61"/>
                  </a:lnTo>
                  <a:lnTo>
                    <a:pt x="653" y="63"/>
                  </a:lnTo>
                  <a:lnTo>
                    <a:pt x="653" y="63"/>
                  </a:lnTo>
                  <a:lnTo>
                    <a:pt x="653" y="64"/>
                  </a:lnTo>
                  <a:lnTo>
                    <a:pt x="653" y="64"/>
                  </a:lnTo>
                  <a:lnTo>
                    <a:pt x="653" y="64"/>
                  </a:lnTo>
                  <a:lnTo>
                    <a:pt x="653" y="63"/>
                  </a:lnTo>
                  <a:lnTo>
                    <a:pt x="653" y="63"/>
                  </a:lnTo>
                  <a:lnTo>
                    <a:pt x="653" y="61"/>
                  </a:lnTo>
                  <a:close/>
                  <a:moveTo>
                    <a:pt x="664" y="61"/>
                  </a:moveTo>
                  <a:lnTo>
                    <a:pt x="666" y="63"/>
                  </a:lnTo>
                  <a:lnTo>
                    <a:pt x="666" y="63"/>
                  </a:lnTo>
                  <a:lnTo>
                    <a:pt x="666" y="63"/>
                  </a:lnTo>
                  <a:lnTo>
                    <a:pt x="664" y="63"/>
                  </a:lnTo>
                  <a:lnTo>
                    <a:pt x="664" y="61"/>
                  </a:lnTo>
                  <a:lnTo>
                    <a:pt x="664" y="61"/>
                  </a:lnTo>
                  <a:close/>
                  <a:moveTo>
                    <a:pt x="661" y="61"/>
                  </a:moveTo>
                  <a:lnTo>
                    <a:pt x="663" y="64"/>
                  </a:lnTo>
                  <a:lnTo>
                    <a:pt x="663" y="66"/>
                  </a:lnTo>
                  <a:lnTo>
                    <a:pt x="664" y="66"/>
                  </a:lnTo>
                  <a:lnTo>
                    <a:pt x="664" y="68"/>
                  </a:lnTo>
                  <a:lnTo>
                    <a:pt x="664" y="69"/>
                  </a:lnTo>
                  <a:lnTo>
                    <a:pt x="664" y="68"/>
                  </a:lnTo>
                  <a:lnTo>
                    <a:pt x="663" y="66"/>
                  </a:lnTo>
                  <a:lnTo>
                    <a:pt x="661" y="63"/>
                  </a:lnTo>
                  <a:lnTo>
                    <a:pt x="661" y="61"/>
                  </a:lnTo>
                  <a:lnTo>
                    <a:pt x="661" y="61"/>
                  </a:lnTo>
                  <a:close/>
                  <a:moveTo>
                    <a:pt x="666" y="60"/>
                  </a:moveTo>
                  <a:lnTo>
                    <a:pt x="667" y="61"/>
                  </a:lnTo>
                  <a:lnTo>
                    <a:pt x="667" y="63"/>
                  </a:lnTo>
                  <a:lnTo>
                    <a:pt x="669" y="63"/>
                  </a:lnTo>
                  <a:lnTo>
                    <a:pt x="667" y="63"/>
                  </a:lnTo>
                  <a:lnTo>
                    <a:pt x="666" y="61"/>
                  </a:lnTo>
                  <a:lnTo>
                    <a:pt x="666" y="60"/>
                  </a:lnTo>
                  <a:close/>
                  <a:moveTo>
                    <a:pt x="629" y="58"/>
                  </a:moveTo>
                  <a:lnTo>
                    <a:pt x="628" y="58"/>
                  </a:lnTo>
                  <a:lnTo>
                    <a:pt x="628" y="60"/>
                  </a:lnTo>
                  <a:lnTo>
                    <a:pt x="628" y="60"/>
                  </a:lnTo>
                  <a:lnTo>
                    <a:pt x="629" y="60"/>
                  </a:lnTo>
                  <a:lnTo>
                    <a:pt x="629" y="60"/>
                  </a:lnTo>
                  <a:lnTo>
                    <a:pt x="629" y="60"/>
                  </a:lnTo>
                  <a:lnTo>
                    <a:pt x="629" y="58"/>
                  </a:lnTo>
                  <a:lnTo>
                    <a:pt x="629" y="58"/>
                  </a:lnTo>
                  <a:lnTo>
                    <a:pt x="629" y="58"/>
                  </a:lnTo>
                  <a:close/>
                  <a:moveTo>
                    <a:pt x="628" y="58"/>
                  </a:moveTo>
                  <a:lnTo>
                    <a:pt x="629" y="58"/>
                  </a:lnTo>
                  <a:lnTo>
                    <a:pt x="631" y="58"/>
                  </a:lnTo>
                  <a:lnTo>
                    <a:pt x="629" y="60"/>
                  </a:lnTo>
                  <a:lnTo>
                    <a:pt x="629" y="60"/>
                  </a:lnTo>
                  <a:lnTo>
                    <a:pt x="629" y="60"/>
                  </a:lnTo>
                  <a:lnTo>
                    <a:pt x="631" y="61"/>
                  </a:lnTo>
                  <a:lnTo>
                    <a:pt x="631" y="63"/>
                  </a:lnTo>
                  <a:lnTo>
                    <a:pt x="631" y="63"/>
                  </a:lnTo>
                  <a:lnTo>
                    <a:pt x="629" y="64"/>
                  </a:lnTo>
                  <a:lnTo>
                    <a:pt x="629" y="64"/>
                  </a:lnTo>
                  <a:lnTo>
                    <a:pt x="628" y="64"/>
                  </a:lnTo>
                  <a:lnTo>
                    <a:pt x="626" y="66"/>
                  </a:lnTo>
                  <a:lnTo>
                    <a:pt x="626" y="68"/>
                  </a:lnTo>
                  <a:lnTo>
                    <a:pt x="625" y="68"/>
                  </a:lnTo>
                  <a:lnTo>
                    <a:pt x="623" y="69"/>
                  </a:lnTo>
                  <a:lnTo>
                    <a:pt x="622" y="71"/>
                  </a:lnTo>
                  <a:lnTo>
                    <a:pt x="618" y="72"/>
                  </a:lnTo>
                  <a:lnTo>
                    <a:pt x="614" y="74"/>
                  </a:lnTo>
                  <a:lnTo>
                    <a:pt x="612" y="75"/>
                  </a:lnTo>
                  <a:lnTo>
                    <a:pt x="612" y="75"/>
                  </a:lnTo>
                  <a:lnTo>
                    <a:pt x="611" y="75"/>
                  </a:lnTo>
                  <a:lnTo>
                    <a:pt x="609" y="75"/>
                  </a:lnTo>
                  <a:lnTo>
                    <a:pt x="601" y="79"/>
                  </a:lnTo>
                  <a:lnTo>
                    <a:pt x="596" y="80"/>
                  </a:lnTo>
                  <a:lnTo>
                    <a:pt x="593" y="83"/>
                  </a:lnTo>
                  <a:lnTo>
                    <a:pt x="590" y="85"/>
                  </a:lnTo>
                  <a:lnTo>
                    <a:pt x="590" y="85"/>
                  </a:lnTo>
                  <a:lnTo>
                    <a:pt x="588" y="85"/>
                  </a:lnTo>
                  <a:lnTo>
                    <a:pt x="585" y="85"/>
                  </a:lnTo>
                  <a:lnTo>
                    <a:pt x="584" y="85"/>
                  </a:lnTo>
                  <a:lnTo>
                    <a:pt x="581" y="86"/>
                  </a:lnTo>
                  <a:lnTo>
                    <a:pt x="581" y="86"/>
                  </a:lnTo>
                  <a:lnTo>
                    <a:pt x="579" y="86"/>
                  </a:lnTo>
                  <a:lnTo>
                    <a:pt x="579" y="88"/>
                  </a:lnTo>
                  <a:lnTo>
                    <a:pt x="577" y="86"/>
                  </a:lnTo>
                  <a:lnTo>
                    <a:pt x="576" y="86"/>
                  </a:lnTo>
                  <a:lnTo>
                    <a:pt x="576" y="86"/>
                  </a:lnTo>
                  <a:lnTo>
                    <a:pt x="576" y="86"/>
                  </a:lnTo>
                  <a:lnTo>
                    <a:pt x="574" y="86"/>
                  </a:lnTo>
                  <a:lnTo>
                    <a:pt x="574" y="86"/>
                  </a:lnTo>
                  <a:lnTo>
                    <a:pt x="573" y="86"/>
                  </a:lnTo>
                  <a:lnTo>
                    <a:pt x="571" y="86"/>
                  </a:lnTo>
                  <a:lnTo>
                    <a:pt x="571" y="86"/>
                  </a:lnTo>
                  <a:lnTo>
                    <a:pt x="571" y="86"/>
                  </a:lnTo>
                  <a:lnTo>
                    <a:pt x="576" y="85"/>
                  </a:lnTo>
                  <a:lnTo>
                    <a:pt x="576" y="85"/>
                  </a:lnTo>
                  <a:lnTo>
                    <a:pt x="574" y="85"/>
                  </a:lnTo>
                  <a:lnTo>
                    <a:pt x="573" y="85"/>
                  </a:lnTo>
                  <a:lnTo>
                    <a:pt x="573" y="85"/>
                  </a:lnTo>
                  <a:lnTo>
                    <a:pt x="573" y="85"/>
                  </a:lnTo>
                  <a:lnTo>
                    <a:pt x="573" y="85"/>
                  </a:lnTo>
                  <a:lnTo>
                    <a:pt x="571" y="85"/>
                  </a:lnTo>
                  <a:lnTo>
                    <a:pt x="571" y="85"/>
                  </a:lnTo>
                  <a:lnTo>
                    <a:pt x="570" y="83"/>
                  </a:lnTo>
                  <a:lnTo>
                    <a:pt x="568" y="83"/>
                  </a:lnTo>
                  <a:lnTo>
                    <a:pt x="566" y="82"/>
                  </a:lnTo>
                  <a:lnTo>
                    <a:pt x="566" y="82"/>
                  </a:lnTo>
                  <a:lnTo>
                    <a:pt x="565" y="82"/>
                  </a:lnTo>
                  <a:lnTo>
                    <a:pt x="565" y="82"/>
                  </a:lnTo>
                  <a:lnTo>
                    <a:pt x="565" y="82"/>
                  </a:lnTo>
                  <a:lnTo>
                    <a:pt x="566" y="79"/>
                  </a:lnTo>
                  <a:lnTo>
                    <a:pt x="566" y="79"/>
                  </a:lnTo>
                  <a:lnTo>
                    <a:pt x="566" y="79"/>
                  </a:lnTo>
                  <a:lnTo>
                    <a:pt x="566" y="79"/>
                  </a:lnTo>
                  <a:lnTo>
                    <a:pt x="566" y="79"/>
                  </a:lnTo>
                  <a:lnTo>
                    <a:pt x="566" y="77"/>
                  </a:lnTo>
                  <a:lnTo>
                    <a:pt x="568" y="77"/>
                  </a:lnTo>
                  <a:lnTo>
                    <a:pt x="568" y="77"/>
                  </a:lnTo>
                  <a:lnTo>
                    <a:pt x="568" y="75"/>
                  </a:lnTo>
                  <a:lnTo>
                    <a:pt x="568" y="75"/>
                  </a:lnTo>
                  <a:lnTo>
                    <a:pt x="568" y="74"/>
                  </a:lnTo>
                  <a:lnTo>
                    <a:pt x="570" y="72"/>
                  </a:lnTo>
                  <a:lnTo>
                    <a:pt x="570" y="72"/>
                  </a:lnTo>
                  <a:lnTo>
                    <a:pt x="570" y="71"/>
                  </a:lnTo>
                  <a:lnTo>
                    <a:pt x="571" y="71"/>
                  </a:lnTo>
                  <a:lnTo>
                    <a:pt x="573" y="71"/>
                  </a:lnTo>
                  <a:lnTo>
                    <a:pt x="573" y="71"/>
                  </a:lnTo>
                  <a:lnTo>
                    <a:pt x="573" y="69"/>
                  </a:lnTo>
                  <a:lnTo>
                    <a:pt x="573" y="68"/>
                  </a:lnTo>
                  <a:lnTo>
                    <a:pt x="573" y="68"/>
                  </a:lnTo>
                  <a:lnTo>
                    <a:pt x="574" y="66"/>
                  </a:lnTo>
                  <a:lnTo>
                    <a:pt x="574" y="66"/>
                  </a:lnTo>
                  <a:lnTo>
                    <a:pt x="574" y="66"/>
                  </a:lnTo>
                  <a:lnTo>
                    <a:pt x="574" y="66"/>
                  </a:lnTo>
                  <a:lnTo>
                    <a:pt x="574" y="64"/>
                  </a:lnTo>
                  <a:lnTo>
                    <a:pt x="576" y="64"/>
                  </a:lnTo>
                  <a:lnTo>
                    <a:pt x="576" y="64"/>
                  </a:lnTo>
                  <a:lnTo>
                    <a:pt x="576" y="66"/>
                  </a:lnTo>
                  <a:lnTo>
                    <a:pt x="576" y="66"/>
                  </a:lnTo>
                  <a:lnTo>
                    <a:pt x="576" y="68"/>
                  </a:lnTo>
                  <a:lnTo>
                    <a:pt x="576" y="68"/>
                  </a:lnTo>
                  <a:lnTo>
                    <a:pt x="576" y="68"/>
                  </a:lnTo>
                  <a:lnTo>
                    <a:pt x="576" y="68"/>
                  </a:lnTo>
                  <a:lnTo>
                    <a:pt x="579" y="68"/>
                  </a:lnTo>
                  <a:lnTo>
                    <a:pt x="579" y="68"/>
                  </a:lnTo>
                  <a:lnTo>
                    <a:pt x="579" y="68"/>
                  </a:lnTo>
                  <a:lnTo>
                    <a:pt x="579" y="69"/>
                  </a:lnTo>
                  <a:lnTo>
                    <a:pt x="579" y="69"/>
                  </a:lnTo>
                  <a:lnTo>
                    <a:pt x="579" y="71"/>
                  </a:lnTo>
                  <a:lnTo>
                    <a:pt x="579" y="71"/>
                  </a:lnTo>
                  <a:lnTo>
                    <a:pt x="577" y="71"/>
                  </a:lnTo>
                  <a:lnTo>
                    <a:pt x="577" y="71"/>
                  </a:lnTo>
                  <a:lnTo>
                    <a:pt x="573" y="71"/>
                  </a:lnTo>
                  <a:lnTo>
                    <a:pt x="571" y="71"/>
                  </a:lnTo>
                  <a:lnTo>
                    <a:pt x="571" y="72"/>
                  </a:lnTo>
                  <a:lnTo>
                    <a:pt x="570" y="72"/>
                  </a:lnTo>
                  <a:lnTo>
                    <a:pt x="570" y="72"/>
                  </a:lnTo>
                  <a:lnTo>
                    <a:pt x="570" y="74"/>
                  </a:lnTo>
                  <a:lnTo>
                    <a:pt x="570" y="75"/>
                  </a:lnTo>
                  <a:lnTo>
                    <a:pt x="570" y="75"/>
                  </a:lnTo>
                  <a:lnTo>
                    <a:pt x="570" y="75"/>
                  </a:lnTo>
                  <a:lnTo>
                    <a:pt x="571" y="77"/>
                  </a:lnTo>
                  <a:lnTo>
                    <a:pt x="573" y="77"/>
                  </a:lnTo>
                  <a:lnTo>
                    <a:pt x="576" y="77"/>
                  </a:lnTo>
                  <a:lnTo>
                    <a:pt x="576" y="77"/>
                  </a:lnTo>
                  <a:lnTo>
                    <a:pt x="577" y="77"/>
                  </a:lnTo>
                  <a:lnTo>
                    <a:pt x="577" y="77"/>
                  </a:lnTo>
                  <a:lnTo>
                    <a:pt x="577" y="79"/>
                  </a:lnTo>
                  <a:lnTo>
                    <a:pt x="579" y="79"/>
                  </a:lnTo>
                  <a:lnTo>
                    <a:pt x="579" y="77"/>
                  </a:lnTo>
                  <a:lnTo>
                    <a:pt x="579" y="75"/>
                  </a:lnTo>
                  <a:lnTo>
                    <a:pt x="579" y="75"/>
                  </a:lnTo>
                  <a:lnTo>
                    <a:pt x="581" y="74"/>
                  </a:lnTo>
                  <a:lnTo>
                    <a:pt x="584" y="72"/>
                  </a:lnTo>
                  <a:lnTo>
                    <a:pt x="585" y="72"/>
                  </a:lnTo>
                  <a:lnTo>
                    <a:pt x="587" y="72"/>
                  </a:lnTo>
                  <a:lnTo>
                    <a:pt x="587" y="72"/>
                  </a:lnTo>
                  <a:lnTo>
                    <a:pt x="587" y="71"/>
                  </a:lnTo>
                  <a:lnTo>
                    <a:pt x="587" y="72"/>
                  </a:lnTo>
                  <a:lnTo>
                    <a:pt x="587" y="72"/>
                  </a:lnTo>
                  <a:lnTo>
                    <a:pt x="587" y="72"/>
                  </a:lnTo>
                  <a:lnTo>
                    <a:pt x="587" y="72"/>
                  </a:lnTo>
                  <a:lnTo>
                    <a:pt x="588" y="72"/>
                  </a:lnTo>
                  <a:lnTo>
                    <a:pt x="588" y="71"/>
                  </a:lnTo>
                  <a:lnTo>
                    <a:pt x="590" y="69"/>
                  </a:lnTo>
                  <a:lnTo>
                    <a:pt x="593" y="66"/>
                  </a:lnTo>
                  <a:lnTo>
                    <a:pt x="595" y="66"/>
                  </a:lnTo>
                  <a:lnTo>
                    <a:pt x="596" y="66"/>
                  </a:lnTo>
                  <a:lnTo>
                    <a:pt x="599" y="66"/>
                  </a:lnTo>
                  <a:lnTo>
                    <a:pt x="603" y="66"/>
                  </a:lnTo>
                  <a:lnTo>
                    <a:pt x="606" y="66"/>
                  </a:lnTo>
                  <a:lnTo>
                    <a:pt x="607" y="68"/>
                  </a:lnTo>
                  <a:lnTo>
                    <a:pt x="609" y="68"/>
                  </a:lnTo>
                  <a:lnTo>
                    <a:pt x="614" y="68"/>
                  </a:lnTo>
                  <a:lnTo>
                    <a:pt x="614" y="68"/>
                  </a:lnTo>
                  <a:lnTo>
                    <a:pt x="612" y="68"/>
                  </a:lnTo>
                  <a:lnTo>
                    <a:pt x="611" y="66"/>
                  </a:lnTo>
                  <a:lnTo>
                    <a:pt x="609" y="66"/>
                  </a:lnTo>
                  <a:lnTo>
                    <a:pt x="607" y="66"/>
                  </a:lnTo>
                  <a:lnTo>
                    <a:pt x="607" y="66"/>
                  </a:lnTo>
                  <a:lnTo>
                    <a:pt x="609" y="64"/>
                  </a:lnTo>
                  <a:lnTo>
                    <a:pt x="609" y="64"/>
                  </a:lnTo>
                  <a:lnTo>
                    <a:pt x="609" y="64"/>
                  </a:lnTo>
                  <a:lnTo>
                    <a:pt x="611" y="64"/>
                  </a:lnTo>
                  <a:lnTo>
                    <a:pt x="611" y="63"/>
                  </a:lnTo>
                  <a:lnTo>
                    <a:pt x="612" y="63"/>
                  </a:lnTo>
                  <a:lnTo>
                    <a:pt x="615" y="63"/>
                  </a:lnTo>
                  <a:lnTo>
                    <a:pt x="618" y="61"/>
                  </a:lnTo>
                  <a:lnTo>
                    <a:pt x="618" y="61"/>
                  </a:lnTo>
                  <a:lnTo>
                    <a:pt x="618" y="63"/>
                  </a:lnTo>
                  <a:lnTo>
                    <a:pt x="620" y="63"/>
                  </a:lnTo>
                  <a:lnTo>
                    <a:pt x="623" y="61"/>
                  </a:lnTo>
                  <a:lnTo>
                    <a:pt x="625" y="61"/>
                  </a:lnTo>
                  <a:lnTo>
                    <a:pt x="626" y="61"/>
                  </a:lnTo>
                  <a:lnTo>
                    <a:pt x="626" y="61"/>
                  </a:lnTo>
                  <a:lnTo>
                    <a:pt x="628" y="61"/>
                  </a:lnTo>
                  <a:lnTo>
                    <a:pt x="629" y="61"/>
                  </a:lnTo>
                  <a:lnTo>
                    <a:pt x="629" y="61"/>
                  </a:lnTo>
                  <a:lnTo>
                    <a:pt x="629" y="60"/>
                  </a:lnTo>
                  <a:lnTo>
                    <a:pt x="628" y="60"/>
                  </a:lnTo>
                  <a:lnTo>
                    <a:pt x="628" y="60"/>
                  </a:lnTo>
                  <a:lnTo>
                    <a:pt x="628" y="58"/>
                  </a:lnTo>
                  <a:lnTo>
                    <a:pt x="628" y="58"/>
                  </a:lnTo>
                  <a:lnTo>
                    <a:pt x="628" y="58"/>
                  </a:lnTo>
                  <a:lnTo>
                    <a:pt x="628" y="58"/>
                  </a:lnTo>
                  <a:close/>
                  <a:moveTo>
                    <a:pt x="672" y="55"/>
                  </a:moveTo>
                  <a:lnTo>
                    <a:pt x="674" y="55"/>
                  </a:lnTo>
                  <a:lnTo>
                    <a:pt x="675" y="55"/>
                  </a:lnTo>
                  <a:lnTo>
                    <a:pt x="677" y="57"/>
                  </a:lnTo>
                  <a:lnTo>
                    <a:pt x="675" y="57"/>
                  </a:lnTo>
                  <a:lnTo>
                    <a:pt x="672" y="57"/>
                  </a:lnTo>
                  <a:lnTo>
                    <a:pt x="670" y="55"/>
                  </a:lnTo>
                  <a:lnTo>
                    <a:pt x="670" y="55"/>
                  </a:lnTo>
                  <a:lnTo>
                    <a:pt x="672" y="55"/>
                  </a:lnTo>
                  <a:close/>
                  <a:moveTo>
                    <a:pt x="49" y="53"/>
                  </a:moveTo>
                  <a:lnTo>
                    <a:pt x="51" y="55"/>
                  </a:lnTo>
                  <a:lnTo>
                    <a:pt x="51" y="55"/>
                  </a:lnTo>
                  <a:lnTo>
                    <a:pt x="51" y="57"/>
                  </a:lnTo>
                  <a:lnTo>
                    <a:pt x="49" y="57"/>
                  </a:lnTo>
                  <a:lnTo>
                    <a:pt x="48" y="57"/>
                  </a:lnTo>
                  <a:lnTo>
                    <a:pt x="48" y="55"/>
                  </a:lnTo>
                  <a:lnTo>
                    <a:pt x="48" y="55"/>
                  </a:lnTo>
                  <a:lnTo>
                    <a:pt x="48" y="55"/>
                  </a:lnTo>
                  <a:lnTo>
                    <a:pt x="49" y="53"/>
                  </a:lnTo>
                  <a:close/>
                  <a:moveTo>
                    <a:pt x="54" y="52"/>
                  </a:moveTo>
                  <a:lnTo>
                    <a:pt x="55" y="52"/>
                  </a:lnTo>
                  <a:lnTo>
                    <a:pt x="55" y="53"/>
                  </a:lnTo>
                  <a:lnTo>
                    <a:pt x="55" y="55"/>
                  </a:lnTo>
                  <a:lnTo>
                    <a:pt x="55" y="55"/>
                  </a:lnTo>
                  <a:lnTo>
                    <a:pt x="55" y="55"/>
                  </a:lnTo>
                  <a:lnTo>
                    <a:pt x="55" y="55"/>
                  </a:lnTo>
                  <a:lnTo>
                    <a:pt x="55" y="55"/>
                  </a:lnTo>
                  <a:lnTo>
                    <a:pt x="54" y="55"/>
                  </a:lnTo>
                  <a:lnTo>
                    <a:pt x="54" y="55"/>
                  </a:lnTo>
                  <a:lnTo>
                    <a:pt x="52" y="55"/>
                  </a:lnTo>
                  <a:lnTo>
                    <a:pt x="52" y="55"/>
                  </a:lnTo>
                  <a:lnTo>
                    <a:pt x="52" y="55"/>
                  </a:lnTo>
                  <a:lnTo>
                    <a:pt x="51" y="53"/>
                  </a:lnTo>
                  <a:lnTo>
                    <a:pt x="51" y="53"/>
                  </a:lnTo>
                  <a:lnTo>
                    <a:pt x="52" y="52"/>
                  </a:lnTo>
                  <a:lnTo>
                    <a:pt x="54" y="52"/>
                  </a:lnTo>
                  <a:close/>
                  <a:moveTo>
                    <a:pt x="738" y="47"/>
                  </a:moveTo>
                  <a:lnTo>
                    <a:pt x="738" y="47"/>
                  </a:lnTo>
                  <a:lnTo>
                    <a:pt x="740" y="47"/>
                  </a:lnTo>
                  <a:lnTo>
                    <a:pt x="740" y="47"/>
                  </a:lnTo>
                  <a:lnTo>
                    <a:pt x="740" y="49"/>
                  </a:lnTo>
                  <a:lnTo>
                    <a:pt x="740" y="49"/>
                  </a:lnTo>
                  <a:lnTo>
                    <a:pt x="741" y="49"/>
                  </a:lnTo>
                  <a:lnTo>
                    <a:pt x="741" y="50"/>
                  </a:lnTo>
                  <a:lnTo>
                    <a:pt x="741" y="50"/>
                  </a:lnTo>
                  <a:lnTo>
                    <a:pt x="740" y="50"/>
                  </a:lnTo>
                  <a:lnTo>
                    <a:pt x="738" y="49"/>
                  </a:lnTo>
                  <a:lnTo>
                    <a:pt x="738" y="49"/>
                  </a:lnTo>
                  <a:lnTo>
                    <a:pt x="738" y="49"/>
                  </a:lnTo>
                  <a:lnTo>
                    <a:pt x="738" y="47"/>
                  </a:lnTo>
                  <a:lnTo>
                    <a:pt x="738" y="47"/>
                  </a:lnTo>
                  <a:lnTo>
                    <a:pt x="738" y="47"/>
                  </a:lnTo>
                  <a:lnTo>
                    <a:pt x="738" y="47"/>
                  </a:lnTo>
                  <a:close/>
                  <a:moveTo>
                    <a:pt x="335" y="42"/>
                  </a:moveTo>
                  <a:lnTo>
                    <a:pt x="335" y="42"/>
                  </a:lnTo>
                  <a:lnTo>
                    <a:pt x="335" y="44"/>
                  </a:lnTo>
                  <a:lnTo>
                    <a:pt x="335" y="46"/>
                  </a:lnTo>
                  <a:lnTo>
                    <a:pt x="335" y="46"/>
                  </a:lnTo>
                  <a:lnTo>
                    <a:pt x="333" y="47"/>
                  </a:lnTo>
                  <a:lnTo>
                    <a:pt x="335" y="49"/>
                  </a:lnTo>
                  <a:lnTo>
                    <a:pt x="336" y="52"/>
                  </a:lnTo>
                  <a:lnTo>
                    <a:pt x="338" y="52"/>
                  </a:lnTo>
                  <a:lnTo>
                    <a:pt x="339" y="53"/>
                  </a:lnTo>
                  <a:lnTo>
                    <a:pt x="341" y="55"/>
                  </a:lnTo>
                  <a:lnTo>
                    <a:pt x="342" y="57"/>
                  </a:lnTo>
                  <a:lnTo>
                    <a:pt x="344" y="57"/>
                  </a:lnTo>
                  <a:lnTo>
                    <a:pt x="346" y="58"/>
                  </a:lnTo>
                  <a:lnTo>
                    <a:pt x="346" y="58"/>
                  </a:lnTo>
                  <a:lnTo>
                    <a:pt x="344" y="58"/>
                  </a:lnTo>
                  <a:lnTo>
                    <a:pt x="344" y="58"/>
                  </a:lnTo>
                  <a:lnTo>
                    <a:pt x="341" y="57"/>
                  </a:lnTo>
                  <a:lnTo>
                    <a:pt x="341" y="55"/>
                  </a:lnTo>
                  <a:lnTo>
                    <a:pt x="339" y="53"/>
                  </a:lnTo>
                  <a:lnTo>
                    <a:pt x="338" y="53"/>
                  </a:lnTo>
                  <a:lnTo>
                    <a:pt x="335" y="52"/>
                  </a:lnTo>
                  <a:lnTo>
                    <a:pt x="335" y="50"/>
                  </a:lnTo>
                  <a:lnTo>
                    <a:pt x="335" y="49"/>
                  </a:lnTo>
                  <a:lnTo>
                    <a:pt x="333" y="47"/>
                  </a:lnTo>
                  <a:lnTo>
                    <a:pt x="333" y="47"/>
                  </a:lnTo>
                  <a:lnTo>
                    <a:pt x="335" y="46"/>
                  </a:lnTo>
                  <a:lnTo>
                    <a:pt x="335" y="44"/>
                  </a:lnTo>
                  <a:lnTo>
                    <a:pt x="335" y="42"/>
                  </a:lnTo>
                  <a:lnTo>
                    <a:pt x="335" y="42"/>
                  </a:lnTo>
                  <a:close/>
                  <a:moveTo>
                    <a:pt x="669" y="41"/>
                  </a:moveTo>
                  <a:lnTo>
                    <a:pt x="669" y="42"/>
                  </a:lnTo>
                  <a:lnTo>
                    <a:pt x="669" y="42"/>
                  </a:lnTo>
                  <a:lnTo>
                    <a:pt x="669" y="42"/>
                  </a:lnTo>
                  <a:lnTo>
                    <a:pt x="669" y="42"/>
                  </a:lnTo>
                  <a:lnTo>
                    <a:pt x="669" y="42"/>
                  </a:lnTo>
                  <a:lnTo>
                    <a:pt x="669" y="41"/>
                  </a:lnTo>
                  <a:close/>
                  <a:moveTo>
                    <a:pt x="494" y="39"/>
                  </a:moveTo>
                  <a:lnTo>
                    <a:pt x="494" y="39"/>
                  </a:lnTo>
                  <a:lnTo>
                    <a:pt x="494" y="41"/>
                  </a:lnTo>
                  <a:lnTo>
                    <a:pt x="494" y="42"/>
                  </a:lnTo>
                  <a:lnTo>
                    <a:pt x="494" y="44"/>
                  </a:lnTo>
                  <a:lnTo>
                    <a:pt x="492" y="46"/>
                  </a:lnTo>
                  <a:lnTo>
                    <a:pt x="492" y="46"/>
                  </a:lnTo>
                  <a:lnTo>
                    <a:pt x="492" y="42"/>
                  </a:lnTo>
                  <a:lnTo>
                    <a:pt x="491" y="41"/>
                  </a:lnTo>
                  <a:lnTo>
                    <a:pt x="492" y="41"/>
                  </a:lnTo>
                  <a:lnTo>
                    <a:pt x="492" y="39"/>
                  </a:lnTo>
                  <a:lnTo>
                    <a:pt x="494" y="39"/>
                  </a:lnTo>
                  <a:close/>
                  <a:moveTo>
                    <a:pt x="663" y="39"/>
                  </a:moveTo>
                  <a:lnTo>
                    <a:pt x="661" y="39"/>
                  </a:lnTo>
                  <a:lnTo>
                    <a:pt x="661" y="39"/>
                  </a:lnTo>
                  <a:lnTo>
                    <a:pt x="661" y="39"/>
                  </a:lnTo>
                  <a:lnTo>
                    <a:pt x="661" y="39"/>
                  </a:lnTo>
                  <a:lnTo>
                    <a:pt x="661" y="39"/>
                  </a:lnTo>
                  <a:lnTo>
                    <a:pt x="663" y="39"/>
                  </a:lnTo>
                  <a:lnTo>
                    <a:pt x="663" y="39"/>
                  </a:lnTo>
                  <a:lnTo>
                    <a:pt x="663" y="39"/>
                  </a:lnTo>
                  <a:close/>
                  <a:moveTo>
                    <a:pt x="669" y="38"/>
                  </a:moveTo>
                  <a:lnTo>
                    <a:pt x="669" y="38"/>
                  </a:lnTo>
                  <a:lnTo>
                    <a:pt x="667" y="38"/>
                  </a:lnTo>
                  <a:lnTo>
                    <a:pt x="666" y="38"/>
                  </a:lnTo>
                  <a:lnTo>
                    <a:pt x="666" y="39"/>
                  </a:lnTo>
                  <a:lnTo>
                    <a:pt x="666" y="39"/>
                  </a:lnTo>
                  <a:lnTo>
                    <a:pt x="666" y="39"/>
                  </a:lnTo>
                  <a:lnTo>
                    <a:pt x="666" y="39"/>
                  </a:lnTo>
                  <a:lnTo>
                    <a:pt x="666" y="39"/>
                  </a:lnTo>
                  <a:lnTo>
                    <a:pt x="666" y="39"/>
                  </a:lnTo>
                  <a:lnTo>
                    <a:pt x="666" y="39"/>
                  </a:lnTo>
                  <a:lnTo>
                    <a:pt x="666" y="39"/>
                  </a:lnTo>
                  <a:lnTo>
                    <a:pt x="667" y="39"/>
                  </a:lnTo>
                  <a:lnTo>
                    <a:pt x="667" y="39"/>
                  </a:lnTo>
                  <a:lnTo>
                    <a:pt x="667" y="38"/>
                  </a:lnTo>
                  <a:lnTo>
                    <a:pt x="669" y="38"/>
                  </a:lnTo>
                  <a:lnTo>
                    <a:pt x="669" y="38"/>
                  </a:lnTo>
                  <a:close/>
                  <a:moveTo>
                    <a:pt x="830" y="38"/>
                  </a:moveTo>
                  <a:lnTo>
                    <a:pt x="830" y="38"/>
                  </a:lnTo>
                  <a:lnTo>
                    <a:pt x="830" y="38"/>
                  </a:lnTo>
                  <a:lnTo>
                    <a:pt x="830" y="38"/>
                  </a:lnTo>
                  <a:lnTo>
                    <a:pt x="831" y="38"/>
                  </a:lnTo>
                  <a:lnTo>
                    <a:pt x="831" y="38"/>
                  </a:lnTo>
                  <a:lnTo>
                    <a:pt x="831" y="38"/>
                  </a:lnTo>
                  <a:lnTo>
                    <a:pt x="831" y="39"/>
                  </a:lnTo>
                  <a:lnTo>
                    <a:pt x="831" y="39"/>
                  </a:lnTo>
                  <a:lnTo>
                    <a:pt x="830" y="39"/>
                  </a:lnTo>
                  <a:lnTo>
                    <a:pt x="828" y="39"/>
                  </a:lnTo>
                  <a:lnTo>
                    <a:pt x="828" y="39"/>
                  </a:lnTo>
                  <a:lnTo>
                    <a:pt x="828" y="38"/>
                  </a:lnTo>
                  <a:lnTo>
                    <a:pt x="828" y="38"/>
                  </a:lnTo>
                  <a:lnTo>
                    <a:pt x="828" y="38"/>
                  </a:lnTo>
                  <a:lnTo>
                    <a:pt x="830" y="38"/>
                  </a:lnTo>
                  <a:lnTo>
                    <a:pt x="830" y="38"/>
                  </a:lnTo>
                  <a:close/>
                  <a:moveTo>
                    <a:pt x="670" y="36"/>
                  </a:moveTo>
                  <a:lnTo>
                    <a:pt x="670" y="38"/>
                  </a:lnTo>
                  <a:lnTo>
                    <a:pt x="670" y="38"/>
                  </a:lnTo>
                  <a:lnTo>
                    <a:pt x="670" y="38"/>
                  </a:lnTo>
                  <a:lnTo>
                    <a:pt x="670" y="38"/>
                  </a:lnTo>
                  <a:lnTo>
                    <a:pt x="670" y="36"/>
                  </a:lnTo>
                  <a:lnTo>
                    <a:pt x="670" y="36"/>
                  </a:lnTo>
                  <a:lnTo>
                    <a:pt x="670" y="36"/>
                  </a:lnTo>
                  <a:close/>
                  <a:moveTo>
                    <a:pt x="675" y="33"/>
                  </a:moveTo>
                  <a:lnTo>
                    <a:pt x="675" y="33"/>
                  </a:lnTo>
                  <a:lnTo>
                    <a:pt x="675" y="34"/>
                  </a:lnTo>
                  <a:lnTo>
                    <a:pt x="675" y="34"/>
                  </a:lnTo>
                  <a:lnTo>
                    <a:pt x="675" y="34"/>
                  </a:lnTo>
                  <a:lnTo>
                    <a:pt x="669" y="39"/>
                  </a:lnTo>
                  <a:lnTo>
                    <a:pt x="667" y="41"/>
                  </a:lnTo>
                  <a:lnTo>
                    <a:pt x="667" y="41"/>
                  </a:lnTo>
                  <a:lnTo>
                    <a:pt x="667" y="41"/>
                  </a:lnTo>
                  <a:lnTo>
                    <a:pt x="667" y="41"/>
                  </a:lnTo>
                  <a:lnTo>
                    <a:pt x="669" y="41"/>
                  </a:lnTo>
                  <a:lnTo>
                    <a:pt x="669" y="41"/>
                  </a:lnTo>
                  <a:lnTo>
                    <a:pt x="670" y="41"/>
                  </a:lnTo>
                  <a:lnTo>
                    <a:pt x="670" y="41"/>
                  </a:lnTo>
                  <a:lnTo>
                    <a:pt x="669" y="42"/>
                  </a:lnTo>
                  <a:lnTo>
                    <a:pt x="669" y="42"/>
                  </a:lnTo>
                  <a:lnTo>
                    <a:pt x="670" y="42"/>
                  </a:lnTo>
                  <a:lnTo>
                    <a:pt x="670" y="42"/>
                  </a:lnTo>
                  <a:lnTo>
                    <a:pt x="670" y="42"/>
                  </a:lnTo>
                  <a:lnTo>
                    <a:pt x="670" y="42"/>
                  </a:lnTo>
                  <a:lnTo>
                    <a:pt x="670" y="44"/>
                  </a:lnTo>
                  <a:lnTo>
                    <a:pt x="669" y="44"/>
                  </a:lnTo>
                  <a:lnTo>
                    <a:pt x="669" y="44"/>
                  </a:lnTo>
                  <a:lnTo>
                    <a:pt x="669" y="44"/>
                  </a:lnTo>
                  <a:lnTo>
                    <a:pt x="669" y="44"/>
                  </a:lnTo>
                  <a:lnTo>
                    <a:pt x="667" y="44"/>
                  </a:lnTo>
                  <a:lnTo>
                    <a:pt x="667" y="44"/>
                  </a:lnTo>
                  <a:lnTo>
                    <a:pt x="669" y="46"/>
                  </a:lnTo>
                  <a:lnTo>
                    <a:pt x="669" y="46"/>
                  </a:lnTo>
                  <a:lnTo>
                    <a:pt x="669" y="46"/>
                  </a:lnTo>
                  <a:lnTo>
                    <a:pt x="669" y="47"/>
                  </a:lnTo>
                  <a:lnTo>
                    <a:pt x="669" y="49"/>
                  </a:lnTo>
                  <a:lnTo>
                    <a:pt x="669" y="49"/>
                  </a:lnTo>
                  <a:lnTo>
                    <a:pt x="669" y="49"/>
                  </a:lnTo>
                  <a:lnTo>
                    <a:pt x="669" y="49"/>
                  </a:lnTo>
                  <a:lnTo>
                    <a:pt x="669" y="49"/>
                  </a:lnTo>
                  <a:lnTo>
                    <a:pt x="669" y="50"/>
                  </a:lnTo>
                  <a:lnTo>
                    <a:pt x="669" y="50"/>
                  </a:lnTo>
                  <a:lnTo>
                    <a:pt x="667" y="50"/>
                  </a:lnTo>
                  <a:lnTo>
                    <a:pt x="667" y="50"/>
                  </a:lnTo>
                  <a:lnTo>
                    <a:pt x="666" y="50"/>
                  </a:lnTo>
                  <a:lnTo>
                    <a:pt x="664" y="52"/>
                  </a:lnTo>
                  <a:lnTo>
                    <a:pt x="663" y="52"/>
                  </a:lnTo>
                  <a:lnTo>
                    <a:pt x="663" y="53"/>
                  </a:lnTo>
                  <a:lnTo>
                    <a:pt x="661" y="53"/>
                  </a:lnTo>
                  <a:lnTo>
                    <a:pt x="661" y="53"/>
                  </a:lnTo>
                  <a:lnTo>
                    <a:pt x="659" y="53"/>
                  </a:lnTo>
                  <a:lnTo>
                    <a:pt x="658" y="55"/>
                  </a:lnTo>
                  <a:lnTo>
                    <a:pt x="658" y="55"/>
                  </a:lnTo>
                  <a:lnTo>
                    <a:pt x="658" y="55"/>
                  </a:lnTo>
                  <a:lnTo>
                    <a:pt x="658" y="55"/>
                  </a:lnTo>
                  <a:lnTo>
                    <a:pt x="656" y="55"/>
                  </a:lnTo>
                  <a:lnTo>
                    <a:pt x="653" y="55"/>
                  </a:lnTo>
                  <a:lnTo>
                    <a:pt x="652" y="55"/>
                  </a:lnTo>
                  <a:lnTo>
                    <a:pt x="650" y="55"/>
                  </a:lnTo>
                  <a:lnTo>
                    <a:pt x="648" y="55"/>
                  </a:lnTo>
                  <a:lnTo>
                    <a:pt x="647" y="53"/>
                  </a:lnTo>
                  <a:lnTo>
                    <a:pt x="645" y="53"/>
                  </a:lnTo>
                  <a:lnTo>
                    <a:pt x="640" y="53"/>
                  </a:lnTo>
                  <a:lnTo>
                    <a:pt x="637" y="53"/>
                  </a:lnTo>
                  <a:lnTo>
                    <a:pt x="633" y="53"/>
                  </a:lnTo>
                  <a:lnTo>
                    <a:pt x="628" y="55"/>
                  </a:lnTo>
                  <a:lnTo>
                    <a:pt x="626" y="55"/>
                  </a:lnTo>
                  <a:lnTo>
                    <a:pt x="625" y="57"/>
                  </a:lnTo>
                  <a:lnTo>
                    <a:pt x="623" y="57"/>
                  </a:lnTo>
                  <a:lnTo>
                    <a:pt x="623" y="57"/>
                  </a:lnTo>
                  <a:lnTo>
                    <a:pt x="622" y="57"/>
                  </a:lnTo>
                  <a:lnTo>
                    <a:pt x="620" y="55"/>
                  </a:lnTo>
                  <a:lnTo>
                    <a:pt x="618" y="55"/>
                  </a:lnTo>
                  <a:lnTo>
                    <a:pt x="617" y="55"/>
                  </a:lnTo>
                  <a:lnTo>
                    <a:pt x="617" y="53"/>
                  </a:lnTo>
                  <a:lnTo>
                    <a:pt x="620" y="52"/>
                  </a:lnTo>
                  <a:lnTo>
                    <a:pt x="620" y="50"/>
                  </a:lnTo>
                  <a:lnTo>
                    <a:pt x="620" y="50"/>
                  </a:lnTo>
                  <a:lnTo>
                    <a:pt x="620" y="49"/>
                  </a:lnTo>
                  <a:lnTo>
                    <a:pt x="622" y="49"/>
                  </a:lnTo>
                  <a:lnTo>
                    <a:pt x="622" y="49"/>
                  </a:lnTo>
                  <a:lnTo>
                    <a:pt x="622" y="49"/>
                  </a:lnTo>
                  <a:lnTo>
                    <a:pt x="623" y="49"/>
                  </a:lnTo>
                  <a:lnTo>
                    <a:pt x="625" y="47"/>
                  </a:lnTo>
                  <a:lnTo>
                    <a:pt x="626" y="46"/>
                  </a:lnTo>
                  <a:lnTo>
                    <a:pt x="628" y="46"/>
                  </a:lnTo>
                  <a:lnTo>
                    <a:pt x="629" y="44"/>
                  </a:lnTo>
                  <a:lnTo>
                    <a:pt x="631" y="44"/>
                  </a:lnTo>
                  <a:lnTo>
                    <a:pt x="634" y="44"/>
                  </a:lnTo>
                  <a:lnTo>
                    <a:pt x="634" y="44"/>
                  </a:lnTo>
                  <a:lnTo>
                    <a:pt x="636" y="44"/>
                  </a:lnTo>
                  <a:lnTo>
                    <a:pt x="637" y="44"/>
                  </a:lnTo>
                  <a:lnTo>
                    <a:pt x="639" y="42"/>
                  </a:lnTo>
                  <a:lnTo>
                    <a:pt x="640" y="42"/>
                  </a:lnTo>
                  <a:lnTo>
                    <a:pt x="644" y="42"/>
                  </a:lnTo>
                  <a:lnTo>
                    <a:pt x="645" y="42"/>
                  </a:lnTo>
                  <a:lnTo>
                    <a:pt x="645" y="42"/>
                  </a:lnTo>
                  <a:lnTo>
                    <a:pt x="647" y="42"/>
                  </a:lnTo>
                  <a:lnTo>
                    <a:pt x="647" y="41"/>
                  </a:lnTo>
                  <a:lnTo>
                    <a:pt x="648" y="41"/>
                  </a:lnTo>
                  <a:lnTo>
                    <a:pt x="650" y="41"/>
                  </a:lnTo>
                  <a:lnTo>
                    <a:pt x="650" y="41"/>
                  </a:lnTo>
                  <a:lnTo>
                    <a:pt x="650" y="42"/>
                  </a:lnTo>
                  <a:lnTo>
                    <a:pt x="650" y="42"/>
                  </a:lnTo>
                  <a:lnTo>
                    <a:pt x="650" y="42"/>
                  </a:lnTo>
                  <a:lnTo>
                    <a:pt x="650" y="42"/>
                  </a:lnTo>
                  <a:lnTo>
                    <a:pt x="652" y="42"/>
                  </a:lnTo>
                  <a:lnTo>
                    <a:pt x="653" y="42"/>
                  </a:lnTo>
                  <a:lnTo>
                    <a:pt x="655" y="42"/>
                  </a:lnTo>
                  <a:lnTo>
                    <a:pt x="653" y="42"/>
                  </a:lnTo>
                  <a:lnTo>
                    <a:pt x="653" y="42"/>
                  </a:lnTo>
                  <a:lnTo>
                    <a:pt x="653" y="42"/>
                  </a:lnTo>
                  <a:lnTo>
                    <a:pt x="653" y="44"/>
                  </a:lnTo>
                  <a:lnTo>
                    <a:pt x="653" y="44"/>
                  </a:lnTo>
                  <a:lnTo>
                    <a:pt x="655" y="42"/>
                  </a:lnTo>
                  <a:lnTo>
                    <a:pt x="655" y="42"/>
                  </a:lnTo>
                  <a:lnTo>
                    <a:pt x="655" y="44"/>
                  </a:lnTo>
                  <a:lnTo>
                    <a:pt x="655" y="44"/>
                  </a:lnTo>
                  <a:lnTo>
                    <a:pt x="656" y="44"/>
                  </a:lnTo>
                  <a:lnTo>
                    <a:pt x="656" y="44"/>
                  </a:lnTo>
                  <a:lnTo>
                    <a:pt x="658" y="44"/>
                  </a:lnTo>
                  <a:lnTo>
                    <a:pt x="659" y="42"/>
                  </a:lnTo>
                  <a:lnTo>
                    <a:pt x="659" y="42"/>
                  </a:lnTo>
                  <a:lnTo>
                    <a:pt x="659" y="42"/>
                  </a:lnTo>
                  <a:lnTo>
                    <a:pt x="658" y="42"/>
                  </a:lnTo>
                  <a:lnTo>
                    <a:pt x="658" y="42"/>
                  </a:lnTo>
                  <a:lnTo>
                    <a:pt x="656" y="42"/>
                  </a:lnTo>
                  <a:lnTo>
                    <a:pt x="658" y="42"/>
                  </a:lnTo>
                  <a:lnTo>
                    <a:pt x="659" y="41"/>
                  </a:lnTo>
                  <a:lnTo>
                    <a:pt x="659" y="41"/>
                  </a:lnTo>
                  <a:lnTo>
                    <a:pt x="659" y="41"/>
                  </a:lnTo>
                  <a:lnTo>
                    <a:pt x="659" y="41"/>
                  </a:lnTo>
                  <a:lnTo>
                    <a:pt x="658" y="41"/>
                  </a:lnTo>
                  <a:lnTo>
                    <a:pt x="658" y="41"/>
                  </a:lnTo>
                  <a:lnTo>
                    <a:pt x="656" y="41"/>
                  </a:lnTo>
                  <a:lnTo>
                    <a:pt x="656" y="41"/>
                  </a:lnTo>
                  <a:lnTo>
                    <a:pt x="656" y="39"/>
                  </a:lnTo>
                  <a:lnTo>
                    <a:pt x="656" y="39"/>
                  </a:lnTo>
                  <a:lnTo>
                    <a:pt x="653" y="39"/>
                  </a:lnTo>
                  <a:lnTo>
                    <a:pt x="653" y="39"/>
                  </a:lnTo>
                  <a:lnTo>
                    <a:pt x="653" y="39"/>
                  </a:lnTo>
                  <a:lnTo>
                    <a:pt x="653" y="41"/>
                  </a:lnTo>
                  <a:lnTo>
                    <a:pt x="653" y="41"/>
                  </a:lnTo>
                  <a:lnTo>
                    <a:pt x="653" y="41"/>
                  </a:lnTo>
                  <a:lnTo>
                    <a:pt x="653" y="41"/>
                  </a:lnTo>
                  <a:lnTo>
                    <a:pt x="653" y="39"/>
                  </a:lnTo>
                  <a:lnTo>
                    <a:pt x="653" y="39"/>
                  </a:lnTo>
                  <a:lnTo>
                    <a:pt x="653" y="39"/>
                  </a:lnTo>
                  <a:lnTo>
                    <a:pt x="652" y="39"/>
                  </a:lnTo>
                  <a:lnTo>
                    <a:pt x="652" y="39"/>
                  </a:lnTo>
                  <a:lnTo>
                    <a:pt x="650" y="41"/>
                  </a:lnTo>
                  <a:lnTo>
                    <a:pt x="650" y="41"/>
                  </a:lnTo>
                  <a:lnTo>
                    <a:pt x="650" y="39"/>
                  </a:lnTo>
                  <a:lnTo>
                    <a:pt x="652" y="39"/>
                  </a:lnTo>
                  <a:lnTo>
                    <a:pt x="653" y="39"/>
                  </a:lnTo>
                  <a:lnTo>
                    <a:pt x="653" y="39"/>
                  </a:lnTo>
                  <a:lnTo>
                    <a:pt x="655" y="39"/>
                  </a:lnTo>
                  <a:lnTo>
                    <a:pt x="655" y="39"/>
                  </a:lnTo>
                  <a:lnTo>
                    <a:pt x="655" y="39"/>
                  </a:lnTo>
                  <a:lnTo>
                    <a:pt x="656" y="39"/>
                  </a:lnTo>
                  <a:lnTo>
                    <a:pt x="656" y="38"/>
                  </a:lnTo>
                  <a:lnTo>
                    <a:pt x="658" y="39"/>
                  </a:lnTo>
                  <a:lnTo>
                    <a:pt x="658" y="39"/>
                  </a:lnTo>
                  <a:lnTo>
                    <a:pt x="658" y="39"/>
                  </a:lnTo>
                  <a:lnTo>
                    <a:pt x="658" y="39"/>
                  </a:lnTo>
                  <a:lnTo>
                    <a:pt x="659" y="39"/>
                  </a:lnTo>
                  <a:lnTo>
                    <a:pt x="659" y="39"/>
                  </a:lnTo>
                  <a:lnTo>
                    <a:pt x="658" y="39"/>
                  </a:lnTo>
                  <a:lnTo>
                    <a:pt x="656" y="41"/>
                  </a:lnTo>
                  <a:lnTo>
                    <a:pt x="656" y="41"/>
                  </a:lnTo>
                  <a:lnTo>
                    <a:pt x="658" y="41"/>
                  </a:lnTo>
                  <a:lnTo>
                    <a:pt x="658" y="41"/>
                  </a:lnTo>
                  <a:lnTo>
                    <a:pt x="661" y="39"/>
                  </a:lnTo>
                  <a:lnTo>
                    <a:pt x="663" y="38"/>
                  </a:lnTo>
                  <a:lnTo>
                    <a:pt x="664" y="38"/>
                  </a:lnTo>
                  <a:lnTo>
                    <a:pt x="666" y="38"/>
                  </a:lnTo>
                  <a:lnTo>
                    <a:pt x="666" y="38"/>
                  </a:lnTo>
                  <a:lnTo>
                    <a:pt x="667" y="36"/>
                  </a:lnTo>
                  <a:lnTo>
                    <a:pt x="672" y="36"/>
                  </a:lnTo>
                  <a:lnTo>
                    <a:pt x="674" y="34"/>
                  </a:lnTo>
                  <a:lnTo>
                    <a:pt x="675" y="33"/>
                  </a:lnTo>
                  <a:lnTo>
                    <a:pt x="675" y="33"/>
                  </a:lnTo>
                  <a:close/>
                  <a:moveTo>
                    <a:pt x="175" y="31"/>
                  </a:moveTo>
                  <a:lnTo>
                    <a:pt x="177" y="33"/>
                  </a:lnTo>
                  <a:lnTo>
                    <a:pt x="177" y="34"/>
                  </a:lnTo>
                  <a:lnTo>
                    <a:pt x="178" y="34"/>
                  </a:lnTo>
                  <a:lnTo>
                    <a:pt x="178" y="36"/>
                  </a:lnTo>
                  <a:lnTo>
                    <a:pt x="177" y="36"/>
                  </a:lnTo>
                  <a:lnTo>
                    <a:pt x="177" y="36"/>
                  </a:lnTo>
                  <a:lnTo>
                    <a:pt x="177" y="36"/>
                  </a:lnTo>
                  <a:lnTo>
                    <a:pt x="175" y="36"/>
                  </a:lnTo>
                  <a:lnTo>
                    <a:pt x="175" y="34"/>
                  </a:lnTo>
                  <a:lnTo>
                    <a:pt x="175" y="34"/>
                  </a:lnTo>
                  <a:lnTo>
                    <a:pt x="175" y="34"/>
                  </a:lnTo>
                  <a:lnTo>
                    <a:pt x="174" y="34"/>
                  </a:lnTo>
                  <a:lnTo>
                    <a:pt x="174" y="34"/>
                  </a:lnTo>
                  <a:lnTo>
                    <a:pt x="172" y="34"/>
                  </a:lnTo>
                  <a:lnTo>
                    <a:pt x="172" y="34"/>
                  </a:lnTo>
                  <a:lnTo>
                    <a:pt x="174" y="33"/>
                  </a:lnTo>
                  <a:lnTo>
                    <a:pt x="174" y="33"/>
                  </a:lnTo>
                  <a:lnTo>
                    <a:pt x="174" y="33"/>
                  </a:lnTo>
                  <a:lnTo>
                    <a:pt x="175" y="33"/>
                  </a:lnTo>
                  <a:lnTo>
                    <a:pt x="175" y="33"/>
                  </a:lnTo>
                  <a:lnTo>
                    <a:pt x="175" y="31"/>
                  </a:lnTo>
                  <a:close/>
                  <a:moveTo>
                    <a:pt x="623" y="30"/>
                  </a:moveTo>
                  <a:lnTo>
                    <a:pt x="623" y="30"/>
                  </a:lnTo>
                  <a:lnTo>
                    <a:pt x="623" y="31"/>
                  </a:lnTo>
                  <a:lnTo>
                    <a:pt x="625" y="31"/>
                  </a:lnTo>
                  <a:lnTo>
                    <a:pt x="626" y="33"/>
                  </a:lnTo>
                  <a:lnTo>
                    <a:pt x="626" y="33"/>
                  </a:lnTo>
                  <a:lnTo>
                    <a:pt x="626" y="34"/>
                  </a:lnTo>
                  <a:lnTo>
                    <a:pt x="626" y="34"/>
                  </a:lnTo>
                  <a:lnTo>
                    <a:pt x="626" y="34"/>
                  </a:lnTo>
                  <a:lnTo>
                    <a:pt x="623" y="36"/>
                  </a:lnTo>
                  <a:lnTo>
                    <a:pt x="622" y="36"/>
                  </a:lnTo>
                  <a:lnTo>
                    <a:pt x="622" y="38"/>
                  </a:lnTo>
                  <a:lnTo>
                    <a:pt x="622" y="38"/>
                  </a:lnTo>
                  <a:lnTo>
                    <a:pt x="622" y="38"/>
                  </a:lnTo>
                  <a:lnTo>
                    <a:pt x="622" y="38"/>
                  </a:lnTo>
                  <a:lnTo>
                    <a:pt x="622" y="36"/>
                  </a:lnTo>
                  <a:lnTo>
                    <a:pt x="620" y="34"/>
                  </a:lnTo>
                  <a:lnTo>
                    <a:pt x="620" y="34"/>
                  </a:lnTo>
                  <a:lnTo>
                    <a:pt x="620" y="34"/>
                  </a:lnTo>
                  <a:lnTo>
                    <a:pt x="622" y="34"/>
                  </a:lnTo>
                  <a:lnTo>
                    <a:pt x="622" y="33"/>
                  </a:lnTo>
                  <a:lnTo>
                    <a:pt x="623" y="31"/>
                  </a:lnTo>
                  <a:lnTo>
                    <a:pt x="623" y="31"/>
                  </a:lnTo>
                  <a:lnTo>
                    <a:pt x="623" y="31"/>
                  </a:lnTo>
                  <a:lnTo>
                    <a:pt x="623" y="30"/>
                  </a:lnTo>
                  <a:close/>
                  <a:moveTo>
                    <a:pt x="611" y="27"/>
                  </a:moveTo>
                  <a:lnTo>
                    <a:pt x="611" y="27"/>
                  </a:lnTo>
                  <a:lnTo>
                    <a:pt x="611" y="27"/>
                  </a:lnTo>
                  <a:lnTo>
                    <a:pt x="611" y="28"/>
                  </a:lnTo>
                  <a:lnTo>
                    <a:pt x="612" y="28"/>
                  </a:lnTo>
                  <a:lnTo>
                    <a:pt x="612" y="28"/>
                  </a:lnTo>
                  <a:lnTo>
                    <a:pt x="612" y="27"/>
                  </a:lnTo>
                  <a:lnTo>
                    <a:pt x="612" y="27"/>
                  </a:lnTo>
                  <a:lnTo>
                    <a:pt x="611" y="27"/>
                  </a:lnTo>
                  <a:close/>
                  <a:moveTo>
                    <a:pt x="715" y="23"/>
                  </a:moveTo>
                  <a:lnTo>
                    <a:pt x="715" y="23"/>
                  </a:lnTo>
                  <a:lnTo>
                    <a:pt x="715" y="23"/>
                  </a:lnTo>
                  <a:lnTo>
                    <a:pt x="713" y="25"/>
                  </a:lnTo>
                  <a:lnTo>
                    <a:pt x="713" y="25"/>
                  </a:lnTo>
                  <a:lnTo>
                    <a:pt x="713" y="25"/>
                  </a:lnTo>
                  <a:lnTo>
                    <a:pt x="713" y="27"/>
                  </a:lnTo>
                  <a:lnTo>
                    <a:pt x="713" y="30"/>
                  </a:lnTo>
                  <a:lnTo>
                    <a:pt x="713" y="31"/>
                  </a:lnTo>
                  <a:lnTo>
                    <a:pt x="711" y="31"/>
                  </a:lnTo>
                  <a:lnTo>
                    <a:pt x="711" y="33"/>
                  </a:lnTo>
                  <a:lnTo>
                    <a:pt x="711" y="33"/>
                  </a:lnTo>
                  <a:lnTo>
                    <a:pt x="711" y="33"/>
                  </a:lnTo>
                  <a:lnTo>
                    <a:pt x="711" y="34"/>
                  </a:lnTo>
                  <a:lnTo>
                    <a:pt x="711" y="34"/>
                  </a:lnTo>
                  <a:lnTo>
                    <a:pt x="711" y="34"/>
                  </a:lnTo>
                  <a:lnTo>
                    <a:pt x="711" y="34"/>
                  </a:lnTo>
                  <a:lnTo>
                    <a:pt x="711" y="36"/>
                  </a:lnTo>
                  <a:lnTo>
                    <a:pt x="711" y="38"/>
                  </a:lnTo>
                  <a:lnTo>
                    <a:pt x="710" y="39"/>
                  </a:lnTo>
                  <a:lnTo>
                    <a:pt x="710" y="41"/>
                  </a:lnTo>
                  <a:lnTo>
                    <a:pt x="710" y="44"/>
                  </a:lnTo>
                  <a:lnTo>
                    <a:pt x="710" y="46"/>
                  </a:lnTo>
                  <a:lnTo>
                    <a:pt x="710" y="46"/>
                  </a:lnTo>
                  <a:lnTo>
                    <a:pt x="710" y="46"/>
                  </a:lnTo>
                  <a:lnTo>
                    <a:pt x="710" y="44"/>
                  </a:lnTo>
                  <a:lnTo>
                    <a:pt x="710" y="42"/>
                  </a:lnTo>
                  <a:lnTo>
                    <a:pt x="708" y="41"/>
                  </a:lnTo>
                  <a:lnTo>
                    <a:pt x="708" y="41"/>
                  </a:lnTo>
                  <a:lnTo>
                    <a:pt x="708" y="39"/>
                  </a:lnTo>
                  <a:lnTo>
                    <a:pt x="710" y="38"/>
                  </a:lnTo>
                  <a:lnTo>
                    <a:pt x="710" y="34"/>
                  </a:lnTo>
                  <a:lnTo>
                    <a:pt x="710" y="34"/>
                  </a:lnTo>
                  <a:lnTo>
                    <a:pt x="708" y="31"/>
                  </a:lnTo>
                  <a:lnTo>
                    <a:pt x="710" y="28"/>
                  </a:lnTo>
                  <a:lnTo>
                    <a:pt x="710" y="25"/>
                  </a:lnTo>
                  <a:lnTo>
                    <a:pt x="710" y="23"/>
                  </a:lnTo>
                  <a:lnTo>
                    <a:pt x="711" y="23"/>
                  </a:lnTo>
                  <a:lnTo>
                    <a:pt x="711" y="25"/>
                  </a:lnTo>
                  <a:lnTo>
                    <a:pt x="711" y="25"/>
                  </a:lnTo>
                  <a:lnTo>
                    <a:pt x="711" y="27"/>
                  </a:lnTo>
                  <a:lnTo>
                    <a:pt x="711" y="25"/>
                  </a:lnTo>
                  <a:lnTo>
                    <a:pt x="713" y="23"/>
                  </a:lnTo>
                  <a:lnTo>
                    <a:pt x="713" y="23"/>
                  </a:lnTo>
                  <a:lnTo>
                    <a:pt x="715" y="23"/>
                  </a:lnTo>
                  <a:close/>
                  <a:moveTo>
                    <a:pt x="527" y="22"/>
                  </a:moveTo>
                  <a:lnTo>
                    <a:pt x="527" y="22"/>
                  </a:lnTo>
                  <a:lnTo>
                    <a:pt x="527" y="22"/>
                  </a:lnTo>
                  <a:lnTo>
                    <a:pt x="527" y="23"/>
                  </a:lnTo>
                  <a:lnTo>
                    <a:pt x="527" y="23"/>
                  </a:lnTo>
                  <a:lnTo>
                    <a:pt x="529" y="22"/>
                  </a:lnTo>
                  <a:lnTo>
                    <a:pt x="529" y="22"/>
                  </a:lnTo>
                  <a:lnTo>
                    <a:pt x="527" y="22"/>
                  </a:lnTo>
                  <a:lnTo>
                    <a:pt x="527" y="22"/>
                  </a:lnTo>
                  <a:close/>
                  <a:moveTo>
                    <a:pt x="513" y="19"/>
                  </a:moveTo>
                  <a:lnTo>
                    <a:pt x="511" y="19"/>
                  </a:lnTo>
                  <a:lnTo>
                    <a:pt x="511" y="20"/>
                  </a:lnTo>
                  <a:lnTo>
                    <a:pt x="511" y="20"/>
                  </a:lnTo>
                  <a:lnTo>
                    <a:pt x="510" y="22"/>
                  </a:lnTo>
                  <a:lnTo>
                    <a:pt x="510" y="22"/>
                  </a:lnTo>
                  <a:lnTo>
                    <a:pt x="510" y="23"/>
                  </a:lnTo>
                  <a:lnTo>
                    <a:pt x="508" y="23"/>
                  </a:lnTo>
                  <a:lnTo>
                    <a:pt x="508" y="25"/>
                  </a:lnTo>
                  <a:lnTo>
                    <a:pt x="508" y="25"/>
                  </a:lnTo>
                  <a:lnTo>
                    <a:pt x="508" y="27"/>
                  </a:lnTo>
                  <a:lnTo>
                    <a:pt x="508" y="27"/>
                  </a:lnTo>
                  <a:lnTo>
                    <a:pt x="508" y="27"/>
                  </a:lnTo>
                  <a:lnTo>
                    <a:pt x="508" y="27"/>
                  </a:lnTo>
                  <a:lnTo>
                    <a:pt x="510" y="27"/>
                  </a:lnTo>
                  <a:lnTo>
                    <a:pt x="510" y="25"/>
                  </a:lnTo>
                  <a:lnTo>
                    <a:pt x="511" y="25"/>
                  </a:lnTo>
                  <a:lnTo>
                    <a:pt x="510" y="25"/>
                  </a:lnTo>
                  <a:lnTo>
                    <a:pt x="511" y="25"/>
                  </a:lnTo>
                  <a:lnTo>
                    <a:pt x="511" y="23"/>
                  </a:lnTo>
                  <a:lnTo>
                    <a:pt x="511" y="23"/>
                  </a:lnTo>
                  <a:lnTo>
                    <a:pt x="511" y="23"/>
                  </a:lnTo>
                  <a:lnTo>
                    <a:pt x="513" y="23"/>
                  </a:lnTo>
                  <a:lnTo>
                    <a:pt x="513" y="22"/>
                  </a:lnTo>
                  <a:lnTo>
                    <a:pt x="513" y="22"/>
                  </a:lnTo>
                  <a:lnTo>
                    <a:pt x="511" y="22"/>
                  </a:lnTo>
                  <a:lnTo>
                    <a:pt x="511" y="22"/>
                  </a:lnTo>
                  <a:lnTo>
                    <a:pt x="513" y="22"/>
                  </a:lnTo>
                  <a:lnTo>
                    <a:pt x="513" y="22"/>
                  </a:lnTo>
                  <a:lnTo>
                    <a:pt x="513" y="20"/>
                  </a:lnTo>
                  <a:lnTo>
                    <a:pt x="513" y="20"/>
                  </a:lnTo>
                  <a:lnTo>
                    <a:pt x="513" y="20"/>
                  </a:lnTo>
                  <a:lnTo>
                    <a:pt x="513" y="20"/>
                  </a:lnTo>
                  <a:lnTo>
                    <a:pt x="513" y="19"/>
                  </a:lnTo>
                  <a:lnTo>
                    <a:pt x="513" y="19"/>
                  </a:lnTo>
                  <a:lnTo>
                    <a:pt x="513" y="19"/>
                  </a:lnTo>
                  <a:close/>
                  <a:moveTo>
                    <a:pt x="3685" y="19"/>
                  </a:moveTo>
                  <a:lnTo>
                    <a:pt x="3687" y="19"/>
                  </a:lnTo>
                  <a:lnTo>
                    <a:pt x="3690" y="20"/>
                  </a:lnTo>
                  <a:lnTo>
                    <a:pt x="3690" y="22"/>
                  </a:lnTo>
                  <a:lnTo>
                    <a:pt x="3690" y="23"/>
                  </a:lnTo>
                  <a:lnTo>
                    <a:pt x="3690" y="25"/>
                  </a:lnTo>
                  <a:lnTo>
                    <a:pt x="3689" y="30"/>
                  </a:lnTo>
                  <a:lnTo>
                    <a:pt x="3685" y="31"/>
                  </a:lnTo>
                  <a:lnTo>
                    <a:pt x="3684" y="33"/>
                  </a:lnTo>
                  <a:lnTo>
                    <a:pt x="3682" y="31"/>
                  </a:lnTo>
                  <a:lnTo>
                    <a:pt x="3682" y="31"/>
                  </a:lnTo>
                  <a:lnTo>
                    <a:pt x="3682" y="31"/>
                  </a:lnTo>
                  <a:lnTo>
                    <a:pt x="3681" y="30"/>
                  </a:lnTo>
                  <a:lnTo>
                    <a:pt x="3681" y="28"/>
                  </a:lnTo>
                  <a:lnTo>
                    <a:pt x="3681" y="27"/>
                  </a:lnTo>
                  <a:lnTo>
                    <a:pt x="3681" y="25"/>
                  </a:lnTo>
                  <a:lnTo>
                    <a:pt x="3679" y="23"/>
                  </a:lnTo>
                  <a:lnTo>
                    <a:pt x="3679" y="22"/>
                  </a:lnTo>
                  <a:lnTo>
                    <a:pt x="3679" y="20"/>
                  </a:lnTo>
                  <a:lnTo>
                    <a:pt x="3681" y="19"/>
                  </a:lnTo>
                  <a:lnTo>
                    <a:pt x="3682" y="19"/>
                  </a:lnTo>
                  <a:lnTo>
                    <a:pt x="3685" y="19"/>
                  </a:lnTo>
                  <a:close/>
                  <a:moveTo>
                    <a:pt x="514" y="17"/>
                  </a:moveTo>
                  <a:lnTo>
                    <a:pt x="514" y="17"/>
                  </a:lnTo>
                  <a:lnTo>
                    <a:pt x="514" y="19"/>
                  </a:lnTo>
                  <a:lnTo>
                    <a:pt x="514" y="19"/>
                  </a:lnTo>
                  <a:lnTo>
                    <a:pt x="514" y="19"/>
                  </a:lnTo>
                  <a:lnTo>
                    <a:pt x="516" y="17"/>
                  </a:lnTo>
                  <a:lnTo>
                    <a:pt x="514" y="17"/>
                  </a:lnTo>
                  <a:lnTo>
                    <a:pt x="514" y="17"/>
                  </a:lnTo>
                  <a:lnTo>
                    <a:pt x="514" y="17"/>
                  </a:lnTo>
                  <a:lnTo>
                    <a:pt x="514" y="17"/>
                  </a:lnTo>
                  <a:close/>
                  <a:moveTo>
                    <a:pt x="588" y="16"/>
                  </a:moveTo>
                  <a:lnTo>
                    <a:pt x="588" y="16"/>
                  </a:lnTo>
                  <a:lnTo>
                    <a:pt x="588" y="16"/>
                  </a:lnTo>
                  <a:lnTo>
                    <a:pt x="588" y="16"/>
                  </a:lnTo>
                  <a:lnTo>
                    <a:pt x="588" y="16"/>
                  </a:lnTo>
                  <a:lnTo>
                    <a:pt x="588" y="16"/>
                  </a:lnTo>
                  <a:lnTo>
                    <a:pt x="590" y="16"/>
                  </a:lnTo>
                  <a:lnTo>
                    <a:pt x="590" y="16"/>
                  </a:lnTo>
                  <a:lnTo>
                    <a:pt x="588" y="16"/>
                  </a:lnTo>
                  <a:close/>
                  <a:moveTo>
                    <a:pt x="790" y="11"/>
                  </a:moveTo>
                  <a:lnTo>
                    <a:pt x="792" y="12"/>
                  </a:lnTo>
                  <a:lnTo>
                    <a:pt x="793" y="12"/>
                  </a:lnTo>
                  <a:lnTo>
                    <a:pt x="795" y="12"/>
                  </a:lnTo>
                  <a:lnTo>
                    <a:pt x="795" y="12"/>
                  </a:lnTo>
                  <a:lnTo>
                    <a:pt x="795" y="12"/>
                  </a:lnTo>
                  <a:lnTo>
                    <a:pt x="795" y="14"/>
                  </a:lnTo>
                  <a:lnTo>
                    <a:pt x="795" y="14"/>
                  </a:lnTo>
                  <a:lnTo>
                    <a:pt x="793" y="14"/>
                  </a:lnTo>
                  <a:lnTo>
                    <a:pt x="790" y="12"/>
                  </a:lnTo>
                  <a:lnTo>
                    <a:pt x="790" y="11"/>
                  </a:lnTo>
                  <a:lnTo>
                    <a:pt x="790" y="11"/>
                  </a:lnTo>
                  <a:close/>
                  <a:moveTo>
                    <a:pt x="535" y="11"/>
                  </a:moveTo>
                  <a:lnTo>
                    <a:pt x="533" y="11"/>
                  </a:lnTo>
                  <a:lnTo>
                    <a:pt x="533" y="12"/>
                  </a:lnTo>
                  <a:lnTo>
                    <a:pt x="533" y="14"/>
                  </a:lnTo>
                  <a:lnTo>
                    <a:pt x="533" y="14"/>
                  </a:lnTo>
                  <a:lnTo>
                    <a:pt x="533" y="14"/>
                  </a:lnTo>
                  <a:lnTo>
                    <a:pt x="535" y="12"/>
                  </a:lnTo>
                  <a:lnTo>
                    <a:pt x="535" y="12"/>
                  </a:lnTo>
                  <a:lnTo>
                    <a:pt x="535" y="11"/>
                  </a:lnTo>
                  <a:lnTo>
                    <a:pt x="535" y="11"/>
                  </a:lnTo>
                  <a:lnTo>
                    <a:pt x="535" y="11"/>
                  </a:lnTo>
                  <a:close/>
                  <a:moveTo>
                    <a:pt x="549" y="9"/>
                  </a:moveTo>
                  <a:lnTo>
                    <a:pt x="549" y="9"/>
                  </a:lnTo>
                  <a:lnTo>
                    <a:pt x="549" y="11"/>
                  </a:lnTo>
                  <a:lnTo>
                    <a:pt x="551" y="11"/>
                  </a:lnTo>
                  <a:lnTo>
                    <a:pt x="551" y="11"/>
                  </a:lnTo>
                  <a:lnTo>
                    <a:pt x="551" y="11"/>
                  </a:lnTo>
                  <a:lnTo>
                    <a:pt x="551" y="11"/>
                  </a:lnTo>
                  <a:lnTo>
                    <a:pt x="551" y="11"/>
                  </a:lnTo>
                  <a:lnTo>
                    <a:pt x="551" y="9"/>
                  </a:lnTo>
                  <a:lnTo>
                    <a:pt x="551" y="9"/>
                  </a:lnTo>
                  <a:lnTo>
                    <a:pt x="549" y="9"/>
                  </a:lnTo>
                  <a:close/>
                  <a:moveTo>
                    <a:pt x="573" y="6"/>
                  </a:moveTo>
                  <a:lnTo>
                    <a:pt x="573" y="6"/>
                  </a:lnTo>
                  <a:lnTo>
                    <a:pt x="571" y="8"/>
                  </a:lnTo>
                  <a:lnTo>
                    <a:pt x="571" y="8"/>
                  </a:lnTo>
                  <a:lnTo>
                    <a:pt x="571" y="8"/>
                  </a:lnTo>
                  <a:lnTo>
                    <a:pt x="571" y="8"/>
                  </a:lnTo>
                  <a:lnTo>
                    <a:pt x="570" y="8"/>
                  </a:lnTo>
                  <a:lnTo>
                    <a:pt x="570" y="8"/>
                  </a:lnTo>
                  <a:lnTo>
                    <a:pt x="570" y="8"/>
                  </a:lnTo>
                  <a:lnTo>
                    <a:pt x="570" y="8"/>
                  </a:lnTo>
                  <a:lnTo>
                    <a:pt x="568" y="8"/>
                  </a:lnTo>
                  <a:lnTo>
                    <a:pt x="568" y="8"/>
                  </a:lnTo>
                  <a:lnTo>
                    <a:pt x="568" y="8"/>
                  </a:lnTo>
                  <a:lnTo>
                    <a:pt x="568" y="8"/>
                  </a:lnTo>
                  <a:lnTo>
                    <a:pt x="568" y="9"/>
                  </a:lnTo>
                  <a:lnTo>
                    <a:pt x="571" y="9"/>
                  </a:lnTo>
                  <a:lnTo>
                    <a:pt x="571" y="9"/>
                  </a:lnTo>
                  <a:lnTo>
                    <a:pt x="574" y="9"/>
                  </a:lnTo>
                  <a:lnTo>
                    <a:pt x="576" y="11"/>
                  </a:lnTo>
                  <a:lnTo>
                    <a:pt x="577" y="11"/>
                  </a:lnTo>
                  <a:lnTo>
                    <a:pt x="579" y="12"/>
                  </a:lnTo>
                  <a:lnTo>
                    <a:pt x="581" y="12"/>
                  </a:lnTo>
                  <a:lnTo>
                    <a:pt x="582" y="12"/>
                  </a:lnTo>
                  <a:lnTo>
                    <a:pt x="582" y="12"/>
                  </a:lnTo>
                  <a:lnTo>
                    <a:pt x="584" y="14"/>
                  </a:lnTo>
                  <a:lnTo>
                    <a:pt x="584" y="14"/>
                  </a:lnTo>
                  <a:lnTo>
                    <a:pt x="585" y="14"/>
                  </a:lnTo>
                  <a:lnTo>
                    <a:pt x="585" y="14"/>
                  </a:lnTo>
                  <a:lnTo>
                    <a:pt x="588" y="12"/>
                  </a:lnTo>
                  <a:lnTo>
                    <a:pt x="588" y="12"/>
                  </a:lnTo>
                  <a:lnTo>
                    <a:pt x="588" y="12"/>
                  </a:lnTo>
                  <a:lnTo>
                    <a:pt x="587" y="14"/>
                  </a:lnTo>
                  <a:lnTo>
                    <a:pt x="587" y="14"/>
                  </a:lnTo>
                  <a:lnTo>
                    <a:pt x="587" y="14"/>
                  </a:lnTo>
                  <a:lnTo>
                    <a:pt x="585" y="14"/>
                  </a:lnTo>
                  <a:lnTo>
                    <a:pt x="585" y="14"/>
                  </a:lnTo>
                  <a:lnTo>
                    <a:pt x="587" y="14"/>
                  </a:lnTo>
                  <a:lnTo>
                    <a:pt x="587" y="14"/>
                  </a:lnTo>
                  <a:lnTo>
                    <a:pt x="587" y="14"/>
                  </a:lnTo>
                  <a:lnTo>
                    <a:pt x="588" y="14"/>
                  </a:lnTo>
                  <a:lnTo>
                    <a:pt x="588" y="14"/>
                  </a:lnTo>
                  <a:lnTo>
                    <a:pt x="590" y="12"/>
                  </a:lnTo>
                  <a:lnTo>
                    <a:pt x="592" y="11"/>
                  </a:lnTo>
                  <a:lnTo>
                    <a:pt x="592" y="9"/>
                  </a:lnTo>
                  <a:lnTo>
                    <a:pt x="590" y="9"/>
                  </a:lnTo>
                  <a:lnTo>
                    <a:pt x="590" y="9"/>
                  </a:lnTo>
                  <a:lnTo>
                    <a:pt x="590" y="9"/>
                  </a:lnTo>
                  <a:lnTo>
                    <a:pt x="590" y="9"/>
                  </a:lnTo>
                  <a:lnTo>
                    <a:pt x="590" y="8"/>
                  </a:lnTo>
                  <a:lnTo>
                    <a:pt x="590" y="8"/>
                  </a:lnTo>
                  <a:lnTo>
                    <a:pt x="588" y="9"/>
                  </a:lnTo>
                  <a:lnTo>
                    <a:pt x="588" y="9"/>
                  </a:lnTo>
                  <a:lnTo>
                    <a:pt x="588" y="11"/>
                  </a:lnTo>
                  <a:lnTo>
                    <a:pt x="588" y="11"/>
                  </a:lnTo>
                  <a:lnTo>
                    <a:pt x="588" y="11"/>
                  </a:lnTo>
                  <a:lnTo>
                    <a:pt x="588" y="9"/>
                  </a:lnTo>
                  <a:lnTo>
                    <a:pt x="588" y="9"/>
                  </a:lnTo>
                  <a:lnTo>
                    <a:pt x="588" y="8"/>
                  </a:lnTo>
                  <a:lnTo>
                    <a:pt x="587" y="8"/>
                  </a:lnTo>
                  <a:lnTo>
                    <a:pt x="587" y="8"/>
                  </a:lnTo>
                  <a:lnTo>
                    <a:pt x="587" y="8"/>
                  </a:lnTo>
                  <a:lnTo>
                    <a:pt x="587" y="8"/>
                  </a:lnTo>
                  <a:lnTo>
                    <a:pt x="587" y="6"/>
                  </a:lnTo>
                  <a:lnTo>
                    <a:pt x="585" y="6"/>
                  </a:lnTo>
                  <a:lnTo>
                    <a:pt x="585" y="8"/>
                  </a:lnTo>
                  <a:lnTo>
                    <a:pt x="584" y="8"/>
                  </a:lnTo>
                  <a:lnTo>
                    <a:pt x="584" y="9"/>
                  </a:lnTo>
                  <a:lnTo>
                    <a:pt x="582" y="9"/>
                  </a:lnTo>
                  <a:lnTo>
                    <a:pt x="582" y="8"/>
                  </a:lnTo>
                  <a:lnTo>
                    <a:pt x="582" y="8"/>
                  </a:lnTo>
                  <a:lnTo>
                    <a:pt x="582" y="8"/>
                  </a:lnTo>
                  <a:lnTo>
                    <a:pt x="581" y="8"/>
                  </a:lnTo>
                  <a:lnTo>
                    <a:pt x="581" y="6"/>
                  </a:lnTo>
                  <a:lnTo>
                    <a:pt x="581" y="6"/>
                  </a:lnTo>
                  <a:lnTo>
                    <a:pt x="579" y="6"/>
                  </a:lnTo>
                  <a:lnTo>
                    <a:pt x="579" y="8"/>
                  </a:lnTo>
                  <a:lnTo>
                    <a:pt x="579" y="8"/>
                  </a:lnTo>
                  <a:lnTo>
                    <a:pt x="579" y="8"/>
                  </a:lnTo>
                  <a:lnTo>
                    <a:pt x="577" y="8"/>
                  </a:lnTo>
                  <a:lnTo>
                    <a:pt x="577" y="8"/>
                  </a:lnTo>
                  <a:lnTo>
                    <a:pt x="577" y="8"/>
                  </a:lnTo>
                  <a:lnTo>
                    <a:pt x="577" y="8"/>
                  </a:lnTo>
                  <a:lnTo>
                    <a:pt x="577" y="9"/>
                  </a:lnTo>
                  <a:lnTo>
                    <a:pt x="577" y="9"/>
                  </a:lnTo>
                  <a:lnTo>
                    <a:pt x="577" y="9"/>
                  </a:lnTo>
                  <a:lnTo>
                    <a:pt x="577" y="9"/>
                  </a:lnTo>
                  <a:lnTo>
                    <a:pt x="577" y="9"/>
                  </a:lnTo>
                  <a:lnTo>
                    <a:pt x="577" y="9"/>
                  </a:lnTo>
                  <a:lnTo>
                    <a:pt x="577" y="9"/>
                  </a:lnTo>
                  <a:lnTo>
                    <a:pt x="576" y="9"/>
                  </a:lnTo>
                  <a:lnTo>
                    <a:pt x="576" y="9"/>
                  </a:lnTo>
                  <a:lnTo>
                    <a:pt x="576" y="9"/>
                  </a:lnTo>
                  <a:lnTo>
                    <a:pt x="576" y="9"/>
                  </a:lnTo>
                  <a:lnTo>
                    <a:pt x="576" y="9"/>
                  </a:lnTo>
                  <a:lnTo>
                    <a:pt x="574" y="9"/>
                  </a:lnTo>
                  <a:lnTo>
                    <a:pt x="574" y="9"/>
                  </a:lnTo>
                  <a:lnTo>
                    <a:pt x="574" y="9"/>
                  </a:lnTo>
                  <a:lnTo>
                    <a:pt x="574" y="8"/>
                  </a:lnTo>
                  <a:lnTo>
                    <a:pt x="574" y="8"/>
                  </a:lnTo>
                  <a:lnTo>
                    <a:pt x="573" y="8"/>
                  </a:lnTo>
                  <a:lnTo>
                    <a:pt x="574" y="6"/>
                  </a:lnTo>
                  <a:lnTo>
                    <a:pt x="573" y="6"/>
                  </a:lnTo>
                  <a:close/>
                  <a:moveTo>
                    <a:pt x="566" y="6"/>
                  </a:moveTo>
                  <a:lnTo>
                    <a:pt x="565" y="6"/>
                  </a:lnTo>
                  <a:lnTo>
                    <a:pt x="565" y="8"/>
                  </a:lnTo>
                  <a:lnTo>
                    <a:pt x="565" y="8"/>
                  </a:lnTo>
                  <a:lnTo>
                    <a:pt x="563" y="8"/>
                  </a:lnTo>
                  <a:lnTo>
                    <a:pt x="565" y="8"/>
                  </a:lnTo>
                  <a:lnTo>
                    <a:pt x="565" y="9"/>
                  </a:lnTo>
                  <a:lnTo>
                    <a:pt x="566" y="9"/>
                  </a:lnTo>
                  <a:lnTo>
                    <a:pt x="566" y="8"/>
                  </a:lnTo>
                  <a:lnTo>
                    <a:pt x="566" y="8"/>
                  </a:lnTo>
                  <a:lnTo>
                    <a:pt x="566" y="6"/>
                  </a:lnTo>
                  <a:lnTo>
                    <a:pt x="566" y="6"/>
                  </a:lnTo>
                  <a:close/>
                  <a:moveTo>
                    <a:pt x="817" y="5"/>
                  </a:moveTo>
                  <a:lnTo>
                    <a:pt x="817" y="5"/>
                  </a:lnTo>
                  <a:lnTo>
                    <a:pt x="817" y="5"/>
                  </a:lnTo>
                  <a:lnTo>
                    <a:pt x="817" y="6"/>
                  </a:lnTo>
                  <a:lnTo>
                    <a:pt x="817" y="6"/>
                  </a:lnTo>
                  <a:lnTo>
                    <a:pt x="817" y="8"/>
                  </a:lnTo>
                  <a:lnTo>
                    <a:pt x="817" y="8"/>
                  </a:lnTo>
                  <a:lnTo>
                    <a:pt x="816" y="8"/>
                  </a:lnTo>
                  <a:lnTo>
                    <a:pt x="816" y="9"/>
                  </a:lnTo>
                  <a:lnTo>
                    <a:pt x="814" y="9"/>
                  </a:lnTo>
                  <a:lnTo>
                    <a:pt x="814" y="9"/>
                  </a:lnTo>
                  <a:lnTo>
                    <a:pt x="816" y="8"/>
                  </a:lnTo>
                  <a:lnTo>
                    <a:pt x="816" y="8"/>
                  </a:lnTo>
                  <a:lnTo>
                    <a:pt x="816" y="6"/>
                  </a:lnTo>
                  <a:lnTo>
                    <a:pt x="816" y="6"/>
                  </a:lnTo>
                  <a:lnTo>
                    <a:pt x="817" y="5"/>
                  </a:lnTo>
                  <a:lnTo>
                    <a:pt x="817" y="5"/>
                  </a:lnTo>
                  <a:lnTo>
                    <a:pt x="817" y="5"/>
                  </a:lnTo>
                  <a:lnTo>
                    <a:pt x="817" y="5"/>
                  </a:lnTo>
                  <a:close/>
                  <a:moveTo>
                    <a:pt x="562" y="5"/>
                  </a:moveTo>
                  <a:lnTo>
                    <a:pt x="560" y="5"/>
                  </a:lnTo>
                  <a:lnTo>
                    <a:pt x="562" y="5"/>
                  </a:lnTo>
                  <a:lnTo>
                    <a:pt x="562" y="5"/>
                  </a:lnTo>
                  <a:lnTo>
                    <a:pt x="560" y="6"/>
                  </a:lnTo>
                  <a:lnTo>
                    <a:pt x="560" y="6"/>
                  </a:lnTo>
                  <a:lnTo>
                    <a:pt x="558" y="6"/>
                  </a:lnTo>
                  <a:lnTo>
                    <a:pt x="558" y="6"/>
                  </a:lnTo>
                  <a:lnTo>
                    <a:pt x="558" y="6"/>
                  </a:lnTo>
                  <a:lnTo>
                    <a:pt x="558" y="6"/>
                  </a:lnTo>
                  <a:lnTo>
                    <a:pt x="558" y="6"/>
                  </a:lnTo>
                  <a:lnTo>
                    <a:pt x="558" y="8"/>
                  </a:lnTo>
                  <a:lnTo>
                    <a:pt x="560" y="8"/>
                  </a:lnTo>
                  <a:lnTo>
                    <a:pt x="562" y="8"/>
                  </a:lnTo>
                  <a:lnTo>
                    <a:pt x="563" y="8"/>
                  </a:lnTo>
                  <a:lnTo>
                    <a:pt x="563" y="6"/>
                  </a:lnTo>
                  <a:lnTo>
                    <a:pt x="563" y="6"/>
                  </a:lnTo>
                  <a:lnTo>
                    <a:pt x="563" y="6"/>
                  </a:lnTo>
                  <a:lnTo>
                    <a:pt x="563" y="5"/>
                  </a:lnTo>
                  <a:lnTo>
                    <a:pt x="562" y="5"/>
                  </a:lnTo>
                  <a:lnTo>
                    <a:pt x="562" y="5"/>
                  </a:lnTo>
                  <a:close/>
                  <a:moveTo>
                    <a:pt x="2265" y="1"/>
                  </a:moveTo>
                  <a:lnTo>
                    <a:pt x="2265" y="1"/>
                  </a:lnTo>
                  <a:lnTo>
                    <a:pt x="2266" y="3"/>
                  </a:lnTo>
                  <a:lnTo>
                    <a:pt x="2266" y="3"/>
                  </a:lnTo>
                  <a:lnTo>
                    <a:pt x="2266" y="3"/>
                  </a:lnTo>
                  <a:lnTo>
                    <a:pt x="2266" y="3"/>
                  </a:lnTo>
                  <a:lnTo>
                    <a:pt x="2268" y="3"/>
                  </a:lnTo>
                  <a:lnTo>
                    <a:pt x="2269" y="3"/>
                  </a:lnTo>
                  <a:lnTo>
                    <a:pt x="2271" y="5"/>
                  </a:lnTo>
                  <a:lnTo>
                    <a:pt x="2271" y="5"/>
                  </a:lnTo>
                  <a:lnTo>
                    <a:pt x="2269" y="5"/>
                  </a:lnTo>
                  <a:lnTo>
                    <a:pt x="2269" y="5"/>
                  </a:lnTo>
                  <a:lnTo>
                    <a:pt x="2268" y="6"/>
                  </a:lnTo>
                  <a:lnTo>
                    <a:pt x="2269" y="6"/>
                  </a:lnTo>
                  <a:lnTo>
                    <a:pt x="2269" y="6"/>
                  </a:lnTo>
                  <a:lnTo>
                    <a:pt x="2269" y="6"/>
                  </a:lnTo>
                  <a:lnTo>
                    <a:pt x="2271" y="6"/>
                  </a:lnTo>
                  <a:lnTo>
                    <a:pt x="2271" y="3"/>
                  </a:lnTo>
                  <a:lnTo>
                    <a:pt x="2273" y="3"/>
                  </a:lnTo>
                  <a:lnTo>
                    <a:pt x="2273" y="3"/>
                  </a:lnTo>
                  <a:lnTo>
                    <a:pt x="2273" y="5"/>
                  </a:lnTo>
                  <a:lnTo>
                    <a:pt x="2273" y="5"/>
                  </a:lnTo>
                  <a:lnTo>
                    <a:pt x="2273" y="5"/>
                  </a:lnTo>
                  <a:lnTo>
                    <a:pt x="2273" y="6"/>
                  </a:lnTo>
                  <a:lnTo>
                    <a:pt x="2273" y="6"/>
                  </a:lnTo>
                  <a:lnTo>
                    <a:pt x="2274" y="6"/>
                  </a:lnTo>
                  <a:lnTo>
                    <a:pt x="2274" y="8"/>
                  </a:lnTo>
                  <a:lnTo>
                    <a:pt x="2274" y="9"/>
                  </a:lnTo>
                  <a:lnTo>
                    <a:pt x="2276" y="11"/>
                  </a:lnTo>
                  <a:lnTo>
                    <a:pt x="2277" y="12"/>
                  </a:lnTo>
                  <a:lnTo>
                    <a:pt x="2279" y="16"/>
                  </a:lnTo>
                  <a:lnTo>
                    <a:pt x="2280" y="17"/>
                  </a:lnTo>
                  <a:lnTo>
                    <a:pt x="2284" y="19"/>
                  </a:lnTo>
                  <a:lnTo>
                    <a:pt x="2284" y="19"/>
                  </a:lnTo>
                  <a:lnTo>
                    <a:pt x="2282" y="20"/>
                  </a:lnTo>
                  <a:lnTo>
                    <a:pt x="2280" y="19"/>
                  </a:lnTo>
                  <a:lnTo>
                    <a:pt x="2277" y="17"/>
                  </a:lnTo>
                  <a:lnTo>
                    <a:pt x="2277" y="17"/>
                  </a:lnTo>
                  <a:lnTo>
                    <a:pt x="2277" y="17"/>
                  </a:lnTo>
                  <a:lnTo>
                    <a:pt x="2277" y="17"/>
                  </a:lnTo>
                  <a:lnTo>
                    <a:pt x="2277" y="16"/>
                  </a:lnTo>
                  <a:lnTo>
                    <a:pt x="2277" y="14"/>
                  </a:lnTo>
                  <a:lnTo>
                    <a:pt x="2277" y="14"/>
                  </a:lnTo>
                  <a:lnTo>
                    <a:pt x="2277" y="12"/>
                  </a:lnTo>
                  <a:lnTo>
                    <a:pt x="2276" y="12"/>
                  </a:lnTo>
                  <a:lnTo>
                    <a:pt x="2274" y="11"/>
                  </a:lnTo>
                  <a:lnTo>
                    <a:pt x="2273" y="11"/>
                  </a:lnTo>
                  <a:lnTo>
                    <a:pt x="2273" y="11"/>
                  </a:lnTo>
                  <a:lnTo>
                    <a:pt x="2273" y="9"/>
                  </a:lnTo>
                  <a:lnTo>
                    <a:pt x="2273" y="9"/>
                  </a:lnTo>
                  <a:lnTo>
                    <a:pt x="2271" y="9"/>
                  </a:lnTo>
                  <a:lnTo>
                    <a:pt x="2269" y="11"/>
                  </a:lnTo>
                  <a:lnTo>
                    <a:pt x="2269" y="9"/>
                  </a:lnTo>
                  <a:lnTo>
                    <a:pt x="2271" y="8"/>
                  </a:lnTo>
                  <a:lnTo>
                    <a:pt x="2271" y="8"/>
                  </a:lnTo>
                  <a:lnTo>
                    <a:pt x="2271" y="8"/>
                  </a:lnTo>
                  <a:lnTo>
                    <a:pt x="2271" y="8"/>
                  </a:lnTo>
                  <a:lnTo>
                    <a:pt x="2269" y="8"/>
                  </a:lnTo>
                  <a:lnTo>
                    <a:pt x="2269" y="8"/>
                  </a:lnTo>
                  <a:lnTo>
                    <a:pt x="2269" y="8"/>
                  </a:lnTo>
                  <a:lnTo>
                    <a:pt x="2268" y="8"/>
                  </a:lnTo>
                  <a:lnTo>
                    <a:pt x="2268" y="8"/>
                  </a:lnTo>
                  <a:lnTo>
                    <a:pt x="2268" y="8"/>
                  </a:lnTo>
                  <a:lnTo>
                    <a:pt x="2268" y="8"/>
                  </a:lnTo>
                  <a:lnTo>
                    <a:pt x="2268" y="6"/>
                  </a:lnTo>
                  <a:lnTo>
                    <a:pt x="2268" y="6"/>
                  </a:lnTo>
                  <a:lnTo>
                    <a:pt x="2266" y="6"/>
                  </a:lnTo>
                  <a:lnTo>
                    <a:pt x="2266" y="6"/>
                  </a:lnTo>
                  <a:lnTo>
                    <a:pt x="2265" y="6"/>
                  </a:lnTo>
                  <a:lnTo>
                    <a:pt x="2265" y="6"/>
                  </a:lnTo>
                  <a:lnTo>
                    <a:pt x="2265" y="6"/>
                  </a:lnTo>
                  <a:lnTo>
                    <a:pt x="2265" y="8"/>
                  </a:lnTo>
                  <a:lnTo>
                    <a:pt x="2265" y="8"/>
                  </a:lnTo>
                  <a:lnTo>
                    <a:pt x="2265" y="8"/>
                  </a:lnTo>
                  <a:lnTo>
                    <a:pt x="2265" y="6"/>
                  </a:lnTo>
                  <a:lnTo>
                    <a:pt x="2265" y="6"/>
                  </a:lnTo>
                  <a:lnTo>
                    <a:pt x="2263" y="5"/>
                  </a:lnTo>
                  <a:lnTo>
                    <a:pt x="2261" y="5"/>
                  </a:lnTo>
                  <a:lnTo>
                    <a:pt x="2261" y="6"/>
                  </a:lnTo>
                  <a:lnTo>
                    <a:pt x="2261" y="6"/>
                  </a:lnTo>
                  <a:lnTo>
                    <a:pt x="2261" y="6"/>
                  </a:lnTo>
                  <a:lnTo>
                    <a:pt x="2260" y="5"/>
                  </a:lnTo>
                  <a:lnTo>
                    <a:pt x="2260" y="5"/>
                  </a:lnTo>
                  <a:lnTo>
                    <a:pt x="2260" y="5"/>
                  </a:lnTo>
                  <a:lnTo>
                    <a:pt x="2258" y="5"/>
                  </a:lnTo>
                  <a:lnTo>
                    <a:pt x="2258" y="3"/>
                  </a:lnTo>
                  <a:lnTo>
                    <a:pt x="2258" y="3"/>
                  </a:lnTo>
                  <a:lnTo>
                    <a:pt x="2258" y="3"/>
                  </a:lnTo>
                  <a:lnTo>
                    <a:pt x="2258" y="3"/>
                  </a:lnTo>
                  <a:lnTo>
                    <a:pt x="2258" y="1"/>
                  </a:lnTo>
                  <a:lnTo>
                    <a:pt x="2260" y="3"/>
                  </a:lnTo>
                  <a:lnTo>
                    <a:pt x="2261" y="3"/>
                  </a:lnTo>
                  <a:lnTo>
                    <a:pt x="2263" y="3"/>
                  </a:lnTo>
                  <a:lnTo>
                    <a:pt x="2263" y="5"/>
                  </a:lnTo>
                  <a:lnTo>
                    <a:pt x="2263" y="5"/>
                  </a:lnTo>
                  <a:lnTo>
                    <a:pt x="2263" y="3"/>
                  </a:lnTo>
                  <a:lnTo>
                    <a:pt x="2265" y="3"/>
                  </a:lnTo>
                  <a:lnTo>
                    <a:pt x="2265" y="3"/>
                  </a:lnTo>
                  <a:lnTo>
                    <a:pt x="2265" y="3"/>
                  </a:lnTo>
                  <a:lnTo>
                    <a:pt x="2265" y="3"/>
                  </a:lnTo>
                  <a:lnTo>
                    <a:pt x="2265" y="1"/>
                  </a:lnTo>
                  <a:lnTo>
                    <a:pt x="2265" y="1"/>
                  </a:lnTo>
                  <a:close/>
                  <a:moveTo>
                    <a:pt x="555" y="1"/>
                  </a:moveTo>
                  <a:lnTo>
                    <a:pt x="555" y="1"/>
                  </a:lnTo>
                  <a:lnTo>
                    <a:pt x="555" y="1"/>
                  </a:lnTo>
                  <a:lnTo>
                    <a:pt x="555" y="3"/>
                  </a:lnTo>
                  <a:lnTo>
                    <a:pt x="557" y="5"/>
                  </a:lnTo>
                  <a:lnTo>
                    <a:pt x="557" y="5"/>
                  </a:lnTo>
                  <a:lnTo>
                    <a:pt x="558" y="5"/>
                  </a:lnTo>
                  <a:lnTo>
                    <a:pt x="558" y="5"/>
                  </a:lnTo>
                  <a:lnTo>
                    <a:pt x="558" y="3"/>
                  </a:lnTo>
                  <a:lnTo>
                    <a:pt x="558" y="3"/>
                  </a:lnTo>
                  <a:lnTo>
                    <a:pt x="558" y="3"/>
                  </a:lnTo>
                  <a:lnTo>
                    <a:pt x="558" y="3"/>
                  </a:lnTo>
                  <a:lnTo>
                    <a:pt x="560" y="3"/>
                  </a:lnTo>
                  <a:lnTo>
                    <a:pt x="558" y="1"/>
                  </a:lnTo>
                  <a:lnTo>
                    <a:pt x="558" y="1"/>
                  </a:lnTo>
                  <a:lnTo>
                    <a:pt x="557" y="1"/>
                  </a:lnTo>
                  <a:lnTo>
                    <a:pt x="555" y="1"/>
                  </a:lnTo>
                  <a:close/>
                  <a:moveTo>
                    <a:pt x="554" y="0"/>
                  </a:moveTo>
                  <a:lnTo>
                    <a:pt x="554" y="0"/>
                  </a:lnTo>
                  <a:lnTo>
                    <a:pt x="554" y="1"/>
                  </a:lnTo>
                  <a:lnTo>
                    <a:pt x="554" y="1"/>
                  </a:lnTo>
                  <a:lnTo>
                    <a:pt x="554" y="1"/>
                  </a:lnTo>
                  <a:lnTo>
                    <a:pt x="555" y="1"/>
                  </a:lnTo>
                  <a:lnTo>
                    <a:pt x="555" y="1"/>
                  </a:lnTo>
                  <a:lnTo>
                    <a:pt x="555" y="1"/>
                  </a:lnTo>
                  <a:lnTo>
                    <a:pt x="554" y="1"/>
                  </a:lnTo>
                  <a:lnTo>
                    <a:pt x="554" y="0"/>
                  </a:lnTo>
                  <a:close/>
                  <a:moveTo>
                    <a:pt x="620" y="0"/>
                  </a:moveTo>
                  <a:lnTo>
                    <a:pt x="622" y="1"/>
                  </a:lnTo>
                  <a:lnTo>
                    <a:pt x="623" y="1"/>
                  </a:lnTo>
                  <a:lnTo>
                    <a:pt x="622" y="3"/>
                  </a:lnTo>
                  <a:lnTo>
                    <a:pt x="620" y="3"/>
                  </a:lnTo>
                  <a:lnTo>
                    <a:pt x="617" y="3"/>
                  </a:lnTo>
                  <a:lnTo>
                    <a:pt x="617" y="3"/>
                  </a:lnTo>
                  <a:lnTo>
                    <a:pt x="615" y="3"/>
                  </a:lnTo>
                  <a:lnTo>
                    <a:pt x="614" y="3"/>
                  </a:lnTo>
                  <a:lnTo>
                    <a:pt x="614" y="3"/>
                  </a:lnTo>
                  <a:lnTo>
                    <a:pt x="614" y="1"/>
                  </a:lnTo>
                  <a:lnTo>
                    <a:pt x="614" y="1"/>
                  </a:lnTo>
                  <a:lnTo>
                    <a:pt x="611" y="3"/>
                  </a:lnTo>
                  <a:lnTo>
                    <a:pt x="607" y="1"/>
                  </a:lnTo>
                  <a:lnTo>
                    <a:pt x="609" y="1"/>
                  </a:lnTo>
                  <a:lnTo>
                    <a:pt x="609" y="1"/>
                  </a:lnTo>
                  <a:lnTo>
                    <a:pt x="611" y="1"/>
                  </a:lnTo>
                  <a:lnTo>
                    <a:pt x="611" y="1"/>
                  </a:lnTo>
                  <a:lnTo>
                    <a:pt x="612" y="1"/>
                  </a:lnTo>
                  <a:lnTo>
                    <a:pt x="612" y="1"/>
                  </a:lnTo>
                  <a:lnTo>
                    <a:pt x="612" y="1"/>
                  </a:lnTo>
                  <a:lnTo>
                    <a:pt x="612" y="0"/>
                  </a:lnTo>
                  <a:lnTo>
                    <a:pt x="614" y="0"/>
                  </a:lnTo>
                  <a:lnTo>
                    <a:pt x="617" y="0"/>
                  </a:lnTo>
                  <a:lnTo>
                    <a:pt x="617" y="0"/>
                  </a:lnTo>
                  <a:lnTo>
                    <a:pt x="620" y="0"/>
                  </a:lnTo>
                  <a:close/>
                  <a:moveTo>
                    <a:pt x="418" y="0"/>
                  </a:moveTo>
                  <a:lnTo>
                    <a:pt x="418" y="0"/>
                  </a:lnTo>
                  <a:lnTo>
                    <a:pt x="418" y="0"/>
                  </a:lnTo>
                  <a:lnTo>
                    <a:pt x="418" y="1"/>
                  </a:lnTo>
                  <a:lnTo>
                    <a:pt x="418" y="1"/>
                  </a:lnTo>
                  <a:lnTo>
                    <a:pt x="418" y="1"/>
                  </a:lnTo>
                  <a:lnTo>
                    <a:pt x="418" y="3"/>
                  </a:lnTo>
                  <a:lnTo>
                    <a:pt x="420" y="3"/>
                  </a:lnTo>
                  <a:lnTo>
                    <a:pt x="418" y="3"/>
                  </a:lnTo>
                  <a:lnTo>
                    <a:pt x="418" y="5"/>
                  </a:lnTo>
                  <a:lnTo>
                    <a:pt x="417" y="5"/>
                  </a:lnTo>
                  <a:lnTo>
                    <a:pt x="417" y="3"/>
                  </a:lnTo>
                  <a:lnTo>
                    <a:pt x="415" y="3"/>
                  </a:lnTo>
                  <a:lnTo>
                    <a:pt x="415" y="1"/>
                  </a:lnTo>
                  <a:lnTo>
                    <a:pt x="415" y="1"/>
                  </a:lnTo>
                  <a:lnTo>
                    <a:pt x="417" y="0"/>
                  </a:lnTo>
                  <a:lnTo>
                    <a:pt x="418"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56" name="Freeform 353">
              <a:extLst>
                <a:ext uri="{FF2B5EF4-FFF2-40B4-BE49-F238E27FC236}">
                  <a16:creationId xmlns:a16="http://schemas.microsoft.com/office/drawing/2014/main" id="{8959BF5B-6742-2CFF-AF4D-B9129ECADC75}"/>
                </a:ext>
              </a:extLst>
            </p:cNvPr>
            <p:cNvSpPr>
              <a:spLocks noEditPoints="1"/>
            </p:cNvSpPr>
            <p:nvPr/>
          </p:nvSpPr>
          <p:spPr bwMode="auto">
            <a:xfrm>
              <a:off x="2365552" y="2920870"/>
              <a:ext cx="6718967" cy="257297"/>
            </a:xfrm>
            <a:custGeom>
              <a:avLst/>
              <a:gdLst>
                <a:gd name="T0" fmla="*/ 527 w 3447"/>
                <a:gd name="T1" fmla="*/ 49 h 132"/>
                <a:gd name="T2" fmla="*/ 293 w 3447"/>
                <a:gd name="T3" fmla="*/ 74 h 132"/>
                <a:gd name="T4" fmla="*/ 284 w 3447"/>
                <a:gd name="T5" fmla="*/ 77 h 132"/>
                <a:gd name="T6" fmla="*/ 292 w 3447"/>
                <a:gd name="T7" fmla="*/ 60 h 132"/>
                <a:gd name="T8" fmla="*/ 2618 w 3447"/>
                <a:gd name="T9" fmla="*/ 58 h 132"/>
                <a:gd name="T10" fmla="*/ 2610 w 3447"/>
                <a:gd name="T11" fmla="*/ 87 h 132"/>
                <a:gd name="T12" fmla="*/ 2596 w 3447"/>
                <a:gd name="T13" fmla="*/ 61 h 132"/>
                <a:gd name="T14" fmla="*/ 2586 w 3447"/>
                <a:gd name="T15" fmla="*/ 83 h 132"/>
                <a:gd name="T16" fmla="*/ 2602 w 3447"/>
                <a:gd name="T17" fmla="*/ 61 h 132"/>
                <a:gd name="T18" fmla="*/ 2622 w 3447"/>
                <a:gd name="T19" fmla="*/ 49 h 132"/>
                <a:gd name="T20" fmla="*/ 2849 w 3447"/>
                <a:gd name="T21" fmla="*/ 44 h 132"/>
                <a:gd name="T22" fmla="*/ 2886 w 3447"/>
                <a:gd name="T23" fmla="*/ 41 h 132"/>
                <a:gd name="T24" fmla="*/ 2862 w 3447"/>
                <a:gd name="T25" fmla="*/ 46 h 132"/>
                <a:gd name="T26" fmla="*/ 2829 w 3447"/>
                <a:gd name="T27" fmla="*/ 47 h 132"/>
                <a:gd name="T28" fmla="*/ 2813 w 3447"/>
                <a:gd name="T29" fmla="*/ 72 h 132"/>
                <a:gd name="T30" fmla="*/ 2821 w 3447"/>
                <a:gd name="T31" fmla="*/ 44 h 132"/>
                <a:gd name="T32" fmla="*/ 648 w 3447"/>
                <a:gd name="T33" fmla="*/ 38 h 132"/>
                <a:gd name="T34" fmla="*/ 437 w 3447"/>
                <a:gd name="T35" fmla="*/ 36 h 132"/>
                <a:gd name="T36" fmla="*/ 462 w 3447"/>
                <a:gd name="T37" fmla="*/ 35 h 132"/>
                <a:gd name="T38" fmla="*/ 628 w 3447"/>
                <a:gd name="T39" fmla="*/ 30 h 132"/>
                <a:gd name="T40" fmla="*/ 637 w 3447"/>
                <a:gd name="T41" fmla="*/ 35 h 132"/>
                <a:gd name="T42" fmla="*/ 1872 w 3447"/>
                <a:gd name="T43" fmla="*/ 25 h 132"/>
                <a:gd name="T44" fmla="*/ 2244 w 3447"/>
                <a:gd name="T45" fmla="*/ 28 h 132"/>
                <a:gd name="T46" fmla="*/ 2252 w 3447"/>
                <a:gd name="T47" fmla="*/ 22 h 132"/>
                <a:gd name="T48" fmla="*/ 207 w 3447"/>
                <a:gd name="T49" fmla="*/ 24 h 132"/>
                <a:gd name="T50" fmla="*/ 180 w 3447"/>
                <a:gd name="T51" fmla="*/ 27 h 132"/>
                <a:gd name="T52" fmla="*/ 372 w 3447"/>
                <a:gd name="T53" fmla="*/ 19 h 132"/>
                <a:gd name="T54" fmla="*/ 454 w 3447"/>
                <a:gd name="T55" fmla="*/ 22 h 132"/>
                <a:gd name="T56" fmla="*/ 265 w 3447"/>
                <a:gd name="T57" fmla="*/ 24 h 132"/>
                <a:gd name="T58" fmla="*/ 262 w 3447"/>
                <a:gd name="T59" fmla="*/ 24 h 132"/>
                <a:gd name="T60" fmla="*/ 371 w 3447"/>
                <a:gd name="T61" fmla="*/ 17 h 132"/>
                <a:gd name="T62" fmla="*/ 60 w 3447"/>
                <a:gd name="T63" fmla="*/ 14 h 132"/>
                <a:gd name="T64" fmla="*/ 926 w 3447"/>
                <a:gd name="T65" fmla="*/ 14 h 132"/>
                <a:gd name="T66" fmla="*/ 667 w 3447"/>
                <a:gd name="T67" fmla="*/ 8 h 132"/>
                <a:gd name="T68" fmla="*/ 661 w 3447"/>
                <a:gd name="T69" fmla="*/ 11 h 132"/>
                <a:gd name="T70" fmla="*/ 659 w 3447"/>
                <a:gd name="T71" fmla="*/ 6 h 132"/>
                <a:gd name="T72" fmla="*/ 590 w 3447"/>
                <a:gd name="T73" fmla="*/ 3 h 132"/>
                <a:gd name="T74" fmla="*/ 588 w 3447"/>
                <a:gd name="T75" fmla="*/ 6 h 132"/>
                <a:gd name="T76" fmla="*/ 401 w 3447"/>
                <a:gd name="T77" fmla="*/ 8 h 132"/>
                <a:gd name="T78" fmla="*/ 397 w 3447"/>
                <a:gd name="T79" fmla="*/ 8 h 132"/>
                <a:gd name="T80" fmla="*/ 437 w 3447"/>
                <a:gd name="T81" fmla="*/ 5 h 132"/>
                <a:gd name="T82" fmla="*/ 497 w 3447"/>
                <a:gd name="T83" fmla="*/ 8 h 132"/>
                <a:gd name="T84" fmla="*/ 519 w 3447"/>
                <a:gd name="T85" fmla="*/ 35 h 132"/>
                <a:gd name="T86" fmla="*/ 528 w 3447"/>
                <a:gd name="T87" fmla="*/ 49 h 132"/>
                <a:gd name="T88" fmla="*/ 565 w 3447"/>
                <a:gd name="T89" fmla="*/ 57 h 132"/>
                <a:gd name="T90" fmla="*/ 585 w 3447"/>
                <a:gd name="T91" fmla="*/ 68 h 132"/>
                <a:gd name="T92" fmla="*/ 588 w 3447"/>
                <a:gd name="T93" fmla="*/ 77 h 132"/>
                <a:gd name="T94" fmla="*/ 572 w 3447"/>
                <a:gd name="T95" fmla="*/ 74 h 132"/>
                <a:gd name="T96" fmla="*/ 566 w 3447"/>
                <a:gd name="T97" fmla="*/ 83 h 132"/>
                <a:gd name="T98" fmla="*/ 539 w 3447"/>
                <a:gd name="T99" fmla="*/ 93 h 132"/>
                <a:gd name="T100" fmla="*/ 538 w 3447"/>
                <a:gd name="T101" fmla="*/ 72 h 132"/>
                <a:gd name="T102" fmla="*/ 516 w 3447"/>
                <a:gd name="T103" fmla="*/ 66 h 132"/>
                <a:gd name="T104" fmla="*/ 503 w 3447"/>
                <a:gd name="T105" fmla="*/ 74 h 132"/>
                <a:gd name="T106" fmla="*/ 492 w 3447"/>
                <a:gd name="T107" fmla="*/ 128 h 132"/>
                <a:gd name="T108" fmla="*/ 475 w 3447"/>
                <a:gd name="T109" fmla="*/ 99 h 132"/>
                <a:gd name="T110" fmla="*/ 476 w 3447"/>
                <a:gd name="T111" fmla="*/ 74 h 132"/>
                <a:gd name="T112" fmla="*/ 492 w 3447"/>
                <a:gd name="T113" fmla="*/ 60 h 132"/>
                <a:gd name="T114" fmla="*/ 530 w 3447"/>
                <a:gd name="T115" fmla="*/ 57 h 132"/>
                <a:gd name="T116" fmla="*/ 514 w 3447"/>
                <a:gd name="T117" fmla="*/ 41 h 132"/>
                <a:gd name="T118" fmla="*/ 465 w 3447"/>
                <a:gd name="T119" fmla="*/ 41 h 132"/>
                <a:gd name="T120" fmla="*/ 431 w 3447"/>
                <a:gd name="T121" fmla="*/ 43 h 132"/>
                <a:gd name="T122" fmla="*/ 453 w 3447"/>
                <a:gd name="T123" fmla="*/ 16 h 132"/>
                <a:gd name="T124" fmla="*/ 464 w 3447"/>
                <a:gd name="T125" fmla="*/ 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447" h="132">
                  <a:moveTo>
                    <a:pt x="2924" y="47"/>
                  </a:moveTo>
                  <a:lnTo>
                    <a:pt x="2925" y="47"/>
                  </a:lnTo>
                  <a:lnTo>
                    <a:pt x="2927" y="49"/>
                  </a:lnTo>
                  <a:lnTo>
                    <a:pt x="2928" y="49"/>
                  </a:lnTo>
                  <a:lnTo>
                    <a:pt x="2928" y="50"/>
                  </a:lnTo>
                  <a:lnTo>
                    <a:pt x="2930" y="52"/>
                  </a:lnTo>
                  <a:lnTo>
                    <a:pt x="2930" y="54"/>
                  </a:lnTo>
                  <a:lnTo>
                    <a:pt x="2930" y="57"/>
                  </a:lnTo>
                  <a:lnTo>
                    <a:pt x="2931" y="60"/>
                  </a:lnTo>
                  <a:lnTo>
                    <a:pt x="2925" y="58"/>
                  </a:lnTo>
                  <a:lnTo>
                    <a:pt x="2922" y="57"/>
                  </a:lnTo>
                  <a:lnTo>
                    <a:pt x="2920" y="55"/>
                  </a:lnTo>
                  <a:lnTo>
                    <a:pt x="2920" y="52"/>
                  </a:lnTo>
                  <a:lnTo>
                    <a:pt x="2920" y="50"/>
                  </a:lnTo>
                  <a:lnTo>
                    <a:pt x="2920" y="50"/>
                  </a:lnTo>
                  <a:lnTo>
                    <a:pt x="2920" y="49"/>
                  </a:lnTo>
                  <a:lnTo>
                    <a:pt x="2922" y="47"/>
                  </a:lnTo>
                  <a:lnTo>
                    <a:pt x="2924" y="47"/>
                  </a:lnTo>
                  <a:close/>
                  <a:moveTo>
                    <a:pt x="1839" y="46"/>
                  </a:moveTo>
                  <a:lnTo>
                    <a:pt x="1842" y="47"/>
                  </a:lnTo>
                  <a:lnTo>
                    <a:pt x="1843" y="47"/>
                  </a:lnTo>
                  <a:lnTo>
                    <a:pt x="1843" y="49"/>
                  </a:lnTo>
                  <a:lnTo>
                    <a:pt x="1843" y="49"/>
                  </a:lnTo>
                  <a:lnTo>
                    <a:pt x="1840" y="49"/>
                  </a:lnTo>
                  <a:lnTo>
                    <a:pt x="1837" y="49"/>
                  </a:lnTo>
                  <a:lnTo>
                    <a:pt x="1836" y="49"/>
                  </a:lnTo>
                  <a:lnTo>
                    <a:pt x="1832" y="52"/>
                  </a:lnTo>
                  <a:lnTo>
                    <a:pt x="1832" y="52"/>
                  </a:lnTo>
                  <a:lnTo>
                    <a:pt x="1832" y="50"/>
                  </a:lnTo>
                  <a:lnTo>
                    <a:pt x="1836" y="47"/>
                  </a:lnTo>
                  <a:lnTo>
                    <a:pt x="1839" y="46"/>
                  </a:lnTo>
                  <a:close/>
                  <a:moveTo>
                    <a:pt x="527" y="46"/>
                  </a:moveTo>
                  <a:lnTo>
                    <a:pt x="527" y="46"/>
                  </a:lnTo>
                  <a:lnTo>
                    <a:pt x="525" y="47"/>
                  </a:lnTo>
                  <a:lnTo>
                    <a:pt x="527" y="47"/>
                  </a:lnTo>
                  <a:lnTo>
                    <a:pt x="527" y="49"/>
                  </a:lnTo>
                  <a:lnTo>
                    <a:pt x="527" y="49"/>
                  </a:lnTo>
                  <a:lnTo>
                    <a:pt x="527" y="49"/>
                  </a:lnTo>
                  <a:lnTo>
                    <a:pt x="527" y="49"/>
                  </a:lnTo>
                  <a:lnTo>
                    <a:pt x="527" y="49"/>
                  </a:lnTo>
                  <a:lnTo>
                    <a:pt x="527" y="47"/>
                  </a:lnTo>
                  <a:lnTo>
                    <a:pt x="527" y="47"/>
                  </a:lnTo>
                  <a:lnTo>
                    <a:pt x="527" y="46"/>
                  </a:lnTo>
                  <a:lnTo>
                    <a:pt x="527" y="46"/>
                  </a:lnTo>
                  <a:lnTo>
                    <a:pt x="527" y="46"/>
                  </a:lnTo>
                  <a:close/>
                  <a:moveTo>
                    <a:pt x="287" y="43"/>
                  </a:moveTo>
                  <a:lnTo>
                    <a:pt x="287" y="43"/>
                  </a:lnTo>
                  <a:lnTo>
                    <a:pt x="289" y="43"/>
                  </a:lnTo>
                  <a:lnTo>
                    <a:pt x="290" y="44"/>
                  </a:lnTo>
                  <a:lnTo>
                    <a:pt x="290" y="46"/>
                  </a:lnTo>
                  <a:lnTo>
                    <a:pt x="290" y="47"/>
                  </a:lnTo>
                  <a:lnTo>
                    <a:pt x="290" y="49"/>
                  </a:lnTo>
                  <a:lnTo>
                    <a:pt x="290" y="50"/>
                  </a:lnTo>
                  <a:lnTo>
                    <a:pt x="290" y="52"/>
                  </a:lnTo>
                  <a:lnTo>
                    <a:pt x="290" y="54"/>
                  </a:lnTo>
                  <a:lnTo>
                    <a:pt x="290" y="54"/>
                  </a:lnTo>
                  <a:lnTo>
                    <a:pt x="290" y="54"/>
                  </a:lnTo>
                  <a:lnTo>
                    <a:pt x="292" y="55"/>
                  </a:lnTo>
                  <a:lnTo>
                    <a:pt x="292" y="57"/>
                  </a:lnTo>
                  <a:lnTo>
                    <a:pt x="293" y="57"/>
                  </a:lnTo>
                  <a:lnTo>
                    <a:pt x="293" y="58"/>
                  </a:lnTo>
                  <a:lnTo>
                    <a:pt x="293" y="60"/>
                  </a:lnTo>
                  <a:lnTo>
                    <a:pt x="293" y="61"/>
                  </a:lnTo>
                  <a:lnTo>
                    <a:pt x="293" y="61"/>
                  </a:lnTo>
                  <a:lnTo>
                    <a:pt x="292" y="63"/>
                  </a:lnTo>
                  <a:lnTo>
                    <a:pt x="292" y="63"/>
                  </a:lnTo>
                  <a:lnTo>
                    <a:pt x="293" y="65"/>
                  </a:lnTo>
                  <a:lnTo>
                    <a:pt x="293" y="65"/>
                  </a:lnTo>
                  <a:lnTo>
                    <a:pt x="293" y="66"/>
                  </a:lnTo>
                  <a:lnTo>
                    <a:pt x="293" y="66"/>
                  </a:lnTo>
                  <a:lnTo>
                    <a:pt x="295" y="68"/>
                  </a:lnTo>
                  <a:lnTo>
                    <a:pt x="295" y="69"/>
                  </a:lnTo>
                  <a:lnTo>
                    <a:pt x="295" y="71"/>
                  </a:lnTo>
                  <a:lnTo>
                    <a:pt x="293" y="72"/>
                  </a:lnTo>
                  <a:lnTo>
                    <a:pt x="295" y="72"/>
                  </a:lnTo>
                  <a:lnTo>
                    <a:pt x="295" y="72"/>
                  </a:lnTo>
                  <a:lnTo>
                    <a:pt x="293" y="72"/>
                  </a:lnTo>
                  <a:lnTo>
                    <a:pt x="293" y="72"/>
                  </a:lnTo>
                  <a:lnTo>
                    <a:pt x="293" y="74"/>
                  </a:lnTo>
                  <a:lnTo>
                    <a:pt x="293" y="74"/>
                  </a:lnTo>
                  <a:lnTo>
                    <a:pt x="292" y="76"/>
                  </a:lnTo>
                  <a:lnTo>
                    <a:pt x="292" y="76"/>
                  </a:lnTo>
                  <a:lnTo>
                    <a:pt x="292" y="77"/>
                  </a:lnTo>
                  <a:lnTo>
                    <a:pt x="290" y="77"/>
                  </a:lnTo>
                  <a:lnTo>
                    <a:pt x="290" y="77"/>
                  </a:lnTo>
                  <a:lnTo>
                    <a:pt x="289" y="77"/>
                  </a:lnTo>
                  <a:lnTo>
                    <a:pt x="289" y="77"/>
                  </a:lnTo>
                  <a:lnTo>
                    <a:pt x="289" y="79"/>
                  </a:lnTo>
                  <a:lnTo>
                    <a:pt x="290" y="80"/>
                  </a:lnTo>
                  <a:lnTo>
                    <a:pt x="290" y="80"/>
                  </a:lnTo>
                  <a:lnTo>
                    <a:pt x="290" y="80"/>
                  </a:lnTo>
                  <a:lnTo>
                    <a:pt x="292" y="80"/>
                  </a:lnTo>
                  <a:lnTo>
                    <a:pt x="290" y="82"/>
                  </a:lnTo>
                  <a:lnTo>
                    <a:pt x="292" y="82"/>
                  </a:lnTo>
                  <a:lnTo>
                    <a:pt x="292" y="82"/>
                  </a:lnTo>
                  <a:lnTo>
                    <a:pt x="292" y="82"/>
                  </a:lnTo>
                  <a:lnTo>
                    <a:pt x="292" y="83"/>
                  </a:lnTo>
                  <a:lnTo>
                    <a:pt x="292" y="83"/>
                  </a:lnTo>
                  <a:lnTo>
                    <a:pt x="292" y="83"/>
                  </a:lnTo>
                  <a:lnTo>
                    <a:pt x="292" y="83"/>
                  </a:lnTo>
                  <a:lnTo>
                    <a:pt x="290" y="83"/>
                  </a:lnTo>
                  <a:lnTo>
                    <a:pt x="289" y="82"/>
                  </a:lnTo>
                  <a:lnTo>
                    <a:pt x="289" y="82"/>
                  </a:lnTo>
                  <a:lnTo>
                    <a:pt x="289" y="82"/>
                  </a:lnTo>
                  <a:lnTo>
                    <a:pt x="289" y="80"/>
                  </a:lnTo>
                  <a:lnTo>
                    <a:pt x="289" y="80"/>
                  </a:lnTo>
                  <a:lnTo>
                    <a:pt x="289" y="79"/>
                  </a:lnTo>
                  <a:lnTo>
                    <a:pt x="289" y="79"/>
                  </a:lnTo>
                  <a:lnTo>
                    <a:pt x="287" y="79"/>
                  </a:lnTo>
                  <a:lnTo>
                    <a:pt x="287" y="77"/>
                  </a:lnTo>
                  <a:lnTo>
                    <a:pt x="287" y="77"/>
                  </a:lnTo>
                  <a:lnTo>
                    <a:pt x="285" y="77"/>
                  </a:lnTo>
                  <a:lnTo>
                    <a:pt x="284" y="77"/>
                  </a:lnTo>
                  <a:lnTo>
                    <a:pt x="282" y="79"/>
                  </a:lnTo>
                  <a:lnTo>
                    <a:pt x="281" y="79"/>
                  </a:lnTo>
                  <a:lnTo>
                    <a:pt x="281" y="79"/>
                  </a:lnTo>
                  <a:lnTo>
                    <a:pt x="281" y="77"/>
                  </a:lnTo>
                  <a:lnTo>
                    <a:pt x="282" y="77"/>
                  </a:lnTo>
                  <a:lnTo>
                    <a:pt x="284" y="77"/>
                  </a:lnTo>
                  <a:lnTo>
                    <a:pt x="284" y="77"/>
                  </a:lnTo>
                  <a:lnTo>
                    <a:pt x="284" y="77"/>
                  </a:lnTo>
                  <a:lnTo>
                    <a:pt x="285" y="77"/>
                  </a:lnTo>
                  <a:lnTo>
                    <a:pt x="285" y="76"/>
                  </a:lnTo>
                  <a:lnTo>
                    <a:pt x="287" y="76"/>
                  </a:lnTo>
                  <a:lnTo>
                    <a:pt x="287" y="76"/>
                  </a:lnTo>
                  <a:lnTo>
                    <a:pt x="287" y="76"/>
                  </a:lnTo>
                  <a:lnTo>
                    <a:pt x="287" y="76"/>
                  </a:lnTo>
                  <a:lnTo>
                    <a:pt x="289" y="76"/>
                  </a:lnTo>
                  <a:lnTo>
                    <a:pt x="290" y="76"/>
                  </a:lnTo>
                  <a:lnTo>
                    <a:pt x="290" y="77"/>
                  </a:lnTo>
                  <a:lnTo>
                    <a:pt x="290" y="76"/>
                  </a:lnTo>
                  <a:lnTo>
                    <a:pt x="290" y="76"/>
                  </a:lnTo>
                  <a:lnTo>
                    <a:pt x="292" y="76"/>
                  </a:lnTo>
                  <a:lnTo>
                    <a:pt x="292" y="76"/>
                  </a:lnTo>
                  <a:lnTo>
                    <a:pt x="292" y="74"/>
                  </a:lnTo>
                  <a:lnTo>
                    <a:pt x="292" y="74"/>
                  </a:lnTo>
                  <a:lnTo>
                    <a:pt x="292" y="72"/>
                  </a:lnTo>
                  <a:lnTo>
                    <a:pt x="293" y="71"/>
                  </a:lnTo>
                  <a:lnTo>
                    <a:pt x="293" y="71"/>
                  </a:lnTo>
                  <a:lnTo>
                    <a:pt x="293" y="69"/>
                  </a:lnTo>
                  <a:lnTo>
                    <a:pt x="293" y="69"/>
                  </a:lnTo>
                  <a:lnTo>
                    <a:pt x="293" y="68"/>
                  </a:lnTo>
                  <a:lnTo>
                    <a:pt x="292" y="68"/>
                  </a:lnTo>
                  <a:lnTo>
                    <a:pt x="290" y="68"/>
                  </a:lnTo>
                  <a:lnTo>
                    <a:pt x="289" y="66"/>
                  </a:lnTo>
                  <a:lnTo>
                    <a:pt x="290" y="66"/>
                  </a:lnTo>
                  <a:lnTo>
                    <a:pt x="292" y="66"/>
                  </a:lnTo>
                  <a:lnTo>
                    <a:pt x="293" y="66"/>
                  </a:lnTo>
                  <a:lnTo>
                    <a:pt x="293" y="66"/>
                  </a:lnTo>
                  <a:lnTo>
                    <a:pt x="293" y="65"/>
                  </a:lnTo>
                  <a:lnTo>
                    <a:pt x="292" y="65"/>
                  </a:lnTo>
                  <a:lnTo>
                    <a:pt x="290" y="63"/>
                  </a:lnTo>
                  <a:lnTo>
                    <a:pt x="289" y="61"/>
                  </a:lnTo>
                  <a:lnTo>
                    <a:pt x="289" y="61"/>
                  </a:lnTo>
                  <a:lnTo>
                    <a:pt x="289" y="61"/>
                  </a:lnTo>
                  <a:lnTo>
                    <a:pt x="290" y="61"/>
                  </a:lnTo>
                  <a:lnTo>
                    <a:pt x="292" y="61"/>
                  </a:lnTo>
                  <a:lnTo>
                    <a:pt x="292" y="61"/>
                  </a:lnTo>
                  <a:lnTo>
                    <a:pt x="292" y="60"/>
                  </a:lnTo>
                  <a:lnTo>
                    <a:pt x="292" y="60"/>
                  </a:lnTo>
                  <a:lnTo>
                    <a:pt x="292" y="58"/>
                  </a:lnTo>
                  <a:lnTo>
                    <a:pt x="292" y="57"/>
                  </a:lnTo>
                  <a:lnTo>
                    <a:pt x="290" y="55"/>
                  </a:lnTo>
                  <a:lnTo>
                    <a:pt x="289" y="54"/>
                  </a:lnTo>
                  <a:lnTo>
                    <a:pt x="289" y="52"/>
                  </a:lnTo>
                  <a:lnTo>
                    <a:pt x="289" y="52"/>
                  </a:lnTo>
                  <a:lnTo>
                    <a:pt x="289" y="50"/>
                  </a:lnTo>
                  <a:lnTo>
                    <a:pt x="290" y="50"/>
                  </a:lnTo>
                  <a:lnTo>
                    <a:pt x="290" y="49"/>
                  </a:lnTo>
                  <a:lnTo>
                    <a:pt x="289" y="47"/>
                  </a:lnTo>
                  <a:lnTo>
                    <a:pt x="289" y="46"/>
                  </a:lnTo>
                  <a:lnTo>
                    <a:pt x="289" y="46"/>
                  </a:lnTo>
                  <a:lnTo>
                    <a:pt x="287" y="44"/>
                  </a:lnTo>
                  <a:lnTo>
                    <a:pt x="287" y="43"/>
                  </a:lnTo>
                  <a:lnTo>
                    <a:pt x="287" y="43"/>
                  </a:lnTo>
                  <a:lnTo>
                    <a:pt x="287" y="43"/>
                  </a:lnTo>
                  <a:close/>
                  <a:moveTo>
                    <a:pt x="2621" y="41"/>
                  </a:moveTo>
                  <a:lnTo>
                    <a:pt x="2622" y="41"/>
                  </a:lnTo>
                  <a:lnTo>
                    <a:pt x="2622" y="43"/>
                  </a:lnTo>
                  <a:lnTo>
                    <a:pt x="2622" y="44"/>
                  </a:lnTo>
                  <a:lnTo>
                    <a:pt x="2622" y="46"/>
                  </a:lnTo>
                  <a:lnTo>
                    <a:pt x="2624" y="46"/>
                  </a:lnTo>
                  <a:lnTo>
                    <a:pt x="2624" y="47"/>
                  </a:lnTo>
                  <a:lnTo>
                    <a:pt x="2627" y="47"/>
                  </a:lnTo>
                  <a:lnTo>
                    <a:pt x="2629" y="47"/>
                  </a:lnTo>
                  <a:lnTo>
                    <a:pt x="2629" y="47"/>
                  </a:lnTo>
                  <a:lnTo>
                    <a:pt x="2629" y="47"/>
                  </a:lnTo>
                  <a:lnTo>
                    <a:pt x="2630" y="47"/>
                  </a:lnTo>
                  <a:lnTo>
                    <a:pt x="2629" y="49"/>
                  </a:lnTo>
                  <a:lnTo>
                    <a:pt x="2629" y="50"/>
                  </a:lnTo>
                  <a:lnTo>
                    <a:pt x="2629" y="52"/>
                  </a:lnTo>
                  <a:lnTo>
                    <a:pt x="2627" y="52"/>
                  </a:lnTo>
                  <a:lnTo>
                    <a:pt x="2624" y="54"/>
                  </a:lnTo>
                  <a:lnTo>
                    <a:pt x="2624" y="54"/>
                  </a:lnTo>
                  <a:lnTo>
                    <a:pt x="2622" y="54"/>
                  </a:lnTo>
                  <a:lnTo>
                    <a:pt x="2622" y="55"/>
                  </a:lnTo>
                  <a:lnTo>
                    <a:pt x="2621" y="55"/>
                  </a:lnTo>
                  <a:lnTo>
                    <a:pt x="2619" y="55"/>
                  </a:lnTo>
                  <a:lnTo>
                    <a:pt x="2618" y="57"/>
                  </a:lnTo>
                  <a:lnTo>
                    <a:pt x="2618" y="58"/>
                  </a:lnTo>
                  <a:lnTo>
                    <a:pt x="2618" y="58"/>
                  </a:lnTo>
                  <a:lnTo>
                    <a:pt x="2616" y="58"/>
                  </a:lnTo>
                  <a:lnTo>
                    <a:pt x="2610" y="57"/>
                  </a:lnTo>
                  <a:lnTo>
                    <a:pt x="2610" y="57"/>
                  </a:lnTo>
                  <a:lnTo>
                    <a:pt x="2608" y="57"/>
                  </a:lnTo>
                  <a:lnTo>
                    <a:pt x="2608" y="57"/>
                  </a:lnTo>
                  <a:lnTo>
                    <a:pt x="2608" y="57"/>
                  </a:lnTo>
                  <a:lnTo>
                    <a:pt x="2608" y="58"/>
                  </a:lnTo>
                  <a:lnTo>
                    <a:pt x="2608" y="58"/>
                  </a:lnTo>
                  <a:lnTo>
                    <a:pt x="2608" y="58"/>
                  </a:lnTo>
                  <a:lnTo>
                    <a:pt x="2608" y="58"/>
                  </a:lnTo>
                  <a:lnTo>
                    <a:pt x="2608" y="60"/>
                  </a:lnTo>
                  <a:lnTo>
                    <a:pt x="2608" y="60"/>
                  </a:lnTo>
                  <a:lnTo>
                    <a:pt x="2608" y="60"/>
                  </a:lnTo>
                  <a:lnTo>
                    <a:pt x="2608" y="60"/>
                  </a:lnTo>
                  <a:lnTo>
                    <a:pt x="2608" y="61"/>
                  </a:lnTo>
                  <a:lnTo>
                    <a:pt x="2607" y="61"/>
                  </a:lnTo>
                  <a:lnTo>
                    <a:pt x="2607" y="61"/>
                  </a:lnTo>
                  <a:lnTo>
                    <a:pt x="2608" y="63"/>
                  </a:lnTo>
                  <a:lnTo>
                    <a:pt x="2608" y="63"/>
                  </a:lnTo>
                  <a:lnTo>
                    <a:pt x="2610" y="63"/>
                  </a:lnTo>
                  <a:lnTo>
                    <a:pt x="2611" y="63"/>
                  </a:lnTo>
                  <a:lnTo>
                    <a:pt x="2611" y="65"/>
                  </a:lnTo>
                  <a:lnTo>
                    <a:pt x="2611" y="66"/>
                  </a:lnTo>
                  <a:lnTo>
                    <a:pt x="2613" y="68"/>
                  </a:lnTo>
                  <a:lnTo>
                    <a:pt x="2611" y="69"/>
                  </a:lnTo>
                  <a:lnTo>
                    <a:pt x="2611" y="76"/>
                  </a:lnTo>
                  <a:lnTo>
                    <a:pt x="2611" y="79"/>
                  </a:lnTo>
                  <a:lnTo>
                    <a:pt x="2611" y="79"/>
                  </a:lnTo>
                  <a:lnTo>
                    <a:pt x="2611" y="80"/>
                  </a:lnTo>
                  <a:lnTo>
                    <a:pt x="2611" y="82"/>
                  </a:lnTo>
                  <a:lnTo>
                    <a:pt x="2611" y="83"/>
                  </a:lnTo>
                  <a:lnTo>
                    <a:pt x="2611" y="85"/>
                  </a:lnTo>
                  <a:lnTo>
                    <a:pt x="2611" y="85"/>
                  </a:lnTo>
                  <a:lnTo>
                    <a:pt x="2610" y="85"/>
                  </a:lnTo>
                  <a:lnTo>
                    <a:pt x="2610" y="85"/>
                  </a:lnTo>
                  <a:lnTo>
                    <a:pt x="2610" y="85"/>
                  </a:lnTo>
                  <a:lnTo>
                    <a:pt x="2610" y="87"/>
                  </a:lnTo>
                  <a:lnTo>
                    <a:pt x="2610" y="87"/>
                  </a:lnTo>
                  <a:lnTo>
                    <a:pt x="2610" y="87"/>
                  </a:lnTo>
                  <a:lnTo>
                    <a:pt x="2610" y="87"/>
                  </a:lnTo>
                  <a:lnTo>
                    <a:pt x="2608" y="88"/>
                  </a:lnTo>
                  <a:lnTo>
                    <a:pt x="2607" y="88"/>
                  </a:lnTo>
                  <a:lnTo>
                    <a:pt x="2605" y="88"/>
                  </a:lnTo>
                  <a:lnTo>
                    <a:pt x="2605" y="88"/>
                  </a:lnTo>
                  <a:lnTo>
                    <a:pt x="2605" y="88"/>
                  </a:lnTo>
                  <a:lnTo>
                    <a:pt x="2605" y="87"/>
                  </a:lnTo>
                  <a:lnTo>
                    <a:pt x="2607" y="85"/>
                  </a:lnTo>
                  <a:lnTo>
                    <a:pt x="2607" y="85"/>
                  </a:lnTo>
                  <a:lnTo>
                    <a:pt x="2602" y="80"/>
                  </a:lnTo>
                  <a:lnTo>
                    <a:pt x="2600" y="79"/>
                  </a:lnTo>
                  <a:lnTo>
                    <a:pt x="2600" y="79"/>
                  </a:lnTo>
                  <a:lnTo>
                    <a:pt x="2600" y="77"/>
                  </a:lnTo>
                  <a:lnTo>
                    <a:pt x="2600" y="76"/>
                  </a:lnTo>
                  <a:lnTo>
                    <a:pt x="2602" y="72"/>
                  </a:lnTo>
                  <a:lnTo>
                    <a:pt x="2603" y="71"/>
                  </a:lnTo>
                  <a:lnTo>
                    <a:pt x="2603" y="69"/>
                  </a:lnTo>
                  <a:lnTo>
                    <a:pt x="2603" y="68"/>
                  </a:lnTo>
                  <a:lnTo>
                    <a:pt x="2602" y="66"/>
                  </a:lnTo>
                  <a:lnTo>
                    <a:pt x="2602" y="65"/>
                  </a:lnTo>
                  <a:lnTo>
                    <a:pt x="2602" y="63"/>
                  </a:lnTo>
                  <a:lnTo>
                    <a:pt x="2602" y="63"/>
                  </a:lnTo>
                  <a:lnTo>
                    <a:pt x="2602" y="63"/>
                  </a:lnTo>
                  <a:lnTo>
                    <a:pt x="2602" y="63"/>
                  </a:lnTo>
                  <a:lnTo>
                    <a:pt x="2602" y="61"/>
                  </a:lnTo>
                  <a:lnTo>
                    <a:pt x="2600" y="61"/>
                  </a:lnTo>
                  <a:lnTo>
                    <a:pt x="2600" y="61"/>
                  </a:lnTo>
                  <a:lnTo>
                    <a:pt x="2600" y="61"/>
                  </a:lnTo>
                  <a:lnTo>
                    <a:pt x="2599" y="60"/>
                  </a:lnTo>
                  <a:lnTo>
                    <a:pt x="2599" y="58"/>
                  </a:lnTo>
                  <a:lnTo>
                    <a:pt x="2599" y="60"/>
                  </a:lnTo>
                  <a:lnTo>
                    <a:pt x="2597" y="60"/>
                  </a:lnTo>
                  <a:lnTo>
                    <a:pt x="2597" y="61"/>
                  </a:lnTo>
                  <a:lnTo>
                    <a:pt x="2597" y="61"/>
                  </a:lnTo>
                  <a:lnTo>
                    <a:pt x="2597" y="60"/>
                  </a:lnTo>
                  <a:lnTo>
                    <a:pt x="2597" y="60"/>
                  </a:lnTo>
                  <a:lnTo>
                    <a:pt x="2597" y="60"/>
                  </a:lnTo>
                  <a:lnTo>
                    <a:pt x="2597" y="60"/>
                  </a:lnTo>
                  <a:lnTo>
                    <a:pt x="2596" y="60"/>
                  </a:lnTo>
                  <a:lnTo>
                    <a:pt x="2596" y="61"/>
                  </a:lnTo>
                  <a:lnTo>
                    <a:pt x="2596" y="63"/>
                  </a:lnTo>
                  <a:lnTo>
                    <a:pt x="2594" y="63"/>
                  </a:lnTo>
                  <a:lnTo>
                    <a:pt x="2592" y="65"/>
                  </a:lnTo>
                  <a:lnTo>
                    <a:pt x="2592" y="66"/>
                  </a:lnTo>
                  <a:lnTo>
                    <a:pt x="2592" y="68"/>
                  </a:lnTo>
                  <a:lnTo>
                    <a:pt x="2592" y="68"/>
                  </a:lnTo>
                  <a:lnTo>
                    <a:pt x="2592" y="69"/>
                  </a:lnTo>
                  <a:lnTo>
                    <a:pt x="2594" y="69"/>
                  </a:lnTo>
                  <a:lnTo>
                    <a:pt x="2594" y="71"/>
                  </a:lnTo>
                  <a:lnTo>
                    <a:pt x="2592" y="71"/>
                  </a:lnTo>
                  <a:lnTo>
                    <a:pt x="2592" y="72"/>
                  </a:lnTo>
                  <a:lnTo>
                    <a:pt x="2591" y="72"/>
                  </a:lnTo>
                  <a:lnTo>
                    <a:pt x="2591" y="74"/>
                  </a:lnTo>
                  <a:lnTo>
                    <a:pt x="2592" y="74"/>
                  </a:lnTo>
                  <a:lnTo>
                    <a:pt x="2594" y="72"/>
                  </a:lnTo>
                  <a:lnTo>
                    <a:pt x="2594" y="72"/>
                  </a:lnTo>
                  <a:lnTo>
                    <a:pt x="2594" y="74"/>
                  </a:lnTo>
                  <a:lnTo>
                    <a:pt x="2594" y="74"/>
                  </a:lnTo>
                  <a:lnTo>
                    <a:pt x="2592" y="74"/>
                  </a:lnTo>
                  <a:lnTo>
                    <a:pt x="2592" y="76"/>
                  </a:lnTo>
                  <a:lnTo>
                    <a:pt x="2592" y="76"/>
                  </a:lnTo>
                  <a:lnTo>
                    <a:pt x="2592" y="77"/>
                  </a:lnTo>
                  <a:lnTo>
                    <a:pt x="2594" y="77"/>
                  </a:lnTo>
                  <a:lnTo>
                    <a:pt x="2594" y="77"/>
                  </a:lnTo>
                  <a:lnTo>
                    <a:pt x="2592" y="77"/>
                  </a:lnTo>
                  <a:lnTo>
                    <a:pt x="2592" y="77"/>
                  </a:lnTo>
                  <a:lnTo>
                    <a:pt x="2592" y="77"/>
                  </a:lnTo>
                  <a:lnTo>
                    <a:pt x="2592" y="77"/>
                  </a:lnTo>
                  <a:lnTo>
                    <a:pt x="2591" y="77"/>
                  </a:lnTo>
                  <a:lnTo>
                    <a:pt x="2591" y="77"/>
                  </a:lnTo>
                  <a:lnTo>
                    <a:pt x="2591" y="79"/>
                  </a:lnTo>
                  <a:lnTo>
                    <a:pt x="2591" y="79"/>
                  </a:lnTo>
                  <a:lnTo>
                    <a:pt x="2592" y="79"/>
                  </a:lnTo>
                  <a:lnTo>
                    <a:pt x="2592" y="79"/>
                  </a:lnTo>
                  <a:lnTo>
                    <a:pt x="2591" y="82"/>
                  </a:lnTo>
                  <a:lnTo>
                    <a:pt x="2589" y="82"/>
                  </a:lnTo>
                  <a:lnTo>
                    <a:pt x="2589" y="83"/>
                  </a:lnTo>
                  <a:lnTo>
                    <a:pt x="2588" y="83"/>
                  </a:lnTo>
                  <a:lnTo>
                    <a:pt x="2586" y="83"/>
                  </a:lnTo>
                  <a:lnTo>
                    <a:pt x="2586" y="83"/>
                  </a:lnTo>
                  <a:lnTo>
                    <a:pt x="2586" y="82"/>
                  </a:lnTo>
                  <a:lnTo>
                    <a:pt x="2586" y="82"/>
                  </a:lnTo>
                  <a:lnTo>
                    <a:pt x="2586" y="80"/>
                  </a:lnTo>
                  <a:lnTo>
                    <a:pt x="2586" y="80"/>
                  </a:lnTo>
                  <a:lnTo>
                    <a:pt x="2586" y="79"/>
                  </a:lnTo>
                  <a:lnTo>
                    <a:pt x="2586" y="77"/>
                  </a:lnTo>
                  <a:lnTo>
                    <a:pt x="2586" y="76"/>
                  </a:lnTo>
                  <a:lnTo>
                    <a:pt x="2586" y="76"/>
                  </a:lnTo>
                  <a:lnTo>
                    <a:pt x="2586" y="74"/>
                  </a:lnTo>
                  <a:lnTo>
                    <a:pt x="2588" y="71"/>
                  </a:lnTo>
                  <a:lnTo>
                    <a:pt x="2588" y="69"/>
                  </a:lnTo>
                  <a:lnTo>
                    <a:pt x="2589" y="68"/>
                  </a:lnTo>
                  <a:lnTo>
                    <a:pt x="2589" y="66"/>
                  </a:lnTo>
                  <a:lnTo>
                    <a:pt x="2591" y="65"/>
                  </a:lnTo>
                  <a:lnTo>
                    <a:pt x="2591" y="63"/>
                  </a:lnTo>
                  <a:lnTo>
                    <a:pt x="2591" y="63"/>
                  </a:lnTo>
                  <a:lnTo>
                    <a:pt x="2591" y="63"/>
                  </a:lnTo>
                  <a:lnTo>
                    <a:pt x="2592" y="60"/>
                  </a:lnTo>
                  <a:lnTo>
                    <a:pt x="2592" y="60"/>
                  </a:lnTo>
                  <a:lnTo>
                    <a:pt x="2592" y="58"/>
                  </a:lnTo>
                  <a:lnTo>
                    <a:pt x="2594" y="57"/>
                  </a:lnTo>
                  <a:lnTo>
                    <a:pt x="2594" y="57"/>
                  </a:lnTo>
                  <a:lnTo>
                    <a:pt x="2596" y="57"/>
                  </a:lnTo>
                  <a:lnTo>
                    <a:pt x="2596" y="57"/>
                  </a:lnTo>
                  <a:lnTo>
                    <a:pt x="2596" y="57"/>
                  </a:lnTo>
                  <a:lnTo>
                    <a:pt x="2596" y="57"/>
                  </a:lnTo>
                  <a:lnTo>
                    <a:pt x="2597" y="55"/>
                  </a:lnTo>
                  <a:lnTo>
                    <a:pt x="2597" y="57"/>
                  </a:lnTo>
                  <a:lnTo>
                    <a:pt x="2599" y="57"/>
                  </a:lnTo>
                  <a:lnTo>
                    <a:pt x="2600" y="55"/>
                  </a:lnTo>
                  <a:lnTo>
                    <a:pt x="2600" y="55"/>
                  </a:lnTo>
                  <a:lnTo>
                    <a:pt x="2600" y="55"/>
                  </a:lnTo>
                  <a:lnTo>
                    <a:pt x="2602" y="55"/>
                  </a:lnTo>
                  <a:lnTo>
                    <a:pt x="2602" y="57"/>
                  </a:lnTo>
                  <a:lnTo>
                    <a:pt x="2600" y="57"/>
                  </a:lnTo>
                  <a:lnTo>
                    <a:pt x="2600" y="58"/>
                  </a:lnTo>
                  <a:lnTo>
                    <a:pt x="2600" y="60"/>
                  </a:lnTo>
                  <a:lnTo>
                    <a:pt x="2600" y="60"/>
                  </a:lnTo>
                  <a:lnTo>
                    <a:pt x="2602" y="61"/>
                  </a:lnTo>
                  <a:lnTo>
                    <a:pt x="2602" y="61"/>
                  </a:lnTo>
                  <a:lnTo>
                    <a:pt x="2602" y="60"/>
                  </a:lnTo>
                  <a:lnTo>
                    <a:pt x="2602" y="60"/>
                  </a:lnTo>
                  <a:lnTo>
                    <a:pt x="2602" y="60"/>
                  </a:lnTo>
                  <a:lnTo>
                    <a:pt x="2603" y="60"/>
                  </a:lnTo>
                  <a:lnTo>
                    <a:pt x="2603" y="61"/>
                  </a:lnTo>
                  <a:lnTo>
                    <a:pt x="2603" y="60"/>
                  </a:lnTo>
                  <a:lnTo>
                    <a:pt x="2603" y="60"/>
                  </a:lnTo>
                  <a:lnTo>
                    <a:pt x="2605" y="60"/>
                  </a:lnTo>
                  <a:lnTo>
                    <a:pt x="2605" y="60"/>
                  </a:lnTo>
                  <a:lnTo>
                    <a:pt x="2605" y="58"/>
                  </a:lnTo>
                  <a:lnTo>
                    <a:pt x="2605" y="58"/>
                  </a:lnTo>
                  <a:lnTo>
                    <a:pt x="2607" y="57"/>
                  </a:lnTo>
                  <a:lnTo>
                    <a:pt x="2607" y="55"/>
                  </a:lnTo>
                  <a:lnTo>
                    <a:pt x="2607" y="54"/>
                  </a:lnTo>
                  <a:lnTo>
                    <a:pt x="2605" y="50"/>
                  </a:lnTo>
                  <a:lnTo>
                    <a:pt x="2603" y="49"/>
                  </a:lnTo>
                  <a:lnTo>
                    <a:pt x="2605" y="49"/>
                  </a:lnTo>
                  <a:lnTo>
                    <a:pt x="2605" y="49"/>
                  </a:lnTo>
                  <a:lnTo>
                    <a:pt x="2605" y="49"/>
                  </a:lnTo>
                  <a:lnTo>
                    <a:pt x="2607" y="49"/>
                  </a:lnTo>
                  <a:lnTo>
                    <a:pt x="2608" y="49"/>
                  </a:lnTo>
                  <a:lnTo>
                    <a:pt x="2608" y="50"/>
                  </a:lnTo>
                  <a:lnTo>
                    <a:pt x="2608" y="50"/>
                  </a:lnTo>
                  <a:lnTo>
                    <a:pt x="2608" y="52"/>
                  </a:lnTo>
                  <a:lnTo>
                    <a:pt x="2608" y="54"/>
                  </a:lnTo>
                  <a:lnTo>
                    <a:pt x="2608" y="54"/>
                  </a:lnTo>
                  <a:lnTo>
                    <a:pt x="2608" y="54"/>
                  </a:lnTo>
                  <a:lnTo>
                    <a:pt x="2610" y="54"/>
                  </a:lnTo>
                  <a:lnTo>
                    <a:pt x="2611" y="54"/>
                  </a:lnTo>
                  <a:lnTo>
                    <a:pt x="2613" y="54"/>
                  </a:lnTo>
                  <a:lnTo>
                    <a:pt x="2613" y="54"/>
                  </a:lnTo>
                  <a:lnTo>
                    <a:pt x="2614" y="54"/>
                  </a:lnTo>
                  <a:lnTo>
                    <a:pt x="2616" y="54"/>
                  </a:lnTo>
                  <a:lnTo>
                    <a:pt x="2621" y="54"/>
                  </a:lnTo>
                  <a:lnTo>
                    <a:pt x="2621" y="54"/>
                  </a:lnTo>
                  <a:lnTo>
                    <a:pt x="2622" y="54"/>
                  </a:lnTo>
                  <a:lnTo>
                    <a:pt x="2622" y="52"/>
                  </a:lnTo>
                  <a:lnTo>
                    <a:pt x="2622" y="52"/>
                  </a:lnTo>
                  <a:lnTo>
                    <a:pt x="2622" y="50"/>
                  </a:lnTo>
                  <a:lnTo>
                    <a:pt x="2622" y="49"/>
                  </a:lnTo>
                  <a:lnTo>
                    <a:pt x="2622" y="49"/>
                  </a:lnTo>
                  <a:lnTo>
                    <a:pt x="2621" y="47"/>
                  </a:lnTo>
                  <a:lnTo>
                    <a:pt x="2621" y="49"/>
                  </a:lnTo>
                  <a:lnTo>
                    <a:pt x="2621" y="49"/>
                  </a:lnTo>
                  <a:lnTo>
                    <a:pt x="2619" y="49"/>
                  </a:lnTo>
                  <a:lnTo>
                    <a:pt x="2619" y="49"/>
                  </a:lnTo>
                  <a:lnTo>
                    <a:pt x="2619" y="49"/>
                  </a:lnTo>
                  <a:lnTo>
                    <a:pt x="2618" y="49"/>
                  </a:lnTo>
                  <a:lnTo>
                    <a:pt x="2616" y="49"/>
                  </a:lnTo>
                  <a:lnTo>
                    <a:pt x="2616" y="47"/>
                  </a:lnTo>
                  <a:lnTo>
                    <a:pt x="2613" y="49"/>
                  </a:lnTo>
                  <a:lnTo>
                    <a:pt x="2613" y="49"/>
                  </a:lnTo>
                  <a:lnTo>
                    <a:pt x="2611" y="47"/>
                  </a:lnTo>
                  <a:lnTo>
                    <a:pt x="2611" y="46"/>
                  </a:lnTo>
                  <a:lnTo>
                    <a:pt x="2611" y="46"/>
                  </a:lnTo>
                  <a:lnTo>
                    <a:pt x="2613" y="44"/>
                  </a:lnTo>
                  <a:lnTo>
                    <a:pt x="2614" y="43"/>
                  </a:lnTo>
                  <a:lnTo>
                    <a:pt x="2614" y="43"/>
                  </a:lnTo>
                  <a:lnTo>
                    <a:pt x="2616" y="43"/>
                  </a:lnTo>
                  <a:lnTo>
                    <a:pt x="2616" y="44"/>
                  </a:lnTo>
                  <a:lnTo>
                    <a:pt x="2616" y="46"/>
                  </a:lnTo>
                  <a:lnTo>
                    <a:pt x="2618" y="46"/>
                  </a:lnTo>
                  <a:lnTo>
                    <a:pt x="2618" y="44"/>
                  </a:lnTo>
                  <a:lnTo>
                    <a:pt x="2618" y="44"/>
                  </a:lnTo>
                  <a:lnTo>
                    <a:pt x="2619" y="44"/>
                  </a:lnTo>
                  <a:lnTo>
                    <a:pt x="2619" y="46"/>
                  </a:lnTo>
                  <a:lnTo>
                    <a:pt x="2621" y="44"/>
                  </a:lnTo>
                  <a:lnTo>
                    <a:pt x="2622" y="44"/>
                  </a:lnTo>
                  <a:lnTo>
                    <a:pt x="2622" y="43"/>
                  </a:lnTo>
                  <a:lnTo>
                    <a:pt x="2621" y="43"/>
                  </a:lnTo>
                  <a:lnTo>
                    <a:pt x="2619" y="41"/>
                  </a:lnTo>
                  <a:lnTo>
                    <a:pt x="2619" y="41"/>
                  </a:lnTo>
                  <a:lnTo>
                    <a:pt x="2621" y="41"/>
                  </a:lnTo>
                  <a:close/>
                  <a:moveTo>
                    <a:pt x="2840" y="41"/>
                  </a:moveTo>
                  <a:lnTo>
                    <a:pt x="2842" y="41"/>
                  </a:lnTo>
                  <a:lnTo>
                    <a:pt x="2845" y="41"/>
                  </a:lnTo>
                  <a:lnTo>
                    <a:pt x="2846" y="43"/>
                  </a:lnTo>
                  <a:lnTo>
                    <a:pt x="2848" y="43"/>
                  </a:lnTo>
                  <a:lnTo>
                    <a:pt x="2848" y="44"/>
                  </a:lnTo>
                  <a:lnTo>
                    <a:pt x="2849" y="44"/>
                  </a:lnTo>
                  <a:lnTo>
                    <a:pt x="2849" y="44"/>
                  </a:lnTo>
                  <a:lnTo>
                    <a:pt x="2851" y="44"/>
                  </a:lnTo>
                  <a:lnTo>
                    <a:pt x="2853" y="43"/>
                  </a:lnTo>
                  <a:lnTo>
                    <a:pt x="2853" y="43"/>
                  </a:lnTo>
                  <a:lnTo>
                    <a:pt x="2854" y="44"/>
                  </a:lnTo>
                  <a:lnTo>
                    <a:pt x="2854" y="44"/>
                  </a:lnTo>
                  <a:lnTo>
                    <a:pt x="2857" y="44"/>
                  </a:lnTo>
                  <a:lnTo>
                    <a:pt x="2859" y="46"/>
                  </a:lnTo>
                  <a:lnTo>
                    <a:pt x="2860" y="46"/>
                  </a:lnTo>
                  <a:lnTo>
                    <a:pt x="2860" y="44"/>
                  </a:lnTo>
                  <a:lnTo>
                    <a:pt x="2862" y="44"/>
                  </a:lnTo>
                  <a:lnTo>
                    <a:pt x="2865" y="44"/>
                  </a:lnTo>
                  <a:lnTo>
                    <a:pt x="2867" y="44"/>
                  </a:lnTo>
                  <a:lnTo>
                    <a:pt x="2867" y="44"/>
                  </a:lnTo>
                  <a:lnTo>
                    <a:pt x="2870" y="44"/>
                  </a:lnTo>
                  <a:lnTo>
                    <a:pt x="2873" y="44"/>
                  </a:lnTo>
                  <a:lnTo>
                    <a:pt x="2873" y="46"/>
                  </a:lnTo>
                  <a:lnTo>
                    <a:pt x="2876" y="47"/>
                  </a:lnTo>
                  <a:lnTo>
                    <a:pt x="2876" y="47"/>
                  </a:lnTo>
                  <a:lnTo>
                    <a:pt x="2876" y="46"/>
                  </a:lnTo>
                  <a:lnTo>
                    <a:pt x="2876" y="44"/>
                  </a:lnTo>
                  <a:lnTo>
                    <a:pt x="2876" y="44"/>
                  </a:lnTo>
                  <a:lnTo>
                    <a:pt x="2878" y="44"/>
                  </a:lnTo>
                  <a:lnTo>
                    <a:pt x="2878" y="44"/>
                  </a:lnTo>
                  <a:lnTo>
                    <a:pt x="2878" y="44"/>
                  </a:lnTo>
                  <a:lnTo>
                    <a:pt x="2878" y="44"/>
                  </a:lnTo>
                  <a:lnTo>
                    <a:pt x="2878" y="44"/>
                  </a:lnTo>
                  <a:lnTo>
                    <a:pt x="2879" y="43"/>
                  </a:lnTo>
                  <a:lnTo>
                    <a:pt x="2879" y="43"/>
                  </a:lnTo>
                  <a:lnTo>
                    <a:pt x="2881" y="43"/>
                  </a:lnTo>
                  <a:lnTo>
                    <a:pt x="2883" y="43"/>
                  </a:lnTo>
                  <a:lnTo>
                    <a:pt x="2883" y="43"/>
                  </a:lnTo>
                  <a:lnTo>
                    <a:pt x="2883" y="41"/>
                  </a:lnTo>
                  <a:lnTo>
                    <a:pt x="2883" y="41"/>
                  </a:lnTo>
                  <a:lnTo>
                    <a:pt x="2883" y="41"/>
                  </a:lnTo>
                  <a:lnTo>
                    <a:pt x="2884" y="41"/>
                  </a:lnTo>
                  <a:lnTo>
                    <a:pt x="2884" y="41"/>
                  </a:lnTo>
                  <a:lnTo>
                    <a:pt x="2886" y="43"/>
                  </a:lnTo>
                  <a:lnTo>
                    <a:pt x="2886" y="41"/>
                  </a:lnTo>
                  <a:lnTo>
                    <a:pt x="2886" y="41"/>
                  </a:lnTo>
                  <a:lnTo>
                    <a:pt x="2887" y="41"/>
                  </a:lnTo>
                  <a:lnTo>
                    <a:pt x="2887" y="41"/>
                  </a:lnTo>
                  <a:lnTo>
                    <a:pt x="2887" y="41"/>
                  </a:lnTo>
                  <a:lnTo>
                    <a:pt x="2889" y="41"/>
                  </a:lnTo>
                  <a:lnTo>
                    <a:pt x="2889" y="43"/>
                  </a:lnTo>
                  <a:lnTo>
                    <a:pt x="2889" y="43"/>
                  </a:lnTo>
                  <a:lnTo>
                    <a:pt x="2889" y="44"/>
                  </a:lnTo>
                  <a:lnTo>
                    <a:pt x="2889" y="44"/>
                  </a:lnTo>
                  <a:lnTo>
                    <a:pt x="2889" y="44"/>
                  </a:lnTo>
                  <a:lnTo>
                    <a:pt x="2887" y="44"/>
                  </a:lnTo>
                  <a:lnTo>
                    <a:pt x="2887" y="44"/>
                  </a:lnTo>
                  <a:lnTo>
                    <a:pt x="2887" y="46"/>
                  </a:lnTo>
                  <a:lnTo>
                    <a:pt x="2886" y="47"/>
                  </a:lnTo>
                  <a:lnTo>
                    <a:pt x="2886" y="49"/>
                  </a:lnTo>
                  <a:lnTo>
                    <a:pt x="2884" y="49"/>
                  </a:lnTo>
                  <a:lnTo>
                    <a:pt x="2883" y="49"/>
                  </a:lnTo>
                  <a:lnTo>
                    <a:pt x="2881" y="49"/>
                  </a:lnTo>
                  <a:lnTo>
                    <a:pt x="2881" y="49"/>
                  </a:lnTo>
                  <a:lnTo>
                    <a:pt x="2879" y="49"/>
                  </a:lnTo>
                  <a:lnTo>
                    <a:pt x="2878" y="49"/>
                  </a:lnTo>
                  <a:lnTo>
                    <a:pt x="2878" y="49"/>
                  </a:lnTo>
                  <a:lnTo>
                    <a:pt x="2878" y="49"/>
                  </a:lnTo>
                  <a:lnTo>
                    <a:pt x="2878" y="50"/>
                  </a:lnTo>
                  <a:lnTo>
                    <a:pt x="2878" y="50"/>
                  </a:lnTo>
                  <a:lnTo>
                    <a:pt x="2878" y="50"/>
                  </a:lnTo>
                  <a:lnTo>
                    <a:pt x="2876" y="49"/>
                  </a:lnTo>
                  <a:lnTo>
                    <a:pt x="2876" y="49"/>
                  </a:lnTo>
                  <a:lnTo>
                    <a:pt x="2875" y="49"/>
                  </a:lnTo>
                  <a:lnTo>
                    <a:pt x="2873" y="50"/>
                  </a:lnTo>
                  <a:lnTo>
                    <a:pt x="2873" y="50"/>
                  </a:lnTo>
                  <a:lnTo>
                    <a:pt x="2873" y="49"/>
                  </a:lnTo>
                  <a:lnTo>
                    <a:pt x="2872" y="49"/>
                  </a:lnTo>
                  <a:lnTo>
                    <a:pt x="2870" y="47"/>
                  </a:lnTo>
                  <a:lnTo>
                    <a:pt x="2868" y="47"/>
                  </a:lnTo>
                  <a:lnTo>
                    <a:pt x="2868" y="47"/>
                  </a:lnTo>
                  <a:lnTo>
                    <a:pt x="2867" y="47"/>
                  </a:lnTo>
                  <a:lnTo>
                    <a:pt x="2867" y="47"/>
                  </a:lnTo>
                  <a:lnTo>
                    <a:pt x="2865" y="47"/>
                  </a:lnTo>
                  <a:lnTo>
                    <a:pt x="2864" y="46"/>
                  </a:lnTo>
                  <a:lnTo>
                    <a:pt x="2862" y="46"/>
                  </a:lnTo>
                  <a:lnTo>
                    <a:pt x="2860" y="47"/>
                  </a:lnTo>
                  <a:lnTo>
                    <a:pt x="2859" y="47"/>
                  </a:lnTo>
                  <a:lnTo>
                    <a:pt x="2859" y="47"/>
                  </a:lnTo>
                  <a:lnTo>
                    <a:pt x="2857" y="47"/>
                  </a:lnTo>
                  <a:lnTo>
                    <a:pt x="2854" y="47"/>
                  </a:lnTo>
                  <a:lnTo>
                    <a:pt x="2853" y="46"/>
                  </a:lnTo>
                  <a:lnTo>
                    <a:pt x="2849" y="46"/>
                  </a:lnTo>
                  <a:lnTo>
                    <a:pt x="2846" y="46"/>
                  </a:lnTo>
                  <a:lnTo>
                    <a:pt x="2845" y="46"/>
                  </a:lnTo>
                  <a:lnTo>
                    <a:pt x="2843" y="46"/>
                  </a:lnTo>
                  <a:lnTo>
                    <a:pt x="2842" y="46"/>
                  </a:lnTo>
                  <a:lnTo>
                    <a:pt x="2840" y="46"/>
                  </a:lnTo>
                  <a:lnTo>
                    <a:pt x="2838" y="46"/>
                  </a:lnTo>
                  <a:lnTo>
                    <a:pt x="2837" y="46"/>
                  </a:lnTo>
                  <a:lnTo>
                    <a:pt x="2835" y="46"/>
                  </a:lnTo>
                  <a:lnTo>
                    <a:pt x="2835" y="46"/>
                  </a:lnTo>
                  <a:lnTo>
                    <a:pt x="2835" y="44"/>
                  </a:lnTo>
                  <a:lnTo>
                    <a:pt x="2835" y="44"/>
                  </a:lnTo>
                  <a:lnTo>
                    <a:pt x="2835" y="44"/>
                  </a:lnTo>
                  <a:lnTo>
                    <a:pt x="2835" y="44"/>
                  </a:lnTo>
                  <a:lnTo>
                    <a:pt x="2837" y="44"/>
                  </a:lnTo>
                  <a:lnTo>
                    <a:pt x="2837" y="44"/>
                  </a:lnTo>
                  <a:lnTo>
                    <a:pt x="2835" y="43"/>
                  </a:lnTo>
                  <a:lnTo>
                    <a:pt x="2835" y="43"/>
                  </a:lnTo>
                  <a:lnTo>
                    <a:pt x="2835" y="43"/>
                  </a:lnTo>
                  <a:lnTo>
                    <a:pt x="2834" y="44"/>
                  </a:lnTo>
                  <a:lnTo>
                    <a:pt x="2834" y="44"/>
                  </a:lnTo>
                  <a:lnTo>
                    <a:pt x="2834" y="46"/>
                  </a:lnTo>
                  <a:lnTo>
                    <a:pt x="2834" y="46"/>
                  </a:lnTo>
                  <a:lnTo>
                    <a:pt x="2834" y="47"/>
                  </a:lnTo>
                  <a:lnTo>
                    <a:pt x="2834" y="47"/>
                  </a:lnTo>
                  <a:lnTo>
                    <a:pt x="2832" y="46"/>
                  </a:lnTo>
                  <a:lnTo>
                    <a:pt x="2832" y="46"/>
                  </a:lnTo>
                  <a:lnTo>
                    <a:pt x="2832" y="46"/>
                  </a:lnTo>
                  <a:lnTo>
                    <a:pt x="2832" y="47"/>
                  </a:lnTo>
                  <a:lnTo>
                    <a:pt x="2832" y="47"/>
                  </a:lnTo>
                  <a:lnTo>
                    <a:pt x="2831" y="47"/>
                  </a:lnTo>
                  <a:lnTo>
                    <a:pt x="2831" y="47"/>
                  </a:lnTo>
                  <a:lnTo>
                    <a:pt x="2829" y="47"/>
                  </a:lnTo>
                  <a:lnTo>
                    <a:pt x="2829" y="47"/>
                  </a:lnTo>
                  <a:lnTo>
                    <a:pt x="2829" y="47"/>
                  </a:lnTo>
                  <a:lnTo>
                    <a:pt x="2827" y="47"/>
                  </a:lnTo>
                  <a:lnTo>
                    <a:pt x="2827" y="49"/>
                  </a:lnTo>
                  <a:lnTo>
                    <a:pt x="2826" y="49"/>
                  </a:lnTo>
                  <a:lnTo>
                    <a:pt x="2826" y="50"/>
                  </a:lnTo>
                  <a:lnTo>
                    <a:pt x="2826" y="52"/>
                  </a:lnTo>
                  <a:lnTo>
                    <a:pt x="2824" y="54"/>
                  </a:lnTo>
                  <a:lnTo>
                    <a:pt x="2824" y="54"/>
                  </a:lnTo>
                  <a:lnTo>
                    <a:pt x="2823" y="55"/>
                  </a:lnTo>
                  <a:lnTo>
                    <a:pt x="2821" y="55"/>
                  </a:lnTo>
                  <a:lnTo>
                    <a:pt x="2819" y="55"/>
                  </a:lnTo>
                  <a:lnTo>
                    <a:pt x="2818" y="55"/>
                  </a:lnTo>
                  <a:lnTo>
                    <a:pt x="2818" y="55"/>
                  </a:lnTo>
                  <a:lnTo>
                    <a:pt x="2818" y="57"/>
                  </a:lnTo>
                  <a:lnTo>
                    <a:pt x="2818" y="60"/>
                  </a:lnTo>
                  <a:lnTo>
                    <a:pt x="2818" y="60"/>
                  </a:lnTo>
                  <a:lnTo>
                    <a:pt x="2816" y="60"/>
                  </a:lnTo>
                  <a:lnTo>
                    <a:pt x="2816" y="60"/>
                  </a:lnTo>
                  <a:lnTo>
                    <a:pt x="2816" y="60"/>
                  </a:lnTo>
                  <a:lnTo>
                    <a:pt x="2818" y="61"/>
                  </a:lnTo>
                  <a:lnTo>
                    <a:pt x="2818" y="61"/>
                  </a:lnTo>
                  <a:lnTo>
                    <a:pt x="2818" y="61"/>
                  </a:lnTo>
                  <a:lnTo>
                    <a:pt x="2816" y="63"/>
                  </a:lnTo>
                  <a:lnTo>
                    <a:pt x="2815" y="63"/>
                  </a:lnTo>
                  <a:lnTo>
                    <a:pt x="2815" y="65"/>
                  </a:lnTo>
                  <a:lnTo>
                    <a:pt x="2815" y="68"/>
                  </a:lnTo>
                  <a:lnTo>
                    <a:pt x="2815" y="68"/>
                  </a:lnTo>
                  <a:lnTo>
                    <a:pt x="2815" y="68"/>
                  </a:lnTo>
                  <a:lnTo>
                    <a:pt x="2816" y="68"/>
                  </a:lnTo>
                  <a:lnTo>
                    <a:pt x="2816" y="68"/>
                  </a:lnTo>
                  <a:lnTo>
                    <a:pt x="2816" y="71"/>
                  </a:lnTo>
                  <a:lnTo>
                    <a:pt x="2815" y="72"/>
                  </a:lnTo>
                  <a:lnTo>
                    <a:pt x="2815" y="72"/>
                  </a:lnTo>
                  <a:lnTo>
                    <a:pt x="2815" y="72"/>
                  </a:lnTo>
                  <a:lnTo>
                    <a:pt x="2815" y="74"/>
                  </a:lnTo>
                  <a:lnTo>
                    <a:pt x="2815" y="74"/>
                  </a:lnTo>
                  <a:lnTo>
                    <a:pt x="2815" y="74"/>
                  </a:lnTo>
                  <a:lnTo>
                    <a:pt x="2813" y="72"/>
                  </a:lnTo>
                  <a:lnTo>
                    <a:pt x="2813" y="72"/>
                  </a:lnTo>
                  <a:lnTo>
                    <a:pt x="2813" y="72"/>
                  </a:lnTo>
                  <a:lnTo>
                    <a:pt x="2813" y="71"/>
                  </a:lnTo>
                  <a:lnTo>
                    <a:pt x="2813" y="71"/>
                  </a:lnTo>
                  <a:lnTo>
                    <a:pt x="2813" y="69"/>
                  </a:lnTo>
                  <a:lnTo>
                    <a:pt x="2813" y="69"/>
                  </a:lnTo>
                  <a:lnTo>
                    <a:pt x="2812" y="69"/>
                  </a:lnTo>
                  <a:lnTo>
                    <a:pt x="2812" y="69"/>
                  </a:lnTo>
                  <a:lnTo>
                    <a:pt x="2808" y="66"/>
                  </a:lnTo>
                  <a:lnTo>
                    <a:pt x="2808" y="65"/>
                  </a:lnTo>
                  <a:lnTo>
                    <a:pt x="2805" y="63"/>
                  </a:lnTo>
                  <a:lnTo>
                    <a:pt x="2805" y="63"/>
                  </a:lnTo>
                  <a:lnTo>
                    <a:pt x="2805" y="61"/>
                  </a:lnTo>
                  <a:lnTo>
                    <a:pt x="2807" y="61"/>
                  </a:lnTo>
                  <a:lnTo>
                    <a:pt x="2807" y="60"/>
                  </a:lnTo>
                  <a:lnTo>
                    <a:pt x="2807" y="60"/>
                  </a:lnTo>
                  <a:lnTo>
                    <a:pt x="2805" y="60"/>
                  </a:lnTo>
                  <a:lnTo>
                    <a:pt x="2805" y="58"/>
                  </a:lnTo>
                  <a:lnTo>
                    <a:pt x="2805" y="58"/>
                  </a:lnTo>
                  <a:lnTo>
                    <a:pt x="2807" y="58"/>
                  </a:lnTo>
                  <a:lnTo>
                    <a:pt x="2807" y="58"/>
                  </a:lnTo>
                  <a:lnTo>
                    <a:pt x="2808" y="57"/>
                  </a:lnTo>
                  <a:lnTo>
                    <a:pt x="2810" y="55"/>
                  </a:lnTo>
                  <a:lnTo>
                    <a:pt x="2810" y="55"/>
                  </a:lnTo>
                  <a:lnTo>
                    <a:pt x="2808" y="54"/>
                  </a:lnTo>
                  <a:lnTo>
                    <a:pt x="2808" y="54"/>
                  </a:lnTo>
                  <a:lnTo>
                    <a:pt x="2808" y="52"/>
                  </a:lnTo>
                  <a:lnTo>
                    <a:pt x="2808" y="52"/>
                  </a:lnTo>
                  <a:lnTo>
                    <a:pt x="2810" y="52"/>
                  </a:lnTo>
                  <a:lnTo>
                    <a:pt x="2810" y="52"/>
                  </a:lnTo>
                  <a:lnTo>
                    <a:pt x="2812" y="52"/>
                  </a:lnTo>
                  <a:lnTo>
                    <a:pt x="2812" y="52"/>
                  </a:lnTo>
                  <a:lnTo>
                    <a:pt x="2813" y="52"/>
                  </a:lnTo>
                  <a:lnTo>
                    <a:pt x="2813" y="52"/>
                  </a:lnTo>
                  <a:lnTo>
                    <a:pt x="2813" y="52"/>
                  </a:lnTo>
                  <a:lnTo>
                    <a:pt x="2813" y="50"/>
                  </a:lnTo>
                  <a:lnTo>
                    <a:pt x="2813" y="49"/>
                  </a:lnTo>
                  <a:lnTo>
                    <a:pt x="2815" y="47"/>
                  </a:lnTo>
                  <a:lnTo>
                    <a:pt x="2818" y="47"/>
                  </a:lnTo>
                  <a:lnTo>
                    <a:pt x="2819" y="46"/>
                  </a:lnTo>
                  <a:lnTo>
                    <a:pt x="2819" y="46"/>
                  </a:lnTo>
                  <a:lnTo>
                    <a:pt x="2821" y="44"/>
                  </a:lnTo>
                  <a:lnTo>
                    <a:pt x="2821" y="43"/>
                  </a:lnTo>
                  <a:lnTo>
                    <a:pt x="2823" y="43"/>
                  </a:lnTo>
                  <a:lnTo>
                    <a:pt x="2826" y="41"/>
                  </a:lnTo>
                  <a:lnTo>
                    <a:pt x="2827" y="41"/>
                  </a:lnTo>
                  <a:lnTo>
                    <a:pt x="2827" y="41"/>
                  </a:lnTo>
                  <a:lnTo>
                    <a:pt x="2829" y="41"/>
                  </a:lnTo>
                  <a:lnTo>
                    <a:pt x="2831" y="41"/>
                  </a:lnTo>
                  <a:lnTo>
                    <a:pt x="2831" y="41"/>
                  </a:lnTo>
                  <a:lnTo>
                    <a:pt x="2832" y="43"/>
                  </a:lnTo>
                  <a:lnTo>
                    <a:pt x="2834" y="43"/>
                  </a:lnTo>
                  <a:lnTo>
                    <a:pt x="2840" y="41"/>
                  </a:lnTo>
                  <a:close/>
                  <a:moveTo>
                    <a:pt x="434" y="39"/>
                  </a:moveTo>
                  <a:lnTo>
                    <a:pt x="432" y="41"/>
                  </a:lnTo>
                  <a:lnTo>
                    <a:pt x="432" y="41"/>
                  </a:lnTo>
                  <a:lnTo>
                    <a:pt x="431" y="41"/>
                  </a:lnTo>
                  <a:lnTo>
                    <a:pt x="432" y="41"/>
                  </a:lnTo>
                  <a:lnTo>
                    <a:pt x="432" y="41"/>
                  </a:lnTo>
                  <a:lnTo>
                    <a:pt x="432" y="41"/>
                  </a:lnTo>
                  <a:lnTo>
                    <a:pt x="434" y="41"/>
                  </a:lnTo>
                  <a:lnTo>
                    <a:pt x="434" y="41"/>
                  </a:lnTo>
                  <a:lnTo>
                    <a:pt x="434" y="39"/>
                  </a:lnTo>
                  <a:lnTo>
                    <a:pt x="434" y="39"/>
                  </a:lnTo>
                  <a:lnTo>
                    <a:pt x="434" y="39"/>
                  </a:lnTo>
                  <a:close/>
                  <a:moveTo>
                    <a:pt x="435" y="38"/>
                  </a:moveTo>
                  <a:lnTo>
                    <a:pt x="434" y="38"/>
                  </a:lnTo>
                  <a:lnTo>
                    <a:pt x="434" y="38"/>
                  </a:lnTo>
                  <a:lnTo>
                    <a:pt x="434" y="39"/>
                  </a:lnTo>
                  <a:lnTo>
                    <a:pt x="434" y="39"/>
                  </a:lnTo>
                  <a:lnTo>
                    <a:pt x="435" y="39"/>
                  </a:lnTo>
                  <a:lnTo>
                    <a:pt x="435" y="38"/>
                  </a:lnTo>
                  <a:lnTo>
                    <a:pt x="435" y="38"/>
                  </a:lnTo>
                  <a:close/>
                  <a:moveTo>
                    <a:pt x="432" y="38"/>
                  </a:moveTo>
                  <a:lnTo>
                    <a:pt x="432" y="38"/>
                  </a:lnTo>
                  <a:lnTo>
                    <a:pt x="432" y="38"/>
                  </a:lnTo>
                  <a:lnTo>
                    <a:pt x="432" y="39"/>
                  </a:lnTo>
                  <a:lnTo>
                    <a:pt x="432" y="39"/>
                  </a:lnTo>
                  <a:lnTo>
                    <a:pt x="432" y="38"/>
                  </a:lnTo>
                  <a:lnTo>
                    <a:pt x="432" y="38"/>
                  </a:lnTo>
                  <a:lnTo>
                    <a:pt x="432" y="38"/>
                  </a:lnTo>
                  <a:close/>
                  <a:moveTo>
                    <a:pt x="648" y="38"/>
                  </a:moveTo>
                  <a:lnTo>
                    <a:pt x="650" y="38"/>
                  </a:lnTo>
                  <a:lnTo>
                    <a:pt x="650" y="39"/>
                  </a:lnTo>
                  <a:lnTo>
                    <a:pt x="650" y="39"/>
                  </a:lnTo>
                  <a:lnTo>
                    <a:pt x="650" y="41"/>
                  </a:lnTo>
                  <a:lnTo>
                    <a:pt x="650" y="41"/>
                  </a:lnTo>
                  <a:lnTo>
                    <a:pt x="648" y="43"/>
                  </a:lnTo>
                  <a:lnTo>
                    <a:pt x="648" y="43"/>
                  </a:lnTo>
                  <a:lnTo>
                    <a:pt x="647" y="41"/>
                  </a:lnTo>
                  <a:lnTo>
                    <a:pt x="647" y="41"/>
                  </a:lnTo>
                  <a:lnTo>
                    <a:pt x="645" y="43"/>
                  </a:lnTo>
                  <a:lnTo>
                    <a:pt x="645" y="41"/>
                  </a:lnTo>
                  <a:lnTo>
                    <a:pt x="645" y="41"/>
                  </a:lnTo>
                  <a:lnTo>
                    <a:pt x="645" y="41"/>
                  </a:lnTo>
                  <a:lnTo>
                    <a:pt x="645" y="39"/>
                  </a:lnTo>
                  <a:lnTo>
                    <a:pt x="645" y="39"/>
                  </a:lnTo>
                  <a:lnTo>
                    <a:pt x="647" y="39"/>
                  </a:lnTo>
                  <a:lnTo>
                    <a:pt x="648" y="39"/>
                  </a:lnTo>
                  <a:lnTo>
                    <a:pt x="648" y="38"/>
                  </a:lnTo>
                  <a:lnTo>
                    <a:pt x="648" y="38"/>
                  </a:lnTo>
                  <a:close/>
                  <a:moveTo>
                    <a:pt x="2006" y="36"/>
                  </a:moveTo>
                  <a:lnTo>
                    <a:pt x="2006" y="36"/>
                  </a:lnTo>
                  <a:lnTo>
                    <a:pt x="2006" y="38"/>
                  </a:lnTo>
                  <a:lnTo>
                    <a:pt x="2006" y="38"/>
                  </a:lnTo>
                  <a:lnTo>
                    <a:pt x="2003" y="39"/>
                  </a:lnTo>
                  <a:lnTo>
                    <a:pt x="2000" y="41"/>
                  </a:lnTo>
                  <a:lnTo>
                    <a:pt x="1998" y="41"/>
                  </a:lnTo>
                  <a:lnTo>
                    <a:pt x="1996" y="43"/>
                  </a:lnTo>
                  <a:lnTo>
                    <a:pt x="1993" y="43"/>
                  </a:lnTo>
                  <a:lnTo>
                    <a:pt x="1993" y="43"/>
                  </a:lnTo>
                  <a:lnTo>
                    <a:pt x="1993" y="41"/>
                  </a:lnTo>
                  <a:lnTo>
                    <a:pt x="1993" y="41"/>
                  </a:lnTo>
                  <a:lnTo>
                    <a:pt x="1995" y="41"/>
                  </a:lnTo>
                  <a:lnTo>
                    <a:pt x="1996" y="41"/>
                  </a:lnTo>
                  <a:lnTo>
                    <a:pt x="2000" y="39"/>
                  </a:lnTo>
                  <a:lnTo>
                    <a:pt x="2001" y="39"/>
                  </a:lnTo>
                  <a:lnTo>
                    <a:pt x="2003" y="38"/>
                  </a:lnTo>
                  <a:lnTo>
                    <a:pt x="2003" y="38"/>
                  </a:lnTo>
                  <a:lnTo>
                    <a:pt x="2004" y="36"/>
                  </a:lnTo>
                  <a:lnTo>
                    <a:pt x="2006" y="36"/>
                  </a:lnTo>
                  <a:close/>
                  <a:moveTo>
                    <a:pt x="437" y="36"/>
                  </a:moveTo>
                  <a:lnTo>
                    <a:pt x="437" y="36"/>
                  </a:lnTo>
                  <a:lnTo>
                    <a:pt x="435" y="36"/>
                  </a:lnTo>
                  <a:lnTo>
                    <a:pt x="435" y="36"/>
                  </a:lnTo>
                  <a:lnTo>
                    <a:pt x="437" y="38"/>
                  </a:lnTo>
                  <a:lnTo>
                    <a:pt x="437" y="36"/>
                  </a:lnTo>
                  <a:lnTo>
                    <a:pt x="437" y="36"/>
                  </a:lnTo>
                  <a:lnTo>
                    <a:pt x="437" y="36"/>
                  </a:lnTo>
                  <a:lnTo>
                    <a:pt x="437" y="36"/>
                  </a:lnTo>
                  <a:close/>
                  <a:moveTo>
                    <a:pt x="380" y="31"/>
                  </a:moveTo>
                  <a:lnTo>
                    <a:pt x="380" y="33"/>
                  </a:lnTo>
                  <a:lnTo>
                    <a:pt x="380" y="33"/>
                  </a:lnTo>
                  <a:lnTo>
                    <a:pt x="380" y="35"/>
                  </a:lnTo>
                  <a:lnTo>
                    <a:pt x="380" y="35"/>
                  </a:lnTo>
                  <a:lnTo>
                    <a:pt x="382" y="33"/>
                  </a:lnTo>
                  <a:lnTo>
                    <a:pt x="382" y="35"/>
                  </a:lnTo>
                  <a:lnTo>
                    <a:pt x="380" y="36"/>
                  </a:lnTo>
                  <a:lnTo>
                    <a:pt x="380" y="36"/>
                  </a:lnTo>
                  <a:lnTo>
                    <a:pt x="379" y="36"/>
                  </a:lnTo>
                  <a:lnTo>
                    <a:pt x="379" y="36"/>
                  </a:lnTo>
                  <a:lnTo>
                    <a:pt x="379" y="35"/>
                  </a:lnTo>
                  <a:lnTo>
                    <a:pt x="377" y="35"/>
                  </a:lnTo>
                  <a:lnTo>
                    <a:pt x="377" y="35"/>
                  </a:lnTo>
                  <a:lnTo>
                    <a:pt x="377" y="36"/>
                  </a:lnTo>
                  <a:lnTo>
                    <a:pt x="377" y="36"/>
                  </a:lnTo>
                  <a:lnTo>
                    <a:pt x="377" y="36"/>
                  </a:lnTo>
                  <a:lnTo>
                    <a:pt x="375" y="35"/>
                  </a:lnTo>
                  <a:lnTo>
                    <a:pt x="375" y="35"/>
                  </a:lnTo>
                  <a:lnTo>
                    <a:pt x="375" y="33"/>
                  </a:lnTo>
                  <a:lnTo>
                    <a:pt x="377" y="33"/>
                  </a:lnTo>
                  <a:lnTo>
                    <a:pt x="377" y="33"/>
                  </a:lnTo>
                  <a:lnTo>
                    <a:pt x="379" y="33"/>
                  </a:lnTo>
                  <a:lnTo>
                    <a:pt x="380" y="33"/>
                  </a:lnTo>
                  <a:lnTo>
                    <a:pt x="380" y="31"/>
                  </a:lnTo>
                  <a:close/>
                  <a:moveTo>
                    <a:pt x="472" y="28"/>
                  </a:moveTo>
                  <a:lnTo>
                    <a:pt x="470" y="28"/>
                  </a:lnTo>
                  <a:lnTo>
                    <a:pt x="467" y="30"/>
                  </a:lnTo>
                  <a:lnTo>
                    <a:pt x="465" y="30"/>
                  </a:lnTo>
                  <a:lnTo>
                    <a:pt x="464" y="33"/>
                  </a:lnTo>
                  <a:lnTo>
                    <a:pt x="462" y="33"/>
                  </a:lnTo>
                  <a:lnTo>
                    <a:pt x="462" y="35"/>
                  </a:lnTo>
                  <a:lnTo>
                    <a:pt x="464" y="35"/>
                  </a:lnTo>
                  <a:lnTo>
                    <a:pt x="465" y="35"/>
                  </a:lnTo>
                  <a:lnTo>
                    <a:pt x="465" y="35"/>
                  </a:lnTo>
                  <a:lnTo>
                    <a:pt x="465" y="35"/>
                  </a:lnTo>
                  <a:lnTo>
                    <a:pt x="465" y="35"/>
                  </a:lnTo>
                  <a:lnTo>
                    <a:pt x="465" y="33"/>
                  </a:lnTo>
                  <a:lnTo>
                    <a:pt x="465" y="35"/>
                  </a:lnTo>
                  <a:lnTo>
                    <a:pt x="465" y="35"/>
                  </a:lnTo>
                  <a:lnTo>
                    <a:pt x="465" y="36"/>
                  </a:lnTo>
                  <a:lnTo>
                    <a:pt x="465" y="36"/>
                  </a:lnTo>
                  <a:lnTo>
                    <a:pt x="465" y="36"/>
                  </a:lnTo>
                  <a:lnTo>
                    <a:pt x="465" y="38"/>
                  </a:lnTo>
                  <a:lnTo>
                    <a:pt x="465" y="36"/>
                  </a:lnTo>
                  <a:lnTo>
                    <a:pt x="467" y="36"/>
                  </a:lnTo>
                  <a:lnTo>
                    <a:pt x="468" y="35"/>
                  </a:lnTo>
                  <a:lnTo>
                    <a:pt x="468" y="35"/>
                  </a:lnTo>
                  <a:lnTo>
                    <a:pt x="468" y="33"/>
                  </a:lnTo>
                  <a:lnTo>
                    <a:pt x="472" y="31"/>
                  </a:lnTo>
                  <a:lnTo>
                    <a:pt x="472" y="31"/>
                  </a:lnTo>
                  <a:lnTo>
                    <a:pt x="472" y="30"/>
                  </a:lnTo>
                  <a:lnTo>
                    <a:pt x="472" y="30"/>
                  </a:lnTo>
                  <a:lnTo>
                    <a:pt x="472" y="30"/>
                  </a:lnTo>
                  <a:lnTo>
                    <a:pt x="475" y="30"/>
                  </a:lnTo>
                  <a:lnTo>
                    <a:pt x="475" y="30"/>
                  </a:lnTo>
                  <a:lnTo>
                    <a:pt x="475" y="28"/>
                  </a:lnTo>
                  <a:lnTo>
                    <a:pt x="473" y="28"/>
                  </a:lnTo>
                  <a:lnTo>
                    <a:pt x="472" y="28"/>
                  </a:lnTo>
                  <a:close/>
                  <a:moveTo>
                    <a:pt x="626" y="27"/>
                  </a:moveTo>
                  <a:lnTo>
                    <a:pt x="626" y="27"/>
                  </a:lnTo>
                  <a:lnTo>
                    <a:pt x="628" y="27"/>
                  </a:lnTo>
                  <a:lnTo>
                    <a:pt x="628" y="27"/>
                  </a:lnTo>
                  <a:lnTo>
                    <a:pt x="629" y="27"/>
                  </a:lnTo>
                  <a:lnTo>
                    <a:pt x="629" y="27"/>
                  </a:lnTo>
                  <a:lnTo>
                    <a:pt x="629" y="28"/>
                  </a:lnTo>
                  <a:lnTo>
                    <a:pt x="631" y="28"/>
                  </a:lnTo>
                  <a:lnTo>
                    <a:pt x="631" y="28"/>
                  </a:lnTo>
                  <a:lnTo>
                    <a:pt x="631" y="30"/>
                  </a:lnTo>
                  <a:lnTo>
                    <a:pt x="629" y="28"/>
                  </a:lnTo>
                  <a:lnTo>
                    <a:pt x="628" y="28"/>
                  </a:lnTo>
                  <a:lnTo>
                    <a:pt x="628" y="30"/>
                  </a:lnTo>
                  <a:lnTo>
                    <a:pt x="628" y="30"/>
                  </a:lnTo>
                  <a:lnTo>
                    <a:pt x="628" y="30"/>
                  </a:lnTo>
                  <a:lnTo>
                    <a:pt x="628" y="31"/>
                  </a:lnTo>
                  <a:lnTo>
                    <a:pt x="626" y="30"/>
                  </a:lnTo>
                  <a:lnTo>
                    <a:pt x="626" y="28"/>
                  </a:lnTo>
                  <a:lnTo>
                    <a:pt x="626" y="28"/>
                  </a:lnTo>
                  <a:lnTo>
                    <a:pt x="626" y="27"/>
                  </a:lnTo>
                  <a:lnTo>
                    <a:pt x="626" y="27"/>
                  </a:lnTo>
                  <a:lnTo>
                    <a:pt x="626" y="27"/>
                  </a:lnTo>
                  <a:close/>
                  <a:moveTo>
                    <a:pt x="637" y="25"/>
                  </a:moveTo>
                  <a:lnTo>
                    <a:pt x="637" y="25"/>
                  </a:lnTo>
                  <a:lnTo>
                    <a:pt x="637" y="25"/>
                  </a:lnTo>
                  <a:lnTo>
                    <a:pt x="636" y="27"/>
                  </a:lnTo>
                  <a:lnTo>
                    <a:pt x="634" y="27"/>
                  </a:lnTo>
                  <a:lnTo>
                    <a:pt x="636" y="28"/>
                  </a:lnTo>
                  <a:lnTo>
                    <a:pt x="636" y="27"/>
                  </a:lnTo>
                  <a:lnTo>
                    <a:pt x="637" y="27"/>
                  </a:lnTo>
                  <a:lnTo>
                    <a:pt x="636" y="27"/>
                  </a:lnTo>
                  <a:lnTo>
                    <a:pt x="636" y="28"/>
                  </a:lnTo>
                  <a:lnTo>
                    <a:pt x="637" y="28"/>
                  </a:lnTo>
                  <a:lnTo>
                    <a:pt x="639" y="28"/>
                  </a:lnTo>
                  <a:lnTo>
                    <a:pt x="639" y="28"/>
                  </a:lnTo>
                  <a:lnTo>
                    <a:pt x="639" y="30"/>
                  </a:lnTo>
                  <a:lnTo>
                    <a:pt x="639" y="31"/>
                  </a:lnTo>
                  <a:lnTo>
                    <a:pt x="639" y="31"/>
                  </a:lnTo>
                  <a:lnTo>
                    <a:pt x="639" y="33"/>
                  </a:lnTo>
                  <a:lnTo>
                    <a:pt x="637" y="33"/>
                  </a:lnTo>
                  <a:lnTo>
                    <a:pt x="637" y="33"/>
                  </a:lnTo>
                  <a:lnTo>
                    <a:pt x="637" y="35"/>
                  </a:lnTo>
                  <a:lnTo>
                    <a:pt x="639" y="35"/>
                  </a:lnTo>
                  <a:lnTo>
                    <a:pt x="639" y="35"/>
                  </a:lnTo>
                  <a:lnTo>
                    <a:pt x="639" y="35"/>
                  </a:lnTo>
                  <a:lnTo>
                    <a:pt x="640" y="35"/>
                  </a:lnTo>
                  <a:lnTo>
                    <a:pt x="640" y="35"/>
                  </a:lnTo>
                  <a:lnTo>
                    <a:pt x="640" y="36"/>
                  </a:lnTo>
                  <a:lnTo>
                    <a:pt x="640" y="36"/>
                  </a:lnTo>
                  <a:lnTo>
                    <a:pt x="639" y="36"/>
                  </a:lnTo>
                  <a:lnTo>
                    <a:pt x="639" y="36"/>
                  </a:lnTo>
                  <a:lnTo>
                    <a:pt x="637" y="36"/>
                  </a:lnTo>
                  <a:lnTo>
                    <a:pt x="637" y="35"/>
                  </a:lnTo>
                  <a:lnTo>
                    <a:pt x="637" y="35"/>
                  </a:lnTo>
                  <a:lnTo>
                    <a:pt x="637" y="35"/>
                  </a:lnTo>
                  <a:lnTo>
                    <a:pt x="637" y="33"/>
                  </a:lnTo>
                  <a:lnTo>
                    <a:pt x="636" y="33"/>
                  </a:lnTo>
                  <a:lnTo>
                    <a:pt x="636" y="31"/>
                  </a:lnTo>
                  <a:lnTo>
                    <a:pt x="636" y="33"/>
                  </a:lnTo>
                  <a:lnTo>
                    <a:pt x="636" y="33"/>
                  </a:lnTo>
                  <a:lnTo>
                    <a:pt x="636" y="35"/>
                  </a:lnTo>
                  <a:lnTo>
                    <a:pt x="636" y="33"/>
                  </a:lnTo>
                  <a:lnTo>
                    <a:pt x="636" y="33"/>
                  </a:lnTo>
                  <a:lnTo>
                    <a:pt x="636" y="31"/>
                  </a:lnTo>
                  <a:lnTo>
                    <a:pt x="634" y="31"/>
                  </a:lnTo>
                  <a:lnTo>
                    <a:pt x="634" y="31"/>
                  </a:lnTo>
                  <a:lnTo>
                    <a:pt x="634" y="30"/>
                  </a:lnTo>
                  <a:lnTo>
                    <a:pt x="634" y="30"/>
                  </a:lnTo>
                  <a:lnTo>
                    <a:pt x="634" y="28"/>
                  </a:lnTo>
                  <a:lnTo>
                    <a:pt x="634" y="28"/>
                  </a:lnTo>
                  <a:lnTo>
                    <a:pt x="634" y="28"/>
                  </a:lnTo>
                  <a:lnTo>
                    <a:pt x="634" y="28"/>
                  </a:lnTo>
                  <a:lnTo>
                    <a:pt x="634" y="27"/>
                  </a:lnTo>
                  <a:lnTo>
                    <a:pt x="636" y="27"/>
                  </a:lnTo>
                  <a:lnTo>
                    <a:pt x="637" y="25"/>
                  </a:lnTo>
                  <a:lnTo>
                    <a:pt x="637" y="25"/>
                  </a:lnTo>
                  <a:close/>
                  <a:moveTo>
                    <a:pt x="604" y="25"/>
                  </a:moveTo>
                  <a:lnTo>
                    <a:pt x="606" y="25"/>
                  </a:lnTo>
                  <a:lnTo>
                    <a:pt x="607" y="25"/>
                  </a:lnTo>
                  <a:lnTo>
                    <a:pt x="607" y="25"/>
                  </a:lnTo>
                  <a:lnTo>
                    <a:pt x="607" y="25"/>
                  </a:lnTo>
                  <a:lnTo>
                    <a:pt x="607" y="27"/>
                  </a:lnTo>
                  <a:lnTo>
                    <a:pt x="607" y="27"/>
                  </a:lnTo>
                  <a:lnTo>
                    <a:pt x="606" y="27"/>
                  </a:lnTo>
                  <a:lnTo>
                    <a:pt x="606" y="27"/>
                  </a:lnTo>
                  <a:lnTo>
                    <a:pt x="606" y="27"/>
                  </a:lnTo>
                  <a:lnTo>
                    <a:pt x="604" y="25"/>
                  </a:lnTo>
                  <a:lnTo>
                    <a:pt x="604" y="25"/>
                  </a:lnTo>
                  <a:lnTo>
                    <a:pt x="604" y="25"/>
                  </a:lnTo>
                  <a:close/>
                  <a:moveTo>
                    <a:pt x="1873" y="24"/>
                  </a:moveTo>
                  <a:lnTo>
                    <a:pt x="1875" y="24"/>
                  </a:lnTo>
                  <a:lnTo>
                    <a:pt x="1875" y="25"/>
                  </a:lnTo>
                  <a:lnTo>
                    <a:pt x="1872" y="25"/>
                  </a:lnTo>
                  <a:lnTo>
                    <a:pt x="1873" y="25"/>
                  </a:lnTo>
                  <a:lnTo>
                    <a:pt x="1873" y="25"/>
                  </a:lnTo>
                  <a:lnTo>
                    <a:pt x="1873" y="24"/>
                  </a:lnTo>
                  <a:lnTo>
                    <a:pt x="1873" y="24"/>
                  </a:lnTo>
                  <a:close/>
                  <a:moveTo>
                    <a:pt x="1877" y="24"/>
                  </a:moveTo>
                  <a:lnTo>
                    <a:pt x="1877" y="24"/>
                  </a:lnTo>
                  <a:lnTo>
                    <a:pt x="1880" y="25"/>
                  </a:lnTo>
                  <a:lnTo>
                    <a:pt x="1881" y="25"/>
                  </a:lnTo>
                  <a:lnTo>
                    <a:pt x="1883" y="27"/>
                  </a:lnTo>
                  <a:lnTo>
                    <a:pt x="1884" y="28"/>
                  </a:lnTo>
                  <a:lnTo>
                    <a:pt x="1884" y="28"/>
                  </a:lnTo>
                  <a:lnTo>
                    <a:pt x="1884" y="28"/>
                  </a:lnTo>
                  <a:lnTo>
                    <a:pt x="1881" y="28"/>
                  </a:lnTo>
                  <a:lnTo>
                    <a:pt x="1880" y="28"/>
                  </a:lnTo>
                  <a:lnTo>
                    <a:pt x="1878" y="27"/>
                  </a:lnTo>
                  <a:lnTo>
                    <a:pt x="1877" y="25"/>
                  </a:lnTo>
                  <a:lnTo>
                    <a:pt x="1875" y="24"/>
                  </a:lnTo>
                  <a:lnTo>
                    <a:pt x="1877" y="24"/>
                  </a:lnTo>
                  <a:close/>
                  <a:moveTo>
                    <a:pt x="505" y="22"/>
                  </a:moveTo>
                  <a:lnTo>
                    <a:pt x="503" y="22"/>
                  </a:lnTo>
                  <a:lnTo>
                    <a:pt x="502" y="22"/>
                  </a:lnTo>
                  <a:lnTo>
                    <a:pt x="502" y="24"/>
                  </a:lnTo>
                  <a:lnTo>
                    <a:pt x="502" y="24"/>
                  </a:lnTo>
                  <a:lnTo>
                    <a:pt x="502" y="24"/>
                  </a:lnTo>
                  <a:lnTo>
                    <a:pt x="503" y="24"/>
                  </a:lnTo>
                  <a:lnTo>
                    <a:pt x="505" y="24"/>
                  </a:lnTo>
                  <a:lnTo>
                    <a:pt x="506" y="24"/>
                  </a:lnTo>
                  <a:lnTo>
                    <a:pt x="506" y="24"/>
                  </a:lnTo>
                  <a:lnTo>
                    <a:pt x="506" y="24"/>
                  </a:lnTo>
                  <a:lnTo>
                    <a:pt x="505" y="22"/>
                  </a:lnTo>
                  <a:close/>
                  <a:moveTo>
                    <a:pt x="2252" y="22"/>
                  </a:moveTo>
                  <a:lnTo>
                    <a:pt x="2252" y="22"/>
                  </a:lnTo>
                  <a:lnTo>
                    <a:pt x="2253" y="25"/>
                  </a:lnTo>
                  <a:lnTo>
                    <a:pt x="2253" y="28"/>
                  </a:lnTo>
                  <a:lnTo>
                    <a:pt x="2253" y="28"/>
                  </a:lnTo>
                  <a:lnTo>
                    <a:pt x="2253" y="28"/>
                  </a:lnTo>
                  <a:lnTo>
                    <a:pt x="2250" y="30"/>
                  </a:lnTo>
                  <a:lnTo>
                    <a:pt x="2249" y="30"/>
                  </a:lnTo>
                  <a:lnTo>
                    <a:pt x="2247" y="28"/>
                  </a:lnTo>
                  <a:lnTo>
                    <a:pt x="2244" y="28"/>
                  </a:lnTo>
                  <a:lnTo>
                    <a:pt x="2241" y="28"/>
                  </a:lnTo>
                  <a:lnTo>
                    <a:pt x="2238" y="30"/>
                  </a:lnTo>
                  <a:lnTo>
                    <a:pt x="2238" y="30"/>
                  </a:lnTo>
                  <a:lnTo>
                    <a:pt x="2238" y="31"/>
                  </a:lnTo>
                  <a:lnTo>
                    <a:pt x="2238" y="31"/>
                  </a:lnTo>
                  <a:lnTo>
                    <a:pt x="2236" y="31"/>
                  </a:lnTo>
                  <a:lnTo>
                    <a:pt x="2234" y="35"/>
                  </a:lnTo>
                  <a:lnTo>
                    <a:pt x="2231" y="38"/>
                  </a:lnTo>
                  <a:lnTo>
                    <a:pt x="2231" y="39"/>
                  </a:lnTo>
                  <a:lnTo>
                    <a:pt x="2231" y="39"/>
                  </a:lnTo>
                  <a:lnTo>
                    <a:pt x="2228" y="41"/>
                  </a:lnTo>
                  <a:lnTo>
                    <a:pt x="2228" y="41"/>
                  </a:lnTo>
                  <a:lnTo>
                    <a:pt x="2230" y="39"/>
                  </a:lnTo>
                  <a:lnTo>
                    <a:pt x="2230" y="36"/>
                  </a:lnTo>
                  <a:lnTo>
                    <a:pt x="2230" y="36"/>
                  </a:lnTo>
                  <a:lnTo>
                    <a:pt x="2230" y="36"/>
                  </a:lnTo>
                  <a:lnTo>
                    <a:pt x="2231" y="36"/>
                  </a:lnTo>
                  <a:lnTo>
                    <a:pt x="2231" y="35"/>
                  </a:lnTo>
                  <a:lnTo>
                    <a:pt x="2231" y="35"/>
                  </a:lnTo>
                  <a:lnTo>
                    <a:pt x="2233" y="33"/>
                  </a:lnTo>
                  <a:lnTo>
                    <a:pt x="2234" y="31"/>
                  </a:lnTo>
                  <a:lnTo>
                    <a:pt x="2234" y="31"/>
                  </a:lnTo>
                  <a:lnTo>
                    <a:pt x="2234" y="31"/>
                  </a:lnTo>
                  <a:lnTo>
                    <a:pt x="2234" y="28"/>
                  </a:lnTo>
                  <a:lnTo>
                    <a:pt x="2234" y="27"/>
                  </a:lnTo>
                  <a:lnTo>
                    <a:pt x="2234" y="27"/>
                  </a:lnTo>
                  <a:lnTo>
                    <a:pt x="2236" y="27"/>
                  </a:lnTo>
                  <a:lnTo>
                    <a:pt x="2238" y="27"/>
                  </a:lnTo>
                  <a:lnTo>
                    <a:pt x="2238" y="27"/>
                  </a:lnTo>
                  <a:lnTo>
                    <a:pt x="2239" y="27"/>
                  </a:lnTo>
                  <a:lnTo>
                    <a:pt x="2239" y="27"/>
                  </a:lnTo>
                  <a:lnTo>
                    <a:pt x="2239" y="27"/>
                  </a:lnTo>
                  <a:lnTo>
                    <a:pt x="2241" y="27"/>
                  </a:lnTo>
                  <a:lnTo>
                    <a:pt x="2241" y="27"/>
                  </a:lnTo>
                  <a:lnTo>
                    <a:pt x="2242" y="27"/>
                  </a:lnTo>
                  <a:lnTo>
                    <a:pt x="2246" y="27"/>
                  </a:lnTo>
                  <a:lnTo>
                    <a:pt x="2250" y="27"/>
                  </a:lnTo>
                  <a:lnTo>
                    <a:pt x="2250" y="25"/>
                  </a:lnTo>
                  <a:lnTo>
                    <a:pt x="2250" y="22"/>
                  </a:lnTo>
                  <a:lnTo>
                    <a:pt x="2252" y="22"/>
                  </a:lnTo>
                  <a:close/>
                  <a:moveTo>
                    <a:pt x="3445" y="19"/>
                  </a:moveTo>
                  <a:lnTo>
                    <a:pt x="3447" y="20"/>
                  </a:lnTo>
                  <a:lnTo>
                    <a:pt x="3447" y="20"/>
                  </a:lnTo>
                  <a:lnTo>
                    <a:pt x="3447" y="22"/>
                  </a:lnTo>
                  <a:lnTo>
                    <a:pt x="3447" y="22"/>
                  </a:lnTo>
                  <a:lnTo>
                    <a:pt x="3447" y="24"/>
                  </a:lnTo>
                  <a:lnTo>
                    <a:pt x="3445" y="24"/>
                  </a:lnTo>
                  <a:lnTo>
                    <a:pt x="3444" y="25"/>
                  </a:lnTo>
                  <a:lnTo>
                    <a:pt x="3444" y="25"/>
                  </a:lnTo>
                  <a:lnTo>
                    <a:pt x="3444" y="25"/>
                  </a:lnTo>
                  <a:lnTo>
                    <a:pt x="3444" y="25"/>
                  </a:lnTo>
                  <a:lnTo>
                    <a:pt x="3444" y="24"/>
                  </a:lnTo>
                  <a:lnTo>
                    <a:pt x="3442" y="24"/>
                  </a:lnTo>
                  <a:lnTo>
                    <a:pt x="3442" y="24"/>
                  </a:lnTo>
                  <a:lnTo>
                    <a:pt x="3444" y="22"/>
                  </a:lnTo>
                  <a:lnTo>
                    <a:pt x="3444" y="20"/>
                  </a:lnTo>
                  <a:lnTo>
                    <a:pt x="3445" y="20"/>
                  </a:lnTo>
                  <a:lnTo>
                    <a:pt x="3445" y="19"/>
                  </a:lnTo>
                  <a:close/>
                  <a:moveTo>
                    <a:pt x="205" y="19"/>
                  </a:moveTo>
                  <a:lnTo>
                    <a:pt x="205" y="19"/>
                  </a:lnTo>
                  <a:lnTo>
                    <a:pt x="207" y="19"/>
                  </a:lnTo>
                  <a:lnTo>
                    <a:pt x="207" y="19"/>
                  </a:lnTo>
                  <a:lnTo>
                    <a:pt x="207" y="20"/>
                  </a:lnTo>
                  <a:lnTo>
                    <a:pt x="207" y="20"/>
                  </a:lnTo>
                  <a:lnTo>
                    <a:pt x="207" y="20"/>
                  </a:lnTo>
                  <a:lnTo>
                    <a:pt x="207" y="22"/>
                  </a:lnTo>
                  <a:lnTo>
                    <a:pt x="208" y="22"/>
                  </a:lnTo>
                  <a:lnTo>
                    <a:pt x="208" y="22"/>
                  </a:lnTo>
                  <a:lnTo>
                    <a:pt x="208" y="24"/>
                  </a:lnTo>
                  <a:lnTo>
                    <a:pt x="208" y="24"/>
                  </a:lnTo>
                  <a:lnTo>
                    <a:pt x="208" y="25"/>
                  </a:lnTo>
                  <a:lnTo>
                    <a:pt x="208" y="25"/>
                  </a:lnTo>
                  <a:lnTo>
                    <a:pt x="208" y="27"/>
                  </a:lnTo>
                  <a:lnTo>
                    <a:pt x="208" y="27"/>
                  </a:lnTo>
                  <a:lnTo>
                    <a:pt x="208" y="27"/>
                  </a:lnTo>
                  <a:lnTo>
                    <a:pt x="208" y="27"/>
                  </a:lnTo>
                  <a:lnTo>
                    <a:pt x="208" y="25"/>
                  </a:lnTo>
                  <a:lnTo>
                    <a:pt x="207" y="25"/>
                  </a:lnTo>
                  <a:lnTo>
                    <a:pt x="207" y="24"/>
                  </a:lnTo>
                  <a:lnTo>
                    <a:pt x="207" y="24"/>
                  </a:lnTo>
                  <a:lnTo>
                    <a:pt x="207" y="22"/>
                  </a:lnTo>
                  <a:lnTo>
                    <a:pt x="207" y="22"/>
                  </a:lnTo>
                  <a:lnTo>
                    <a:pt x="205" y="20"/>
                  </a:lnTo>
                  <a:lnTo>
                    <a:pt x="205" y="20"/>
                  </a:lnTo>
                  <a:lnTo>
                    <a:pt x="205" y="22"/>
                  </a:lnTo>
                  <a:lnTo>
                    <a:pt x="203" y="22"/>
                  </a:lnTo>
                  <a:lnTo>
                    <a:pt x="203" y="24"/>
                  </a:lnTo>
                  <a:lnTo>
                    <a:pt x="203" y="24"/>
                  </a:lnTo>
                  <a:lnTo>
                    <a:pt x="203" y="24"/>
                  </a:lnTo>
                  <a:lnTo>
                    <a:pt x="202" y="24"/>
                  </a:lnTo>
                  <a:lnTo>
                    <a:pt x="200" y="24"/>
                  </a:lnTo>
                  <a:lnTo>
                    <a:pt x="200" y="24"/>
                  </a:lnTo>
                  <a:lnTo>
                    <a:pt x="199" y="25"/>
                  </a:lnTo>
                  <a:lnTo>
                    <a:pt x="199" y="25"/>
                  </a:lnTo>
                  <a:lnTo>
                    <a:pt x="199" y="25"/>
                  </a:lnTo>
                  <a:lnTo>
                    <a:pt x="199" y="25"/>
                  </a:lnTo>
                  <a:lnTo>
                    <a:pt x="199" y="25"/>
                  </a:lnTo>
                  <a:lnTo>
                    <a:pt x="197" y="25"/>
                  </a:lnTo>
                  <a:lnTo>
                    <a:pt x="197" y="25"/>
                  </a:lnTo>
                  <a:lnTo>
                    <a:pt x="197" y="25"/>
                  </a:lnTo>
                  <a:lnTo>
                    <a:pt x="197" y="25"/>
                  </a:lnTo>
                  <a:lnTo>
                    <a:pt x="194" y="25"/>
                  </a:lnTo>
                  <a:lnTo>
                    <a:pt x="192" y="25"/>
                  </a:lnTo>
                  <a:lnTo>
                    <a:pt x="192" y="25"/>
                  </a:lnTo>
                  <a:lnTo>
                    <a:pt x="191" y="25"/>
                  </a:lnTo>
                  <a:lnTo>
                    <a:pt x="191" y="25"/>
                  </a:lnTo>
                  <a:lnTo>
                    <a:pt x="189" y="25"/>
                  </a:lnTo>
                  <a:lnTo>
                    <a:pt x="188" y="25"/>
                  </a:lnTo>
                  <a:lnTo>
                    <a:pt x="186" y="27"/>
                  </a:lnTo>
                  <a:lnTo>
                    <a:pt x="185" y="28"/>
                  </a:lnTo>
                  <a:lnTo>
                    <a:pt x="185" y="30"/>
                  </a:lnTo>
                  <a:lnTo>
                    <a:pt x="183" y="30"/>
                  </a:lnTo>
                  <a:lnTo>
                    <a:pt x="185" y="28"/>
                  </a:lnTo>
                  <a:lnTo>
                    <a:pt x="183" y="28"/>
                  </a:lnTo>
                  <a:lnTo>
                    <a:pt x="183" y="27"/>
                  </a:lnTo>
                  <a:lnTo>
                    <a:pt x="183" y="27"/>
                  </a:lnTo>
                  <a:lnTo>
                    <a:pt x="183" y="27"/>
                  </a:lnTo>
                  <a:lnTo>
                    <a:pt x="181" y="27"/>
                  </a:lnTo>
                  <a:lnTo>
                    <a:pt x="180" y="27"/>
                  </a:lnTo>
                  <a:lnTo>
                    <a:pt x="180" y="27"/>
                  </a:lnTo>
                  <a:lnTo>
                    <a:pt x="180" y="27"/>
                  </a:lnTo>
                  <a:lnTo>
                    <a:pt x="181" y="27"/>
                  </a:lnTo>
                  <a:lnTo>
                    <a:pt x="183" y="27"/>
                  </a:lnTo>
                  <a:lnTo>
                    <a:pt x="183" y="27"/>
                  </a:lnTo>
                  <a:lnTo>
                    <a:pt x="185" y="27"/>
                  </a:lnTo>
                  <a:lnTo>
                    <a:pt x="185" y="28"/>
                  </a:lnTo>
                  <a:lnTo>
                    <a:pt x="186" y="27"/>
                  </a:lnTo>
                  <a:lnTo>
                    <a:pt x="186" y="27"/>
                  </a:lnTo>
                  <a:lnTo>
                    <a:pt x="188" y="25"/>
                  </a:lnTo>
                  <a:lnTo>
                    <a:pt x="188" y="25"/>
                  </a:lnTo>
                  <a:lnTo>
                    <a:pt x="186" y="25"/>
                  </a:lnTo>
                  <a:lnTo>
                    <a:pt x="188" y="25"/>
                  </a:lnTo>
                  <a:lnTo>
                    <a:pt x="191" y="25"/>
                  </a:lnTo>
                  <a:lnTo>
                    <a:pt x="191" y="25"/>
                  </a:lnTo>
                  <a:lnTo>
                    <a:pt x="191" y="24"/>
                  </a:lnTo>
                  <a:lnTo>
                    <a:pt x="192" y="24"/>
                  </a:lnTo>
                  <a:lnTo>
                    <a:pt x="192" y="24"/>
                  </a:lnTo>
                  <a:lnTo>
                    <a:pt x="194" y="24"/>
                  </a:lnTo>
                  <a:lnTo>
                    <a:pt x="196" y="24"/>
                  </a:lnTo>
                  <a:lnTo>
                    <a:pt x="197" y="24"/>
                  </a:lnTo>
                  <a:lnTo>
                    <a:pt x="199" y="24"/>
                  </a:lnTo>
                  <a:lnTo>
                    <a:pt x="197" y="24"/>
                  </a:lnTo>
                  <a:lnTo>
                    <a:pt x="197" y="24"/>
                  </a:lnTo>
                  <a:lnTo>
                    <a:pt x="199" y="24"/>
                  </a:lnTo>
                  <a:lnTo>
                    <a:pt x="200" y="24"/>
                  </a:lnTo>
                  <a:lnTo>
                    <a:pt x="200" y="24"/>
                  </a:lnTo>
                  <a:lnTo>
                    <a:pt x="200" y="22"/>
                  </a:lnTo>
                  <a:lnTo>
                    <a:pt x="202" y="22"/>
                  </a:lnTo>
                  <a:lnTo>
                    <a:pt x="202" y="22"/>
                  </a:lnTo>
                  <a:lnTo>
                    <a:pt x="203" y="22"/>
                  </a:lnTo>
                  <a:lnTo>
                    <a:pt x="203" y="20"/>
                  </a:lnTo>
                  <a:lnTo>
                    <a:pt x="203" y="20"/>
                  </a:lnTo>
                  <a:lnTo>
                    <a:pt x="203" y="20"/>
                  </a:lnTo>
                  <a:lnTo>
                    <a:pt x="203" y="20"/>
                  </a:lnTo>
                  <a:lnTo>
                    <a:pt x="203" y="19"/>
                  </a:lnTo>
                  <a:lnTo>
                    <a:pt x="205" y="19"/>
                  </a:lnTo>
                  <a:close/>
                  <a:moveTo>
                    <a:pt x="369" y="17"/>
                  </a:moveTo>
                  <a:lnTo>
                    <a:pt x="371" y="17"/>
                  </a:lnTo>
                  <a:lnTo>
                    <a:pt x="371" y="19"/>
                  </a:lnTo>
                  <a:lnTo>
                    <a:pt x="372" y="19"/>
                  </a:lnTo>
                  <a:lnTo>
                    <a:pt x="374" y="19"/>
                  </a:lnTo>
                  <a:lnTo>
                    <a:pt x="374" y="20"/>
                  </a:lnTo>
                  <a:lnTo>
                    <a:pt x="374" y="20"/>
                  </a:lnTo>
                  <a:lnTo>
                    <a:pt x="372" y="20"/>
                  </a:lnTo>
                  <a:lnTo>
                    <a:pt x="369" y="20"/>
                  </a:lnTo>
                  <a:lnTo>
                    <a:pt x="367" y="20"/>
                  </a:lnTo>
                  <a:lnTo>
                    <a:pt x="366" y="20"/>
                  </a:lnTo>
                  <a:lnTo>
                    <a:pt x="367" y="19"/>
                  </a:lnTo>
                  <a:lnTo>
                    <a:pt x="367" y="19"/>
                  </a:lnTo>
                  <a:lnTo>
                    <a:pt x="369" y="17"/>
                  </a:lnTo>
                  <a:close/>
                  <a:moveTo>
                    <a:pt x="93" y="17"/>
                  </a:moveTo>
                  <a:lnTo>
                    <a:pt x="95" y="19"/>
                  </a:lnTo>
                  <a:lnTo>
                    <a:pt x="95" y="20"/>
                  </a:lnTo>
                  <a:lnTo>
                    <a:pt x="96" y="24"/>
                  </a:lnTo>
                  <a:lnTo>
                    <a:pt x="95" y="24"/>
                  </a:lnTo>
                  <a:lnTo>
                    <a:pt x="95" y="24"/>
                  </a:lnTo>
                  <a:lnTo>
                    <a:pt x="95" y="24"/>
                  </a:lnTo>
                  <a:lnTo>
                    <a:pt x="93" y="24"/>
                  </a:lnTo>
                  <a:lnTo>
                    <a:pt x="93" y="24"/>
                  </a:lnTo>
                  <a:lnTo>
                    <a:pt x="95" y="24"/>
                  </a:lnTo>
                  <a:lnTo>
                    <a:pt x="93" y="22"/>
                  </a:lnTo>
                  <a:lnTo>
                    <a:pt x="93" y="22"/>
                  </a:lnTo>
                  <a:lnTo>
                    <a:pt x="92" y="22"/>
                  </a:lnTo>
                  <a:lnTo>
                    <a:pt x="92" y="22"/>
                  </a:lnTo>
                  <a:lnTo>
                    <a:pt x="93" y="20"/>
                  </a:lnTo>
                  <a:lnTo>
                    <a:pt x="93" y="20"/>
                  </a:lnTo>
                  <a:lnTo>
                    <a:pt x="93" y="19"/>
                  </a:lnTo>
                  <a:lnTo>
                    <a:pt x="93" y="19"/>
                  </a:lnTo>
                  <a:lnTo>
                    <a:pt x="93" y="17"/>
                  </a:lnTo>
                  <a:lnTo>
                    <a:pt x="93" y="17"/>
                  </a:lnTo>
                  <a:close/>
                  <a:moveTo>
                    <a:pt x="464" y="16"/>
                  </a:moveTo>
                  <a:lnTo>
                    <a:pt x="464" y="16"/>
                  </a:lnTo>
                  <a:lnTo>
                    <a:pt x="461" y="17"/>
                  </a:lnTo>
                  <a:lnTo>
                    <a:pt x="456" y="20"/>
                  </a:lnTo>
                  <a:lnTo>
                    <a:pt x="454" y="20"/>
                  </a:lnTo>
                  <a:lnTo>
                    <a:pt x="454" y="20"/>
                  </a:lnTo>
                  <a:lnTo>
                    <a:pt x="454" y="20"/>
                  </a:lnTo>
                  <a:lnTo>
                    <a:pt x="454" y="20"/>
                  </a:lnTo>
                  <a:lnTo>
                    <a:pt x="454" y="22"/>
                  </a:lnTo>
                  <a:lnTo>
                    <a:pt x="454" y="22"/>
                  </a:lnTo>
                  <a:lnTo>
                    <a:pt x="454" y="22"/>
                  </a:lnTo>
                  <a:lnTo>
                    <a:pt x="456" y="22"/>
                  </a:lnTo>
                  <a:lnTo>
                    <a:pt x="457" y="20"/>
                  </a:lnTo>
                  <a:lnTo>
                    <a:pt x="459" y="20"/>
                  </a:lnTo>
                  <a:lnTo>
                    <a:pt x="459" y="20"/>
                  </a:lnTo>
                  <a:lnTo>
                    <a:pt x="457" y="20"/>
                  </a:lnTo>
                  <a:lnTo>
                    <a:pt x="457" y="20"/>
                  </a:lnTo>
                  <a:lnTo>
                    <a:pt x="459" y="20"/>
                  </a:lnTo>
                  <a:lnTo>
                    <a:pt x="462" y="19"/>
                  </a:lnTo>
                  <a:lnTo>
                    <a:pt x="464" y="17"/>
                  </a:lnTo>
                  <a:lnTo>
                    <a:pt x="464" y="17"/>
                  </a:lnTo>
                  <a:lnTo>
                    <a:pt x="464" y="17"/>
                  </a:lnTo>
                  <a:lnTo>
                    <a:pt x="465" y="16"/>
                  </a:lnTo>
                  <a:lnTo>
                    <a:pt x="464" y="16"/>
                  </a:lnTo>
                  <a:close/>
                  <a:moveTo>
                    <a:pt x="254" y="16"/>
                  </a:moveTo>
                  <a:lnTo>
                    <a:pt x="256" y="16"/>
                  </a:lnTo>
                  <a:lnTo>
                    <a:pt x="257" y="16"/>
                  </a:lnTo>
                  <a:lnTo>
                    <a:pt x="260" y="17"/>
                  </a:lnTo>
                  <a:lnTo>
                    <a:pt x="260" y="17"/>
                  </a:lnTo>
                  <a:lnTo>
                    <a:pt x="262" y="19"/>
                  </a:lnTo>
                  <a:lnTo>
                    <a:pt x="260" y="20"/>
                  </a:lnTo>
                  <a:lnTo>
                    <a:pt x="260" y="22"/>
                  </a:lnTo>
                  <a:lnTo>
                    <a:pt x="260" y="22"/>
                  </a:lnTo>
                  <a:lnTo>
                    <a:pt x="262" y="22"/>
                  </a:lnTo>
                  <a:lnTo>
                    <a:pt x="262" y="22"/>
                  </a:lnTo>
                  <a:lnTo>
                    <a:pt x="263" y="22"/>
                  </a:lnTo>
                  <a:lnTo>
                    <a:pt x="263" y="22"/>
                  </a:lnTo>
                  <a:lnTo>
                    <a:pt x="263" y="20"/>
                  </a:lnTo>
                  <a:lnTo>
                    <a:pt x="263" y="20"/>
                  </a:lnTo>
                  <a:lnTo>
                    <a:pt x="263" y="20"/>
                  </a:lnTo>
                  <a:lnTo>
                    <a:pt x="265" y="19"/>
                  </a:lnTo>
                  <a:lnTo>
                    <a:pt x="265" y="19"/>
                  </a:lnTo>
                  <a:lnTo>
                    <a:pt x="265" y="19"/>
                  </a:lnTo>
                  <a:lnTo>
                    <a:pt x="265" y="19"/>
                  </a:lnTo>
                  <a:lnTo>
                    <a:pt x="265" y="20"/>
                  </a:lnTo>
                  <a:lnTo>
                    <a:pt x="265" y="20"/>
                  </a:lnTo>
                  <a:lnTo>
                    <a:pt x="265" y="20"/>
                  </a:lnTo>
                  <a:lnTo>
                    <a:pt x="265" y="22"/>
                  </a:lnTo>
                  <a:lnTo>
                    <a:pt x="265" y="22"/>
                  </a:lnTo>
                  <a:lnTo>
                    <a:pt x="265" y="24"/>
                  </a:lnTo>
                  <a:lnTo>
                    <a:pt x="267" y="24"/>
                  </a:lnTo>
                  <a:lnTo>
                    <a:pt x="267" y="24"/>
                  </a:lnTo>
                  <a:lnTo>
                    <a:pt x="267" y="25"/>
                  </a:lnTo>
                  <a:lnTo>
                    <a:pt x="267" y="25"/>
                  </a:lnTo>
                  <a:lnTo>
                    <a:pt x="268" y="27"/>
                  </a:lnTo>
                  <a:lnTo>
                    <a:pt x="270" y="27"/>
                  </a:lnTo>
                  <a:lnTo>
                    <a:pt x="271" y="27"/>
                  </a:lnTo>
                  <a:lnTo>
                    <a:pt x="273" y="27"/>
                  </a:lnTo>
                  <a:lnTo>
                    <a:pt x="274" y="27"/>
                  </a:lnTo>
                  <a:lnTo>
                    <a:pt x="274" y="27"/>
                  </a:lnTo>
                  <a:lnTo>
                    <a:pt x="274" y="27"/>
                  </a:lnTo>
                  <a:lnTo>
                    <a:pt x="278" y="27"/>
                  </a:lnTo>
                  <a:lnTo>
                    <a:pt x="279" y="25"/>
                  </a:lnTo>
                  <a:lnTo>
                    <a:pt x="281" y="25"/>
                  </a:lnTo>
                  <a:lnTo>
                    <a:pt x="281" y="25"/>
                  </a:lnTo>
                  <a:lnTo>
                    <a:pt x="282" y="27"/>
                  </a:lnTo>
                  <a:lnTo>
                    <a:pt x="281" y="27"/>
                  </a:lnTo>
                  <a:lnTo>
                    <a:pt x="281" y="27"/>
                  </a:lnTo>
                  <a:lnTo>
                    <a:pt x="279" y="27"/>
                  </a:lnTo>
                  <a:lnTo>
                    <a:pt x="278" y="28"/>
                  </a:lnTo>
                  <a:lnTo>
                    <a:pt x="274" y="28"/>
                  </a:lnTo>
                  <a:lnTo>
                    <a:pt x="274" y="28"/>
                  </a:lnTo>
                  <a:lnTo>
                    <a:pt x="273" y="28"/>
                  </a:lnTo>
                  <a:lnTo>
                    <a:pt x="271" y="28"/>
                  </a:lnTo>
                  <a:lnTo>
                    <a:pt x="270" y="28"/>
                  </a:lnTo>
                  <a:lnTo>
                    <a:pt x="270" y="28"/>
                  </a:lnTo>
                  <a:lnTo>
                    <a:pt x="268" y="28"/>
                  </a:lnTo>
                  <a:lnTo>
                    <a:pt x="268" y="27"/>
                  </a:lnTo>
                  <a:lnTo>
                    <a:pt x="267" y="27"/>
                  </a:lnTo>
                  <a:lnTo>
                    <a:pt x="267" y="27"/>
                  </a:lnTo>
                  <a:lnTo>
                    <a:pt x="265" y="27"/>
                  </a:lnTo>
                  <a:lnTo>
                    <a:pt x="263" y="27"/>
                  </a:lnTo>
                  <a:lnTo>
                    <a:pt x="263" y="27"/>
                  </a:lnTo>
                  <a:lnTo>
                    <a:pt x="263" y="27"/>
                  </a:lnTo>
                  <a:lnTo>
                    <a:pt x="263" y="25"/>
                  </a:lnTo>
                  <a:lnTo>
                    <a:pt x="265" y="25"/>
                  </a:lnTo>
                  <a:lnTo>
                    <a:pt x="265" y="24"/>
                  </a:lnTo>
                  <a:lnTo>
                    <a:pt x="265" y="24"/>
                  </a:lnTo>
                  <a:lnTo>
                    <a:pt x="263" y="24"/>
                  </a:lnTo>
                  <a:lnTo>
                    <a:pt x="262" y="24"/>
                  </a:lnTo>
                  <a:lnTo>
                    <a:pt x="260" y="22"/>
                  </a:lnTo>
                  <a:lnTo>
                    <a:pt x="260" y="20"/>
                  </a:lnTo>
                  <a:lnTo>
                    <a:pt x="260" y="20"/>
                  </a:lnTo>
                  <a:lnTo>
                    <a:pt x="260" y="19"/>
                  </a:lnTo>
                  <a:lnTo>
                    <a:pt x="260" y="19"/>
                  </a:lnTo>
                  <a:lnTo>
                    <a:pt x="259" y="17"/>
                  </a:lnTo>
                  <a:lnTo>
                    <a:pt x="256" y="17"/>
                  </a:lnTo>
                  <a:lnTo>
                    <a:pt x="254" y="17"/>
                  </a:lnTo>
                  <a:lnTo>
                    <a:pt x="252" y="17"/>
                  </a:lnTo>
                  <a:lnTo>
                    <a:pt x="251" y="17"/>
                  </a:lnTo>
                  <a:lnTo>
                    <a:pt x="249" y="19"/>
                  </a:lnTo>
                  <a:lnTo>
                    <a:pt x="248" y="19"/>
                  </a:lnTo>
                  <a:lnTo>
                    <a:pt x="248" y="19"/>
                  </a:lnTo>
                  <a:lnTo>
                    <a:pt x="246" y="17"/>
                  </a:lnTo>
                  <a:lnTo>
                    <a:pt x="246" y="17"/>
                  </a:lnTo>
                  <a:lnTo>
                    <a:pt x="244" y="17"/>
                  </a:lnTo>
                  <a:lnTo>
                    <a:pt x="244" y="19"/>
                  </a:lnTo>
                  <a:lnTo>
                    <a:pt x="243" y="19"/>
                  </a:lnTo>
                  <a:lnTo>
                    <a:pt x="244" y="17"/>
                  </a:lnTo>
                  <a:lnTo>
                    <a:pt x="244" y="17"/>
                  </a:lnTo>
                  <a:lnTo>
                    <a:pt x="244" y="16"/>
                  </a:lnTo>
                  <a:lnTo>
                    <a:pt x="246" y="16"/>
                  </a:lnTo>
                  <a:lnTo>
                    <a:pt x="248" y="17"/>
                  </a:lnTo>
                  <a:lnTo>
                    <a:pt x="248" y="17"/>
                  </a:lnTo>
                  <a:lnTo>
                    <a:pt x="248" y="17"/>
                  </a:lnTo>
                  <a:lnTo>
                    <a:pt x="249" y="17"/>
                  </a:lnTo>
                  <a:lnTo>
                    <a:pt x="252" y="16"/>
                  </a:lnTo>
                  <a:lnTo>
                    <a:pt x="252" y="16"/>
                  </a:lnTo>
                  <a:lnTo>
                    <a:pt x="254" y="16"/>
                  </a:lnTo>
                  <a:close/>
                  <a:moveTo>
                    <a:pt x="375" y="16"/>
                  </a:moveTo>
                  <a:lnTo>
                    <a:pt x="375" y="16"/>
                  </a:lnTo>
                  <a:lnTo>
                    <a:pt x="377" y="16"/>
                  </a:lnTo>
                  <a:lnTo>
                    <a:pt x="377" y="16"/>
                  </a:lnTo>
                  <a:lnTo>
                    <a:pt x="377" y="17"/>
                  </a:lnTo>
                  <a:lnTo>
                    <a:pt x="375" y="17"/>
                  </a:lnTo>
                  <a:lnTo>
                    <a:pt x="374" y="17"/>
                  </a:lnTo>
                  <a:lnTo>
                    <a:pt x="372" y="17"/>
                  </a:lnTo>
                  <a:lnTo>
                    <a:pt x="371" y="17"/>
                  </a:lnTo>
                  <a:lnTo>
                    <a:pt x="371" y="17"/>
                  </a:lnTo>
                  <a:lnTo>
                    <a:pt x="371" y="17"/>
                  </a:lnTo>
                  <a:lnTo>
                    <a:pt x="371" y="16"/>
                  </a:lnTo>
                  <a:lnTo>
                    <a:pt x="372" y="16"/>
                  </a:lnTo>
                  <a:lnTo>
                    <a:pt x="375" y="16"/>
                  </a:lnTo>
                  <a:close/>
                  <a:moveTo>
                    <a:pt x="0" y="14"/>
                  </a:moveTo>
                  <a:lnTo>
                    <a:pt x="2" y="16"/>
                  </a:lnTo>
                  <a:lnTo>
                    <a:pt x="5" y="17"/>
                  </a:lnTo>
                  <a:lnTo>
                    <a:pt x="6" y="20"/>
                  </a:lnTo>
                  <a:lnTo>
                    <a:pt x="8" y="20"/>
                  </a:lnTo>
                  <a:lnTo>
                    <a:pt x="10" y="22"/>
                  </a:lnTo>
                  <a:lnTo>
                    <a:pt x="8" y="22"/>
                  </a:lnTo>
                  <a:lnTo>
                    <a:pt x="8" y="20"/>
                  </a:lnTo>
                  <a:lnTo>
                    <a:pt x="6" y="20"/>
                  </a:lnTo>
                  <a:lnTo>
                    <a:pt x="6" y="19"/>
                  </a:lnTo>
                  <a:lnTo>
                    <a:pt x="5" y="19"/>
                  </a:lnTo>
                  <a:lnTo>
                    <a:pt x="2" y="16"/>
                  </a:lnTo>
                  <a:lnTo>
                    <a:pt x="0" y="14"/>
                  </a:lnTo>
                  <a:lnTo>
                    <a:pt x="0" y="14"/>
                  </a:lnTo>
                  <a:close/>
                  <a:moveTo>
                    <a:pt x="60" y="14"/>
                  </a:moveTo>
                  <a:lnTo>
                    <a:pt x="62" y="14"/>
                  </a:lnTo>
                  <a:lnTo>
                    <a:pt x="63" y="14"/>
                  </a:lnTo>
                  <a:lnTo>
                    <a:pt x="63" y="16"/>
                  </a:lnTo>
                  <a:lnTo>
                    <a:pt x="63" y="16"/>
                  </a:lnTo>
                  <a:lnTo>
                    <a:pt x="63" y="16"/>
                  </a:lnTo>
                  <a:lnTo>
                    <a:pt x="62" y="17"/>
                  </a:lnTo>
                  <a:lnTo>
                    <a:pt x="60" y="17"/>
                  </a:lnTo>
                  <a:lnTo>
                    <a:pt x="60" y="19"/>
                  </a:lnTo>
                  <a:lnTo>
                    <a:pt x="60" y="19"/>
                  </a:lnTo>
                  <a:lnTo>
                    <a:pt x="60" y="19"/>
                  </a:lnTo>
                  <a:lnTo>
                    <a:pt x="60" y="19"/>
                  </a:lnTo>
                  <a:lnTo>
                    <a:pt x="58" y="19"/>
                  </a:lnTo>
                  <a:lnTo>
                    <a:pt x="58" y="19"/>
                  </a:lnTo>
                  <a:lnTo>
                    <a:pt x="60" y="19"/>
                  </a:lnTo>
                  <a:lnTo>
                    <a:pt x="60" y="17"/>
                  </a:lnTo>
                  <a:lnTo>
                    <a:pt x="60" y="16"/>
                  </a:lnTo>
                  <a:lnTo>
                    <a:pt x="62" y="16"/>
                  </a:lnTo>
                  <a:lnTo>
                    <a:pt x="62" y="16"/>
                  </a:lnTo>
                  <a:lnTo>
                    <a:pt x="62" y="14"/>
                  </a:lnTo>
                  <a:lnTo>
                    <a:pt x="62" y="14"/>
                  </a:lnTo>
                  <a:lnTo>
                    <a:pt x="60" y="14"/>
                  </a:lnTo>
                  <a:lnTo>
                    <a:pt x="60" y="14"/>
                  </a:lnTo>
                  <a:lnTo>
                    <a:pt x="60" y="14"/>
                  </a:lnTo>
                  <a:lnTo>
                    <a:pt x="58" y="14"/>
                  </a:lnTo>
                  <a:lnTo>
                    <a:pt x="58" y="14"/>
                  </a:lnTo>
                  <a:lnTo>
                    <a:pt x="60" y="14"/>
                  </a:lnTo>
                  <a:lnTo>
                    <a:pt x="60" y="14"/>
                  </a:lnTo>
                  <a:close/>
                  <a:moveTo>
                    <a:pt x="3080" y="13"/>
                  </a:moveTo>
                  <a:lnTo>
                    <a:pt x="3080" y="13"/>
                  </a:lnTo>
                  <a:lnTo>
                    <a:pt x="3081" y="13"/>
                  </a:lnTo>
                  <a:lnTo>
                    <a:pt x="3080" y="14"/>
                  </a:lnTo>
                  <a:lnTo>
                    <a:pt x="3080" y="16"/>
                  </a:lnTo>
                  <a:lnTo>
                    <a:pt x="3081" y="16"/>
                  </a:lnTo>
                  <a:lnTo>
                    <a:pt x="3081" y="16"/>
                  </a:lnTo>
                  <a:lnTo>
                    <a:pt x="3083" y="16"/>
                  </a:lnTo>
                  <a:lnTo>
                    <a:pt x="3083" y="14"/>
                  </a:lnTo>
                  <a:lnTo>
                    <a:pt x="3083" y="13"/>
                  </a:lnTo>
                  <a:lnTo>
                    <a:pt x="3084" y="13"/>
                  </a:lnTo>
                  <a:lnTo>
                    <a:pt x="3086" y="14"/>
                  </a:lnTo>
                  <a:lnTo>
                    <a:pt x="3084" y="16"/>
                  </a:lnTo>
                  <a:lnTo>
                    <a:pt x="3083" y="17"/>
                  </a:lnTo>
                  <a:lnTo>
                    <a:pt x="3080" y="19"/>
                  </a:lnTo>
                  <a:lnTo>
                    <a:pt x="3078" y="19"/>
                  </a:lnTo>
                  <a:lnTo>
                    <a:pt x="3078" y="22"/>
                  </a:lnTo>
                  <a:lnTo>
                    <a:pt x="3076" y="24"/>
                  </a:lnTo>
                  <a:lnTo>
                    <a:pt x="3075" y="22"/>
                  </a:lnTo>
                  <a:lnTo>
                    <a:pt x="3073" y="20"/>
                  </a:lnTo>
                  <a:lnTo>
                    <a:pt x="3073" y="19"/>
                  </a:lnTo>
                  <a:lnTo>
                    <a:pt x="3075" y="17"/>
                  </a:lnTo>
                  <a:lnTo>
                    <a:pt x="3076" y="17"/>
                  </a:lnTo>
                  <a:lnTo>
                    <a:pt x="3078" y="14"/>
                  </a:lnTo>
                  <a:lnTo>
                    <a:pt x="3078" y="13"/>
                  </a:lnTo>
                  <a:lnTo>
                    <a:pt x="3080" y="13"/>
                  </a:lnTo>
                  <a:close/>
                  <a:moveTo>
                    <a:pt x="927" y="13"/>
                  </a:moveTo>
                  <a:lnTo>
                    <a:pt x="927" y="13"/>
                  </a:lnTo>
                  <a:lnTo>
                    <a:pt x="927" y="13"/>
                  </a:lnTo>
                  <a:lnTo>
                    <a:pt x="927" y="14"/>
                  </a:lnTo>
                  <a:lnTo>
                    <a:pt x="926" y="14"/>
                  </a:lnTo>
                  <a:lnTo>
                    <a:pt x="924" y="16"/>
                  </a:lnTo>
                  <a:lnTo>
                    <a:pt x="924" y="14"/>
                  </a:lnTo>
                  <a:lnTo>
                    <a:pt x="926" y="14"/>
                  </a:lnTo>
                  <a:lnTo>
                    <a:pt x="926" y="14"/>
                  </a:lnTo>
                  <a:lnTo>
                    <a:pt x="926" y="13"/>
                  </a:lnTo>
                  <a:lnTo>
                    <a:pt x="926" y="13"/>
                  </a:lnTo>
                  <a:lnTo>
                    <a:pt x="927" y="13"/>
                  </a:lnTo>
                  <a:close/>
                  <a:moveTo>
                    <a:pt x="538" y="9"/>
                  </a:moveTo>
                  <a:lnTo>
                    <a:pt x="538" y="11"/>
                  </a:lnTo>
                  <a:lnTo>
                    <a:pt x="535" y="13"/>
                  </a:lnTo>
                  <a:lnTo>
                    <a:pt x="535" y="13"/>
                  </a:lnTo>
                  <a:lnTo>
                    <a:pt x="533" y="13"/>
                  </a:lnTo>
                  <a:lnTo>
                    <a:pt x="531" y="13"/>
                  </a:lnTo>
                  <a:lnTo>
                    <a:pt x="530" y="13"/>
                  </a:lnTo>
                  <a:lnTo>
                    <a:pt x="531" y="13"/>
                  </a:lnTo>
                  <a:lnTo>
                    <a:pt x="533" y="11"/>
                  </a:lnTo>
                  <a:lnTo>
                    <a:pt x="535" y="11"/>
                  </a:lnTo>
                  <a:lnTo>
                    <a:pt x="535" y="11"/>
                  </a:lnTo>
                  <a:lnTo>
                    <a:pt x="536" y="11"/>
                  </a:lnTo>
                  <a:lnTo>
                    <a:pt x="538" y="9"/>
                  </a:lnTo>
                  <a:close/>
                  <a:moveTo>
                    <a:pt x="700" y="5"/>
                  </a:moveTo>
                  <a:lnTo>
                    <a:pt x="703" y="6"/>
                  </a:lnTo>
                  <a:lnTo>
                    <a:pt x="705" y="6"/>
                  </a:lnTo>
                  <a:lnTo>
                    <a:pt x="705" y="6"/>
                  </a:lnTo>
                  <a:lnTo>
                    <a:pt x="707" y="8"/>
                  </a:lnTo>
                  <a:lnTo>
                    <a:pt x="707" y="8"/>
                  </a:lnTo>
                  <a:lnTo>
                    <a:pt x="707" y="9"/>
                  </a:lnTo>
                  <a:lnTo>
                    <a:pt x="705" y="9"/>
                  </a:lnTo>
                  <a:lnTo>
                    <a:pt x="703" y="11"/>
                  </a:lnTo>
                  <a:lnTo>
                    <a:pt x="702" y="11"/>
                  </a:lnTo>
                  <a:lnTo>
                    <a:pt x="702" y="11"/>
                  </a:lnTo>
                  <a:lnTo>
                    <a:pt x="700" y="9"/>
                  </a:lnTo>
                  <a:lnTo>
                    <a:pt x="700" y="8"/>
                  </a:lnTo>
                  <a:lnTo>
                    <a:pt x="699" y="8"/>
                  </a:lnTo>
                  <a:lnTo>
                    <a:pt x="699" y="6"/>
                  </a:lnTo>
                  <a:lnTo>
                    <a:pt x="699" y="5"/>
                  </a:lnTo>
                  <a:lnTo>
                    <a:pt x="700" y="5"/>
                  </a:lnTo>
                  <a:close/>
                  <a:moveTo>
                    <a:pt x="666" y="5"/>
                  </a:moveTo>
                  <a:lnTo>
                    <a:pt x="666" y="5"/>
                  </a:lnTo>
                  <a:lnTo>
                    <a:pt x="667" y="5"/>
                  </a:lnTo>
                  <a:lnTo>
                    <a:pt x="666" y="6"/>
                  </a:lnTo>
                  <a:lnTo>
                    <a:pt x="666" y="8"/>
                  </a:lnTo>
                  <a:lnTo>
                    <a:pt x="666" y="8"/>
                  </a:lnTo>
                  <a:lnTo>
                    <a:pt x="667" y="8"/>
                  </a:lnTo>
                  <a:lnTo>
                    <a:pt x="667" y="8"/>
                  </a:lnTo>
                  <a:lnTo>
                    <a:pt x="667" y="8"/>
                  </a:lnTo>
                  <a:lnTo>
                    <a:pt x="669" y="8"/>
                  </a:lnTo>
                  <a:lnTo>
                    <a:pt x="669" y="8"/>
                  </a:lnTo>
                  <a:lnTo>
                    <a:pt x="669" y="9"/>
                  </a:lnTo>
                  <a:lnTo>
                    <a:pt x="669" y="9"/>
                  </a:lnTo>
                  <a:lnTo>
                    <a:pt x="670" y="11"/>
                  </a:lnTo>
                  <a:lnTo>
                    <a:pt x="670" y="11"/>
                  </a:lnTo>
                  <a:lnTo>
                    <a:pt x="670" y="11"/>
                  </a:lnTo>
                  <a:lnTo>
                    <a:pt x="672" y="11"/>
                  </a:lnTo>
                  <a:lnTo>
                    <a:pt x="672" y="11"/>
                  </a:lnTo>
                  <a:lnTo>
                    <a:pt x="672" y="13"/>
                  </a:lnTo>
                  <a:lnTo>
                    <a:pt x="672" y="13"/>
                  </a:lnTo>
                  <a:lnTo>
                    <a:pt x="670" y="13"/>
                  </a:lnTo>
                  <a:lnTo>
                    <a:pt x="670" y="13"/>
                  </a:lnTo>
                  <a:lnTo>
                    <a:pt x="669" y="11"/>
                  </a:lnTo>
                  <a:lnTo>
                    <a:pt x="667" y="11"/>
                  </a:lnTo>
                  <a:lnTo>
                    <a:pt x="667" y="9"/>
                  </a:lnTo>
                  <a:lnTo>
                    <a:pt x="667" y="11"/>
                  </a:lnTo>
                  <a:lnTo>
                    <a:pt x="666" y="11"/>
                  </a:lnTo>
                  <a:lnTo>
                    <a:pt x="666" y="11"/>
                  </a:lnTo>
                  <a:lnTo>
                    <a:pt x="666" y="11"/>
                  </a:lnTo>
                  <a:lnTo>
                    <a:pt x="666" y="11"/>
                  </a:lnTo>
                  <a:lnTo>
                    <a:pt x="666" y="11"/>
                  </a:lnTo>
                  <a:lnTo>
                    <a:pt x="664" y="11"/>
                  </a:lnTo>
                  <a:lnTo>
                    <a:pt x="664" y="13"/>
                  </a:lnTo>
                  <a:lnTo>
                    <a:pt x="664" y="13"/>
                  </a:lnTo>
                  <a:lnTo>
                    <a:pt x="664" y="13"/>
                  </a:lnTo>
                  <a:lnTo>
                    <a:pt x="664" y="11"/>
                  </a:lnTo>
                  <a:lnTo>
                    <a:pt x="664" y="11"/>
                  </a:lnTo>
                  <a:lnTo>
                    <a:pt x="662" y="11"/>
                  </a:lnTo>
                  <a:lnTo>
                    <a:pt x="662" y="9"/>
                  </a:lnTo>
                  <a:lnTo>
                    <a:pt x="661" y="8"/>
                  </a:lnTo>
                  <a:lnTo>
                    <a:pt x="661" y="8"/>
                  </a:lnTo>
                  <a:lnTo>
                    <a:pt x="661" y="8"/>
                  </a:lnTo>
                  <a:lnTo>
                    <a:pt x="661" y="9"/>
                  </a:lnTo>
                  <a:lnTo>
                    <a:pt x="661" y="9"/>
                  </a:lnTo>
                  <a:lnTo>
                    <a:pt x="661" y="9"/>
                  </a:lnTo>
                  <a:lnTo>
                    <a:pt x="661" y="9"/>
                  </a:lnTo>
                  <a:lnTo>
                    <a:pt x="661" y="11"/>
                  </a:lnTo>
                  <a:lnTo>
                    <a:pt x="661" y="13"/>
                  </a:lnTo>
                  <a:lnTo>
                    <a:pt x="661" y="13"/>
                  </a:lnTo>
                  <a:lnTo>
                    <a:pt x="659" y="13"/>
                  </a:lnTo>
                  <a:lnTo>
                    <a:pt x="659" y="13"/>
                  </a:lnTo>
                  <a:lnTo>
                    <a:pt x="659" y="13"/>
                  </a:lnTo>
                  <a:lnTo>
                    <a:pt x="658" y="13"/>
                  </a:lnTo>
                  <a:lnTo>
                    <a:pt x="658" y="14"/>
                  </a:lnTo>
                  <a:lnTo>
                    <a:pt x="658" y="14"/>
                  </a:lnTo>
                  <a:lnTo>
                    <a:pt x="658" y="13"/>
                  </a:lnTo>
                  <a:lnTo>
                    <a:pt x="658" y="11"/>
                  </a:lnTo>
                  <a:lnTo>
                    <a:pt x="658" y="9"/>
                  </a:lnTo>
                  <a:lnTo>
                    <a:pt x="659" y="9"/>
                  </a:lnTo>
                  <a:lnTo>
                    <a:pt x="659" y="9"/>
                  </a:lnTo>
                  <a:lnTo>
                    <a:pt x="659" y="8"/>
                  </a:lnTo>
                  <a:lnTo>
                    <a:pt x="659" y="8"/>
                  </a:lnTo>
                  <a:lnTo>
                    <a:pt x="659" y="8"/>
                  </a:lnTo>
                  <a:lnTo>
                    <a:pt x="658" y="8"/>
                  </a:lnTo>
                  <a:lnTo>
                    <a:pt x="658" y="9"/>
                  </a:lnTo>
                  <a:lnTo>
                    <a:pt x="658" y="9"/>
                  </a:lnTo>
                  <a:lnTo>
                    <a:pt x="658" y="9"/>
                  </a:lnTo>
                  <a:lnTo>
                    <a:pt x="658" y="11"/>
                  </a:lnTo>
                  <a:lnTo>
                    <a:pt x="658" y="11"/>
                  </a:lnTo>
                  <a:lnTo>
                    <a:pt x="656" y="11"/>
                  </a:lnTo>
                  <a:lnTo>
                    <a:pt x="656" y="11"/>
                  </a:lnTo>
                  <a:lnTo>
                    <a:pt x="654" y="11"/>
                  </a:lnTo>
                  <a:lnTo>
                    <a:pt x="654" y="11"/>
                  </a:lnTo>
                  <a:lnTo>
                    <a:pt x="654" y="11"/>
                  </a:lnTo>
                  <a:lnTo>
                    <a:pt x="654" y="11"/>
                  </a:lnTo>
                  <a:lnTo>
                    <a:pt x="653" y="11"/>
                  </a:lnTo>
                  <a:lnTo>
                    <a:pt x="654" y="9"/>
                  </a:lnTo>
                  <a:lnTo>
                    <a:pt x="654" y="9"/>
                  </a:lnTo>
                  <a:lnTo>
                    <a:pt x="654" y="8"/>
                  </a:lnTo>
                  <a:lnTo>
                    <a:pt x="656" y="8"/>
                  </a:lnTo>
                  <a:lnTo>
                    <a:pt x="656" y="8"/>
                  </a:lnTo>
                  <a:lnTo>
                    <a:pt x="656" y="8"/>
                  </a:lnTo>
                  <a:lnTo>
                    <a:pt x="658" y="8"/>
                  </a:lnTo>
                  <a:lnTo>
                    <a:pt x="658" y="8"/>
                  </a:lnTo>
                  <a:lnTo>
                    <a:pt x="658" y="6"/>
                  </a:lnTo>
                  <a:lnTo>
                    <a:pt x="659" y="6"/>
                  </a:lnTo>
                  <a:lnTo>
                    <a:pt x="659" y="6"/>
                  </a:lnTo>
                  <a:lnTo>
                    <a:pt x="661" y="6"/>
                  </a:lnTo>
                  <a:lnTo>
                    <a:pt x="661" y="6"/>
                  </a:lnTo>
                  <a:lnTo>
                    <a:pt x="662" y="5"/>
                  </a:lnTo>
                  <a:lnTo>
                    <a:pt x="662" y="5"/>
                  </a:lnTo>
                  <a:lnTo>
                    <a:pt x="664" y="5"/>
                  </a:lnTo>
                  <a:lnTo>
                    <a:pt x="666" y="5"/>
                  </a:lnTo>
                  <a:lnTo>
                    <a:pt x="666" y="5"/>
                  </a:lnTo>
                  <a:close/>
                  <a:moveTo>
                    <a:pt x="476" y="3"/>
                  </a:moveTo>
                  <a:lnTo>
                    <a:pt x="476" y="3"/>
                  </a:lnTo>
                  <a:lnTo>
                    <a:pt x="475" y="3"/>
                  </a:lnTo>
                  <a:lnTo>
                    <a:pt x="475" y="3"/>
                  </a:lnTo>
                  <a:lnTo>
                    <a:pt x="476" y="5"/>
                  </a:lnTo>
                  <a:lnTo>
                    <a:pt x="476" y="5"/>
                  </a:lnTo>
                  <a:lnTo>
                    <a:pt x="475" y="5"/>
                  </a:lnTo>
                  <a:lnTo>
                    <a:pt x="476" y="5"/>
                  </a:lnTo>
                  <a:lnTo>
                    <a:pt x="476" y="5"/>
                  </a:lnTo>
                  <a:lnTo>
                    <a:pt x="478" y="5"/>
                  </a:lnTo>
                  <a:lnTo>
                    <a:pt x="476" y="5"/>
                  </a:lnTo>
                  <a:lnTo>
                    <a:pt x="476" y="3"/>
                  </a:lnTo>
                  <a:lnTo>
                    <a:pt x="476" y="3"/>
                  </a:lnTo>
                  <a:close/>
                  <a:moveTo>
                    <a:pt x="473" y="3"/>
                  </a:moveTo>
                  <a:lnTo>
                    <a:pt x="472" y="3"/>
                  </a:lnTo>
                  <a:lnTo>
                    <a:pt x="472" y="3"/>
                  </a:lnTo>
                  <a:lnTo>
                    <a:pt x="470" y="5"/>
                  </a:lnTo>
                  <a:lnTo>
                    <a:pt x="470" y="5"/>
                  </a:lnTo>
                  <a:lnTo>
                    <a:pt x="472" y="6"/>
                  </a:lnTo>
                  <a:lnTo>
                    <a:pt x="472" y="6"/>
                  </a:lnTo>
                  <a:lnTo>
                    <a:pt x="472" y="5"/>
                  </a:lnTo>
                  <a:lnTo>
                    <a:pt x="473" y="5"/>
                  </a:lnTo>
                  <a:lnTo>
                    <a:pt x="473" y="5"/>
                  </a:lnTo>
                  <a:lnTo>
                    <a:pt x="475" y="5"/>
                  </a:lnTo>
                  <a:lnTo>
                    <a:pt x="475" y="5"/>
                  </a:lnTo>
                  <a:lnTo>
                    <a:pt x="475" y="5"/>
                  </a:lnTo>
                  <a:lnTo>
                    <a:pt x="475" y="5"/>
                  </a:lnTo>
                  <a:lnTo>
                    <a:pt x="475" y="3"/>
                  </a:lnTo>
                  <a:lnTo>
                    <a:pt x="475" y="3"/>
                  </a:lnTo>
                  <a:lnTo>
                    <a:pt x="473" y="3"/>
                  </a:lnTo>
                  <a:close/>
                  <a:moveTo>
                    <a:pt x="588" y="2"/>
                  </a:moveTo>
                  <a:lnTo>
                    <a:pt x="588" y="2"/>
                  </a:lnTo>
                  <a:lnTo>
                    <a:pt x="590" y="3"/>
                  </a:lnTo>
                  <a:lnTo>
                    <a:pt x="590" y="3"/>
                  </a:lnTo>
                  <a:lnTo>
                    <a:pt x="590" y="3"/>
                  </a:lnTo>
                  <a:lnTo>
                    <a:pt x="590" y="5"/>
                  </a:lnTo>
                  <a:lnTo>
                    <a:pt x="590" y="5"/>
                  </a:lnTo>
                  <a:lnTo>
                    <a:pt x="590" y="5"/>
                  </a:lnTo>
                  <a:lnTo>
                    <a:pt x="591" y="6"/>
                  </a:lnTo>
                  <a:lnTo>
                    <a:pt x="591" y="6"/>
                  </a:lnTo>
                  <a:lnTo>
                    <a:pt x="593" y="5"/>
                  </a:lnTo>
                  <a:lnTo>
                    <a:pt x="593" y="5"/>
                  </a:lnTo>
                  <a:lnTo>
                    <a:pt x="593" y="5"/>
                  </a:lnTo>
                  <a:lnTo>
                    <a:pt x="595" y="5"/>
                  </a:lnTo>
                  <a:lnTo>
                    <a:pt x="596" y="6"/>
                  </a:lnTo>
                  <a:lnTo>
                    <a:pt x="598" y="6"/>
                  </a:lnTo>
                  <a:lnTo>
                    <a:pt x="598" y="6"/>
                  </a:lnTo>
                  <a:lnTo>
                    <a:pt x="598" y="6"/>
                  </a:lnTo>
                  <a:lnTo>
                    <a:pt x="598" y="8"/>
                  </a:lnTo>
                  <a:lnTo>
                    <a:pt x="598" y="9"/>
                  </a:lnTo>
                  <a:lnTo>
                    <a:pt x="598" y="9"/>
                  </a:lnTo>
                  <a:lnTo>
                    <a:pt x="598" y="11"/>
                  </a:lnTo>
                  <a:lnTo>
                    <a:pt x="598" y="11"/>
                  </a:lnTo>
                  <a:lnTo>
                    <a:pt x="598" y="11"/>
                  </a:lnTo>
                  <a:lnTo>
                    <a:pt x="598" y="11"/>
                  </a:lnTo>
                  <a:lnTo>
                    <a:pt x="598" y="9"/>
                  </a:lnTo>
                  <a:lnTo>
                    <a:pt x="598" y="9"/>
                  </a:lnTo>
                  <a:lnTo>
                    <a:pt x="598" y="9"/>
                  </a:lnTo>
                  <a:lnTo>
                    <a:pt x="598" y="8"/>
                  </a:lnTo>
                  <a:lnTo>
                    <a:pt x="598" y="8"/>
                  </a:lnTo>
                  <a:lnTo>
                    <a:pt x="598" y="8"/>
                  </a:lnTo>
                  <a:lnTo>
                    <a:pt x="596" y="6"/>
                  </a:lnTo>
                  <a:lnTo>
                    <a:pt x="596" y="6"/>
                  </a:lnTo>
                  <a:lnTo>
                    <a:pt x="595" y="8"/>
                  </a:lnTo>
                  <a:lnTo>
                    <a:pt x="595" y="8"/>
                  </a:lnTo>
                  <a:lnTo>
                    <a:pt x="595" y="8"/>
                  </a:lnTo>
                  <a:lnTo>
                    <a:pt x="595" y="8"/>
                  </a:lnTo>
                  <a:lnTo>
                    <a:pt x="593" y="8"/>
                  </a:lnTo>
                  <a:lnTo>
                    <a:pt x="591" y="8"/>
                  </a:lnTo>
                  <a:lnTo>
                    <a:pt x="591" y="6"/>
                  </a:lnTo>
                  <a:lnTo>
                    <a:pt x="590" y="8"/>
                  </a:lnTo>
                  <a:lnTo>
                    <a:pt x="590" y="8"/>
                  </a:lnTo>
                  <a:lnTo>
                    <a:pt x="588" y="6"/>
                  </a:lnTo>
                  <a:lnTo>
                    <a:pt x="588" y="6"/>
                  </a:lnTo>
                  <a:lnTo>
                    <a:pt x="588" y="6"/>
                  </a:lnTo>
                  <a:lnTo>
                    <a:pt x="587" y="5"/>
                  </a:lnTo>
                  <a:lnTo>
                    <a:pt x="587" y="5"/>
                  </a:lnTo>
                  <a:lnTo>
                    <a:pt x="587" y="5"/>
                  </a:lnTo>
                  <a:lnTo>
                    <a:pt x="587" y="5"/>
                  </a:lnTo>
                  <a:lnTo>
                    <a:pt x="585" y="5"/>
                  </a:lnTo>
                  <a:lnTo>
                    <a:pt x="585" y="5"/>
                  </a:lnTo>
                  <a:lnTo>
                    <a:pt x="585" y="3"/>
                  </a:lnTo>
                  <a:lnTo>
                    <a:pt x="585" y="3"/>
                  </a:lnTo>
                  <a:lnTo>
                    <a:pt x="585" y="2"/>
                  </a:lnTo>
                  <a:lnTo>
                    <a:pt x="587" y="2"/>
                  </a:lnTo>
                  <a:lnTo>
                    <a:pt x="588" y="2"/>
                  </a:lnTo>
                  <a:close/>
                  <a:moveTo>
                    <a:pt x="394" y="2"/>
                  </a:moveTo>
                  <a:lnTo>
                    <a:pt x="396" y="3"/>
                  </a:lnTo>
                  <a:lnTo>
                    <a:pt x="396" y="3"/>
                  </a:lnTo>
                  <a:lnTo>
                    <a:pt x="396" y="5"/>
                  </a:lnTo>
                  <a:lnTo>
                    <a:pt x="396" y="5"/>
                  </a:lnTo>
                  <a:lnTo>
                    <a:pt x="396" y="5"/>
                  </a:lnTo>
                  <a:lnTo>
                    <a:pt x="396" y="5"/>
                  </a:lnTo>
                  <a:lnTo>
                    <a:pt x="396" y="6"/>
                  </a:lnTo>
                  <a:lnTo>
                    <a:pt x="396" y="6"/>
                  </a:lnTo>
                  <a:lnTo>
                    <a:pt x="396" y="6"/>
                  </a:lnTo>
                  <a:lnTo>
                    <a:pt x="396" y="6"/>
                  </a:lnTo>
                  <a:lnTo>
                    <a:pt x="396" y="6"/>
                  </a:lnTo>
                  <a:lnTo>
                    <a:pt x="397" y="6"/>
                  </a:lnTo>
                  <a:lnTo>
                    <a:pt x="397" y="6"/>
                  </a:lnTo>
                  <a:lnTo>
                    <a:pt x="397" y="6"/>
                  </a:lnTo>
                  <a:lnTo>
                    <a:pt x="397" y="6"/>
                  </a:lnTo>
                  <a:lnTo>
                    <a:pt x="397" y="6"/>
                  </a:lnTo>
                  <a:lnTo>
                    <a:pt x="399" y="6"/>
                  </a:lnTo>
                  <a:lnTo>
                    <a:pt x="399" y="6"/>
                  </a:lnTo>
                  <a:lnTo>
                    <a:pt x="401" y="6"/>
                  </a:lnTo>
                  <a:lnTo>
                    <a:pt x="401" y="6"/>
                  </a:lnTo>
                  <a:lnTo>
                    <a:pt x="402" y="6"/>
                  </a:lnTo>
                  <a:lnTo>
                    <a:pt x="402" y="6"/>
                  </a:lnTo>
                  <a:lnTo>
                    <a:pt x="402" y="6"/>
                  </a:lnTo>
                  <a:lnTo>
                    <a:pt x="401" y="8"/>
                  </a:lnTo>
                  <a:lnTo>
                    <a:pt x="401" y="8"/>
                  </a:lnTo>
                  <a:lnTo>
                    <a:pt x="401" y="8"/>
                  </a:lnTo>
                  <a:lnTo>
                    <a:pt x="402" y="8"/>
                  </a:lnTo>
                  <a:lnTo>
                    <a:pt x="404" y="8"/>
                  </a:lnTo>
                  <a:lnTo>
                    <a:pt x="404" y="8"/>
                  </a:lnTo>
                  <a:lnTo>
                    <a:pt x="404" y="8"/>
                  </a:lnTo>
                  <a:lnTo>
                    <a:pt x="405" y="8"/>
                  </a:lnTo>
                  <a:lnTo>
                    <a:pt x="405" y="8"/>
                  </a:lnTo>
                  <a:lnTo>
                    <a:pt x="405" y="9"/>
                  </a:lnTo>
                  <a:lnTo>
                    <a:pt x="405" y="9"/>
                  </a:lnTo>
                  <a:lnTo>
                    <a:pt x="405" y="9"/>
                  </a:lnTo>
                  <a:lnTo>
                    <a:pt x="405" y="9"/>
                  </a:lnTo>
                  <a:lnTo>
                    <a:pt x="405" y="11"/>
                  </a:lnTo>
                  <a:lnTo>
                    <a:pt x="407" y="11"/>
                  </a:lnTo>
                  <a:lnTo>
                    <a:pt x="407" y="11"/>
                  </a:lnTo>
                  <a:lnTo>
                    <a:pt x="407" y="11"/>
                  </a:lnTo>
                  <a:lnTo>
                    <a:pt x="407" y="11"/>
                  </a:lnTo>
                  <a:lnTo>
                    <a:pt x="407" y="13"/>
                  </a:lnTo>
                  <a:lnTo>
                    <a:pt x="407" y="13"/>
                  </a:lnTo>
                  <a:lnTo>
                    <a:pt x="407" y="13"/>
                  </a:lnTo>
                  <a:lnTo>
                    <a:pt x="407" y="11"/>
                  </a:lnTo>
                  <a:lnTo>
                    <a:pt x="405" y="11"/>
                  </a:lnTo>
                  <a:lnTo>
                    <a:pt x="402" y="11"/>
                  </a:lnTo>
                  <a:lnTo>
                    <a:pt x="401" y="11"/>
                  </a:lnTo>
                  <a:lnTo>
                    <a:pt x="399" y="11"/>
                  </a:lnTo>
                  <a:lnTo>
                    <a:pt x="399" y="9"/>
                  </a:lnTo>
                  <a:lnTo>
                    <a:pt x="399" y="9"/>
                  </a:lnTo>
                  <a:lnTo>
                    <a:pt x="399" y="9"/>
                  </a:lnTo>
                  <a:lnTo>
                    <a:pt x="399" y="9"/>
                  </a:lnTo>
                  <a:lnTo>
                    <a:pt x="401" y="11"/>
                  </a:lnTo>
                  <a:lnTo>
                    <a:pt x="402" y="11"/>
                  </a:lnTo>
                  <a:lnTo>
                    <a:pt x="404" y="9"/>
                  </a:lnTo>
                  <a:lnTo>
                    <a:pt x="404" y="9"/>
                  </a:lnTo>
                  <a:lnTo>
                    <a:pt x="404" y="9"/>
                  </a:lnTo>
                  <a:lnTo>
                    <a:pt x="402" y="9"/>
                  </a:lnTo>
                  <a:lnTo>
                    <a:pt x="401" y="8"/>
                  </a:lnTo>
                  <a:lnTo>
                    <a:pt x="401" y="8"/>
                  </a:lnTo>
                  <a:lnTo>
                    <a:pt x="401" y="8"/>
                  </a:lnTo>
                  <a:lnTo>
                    <a:pt x="399" y="8"/>
                  </a:lnTo>
                  <a:lnTo>
                    <a:pt x="397" y="8"/>
                  </a:lnTo>
                  <a:lnTo>
                    <a:pt x="397" y="8"/>
                  </a:lnTo>
                  <a:lnTo>
                    <a:pt x="397" y="8"/>
                  </a:lnTo>
                  <a:lnTo>
                    <a:pt x="397" y="9"/>
                  </a:lnTo>
                  <a:lnTo>
                    <a:pt x="397" y="9"/>
                  </a:lnTo>
                  <a:lnTo>
                    <a:pt x="396" y="8"/>
                  </a:lnTo>
                  <a:lnTo>
                    <a:pt x="396" y="8"/>
                  </a:lnTo>
                  <a:lnTo>
                    <a:pt x="394" y="8"/>
                  </a:lnTo>
                  <a:lnTo>
                    <a:pt x="394" y="8"/>
                  </a:lnTo>
                  <a:lnTo>
                    <a:pt x="394" y="8"/>
                  </a:lnTo>
                  <a:lnTo>
                    <a:pt x="394" y="6"/>
                  </a:lnTo>
                  <a:lnTo>
                    <a:pt x="394" y="6"/>
                  </a:lnTo>
                  <a:lnTo>
                    <a:pt x="394" y="6"/>
                  </a:lnTo>
                  <a:lnTo>
                    <a:pt x="394" y="6"/>
                  </a:lnTo>
                  <a:lnTo>
                    <a:pt x="394" y="6"/>
                  </a:lnTo>
                  <a:lnTo>
                    <a:pt x="394" y="5"/>
                  </a:lnTo>
                  <a:lnTo>
                    <a:pt x="393" y="5"/>
                  </a:lnTo>
                  <a:lnTo>
                    <a:pt x="393" y="5"/>
                  </a:lnTo>
                  <a:lnTo>
                    <a:pt x="391" y="3"/>
                  </a:lnTo>
                  <a:lnTo>
                    <a:pt x="391" y="3"/>
                  </a:lnTo>
                  <a:lnTo>
                    <a:pt x="391" y="3"/>
                  </a:lnTo>
                  <a:lnTo>
                    <a:pt x="393" y="3"/>
                  </a:lnTo>
                  <a:lnTo>
                    <a:pt x="393" y="3"/>
                  </a:lnTo>
                  <a:lnTo>
                    <a:pt x="393" y="3"/>
                  </a:lnTo>
                  <a:lnTo>
                    <a:pt x="393" y="3"/>
                  </a:lnTo>
                  <a:lnTo>
                    <a:pt x="393" y="2"/>
                  </a:lnTo>
                  <a:lnTo>
                    <a:pt x="393" y="2"/>
                  </a:lnTo>
                  <a:lnTo>
                    <a:pt x="394" y="2"/>
                  </a:lnTo>
                  <a:lnTo>
                    <a:pt x="394" y="2"/>
                  </a:lnTo>
                  <a:close/>
                  <a:moveTo>
                    <a:pt x="434" y="2"/>
                  </a:moveTo>
                  <a:lnTo>
                    <a:pt x="434" y="2"/>
                  </a:lnTo>
                  <a:lnTo>
                    <a:pt x="435" y="2"/>
                  </a:lnTo>
                  <a:lnTo>
                    <a:pt x="435" y="3"/>
                  </a:lnTo>
                  <a:lnTo>
                    <a:pt x="435" y="3"/>
                  </a:lnTo>
                  <a:lnTo>
                    <a:pt x="437" y="3"/>
                  </a:lnTo>
                  <a:lnTo>
                    <a:pt x="437" y="3"/>
                  </a:lnTo>
                  <a:lnTo>
                    <a:pt x="438" y="2"/>
                  </a:lnTo>
                  <a:lnTo>
                    <a:pt x="438" y="2"/>
                  </a:lnTo>
                  <a:lnTo>
                    <a:pt x="438" y="2"/>
                  </a:lnTo>
                  <a:lnTo>
                    <a:pt x="438" y="3"/>
                  </a:lnTo>
                  <a:lnTo>
                    <a:pt x="438" y="3"/>
                  </a:lnTo>
                  <a:lnTo>
                    <a:pt x="437" y="5"/>
                  </a:lnTo>
                  <a:lnTo>
                    <a:pt x="437" y="5"/>
                  </a:lnTo>
                  <a:lnTo>
                    <a:pt x="437" y="5"/>
                  </a:lnTo>
                  <a:lnTo>
                    <a:pt x="435" y="5"/>
                  </a:lnTo>
                  <a:lnTo>
                    <a:pt x="434" y="5"/>
                  </a:lnTo>
                  <a:lnTo>
                    <a:pt x="434" y="3"/>
                  </a:lnTo>
                  <a:lnTo>
                    <a:pt x="434" y="3"/>
                  </a:lnTo>
                  <a:lnTo>
                    <a:pt x="434" y="2"/>
                  </a:lnTo>
                  <a:lnTo>
                    <a:pt x="432" y="2"/>
                  </a:lnTo>
                  <a:lnTo>
                    <a:pt x="432" y="2"/>
                  </a:lnTo>
                  <a:lnTo>
                    <a:pt x="434" y="2"/>
                  </a:lnTo>
                  <a:lnTo>
                    <a:pt x="434" y="2"/>
                  </a:lnTo>
                  <a:close/>
                  <a:moveTo>
                    <a:pt x="470" y="0"/>
                  </a:moveTo>
                  <a:lnTo>
                    <a:pt x="472" y="0"/>
                  </a:lnTo>
                  <a:lnTo>
                    <a:pt x="472" y="2"/>
                  </a:lnTo>
                  <a:lnTo>
                    <a:pt x="475" y="2"/>
                  </a:lnTo>
                  <a:lnTo>
                    <a:pt x="476" y="2"/>
                  </a:lnTo>
                  <a:lnTo>
                    <a:pt x="478" y="3"/>
                  </a:lnTo>
                  <a:lnTo>
                    <a:pt x="478" y="3"/>
                  </a:lnTo>
                  <a:lnTo>
                    <a:pt x="478" y="3"/>
                  </a:lnTo>
                  <a:lnTo>
                    <a:pt x="478" y="3"/>
                  </a:lnTo>
                  <a:lnTo>
                    <a:pt x="479" y="3"/>
                  </a:lnTo>
                  <a:lnTo>
                    <a:pt x="479" y="3"/>
                  </a:lnTo>
                  <a:lnTo>
                    <a:pt x="481" y="5"/>
                  </a:lnTo>
                  <a:lnTo>
                    <a:pt x="483" y="5"/>
                  </a:lnTo>
                  <a:lnTo>
                    <a:pt x="484" y="5"/>
                  </a:lnTo>
                  <a:lnTo>
                    <a:pt x="486" y="5"/>
                  </a:lnTo>
                  <a:lnTo>
                    <a:pt x="487" y="5"/>
                  </a:lnTo>
                  <a:lnTo>
                    <a:pt x="489" y="5"/>
                  </a:lnTo>
                  <a:lnTo>
                    <a:pt x="489" y="5"/>
                  </a:lnTo>
                  <a:lnTo>
                    <a:pt x="490" y="5"/>
                  </a:lnTo>
                  <a:lnTo>
                    <a:pt x="490" y="5"/>
                  </a:lnTo>
                  <a:lnTo>
                    <a:pt x="492" y="5"/>
                  </a:lnTo>
                  <a:lnTo>
                    <a:pt x="492" y="5"/>
                  </a:lnTo>
                  <a:lnTo>
                    <a:pt x="494" y="5"/>
                  </a:lnTo>
                  <a:lnTo>
                    <a:pt x="494" y="5"/>
                  </a:lnTo>
                  <a:lnTo>
                    <a:pt x="495" y="5"/>
                  </a:lnTo>
                  <a:lnTo>
                    <a:pt x="495" y="6"/>
                  </a:lnTo>
                  <a:lnTo>
                    <a:pt x="495" y="6"/>
                  </a:lnTo>
                  <a:lnTo>
                    <a:pt x="495" y="8"/>
                  </a:lnTo>
                  <a:lnTo>
                    <a:pt x="497" y="8"/>
                  </a:lnTo>
                  <a:lnTo>
                    <a:pt x="497" y="8"/>
                  </a:lnTo>
                  <a:lnTo>
                    <a:pt x="497" y="9"/>
                  </a:lnTo>
                  <a:lnTo>
                    <a:pt x="497" y="11"/>
                  </a:lnTo>
                  <a:lnTo>
                    <a:pt x="497" y="11"/>
                  </a:lnTo>
                  <a:lnTo>
                    <a:pt x="498" y="11"/>
                  </a:lnTo>
                  <a:lnTo>
                    <a:pt x="498" y="13"/>
                  </a:lnTo>
                  <a:lnTo>
                    <a:pt x="498" y="13"/>
                  </a:lnTo>
                  <a:lnTo>
                    <a:pt x="498" y="16"/>
                  </a:lnTo>
                  <a:lnTo>
                    <a:pt x="500" y="17"/>
                  </a:lnTo>
                  <a:lnTo>
                    <a:pt x="502" y="19"/>
                  </a:lnTo>
                  <a:lnTo>
                    <a:pt x="503" y="19"/>
                  </a:lnTo>
                  <a:lnTo>
                    <a:pt x="506" y="20"/>
                  </a:lnTo>
                  <a:lnTo>
                    <a:pt x="508" y="20"/>
                  </a:lnTo>
                  <a:lnTo>
                    <a:pt x="509" y="20"/>
                  </a:lnTo>
                  <a:lnTo>
                    <a:pt x="513" y="20"/>
                  </a:lnTo>
                  <a:lnTo>
                    <a:pt x="516" y="20"/>
                  </a:lnTo>
                  <a:lnTo>
                    <a:pt x="517" y="20"/>
                  </a:lnTo>
                  <a:lnTo>
                    <a:pt x="517" y="20"/>
                  </a:lnTo>
                  <a:lnTo>
                    <a:pt x="517" y="20"/>
                  </a:lnTo>
                  <a:lnTo>
                    <a:pt x="516" y="22"/>
                  </a:lnTo>
                  <a:lnTo>
                    <a:pt x="516" y="22"/>
                  </a:lnTo>
                  <a:lnTo>
                    <a:pt x="516" y="22"/>
                  </a:lnTo>
                  <a:lnTo>
                    <a:pt x="516" y="24"/>
                  </a:lnTo>
                  <a:lnTo>
                    <a:pt x="516" y="24"/>
                  </a:lnTo>
                  <a:lnTo>
                    <a:pt x="516" y="25"/>
                  </a:lnTo>
                  <a:lnTo>
                    <a:pt x="516" y="25"/>
                  </a:lnTo>
                  <a:lnTo>
                    <a:pt x="514" y="25"/>
                  </a:lnTo>
                  <a:lnTo>
                    <a:pt x="516" y="27"/>
                  </a:lnTo>
                  <a:lnTo>
                    <a:pt x="516" y="27"/>
                  </a:lnTo>
                  <a:lnTo>
                    <a:pt x="517" y="28"/>
                  </a:lnTo>
                  <a:lnTo>
                    <a:pt x="519" y="28"/>
                  </a:lnTo>
                  <a:lnTo>
                    <a:pt x="519" y="30"/>
                  </a:lnTo>
                  <a:lnTo>
                    <a:pt x="519" y="30"/>
                  </a:lnTo>
                  <a:lnTo>
                    <a:pt x="520" y="30"/>
                  </a:lnTo>
                  <a:lnTo>
                    <a:pt x="520" y="30"/>
                  </a:lnTo>
                  <a:lnTo>
                    <a:pt x="520" y="31"/>
                  </a:lnTo>
                  <a:lnTo>
                    <a:pt x="520" y="31"/>
                  </a:lnTo>
                  <a:lnTo>
                    <a:pt x="520" y="33"/>
                  </a:lnTo>
                  <a:lnTo>
                    <a:pt x="519" y="33"/>
                  </a:lnTo>
                  <a:lnTo>
                    <a:pt x="519" y="35"/>
                  </a:lnTo>
                  <a:lnTo>
                    <a:pt x="519" y="35"/>
                  </a:lnTo>
                  <a:lnTo>
                    <a:pt x="519" y="36"/>
                  </a:lnTo>
                  <a:lnTo>
                    <a:pt x="519" y="38"/>
                  </a:lnTo>
                  <a:lnTo>
                    <a:pt x="519" y="38"/>
                  </a:lnTo>
                  <a:lnTo>
                    <a:pt x="520" y="38"/>
                  </a:lnTo>
                  <a:lnTo>
                    <a:pt x="520" y="39"/>
                  </a:lnTo>
                  <a:lnTo>
                    <a:pt x="520" y="39"/>
                  </a:lnTo>
                  <a:lnTo>
                    <a:pt x="520" y="38"/>
                  </a:lnTo>
                  <a:lnTo>
                    <a:pt x="522" y="38"/>
                  </a:lnTo>
                  <a:lnTo>
                    <a:pt x="522" y="38"/>
                  </a:lnTo>
                  <a:lnTo>
                    <a:pt x="524" y="38"/>
                  </a:lnTo>
                  <a:lnTo>
                    <a:pt x="524" y="39"/>
                  </a:lnTo>
                  <a:lnTo>
                    <a:pt x="524" y="39"/>
                  </a:lnTo>
                  <a:lnTo>
                    <a:pt x="524" y="39"/>
                  </a:lnTo>
                  <a:lnTo>
                    <a:pt x="524" y="39"/>
                  </a:lnTo>
                  <a:lnTo>
                    <a:pt x="522" y="39"/>
                  </a:lnTo>
                  <a:lnTo>
                    <a:pt x="522" y="41"/>
                  </a:lnTo>
                  <a:lnTo>
                    <a:pt x="522" y="41"/>
                  </a:lnTo>
                  <a:lnTo>
                    <a:pt x="522" y="43"/>
                  </a:lnTo>
                  <a:lnTo>
                    <a:pt x="522" y="43"/>
                  </a:lnTo>
                  <a:lnTo>
                    <a:pt x="522" y="43"/>
                  </a:lnTo>
                  <a:lnTo>
                    <a:pt x="522" y="43"/>
                  </a:lnTo>
                  <a:lnTo>
                    <a:pt x="522" y="43"/>
                  </a:lnTo>
                  <a:lnTo>
                    <a:pt x="522" y="43"/>
                  </a:lnTo>
                  <a:lnTo>
                    <a:pt x="524" y="43"/>
                  </a:lnTo>
                  <a:lnTo>
                    <a:pt x="522" y="43"/>
                  </a:lnTo>
                  <a:lnTo>
                    <a:pt x="522" y="44"/>
                  </a:lnTo>
                  <a:lnTo>
                    <a:pt x="522" y="46"/>
                  </a:lnTo>
                  <a:lnTo>
                    <a:pt x="522" y="46"/>
                  </a:lnTo>
                  <a:lnTo>
                    <a:pt x="522" y="47"/>
                  </a:lnTo>
                  <a:lnTo>
                    <a:pt x="522" y="47"/>
                  </a:lnTo>
                  <a:lnTo>
                    <a:pt x="524" y="46"/>
                  </a:lnTo>
                  <a:lnTo>
                    <a:pt x="524" y="46"/>
                  </a:lnTo>
                  <a:lnTo>
                    <a:pt x="525" y="46"/>
                  </a:lnTo>
                  <a:lnTo>
                    <a:pt x="527" y="46"/>
                  </a:lnTo>
                  <a:lnTo>
                    <a:pt x="527" y="46"/>
                  </a:lnTo>
                  <a:lnTo>
                    <a:pt x="528" y="46"/>
                  </a:lnTo>
                  <a:lnTo>
                    <a:pt x="528" y="46"/>
                  </a:lnTo>
                  <a:lnTo>
                    <a:pt x="528" y="47"/>
                  </a:lnTo>
                  <a:lnTo>
                    <a:pt x="528" y="47"/>
                  </a:lnTo>
                  <a:lnTo>
                    <a:pt x="528" y="49"/>
                  </a:lnTo>
                  <a:lnTo>
                    <a:pt x="528" y="49"/>
                  </a:lnTo>
                  <a:lnTo>
                    <a:pt x="528" y="49"/>
                  </a:lnTo>
                  <a:lnTo>
                    <a:pt x="530" y="49"/>
                  </a:lnTo>
                  <a:lnTo>
                    <a:pt x="531" y="49"/>
                  </a:lnTo>
                  <a:lnTo>
                    <a:pt x="531" y="50"/>
                  </a:lnTo>
                  <a:lnTo>
                    <a:pt x="531" y="50"/>
                  </a:lnTo>
                  <a:lnTo>
                    <a:pt x="535" y="50"/>
                  </a:lnTo>
                  <a:lnTo>
                    <a:pt x="535" y="50"/>
                  </a:lnTo>
                  <a:lnTo>
                    <a:pt x="536" y="50"/>
                  </a:lnTo>
                  <a:lnTo>
                    <a:pt x="538" y="50"/>
                  </a:lnTo>
                  <a:lnTo>
                    <a:pt x="544" y="52"/>
                  </a:lnTo>
                  <a:lnTo>
                    <a:pt x="546" y="52"/>
                  </a:lnTo>
                  <a:lnTo>
                    <a:pt x="547" y="52"/>
                  </a:lnTo>
                  <a:lnTo>
                    <a:pt x="549" y="52"/>
                  </a:lnTo>
                  <a:lnTo>
                    <a:pt x="549" y="52"/>
                  </a:lnTo>
                  <a:lnTo>
                    <a:pt x="550" y="52"/>
                  </a:lnTo>
                  <a:lnTo>
                    <a:pt x="554" y="52"/>
                  </a:lnTo>
                  <a:lnTo>
                    <a:pt x="554" y="52"/>
                  </a:lnTo>
                  <a:lnTo>
                    <a:pt x="555" y="54"/>
                  </a:lnTo>
                  <a:lnTo>
                    <a:pt x="557" y="54"/>
                  </a:lnTo>
                  <a:lnTo>
                    <a:pt x="558" y="54"/>
                  </a:lnTo>
                  <a:lnTo>
                    <a:pt x="561" y="54"/>
                  </a:lnTo>
                  <a:lnTo>
                    <a:pt x="561" y="54"/>
                  </a:lnTo>
                  <a:lnTo>
                    <a:pt x="561" y="54"/>
                  </a:lnTo>
                  <a:lnTo>
                    <a:pt x="561" y="54"/>
                  </a:lnTo>
                  <a:lnTo>
                    <a:pt x="561" y="54"/>
                  </a:lnTo>
                  <a:lnTo>
                    <a:pt x="563" y="54"/>
                  </a:lnTo>
                  <a:lnTo>
                    <a:pt x="563" y="54"/>
                  </a:lnTo>
                  <a:lnTo>
                    <a:pt x="563" y="54"/>
                  </a:lnTo>
                  <a:lnTo>
                    <a:pt x="563" y="54"/>
                  </a:lnTo>
                  <a:lnTo>
                    <a:pt x="565" y="54"/>
                  </a:lnTo>
                  <a:lnTo>
                    <a:pt x="565" y="54"/>
                  </a:lnTo>
                  <a:lnTo>
                    <a:pt x="565" y="54"/>
                  </a:lnTo>
                  <a:lnTo>
                    <a:pt x="563" y="55"/>
                  </a:lnTo>
                  <a:lnTo>
                    <a:pt x="563" y="55"/>
                  </a:lnTo>
                  <a:lnTo>
                    <a:pt x="565" y="55"/>
                  </a:lnTo>
                  <a:lnTo>
                    <a:pt x="565" y="55"/>
                  </a:lnTo>
                  <a:lnTo>
                    <a:pt x="565" y="55"/>
                  </a:lnTo>
                  <a:lnTo>
                    <a:pt x="563" y="55"/>
                  </a:lnTo>
                  <a:lnTo>
                    <a:pt x="565" y="57"/>
                  </a:lnTo>
                  <a:lnTo>
                    <a:pt x="566" y="55"/>
                  </a:lnTo>
                  <a:lnTo>
                    <a:pt x="566" y="55"/>
                  </a:lnTo>
                  <a:lnTo>
                    <a:pt x="568" y="55"/>
                  </a:lnTo>
                  <a:lnTo>
                    <a:pt x="569" y="55"/>
                  </a:lnTo>
                  <a:lnTo>
                    <a:pt x="569" y="55"/>
                  </a:lnTo>
                  <a:lnTo>
                    <a:pt x="569" y="55"/>
                  </a:lnTo>
                  <a:lnTo>
                    <a:pt x="571" y="55"/>
                  </a:lnTo>
                  <a:lnTo>
                    <a:pt x="571" y="55"/>
                  </a:lnTo>
                  <a:lnTo>
                    <a:pt x="571" y="55"/>
                  </a:lnTo>
                  <a:lnTo>
                    <a:pt x="571" y="57"/>
                  </a:lnTo>
                  <a:lnTo>
                    <a:pt x="571" y="57"/>
                  </a:lnTo>
                  <a:lnTo>
                    <a:pt x="574" y="57"/>
                  </a:lnTo>
                  <a:lnTo>
                    <a:pt x="574" y="57"/>
                  </a:lnTo>
                  <a:lnTo>
                    <a:pt x="576" y="57"/>
                  </a:lnTo>
                  <a:lnTo>
                    <a:pt x="576" y="57"/>
                  </a:lnTo>
                  <a:lnTo>
                    <a:pt x="576" y="57"/>
                  </a:lnTo>
                  <a:lnTo>
                    <a:pt x="577" y="58"/>
                  </a:lnTo>
                  <a:lnTo>
                    <a:pt x="577" y="58"/>
                  </a:lnTo>
                  <a:lnTo>
                    <a:pt x="577" y="58"/>
                  </a:lnTo>
                  <a:lnTo>
                    <a:pt x="577" y="60"/>
                  </a:lnTo>
                  <a:lnTo>
                    <a:pt x="577" y="60"/>
                  </a:lnTo>
                  <a:lnTo>
                    <a:pt x="579" y="60"/>
                  </a:lnTo>
                  <a:lnTo>
                    <a:pt x="579" y="60"/>
                  </a:lnTo>
                  <a:lnTo>
                    <a:pt x="579" y="61"/>
                  </a:lnTo>
                  <a:lnTo>
                    <a:pt x="579" y="61"/>
                  </a:lnTo>
                  <a:lnTo>
                    <a:pt x="580" y="61"/>
                  </a:lnTo>
                  <a:lnTo>
                    <a:pt x="580" y="63"/>
                  </a:lnTo>
                  <a:lnTo>
                    <a:pt x="580" y="63"/>
                  </a:lnTo>
                  <a:lnTo>
                    <a:pt x="580" y="63"/>
                  </a:lnTo>
                  <a:lnTo>
                    <a:pt x="580" y="63"/>
                  </a:lnTo>
                  <a:lnTo>
                    <a:pt x="580" y="61"/>
                  </a:lnTo>
                  <a:lnTo>
                    <a:pt x="582" y="61"/>
                  </a:lnTo>
                  <a:lnTo>
                    <a:pt x="582" y="63"/>
                  </a:lnTo>
                  <a:lnTo>
                    <a:pt x="582" y="65"/>
                  </a:lnTo>
                  <a:lnTo>
                    <a:pt x="582" y="65"/>
                  </a:lnTo>
                  <a:lnTo>
                    <a:pt x="582" y="66"/>
                  </a:lnTo>
                  <a:lnTo>
                    <a:pt x="584" y="66"/>
                  </a:lnTo>
                  <a:lnTo>
                    <a:pt x="584" y="66"/>
                  </a:lnTo>
                  <a:lnTo>
                    <a:pt x="585" y="68"/>
                  </a:lnTo>
                  <a:lnTo>
                    <a:pt x="585" y="68"/>
                  </a:lnTo>
                  <a:lnTo>
                    <a:pt x="585" y="66"/>
                  </a:lnTo>
                  <a:lnTo>
                    <a:pt x="585" y="66"/>
                  </a:lnTo>
                  <a:lnTo>
                    <a:pt x="585" y="66"/>
                  </a:lnTo>
                  <a:lnTo>
                    <a:pt x="587" y="66"/>
                  </a:lnTo>
                  <a:lnTo>
                    <a:pt x="587" y="66"/>
                  </a:lnTo>
                  <a:lnTo>
                    <a:pt x="587" y="68"/>
                  </a:lnTo>
                  <a:lnTo>
                    <a:pt x="587" y="68"/>
                  </a:lnTo>
                  <a:lnTo>
                    <a:pt x="585" y="69"/>
                  </a:lnTo>
                  <a:lnTo>
                    <a:pt x="585" y="69"/>
                  </a:lnTo>
                  <a:lnTo>
                    <a:pt x="585" y="69"/>
                  </a:lnTo>
                  <a:lnTo>
                    <a:pt x="587" y="69"/>
                  </a:lnTo>
                  <a:lnTo>
                    <a:pt x="587" y="69"/>
                  </a:lnTo>
                  <a:lnTo>
                    <a:pt x="587" y="69"/>
                  </a:lnTo>
                  <a:lnTo>
                    <a:pt x="587" y="71"/>
                  </a:lnTo>
                  <a:lnTo>
                    <a:pt x="587" y="71"/>
                  </a:lnTo>
                  <a:lnTo>
                    <a:pt x="587" y="71"/>
                  </a:lnTo>
                  <a:lnTo>
                    <a:pt x="587" y="71"/>
                  </a:lnTo>
                  <a:lnTo>
                    <a:pt x="587" y="71"/>
                  </a:lnTo>
                  <a:lnTo>
                    <a:pt x="587" y="72"/>
                  </a:lnTo>
                  <a:lnTo>
                    <a:pt x="588" y="72"/>
                  </a:lnTo>
                  <a:lnTo>
                    <a:pt x="588" y="72"/>
                  </a:lnTo>
                  <a:lnTo>
                    <a:pt x="588" y="74"/>
                  </a:lnTo>
                  <a:lnTo>
                    <a:pt x="588" y="74"/>
                  </a:lnTo>
                  <a:lnTo>
                    <a:pt x="588" y="74"/>
                  </a:lnTo>
                  <a:lnTo>
                    <a:pt x="590" y="74"/>
                  </a:lnTo>
                  <a:lnTo>
                    <a:pt x="590" y="76"/>
                  </a:lnTo>
                  <a:lnTo>
                    <a:pt x="590" y="76"/>
                  </a:lnTo>
                  <a:lnTo>
                    <a:pt x="590" y="77"/>
                  </a:lnTo>
                  <a:lnTo>
                    <a:pt x="591" y="77"/>
                  </a:lnTo>
                  <a:lnTo>
                    <a:pt x="591" y="76"/>
                  </a:lnTo>
                  <a:lnTo>
                    <a:pt x="591" y="76"/>
                  </a:lnTo>
                  <a:lnTo>
                    <a:pt x="591" y="76"/>
                  </a:lnTo>
                  <a:lnTo>
                    <a:pt x="591" y="76"/>
                  </a:lnTo>
                  <a:lnTo>
                    <a:pt x="591" y="77"/>
                  </a:lnTo>
                  <a:lnTo>
                    <a:pt x="591" y="77"/>
                  </a:lnTo>
                  <a:lnTo>
                    <a:pt x="591" y="77"/>
                  </a:lnTo>
                  <a:lnTo>
                    <a:pt x="591" y="77"/>
                  </a:lnTo>
                  <a:lnTo>
                    <a:pt x="590" y="77"/>
                  </a:lnTo>
                  <a:lnTo>
                    <a:pt x="590" y="77"/>
                  </a:lnTo>
                  <a:lnTo>
                    <a:pt x="588" y="77"/>
                  </a:lnTo>
                  <a:lnTo>
                    <a:pt x="588" y="77"/>
                  </a:lnTo>
                  <a:lnTo>
                    <a:pt x="588" y="77"/>
                  </a:lnTo>
                  <a:lnTo>
                    <a:pt x="588" y="76"/>
                  </a:lnTo>
                  <a:lnTo>
                    <a:pt x="588" y="76"/>
                  </a:lnTo>
                  <a:lnTo>
                    <a:pt x="587" y="76"/>
                  </a:lnTo>
                  <a:lnTo>
                    <a:pt x="587" y="76"/>
                  </a:lnTo>
                  <a:lnTo>
                    <a:pt x="585" y="77"/>
                  </a:lnTo>
                  <a:lnTo>
                    <a:pt x="585" y="77"/>
                  </a:lnTo>
                  <a:lnTo>
                    <a:pt x="587" y="77"/>
                  </a:lnTo>
                  <a:lnTo>
                    <a:pt x="587" y="79"/>
                  </a:lnTo>
                  <a:lnTo>
                    <a:pt x="587" y="79"/>
                  </a:lnTo>
                  <a:lnTo>
                    <a:pt x="587" y="80"/>
                  </a:lnTo>
                  <a:lnTo>
                    <a:pt x="587" y="82"/>
                  </a:lnTo>
                  <a:lnTo>
                    <a:pt x="587" y="82"/>
                  </a:lnTo>
                  <a:lnTo>
                    <a:pt x="584" y="82"/>
                  </a:lnTo>
                  <a:lnTo>
                    <a:pt x="580" y="80"/>
                  </a:lnTo>
                  <a:lnTo>
                    <a:pt x="579" y="80"/>
                  </a:lnTo>
                  <a:lnTo>
                    <a:pt x="577" y="79"/>
                  </a:lnTo>
                  <a:lnTo>
                    <a:pt x="577" y="79"/>
                  </a:lnTo>
                  <a:lnTo>
                    <a:pt x="576" y="79"/>
                  </a:lnTo>
                  <a:lnTo>
                    <a:pt x="576" y="79"/>
                  </a:lnTo>
                  <a:lnTo>
                    <a:pt x="574" y="80"/>
                  </a:lnTo>
                  <a:lnTo>
                    <a:pt x="574" y="80"/>
                  </a:lnTo>
                  <a:lnTo>
                    <a:pt x="574" y="79"/>
                  </a:lnTo>
                  <a:lnTo>
                    <a:pt x="574" y="77"/>
                  </a:lnTo>
                  <a:lnTo>
                    <a:pt x="574" y="77"/>
                  </a:lnTo>
                  <a:lnTo>
                    <a:pt x="574" y="77"/>
                  </a:lnTo>
                  <a:lnTo>
                    <a:pt x="574" y="77"/>
                  </a:lnTo>
                  <a:lnTo>
                    <a:pt x="572" y="77"/>
                  </a:lnTo>
                  <a:lnTo>
                    <a:pt x="571" y="77"/>
                  </a:lnTo>
                  <a:lnTo>
                    <a:pt x="571" y="77"/>
                  </a:lnTo>
                  <a:lnTo>
                    <a:pt x="571" y="77"/>
                  </a:lnTo>
                  <a:lnTo>
                    <a:pt x="572" y="76"/>
                  </a:lnTo>
                  <a:lnTo>
                    <a:pt x="572" y="76"/>
                  </a:lnTo>
                  <a:lnTo>
                    <a:pt x="572" y="76"/>
                  </a:lnTo>
                  <a:lnTo>
                    <a:pt x="572" y="74"/>
                  </a:lnTo>
                  <a:lnTo>
                    <a:pt x="574" y="74"/>
                  </a:lnTo>
                  <a:lnTo>
                    <a:pt x="572" y="74"/>
                  </a:lnTo>
                  <a:lnTo>
                    <a:pt x="572" y="74"/>
                  </a:lnTo>
                  <a:lnTo>
                    <a:pt x="572" y="74"/>
                  </a:lnTo>
                  <a:lnTo>
                    <a:pt x="572" y="74"/>
                  </a:lnTo>
                  <a:lnTo>
                    <a:pt x="571" y="74"/>
                  </a:lnTo>
                  <a:lnTo>
                    <a:pt x="571" y="74"/>
                  </a:lnTo>
                  <a:lnTo>
                    <a:pt x="571" y="74"/>
                  </a:lnTo>
                  <a:lnTo>
                    <a:pt x="571" y="74"/>
                  </a:lnTo>
                  <a:lnTo>
                    <a:pt x="571" y="74"/>
                  </a:lnTo>
                  <a:lnTo>
                    <a:pt x="569" y="72"/>
                  </a:lnTo>
                  <a:lnTo>
                    <a:pt x="569" y="72"/>
                  </a:lnTo>
                  <a:lnTo>
                    <a:pt x="569" y="72"/>
                  </a:lnTo>
                  <a:lnTo>
                    <a:pt x="569" y="72"/>
                  </a:lnTo>
                  <a:lnTo>
                    <a:pt x="569" y="71"/>
                  </a:lnTo>
                  <a:lnTo>
                    <a:pt x="568" y="71"/>
                  </a:lnTo>
                  <a:lnTo>
                    <a:pt x="568" y="69"/>
                  </a:lnTo>
                  <a:lnTo>
                    <a:pt x="569" y="69"/>
                  </a:lnTo>
                  <a:lnTo>
                    <a:pt x="569" y="69"/>
                  </a:lnTo>
                  <a:lnTo>
                    <a:pt x="568" y="69"/>
                  </a:lnTo>
                  <a:lnTo>
                    <a:pt x="565" y="69"/>
                  </a:lnTo>
                  <a:lnTo>
                    <a:pt x="563" y="69"/>
                  </a:lnTo>
                  <a:lnTo>
                    <a:pt x="563" y="69"/>
                  </a:lnTo>
                  <a:lnTo>
                    <a:pt x="563" y="69"/>
                  </a:lnTo>
                  <a:lnTo>
                    <a:pt x="563" y="69"/>
                  </a:lnTo>
                  <a:lnTo>
                    <a:pt x="565" y="71"/>
                  </a:lnTo>
                  <a:lnTo>
                    <a:pt x="565" y="71"/>
                  </a:lnTo>
                  <a:lnTo>
                    <a:pt x="565" y="71"/>
                  </a:lnTo>
                  <a:lnTo>
                    <a:pt x="566" y="72"/>
                  </a:lnTo>
                  <a:lnTo>
                    <a:pt x="566" y="72"/>
                  </a:lnTo>
                  <a:lnTo>
                    <a:pt x="566" y="74"/>
                  </a:lnTo>
                  <a:lnTo>
                    <a:pt x="568" y="74"/>
                  </a:lnTo>
                  <a:lnTo>
                    <a:pt x="568" y="74"/>
                  </a:lnTo>
                  <a:lnTo>
                    <a:pt x="568" y="76"/>
                  </a:lnTo>
                  <a:lnTo>
                    <a:pt x="568" y="76"/>
                  </a:lnTo>
                  <a:lnTo>
                    <a:pt x="568" y="76"/>
                  </a:lnTo>
                  <a:lnTo>
                    <a:pt x="569" y="77"/>
                  </a:lnTo>
                  <a:lnTo>
                    <a:pt x="569" y="79"/>
                  </a:lnTo>
                  <a:lnTo>
                    <a:pt x="569" y="80"/>
                  </a:lnTo>
                  <a:lnTo>
                    <a:pt x="568" y="80"/>
                  </a:lnTo>
                  <a:lnTo>
                    <a:pt x="568" y="82"/>
                  </a:lnTo>
                  <a:lnTo>
                    <a:pt x="568" y="82"/>
                  </a:lnTo>
                  <a:lnTo>
                    <a:pt x="568" y="83"/>
                  </a:lnTo>
                  <a:lnTo>
                    <a:pt x="566" y="83"/>
                  </a:lnTo>
                  <a:lnTo>
                    <a:pt x="566" y="83"/>
                  </a:lnTo>
                  <a:lnTo>
                    <a:pt x="565" y="83"/>
                  </a:lnTo>
                  <a:lnTo>
                    <a:pt x="565" y="85"/>
                  </a:lnTo>
                  <a:lnTo>
                    <a:pt x="565" y="85"/>
                  </a:lnTo>
                  <a:lnTo>
                    <a:pt x="565" y="87"/>
                  </a:lnTo>
                  <a:lnTo>
                    <a:pt x="563" y="88"/>
                  </a:lnTo>
                  <a:lnTo>
                    <a:pt x="563" y="88"/>
                  </a:lnTo>
                  <a:lnTo>
                    <a:pt x="563" y="90"/>
                  </a:lnTo>
                  <a:lnTo>
                    <a:pt x="563" y="91"/>
                  </a:lnTo>
                  <a:lnTo>
                    <a:pt x="563" y="98"/>
                  </a:lnTo>
                  <a:lnTo>
                    <a:pt x="563" y="99"/>
                  </a:lnTo>
                  <a:lnTo>
                    <a:pt x="563" y="101"/>
                  </a:lnTo>
                  <a:lnTo>
                    <a:pt x="561" y="102"/>
                  </a:lnTo>
                  <a:lnTo>
                    <a:pt x="561" y="102"/>
                  </a:lnTo>
                  <a:lnTo>
                    <a:pt x="560" y="104"/>
                  </a:lnTo>
                  <a:lnTo>
                    <a:pt x="560" y="104"/>
                  </a:lnTo>
                  <a:lnTo>
                    <a:pt x="558" y="104"/>
                  </a:lnTo>
                  <a:lnTo>
                    <a:pt x="558" y="106"/>
                  </a:lnTo>
                  <a:lnTo>
                    <a:pt x="557" y="106"/>
                  </a:lnTo>
                  <a:lnTo>
                    <a:pt x="555" y="107"/>
                  </a:lnTo>
                  <a:lnTo>
                    <a:pt x="554" y="107"/>
                  </a:lnTo>
                  <a:lnTo>
                    <a:pt x="552" y="109"/>
                  </a:lnTo>
                  <a:lnTo>
                    <a:pt x="552" y="107"/>
                  </a:lnTo>
                  <a:lnTo>
                    <a:pt x="552" y="107"/>
                  </a:lnTo>
                  <a:lnTo>
                    <a:pt x="550" y="104"/>
                  </a:lnTo>
                  <a:lnTo>
                    <a:pt x="550" y="98"/>
                  </a:lnTo>
                  <a:lnTo>
                    <a:pt x="549" y="93"/>
                  </a:lnTo>
                  <a:lnTo>
                    <a:pt x="547" y="91"/>
                  </a:lnTo>
                  <a:lnTo>
                    <a:pt x="547" y="91"/>
                  </a:lnTo>
                  <a:lnTo>
                    <a:pt x="546" y="90"/>
                  </a:lnTo>
                  <a:lnTo>
                    <a:pt x="544" y="90"/>
                  </a:lnTo>
                  <a:lnTo>
                    <a:pt x="544" y="90"/>
                  </a:lnTo>
                  <a:lnTo>
                    <a:pt x="543" y="90"/>
                  </a:lnTo>
                  <a:lnTo>
                    <a:pt x="541" y="91"/>
                  </a:lnTo>
                  <a:lnTo>
                    <a:pt x="539" y="91"/>
                  </a:lnTo>
                  <a:lnTo>
                    <a:pt x="539" y="91"/>
                  </a:lnTo>
                  <a:lnTo>
                    <a:pt x="539" y="93"/>
                  </a:lnTo>
                  <a:lnTo>
                    <a:pt x="538" y="93"/>
                  </a:lnTo>
                  <a:lnTo>
                    <a:pt x="538" y="93"/>
                  </a:lnTo>
                  <a:lnTo>
                    <a:pt x="539" y="93"/>
                  </a:lnTo>
                  <a:lnTo>
                    <a:pt x="539" y="93"/>
                  </a:lnTo>
                  <a:lnTo>
                    <a:pt x="538" y="95"/>
                  </a:lnTo>
                  <a:lnTo>
                    <a:pt x="538" y="96"/>
                  </a:lnTo>
                  <a:lnTo>
                    <a:pt x="536" y="96"/>
                  </a:lnTo>
                  <a:lnTo>
                    <a:pt x="536" y="96"/>
                  </a:lnTo>
                  <a:lnTo>
                    <a:pt x="535" y="98"/>
                  </a:lnTo>
                  <a:lnTo>
                    <a:pt x="535" y="98"/>
                  </a:lnTo>
                  <a:lnTo>
                    <a:pt x="533" y="98"/>
                  </a:lnTo>
                  <a:lnTo>
                    <a:pt x="531" y="98"/>
                  </a:lnTo>
                  <a:lnTo>
                    <a:pt x="530" y="96"/>
                  </a:lnTo>
                  <a:lnTo>
                    <a:pt x="530" y="96"/>
                  </a:lnTo>
                  <a:lnTo>
                    <a:pt x="530" y="95"/>
                  </a:lnTo>
                  <a:lnTo>
                    <a:pt x="530" y="95"/>
                  </a:lnTo>
                  <a:lnTo>
                    <a:pt x="530" y="93"/>
                  </a:lnTo>
                  <a:lnTo>
                    <a:pt x="531" y="91"/>
                  </a:lnTo>
                  <a:lnTo>
                    <a:pt x="531" y="91"/>
                  </a:lnTo>
                  <a:lnTo>
                    <a:pt x="533" y="91"/>
                  </a:lnTo>
                  <a:lnTo>
                    <a:pt x="535" y="91"/>
                  </a:lnTo>
                  <a:lnTo>
                    <a:pt x="535" y="90"/>
                  </a:lnTo>
                  <a:lnTo>
                    <a:pt x="535" y="90"/>
                  </a:lnTo>
                  <a:lnTo>
                    <a:pt x="535" y="90"/>
                  </a:lnTo>
                  <a:lnTo>
                    <a:pt x="536" y="90"/>
                  </a:lnTo>
                  <a:lnTo>
                    <a:pt x="536" y="87"/>
                  </a:lnTo>
                  <a:lnTo>
                    <a:pt x="536" y="87"/>
                  </a:lnTo>
                  <a:lnTo>
                    <a:pt x="536" y="87"/>
                  </a:lnTo>
                  <a:lnTo>
                    <a:pt x="538" y="87"/>
                  </a:lnTo>
                  <a:lnTo>
                    <a:pt x="538" y="87"/>
                  </a:lnTo>
                  <a:lnTo>
                    <a:pt x="539" y="85"/>
                  </a:lnTo>
                  <a:lnTo>
                    <a:pt x="539" y="85"/>
                  </a:lnTo>
                  <a:lnTo>
                    <a:pt x="539" y="83"/>
                  </a:lnTo>
                  <a:lnTo>
                    <a:pt x="539" y="82"/>
                  </a:lnTo>
                  <a:lnTo>
                    <a:pt x="539" y="80"/>
                  </a:lnTo>
                  <a:lnTo>
                    <a:pt x="539" y="79"/>
                  </a:lnTo>
                  <a:lnTo>
                    <a:pt x="539" y="77"/>
                  </a:lnTo>
                  <a:lnTo>
                    <a:pt x="539" y="76"/>
                  </a:lnTo>
                  <a:lnTo>
                    <a:pt x="538" y="74"/>
                  </a:lnTo>
                  <a:lnTo>
                    <a:pt x="538" y="74"/>
                  </a:lnTo>
                  <a:lnTo>
                    <a:pt x="538" y="72"/>
                  </a:lnTo>
                  <a:lnTo>
                    <a:pt x="538" y="72"/>
                  </a:lnTo>
                  <a:lnTo>
                    <a:pt x="538" y="72"/>
                  </a:lnTo>
                  <a:lnTo>
                    <a:pt x="539" y="72"/>
                  </a:lnTo>
                  <a:lnTo>
                    <a:pt x="539" y="72"/>
                  </a:lnTo>
                  <a:lnTo>
                    <a:pt x="539" y="72"/>
                  </a:lnTo>
                  <a:lnTo>
                    <a:pt x="539" y="71"/>
                  </a:lnTo>
                  <a:lnTo>
                    <a:pt x="539" y="71"/>
                  </a:lnTo>
                  <a:lnTo>
                    <a:pt x="539" y="71"/>
                  </a:lnTo>
                  <a:lnTo>
                    <a:pt x="539" y="71"/>
                  </a:lnTo>
                  <a:lnTo>
                    <a:pt x="538" y="69"/>
                  </a:lnTo>
                  <a:lnTo>
                    <a:pt x="538" y="69"/>
                  </a:lnTo>
                  <a:lnTo>
                    <a:pt x="538" y="68"/>
                  </a:lnTo>
                  <a:lnTo>
                    <a:pt x="538" y="68"/>
                  </a:lnTo>
                  <a:lnTo>
                    <a:pt x="536" y="68"/>
                  </a:lnTo>
                  <a:lnTo>
                    <a:pt x="535" y="66"/>
                  </a:lnTo>
                  <a:lnTo>
                    <a:pt x="531" y="65"/>
                  </a:lnTo>
                  <a:lnTo>
                    <a:pt x="530" y="65"/>
                  </a:lnTo>
                  <a:lnTo>
                    <a:pt x="530" y="65"/>
                  </a:lnTo>
                  <a:lnTo>
                    <a:pt x="528" y="65"/>
                  </a:lnTo>
                  <a:lnTo>
                    <a:pt x="528" y="63"/>
                  </a:lnTo>
                  <a:lnTo>
                    <a:pt x="527" y="63"/>
                  </a:lnTo>
                  <a:lnTo>
                    <a:pt x="527" y="63"/>
                  </a:lnTo>
                  <a:lnTo>
                    <a:pt x="525" y="61"/>
                  </a:lnTo>
                  <a:lnTo>
                    <a:pt x="525" y="61"/>
                  </a:lnTo>
                  <a:lnTo>
                    <a:pt x="524" y="61"/>
                  </a:lnTo>
                  <a:lnTo>
                    <a:pt x="522" y="60"/>
                  </a:lnTo>
                  <a:lnTo>
                    <a:pt x="519" y="60"/>
                  </a:lnTo>
                  <a:lnTo>
                    <a:pt x="519" y="58"/>
                  </a:lnTo>
                  <a:lnTo>
                    <a:pt x="517" y="60"/>
                  </a:lnTo>
                  <a:lnTo>
                    <a:pt x="517" y="60"/>
                  </a:lnTo>
                  <a:lnTo>
                    <a:pt x="516" y="60"/>
                  </a:lnTo>
                  <a:lnTo>
                    <a:pt x="516" y="60"/>
                  </a:lnTo>
                  <a:lnTo>
                    <a:pt x="516" y="60"/>
                  </a:lnTo>
                  <a:lnTo>
                    <a:pt x="516" y="61"/>
                  </a:lnTo>
                  <a:lnTo>
                    <a:pt x="514" y="61"/>
                  </a:lnTo>
                  <a:lnTo>
                    <a:pt x="514" y="63"/>
                  </a:lnTo>
                  <a:lnTo>
                    <a:pt x="514" y="63"/>
                  </a:lnTo>
                  <a:lnTo>
                    <a:pt x="514" y="65"/>
                  </a:lnTo>
                  <a:lnTo>
                    <a:pt x="514" y="65"/>
                  </a:lnTo>
                  <a:lnTo>
                    <a:pt x="514" y="66"/>
                  </a:lnTo>
                  <a:lnTo>
                    <a:pt x="516" y="66"/>
                  </a:lnTo>
                  <a:lnTo>
                    <a:pt x="516" y="66"/>
                  </a:lnTo>
                  <a:lnTo>
                    <a:pt x="516" y="66"/>
                  </a:lnTo>
                  <a:lnTo>
                    <a:pt x="514" y="66"/>
                  </a:lnTo>
                  <a:lnTo>
                    <a:pt x="513" y="66"/>
                  </a:lnTo>
                  <a:lnTo>
                    <a:pt x="513" y="66"/>
                  </a:lnTo>
                  <a:lnTo>
                    <a:pt x="511" y="68"/>
                  </a:lnTo>
                  <a:lnTo>
                    <a:pt x="509" y="68"/>
                  </a:lnTo>
                  <a:lnTo>
                    <a:pt x="509" y="69"/>
                  </a:lnTo>
                  <a:lnTo>
                    <a:pt x="509" y="69"/>
                  </a:lnTo>
                  <a:lnTo>
                    <a:pt x="509" y="72"/>
                  </a:lnTo>
                  <a:lnTo>
                    <a:pt x="509" y="72"/>
                  </a:lnTo>
                  <a:lnTo>
                    <a:pt x="509" y="74"/>
                  </a:lnTo>
                  <a:lnTo>
                    <a:pt x="508" y="76"/>
                  </a:lnTo>
                  <a:lnTo>
                    <a:pt x="508" y="77"/>
                  </a:lnTo>
                  <a:lnTo>
                    <a:pt x="506" y="77"/>
                  </a:lnTo>
                  <a:lnTo>
                    <a:pt x="506" y="77"/>
                  </a:lnTo>
                  <a:lnTo>
                    <a:pt x="508" y="74"/>
                  </a:lnTo>
                  <a:lnTo>
                    <a:pt x="508" y="74"/>
                  </a:lnTo>
                  <a:lnTo>
                    <a:pt x="508" y="74"/>
                  </a:lnTo>
                  <a:lnTo>
                    <a:pt x="508" y="74"/>
                  </a:lnTo>
                  <a:lnTo>
                    <a:pt x="508" y="74"/>
                  </a:lnTo>
                  <a:lnTo>
                    <a:pt x="506" y="74"/>
                  </a:lnTo>
                  <a:lnTo>
                    <a:pt x="506" y="76"/>
                  </a:lnTo>
                  <a:lnTo>
                    <a:pt x="508" y="76"/>
                  </a:lnTo>
                  <a:lnTo>
                    <a:pt x="506" y="76"/>
                  </a:lnTo>
                  <a:lnTo>
                    <a:pt x="506" y="77"/>
                  </a:lnTo>
                  <a:lnTo>
                    <a:pt x="506" y="77"/>
                  </a:lnTo>
                  <a:lnTo>
                    <a:pt x="506" y="76"/>
                  </a:lnTo>
                  <a:lnTo>
                    <a:pt x="506" y="76"/>
                  </a:lnTo>
                  <a:lnTo>
                    <a:pt x="506" y="74"/>
                  </a:lnTo>
                  <a:lnTo>
                    <a:pt x="506" y="74"/>
                  </a:lnTo>
                  <a:lnTo>
                    <a:pt x="506" y="72"/>
                  </a:lnTo>
                  <a:lnTo>
                    <a:pt x="506" y="72"/>
                  </a:lnTo>
                  <a:lnTo>
                    <a:pt x="506" y="71"/>
                  </a:lnTo>
                  <a:lnTo>
                    <a:pt x="506" y="71"/>
                  </a:lnTo>
                  <a:lnTo>
                    <a:pt x="506" y="69"/>
                  </a:lnTo>
                  <a:lnTo>
                    <a:pt x="506" y="69"/>
                  </a:lnTo>
                  <a:lnTo>
                    <a:pt x="506" y="69"/>
                  </a:lnTo>
                  <a:lnTo>
                    <a:pt x="505" y="71"/>
                  </a:lnTo>
                  <a:lnTo>
                    <a:pt x="503" y="72"/>
                  </a:lnTo>
                  <a:lnTo>
                    <a:pt x="503" y="74"/>
                  </a:lnTo>
                  <a:lnTo>
                    <a:pt x="502" y="74"/>
                  </a:lnTo>
                  <a:lnTo>
                    <a:pt x="502" y="74"/>
                  </a:lnTo>
                  <a:lnTo>
                    <a:pt x="502" y="74"/>
                  </a:lnTo>
                  <a:lnTo>
                    <a:pt x="500" y="74"/>
                  </a:lnTo>
                  <a:lnTo>
                    <a:pt x="500" y="74"/>
                  </a:lnTo>
                  <a:lnTo>
                    <a:pt x="500" y="76"/>
                  </a:lnTo>
                  <a:lnTo>
                    <a:pt x="500" y="77"/>
                  </a:lnTo>
                  <a:lnTo>
                    <a:pt x="498" y="77"/>
                  </a:lnTo>
                  <a:lnTo>
                    <a:pt x="497" y="79"/>
                  </a:lnTo>
                  <a:lnTo>
                    <a:pt x="497" y="79"/>
                  </a:lnTo>
                  <a:lnTo>
                    <a:pt x="497" y="79"/>
                  </a:lnTo>
                  <a:lnTo>
                    <a:pt x="497" y="80"/>
                  </a:lnTo>
                  <a:lnTo>
                    <a:pt x="497" y="82"/>
                  </a:lnTo>
                  <a:lnTo>
                    <a:pt x="497" y="83"/>
                  </a:lnTo>
                  <a:lnTo>
                    <a:pt x="497" y="85"/>
                  </a:lnTo>
                  <a:lnTo>
                    <a:pt x="495" y="87"/>
                  </a:lnTo>
                  <a:lnTo>
                    <a:pt x="495" y="88"/>
                  </a:lnTo>
                  <a:lnTo>
                    <a:pt x="494" y="90"/>
                  </a:lnTo>
                  <a:lnTo>
                    <a:pt x="494" y="90"/>
                  </a:lnTo>
                  <a:lnTo>
                    <a:pt x="494" y="91"/>
                  </a:lnTo>
                  <a:lnTo>
                    <a:pt x="494" y="93"/>
                  </a:lnTo>
                  <a:lnTo>
                    <a:pt x="494" y="95"/>
                  </a:lnTo>
                  <a:lnTo>
                    <a:pt x="494" y="95"/>
                  </a:lnTo>
                  <a:lnTo>
                    <a:pt x="492" y="98"/>
                  </a:lnTo>
                  <a:lnTo>
                    <a:pt x="492" y="98"/>
                  </a:lnTo>
                  <a:lnTo>
                    <a:pt x="494" y="101"/>
                  </a:lnTo>
                  <a:lnTo>
                    <a:pt x="495" y="104"/>
                  </a:lnTo>
                  <a:lnTo>
                    <a:pt x="495" y="104"/>
                  </a:lnTo>
                  <a:lnTo>
                    <a:pt x="497" y="106"/>
                  </a:lnTo>
                  <a:lnTo>
                    <a:pt x="497" y="109"/>
                  </a:lnTo>
                  <a:lnTo>
                    <a:pt x="497" y="110"/>
                  </a:lnTo>
                  <a:lnTo>
                    <a:pt x="497" y="112"/>
                  </a:lnTo>
                  <a:lnTo>
                    <a:pt x="497" y="115"/>
                  </a:lnTo>
                  <a:lnTo>
                    <a:pt x="497" y="117"/>
                  </a:lnTo>
                  <a:lnTo>
                    <a:pt x="497" y="118"/>
                  </a:lnTo>
                  <a:lnTo>
                    <a:pt x="495" y="121"/>
                  </a:lnTo>
                  <a:lnTo>
                    <a:pt x="495" y="121"/>
                  </a:lnTo>
                  <a:lnTo>
                    <a:pt x="494" y="124"/>
                  </a:lnTo>
                  <a:lnTo>
                    <a:pt x="492" y="126"/>
                  </a:lnTo>
                  <a:lnTo>
                    <a:pt x="492" y="128"/>
                  </a:lnTo>
                  <a:lnTo>
                    <a:pt x="490" y="129"/>
                  </a:lnTo>
                  <a:lnTo>
                    <a:pt x="489" y="129"/>
                  </a:lnTo>
                  <a:lnTo>
                    <a:pt x="486" y="132"/>
                  </a:lnTo>
                  <a:lnTo>
                    <a:pt x="484" y="132"/>
                  </a:lnTo>
                  <a:lnTo>
                    <a:pt x="483" y="132"/>
                  </a:lnTo>
                  <a:lnTo>
                    <a:pt x="481" y="132"/>
                  </a:lnTo>
                  <a:lnTo>
                    <a:pt x="479" y="132"/>
                  </a:lnTo>
                  <a:lnTo>
                    <a:pt x="479" y="131"/>
                  </a:lnTo>
                  <a:lnTo>
                    <a:pt x="479" y="131"/>
                  </a:lnTo>
                  <a:lnTo>
                    <a:pt x="479" y="131"/>
                  </a:lnTo>
                  <a:lnTo>
                    <a:pt x="478" y="131"/>
                  </a:lnTo>
                  <a:lnTo>
                    <a:pt x="478" y="131"/>
                  </a:lnTo>
                  <a:lnTo>
                    <a:pt x="478" y="128"/>
                  </a:lnTo>
                  <a:lnTo>
                    <a:pt x="476" y="126"/>
                  </a:lnTo>
                  <a:lnTo>
                    <a:pt x="476" y="124"/>
                  </a:lnTo>
                  <a:lnTo>
                    <a:pt x="475" y="124"/>
                  </a:lnTo>
                  <a:lnTo>
                    <a:pt x="475" y="123"/>
                  </a:lnTo>
                  <a:lnTo>
                    <a:pt x="475" y="123"/>
                  </a:lnTo>
                  <a:lnTo>
                    <a:pt x="475" y="120"/>
                  </a:lnTo>
                  <a:lnTo>
                    <a:pt x="475" y="117"/>
                  </a:lnTo>
                  <a:lnTo>
                    <a:pt x="475" y="113"/>
                  </a:lnTo>
                  <a:lnTo>
                    <a:pt x="475" y="113"/>
                  </a:lnTo>
                  <a:lnTo>
                    <a:pt x="475" y="112"/>
                  </a:lnTo>
                  <a:lnTo>
                    <a:pt x="475" y="112"/>
                  </a:lnTo>
                  <a:lnTo>
                    <a:pt x="475" y="110"/>
                  </a:lnTo>
                  <a:lnTo>
                    <a:pt x="473" y="109"/>
                  </a:lnTo>
                  <a:lnTo>
                    <a:pt x="473" y="109"/>
                  </a:lnTo>
                  <a:lnTo>
                    <a:pt x="473" y="109"/>
                  </a:lnTo>
                  <a:lnTo>
                    <a:pt x="473" y="107"/>
                  </a:lnTo>
                  <a:lnTo>
                    <a:pt x="473" y="107"/>
                  </a:lnTo>
                  <a:lnTo>
                    <a:pt x="473" y="107"/>
                  </a:lnTo>
                  <a:lnTo>
                    <a:pt x="473" y="107"/>
                  </a:lnTo>
                  <a:lnTo>
                    <a:pt x="473" y="106"/>
                  </a:lnTo>
                  <a:lnTo>
                    <a:pt x="473" y="106"/>
                  </a:lnTo>
                  <a:lnTo>
                    <a:pt x="473" y="104"/>
                  </a:lnTo>
                  <a:lnTo>
                    <a:pt x="473" y="104"/>
                  </a:lnTo>
                  <a:lnTo>
                    <a:pt x="473" y="102"/>
                  </a:lnTo>
                  <a:lnTo>
                    <a:pt x="475" y="101"/>
                  </a:lnTo>
                  <a:lnTo>
                    <a:pt x="475" y="99"/>
                  </a:lnTo>
                  <a:lnTo>
                    <a:pt x="475" y="99"/>
                  </a:lnTo>
                  <a:lnTo>
                    <a:pt x="475" y="98"/>
                  </a:lnTo>
                  <a:lnTo>
                    <a:pt x="476" y="96"/>
                  </a:lnTo>
                  <a:lnTo>
                    <a:pt x="476" y="96"/>
                  </a:lnTo>
                  <a:lnTo>
                    <a:pt x="476" y="95"/>
                  </a:lnTo>
                  <a:lnTo>
                    <a:pt x="476" y="93"/>
                  </a:lnTo>
                  <a:lnTo>
                    <a:pt x="476" y="93"/>
                  </a:lnTo>
                  <a:lnTo>
                    <a:pt x="476" y="91"/>
                  </a:lnTo>
                  <a:lnTo>
                    <a:pt x="476" y="90"/>
                  </a:lnTo>
                  <a:lnTo>
                    <a:pt x="478" y="88"/>
                  </a:lnTo>
                  <a:lnTo>
                    <a:pt x="478" y="88"/>
                  </a:lnTo>
                  <a:lnTo>
                    <a:pt x="479" y="87"/>
                  </a:lnTo>
                  <a:lnTo>
                    <a:pt x="478" y="85"/>
                  </a:lnTo>
                  <a:lnTo>
                    <a:pt x="478" y="83"/>
                  </a:lnTo>
                  <a:lnTo>
                    <a:pt x="479" y="82"/>
                  </a:lnTo>
                  <a:lnTo>
                    <a:pt x="479" y="80"/>
                  </a:lnTo>
                  <a:lnTo>
                    <a:pt x="481" y="79"/>
                  </a:lnTo>
                  <a:lnTo>
                    <a:pt x="481" y="79"/>
                  </a:lnTo>
                  <a:lnTo>
                    <a:pt x="481" y="77"/>
                  </a:lnTo>
                  <a:lnTo>
                    <a:pt x="481" y="77"/>
                  </a:lnTo>
                  <a:lnTo>
                    <a:pt x="481" y="76"/>
                  </a:lnTo>
                  <a:lnTo>
                    <a:pt x="479" y="76"/>
                  </a:lnTo>
                  <a:lnTo>
                    <a:pt x="479" y="76"/>
                  </a:lnTo>
                  <a:lnTo>
                    <a:pt x="478" y="76"/>
                  </a:lnTo>
                  <a:lnTo>
                    <a:pt x="478" y="76"/>
                  </a:lnTo>
                  <a:lnTo>
                    <a:pt x="478" y="76"/>
                  </a:lnTo>
                  <a:lnTo>
                    <a:pt x="476" y="77"/>
                  </a:lnTo>
                  <a:lnTo>
                    <a:pt x="475" y="79"/>
                  </a:lnTo>
                  <a:lnTo>
                    <a:pt x="475" y="79"/>
                  </a:lnTo>
                  <a:lnTo>
                    <a:pt x="473" y="80"/>
                  </a:lnTo>
                  <a:lnTo>
                    <a:pt x="473" y="80"/>
                  </a:lnTo>
                  <a:lnTo>
                    <a:pt x="473" y="80"/>
                  </a:lnTo>
                  <a:lnTo>
                    <a:pt x="472" y="82"/>
                  </a:lnTo>
                  <a:lnTo>
                    <a:pt x="472" y="80"/>
                  </a:lnTo>
                  <a:lnTo>
                    <a:pt x="472" y="80"/>
                  </a:lnTo>
                  <a:lnTo>
                    <a:pt x="472" y="79"/>
                  </a:lnTo>
                  <a:lnTo>
                    <a:pt x="472" y="77"/>
                  </a:lnTo>
                  <a:lnTo>
                    <a:pt x="473" y="76"/>
                  </a:lnTo>
                  <a:lnTo>
                    <a:pt x="473" y="76"/>
                  </a:lnTo>
                  <a:lnTo>
                    <a:pt x="475" y="74"/>
                  </a:lnTo>
                  <a:lnTo>
                    <a:pt x="476" y="74"/>
                  </a:lnTo>
                  <a:lnTo>
                    <a:pt x="476" y="72"/>
                  </a:lnTo>
                  <a:lnTo>
                    <a:pt x="478" y="72"/>
                  </a:lnTo>
                  <a:lnTo>
                    <a:pt x="478" y="71"/>
                  </a:lnTo>
                  <a:lnTo>
                    <a:pt x="478" y="71"/>
                  </a:lnTo>
                  <a:lnTo>
                    <a:pt x="478" y="69"/>
                  </a:lnTo>
                  <a:lnTo>
                    <a:pt x="479" y="69"/>
                  </a:lnTo>
                  <a:lnTo>
                    <a:pt x="481" y="66"/>
                  </a:lnTo>
                  <a:lnTo>
                    <a:pt x="481" y="65"/>
                  </a:lnTo>
                  <a:lnTo>
                    <a:pt x="483" y="63"/>
                  </a:lnTo>
                  <a:lnTo>
                    <a:pt x="484" y="61"/>
                  </a:lnTo>
                  <a:lnTo>
                    <a:pt x="484" y="61"/>
                  </a:lnTo>
                  <a:lnTo>
                    <a:pt x="484" y="60"/>
                  </a:lnTo>
                  <a:lnTo>
                    <a:pt x="486" y="58"/>
                  </a:lnTo>
                  <a:lnTo>
                    <a:pt x="486" y="57"/>
                  </a:lnTo>
                  <a:lnTo>
                    <a:pt x="486" y="57"/>
                  </a:lnTo>
                  <a:lnTo>
                    <a:pt x="486" y="57"/>
                  </a:lnTo>
                  <a:lnTo>
                    <a:pt x="486" y="58"/>
                  </a:lnTo>
                  <a:lnTo>
                    <a:pt x="486" y="60"/>
                  </a:lnTo>
                  <a:lnTo>
                    <a:pt x="486" y="60"/>
                  </a:lnTo>
                  <a:lnTo>
                    <a:pt x="487" y="61"/>
                  </a:lnTo>
                  <a:lnTo>
                    <a:pt x="487" y="60"/>
                  </a:lnTo>
                  <a:lnTo>
                    <a:pt x="489" y="60"/>
                  </a:lnTo>
                  <a:lnTo>
                    <a:pt x="489" y="58"/>
                  </a:lnTo>
                  <a:lnTo>
                    <a:pt x="489" y="58"/>
                  </a:lnTo>
                  <a:lnTo>
                    <a:pt x="490" y="58"/>
                  </a:lnTo>
                  <a:lnTo>
                    <a:pt x="490" y="58"/>
                  </a:lnTo>
                  <a:lnTo>
                    <a:pt x="492" y="58"/>
                  </a:lnTo>
                  <a:lnTo>
                    <a:pt x="492" y="57"/>
                  </a:lnTo>
                  <a:lnTo>
                    <a:pt x="492" y="58"/>
                  </a:lnTo>
                  <a:lnTo>
                    <a:pt x="492" y="58"/>
                  </a:lnTo>
                  <a:lnTo>
                    <a:pt x="492" y="60"/>
                  </a:lnTo>
                  <a:lnTo>
                    <a:pt x="492" y="60"/>
                  </a:lnTo>
                  <a:lnTo>
                    <a:pt x="490" y="60"/>
                  </a:lnTo>
                  <a:lnTo>
                    <a:pt x="490" y="61"/>
                  </a:lnTo>
                  <a:lnTo>
                    <a:pt x="490" y="61"/>
                  </a:lnTo>
                  <a:lnTo>
                    <a:pt x="490" y="61"/>
                  </a:lnTo>
                  <a:lnTo>
                    <a:pt x="492" y="61"/>
                  </a:lnTo>
                  <a:lnTo>
                    <a:pt x="492" y="61"/>
                  </a:lnTo>
                  <a:lnTo>
                    <a:pt x="492" y="61"/>
                  </a:lnTo>
                  <a:lnTo>
                    <a:pt x="492" y="60"/>
                  </a:lnTo>
                  <a:lnTo>
                    <a:pt x="494" y="60"/>
                  </a:lnTo>
                  <a:lnTo>
                    <a:pt x="495" y="58"/>
                  </a:lnTo>
                  <a:lnTo>
                    <a:pt x="495" y="58"/>
                  </a:lnTo>
                  <a:lnTo>
                    <a:pt x="495" y="58"/>
                  </a:lnTo>
                  <a:lnTo>
                    <a:pt x="497" y="57"/>
                  </a:lnTo>
                  <a:lnTo>
                    <a:pt x="497" y="57"/>
                  </a:lnTo>
                  <a:lnTo>
                    <a:pt x="498" y="57"/>
                  </a:lnTo>
                  <a:lnTo>
                    <a:pt x="500" y="57"/>
                  </a:lnTo>
                  <a:lnTo>
                    <a:pt x="502" y="57"/>
                  </a:lnTo>
                  <a:lnTo>
                    <a:pt x="502" y="57"/>
                  </a:lnTo>
                  <a:lnTo>
                    <a:pt x="502" y="57"/>
                  </a:lnTo>
                  <a:lnTo>
                    <a:pt x="503" y="55"/>
                  </a:lnTo>
                  <a:lnTo>
                    <a:pt x="505" y="55"/>
                  </a:lnTo>
                  <a:lnTo>
                    <a:pt x="506" y="55"/>
                  </a:lnTo>
                  <a:lnTo>
                    <a:pt x="506" y="54"/>
                  </a:lnTo>
                  <a:lnTo>
                    <a:pt x="508" y="54"/>
                  </a:lnTo>
                  <a:lnTo>
                    <a:pt x="509" y="54"/>
                  </a:lnTo>
                  <a:lnTo>
                    <a:pt x="511" y="54"/>
                  </a:lnTo>
                  <a:lnTo>
                    <a:pt x="514" y="55"/>
                  </a:lnTo>
                  <a:lnTo>
                    <a:pt x="516" y="55"/>
                  </a:lnTo>
                  <a:lnTo>
                    <a:pt x="517" y="58"/>
                  </a:lnTo>
                  <a:lnTo>
                    <a:pt x="519" y="58"/>
                  </a:lnTo>
                  <a:lnTo>
                    <a:pt x="519" y="58"/>
                  </a:lnTo>
                  <a:lnTo>
                    <a:pt x="519" y="58"/>
                  </a:lnTo>
                  <a:lnTo>
                    <a:pt x="519" y="58"/>
                  </a:lnTo>
                  <a:lnTo>
                    <a:pt x="519" y="57"/>
                  </a:lnTo>
                  <a:lnTo>
                    <a:pt x="519" y="57"/>
                  </a:lnTo>
                  <a:lnTo>
                    <a:pt x="519" y="57"/>
                  </a:lnTo>
                  <a:lnTo>
                    <a:pt x="520" y="55"/>
                  </a:lnTo>
                  <a:lnTo>
                    <a:pt x="520" y="55"/>
                  </a:lnTo>
                  <a:lnTo>
                    <a:pt x="520" y="55"/>
                  </a:lnTo>
                  <a:lnTo>
                    <a:pt x="522" y="55"/>
                  </a:lnTo>
                  <a:lnTo>
                    <a:pt x="522" y="55"/>
                  </a:lnTo>
                  <a:lnTo>
                    <a:pt x="522" y="55"/>
                  </a:lnTo>
                  <a:lnTo>
                    <a:pt x="522" y="55"/>
                  </a:lnTo>
                  <a:lnTo>
                    <a:pt x="522" y="55"/>
                  </a:lnTo>
                  <a:lnTo>
                    <a:pt x="522" y="55"/>
                  </a:lnTo>
                  <a:lnTo>
                    <a:pt x="524" y="55"/>
                  </a:lnTo>
                  <a:lnTo>
                    <a:pt x="525" y="55"/>
                  </a:lnTo>
                  <a:lnTo>
                    <a:pt x="530" y="57"/>
                  </a:lnTo>
                  <a:lnTo>
                    <a:pt x="530" y="57"/>
                  </a:lnTo>
                  <a:lnTo>
                    <a:pt x="531" y="55"/>
                  </a:lnTo>
                  <a:lnTo>
                    <a:pt x="531" y="55"/>
                  </a:lnTo>
                  <a:lnTo>
                    <a:pt x="530" y="55"/>
                  </a:lnTo>
                  <a:lnTo>
                    <a:pt x="530" y="54"/>
                  </a:lnTo>
                  <a:lnTo>
                    <a:pt x="528" y="54"/>
                  </a:lnTo>
                  <a:lnTo>
                    <a:pt x="528" y="54"/>
                  </a:lnTo>
                  <a:lnTo>
                    <a:pt x="528" y="54"/>
                  </a:lnTo>
                  <a:lnTo>
                    <a:pt x="528" y="52"/>
                  </a:lnTo>
                  <a:lnTo>
                    <a:pt x="528" y="52"/>
                  </a:lnTo>
                  <a:lnTo>
                    <a:pt x="527" y="52"/>
                  </a:lnTo>
                  <a:lnTo>
                    <a:pt x="525" y="52"/>
                  </a:lnTo>
                  <a:lnTo>
                    <a:pt x="527" y="52"/>
                  </a:lnTo>
                  <a:lnTo>
                    <a:pt x="527" y="50"/>
                  </a:lnTo>
                  <a:lnTo>
                    <a:pt x="527" y="50"/>
                  </a:lnTo>
                  <a:lnTo>
                    <a:pt x="527" y="50"/>
                  </a:lnTo>
                  <a:lnTo>
                    <a:pt x="527" y="49"/>
                  </a:lnTo>
                  <a:lnTo>
                    <a:pt x="525" y="47"/>
                  </a:lnTo>
                  <a:lnTo>
                    <a:pt x="525" y="47"/>
                  </a:lnTo>
                  <a:lnTo>
                    <a:pt x="525" y="47"/>
                  </a:lnTo>
                  <a:lnTo>
                    <a:pt x="524" y="46"/>
                  </a:lnTo>
                  <a:lnTo>
                    <a:pt x="524" y="46"/>
                  </a:lnTo>
                  <a:lnTo>
                    <a:pt x="524" y="47"/>
                  </a:lnTo>
                  <a:lnTo>
                    <a:pt x="522" y="47"/>
                  </a:lnTo>
                  <a:lnTo>
                    <a:pt x="522" y="47"/>
                  </a:lnTo>
                  <a:lnTo>
                    <a:pt x="520" y="47"/>
                  </a:lnTo>
                  <a:lnTo>
                    <a:pt x="520" y="47"/>
                  </a:lnTo>
                  <a:lnTo>
                    <a:pt x="519" y="47"/>
                  </a:lnTo>
                  <a:lnTo>
                    <a:pt x="519" y="47"/>
                  </a:lnTo>
                  <a:lnTo>
                    <a:pt x="517" y="47"/>
                  </a:lnTo>
                  <a:lnTo>
                    <a:pt x="516" y="46"/>
                  </a:lnTo>
                  <a:lnTo>
                    <a:pt x="514" y="46"/>
                  </a:lnTo>
                  <a:lnTo>
                    <a:pt x="514" y="46"/>
                  </a:lnTo>
                  <a:lnTo>
                    <a:pt x="514" y="46"/>
                  </a:lnTo>
                  <a:lnTo>
                    <a:pt x="514" y="46"/>
                  </a:lnTo>
                  <a:lnTo>
                    <a:pt x="514" y="44"/>
                  </a:lnTo>
                  <a:lnTo>
                    <a:pt x="514" y="43"/>
                  </a:lnTo>
                  <a:lnTo>
                    <a:pt x="516" y="43"/>
                  </a:lnTo>
                  <a:lnTo>
                    <a:pt x="516" y="41"/>
                  </a:lnTo>
                  <a:lnTo>
                    <a:pt x="514" y="41"/>
                  </a:lnTo>
                  <a:lnTo>
                    <a:pt x="513" y="41"/>
                  </a:lnTo>
                  <a:lnTo>
                    <a:pt x="511" y="43"/>
                  </a:lnTo>
                  <a:lnTo>
                    <a:pt x="509" y="43"/>
                  </a:lnTo>
                  <a:lnTo>
                    <a:pt x="506" y="43"/>
                  </a:lnTo>
                  <a:lnTo>
                    <a:pt x="503" y="43"/>
                  </a:lnTo>
                  <a:lnTo>
                    <a:pt x="502" y="43"/>
                  </a:lnTo>
                  <a:lnTo>
                    <a:pt x="498" y="43"/>
                  </a:lnTo>
                  <a:lnTo>
                    <a:pt x="498" y="43"/>
                  </a:lnTo>
                  <a:lnTo>
                    <a:pt x="497" y="44"/>
                  </a:lnTo>
                  <a:lnTo>
                    <a:pt x="495" y="44"/>
                  </a:lnTo>
                  <a:lnTo>
                    <a:pt x="494" y="46"/>
                  </a:lnTo>
                  <a:lnTo>
                    <a:pt x="492" y="47"/>
                  </a:lnTo>
                  <a:lnTo>
                    <a:pt x="490" y="47"/>
                  </a:lnTo>
                  <a:lnTo>
                    <a:pt x="490" y="47"/>
                  </a:lnTo>
                  <a:lnTo>
                    <a:pt x="490" y="47"/>
                  </a:lnTo>
                  <a:lnTo>
                    <a:pt x="489" y="47"/>
                  </a:lnTo>
                  <a:lnTo>
                    <a:pt x="489" y="47"/>
                  </a:lnTo>
                  <a:lnTo>
                    <a:pt x="487" y="47"/>
                  </a:lnTo>
                  <a:lnTo>
                    <a:pt x="486" y="46"/>
                  </a:lnTo>
                  <a:lnTo>
                    <a:pt x="486" y="46"/>
                  </a:lnTo>
                  <a:lnTo>
                    <a:pt x="484" y="46"/>
                  </a:lnTo>
                  <a:lnTo>
                    <a:pt x="484" y="46"/>
                  </a:lnTo>
                  <a:lnTo>
                    <a:pt x="481" y="46"/>
                  </a:lnTo>
                  <a:lnTo>
                    <a:pt x="481" y="46"/>
                  </a:lnTo>
                  <a:lnTo>
                    <a:pt x="481" y="44"/>
                  </a:lnTo>
                  <a:lnTo>
                    <a:pt x="479" y="44"/>
                  </a:lnTo>
                  <a:lnTo>
                    <a:pt x="479" y="44"/>
                  </a:lnTo>
                  <a:lnTo>
                    <a:pt x="479" y="43"/>
                  </a:lnTo>
                  <a:lnTo>
                    <a:pt x="476" y="41"/>
                  </a:lnTo>
                  <a:lnTo>
                    <a:pt x="476" y="39"/>
                  </a:lnTo>
                  <a:lnTo>
                    <a:pt x="475" y="39"/>
                  </a:lnTo>
                  <a:lnTo>
                    <a:pt x="473" y="39"/>
                  </a:lnTo>
                  <a:lnTo>
                    <a:pt x="470" y="38"/>
                  </a:lnTo>
                  <a:lnTo>
                    <a:pt x="468" y="38"/>
                  </a:lnTo>
                  <a:lnTo>
                    <a:pt x="468" y="38"/>
                  </a:lnTo>
                  <a:lnTo>
                    <a:pt x="467" y="39"/>
                  </a:lnTo>
                  <a:lnTo>
                    <a:pt x="465" y="39"/>
                  </a:lnTo>
                  <a:lnTo>
                    <a:pt x="465" y="41"/>
                  </a:lnTo>
                  <a:lnTo>
                    <a:pt x="465" y="41"/>
                  </a:lnTo>
                  <a:lnTo>
                    <a:pt x="465" y="41"/>
                  </a:lnTo>
                  <a:lnTo>
                    <a:pt x="465" y="41"/>
                  </a:lnTo>
                  <a:lnTo>
                    <a:pt x="465" y="41"/>
                  </a:lnTo>
                  <a:lnTo>
                    <a:pt x="465" y="39"/>
                  </a:lnTo>
                  <a:lnTo>
                    <a:pt x="465" y="38"/>
                  </a:lnTo>
                  <a:lnTo>
                    <a:pt x="465" y="38"/>
                  </a:lnTo>
                  <a:lnTo>
                    <a:pt x="464" y="36"/>
                  </a:lnTo>
                  <a:lnTo>
                    <a:pt x="464" y="36"/>
                  </a:lnTo>
                  <a:lnTo>
                    <a:pt x="464" y="36"/>
                  </a:lnTo>
                  <a:lnTo>
                    <a:pt x="464" y="35"/>
                  </a:lnTo>
                  <a:lnTo>
                    <a:pt x="464" y="35"/>
                  </a:lnTo>
                  <a:lnTo>
                    <a:pt x="462" y="35"/>
                  </a:lnTo>
                  <a:lnTo>
                    <a:pt x="462" y="33"/>
                  </a:lnTo>
                  <a:lnTo>
                    <a:pt x="462" y="33"/>
                  </a:lnTo>
                  <a:lnTo>
                    <a:pt x="462" y="33"/>
                  </a:lnTo>
                  <a:lnTo>
                    <a:pt x="461" y="33"/>
                  </a:lnTo>
                  <a:lnTo>
                    <a:pt x="459" y="35"/>
                  </a:lnTo>
                  <a:lnTo>
                    <a:pt x="459" y="36"/>
                  </a:lnTo>
                  <a:lnTo>
                    <a:pt x="457" y="36"/>
                  </a:lnTo>
                  <a:lnTo>
                    <a:pt x="457" y="36"/>
                  </a:lnTo>
                  <a:lnTo>
                    <a:pt x="456" y="38"/>
                  </a:lnTo>
                  <a:lnTo>
                    <a:pt x="454" y="38"/>
                  </a:lnTo>
                  <a:lnTo>
                    <a:pt x="453" y="39"/>
                  </a:lnTo>
                  <a:lnTo>
                    <a:pt x="453" y="39"/>
                  </a:lnTo>
                  <a:lnTo>
                    <a:pt x="449" y="39"/>
                  </a:lnTo>
                  <a:lnTo>
                    <a:pt x="448" y="41"/>
                  </a:lnTo>
                  <a:lnTo>
                    <a:pt x="445" y="41"/>
                  </a:lnTo>
                  <a:lnTo>
                    <a:pt x="443" y="43"/>
                  </a:lnTo>
                  <a:lnTo>
                    <a:pt x="440" y="44"/>
                  </a:lnTo>
                  <a:lnTo>
                    <a:pt x="438" y="44"/>
                  </a:lnTo>
                  <a:lnTo>
                    <a:pt x="435" y="44"/>
                  </a:lnTo>
                  <a:lnTo>
                    <a:pt x="435" y="44"/>
                  </a:lnTo>
                  <a:lnTo>
                    <a:pt x="434" y="44"/>
                  </a:lnTo>
                  <a:lnTo>
                    <a:pt x="432" y="43"/>
                  </a:lnTo>
                  <a:lnTo>
                    <a:pt x="432" y="43"/>
                  </a:lnTo>
                  <a:lnTo>
                    <a:pt x="432" y="43"/>
                  </a:lnTo>
                  <a:lnTo>
                    <a:pt x="432" y="44"/>
                  </a:lnTo>
                  <a:lnTo>
                    <a:pt x="432" y="44"/>
                  </a:lnTo>
                  <a:lnTo>
                    <a:pt x="429" y="44"/>
                  </a:lnTo>
                  <a:lnTo>
                    <a:pt x="429" y="44"/>
                  </a:lnTo>
                  <a:lnTo>
                    <a:pt x="431" y="43"/>
                  </a:lnTo>
                  <a:lnTo>
                    <a:pt x="431" y="43"/>
                  </a:lnTo>
                  <a:lnTo>
                    <a:pt x="431" y="41"/>
                  </a:lnTo>
                  <a:lnTo>
                    <a:pt x="431" y="41"/>
                  </a:lnTo>
                  <a:lnTo>
                    <a:pt x="431" y="39"/>
                  </a:lnTo>
                  <a:lnTo>
                    <a:pt x="432" y="39"/>
                  </a:lnTo>
                  <a:lnTo>
                    <a:pt x="432" y="38"/>
                  </a:lnTo>
                  <a:lnTo>
                    <a:pt x="431" y="38"/>
                  </a:lnTo>
                  <a:lnTo>
                    <a:pt x="431" y="38"/>
                  </a:lnTo>
                  <a:lnTo>
                    <a:pt x="429" y="38"/>
                  </a:lnTo>
                  <a:lnTo>
                    <a:pt x="426" y="39"/>
                  </a:lnTo>
                  <a:lnTo>
                    <a:pt x="426" y="39"/>
                  </a:lnTo>
                  <a:lnTo>
                    <a:pt x="426" y="39"/>
                  </a:lnTo>
                  <a:lnTo>
                    <a:pt x="426" y="39"/>
                  </a:lnTo>
                  <a:lnTo>
                    <a:pt x="423" y="41"/>
                  </a:lnTo>
                  <a:lnTo>
                    <a:pt x="421" y="41"/>
                  </a:lnTo>
                  <a:lnTo>
                    <a:pt x="416" y="43"/>
                  </a:lnTo>
                  <a:lnTo>
                    <a:pt x="415" y="43"/>
                  </a:lnTo>
                  <a:lnTo>
                    <a:pt x="413" y="43"/>
                  </a:lnTo>
                  <a:lnTo>
                    <a:pt x="413" y="43"/>
                  </a:lnTo>
                  <a:lnTo>
                    <a:pt x="412" y="41"/>
                  </a:lnTo>
                  <a:lnTo>
                    <a:pt x="412" y="41"/>
                  </a:lnTo>
                  <a:lnTo>
                    <a:pt x="413" y="41"/>
                  </a:lnTo>
                  <a:lnTo>
                    <a:pt x="420" y="36"/>
                  </a:lnTo>
                  <a:lnTo>
                    <a:pt x="423" y="33"/>
                  </a:lnTo>
                  <a:lnTo>
                    <a:pt x="429" y="28"/>
                  </a:lnTo>
                  <a:lnTo>
                    <a:pt x="431" y="27"/>
                  </a:lnTo>
                  <a:lnTo>
                    <a:pt x="434" y="25"/>
                  </a:lnTo>
                  <a:lnTo>
                    <a:pt x="440" y="24"/>
                  </a:lnTo>
                  <a:lnTo>
                    <a:pt x="443" y="22"/>
                  </a:lnTo>
                  <a:lnTo>
                    <a:pt x="445" y="20"/>
                  </a:lnTo>
                  <a:lnTo>
                    <a:pt x="446" y="20"/>
                  </a:lnTo>
                  <a:lnTo>
                    <a:pt x="448" y="19"/>
                  </a:lnTo>
                  <a:lnTo>
                    <a:pt x="448" y="19"/>
                  </a:lnTo>
                  <a:lnTo>
                    <a:pt x="448" y="19"/>
                  </a:lnTo>
                  <a:lnTo>
                    <a:pt x="449" y="19"/>
                  </a:lnTo>
                  <a:lnTo>
                    <a:pt x="451" y="17"/>
                  </a:lnTo>
                  <a:lnTo>
                    <a:pt x="451" y="17"/>
                  </a:lnTo>
                  <a:lnTo>
                    <a:pt x="453" y="17"/>
                  </a:lnTo>
                  <a:lnTo>
                    <a:pt x="453" y="16"/>
                  </a:lnTo>
                  <a:lnTo>
                    <a:pt x="453" y="16"/>
                  </a:lnTo>
                  <a:lnTo>
                    <a:pt x="454" y="14"/>
                  </a:lnTo>
                  <a:lnTo>
                    <a:pt x="454" y="13"/>
                  </a:lnTo>
                  <a:lnTo>
                    <a:pt x="454" y="13"/>
                  </a:lnTo>
                  <a:lnTo>
                    <a:pt x="454" y="13"/>
                  </a:lnTo>
                  <a:lnTo>
                    <a:pt x="454" y="11"/>
                  </a:lnTo>
                  <a:lnTo>
                    <a:pt x="454" y="11"/>
                  </a:lnTo>
                  <a:lnTo>
                    <a:pt x="456" y="9"/>
                  </a:lnTo>
                  <a:lnTo>
                    <a:pt x="461" y="8"/>
                  </a:lnTo>
                  <a:lnTo>
                    <a:pt x="461" y="8"/>
                  </a:lnTo>
                  <a:lnTo>
                    <a:pt x="461" y="9"/>
                  </a:lnTo>
                  <a:lnTo>
                    <a:pt x="459" y="13"/>
                  </a:lnTo>
                  <a:lnTo>
                    <a:pt x="459" y="13"/>
                  </a:lnTo>
                  <a:lnTo>
                    <a:pt x="459" y="13"/>
                  </a:lnTo>
                  <a:lnTo>
                    <a:pt x="457" y="13"/>
                  </a:lnTo>
                  <a:lnTo>
                    <a:pt x="459" y="13"/>
                  </a:lnTo>
                  <a:lnTo>
                    <a:pt x="461" y="13"/>
                  </a:lnTo>
                  <a:lnTo>
                    <a:pt x="461" y="13"/>
                  </a:lnTo>
                  <a:lnTo>
                    <a:pt x="461" y="11"/>
                  </a:lnTo>
                  <a:lnTo>
                    <a:pt x="462" y="9"/>
                  </a:lnTo>
                  <a:lnTo>
                    <a:pt x="462" y="9"/>
                  </a:lnTo>
                  <a:lnTo>
                    <a:pt x="462" y="9"/>
                  </a:lnTo>
                  <a:lnTo>
                    <a:pt x="462" y="9"/>
                  </a:lnTo>
                  <a:lnTo>
                    <a:pt x="462" y="8"/>
                  </a:lnTo>
                  <a:lnTo>
                    <a:pt x="464" y="8"/>
                  </a:lnTo>
                  <a:lnTo>
                    <a:pt x="464" y="8"/>
                  </a:lnTo>
                  <a:lnTo>
                    <a:pt x="464" y="6"/>
                  </a:lnTo>
                  <a:lnTo>
                    <a:pt x="464" y="6"/>
                  </a:lnTo>
                  <a:lnTo>
                    <a:pt x="464" y="5"/>
                  </a:lnTo>
                  <a:lnTo>
                    <a:pt x="464" y="5"/>
                  </a:lnTo>
                  <a:lnTo>
                    <a:pt x="464" y="3"/>
                  </a:lnTo>
                  <a:lnTo>
                    <a:pt x="465" y="3"/>
                  </a:lnTo>
                  <a:lnTo>
                    <a:pt x="465" y="3"/>
                  </a:lnTo>
                  <a:lnTo>
                    <a:pt x="467" y="3"/>
                  </a:lnTo>
                  <a:lnTo>
                    <a:pt x="467" y="5"/>
                  </a:lnTo>
                  <a:lnTo>
                    <a:pt x="467" y="5"/>
                  </a:lnTo>
                  <a:lnTo>
                    <a:pt x="467" y="6"/>
                  </a:lnTo>
                  <a:lnTo>
                    <a:pt x="465" y="6"/>
                  </a:lnTo>
                  <a:lnTo>
                    <a:pt x="464" y="9"/>
                  </a:lnTo>
                  <a:lnTo>
                    <a:pt x="464" y="9"/>
                  </a:lnTo>
                  <a:lnTo>
                    <a:pt x="464" y="9"/>
                  </a:lnTo>
                  <a:lnTo>
                    <a:pt x="464" y="11"/>
                  </a:lnTo>
                  <a:lnTo>
                    <a:pt x="464" y="11"/>
                  </a:lnTo>
                  <a:lnTo>
                    <a:pt x="464" y="11"/>
                  </a:lnTo>
                  <a:lnTo>
                    <a:pt x="465" y="9"/>
                  </a:lnTo>
                  <a:lnTo>
                    <a:pt x="465" y="9"/>
                  </a:lnTo>
                  <a:lnTo>
                    <a:pt x="465" y="9"/>
                  </a:lnTo>
                  <a:lnTo>
                    <a:pt x="465" y="8"/>
                  </a:lnTo>
                  <a:lnTo>
                    <a:pt x="465" y="8"/>
                  </a:lnTo>
                  <a:lnTo>
                    <a:pt x="465" y="9"/>
                  </a:lnTo>
                  <a:lnTo>
                    <a:pt x="467" y="8"/>
                  </a:lnTo>
                  <a:lnTo>
                    <a:pt x="467" y="8"/>
                  </a:lnTo>
                  <a:lnTo>
                    <a:pt x="468" y="8"/>
                  </a:lnTo>
                  <a:lnTo>
                    <a:pt x="468" y="8"/>
                  </a:lnTo>
                  <a:lnTo>
                    <a:pt x="470" y="6"/>
                  </a:lnTo>
                  <a:lnTo>
                    <a:pt x="470" y="5"/>
                  </a:lnTo>
                  <a:lnTo>
                    <a:pt x="470" y="5"/>
                  </a:lnTo>
                  <a:lnTo>
                    <a:pt x="470" y="3"/>
                  </a:lnTo>
                  <a:lnTo>
                    <a:pt x="468" y="3"/>
                  </a:lnTo>
                  <a:lnTo>
                    <a:pt x="468" y="2"/>
                  </a:lnTo>
                  <a:lnTo>
                    <a:pt x="468" y="2"/>
                  </a:lnTo>
                  <a:lnTo>
                    <a:pt x="468" y="2"/>
                  </a:lnTo>
                  <a:lnTo>
                    <a:pt x="468" y="0"/>
                  </a:lnTo>
                  <a:lnTo>
                    <a:pt x="468" y="2"/>
                  </a:lnTo>
                  <a:lnTo>
                    <a:pt x="470" y="2"/>
                  </a:lnTo>
                  <a:lnTo>
                    <a:pt x="470" y="0"/>
                  </a:lnTo>
                  <a:lnTo>
                    <a:pt x="47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57" name="Freeform 354">
              <a:extLst>
                <a:ext uri="{FF2B5EF4-FFF2-40B4-BE49-F238E27FC236}">
                  <a16:creationId xmlns:a16="http://schemas.microsoft.com/office/drawing/2014/main" id="{17B2EB93-E062-CEA5-4033-FD3E2F5E9E8B}"/>
                </a:ext>
              </a:extLst>
            </p:cNvPr>
            <p:cNvSpPr>
              <a:spLocks noEditPoints="1"/>
            </p:cNvSpPr>
            <p:nvPr/>
          </p:nvSpPr>
          <p:spPr bwMode="auto">
            <a:xfrm>
              <a:off x="2408435" y="2718151"/>
              <a:ext cx="7299835" cy="251450"/>
            </a:xfrm>
            <a:custGeom>
              <a:avLst/>
              <a:gdLst>
                <a:gd name="T0" fmla="*/ 3067 w 3745"/>
                <a:gd name="T1" fmla="*/ 102 h 129"/>
                <a:gd name="T2" fmla="*/ 897 w 3745"/>
                <a:gd name="T3" fmla="*/ 99 h 129"/>
                <a:gd name="T4" fmla="*/ 3419 w 3745"/>
                <a:gd name="T5" fmla="*/ 102 h 129"/>
                <a:gd name="T6" fmla="*/ 2183 w 3745"/>
                <a:gd name="T7" fmla="*/ 95 h 129"/>
                <a:gd name="T8" fmla="*/ 2930 w 3745"/>
                <a:gd name="T9" fmla="*/ 117 h 129"/>
                <a:gd name="T10" fmla="*/ 2928 w 3745"/>
                <a:gd name="T11" fmla="*/ 107 h 129"/>
                <a:gd name="T12" fmla="*/ 14 w 3745"/>
                <a:gd name="T13" fmla="*/ 95 h 129"/>
                <a:gd name="T14" fmla="*/ 708 w 3745"/>
                <a:gd name="T15" fmla="*/ 96 h 129"/>
                <a:gd name="T16" fmla="*/ 697 w 3745"/>
                <a:gd name="T17" fmla="*/ 96 h 129"/>
                <a:gd name="T18" fmla="*/ 358 w 3745"/>
                <a:gd name="T19" fmla="*/ 95 h 129"/>
                <a:gd name="T20" fmla="*/ 360 w 3745"/>
                <a:gd name="T21" fmla="*/ 101 h 129"/>
                <a:gd name="T22" fmla="*/ 353 w 3745"/>
                <a:gd name="T23" fmla="*/ 95 h 129"/>
                <a:gd name="T24" fmla="*/ 440 w 3745"/>
                <a:gd name="T25" fmla="*/ 87 h 129"/>
                <a:gd name="T26" fmla="*/ 446 w 3745"/>
                <a:gd name="T27" fmla="*/ 83 h 129"/>
                <a:gd name="T28" fmla="*/ 440 w 3745"/>
                <a:gd name="T29" fmla="*/ 96 h 129"/>
                <a:gd name="T30" fmla="*/ 435 w 3745"/>
                <a:gd name="T31" fmla="*/ 90 h 129"/>
                <a:gd name="T32" fmla="*/ 3069 w 3745"/>
                <a:gd name="T33" fmla="*/ 80 h 129"/>
                <a:gd name="T34" fmla="*/ 2719 w 3745"/>
                <a:gd name="T35" fmla="*/ 82 h 129"/>
                <a:gd name="T36" fmla="*/ 322 w 3745"/>
                <a:gd name="T37" fmla="*/ 66 h 129"/>
                <a:gd name="T38" fmla="*/ 374 w 3745"/>
                <a:gd name="T39" fmla="*/ 61 h 129"/>
                <a:gd name="T40" fmla="*/ 670 w 3745"/>
                <a:gd name="T41" fmla="*/ 61 h 129"/>
                <a:gd name="T42" fmla="*/ 655 w 3745"/>
                <a:gd name="T43" fmla="*/ 77 h 129"/>
                <a:gd name="T44" fmla="*/ 653 w 3745"/>
                <a:gd name="T45" fmla="*/ 72 h 129"/>
                <a:gd name="T46" fmla="*/ 3174 w 3745"/>
                <a:gd name="T47" fmla="*/ 71 h 129"/>
                <a:gd name="T48" fmla="*/ 727 w 3745"/>
                <a:gd name="T49" fmla="*/ 63 h 129"/>
                <a:gd name="T50" fmla="*/ 290 w 3745"/>
                <a:gd name="T51" fmla="*/ 57 h 129"/>
                <a:gd name="T52" fmla="*/ 304 w 3745"/>
                <a:gd name="T53" fmla="*/ 76 h 129"/>
                <a:gd name="T54" fmla="*/ 290 w 3745"/>
                <a:gd name="T55" fmla="*/ 63 h 129"/>
                <a:gd name="T56" fmla="*/ 735 w 3745"/>
                <a:gd name="T57" fmla="*/ 60 h 129"/>
                <a:gd name="T58" fmla="*/ 727 w 3745"/>
                <a:gd name="T59" fmla="*/ 54 h 129"/>
                <a:gd name="T60" fmla="*/ 1802 w 3745"/>
                <a:gd name="T61" fmla="*/ 41 h 129"/>
                <a:gd name="T62" fmla="*/ 11 w 3745"/>
                <a:gd name="T63" fmla="*/ 46 h 129"/>
                <a:gd name="T64" fmla="*/ 431 w 3745"/>
                <a:gd name="T65" fmla="*/ 32 h 129"/>
                <a:gd name="T66" fmla="*/ 702 w 3745"/>
                <a:gd name="T67" fmla="*/ 32 h 129"/>
                <a:gd name="T68" fmla="*/ 1799 w 3745"/>
                <a:gd name="T69" fmla="*/ 30 h 129"/>
                <a:gd name="T70" fmla="*/ 1798 w 3745"/>
                <a:gd name="T71" fmla="*/ 28 h 129"/>
                <a:gd name="T72" fmla="*/ 281 w 3745"/>
                <a:gd name="T73" fmla="*/ 30 h 129"/>
                <a:gd name="T74" fmla="*/ 276 w 3745"/>
                <a:gd name="T75" fmla="*/ 47 h 129"/>
                <a:gd name="T76" fmla="*/ 268 w 3745"/>
                <a:gd name="T77" fmla="*/ 28 h 129"/>
                <a:gd name="T78" fmla="*/ 2783 w 3745"/>
                <a:gd name="T79" fmla="*/ 25 h 129"/>
                <a:gd name="T80" fmla="*/ 617 w 3745"/>
                <a:gd name="T81" fmla="*/ 20 h 129"/>
                <a:gd name="T82" fmla="*/ 615 w 3745"/>
                <a:gd name="T83" fmla="*/ 19 h 129"/>
                <a:gd name="T84" fmla="*/ 421 w 3745"/>
                <a:gd name="T85" fmla="*/ 14 h 129"/>
                <a:gd name="T86" fmla="*/ 360 w 3745"/>
                <a:gd name="T87" fmla="*/ 14 h 129"/>
                <a:gd name="T88" fmla="*/ 726 w 3745"/>
                <a:gd name="T89" fmla="*/ 19 h 129"/>
                <a:gd name="T90" fmla="*/ 618 w 3745"/>
                <a:gd name="T91" fmla="*/ 5 h 129"/>
                <a:gd name="T92" fmla="*/ 642 w 3745"/>
                <a:gd name="T93" fmla="*/ 11 h 129"/>
                <a:gd name="T94" fmla="*/ 621 w 3745"/>
                <a:gd name="T95" fmla="*/ 17 h 129"/>
                <a:gd name="T96" fmla="*/ 610 w 3745"/>
                <a:gd name="T97" fmla="*/ 6 h 129"/>
                <a:gd name="T98" fmla="*/ 275 w 3745"/>
                <a:gd name="T99" fmla="*/ 11 h 129"/>
                <a:gd name="T100" fmla="*/ 276 w 3745"/>
                <a:gd name="T101" fmla="*/ 19 h 129"/>
                <a:gd name="T102" fmla="*/ 284 w 3745"/>
                <a:gd name="T103" fmla="*/ 27 h 129"/>
                <a:gd name="T104" fmla="*/ 263 w 3745"/>
                <a:gd name="T105" fmla="*/ 20 h 129"/>
                <a:gd name="T106" fmla="*/ 271 w 3745"/>
                <a:gd name="T107" fmla="*/ 9 h 129"/>
                <a:gd name="T108" fmla="*/ 719 w 3745"/>
                <a:gd name="T109" fmla="*/ 8 h 129"/>
                <a:gd name="T110" fmla="*/ 710 w 3745"/>
                <a:gd name="T111" fmla="*/ 2 h 129"/>
                <a:gd name="T112" fmla="*/ 312 w 3745"/>
                <a:gd name="T113" fmla="*/ 24 h 129"/>
                <a:gd name="T114" fmla="*/ 330 w 3745"/>
                <a:gd name="T115" fmla="*/ 63 h 129"/>
                <a:gd name="T116" fmla="*/ 323 w 3745"/>
                <a:gd name="T117" fmla="*/ 61 h 129"/>
                <a:gd name="T118" fmla="*/ 312 w 3745"/>
                <a:gd name="T119" fmla="*/ 47 h 129"/>
                <a:gd name="T120" fmla="*/ 293 w 3745"/>
                <a:gd name="T121" fmla="*/ 28 h 129"/>
                <a:gd name="T122" fmla="*/ 301 w 3745"/>
                <a:gd name="T123" fmla="*/ 8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745" h="129">
                  <a:moveTo>
                    <a:pt x="355" y="101"/>
                  </a:moveTo>
                  <a:lnTo>
                    <a:pt x="353" y="101"/>
                  </a:lnTo>
                  <a:lnTo>
                    <a:pt x="353" y="101"/>
                  </a:lnTo>
                  <a:lnTo>
                    <a:pt x="352" y="101"/>
                  </a:lnTo>
                  <a:lnTo>
                    <a:pt x="352" y="101"/>
                  </a:lnTo>
                  <a:lnTo>
                    <a:pt x="352" y="102"/>
                  </a:lnTo>
                  <a:lnTo>
                    <a:pt x="353" y="102"/>
                  </a:lnTo>
                  <a:lnTo>
                    <a:pt x="353" y="104"/>
                  </a:lnTo>
                  <a:lnTo>
                    <a:pt x="355" y="104"/>
                  </a:lnTo>
                  <a:lnTo>
                    <a:pt x="355" y="104"/>
                  </a:lnTo>
                  <a:lnTo>
                    <a:pt x="355" y="102"/>
                  </a:lnTo>
                  <a:lnTo>
                    <a:pt x="357" y="101"/>
                  </a:lnTo>
                  <a:lnTo>
                    <a:pt x="357" y="101"/>
                  </a:lnTo>
                  <a:lnTo>
                    <a:pt x="355" y="101"/>
                  </a:lnTo>
                  <a:close/>
                  <a:moveTo>
                    <a:pt x="3067" y="98"/>
                  </a:moveTo>
                  <a:lnTo>
                    <a:pt x="3070" y="99"/>
                  </a:lnTo>
                  <a:lnTo>
                    <a:pt x="3072" y="101"/>
                  </a:lnTo>
                  <a:lnTo>
                    <a:pt x="3073" y="101"/>
                  </a:lnTo>
                  <a:lnTo>
                    <a:pt x="3073" y="101"/>
                  </a:lnTo>
                  <a:lnTo>
                    <a:pt x="3075" y="101"/>
                  </a:lnTo>
                  <a:lnTo>
                    <a:pt x="3075" y="101"/>
                  </a:lnTo>
                  <a:lnTo>
                    <a:pt x="3077" y="101"/>
                  </a:lnTo>
                  <a:lnTo>
                    <a:pt x="3078" y="101"/>
                  </a:lnTo>
                  <a:lnTo>
                    <a:pt x="3078" y="102"/>
                  </a:lnTo>
                  <a:lnTo>
                    <a:pt x="3078" y="102"/>
                  </a:lnTo>
                  <a:lnTo>
                    <a:pt x="3077" y="102"/>
                  </a:lnTo>
                  <a:lnTo>
                    <a:pt x="3073" y="104"/>
                  </a:lnTo>
                  <a:lnTo>
                    <a:pt x="3073" y="104"/>
                  </a:lnTo>
                  <a:lnTo>
                    <a:pt x="3072" y="104"/>
                  </a:lnTo>
                  <a:lnTo>
                    <a:pt x="3070" y="104"/>
                  </a:lnTo>
                  <a:lnTo>
                    <a:pt x="3070" y="102"/>
                  </a:lnTo>
                  <a:lnTo>
                    <a:pt x="3069" y="102"/>
                  </a:lnTo>
                  <a:lnTo>
                    <a:pt x="3067" y="102"/>
                  </a:lnTo>
                  <a:lnTo>
                    <a:pt x="3066" y="101"/>
                  </a:lnTo>
                  <a:lnTo>
                    <a:pt x="3064" y="101"/>
                  </a:lnTo>
                  <a:lnTo>
                    <a:pt x="3064" y="99"/>
                  </a:lnTo>
                  <a:lnTo>
                    <a:pt x="3064" y="99"/>
                  </a:lnTo>
                  <a:lnTo>
                    <a:pt x="3064" y="99"/>
                  </a:lnTo>
                  <a:lnTo>
                    <a:pt x="3066" y="99"/>
                  </a:lnTo>
                  <a:lnTo>
                    <a:pt x="3067" y="98"/>
                  </a:lnTo>
                  <a:close/>
                  <a:moveTo>
                    <a:pt x="899" y="98"/>
                  </a:moveTo>
                  <a:lnTo>
                    <a:pt x="899" y="99"/>
                  </a:lnTo>
                  <a:lnTo>
                    <a:pt x="899" y="99"/>
                  </a:lnTo>
                  <a:lnTo>
                    <a:pt x="899" y="101"/>
                  </a:lnTo>
                  <a:lnTo>
                    <a:pt x="897" y="101"/>
                  </a:lnTo>
                  <a:lnTo>
                    <a:pt x="897" y="101"/>
                  </a:lnTo>
                  <a:lnTo>
                    <a:pt x="896" y="101"/>
                  </a:lnTo>
                  <a:lnTo>
                    <a:pt x="894" y="104"/>
                  </a:lnTo>
                  <a:lnTo>
                    <a:pt x="891" y="106"/>
                  </a:lnTo>
                  <a:lnTo>
                    <a:pt x="891" y="107"/>
                  </a:lnTo>
                  <a:lnTo>
                    <a:pt x="889" y="109"/>
                  </a:lnTo>
                  <a:lnTo>
                    <a:pt x="886" y="110"/>
                  </a:lnTo>
                  <a:lnTo>
                    <a:pt x="885" y="112"/>
                  </a:lnTo>
                  <a:lnTo>
                    <a:pt x="885" y="110"/>
                  </a:lnTo>
                  <a:lnTo>
                    <a:pt x="883" y="110"/>
                  </a:lnTo>
                  <a:lnTo>
                    <a:pt x="883" y="110"/>
                  </a:lnTo>
                  <a:lnTo>
                    <a:pt x="886" y="109"/>
                  </a:lnTo>
                  <a:lnTo>
                    <a:pt x="888" y="107"/>
                  </a:lnTo>
                  <a:lnTo>
                    <a:pt x="889" y="107"/>
                  </a:lnTo>
                  <a:lnTo>
                    <a:pt x="893" y="104"/>
                  </a:lnTo>
                  <a:lnTo>
                    <a:pt x="894" y="102"/>
                  </a:lnTo>
                  <a:lnTo>
                    <a:pt x="894" y="102"/>
                  </a:lnTo>
                  <a:lnTo>
                    <a:pt x="894" y="101"/>
                  </a:lnTo>
                  <a:lnTo>
                    <a:pt x="894" y="101"/>
                  </a:lnTo>
                  <a:lnTo>
                    <a:pt x="896" y="99"/>
                  </a:lnTo>
                  <a:lnTo>
                    <a:pt x="897" y="99"/>
                  </a:lnTo>
                  <a:lnTo>
                    <a:pt x="897" y="99"/>
                  </a:lnTo>
                  <a:lnTo>
                    <a:pt x="897" y="98"/>
                  </a:lnTo>
                  <a:lnTo>
                    <a:pt x="899" y="98"/>
                  </a:lnTo>
                  <a:close/>
                  <a:moveTo>
                    <a:pt x="3423" y="98"/>
                  </a:moveTo>
                  <a:lnTo>
                    <a:pt x="3423" y="98"/>
                  </a:lnTo>
                  <a:lnTo>
                    <a:pt x="3423" y="99"/>
                  </a:lnTo>
                  <a:lnTo>
                    <a:pt x="3423" y="101"/>
                  </a:lnTo>
                  <a:lnTo>
                    <a:pt x="3423" y="101"/>
                  </a:lnTo>
                  <a:lnTo>
                    <a:pt x="3423" y="101"/>
                  </a:lnTo>
                  <a:lnTo>
                    <a:pt x="3425" y="101"/>
                  </a:lnTo>
                  <a:lnTo>
                    <a:pt x="3425" y="102"/>
                  </a:lnTo>
                  <a:lnTo>
                    <a:pt x="3427" y="102"/>
                  </a:lnTo>
                  <a:lnTo>
                    <a:pt x="3428" y="102"/>
                  </a:lnTo>
                  <a:lnTo>
                    <a:pt x="3428" y="102"/>
                  </a:lnTo>
                  <a:lnTo>
                    <a:pt x="3427" y="104"/>
                  </a:lnTo>
                  <a:lnTo>
                    <a:pt x="3425" y="104"/>
                  </a:lnTo>
                  <a:lnTo>
                    <a:pt x="3425" y="104"/>
                  </a:lnTo>
                  <a:lnTo>
                    <a:pt x="3423" y="104"/>
                  </a:lnTo>
                  <a:lnTo>
                    <a:pt x="3423" y="104"/>
                  </a:lnTo>
                  <a:lnTo>
                    <a:pt x="3423" y="104"/>
                  </a:lnTo>
                  <a:lnTo>
                    <a:pt x="3420" y="107"/>
                  </a:lnTo>
                  <a:lnTo>
                    <a:pt x="3417" y="110"/>
                  </a:lnTo>
                  <a:lnTo>
                    <a:pt x="3417" y="112"/>
                  </a:lnTo>
                  <a:lnTo>
                    <a:pt x="3417" y="112"/>
                  </a:lnTo>
                  <a:lnTo>
                    <a:pt x="3414" y="112"/>
                  </a:lnTo>
                  <a:lnTo>
                    <a:pt x="3414" y="112"/>
                  </a:lnTo>
                  <a:lnTo>
                    <a:pt x="3414" y="112"/>
                  </a:lnTo>
                  <a:lnTo>
                    <a:pt x="3414" y="110"/>
                  </a:lnTo>
                  <a:lnTo>
                    <a:pt x="3414" y="109"/>
                  </a:lnTo>
                  <a:lnTo>
                    <a:pt x="3412" y="107"/>
                  </a:lnTo>
                  <a:lnTo>
                    <a:pt x="3414" y="106"/>
                  </a:lnTo>
                  <a:lnTo>
                    <a:pt x="3416" y="104"/>
                  </a:lnTo>
                  <a:lnTo>
                    <a:pt x="3419" y="102"/>
                  </a:lnTo>
                  <a:lnTo>
                    <a:pt x="3420" y="99"/>
                  </a:lnTo>
                  <a:lnTo>
                    <a:pt x="3422" y="98"/>
                  </a:lnTo>
                  <a:lnTo>
                    <a:pt x="3423" y="98"/>
                  </a:lnTo>
                  <a:close/>
                  <a:moveTo>
                    <a:pt x="2184" y="95"/>
                  </a:moveTo>
                  <a:lnTo>
                    <a:pt x="2186" y="95"/>
                  </a:lnTo>
                  <a:lnTo>
                    <a:pt x="2187" y="95"/>
                  </a:lnTo>
                  <a:lnTo>
                    <a:pt x="2189" y="96"/>
                  </a:lnTo>
                  <a:lnTo>
                    <a:pt x="2190" y="96"/>
                  </a:lnTo>
                  <a:lnTo>
                    <a:pt x="2194" y="98"/>
                  </a:lnTo>
                  <a:lnTo>
                    <a:pt x="2194" y="98"/>
                  </a:lnTo>
                  <a:lnTo>
                    <a:pt x="2194" y="96"/>
                  </a:lnTo>
                  <a:lnTo>
                    <a:pt x="2194" y="95"/>
                  </a:lnTo>
                  <a:lnTo>
                    <a:pt x="2195" y="95"/>
                  </a:lnTo>
                  <a:lnTo>
                    <a:pt x="2195" y="96"/>
                  </a:lnTo>
                  <a:lnTo>
                    <a:pt x="2197" y="96"/>
                  </a:lnTo>
                  <a:lnTo>
                    <a:pt x="2198" y="99"/>
                  </a:lnTo>
                  <a:lnTo>
                    <a:pt x="2200" y="101"/>
                  </a:lnTo>
                  <a:lnTo>
                    <a:pt x="2201" y="102"/>
                  </a:lnTo>
                  <a:lnTo>
                    <a:pt x="2201" y="102"/>
                  </a:lnTo>
                  <a:lnTo>
                    <a:pt x="2201" y="104"/>
                  </a:lnTo>
                  <a:lnTo>
                    <a:pt x="2201" y="104"/>
                  </a:lnTo>
                  <a:lnTo>
                    <a:pt x="2200" y="104"/>
                  </a:lnTo>
                  <a:lnTo>
                    <a:pt x="2200" y="104"/>
                  </a:lnTo>
                  <a:lnTo>
                    <a:pt x="2200" y="104"/>
                  </a:lnTo>
                  <a:lnTo>
                    <a:pt x="2198" y="102"/>
                  </a:lnTo>
                  <a:lnTo>
                    <a:pt x="2197" y="102"/>
                  </a:lnTo>
                  <a:lnTo>
                    <a:pt x="2195" y="102"/>
                  </a:lnTo>
                  <a:lnTo>
                    <a:pt x="2195" y="102"/>
                  </a:lnTo>
                  <a:lnTo>
                    <a:pt x="2194" y="101"/>
                  </a:lnTo>
                  <a:lnTo>
                    <a:pt x="2190" y="99"/>
                  </a:lnTo>
                  <a:lnTo>
                    <a:pt x="2189" y="98"/>
                  </a:lnTo>
                  <a:lnTo>
                    <a:pt x="2187" y="98"/>
                  </a:lnTo>
                  <a:lnTo>
                    <a:pt x="2183" y="95"/>
                  </a:lnTo>
                  <a:lnTo>
                    <a:pt x="2183" y="95"/>
                  </a:lnTo>
                  <a:lnTo>
                    <a:pt x="2184" y="95"/>
                  </a:lnTo>
                  <a:close/>
                  <a:moveTo>
                    <a:pt x="443" y="91"/>
                  </a:moveTo>
                  <a:lnTo>
                    <a:pt x="443" y="91"/>
                  </a:lnTo>
                  <a:lnTo>
                    <a:pt x="443" y="91"/>
                  </a:lnTo>
                  <a:lnTo>
                    <a:pt x="443" y="93"/>
                  </a:lnTo>
                  <a:lnTo>
                    <a:pt x="443" y="93"/>
                  </a:lnTo>
                  <a:lnTo>
                    <a:pt x="445" y="93"/>
                  </a:lnTo>
                  <a:lnTo>
                    <a:pt x="445" y="91"/>
                  </a:lnTo>
                  <a:lnTo>
                    <a:pt x="443" y="91"/>
                  </a:lnTo>
                  <a:close/>
                  <a:moveTo>
                    <a:pt x="2936" y="91"/>
                  </a:moveTo>
                  <a:lnTo>
                    <a:pt x="2936" y="91"/>
                  </a:lnTo>
                  <a:lnTo>
                    <a:pt x="2933" y="93"/>
                  </a:lnTo>
                  <a:lnTo>
                    <a:pt x="2933" y="93"/>
                  </a:lnTo>
                  <a:lnTo>
                    <a:pt x="2933" y="95"/>
                  </a:lnTo>
                  <a:lnTo>
                    <a:pt x="2932" y="95"/>
                  </a:lnTo>
                  <a:lnTo>
                    <a:pt x="2933" y="96"/>
                  </a:lnTo>
                  <a:lnTo>
                    <a:pt x="2941" y="99"/>
                  </a:lnTo>
                  <a:lnTo>
                    <a:pt x="2941" y="101"/>
                  </a:lnTo>
                  <a:lnTo>
                    <a:pt x="2941" y="102"/>
                  </a:lnTo>
                  <a:lnTo>
                    <a:pt x="2938" y="102"/>
                  </a:lnTo>
                  <a:lnTo>
                    <a:pt x="2935" y="104"/>
                  </a:lnTo>
                  <a:lnTo>
                    <a:pt x="2933" y="106"/>
                  </a:lnTo>
                  <a:lnTo>
                    <a:pt x="2930" y="106"/>
                  </a:lnTo>
                  <a:lnTo>
                    <a:pt x="2928" y="109"/>
                  </a:lnTo>
                  <a:lnTo>
                    <a:pt x="2928" y="110"/>
                  </a:lnTo>
                  <a:lnTo>
                    <a:pt x="2928" y="112"/>
                  </a:lnTo>
                  <a:lnTo>
                    <a:pt x="2930" y="115"/>
                  </a:lnTo>
                  <a:lnTo>
                    <a:pt x="2933" y="115"/>
                  </a:lnTo>
                  <a:lnTo>
                    <a:pt x="2935" y="115"/>
                  </a:lnTo>
                  <a:lnTo>
                    <a:pt x="2935" y="117"/>
                  </a:lnTo>
                  <a:lnTo>
                    <a:pt x="2932" y="117"/>
                  </a:lnTo>
                  <a:lnTo>
                    <a:pt x="2930" y="117"/>
                  </a:lnTo>
                  <a:lnTo>
                    <a:pt x="2930" y="118"/>
                  </a:lnTo>
                  <a:lnTo>
                    <a:pt x="2932" y="118"/>
                  </a:lnTo>
                  <a:lnTo>
                    <a:pt x="2932" y="120"/>
                  </a:lnTo>
                  <a:lnTo>
                    <a:pt x="2935" y="120"/>
                  </a:lnTo>
                  <a:lnTo>
                    <a:pt x="2936" y="121"/>
                  </a:lnTo>
                  <a:lnTo>
                    <a:pt x="2938" y="121"/>
                  </a:lnTo>
                  <a:lnTo>
                    <a:pt x="2941" y="123"/>
                  </a:lnTo>
                  <a:lnTo>
                    <a:pt x="2943" y="123"/>
                  </a:lnTo>
                  <a:lnTo>
                    <a:pt x="2944" y="124"/>
                  </a:lnTo>
                  <a:lnTo>
                    <a:pt x="2943" y="126"/>
                  </a:lnTo>
                  <a:lnTo>
                    <a:pt x="2941" y="126"/>
                  </a:lnTo>
                  <a:lnTo>
                    <a:pt x="2941" y="128"/>
                  </a:lnTo>
                  <a:lnTo>
                    <a:pt x="2941" y="129"/>
                  </a:lnTo>
                  <a:lnTo>
                    <a:pt x="2939" y="128"/>
                  </a:lnTo>
                  <a:lnTo>
                    <a:pt x="2936" y="126"/>
                  </a:lnTo>
                  <a:lnTo>
                    <a:pt x="2933" y="124"/>
                  </a:lnTo>
                  <a:lnTo>
                    <a:pt x="2930" y="123"/>
                  </a:lnTo>
                  <a:lnTo>
                    <a:pt x="2928" y="121"/>
                  </a:lnTo>
                  <a:lnTo>
                    <a:pt x="2925" y="121"/>
                  </a:lnTo>
                  <a:lnTo>
                    <a:pt x="2922" y="120"/>
                  </a:lnTo>
                  <a:lnTo>
                    <a:pt x="2922" y="120"/>
                  </a:lnTo>
                  <a:lnTo>
                    <a:pt x="2922" y="118"/>
                  </a:lnTo>
                  <a:lnTo>
                    <a:pt x="2924" y="118"/>
                  </a:lnTo>
                  <a:lnTo>
                    <a:pt x="2925" y="118"/>
                  </a:lnTo>
                  <a:lnTo>
                    <a:pt x="2928" y="118"/>
                  </a:lnTo>
                  <a:lnTo>
                    <a:pt x="2928" y="117"/>
                  </a:lnTo>
                  <a:lnTo>
                    <a:pt x="2930" y="117"/>
                  </a:lnTo>
                  <a:lnTo>
                    <a:pt x="2928" y="115"/>
                  </a:lnTo>
                  <a:lnTo>
                    <a:pt x="2927" y="113"/>
                  </a:lnTo>
                  <a:lnTo>
                    <a:pt x="2927" y="113"/>
                  </a:lnTo>
                  <a:lnTo>
                    <a:pt x="2928" y="112"/>
                  </a:lnTo>
                  <a:lnTo>
                    <a:pt x="2928" y="109"/>
                  </a:lnTo>
                  <a:lnTo>
                    <a:pt x="2928" y="107"/>
                  </a:lnTo>
                  <a:lnTo>
                    <a:pt x="2930" y="106"/>
                  </a:lnTo>
                  <a:lnTo>
                    <a:pt x="2933" y="104"/>
                  </a:lnTo>
                  <a:lnTo>
                    <a:pt x="2935" y="104"/>
                  </a:lnTo>
                  <a:lnTo>
                    <a:pt x="2936" y="102"/>
                  </a:lnTo>
                  <a:lnTo>
                    <a:pt x="2938" y="101"/>
                  </a:lnTo>
                  <a:lnTo>
                    <a:pt x="2938" y="99"/>
                  </a:lnTo>
                  <a:lnTo>
                    <a:pt x="2936" y="98"/>
                  </a:lnTo>
                  <a:lnTo>
                    <a:pt x="2933" y="96"/>
                  </a:lnTo>
                  <a:lnTo>
                    <a:pt x="2932" y="96"/>
                  </a:lnTo>
                  <a:lnTo>
                    <a:pt x="2932" y="96"/>
                  </a:lnTo>
                  <a:lnTo>
                    <a:pt x="2930" y="96"/>
                  </a:lnTo>
                  <a:lnTo>
                    <a:pt x="2930" y="95"/>
                  </a:lnTo>
                  <a:lnTo>
                    <a:pt x="2928" y="95"/>
                  </a:lnTo>
                  <a:lnTo>
                    <a:pt x="2928" y="95"/>
                  </a:lnTo>
                  <a:lnTo>
                    <a:pt x="2927" y="93"/>
                  </a:lnTo>
                  <a:lnTo>
                    <a:pt x="2927" y="93"/>
                  </a:lnTo>
                  <a:lnTo>
                    <a:pt x="2927" y="93"/>
                  </a:lnTo>
                  <a:lnTo>
                    <a:pt x="2930" y="93"/>
                  </a:lnTo>
                  <a:lnTo>
                    <a:pt x="2932" y="93"/>
                  </a:lnTo>
                  <a:lnTo>
                    <a:pt x="2935" y="91"/>
                  </a:lnTo>
                  <a:lnTo>
                    <a:pt x="2936" y="91"/>
                  </a:lnTo>
                  <a:close/>
                  <a:moveTo>
                    <a:pt x="14" y="90"/>
                  </a:moveTo>
                  <a:lnTo>
                    <a:pt x="14" y="90"/>
                  </a:lnTo>
                  <a:lnTo>
                    <a:pt x="14" y="93"/>
                  </a:lnTo>
                  <a:lnTo>
                    <a:pt x="14" y="95"/>
                  </a:lnTo>
                  <a:lnTo>
                    <a:pt x="16" y="96"/>
                  </a:lnTo>
                  <a:lnTo>
                    <a:pt x="16" y="96"/>
                  </a:lnTo>
                  <a:lnTo>
                    <a:pt x="18" y="98"/>
                  </a:lnTo>
                  <a:lnTo>
                    <a:pt x="18" y="98"/>
                  </a:lnTo>
                  <a:lnTo>
                    <a:pt x="16" y="98"/>
                  </a:lnTo>
                  <a:lnTo>
                    <a:pt x="14" y="96"/>
                  </a:lnTo>
                  <a:lnTo>
                    <a:pt x="14" y="96"/>
                  </a:lnTo>
                  <a:lnTo>
                    <a:pt x="14" y="95"/>
                  </a:lnTo>
                  <a:lnTo>
                    <a:pt x="14" y="93"/>
                  </a:lnTo>
                  <a:lnTo>
                    <a:pt x="14" y="91"/>
                  </a:lnTo>
                  <a:lnTo>
                    <a:pt x="14" y="90"/>
                  </a:lnTo>
                  <a:lnTo>
                    <a:pt x="14" y="90"/>
                  </a:lnTo>
                  <a:close/>
                  <a:moveTo>
                    <a:pt x="705" y="88"/>
                  </a:moveTo>
                  <a:lnTo>
                    <a:pt x="705" y="88"/>
                  </a:lnTo>
                  <a:lnTo>
                    <a:pt x="705" y="88"/>
                  </a:lnTo>
                  <a:lnTo>
                    <a:pt x="705" y="90"/>
                  </a:lnTo>
                  <a:lnTo>
                    <a:pt x="707" y="90"/>
                  </a:lnTo>
                  <a:lnTo>
                    <a:pt x="707" y="91"/>
                  </a:lnTo>
                  <a:lnTo>
                    <a:pt x="707" y="91"/>
                  </a:lnTo>
                  <a:lnTo>
                    <a:pt x="707" y="91"/>
                  </a:lnTo>
                  <a:lnTo>
                    <a:pt x="708" y="91"/>
                  </a:lnTo>
                  <a:lnTo>
                    <a:pt x="708" y="91"/>
                  </a:lnTo>
                  <a:lnTo>
                    <a:pt x="708" y="93"/>
                  </a:lnTo>
                  <a:lnTo>
                    <a:pt x="710" y="93"/>
                  </a:lnTo>
                  <a:lnTo>
                    <a:pt x="711" y="95"/>
                  </a:lnTo>
                  <a:lnTo>
                    <a:pt x="711" y="95"/>
                  </a:lnTo>
                  <a:lnTo>
                    <a:pt x="711" y="96"/>
                  </a:lnTo>
                  <a:lnTo>
                    <a:pt x="713" y="98"/>
                  </a:lnTo>
                  <a:lnTo>
                    <a:pt x="713" y="98"/>
                  </a:lnTo>
                  <a:lnTo>
                    <a:pt x="713" y="98"/>
                  </a:lnTo>
                  <a:lnTo>
                    <a:pt x="711" y="98"/>
                  </a:lnTo>
                  <a:lnTo>
                    <a:pt x="711" y="98"/>
                  </a:lnTo>
                  <a:lnTo>
                    <a:pt x="711" y="96"/>
                  </a:lnTo>
                  <a:lnTo>
                    <a:pt x="711" y="96"/>
                  </a:lnTo>
                  <a:lnTo>
                    <a:pt x="711" y="96"/>
                  </a:lnTo>
                  <a:lnTo>
                    <a:pt x="711" y="95"/>
                  </a:lnTo>
                  <a:lnTo>
                    <a:pt x="711" y="95"/>
                  </a:lnTo>
                  <a:lnTo>
                    <a:pt x="710" y="95"/>
                  </a:lnTo>
                  <a:lnTo>
                    <a:pt x="710" y="95"/>
                  </a:lnTo>
                  <a:lnTo>
                    <a:pt x="708" y="96"/>
                  </a:lnTo>
                  <a:lnTo>
                    <a:pt x="708" y="96"/>
                  </a:lnTo>
                  <a:lnTo>
                    <a:pt x="708" y="96"/>
                  </a:lnTo>
                  <a:lnTo>
                    <a:pt x="708" y="95"/>
                  </a:lnTo>
                  <a:lnTo>
                    <a:pt x="708" y="95"/>
                  </a:lnTo>
                  <a:lnTo>
                    <a:pt x="708" y="95"/>
                  </a:lnTo>
                  <a:lnTo>
                    <a:pt x="708" y="93"/>
                  </a:lnTo>
                  <a:lnTo>
                    <a:pt x="707" y="93"/>
                  </a:lnTo>
                  <a:lnTo>
                    <a:pt x="707" y="93"/>
                  </a:lnTo>
                  <a:lnTo>
                    <a:pt x="705" y="93"/>
                  </a:lnTo>
                  <a:lnTo>
                    <a:pt x="705" y="93"/>
                  </a:lnTo>
                  <a:lnTo>
                    <a:pt x="705" y="93"/>
                  </a:lnTo>
                  <a:lnTo>
                    <a:pt x="705" y="95"/>
                  </a:lnTo>
                  <a:lnTo>
                    <a:pt x="705" y="95"/>
                  </a:lnTo>
                  <a:lnTo>
                    <a:pt x="705" y="95"/>
                  </a:lnTo>
                  <a:lnTo>
                    <a:pt x="703" y="95"/>
                  </a:lnTo>
                  <a:lnTo>
                    <a:pt x="703" y="95"/>
                  </a:lnTo>
                  <a:lnTo>
                    <a:pt x="703" y="95"/>
                  </a:lnTo>
                  <a:lnTo>
                    <a:pt x="703" y="95"/>
                  </a:lnTo>
                  <a:lnTo>
                    <a:pt x="703" y="95"/>
                  </a:lnTo>
                  <a:lnTo>
                    <a:pt x="702" y="96"/>
                  </a:lnTo>
                  <a:lnTo>
                    <a:pt x="702" y="96"/>
                  </a:lnTo>
                  <a:lnTo>
                    <a:pt x="702" y="96"/>
                  </a:lnTo>
                  <a:lnTo>
                    <a:pt x="702" y="96"/>
                  </a:lnTo>
                  <a:lnTo>
                    <a:pt x="702" y="96"/>
                  </a:lnTo>
                  <a:lnTo>
                    <a:pt x="700" y="96"/>
                  </a:lnTo>
                  <a:lnTo>
                    <a:pt x="700" y="96"/>
                  </a:lnTo>
                  <a:lnTo>
                    <a:pt x="700" y="96"/>
                  </a:lnTo>
                  <a:lnTo>
                    <a:pt x="699" y="96"/>
                  </a:lnTo>
                  <a:lnTo>
                    <a:pt x="699" y="96"/>
                  </a:lnTo>
                  <a:lnTo>
                    <a:pt x="699" y="95"/>
                  </a:lnTo>
                  <a:lnTo>
                    <a:pt x="699" y="95"/>
                  </a:lnTo>
                  <a:lnTo>
                    <a:pt x="697" y="95"/>
                  </a:lnTo>
                  <a:lnTo>
                    <a:pt x="697" y="95"/>
                  </a:lnTo>
                  <a:lnTo>
                    <a:pt x="697" y="96"/>
                  </a:lnTo>
                  <a:lnTo>
                    <a:pt x="696" y="96"/>
                  </a:lnTo>
                  <a:lnTo>
                    <a:pt x="696" y="96"/>
                  </a:lnTo>
                  <a:lnTo>
                    <a:pt x="697" y="95"/>
                  </a:lnTo>
                  <a:lnTo>
                    <a:pt x="697" y="93"/>
                  </a:lnTo>
                  <a:lnTo>
                    <a:pt x="697" y="93"/>
                  </a:lnTo>
                  <a:lnTo>
                    <a:pt x="697" y="93"/>
                  </a:lnTo>
                  <a:lnTo>
                    <a:pt x="699" y="93"/>
                  </a:lnTo>
                  <a:lnTo>
                    <a:pt x="699" y="95"/>
                  </a:lnTo>
                  <a:lnTo>
                    <a:pt x="700" y="95"/>
                  </a:lnTo>
                  <a:lnTo>
                    <a:pt x="700" y="95"/>
                  </a:lnTo>
                  <a:lnTo>
                    <a:pt x="702" y="95"/>
                  </a:lnTo>
                  <a:lnTo>
                    <a:pt x="702" y="93"/>
                  </a:lnTo>
                  <a:lnTo>
                    <a:pt x="703" y="91"/>
                  </a:lnTo>
                  <a:lnTo>
                    <a:pt x="703" y="91"/>
                  </a:lnTo>
                  <a:lnTo>
                    <a:pt x="703" y="91"/>
                  </a:lnTo>
                  <a:lnTo>
                    <a:pt x="705" y="91"/>
                  </a:lnTo>
                  <a:lnTo>
                    <a:pt x="705" y="91"/>
                  </a:lnTo>
                  <a:lnTo>
                    <a:pt x="705" y="90"/>
                  </a:lnTo>
                  <a:lnTo>
                    <a:pt x="705" y="88"/>
                  </a:lnTo>
                  <a:lnTo>
                    <a:pt x="705" y="88"/>
                  </a:lnTo>
                  <a:close/>
                  <a:moveTo>
                    <a:pt x="353" y="87"/>
                  </a:moveTo>
                  <a:lnTo>
                    <a:pt x="355" y="87"/>
                  </a:lnTo>
                  <a:lnTo>
                    <a:pt x="355" y="87"/>
                  </a:lnTo>
                  <a:lnTo>
                    <a:pt x="355" y="88"/>
                  </a:lnTo>
                  <a:lnTo>
                    <a:pt x="355" y="90"/>
                  </a:lnTo>
                  <a:lnTo>
                    <a:pt x="357" y="91"/>
                  </a:lnTo>
                  <a:lnTo>
                    <a:pt x="358" y="91"/>
                  </a:lnTo>
                  <a:lnTo>
                    <a:pt x="358" y="91"/>
                  </a:lnTo>
                  <a:lnTo>
                    <a:pt x="358" y="93"/>
                  </a:lnTo>
                  <a:lnTo>
                    <a:pt x="358" y="93"/>
                  </a:lnTo>
                  <a:lnTo>
                    <a:pt x="358" y="93"/>
                  </a:lnTo>
                  <a:lnTo>
                    <a:pt x="358" y="95"/>
                  </a:lnTo>
                  <a:lnTo>
                    <a:pt x="358" y="95"/>
                  </a:lnTo>
                  <a:lnTo>
                    <a:pt x="360" y="95"/>
                  </a:lnTo>
                  <a:lnTo>
                    <a:pt x="361" y="96"/>
                  </a:lnTo>
                  <a:lnTo>
                    <a:pt x="361" y="96"/>
                  </a:lnTo>
                  <a:lnTo>
                    <a:pt x="363" y="98"/>
                  </a:lnTo>
                  <a:lnTo>
                    <a:pt x="363" y="98"/>
                  </a:lnTo>
                  <a:lnTo>
                    <a:pt x="363" y="99"/>
                  </a:lnTo>
                  <a:lnTo>
                    <a:pt x="361" y="99"/>
                  </a:lnTo>
                  <a:lnTo>
                    <a:pt x="361" y="101"/>
                  </a:lnTo>
                  <a:lnTo>
                    <a:pt x="361" y="101"/>
                  </a:lnTo>
                  <a:lnTo>
                    <a:pt x="361" y="101"/>
                  </a:lnTo>
                  <a:lnTo>
                    <a:pt x="361" y="101"/>
                  </a:lnTo>
                  <a:lnTo>
                    <a:pt x="361" y="99"/>
                  </a:lnTo>
                  <a:lnTo>
                    <a:pt x="360" y="98"/>
                  </a:lnTo>
                  <a:lnTo>
                    <a:pt x="360" y="98"/>
                  </a:lnTo>
                  <a:lnTo>
                    <a:pt x="358" y="96"/>
                  </a:lnTo>
                  <a:lnTo>
                    <a:pt x="360" y="96"/>
                  </a:lnTo>
                  <a:lnTo>
                    <a:pt x="360" y="96"/>
                  </a:lnTo>
                  <a:lnTo>
                    <a:pt x="358" y="96"/>
                  </a:lnTo>
                  <a:lnTo>
                    <a:pt x="357" y="96"/>
                  </a:lnTo>
                  <a:lnTo>
                    <a:pt x="353" y="96"/>
                  </a:lnTo>
                  <a:lnTo>
                    <a:pt x="352" y="96"/>
                  </a:lnTo>
                  <a:lnTo>
                    <a:pt x="352" y="98"/>
                  </a:lnTo>
                  <a:lnTo>
                    <a:pt x="352" y="98"/>
                  </a:lnTo>
                  <a:lnTo>
                    <a:pt x="352" y="98"/>
                  </a:lnTo>
                  <a:lnTo>
                    <a:pt x="353" y="98"/>
                  </a:lnTo>
                  <a:lnTo>
                    <a:pt x="353" y="98"/>
                  </a:lnTo>
                  <a:lnTo>
                    <a:pt x="355" y="99"/>
                  </a:lnTo>
                  <a:lnTo>
                    <a:pt x="355" y="99"/>
                  </a:lnTo>
                  <a:lnTo>
                    <a:pt x="357" y="101"/>
                  </a:lnTo>
                  <a:lnTo>
                    <a:pt x="358" y="99"/>
                  </a:lnTo>
                  <a:lnTo>
                    <a:pt x="358" y="99"/>
                  </a:lnTo>
                  <a:lnTo>
                    <a:pt x="360" y="101"/>
                  </a:lnTo>
                  <a:lnTo>
                    <a:pt x="360" y="101"/>
                  </a:lnTo>
                  <a:lnTo>
                    <a:pt x="360" y="101"/>
                  </a:lnTo>
                  <a:lnTo>
                    <a:pt x="361" y="101"/>
                  </a:lnTo>
                  <a:lnTo>
                    <a:pt x="361" y="101"/>
                  </a:lnTo>
                  <a:lnTo>
                    <a:pt x="361" y="102"/>
                  </a:lnTo>
                  <a:lnTo>
                    <a:pt x="360" y="102"/>
                  </a:lnTo>
                  <a:lnTo>
                    <a:pt x="360" y="102"/>
                  </a:lnTo>
                  <a:lnTo>
                    <a:pt x="358" y="102"/>
                  </a:lnTo>
                  <a:lnTo>
                    <a:pt x="358" y="102"/>
                  </a:lnTo>
                  <a:lnTo>
                    <a:pt x="355" y="106"/>
                  </a:lnTo>
                  <a:lnTo>
                    <a:pt x="353" y="107"/>
                  </a:lnTo>
                  <a:lnTo>
                    <a:pt x="352" y="107"/>
                  </a:lnTo>
                  <a:lnTo>
                    <a:pt x="350" y="106"/>
                  </a:lnTo>
                  <a:lnTo>
                    <a:pt x="349" y="106"/>
                  </a:lnTo>
                  <a:lnTo>
                    <a:pt x="349" y="106"/>
                  </a:lnTo>
                  <a:lnTo>
                    <a:pt x="345" y="107"/>
                  </a:lnTo>
                  <a:lnTo>
                    <a:pt x="344" y="107"/>
                  </a:lnTo>
                  <a:lnTo>
                    <a:pt x="344" y="106"/>
                  </a:lnTo>
                  <a:lnTo>
                    <a:pt x="344" y="106"/>
                  </a:lnTo>
                  <a:lnTo>
                    <a:pt x="344" y="104"/>
                  </a:lnTo>
                  <a:lnTo>
                    <a:pt x="344" y="104"/>
                  </a:lnTo>
                  <a:lnTo>
                    <a:pt x="344" y="102"/>
                  </a:lnTo>
                  <a:lnTo>
                    <a:pt x="344" y="102"/>
                  </a:lnTo>
                  <a:lnTo>
                    <a:pt x="345" y="101"/>
                  </a:lnTo>
                  <a:lnTo>
                    <a:pt x="347" y="101"/>
                  </a:lnTo>
                  <a:lnTo>
                    <a:pt x="349" y="101"/>
                  </a:lnTo>
                  <a:lnTo>
                    <a:pt x="349" y="99"/>
                  </a:lnTo>
                  <a:lnTo>
                    <a:pt x="349" y="98"/>
                  </a:lnTo>
                  <a:lnTo>
                    <a:pt x="349" y="98"/>
                  </a:lnTo>
                  <a:lnTo>
                    <a:pt x="349" y="98"/>
                  </a:lnTo>
                  <a:lnTo>
                    <a:pt x="349" y="98"/>
                  </a:lnTo>
                  <a:lnTo>
                    <a:pt x="350" y="96"/>
                  </a:lnTo>
                  <a:lnTo>
                    <a:pt x="352" y="95"/>
                  </a:lnTo>
                  <a:lnTo>
                    <a:pt x="353" y="95"/>
                  </a:lnTo>
                  <a:lnTo>
                    <a:pt x="353" y="93"/>
                  </a:lnTo>
                  <a:lnTo>
                    <a:pt x="353" y="93"/>
                  </a:lnTo>
                  <a:lnTo>
                    <a:pt x="353" y="93"/>
                  </a:lnTo>
                  <a:lnTo>
                    <a:pt x="352" y="93"/>
                  </a:lnTo>
                  <a:lnTo>
                    <a:pt x="352" y="93"/>
                  </a:lnTo>
                  <a:lnTo>
                    <a:pt x="350" y="95"/>
                  </a:lnTo>
                  <a:lnTo>
                    <a:pt x="349" y="95"/>
                  </a:lnTo>
                  <a:lnTo>
                    <a:pt x="347" y="96"/>
                  </a:lnTo>
                  <a:lnTo>
                    <a:pt x="347" y="96"/>
                  </a:lnTo>
                  <a:lnTo>
                    <a:pt x="347" y="95"/>
                  </a:lnTo>
                  <a:lnTo>
                    <a:pt x="345" y="93"/>
                  </a:lnTo>
                  <a:lnTo>
                    <a:pt x="347" y="93"/>
                  </a:lnTo>
                  <a:lnTo>
                    <a:pt x="349" y="93"/>
                  </a:lnTo>
                  <a:lnTo>
                    <a:pt x="349" y="93"/>
                  </a:lnTo>
                  <a:lnTo>
                    <a:pt x="349" y="93"/>
                  </a:lnTo>
                  <a:lnTo>
                    <a:pt x="349" y="93"/>
                  </a:lnTo>
                  <a:lnTo>
                    <a:pt x="350" y="93"/>
                  </a:lnTo>
                  <a:lnTo>
                    <a:pt x="350" y="93"/>
                  </a:lnTo>
                  <a:lnTo>
                    <a:pt x="350" y="93"/>
                  </a:lnTo>
                  <a:lnTo>
                    <a:pt x="350" y="91"/>
                  </a:lnTo>
                  <a:lnTo>
                    <a:pt x="350" y="91"/>
                  </a:lnTo>
                  <a:lnTo>
                    <a:pt x="355" y="91"/>
                  </a:lnTo>
                  <a:lnTo>
                    <a:pt x="355" y="90"/>
                  </a:lnTo>
                  <a:lnTo>
                    <a:pt x="355" y="90"/>
                  </a:lnTo>
                  <a:lnTo>
                    <a:pt x="353" y="87"/>
                  </a:lnTo>
                  <a:lnTo>
                    <a:pt x="353" y="87"/>
                  </a:lnTo>
                  <a:lnTo>
                    <a:pt x="353" y="87"/>
                  </a:lnTo>
                  <a:close/>
                  <a:moveTo>
                    <a:pt x="440" y="85"/>
                  </a:moveTo>
                  <a:lnTo>
                    <a:pt x="440" y="85"/>
                  </a:lnTo>
                  <a:lnTo>
                    <a:pt x="440" y="85"/>
                  </a:lnTo>
                  <a:lnTo>
                    <a:pt x="440" y="87"/>
                  </a:lnTo>
                  <a:lnTo>
                    <a:pt x="440" y="87"/>
                  </a:lnTo>
                  <a:lnTo>
                    <a:pt x="440" y="87"/>
                  </a:lnTo>
                  <a:lnTo>
                    <a:pt x="439" y="88"/>
                  </a:lnTo>
                  <a:lnTo>
                    <a:pt x="439" y="88"/>
                  </a:lnTo>
                  <a:lnTo>
                    <a:pt x="439" y="88"/>
                  </a:lnTo>
                  <a:lnTo>
                    <a:pt x="439" y="88"/>
                  </a:lnTo>
                  <a:lnTo>
                    <a:pt x="440" y="88"/>
                  </a:lnTo>
                  <a:lnTo>
                    <a:pt x="440" y="90"/>
                  </a:lnTo>
                  <a:lnTo>
                    <a:pt x="442" y="90"/>
                  </a:lnTo>
                  <a:lnTo>
                    <a:pt x="442" y="90"/>
                  </a:lnTo>
                  <a:lnTo>
                    <a:pt x="442" y="88"/>
                  </a:lnTo>
                  <a:lnTo>
                    <a:pt x="440" y="88"/>
                  </a:lnTo>
                  <a:lnTo>
                    <a:pt x="440" y="88"/>
                  </a:lnTo>
                  <a:lnTo>
                    <a:pt x="440" y="87"/>
                  </a:lnTo>
                  <a:lnTo>
                    <a:pt x="440" y="87"/>
                  </a:lnTo>
                  <a:lnTo>
                    <a:pt x="442" y="87"/>
                  </a:lnTo>
                  <a:lnTo>
                    <a:pt x="442" y="85"/>
                  </a:lnTo>
                  <a:lnTo>
                    <a:pt x="442" y="85"/>
                  </a:lnTo>
                  <a:lnTo>
                    <a:pt x="442" y="85"/>
                  </a:lnTo>
                  <a:lnTo>
                    <a:pt x="442" y="85"/>
                  </a:lnTo>
                  <a:lnTo>
                    <a:pt x="440" y="85"/>
                  </a:lnTo>
                  <a:close/>
                  <a:moveTo>
                    <a:pt x="3037" y="82"/>
                  </a:moveTo>
                  <a:lnTo>
                    <a:pt x="3039" y="82"/>
                  </a:lnTo>
                  <a:lnTo>
                    <a:pt x="3039" y="82"/>
                  </a:lnTo>
                  <a:lnTo>
                    <a:pt x="3039" y="83"/>
                  </a:lnTo>
                  <a:lnTo>
                    <a:pt x="3039" y="83"/>
                  </a:lnTo>
                  <a:lnTo>
                    <a:pt x="3037" y="83"/>
                  </a:lnTo>
                  <a:lnTo>
                    <a:pt x="3036" y="83"/>
                  </a:lnTo>
                  <a:lnTo>
                    <a:pt x="3037" y="82"/>
                  </a:lnTo>
                  <a:close/>
                  <a:moveTo>
                    <a:pt x="445" y="80"/>
                  </a:moveTo>
                  <a:lnTo>
                    <a:pt x="445" y="80"/>
                  </a:lnTo>
                  <a:lnTo>
                    <a:pt x="446" y="82"/>
                  </a:lnTo>
                  <a:lnTo>
                    <a:pt x="446" y="82"/>
                  </a:lnTo>
                  <a:lnTo>
                    <a:pt x="446" y="83"/>
                  </a:lnTo>
                  <a:lnTo>
                    <a:pt x="446" y="83"/>
                  </a:lnTo>
                  <a:lnTo>
                    <a:pt x="446" y="83"/>
                  </a:lnTo>
                  <a:lnTo>
                    <a:pt x="446" y="83"/>
                  </a:lnTo>
                  <a:lnTo>
                    <a:pt x="446" y="85"/>
                  </a:lnTo>
                  <a:lnTo>
                    <a:pt x="446" y="85"/>
                  </a:lnTo>
                  <a:lnTo>
                    <a:pt x="446" y="87"/>
                  </a:lnTo>
                  <a:lnTo>
                    <a:pt x="446" y="85"/>
                  </a:lnTo>
                  <a:lnTo>
                    <a:pt x="446" y="85"/>
                  </a:lnTo>
                  <a:lnTo>
                    <a:pt x="448" y="85"/>
                  </a:lnTo>
                  <a:lnTo>
                    <a:pt x="448" y="85"/>
                  </a:lnTo>
                  <a:lnTo>
                    <a:pt x="450" y="87"/>
                  </a:lnTo>
                  <a:lnTo>
                    <a:pt x="450" y="87"/>
                  </a:lnTo>
                  <a:lnTo>
                    <a:pt x="448" y="87"/>
                  </a:lnTo>
                  <a:lnTo>
                    <a:pt x="448" y="87"/>
                  </a:lnTo>
                  <a:lnTo>
                    <a:pt x="448" y="88"/>
                  </a:lnTo>
                  <a:lnTo>
                    <a:pt x="448" y="88"/>
                  </a:lnTo>
                  <a:lnTo>
                    <a:pt x="448" y="90"/>
                  </a:lnTo>
                  <a:lnTo>
                    <a:pt x="448" y="91"/>
                  </a:lnTo>
                  <a:lnTo>
                    <a:pt x="448" y="93"/>
                  </a:lnTo>
                  <a:lnTo>
                    <a:pt x="448" y="93"/>
                  </a:lnTo>
                  <a:lnTo>
                    <a:pt x="448" y="95"/>
                  </a:lnTo>
                  <a:lnTo>
                    <a:pt x="446" y="96"/>
                  </a:lnTo>
                  <a:lnTo>
                    <a:pt x="445" y="96"/>
                  </a:lnTo>
                  <a:lnTo>
                    <a:pt x="445" y="96"/>
                  </a:lnTo>
                  <a:lnTo>
                    <a:pt x="443" y="98"/>
                  </a:lnTo>
                  <a:lnTo>
                    <a:pt x="443" y="98"/>
                  </a:lnTo>
                  <a:lnTo>
                    <a:pt x="443" y="96"/>
                  </a:lnTo>
                  <a:lnTo>
                    <a:pt x="443" y="96"/>
                  </a:lnTo>
                  <a:lnTo>
                    <a:pt x="442" y="95"/>
                  </a:lnTo>
                  <a:lnTo>
                    <a:pt x="442" y="95"/>
                  </a:lnTo>
                  <a:lnTo>
                    <a:pt x="442" y="95"/>
                  </a:lnTo>
                  <a:lnTo>
                    <a:pt x="442" y="96"/>
                  </a:lnTo>
                  <a:lnTo>
                    <a:pt x="442" y="96"/>
                  </a:lnTo>
                  <a:lnTo>
                    <a:pt x="440" y="96"/>
                  </a:lnTo>
                  <a:lnTo>
                    <a:pt x="440" y="96"/>
                  </a:lnTo>
                  <a:lnTo>
                    <a:pt x="440" y="96"/>
                  </a:lnTo>
                  <a:lnTo>
                    <a:pt x="439" y="96"/>
                  </a:lnTo>
                  <a:lnTo>
                    <a:pt x="439" y="96"/>
                  </a:lnTo>
                  <a:lnTo>
                    <a:pt x="439" y="95"/>
                  </a:lnTo>
                  <a:lnTo>
                    <a:pt x="440" y="93"/>
                  </a:lnTo>
                  <a:lnTo>
                    <a:pt x="440" y="93"/>
                  </a:lnTo>
                  <a:lnTo>
                    <a:pt x="442" y="93"/>
                  </a:lnTo>
                  <a:lnTo>
                    <a:pt x="442" y="93"/>
                  </a:lnTo>
                  <a:lnTo>
                    <a:pt x="440" y="93"/>
                  </a:lnTo>
                  <a:lnTo>
                    <a:pt x="440" y="93"/>
                  </a:lnTo>
                  <a:lnTo>
                    <a:pt x="439" y="93"/>
                  </a:lnTo>
                  <a:lnTo>
                    <a:pt x="439" y="95"/>
                  </a:lnTo>
                  <a:lnTo>
                    <a:pt x="437" y="95"/>
                  </a:lnTo>
                  <a:lnTo>
                    <a:pt x="437" y="95"/>
                  </a:lnTo>
                  <a:lnTo>
                    <a:pt x="437" y="95"/>
                  </a:lnTo>
                  <a:lnTo>
                    <a:pt x="435" y="95"/>
                  </a:lnTo>
                  <a:lnTo>
                    <a:pt x="435" y="95"/>
                  </a:lnTo>
                  <a:lnTo>
                    <a:pt x="435" y="95"/>
                  </a:lnTo>
                  <a:lnTo>
                    <a:pt x="435" y="93"/>
                  </a:lnTo>
                  <a:lnTo>
                    <a:pt x="435" y="95"/>
                  </a:lnTo>
                  <a:lnTo>
                    <a:pt x="437" y="95"/>
                  </a:lnTo>
                  <a:lnTo>
                    <a:pt x="437" y="93"/>
                  </a:lnTo>
                  <a:lnTo>
                    <a:pt x="437" y="93"/>
                  </a:lnTo>
                  <a:lnTo>
                    <a:pt x="437" y="91"/>
                  </a:lnTo>
                  <a:lnTo>
                    <a:pt x="437" y="90"/>
                  </a:lnTo>
                  <a:lnTo>
                    <a:pt x="435" y="90"/>
                  </a:lnTo>
                  <a:lnTo>
                    <a:pt x="435" y="91"/>
                  </a:lnTo>
                  <a:lnTo>
                    <a:pt x="434" y="91"/>
                  </a:lnTo>
                  <a:lnTo>
                    <a:pt x="434" y="90"/>
                  </a:lnTo>
                  <a:lnTo>
                    <a:pt x="434" y="90"/>
                  </a:lnTo>
                  <a:lnTo>
                    <a:pt x="434" y="90"/>
                  </a:lnTo>
                  <a:lnTo>
                    <a:pt x="435" y="90"/>
                  </a:lnTo>
                  <a:lnTo>
                    <a:pt x="435" y="90"/>
                  </a:lnTo>
                  <a:lnTo>
                    <a:pt x="435" y="90"/>
                  </a:lnTo>
                  <a:lnTo>
                    <a:pt x="435" y="88"/>
                  </a:lnTo>
                  <a:lnTo>
                    <a:pt x="435" y="88"/>
                  </a:lnTo>
                  <a:lnTo>
                    <a:pt x="437" y="87"/>
                  </a:lnTo>
                  <a:lnTo>
                    <a:pt x="437" y="85"/>
                  </a:lnTo>
                  <a:lnTo>
                    <a:pt x="437" y="85"/>
                  </a:lnTo>
                  <a:lnTo>
                    <a:pt x="439" y="82"/>
                  </a:lnTo>
                  <a:lnTo>
                    <a:pt x="440" y="80"/>
                  </a:lnTo>
                  <a:lnTo>
                    <a:pt x="440" y="80"/>
                  </a:lnTo>
                  <a:lnTo>
                    <a:pt x="442" y="82"/>
                  </a:lnTo>
                  <a:lnTo>
                    <a:pt x="443" y="82"/>
                  </a:lnTo>
                  <a:lnTo>
                    <a:pt x="445" y="82"/>
                  </a:lnTo>
                  <a:lnTo>
                    <a:pt x="445" y="83"/>
                  </a:lnTo>
                  <a:lnTo>
                    <a:pt x="445" y="83"/>
                  </a:lnTo>
                  <a:lnTo>
                    <a:pt x="445" y="83"/>
                  </a:lnTo>
                  <a:lnTo>
                    <a:pt x="445" y="82"/>
                  </a:lnTo>
                  <a:lnTo>
                    <a:pt x="445" y="82"/>
                  </a:lnTo>
                  <a:lnTo>
                    <a:pt x="443" y="80"/>
                  </a:lnTo>
                  <a:lnTo>
                    <a:pt x="443" y="80"/>
                  </a:lnTo>
                  <a:lnTo>
                    <a:pt x="445" y="80"/>
                  </a:lnTo>
                  <a:close/>
                  <a:moveTo>
                    <a:pt x="3064" y="74"/>
                  </a:moveTo>
                  <a:lnTo>
                    <a:pt x="3066" y="74"/>
                  </a:lnTo>
                  <a:lnTo>
                    <a:pt x="3066" y="74"/>
                  </a:lnTo>
                  <a:lnTo>
                    <a:pt x="3066" y="76"/>
                  </a:lnTo>
                  <a:lnTo>
                    <a:pt x="3067" y="77"/>
                  </a:lnTo>
                  <a:lnTo>
                    <a:pt x="3069" y="79"/>
                  </a:lnTo>
                  <a:lnTo>
                    <a:pt x="3070" y="79"/>
                  </a:lnTo>
                  <a:lnTo>
                    <a:pt x="3070" y="79"/>
                  </a:lnTo>
                  <a:lnTo>
                    <a:pt x="3070" y="80"/>
                  </a:lnTo>
                  <a:lnTo>
                    <a:pt x="3072" y="80"/>
                  </a:lnTo>
                  <a:lnTo>
                    <a:pt x="3070" y="80"/>
                  </a:lnTo>
                  <a:lnTo>
                    <a:pt x="3069" y="80"/>
                  </a:lnTo>
                  <a:lnTo>
                    <a:pt x="3067" y="82"/>
                  </a:lnTo>
                  <a:lnTo>
                    <a:pt x="3067" y="83"/>
                  </a:lnTo>
                  <a:lnTo>
                    <a:pt x="3066" y="85"/>
                  </a:lnTo>
                  <a:lnTo>
                    <a:pt x="3062" y="85"/>
                  </a:lnTo>
                  <a:lnTo>
                    <a:pt x="3061" y="85"/>
                  </a:lnTo>
                  <a:lnTo>
                    <a:pt x="3059" y="85"/>
                  </a:lnTo>
                  <a:lnTo>
                    <a:pt x="3058" y="83"/>
                  </a:lnTo>
                  <a:lnTo>
                    <a:pt x="3056" y="82"/>
                  </a:lnTo>
                  <a:lnTo>
                    <a:pt x="3056" y="80"/>
                  </a:lnTo>
                  <a:lnTo>
                    <a:pt x="3054" y="77"/>
                  </a:lnTo>
                  <a:lnTo>
                    <a:pt x="3056" y="77"/>
                  </a:lnTo>
                  <a:lnTo>
                    <a:pt x="3059" y="76"/>
                  </a:lnTo>
                  <a:lnTo>
                    <a:pt x="3062" y="74"/>
                  </a:lnTo>
                  <a:lnTo>
                    <a:pt x="3064" y="74"/>
                  </a:lnTo>
                  <a:close/>
                  <a:moveTo>
                    <a:pt x="2725" y="72"/>
                  </a:moveTo>
                  <a:lnTo>
                    <a:pt x="2727" y="72"/>
                  </a:lnTo>
                  <a:lnTo>
                    <a:pt x="2728" y="72"/>
                  </a:lnTo>
                  <a:lnTo>
                    <a:pt x="2728" y="74"/>
                  </a:lnTo>
                  <a:lnTo>
                    <a:pt x="2727" y="74"/>
                  </a:lnTo>
                  <a:lnTo>
                    <a:pt x="2725" y="74"/>
                  </a:lnTo>
                  <a:lnTo>
                    <a:pt x="2723" y="74"/>
                  </a:lnTo>
                  <a:lnTo>
                    <a:pt x="2723" y="74"/>
                  </a:lnTo>
                  <a:lnTo>
                    <a:pt x="2720" y="77"/>
                  </a:lnTo>
                  <a:lnTo>
                    <a:pt x="2720" y="77"/>
                  </a:lnTo>
                  <a:lnTo>
                    <a:pt x="2720" y="79"/>
                  </a:lnTo>
                  <a:lnTo>
                    <a:pt x="2720" y="79"/>
                  </a:lnTo>
                  <a:lnTo>
                    <a:pt x="2723" y="79"/>
                  </a:lnTo>
                  <a:lnTo>
                    <a:pt x="2723" y="80"/>
                  </a:lnTo>
                  <a:lnTo>
                    <a:pt x="2723" y="80"/>
                  </a:lnTo>
                  <a:lnTo>
                    <a:pt x="2722" y="80"/>
                  </a:lnTo>
                  <a:lnTo>
                    <a:pt x="2722" y="82"/>
                  </a:lnTo>
                  <a:lnTo>
                    <a:pt x="2720" y="82"/>
                  </a:lnTo>
                  <a:lnTo>
                    <a:pt x="2719" y="82"/>
                  </a:lnTo>
                  <a:lnTo>
                    <a:pt x="2715" y="82"/>
                  </a:lnTo>
                  <a:lnTo>
                    <a:pt x="2715" y="80"/>
                  </a:lnTo>
                  <a:lnTo>
                    <a:pt x="2715" y="79"/>
                  </a:lnTo>
                  <a:lnTo>
                    <a:pt x="2715" y="77"/>
                  </a:lnTo>
                  <a:lnTo>
                    <a:pt x="2715" y="76"/>
                  </a:lnTo>
                  <a:lnTo>
                    <a:pt x="2717" y="76"/>
                  </a:lnTo>
                  <a:lnTo>
                    <a:pt x="2719" y="76"/>
                  </a:lnTo>
                  <a:lnTo>
                    <a:pt x="2720" y="76"/>
                  </a:lnTo>
                  <a:lnTo>
                    <a:pt x="2722" y="74"/>
                  </a:lnTo>
                  <a:lnTo>
                    <a:pt x="2723" y="72"/>
                  </a:lnTo>
                  <a:lnTo>
                    <a:pt x="2725" y="72"/>
                  </a:lnTo>
                  <a:close/>
                  <a:moveTo>
                    <a:pt x="582" y="65"/>
                  </a:moveTo>
                  <a:lnTo>
                    <a:pt x="582" y="65"/>
                  </a:lnTo>
                  <a:lnTo>
                    <a:pt x="584" y="65"/>
                  </a:lnTo>
                  <a:lnTo>
                    <a:pt x="585" y="65"/>
                  </a:lnTo>
                  <a:lnTo>
                    <a:pt x="587" y="66"/>
                  </a:lnTo>
                  <a:lnTo>
                    <a:pt x="582" y="65"/>
                  </a:lnTo>
                  <a:lnTo>
                    <a:pt x="582" y="65"/>
                  </a:lnTo>
                  <a:close/>
                  <a:moveTo>
                    <a:pt x="398" y="63"/>
                  </a:moveTo>
                  <a:lnTo>
                    <a:pt x="399" y="63"/>
                  </a:lnTo>
                  <a:lnTo>
                    <a:pt x="399" y="63"/>
                  </a:lnTo>
                  <a:lnTo>
                    <a:pt x="401" y="65"/>
                  </a:lnTo>
                  <a:lnTo>
                    <a:pt x="401" y="65"/>
                  </a:lnTo>
                  <a:lnTo>
                    <a:pt x="401" y="66"/>
                  </a:lnTo>
                  <a:lnTo>
                    <a:pt x="399" y="65"/>
                  </a:lnTo>
                  <a:lnTo>
                    <a:pt x="398" y="65"/>
                  </a:lnTo>
                  <a:lnTo>
                    <a:pt x="398" y="65"/>
                  </a:lnTo>
                  <a:lnTo>
                    <a:pt x="398" y="63"/>
                  </a:lnTo>
                  <a:close/>
                  <a:moveTo>
                    <a:pt x="323" y="63"/>
                  </a:moveTo>
                  <a:lnTo>
                    <a:pt x="323" y="65"/>
                  </a:lnTo>
                  <a:lnTo>
                    <a:pt x="323" y="65"/>
                  </a:lnTo>
                  <a:lnTo>
                    <a:pt x="322" y="66"/>
                  </a:lnTo>
                  <a:lnTo>
                    <a:pt x="322" y="66"/>
                  </a:lnTo>
                  <a:lnTo>
                    <a:pt x="323" y="66"/>
                  </a:lnTo>
                  <a:lnTo>
                    <a:pt x="323" y="66"/>
                  </a:lnTo>
                  <a:lnTo>
                    <a:pt x="325" y="65"/>
                  </a:lnTo>
                  <a:lnTo>
                    <a:pt x="325" y="63"/>
                  </a:lnTo>
                  <a:lnTo>
                    <a:pt x="323" y="63"/>
                  </a:lnTo>
                  <a:close/>
                  <a:moveTo>
                    <a:pt x="412" y="63"/>
                  </a:moveTo>
                  <a:lnTo>
                    <a:pt x="413" y="63"/>
                  </a:lnTo>
                  <a:lnTo>
                    <a:pt x="413" y="63"/>
                  </a:lnTo>
                  <a:lnTo>
                    <a:pt x="415" y="65"/>
                  </a:lnTo>
                  <a:lnTo>
                    <a:pt x="415" y="65"/>
                  </a:lnTo>
                  <a:lnTo>
                    <a:pt x="413" y="66"/>
                  </a:lnTo>
                  <a:lnTo>
                    <a:pt x="410" y="66"/>
                  </a:lnTo>
                  <a:lnTo>
                    <a:pt x="407" y="68"/>
                  </a:lnTo>
                  <a:lnTo>
                    <a:pt x="404" y="68"/>
                  </a:lnTo>
                  <a:lnTo>
                    <a:pt x="402" y="68"/>
                  </a:lnTo>
                  <a:lnTo>
                    <a:pt x="402" y="68"/>
                  </a:lnTo>
                  <a:lnTo>
                    <a:pt x="401" y="68"/>
                  </a:lnTo>
                  <a:lnTo>
                    <a:pt x="401" y="68"/>
                  </a:lnTo>
                  <a:lnTo>
                    <a:pt x="402" y="66"/>
                  </a:lnTo>
                  <a:lnTo>
                    <a:pt x="402" y="66"/>
                  </a:lnTo>
                  <a:lnTo>
                    <a:pt x="404" y="66"/>
                  </a:lnTo>
                  <a:lnTo>
                    <a:pt x="405" y="66"/>
                  </a:lnTo>
                  <a:lnTo>
                    <a:pt x="407" y="66"/>
                  </a:lnTo>
                  <a:lnTo>
                    <a:pt x="407" y="66"/>
                  </a:lnTo>
                  <a:lnTo>
                    <a:pt x="409" y="66"/>
                  </a:lnTo>
                  <a:lnTo>
                    <a:pt x="409" y="65"/>
                  </a:lnTo>
                  <a:lnTo>
                    <a:pt x="410" y="65"/>
                  </a:lnTo>
                  <a:lnTo>
                    <a:pt x="412" y="63"/>
                  </a:lnTo>
                  <a:lnTo>
                    <a:pt x="412" y="63"/>
                  </a:lnTo>
                  <a:close/>
                  <a:moveTo>
                    <a:pt x="372" y="61"/>
                  </a:moveTo>
                  <a:lnTo>
                    <a:pt x="372" y="61"/>
                  </a:lnTo>
                  <a:lnTo>
                    <a:pt x="374" y="61"/>
                  </a:lnTo>
                  <a:lnTo>
                    <a:pt x="374" y="61"/>
                  </a:lnTo>
                  <a:lnTo>
                    <a:pt x="375" y="61"/>
                  </a:lnTo>
                  <a:lnTo>
                    <a:pt x="375" y="61"/>
                  </a:lnTo>
                  <a:lnTo>
                    <a:pt x="375" y="61"/>
                  </a:lnTo>
                  <a:lnTo>
                    <a:pt x="375" y="63"/>
                  </a:lnTo>
                  <a:lnTo>
                    <a:pt x="377" y="63"/>
                  </a:lnTo>
                  <a:lnTo>
                    <a:pt x="377" y="63"/>
                  </a:lnTo>
                  <a:lnTo>
                    <a:pt x="375" y="65"/>
                  </a:lnTo>
                  <a:lnTo>
                    <a:pt x="375" y="66"/>
                  </a:lnTo>
                  <a:lnTo>
                    <a:pt x="375" y="66"/>
                  </a:lnTo>
                  <a:lnTo>
                    <a:pt x="374" y="66"/>
                  </a:lnTo>
                  <a:lnTo>
                    <a:pt x="374" y="66"/>
                  </a:lnTo>
                  <a:lnTo>
                    <a:pt x="372" y="65"/>
                  </a:lnTo>
                  <a:lnTo>
                    <a:pt x="371" y="65"/>
                  </a:lnTo>
                  <a:lnTo>
                    <a:pt x="371" y="63"/>
                  </a:lnTo>
                  <a:lnTo>
                    <a:pt x="371" y="63"/>
                  </a:lnTo>
                  <a:lnTo>
                    <a:pt x="371" y="61"/>
                  </a:lnTo>
                  <a:lnTo>
                    <a:pt x="371" y="61"/>
                  </a:lnTo>
                  <a:lnTo>
                    <a:pt x="372" y="61"/>
                  </a:lnTo>
                  <a:close/>
                  <a:moveTo>
                    <a:pt x="667" y="60"/>
                  </a:moveTo>
                  <a:lnTo>
                    <a:pt x="667" y="60"/>
                  </a:lnTo>
                  <a:lnTo>
                    <a:pt x="666" y="61"/>
                  </a:lnTo>
                  <a:lnTo>
                    <a:pt x="666" y="61"/>
                  </a:lnTo>
                  <a:lnTo>
                    <a:pt x="669" y="60"/>
                  </a:lnTo>
                  <a:lnTo>
                    <a:pt x="669" y="60"/>
                  </a:lnTo>
                  <a:lnTo>
                    <a:pt x="669" y="60"/>
                  </a:lnTo>
                  <a:lnTo>
                    <a:pt x="669" y="60"/>
                  </a:lnTo>
                  <a:lnTo>
                    <a:pt x="669" y="61"/>
                  </a:lnTo>
                  <a:lnTo>
                    <a:pt x="666" y="63"/>
                  </a:lnTo>
                  <a:lnTo>
                    <a:pt x="666" y="63"/>
                  </a:lnTo>
                  <a:lnTo>
                    <a:pt x="666" y="63"/>
                  </a:lnTo>
                  <a:lnTo>
                    <a:pt x="666" y="65"/>
                  </a:lnTo>
                  <a:lnTo>
                    <a:pt x="669" y="61"/>
                  </a:lnTo>
                  <a:lnTo>
                    <a:pt x="670" y="61"/>
                  </a:lnTo>
                  <a:lnTo>
                    <a:pt x="670" y="61"/>
                  </a:lnTo>
                  <a:lnTo>
                    <a:pt x="670" y="63"/>
                  </a:lnTo>
                  <a:lnTo>
                    <a:pt x="667" y="65"/>
                  </a:lnTo>
                  <a:lnTo>
                    <a:pt x="667" y="65"/>
                  </a:lnTo>
                  <a:lnTo>
                    <a:pt x="666" y="66"/>
                  </a:lnTo>
                  <a:lnTo>
                    <a:pt x="664" y="68"/>
                  </a:lnTo>
                  <a:lnTo>
                    <a:pt x="662" y="68"/>
                  </a:lnTo>
                  <a:lnTo>
                    <a:pt x="661" y="69"/>
                  </a:lnTo>
                  <a:lnTo>
                    <a:pt x="659" y="71"/>
                  </a:lnTo>
                  <a:lnTo>
                    <a:pt x="659" y="71"/>
                  </a:lnTo>
                  <a:lnTo>
                    <a:pt x="661" y="69"/>
                  </a:lnTo>
                  <a:lnTo>
                    <a:pt x="662" y="68"/>
                  </a:lnTo>
                  <a:lnTo>
                    <a:pt x="664" y="66"/>
                  </a:lnTo>
                  <a:lnTo>
                    <a:pt x="664" y="66"/>
                  </a:lnTo>
                  <a:lnTo>
                    <a:pt x="664" y="66"/>
                  </a:lnTo>
                  <a:lnTo>
                    <a:pt x="664" y="65"/>
                  </a:lnTo>
                  <a:lnTo>
                    <a:pt x="664" y="65"/>
                  </a:lnTo>
                  <a:lnTo>
                    <a:pt x="664" y="65"/>
                  </a:lnTo>
                  <a:lnTo>
                    <a:pt x="664" y="63"/>
                  </a:lnTo>
                  <a:lnTo>
                    <a:pt x="664" y="63"/>
                  </a:lnTo>
                  <a:lnTo>
                    <a:pt x="662" y="65"/>
                  </a:lnTo>
                  <a:lnTo>
                    <a:pt x="661" y="66"/>
                  </a:lnTo>
                  <a:lnTo>
                    <a:pt x="658" y="69"/>
                  </a:lnTo>
                  <a:lnTo>
                    <a:pt x="658" y="71"/>
                  </a:lnTo>
                  <a:lnTo>
                    <a:pt x="658" y="71"/>
                  </a:lnTo>
                  <a:lnTo>
                    <a:pt x="655" y="74"/>
                  </a:lnTo>
                  <a:lnTo>
                    <a:pt x="655" y="74"/>
                  </a:lnTo>
                  <a:lnTo>
                    <a:pt x="655" y="76"/>
                  </a:lnTo>
                  <a:lnTo>
                    <a:pt x="655" y="77"/>
                  </a:lnTo>
                  <a:lnTo>
                    <a:pt x="655" y="77"/>
                  </a:lnTo>
                  <a:lnTo>
                    <a:pt x="655" y="79"/>
                  </a:lnTo>
                  <a:lnTo>
                    <a:pt x="655" y="79"/>
                  </a:lnTo>
                  <a:lnTo>
                    <a:pt x="655" y="77"/>
                  </a:lnTo>
                  <a:lnTo>
                    <a:pt x="655" y="79"/>
                  </a:lnTo>
                  <a:lnTo>
                    <a:pt x="655" y="79"/>
                  </a:lnTo>
                  <a:lnTo>
                    <a:pt x="655" y="80"/>
                  </a:lnTo>
                  <a:lnTo>
                    <a:pt x="655" y="82"/>
                  </a:lnTo>
                  <a:lnTo>
                    <a:pt x="655" y="82"/>
                  </a:lnTo>
                  <a:lnTo>
                    <a:pt x="653" y="82"/>
                  </a:lnTo>
                  <a:lnTo>
                    <a:pt x="651" y="83"/>
                  </a:lnTo>
                  <a:lnTo>
                    <a:pt x="651" y="83"/>
                  </a:lnTo>
                  <a:lnTo>
                    <a:pt x="651" y="85"/>
                  </a:lnTo>
                  <a:lnTo>
                    <a:pt x="650" y="85"/>
                  </a:lnTo>
                  <a:lnTo>
                    <a:pt x="648" y="85"/>
                  </a:lnTo>
                  <a:lnTo>
                    <a:pt x="650" y="85"/>
                  </a:lnTo>
                  <a:lnTo>
                    <a:pt x="650" y="83"/>
                  </a:lnTo>
                  <a:lnTo>
                    <a:pt x="651" y="82"/>
                  </a:lnTo>
                  <a:lnTo>
                    <a:pt x="655" y="82"/>
                  </a:lnTo>
                  <a:lnTo>
                    <a:pt x="655" y="80"/>
                  </a:lnTo>
                  <a:lnTo>
                    <a:pt x="655" y="80"/>
                  </a:lnTo>
                  <a:lnTo>
                    <a:pt x="653" y="80"/>
                  </a:lnTo>
                  <a:lnTo>
                    <a:pt x="653" y="79"/>
                  </a:lnTo>
                  <a:lnTo>
                    <a:pt x="653" y="79"/>
                  </a:lnTo>
                  <a:lnTo>
                    <a:pt x="655" y="79"/>
                  </a:lnTo>
                  <a:lnTo>
                    <a:pt x="655" y="74"/>
                  </a:lnTo>
                  <a:lnTo>
                    <a:pt x="653" y="74"/>
                  </a:lnTo>
                  <a:lnTo>
                    <a:pt x="653" y="76"/>
                  </a:lnTo>
                  <a:lnTo>
                    <a:pt x="653" y="76"/>
                  </a:lnTo>
                  <a:lnTo>
                    <a:pt x="653" y="77"/>
                  </a:lnTo>
                  <a:lnTo>
                    <a:pt x="653" y="77"/>
                  </a:lnTo>
                  <a:lnTo>
                    <a:pt x="653" y="77"/>
                  </a:lnTo>
                  <a:lnTo>
                    <a:pt x="651" y="77"/>
                  </a:lnTo>
                  <a:lnTo>
                    <a:pt x="650" y="79"/>
                  </a:lnTo>
                  <a:lnTo>
                    <a:pt x="650" y="79"/>
                  </a:lnTo>
                  <a:lnTo>
                    <a:pt x="650" y="77"/>
                  </a:lnTo>
                  <a:lnTo>
                    <a:pt x="653" y="72"/>
                  </a:lnTo>
                  <a:lnTo>
                    <a:pt x="655" y="69"/>
                  </a:lnTo>
                  <a:lnTo>
                    <a:pt x="655" y="69"/>
                  </a:lnTo>
                  <a:lnTo>
                    <a:pt x="653" y="69"/>
                  </a:lnTo>
                  <a:lnTo>
                    <a:pt x="653" y="68"/>
                  </a:lnTo>
                  <a:lnTo>
                    <a:pt x="653" y="68"/>
                  </a:lnTo>
                  <a:lnTo>
                    <a:pt x="653" y="68"/>
                  </a:lnTo>
                  <a:lnTo>
                    <a:pt x="653" y="68"/>
                  </a:lnTo>
                  <a:lnTo>
                    <a:pt x="658" y="65"/>
                  </a:lnTo>
                  <a:lnTo>
                    <a:pt x="661" y="61"/>
                  </a:lnTo>
                  <a:lnTo>
                    <a:pt x="664" y="61"/>
                  </a:lnTo>
                  <a:lnTo>
                    <a:pt x="666" y="60"/>
                  </a:lnTo>
                  <a:lnTo>
                    <a:pt x="667" y="60"/>
                  </a:lnTo>
                  <a:close/>
                  <a:moveTo>
                    <a:pt x="612" y="58"/>
                  </a:moveTo>
                  <a:lnTo>
                    <a:pt x="612" y="60"/>
                  </a:lnTo>
                  <a:lnTo>
                    <a:pt x="614" y="60"/>
                  </a:lnTo>
                  <a:lnTo>
                    <a:pt x="615" y="60"/>
                  </a:lnTo>
                  <a:lnTo>
                    <a:pt x="615" y="60"/>
                  </a:lnTo>
                  <a:lnTo>
                    <a:pt x="612" y="61"/>
                  </a:lnTo>
                  <a:lnTo>
                    <a:pt x="609" y="60"/>
                  </a:lnTo>
                  <a:lnTo>
                    <a:pt x="609" y="60"/>
                  </a:lnTo>
                  <a:lnTo>
                    <a:pt x="610" y="60"/>
                  </a:lnTo>
                  <a:lnTo>
                    <a:pt x="610" y="60"/>
                  </a:lnTo>
                  <a:lnTo>
                    <a:pt x="610" y="58"/>
                  </a:lnTo>
                  <a:lnTo>
                    <a:pt x="612" y="58"/>
                  </a:lnTo>
                  <a:close/>
                  <a:moveTo>
                    <a:pt x="3176" y="55"/>
                  </a:moveTo>
                  <a:lnTo>
                    <a:pt x="3177" y="58"/>
                  </a:lnTo>
                  <a:lnTo>
                    <a:pt x="3179" y="60"/>
                  </a:lnTo>
                  <a:lnTo>
                    <a:pt x="3179" y="61"/>
                  </a:lnTo>
                  <a:lnTo>
                    <a:pt x="3177" y="63"/>
                  </a:lnTo>
                  <a:lnTo>
                    <a:pt x="3177" y="65"/>
                  </a:lnTo>
                  <a:lnTo>
                    <a:pt x="3177" y="66"/>
                  </a:lnTo>
                  <a:lnTo>
                    <a:pt x="3177" y="68"/>
                  </a:lnTo>
                  <a:lnTo>
                    <a:pt x="3174" y="71"/>
                  </a:lnTo>
                  <a:lnTo>
                    <a:pt x="3174" y="72"/>
                  </a:lnTo>
                  <a:lnTo>
                    <a:pt x="3174" y="74"/>
                  </a:lnTo>
                  <a:lnTo>
                    <a:pt x="3174" y="74"/>
                  </a:lnTo>
                  <a:lnTo>
                    <a:pt x="3174" y="74"/>
                  </a:lnTo>
                  <a:lnTo>
                    <a:pt x="3174" y="76"/>
                  </a:lnTo>
                  <a:lnTo>
                    <a:pt x="3173" y="76"/>
                  </a:lnTo>
                  <a:lnTo>
                    <a:pt x="3170" y="76"/>
                  </a:lnTo>
                  <a:lnTo>
                    <a:pt x="3170" y="76"/>
                  </a:lnTo>
                  <a:lnTo>
                    <a:pt x="3170" y="74"/>
                  </a:lnTo>
                  <a:lnTo>
                    <a:pt x="3171" y="74"/>
                  </a:lnTo>
                  <a:lnTo>
                    <a:pt x="3171" y="71"/>
                  </a:lnTo>
                  <a:lnTo>
                    <a:pt x="3171" y="65"/>
                  </a:lnTo>
                  <a:lnTo>
                    <a:pt x="3171" y="61"/>
                  </a:lnTo>
                  <a:lnTo>
                    <a:pt x="3173" y="60"/>
                  </a:lnTo>
                  <a:lnTo>
                    <a:pt x="3173" y="60"/>
                  </a:lnTo>
                  <a:lnTo>
                    <a:pt x="3173" y="58"/>
                  </a:lnTo>
                  <a:lnTo>
                    <a:pt x="3173" y="58"/>
                  </a:lnTo>
                  <a:lnTo>
                    <a:pt x="3174" y="57"/>
                  </a:lnTo>
                  <a:lnTo>
                    <a:pt x="3174" y="55"/>
                  </a:lnTo>
                  <a:lnTo>
                    <a:pt x="3176" y="55"/>
                  </a:lnTo>
                  <a:close/>
                  <a:moveTo>
                    <a:pt x="729" y="55"/>
                  </a:moveTo>
                  <a:lnTo>
                    <a:pt x="727" y="55"/>
                  </a:lnTo>
                  <a:lnTo>
                    <a:pt x="727" y="55"/>
                  </a:lnTo>
                  <a:lnTo>
                    <a:pt x="726" y="57"/>
                  </a:lnTo>
                  <a:lnTo>
                    <a:pt x="724" y="58"/>
                  </a:lnTo>
                  <a:lnTo>
                    <a:pt x="722" y="58"/>
                  </a:lnTo>
                  <a:lnTo>
                    <a:pt x="722" y="60"/>
                  </a:lnTo>
                  <a:lnTo>
                    <a:pt x="724" y="60"/>
                  </a:lnTo>
                  <a:lnTo>
                    <a:pt x="724" y="61"/>
                  </a:lnTo>
                  <a:lnTo>
                    <a:pt x="724" y="61"/>
                  </a:lnTo>
                  <a:lnTo>
                    <a:pt x="726" y="61"/>
                  </a:lnTo>
                  <a:lnTo>
                    <a:pt x="726" y="63"/>
                  </a:lnTo>
                  <a:lnTo>
                    <a:pt x="727" y="63"/>
                  </a:lnTo>
                  <a:lnTo>
                    <a:pt x="729" y="63"/>
                  </a:lnTo>
                  <a:lnTo>
                    <a:pt x="730" y="63"/>
                  </a:lnTo>
                  <a:lnTo>
                    <a:pt x="730" y="63"/>
                  </a:lnTo>
                  <a:lnTo>
                    <a:pt x="732" y="63"/>
                  </a:lnTo>
                  <a:lnTo>
                    <a:pt x="732" y="63"/>
                  </a:lnTo>
                  <a:lnTo>
                    <a:pt x="733" y="61"/>
                  </a:lnTo>
                  <a:lnTo>
                    <a:pt x="733" y="61"/>
                  </a:lnTo>
                  <a:lnTo>
                    <a:pt x="732" y="60"/>
                  </a:lnTo>
                  <a:lnTo>
                    <a:pt x="730" y="60"/>
                  </a:lnTo>
                  <a:lnTo>
                    <a:pt x="730" y="58"/>
                  </a:lnTo>
                  <a:lnTo>
                    <a:pt x="730" y="58"/>
                  </a:lnTo>
                  <a:lnTo>
                    <a:pt x="730" y="58"/>
                  </a:lnTo>
                  <a:lnTo>
                    <a:pt x="732" y="60"/>
                  </a:lnTo>
                  <a:lnTo>
                    <a:pt x="732" y="60"/>
                  </a:lnTo>
                  <a:lnTo>
                    <a:pt x="733" y="60"/>
                  </a:lnTo>
                  <a:lnTo>
                    <a:pt x="733" y="58"/>
                  </a:lnTo>
                  <a:lnTo>
                    <a:pt x="733" y="57"/>
                  </a:lnTo>
                  <a:lnTo>
                    <a:pt x="733" y="57"/>
                  </a:lnTo>
                  <a:lnTo>
                    <a:pt x="732" y="55"/>
                  </a:lnTo>
                  <a:lnTo>
                    <a:pt x="730" y="55"/>
                  </a:lnTo>
                  <a:lnTo>
                    <a:pt x="729" y="55"/>
                  </a:lnTo>
                  <a:close/>
                  <a:moveTo>
                    <a:pt x="286" y="52"/>
                  </a:moveTo>
                  <a:lnTo>
                    <a:pt x="286" y="52"/>
                  </a:lnTo>
                  <a:lnTo>
                    <a:pt x="287" y="54"/>
                  </a:lnTo>
                  <a:lnTo>
                    <a:pt x="287" y="55"/>
                  </a:lnTo>
                  <a:lnTo>
                    <a:pt x="287" y="55"/>
                  </a:lnTo>
                  <a:lnTo>
                    <a:pt x="289" y="54"/>
                  </a:lnTo>
                  <a:lnTo>
                    <a:pt x="289" y="54"/>
                  </a:lnTo>
                  <a:lnTo>
                    <a:pt x="289" y="52"/>
                  </a:lnTo>
                  <a:lnTo>
                    <a:pt x="289" y="52"/>
                  </a:lnTo>
                  <a:lnTo>
                    <a:pt x="289" y="52"/>
                  </a:lnTo>
                  <a:lnTo>
                    <a:pt x="290" y="54"/>
                  </a:lnTo>
                  <a:lnTo>
                    <a:pt x="290" y="57"/>
                  </a:lnTo>
                  <a:lnTo>
                    <a:pt x="292" y="58"/>
                  </a:lnTo>
                  <a:lnTo>
                    <a:pt x="292" y="60"/>
                  </a:lnTo>
                  <a:lnTo>
                    <a:pt x="292" y="58"/>
                  </a:lnTo>
                  <a:lnTo>
                    <a:pt x="292" y="58"/>
                  </a:lnTo>
                  <a:lnTo>
                    <a:pt x="292" y="57"/>
                  </a:lnTo>
                  <a:lnTo>
                    <a:pt x="290" y="54"/>
                  </a:lnTo>
                  <a:lnTo>
                    <a:pt x="292" y="54"/>
                  </a:lnTo>
                  <a:lnTo>
                    <a:pt x="292" y="54"/>
                  </a:lnTo>
                  <a:lnTo>
                    <a:pt x="292" y="54"/>
                  </a:lnTo>
                  <a:lnTo>
                    <a:pt x="293" y="54"/>
                  </a:lnTo>
                  <a:lnTo>
                    <a:pt x="293" y="55"/>
                  </a:lnTo>
                  <a:lnTo>
                    <a:pt x="293" y="55"/>
                  </a:lnTo>
                  <a:lnTo>
                    <a:pt x="293" y="57"/>
                  </a:lnTo>
                  <a:lnTo>
                    <a:pt x="293" y="58"/>
                  </a:lnTo>
                  <a:lnTo>
                    <a:pt x="293" y="58"/>
                  </a:lnTo>
                  <a:lnTo>
                    <a:pt x="293" y="60"/>
                  </a:lnTo>
                  <a:lnTo>
                    <a:pt x="295" y="60"/>
                  </a:lnTo>
                  <a:lnTo>
                    <a:pt x="297" y="61"/>
                  </a:lnTo>
                  <a:lnTo>
                    <a:pt x="297" y="61"/>
                  </a:lnTo>
                  <a:lnTo>
                    <a:pt x="297" y="63"/>
                  </a:lnTo>
                  <a:lnTo>
                    <a:pt x="297" y="63"/>
                  </a:lnTo>
                  <a:lnTo>
                    <a:pt x="295" y="65"/>
                  </a:lnTo>
                  <a:lnTo>
                    <a:pt x="295" y="65"/>
                  </a:lnTo>
                  <a:lnTo>
                    <a:pt x="295" y="66"/>
                  </a:lnTo>
                  <a:lnTo>
                    <a:pt x="293" y="66"/>
                  </a:lnTo>
                  <a:lnTo>
                    <a:pt x="293" y="66"/>
                  </a:lnTo>
                  <a:lnTo>
                    <a:pt x="295" y="68"/>
                  </a:lnTo>
                  <a:lnTo>
                    <a:pt x="295" y="68"/>
                  </a:lnTo>
                  <a:lnTo>
                    <a:pt x="298" y="69"/>
                  </a:lnTo>
                  <a:lnTo>
                    <a:pt x="300" y="71"/>
                  </a:lnTo>
                  <a:lnTo>
                    <a:pt x="301" y="72"/>
                  </a:lnTo>
                  <a:lnTo>
                    <a:pt x="303" y="72"/>
                  </a:lnTo>
                  <a:lnTo>
                    <a:pt x="304" y="76"/>
                  </a:lnTo>
                  <a:lnTo>
                    <a:pt x="306" y="77"/>
                  </a:lnTo>
                  <a:lnTo>
                    <a:pt x="306" y="77"/>
                  </a:lnTo>
                  <a:lnTo>
                    <a:pt x="306" y="79"/>
                  </a:lnTo>
                  <a:lnTo>
                    <a:pt x="304" y="80"/>
                  </a:lnTo>
                  <a:lnTo>
                    <a:pt x="304" y="80"/>
                  </a:lnTo>
                  <a:lnTo>
                    <a:pt x="303" y="82"/>
                  </a:lnTo>
                  <a:lnTo>
                    <a:pt x="301" y="82"/>
                  </a:lnTo>
                  <a:lnTo>
                    <a:pt x="300" y="82"/>
                  </a:lnTo>
                  <a:lnTo>
                    <a:pt x="300" y="82"/>
                  </a:lnTo>
                  <a:lnTo>
                    <a:pt x="298" y="82"/>
                  </a:lnTo>
                  <a:lnTo>
                    <a:pt x="298" y="82"/>
                  </a:lnTo>
                  <a:lnTo>
                    <a:pt x="297" y="80"/>
                  </a:lnTo>
                  <a:lnTo>
                    <a:pt x="297" y="77"/>
                  </a:lnTo>
                  <a:lnTo>
                    <a:pt x="297" y="77"/>
                  </a:lnTo>
                  <a:lnTo>
                    <a:pt x="297" y="76"/>
                  </a:lnTo>
                  <a:lnTo>
                    <a:pt x="295" y="72"/>
                  </a:lnTo>
                  <a:lnTo>
                    <a:pt x="293" y="69"/>
                  </a:lnTo>
                  <a:lnTo>
                    <a:pt x="293" y="68"/>
                  </a:lnTo>
                  <a:lnTo>
                    <a:pt x="292" y="66"/>
                  </a:lnTo>
                  <a:lnTo>
                    <a:pt x="290" y="65"/>
                  </a:lnTo>
                  <a:lnTo>
                    <a:pt x="290" y="65"/>
                  </a:lnTo>
                  <a:lnTo>
                    <a:pt x="290" y="65"/>
                  </a:lnTo>
                  <a:lnTo>
                    <a:pt x="290" y="65"/>
                  </a:lnTo>
                  <a:lnTo>
                    <a:pt x="292" y="65"/>
                  </a:lnTo>
                  <a:lnTo>
                    <a:pt x="292" y="66"/>
                  </a:lnTo>
                  <a:lnTo>
                    <a:pt x="292" y="66"/>
                  </a:lnTo>
                  <a:lnTo>
                    <a:pt x="293" y="66"/>
                  </a:lnTo>
                  <a:lnTo>
                    <a:pt x="293" y="66"/>
                  </a:lnTo>
                  <a:lnTo>
                    <a:pt x="293" y="65"/>
                  </a:lnTo>
                  <a:lnTo>
                    <a:pt x="293" y="65"/>
                  </a:lnTo>
                  <a:lnTo>
                    <a:pt x="292" y="63"/>
                  </a:lnTo>
                  <a:lnTo>
                    <a:pt x="292" y="63"/>
                  </a:lnTo>
                  <a:lnTo>
                    <a:pt x="290" y="63"/>
                  </a:lnTo>
                  <a:lnTo>
                    <a:pt x="290" y="61"/>
                  </a:lnTo>
                  <a:lnTo>
                    <a:pt x="289" y="60"/>
                  </a:lnTo>
                  <a:lnTo>
                    <a:pt x="289" y="57"/>
                  </a:lnTo>
                  <a:lnTo>
                    <a:pt x="289" y="57"/>
                  </a:lnTo>
                  <a:lnTo>
                    <a:pt x="287" y="57"/>
                  </a:lnTo>
                  <a:lnTo>
                    <a:pt x="286" y="55"/>
                  </a:lnTo>
                  <a:lnTo>
                    <a:pt x="286" y="55"/>
                  </a:lnTo>
                  <a:lnTo>
                    <a:pt x="284" y="55"/>
                  </a:lnTo>
                  <a:lnTo>
                    <a:pt x="282" y="57"/>
                  </a:lnTo>
                  <a:lnTo>
                    <a:pt x="282" y="55"/>
                  </a:lnTo>
                  <a:lnTo>
                    <a:pt x="282" y="54"/>
                  </a:lnTo>
                  <a:lnTo>
                    <a:pt x="282" y="54"/>
                  </a:lnTo>
                  <a:lnTo>
                    <a:pt x="282" y="54"/>
                  </a:lnTo>
                  <a:lnTo>
                    <a:pt x="284" y="52"/>
                  </a:lnTo>
                  <a:lnTo>
                    <a:pt x="284" y="52"/>
                  </a:lnTo>
                  <a:lnTo>
                    <a:pt x="286" y="52"/>
                  </a:lnTo>
                  <a:close/>
                  <a:moveTo>
                    <a:pt x="732" y="50"/>
                  </a:moveTo>
                  <a:lnTo>
                    <a:pt x="732" y="50"/>
                  </a:lnTo>
                  <a:lnTo>
                    <a:pt x="732" y="50"/>
                  </a:lnTo>
                  <a:lnTo>
                    <a:pt x="732" y="50"/>
                  </a:lnTo>
                  <a:lnTo>
                    <a:pt x="732" y="54"/>
                  </a:lnTo>
                  <a:lnTo>
                    <a:pt x="732" y="54"/>
                  </a:lnTo>
                  <a:lnTo>
                    <a:pt x="733" y="55"/>
                  </a:lnTo>
                  <a:lnTo>
                    <a:pt x="735" y="54"/>
                  </a:lnTo>
                  <a:lnTo>
                    <a:pt x="737" y="54"/>
                  </a:lnTo>
                  <a:lnTo>
                    <a:pt x="737" y="54"/>
                  </a:lnTo>
                  <a:lnTo>
                    <a:pt x="735" y="55"/>
                  </a:lnTo>
                  <a:lnTo>
                    <a:pt x="735" y="55"/>
                  </a:lnTo>
                  <a:lnTo>
                    <a:pt x="735" y="57"/>
                  </a:lnTo>
                  <a:lnTo>
                    <a:pt x="735" y="57"/>
                  </a:lnTo>
                  <a:lnTo>
                    <a:pt x="735" y="58"/>
                  </a:lnTo>
                  <a:lnTo>
                    <a:pt x="735" y="60"/>
                  </a:lnTo>
                  <a:lnTo>
                    <a:pt x="735" y="60"/>
                  </a:lnTo>
                  <a:lnTo>
                    <a:pt x="737" y="61"/>
                  </a:lnTo>
                  <a:lnTo>
                    <a:pt x="735" y="61"/>
                  </a:lnTo>
                  <a:lnTo>
                    <a:pt x="735" y="63"/>
                  </a:lnTo>
                  <a:lnTo>
                    <a:pt x="733" y="65"/>
                  </a:lnTo>
                  <a:lnTo>
                    <a:pt x="732" y="65"/>
                  </a:lnTo>
                  <a:lnTo>
                    <a:pt x="732" y="65"/>
                  </a:lnTo>
                  <a:lnTo>
                    <a:pt x="730" y="66"/>
                  </a:lnTo>
                  <a:lnTo>
                    <a:pt x="729" y="72"/>
                  </a:lnTo>
                  <a:lnTo>
                    <a:pt x="729" y="71"/>
                  </a:lnTo>
                  <a:lnTo>
                    <a:pt x="729" y="69"/>
                  </a:lnTo>
                  <a:lnTo>
                    <a:pt x="729" y="68"/>
                  </a:lnTo>
                  <a:lnTo>
                    <a:pt x="727" y="66"/>
                  </a:lnTo>
                  <a:lnTo>
                    <a:pt x="726" y="65"/>
                  </a:lnTo>
                  <a:lnTo>
                    <a:pt x="724" y="63"/>
                  </a:lnTo>
                  <a:lnTo>
                    <a:pt x="722" y="61"/>
                  </a:lnTo>
                  <a:lnTo>
                    <a:pt x="722" y="60"/>
                  </a:lnTo>
                  <a:lnTo>
                    <a:pt x="722" y="60"/>
                  </a:lnTo>
                  <a:lnTo>
                    <a:pt x="722" y="57"/>
                  </a:lnTo>
                  <a:lnTo>
                    <a:pt x="722" y="55"/>
                  </a:lnTo>
                  <a:lnTo>
                    <a:pt x="721" y="54"/>
                  </a:lnTo>
                  <a:lnTo>
                    <a:pt x="721" y="54"/>
                  </a:lnTo>
                  <a:lnTo>
                    <a:pt x="721" y="54"/>
                  </a:lnTo>
                  <a:lnTo>
                    <a:pt x="722" y="54"/>
                  </a:lnTo>
                  <a:lnTo>
                    <a:pt x="722" y="54"/>
                  </a:lnTo>
                  <a:lnTo>
                    <a:pt x="722" y="54"/>
                  </a:lnTo>
                  <a:lnTo>
                    <a:pt x="722" y="50"/>
                  </a:lnTo>
                  <a:lnTo>
                    <a:pt x="724" y="50"/>
                  </a:lnTo>
                  <a:lnTo>
                    <a:pt x="724" y="54"/>
                  </a:lnTo>
                  <a:lnTo>
                    <a:pt x="724" y="55"/>
                  </a:lnTo>
                  <a:lnTo>
                    <a:pt x="724" y="55"/>
                  </a:lnTo>
                  <a:lnTo>
                    <a:pt x="726" y="55"/>
                  </a:lnTo>
                  <a:lnTo>
                    <a:pt x="727" y="54"/>
                  </a:lnTo>
                  <a:lnTo>
                    <a:pt x="727" y="54"/>
                  </a:lnTo>
                  <a:lnTo>
                    <a:pt x="727" y="54"/>
                  </a:lnTo>
                  <a:lnTo>
                    <a:pt x="729" y="54"/>
                  </a:lnTo>
                  <a:lnTo>
                    <a:pt x="730" y="54"/>
                  </a:lnTo>
                  <a:lnTo>
                    <a:pt x="730" y="52"/>
                  </a:lnTo>
                  <a:lnTo>
                    <a:pt x="730" y="52"/>
                  </a:lnTo>
                  <a:lnTo>
                    <a:pt x="732" y="52"/>
                  </a:lnTo>
                  <a:lnTo>
                    <a:pt x="732" y="50"/>
                  </a:lnTo>
                  <a:close/>
                  <a:moveTo>
                    <a:pt x="393" y="47"/>
                  </a:moveTo>
                  <a:lnTo>
                    <a:pt x="393" y="49"/>
                  </a:lnTo>
                  <a:lnTo>
                    <a:pt x="393" y="49"/>
                  </a:lnTo>
                  <a:lnTo>
                    <a:pt x="393" y="50"/>
                  </a:lnTo>
                  <a:lnTo>
                    <a:pt x="393" y="49"/>
                  </a:lnTo>
                  <a:lnTo>
                    <a:pt x="391" y="49"/>
                  </a:lnTo>
                  <a:lnTo>
                    <a:pt x="393" y="49"/>
                  </a:lnTo>
                  <a:lnTo>
                    <a:pt x="393" y="47"/>
                  </a:lnTo>
                  <a:close/>
                  <a:moveTo>
                    <a:pt x="304" y="38"/>
                  </a:moveTo>
                  <a:lnTo>
                    <a:pt x="304" y="39"/>
                  </a:lnTo>
                  <a:lnTo>
                    <a:pt x="304" y="39"/>
                  </a:lnTo>
                  <a:lnTo>
                    <a:pt x="306" y="41"/>
                  </a:lnTo>
                  <a:lnTo>
                    <a:pt x="306" y="41"/>
                  </a:lnTo>
                  <a:lnTo>
                    <a:pt x="306" y="41"/>
                  </a:lnTo>
                  <a:lnTo>
                    <a:pt x="306" y="38"/>
                  </a:lnTo>
                  <a:lnTo>
                    <a:pt x="304" y="38"/>
                  </a:lnTo>
                  <a:close/>
                  <a:moveTo>
                    <a:pt x="1804" y="36"/>
                  </a:moveTo>
                  <a:lnTo>
                    <a:pt x="1802" y="36"/>
                  </a:lnTo>
                  <a:lnTo>
                    <a:pt x="1799" y="38"/>
                  </a:lnTo>
                  <a:lnTo>
                    <a:pt x="1796" y="41"/>
                  </a:lnTo>
                  <a:lnTo>
                    <a:pt x="1796" y="41"/>
                  </a:lnTo>
                  <a:lnTo>
                    <a:pt x="1798" y="41"/>
                  </a:lnTo>
                  <a:lnTo>
                    <a:pt x="1801" y="43"/>
                  </a:lnTo>
                  <a:lnTo>
                    <a:pt x="1801" y="43"/>
                  </a:lnTo>
                  <a:lnTo>
                    <a:pt x="1802" y="41"/>
                  </a:lnTo>
                  <a:lnTo>
                    <a:pt x="1802" y="41"/>
                  </a:lnTo>
                  <a:lnTo>
                    <a:pt x="1804" y="39"/>
                  </a:lnTo>
                  <a:lnTo>
                    <a:pt x="1806" y="38"/>
                  </a:lnTo>
                  <a:lnTo>
                    <a:pt x="1806" y="38"/>
                  </a:lnTo>
                  <a:lnTo>
                    <a:pt x="1806" y="38"/>
                  </a:lnTo>
                  <a:lnTo>
                    <a:pt x="1806" y="36"/>
                  </a:lnTo>
                  <a:lnTo>
                    <a:pt x="1804" y="36"/>
                  </a:lnTo>
                  <a:lnTo>
                    <a:pt x="1804" y="36"/>
                  </a:lnTo>
                  <a:close/>
                  <a:moveTo>
                    <a:pt x="837" y="36"/>
                  </a:moveTo>
                  <a:lnTo>
                    <a:pt x="841" y="36"/>
                  </a:lnTo>
                  <a:lnTo>
                    <a:pt x="844" y="39"/>
                  </a:lnTo>
                  <a:lnTo>
                    <a:pt x="844" y="39"/>
                  </a:lnTo>
                  <a:lnTo>
                    <a:pt x="845" y="41"/>
                  </a:lnTo>
                  <a:lnTo>
                    <a:pt x="845" y="41"/>
                  </a:lnTo>
                  <a:lnTo>
                    <a:pt x="845" y="41"/>
                  </a:lnTo>
                  <a:lnTo>
                    <a:pt x="845" y="41"/>
                  </a:lnTo>
                  <a:lnTo>
                    <a:pt x="844" y="41"/>
                  </a:lnTo>
                  <a:lnTo>
                    <a:pt x="844" y="39"/>
                  </a:lnTo>
                  <a:lnTo>
                    <a:pt x="841" y="38"/>
                  </a:lnTo>
                  <a:lnTo>
                    <a:pt x="841" y="38"/>
                  </a:lnTo>
                  <a:lnTo>
                    <a:pt x="837" y="36"/>
                  </a:lnTo>
                  <a:lnTo>
                    <a:pt x="836" y="36"/>
                  </a:lnTo>
                  <a:lnTo>
                    <a:pt x="837" y="36"/>
                  </a:lnTo>
                  <a:close/>
                  <a:moveTo>
                    <a:pt x="0" y="33"/>
                  </a:moveTo>
                  <a:lnTo>
                    <a:pt x="0" y="33"/>
                  </a:lnTo>
                  <a:lnTo>
                    <a:pt x="2" y="36"/>
                  </a:lnTo>
                  <a:lnTo>
                    <a:pt x="6" y="39"/>
                  </a:lnTo>
                  <a:lnTo>
                    <a:pt x="8" y="41"/>
                  </a:lnTo>
                  <a:lnTo>
                    <a:pt x="10" y="44"/>
                  </a:lnTo>
                  <a:lnTo>
                    <a:pt x="11" y="44"/>
                  </a:lnTo>
                  <a:lnTo>
                    <a:pt x="13" y="44"/>
                  </a:lnTo>
                  <a:lnTo>
                    <a:pt x="13" y="46"/>
                  </a:lnTo>
                  <a:lnTo>
                    <a:pt x="11" y="46"/>
                  </a:lnTo>
                  <a:lnTo>
                    <a:pt x="11" y="46"/>
                  </a:lnTo>
                  <a:lnTo>
                    <a:pt x="10" y="46"/>
                  </a:lnTo>
                  <a:lnTo>
                    <a:pt x="10" y="46"/>
                  </a:lnTo>
                  <a:lnTo>
                    <a:pt x="8" y="46"/>
                  </a:lnTo>
                  <a:lnTo>
                    <a:pt x="8" y="46"/>
                  </a:lnTo>
                  <a:lnTo>
                    <a:pt x="8" y="43"/>
                  </a:lnTo>
                  <a:lnTo>
                    <a:pt x="6" y="41"/>
                  </a:lnTo>
                  <a:lnTo>
                    <a:pt x="5" y="39"/>
                  </a:lnTo>
                  <a:lnTo>
                    <a:pt x="3" y="36"/>
                  </a:lnTo>
                  <a:lnTo>
                    <a:pt x="0" y="33"/>
                  </a:lnTo>
                  <a:close/>
                  <a:moveTo>
                    <a:pt x="2660" y="30"/>
                  </a:moveTo>
                  <a:lnTo>
                    <a:pt x="2662" y="30"/>
                  </a:lnTo>
                  <a:lnTo>
                    <a:pt x="2660" y="33"/>
                  </a:lnTo>
                  <a:lnTo>
                    <a:pt x="2660" y="35"/>
                  </a:lnTo>
                  <a:lnTo>
                    <a:pt x="2659" y="36"/>
                  </a:lnTo>
                  <a:lnTo>
                    <a:pt x="2659" y="36"/>
                  </a:lnTo>
                  <a:lnTo>
                    <a:pt x="2657" y="36"/>
                  </a:lnTo>
                  <a:lnTo>
                    <a:pt x="2656" y="36"/>
                  </a:lnTo>
                  <a:lnTo>
                    <a:pt x="2654" y="38"/>
                  </a:lnTo>
                  <a:lnTo>
                    <a:pt x="2654" y="38"/>
                  </a:lnTo>
                  <a:lnTo>
                    <a:pt x="2656" y="36"/>
                  </a:lnTo>
                  <a:lnTo>
                    <a:pt x="2657" y="35"/>
                  </a:lnTo>
                  <a:lnTo>
                    <a:pt x="2659" y="33"/>
                  </a:lnTo>
                  <a:lnTo>
                    <a:pt x="2660" y="32"/>
                  </a:lnTo>
                  <a:lnTo>
                    <a:pt x="2660" y="30"/>
                  </a:lnTo>
                  <a:close/>
                  <a:moveTo>
                    <a:pt x="431" y="28"/>
                  </a:moveTo>
                  <a:lnTo>
                    <a:pt x="432" y="28"/>
                  </a:lnTo>
                  <a:lnTo>
                    <a:pt x="434" y="28"/>
                  </a:lnTo>
                  <a:lnTo>
                    <a:pt x="435" y="28"/>
                  </a:lnTo>
                  <a:lnTo>
                    <a:pt x="435" y="28"/>
                  </a:lnTo>
                  <a:lnTo>
                    <a:pt x="435" y="30"/>
                  </a:lnTo>
                  <a:lnTo>
                    <a:pt x="434" y="30"/>
                  </a:lnTo>
                  <a:lnTo>
                    <a:pt x="432" y="32"/>
                  </a:lnTo>
                  <a:lnTo>
                    <a:pt x="431" y="32"/>
                  </a:lnTo>
                  <a:lnTo>
                    <a:pt x="427" y="32"/>
                  </a:lnTo>
                  <a:lnTo>
                    <a:pt x="427" y="30"/>
                  </a:lnTo>
                  <a:lnTo>
                    <a:pt x="429" y="30"/>
                  </a:lnTo>
                  <a:lnTo>
                    <a:pt x="429" y="30"/>
                  </a:lnTo>
                  <a:lnTo>
                    <a:pt x="429" y="30"/>
                  </a:lnTo>
                  <a:lnTo>
                    <a:pt x="431" y="28"/>
                  </a:lnTo>
                  <a:close/>
                  <a:moveTo>
                    <a:pt x="699" y="27"/>
                  </a:moveTo>
                  <a:lnTo>
                    <a:pt x="699" y="27"/>
                  </a:lnTo>
                  <a:lnTo>
                    <a:pt x="700" y="28"/>
                  </a:lnTo>
                  <a:lnTo>
                    <a:pt x="700" y="28"/>
                  </a:lnTo>
                  <a:lnTo>
                    <a:pt x="702" y="28"/>
                  </a:lnTo>
                  <a:lnTo>
                    <a:pt x="702" y="28"/>
                  </a:lnTo>
                  <a:lnTo>
                    <a:pt x="702" y="28"/>
                  </a:lnTo>
                  <a:lnTo>
                    <a:pt x="702" y="28"/>
                  </a:lnTo>
                  <a:lnTo>
                    <a:pt x="703" y="28"/>
                  </a:lnTo>
                  <a:lnTo>
                    <a:pt x="703" y="28"/>
                  </a:lnTo>
                  <a:lnTo>
                    <a:pt x="703" y="28"/>
                  </a:lnTo>
                  <a:lnTo>
                    <a:pt x="703" y="30"/>
                  </a:lnTo>
                  <a:lnTo>
                    <a:pt x="703" y="30"/>
                  </a:lnTo>
                  <a:lnTo>
                    <a:pt x="703" y="30"/>
                  </a:lnTo>
                  <a:lnTo>
                    <a:pt x="703" y="32"/>
                  </a:lnTo>
                  <a:lnTo>
                    <a:pt x="703" y="32"/>
                  </a:lnTo>
                  <a:lnTo>
                    <a:pt x="703" y="32"/>
                  </a:lnTo>
                  <a:lnTo>
                    <a:pt x="703" y="33"/>
                  </a:lnTo>
                  <a:lnTo>
                    <a:pt x="703" y="35"/>
                  </a:lnTo>
                  <a:lnTo>
                    <a:pt x="703" y="35"/>
                  </a:lnTo>
                  <a:lnTo>
                    <a:pt x="703" y="36"/>
                  </a:lnTo>
                  <a:lnTo>
                    <a:pt x="703" y="35"/>
                  </a:lnTo>
                  <a:lnTo>
                    <a:pt x="702" y="35"/>
                  </a:lnTo>
                  <a:lnTo>
                    <a:pt x="702" y="33"/>
                  </a:lnTo>
                  <a:lnTo>
                    <a:pt x="702" y="33"/>
                  </a:lnTo>
                  <a:lnTo>
                    <a:pt x="702" y="33"/>
                  </a:lnTo>
                  <a:lnTo>
                    <a:pt x="702" y="32"/>
                  </a:lnTo>
                  <a:lnTo>
                    <a:pt x="702" y="32"/>
                  </a:lnTo>
                  <a:lnTo>
                    <a:pt x="702" y="32"/>
                  </a:lnTo>
                  <a:lnTo>
                    <a:pt x="702" y="33"/>
                  </a:lnTo>
                  <a:lnTo>
                    <a:pt x="700" y="33"/>
                  </a:lnTo>
                  <a:lnTo>
                    <a:pt x="700" y="33"/>
                  </a:lnTo>
                  <a:lnTo>
                    <a:pt x="700" y="33"/>
                  </a:lnTo>
                  <a:lnTo>
                    <a:pt x="699" y="33"/>
                  </a:lnTo>
                  <a:lnTo>
                    <a:pt x="699" y="32"/>
                  </a:lnTo>
                  <a:lnTo>
                    <a:pt x="699" y="32"/>
                  </a:lnTo>
                  <a:lnTo>
                    <a:pt x="699" y="30"/>
                  </a:lnTo>
                  <a:lnTo>
                    <a:pt x="699" y="30"/>
                  </a:lnTo>
                  <a:lnTo>
                    <a:pt x="697" y="30"/>
                  </a:lnTo>
                  <a:lnTo>
                    <a:pt x="697" y="32"/>
                  </a:lnTo>
                  <a:lnTo>
                    <a:pt x="696" y="32"/>
                  </a:lnTo>
                  <a:lnTo>
                    <a:pt x="696" y="32"/>
                  </a:lnTo>
                  <a:lnTo>
                    <a:pt x="696" y="32"/>
                  </a:lnTo>
                  <a:lnTo>
                    <a:pt x="696" y="30"/>
                  </a:lnTo>
                  <a:lnTo>
                    <a:pt x="696" y="30"/>
                  </a:lnTo>
                  <a:lnTo>
                    <a:pt x="697" y="30"/>
                  </a:lnTo>
                  <a:lnTo>
                    <a:pt x="697" y="30"/>
                  </a:lnTo>
                  <a:lnTo>
                    <a:pt x="697" y="30"/>
                  </a:lnTo>
                  <a:lnTo>
                    <a:pt x="699" y="28"/>
                  </a:lnTo>
                  <a:lnTo>
                    <a:pt x="699" y="28"/>
                  </a:lnTo>
                  <a:lnTo>
                    <a:pt x="699" y="28"/>
                  </a:lnTo>
                  <a:lnTo>
                    <a:pt x="699" y="28"/>
                  </a:lnTo>
                  <a:lnTo>
                    <a:pt x="699" y="28"/>
                  </a:lnTo>
                  <a:lnTo>
                    <a:pt x="697" y="28"/>
                  </a:lnTo>
                  <a:lnTo>
                    <a:pt x="697" y="28"/>
                  </a:lnTo>
                  <a:lnTo>
                    <a:pt x="697" y="27"/>
                  </a:lnTo>
                  <a:lnTo>
                    <a:pt x="699" y="27"/>
                  </a:lnTo>
                  <a:close/>
                  <a:moveTo>
                    <a:pt x="1799" y="27"/>
                  </a:moveTo>
                  <a:lnTo>
                    <a:pt x="1799" y="27"/>
                  </a:lnTo>
                  <a:lnTo>
                    <a:pt x="1799" y="30"/>
                  </a:lnTo>
                  <a:lnTo>
                    <a:pt x="1799" y="30"/>
                  </a:lnTo>
                  <a:lnTo>
                    <a:pt x="1801" y="32"/>
                  </a:lnTo>
                  <a:lnTo>
                    <a:pt x="1802" y="32"/>
                  </a:lnTo>
                  <a:lnTo>
                    <a:pt x="1804" y="32"/>
                  </a:lnTo>
                  <a:lnTo>
                    <a:pt x="1804" y="32"/>
                  </a:lnTo>
                  <a:lnTo>
                    <a:pt x="1802" y="33"/>
                  </a:lnTo>
                  <a:lnTo>
                    <a:pt x="1802" y="33"/>
                  </a:lnTo>
                  <a:lnTo>
                    <a:pt x="1802" y="35"/>
                  </a:lnTo>
                  <a:lnTo>
                    <a:pt x="1802" y="35"/>
                  </a:lnTo>
                  <a:lnTo>
                    <a:pt x="1804" y="35"/>
                  </a:lnTo>
                  <a:lnTo>
                    <a:pt x="1806" y="36"/>
                  </a:lnTo>
                  <a:lnTo>
                    <a:pt x="1807" y="36"/>
                  </a:lnTo>
                  <a:lnTo>
                    <a:pt x="1807" y="38"/>
                  </a:lnTo>
                  <a:lnTo>
                    <a:pt x="1806" y="39"/>
                  </a:lnTo>
                  <a:lnTo>
                    <a:pt x="1801" y="43"/>
                  </a:lnTo>
                  <a:lnTo>
                    <a:pt x="1799" y="43"/>
                  </a:lnTo>
                  <a:lnTo>
                    <a:pt x="1795" y="41"/>
                  </a:lnTo>
                  <a:lnTo>
                    <a:pt x="1795" y="41"/>
                  </a:lnTo>
                  <a:lnTo>
                    <a:pt x="1795" y="39"/>
                  </a:lnTo>
                  <a:lnTo>
                    <a:pt x="1795" y="39"/>
                  </a:lnTo>
                  <a:lnTo>
                    <a:pt x="1795" y="39"/>
                  </a:lnTo>
                  <a:lnTo>
                    <a:pt x="1795" y="38"/>
                  </a:lnTo>
                  <a:lnTo>
                    <a:pt x="1795" y="36"/>
                  </a:lnTo>
                  <a:lnTo>
                    <a:pt x="1795" y="36"/>
                  </a:lnTo>
                  <a:lnTo>
                    <a:pt x="1796" y="36"/>
                  </a:lnTo>
                  <a:lnTo>
                    <a:pt x="1798" y="35"/>
                  </a:lnTo>
                  <a:lnTo>
                    <a:pt x="1798" y="33"/>
                  </a:lnTo>
                  <a:lnTo>
                    <a:pt x="1796" y="33"/>
                  </a:lnTo>
                  <a:lnTo>
                    <a:pt x="1796" y="32"/>
                  </a:lnTo>
                  <a:lnTo>
                    <a:pt x="1795" y="30"/>
                  </a:lnTo>
                  <a:lnTo>
                    <a:pt x="1795" y="30"/>
                  </a:lnTo>
                  <a:lnTo>
                    <a:pt x="1796" y="28"/>
                  </a:lnTo>
                  <a:lnTo>
                    <a:pt x="1798" y="28"/>
                  </a:lnTo>
                  <a:lnTo>
                    <a:pt x="1799" y="27"/>
                  </a:lnTo>
                  <a:close/>
                  <a:moveTo>
                    <a:pt x="2872" y="25"/>
                  </a:moveTo>
                  <a:lnTo>
                    <a:pt x="2873" y="25"/>
                  </a:lnTo>
                  <a:lnTo>
                    <a:pt x="2873" y="25"/>
                  </a:lnTo>
                  <a:lnTo>
                    <a:pt x="2875" y="27"/>
                  </a:lnTo>
                  <a:lnTo>
                    <a:pt x="2875" y="27"/>
                  </a:lnTo>
                  <a:lnTo>
                    <a:pt x="2875" y="28"/>
                  </a:lnTo>
                  <a:lnTo>
                    <a:pt x="2875" y="28"/>
                  </a:lnTo>
                  <a:lnTo>
                    <a:pt x="2875" y="28"/>
                  </a:lnTo>
                  <a:lnTo>
                    <a:pt x="2875" y="30"/>
                  </a:lnTo>
                  <a:lnTo>
                    <a:pt x="2875" y="30"/>
                  </a:lnTo>
                  <a:lnTo>
                    <a:pt x="2875" y="30"/>
                  </a:lnTo>
                  <a:lnTo>
                    <a:pt x="2875" y="32"/>
                  </a:lnTo>
                  <a:lnTo>
                    <a:pt x="2875" y="32"/>
                  </a:lnTo>
                  <a:lnTo>
                    <a:pt x="2873" y="32"/>
                  </a:lnTo>
                  <a:lnTo>
                    <a:pt x="2873" y="32"/>
                  </a:lnTo>
                  <a:lnTo>
                    <a:pt x="2872" y="32"/>
                  </a:lnTo>
                  <a:lnTo>
                    <a:pt x="2870" y="30"/>
                  </a:lnTo>
                  <a:lnTo>
                    <a:pt x="2870" y="30"/>
                  </a:lnTo>
                  <a:lnTo>
                    <a:pt x="2870" y="28"/>
                  </a:lnTo>
                  <a:lnTo>
                    <a:pt x="2870" y="28"/>
                  </a:lnTo>
                  <a:lnTo>
                    <a:pt x="2870" y="27"/>
                  </a:lnTo>
                  <a:lnTo>
                    <a:pt x="2870" y="27"/>
                  </a:lnTo>
                  <a:lnTo>
                    <a:pt x="2870" y="27"/>
                  </a:lnTo>
                  <a:lnTo>
                    <a:pt x="2872" y="25"/>
                  </a:lnTo>
                  <a:close/>
                  <a:moveTo>
                    <a:pt x="268" y="25"/>
                  </a:moveTo>
                  <a:lnTo>
                    <a:pt x="271" y="27"/>
                  </a:lnTo>
                  <a:lnTo>
                    <a:pt x="275" y="27"/>
                  </a:lnTo>
                  <a:lnTo>
                    <a:pt x="278" y="28"/>
                  </a:lnTo>
                  <a:lnTo>
                    <a:pt x="279" y="30"/>
                  </a:lnTo>
                  <a:lnTo>
                    <a:pt x="279" y="30"/>
                  </a:lnTo>
                  <a:lnTo>
                    <a:pt x="281" y="30"/>
                  </a:lnTo>
                  <a:lnTo>
                    <a:pt x="281" y="30"/>
                  </a:lnTo>
                  <a:lnTo>
                    <a:pt x="281" y="30"/>
                  </a:lnTo>
                  <a:lnTo>
                    <a:pt x="281" y="32"/>
                  </a:lnTo>
                  <a:lnTo>
                    <a:pt x="281" y="36"/>
                  </a:lnTo>
                  <a:lnTo>
                    <a:pt x="281" y="38"/>
                  </a:lnTo>
                  <a:lnTo>
                    <a:pt x="281" y="38"/>
                  </a:lnTo>
                  <a:lnTo>
                    <a:pt x="281" y="39"/>
                  </a:lnTo>
                  <a:lnTo>
                    <a:pt x="279" y="43"/>
                  </a:lnTo>
                  <a:lnTo>
                    <a:pt x="279" y="44"/>
                  </a:lnTo>
                  <a:lnTo>
                    <a:pt x="279" y="46"/>
                  </a:lnTo>
                  <a:lnTo>
                    <a:pt x="279" y="47"/>
                  </a:lnTo>
                  <a:lnTo>
                    <a:pt x="279" y="47"/>
                  </a:lnTo>
                  <a:lnTo>
                    <a:pt x="279" y="49"/>
                  </a:lnTo>
                  <a:lnTo>
                    <a:pt x="279" y="49"/>
                  </a:lnTo>
                  <a:lnTo>
                    <a:pt x="279" y="50"/>
                  </a:lnTo>
                  <a:lnTo>
                    <a:pt x="279" y="50"/>
                  </a:lnTo>
                  <a:lnTo>
                    <a:pt x="279" y="52"/>
                  </a:lnTo>
                  <a:lnTo>
                    <a:pt x="279" y="52"/>
                  </a:lnTo>
                  <a:lnTo>
                    <a:pt x="281" y="50"/>
                  </a:lnTo>
                  <a:lnTo>
                    <a:pt x="281" y="50"/>
                  </a:lnTo>
                  <a:lnTo>
                    <a:pt x="281" y="54"/>
                  </a:lnTo>
                  <a:lnTo>
                    <a:pt x="282" y="54"/>
                  </a:lnTo>
                  <a:lnTo>
                    <a:pt x="281" y="55"/>
                  </a:lnTo>
                  <a:lnTo>
                    <a:pt x="281" y="55"/>
                  </a:lnTo>
                  <a:lnTo>
                    <a:pt x="281" y="55"/>
                  </a:lnTo>
                  <a:lnTo>
                    <a:pt x="279" y="55"/>
                  </a:lnTo>
                  <a:lnTo>
                    <a:pt x="278" y="55"/>
                  </a:lnTo>
                  <a:lnTo>
                    <a:pt x="278" y="54"/>
                  </a:lnTo>
                  <a:lnTo>
                    <a:pt x="276" y="52"/>
                  </a:lnTo>
                  <a:lnTo>
                    <a:pt x="278" y="50"/>
                  </a:lnTo>
                  <a:lnTo>
                    <a:pt x="276" y="47"/>
                  </a:lnTo>
                  <a:lnTo>
                    <a:pt x="276" y="47"/>
                  </a:lnTo>
                  <a:lnTo>
                    <a:pt x="276" y="47"/>
                  </a:lnTo>
                  <a:lnTo>
                    <a:pt x="276" y="47"/>
                  </a:lnTo>
                  <a:lnTo>
                    <a:pt x="276" y="52"/>
                  </a:lnTo>
                  <a:lnTo>
                    <a:pt x="276" y="52"/>
                  </a:lnTo>
                  <a:lnTo>
                    <a:pt x="276" y="54"/>
                  </a:lnTo>
                  <a:lnTo>
                    <a:pt x="276" y="54"/>
                  </a:lnTo>
                  <a:lnTo>
                    <a:pt x="276" y="52"/>
                  </a:lnTo>
                  <a:lnTo>
                    <a:pt x="275" y="50"/>
                  </a:lnTo>
                  <a:lnTo>
                    <a:pt x="275" y="46"/>
                  </a:lnTo>
                  <a:lnTo>
                    <a:pt x="275" y="43"/>
                  </a:lnTo>
                  <a:lnTo>
                    <a:pt x="275" y="41"/>
                  </a:lnTo>
                  <a:lnTo>
                    <a:pt x="275" y="41"/>
                  </a:lnTo>
                  <a:lnTo>
                    <a:pt x="276" y="39"/>
                  </a:lnTo>
                  <a:lnTo>
                    <a:pt x="276" y="36"/>
                  </a:lnTo>
                  <a:lnTo>
                    <a:pt x="276" y="35"/>
                  </a:lnTo>
                  <a:lnTo>
                    <a:pt x="275" y="33"/>
                  </a:lnTo>
                  <a:lnTo>
                    <a:pt x="275" y="32"/>
                  </a:lnTo>
                  <a:lnTo>
                    <a:pt x="273" y="32"/>
                  </a:lnTo>
                  <a:lnTo>
                    <a:pt x="273" y="30"/>
                  </a:lnTo>
                  <a:lnTo>
                    <a:pt x="271" y="32"/>
                  </a:lnTo>
                  <a:lnTo>
                    <a:pt x="271" y="32"/>
                  </a:lnTo>
                  <a:lnTo>
                    <a:pt x="271" y="32"/>
                  </a:lnTo>
                  <a:lnTo>
                    <a:pt x="271" y="32"/>
                  </a:lnTo>
                  <a:lnTo>
                    <a:pt x="271" y="33"/>
                  </a:lnTo>
                  <a:lnTo>
                    <a:pt x="273" y="35"/>
                  </a:lnTo>
                  <a:lnTo>
                    <a:pt x="273" y="36"/>
                  </a:lnTo>
                  <a:lnTo>
                    <a:pt x="273" y="36"/>
                  </a:lnTo>
                  <a:lnTo>
                    <a:pt x="271" y="35"/>
                  </a:lnTo>
                  <a:lnTo>
                    <a:pt x="271" y="35"/>
                  </a:lnTo>
                  <a:lnTo>
                    <a:pt x="271" y="33"/>
                  </a:lnTo>
                  <a:lnTo>
                    <a:pt x="270" y="33"/>
                  </a:lnTo>
                  <a:lnTo>
                    <a:pt x="270" y="30"/>
                  </a:lnTo>
                  <a:lnTo>
                    <a:pt x="270" y="28"/>
                  </a:lnTo>
                  <a:lnTo>
                    <a:pt x="268" y="28"/>
                  </a:lnTo>
                  <a:lnTo>
                    <a:pt x="268" y="28"/>
                  </a:lnTo>
                  <a:lnTo>
                    <a:pt x="268" y="28"/>
                  </a:lnTo>
                  <a:lnTo>
                    <a:pt x="267" y="28"/>
                  </a:lnTo>
                  <a:lnTo>
                    <a:pt x="267" y="28"/>
                  </a:lnTo>
                  <a:lnTo>
                    <a:pt x="267" y="30"/>
                  </a:lnTo>
                  <a:lnTo>
                    <a:pt x="267" y="33"/>
                  </a:lnTo>
                  <a:lnTo>
                    <a:pt x="265" y="33"/>
                  </a:lnTo>
                  <a:lnTo>
                    <a:pt x="263" y="33"/>
                  </a:lnTo>
                  <a:lnTo>
                    <a:pt x="263" y="33"/>
                  </a:lnTo>
                  <a:lnTo>
                    <a:pt x="263" y="32"/>
                  </a:lnTo>
                  <a:lnTo>
                    <a:pt x="263" y="32"/>
                  </a:lnTo>
                  <a:lnTo>
                    <a:pt x="263" y="32"/>
                  </a:lnTo>
                  <a:lnTo>
                    <a:pt x="262" y="32"/>
                  </a:lnTo>
                  <a:lnTo>
                    <a:pt x="262" y="30"/>
                  </a:lnTo>
                  <a:lnTo>
                    <a:pt x="262" y="30"/>
                  </a:lnTo>
                  <a:lnTo>
                    <a:pt x="262" y="28"/>
                  </a:lnTo>
                  <a:lnTo>
                    <a:pt x="262" y="28"/>
                  </a:lnTo>
                  <a:lnTo>
                    <a:pt x="260" y="27"/>
                  </a:lnTo>
                  <a:lnTo>
                    <a:pt x="260" y="27"/>
                  </a:lnTo>
                  <a:lnTo>
                    <a:pt x="260" y="25"/>
                  </a:lnTo>
                  <a:lnTo>
                    <a:pt x="262" y="25"/>
                  </a:lnTo>
                  <a:lnTo>
                    <a:pt x="263" y="27"/>
                  </a:lnTo>
                  <a:lnTo>
                    <a:pt x="265" y="27"/>
                  </a:lnTo>
                  <a:lnTo>
                    <a:pt x="265" y="27"/>
                  </a:lnTo>
                  <a:lnTo>
                    <a:pt x="267" y="25"/>
                  </a:lnTo>
                  <a:lnTo>
                    <a:pt x="268" y="25"/>
                  </a:lnTo>
                  <a:lnTo>
                    <a:pt x="268" y="25"/>
                  </a:lnTo>
                  <a:lnTo>
                    <a:pt x="268" y="25"/>
                  </a:lnTo>
                  <a:close/>
                  <a:moveTo>
                    <a:pt x="2780" y="20"/>
                  </a:moveTo>
                  <a:lnTo>
                    <a:pt x="2782" y="20"/>
                  </a:lnTo>
                  <a:lnTo>
                    <a:pt x="2783" y="20"/>
                  </a:lnTo>
                  <a:lnTo>
                    <a:pt x="2783" y="22"/>
                  </a:lnTo>
                  <a:lnTo>
                    <a:pt x="2783" y="24"/>
                  </a:lnTo>
                  <a:lnTo>
                    <a:pt x="2783" y="25"/>
                  </a:lnTo>
                  <a:lnTo>
                    <a:pt x="2783" y="27"/>
                  </a:lnTo>
                  <a:lnTo>
                    <a:pt x="2783" y="27"/>
                  </a:lnTo>
                  <a:lnTo>
                    <a:pt x="2783" y="27"/>
                  </a:lnTo>
                  <a:lnTo>
                    <a:pt x="2783" y="27"/>
                  </a:lnTo>
                  <a:lnTo>
                    <a:pt x="2782" y="25"/>
                  </a:lnTo>
                  <a:lnTo>
                    <a:pt x="2780" y="24"/>
                  </a:lnTo>
                  <a:lnTo>
                    <a:pt x="2779" y="24"/>
                  </a:lnTo>
                  <a:lnTo>
                    <a:pt x="2777" y="24"/>
                  </a:lnTo>
                  <a:lnTo>
                    <a:pt x="2777" y="24"/>
                  </a:lnTo>
                  <a:lnTo>
                    <a:pt x="2775" y="24"/>
                  </a:lnTo>
                  <a:lnTo>
                    <a:pt x="2775" y="22"/>
                  </a:lnTo>
                  <a:lnTo>
                    <a:pt x="2777" y="22"/>
                  </a:lnTo>
                  <a:lnTo>
                    <a:pt x="2777" y="22"/>
                  </a:lnTo>
                  <a:lnTo>
                    <a:pt x="2777" y="20"/>
                  </a:lnTo>
                  <a:lnTo>
                    <a:pt x="2777" y="20"/>
                  </a:lnTo>
                  <a:lnTo>
                    <a:pt x="2779" y="20"/>
                  </a:lnTo>
                  <a:lnTo>
                    <a:pt x="2780" y="20"/>
                  </a:lnTo>
                  <a:close/>
                  <a:moveTo>
                    <a:pt x="3280" y="20"/>
                  </a:moveTo>
                  <a:lnTo>
                    <a:pt x="3277" y="22"/>
                  </a:lnTo>
                  <a:lnTo>
                    <a:pt x="3274" y="24"/>
                  </a:lnTo>
                  <a:lnTo>
                    <a:pt x="3271" y="25"/>
                  </a:lnTo>
                  <a:lnTo>
                    <a:pt x="3269" y="27"/>
                  </a:lnTo>
                  <a:lnTo>
                    <a:pt x="3267" y="27"/>
                  </a:lnTo>
                  <a:lnTo>
                    <a:pt x="3267" y="28"/>
                  </a:lnTo>
                  <a:lnTo>
                    <a:pt x="3274" y="27"/>
                  </a:lnTo>
                  <a:lnTo>
                    <a:pt x="3275" y="27"/>
                  </a:lnTo>
                  <a:lnTo>
                    <a:pt x="3278" y="24"/>
                  </a:lnTo>
                  <a:lnTo>
                    <a:pt x="3280" y="24"/>
                  </a:lnTo>
                  <a:lnTo>
                    <a:pt x="3280" y="20"/>
                  </a:lnTo>
                  <a:lnTo>
                    <a:pt x="3280" y="20"/>
                  </a:lnTo>
                  <a:close/>
                  <a:moveTo>
                    <a:pt x="615" y="19"/>
                  </a:moveTo>
                  <a:lnTo>
                    <a:pt x="615" y="19"/>
                  </a:lnTo>
                  <a:lnTo>
                    <a:pt x="617" y="20"/>
                  </a:lnTo>
                  <a:lnTo>
                    <a:pt x="615" y="20"/>
                  </a:lnTo>
                  <a:lnTo>
                    <a:pt x="614" y="20"/>
                  </a:lnTo>
                  <a:lnTo>
                    <a:pt x="614" y="22"/>
                  </a:lnTo>
                  <a:lnTo>
                    <a:pt x="614" y="22"/>
                  </a:lnTo>
                  <a:lnTo>
                    <a:pt x="614" y="22"/>
                  </a:lnTo>
                  <a:lnTo>
                    <a:pt x="614" y="22"/>
                  </a:lnTo>
                  <a:lnTo>
                    <a:pt x="615" y="22"/>
                  </a:lnTo>
                  <a:lnTo>
                    <a:pt x="614" y="24"/>
                  </a:lnTo>
                  <a:lnTo>
                    <a:pt x="614" y="24"/>
                  </a:lnTo>
                  <a:lnTo>
                    <a:pt x="614" y="24"/>
                  </a:lnTo>
                  <a:lnTo>
                    <a:pt x="614" y="24"/>
                  </a:lnTo>
                  <a:lnTo>
                    <a:pt x="614" y="25"/>
                  </a:lnTo>
                  <a:lnTo>
                    <a:pt x="614" y="25"/>
                  </a:lnTo>
                  <a:lnTo>
                    <a:pt x="612" y="25"/>
                  </a:lnTo>
                  <a:lnTo>
                    <a:pt x="610" y="27"/>
                  </a:lnTo>
                  <a:lnTo>
                    <a:pt x="610" y="27"/>
                  </a:lnTo>
                  <a:lnTo>
                    <a:pt x="612" y="28"/>
                  </a:lnTo>
                  <a:lnTo>
                    <a:pt x="610" y="28"/>
                  </a:lnTo>
                  <a:lnTo>
                    <a:pt x="610" y="28"/>
                  </a:lnTo>
                  <a:lnTo>
                    <a:pt x="609" y="25"/>
                  </a:lnTo>
                  <a:lnTo>
                    <a:pt x="610" y="25"/>
                  </a:lnTo>
                  <a:lnTo>
                    <a:pt x="610" y="24"/>
                  </a:lnTo>
                  <a:lnTo>
                    <a:pt x="610" y="24"/>
                  </a:lnTo>
                  <a:lnTo>
                    <a:pt x="610" y="22"/>
                  </a:lnTo>
                  <a:lnTo>
                    <a:pt x="610" y="22"/>
                  </a:lnTo>
                  <a:lnTo>
                    <a:pt x="610" y="22"/>
                  </a:lnTo>
                  <a:lnTo>
                    <a:pt x="610" y="20"/>
                  </a:lnTo>
                  <a:lnTo>
                    <a:pt x="612" y="19"/>
                  </a:lnTo>
                  <a:lnTo>
                    <a:pt x="614" y="19"/>
                  </a:lnTo>
                  <a:lnTo>
                    <a:pt x="614" y="20"/>
                  </a:lnTo>
                  <a:lnTo>
                    <a:pt x="614" y="20"/>
                  </a:lnTo>
                  <a:lnTo>
                    <a:pt x="614" y="19"/>
                  </a:lnTo>
                  <a:lnTo>
                    <a:pt x="615" y="19"/>
                  </a:lnTo>
                  <a:close/>
                  <a:moveTo>
                    <a:pt x="3744" y="17"/>
                  </a:moveTo>
                  <a:lnTo>
                    <a:pt x="3745" y="17"/>
                  </a:lnTo>
                  <a:lnTo>
                    <a:pt x="3744" y="19"/>
                  </a:lnTo>
                  <a:lnTo>
                    <a:pt x="3744" y="20"/>
                  </a:lnTo>
                  <a:lnTo>
                    <a:pt x="3744" y="20"/>
                  </a:lnTo>
                  <a:lnTo>
                    <a:pt x="3744" y="22"/>
                  </a:lnTo>
                  <a:lnTo>
                    <a:pt x="3742" y="22"/>
                  </a:lnTo>
                  <a:lnTo>
                    <a:pt x="3740" y="20"/>
                  </a:lnTo>
                  <a:lnTo>
                    <a:pt x="3740" y="19"/>
                  </a:lnTo>
                  <a:lnTo>
                    <a:pt x="3742" y="17"/>
                  </a:lnTo>
                  <a:lnTo>
                    <a:pt x="3744" y="17"/>
                  </a:lnTo>
                  <a:close/>
                  <a:moveTo>
                    <a:pt x="696" y="16"/>
                  </a:moveTo>
                  <a:lnTo>
                    <a:pt x="696" y="17"/>
                  </a:lnTo>
                  <a:lnTo>
                    <a:pt x="697" y="17"/>
                  </a:lnTo>
                  <a:lnTo>
                    <a:pt x="696" y="19"/>
                  </a:lnTo>
                  <a:lnTo>
                    <a:pt x="697" y="19"/>
                  </a:lnTo>
                  <a:lnTo>
                    <a:pt x="697" y="19"/>
                  </a:lnTo>
                  <a:lnTo>
                    <a:pt x="697" y="20"/>
                  </a:lnTo>
                  <a:lnTo>
                    <a:pt x="697" y="20"/>
                  </a:lnTo>
                  <a:lnTo>
                    <a:pt x="696" y="20"/>
                  </a:lnTo>
                  <a:lnTo>
                    <a:pt x="694" y="19"/>
                  </a:lnTo>
                  <a:lnTo>
                    <a:pt x="694" y="17"/>
                  </a:lnTo>
                  <a:lnTo>
                    <a:pt x="694" y="17"/>
                  </a:lnTo>
                  <a:lnTo>
                    <a:pt x="696" y="16"/>
                  </a:lnTo>
                  <a:close/>
                  <a:moveTo>
                    <a:pt x="421" y="11"/>
                  </a:moveTo>
                  <a:lnTo>
                    <a:pt x="421" y="11"/>
                  </a:lnTo>
                  <a:lnTo>
                    <a:pt x="423" y="11"/>
                  </a:lnTo>
                  <a:lnTo>
                    <a:pt x="423" y="13"/>
                  </a:lnTo>
                  <a:lnTo>
                    <a:pt x="424" y="13"/>
                  </a:lnTo>
                  <a:lnTo>
                    <a:pt x="426" y="13"/>
                  </a:lnTo>
                  <a:lnTo>
                    <a:pt x="426" y="14"/>
                  </a:lnTo>
                  <a:lnTo>
                    <a:pt x="423" y="14"/>
                  </a:lnTo>
                  <a:lnTo>
                    <a:pt x="421" y="14"/>
                  </a:lnTo>
                  <a:lnTo>
                    <a:pt x="420" y="14"/>
                  </a:lnTo>
                  <a:lnTo>
                    <a:pt x="420" y="14"/>
                  </a:lnTo>
                  <a:lnTo>
                    <a:pt x="418" y="14"/>
                  </a:lnTo>
                  <a:lnTo>
                    <a:pt x="416" y="13"/>
                  </a:lnTo>
                  <a:lnTo>
                    <a:pt x="415" y="13"/>
                  </a:lnTo>
                  <a:lnTo>
                    <a:pt x="416" y="13"/>
                  </a:lnTo>
                  <a:lnTo>
                    <a:pt x="416" y="11"/>
                  </a:lnTo>
                  <a:lnTo>
                    <a:pt x="416" y="11"/>
                  </a:lnTo>
                  <a:lnTo>
                    <a:pt x="416" y="11"/>
                  </a:lnTo>
                  <a:lnTo>
                    <a:pt x="418" y="11"/>
                  </a:lnTo>
                  <a:lnTo>
                    <a:pt x="418" y="11"/>
                  </a:lnTo>
                  <a:lnTo>
                    <a:pt x="418" y="11"/>
                  </a:lnTo>
                  <a:lnTo>
                    <a:pt x="418" y="11"/>
                  </a:lnTo>
                  <a:lnTo>
                    <a:pt x="420" y="11"/>
                  </a:lnTo>
                  <a:lnTo>
                    <a:pt x="420" y="11"/>
                  </a:lnTo>
                  <a:lnTo>
                    <a:pt x="421" y="11"/>
                  </a:lnTo>
                  <a:close/>
                  <a:moveTo>
                    <a:pt x="352" y="9"/>
                  </a:moveTo>
                  <a:lnTo>
                    <a:pt x="353" y="9"/>
                  </a:lnTo>
                  <a:lnTo>
                    <a:pt x="355" y="9"/>
                  </a:lnTo>
                  <a:lnTo>
                    <a:pt x="353" y="9"/>
                  </a:lnTo>
                  <a:lnTo>
                    <a:pt x="353" y="9"/>
                  </a:lnTo>
                  <a:lnTo>
                    <a:pt x="353" y="11"/>
                  </a:lnTo>
                  <a:lnTo>
                    <a:pt x="353" y="11"/>
                  </a:lnTo>
                  <a:lnTo>
                    <a:pt x="355" y="11"/>
                  </a:lnTo>
                  <a:lnTo>
                    <a:pt x="357" y="11"/>
                  </a:lnTo>
                  <a:lnTo>
                    <a:pt x="358" y="11"/>
                  </a:lnTo>
                  <a:lnTo>
                    <a:pt x="360" y="11"/>
                  </a:lnTo>
                  <a:lnTo>
                    <a:pt x="361" y="11"/>
                  </a:lnTo>
                  <a:lnTo>
                    <a:pt x="363" y="11"/>
                  </a:lnTo>
                  <a:lnTo>
                    <a:pt x="363" y="11"/>
                  </a:lnTo>
                  <a:lnTo>
                    <a:pt x="363" y="13"/>
                  </a:lnTo>
                  <a:lnTo>
                    <a:pt x="361" y="13"/>
                  </a:lnTo>
                  <a:lnTo>
                    <a:pt x="360" y="14"/>
                  </a:lnTo>
                  <a:lnTo>
                    <a:pt x="360" y="14"/>
                  </a:lnTo>
                  <a:lnTo>
                    <a:pt x="358" y="14"/>
                  </a:lnTo>
                  <a:lnTo>
                    <a:pt x="357" y="14"/>
                  </a:lnTo>
                  <a:lnTo>
                    <a:pt x="355" y="14"/>
                  </a:lnTo>
                  <a:lnTo>
                    <a:pt x="355" y="14"/>
                  </a:lnTo>
                  <a:lnTo>
                    <a:pt x="353" y="14"/>
                  </a:lnTo>
                  <a:lnTo>
                    <a:pt x="350" y="13"/>
                  </a:lnTo>
                  <a:lnTo>
                    <a:pt x="349" y="13"/>
                  </a:lnTo>
                  <a:lnTo>
                    <a:pt x="349" y="11"/>
                  </a:lnTo>
                  <a:lnTo>
                    <a:pt x="349" y="11"/>
                  </a:lnTo>
                  <a:lnTo>
                    <a:pt x="349" y="9"/>
                  </a:lnTo>
                  <a:lnTo>
                    <a:pt x="350" y="9"/>
                  </a:lnTo>
                  <a:lnTo>
                    <a:pt x="350" y="9"/>
                  </a:lnTo>
                  <a:lnTo>
                    <a:pt x="350" y="9"/>
                  </a:lnTo>
                  <a:lnTo>
                    <a:pt x="352" y="9"/>
                  </a:lnTo>
                  <a:close/>
                  <a:moveTo>
                    <a:pt x="724" y="8"/>
                  </a:moveTo>
                  <a:lnTo>
                    <a:pt x="724" y="8"/>
                  </a:lnTo>
                  <a:lnTo>
                    <a:pt x="726" y="8"/>
                  </a:lnTo>
                  <a:lnTo>
                    <a:pt x="726" y="9"/>
                  </a:lnTo>
                  <a:lnTo>
                    <a:pt x="726" y="9"/>
                  </a:lnTo>
                  <a:lnTo>
                    <a:pt x="727" y="11"/>
                  </a:lnTo>
                  <a:lnTo>
                    <a:pt x="729" y="11"/>
                  </a:lnTo>
                  <a:lnTo>
                    <a:pt x="729" y="13"/>
                  </a:lnTo>
                  <a:lnTo>
                    <a:pt x="729" y="13"/>
                  </a:lnTo>
                  <a:lnTo>
                    <a:pt x="729" y="13"/>
                  </a:lnTo>
                  <a:lnTo>
                    <a:pt x="729" y="14"/>
                  </a:lnTo>
                  <a:lnTo>
                    <a:pt x="729" y="16"/>
                  </a:lnTo>
                  <a:lnTo>
                    <a:pt x="729" y="17"/>
                  </a:lnTo>
                  <a:lnTo>
                    <a:pt x="727" y="17"/>
                  </a:lnTo>
                  <a:lnTo>
                    <a:pt x="727" y="16"/>
                  </a:lnTo>
                  <a:lnTo>
                    <a:pt x="726" y="17"/>
                  </a:lnTo>
                  <a:lnTo>
                    <a:pt x="726" y="17"/>
                  </a:lnTo>
                  <a:lnTo>
                    <a:pt x="726" y="19"/>
                  </a:lnTo>
                  <a:lnTo>
                    <a:pt x="726" y="19"/>
                  </a:lnTo>
                  <a:lnTo>
                    <a:pt x="724" y="19"/>
                  </a:lnTo>
                  <a:lnTo>
                    <a:pt x="724" y="20"/>
                  </a:lnTo>
                  <a:lnTo>
                    <a:pt x="722" y="19"/>
                  </a:lnTo>
                  <a:lnTo>
                    <a:pt x="724" y="19"/>
                  </a:lnTo>
                  <a:lnTo>
                    <a:pt x="724" y="17"/>
                  </a:lnTo>
                  <a:lnTo>
                    <a:pt x="726" y="16"/>
                  </a:lnTo>
                  <a:lnTo>
                    <a:pt x="726" y="16"/>
                  </a:lnTo>
                  <a:lnTo>
                    <a:pt x="727" y="14"/>
                  </a:lnTo>
                  <a:lnTo>
                    <a:pt x="727" y="14"/>
                  </a:lnTo>
                  <a:lnTo>
                    <a:pt x="726" y="14"/>
                  </a:lnTo>
                  <a:lnTo>
                    <a:pt x="727" y="13"/>
                  </a:lnTo>
                  <a:lnTo>
                    <a:pt x="727" y="13"/>
                  </a:lnTo>
                  <a:lnTo>
                    <a:pt x="727" y="13"/>
                  </a:lnTo>
                  <a:lnTo>
                    <a:pt x="727" y="13"/>
                  </a:lnTo>
                  <a:lnTo>
                    <a:pt x="727" y="11"/>
                  </a:lnTo>
                  <a:lnTo>
                    <a:pt x="726" y="11"/>
                  </a:lnTo>
                  <a:lnTo>
                    <a:pt x="726" y="11"/>
                  </a:lnTo>
                  <a:lnTo>
                    <a:pt x="724" y="9"/>
                  </a:lnTo>
                  <a:lnTo>
                    <a:pt x="724" y="9"/>
                  </a:lnTo>
                  <a:lnTo>
                    <a:pt x="721" y="9"/>
                  </a:lnTo>
                  <a:lnTo>
                    <a:pt x="721" y="9"/>
                  </a:lnTo>
                  <a:lnTo>
                    <a:pt x="721" y="9"/>
                  </a:lnTo>
                  <a:lnTo>
                    <a:pt x="721" y="9"/>
                  </a:lnTo>
                  <a:lnTo>
                    <a:pt x="722" y="9"/>
                  </a:lnTo>
                  <a:lnTo>
                    <a:pt x="722" y="8"/>
                  </a:lnTo>
                  <a:lnTo>
                    <a:pt x="722" y="8"/>
                  </a:lnTo>
                  <a:lnTo>
                    <a:pt x="722" y="8"/>
                  </a:lnTo>
                  <a:lnTo>
                    <a:pt x="722" y="8"/>
                  </a:lnTo>
                  <a:lnTo>
                    <a:pt x="724" y="8"/>
                  </a:lnTo>
                  <a:lnTo>
                    <a:pt x="724" y="8"/>
                  </a:lnTo>
                  <a:lnTo>
                    <a:pt x="724" y="8"/>
                  </a:lnTo>
                  <a:close/>
                  <a:moveTo>
                    <a:pt x="618" y="5"/>
                  </a:moveTo>
                  <a:lnTo>
                    <a:pt x="618" y="5"/>
                  </a:lnTo>
                  <a:lnTo>
                    <a:pt x="620" y="6"/>
                  </a:lnTo>
                  <a:lnTo>
                    <a:pt x="620" y="6"/>
                  </a:lnTo>
                  <a:lnTo>
                    <a:pt x="620" y="5"/>
                  </a:lnTo>
                  <a:lnTo>
                    <a:pt x="621" y="6"/>
                  </a:lnTo>
                  <a:lnTo>
                    <a:pt x="621" y="6"/>
                  </a:lnTo>
                  <a:lnTo>
                    <a:pt x="621" y="6"/>
                  </a:lnTo>
                  <a:lnTo>
                    <a:pt x="620" y="6"/>
                  </a:lnTo>
                  <a:lnTo>
                    <a:pt x="620" y="6"/>
                  </a:lnTo>
                  <a:lnTo>
                    <a:pt x="618" y="9"/>
                  </a:lnTo>
                  <a:lnTo>
                    <a:pt x="618" y="9"/>
                  </a:lnTo>
                  <a:lnTo>
                    <a:pt x="618" y="9"/>
                  </a:lnTo>
                  <a:lnTo>
                    <a:pt x="617" y="11"/>
                  </a:lnTo>
                  <a:lnTo>
                    <a:pt x="617" y="11"/>
                  </a:lnTo>
                  <a:lnTo>
                    <a:pt x="615" y="13"/>
                  </a:lnTo>
                  <a:lnTo>
                    <a:pt x="614" y="14"/>
                  </a:lnTo>
                  <a:lnTo>
                    <a:pt x="612" y="14"/>
                  </a:lnTo>
                  <a:lnTo>
                    <a:pt x="614" y="14"/>
                  </a:lnTo>
                  <a:lnTo>
                    <a:pt x="615" y="14"/>
                  </a:lnTo>
                  <a:lnTo>
                    <a:pt x="621" y="14"/>
                  </a:lnTo>
                  <a:lnTo>
                    <a:pt x="621" y="14"/>
                  </a:lnTo>
                  <a:lnTo>
                    <a:pt x="623" y="14"/>
                  </a:lnTo>
                  <a:lnTo>
                    <a:pt x="625" y="13"/>
                  </a:lnTo>
                  <a:lnTo>
                    <a:pt x="625" y="13"/>
                  </a:lnTo>
                  <a:lnTo>
                    <a:pt x="625" y="13"/>
                  </a:lnTo>
                  <a:lnTo>
                    <a:pt x="625" y="11"/>
                  </a:lnTo>
                  <a:lnTo>
                    <a:pt x="629" y="11"/>
                  </a:lnTo>
                  <a:lnTo>
                    <a:pt x="634" y="11"/>
                  </a:lnTo>
                  <a:lnTo>
                    <a:pt x="634" y="11"/>
                  </a:lnTo>
                  <a:lnTo>
                    <a:pt x="634" y="11"/>
                  </a:lnTo>
                  <a:lnTo>
                    <a:pt x="636" y="13"/>
                  </a:lnTo>
                  <a:lnTo>
                    <a:pt x="640" y="11"/>
                  </a:lnTo>
                  <a:lnTo>
                    <a:pt x="642" y="11"/>
                  </a:lnTo>
                  <a:lnTo>
                    <a:pt x="642" y="11"/>
                  </a:lnTo>
                  <a:lnTo>
                    <a:pt x="640" y="11"/>
                  </a:lnTo>
                  <a:lnTo>
                    <a:pt x="639" y="13"/>
                  </a:lnTo>
                  <a:lnTo>
                    <a:pt x="637" y="13"/>
                  </a:lnTo>
                  <a:lnTo>
                    <a:pt x="634" y="14"/>
                  </a:lnTo>
                  <a:lnTo>
                    <a:pt x="634" y="14"/>
                  </a:lnTo>
                  <a:lnTo>
                    <a:pt x="634" y="14"/>
                  </a:lnTo>
                  <a:lnTo>
                    <a:pt x="636" y="14"/>
                  </a:lnTo>
                  <a:lnTo>
                    <a:pt x="639" y="16"/>
                  </a:lnTo>
                  <a:lnTo>
                    <a:pt x="640" y="16"/>
                  </a:lnTo>
                  <a:lnTo>
                    <a:pt x="644" y="16"/>
                  </a:lnTo>
                  <a:lnTo>
                    <a:pt x="645" y="14"/>
                  </a:lnTo>
                  <a:lnTo>
                    <a:pt x="645" y="14"/>
                  </a:lnTo>
                  <a:lnTo>
                    <a:pt x="645" y="16"/>
                  </a:lnTo>
                  <a:lnTo>
                    <a:pt x="642" y="16"/>
                  </a:lnTo>
                  <a:lnTo>
                    <a:pt x="640" y="16"/>
                  </a:lnTo>
                  <a:lnTo>
                    <a:pt x="639" y="17"/>
                  </a:lnTo>
                  <a:lnTo>
                    <a:pt x="637" y="17"/>
                  </a:lnTo>
                  <a:lnTo>
                    <a:pt x="637" y="16"/>
                  </a:lnTo>
                  <a:lnTo>
                    <a:pt x="637" y="16"/>
                  </a:lnTo>
                  <a:lnTo>
                    <a:pt x="636" y="16"/>
                  </a:lnTo>
                  <a:lnTo>
                    <a:pt x="634" y="16"/>
                  </a:lnTo>
                  <a:lnTo>
                    <a:pt x="631" y="16"/>
                  </a:lnTo>
                  <a:lnTo>
                    <a:pt x="628" y="16"/>
                  </a:lnTo>
                  <a:lnTo>
                    <a:pt x="628" y="16"/>
                  </a:lnTo>
                  <a:lnTo>
                    <a:pt x="629" y="16"/>
                  </a:lnTo>
                  <a:lnTo>
                    <a:pt x="629" y="17"/>
                  </a:lnTo>
                  <a:lnTo>
                    <a:pt x="628" y="17"/>
                  </a:lnTo>
                  <a:lnTo>
                    <a:pt x="628" y="19"/>
                  </a:lnTo>
                  <a:lnTo>
                    <a:pt x="625" y="19"/>
                  </a:lnTo>
                  <a:lnTo>
                    <a:pt x="621" y="19"/>
                  </a:lnTo>
                  <a:lnTo>
                    <a:pt x="621" y="17"/>
                  </a:lnTo>
                  <a:lnTo>
                    <a:pt x="621" y="17"/>
                  </a:lnTo>
                  <a:lnTo>
                    <a:pt x="623" y="17"/>
                  </a:lnTo>
                  <a:lnTo>
                    <a:pt x="625" y="16"/>
                  </a:lnTo>
                  <a:lnTo>
                    <a:pt x="625" y="16"/>
                  </a:lnTo>
                  <a:lnTo>
                    <a:pt x="625" y="14"/>
                  </a:lnTo>
                  <a:lnTo>
                    <a:pt x="623" y="16"/>
                  </a:lnTo>
                  <a:lnTo>
                    <a:pt x="621" y="16"/>
                  </a:lnTo>
                  <a:lnTo>
                    <a:pt x="618" y="16"/>
                  </a:lnTo>
                  <a:lnTo>
                    <a:pt x="618" y="16"/>
                  </a:lnTo>
                  <a:lnTo>
                    <a:pt x="615" y="17"/>
                  </a:lnTo>
                  <a:lnTo>
                    <a:pt x="610" y="19"/>
                  </a:lnTo>
                  <a:lnTo>
                    <a:pt x="610" y="19"/>
                  </a:lnTo>
                  <a:lnTo>
                    <a:pt x="606" y="19"/>
                  </a:lnTo>
                  <a:lnTo>
                    <a:pt x="606" y="17"/>
                  </a:lnTo>
                  <a:lnTo>
                    <a:pt x="604" y="17"/>
                  </a:lnTo>
                  <a:lnTo>
                    <a:pt x="603" y="17"/>
                  </a:lnTo>
                  <a:lnTo>
                    <a:pt x="601" y="17"/>
                  </a:lnTo>
                  <a:lnTo>
                    <a:pt x="601" y="16"/>
                  </a:lnTo>
                  <a:lnTo>
                    <a:pt x="603" y="16"/>
                  </a:lnTo>
                  <a:lnTo>
                    <a:pt x="601" y="16"/>
                  </a:lnTo>
                  <a:lnTo>
                    <a:pt x="599" y="16"/>
                  </a:lnTo>
                  <a:lnTo>
                    <a:pt x="599" y="14"/>
                  </a:lnTo>
                  <a:lnTo>
                    <a:pt x="599" y="14"/>
                  </a:lnTo>
                  <a:lnTo>
                    <a:pt x="603" y="13"/>
                  </a:lnTo>
                  <a:lnTo>
                    <a:pt x="604" y="13"/>
                  </a:lnTo>
                  <a:lnTo>
                    <a:pt x="604" y="13"/>
                  </a:lnTo>
                  <a:lnTo>
                    <a:pt x="609" y="13"/>
                  </a:lnTo>
                  <a:lnTo>
                    <a:pt x="610" y="11"/>
                  </a:lnTo>
                  <a:lnTo>
                    <a:pt x="612" y="11"/>
                  </a:lnTo>
                  <a:lnTo>
                    <a:pt x="612" y="9"/>
                  </a:lnTo>
                  <a:lnTo>
                    <a:pt x="610" y="8"/>
                  </a:lnTo>
                  <a:lnTo>
                    <a:pt x="610" y="8"/>
                  </a:lnTo>
                  <a:lnTo>
                    <a:pt x="610" y="6"/>
                  </a:lnTo>
                  <a:lnTo>
                    <a:pt x="610" y="6"/>
                  </a:lnTo>
                  <a:lnTo>
                    <a:pt x="614" y="8"/>
                  </a:lnTo>
                  <a:lnTo>
                    <a:pt x="614" y="8"/>
                  </a:lnTo>
                  <a:lnTo>
                    <a:pt x="615" y="8"/>
                  </a:lnTo>
                  <a:lnTo>
                    <a:pt x="615" y="8"/>
                  </a:lnTo>
                  <a:lnTo>
                    <a:pt x="615" y="8"/>
                  </a:lnTo>
                  <a:lnTo>
                    <a:pt x="617" y="8"/>
                  </a:lnTo>
                  <a:lnTo>
                    <a:pt x="617" y="6"/>
                  </a:lnTo>
                  <a:lnTo>
                    <a:pt x="615" y="6"/>
                  </a:lnTo>
                  <a:lnTo>
                    <a:pt x="615" y="6"/>
                  </a:lnTo>
                  <a:lnTo>
                    <a:pt x="615" y="5"/>
                  </a:lnTo>
                  <a:lnTo>
                    <a:pt x="617" y="5"/>
                  </a:lnTo>
                  <a:lnTo>
                    <a:pt x="618" y="5"/>
                  </a:lnTo>
                  <a:close/>
                  <a:moveTo>
                    <a:pt x="275" y="3"/>
                  </a:moveTo>
                  <a:lnTo>
                    <a:pt x="275" y="3"/>
                  </a:lnTo>
                  <a:lnTo>
                    <a:pt x="275" y="5"/>
                  </a:lnTo>
                  <a:lnTo>
                    <a:pt x="276" y="5"/>
                  </a:lnTo>
                  <a:lnTo>
                    <a:pt x="278" y="5"/>
                  </a:lnTo>
                  <a:lnTo>
                    <a:pt x="278" y="5"/>
                  </a:lnTo>
                  <a:lnTo>
                    <a:pt x="278" y="5"/>
                  </a:lnTo>
                  <a:lnTo>
                    <a:pt x="278" y="5"/>
                  </a:lnTo>
                  <a:lnTo>
                    <a:pt x="276" y="6"/>
                  </a:lnTo>
                  <a:lnTo>
                    <a:pt x="273" y="8"/>
                  </a:lnTo>
                  <a:lnTo>
                    <a:pt x="273" y="8"/>
                  </a:lnTo>
                  <a:lnTo>
                    <a:pt x="273" y="8"/>
                  </a:lnTo>
                  <a:lnTo>
                    <a:pt x="273" y="8"/>
                  </a:lnTo>
                  <a:lnTo>
                    <a:pt x="275" y="8"/>
                  </a:lnTo>
                  <a:lnTo>
                    <a:pt x="275" y="9"/>
                  </a:lnTo>
                  <a:lnTo>
                    <a:pt x="275" y="9"/>
                  </a:lnTo>
                  <a:lnTo>
                    <a:pt x="275" y="11"/>
                  </a:lnTo>
                  <a:lnTo>
                    <a:pt x="275" y="11"/>
                  </a:lnTo>
                  <a:lnTo>
                    <a:pt x="275" y="11"/>
                  </a:lnTo>
                  <a:lnTo>
                    <a:pt x="275" y="11"/>
                  </a:lnTo>
                  <a:lnTo>
                    <a:pt x="275" y="11"/>
                  </a:lnTo>
                  <a:lnTo>
                    <a:pt x="275" y="11"/>
                  </a:lnTo>
                  <a:lnTo>
                    <a:pt x="276" y="11"/>
                  </a:lnTo>
                  <a:lnTo>
                    <a:pt x="278" y="9"/>
                  </a:lnTo>
                  <a:lnTo>
                    <a:pt x="279" y="9"/>
                  </a:lnTo>
                  <a:lnTo>
                    <a:pt x="281" y="8"/>
                  </a:lnTo>
                  <a:lnTo>
                    <a:pt x="282" y="8"/>
                  </a:lnTo>
                  <a:lnTo>
                    <a:pt x="282" y="8"/>
                  </a:lnTo>
                  <a:lnTo>
                    <a:pt x="282" y="8"/>
                  </a:lnTo>
                  <a:lnTo>
                    <a:pt x="282" y="9"/>
                  </a:lnTo>
                  <a:lnTo>
                    <a:pt x="281" y="9"/>
                  </a:lnTo>
                  <a:lnTo>
                    <a:pt x="281" y="9"/>
                  </a:lnTo>
                  <a:lnTo>
                    <a:pt x="281" y="11"/>
                  </a:lnTo>
                  <a:lnTo>
                    <a:pt x="279" y="11"/>
                  </a:lnTo>
                  <a:lnTo>
                    <a:pt x="279" y="13"/>
                  </a:lnTo>
                  <a:lnTo>
                    <a:pt x="278" y="13"/>
                  </a:lnTo>
                  <a:lnTo>
                    <a:pt x="278" y="13"/>
                  </a:lnTo>
                  <a:lnTo>
                    <a:pt x="278" y="13"/>
                  </a:lnTo>
                  <a:lnTo>
                    <a:pt x="278" y="13"/>
                  </a:lnTo>
                  <a:lnTo>
                    <a:pt x="278" y="13"/>
                  </a:lnTo>
                  <a:lnTo>
                    <a:pt x="276" y="14"/>
                  </a:lnTo>
                  <a:lnTo>
                    <a:pt x="276" y="14"/>
                  </a:lnTo>
                  <a:lnTo>
                    <a:pt x="276" y="14"/>
                  </a:lnTo>
                  <a:lnTo>
                    <a:pt x="275" y="14"/>
                  </a:lnTo>
                  <a:lnTo>
                    <a:pt x="275" y="14"/>
                  </a:lnTo>
                  <a:lnTo>
                    <a:pt x="273" y="14"/>
                  </a:lnTo>
                  <a:lnTo>
                    <a:pt x="273" y="16"/>
                  </a:lnTo>
                  <a:lnTo>
                    <a:pt x="273" y="16"/>
                  </a:lnTo>
                  <a:lnTo>
                    <a:pt x="273" y="16"/>
                  </a:lnTo>
                  <a:lnTo>
                    <a:pt x="273" y="16"/>
                  </a:lnTo>
                  <a:lnTo>
                    <a:pt x="275" y="17"/>
                  </a:lnTo>
                  <a:lnTo>
                    <a:pt x="276" y="17"/>
                  </a:lnTo>
                  <a:lnTo>
                    <a:pt x="276" y="19"/>
                  </a:lnTo>
                  <a:lnTo>
                    <a:pt x="276" y="19"/>
                  </a:lnTo>
                  <a:lnTo>
                    <a:pt x="278" y="20"/>
                  </a:lnTo>
                  <a:lnTo>
                    <a:pt x="278" y="20"/>
                  </a:lnTo>
                  <a:lnTo>
                    <a:pt x="278" y="20"/>
                  </a:lnTo>
                  <a:lnTo>
                    <a:pt x="278" y="20"/>
                  </a:lnTo>
                  <a:lnTo>
                    <a:pt x="278" y="22"/>
                  </a:lnTo>
                  <a:lnTo>
                    <a:pt x="278" y="22"/>
                  </a:lnTo>
                  <a:lnTo>
                    <a:pt x="278" y="22"/>
                  </a:lnTo>
                  <a:lnTo>
                    <a:pt x="278" y="24"/>
                  </a:lnTo>
                  <a:lnTo>
                    <a:pt x="278" y="24"/>
                  </a:lnTo>
                  <a:lnTo>
                    <a:pt x="278" y="24"/>
                  </a:lnTo>
                  <a:lnTo>
                    <a:pt x="279" y="24"/>
                  </a:lnTo>
                  <a:lnTo>
                    <a:pt x="279" y="24"/>
                  </a:lnTo>
                  <a:lnTo>
                    <a:pt x="279" y="22"/>
                  </a:lnTo>
                  <a:lnTo>
                    <a:pt x="281" y="22"/>
                  </a:lnTo>
                  <a:lnTo>
                    <a:pt x="282" y="22"/>
                  </a:lnTo>
                  <a:lnTo>
                    <a:pt x="284" y="22"/>
                  </a:lnTo>
                  <a:lnTo>
                    <a:pt x="284" y="22"/>
                  </a:lnTo>
                  <a:lnTo>
                    <a:pt x="284" y="22"/>
                  </a:lnTo>
                  <a:lnTo>
                    <a:pt x="284" y="22"/>
                  </a:lnTo>
                  <a:lnTo>
                    <a:pt x="284" y="22"/>
                  </a:lnTo>
                  <a:lnTo>
                    <a:pt x="284" y="24"/>
                  </a:lnTo>
                  <a:lnTo>
                    <a:pt x="286" y="24"/>
                  </a:lnTo>
                  <a:lnTo>
                    <a:pt x="286" y="24"/>
                  </a:lnTo>
                  <a:lnTo>
                    <a:pt x="286" y="25"/>
                  </a:lnTo>
                  <a:lnTo>
                    <a:pt x="286" y="25"/>
                  </a:lnTo>
                  <a:lnTo>
                    <a:pt x="286" y="25"/>
                  </a:lnTo>
                  <a:lnTo>
                    <a:pt x="286" y="27"/>
                  </a:lnTo>
                  <a:lnTo>
                    <a:pt x="286" y="27"/>
                  </a:lnTo>
                  <a:lnTo>
                    <a:pt x="286" y="27"/>
                  </a:lnTo>
                  <a:lnTo>
                    <a:pt x="284" y="27"/>
                  </a:lnTo>
                  <a:lnTo>
                    <a:pt x="284" y="27"/>
                  </a:lnTo>
                  <a:lnTo>
                    <a:pt x="284" y="27"/>
                  </a:lnTo>
                  <a:lnTo>
                    <a:pt x="284" y="27"/>
                  </a:lnTo>
                  <a:lnTo>
                    <a:pt x="282" y="27"/>
                  </a:lnTo>
                  <a:lnTo>
                    <a:pt x="282" y="27"/>
                  </a:lnTo>
                  <a:lnTo>
                    <a:pt x="282" y="27"/>
                  </a:lnTo>
                  <a:lnTo>
                    <a:pt x="282" y="27"/>
                  </a:lnTo>
                  <a:lnTo>
                    <a:pt x="282" y="27"/>
                  </a:lnTo>
                  <a:lnTo>
                    <a:pt x="282" y="25"/>
                  </a:lnTo>
                  <a:lnTo>
                    <a:pt x="282" y="25"/>
                  </a:lnTo>
                  <a:lnTo>
                    <a:pt x="282" y="25"/>
                  </a:lnTo>
                  <a:lnTo>
                    <a:pt x="282" y="25"/>
                  </a:lnTo>
                  <a:lnTo>
                    <a:pt x="281" y="25"/>
                  </a:lnTo>
                  <a:lnTo>
                    <a:pt x="281" y="25"/>
                  </a:lnTo>
                  <a:lnTo>
                    <a:pt x="281" y="25"/>
                  </a:lnTo>
                  <a:lnTo>
                    <a:pt x="281" y="25"/>
                  </a:lnTo>
                  <a:lnTo>
                    <a:pt x="281" y="25"/>
                  </a:lnTo>
                  <a:lnTo>
                    <a:pt x="281" y="25"/>
                  </a:lnTo>
                  <a:lnTo>
                    <a:pt x="281" y="25"/>
                  </a:lnTo>
                  <a:lnTo>
                    <a:pt x="281" y="25"/>
                  </a:lnTo>
                  <a:lnTo>
                    <a:pt x="279" y="25"/>
                  </a:lnTo>
                  <a:lnTo>
                    <a:pt x="278" y="27"/>
                  </a:lnTo>
                  <a:lnTo>
                    <a:pt x="276" y="27"/>
                  </a:lnTo>
                  <a:lnTo>
                    <a:pt x="276" y="25"/>
                  </a:lnTo>
                  <a:lnTo>
                    <a:pt x="275" y="25"/>
                  </a:lnTo>
                  <a:lnTo>
                    <a:pt x="273" y="25"/>
                  </a:lnTo>
                  <a:lnTo>
                    <a:pt x="273" y="25"/>
                  </a:lnTo>
                  <a:lnTo>
                    <a:pt x="271" y="24"/>
                  </a:lnTo>
                  <a:lnTo>
                    <a:pt x="270" y="24"/>
                  </a:lnTo>
                  <a:lnTo>
                    <a:pt x="270" y="22"/>
                  </a:lnTo>
                  <a:lnTo>
                    <a:pt x="268" y="22"/>
                  </a:lnTo>
                  <a:lnTo>
                    <a:pt x="267" y="22"/>
                  </a:lnTo>
                  <a:lnTo>
                    <a:pt x="267" y="20"/>
                  </a:lnTo>
                  <a:lnTo>
                    <a:pt x="265" y="20"/>
                  </a:lnTo>
                  <a:lnTo>
                    <a:pt x="265" y="20"/>
                  </a:lnTo>
                  <a:lnTo>
                    <a:pt x="263" y="20"/>
                  </a:lnTo>
                  <a:lnTo>
                    <a:pt x="263" y="19"/>
                  </a:lnTo>
                  <a:lnTo>
                    <a:pt x="263" y="19"/>
                  </a:lnTo>
                  <a:lnTo>
                    <a:pt x="263" y="19"/>
                  </a:lnTo>
                  <a:lnTo>
                    <a:pt x="263" y="19"/>
                  </a:lnTo>
                  <a:lnTo>
                    <a:pt x="265" y="19"/>
                  </a:lnTo>
                  <a:lnTo>
                    <a:pt x="267" y="19"/>
                  </a:lnTo>
                  <a:lnTo>
                    <a:pt x="267" y="19"/>
                  </a:lnTo>
                  <a:lnTo>
                    <a:pt x="268" y="19"/>
                  </a:lnTo>
                  <a:lnTo>
                    <a:pt x="268" y="19"/>
                  </a:lnTo>
                  <a:lnTo>
                    <a:pt x="268" y="17"/>
                  </a:lnTo>
                  <a:lnTo>
                    <a:pt x="267" y="17"/>
                  </a:lnTo>
                  <a:lnTo>
                    <a:pt x="267" y="17"/>
                  </a:lnTo>
                  <a:lnTo>
                    <a:pt x="267" y="17"/>
                  </a:lnTo>
                  <a:lnTo>
                    <a:pt x="268" y="17"/>
                  </a:lnTo>
                  <a:lnTo>
                    <a:pt x="268" y="17"/>
                  </a:lnTo>
                  <a:lnTo>
                    <a:pt x="270" y="17"/>
                  </a:lnTo>
                  <a:lnTo>
                    <a:pt x="271" y="17"/>
                  </a:lnTo>
                  <a:lnTo>
                    <a:pt x="271" y="16"/>
                  </a:lnTo>
                  <a:lnTo>
                    <a:pt x="271" y="16"/>
                  </a:lnTo>
                  <a:lnTo>
                    <a:pt x="271" y="14"/>
                  </a:lnTo>
                  <a:lnTo>
                    <a:pt x="271" y="13"/>
                  </a:lnTo>
                  <a:lnTo>
                    <a:pt x="270" y="13"/>
                  </a:lnTo>
                  <a:lnTo>
                    <a:pt x="270" y="13"/>
                  </a:lnTo>
                  <a:lnTo>
                    <a:pt x="271" y="11"/>
                  </a:lnTo>
                  <a:lnTo>
                    <a:pt x="271" y="11"/>
                  </a:lnTo>
                  <a:lnTo>
                    <a:pt x="270" y="11"/>
                  </a:lnTo>
                  <a:lnTo>
                    <a:pt x="270" y="11"/>
                  </a:lnTo>
                  <a:lnTo>
                    <a:pt x="268" y="11"/>
                  </a:lnTo>
                  <a:lnTo>
                    <a:pt x="268" y="9"/>
                  </a:lnTo>
                  <a:lnTo>
                    <a:pt x="270" y="9"/>
                  </a:lnTo>
                  <a:lnTo>
                    <a:pt x="270" y="9"/>
                  </a:lnTo>
                  <a:lnTo>
                    <a:pt x="271" y="9"/>
                  </a:lnTo>
                  <a:lnTo>
                    <a:pt x="271" y="9"/>
                  </a:lnTo>
                  <a:lnTo>
                    <a:pt x="271" y="9"/>
                  </a:lnTo>
                  <a:lnTo>
                    <a:pt x="271" y="8"/>
                  </a:lnTo>
                  <a:lnTo>
                    <a:pt x="271" y="8"/>
                  </a:lnTo>
                  <a:lnTo>
                    <a:pt x="271" y="8"/>
                  </a:lnTo>
                  <a:lnTo>
                    <a:pt x="271" y="6"/>
                  </a:lnTo>
                  <a:lnTo>
                    <a:pt x="271" y="6"/>
                  </a:lnTo>
                  <a:lnTo>
                    <a:pt x="271" y="5"/>
                  </a:lnTo>
                  <a:lnTo>
                    <a:pt x="271" y="5"/>
                  </a:lnTo>
                  <a:lnTo>
                    <a:pt x="271" y="5"/>
                  </a:lnTo>
                  <a:lnTo>
                    <a:pt x="271" y="5"/>
                  </a:lnTo>
                  <a:lnTo>
                    <a:pt x="271" y="5"/>
                  </a:lnTo>
                  <a:lnTo>
                    <a:pt x="271" y="5"/>
                  </a:lnTo>
                  <a:lnTo>
                    <a:pt x="273" y="5"/>
                  </a:lnTo>
                  <a:lnTo>
                    <a:pt x="273" y="5"/>
                  </a:lnTo>
                  <a:lnTo>
                    <a:pt x="273" y="3"/>
                  </a:lnTo>
                  <a:lnTo>
                    <a:pt x="275" y="3"/>
                  </a:lnTo>
                  <a:close/>
                  <a:moveTo>
                    <a:pt x="711" y="2"/>
                  </a:moveTo>
                  <a:lnTo>
                    <a:pt x="711" y="2"/>
                  </a:lnTo>
                  <a:lnTo>
                    <a:pt x="713" y="2"/>
                  </a:lnTo>
                  <a:lnTo>
                    <a:pt x="713" y="3"/>
                  </a:lnTo>
                  <a:lnTo>
                    <a:pt x="714" y="3"/>
                  </a:lnTo>
                  <a:lnTo>
                    <a:pt x="714" y="3"/>
                  </a:lnTo>
                  <a:lnTo>
                    <a:pt x="714" y="5"/>
                  </a:lnTo>
                  <a:lnTo>
                    <a:pt x="714" y="5"/>
                  </a:lnTo>
                  <a:lnTo>
                    <a:pt x="714" y="5"/>
                  </a:lnTo>
                  <a:lnTo>
                    <a:pt x="714" y="5"/>
                  </a:lnTo>
                  <a:lnTo>
                    <a:pt x="716" y="6"/>
                  </a:lnTo>
                  <a:lnTo>
                    <a:pt x="718" y="6"/>
                  </a:lnTo>
                  <a:lnTo>
                    <a:pt x="718" y="6"/>
                  </a:lnTo>
                  <a:lnTo>
                    <a:pt x="719" y="6"/>
                  </a:lnTo>
                  <a:lnTo>
                    <a:pt x="719" y="6"/>
                  </a:lnTo>
                  <a:lnTo>
                    <a:pt x="721" y="8"/>
                  </a:lnTo>
                  <a:lnTo>
                    <a:pt x="719" y="8"/>
                  </a:lnTo>
                  <a:lnTo>
                    <a:pt x="718" y="8"/>
                  </a:lnTo>
                  <a:lnTo>
                    <a:pt x="718" y="8"/>
                  </a:lnTo>
                  <a:lnTo>
                    <a:pt x="716" y="8"/>
                  </a:lnTo>
                  <a:lnTo>
                    <a:pt x="714" y="9"/>
                  </a:lnTo>
                  <a:lnTo>
                    <a:pt x="713" y="9"/>
                  </a:lnTo>
                  <a:lnTo>
                    <a:pt x="713" y="9"/>
                  </a:lnTo>
                  <a:lnTo>
                    <a:pt x="711" y="9"/>
                  </a:lnTo>
                  <a:lnTo>
                    <a:pt x="711" y="9"/>
                  </a:lnTo>
                  <a:lnTo>
                    <a:pt x="713" y="8"/>
                  </a:lnTo>
                  <a:lnTo>
                    <a:pt x="713" y="8"/>
                  </a:lnTo>
                  <a:lnTo>
                    <a:pt x="714" y="8"/>
                  </a:lnTo>
                  <a:lnTo>
                    <a:pt x="714" y="8"/>
                  </a:lnTo>
                  <a:lnTo>
                    <a:pt x="713" y="6"/>
                  </a:lnTo>
                  <a:lnTo>
                    <a:pt x="711" y="6"/>
                  </a:lnTo>
                  <a:lnTo>
                    <a:pt x="710" y="6"/>
                  </a:lnTo>
                  <a:lnTo>
                    <a:pt x="710" y="6"/>
                  </a:lnTo>
                  <a:lnTo>
                    <a:pt x="708" y="6"/>
                  </a:lnTo>
                  <a:lnTo>
                    <a:pt x="708" y="6"/>
                  </a:lnTo>
                  <a:lnTo>
                    <a:pt x="708" y="5"/>
                  </a:lnTo>
                  <a:lnTo>
                    <a:pt x="710" y="5"/>
                  </a:lnTo>
                  <a:lnTo>
                    <a:pt x="710" y="3"/>
                  </a:lnTo>
                  <a:lnTo>
                    <a:pt x="711" y="3"/>
                  </a:lnTo>
                  <a:lnTo>
                    <a:pt x="711" y="3"/>
                  </a:lnTo>
                  <a:lnTo>
                    <a:pt x="711" y="3"/>
                  </a:lnTo>
                  <a:lnTo>
                    <a:pt x="711" y="2"/>
                  </a:lnTo>
                  <a:lnTo>
                    <a:pt x="711" y="2"/>
                  </a:lnTo>
                  <a:lnTo>
                    <a:pt x="710" y="2"/>
                  </a:lnTo>
                  <a:lnTo>
                    <a:pt x="710" y="2"/>
                  </a:lnTo>
                  <a:lnTo>
                    <a:pt x="710" y="2"/>
                  </a:lnTo>
                  <a:lnTo>
                    <a:pt x="708" y="2"/>
                  </a:lnTo>
                  <a:lnTo>
                    <a:pt x="708" y="2"/>
                  </a:lnTo>
                  <a:lnTo>
                    <a:pt x="710" y="2"/>
                  </a:lnTo>
                  <a:lnTo>
                    <a:pt x="710" y="2"/>
                  </a:lnTo>
                  <a:lnTo>
                    <a:pt x="711" y="2"/>
                  </a:lnTo>
                  <a:close/>
                  <a:moveTo>
                    <a:pt x="304" y="0"/>
                  </a:moveTo>
                  <a:lnTo>
                    <a:pt x="306" y="2"/>
                  </a:lnTo>
                  <a:lnTo>
                    <a:pt x="306" y="2"/>
                  </a:lnTo>
                  <a:lnTo>
                    <a:pt x="304" y="2"/>
                  </a:lnTo>
                  <a:lnTo>
                    <a:pt x="306" y="2"/>
                  </a:lnTo>
                  <a:lnTo>
                    <a:pt x="308" y="2"/>
                  </a:lnTo>
                  <a:lnTo>
                    <a:pt x="308" y="3"/>
                  </a:lnTo>
                  <a:lnTo>
                    <a:pt x="308" y="3"/>
                  </a:lnTo>
                  <a:lnTo>
                    <a:pt x="304" y="5"/>
                  </a:lnTo>
                  <a:lnTo>
                    <a:pt x="303" y="6"/>
                  </a:lnTo>
                  <a:lnTo>
                    <a:pt x="301" y="8"/>
                  </a:lnTo>
                  <a:lnTo>
                    <a:pt x="303" y="8"/>
                  </a:lnTo>
                  <a:lnTo>
                    <a:pt x="304" y="9"/>
                  </a:lnTo>
                  <a:lnTo>
                    <a:pt x="304" y="9"/>
                  </a:lnTo>
                  <a:lnTo>
                    <a:pt x="304" y="9"/>
                  </a:lnTo>
                  <a:lnTo>
                    <a:pt x="304" y="8"/>
                  </a:lnTo>
                  <a:lnTo>
                    <a:pt x="306" y="8"/>
                  </a:lnTo>
                  <a:lnTo>
                    <a:pt x="308" y="8"/>
                  </a:lnTo>
                  <a:lnTo>
                    <a:pt x="309" y="6"/>
                  </a:lnTo>
                  <a:lnTo>
                    <a:pt x="309" y="8"/>
                  </a:lnTo>
                  <a:lnTo>
                    <a:pt x="309" y="8"/>
                  </a:lnTo>
                  <a:lnTo>
                    <a:pt x="306" y="9"/>
                  </a:lnTo>
                  <a:lnTo>
                    <a:pt x="306" y="9"/>
                  </a:lnTo>
                  <a:lnTo>
                    <a:pt x="306" y="11"/>
                  </a:lnTo>
                  <a:lnTo>
                    <a:pt x="308" y="14"/>
                  </a:lnTo>
                  <a:lnTo>
                    <a:pt x="308" y="14"/>
                  </a:lnTo>
                  <a:lnTo>
                    <a:pt x="308" y="16"/>
                  </a:lnTo>
                  <a:lnTo>
                    <a:pt x="308" y="17"/>
                  </a:lnTo>
                  <a:lnTo>
                    <a:pt x="309" y="17"/>
                  </a:lnTo>
                  <a:lnTo>
                    <a:pt x="311" y="20"/>
                  </a:lnTo>
                  <a:lnTo>
                    <a:pt x="311" y="22"/>
                  </a:lnTo>
                  <a:lnTo>
                    <a:pt x="312" y="24"/>
                  </a:lnTo>
                  <a:lnTo>
                    <a:pt x="314" y="25"/>
                  </a:lnTo>
                  <a:lnTo>
                    <a:pt x="314" y="28"/>
                  </a:lnTo>
                  <a:lnTo>
                    <a:pt x="314" y="28"/>
                  </a:lnTo>
                  <a:lnTo>
                    <a:pt x="314" y="28"/>
                  </a:lnTo>
                  <a:lnTo>
                    <a:pt x="314" y="28"/>
                  </a:lnTo>
                  <a:lnTo>
                    <a:pt x="314" y="30"/>
                  </a:lnTo>
                  <a:lnTo>
                    <a:pt x="314" y="33"/>
                  </a:lnTo>
                  <a:lnTo>
                    <a:pt x="317" y="35"/>
                  </a:lnTo>
                  <a:lnTo>
                    <a:pt x="319" y="38"/>
                  </a:lnTo>
                  <a:lnTo>
                    <a:pt x="319" y="39"/>
                  </a:lnTo>
                  <a:lnTo>
                    <a:pt x="320" y="43"/>
                  </a:lnTo>
                  <a:lnTo>
                    <a:pt x="319" y="43"/>
                  </a:lnTo>
                  <a:lnTo>
                    <a:pt x="319" y="44"/>
                  </a:lnTo>
                  <a:lnTo>
                    <a:pt x="320" y="46"/>
                  </a:lnTo>
                  <a:lnTo>
                    <a:pt x="320" y="46"/>
                  </a:lnTo>
                  <a:lnTo>
                    <a:pt x="322" y="47"/>
                  </a:lnTo>
                  <a:lnTo>
                    <a:pt x="322" y="49"/>
                  </a:lnTo>
                  <a:lnTo>
                    <a:pt x="322" y="50"/>
                  </a:lnTo>
                  <a:lnTo>
                    <a:pt x="322" y="50"/>
                  </a:lnTo>
                  <a:lnTo>
                    <a:pt x="323" y="50"/>
                  </a:lnTo>
                  <a:lnTo>
                    <a:pt x="323" y="50"/>
                  </a:lnTo>
                  <a:lnTo>
                    <a:pt x="323" y="52"/>
                  </a:lnTo>
                  <a:lnTo>
                    <a:pt x="323" y="52"/>
                  </a:lnTo>
                  <a:lnTo>
                    <a:pt x="323" y="52"/>
                  </a:lnTo>
                  <a:lnTo>
                    <a:pt x="323" y="54"/>
                  </a:lnTo>
                  <a:lnTo>
                    <a:pt x="325" y="55"/>
                  </a:lnTo>
                  <a:lnTo>
                    <a:pt x="327" y="57"/>
                  </a:lnTo>
                  <a:lnTo>
                    <a:pt x="327" y="58"/>
                  </a:lnTo>
                  <a:lnTo>
                    <a:pt x="327" y="58"/>
                  </a:lnTo>
                  <a:lnTo>
                    <a:pt x="330" y="61"/>
                  </a:lnTo>
                  <a:lnTo>
                    <a:pt x="330" y="61"/>
                  </a:lnTo>
                  <a:lnTo>
                    <a:pt x="330" y="63"/>
                  </a:lnTo>
                  <a:lnTo>
                    <a:pt x="330" y="63"/>
                  </a:lnTo>
                  <a:lnTo>
                    <a:pt x="330" y="65"/>
                  </a:lnTo>
                  <a:lnTo>
                    <a:pt x="328" y="65"/>
                  </a:lnTo>
                  <a:lnTo>
                    <a:pt x="328" y="66"/>
                  </a:lnTo>
                  <a:lnTo>
                    <a:pt x="328" y="69"/>
                  </a:lnTo>
                  <a:lnTo>
                    <a:pt x="328" y="71"/>
                  </a:lnTo>
                  <a:lnTo>
                    <a:pt x="328" y="72"/>
                  </a:lnTo>
                  <a:lnTo>
                    <a:pt x="328" y="72"/>
                  </a:lnTo>
                  <a:lnTo>
                    <a:pt x="330" y="74"/>
                  </a:lnTo>
                  <a:lnTo>
                    <a:pt x="328" y="74"/>
                  </a:lnTo>
                  <a:lnTo>
                    <a:pt x="328" y="74"/>
                  </a:lnTo>
                  <a:lnTo>
                    <a:pt x="327" y="72"/>
                  </a:lnTo>
                  <a:lnTo>
                    <a:pt x="327" y="72"/>
                  </a:lnTo>
                  <a:lnTo>
                    <a:pt x="325" y="72"/>
                  </a:lnTo>
                  <a:lnTo>
                    <a:pt x="325" y="74"/>
                  </a:lnTo>
                  <a:lnTo>
                    <a:pt x="325" y="76"/>
                  </a:lnTo>
                  <a:lnTo>
                    <a:pt x="325" y="77"/>
                  </a:lnTo>
                  <a:lnTo>
                    <a:pt x="325" y="77"/>
                  </a:lnTo>
                  <a:lnTo>
                    <a:pt x="323" y="79"/>
                  </a:lnTo>
                  <a:lnTo>
                    <a:pt x="323" y="79"/>
                  </a:lnTo>
                  <a:lnTo>
                    <a:pt x="322" y="77"/>
                  </a:lnTo>
                  <a:lnTo>
                    <a:pt x="320" y="77"/>
                  </a:lnTo>
                  <a:lnTo>
                    <a:pt x="320" y="76"/>
                  </a:lnTo>
                  <a:lnTo>
                    <a:pt x="320" y="74"/>
                  </a:lnTo>
                  <a:lnTo>
                    <a:pt x="320" y="72"/>
                  </a:lnTo>
                  <a:lnTo>
                    <a:pt x="320" y="71"/>
                  </a:lnTo>
                  <a:lnTo>
                    <a:pt x="320" y="69"/>
                  </a:lnTo>
                  <a:lnTo>
                    <a:pt x="320" y="68"/>
                  </a:lnTo>
                  <a:lnTo>
                    <a:pt x="320" y="66"/>
                  </a:lnTo>
                  <a:lnTo>
                    <a:pt x="320" y="65"/>
                  </a:lnTo>
                  <a:lnTo>
                    <a:pt x="322" y="65"/>
                  </a:lnTo>
                  <a:lnTo>
                    <a:pt x="322" y="63"/>
                  </a:lnTo>
                  <a:lnTo>
                    <a:pt x="323" y="63"/>
                  </a:lnTo>
                  <a:lnTo>
                    <a:pt x="323" y="61"/>
                  </a:lnTo>
                  <a:lnTo>
                    <a:pt x="325" y="60"/>
                  </a:lnTo>
                  <a:lnTo>
                    <a:pt x="325" y="60"/>
                  </a:lnTo>
                  <a:lnTo>
                    <a:pt x="323" y="60"/>
                  </a:lnTo>
                  <a:lnTo>
                    <a:pt x="323" y="60"/>
                  </a:lnTo>
                  <a:lnTo>
                    <a:pt x="320" y="63"/>
                  </a:lnTo>
                  <a:lnTo>
                    <a:pt x="320" y="63"/>
                  </a:lnTo>
                  <a:lnTo>
                    <a:pt x="320" y="63"/>
                  </a:lnTo>
                  <a:lnTo>
                    <a:pt x="320" y="61"/>
                  </a:lnTo>
                  <a:lnTo>
                    <a:pt x="320" y="60"/>
                  </a:lnTo>
                  <a:lnTo>
                    <a:pt x="323" y="57"/>
                  </a:lnTo>
                  <a:lnTo>
                    <a:pt x="323" y="55"/>
                  </a:lnTo>
                  <a:lnTo>
                    <a:pt x="323" y="55"/>
                  </a:lnTo>
                  <a:lnTo>
                    <a:pt x="323" y="55"/>
                  </a:lnTo>
                  <a:lnTo>
                    <a:pt x="322" y="55"/>
                  </a:lnTo>
                  <a:lnTo>
                    <a:pt x="322" y="54"/>
                  </a:lnTo>
                  <a:lnTo>
                    <a:pt x="322" y="54"/>
                  </a:lnTo>
                  <a:lnTo>
                    <a:pt x="322" y="54"/>
                  </a:lnTo>
                  <a:lnTo>
                    <a:pt x="322" y="54"/>
                  </a:lnTo>
                  <a:lnTo>
                    <a:pt x="319" y="54"/>
                  </a:lnTo>
                  <a:lnTo>
                    <a:pt x="319" y="55"/>
                  </a:lnTo>
                  <a:lnTo>
                    <a:pt x="317" y="55"/>
                  </a:lnTo>
                  <a:lnTo>
                    <a:pt x="317" y="57"/>
                  </a:lnTo>
                  <a:lnTo>
                    <a:pt x="317" y="57"/>
                  </a:lnTo>
                  <a:lnTo>
                    <a:pt x="317" y="58"/>
                  </a:lnTo>
                  <a:lnTo>
                    <a:pt x="316" y="58"/>
                  </a:lnTo>
                  <a:lnTo>
                    <a:pt x="316" y="57"/>
                  </a:lnTo>
                  <a:lnTo>
                    <a:pt x="316" y="55"/>
                  </a:lnTo>
                  <a:lnTo>
                    <a:pt x="316" y="54"/>
                  </a:lnTo>
                  <a:lnTo>
                    <a:pt x="316" y="52"/>
                  </a:lnTo>
                  <a:lnTo>
                    <a:pt x="316" y="50"/>
                  </a:lnTo>
                  <a:lnTo>
                    <a:pt x="316" y="47"/>
                  </a:lnTo>
                  <a:lnTo>
                    <a:pt x="314" y="47"/>
                  </a:lnTo>
                  <a:lnTo>
                    <a:pt x="312" y="47"/>
                  </a:lnTo>
                  <a:lnTo>
                    <a:pt x="312" y="47"/>
                  </a:lnTo>
                  <a:lnTo>
                    <a:pt x="311" y="49"/>
                  </a:lnTo>
                  <a:lnTo>
                    <a:pt x="311" y="49"/>
                  </a:lnTo>
                  <a:lnTo>
                    <a:pt x="311" y="47"/>
                  </a:lnTo>
                  <a:lnTo>
                    <a:pt x="312" y="46"/>
                  </a:lnTo>
                  <a:lnTo>
                    <a:pt x="312" y="46"/>
                  </a:lnTo>
                  <a:lnTo>
                    <a:pt x="312" y="46"/>
                  </a:lnTo>
                  <a:lnTo>
                    <a:pt x="312" y="46"/>
                  </a:lnTo>
                  <a:lnTo>
                    <a:pt x="309" y="46"/>
                  </a:lnTo>
                  <a:lnTo>
                    <a:pt x="309" y="46"/>
                  </a:lnTo>
                  <a:lnTo>
                    <a:pt x="308" y="46"/>
                  </a:lnTo>
                  <a:lnTo>
                    <a:pt x="309" y="46"/>
                  </a:lnTo>
                  <a:lnTo>
                    <a:pt x="309" y="47"/>
                  </a:lnTo>
                  <a:lnTo>
                    <a:pt x="308" y="49"/>
                  </a:lnTo>
                  <a:lnTo>
                    <a:pt x="308" y="50"/>
                  </a:lnTo>
                  <a:lnTo>
                    <a:pt x="306" y="49"/>
                  </a:lnTo>
                  <a:lnTo>
                    <a:pt x="304" y="47"/>
                  </a:lnTo>
                  <a:lnTo>
                    <a:pt x="304" y="47"/>
                  </a:lnTo>
                  <a:lnTo>
                    <a:pt x="304" y="46"/>
                  </a:lnTo>
                  <a:lnTo>
                    <a:pt x="303" y="44"/>
                  </a:lnTo>
                  <a:lnTo>
                    <a:pt x="303" y="44"/>
                  </a:lnTo>
                  <a:lnTo>
                    <a:pt x="303" y="43"/>
                  </a:lnTo>
                  <a:lnTo>
                    <a:pt x="298" y="41"/>
                  </a:lnTo>
                  <a:lnTo>
                    <a:pt x="298" y="39"/>
                  </a:lnTo>
                  <a:lnTo>
                    <a:pt x="298" y="38"/>
                  </a:lnTo>
                  <a:lnTo>
                    <a:pt x="297" y="36"/>
                  </a:lnTo>
                  <a:lnTo>
                    <a:pt x="293" y="33"/>
                  </a:lnTo>
                  <a:lnTo>
                    <a:pt x="293" y="33"/>
                  </a:lnTo>
                  <a:lnTo>
                    <a:pt x="293" y="33"/>
                  </a:lnTo>
                  <a:lnTo>
                    <a:pt x="292" y="32"/>
                  </a:lnTo>
                  <a:lnTo>
                    <a:pt x="292" y="30"/>
                  </a:lnTo>
                  <a:lnTo>
                    <a:pt x="292" y="30"/>
                  </a:lnTo>
                  <a:lnTo>
                    <a:pt x="293" y="28"/>
                  </a:lnTo>
                  <a:lnTo>
                    <a:pt x="298" y="28"/>
                  </a:lnTo>
                  <a:lnTo>
                    <a:pt x="298" y="27"/>
                  </a:lnTo>
                  <a:lnTo>
                    <a:pt x="298" y="27"/>
                  </a:lnTo>
                  <a:lnTo>
                    <a:pt x="295" y="27"/>
                  </a:lnTo>
                  <a:lnTo>
                    <a:pt x="293" y="27"/>
                  </a:lnTo>
                  <a:lnTo>
                    <a:pt x="292" y="27"/>
                  </a:lnTo>
                  <a:lnTo>
                    <a:pt x="290" y="27"/>
                  </a:lnTo>
                  <a:lnTo>
                    <a:pt x="290" y="27"/>
                  </a:lnTo>
                  <a:lnTo>
                    <a:pt x="287" y="25"/>
                  </a:lnTo>
                  <a:lnTo>
                    <a:pt x="287" y="25"/>
                  </a:lnTo>
                  <a:lnTo>
                    <a:pt x="287" y="24"/>
                  </a:lnTo>
                  <a:lnTo>
                    <a:pt x="287" y="20"/>
                  </a:lnTo>
                  <a:lnTo>
                    <a:pt x="289" y="19"/>
                  </a:lnTo>
                  <a:lnTo>
                    <a:pt x="290" y="17"/>
                  </a:lnTo>
                  <a:lnTo>
                    <a:pt x="290" y="14"/>
                  </a:lnTo>
                  <a:lnTo>
                    <a:pt x="290" y="14"/>
                  </a:lnTo>
                  <a:lnTo>
                    <a:pt x="290" y="13"/>
                  </a:lnTo>
                  <a:lnTo>
                    <a:pt x="292" y="11"/>
                  </a:lnTo>
                  <a:lnTo>
                    <a:pt x="293" y="11"/>
                  </a:lnTo>
                  <a:lnTo>
                    <a:pt x="295" y="11"/>
                  </a:lnTo>
                  <a:lnTo>
                    <a:pt x="297" y="11"/>
                  </a:lnTo>
                  <a:lnTo>
                    <a:pt x="298" y="11"/>
                  </a:lnTo>
                  <a:lnTo>
                    <a:pt x="301" y="11"/>
                  </a:lnTo>
                  <a:lnTo>
                    <a:pt x="304" y="14"/>
                  </a:lnTo>
                  <a:lnTo>
                    <a:pt x="306" y="14"/>
                  </a:lnTo>
                  <a:lnTo>
                    <a:pt x="306" y="14"/>
                  </a:lnTo>
                  <a:lnTo>
                    <a:pt x="306" y="14"/>
                  </a:lnTo>
                  <a:lnTo>
                    <a:pt x="304" y="13"/>
                  </a:lnTo>
                  <a:lnTo>
                    <a:pt x="301" y="11"/>
                  </a:lnTo>
                  <a:lnTo>
                    <a:pt x="301" y="9"/>
                  </a:lnTo>
                  <a:lnTo>
                    <a:pt x="301" y="9"/>
                  </a:lnTo>
                  <a:lnTo>
                    <a:pt x="301" y="8"/>
                  </a:lnTo>
                  <a:lnTo>
                    <a:pt x="301" y="8"/>
                  </a:lnTo>
                  <a:lnTo>
                    <a:pt x="303" y="5"/>
                  </a:lnTo>
                  <a:lnTo>
                    <a:pt x="304" y="0"/>
                  </a:lnTo>
                  <a:lnTo>
                    <a:pt x="30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58" name="Freeform 355">
              <a:extLst>
                <a:ext uri="{FF2B5EF4-FFF2-40B4-BE49-F238E27FC236}">
                  <a16:creationId xmlns:a16="http://schemas.microsoft.com/office/drawing/2014/main" id="{A8BD85D4-4C70-A9B1-A99A-3797AD377B64}"/>
                </a:ext>
              </a:extLst>
            </p:cNvPr>
            <p:cNvSpPr>
              <a:spLocks noEditPoints="1"/>
            </p:cNvSpPr>
            <p:nvPr/>
          </p:nvSpPr>
          <p:spPr bwMode="auto">
            <a:xfrm>
              <a:off x="1283734" y="2521280"/>
              <a:ext cx="7580523" cy="309927"/>
            </a:xfrm>
            <a:custGeom>
              <a:avLst/>
              <a:gdLst>
                <a:gd name="T0" fmla="*/ 2578 w 3889"/>
                <a:gd name="T1" fmla="*/ 103 h 159"/>
                <a:gd name="T2" fmla="*/ 822 w 3889"/>
                <a:gd name="T3" fmla="*/ 95 h 159"/>
                <a:gd name="T4" fmla="*/ 1287 w 3889"/>
                <a:gd name="T5" fmla="*/ 95 h 159"/>
                <a:gd name="T6" fmla="*/ 934 w 3889"/>
                <a:gd name="T7" fmla="*/ 93 h 159"/>
                <a:gd name="T8" fmla="*/ 3411 w 3889"/>
                <a:gd name="T9" fmla="*/ 95 h 159"/>
                <a:gd name="T10" fmla="*/ 1339 w 3889"/>
                <a:gd name="T11" fmla="*/ 96 h 159"/>
                <a:gd name="T12" fmla="*/ 1356 w 3889"/>
                <a:gd name="T13" fmla="*/ 98 h 159"/>
                <a:gd name="T14" fmla="*/ 1367 w 3889"/>
                <a:gd name="T15" fmla="*/ 95 h 159"/>
                <a:gd name="T16" fmla="*/ 1377 w 3889"/>
                <a:gd name="T17" fmla="*/ 112 h 159"/>
                <a:gd name="T18" fmla="*/ 1351 w 3889"/>
                <a:gd name="T19" fmla="*/ 120 h 159"/>
                <a:gd name="T20" fmla="*/ 1337 w 3889"/>
                <a:gd name="T21" fmla="*/ 104 h 159"/>
                <a:gd name="T22" fmla="*/ 1243 w 3889"/>
                <a:gd name="T23" fmla="*/ 90 h 159"/>
                <a:gd name="T24" fmla="*/ 1255 w 3889"/>
                <a:gd name="T25" fmla="*/ 84 h 159"/>
                <a:gd name="T26" fmla="*/ 779 w 3889"/>
                <a:gd name="T27" fmla="*/ 84 h 159"/>
                <a:gd name="T28" fmla="*/ 3453 w 3889"/>
                <a:gd name="T29" fmla="*/ 81 h 159"/>
                <a:gd name="T30" fmla="*/ 3884 w 3889"/>
                <a:gd name="T31" fmla="*/ 74 h 159"/>
                <a:gd name="T32" fmla="*/ 3877 w 3889"/>
                <a:gd name="T33" fmla="*/ 115 h 159"/>
                <a:gd name="T34" fmla="*/ 3865 w 3889"/>
                <a:gd name="T35" fmla="*/ 128 h 159"/>
                <a:gd name="T36" fmla="*/ 3818 w 3889"/>
                <a:gd name="T37" fmla="*/ 158 h 159"/>
                <a:gd name="T38" fmla="*/ 3840 w 3889"/>
                <a:gd name="T39" fmla="*/ 134 h 159"/>
                <a:gd name="T40" fmla="*/ 3873 w 3889"/>
                <a:gd name="T41" fmla="*/ 93 h 159"/>
                <a:gd name="T42" fmla="*/ 3043 w 3889"/>
                <a:gd name="T43" fmla="*/ 79 h 159"/>
                <a:gd name="T44" fmla="*/ 3005 w 3889"/>
                <a:gd name="T45" fmla="*/ 98 h 159"/>
                <a:gd name="T46" fmla="*/ 3012 w 3889"/>
                <a:gd name="T47" fmla="*/ 115 h 159"/>
                <a:gd name="T48" fmla="*/ 3005 w 3889"/>
                <a:gd name="T49" fmla="*/ 114 h 159"/>
                <a:gd name="T50" fmla="*/ 3012 w 3889"/>
                <a:gd name="T51" fmla="*/ 79 h 159"/>
                <a:gd name="T52" fmla="*/ 3277 w 3889"/>
                <a:gd name="T53" fmla="*/ 74 h 159"/>
                <a:gd name="T54" fmla="*/ 741 w 3889"/>
                <a:gd name="T55" fmla="*/ 71 h 159"/>
                <a:gd name="T56" fmla="*/ 913 w 3889"/>
                <a:gd name="T57" fmla="*/ 63 h 159"/>
                <a:gd name="T58" fmla="*/ 1227 w 3889"/>
                <a:gd name="T59" fmla="*/ 69 h 159"/>
                <a:gd name="T60" fmla="*/ 3792 w 3889"/>
                <a:gd name="T61" fmla="*/ 82 h 159"/>
                <a:gd name="T62" fmla="*/ 3794 w 3889"/>
                <a:gd name="T63" fmla="*/ 120 h 159"/>
                <a:gd name="T64" fmla="*/ 3786 w 3889"/>
                <a:gd name="T65" fmla="*/ 68 h 159"/>
                <a:gd name="T66" fmla="*/ 3778 w 3889"/>
                <a:gd name="T67" fmla="*/ 84 h 159"/>
                <a:gd name="T68" fmla="*/ 3764 w 3889"/>
                <a:gd name="T69" fmla="*/ 71 h 159"/>
                <a:gd name="T70" fmla="*/ 1197 w 3889"/>
                <a:gd name="T71" fmla="*/ 62 h 159"/>
                <a:gd name="T72" fmla="*/ 494 w 3889"/>
                <a:gd name="T73" fmla="*/ 54 h 159"/>
                <a:gd name="T74" fmla="*/ 531 w 3889"/>
                <a:gd name="T75" fmla="*/ 69 h 159"/>
                <a:gd name="T76" fmla="*/ 519 w 3889"/>
                <a:gd name="T77" fmla="*/ 85 h 159"/>
                <a:gd name="T78" fmla="*/ 727 w 3889"/>
                <a:gd name="T79" fmla="*/ 52 h 159"/>
                <a:gd name="T80" fmla="*/ 727 w 3889"/>
                <a:gd name="T81" fmla="*/ 73 h 159"/>
                <a:gd name="T82" fmla="*/ 725 w 3889"/>
                <a:gd name="T83" fmla="*/ 55 h 159"/>
                <a:gd name="T84" fmla="*/ 859 w 3889"/>
                <a:gd name="T85" fmla="*/ 55 h 159"/>
                <a:gd name="T86" fmla="*/ 874 w 3889"/>
                <a:gd name="T87" fmla="*/ 36 h 159"/>
                <a:gd name="T88" fmla="*/ 751 w 3889"/>
                <a:gd name="T89" fmla="*/ 44 h 159"/>
                <a:gd name="T90" fmla="*/ 33 w 3889"/>
                <a:gd name="T91" fmla="*/ 33 h 159"/>
                <a:gd name="T92" fmla="*/ 826 w 3889"/>
                <a:gd name="T93" fmla="*/ 30 h 159"/>
                <a:gd name="T94" fmla="*/ 817 w 3889"/>
                <a:gd name="T95" fmla="*/ 57 h 159"/>
                <a:gd name="T96" fmla="*/ 814 w 3889"/>
                <a:gd name="T97" fmla="*/ 54 h 159"/>
                <a:gd name="T98" fmla="*/ 2676 w 3889"/>
                <a:gd name="T99" fmla="*/ 21 h 159"/>
                <a:gd name="T100" fmla="*/ 2752 w 3889"/>
                <a:gd name="T101" fmla="*/ 17 h 159"/>
                <a:gd name="T102" fmla="*/ 806 w 3889"/>
                <a:gd name="T103" fmla="*/ 32 h 159"/>
                <a:gd name="T104" fmla="*/ 806 w 3889"/>
                <a:gd name="T105" fmla="*/ 17 h 159"/>
                <a:gd name="T106" fmla="*/ 46 w 3889"/>
                <a:gd name="T107" fmla="*/ 16 h 159"/>
                <a:gd name="T108" fmla="*/ 676 w 3889"/>
                <a:gd name="T109" fmla="*/ 19 h 159"/>
                <a:gd name="T110" fmla="*/ 2507 w 3889"/>
                <a:gd name="T111" fmla="*/ 19 h 159"/>
                <a:gd name="T112" fmla="*/ 2696 w 3889"/>
                <a:gd name="T113" fmla="*/ 24 h 159"/>
                <a:gd name="T114" fmla="*/ 2860 w 3889"/>
                <a:gd name="T115" fmla="*/ 21 h 159"/>
                <a:gd name="T116" fmla="*/ 2835 w 3889"/>
                <a:gd name="T117" fmla="*/ 13 h 159"/>
                <a:gd name="T118" fmla="*/ 2846 w 3889"/>
                <a:gd name="T119" fmla="*/ 8 h 159"/>
                <a:gd name="T120" fmla="*/ 782 w 3889"/>
                <a:gd name="T121" fmla="*/ 2 h 159"/>
                <a:gd name="T122" fmla="*/ 2528 w 3889"/>
                <a:gd name="T123" fmla="*/ 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889" h="159">
                  <a:moveTo>
                    <a:pt x="771" y="99"/>
                  </a:moveTo>
                  <a:lnTo>
                    <a:pt x="771" y="99"/>
                  </a:lnTo>
                  <a:lnTo>
                    <a:pt x="773" y="101"/>
                  </a:lnTo>
                  <a:lnTo>
                    <a:pt x="773" y="101"/>
                  </a:lnTo>
                  <a:lnTo>
                    <a:pt x="773" y="103"/>
                  </a:lnTo>
                  <a:lnTo>
                    <a:pt x="771" y="104"/>
                  </a:lnTo>
                  <a:lnTo>
                    <a:pt x="771" y="106"/>
                  </a:lnTo>
                  <a:lnTo>
                    <a:pt x="771" y="107"/>
                  </a:lnTo>
                  <a:lnTo>
                    <a:pt x="771" y="107"/>
                  </a:lnTo>
                  <a:lnTo>
                    <a:pt x="770" y="109"/>
                  </a:lnTo>
                  <a:lnTo>
                    <a:pt x="770" y="107"/>
                  </a:lnTo>
                  <a:lnTo>
                    <a:pt x="770" y="106"/>
                  </a:lnTo>
                  <a:lnTo>
                    <a:pt x="770" y="104"/>
                  </a:lnTo>
                  <a:lnTo>
                    <a:pt x="771" y="101"/>
                  </a:lnTo>
                  <a:lnTo>
                    <a:pt x="771" y="99"/>
                  </a:lnTo>
                  <a:lnTo>
                    <a:pt x="771" y="99"/>
                  </a:lnTo>
                  <a:close/>
                  <a:moveTo>
                    <a:pt x="2588" y="95"/>
                  </a:moveTo>
                  <a:lnTo>
                    <a:pt x="2588" y="96"/>
                  </a:lnTo>
                  <a:lnTo>
                    <a:pt x="2589" y="96"/>
                  </a:lnTo>
                  <a:lnTo>
                    <a:pt x="2591" y="96"/>
                  </a:lnTo>
                  <a:lnTo>
                    <a:pt x="2594" y="96"/>
                  </a:lnTo>
                  <a:lnTo>
                    <a:pt x="2589" y="98"/>
                  </a:lnTo>
                  <a:lnTo>
                    <a:pt x="2586" y="99"/>
                  </a:lnTo>
                  <a:lnTo>
                    <a:pt x="2584" y="101"/>
                  </a:lnTo>
                  <a:lnTo>
                    <a:pt x="2584" y="101"/>
                  </a:lnTo>
                  <a:lnTo>
                    <a:pt x="2584" y="101"/>
                  </a:lnTo>
                  <a:lnTo>
                    <a:pt x="2583" y="103"/>
                  </a:lnTo>
                  <a:lnTo>
                    <a:pt x="2581" y="103"/>
                  </a:lnTo>
                  <a:lnTo>
                    <a:pt x="2580" y="104"/>
                  </a:lnTo>
                  <a:lnTo>
                    <a:pt x="2578" y="104"/>
                  </a:lnTo>
                  <a:lnTo>
                    <a:pt x="2577" y="103"/>
                  </a:lnTo>
                  <a:lnTo>
                    <a:pt x="2578" y="103"/>
                  </a:lnTo>
                  <a:lnTo>
                    <a:pt x="2581" y="103"/>
                  </a:lnTo>
                  <a:lnTo>
                    <a:pt x="2583" y="101"/>
                  </a:lnTo>
                  <a:lnTo>
                    <a:pt x="2584" y="99"/>
                  </a:lnTo>
                  <a:lnTo>
                    <a:pt x="2586" y="98"/>
                  </a:lnTo>
                  <a:lnTo>
                    <a:pt x="2588" y="96"/>
                  </a:lnTo>
                  <a:lnTo>
                    <a:pt x="2588" y="96"/>
                  </a:lnTo>
                  <a:lnTo>
                    <a:pt x="2588" y="95"/>
                  </a:lnTo>
                  <a:close/>
                  <a:moveTo>
                    <a:pt x="2204" y="95"/>
                  </a:moveTo>
                  <a:lnTo>
                    <a:pt x="2206" y="95"/>
                  </a:lnTo>
                  <a:lnTo>
                    <a:pt x="2208" y="95"/>
                  </a:lnTo>
                  <a:lnTo>
                    <a:pt x="2208" y="96"/>
                  </a:lnTo>
                  <a:lnTo>
                    <a:pt x="2208" y="98"/>
                  </a:lnTo>
                  <a:lnTo>
                    <a:pt x="2208" y="99"/>
                  </a:lnTo>
                  <a:lnTo>
                    <a:pt x="2208" y="99"/>
                  </a:lnTo>
                  <a:lnTo>
                    <a:pt x="2206" y="99"/>
                  </a:lnTo>
                  <a:lnTo>
                    <a:pt x="2204" y="99"/>
                  </a:lnTo>
                  <a:lnTo>
                    <a:pt x="2203" y="98"/>
                  </a:lnTo>
                  <a:lnTo>
                    <a:pt x="2204" y="98"/>
                  </a:lnTo>
                  <a:lnTo>
                    <a:pt x="2204" y="96"/>
                  </a:lnTo>
                  <a:lnTo>
                    <a:pt x="2204" y="95"/>
                  </a:lnTo>
                  <a:close/>
                  <a:moveTo>
                    <a:pt x="822" y="95"/>
                  </a:moveTo>
                  <a:lnTo>
                    <a:pt x="823" y="95"/>
                  </a:lnTo>
                  <a:lnTo>
                    <a:pt x="823" y="98"/>
                  </a:lnTo>
                  <a:lnTo>
                    <a:pt x="823" y="99"/>
                  </a:lnTo>
                  <a:lnTo>
                    <a:pt x="822" y="101"/>
                  </a:lnTo>
                  <a:lnTo>
                    <a:pt x="820" y="101"/>
                  </a:lnTo>
                  <a:lnTo>
                    <a:pt x="820" y="99"/>
                  </a:lnTo>
                  <a:lnTo>
                    <a:pt x="818" y="99"/>
                  </a:lnTo>
                  <a:lnTo>
                    <a:pt x="818" y="98"/>
                  </a:lnTo>
                  <a:lnTo>
                    <a:pt x="820" y="96"/>
                  </a:lnTo>
                  <a:lnTo>
                    <a:pt x="820" y="95"/>
                  </a:lnTo>
                  <a:lnTo>
                    <a:pt x="822" y="95"/>
                  </a:lnTo>
                  <a:close/>
                  <a:moveTo>
                    <a:pt x="1287" y="95"/>
                  </a:moveTo>
                  <a:lnTo>
                    <a:pt x="1288" y="95"/>
                  </a:lnTo>
                  <a:lnTo>
                    <a:pt x="1288" y="95"/>
                  </a:lnTo>
                  <a:lnTo>
                    <a:pt x="1288" y="98"/>
                  </a:lnTo>
                  <a:lnTo>
                    <a:pt x="1290" y="98"/>
                  </a:lnTo>
                  <a:lnTo>
                    <a:pt x="1290" y="99"/>
                  </a:lnTo>
                  <a:lnTo>
                    <a:pt x="1290" y="99"/>
                  </a:lnTo>
                  <a:lnTo>
                    <a:pt x="1290" y="101"/>
                  </a:lnTo>
                  <a:lnTo>
                    <a:pt x="1288" y="101"/>
                  </a:lnTo>
                  <a:lnTo>
                    <a:pt x="1288" y="101"/>
                  </a:lnTo>
                  <a:lnTo>
                    <a:pt x="1287" y="101"/>
                  </a:lnTo>
                  <a:lnTo>
                    <a:pt x="1287" y="101"/>
                  </a:lnTo>
                  <a:lnTo>
                    <a:pt x="1285" y="101"/>
                  </a:lnTo>
                  <a:lnTo>
                    <a:pt x="1284" y="101"/>
                  </a:lnTo>
                  <a:lnTo>
                    <a:pt x="1284" y="101"/>
                  </a:lnTo>
                  <a:lnTo>
                    <a:pt x="1282" y="101"/>
                  </a:lnTo>
                  <a:lnTo>
                    <a:pt x="1280" y="103"/>
                  </a:lnTo>
                  <a:lnTo>
                    <a:pt x="1280" y="101"/>
                  </a:lnTo>
                  <a:lnTo>
                    <a:pt x="1279" y="101"/>
                  </a:lnTo>
                  <a:lnTo>
                    <a:pt x="1280" y="101"/>
                  </a:lnTo>
                  <a:lnTo>
                    <a:pt x="1280" y="101"/>
                  </a:lnTo>
                  <a:lnTo>
                    <a:pt x="1282" y="101"/>
                  </a:lnTo>
                  <a:lnTo>
                    <a:pt x="1284" y="99"/>
                  </a:lnTo>
                  <a:lnTo>
                    <a:pt x="1285" y="99"/>
                  </a:lnTo>
                  <a:lnTo>
                    <a:pt x="1287" y="99"/>
                  </a:lnTo>
                  <a:lnTo>
                    <a:pt x="1288" y="99"/>
                  </a:lnTo>
                  <a:lnTo>
                    <a:pt x="1288" y="98"/>
                  </a:lnTo>
                  <a:lnTo>
                    <a:pt x="1288" y="98"/>
                  </a:lnTo>
                  <a:lnTo>
                    <a:pt x="1288" y="96"/>
                  </a:lnTo>
                  <a:lnTo>
                    <a:pt x="1287" y="96"/>
                  </a:lnTo>
                  <a:lnTo>
                    <a:pt x="1287" y="96"/>
                  </a:lnTo>
                  <a:lnTo>
                    <a:pt x="1287" y="95"/>
                  </a:lnTo>
                  <a:lnTo>
                    <a:pt x="1287" y="95"/>
                  </a:lnTo>
                  <a:close/>
                  <a:moveTo>
                    <a:pt x="938" y="93"/>
                  </a:moveTo>
                  <a:lnTo>
                    <a:pt x="940" y="93"/>
                  </a:lnTo>
                  <a:lnTo>
                    <a:pt x="941" y="93"/>
                  </a:lnTo>
                  <a:lnTo>
                    <a:pt x="943" y="93"/>
                  </a:lnTo>
                  <a:lnTo>
                    <a:pt x="945" y="93"/>
                  </a:lnTo>
                  <a:lnTo>
                    <a:pt x="945" y="93"/>
                  </a:lnTo>
                  <a:lnTo>
                    <a:pt x="945" y="95"/>
                  </a:lnTo>
                  <a:lnTo>
                    <a:pt x="945" y="95"/>
                  </a:lnTo>
                  <a:lnTo>
                    <a:pt x="943" y="95"/>
                  </a:lnTo>
                  <a:lnTo>
                    <a:pt x="941" y="95"/>
                  </a:lnTo>
                  <a:lnTo>
                    <a:pt x="941" y="95"/>
                  </a:lnTo>
                  <a:lnTo>
                    <a:pt x="940" y="96"/>
                  </a:lnTo>
                  <a:lnTo>
                    <a:pt x="938" y="96"/>
                  </a:lnTo>
                  <a:lnTo>
                    <a:pt x="935" y="98"/>
                  </a:lnTo>
                  <a:lnTo>
                    <a:pt x="935" y="98"/>
                  </a:lnTo>
                  <a:lnTo>
                    <a:pt x="934" y="98"/>
                  </a:lnTo>
                  <a:lnTo>
                    <a:pt x="934" y="99"/>
                  </a:lnTo>
                  <a:lnTo>
                    <a:pt x="934" y="99"/>
                  </a:lnTo>
                  <a:lnTo>
                    <a:pt x="932" y="99"/>
                  </a:lnTo>
                  <a:lnTo>
                    <a:pt x="932" y="99"/>
                  </a:lnTo>
                  <a:lnTo>
                    <a:pt x="930" y="101"/>
                  </a:lnTo>
                  <a:lnTo>
                    <a:pt x="929" y="101"/>
                  </a:lnTo>
                  <a:lnTo>
                    <a:pt x="929" y="101"/>
                  </a:lnTo>
                  <a:lnTo>
                    <a:pt x="929" y="101"/>
                  </a:lnTo>
                  <a:lnTo>
                    <a:pt x="929" y="99"/>
                  </a:lnTo>
                  <a:lnTo>
                    <a:pt x="929" y="99"/>
                  </a:lnTo>
                  <a:lnTo>
                    <a:pt x="930" y="99"/>
                  </a:lnTo>
                  <a:lnTo>
                    <a:pt x="932" y="98"/>
                  </a:lnTo>
                  <a:lnTo>
                    <a:pt x="932" y="96"/>
                  </a:lnTo>
                  <a:lnTo>
                    <a:pt x="934" y="95"/>
                  </a:lnTo>
                  <a:lnTo>
                    <a:pt x="934" y="93"/>
                  </a:lnTo>
                  <a:lnTo>
                    <a:pt x="934" y="93"/>
                  </a:lnTo>
                  <a:lnTo>
                    <a:pt x="934" y="93"/>
                  </a:lnTo>
                  <a:lnTo>
                    <a:pt x="935" y="93"/>
                  </a:lnTo>
                  <a:lnTo>
                    <a:pt x="937" y="93"/>
                  </a:lnTo>
                  <a:lnTo>
                    <a:pt x="938" y="93"/>
                  </a:lnTo>
                  <a:close/>
                  <a:moveTo>
                    <a:pt x="3422" y="88"/>
                  </a:moveTo>
                  <a:lnTo>
                    <a:pt x="3422" y="88"/>
                  </a:lnTo>
                  <a:lnTo>
                    <a:pt x="3422" y="88"/>
                  </a:lnTo>
                  <a:lnTo>
                    <a:pt x="3422" y="88"/>
                  </a:lnTo>
                  <a:lnTo>
                    <a:pt x="3425" y="90"/>
                  </a:lnTo>
                  <a:lnTo>
                    <a:pt x="3427" y="90"/>
                  </a:lnTo>
                  <a:lnTo>
                    <a:pt x="3427" y="92"/>
                  </a:lnTo>
                  <a:lnTo>
                    <a:pt x="3425" y="92"/>
                  </a:lnTo>
                  <a:lnTo>
                    <a:pt x="3423" y="92"/>
                  </a:lnTo>
                  <a:lnTo>
                    <a:pt x="3423" y="93"/>
                  </a:lnTo>
                  <a:lnTo>
                    <a:pt x="3422" y="93"/>
                  </a:lnTo>
                  <a:lnTo>
                    <a:pt x="3422" y="93"/>
                  </a:lnTo>
                  <a:lnTo>
                    <a:pt x="3422" y="95"/>
                  </a:lnTo>
                  <a:lnTo>
                    <a:pt x="3422" y="95"/>
                  </a:lnTo>
                  <a:lnTo>
                    <a:pt x="3422" y="96"/>
                  </a:lnTo>
                  <a:lnTo>
                    <a:pt x="3422" y="96"/>
                  </a:lnTo>
                  <a:lnTo>
                    <a:pt x="3422" y="96"/>
                  </a:lnTo>
                  <a:lnTo>
                    <a:pt x="3420" y="98"/>
                  </a:lnTo>
                  <a:lnTo>
                    <a:pt x="3420" y="98"/>
                  </a:lnTo>
                  <a:lnTo>
                    <a:pt x="3420" y="96"/>
                  </a:lnTo>
                  <a:lnTo>
                    <a:pt x="3419" y="96"/>
                  </a:lnTo>
                  <a:lnTo>
                    <a:pt x="3419" y="96"/>
                  </a:lnTo>
                  <a:lnTo>
                    <a:pt x="3417" y="96"/>
                  </a:lnTo>
                  <a:lnTo>
                    <a:pt x="3415" y="95"/>
                  </a:lnTo>
                  <a:lnTo>
                    <a:pt x="3412" y="95"/>
                  </a:lnTo>
                  <a:lnTo>
                    <a:pt x="3412" y="95"/>
                  </a:lnTo>
                  <a:lnTo>
                    <a:pt x="3411" y="95"/>
                  </a:lnTo>
                  <a:lnTo>
                    <a:pt x="3409" y="96"/>
                  </a:lnTo>
                  <a:lnTo>
                    <a:pt x="3408" y="95"/>
                  </a:lnTo>
                  <a:lnTo>
                    <a:pt x="3408" y="93"/>
                  </a:lnTo>
                  <a:lnTo>
                    <a:pt x="3408" y="93"/>
                  </a:lnTo>
                  <a:lnTo>
                    <a:pt x="3411" y="92"/>
                  </a:lnTo>
                  <a:lnTo>
                    <a:pt x="3412" y="92"/>
                  </a:lnTo>
                  <a:lnTo>
                    <a:pt x="3414" y="92"/>
                  </a:lnTo>
                  <a:lnTo>
                    <a:pt x="3414" y="92"/>
                  </a:lnTo>
                  <a:lnTo>
                    <a:pt x="3415" y="93"/>
                  </a:lnTo>
                  <a:lnTo>
                    <a:pt x="3415" y="92"/>
                  </a:lnTo>
                  <a:lnTo>
                    <a:pt x="3417" y="92"/>
                  </a:lnTo>
                  <a:lnTo>
                    <a:pt x="3417" y="90"/>
                  </a:lnTo>
                  <a:lnTo>
                    <a:pt x="3419" y="88"/>
                  </a:lnTo>
                  <a:lnTo>
                    <a:pt x="3420" y="88"/>
                  </a:lnTo>
                  <a:lnTo>
                    <a:pt x="3422" y="88"/>
                  </a:lnTo>
                  <a:close/>
                  <a:moveTo>
                    <a:pt x="1337" y="87"/>
                  </a:moveTo>
                  <a:lnTo>
                    <a:pt x="1337" y="87"/>
                  </a:lnTo>
                  <a:lnTo>
                    <a:pt x="1339" y="88"/>
                  </a:lnTo>
                  <a:lnTo>
                    <a:pt x="1340" y="90"/>
                  </a:lnTo>
                  <a:lnTo>
                    <a:pt x="1340" y="90"/>
                  </a:lnTo>
                  <a:lnTo>
                    <a:pt x="1340" y="92"/>
                  </a:lnTo>
                  <a:lnTo>
                    <a:pt x="1340" y="92"/>
                  </a:lnTo>
                  <a:lnTo>
                    <a:pt x="1339" y="92"/>
                  </a:lnTo>
                  <a:lnTo>
                    <a:pt x="1339" y="92"/>
                  </a:lnTo>
                  <a:lnTo>
                    <a:pt x="1339" y="92"/>
                  </a:lnTo>
                  <a:lnTo>
                    <a:pt x="1339" y="92"/>
                  </a:lnTo>
                  <a:lnTo>
                    <a:pt x="1339" y="93"/>
                  </a:lnTo>
                  <a:lnTo>
                    <a:pt x="1339" y="93"/>
                  </a:lnTo>
                  <a:lnTo>
                    <a:pt x="1339" y="93"/>
                  </a:lnTo>
                  <a:lnTo>
                    <a:pt x="1339" y="93"/>
                  </a:lnTo>
                  <a:lnTo>
                    <a:pt x="1339" y="95"/>
                  </a:lnTo>
                  <a:lnTo>
                    <a:pt x="1339" y="96"/>
                  </a:lnTo>
                  <a:lnTo>
                    <a:pt x="1342" y="98"/>
                  </a:lnTo>
                  <a:lnTo>
                    <a:pt x="1342" y="99"/>
                  </a:lnTo>
                  <a:lnTo>
                    <a:pt x="1342" y="99"/>
                  </a:lnTo>
                  <a:lnTo>
                    <a:pt x="1345" y="103"/>
                  </a:lnTo>
                  <a:lnTo>
                    <a:pt x="1345" y="103"/>
                  </a:lnTo>
                  <a:lnTo>
                    <a:pt x="1345" y="104"/>
                  </a:lnTo>
                  <a:lnTo>
                    <a:pt x="1347" y="104"/>
                  </a:lnTo>
                  <a:lnTo>
                    <a:pt x="1347" y="104"/>
                  </a:lnTo>
                  <a:lnTo>
                    <a:pt x="1348" y="106"/>
                  </a:lnTo>
                  <a:lnTo>
                    <a:pt x="1348" y="106"/>
                  </a:lnTo>
                  <a:lnTo>
                    <a:pt x="1350" y="106"/>
                  </a:lnTo>
                  <a:lnTo>
                    <a:pt x="1351" y="109"/>
                  </a:lnTo>
                  <a:lnTo>
                    <a:pt x="1353" y="109"/>
                  </a:lnTo>
                  <a:lnTo>
                    <a:pt x="1355" y="109"/>
                  </a:lnTo>
                  <a:lnTo>
                    <a:pt x="1356" y="109"/>
                  </a:lnTo>
                  <a:lnTo>
                    <a:pt x="1358" y="109"/>
                  </a:lnTo>
                  <a:lnTo>
                    <a:pt x="1356" y="107"/>
                  </a:lnTo>
                  <a:lnTo>
                    <a:pt x="1358" y="107"/>
                  </a:lnTo>
                  <a:lnTo>
                    <a:pt x="1361" y="109"/>
                  </a:lnTo>
                  <a:lnTo>
                    <a:pt x="1362" y="107"/>
                  </a:lnTo>
                  <a:lnTo>
                    <a:pt x="1359" y="106"/>
                  </a:lnTo>
                  <a:lnTo>
                    <a:pt x="1359" y="106"/>
                  </a:lnTo>
                  <a:lnTo>
                    <a:pt x="1358" y="103"/>
                  </a:lnTo>
                  <a:lnTo>
                    <a:pt x="1356" y="101"/>
                  </a:lnTo>
                  <a:lnTo>
                    <a:pt x="1355" y="101"/>
                  </a:lnTo>
                  <a:lnTo>
                    <a:pt x="1355" y="99"/>
                  </a:lnTo>
                  <a:lnTo>
                    <a:pt x="1355" y="99"/>
                  </a:lnTo>
                  <a:lnTo>
                    <a:pt x="1355" y="98"/>
                  </a:lnTo>
                  <a:lnTo>
                    <a:pt x="1356" y="96"/>
                  </a:lnTo>
                  <a:lnTo>
                    <a:pt x="1356" y="96"/>
                  </a:lnTo>
                  <a:lnTo>
                    <a:pt x="1358" y="96"/>
                  </a:lnTo>
                  <a:lnTo>
                    <a:pt x="1356" y="98"/>
                  </a:lnTo>
                  <a:lnTo>
                    <a:pt x="1356" y="99"/>
                  </a:lnTo>
                  <a:lnTo>
                    <a:pt x="1358" y="99"/>
                  </a:lnTo>
                  <a:lnTo>
                    <a:pt x="1358" y="99"/>
                  </a:lnTo>
                  <a:lnTo>
                    <a:pt x="1358" y="101"/>
                  </a:lnTo>
                  <a:lnTo>
                    <a:pt x="1359" y="104"/>
                  </a:lnTo>
                  <a:lnTo>
                    <a:pt x="1359" y="104"/>
                  </a:lnTo>
                  <a:lnTo>
                    <a:pt x="1359" y="104"/>
                  </a:lnTo>
                  <a:lnTo>
                    <a:pt x="1361" y="106"/>
                  </a:lnTo>
                  <a:lnTo>
                    <a:pt x="1361" y="107"/>
                  </a:lnTo>
                  <a:lnTo>
                    <a:pt x="1361" y="106"/>
                  </a:lnTo>
                  <a:lnTo>
                    <a:pt x="1361" y="106"/>
                  </a:lnTo>
                  <a:lnTo>
                    <a:pt x="1362" y="107"/>
                  </a:lnTo>
                  <a:lnTo>
                    <a:pt x="1364" y="107"/>
                  </a:lnTo>
                  <a:lnTo>
                    <a:pt x="1364" y="106"/>
                  </a:lnTo>
                  <a:lnTo>
                    <a:pt x="1366" y="106"/>
                  </a:lnTo>
                  <a:lnTo>
                    <a:pt x="1366" y="106"/>
                  </a:lnTo>
                  <a:lnTo>
                    <a:pt x="1367" y="106"/>
                  </a:lnTo>
                  <a:lnTo>
                    <a:pt x="1369" y="106"/>
                  </a:lnTo>
                  <a:lnTo>
                    <a:pt x="1370" y="106"/>
                  </a:lnTo>
                  <a:lnTo>
                    <a:pt x="1370" y="106"/>
                  </a:lnTo>
                  <a:lnTo>
                    <a:pt x="1370" y="104"/>
                  </a:lnTo>
                  <a:lnTo>
                    <a:pt x="1369" y="104"/>
                  </a:lnTo>
                  <a:lnTo>
                    <a:pt x="1369" y="104"/>
                  </a:lnTo>
                  <a:lnTo>
                    <a:pt x="1367" y="104"/>
                  </a:lnTo>
                  <a:lnTo>
                    <a:pt x="1367" y="104"/>
                  </a:lnTo>
                  <a:lnTo>
                    <a:pt x="1367" y="104"/>
                  </a:lnTo>
                  <a:lnTo>
                    <a:pt x="1367" y="103"/>
                  </a:lnTo>
                  <a:lnTo>
                    <a:pt x="1367" y="99"/>
                  </a:lnTo>
                  <a:lnTo>
                    <a:pt x="1369" y="98"/>
                  </a:lnTo>
                  <a:lnTo>
                    <a:pt x="1369" y="96"/>
                  </a:lnTo>
                  <a:lnTo>
                    <a:pt x="1367" y="95"/>
                  </a:lnTo>
                  <a:lnTo>
                    <a:pt x="1367" y="95"/>
                  </a:lnTo>
                  <a:lnTo>
                    <a:pt x="1369" y="96"/>
                  </a:lnTo>
                  <a:lnTo>
                    <a:pt x="1369" y="96"/>
                  </a:lnTo>
                  <a:lnTo>
                    <a:pt x="1369" y="98"/>
                  </a:lnTo>
                  <a:lnTo>
                    <a:pt x="1369" y="99"/>
                  </a:lnTo>
                  <a:lnTo>
                    <a:pt x="1370" y="101"/>
                  </a:lnTo>
                  <a:lnTo>
                    <a:pt x="1372" y="103"/>
                  </a:lnTo>
                  <a:lnTo>
                    <a:pt x="1373" y="104"/>
                  </a:lnTo>
                  <a:lnTo>
                    <a:pt x="1375" y="104"/>
                  </a:lnTo>
                  <a:lnTo>
                    <a:pt x="1375" y="106"/>
                  </a:lnTo>
                  <a:lnTo>
                    <a:pt x="1377" y="107"/>
                  </a:lnTo>
                  <a:lnTo>
                    <a:pt x="1380" y="107"/>
                  </a:lnTo>
                  <a:lnTo>
                    <a:pt x="1381" y="107"/>
                  </a:lnTo>
                  <a:lnTo>
                    <a:pt x="1383" y="107"/>
                  </a:lnTo>
                  <a:lnTo>
                    <a:pt x="1383" y="107"/>
                  </a:lnTo>
                  <a:lnTo>
                    <a:pt x="1384" y="107"/>
                  </a:lnTo>
                  <a:lnTo>
                    <a:pt x="1386" y="107"/>
                  </a:lnTo>
                  <a:lnTo>
                    <a:pt x="1386" y="107"/>
                  </a:lnTo>
                  <a:lnTo>
                    <a:pt x="1384" y="107"/>
                  </a:lnTo>
                  <a:lnTo>
                    <a:pt x="1386" y="109"/>
                  </a:lnTo>
                  <a:lnTo>
                    <a:pt x="1386" y="110"/>
                  </a:lnTo>
                  <a:lnTo>
                    <a:pt x="1384" y="110"/>
                  </a:lnTo>
                  <a:lnTo>
                    <a:pt x="1384" y="110"/>
                  </a:lnTo>
                  <a:lnTo>
                    <a:pt x="1383" y="110"/>
                  </a:lnTo>
                  <a:lnTo>
                    <a:pt x="1381" y="109"/>
                  </a:lnTo>
                  <a:lnTo>
                    <a:pt x="1381" y="109"/>
                  </a:lnTo>
                  <a:lnTo>
                    <a:pt x="1380" y="109"/>
                  </a:lnTo>
                  <a:lnTo>
                    <a:pt x="1380" y="110"/>
                  </a:lnTo>
                  <a:lnTo>
                    <a:pt x="1380" y="110"/>
                  </a:lnTo>
                  <a:lnTo>
                    <a:pt x="1380" y="110"/>
                  </a:lnTo>
                  <a:lnTo>
                    <a:pt x="1378" y="110"/>
                  </a:lnTo>
                  <a:lnTo>
                    <a:pt x="1378" y="110"/>
                  </a:lnTo>
                  <a:lnTo>
                    <a:pt x="1377" y="112"/>
                  </a:lnTo>
                  <a:lnTo>
                    <a:pt x="1377" y="112"/>
                  </a:lnTo>
                  <a:lnTo>
                    <a:pt x="1377" y="112"/>
                  </a:lnTo>
                  <a:lnTo>
                    <a:pt x="1373" y="112"/>
                  </a:lnTo>
                  <a:lnTo>
                    <a:pt x="1372" y="112"/>
                  </a:lnTo>
                  <a:lnTo>
                    <a:pt x="1372" y="110"/>
                  </a:lnTo>
                  <a:lnTo>
                    <a:pt x="1370" y="109"/>
                  </a:lnTo>
                  <a:lnTo>
                    <a:pt x="1367" y="107"/>
                  </a:lnTo>
                  <a:lnTo>
                    <a:pt x="1366" y="107"/>
                  </a:lnTo>
                  <a:lnTo>
                    <a:pt x="1366" y="107"/>
                  </a:lnTo>
                  <a:lnTo>
                    <a:pt x="1364" y="107"/>
                  </a:lnTo>
                  <a:lnTo>
                    <a:pt x="1364" y="107"/>
                  </a:lnTo>
                  <a:lnTo>
                    <a:pt x="1364" y="109"/>
                  </a:lnTo>
                  <a:lnTo>
                    <a:pt x="1364" y="109"/>
                  </a:lnTo>
                  <a:lnTo>
                    <a:pt x="1364" y="110"/>
                  </a:lnTo>
                  <a:lnTo>
                    <a:pt x="1362" y="110"/>
                  </a:lnTo>
                  <a:lnTo>
                    <a:pt x="1361" y="110"/>
                  </a:lnTo>
                  <a:lnTo>
                    <a:pt x="1361" y="110"/>
                  </a:lnTo>
                  <a:lnTo>
                    <a:pt x="1359" y="112"/>
                  </a:lnTo>
                  <a:lnTo>
                    <a:pt x="1358" y="112"/>
                  </a:lnTo>
                  <a:lnTo>
                    <a:pt x="1356" y="114"/>
                  </a:lnTo>
                  <a:lnTo>
                    <a:pt x="1355" y="114"/>
                  </a:lnTo>
                  <a:lnTo>
                    <a:pt x="1355" y="114"/>
                  </a:lnTo>
                  <a:lnTo>
                    <a:pt x="1355" y="115"/>
                  </a:lnTo>
                  <a:lnTo>
                    <a:pt x="1356" y="115"/>
                  </a:lnTo>
                  <a:lnTo>
                    <a:pt x="1356" y="117"/>
                  </a:lnTo>
                  <a:lnTo>
                    <a:pt x="1358" y="118"/>
                  </a:lnTo>
                  <a:lnTo>
                    <a:pt x="1356" y="118"/>
                  </a:lnTo>
                  <a:lnTo>
                    <a:pt x="1358" y="120"/>
                  </a:lnTo>
                  <a:lnTo>
                    <a:pt x="1359" y="120"/>
                  </a:lnTo>
                  <a:lnTo>
                    <a:pt x="1359" y="121"/>
                  </a:lnTo>
                  <a:lnTo>
                    <a:pt x="1356" y="120"/>
                  </a:lnTo>
                  <a:lnTo>
                    <a:pt x="1351" y="120"/>
                  </a:lnTo>
                  <a:lnTo>
                    <a:pt x="1351" y="118"/>
                  </a:lnTo>
                  <a:lnTo>
                    <a:pt x="1353" y="118"/>
                  </a:lnTo>
                  <a:lnTo>
                    <a:pt x="1353" y="118"/>
                  </a:lnTo>
                  <a:lnTo>
                    <a:pt x="1355" y="118"/>
                  </a:lnTo>
                  <a:lnTo>
                    <a:pt x="1355" y="117"/>
                  </a:lnTo>
                  <a:lnTo>
                    <a:pt x="1355" y="117"/>
                  </a:lnTo>
                  <a:lnTo>
                    <a:pt x="1355" y="115"/>
                  </a:lnTo>
                  <a:lnTo>
                    <a:pt x="1353" y="115"/>
                  </a:lnTo>
                  <a:lnTo>
                    <a:pt x="1355" y="114"/>
                  </a:lnTo>
                  <a:lnTo>
                    <a:pt x="1355" y="114"/>
                  </a:lnTo>
                  <a:lnTo>
                    <a:pt x="1355" y="112"/>
                  </a:lnTo>
                  <a:lnTo>
                    <a:pt x="1353" y="112"/>
                  </a:lnTo>
                  <a:lnTo>
                    <a:pt x="1353" y="110"/>
                  </a:lnTo>
                  <a:lnTo>
                    <a:pt x="1351" y="110"/>
                  </a:lnTo>
                  <a:lnTo>
                    <a:pt x="1351" y="109"/>
                  </a:lnTo>
                  <a:lnTo>
                    <a:pt x="1351" y="109"/>
                  </a:lnTo>
                  <a:lnTo>
                    <a:pt x="1348" y="107"/>
                  </a:lnTo>
                  <a:lnTo>
                    <a:pt x="1347" y="107"/>
                  </a:lnTo>
                  <a:lnTo>
                    <a:pt x="1344" y="103"/>
                  </a:lnTo>
                  <a:lnTo>
                    <a:pt x="1340" y="101"/>
                  </a:lnTo>
                  <a:lnTo>
                    <a:pt x="1340" y="99"/>
                  </a:lnTo>
                  <a:lnTo>
                    <a:pt x="1339" y="99"/>
                  </a:lnTo>
                  <a:lnTo>
                    <a:pt x="1339" y="98"/>
                  </a:lnTo>
                  <a:lnTo>
                    <a:pt x="1339" y="99"/>
                  </a:lnTo>
                  <a:lnTo>
                    <a:pt x="1340" y="101"/>
                  </a:lnTo>
                  <a:lnTo>
                    <a:pt x="1339" y="103"/>
                  </a:lnTo>
                  <a:lnTo>
                    <a:pt x="1339" y="103"/>
                  </a:lnTo>
                  <a:lnTo>
                    <a:pt x="1339" y="104"/>
                  </a:lnTo>
                  <a:lnTo>
                    <a:pt x="1340" y="106"/>
                  </a:lnTo>
                  <a:lnTo>
                    <a:pt x="1340" y="106"/>
                  </a:lnTo>
                  <a:lnTo>
                    <a:pt x="1339" y="106"/>
                  </a:lnTo>
                  <a:lnTo>
                    <a:pt x="1337" y="104"/>
                  </a:lnTo>
                  <a:lnTo>
                    <a:pt x="1337" y="103"/>
                  </a:lnTo>
                  <a:lnTo>
                    <a:pt x="1336" y="101"/>
                  </a:lnTo>
                  <a:lnTo>
                    <a:pt x="1336" y="99"/>
                  </a:lnTo>
                  <a:lnTo>
                    <a:pt x="1336" y="99"/>
                  </a:lnTo>
                  <a:lnTo>
                    <a:pt x="1336" y="98"/>
                  </a:lnTo>
                  <a:lnTo>
                    <a:pt x="1336" y="98"/>
                  </a:lnTo>
                  <a:lnTo>
                    <a:pt x="1337" y="96"/>
                  </a:lnTo>
                  <a:lnTo>
                    <a:pt x="1337" y="96"/>
                  </a:lnTo>
                  <a:lnTo>
                    <a:pt x="1337" y="95"/>
                  </a:lnTo>
                  <a:lnTo>
                    <a:pt x="1337" y="93"/>
                  </a:lnTo>
                  <a:lnTo>
                    <a:pt x="1337" y="92"/>
                  </a:lnTo>
                  <a:lnTo>
                    <a:pt x="1336" y="92"/>
                  </a:lnTo>
                  <a:lnTo>
                    <a:pt x="1336" y="90"/>
                  </a:lnTo>
                  <a:lnTo>
                    <a:pt x="1337" y="90"/>
                  </a:lnTo>
                  <a:lnTo>
                    <a:pt x="1336" y="90"/>
                  </a:lnTo>
                  <a:lnTo>
                    <a:pt x="1336" y="88"/>
                  </a:lnTo>
                  <a:lnTo>
                    <a:pt x="1336" y="88"/>
                  </a:lnTo>
                  <a:lnTo>
                    <a:pt x="1337" y="88"/>
                  </a:lnTo>
                  <a:lnTo>
                    <a:pt x="1337" y="88"/>
                  </a:lnTo>
                  <a:lnTo>
                    <a:pt x="1337" y="87"/>
                  </a:lnTo>
                  <a:close/>
                  <a:moveTo>
                    <a:pt x="1255" y="84"/>
                  </a:moveTo>
                  <a:lnTo>
                    <a:pt x="1254" y="84"/>
                  </a:lnTo>
                  <a:lnTo>
                    <a:pt x="1254" y="85"/>
                  </a:lnTo>
                  <a:lnTo>
                    <a:pt x="1254" y="85"/>
                  </a:lnTo>
                  <a:lnTo>
                    <a:pt x="1254" y="87"/>
                  </a:lnTo>
                  <a:lnTo>
                    <a:pt x="1252" y="87"/>
                  </a:lnTo>
                  <a:lnTo>
                    <a:pt x="1250" y="88"/>
                  </a:lnTo>
                  <a:lnTo>
                    <a:pt x="1249" y="88"/>
                  </a:lnTo>
                  <a:lnTo>
                    <a:pt x="1247" y="90"/>
                  </a:lnTo>
                  <a:lnTo>
                    <a:pt x="1246" y="90"/>
                  </a:lnTo>
                  <a:lnTo>
                    <a:pt x="1244" y="90"/>
                  </a:lnTo>
                  <a:lnTo>
                    <a:pt x="1243" y="90"/>
                  </a:lnTo>
                  <a:lnTo>
                    <a:pt x="1243" y="90"/>
                  </a:lnTo>
                  <a:lnTo>
                    <a:pt x="1241" y="90"/>
                  </a:lnTo>
                  <a:lnTo>
                    <a:pt x="1241" y="90"/>
                  </a:lnTo>
                  <a:lnTo>
                    <a:pt x="1239" y="90"/>
                  </a:lnTo>
                  <a:lnTo>
                    <a:pt x="1238" y="92"/>
                  </a:lnTo>
                  <a:lnTo>
                    <a:pt x="1235" y="92"/>
                  </a:lnTo>
                  <a:lnTo>
                    <a:pt x="1235" y="92"/>
                  </a:lnTo>
                  <a:lnTo>
                    <a:pt x="1236" y="90"/>
                  </a:lnTo>
                  <a:lnTo>
                    <a:pt x="1238" y="90"/>
                  </a:lnTo>
                  <a:lnTo>
                    <a:pt x="1238" y="90"/>
                  </a:lnTo>
                  <a:lnTo>
                    <a:pt x="1238" y="90"/>
                  </a:lnTo>
                  <a:lnTo>
                    <a:pt x="1236" y="88"/>
                  </a:lnTo>
                  <a:lnTo>
                    <a:pt x="1236" y="88"/>
                  </a:lnTo>
                  <a:lnTo>
                    <a:pt x="1236" y="88"/>
                  </a:lnTo>
                  <a:lnTo>
                    <a:pt x="1236" y="88"/>
                  </a:lnTo>
                  <a:lnTo>
                    <a:pt x="1238" y="88"/>
                  </a:lnTo>
                  <a:lnTo>
                    <a:pt x="1238" y="88"/>
                  </a:lnTo>
                  <a:lnTo>
                    <a:pt x="1239" y="88"/>
                  </a:lnTo>
                  <a:lnTo>
                    <a:pt x="1241" y="88"/>
                  </a:lnTo>
                  <a:lnTo>
                    <a:pt x="1241" y="87"/>
                  </a:lnTo>
                  <a:lnTo>
                    <a:pt x="1241" y="87"/>
                  </a:lnTo>
                  <a:lnTo>
                    <a:pt x="1241" y="87"/>
                  </a:lnTo>
                  <a:lnTo>
                    <a:pt x="1243" y="87"/>
                  </a:lnTo>
                  <a:lnTo>
                    <a:pt x="1244" y="85"/>
                  </a:lnTo>
                  <a:lnTo>
                    <a:pt x="1246" y="85"/>
                  </a:lnTo>
                  <a:lnTo>
                    <a:pt x="1247" y="85"/>
                  </a:lnTo>
                  <a:lnTo>
                    <a:pt x="1249" y="85"/>
                  </a:lnTo>
                  <a:lnTo>
                    <a:pt x="1249" y="85"/>
                  </a:lnTo>
                  <a:lnTo>
                    <a:pt x="1250" y="85"/>
                  </a:lnTo>
                  <a:lnTo>
                    <a:pt x="1252" y="85"/>
                  </a:lnTo>
                  <a:lnTo>
                    <a:pt x="1254" y="84"/>
                  </a:lnTo>
                  <a:lnTo>
                    <a:pt x="1255" y="84"/>
                  </a:lnTo>
                  <a:close/>
                  <a:moveTo>
                    <a:pt x="787" y="84"/>
                  </a:moveTo>
                  <a:lnTo>
                    <a:pt x="787" y="84"/>
                  </a:lnTo>
                  <a:lnTo>
                    <a:pt x="787" y="84"/>
                  </a:lnTo>
                  <a:lnTo>
                    <a:pt x="788" y="84"/>
                  </a:lnTo>
                  <a:lnTo>
                    <a:pt x="790" y="84"/>
                  </a:lnTo>
                  <a:lnTo>
                    <a:pt x="790" y="85"/>
                  </a:lnTo>
                  <a:lnTo>
                    <a:pt x="790" y="85"/>
                  </a:lnTo>
                  <a:lnTo>
                    <a:pt x="790" y="87"/>
                  </a:lnTo>
                  <a:lnTo>
                    <a:pt x="788" y="87"/>
                  </a:lnTo>
                  <a:lnTo>
                    <a:pt x="788" y="87"/>
                  </a:lnTo>
                  <a:lnTo>
                    <a:pt x="787" y="87"/>
                  </a:lnTo>
                  <a:lnTo>
                    <a:pt x="787" y="87"/>
                  </a:lnTo>
                  <a:lnTo>
                    <a:pt x="785" y="87"/>
                  </a:lnTo>
                  <a:lnTo>
                    <a:pt x="785" y="88"/>
                  </a:lnTo>
                  <a:lnTo>
                    <a:pt x="784" y="88"/>
                  </a:lnTo>
                  <a:lnTo>
                    <a:pt x="784" y="90"/>
                  </a:lnTo>
                  <a:lnTo>
                    <a:pt x="782" y="90"/>
                  </a:lnTo>
                  <a:lnTo>
                    <a:pt x="781" y="90"/>
                  </a:lnTo>
                  <a:lnTo>
                    <a:pt x="779" y="92"/>
                  </a:lnTo>
                  <a:lnTo>
                    <a:pt x="777" y="92"/>
                  </a:lnTo>
                  <a:lnTo>
                    <a:pt x="777" y="90"/>
                  </a:lnTo>
                  <a:lnTo>
                    <a:pt x="777" y="90"/>
                  </a:lnTo>
                  <a:lnTo>
                    <a:pt x="777" y="88"/>
                  </a:lnTo>
                  <a:lnTo>
                    <a:pt x="777" y="88"/>
                  </a:lnTo>
                  <a:lnTo>
                    <a:pt x="777" y="87"/>
                  </a:lnTo>
                  <a:lnTo>
                    <a:pt x="777" y="87"/>
                  </a:lnTo>
                  <a:lnTo>
                    <a:pt x="777" y="85"/>
                  </a:lnTo>
                  <a:lnTo>
                    <a:pt x="777" y="85"/>
                  </a:lnTo>
                  <a:lnTo>
                    <a:pt x="777" y="85"/>
                  </a:lnTo>
                  <a:lnTo>
                    <a:pt x="777" y="85"/>
                  </a:lnTo>
                  <a:lnTo>
                    <a:pt x="779" y="84"/>
                  </a:lnTo>
                  <a:lnTo>
                    <a:pt x="779" y="84"/>
                  </a:lnTo>
                  <a:lnTo>
                    <a:pt x="781" y="84"/>
                  </a:lnTo>
                  <a:lnTo>
                    <a:pt x="782" y="84"/>
                  </a:lnTo>
                  <a:lnTo>
                    <a:pt x="784" y="84"/>
                  </a:lnTo>
                  <a:lnTo>
                    <a:pt x="784" y="84"/>
                  </a:lnTo>
                  <a:lnTo>
                    <a:pt x="784" y="84"/>
                  </a:lnTo>
                  <a:lnTo>
                    <a:pt x="784" y="84"/>
                  </a:lnTo>
                  <a:lnTo>
                    <a:pt x="785" y="84"/>
                  </a:lnTo>
                  <a:lnTo>
                    <a:pt x="785" y="84"/>
                  </a:lnTo>
                  <a:lnTo>
                    <a:pt x="787" y="84"/>
                  </a:lnTo>
                  <a:close/>
                  <a:moveTo>
                    <a:pt x="915" y="82"/>
                  </a:moveTo>
                  <a:lnTo>
                    <a:pt x="916" y="82"/>
                  </a:lnTo>
                  <a:lnTo>
                    <a:pt x="915" y="84"/>
                  </a:lnTo>
                  <a:lnTo>
                    <a:pt x="913" y="84"/>
                  </a:lnTo>
                  <a:lnTo>
                    <a:pt x="910" y="85"/>
                  </a:lnTo>
                  <a:lnTo>
                    <a:pt x="908" y="85"/>
                  </a:lnTo>
                  <a:lnTo>
                    <a:pt x="907" y="85"/>
                  </a:lnTo>
                  <a:lnTo>
                    <a:pt x="908" y="84"/>
                  </a:lnTo>
                  <a:lnTo>
                    <a:pt x="910" y="84"/>
                  </a:lnTo>
                  <a:lnTo>
                    <a:pt x="913" y="82"/>
                  </a:lnTo>
                  <a:lnTo>
                    <a:pt x="915" y="82"/>
                  </a:lnTo>
                  <a:lnTo>
                    <a:pt x="915" y="82"/>
                  </a:lnTo>
                  <a:close/>
                  <a:moveTo>
                    <a:pt x="3458" y="79"/>
                  </a:moveTo>
                  <a:lnTo>
                    <a:pt x="3460" y="79"/>
                  </a:lnTo>
                  <a:lnTo>
                    <a:pt x="3460" y="79"/>
                  </a:lnTo>
                  <a:lnTo>
                    <a:pt x="3460" y="79"/>
                  </a:lnTo>
                  <a:lnTo>
                    <a:pt x="3460" y="79"/>
                  </a:lnTo>
                  <a:lnTo>
                    <a:pt x="3458" y="81"/>
                  </a:lnTo>
                  <a:lnTo>
                    <a:pt x="3456" y="81"/>
                  </a:lnTo>
                  <a:lnTo>
                    <a:pt x="3455" y="82"/>
                  </a:lnTo>
                  <a:lnTo>
                    <a:pt x="3453" y="82"/>
                  </a:lnTo>
                  <a:lnTo>
                    <a:pt x="3453" y="82"/>
                  </a:lnTo>
                  <a:lnTo>
                    <a:pt x="3453" y="81"/>
                  </a:lnTo>
                  <a:lnTo>
                    <a:pt x="3453" y="81"/>
                  </a:lnTo>
                  <a:lnTo>
                    <a:pt x="3453" y="81"/>
                  </a:lnTo>
                  <a:lnTo>
                    <a:pt x="3455" y="79"/>
                  </a:lnTo>
                  <a:lnTo>
                    <a:pt x="3456" y="79"/>
                  </a:lnTo>
                  <a:lnTo>
                    <a:pt x="3458" y="79"/>
                  </a:lnTo>
                  <a:close/>
                  <a:moveTo>
                    <a:pt x="916" y="77"/>
                  </a:moveTo>
                  <a:lnTo>
                    <a:pt x="916" y="77"/>
                  </a:lnTo>
                  <a:lnTo>
                    <a:pt x="916" y="79"/>
                  </a:lnTo>
                  <a:lnTo>
                    <a:pt x="915" y="81"/>
                  </a:lnTo>
                  <a:lnTo>
                    <a:pt x="915" y="81"/>
                  </a:lnTo>
                  <a:lnTo>
                    <a:pt x="913" y="81"/>
                  </a:lnTo>
                  <a:lnTo>
                    <a:pt x="911" y="81"/>
                  </a:lnTo>
                  <a:lnTo>
                    <a:pt x="913" y="81"/>
                  </a:lnTo>
                  <a:lnTo>
                    <a:pt x="913" y="81"/>
                  </a:lnTo>
                  <a:lnTo>
                    <a:pt x="913" y="81"/>
                  </a:lnTo>
                  <a:lnTo>
                    <a:pt x="913" y="79"/>
                  </a:lnTo>
                  <a:lnTo>
                    <a:pt x="915" y="77"/>
                  </a:lnTo>
                  <a:lnTo>
                    <a:pt x="915" y="77"/>
                  </a:lnTo>
                  <a:lnTo>
                    <a:pt x="916" y="77"/>
                  </a:lnTo>
                  <a:close/>
                  <a:moveTo>
                    <a:pt x="762" y="74"/>
                  </a:moveTo>
                  <a:lnTo>
                    <a:pt x="762" y="74"/>
                  </a:lnTo>
                  <a:lnTo>
                    <a:pt x="762" y="76"/>
                  </a:lnTo>
                  <a:lnTo>
                    <a:pt x="762" y="76"/>
                  </a:lnTo>
                  <a:lnTo>
                    <a:pt x="760" y="76"/>
                  </a:lnTo>
                  <a:lnTo>
                    <a:pt x="760" y="77"/>
                  </a:lnTo>
                  <a:lnTo>
                    <a:pt x="758" y="77"/>
                  </a:lnTo>
                  <a:lnTo>
                    <a:pt x="758" y="76"/>
                  </a:lnTo>
                  <a:lnTo>
                    <a:pt x="758" y="76"/>
                  </a:lnTo>
                  <a:lnTo>
                    <a:pt x="758" y="76"/>
                  </a:lnTo>
                  <a:lnTo>
                    <a:pt x="760" y="74"/>
                  </a:lnTo>
                  <a:lnTo>
                    <a:pt x="762" y="74"/>
                  </a:lnTo>
                  <a:close/>
                  <a:moveTo>
                    <a:pt x="3884" y="74"/>
                  </a:moveTo>
                  <a:lnTo>
                    <a:pt x="3885" y="74"/>
                  </a:lnTo>
                  <a:lnTo>
                    <a:pt x="3887" y="74"/>
                  </a:lnTo>
                  <a:lnTo>
                    <a:pt x="3889" y="76"/>
                  </a:lnTo>
                  <a:lnTo>
                    <a:pt x="3887" y="77"/>
                  </a:lnTo>
                  <a:lnTo>
                    <a:pt x="3887" y="79"/>
                  </a:lnTo>
                  <a:lnTo>
                    <a:pt x="3887" y="81"/>
                  </a:lnTo>
                  <a:lnTo>
                    <a:pt x="3887" y="82"/>
                  </a:lnTo>
                  <a:lnTo>
                    <a:pt x="3885" y="84"/>
                  </a:lnTo>
                  <a:lnTo>
                    <a:pt x="3885" y="84"/>
                  </a:lnTo>
                  <a:lnTo>
                    <a:pt x="3885" y="85"/>
                  </a:lnTo>
                  <a:lnTo>
                    <a:pt x="3885" y="87"/>
                  </a:lnTo>
                  <a:lnTo>
                    <a:pt x="3885" y="88"/>
                  </a:lnTo>
                  <a:lnTo>
                    <a:pt x="3885" y="88"/>
                  </a:lnTo>
                  <a:lnTo>
                    <a:pt x="3885" y="92"/>
                  </a:lnTo>
                  <a:lnTo>
                    <a:pt x="3885" y="92"/>
                  </a:lnTo>
                  <a:lnTo>
                    <a:pt x="3884" y="93"/>
                  </a:lnTo>
                  <a:lnTo>
                    <a:pt x="3884" y="93"/>
                  </a:lnTo>
                  <a:lnTo>
                    <a:pt x="3884" y="95"/>
                  </a:lnTo>
                  <a:lnTo>
                    <a:pt x="3884" y="96"/>
                  </a:lnTo>
                  <a:lnTo>
                    <a:pt x="3882" y="96"/>
                  </a:lnTo>
                  <a:lnTo>
                    <a:pt x="3882" y="98"/>
                  </a:lnTo>
                  <a:lnTo>
                    <a:pt x="3882" y="103"/>
                  </a:lnTo>
                  <a:lnTo>
                    <a:pt x="3882" y="104"/>
                  </a:lnTo>
                  <a:lnTo>
                    <a:pt x="3882" y="106"/>
                  </a:lnTo>
                  <a:lnTo>
                    <a:pt x="3882" y="106"/>
                  </a:lnTo>
                  <a:lnTo>
                    <a:pt x="3882" y="107"/>
                  </a:lnTo>
                  <a:lnTo>
                    <a:pt x="3882" y="109"/>
                  </a:lnTo>
                  <a:lnTo>
                    <a:pt x="3881" y="109"/>
                  </a:lnTo>
                  <a:lnTo>
                    <a:pt x="3877" y="112"/>
                  </a:lnTo>
                  <a:lnTo>
                    <a:pt x="3877" y="114"/>
                  </a:lnTo>
                  <a:lnTo>
                    <a:pt x="3877" y="114"/>
                  </a:lnTo>
                  <a:lnTo>
                    <a:pt x="3877" y="115"/>
                  </a:lnTo>
                  <a:lnTo>
                    <a:pt x="3877" y="115"/>
                  </a:lnTo>
                  <a:lnTo>
                    <a:pt x="3877" y="117"/>
                  </a:lnTo>
                  <a:lnTo>
                    <a:pt x="3877" y="117"/>
                  </a:lnTo>
                  <a:lnTo>
                    <a:pt x="3874" y="117"/>
                  </a:lnTo>
                  <a:lnTo>
                    <a:pt x="3874" y="117"/>
                  </a:lnTo>
                  <a:lnTo>
                    <a:pt x="3874" y="114"/>
                  </a:lnTo>
                  <a:lnTo>
                    <a:pt x="3876" y="114"/>
                  </a:lnTo>
                  <a:lnTo>
                    <a:pt x="3876" y="114"/>
                  </a:lnTo>
                  <a:lnTo>
                    <a:pt x="3874" y="112"/>
                  </a:lnTo>
                  <a:lnTo>
                    <a:pt x="3874" y="112"/>
                  </a:lnTo>
                  <a:lnTo>
                    <a:pt x="3874" y="112"/>
                  </a:lnTo>
                  <a:lnTo>
                    <a:pt x="3873" y="112"/>
                  </a:lnTo>
                  <a:lnTo>
                    <a:pt x="3873" y="114"/>
                  </a:lnTo>
                  <a:lnTo>
                    <a:pt x="3870" y="118"/>
                  </a:lnTo>
                  <a:lnTo>
                    <a:pt x="3868" y="118"/>
                  </a:lnTo>
                  <a:lnTo>
                    <a:pt x="3868" y="120"/>
                  </a:lnTo>
                  <a:lnTo>
                    <a:pt x="3870" y="118"/>
                  </a:lnTo>
                  <a:lnTo>
                    <a:pt x="3871" y="118"/>
                  </a:lnTo>
                  <a:lnTo>
                    <a:pt x="3873" y="118"/>
                  </a:lnTo>
                  <a:lnTo>
                    <a:pt x="3873" y="118"/>
                  </a:lnTo>
                  <a:lnTo>
                    <a:pt x="3874" y="120"/>
                  </a:lnTo>
                  <a:lnTo>
                    <a:pt x="3874" y="120"/>
                  </a:lnTo>
                  <a:lnTo>
                    <a:pt x="3874" y="121"/>
                  </a:lnTo>
                  <a:lnTo>
                    <a:pt x="3873" y="123"/>
                  </a:lnTo>
                  <a:lnTo>
                    <a:pt x="3871" y="123"/>
                  </a:lnTo>
                  <a:lnTo>
                    <a:pt x="3871" y="123"/>
                  </a:lnTo>
                  <a:lnTo>
                    <a:pt x="3870" y="123"/>
                  </a:lnTo>
                  <a:lnTo>
                    <a:pt x="3870" y="123"/>
                  </a:lnTo>
                  <a:lnTo>
                    <a:pt x="3870" y="123"/>
                  </a:lnTo>
                  <a:lnTo>
                    <a:pt x="3865" y="126"/>
                  </a:lnTo>
                  <a:lnTo>
                    <a:pt x="3865" y="128"/>
                  </a:lnTo>
                  <a:lnTo>
                    <a:pt x="3865" y="128"/>
                  </a:lnTo>
                  <a:lnTo>
                    <a:pt x="3865" y="128"/>
                  </a:lnTo>
                  <a:lnTo>
                    <a:pt x="3865" y="128"/>
                  </a:lnTo>
                  <a:lnTo>
                    <a:pt x="3865" y="129"/>
                  </a:lnTo>
                  <a:lnTo>
                    <a:pt x="3863" y="131"/>
                  </a:lnTo>
                  <a:lnTo>
                    <a:pt x="3860" y="133"/>
                  </a:lnTo>
                  <a:lnTo>
                    <a:pt x="3859" y="134"/>
                  </a:lnTo>
                  <a:lnTo>
                    <a:pt x="3857" y="134"/>
                  </a:lnTo>
                  <a:lnTo>
                    <a:pt x="3855" y="136"/>
                  </a:lnTo>
                  <a:lnTo>
                    <a:pt x="3854" y="136"/>
                  </a:lnTo>
                  <a:lnTo>
                    <a:pt x="3851" y="136"/>
                  </a:lnTo>
                  <a:lnTo>
                    <a:pt x="3848" y="139"/>
                  </a:lnTo>
                  <a:lnTo>
                    <a:pt x="3844" y="139"/>
                  </a:lnTo>
                  <a:lnTo>
                    <a:pt x="3844" y="140"/>
                  </a:lnTo>
                  <a:lnTo>
                    <a:pt x="3843" y="142"/>
                  </a:lnTo>
                  <a:lnTo>
                    <a:pt x="3843" y="142"/>
                  </a:lnTo>
                  <a:lnTo>
                    <a:pt x="3841" y="142"/>
                  </a:lnTo>
                  <a:lnTo>
                    <a:pt x="3841" y="142"/>
                  </a:lnTo>
                  <a:lnTo>
                    <a:pt x="3840" y="142"/>
                  </a:lnTo>
                  <a:lnTo>
                    <a:pt x="3838" y="142"/>
                  </a:lnTo>
                  <a:lnTo>
                    <a:pt x="3836" y="142"/>
                  </a:lnTo>
                  <a:lnTo>
                    <a:pt x="3835" y="142"/>
                  </a:lnTo>
                  <a:lnTo>
                    <a:pt x="3835" y="144"/>
                  </a:lnTo>
                  <a:lnTo>
                    <a:pt x="3835" y="144"/>
                  </a:lnTo>
                  <a:lnTo>
                    <a:pt x="3835" y="145"/>
                  </a:lnTo>
                  <a:lnTo>
                    <a:pt x="3835" y="147"/>
                  </a:lnTo>
                  <a:lnTo>
                    <a:pt x="3833" y="150"/>
                  </a:lnTo>
                  <a:lnTo>
                    <a:pt x="3833" y="150"/>
                  </a:lnTo>
                  <a:lnTo>
                    <a:pt x="3832" y="151"/>
                  </a:lnTo>
                  <a:lnTo>
                    <a:pt x="3830" y="153"/>
                  </a:lnTo>
                  <a:lnTo>
                    <a:pt x="3829" y="155"/>
                  </a:lnTo>
                  <a:lnTo>
                    <a:pt x="3822" y="156"/>
                  </a:lnTo>
                  <a:lnTo>
                    <a:pt x="3818" y="158"/>
                  </a:lnTo>
                  <a:lnTo>
                    <a:pt x="3816" y="158"/>
                  </a:lnTo>
                  <a:lnTo>
                    <a:pt x="3814" y="158"/>
                  </a:lnTo>
                  <a:lnTo>
                    <a:pt x="3811" y="159"/>
                  </a:lnTo>
                  <a:lnTo>
                    <a:pt x="3808" y="158"/>
                  </a:lnTo>
                  <a:lnTo>
                    <a:pt x="3805" y="158"/>
                  </a:lnTo>
                  <a:lnTo>
                    <a:pt x="3800" y="156"/>
                  </a:lnTo>
                  <a:lnTo>
                    <a:pt x="3799" y="155"/>
                  </a:lnTo>
                  <a:lnTo>
                    <a:pt x="3799" y="155"/>
                  </a:lnTo>
                  <a:lnTo>
                    <a:pt x="3799" y="155"/>
                  </a:lnTo>
                  <a:lnTo>
                    <a:pt x="3799" y="155"/>
                  </a:lnTo>
                  <a:lnTo>
                    <a:pt x="3799" y="153"/>
                  </a:lnTo>
                  <a:lnTo>
                    <a:pt x="3803" y="153"/>
                  </a:lnTo>
                  <a:lnTo>
                    <a:pt x="3807" y="153"/>
                  </a:lnTo>
                  <a:lnTo>
                    <a:pt x="3810" y="153"/>
                  </a:lnTo>
                  <a:lnTo>
                    <a:pt x="3811" y="153"/>
                  </a:lnTo>
                  <a:lnTo>
                    <a:pt x="3813" y="151"/>
                  </a:lnTo>
                  <a:lnTo>
                    <a:pt x="3814" y="151"/>
                  </a:lnTo>
                  <a:lnTo>
                    <a:pt x="3816" y="151"/>
                  </a:lnTo>
                  <a:lnTo>
                    <a:pt x="3818" y="151"/>
                  </a:lnTo>
                  <a:lnTo>
                    <a:pt x="3819" y="150"/>
                  </a:lnTo>
                  <a:lnTo>
                    <a:pt x="3821" y="150"/>
                  </a:lnTo>
                  <a:lnTo>
                    <a:pt x="3821" y="148"/>
                  </a:lnTo>
                  <a:lnTo>
                    <a:pt x="3822" y="148"/>
                  </a:lnTo>
                  <a:lnTo>
                    <a:pt x="3822" y="148"/>
                  </a:lnTo>
                  <a:lnTo>
                    <a:pt x="3825" y="147"/>
                  </a:lnTo>
                  <a:lnTo>
                    <a:pt x="3827" y="145"/>
                  </a:lnTo>
                  <a:lnTo>
                    <a:pt x="3829" y="140"/>
                  </a:lnTo>
                  <a:lnTo>
                    <a:pt x="3832" y="139"/>
                  </a:lnTo>
                  <a:lnTo>
                    <a:pt x="3835" y="137"/>
                  </a:lnTo>
                  <a:lnTo>
                    <a:pt x="3838" y="136"/>
                  </a:lnTo>
                  <a:lnTo>
                    <a:pt x="3838" y="136"/>
                  </a:lnTo>
                  <a:lnTo>
                    <a:pt x="3840" y="134"/>
                  </a:lnTo>
                  <a:lnTo>
                    <a:pt x="3841" y="133"/>
                  </a:lnTo>
                  <a:lnTo>
                    <a:pt x="3843" y="133"/>
                  </a:lnTo>
                  <a:lnTo>
                    <a:pt x="3843" y="131"/>
                  </a:lnTo>
                  <a:lnTo>
                    <a:pt x="3844" y="129"/>
                  </a:lnTo>
                  <a:lnTo>
                    <a:pt x="3844" y="129"/>
                  </a:lnTo>
                  <a:lnTo>
                    <a:pt x="3844" y="129"/>
                  </a:lnTo>
                  <a:lnTo>
                    <a:pt x="3843" y="129"/>
                  </a:lnTo>
                  <a:lnTo>
                    <a:pt x="3843" y="128"/>
                  </a:lnTo>
                  <a:lnTo>
                    <a:pt x="3843" y="128"/>
                  </a:lnTo>
                  <a:lnTo>
                    <a:pt x="3846" y="125"/>
                  </a:lnTo>
                  <a:lnTo>
                    <a:pt x="3849" y="123"/>
                  </a:lnTo>
                  <a:lnTo>
                    <a:pt x="3854" y="120"/>
                  </a:lnTo>
                  <a:lnTo>
                    <a:pt x="3854" y="120"/>
                  </a:lnTo>
                  <a:lnTo>
                    <a:pt x="3854" y="120"/>
                  </a:lnTo>
                  <a:lnTo>
                    <a:pt x="3854" y="118"/>
                  </a:lnTo>
                  <a:lnTo>
                    <a:pt x="3854" y="117"/>
                  </a:lnTo>
                  <a:lnTo>
                    <a:pt x="3857" y="115"/>
                  </a:lnTo>
                  <a:lnTo>
                    <a:pt x="3860" y="112"/>
                  </a:lnTo>
                  <a:lnTo>
                    <a:pt x="3863" y="110"/>
                  </a:lnTo>
                  <a:lnTo>
                    <a:pt x="3863" y="109"/>
                  </a:lnTo>
                  <a:lnTo>
                    <a:pt x="3865" y="107"/>
                  </a:lnTo>
                  <a:lnTo>
                    <a:pt x="3865" y="106"/>
                  </a:lnTo>
                  <a:lnTo>
                    <a:pt x="3866" y="106"/>
                  </a:lnTo>
                  <a:lnTo>
                    <a:pt x="3866" y="104"/>
                  </a:lnTo>
                  <a:lnTo>
                    <a:pt x="3868" y="103"/>
                  </a:lnTo>
                  <a:lnTo>
                    <a:pt x="3868" y="101"/>
                  </a:lnTo>
                  <a:lnTo>
                    <a:pt x="3868" y="99"/>
                  </a:lnTo>
                  <a:lnTo>
                    <a:pt x="3871" y="98"/>
                  </a:lnTo>
                  <a:lnTo>
                    <a:pt x="3871" y="96"/>
                  </a:lnTo>
                  <a:lnTo>
                    <a:pt x="3871" y="95"/>
                  </a:lnTo>
                  <a:lnTo>
                    <a:pt x="3873" y="93"/>
                  </a:lnTo>
                  <a:lnTo>
                    <a:pt x="3873" y="93"/>
                  </a:lnTo>
                  <a:lnTo>
                    <a:pt x="3873" y="92"/>
                  </a:lnTo>
                  <a:lnTo>
                    <a:pt x="3874" y="92"/>
                  </a:lnTo>
                  <a:lnTo>
                    <a:pt x="3873" y="90"/>
                  </a:lnTo>
                  <a:lnTo>
                    <a:pt x="3874" y="90"/>
                  </a:lnTo>
                  <a:lnTo>
                    <a:pt x="3876" y="88"/>
                  </a:lnTo>
                  <a:lnTo>
                    <a:pt x="3876" y="87"/>
                  </a:lnTo>
                  <a:lnTo>
                    <a:pt x="3877" y="85"/>
                  </a:lnTo>
                  <a:lnTo>
                    <a:pt x="3877" y="84"/>
                  </a:lnTo>
                  <a:lnTo>
                    <a:pt x="3877" y="82"/>
                  </a:lnTo>
                  <a:lnTo>
                    <a:pt x="3877" y="81"/>
                  </a:lnTo>
                  <a:lnTo>
                    <a:pt x="3877" y="79"/>
                  </a:lnTo>
                  <a:lnTo>
                    <a:pt x="3877" y="77"/>
                  </a:lnTo>
                  <a:lnTo>
                    <a:pt x="3879" y="77"/>
                  </a:lnTo>
                  <a:lnTo>
                    <a:pt x="3882" y="74"/>
                  </a:lnTo>
                  <a:lnTo>
                    <a:pt x="3882" y="74"/>
                  </a:lnTo>
                  <a:lnTo>
                    <a:pt x="3884" y="74"/>
                  </a:lnTo>
                  <a:close/>
                  <a:moveTo>
                    <a:pt x="3043" y="73"/>
                  </a:moveTo>
                  <a:lnTo>
                    <a:pt x="3043" y="74"/>
                  </a:lnTo>
                  <a:lnTo>
                    <a:pt x="3043" y="76"/>
                  </a:lnTo>
                  <a:lnTo>
                    <a:pt x="3043" y="77"/>
                  </a:lnTo>
                  <a:lnTo>
                    <a:pt x="3045" y="76"/>
                  </a:lnTo>
                  <a:lnTo>
                    <a:pt x="3046" y="76"/>
                  </a:lnTo>
                  <a:lnTo>
                    <a:pt x="3048" y="76"/>
                  </a:lnTo>
                  <a:lnTo>
                    <a:pt x="3050" y="76"/>
                  </a:lnTo>
                  <a:lnTo>
                    <a:pt x="3048" y="76"/>
                  </a:lnTo>
                  <a:lnTo>
                    <a:pt x="3048" y="76"/>
                  </a:lnTo>
                  <a:lnTo>
                    <a:pt x="3046" y="76"/>
                  </a:lnTo>
                  <a:lnTo>
                    <a:pt x="3046" y="77"/>
                  </a:lnTo>
                  <a:lnTo>
                    <a:pt x="3046" y="77"/>
                  </a:lnTo>
                  <a:lnTo>
                    <a:pt x="3045" y="79"/>
                  </a:lnTo>
                  <a:lnTo>
                    <a:pt x="3043" y="79"/>
                  </a:lnTo>
                  <a:lnTo>
                    <a:pt x="3043" y="79"/>
                  </a:lnTo>
                  <a:lnTo>
                    <a:pt x="3042" y="81"/>
                  </a:lnTo>
                  <a:lnTo>
                    <a:pt x="3039" y="79"/>
                  </a:lnTo>
                  <a:lnTo>
                    <a:pt x="3039" y="81"/>
                  </a:lnTo>
                  <a:lnTo>
                    <a:pt x="3039" y="81"/>
                  </a:lnTo>
                  <a:lnTo>
                    <a:pt x="3039" y="82"/>
                  </a:lnTo>
                  <a:lnTo>
                    <a:pt x="3039" y="82"/>
                  </a:lnTo>
                  <a:lnTo>
                    <a:pt x="3039" y="82"/>
                  </a:lnTo>
                  <a:lnTo>
                    <a:pt x="3037" y="81"/>
                  </a:lnTo>
                  <a:lnTo>
                    <a:pt x="3034" y="81"/>
                  </a:lnTo>
                  <a:lnTo>
                    <a:pt x="3032" y="81"/>
                  </a:lnTo>
                  <a:lnTo>
                    <a:pt x="3032" y="82"/>
                  </a:lnTo>
                  <a:lnTo>
                    <a:pt x="3020" y="84"/>
                  </a:lnTo>
                  <a:lnTo>
                    <a:pt x="3018" y="85"/>
                  </a:lnTo>
                  <a:lnTo>
                    <a:pt x="3017" y="85"/>
                  </a:lnTo>
                  <a:lnTo>
                    <a:pt x="3015" y="87"/>
                  </a:lnTo>
                  <a:lnTo>
                    <a:pt x="3013" y="87"/>
                  </a:lnTo>
                  <a:lnTo>
                    <a:pt x="3013" y="88"/>
                  </a:lnTo>
                  <a:lnTo>
                    <a:pt x="3013" y="88"/>
                  </a:lnTo>
                  <a:lnTo>
                    <a:pt x="3013" y="90"/>
                  </a:lnTo>
                  <a:lnTo>
                    <a:pt x="3012" y="90"/>
                  </a:lnTo>
                  <a:lnTo>
                    <a:pt x="3010" y="88"/>
                  </a:lnTo>
                  <a:lnTo>
                    <a:pt x="3009" y="90"/>
                  </a:lnTo>
                  <a:lnTo>
                    <a:pt x="3007" y="90"/>
                  </a:lnTo>
                  <a:lnTo>
                    <a:pt x="3005" y="92"/>
                  </a:lnTo>
                  <a:lnTo>
                    <a:pt x="3007" y="93"/>
                  </a:lnTo>
                  <a:lnTo>
                    <a:pt x="3007" y="93"/>
                  </a:lnTo>
                  <a:lnTo>
                    <a:pt x="3009" y="93"/>
                  </a:lnTo>
                  <a:lnTo>
                    <a:pt x="3009" y="95"/>
                  </a:lnTo>
                  <a:lnTo>
                    <a:pt x="3007" y="95"/>
                  </a:lnTo>
                  <a:lnTo>
                    <a:pt x="3007" y="96"/>
                  </a:lnTo>
                  <a:lnTo>
                    <a:pt x="3007" y="96"/>
                  </a:lnTo>
                  <a:lnTo>
                    <a:pt x="3005" y="98"/>
                  </a:lnTo>
                  <a:lnTo>
                    <a:pt x="3005" y="98"/>
                  </a:lnTo>
                  <a:lnTo>
                    <a:pt x="3005" y="98"/>
                  </a:lnTo>
                  <a:lnTo>
                    <a:pt x="3005" y="99"/>
                  </a:lnTo>
                  <a:lnTo>
                    <a:pt x="3005" y="99"/>
                  </a:lnTo>
                  <a:lnTo>
                    <a:pt x="3005" y="101"/>
                  </a:lnTo>
                  <a:lnTo>
                    <a:pt x="3004" y="101"/>
                  </a:lnTo>
                  <a:lnTo>
                    <a:pt x="3002" y="101"/>
                  </a:lnTo>
                  <a:lnTo>
                    <a:pt x="3001" y="101"/>
                  </a:lnTo>
                  <a:lnTo>
                    <a:pt x="2999" y="103"/>
                  </a:lnTo>
                  <a:lnTo>
                    <a:pt x="3001" y="104"/>
                  </a:lnTo>
                  <a:lnTo>
                    <a:pt x="3002" y="106"/>
                  </a:lnTo>
                  <a:lnTo>
                    <a:pt x="3004" y="107"/>
                  </a:lnTo>
                  <a:lnTo>
                    <a:pt x="3004" y="107"/>
                  </a:lnTo>
                  <a:lnTo>
                    <a:pt x="3004" y="107"/>
                  </a:lnTo>
                  <a:lnTo>
                    <a:pt x="3005" y="109"/>
                  </a:lnTo>
                  <a:lnTo>
                    <a:pt x="3007" y="109"/>
                  </a:lnTo>
                  <a:lnTo>
                    <a:pt x="3012" y="109"/>
                  </a:lnTo>
                  <a:lnTo>
                    <a:pt x="3013" y="107"/>
                  </a:lnTo>
                  <a:lnTo>
                    <a:pt x="3015" y="106"/>
                  </a:lnTo>
                  <a:lnTo>
                    <a:pt x="3018" y="106"/>
                  </a:lnTo>
                  <a:lnTo>
                    <a:pt x="3018" y="106"/>
                  </a:lnTo>
                  <a:lnTo>
                    <a:pt x="3017" y="106"/>
                  </a:lnTo>
                  <a:lnTo>
                    <a:pt x="3015" y="107"/>
                  </a:lnTo>
                  <a:lnTo>
                    <a:pt x="3013" y="109"/>
                  </a:lnTo>
                  <a:lnTo>
                    <a:pt x="3012" y="110"/>
                  </a:lnTo>
                  <a:lnTo>
                    <a:pt x="3010" y="110"/>
                  </a:lnTo>
                  <a:lnTo>
                    <a:pt x="3010" y="112"/>
                  </a:lnTo>
                  <a:lnTo>
                    <a:pt x="3010" y="114"/>
                  </a:lnTo>
                  <a:lnTo>
                    <a:pt x="3012" y="114"/>
                  </a:lnTo>
                  <a:lnTo>
                    <a:pt x="3012" y="114"/>
                  </a:lnTo>
                  <a:lnTo>
                    <a:pt x="3012" y="115"/>
                  </a:lnTo>
                  <a:lnTo>
                    <a:pt x="3012" y="115"/>
                  </a:lnTo>
                  <a:lnTo>
                    <a:pt x="3012" y="115"/>
                  </a:lnTo>
                  <a:lnTo>
                    <a:pt x="3012" y="115"/>
                  </a:lnTo>
                  <a:lnTo>
                    <a:pt x="3012" y="115"/>
                  </a:lnTo>
                  <a:lnTo>
                    <a:pt x="3010" y="114"/>
                  </a:lnTo>
                  <a:lnTo>
                    <a:pt x="3009" y="114"/>
                  </a:lnTo>
                  <a:lnTo>
                    <a:pt x="3009" y="114"/>
                  </a:lnTo>
                  <a:lnTo>
                    <a:pt x="3009" y="115"/>
                  </a:lnTo>
                  <a:lnTo>
                    <a:pt x="3009" y="117"/>
                  </a:lnTo>
                  <a:lnTo>
                    <a:pt x="3009" y="118"/>
                  </a:lnTo>
                  <a:lnTo>
                    <a:pt x="3010" y="120"/>
                  </a:lnTo>
                  <a:lnTo>
                    <a:pt x="3015" y="120"/>
                  </a:lnTo>
                  <a:lnTo>
                    <a:pt x="3020" y="120"/>
                  </a:lnTo>
                  <a:lnTo>
                    <a:pt x="3020" y="120"/>
                  </a:lnTo>
                  <a:lnTo>
                    <a:pt x="3020" y="121"/>
                  </a:lnTo>
                  <a:lnTo>
                    <a:pt x="3015" y="120"/>
                  </a:lnTo>
                  <a:lnTo>
                    <a:pt x="3012" y="121"/>
                  </a:lnTo>
                  <a:lnTo>
                    <a:pt x="3010" y="123"/>
                  </a:lnTo>
                  <a:lnTo>
                    <a:pt x="3010" y="123"/>
                  </a:lnTo>
                  <a:lnTo>
                    <a:pt x="3009" y="125"/>
                  </a:lnTo>
                  <a:lnTo>
                    <a:pt x="3004" y="123"/>
                  </a:lnTo>
                  <a:lnTo>
                    <a:pt x="3004" y="123"/>
                  </a:lnTo>
                  <a:lnTo>
                    <a:pt x="3005" y="123"/>
                  </a:lnTo>
                  <a:lnTo>
                    <a:pt x="3009" y="123"/>
                  </a:lnTo>
                  <a:lnTo>
                    <a:pt x="3010" y="123"/>
                  </a:lnTo>
                  <a:lnTo>
                    <a:pt x="3010" y="121"/>
                  </a:lnTo>
                  <a:lnTo>
                    <a:pt x="3009" y="121"/>
                  </a:lnTo>
                  <a:lnTo>
                    <a:pt x="3007" y="120"/>
                  </a:lnTo>
                  <a:lnTo>
                    <a:pt x="3007" y="120"/>
                  </a:lnTo>
                  <a:lnTo>
                    <a:pt x="3007" y="118"/>
                  </a:lnTo>
                  <a:lnTo>
                    <a:pt x="3005" y="117"/>
                  </a:lnTo>
                  <a:lnTo>
                    <a:pt x="3005" y="114"/>
                  </a:lnTo>
                  <a:lnTo>
                    <a:pt x="3005" y="114"/>
                  </a:lnTo>
                  <a:lnTo>
                    <a:pt x="3005" y="112"/>
                  </a:lnTo>
                  <a:lnTo>
                    <a:pt x="3004" y="110"/>
                  </a:lnTo>
                  <a:lnTo>
                    <a:pt x="3002" y="109"/>
                  </a:lnTo>
                  <a:lnTo>
                    <a:pt x="3001" y="107"/>
                  </a:lnTo>
                  <a:lnTo>
                    <a:pt x="2999" y="107"/>
                  </a:lnTo>
                  <a:lnTo>
                    <a:pt x="2998" y="106"/>
                  </a:lnTo>
                  <a:lnTo>
                    <a:pt x="2998" y="104"/>
                  </a:lnTo>
                  <a:lnTo>
                    <a:pt x="2998" y="103"/>
                  </a:lnTo>
                  <a:lnTo>
                    <a:pt x="2999" y="101"/>
                  </a:lnTo>
                  <a:lnTo>
                    <a:pt x="2999" y="98"/>
                  </a:lnTo>
                  <a:lnTo>
                    <a:pt x="3001" y="96"/>
                  </a:lnTo>
                  <a:lnTo>
                    <a:pt x="3004" y="96"/>
                  </a:lnTo>
                  <a:lnTo>
                    <a:pt x="3004" y="95"/>
                  </a:lnTo>
                  <a:lnTo>
                    <a:pt x="3004" y="93"/>
                  </a:lnTo>
                  <a:lnTo>
                    <a:pt x="3005" y="92"/>
                  </a:lnTo>
                  <a:lnTo>
                    <a:pt x="3005" y="90"/>
                  </a:lnTo>
                  <a:lnTo>
                    <a:pt x="3007" y="88"/>
                  </a:lnTo>
                  <a:lnTo>
                    <a:pt x="3009" y="87"/>
                  </a:lnTo>
                  <a:lnTo>
                    <a:pt x="3010" y="84"/>
                  </a:lnTo>
                  <a:lnTo>
                    <a:pt x="3009" y="82"/>
                  </a:lnTo>
                  <a:lnTo>
                    <a:pt x="3007" y="81"/>
                  </a:lnTo>
                  <a:lnTo>
                    <a:pt x="3009" y="81"/>
                  </a:lnTo>
                  <a:lnTo>
                    <a:pt x="3009" y="81"/>
                  </a:lnTo>
                  <a:lnTo>
                    <a:pt x="3010" y="82"/>
                  </a:lnTo>
                  <a:lnTo>
                    <a:pt x="3010" y="82"/>
                  </a:lnTo>
                  <a:lnTo>
                    <a:pt x="3012" y="84"/>
                  </a:lnTo>
                  <a:lnTo>
                    <a:pt x="3012" y="82"/>
                  </a:lnTo>
                  <a:lnTo>
                    <a:pt x="3012" y="82"/>
                  </a:lnTo>
                  <a:lnTo>
                    <a:pt x="3012" y="81"/>
                  </a:lnTo>
                  <a:lnTo>
                    <a:pt x="3012" y="79"/>
                  </a:lnTo>
                  <a:lnTo>
                    <a:pt x="3012" y="79"/>
                  </a:lnTo>
                  <a:lnTo>
                    <a:pt x="3012" y="79"/>
                  </a:lnTo>
                  <a:lnTo>
                    <a:pt x="3012" y="81"/>
                  </a:lnTo>
                  <a:lnTo>
                    <a:pt x="3013" y="82"/>
                  </a:lnTo>
                  <a:lnTo>
                    <a:pt x="3015" y="82"/>
                  </a:lnTo>
                  <a:lnTo>
                    <a:pt x="3018" y="82"/>
                  </a:lnTo>
                  <a:lnTo>
                    <a:pt x="3021" y="81"/>
                  </a:lnTo>
                  <a:lnTo>
                    <a:pt x="3023" y="81"/>
                  </a:lnTo>
                  <a:lnTo>
                    <a:pt x="3024" y="81"/>
                  </a:lnTo>
                  <a:lnTo>
                    <a:pt x="3028" y="81"/>
                  </a:lnTo>
                  <a:lnTo>
                    <a:pt x="3029" y="81"/>
                  </a:lnTo>
                  <a:lnTo>
                    <a:pt x="3031" y="81"/>
                  </a:lnTo>
                  <a:lnTo>
                    <a:pt x="3034" y="81"/>
                  </a:lnTo>
                  <a:lnTo>
                    <a:pt x="3037" y="79"/>
                  </a:lnTo>
                  <a:lnTo>
                    <a:pt x="3040" y="79"/>
                  </a:lnTo>
                  <a:lnTo>
                    <a:pt x="3040" y="79"/>
                  </a:lnTo>
                  <a:lnTo>
                    <a:pt x="3042" y="79"/>
                  </a:lnTo>
                  <a:lnTo>
                    <a:pt x="3042" y="79"/>
                  </a:lnTo>
                  <a:lnTo>
                    <a:pt x="3043" y="79"/>
                  </a:lnTo>
                  <a:lnTo>
                    <a:pt x="3043" y="77"/>
                  </a:lnTo>
                  <a:lnTo>
                    <a:pt x="3042" y="76"/>
                  </a:lnTo>
                  <a:lnTo>
                    <a:pt x="3042" y="74"/>
                  </a:lnTo>
                  <a:lnTo>
                    <a:pt x="3042" y="73"/>
                  </a:lnTo>
                  <a:lnTo>
                    <a:pt x="3043" y="73"/>
                  </a:lnTo>
                  <a:close/>
                  <a:moveTo>
                    <a:pt x="3274" y="73"/>
                  </a:moveTo>
                  <a:lnTo>
                    <a:pt x="3274" y="73"/>
                  </a:lnTo>
                  <a:lnTo>
                    <a:pt x="3274" y="73"/>
                  </a:lnTo>
                  <a:lnTo>
                    <a:pt x="3275" y="73"/>
                  </a:lnTo>
                  <a:lnTo>
                    <a:pt x="3275" y="73"/>
                  </a:lnTo>
                  <a:lnTo>
                    <a:pt x="3277" y="73"/>
                  </a:lnTo>
                  <a:lnTo>
                    <a:pt x="3277" y="73"/>
                  </a:lnTo>
                  <a:lnTo>
                    <a:pt x="3277" y="74"/>
                  </a:lnTo>
                  <a:lnTo>
                    <a:pt x="3277" y="74"/>
                  </a:lnTo>
                  <a:lnTo>
                    <a:pt x="3277" y="74"/>
                  </a:lnTo>
                  <a:lnTo>
                    <a:pt x="3275" y="74"/>
                  </a:lnTo>
                  <a:lnTo>
                    <a:pt x="3275" y="76"/>
                  </a:lnTo>
                  <a:lnTo>
                    <a:pt x="3274" y="76"/>
                  </a:lnTo>
                  <a:lnTo>
                    <a:pt x="3272" y="74"/>
                  </a:lnTo>
                  <a:lnTo>
                    <a:pt x="3272" y="74"/>
                  </a:lnTo>
                  <a:lnTo>
                    <a:pt x="3272" y="73"/>
                  </a:lnTo>
                  <a:lnTo>
                    <a:pt x="3272" y="73"/>
                  </a:lnTo>
                  <a:lnTo>
                    <a:pt x="3272" y="73"/>
                  </a:lnTo>
                  <a:lnTo>
                    <a:pt x="3274" y="73"/>
                  </a:lnTo>
                  <a:close/>
                  <a:moveTo>
                    <a:pt x="741" y="71"/>
                  </a:moveTo>
                  <a:lnTo>
                    <a:pt x="743" y="74"/>
                  </a:lnTo>
                  <a:lnTo>
                    <a:pt x="741" y="77"/>
                  </a:lnTo>
                  <a:lnTo>
                    <a:pt x="741" y="81"/>
                  </a:lnTo>
                  <a:lnTo>
                    <a:pt x="741" y="82"/>
                  </a:lnTo>
                  <a:lnTo>
                    <a:pt x="741" y="82"/>
                  </a:lnTo>
                  <a:lnTo>
                    <a:pt x="741" y="84"/>
                  </a:lnTo>
                  <a:lnTo>
                    <a:pt x="741" y="85"/>
                  </a:lnTo>
                  <a:lnTo>
                    <a:pt x="740" y="84"/>
                  </a:lnTo>
                  <a:lnTo>
                    <a:pt x="738" y="81"/>
                  </a:lnTo>
                  <a:lnTo>
                    <a:pt x="738" y="81"/>
                  </a:lnTo>
                  <a:lnTo>
                    <a:pt x="736" y="79"/>
                  </a:lnTo>
                  <a:lnTo>
                    <a:pt x="736" y="79"/>
                  </a:lnTo>
                  <a:lnTo>
                    <a:pt x="738" y="77"/>
                  </a:lnTo>
                  <a:lnTo>
                    <a:pt x="740" y="79"/>
                  </a:lnTo>
                  <a:lnTo>
                    <a:pt x="740" y="79"/>
                  </a:lnTo>
                  <a:lnTo>
                    <a:pt x="740" y="77"/>
                  </a:lnTo>
                  <a:lnTo>
                    <a:pt x="740" y="76"/>
                  </a:lnTo>
                  <a:lnTo>
                    <a:pt x="740" y="76"/>
                  </a:lnTo>
                  <a:lnTo>
                    <a:pt x="741" y="76"/>
                  </a:lnTo>
                  <a:lnTo>
                    <a:pt x="741" y="73"/>
                  </a:lnTo>
                  <a:lnTo>
                    <a:pt x="741" y="71"/>
                  </a:lnTo>
                  <a:lnTo>
                    <a:pt x="741" y="71"/>
                  </a:lnTo>
                  <a:close/>
                  <a:moveTo>
                    <a:pt x="754" y="71"/>
                  </a:moveTo>
                  <a:lnTo>
                    <a:pt x="754" y="71"/>
                  </a:lnTo>
                  <a:lnTo>
                    <a:pt x="752" y="73"/>
                  </a:lnTo>
                  <a:lnTo>
                    <a:pt x="752" y="73"/>
                  </a:lnTo>
                  <a:lnTo>
                    <a:pt x="752" y="73"/>
                  </a:lnTo>
                  <a:lnTo>
                    <a:pt x="751" y="73"/>
                  </a:lnTo>
                  <a:lnTo>
                    <a:pt x="751" y="73"/>
                  </a:lnTo>
                  <a:lnTo>
                    <a:pt x="752" y="71"/>
                  </a:lnTo>
                  <a:lnTo>
                    <a:pt x="752" y="71"/>
                  </a:lnTo>
                  <a:lnTo>
                    <a:pt x="754" y="71"/>
                  </a:lnTo>
                  <a:close/>
                  <a:moveTo>
                    <a:pt x="3338" y="65"/>
                  </a:moveTo>
                  <a:lnTo>
                    <a:pt x="3340" y="65"/>
                  </a:lnTo>
                  <a:lnTo>
                    <a:pt x="3340" y="66"/>
                  </a:lnTo>
                  <a:lnTo>
                    <a:pt x="3340" y="66"/>
                  </a:lnTo>
                  <a:lnTo>
                    <a:pt x="3338" y="66"/>
                  </a:lnTo>
                  <a:lnTo>
                    <a:pt x="3338" y="68"/>
                  </a:lnTo>
                  <a:lnTo>
                    <a:pt x="3337" y="68"/>
                  </a:lnTo>
                  <a:lnTo>
                    <a:pt x="3337" y="68"/>
                  </a:lnTo>
                  <a:lnTo>
                    <a:pt x="3337" y="68"/>
                  </a:lnTo>
                  <a:lnTo>
                    <a:pt x="3335" y="68"/>
                  </a:lnTo>
                  <a:lnTo>
                    <a:pt x="3335" y="68"/>
                  </a:lnTo>
                  <a:lnTo>
                    <a:pt x="3335" y="66"/>
                  </a:lnTo>
                  <a:lnTo>
                    <a:pt x="3333" y="66"/>
                  </a:lnTo>
                  <a:lnTo>
                    <a:pt x="3335" y="65"/>
                  </a:lnTo>
                  <a:lnTo>
                    <a:pt x="3335" y="65"/>
                  </a:lnTo>
                  <a:lnTo>
                    <a:pt x="3337" y="65"/>
                  </a:lnTo>
                  <a:lnTo>
                    <a:pt x="3338" y="65"/>
                  </a:lnTo>
                  <a:lnTo>
                    <a:pt x="3338" y="65"/>
                  </a:lnTo>
                  <a:lnTo>
                    <a:pt x="3338" y="65"/>
                  </a:lnTo>
                  <a:close/>
                  <a:moveTo>
                    <a:pt x="913" y="63"/>
                  </a:moveTo>
                  <a:lnTo>
                    <a:pt x="913" y="63"/>
                  </a:lnTo>
                  <a:lnTo>
                    <a:pt x="913" y="63"/>
                  </a:lnTo>
                  <a:lnTo>
                    <a:pt x="911" y="65"/>
                  </a:lnTo>
                  <a:lnTo>
                    <a:pt x="910" y="65"/>
                  </a:lnTo>
                  <a:lnTo>
                    <a:pt x="910" y="65"/>
                  </a:lnTo>
                  <a:lnTo>
                    <a:pt x="910" y="66"/>
                  </a:lnTo>
                  <a:lnTo>
                    <a:pt x="910" y="66"/>
                  </a:lnTo>
                  <a:lnTo>
                    <a:pt x="910" y="66"/>
                  </a:lnTo>
                  <a:lnTo>
                    <a:pt x="910" y="66"/>
                  </a:lnTo>
                  <a:lnTo>
                    <a:pt x="910" y="68"/>
                  </a:lnTo>
                  <a:lnTo>
                    <a:pt x="910" y="68"/>
                  </a:lnTo>
                  <a:lnTo>
                    <a:pt x="910" y="68"/>
                  </a:lnTo>
                  <a:lnTo>
                    <a:pt x="908" y="68"/>
                  </a:lnTo>
                  <a:lnTo>
                    <a:pt x="907" y="68"/>
                  </a:lnTo>
                  <a:lnTo>
                    <a:pt x="905" y="68"/>
                  </a:lnTo>
                  <a:lnTo>
                    <a:pt x="905" y="68"/>
                  </a:lnTo>
                  <a:lnTo>
                    <a:pt x="904" y="68"/>
                  </a:lnTo>
                  <a:lnTo>
                    <a:pt x="902" y="68"/>
                  </a:lnTo>
                  <a:lnTo>
                    <a:pt x="904" y="66"/>
                  </a:lnTo>
                  <a:lnTo>
                    <a:pt x="905" y="66"/>
                  </a:lnTo>
                  <a:lnTo>
                    <a:pt x="907" y="66"/>
                  </a:lnTo>
                  <a:lnTo>
                    <a:pt x="908" y="65"/>
                  </a:lnTo>
                  <a:lnTo>
                    <a:pt x="910" y="63"/>
                  </a:lnTo>
                  <a:lnTo>
                    <a:pt x="913" y="63"/>
                  </a:lnTo>
                  <a:close/>
                  <a:moveTo>
                    <a:pt x="1219" y="63"/>
                  </a:moveTo>
                  <a:lnTo>
                    <a:pt x="1222" y="63"/>
                  </a:lnTo>
                  <a:lnTo>
                    <a:pt x="1225" y="65"/>
                  </a:lnTo>
                  <a:lnTo>
                    <a:pt x="1225" y="66"/>
                  </a:lnTo>
                  <a:lnTo>
                    <a:pt x="1227" y="66"/>
                  </a:lnTo>
                  <a:lnTo>
                    <a:pt x="1228" y="66"/>
                  </a:lnTo>
                  <a:lnTo>
                    <a:pt x="1230" y="68"/>
                  </a:lnTo>
                  <a:lnTo>
                    <a:pt x="1228" y="69"/>
                  </a:lnTo>
                  <a:lnTo>
                    <a:pt x="1228" y="69"/>
                  </a:lnTo>
                  <a:lnTo>
                    <a:pt x="1227" y="69"/>
                  </a:lnTo>
                  <a:lnTo>
                    <a:pt x="1225" y="71"/>
                  </a:lnTo>
                  <a:lnTo>
                    <a:pt x="1225" y="71"/>
                  </a:lnTo>
                  <a:lnTo>
                    <a:pt x="1225" y="71"/>
                  </a:lnTo>
                  <a:lnTo>
                    <a:pt x="1225" y="71"/>
                  </a:lnTo>
                  <a:lnTo>
                    <a:pt x="1225" y="69"/>
                  </a:lnTo>
                  <a:lnTo>
                    <a:pt x="1224" y="69"/>
                  </a:lnTo>
                  <a:lnTo>
                    <a:pt x="1221" y="68"/>
                  </a:lnTo>
                  <a:lnTo>
                    <a:pt x="1219" y="68"/>
                  </a:lnTo>
                  <a:lnTo>
                    <a:pt x="1217" y="66"/>
                  </a:lnTo>
                  <a:lnTo>
                    <a:pt x="1217" y="65"/>
                  </a:lnTo>
                  <a:lnTo>
                    <a:pt x="1217" y="63"/>
                  </a:lnTo>
                  <a:lnTo>
                    <a:pt x="1217" y="63"/>
                  </a:lnTo>
                  <a:lnTo>
                    <a:pt x="1219" y="63"/>
                  </a:lnTo>
                  <a:close/>
                  <a:moveTo>
                    <a:pt x="3781" y="62"/>
                  </a:moveTo>
                  <a:lnTo>
                    <a:pt x="3781" y="63"/>
                  </a:lnTo>
                  <a:lnTo>
                    <a:pt x="3781" y="63"/>
                  </a:lnTo>
                  <a:lnTo>
                    <a:pt x="3783" y="65"/>
                  </a:lnTo>
                  <a:lnTo>
                    <a:pt x="3784" y="65"/>
                  </a:lnTo>
                  <a:lnTo>
                    <a:pt x="3784" y="65"/>
                  </a:lnTo>
                  <a:lnTo>
                    <a:pt x="3784" y="65"/>
                  </a:lnTo>
                  <a:lnTo>
                    <a:pt x="3786" y="65"/>
                  </a:lnTo>
                  <a:lnTo>
                    <a:pt x="3788" y="65"/>
                  </a:lnTo>
                  <a:lnTo>
                    <a:pt x="3788" y="65"/>
                  </a:lnTo>
                  <a:lnTo>
                    <a:pt x="3788" y="65"/>
                  </a:lnTo>
                  <a:lnTo>
                    <a:pt x="3788" y="66"/>
                  </a:lnTo>
                  <a:lnTo>
                    <a:pt x="3788" y="68"/>
                  </a:lnTo>
                  <a:lnTo>
                    <a:pt x="3789" y="71"/>
                  </a:lnTo>
                  <a:lnTo>
                    <a:pt x="3789" y="73"/>
                  </a:lnTo>
                  <a:lnTo>
                    <a:pt x="3791" y="76"/>
                  </a:lnTo>
                  <a:lnTo>
                    <a:pt x="3791" y="76"/>
                  </a:lnTo>
                  <a:lnTo>
                    <a:pt x="3791" y="79"/>
                  </a:lnTo>
                  <a:lnTo>
                    <a:pt x="3792" y="82"/>
                  </a:lnTo>
                  <a:lnTo>
                    <a:pt x="3792" y="85"/>
                  </a:lnTo>
                  <a:lnTo>
                    <a:pt x="3792" y="87"/>
                  </a:lnTo>
                  <a:lnTo>
                    <a:pt x="3792" y="88"/>
                  </a:lnTo>
                  <a:lnTo>
                    <a:pt x="3791" y="92"/>
                  </a:lnTo>
                  <a:lnTo>
                    <a:pt x="3789" y="93"/>
                  </a:lnTo>
                  <a:lnTo>
                    <a:pt x="3791" y="95"/>
                  </a:lnTo>
                  <a:lnTo>
                    <a:pt x="3792" y="98"/>
                  </a:lnTo>
                  <a:lnTo>
                    <a:pt x="3792" y="99"/>
                  </a:lnTo>
                  <a:lnTo>
                    <a:pt x="3792" y="103"/>
                  </a:lnTo>
                  <a:lnTo>
                    <a:pt x="3794" y="106"/>
                  </a:lnTo>
                  <a:lnTo>
                    <a:pt x="3794" y="106"/>
                  </a:lnTo>
                  <a:lnTo>
                    <a:pt x="3794" y="106"/>
                  </a:lnTo>
                  <a:lnTo>
                    <a:pt x="3792" y="104"/>
                  </a:lnTo>
                  <a:lnTo>
                    <a:pt x="3791" y="103"/>
                  </a:lnTo>
                  <a:lnTo>
                    <a:pt x="3791" y="103"/>
                  </a:lnTo>
                  <a:lnTo>
                    <a:pt x="3789" y="104"/>
                  </a:lnTo>
                  <a:lnTo>
                    <a:pt x="3789" y="107"/>
                  </a:lnTo>
                  <a:lnTo>
                    <a:pt x="3791" y="109"/>
                  </a:lnTo>
                  <a:lnTo>
                    <a:pt x="3792" y="112"/>
                  </a:lnTo>
                  <a:lnTo>
                    <a:pt x="3792" y="112"/>
                  </a:lnTo>
                  <a:lnTo>
                    <a:pt x="3792" y="114"/>
                  </a:lnTo>
                  <a:lnTo>
                    <a:pt x="3794" y="115"/>
                  </a:lnTo>
                  <a:lnTo>
                    <a:pt x="3795" y="117"/>
                  </a:lnTo>
                  <a:lnTo>
                    <a:pt x="3799" y="117"/>
                  </a:lnTo>
                  <a:lnTo>
                    <a:pt x="3799" y="118"/>
                  </a:lnTo>
                  <a:lnTo>
                    <a:pt x="3799" y="120"/>
                  </a:lnTo>
                  <a:lnTo>
                    <a:pt x="3799" y="120"/>
                  </a:lnTo>
                  <a:lnTo>
                    <a:pt x="3797" y="120"/>
                  </a:lnTo>
                  <a:lnTo>
                    <a:pt x="3797" y="118"/>
                  </a:lnTo>
                  <a:lnTo>
                    <a:pt x="3795" y="118"/>
                  </a:lnTo>
                  <a:lnTo>
                    <a:pt x="3794" y="118"/>
                  </a:lnTo>
                  <a:lnTo>
                    <a:pt x="3794" y="120"/>
                  </a:lnTo>
                  <a:lnTo>
                    <a:pt x="3794" y="125"/>
                  </a:lnTo>
                  <a:lnTo>
                    <a:pt x="3792" y="128"/>
                  </a:lnTo>
                  <a:lnTo>
                    <a:pt x="3792" y="125"/>
                  </a:lnTo>
                  <a:lnTo>
                    <a:pt x="3792" y="118"/>
                  </a:lnTo>
                  <a:lnTo>
                    <a:pt x="3792" y="115"/>
                  </a:lnTo>
                  <a:lnTo>
                    <a:pt x="3789" y="115"/>
                  </a:lnTo>
                  <a:lnTo>
                    <a:pt x="3786" y="114"/>
                  </a:lnTo>
                  <a:lnTo>
                    <a:pt x="3786" y="114"/>
                  </a:lnTo>
                  <a:lnTo>
                    <a:pt x="3789" y="114"/>
                  </a:lnTo>
                  <a:lnTo>
                    <a:pt x="3791" y="114"/>
                  </a:lnTo>
                  <a:lnTo>
                    <a:pt x="3789" y="110"/>
                  </a:lnTo>
                  <a:lnTo>
                    <a:pt x="3788" y="109"/>
                  </a:lnTo>
                  <a:lnTo>
                    <a:pt x="3788" y="106"/>
                  </a:lnTo>
                  <a:lnTo>
                    <a:pt x="3788" y="104"/>
                  </a:lnTo>
                  <a:lnTo>
                    <a:pt x="3789" y="101"/>
                  </a:lnTo>
                  <a:lnTo>
                    <a:pt x="3791" y="101"/>
                  </a:lnTo>
                  <a:lnTo>
                    <a:pt x="3791" y="99"/>
                  </a:lnTo>
                  <a:lnTo>
                    <a:pt x="3791" y="96"/>
                  </a:lnTo>
                  <a:lnTo>
                    <a:pt x="3789" y="95"/>
                  </a:lnTo>
                  <a:lnTo>
                    <a:pt x="3788" y="95"/>
                  </a:lnTo>
                  <a:lnTo>
                    <a:pt x="3789" y="92"/>
                  </a:lnTo>
                  <a:lnTo>
                    <a:pt x="3791" y="88"/>
                  </a:lnTo>
                  <a:lnTo>
                    <a:pt x="3792" y="87"/>
                  </a:lnTo>
                  <a:lnTo>
                    <a:pt x="3792" y="84"/>
                  </a:lnTo>
                  <a:lnTo>
                    <a:pt x="3791" y="81"/>
                  </a:lnTo>
                  <a:lnTo>
                    <a:pt x="3789" y="77"/>
                  </a:lnTo>
                  <a:lnTo>
                    <a:pt x="3789" y="76"/>
                  </a:lnTo>
                  <a:lnTo>
                    <a:pt x="3789" y="74"/>
                  </a:lnTo>
                  <a:lnTo>
                    <a:pt x="3788" y="73"/>
                  </a:lnTo>
                  <a:lnTo>
                    <a:pt x="3788" y="69"/>
                  </a:lnTo>
                  <a:lnTo>
                    <a:pt x="3786" y="68"/>
                  </a:lnTo>
                  <a:lnTo>
                    <a:pt x="3786" y="68"/>
                  </a:lnTo>
                  <a:lnTo>
                    <a:pt x="3784" y="68"/>
                  </a:lnTo>
                  <a:lnTo>
                    <a:pt x="3783" y="66"/>
                  </a:lnTo>
                  <a:lnTo>
                    <a:pt x="3781" y="66"/>
                  </a:lnTo>
                  <a:lnTo>
                    <a:pt x="3781" y="66"/>
                  </a:lnTo>
                  <a:lnTo>
                    <a:pt x="3781" y="66"/>
                  </a:lnTo>
                  <a:lnTo>
                    <a:pt x="3780" y="66"/>
                  </a:lnTo>
                  <a:lnTo>
                    <a:pt x="3780" y="68"/>
                  </a:lnTo>
                  <a:lnTo>
                    <a:pt x="3780" y="68"/>
                  </a:lnTo>
                  <a:lnTo>
                    <a:pt x="3778" y="68"/>
                  </a:lnTo>
                  <a:lnTo>
                    <a:pt x="3778" y="66"/>
                  </a:lnTo>
                  <a:lnTo>
                    <a:pt x="3777" y="68"/>
                  </a:lnTo>
                  <a:lnTo>
                    <a:pt x="3777" y="68"/>
                  </a:lnTo>
                  <a:lnTo>
                    <a:pt x="3773" y="69"/>
                  </a:lnTo>
                  <a:lnTo>
                    <a:pt x="3773" y="69"/>
                  </a:lnTo>
                  <a:lnTo>
                    <a:pt x="3773" y="71"/>
                  </a:lnTo>
                  <a:lnTo>
                    <a:pt x="3772" y="73"/>
                  </a:lnTo>
                  <a:lnTo>
                    <a:pt x="3772" y="74"/>
                  </a:lnTo>
                  <a:lnTo>
                    <a:pt x="3773" y="74"/>
                  </a:lnTo>
                  <a:lnTo>
                    <a:pt x="3775" y="76"/>
                  </a:lnTo>
                  <a:lnTo>
                    <a:pt x="3775" y="76"/>
                  </a:lnTo>
                  <a:lnTo>
                    <a:pt x="3773" y="76"/>
                  </a:lnTo>
                  <a:lnTo>
                    <a:pt x="3775" y="77"/>
                  </a:lnTo>
                  <a:lnTo>
                    <a:pt x="3778" y="77"/>
                  </a:lnTo>
                  <a:lnTo>
                    <a:pt x="3778" y="79"/>
                  </a:lnTo>
                  <a:lnTo>
                    <a:pt x="3778" y="81"/>
                  </a:lnTo>
                  <a:lnTo>
                    <a:pt x="3778" y="81"/>
                  </a:lnTo>
                  <a:lnTo>
                    <a:pt x="3778" y="82"/>
                  </a:lnTo>
                  <a:lnTo>
                    <a:pt x="3778" y="82"/>
                  </a:lnTo>
                  <a:lnTo>
                    <a:pt x="3778" y="84"/>
                  </a:lnTo>
                  <a:lnTo>
                    <a:pt x="3778" y="84"/>
                  </a:lnTo>
                  <a:lnTo>
                    <a:pt x="3780" y="84"/>
                  </a:lnTo>
                  <a:lnTo>
                    <a:pt x="3778" y="84"/>
                  </a:lnTo>
                  <a:lnTo>
                    <a:pt x="3778" y="85"/>
                  </a:lnTo>
                  <a:lnTo>
                    <a:pt x="3778" y="85"/>
                  </a:lnTo>
                  <a:lnTo>
                    <a:pt x="3778" y="87"/>
                  </a:lnTo>
                  <a:lnTo>
                    <a:pt x="3777" y="87"/>
                  </a:lnTo>
                  <a:lnTo>
                    <a:pt x="3777" y="88"/>
                  </a:lnTo>
                  <a:lnTo>
                    <a:pt x="3775" y="88"/>
                  </a:lnTo>
                  <a:lnTo>
                    <a:pt x="3775" y="88"/>
                  </a:lnTo>
                  <a:lnTo>
                    <a:pt x="3777" y="87"/>
                  </a:lnTo>
                  <a:lnTo>
                    <a:pt x="3777" y="87"/>
                  </a:lnTo>
                  <a:lnTo>
                    <a:pt x="3777" y="85"/>
                  </a:lnTo>
                  <a:lnTo>
                    <a:pt x="3777" y="85"/>
                  </a:lnTo>
                  <a:lnTo>
                    <a:pt x="3778" y="84"/>
                  </a:lnTo>
                  <a:lnTo>
                    <a:pt x="3778" y="84"/>
                  </a:lnTo>
                  <a:lnTo>
                    <a:pt x="3777" y="82"/>
                  </a:lnTo>
                  <a:lnTo>
                    <a:pt x="3777" y="82"/>
                  </a:lnTo>
                  <a:lnTo>
                    <a:pt x="3777" y="81"/>
                  </a:lnTo>
                  <a:lnTo>
                    <a:pt x="3778" y="79"/>
                  </a:lnTo>
                  <a:lnTo>
                    <a:pt x="3778" y="79"/>
                  </a:lnTo>
                  <a:lnTo>
                    <a:pt x="3777" y="79"/>
                  </a:lnTo>
                  <a:lnTo>
                    <a:pt x="3775" y="81"/>
                  </a:lnTo>
                  <a:lnTo>
                    <a:pt x="3770" y="81"/>
                  </a:lnTo>
                  <a:lnTo>
                    <a:pt x="3770" y="81"/>
                  </a:lnTo>
                  <a:lnTo>
                    <a:pt x="3770" y="81"/>
                  </a:lnTo>
                  <a:lnTo>
                    <a:pt x="3773" y="79"/>
                  </a:lnTo>
                  <a:lnTo>
                    <a:pt x="3773" y="79"/>
                  </a:lnTo>
                  <a:lnTo>
                    <a:pt x="3772" y="77"/>
                  </a:lnTo>
                  <a:lnTo>
                    <a:pt x="3770" y="76"/>
                  </a:lnTo>
                  <a:lnTo>
                    <a:pt x="3770" y="74"/>
                  </a:lnTo>
                  <a:lnTo>
                    <a:pt x="3770" y="73"/>
                  </a:lnTo>
                  <a:lnTo>
                    <a:pt x="3766" y="71"/>
                  </a:lnTo>
                  <a:lnTo>
                    <a:pt x="3764" y="71"/>
                  </a:lnTo>
                  <a:lnTo>
                    <a:pt x="3764" y="71"/>
                  </a:lnTo>
                  <a:lnTo>
                    <a:pt x="3762" y="69"/>
                  </a:lnTo>
                  <a:lnTo>
                    <a:pt x="3764" y="69"/>
                  </a:lnTo>
                  <a:lnTo>
                    <a:pt x="3766" y="69"/>
                  </a:lnTo>
                  <a:lnTo>
                    <a:pt x="3767" y="69"/>
                  </a:lnTo>
                  <a:lnTo>
                    <a:pt x="3769" y="69"/>
                  </a:lnTo>
                  <a:lnTo>
                    <a:pt x="3769" y="69"/>
                  </a:lnTo>
                  <a:lnTo>
                    <a:pt x="3769" y="69"/>
                  </a:lnTo>
                  <a:lnTo>
                    <a:pt x="3769" y="68"/>
                  </a:lnTo>
                  <a:lnTo>
                    <a:pt x="3769" y="68"/>
                  </a:lnTo>
                  <a:lnTo>
                    <a:pt x="3769" y="66"/>
                  </a:lnTo>
                  <a:lnTo>
                    <a:pt x="3769" y="66"/>
                  </a:lnTo>
                  <a:lnTo>
                    <a:pt x="3769" y="65"/>
                  </a:lnTo>
                  <a:lnTo>
                    <a:pt x="3769" y="63"/>
                  </a:lnTo>
                  <a:lnTo>
                    <a:pt x="3770" y="63"/>
                  </a:lnTo>
                  <a:lnTo>
                    <a:pt x="3770" y="63"/>
                  </a:lnTo>
                  <a:lnTo>
                    <a:pt x="3772" y="65"/>
                  </a:lnTo>
                  <a:lnTo>
                    <a:pt x="3772" y="65"/>
                  </a:lnTo>
                  <a:lnTo>
                    <a:pt x="3773" y="65"/>
                  </a:lnTo>
                  <a:lnTo>
                    <a:pt x="3772" y="66"/>
                  </a:lnTo>
                  <a:lnTo>
                    <a:pt x="3772" y="66"/>
                  </a:lnTo>
                  <a:lnTo>
                    <a:pt x="3773" y="66"/>
                  </a:lnTo>
                  <a:lnTo>
                    <a:pt x="3777" y="65"/>
                  </a:lnTo>
                  <a:lnTo>
                    <a:pt x="3777" y="65"/>
                  </a:lnTo>
                  <a:lnTo>
                    <a:pt x="3780" y="65"/>
                  </a:lnTo>
                  <a:lnTo>
                    <a:pt x="3780" y="63"/>
                  </a:lnTo>
                  <a:lnTo>
                    <a:pt x="3781" y="62"/>
                  </a:lnTo>
                  <a:close/>
                  <a:moveTo>
                    <a:pt x="1195" y="58"/>
                  </a:moveTo>
                  <a:lnTo>
                    <a:pt x="1195" y="58"/>
                  </a:lnTo>
                  <a:lnTo>
                    <a:pt x="1195" y="58"/>
                  </a:lnTo>
                  <a:lnTo>
                    <a:pt x="1195" y="60"/>
                  </a:lnTo>
                  <a:lnTo>
                    <a:pt x="1197" y="60"/>
                  </a:lnTo>
                  <a:lnTo>
                    <a:pt x="1197" y="62"/>
                  </a:lnTo>
                  <a:lnTo>
                    <a:pt x="1197" y="62"/>
                  </a:lnTo>
                  <a:lnTo>
                    <a:pt x="1197" y="63"/>
                  </a:lnTo>
                  <a:lnTo>
                    <a:pt x="1198" y="63"/>
                  </a:lnTo>
                  <a:lnTo>
                    <a:pt x="1200" y="65"/>
                  </a:lnTo>
                  <a:lnTo>
                    <a:pt x="1202" y="65"/>
                  </a:lnTo>
                  <a:lnTo>
                    <a:pt x="1202" y="66"/>
                  </a:lnTo>
                  <a:lnTo>
                    <a:pt x="1200" y="66"/>
                  </a:lnTo>
                  <a:lnTo>
                    <a:pt x="1198" y="66"/>
                  </a:lnTo>
                  <a:lnTo>
                    <a:pt x="1194" y="66"/>
                  </a:lnTo>
                  <a:lnTo>
                    <a:pt x="1192" y="66"/>
                  </a:lnTo>
                  <a:lnTo>
                    <a:pt x="1192" y="66"/>
                  </a:lnTo>
                  <a:lnTo>
                    <a:pt x="1192" y="65"/>
                  </a:lnTo>
                  <a:lnTo>
                    <a:pt x="1194" y="63"/>
                  </a:lnTo>
                  <a:lnTo>
                    <a:pt x="1194" y="62"/>
                  </a:lnTo>
                  <a:lnTo>
                    <a:pt x="1194" y="62"/>
                  </a:lnTo>
                  <a:lnTo>
                    <a:pt x="1194" y="62"/>
                  </a:lnTo>
                  <a:lnTo>
                    <a:pt x="1194" y="58"/>
                  </a:lnTo>
                  <a:lnTo>
                    <a:pt x="1195" y="58"/>
                  </a:lnTo>
                  <a:close/>
                  <a:moveTo>
                    <a:pt x="1299" y="55"/>
                  </a:moveTo>
                  <a:lnTo>
                    <a:pt x="1299" y="57"/>
                  </a:lnTo>
                  <a:lnTo>
                    <a:pt x="1299" y="58"/>
                  </a:lnTo>
                  <a:lnTo>
                    <a:pt x="1299" y="63"/>
                  </a:lnTo>
                  <a:lnTo>
                    <a:pt x="1301" y="63"/>
                  </a:lnTo>
                  <a:lnTo>
                    <a:pt x="1304" y="68"/>
                  </a:lnTo>
                  <a:lnTo>
                    <a:pt x="1304" y="68"/>
                  </a:lnTo>
                  <a:lnTo>
                    <a:pt x="1299" y="65"/>
                  </a:lnTo>
                  <a:lnTo>
                    <a:pt x="1299" y="63"/>
                  </a:lnTo>
                  <a:lnTo>
                    <a:pt x="1298" y="60"/>
                  </a:lnTo>
                  <a:lnTo>
                    <a:pt x="1298" y="58"/>
                  </a:lnTo>
                  <a:lnTo>
                    <a:pt x="1298" y="58"/>
                  </a:lnTo>
                  <a:lnTo>
                    <a:pt x="1299" y="55"/>
                  </a:lnTo>
                  <a:close/>
                  <a:moveTo>
                    <a:pt x="494" y="54"/>
                  </a:moveTo>
                  <a:lnTo>
                    <a:pt x="495" y="54"/>
                  </a:lnTo>
                  <a:lnTo>
                    <a:pt x="497" y="55"/>
                  </a:lnTo>
                  <a:lnTo>
                    <a:pt x="498" y="58"/>
                  </a:lnTo>
                  <a:lnTo>
                    <a:pt x="500" y="60"/>
                  </a:lnTo>
                  <a:lnTo>
                    <a:pt x="500" y="62"/>
                  </a:lnTo>
                  <a:lnTo>
                    <a:pt x="501" y="62"/>
                  </a:lnTo>
                  <a:lnTo>
                    <a:pt x="501" y="62"/>
                  </a:lnTo>
                  <a:lnTo>
                    <a:pt x="501" y="63"/>
                  </a:lnTo>
                  <a:lnTo>
                    <a:pt x="503" y="63"/>
                  </a:lnTo>
                  <a:lnTo>
                    <a:pt x="503" y="65"/>
                  </a:lnTo>
                  <a:lnTo>
                    <a:pt x="505" y="65"/>
                  </a:lnTo>
                  <a:lnTo>
                    <a:pt x="505" y="65"/>
                  </a:lnTo>
                  <a:lnTo>
                    <a:pt x="506" y="65"/>
                  </a:lnTo>
                  <a:lnTo>
                    <a:pt x="505" y="66"/>
                  </a:lnTo>
                  <a:lnTo>
                    <a:pt x="506" y="68"/>
                  </a:lnTo>
                  <a:lnTo>
                    <a:pt x="506" y="68"/>
                  </a:lnTo>
                  <a:lnTo>
                    <a:pt x="509" y="68"/>
                  </a:lnTo>
                  <a:lnTo>
                    <a:pt x="513" y="68"/>
                  </a:lnTo>
                  <a:lnTo>
                    <a:pt x="514" y="68"/>
                  </a:lnTo>
                  <a:lnTo>
                    <a:pt x="517" y="69"/>
                  </a:lnTo>
                  <a:lnTo>
                    <a:pt x="519" y="68"/>
                  </a:lnTo>
                  <a:lnTo>
                    <a:pt x="519" y="68"/>
                  </a:lnTo>
                  <a:lnTo>
                    <a:pt x="520" y="66"/>
                  </a:lnTo>
                  <a:lnTo>
                    <a:pt x="524" y="66"/>
                  </a:lnTo>
                  <a:lnTo>
                    <a:pt x="524" y="66"/>
                  </a:lnTo>
                  <a:lnTo>
                    <a:pt x="527" y="66"/>
                  </a:lnTo>
                  <a:lnTo>
                    <a:pt x="527" y="66"/>
                  </a:lnTo>
                  <a:lnTo>
                    <a:pt x="528" y="66"/>
                  </a:lnTo>
                  <a:lnTo>
                    <a:pt x="531" y="68"/>
                  </a:lnTo>
                  <a:lnTo>
                    <a:pt x="531" y="68"/>
                  </a:lnTo>
                  <a:lnTo>
                    <a:pt x="531" y="69"/>
                  </a:lnTo>
                  <a:lnTo>
                    <a:pt x="531" y="69"/>
                  </a:lnTo>
                  <a:lnTo>
                    <a:pt x="530" y="69"/>
                  </a:lnTo>
                  <a:lnTo>
                    <a:pt x="528" y="68"/>
                  </a:lnTo>
                  <a:lnTo>
                    <a:pt x="528" y="68"/>
                  </a:lnTo>
                  <a:lnTo>
                    <a:pt x="527" y="68"/>
                  </a:lnTo>
                  <a:lnTo>
                    <a:pt x="525" y="68"/>
                  </a:lnTo>
                  <a:lnTo>
                    <a:pt x="524" y="68"/>
                  </a:lnTo>
                  <a:lnTo>
                    <a:pt x="522" y="68"/>
                  </a:lnTo>
                  <a:lnTo>
                    <a:pt x="520" y="68"/>
                  </a:lnTo>
                  <a:lnTo>
                    <a:pt x="519" y="69"/>
                  </a:lnTo>
                  <a:lnTo>
                    <a:pt x="514" y="69"/>
                  </a:lnTo>
                  <a:lnTo>
                    <a:pt x="511" y="69"/>
                  </a:lnTo>
                  <a:lnTo>
                    <a:pt x="509" y="69"/>
                  </a:lnTo>
                  <a:lnTo>
                    <a:pt x="509" y="71"/>
                  </a:lnTo>
                  <a:lnTo>
                    <a:pt x="509" y="71"/>
                  </a:lnTo>
                  <a:lnTo>
                    <a:pt x="509" y="73"/>
                  </a:lnTo>
                  <a:lnTo>
                    <a:pt x="509" y="73"/>
                  </a:lnTo>
                  <a:lnTo>
                    <a:pt x="511" y="73"/>
                  </a:lnTo>
                  <a:lnTo>
                    <a:pt x="511" y="73"/>
                  </a:lnTo>
                  <a:lnTo>
                    <a:pt x="511" y="74"/>
                  </a:lnTo>
                  <a:lnTo>
                    <a:pt x="513" y="74"/>
                  </a:lnTo>
                  <a:lnTo>
                    <a:pt x="513" y="76"/>
                  </a:lnTo>
                  <a:lnTo>
                    <a:pt x="514" y="77"/>
                  </a:lnTo>
                  <a:lnTo>
                    <a:pt x="516" y="77"/>
                  </a:lnTo>
                  <a:lnTo>
                    <a:pt x="516" y="79"/>
                  </a:lnTo>
                  <a:lnTo>
                    <a:pt x="517" y="81"/>
                  </a:lnTo>
                  <a:lnTo>
                    <a:pt x="519" y="82"/>
                  </a:lnTo>
                  <a:lnTo>
                    <a:pt x="519" y="82"/>
                  </a:lnTo>
                  <a:lnTo>
                    <a:pt x="519" y="82"/>
                  </a:lnTo>
                  <a:lnTo>
                    <a:pt x="519" y="84"/>
                  </a:lnTo>
                  <a:lnTo>
                    <a:pt x="519" y="84"/>
                  </a:lnTo>
                  <a:lnTo>
                    <a:pt x="519" y="85"/>
                  </a:lnTo>
                  <a:lnTo>
                    <a:pt x="519" y="85"/>
                  </a:lnTo>
                  <a:lnTo>
                    <a:pt x="519" y="85"/>
                  </a:lnTo>
                  <a:lnTo>
                    <a:pt x="519" y="85"/>
                  </a:lnTo>
                  <a:lnTo>
                    <a:pt x="517" y="84"/>
                  </a:lnTo>
                  <a:lnTo>
                    <a:pt x="516" y="81"/>
                  </a:lnTo>
                  <a:lnTo>
                    <a:pt x="514" y="79"/>
                  </a:lnTo>
                  <a:lnTo>
                    <a:pt x="514" y="77"/>
                  </a:lnTo>
                  <a:lnTo>
                    <a:pt x="511" y="76"/>
                  </a:lnTo>
                  <a:lnTo>
                    <a:pt x="509" y="74"/>
                  </a:lnTo>
                  <a:lnTo>
                    <a:pt x="508" y="73"/>
                  </a:lnTo>
                  <a:lnTo>
                    <a:pt x="508" y="73"/>
                  </a:lnTo>
                  <a:lnTo>
                    <a:pt x="506" y="71"/>
                  </a:lnTo>
                  <a:lnTo>
                    <a:pt x="506" y="71"/>
                  </a:lnTo>
                  <a:lnTo>
                    <a:pt x="506" y="71"/>
                  </a:lnTo>
                  <a:lnTo>
                    <a:pt x="506" y="71"/>
                  </a:lnTo>
                  <a:lnTo>
                    <a:pt x="506" y="71"/>
                  </a:lnTo>
                  <a:lnTo>
                    <a:pt x="506" y="69"/>
                  </a:lnTo>
                  <a:lnTo>
                    <a:pt x="506" y="69"/>
                  </a:lnTo>
                  <a:lnTo>
                    <a:pt x="505" y="69"/>
                  </a:lnTo>
                  <a:lnTo>
                    <a:pt x="503" y="69"/>
                  </a:lnTo>
                  <a:lnTo>
                    <a:pt x="500" y="68"/>
                  </a:lnTo>
                  <a:lnTo>
                    <a:pt x="498" y="66"/>
                  </a:lnTo>
                  <a:lnTo>
                    <a:pt x="500" y="66"/>
                  </a:lnTo>
                  <a:lnTo>
                    <a:pt x="501" y="68"/>
                  </a:lnTo>
                  <a:lnTo>
                    <a:pt x="503" y="68"/>
                  </a:lnTo>
                  <a:lnTo>
                    <a:pt x="503" y="68"/>
                  </a:lnTo>
                  <a:lnTo>
                    <a:pt x="505" y="68"/>
                  </a:lnTo>
                  <a:lnTo>
                    <a:pt x="503" y="66"/>
                  </a:lnTo>
                  <a:lnTo>
                    <a:pt x="501" y="65"/>
                  </a:lnTo>
                  <a:lnTo>
                    <a:pt x="500" y="62"/>
                  </a:lnTo>
                  <a:lnTo>
                    <a:pt x="494" y="55"/>
                  </a:lnTo>
                  <a:lnTo>
                    <a:pt x="494" y="54"/>
                  </a:lnTo>
                  <a:close/>
                  <a:moveTo>
                    <a:pt x="727" y="52"/>
                  </a:moveTo>
                  <a:lnTo>
                    <a:pt x="727" y="54"/>
                  </a:lnTo>
                  <a:lnTo>
                    <a:pt x="729" y="55"/>
                  </a:lnTo>
                  <a:lnTo>
                    <a:pt x="729" y="55"/>
                  </a:lnTo>
                  <a:lnTo>
                    <a:pt x="730" y="55"/>
                  </a:lnTo>
                  <a:lnTo>
                    <a:pt x="730" y="55"/>
                  </a:lnTo>
                  <a:lnTo>
                    <a:pt x="732" y="57"/>
                  </a:lnTo>
                  <a:lnTo>
                    <a:pt x="732" y="60"/>
                  </a:lnTo>
                  <a:lnTo>
                    <a:pt x="733" y="60"/>
                  </a:lnTo>
                  <a:lnTo>
                    <a:pt x="735" y="60"/>
                  </a:lnTo>
                  <a:lnTo>
                    <a:pt x="735" y="60"/>
                  </a:lnTo>
                  <a:lnTo>
                    <a:pt x="736" y="62"/>
                  </a:lnTo>
                  <a:lnTo>
                    <a:pt x="736" y="63"/>
                  </a:lnTo>
                  <a:lnTo>
                    <a:pt x="735" y="63"/>
                  </a:lnTo>
                  <a:lnTo>
                    <a:pt x="735" y="65"/>
                  </a:lnTo>
                  <a:lnTo>
                    <a:pt x="735" y="65"/>
                  </a:lnTo>
                  <a:lnTo>
                    <a:pt x="735" y="66"/>
                  </a:lnTo>
                  <a:lnTo>
                    <a:pt x="736" y="68"/>
                  </a:lnTo>
                  <a:lnTo>
                    <a:pt x="735" y="68"/>
                  </a:lnTo>
                  <a:lnTo>
                    <a:pt x="735" y="69"/>
                  </a:lnTo>
                  <a:lnTo>
                    <a:pt x="735" y="69"/>
                  </a:lnTo>
                  <a:lnTo>
                    <a:pt x="733" y="71"/>
                  </a:lnTo>
                  <a:lnTo>
                    <a:pt x="733" y="73"/>
                  </a:lnTo>
                  <a:lnTo>
                    <a:pt x="730" y="74"/>
                  </a:lnTo>
                  <a:lnTo>
                    <a:pt x="729" y="76"/>
                  </a:lnTo>
                  <a:lnTo>
                    <a:pt x="729" y="76"/>
                  </a:lnTo>
                  <a:lnTo>
                    <a:pt x="729" y="77"/>
                  </a:lnTo>
                  <a:lnTo>
                    <a:pt x="729" y="79"/>
                  </a:lnTo>
                  <a:lnTo>
                    <a:pt x="729" y="77"/>
                  </a:lnTo>
                  <a:lnTo>
                    <a:pt x="727" y="77"/>
                  </a:lnTo>
                  <a:lnTo>
                    <a:pt x="727" y="76"/>
                  </a:lnTo>
                  <a:lnTo>
                    <a:pt x="727" y="74"/>
                  </a:lnTo>
                  <a:lnTo>
                    <a:pt x="727" y="73"/>
                  </a:lnTo>
                  <a:lnTo>
                    <a:pt x="727" y="71"/>
                  </a:lnTo>
                  <a:lnTo>
                    <a:pt x="724" y="71"/>
                  </a:lnTo>
                  <a:lnTo>
                    <a:pt x="722" y="71"/>
                  </a:lnTo>
                  <a:lnTo>
                    <a:pt x="722" y="69"/>
                  </a:lnTo>
                  <a:lnTo>
                    <a:pt x="721" y="68"/>
                  </a:lnTo>
                  <a:lnTo>
                    <a:pt x="721" y="68"/>
                  </a:lnTo>
                  <a:lnTo>
                    <a:pt x="722" y="66"/>
                  </a:lnTo>
                  <a:lnTo>
                    <a:pt x="725" y="68"/>
                  </a:lnTo>
                  <a:lnTo>
                    <a:pt x="729" y="69"/>
                  </a:lnTo>
                  <a:lnTo>
                    <a:pt x="729" y="71"/>
                  </a:lnTo>
                  <a:lnTo>
                    <a:pt x="729" y="73"/>
                  </a:lnTo>
                  <a:lnTo>
                    <a:pt x="730" y="71"/>
                  </a:lnTo>
                  <a:lnTo>
                    <a:pt x="730" y="71"/>
                  </a:lnTo>
                  <a:lnTo>
                    <a:pt x="730" y="68"/>
                  </a:lnTo>
                  <a:lnTo>
                    <a:pt x="732" y="68"/>
                  </a:lnTo>
                  <a:lnTo>
                    <a:pt x="732" y="66"/>
                  </a:lnTo>
                  <a:lnTo>
                    <a:pt x="733" y="65"/>
                  </a:lnTo>
                  <a:lnTo>
                    <a:pt x="733" y="65"/>
                  </a:lnTo>
                  <a:lnTo>
                    <a:pt x="733" y="63"/>
                  </a:lnTo>
                  <a:lnTo>
                    <a:pt x="733" y="63"/>
                  </a:lnTo>
                  <a:lnTo>
                    <a:pt x="732" y="63"/>
                  </a:lnTo>
                  <a:lnTo>
                    <a:pt x="730" y="63"/>
                  </a:lnTo>
                  <a:lnTo>
                    <a:pt x="730" y="62"/>
                  </a:lnTo>
                  <a:lnTo>
                    <a:pt x="730" y="60"/>
                  </a:lnTo>
                  <a:lnTo>
                    <a:pt x="730" y="60"/>
                  </a:lnTo>
                  <a:lnTo>
                    <a:pt x="730" y="58"/>
                  </a:lnTo>
                  <a:lnTo>
                    <a:pt x="729" y="60"/>
                  </a:lnTo>
                  <a:lnTo>
                    <a:pt x="727" y="60"/>
                  </a:lnTo>
                  <a:lnTo>
                    <a:pt x="727" y="58"/>
                  </a:lnTo>
                  <a:lnTo>
                    <a:pt x="727" y="57"/>
                  </a:lnTo>
                  <a:lnTo>
                    <a:pt x="727" y="55"/>
                  </a:lnTo>
                  <a:lnTo>
                    <a:pt x="725" y="55"/>
                  </a:lnTo>
                  <a:lnTo>
                    <a:pt x="725" y="55"/>
                  </a:lnTo>
                  <a:lnTo>
                    <a:pt x="725" y="54"/>
                  </a:lnTo>
                  <a:lnTo>
                    <a:pt x="725" y="54"/>
                  </a:lnTo>
                  <a:lnTo>
                    <a:pt x="727" y="52"/>
                  </a:lnTo>
                  <a:close/>
                  <a:moveTo>
                    <a:pt x="878" y="35"/>
                  </a:moveTo>
                  <a:lnTo>
                    <a:pt x="878" y="36"/>
                  </a:lnTo>
                  <a:lnTo>
                    <a:pt x="878" y="36"/>
                  </a:lnTo>
                  <a:lnTo>
                    <a:pt x="878" y="38"/>
                  </a:lnTo>
                  <a:lnTo>
                    <a:pt x="878" y="38"/>
                  </a:lnTo>
                  <a:lnTo>
                    <a:pt x="880" y="41"/>
                  </a:lnTo>
                  <a:lnTo>
                    <a:pt x="880" y="41"/>
                  </a:lnTo>
                  <a:lnTo>
                    <a:pt x="881" y="41"/>
                  </a:lnTo>
                  <a:lnTo>
                    <a:pt x="881" y="41"/>
                  </a:lnTo>
                  <a:lnTo>
                    <a:pt x="881" y="41"/>
                  </a:lnTo>
                  <a:lnTo>
                    <a:pt x="880" y="43"/>
                  </a:lnTo>
                  <a:lnTo>
                    <a:pt x="880" y="44"/>
                  </a:lnTo>
                  <a:lnTo>
                    <a:pt x="878" y="46"/>
                  </a:lnTo>
                  <a:lnTo>
                    <a:pt x="878" y="46"/>
                  </a:lnTo>
                  <a:lnTo>
                    <a:pt x="877" y="47"/>
                  </a:lnTo>
                  <a:lnTo>
                    <a:pt x="874" y="47"/>
                  </a:lnTo>
                  <a:lnTo>
                    <a:pt x="872" y="49"/>
                  </a:lnTo>
                  <a:lnTo>
                    <a:pt x="870" y="51"/>
                  </a:lnTo>
                  <a:lnTo>
                    <a:pt x="870" y="52"/>
                  </a:lnTo>
                  <a:lnTo>
                    <a:pt x="869" y="52"/>
                  </a:lnTo>
                  <a:lnTo>
                    <a:pt x="867" y="52"/>
                  </a:lnTo>
                  <a:lnTo>
                    <a:pt x="867" y="52"/>
                  </a:lnTo>
                  <a:lnTo>
                    <a:pt x="864" y="54"/>
                  </a:lnTo>
                  <a:lnTo>
                    <a:pt x="863" y="54"/>
                  </a:lnTo>
                  <a:lnTo>
                    <a:pt x="861" y="54"/>
                  </a:lnTo>
                  <a:lnTo>
                    <a:pt x="859" y="55"/>
                  </a:lnTo>
                  <a:lnTo>
                    <a:pt x="859" y="55"/>
                  </a:lnTo>
                  <a:lnTo>
                    <a:pt x="859" y="55"/>
                  </a:lnTo>
                  <a:lnTo>
                    <a:pt x="859" y="57"/>
                  </a:lnTo>
                  <a:lnTo>
                    <a:pt x="858" y="55"/>
                  </a:lnTo>
                  <a:lnTo>
                    <a:pt x="858" y="54"/>
                  </a:lnTo>
                  <a:lnTo>
                    <a:pt x="858" y="54"/>
                  </a:lnTo>
                  <a:lnTo>
                    <a:pt x="859" y="54"/>
                  </a:lnTo>
                  <a:lnTo>
                    <a:pt x="861" y="51"/>
                  </a:lnTo>
                  <a:lnTo>
                    <a:pt x="863" y="49"/>
                  </a:lnTo>
                  <a:lnTo>
                    <a:pt x="863" y="49"/>
                  </a:lnTo>
                  <a:lnTo>
                    <a:pt x="864" y="51"/>
                  </a:lnTo>
                  <a:lnTo>
                    <a:pt x="866" y="49"/>
                  </a:lnTo>
                  <a:lnTo>
                    <a:pt x="866" y="49"/>
                  </a:lnTo>
                  <a:lnTo>
                    <a:pt x="867" y="47"/>
                  </a:lnTo>
                  <a:lnTo>
                    <a:pt x="867" y="47"/>
                  </a:lnTo>
                  <a:lnTo>
                    <a:pt x="867" y="47"/>
                  </a:lnTo>
                  <a:lnTo>
                    <a:pt x="867" y="49"/>
                  </a:lnTo>
                  <a:lnTo>
                    <a:pt x="867" y="51"/>
                  </a:lnTo>
                  <a:lnTo>
                    <a:pt x="869" y="51"/>
                  </a:lnTo>
                  <a:lnTo>
                    <a:pt x="869" y="51"/>
                  </a:lnTo>
                  <a:lnTo>
                    <a:pt x="869" y="49"/>
                  </a:lnTo>
                  <a:lnTo>
                    <a:pt x="870" y="47"/>
                  </a:lnTo>
                  <a:lnTo>
                    <a:pt x="870" y="47"/>
                  </a:lnTo>
                  <a:lnTo>
                    <a:pt x="872" y="46"/>
                  </a:lnTo>
                  <a:lnTo>
                    <a:pt x="872" y="46"/>
                  </a:lnTo>
                  <a:lnTo>
                    <a:pt x="872" y="44"/>
                  </a:lnTo>
                  <a:lnTo>
                    <a:pt x="872" y="43"/>
                  </a:lnTo>
                  <a:lnTo>
                    <a:pt x="874" y="43"/>
                  </a:lnTo>
                  <a:lnTo>
                    <a:pt x="874" y="43"/>
                  </a:lnTo>
                  <a:lnTo>
                    <a:pt x="875" y="43"/>
                  </a:lnTo>
                  <a:lnTo>
                    <a:pt x="875" y="41"/>
                  </a:lnTo>
                  <a:lnTo>
                    <a:pt x="874" y="40"/>
                  </a:lnTo>
                  <a:lnTo>
                    <a:pt x="874" y="38"/>
                  </a:lnTo>
                  <a:lnTo>
                    <a:pt x="874" y="36"/>
                  </a:lnTo>
                  <a:lnTo>
                    <a:pt x="874" y="36"/>
                  </a:lnTo>
                  <a:lnTo>
                    <a:pt x="874" y="36"/>
                  </a:lnTo>
                  <a:lnTo>
                    <a:pt x="874" y="36"/>
                  </a:lnTo>
                  <a:lnTo>
                    <a:pt x="875" y="38"/>
                  </a:lnTo>
                  <a:lnTo>
                    <a:pt x="875" y="38"/>
                  </a:lnTo>
                  <a:lnTo>
                    <a:pt x="877" y="36"/>
                  </a:lnTo>
                  <a:lnTo>
                    <a:pt x="878" y="35"/>
                  </a:lnTo>
                  <a:lnTo>
                    <a:pt x="878" y="35"/>
                  </a:lnTo>
                  <a:close/>
                  <a:moveTo>
                    <a:pt x="762" y="35"/>
                  </a:moveTo>
                  <a:lnTo>
                    <a:pt x="763" y="35"/>
                  </a:lnTo>
                  <a:lnTo>
                    <a:pt x="763" y="35"/>
                  </a:lnTo>
                  <a:lnTo>
                    <a:pt x="765" y="35"/>
                  </a:lnTo>
                  <a:lnTo>
                    <a:pt x="765" y="36"/>
                  </a:lnTo>
                  <a:lnTo>
                    <a:pt x="765" y="38"/>
                  </a:lnTo>
                  <a:lnTo>
                    <a:pt x="765" y="38"/>
                  </a:lnTo>
                  <a:lnTo>
                    <a:pt x="765" y="38"/>
                  </a:lnTo>
                  <a:lnTo>
                    <a:pt x="765" y="40"/>
                  </a:lnTo>
                  <a:lnTo>
                    <a:pt x="765" y="40"/>
                  </a:lnTo>
                  <a:lnTo>
                    <a:pt x="763" y="41"/>
                  </a:lnTo>
                  <a:lnTo>
                    <a:pt x="763" y="41"/>
                  </a:lnTo>
                  <a:lnTo>
                    <a:pt x="762" y="41"/>
                  </a:lnTo>
                  <a:lnTo>
                    <a:pt x="758" y="43"/>
                  </a:lnTo>
                  <a:lnTo>
                    <a:pt x="757" y="41"/>
                  </a:lnTo>
                  <a:lnTo>
                    <a:pt x="757" y="43"/>
                  </a:lnTo>
                  <a:lnTo>
                    <a:pt x="755" y="41"/>
                  </a:lnTo>
                  <a:lnTo>
                    <a:pt x="755" y="41"/>
                  </a:lnTo>
                  <a:lnTo>
                    <a:pt x="755" y="41"/>
                  </a:lnTo>
                  <a:lnTo>
                    <a:pt x="754" y="43"/>
                  </a:lnTo>
                  <a:lnTo>
                    <a:pt x="752" y="43"/>
                  </a:lnTo>
                  <a:lnTo>
                    <a:pt x="752" y="44"/>
                  </a:lnTo>
                  <a:lnTo>
                    <a:pt x="752" y="44"/>
                  </a:lnTo>
                  <a:lnTo>
                    <a:pt x="751" y="44"/>
                  </a:lnTo>
                  <a:lnTo>
                    <a:pt x="751" y="44"/>
                  </a:lnTo>
                  <a:lnTo>
                    <a:pt x="751" y="43"/>
                  </a:lnTo>
                  <a:lnTo>
                    <a:pt x="751" y="41"/>
                  </a:lnTo>
                  <a:lnTo>
                    <a:pt x="751" y="41"/>
                  </a:lnTo>
                  <a:lnTo>
                    <a:pt x="752" y="40"/>
                  </a:lnTo>
                  <a:lnTo>
                    <a:pt x="751" y="40"/>
                  </a:lnTo>
                  <a:lnTo>
                    <a:pt x="751" y="40"/>
                  </a:lnTo>
                  <a:lnTo>
                    <a:pt x="752" y="40"/>
                  </a:lnTo>
                  <a:lnTo>
                    <a:pt x="754" y="40"/>
                  </a:lnTo>
                  <a:lnTo>
                    <a:pt x="754" y="38"/>
                  </a:lnTo>
                  <a:lnTo>
                    <a:pt x="757" y="36"/>
                  </a:lnTo>
                  <a:lnTo>
                    <a:pt x="760" y="35"/>
                  </a:lnTo>
                  <a:lnTo>
                    <a:pt x="762" y="35"/>
                  </a:lnTo>
                  <a:lnTo>
                    <a:pt x="762" y="35"/>
                  </a:lnTo>
                  <a:close/>
                  <a:moveTo>
                    <a:pt x="35" y="33"/>
                  </a:moveTo>
                  <a:lnTo>
                    <a:pt x="36" y="33"/>
                  </a:lnTo>
                  <a:lnTo>
                    <a:pt x="35" y="35"/>
                  </a:lnTo>
                  <a:lnTo>
                    <a:pt x="33" y="36"/>
                  </a:lnTo>
                  <a:lnTo>
                    <a:pt x="32" y="38"/>
                  </a:lnTo>
                  <a:lnTo>
                    <a:pt x="33" y="38"/>
                  </a:lnTo>
                  <a:lnTo>
                    <a:pt x="32" y="40"/>
                  </a:lnTo>
                  <a:lnTo>
                    <a:pt x="32" y="40"/>
                  </a:lnTo>
                  <a:lnTo>
                    <a:pt x="30" y="40"/>
                  </a:lnTo>
                  <a:lnTo>
                    <a:pt x="28" y="38"/>
                  </a:lnTo>
                  <a:lnTo>
                    <a:pt x="28" y="38"/>
                  </a:lnTo>
                  <a:lnTo>
                    <a:pt x="28" y="36"/>
                  </a:lnTo>
                  <a:lnTo>
                    <a:pt x="30" y="36"/>
                  </a:lnTo>
                  <a:lnTo>
                    <a:pt x="30" y="36"/>
                  </a:lnTo>
                  <a:lnTo>
                    <a:pt x="32" y="36"/>
                  </a:lnTo>
                  <a:lnTo>
                    <a:pt x="32" y="35"/>
                  </a:lnTo>
                  <a:lnTo>
                    <a:pt x="33" y="33"/>
                  </a:lnTo>
                  <a:lnTo>
                    <a:pt x="33" y="33"/>
                  </a:lnTo>
                  <a:lnTo>
                    <a:pt x="35" y="33"/>
                  </a:lnTo>
                  <a:close/>
                  <a:moveTo>
                    <a:pt x="35" y="27"/>
                  </a:moveTo>
                  <a:lnTo>
                    <a:pt x="39" y="29"/>
                  </a:lnTo>
                  <a:lnTo>
                    <a:pt x="44" y="30"/>
                  </a:lnTo>
                  <a:lnTo>
                    <a:pt x="44" y="30"/>
                  </a:lnTo>
                  <a:lnTo>
                    <a:pt x="43" y="32"/>
                  </a:lnTo>
                  <a:lnTo>
                    <a:pt x="43" y="32"/>
                  </a:lnTo>
                  <a:lnTo>
                    <a:pt x="44" y="32"/>
                  </a:lnTo>
                  <a:lnTo>
                    <a:pt x="44" y="33"/>
                  </a:lnTo>
                  <a:lnTo>
                    <a:pt x="43" y="35"/>
                  </a:lnTo>
                  <a:lnTo>
                    <a:pt x="41" y="35"/>
                  </a:lnTo>
                  <a:lnTo>
                    <a:pt x="41" y="36"/>
                  </a:lnTo>
                  <a:lnTo>
                    <a:pt x="41" y="35"/>
                  </a:lnTo>
                  <a:lnTo>
                    <a:pt x="43" y="33"/>
                  </a:lnTo>
                  <a:lnTo>
                    <a:pt x="41" y="32"/>
                  </a:lnTo>
                  <a:lnTo>
                    <a:pt x="38" y="32"/>
                  </a:lnTo>
                  <a:lnTo>
                    <a:pt x="35" y="30"/>
                  </a:lnTo>
                  <a:lnTo>
                    <a:pt x="33" y="30"/>
                  </a:lnTo>
                  <a:lnTo>
                    <a:pt x="32" y="30"/>
                  </a:lnTo>
                  <a:lnTo>
                    <a:pt x="32" y="29"/>
                  </a:lnTo>
                  <a:lnTo>
                    <a:pt x="32" y="27"/>
                  </a:lnTo>
                  <a:lnTo>
                    <a:pt x="35" y="27"/>
                  </a:lnTo>
                  <a:close/>
                  <a:moveTo>
                    <a:pt x="823" y="25"/>
                  </a:moveTo>
                  <a:lnTo>
                    <a:pt x="825" y="27"/>
                  </a:lnTo>
                  <a:lnTo>
                    <a:pt x="825" y="29"/>
                  </a:lnTo>
                  <a:lnTo>
                    <a:pt x="825" y="29"/>
                  </a:lnTo>
                  <a:lnTo>
                    <a:pt x="825" y="29"/>
                  </a:lnTo>
                  <a:lnTo>
                    <a:pt x="826" y="27"/>
                  </a:lnTo>
                  <a:lnTo>
                    <a:pt x="826" y="27"/>
                  </a:lnTo>
                  <a:lnTo>
                    <a:pt x="828" y="27"/>
                  </a:lnTo>
                  <a:lnTo>
                    <a:pt x="826" y="30"/>
                  </a:lnTo>
                  <a:lnTo>
                    <a:pt x="826" y="30"/>
                  </a:lnTo>
                  <a:lnTo>
                    <a:pt x="826" y="32"/>
                  </a:lnTo>
                  <a:lnTo>
                    <a:pt x="828" y="30"/>
                  </a:lnTo>
                  <a:lnTo>
                    <a:pt x="828" y="30"/>
                  </a:lnTo>
                  <a:lnTo>
                    <a:pt x="829" y="30"/>
                  </a:lnTo>
                  <a:lnTo>
                    <a:pt x="831" y="30"/>
                  </a:lnTo>
                  <a:lnTo>
                    <a:pt x="831" y="30"/>
                  </a:lnTo>
                  <a:lnTo>
                    <a:pt x="831" y="32"/>
                  </a:lnTo>
                  <a:lnTo>
                    <a:pt x="829" y="33"/>
                  </a:lnTo>
                  <a:lnTo>
                    <a:pt x="828" y="35"/>
                  </a:lnTo>
                  <a:lnTo>
                    <a:pt x="826" y="36"/>
                  </a:lnTo>
                  <a:lnTo>
                    <a:pt x="825" y="38"/>
                  </a:lnTo>
                  <a:lnTo>
                    <a:pt x="823" y="40"/>
                  </a:lnTo>
                  <a:lnTo>
                    <a:pt x="823" y="40"/>
                  </a:lnTo>
                  <a:lnTo>
                    <a:pt x="823" y="41"/>
                  </a:lnTo>
                  <a:lnTo>
                    <a:pt x="826" y="43"/>
                  </a:lnTo>
                  <a:lnTo>
                    <a:pt x="826" y="43"/>
                  </a:lnTo>
                  <a:lnTo>
                    <a:pt x="826" y="44"/>
                  </a:lnTo>
                  <a:lnTo>
                    <a:pt x="825" y="44"/>
                  </a:lnTo>
                  <a:lnTo>
                    <a:pt x="823" y="44"/>
                  </a:lnTo>
                  <a:lnTo>
                    <a:pt x="823" y="46"/>
                  </a:lnTo>
                  <a:lnTo>
                    <a:pt x="825" y="47"/>
                  </a:lnTo>
                  <a:lnTo>
                    <a:pt x="825" y="49"/>
                  </a:lnTo>
                  <a:lnTo>
                    <a:pt x="823" y="49"/>
                  </a:lnTo>
                  <a:lnTo>
                    <a:pt x="823" y="51"/>
                  </a:lnTo>
                  <a:lnTo>
                    <a:pt x="822" y="52"/>
                  </a:lnTo>
                  <a:lnTo>
                    <a:pt x="820" y="52"/>
                  </a:lnTo>
                  <a:lnTo>
                    <a:pt x="820" y="52"/>
                  </a:lnTo>
                  <a:lnTo>
                    <a:pt x="818" y="54"/>
                  </a:lnTo>
                  <a:lnTo>
                    <a:pt x="818" y="55"/>
                  </a:lnTo>
                  <a:lnTo>
                    <a:pt x="818" y="55"/>
                  </a:lnTo>
                  <a:lnTo>
                    <a:pt x="818" y="57"/>
                  </a:lnTo>
                  <a:lnTo>
                    <a:pt x="817" y="57"/>
                  </a:lnTo>
                  <a:lnTo>
                    <a:pt x="817" y="57"/>
                  </a:lnTo>
                  <a:lnTo>
                    <a:pt x="815" y="58"/>
                  </a:lnTo>
                  <a:lnTo>
                    <a:pt x="812" y="60"/>
                  </a:lnTo>
                  <a:lnTo>
                    <a:pt x="811" y="60"/>
                  </a:lnTo>
                  <a:lnTo>
                    <a:pt x="811" y="62"/>
                  </a:lnTo>
                  <a:lnTo>
                    <a:pt x="811" y="62"/>
                  </a:lnTo>
                  <a:lnTo>
                    <a:pt x="809" y="62"/>
                  </a:lnTo>
                  <a:lnTo>
                    <a:pt x="809" y="60"/>
                  </a:lnTo>
                  <a:lnTo>
                    <a:pt x="807" y="62"/>
                  </a:lnTo>
                  <a:lnTo>
                    <a:pt x="807" y="62"/>
                  </a:lnTo>
                  <a:lnTo>
                    <a:pt x="806" y="63"/>
                  </a:lnTo>
                  <a:lnTo>
                    <a:pt x="806" y="63"/>
                  </a:lnTo>
                  <a:lnTo>
                    <a:pt x="806" y="63"/>
                  </a:lnTo>
                  <a:lnTo>
                    <a:pt x="806" y="63"/>
                  </a:lnTo>
                  <a:lnTo>
                    <a:pt x="806" y="62"/>
                  </a:lnTo>
                  <a:lnTo>
                    <a:pt x="806" y="60"/>
                  </a:lnTo>
                  <a:lnTo>
                    <a:pt x="806" y="60"/>
                  </a:lnTo>
                  <a:lnTo>
                    <a:pt x="806" y="58"/>
                  </a:lnTo>
                  <a:lnTo>
                    <a:pt x="806" y="58"/>
                  </a:lnTo>
                  <a:lnTo>
                    <a:pt x="806" y="57"/>
                  </a:lnTo>
                  <a:lnTo>
                    <a:pt x="807" y="58"/>
                  </a:lnTo>
                  <a:lnTo>
                    <a:pt x="807" y="57"/>
                  </a:lnTo>
                  <a:lnTo>
                    <a:pt x="807" y="54"/>
                  </a:lnTo>
                  <a:lnTo>
                    <a:pt x="809" y="52"/>
                  </a:lnTo>
                  <a:lnTo>
                    <a:pt x="809" y="52"/>
                  </a:lnTo>
                  <a:lnTo>
                    <a:pt x="809" y="55"/>
                  </a:lnTo>
                  <a:lnTo>
                    <a:pt x="809" y="58"/>
                  </a:lnTo>
                  <a:lnTo>
                    <a:pt x="811" y="58"/>
                  </a:lnTo>
                  <a:lnTo>
                    <a:pt x="812" y="55"/>
                  </a:lnTo>
                  <a:lnTo>
                    <a:pt x="812" y="55"/>
                  </a:lnTo>
                  <a:lnTo>
                    <a:pt x="814" y="55"/>
                  </a:lnTo>
                  <a:lnTo>
                    <a:pt x="814" y="54"/>
                  </a:lnTo>
                  <a:lnTo>
                    <a:pt x="814" y="54"/>
                  </a:lnTo>
                  <a:lnTo>
                    <a:pt x="815" y="54"/>
                  </a:lnTo>
                  <a:lnTo>
                    <a:pt x="815" y="52"/>
                  </a:lnTo>
                  <a:lnTo>
                    <a:pt x="817" y="51"/>
                  </a:lnTo>
                  <a:lnTo>
                    <a:pt x="817" y="49"/>
                  </a:lnTo>
                  <a:lnTo>
                    <a:pt x="815" y="47"/>
                  </a:lnTo>
                  <a:lnTo>
                    <a:pt x="815" y="47"/>
                  </a:lnTo>
                  <a:lnTo>
                    <a:pt x="814" y="47"/>
                  </a:lnTo>
                  <a:lnTo>
                    <a:pt x="814" y="46"/>
                  </a:lnTo>
                  <a:lnTo>
                    <a:pt x="814" y="44"/>
                  </a:lnTo>
                  <a:lnTo>
                    <a:pt x="814" y="44"/>
                  </a:lnTo>
                  <a:lnTo>
                    <a:pt x="812" y="43"/>
                  </a:lnTo>
                  <a:lnTo>
                    <a:pt x="812" y="43"/>
                  </a:lnTo>
                  <a:lnTo>
                    <a:pt x="811" y="43"/>
                  </a:lnTo>
                  <a:lnTo>
                    <a:pt x="811" y="41"/>
                  </a:lnTo>
                  <a:lnTo>
                    <a:pt x="812" y="40"/>
                  </a:lnTo>
                  <a:lnTo>
                    <a:pt x="812" y="38"/>
                  </a:lnTo>
                  <a:lnTo>
                    <a:pt x="814" y="36"/>
                  </a:lnTo>
                  <a:lnTo>
                    <a:pt x="815" y="36"/>
                  </a:lnTo>
                  <a:lnTo>
                    <a:pt x="814" y="36"/>
                  </a:lnTo>
                  <a:lnTo>
                    <a:pt x="814" y="35"/>
                  </a:lnTo>
                  <a:lnTo>
                    <a:pt x="815" y="35"/>
                  </a:lnTo>
                  <a:lnTo>
                    <a:pt x="817" y="33"/>
                  </a:lnTo>
                  <a:lnTo>
                    <a:pt x="818" y="32"/>
                  </a:lnTo>
                  <a:lnTo>
                    <a:pt x="822" y="30"/>
                  </a:lnTo>
                  <a:lnTo>
                    <a:pt x="822" y="29"/>
                  </a:lnTo>
                  <a:lnTo>
                    <a:pt x="822" y="27"/>
                  </a:lnTo>
                  <a:lnTo>
                    <a:pt x="823" y="25"/>
                  </a:lnTo>
                  <a:close/>
                  <a:moveTo>
                    <a:pt x="2674" y="19"/>
                  </a:moveTo>
                  <a:lnTo>
                    <a:pt x="2676" y="19"/>
                  </a:lnTo>
                  <a:lnTo>
                    <a:pt x="2676" y="21"/>
                  </a:lnTo>
                  <a:lnTo>
                    <a:pt x="2676" y="21"/>
                  </a:lnTo>
                  <a:lnTo>
                    <a:pt x="2676" y="22"/>
                  </a:lnTo>
                  <a:lnTo>
                    <a:pt x="2676" y="24"/>
                  </a:lnTo>
                  <a:lnTo>
                    <a:pt x="2676" y="25"/>
                  </a:lnTo>
                  <a:lnTo>
                    <a:pt x="2676" y="25"/>
                  </a:lnTo>
                  <a:lnTo>
                    <a:pt x="2674" y="24"/>
                  </a:lnTo>
                  <a:lnTo>
                    <a:pt x="2673" y="22"/>
                  </a:lnTo>
                  <a:lnTo>
                    <a:pt x="2674" y="21"/>
                  </a:lnTo>
                  <a:lnTo>
                    <a:pt x="2674" y="21"/>
                  </a:lnTo>
                  <a:lnTo>
                    <a:pt x="2674" y="19"/>
                  </a:lnTo>
                  <a:close/>
                  <a:moveTo>
                    <a:pt x="2752" y="17"/>
                  </a:moveTo>
                  <a:lnTo>
                    <a:pt x="2752" y="19"/>
                  </a:lnTo>
                  <a:lnTo>
                    <a:pt x="2753" y="19"/>
                  </a:lnTo>
                  <a:lnTo>
                    <a:pt x="2755" y="21"/>
                  </a:lnTo>
                  <a:lnTo>
                    <a:pt x="2755" y="21"/>
                  </a:lnTo>
                  <a:lnTo>
                    <a:pt x="2756" y="21"/>
                  </a:lnTo>
                  <a:lnTo>
                    <a:pt x="2756" y="21"/>
                  </a:lnTo>
                  <a:lnTo>
                    <a:pt x="2756" y="21"/>
                  </a:lnTo>
                  <a:lnTo>
                    <a:pt x="2756" y="22"/>
                  </a:lnTo>
                  <a:lnTo>
                    <a:pt x="2756" y="24"/>
                  </a:lnTo>
                  <a:lnTo>
                    <a:pt x="2756" y="24"/>
                  </a:lnTo>
                  <a:lnTo>
                    <a:pt x="2755" y="24"/>
                  </a:lnTo>
                  <a:lnTo>
                    <a:pt x="2753" y="24"/>
                  </a:lnTo>
                  <a:lnTo>
                    <a:pt x="2753" y="25"/>
                  </a:lnTo>
                  <a:lnTo>
                    <a:pt x="2748" y="24"/>
                  </a:lnTo>
                  <a:lnTo>
                    <a:pt x="2745" y="24"/>
                  </a:lnTo>
                  <a:lnTo>
                    <a:pt x="2745" y="24"/>
                  </a:lnTo>
                  <a:lnTo>
                    <a:pt x="2747" y="22"/>
                  </a:lnTo>
                  <a:lnTo>
                    <a:pt x="2747" y="21"/>
                  </a:lnTo>
                  <a:lnTo>
                    <a:pt x="2748" y="21"/>
                  </a:lnTo>
                  <a:lnTo>
                    <a:pt x="2750" y="21"/>
                  </a:lnTo>
                  <a:lnTo>
                    <a:pt x="2750" y="19"/>
                  </a:lnTo>
                  <a:lnTo>
                    <a:pt x="2752" y="17"/>
                  </a:lnTo>
                  <a:close/>
                  <a:moveTo>
                    <a:pt x="807" y="16"/>
                  </a:moveTo>
                  <a:lnTo>
                    <a:pt x="807" y="17"/>
                  </a:lnTo>
                  <a:lnTo>
                    <a:pt x="811" y="17"/>
                  </a:lnTo>
                  <a:lnTo>
                    <a:pt x="811" y="17"/>
                  </a:lnTo>
                  <a:lnTo>
                    <a:pt x="811" y="17"/>
                  </a:lnTo>
                  <a:lnTo>
                    <a:pt x="812" y="19"/>
                  </a:lnTo>
                  <a:lnTo>
                    <a:pt x="812" y="21"/>
                  </a:lnTo>
                  <a:lnTo>
                    <a:pt x="812" y="21"/>
                  </a:lnTo>
                  <a:lnTo>
                    <a:pt x="812" y="21"/>
                  </a:lnTo>
                  <a:lnTo>
                    <a:pt x="811" y="21"/>
                  </a:lnTo>
                  <a:lnTo>
                    <a:pt x="811" y="22"/>
                  </a:lnTo>
                  <a:lnTo>
                    <a:pt x="811" y="22"/>
                  </a:lnTo>
                  <a:lnTo>
                    <a:pt x="811" y="22"/>
                  </a:lnTo>
                  <a:lnTo>
                    <a:pt x="811" y="24"/>
                  </a:lnTo>
                  <a:lnTo>
                    <a:pt x="811" y="24"/>
                  </a:lnTo>
                  <a:lnTo>
                    <a:pt x="811" y="24"/>
                  </a:lnTo>
                  <a:lnTo>
                    <a:pt x="809" y="25"/>
                  </a:lnTo>
                  <a:lnTo>
                    <a:pt x="809" y="25"/>
                  </a:lnTo>
                  <a:lnTo>
                    <a:pt x="806" y="27"/>
                  </a:lnTo>
                  <a:lnTo>
                    <a:pt x="806" y="27"/>
                  </a:lnTo>
                  <a:lnTo>
                    <a:pt x="806" y="29"/>
                  </a:lnTo>
                  <a:lnTo>
                    <a:pt x="806" y="30"/>
                  </a:lnTo>
                  <a:lnTo>
                    <a:pt x="806" y="30"/>
                  </a:lnTo>
                  <a:lnTo>
                    <a:pt x="806" y="32"/>
                  </a:lnTo>
                  <a:lnTo>
                    <a:pt x="807" y="32"/>
                  </a:lnTo>
                  <a:lnTo>
                    <a:pt x="807" y="32"/>
                  </a:lnTo>
                  <a:lnTo>
                    <a:pt x="806" y="33"/>
                  </a:lnTo>
                  <a:lnTo>
                    <a:pt x="806" y="35"/>
                  </a:lnTo>
                  <a:lnTo>
                    <a:pt x="804" y="35"/>
                  </a:lnTo>
                  <a:lnTo>
                    <a:pt x="804" y="33"/>
                  </a:lnTo>
                  <a:lnTo>
                    <a:pt x="806" y="33"/>
                  </a:lnTo>
                  <a:lnTo>
                    <a:pt x="806" y="32"/>
                  </a:lnTo>
                  <a:lnTo>
                    <a:pt x="804" y="32"/>
                  </a:lnTo>
                  <a:lnTo>
                    <a:pt x="804" y="30"/>
                  </a:lnTo>
                  <a:lnTo>
                    <a:pt x="803" y="30"/>
                  </a:lnTo>
                  <a:lnTo>
                    <a:pt x="801" y="30"/>
                  </a:lnTo>
                  <a:lnTo>
                    <a:pt x="799" y="32"/>
                  </a:lnTo>
                  <a:lnTo>
                    <a:pt x="798" y="33"/>
                  </a:lnTo>
                  <a:lnTo>
                    <a:pt x="798" y="33"/>
                  </a:lnTo>
                  <a:lnTo>
                    <a:pt x="798" y="32"/>
                  </a:lnTo>
                  <a:lnTo>
                    <a:pt x="798" y="32"/>
                  </a:lnTo>
                  <a:lnTo>
                    <a:pt x="801" y="30"/>
                  </a:lnTo>
                  <a:lnTo>
                    <a:pt x="799" y="30"/>
                  </a:lnTo>
                  <a:lnTo>
                    <a:pt x="798" y="30"/>
                  </a:lnTo>
                  <a:lnTo>
                    <a:pt x="798" y="29"/>
                  </a:lnTo>
                  <a:lnTo>
                    <a:pt x="798" y="29"/>
                  </a:lnTo>
                  <a:lnTo>
                    <a:pt x="799" y="27"/>
                  </a:lnTo>
                  <a:lnTo>
                    <a:pt x="799" y="27"/>
                  </a:lnTo>
                  <a:lnTo>
                    <a:pt x="799" y="27"/>
                  </a:lnTo>
                  <a:lnTo>
                    <a:pt x="799" y="27"/>
                  </a:lnTo>
                  <a:lnTo>
                    <a:pt x="799" y="25"/>
                  </a:lnTo>
                  <a:lnTo>
                    <a:pt x="799" y="25"/>
                  </a:lnTo>
                  <a:lnTo>
                    <a:pt x="801" y="24"/>
                  </a:lnTo>
                  <a:lnTo>
                    <a:pt x="801" y="24"/>
                  </a:lnTo>
                  <a:lnTo>
                    <a:pt x="801" y="22"/>
                  </a:lnTo>
                  <a:lnTo>
                    <a:pt x="801" y="22"/>
                  </a:lnTo>
                  <a:lnTo>
                    <a:pt x="799" y="22"/>
                  </a:lnTo>
                  <a:lnTo>
                    <a:pt x="801" y="21"/>
                  </a:lnTo>
                  <a:lnTo>
                    <a:pt x="801" y="19"/>
                  </a:lnTo>
                  <a:lnTo>
                    <a:pt x="801" y="19"/>
                  </a:lnTo>
                  <a:lnTo>
                    <a:pt x="801" y="19"/>
                  </a:lnTo>
                  <a:lnTo>
                    <a:pt x="803" y="19"/>
                  </a:lnTo>
                  <a:lnTo>
                    <a:pt x="804" y="19"/>
                  </a:lnTo>
                  <a:lnTo>
                    <a:pt x="806" y="17"/>
                  </a:lnTo>
                  <a:lnTo>
                    <a:pt x="806" y="17"/>
                  </a:lnTo>
                  <a:lnTo>
                    <a:pt x="807" y="17"/>
                  </a:lnTo>
                  <a:lnTo>
                    <a:pt x="807" y="16"/>
                  </a:lnTo>
                  <a:lnTo>
                    <a:pt x="807" y="16"/>
                  </a:lnTo>
                  <a:close/>
                  <a:moveTo>
                    <a:pt x="799" y="13"/>
                  </a:moveTo>
                  <a:lnTo>
                    <a:pt x="801" y="14"/>
                  </a:lnTo>
                  <a:lnTo>
                    <a:pt x="801" y="14"/>
                  </a:lnTo>
                  <a:lnTo>
                    <a:pt x="801" y="16"/>
                  </a:lnTo>
                  <a:lnTo>
                    <a:pt x="799" y="16"/>
                  </a:lnTo>
                  <a:lnTo>
                    <a:pt x="798" y="16"/>
                  </a:lnTo>
                  <a:lnTo>
                    <a:pt x="798" y="16"/>
                  </a:lnTo>
                  <a:lnTo>
                    <a:pt x="798" y="16"/>
                  </a:lnTo>
                  <a:lnTo>
                    <a:pt x="798" y="14"/>
                  </a:lnTo>
                  <a:lnTo>
                    <a:pt x="798" y="13"/>
                  </a:lnTo>
                  <a:lnTo>
                    <a:pt x="799" y="13"/>
                  </a:lnTo>
                  <a:close/>
                  <a:moveTo>
                    <a:pt x="41" y="13"/>
                  </a:moveTo>
                  <a:lnTo>
                    <a:pt x="43" y="13"/>
                  </a:lnTo>
                  <a:lnTo>
                    <a:pt x="43" y="13"/>
                  </a:lnTo>
                  <a:lnTo>
                    <a:pt x="44" y="13"/>
                  </a:lnTo>
                  <a:lnTo>
                    <a:pt x="46" y="14"/>
                  </a:lnTo>
                  <a:lnTo>
                    <a:pt x="50" y="14"/>
                  </a:lnTo>
                  <a:lnTo>
                    <a:pt x="52" y="14"/>
                  </a:lnTo>
                  <a:lnTo>
                    <a:pt x="52" y="14"/>
                  </a:lnTo>
                  <a:lnTo>
                    <a:pt x="50" y="14"/>
                  </a:lnTo>
                  <a:lnTo>
                    <a:pt x="49" y="16"/>
                  </a:lnTo>
                  <a:lnTo>
                    <a:pt x="49" y="16"/>
                  </a:lnTo>
                  <a:lnTo>
                    <a:pt x="50" y="16"/>
                  </a:lnTo>
                  <a:lnTo>
                    <a:pt x="50" y="17"/>
                  </a:lnTo>
                  <a:lnTo>
                    <a:pt x="50" y="17"/>
                  </a:lnTo>
                  <a:lnTo>
                    <a:pt x="49" y="17"/>
                  </a:lnTo>
                  <a:lnTo>
                    <a:pt x="47" y="16"/>
                  </a:lnTo>
                  <a:lnTo>
                    <a:pt x="46" y="16"/>
                  </a:lnTo>
                  <a:lnTo>
                    <a:pt x="43" y="16"/>
                  </a:lnTo>
                  <a:lnTo>
                    <a:pt x="41" y="16"/>
                  </a:lnTo>
                  <a:lnTo>
                    <a:pt x="39" y="14"/>
                  </a:lnTo>
                  <a:lnTo>
                    <a:pt x="38" y="14"/>
                  </a:lnTo>
                  <a:lnTo>
                    <a:pt x="38" y="13"/>
                  </a:lnTo>
                  <a:lnTo>
                    <a:pt x="39" y="13"/>
                  </a:lnTo>
                  <a:lnTo>
                    <a:pt x="41" y="13"/>
                  </a:lnTo>
                  <a:lnTo>
                    <a:pt x="41" y="13"/>
                  </a:lnTo>
                  <a:lnTo>
                    <a:pt x="41" y="13"/>
                  </a:lnTo>
                  <a:close/>
                  <a:moveTo>
                    <a:pt x="678" y="11"/>
                  </a:moveTo>
                  <a:lnTo>
                    <a:pt x="680" y="11"/>
                  </a:lnTo>
                  <a:lnTo>
                    <a:pt x="680" y="11"/>
                  </a:lnTo>
                  <a:lnTo>
                    <a:pt x="678" y="11"/>
                  </a:lnTo>
                  <a:lnTo>
                    <a:pt x="678" y="13"/>
                  </a:lnTo>
                  <a:lnTo>
                    <a:pt x="680" y="13"/>
                  </a:lnTo>
                  <a:lnTo>
                    <a:pt x="681" y="13"/>
                  </a:lnTo>
                  <a:lnTo>
                    <a:pt x="681" y="13"/>
                  </a:lnTo>
                  <a:lnTo>
                    <a:pt x="683" y="13"/>
                  </a:lnTo>
                  <a:lnTo>
                    <a:pt x="683" y="14"/>
                  </a:lnTo>
                  <a:lnTo>
                    <a:pt x="683" y="14"/>
                  </a:lnTo>
                  <a:lnTo>
                    <a:pt x="684" y="14"/>
                  </a:lnTo>
                  <a:lnTo>
                    <a:pt x="683" y="16"/>
                  </a:lnTo>
                  <a:lnTo>
                    <a:pt x="683" y="17"/>
                  </a:lnTo>
                  <a:lnTo>
                    <a:pt x="683" y="17"/>
                  </a:lnTo>
                  <a:lnTo>
                    <a:pt x="683" y="19"/>
                  </a:lnTo>
                  <a:lnTo>
                    <a:pt x="681" y="19"/>
                  </a:lnTo>
                  <a:lnTo>
                    <a:pt x="683" y="19"/>
                  </a:lnTo>
                  <a:lnTo>
                    <a:pt x="683" y="21"/>
                  </a:lnTo>
                  <a:lnTo>
                    <a:pt x="683" y="22"/>
                  </a:lnTo>
                  <a:lnTo>
                    <a:pt x="681" y="22"/>
                  </a:lnTo>
                  <a:lnTo>
                    <a:pt x="678" y="21"/>
                  </a:lnTo>
                  <a:lnTo>
                    <a:pt x="676" y="19"/>
                  </a:lnTo>
                  <a:lnTo>
                    <a:pt x="676" y="19"/>
                  </a:lnTo>
                  <a:lnTo>
                    <a:pt x="676" y="17"/>
                  </a:lnTo>
                  <a:lnTo>
                    <a:pt x="676" y="16"/>
                  </a:lnTo>
                  <a:lnTo>
                    <a:pt x="676" y="16"/>
                  </a:lnTo>
                  <a:lnTo>
                    <a:pt x="675" y="16"/>
                  </a:lnTo>
                  <a:lnTo>
                    <a:pt x="673" y="16"/>
                  </a:lnTo>
                  <a:lnTo>
                    <a:pt x="673" y="14"/>
                  </a:lnTo>
                  <a:lnTo>
                    <a:pt x="673" y="14"/>
                  </a:lnTo>
                  <a:lnTo>
                    <a:pt x="675" y="11"/>
                  </a:lnTo>
                  <a:lnTo>
                    <a:pt x="678" y="11"/>
                  </a:lnTo>
                  <a:close/>
                  <a:moveTo>
                    <a:pt x="2515" y="10"/>
                  </a:moveTo>
                  <a:lnTo>
                    <a:pt x="2515" y="10"/>
                  </a:lnTo>
                  <a:lnTo>
                    <a:pt x="2515" y="11"/>
                  </a:lnTo>
                  <a:lnTo>
                    <a:pt x="2515" y="11"/>
                  </a:lnTo>
                  <a:lnTo>
                    <a:pt x="2515" y="13"/>
                  </a:lnTo>
                  <a:lnTo>
                    <a:pt x="2515" y="13"/>
                  </a:lnTo>
                  <a:lnTo>
                    <a:pt x="2514" y="14"/>
                  </a:lnTo>
                  <a:lnTo>
                    <a:pt x="2514" y="16"/>
                  </a:lnTo>
                  <a:lnTo>
                    <a:pt x="2515" y="16"/>
                  </a:lnTo>
                  <a:lnTo>
                    <a:pt x="2515" y="17"/>
                  </a:lnTo>
                  <a:lnTo>
                    <a:pt x="2514" y="19"/>
                  </a:lnTo>
                  <a:lnTo>
                    <a:pt x="2510" y="19"/>
                  </a:lnTo>
                  <a:lnTo>
                    <a:pt x="2510" y="22"/>
                  </a:lnTo>
                  <a:lnTo>
                    <a:pt x="2509" y="24"/>
                  </a:lnTo>
                  <a:lnTo>
                    <a:pt x="2509" y="25"/>
                  </a:lnTo>
                  <a:lnTo>
                    <a:pt x="2509" y="27"/>
                  </a:lnTo>
                  <a:lnTo>
                    <a:pt x="2506" y="30"/>
                  </a:lnTo>
                  <a:lnTo>
                    <a:pt x="2504" y="32"/>
                  </a:lnTo>
                  <a:lnTo>
                    <a:pt x="2504" y="32"/>
                  </a:lnTo>
                  <a:lnTo>
                    <a:pt x="2502" y="30"/>
                  </a:lnTo>
                  <a:lnTo>
                    <a:pt x="2504" y="25"/>
                  </a:lnTo>
                  <a:lnTo>
                    <a:pt x="2507" y="19"/>
                  </a:lnTo>
                  <a:lnTo>
                    <a:pt x="2509" y="16"/>
                  </a:lnTo>
                  <a:lnTo>
                    <a:pt x="2510" y="14"/>
                  </a:lnTo>
                  <a:lnTo>
                    <a:pt x="2512" y="13"/>
                  </a:lnTo>
                  <a:lnTo>
                    <a:pt x="2514" y="11"/>
                  </a:lnTo>
                  <a:lnTo>
                    <a:pt x="2515" y="10"/>
                  </a:lnTo>
                  <a:close/>
                  <a:moveTo>
                    <a:pt x="2696" y="6"/>
                  </a:moveTo>
                  <a:lnTo>
                    <a:pt x="2700" y="8"/>
                  </a:lnTo>
                  <a:lnTo>
                    <a:pt x="2700" y="8"/>
                  </a:lnTo>
                  <a:lnTo>
                    <a:pt x="2701" y="16"/>
                  </a:lnTo>
                  <a:lnTo>
                    <a:pt x="2701" y="17"/>
                  </a:lnTo>
                  <a:lnTo>
                    <a:pt x="2701" y="19"/>
                  </a:lnTo>
                  <a:lnTo>
                    <a:pt x="2700" y="19"/>
                  </a:lnTo>
                  <a:lnTo>
                    <a:pt x="2698" y="22"/>
                  </a:lnTo>
                  <a:lnTo>
                    <a:pt x="2696" y="22"/>
                  </a:lnTo>
                  <a:lnTo>
                    <a:pt x="2698" y="24"/>
                  </a:lnTo>
                  <a:lnTo>
                    <a:pt x="2698" y="24"/>
                  </a:lnTo>
                  <a:lnTo>
                    <a:pt x="2700" y="25"/>
                  </a:lnTo>
                  <a:lnTo>
                    <a:pt x="2701" y="24"/>
                  </a:lnTo>
                  <a:lnTo>
                    <a:pt x="2703" y="25"/>
                  </a:lnTo>
                  <a:lnTo>
                    <a:pt x="2704" y="27"/>
                  </a:lnTo>
                  <a:lnTo>
                    <a:pt x="2706" y="29"/>
                  </a:lnTo>
                  <a:lnTo>
                    <a:pt x="2706" y="30"/>
                  </a:lnTo>
                  <a:lnTo>
                    <a:pt x="2704" y="32"/>
                  </a:lnTo>
                  <a:lnTo>
                    <a:pt x="2703" y="30"/>
                  </a:lnTo>
                  <a:lnTo>
                    <a:pt x="2703" y="30"/>
                  </a:lnTo>
                  <a:lnTo>
                    <a:pt x="2701" y="30"/>
                  </a:lnTo>
                  <a:lnTo>
                    <a:pt x="2701" y="30"/>
                  </a:lnTo>
                  <a:lnTo>
                    <a:pt x="2701" y="29"/>
                  </a:lnTo>
                  <a:lnTo>
                    <a:pt x="2700" y="27"/>
                  </a:lnTo>
                  <a:lnTo>
                    <a:pt x="2698" y="29"/>
                  </a:lnTo>
                  <a:lnTo>
                    <a:pt x="2696" y="24"/>
                  </a:lnTo>
                  <a:lnTo>
                    <a:pt x="2696" y="24"/>
                  </a:lnTo>
                  <a:lnTo>
                    <a:pt x="2695" y="22"/>
                  </a:lnTo>
                  <a:lnTo>
                    <a:pt x="2693" y="19"/>
                  </a:lnTo>
                  <a:lnTo>
                    <a:pt x="2692" y="19"/>
                  </a:lnTo>
                  <a:lnTo>
                    <a:pt x="2692" y="14"/>
                  </a:lnTo>
                  <a:lnTo>
                    <a:pt x="2689" y="11"/>
                  </a:lnTo>
                  <a:lnTo>
                    <a:pt x="2689" y="10"/>
                  </a:lnTo>
                  <a:lnTo>
                    <a:pt x="2690" y="8"/>
                  </a:lnTo>
                  <a:lnTo>
                    <a:pt x="2693" y="6"/>
                  </a:lnTo>
                  <a:lnTo>
                    <a:pt x="2696" y="6"/>
                  </a:lnTo>
                  <a:close/>
                  <a:moveTo>
                    <a:pt x="2849" y="2"/>
                  </a:moveTo>
                  <a:lnTo>
                    <a:pt x="2851" y="3"/>
                  </a:lnTo>
                  <a:lnTo>
                    <a:pt x="2853" y="3"/>
                  </a:lnTo>
                  <a:lnTo>
                    <a:pt x="2854" y="3"/>
                  </a:lnTo>
                  <a:lnTo>
                    <a:pt x="2854" y="3"/>
                  </a:lnTo>
                  <a:lnTo>
                    <a:pt x="2853" y="5"/>
                  </a:lnTo>
                  <a:lnTo>
                    <a:pt x="2851" y="5"/>
                  </a:lnTo>
                  <a:lnTo>
                    <a:pt x="2851" y="5"/>
                  </a:lnTo>
                  <a:lnTo>
                    <a:pt x="2846" y="5"/>
                  </a:lnTo>
                  <a:lnTo>
                    <a:pt x="2846" y="5"/>
                  </a:lnTo>
                  <a:lnTo>
                    <a:pt x="2846" y="5"/>
                  </a:lnTo>
                  <a:lnTo>
                    <a:pt x="2846" y="6"/>
                  </a:lnTo>
                  <a:lnTo>
                    <a:pt x="2849" y="6"/>
                  </a:lnTo>
                  <a:lnTo>
                    <a:pt x="2849" y="8"/>
                  </a:lnTo>
                  <a:lnTo>
                    <a:pt x="2854" y="13"/>
                  </a:lnTo>
                  <a:lnTo>
                    <a:pt x="2857" y="14"/>
                  </a:lnTo>
                  <a:lnTo>
                    <a:pt x="2859" y="16"/>
                  </a:lnTo>
                  <a:lnTo>
                    <a:pt x="2862" y="17"/>
                  </a:lnTo>
                  <a:lnTo>
                    <a:pt x="2862" y="17"/>
                  </a:lnTo>
                  <a:lnTo>
                    <a:pt x="2862" y="19"/>
                  </a:lnTo>
                  <a:lnTo>
                    <a:pt x="2862" y="21"/>
                  </a:lnTo>
                  <a:lnTo>
                    <a:pt x="2862" y="21"/>
                  </a:lnTo>
                  <a:lnTo>
                    <a:pt x="2860" y="21"/>
                  </a:lnTo>
                  <a:lnTo>
                    <a:pt x="2860" y="22"/>
                  </a:lnTo>
                  <a:lnTo>
                    <a:pt x="2860" y="22"/>
                  </a:lnTo>
                  <a:lnTo>
                    <a:pt x="2860" y="25"/>
                  </a:lnTo>
                  <a:lnTo>
                    <a:pt x="2860" y="25"/>
                  </a:lnTo>
                  <a:lnTo>
                    <a:pt x="2859" y="25"/>
                  </a:lnTo>
                  <a:lnTo>
                    <a:pt x="2859" y="24"/>
                  </a:lnTo>
                  <a:lnTo>
                    <a:pt x="2857" y="24"/>
                  </a:lnTo>
                  <a:lnTo>
                    <a:pt x="2857" y="24"/>
                  </a:lnTo>
                  <a:lnTo>
                    <a:pt x="2859" y="25"/>
                  </a:lnTo>
                  <a:lnTo>
                    <a:pt x="2859" y="25"/>
                  </a:lnTo>
                  <a:lnTo>
                    <a:pt x="2857" y="25"/>
                  </a:lnTo>
                  <a:lnTo>
                    <a:pt x="2857" y="25"/>
                  </a:lnTo>
                  <a:lnTo>
                    <a:pt x="2854" y="25"/>
                  </a:lnTo>
                  <a:lnTo>
                    <a:pt x="2853" y="25"/>
                  </a:lnTo>
                  <a:lnTo>
                    <a:pt x="2854" y="27"/>
                  </a:lnTo>
                  <a:lnTo>
                    <a:pt x="2854" y="27"/>
                  </a:lnTo>
                  <a:lnTo>
                    <a:pt x="2854" y="27"/>
                  </a:lnTo>
                  <a:lnTo>
                    <a:pt x="2854" y="27"/>
                  </a:lnTo>
                  <a:lnTo>
                    <a:pt x="2853" y="27"/>
                  </a:lnTo>
                  <a:lnTo>
                    <a:pt x="2853" y="27"/>
                  </a:lnTo>
                  <a:lnTo>
                    <a:pt x="2853" y="27"/>
                  </a:lnTo>
                  <a:lnTo>
                    <a:pt x="2851" y="25"/>
                  </a:lnTo>
                  <a:lnTo>
                    <a:pt x="2851" y="24"/>
                  </a:lnTo>
                  <a:lnTo>
                    <a:pt x="2851" y="24"/>
                  </a:lnTo>
                  <a:lnTo>
                    <a:pt x="2851" y="22"/>
                  </a:lnTo>
                  <a:lnTo>
                    <a:pt x="2848" y="22"/>
                  </a:lnTo>
                  <a:lnTo>
                    <a:pt x="2846" y="22"/>
                  </a:lnTo>
                  <a:lnTo>
                    <a:pt x="2841" y="17"/>
                  </a:lnTo>
                  <a:lnTo>
                    <a:pt x="2840" y="16"/>
                  </a:lnTo>
                  <a:lnTo>
                    <a:pt x="2838" y="14"/>
                  </a:lnTo>
                  <a:lnTo>
                    <a:pt x="2835" y="13"/>
                  </a:lnTo>
                  <a:lnTo>
                    <a:pt x="2835" y="13"/>
                  </a:lnTo>
                  <a:lnTo>
                    <a:pt x="2837" y="13"/>
                  </a:lnTo>
                  <a:lnTo>
                    <a:pt x="2835" y="10"/>
                  </a:lnTo>
                  <a:lnTo>
                    <a:pt x="2838" y="13"/>
                  </a:lnTo>
                  <a:lnTo>
                    <a:pt x="2838" y="13"/>
                  </a:lnTo>
                  <a:lnTo>
                    <a:pt x="2840" y="13"/>
                  </a:lnTo>
                  <a:lnTo>
                    <a:pt x="2840" y="13"/>
                  </a:lnTo>
                  <a:lnTo>
                    <a:pt x="2840" y="14"/>
                  </a:lnTo>
                  <a:lnTo>
                    <a:pt x="2840" y="14"/>
                  </a:lnTo>
                  <a:lnTo>
                    <a:pt x="2841" y="16"/>
                  </a:lnTo>
                  <a:lnTo>
                    <a:pt x="2841" y="16"/>
                  </a:lnTo>
                  <a:lnTo>
                    <a:pt x="2843" y="16"/>
                  </a:lnTo>
                  <a:lnTo>
                    <a:pt x="2843" y="16"/>
                  </a:lnTo>
                  <a:lnTo>
                    <a:pt x="2843" y="16"/>
                  </a:lnTo>
                  <a:lnTo>
                    <a:pt x="2843" y="14"/>
                  </a:lnTo>
                  <a:lnTo>
                    <a:pt x="2843" y="14"/>
                  </a:lnTo>
                  <a:lnTo>
                    <a:pt x="2845" y="14"/>
                  </a:lnTo>
                  <a:lnTo>
                    <a:pt x="2845" y="14"/>
                  </a:lnTo>
                  <a:lnTo>
                    <a:pt x="2848" y="16"/>
                  </a:lnTo>
                  <a:lnTo>
                    <a:pt x="2849" y="16"/>
                  </a:lnTo>
                  <a:lnTo>
                    <a:pt x="2849" y="16"/>
                  </a:lnTo>
                  <a:lnTo>
                    <a:pt x="2849" y="14"/>
                  </a:lnTo>
                  <a:lnTo>
                    <a:pt x="2849" y="14"/>
                  </a:lnTo>
                  <a:lnTo>
                    <a:pt x="2848" y="14"/>
                  </a:lnTo>
                  <a:lnTo>
                    <a:pt x="2848" y="13"/>
                  </a:lnTo>
                  <a:lnTo>
                    <a:pt x="2848" y="13"/>
                  </a:lnTo>
                  <a:lnTo>
                    <a:pt x="2848" y="13"/>
                  </a:lnTo>
                  <a:lnTo>
                    <a:pt x="2848" y="13"/>
                  </a:lnTo>
                  <a:lnTo>
                    <a:pt x="2848" y="13"/>
                  </a:lnTo>
                  <a:lnTo>
                    <a:pt x="2848" y="10"/>
                  </a:lnTo>
                  <a:lnTo>
                    <a:pt x="2846" y="10"/>
                  </a:lnTo>
                  <a:lnTo>
                    <a:pt x="2846" y="10"/>
                  </a:lnTo>
                  <a:lnTo>
                    <a:pt x="2846" y="8"/>
                  </a:lnTo>
                  <a:lnTo>
                    <a:pt x="2845" y="8"/>
                  </a:lnTo>
                  <a:lnTo>
                    <a:pt x="2845" y="8"/>
                  </a:lnTo>
                  <a:lnTo>
                    <a:pt x="2843" y="8"/>
                  </a:lnTo>
                  <a:lnTo>
                    <a:pt x="2841" y="10"/>
                  </a:lnTo>
                  <a:lnTo>
                    <a:pt x="2841" y="10"/>
                  </a:lnTo>
                  <a:lnTo>
                    <a:pt x="2840" y="10"/>
                  </a:lnTo>
                  <a:lnTo>
                    <a:pt x="2840" y="10"/>
                  </a:lnTo>
                  <a:lnTo>
                    <a:pt x="2840" y="8"/>
                  </a:lnTo>
                  <a:lnTo>
                    <a:pt x="2841" y="8"/>
                  </a:lnTo>
                  <a:lnTo>
                    <a:pt x="2843" y="6"/>
                  </a:lnTo>
                  <a:lnTo>
                    <a:pt x="2843" y="6"/>
                  </a:lnTo>
                  <a:lnTo>
                    <a:pt x="2843" y="5"/>
                  </a:lnTo>
                  <a:lnTo>
                    <a:pt x="2843" y="5"/>
                  </a:lnTo>
                  <a:lnTo>
                    <a:pt x="2843" y="3"/>
                  </a:lnTo>
                  <a:lnTo>
                    <a:pt x="2843" y="3"/>
                  </a:lnTo>
                  <a:lnTo>
                    <a:pt x="2846" y="3"/>
                  </a:lnTo>
                  <a:lnTo>
                    <a:pt x="2848" y="3"/>
                  </a:lnTo>
                  <a:lnTo>
                    <a:pt x="2848" y="3"/>
                  </a:lnTo>
                  <a:lnTo>
                    <a:pt x="2848" y="3"/>
                  </a:lnTo>
                  <a:lnTo>
                    <a:pt x="2848" y="3"/>
                  </a:lnTo>
                  <a:lnTo>
                    <a:pt x="2848" y="5"/>
                  </a:lnTo>
                  <a:lnTo>
                    <a:pt x="2849" y="5"/>
                  </a:lnTo>
                  <a:lnTo>
                    <a:pt x="2851" y="5"/>
                  </a:lnTo>
                  <a:lnTo>
                    <a:pt x="2851" y="5"/>
                  </a:lnTo>
                  <a:lnTo>
                    <a:pt x="2851" y="5"/>
                  </a:lnTo>
                  <a:lnTo>
                    <a:pt x="2851" y="3"/>
                  </a:lnTo>
                  <a:lnTo>
                    <a:pt x="2849" y="3"/>
                  </a:lnTo>
                  <a:lnTo>
                    <a:pt x="2849" y="2"/>
                  </a:lnTo>
                  <a:close/>
                  <a:moveTo>
                    <a:pt x="777" y="0"/>
                  </a:moveTo>
                  <a:lnTo>
                    <a:pt x="779" y="0"/>
                  </a:lnTo>
                  <a:lnTo>
                    <a:pt x="781" y="2"/>
                  </a:lnTo>
                  <a:lnTo>
                    <a:pt x="782" y="2"/>
                  </a:lnTo>
                  <a:lnTo>
                    <a:pt x="781" y="3"/>
                  </a:lnTo>
                  <a:lnTo>
                    <a:pt x="781" y="3"/>
                  </a:lnTo>
                  <a:lnTo>
                    <a:pt x="777" y="3"/>
                  </a:lnTo>
                  <a:lnTo>
                    <a:pt x="776" y="3"/>
                  </a:lnTo>
                  <a:lnTo>
                    <a:pt x="776" y="5"/>
                  </a:lnTo>
                  <a:lnTo>
                    <a:pt x="773" y="5"/>
                  </a:lnTo>
                  <a:lnTo>
                    <a:pt x="771" y="6"/>
                  </a:lnTo>
                  <a:lnTo>
                    <a:pt x="770" y="8"/>
                  </a:lnTo>
                  <a:lnTo>
                    <a:pt x="770" y="8"/>
                  </a:lnTo>
                  <a:lnTo>
                    <a:pt x="770" y="8"/>
                  </a:lnTo>
                  <a:lnTo>
                    <a:pt x="768" y="8"/>
                  </a:lnTo>
                  <a:lnTo>
                    <a:pt x="768" y="8"/>
                  </a:lnTo>
                  <a:lnTo>
                    <a:pt x="770" y="6"/>
                  </a:lnTo>
                  <a:lnTo>
                    <a:pt x="773" y="3"/>
                  </a:lnTo>
                  <a:lnTo>
                    <a:pt x="777" y="0"/>
                  </a:lnTo>
                  <a:close/>
                  <a:moveTo>
                    <a:pt x="2525" y="0"/>
                  </a:moveTo>
                  <a:lnTo>
                    <a:pt x="2526" y="0"/>
                  </a:lnTo>
                  <a:lnTo>
                    <a:pt x="2528" y="0"/>
                  </a:lnTo>
                  <a:lnTo>
                    <a:pt x="2528" y="0"/>
                  </a:lnTo>
                  <a:lnTo>
                    <a:pt x="2529" y="0"/>
                  </a:lnTo>
                  <a:lnTo>
                    <a:pt x="2532" y="0"/>
                  </a:lnTo>
                  <a:lnTo>
                    <a:pt x="2534" y="0"/>
                  </a:lnTo>
                  <a:lnTo>
                    <a:pt x="2536" y="0"/>
                  </a:lnTo>
                  <a:lnTo>
                    <a:pt x="2536" y="0"/>
                  </a:lnTo>
                  <a:lnTo>
                    <a:pt x="2536" y="0"/>
                  </a:lnTo>
                  <a:lnTo>
                    <a:pt x="2536" y="0"/>
                  </a:lnTo>
                  <a:lnTo>
                    <a:pt x="2534" y="2"/>
                  </a:lnTo>
                  <a:lnTo>
                    <a:pt x="2532" y="2"/>
                  </a:lnTo>
                  <a:lnTo>
                    <a:pt x="2529" y="3"/>
                  </a:lnTo>
                  <a:lnTo>
                    <a:pt x="2528" y="3"/>
                  </a:lnTo>
                  <a:lnTo>
                    <a:pt x="2528" y="3"/>
                  </a:lnTo>
                  <a:lnTo>
                    <a:pt x="2528" y="3"/>
                  </a:lnTo>
                  <a:lnTo>
                    <a:pt x="2526" y="3"/>
                  </a:lnTo>
                  <a:lnTo>
                    <a:pt x="2525" y="3"/>
                  </a:lnTo>
                  <a:lnTo>
                    <a:pt x="2525" y="3"/>
                  </a:lnTo>
                  <a:lnTo>
                    <a:pt x="2525" y="2"/>
                  </a:lnTo>
                  <a:lnTo>
                    <a:pt x="2523" y="2"/>
                  </a:lnTo>
                  <a:lnTo>
                    <a:pt x="2523" y="2"/>
                  </a:lnTo>
                  <a:lnTo>
                    <a:pt x="2523" y="2"/>
                  </a:lnTo>
                  <a:lnTo>
                    <a:pt x="2520" y="2"/>
                  </a:lnTo>
                  <a:lnTo>
                    <a:pt x="2521" y="0"/>
                  </a:lnTo>
                  <a:lnTo>
                    <a:pt x="2523" y="0"/>
                  </a:lnTo>
                  <a:lnTo>
                    <a:pt x="2525" y="0"/>
                  </a:lnTo>
                  <a:close/>
                  <a:moveTo>
                    <a:pt x="0" y="0"/>
                  </a:moveTo>
                  <a:lnTo>
                    <a:pt x="2" y="0"/>
                  </a:lnTo>
                  <a:lnTo>
                    <a:pt x="2" y="2"/>
                  </a:lnTo>
                  <a:lnTo>
                    <a:pt x="2" y="2"/>
                  </a:lnTo>
                  <a:lnTo>
                    <a:pt x="2" y="3"/>
                  </a:lnTo>
                  <a:lnTo>
                    <a:pt x="2" y="3"/>
                  </a:lnTo>
                  <a:lnTo>
                    <a:pt x="2" y="3"/>
                  </a:lnTo>
                  <a:lnTo>
                    <a:pt x="2" y="3"/>
                  </a:lnTo>
                  <a:lnTo>
                    <a:pt x="2" y="2"/>
                  </a:lnTo>
                  <a:lnTo>
                    <a:pt x="2" y="2"/>
                  </a:lnTo>
                  <a:lnTo>
                    <a:pt x="0" y="0"/>
                  </a:lnTo>
                  <a:lnTo>
                    <a:pt x="0"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59" name="Freeform 356">
              <a:extLst>
                <a:ext uri="{FF2B5EF4-FFF2-40B4-BE49-F238E27FC236}">
                  <a16:creationId xmlns:a16="http://schemas.microsoft.com/office/drawing/2014/main" id="{F78ED867-7F9B-0236-B54A-8CE02892E2EC}"/>
                </a:ext>
              </a:extLst>
            </p:cNvPr>
            <p:cNvSpPr>
              <a:spLocks noEditPoints="1"/>
            </p:cNvSpPr>
            <p:nvPr/>
          </p:nvSpPr>
          <p:spPr bwMode="auto">
            <a:xfrm>
              <a:off x="1141441" y="2365342"/>
              <a:ext cx="5746305" cy="196872"/>
            </a:xfrm>
            <a:custGeom>
              <a:avLst/>
              <a:gdLst>
                <a:gd name="T0" fmla="*/ 2575 w 2948"/>
                <a:gd name="T1" fmla="*/ 85 h 101"/>
                <a:gd name="T2" fmla="*/ 2558 w 2948"/>
                <a:gd name="T3" fmla="*/ 96 h 101"/>
                <a:gd name="T4" fmla="*/ 2552 w 2948"/>
                <a:gd name="T5" fmla="*/ 90 h 101"/>
                <a:gd name="T6" fmla="*/ 2561 w 2948"/>
                <a:gd name="T7" fmla="*/ 82 h 101"/>
                <a:gd name="T8" fmla="*/ 817 w 2948"/>
                <a:gd name="T9" fmla="*/ 79 h 101"/>
                <a:gd name="T10" fmla="*/ 775 w 2948"/>
                <a:gd name="T11" fmla="*/ 93 h 101"/>
                <a:gd name="T12" fmla="*/ 776 w 2948"/>
                <a:gd name="T13" fmla="*/ 83 h 101"/>
                <a:gd name="T14" fmla="*/ 2612 w 2948"/>
                <a:gd name="T15" fmla="*/ 74 h 101"/>
                <a:gd name="T16" fmla="*/ 141 w 2948"/>
                <a:gd name="T17" fmla="*/ 71 h 101"/>
                <a:gd name="T18" fmla="*/ 2946 w 2948"/>
                <a:gd name="T19" fmla="*/ 74 h 101"/>
                <a:gd name="T20" fmla="*/ 841 w 2948"/>
                <a:gd name="T21" fmla="*/ 61 h 101"/>
                <a:gd name="T22" fmla="*/ 836 w 2948"/>
                <a:gd name="T23" fmla="*/ 64 h 101"/>
                <a:gd name="T24" fmla="*/ 188 w 2948"/>
                <a:gd name="T25" fmla="*/ 61 h 101"/>
                <a:gd name="T26" fmla="*/ 696 w 2948"/>
                <a:gd name="T27" fmla="*/ 61 h 101"/>
                <a:gd name="T28" fmla="*/ 4 w 2948"/>
                <a:gd name="T29" fmla="*/ 61 h 101"/>
                <a:gd name="T30" fmla="*/ 461 w 2948"/>
                <a:gd name="T31" fmla="*/ 71 h 101"/>
                <a:gd name="T32" fmla="*/ 888 w 2948"/>
                <a:gd name="T33" fmla="*/ 58 h 101"/>
                <a:gd name="T34" fmla="*/ 2938 w 2948"/>
                <a:gd name="T35" fmla="*/ 50 h 101"/>
                <a:gd name="T36" fmla="*/ 27 w 2948"/>
                <a:gd name="T37" fmla="*/ 47 h 101"/>
                <a:gd name="T38" fmla="*/ 866 w 2948"/>
                <a:gd name="T39" fmla="*/ 52 h 101"/>
                <a:gd name="T40" fmla="*/ 861 w 2948"/>
                <a:gd name="T41" fmla="*/ 44 h 101"/>
                <a:gd name="T42" fmla="*/ 4 w 2948"/>
                <a:gd name="T43" fmla="*/ 42 h 101"/>
                <a:gd name="T44" fmla="*/ 2708 w 2948"/>
                <a:gd name="T45" fmla="*/ 34 h 101"/>
                <a:gd name="T46" fmla="*/ 2930 w 2948"/>
                <a:gd name="T47" fmla="*/ 34 h 101"/>
                <a:gd name="T48" fmla="*/ 2 w 2948"/>
                <a:gd name="T49" fmla="*/ 30 h 101"/>
                <a:gd name="T50" fmla="*/ 2728 w 2948"/>
                <a:gd name="T51" fmla="*/ 30 h 101"/>
                <a:gd name="T52" fmla="*/ 2724 w 2948"/>
                <a:gd name="T53" fmla="*/ 42 h 101"/>
                <a:gd name="T54" fmla="*/ 2728 w 2948"/>
                <a:gd name="T55" fmla="*/ 28 h 101"/>
                <a:gd name="T56" fmla="*/ 2823 w 2948"/>
                <a:gd name="T57" fmla="*/ 30 h 101"/>
                <a:gd name="T58" fmla="*/ 2848 w 2948"/>
                <a:gd name="T59" fmla="*/ 50 h 101"/>
                <a:gd name="T60" fmla="*/ 2828 w 2948"/>
                <a:gd name="T61" fmla="*/ 66 h 101"/>
                <a:gd name="T62" fmla="*/ 2812 w 2948"/>
                <a:gd name="T63" fmla="*/ 50 h 101"/>
                <a:gd name="T64" fmla="*/ 2809 w 2948"/>
                <a:gd name="T65" fmla="*/ 34 h 101"/>
                <a:gd name="T66" fmla="*/ 2755 w 2948"/>
                <a:gd name="T67" fmla="*/ 30 h 101"/>
                <a:gd name="T68" fmla="*/ 2751 w 2948"/>
                <a:gd name="T69" fmla="*/ 25 h 101"/>
                <a:gd name="T70" fmla="*/ 2758 w 2948"/>
                <a:gd name="T71" fmla="*/ 30 h 101"/>
                <a:gd name="T72" fmla="*/ 2760 w 2948"/>
                <a:gd name="T73" fmla="*/ 23 h 101"/>
                <a:gd name="T74" fmla="*/ 2818 w 2948"/>
                <a:gd name="T75" fmla="*/ 20 h 101"/>
                <a:gd name="T76" fmla="*/ 740 w 2948"/>
                <a:gd name="T77" fmla="*/ 25 h 101"/>
                <a:gd name="T78" fmla="*/ 2725 w 2948"/>
                <a:gd name="T79" fmla="*/ 22 h 101"/>
                <a:gd name="T80" fmla="*/ 2714 w 2948"/>
                <a:gd name="T81" fmla="*/ 36 h 101"/>
                <a:gd name="T82" fmla="*/ 2716 w 2948"/>
                <a:gd name="T83" fmla="*/ 25 h 101"/>
                <a:gd name="T84" fmla="*/ 2719 w 2948"/>
                <a:gd name="T85" fmla="*/ 17 h 101"/>
                <a:gd name="T86" fmla="*/ 2727 w 2948"/>
                <a:gd name="T87" fmla="*/ 19 h 101"/>
                <a:gd name="T88" fmla="*/ 2905 w 2948"/>
                <a:gd name="T89" fmla="*/ 17 h 101"/>
                <a:gd name="T90" fmla="*/ 8 w 2948"/>
                <a:gd name="T91" fmla="*/ 6 h 101"/>
                <a:gd name="T92" fmla="*/ 2877 w 2948"/>
                <a:gd name="T93" fmla="*/ 3 h 101"/>
                <a:gd name="T94" fmla="*/ 2894 w 2948"/>
                <a:gd name="T95" fmla="*/ 30 h 101"/>
                <a:gd name="T96" fmla="*/ 2891 w 2948"/>
                <a:gd name="T97" fmla="*/ 46 h 101"/>
                <a:gd name="T98" fmla="*/ 2875 w 2948"/>
                <a:gd name="T99" fmla="*/ 39 h 101"/>
                <a:gd name="T100" fmla="*/ 2875 w 2948"/>
                <a:gd name="T101" fmla="*/ 30 h 101"/>
                <a:gd name="T102" fmla="*/ 2862 w 2948"/>
                <a:gd name="T103" fmla="*/ 12 h 101"/>
                <a:gd name="T104" fmla="*/ 2872 w 2948"/>
                <a:gd name="T105" fmla="*/ 11 h 101"/>
                <a:gd name="T106" fmla="*/ 2885 w 2948"/>
                <a:gd name="T107" fmla="*/ 17 h 101"/>
                <a:gd name="T108" fmla="*/ 787 w 2948"/>
                <a:gd name="T109" fmla="*/ 1 h 101"/>
                <a:gd name="T110" fmla="*/ 776 w 2948"/>
                <a:gd name="T111" fmla="*/ 6 h 101"/>
                <a:gd name="T112" fmla="*/ 759 w 2948"/>
                <a:gd name="T113" fmla="*/ 23 h 101"/>
                <a:gd name="T114" fmla="*/ 721 w 2948"/>
                <a:gd name="T115" fmla="*/ 44 h 101"/>
                <a:gd name="T116" fmla="*/ 683 w 2948"/>
                <a:gd name="T117" fmla="*/ 38 h 101"/>
                <a:gd name="T118" fmla="*/ 701 w 2948"/>
                <a:gd name="T119" fmla="*/ 27 h 101"/>
                <a:gd name="T120" fmla="*/ 705 w 2948"/>
                <a:gd name="T121" fmla="*/ 12 h 101"/>
                <a:gd name="T122" fmla="*/ 721 w 2948"/>
                <a:gd name="T123" fmla="*/ 12 h 101"/>
                <a:gd name="T124" fmla="*/ 765 w 2948"/>
                <a:gd name="T125" fmla="*/ 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948" h="101">
                  <a:moveTo>
                    <a:pt x="2569" y="79"/>
                  </a:moveTo>
                  <a:lnTo>
                    <a:pt x="2569" y="79"/>
                  </a:lnTo>
                  <a:lnTo>
                    <a:pt x="2571" y="79"/>
                  </a:lnTo>
                  <a:lnTo>
                    <a:pt x="2571" y="79"/>
                  </a:lnTo>
                  <a:lnTo>
                    <a:pt x="2571" y="80"/>
                  </a:lnTo>
                  <a:lnTo>
                    <a:pt x="2571" y="80"/>
                  </a:lnTo>
                  <a:lnTo>
                    <a:pt x="2571" y="80"/>
                  </a:lnTo>
                  <a:lnTo>
                    <a:pt x="2571" y="80"/>
                  </a:lnTo>
                  <a:lnTo>
                    <a:pt x="2572" y="80"/>
                  </a:lnTo>
                  <a:lnTo>
                    <a:pt x="2572" y="80"/>
                  </a:lnTo>
                  <a:lnTo>
                    <a:pt x="2572" y="80"/>
                  </a:lnTo>
                  <a:lnTo>
                    <a:pt x="2574" y="80"/>
                  </a:lnTo>
                  <a:lnTo>
                    <a:pt x="2574" y="80"/>
                  </a:lnTo>
                  <a:lnTo>
                    <a:pt x="2574" y="80"/>
                  </a:lnTo>
                  <a:lnTo>
                    <a:pt x="2574" y="80"/>
                  </a:lnTo>
                  <a:lnTo>
                    <a:pt x="2575" y="80"/>
                  </a:lnTo>
                  <a:lnTo>
                    <a:pt x="2575" y="80"/>
                  </a:lnTo>
                  <a:lnTo>
                    <a:pt x="2575" y="80"/>
                  </a:lnTo>
                  <a:lnTo>
                    <a:pt x="2575" y="82"/>
                  </a:lnTo>
                  <a:lnTo>
                    <a:pt x="2575" y="82"/>
                  </a:lnTo>
                  <a:lnTo>
                    <a:pt x="2574" y="83"/>
                  </a:lnTo>
                  <a:lnTo>
                    <a:pt x="2574" y="83"/>
                  </a:lnTo>
                  <a:lnTo>
                    <a:pt x="2574" y="85"/>
                  </a:lnTo>
                  <a:lnTo>
                    <a:pt x="2574" y="85"/>
                  </a:lnTo>
                  <a:lnTo>
                    <a:pt x="2574" y="85"/>
                  </a:lnTo>
                  <a:lnTo>
                    <a:pt x="2574" y="85"/>
                  </a:lnTo>
                  <a:lnTo>
                    <a:pt x="2574" y="85"/>
                  </a:lnTo>
                  <a:lnTo>
                    <a:pt x="2574" y="85"/>
                  </a:lnTo>
                  <a:lnTo>
                    <a:pt x="2575" y="85"/>
                  </a:lnTo>
                  <a:lnTo>
                    <a:pt x="2575" y="85"/>
                  </a:lnTo>
                  <a:lnTo>
                    <a:pt x="2575" y="85"/>
                  </a:lnTo>
                  <a:lnTo>
                    <a:pt x="2575" y="85"/>
                  </a:lnTo>
                  <a:lnTo>
                    <a:pt x="2575" y="85"/>
                  </a:lnTo>
                  <a:lnTo>
                    <a:pt x="2575" y="86"/>
                  </a:lnTo>
                  <a:lnTo>
                    <a:pt x="2575" y="86"/>
                  </a:lnTo>
                  <a:lnTo>
                    <a:pt x="2575" y="86"/>
                  </a:lnTo>
                  <a:lnTo>
                    <a:pt x="2574" y="86"/>
                  </a:lnTo>
                  <a:lnTo>
                    <a:pt x="2574" y="86"/>
                  </a:lnTo>
                  <a:lnTo>
                    <a:pt x="2574" y="86"/>
                  </a:lnTo>
                  <a:lnTo>
                    <a:pt x="2574" y="88"/>
                  </a:lnTo>
                  <a:lnTo>
                    <a:pt x="2574" y="90"/>
                  </a:lnTo>
                  <a:lnTo>
                    <a:pt x="2574" y="90"/>
                  </a:lnTo>
                  <a:lnTo>
                    <a:pt x="2574" y="90"/>
                  </a:lnTo>
                  <a:lnTo>
                    <a:pt x="2572" y="91"/>
                  </a:lnTo>
                  <a:lnTo>
                    <a:pt x="2572" y="91"/>
                  </a:lnTo>
                  <a:lnTo>
                    <a:pt x="2572" y="91"/>
                  </a:lnTo>
                  <a:lnTo>
                    <a:pt x="2572" y="93"/>
                  </a:lnTo>
                  <a:lnTo>
                    <a:pt x="2571" y="93"/>
                  </a:lnTo>
                  <a:lnTo>
                    <a:pt x="2571" y="93"/>
                  </a:lnTo>
                  <a:lnTo>
                    <a:pt x="2569" y="94"/>
                  </a:lnTo>
                  <a:lnTo>
                    <a:pt x="2568" y="94"/>
                  </a:lnTo>
                  <a:lnTo>
                    <a:pt x="2566" y="94"/>
                  </a:lnTo>
                  <a:lnTo>
                    <a:pt x="2564" y="94"/>
                  </a:lnTo>
                  <a:lnTo>
                    <a:pt x="2564" y="96"/>
                  </a:lnTo>
                  <a:lnTo>
                    <a:pt x="2563" y="97"/>
                  </a:lnTo>
                  <a:lnTo>
                    <a:pt x="2563" y="97"/>
                  </a:lnTo>
                  <a:lnTo>
                    <a:pt x="2563" y="97"/>
                  </a:lnTo>
                  <a:lnTo>
                    <a:pt x="2561" y="97"/>
                  </a:lnTo>
                  <a:lnTo>
                    <a:pt x="2561" y="96"/>
                  </a:lnTo>
                  <a:lnTo>
                    <a:pt x="2561" y="96"/>
                  </a:lnTo>
                  <a:lnTo>
                    <a:pt x="2561" y="96"/>
                  </a:lnTo>
                  <a:lnTo>
                    <a:pt x="2561" y="96"/>
                  </a:lnTo>
                  <a:lnTo>
                    <a:pt x="2561" y="96"/>
                  </a:lnTo>
                  <a:lnTo>
                    <a:pt x="2560" y="96"/>
                  </a:lnTo>
                  <a:lnTo>
                    <a:pt x="2560" y="96"/>
                  </a:lnTo>
                  <a:lnTo>
                    <a:pt x="2558" y="96"/>
                  </a:lnTo>
                  <a:lnTo>
                    <a:pt x="2558" y="97"/>
                  </a:lnTo>
                  <a:lnTo>
                    <a:pt x="2557" y="97"/>
                  </a:lnTo>
                  <a:lnTo>
                    <a:pt x="2555" y="99"/>
                  </a:lnTo>
                  <a:lnTo>
                    <a:pt x="2555" y="99"/>
                  </a:lnTo>
                  <a:lnTo>
                    <a:pt x="2555" y="99"/>
                  </a:lnTo>
                  <a:lnTo>
                    <a:pt x="2555" y="101"/>
                  </a:lnTo>
                  <a:lnTo>
                    <a:pt x="2553" y="101"/>
                  </a:lnTo>
                  <a:lnTo>
                    <a:pt x="2553" y="101"/>
                  </a:lnTo>
                  <a:lnTo>
                    <a:pt x="2553" y="101"/>
                  </a:lnTo>
                  <a:lnTo>
                    <a:pt x="2553" y="101"/>
                  </a:lnTo>
                  <a:lnTo>
                    <a:pt x="2553" y="99"/>
                  </a:lnTo>
                  <a:lnTo>
                    <a:pt x="2553" y="99"/>
                  </a:lnTo>
                  <a:lnTo>
                    <a:pt x="2553" y="99"/>
                  </a:lnTo>
                  <a:lnTo>
                    <a:pt x="2553" y="99"/>
                  </a:lnTo>
                  <a:lnTo>
                    <a:pt x="2552" y="99"/>
                  </a:lnTo>
                  <a:lnTo>
                    <a:pt x="2550" y="101"/>
                  </a:lnTo>
                  <a:lnTo>
                    <a:pt x="2550" y="101"/>
                  </a:lnTo>
                  <a:lnTo>
                    <a:pt x="2550" y="99"/>
                  </a:lnTo>
                  <a:lnTo>
                    <a:pt x="2550" y="99"/>
                  </a:lnTo>
                  <a:lnTo>
                    <a:pt x="2552" y="97"/>
                  </a:lnTo>
                  <a:lnTo>
                    <a:pt x="2553" y="94"/>
                  </a:lnTo>
                  <a:lnTo>
                    <a:pt x="2553" y="94"/>
                  </a:lnTo>
                  <a:lnTo>
                    <a:pt x="2553" y="94"/>
                  </a:lnTo>
                  <a:lnTo>
                    <a:pt x="2553" y="94"/>
                  </a:lnTo>
                  <a:lnTo>
                    <a:pt x="2552" y="93"/>
                  </a:lnTo>
                  <a:lnTo>
                    <a:pt x="2552" y="93"/>
                  </a:lnTo>
                  <a:lnTo>
                    <a:pt x="2552" y="91"/>
                  </a:lnTo>
                  <a:lnTo>
                    <a:pt x="2552" y="91"/>
                  </a:lnTo>
                  <a:lnTo>
                    <a:pt x="2552" y="91"/>
                  </a:lnTo>
                  <a:lnTo>
                    <a:pt x="2552" y="91"/>
                  </a:lnTo>
                  <a:lnTo>
                    <a:pt x="2552" y="91"/>
                  </a:lnTo>
                  <a:lnTo>
                    <a:pt x="2552" y="91"/>
                  </a:lnTo>
                  <a:lnTo>
                    <a:pt x="2552" y="90"/>
                  </a:lnTo>
                  <a:lnTo>
                    <a:pt x="2552" y="90"/>
                  </a:lnTo>
                  <a:lnTo>
                    <a:pt x="2552" y="88"/>
                  </a:lnTo>
                  <a:lnTo>
                    <a:pt x="2552" y="88"/>
                  </a:lnTo>
                  <a:lnTo>
                    <a:pt x="2552" y="88"/>
                  </a:lnTo>
                  <a:lnTo>
                    <a:pt x="2552" y="88"/>
                  </a:lnTo>
                  <a:lnTo>
                    <a:pt x="2552" y="90"/>
                  </a:lnTo>
                  <a:lnTo>
                    <a:pt x="2553" y="90"/>
                  </a:lnTo>
                  <a:lnTo>
                    <a:pt x="2553" y="90"/>
                  </a:lnTo>
                  <a:lnTo>
                    <a:pt x="2553" y="91"/>
                  </a:lnTo>
                  <a:lnTo>
                    <a:pt x="2553" y="91"/>
                  </a:lnTo>
                  <a:lnTo>
                    <a:pt x="2553" y="91"/>
                  </a:lnTo>
                  <a:lnTo>
                    <a:pt x="2553" y="90"/>
                  </a:lnTo>
                  <a:lnTo>
                    <a:pt x="2553" y="90"/>
                  </a:lnTo>
                  <a:lnTo>
                    <a:pt x="2555" y="88"/>
                  </a:lnTo>
                  <a:lnTo>
                    <a:pt x="2555" y="86"/>
                  </a:lnTo>
                  <a:lnTo>
                    <a:pt x="2555" y="86"/>
                  </a:lnTo>
                  <a:lnTo>
                    <a:pt x="2557" y="85"/>
                  </a:lnTo>
                  <a:lnTo>
                    <a:pt x="2557" y="85"/>
                  </a:lnTo>
                  <a:lnTo>
                    <a:pt x="2557" y="85"/>
                  </a:lnTo>
                  <a:lnTo>
                    <a:pt x="2558" y="85"/>
                  </a:lnTo>
                  <a:lnTo>
                    <a:pt x="2558" y="86"/>
                  </a:lnTo>
                  <a:lnTo>
                    <a:pt x="2560" y="86"/>
                  </a:lnTo>
                  <a:lnTo>
                    <a:pt x="2561" y="88"/>
                  </a:lnTo>
                  <a:lnTo>
                    <a:pt x="2561" y="88"/>
                  </a:lnTo>
                  <a:lnTo>
                    <a:pt x="2561" y="88"/>
                  </a:lnTo>
                  <a:lnTo>
                    <a:pt x="2561" y="90"/>
                  </a:lnTo>
                  <a:lnTo>
                    <a:pt x="2563" y="90"/>
                  </a:lnTo>
                  <a:lnTo>
                    <a:pt x="2563" y="90"/>
                  </a:lnTo>
                  <a:lnTo>
                    <a:pt x="2563" y="88"/>
                  </a:lnTo>
                  <a:lnTo>
                    <a:pt x="2563" y="86"/>
                  </a:lnTo>
                  <a:lnTo>
                    <a:pt x="2563" y="85"/>
                  </a:lnTo>
                  <a:lnTo>
                    <a:pt x="2561" y="83"/>
                  </a:lnTo>
                  <a:lnTo>
                    <a:pt x="2561" y="82"/>
                  </a:lnTo>
                  <a:lnTo>
                    <a:pt x="2561" y="82"/>
                  </a:lnTo>
                  <a:lnTo>
                    <a:pt x="2561" y="80"/>
                  </a:lnTo>
                  <a:lnTo>
                    <a:pt x="2561" y="80"/>
                  </a:lnTo>
                  <a:lnTo>
                    <a:pt x="2561" y="80"/>
                  </a:lnTo>
                  <a:lnTo>
                    <a:pt x="2561" y="80"/>
                  </a:lnTo>
                  <a:lnTo>
                    <a:pt x="2561" y="80"/>
                  </a:lnTo>
                  <a:lnTo>
                    <a:pt x="2563" y="80"/>
                  </a:lnTo>
                  <a:lnTo>
                    <a:pt x="2563" y="80"/>
                  </a:lnTo>
                  <a:lnTo>
                    <a:pt x="2563" y="80"/>
                  </a:lnTo>
                  <a:lnTo>
                    <a:pt x="2563" y="80"/>
                  </a:lnTo>
                  <a:lnTo>
                    <a:pt x="2563" y="80"/>
                  </a:lnTo>
                  <a:lnTo>
                    <a:pt x="2563" y="80"/>
                  </a:lnTo>
                  <a:lnTo>
                    <a:pt x="2563" y="80"/>
                  </a:lnTo>
                  <a:lnTo>
                    <a:pt x="2563" y="80"/>
                  </a:lnTo>
                  <a:lnTo>
                    <a:pt x="2563" y="80"/>
                  </a:lnTo>
                  <a:lnTo>
                    <a:pt x="2564" y="79"/>
                  </a:lnTo>
                  <a:lnTo>
                    <a:pt x="2564" y="79"/>
                  </a:lnTo>
                  <a:lnTo>
                    <a:pt x="2564" y="79"/>
                  </a:lnTo>
                  <a:lnTo>
                    <a:pt x="2566" y="79"/>
                  </a:lnTo>
                  <a:lnTo>
                    <a:pt x="2568" y="79"/>
                  </a:lnTo>
                  <a:lnTo>
                    <a:pt x="2569" y="79"/>
                  </a:lnTo>
                  <a:close/>
                  <a:moveTo>
                    <a:pt x="792" y="74"/>
                  </a:moveTo>
                  <a:lnTo>
                    <a:pt x="794" y="74"/>
                  </a:lnTo>
                  <a:lnTo>
                    <a:pt x="795" y="77"/>
                  </a:lnTo>
                  <a:lnTo>
                    <a:pt x="798" y="75"/>
                  </a:lnTo>
                  <a:lnTo>
                    <a:pt x="798" y="75"/>
                  </a:lnTo>
                  <a:lnTo>
                    <a:pt x="798" y="79"/>
                  </a:lnTo>
                  <a:lnTo>
                    <a:pt x="798" y="79"/>
                  </a:lnTo>
                  <a:lnTo>
                    <a:pt x="800" y="79"/>
                  </a:lnTo>
                  <a:lnTo>
                    <a:pt x="803" y="77"/>
                  </a:lnTo>
                  <a:lnTo>
                    <a:pt x="808" y="77"/>
                  </a:lnTo>
                  <a:lnTo>
                    <a:pt x="811" y="77"/>
                  </a:lnTo>
                  <a:lnTo>
                    <a:pt x="817" y="79"/>
                  </a:lnTo>
                  <a:lnTo>
                    <a:pt x="822" y="80"/>
                  </a:lnTo>
                  <a:lnTo>
                    <a:pt x="828" y="80"/>
                  </a:lnTo>
                  <a:lnTo>
                    <a:pt x="830" y="80"/>
                  </a:lnTo>
                  <a:lnTo>
                    <a:pt x="839" y="80"/>
                  </a:lnTo>
                  <a:lnTo>
                    <a:pt x="839" y="82"/>
                  </a:lnTo>
                  <a:lnTo>
                    <a:pt x="839" y="82"/>
                  </a:lnTo>
                  <a:lnTo>
                    <a:pt x="830" y="82"/>
                  </a:lnTo>
                  <a:lnTo>
                    <a:pt x="822" y="80"/>
                  </a:lnTo>
                  <a:lnTo>
                    <a:pt x="819" y="80"/>
                  </a:lnTo>
                  <a:lnTo>
                    <a:pt x="816" y="80"/>
                  </a:lnTo>
                  <a:lnTo>
                    <a:pt x="816" y="80"/>
                  </a:lnTo>
                  <a:lnTo>
                    <a:pt x="816" y="80"/>
                  </a:lnTo>
                  <a:lnTo>
                    <a:pt x="814" y="80"/>
                  </a:lnTo>
                  <a:lnTo>
                    <a:pt x="814" y="80"/>
                  </a:lnTo>
                  <a:lnTo>
                    <a:pt x="814" y="80"/>
                  </a:lnTo>
                  <a:lnTo>
                    <a:pt x="814" y="80"/>
                  </a:lnTo>
                  <a:lnTo>
                    <a:pt x="813" y="82"/>
                  </a:lnTo>
                  <a:lnTo>
                    <a:pt x="813" y="82"/>
                  </a:lnTo>
                  <a:lnTo>
                    <a:pt x="811" y="83"/>
                  </a:lnTo>
                  <a:lnTo>
                    <a:pt x="808" y="83"/>
                  </a:lnTo>
                  <a:lnTo>
                    <a:pt x="800" y="85"/>
                  </a:lnTo>
                  <a:lnTo>
                    <a:pt x="797" y="85"/>
                  </a:lnTo>
                  <a:lnTo>
                    <a:pt x="795" y="85"/>
                  </a:lnTo>
                  <a:lnTo>
                    <a:pt x="794" y="85"/>
                  </a:lnTo>
                  <a:lnTo>
                    <a:pt x="792" y="85"/>
                  </a:lnTo>
                  <a:lnTo>
                    <a:pt x="792" y="85"/>
                  </a:lnTo>
                  <a:lnTo>
                    <a:pt x="789" y="85"/>
                  </a:lnTo>
                  <a:lnTo>
                    <a:pt x="783" y="86"/>
                  </a:lnTo>
                  <a:lnTo>
                    <a:pt x="781" y="88"/>
                  </a:lnTo>
                  <a:lnTo>
                    <a:pt x="778" y="90"/>
                  </a:lnTo>
                  <a:lnTo>
                    <a:pt x="776" y="91"/>
                  </a:lnTo>
                  <a:lnTo>
                    <a:pt x="776" y="91"/>
                  </a:lnTo>
                  <a:lnTo>
                    <a:pt x="775" y="93"/>
                  </a:lnTo>
                  <a:lnTo>
                    <a:pt x="775" y="93"/>
                  </a:lnTo>
                  <a:lnTo>
                    <a:pt x="776" y="94"/>
                  </a:lnTo>
                  <a:lnTo>
                    <a:pt x="776" y="94"/>
                  </a:lnTo>
                  <a:lnTo>
                    <a:pt x="776" y="94"/>
                  </a:lnTo>
                  <a:lnTo>
                    <a:pt x="772" y="94"/>
                  </a:lnTo>
                  <a:lnTo>
                    <a:pt x="772" y="94"/>
                  </a:lnTo>
                  <a:lnTo>
                    <a:pt x="770" y="96"/>
                  </a:lnTo>
                  <a:lnTo>
                    <a:pt x="770" y="96"/>
                  </a:lnTo>
                  <a:lnTo>
                    <a:pt x="770" y="97"/>
                  </a:lnTo>
                  <a:lnTo>
                    <a:pt x="770" y="97"/>
                  </a:lnTo>
                  <a:lnTo>
                    <a:pt x="768" y="94"/>
                  </a:lnTo>
                  <a:lnTo>
                    <a:pt x="768" y="94"/>
                  </a:lnTo>
                  <a:lnTo>
                    <a:pt x="768" y="94"/>
                  </a:lnTo>
                  <a:lnTo>
                    <a:pt x="767" y="96"/>
                  </a:lnTo>
                  <a:lnTo>
                    <a:pt x="767" y="97"/>
                  </a:lnTo>
                  <a:lnTo>
                    <a:pt x="767" y="97"/>
                  </a:lnTo>
                  <a:lnTo>
                    <a:pt x="765" y="97"/>
                  </a:lnTo>
                  <a:lnTo>
                    <a:pt x="765" y="96"/>
                  </a:lnTo>
                  <a:lnTo>
                    <a:pt x="765" y="96"/>
                  </a:lnTo>
                  <a:lnTo>
                    <a:pt x="765" y="94"/>
                  </a:lnTo>
                  <a:lnTo>
                    <a:pt x="764" y="93"/>
                  </a:lnTo>
                  <a:lnTo>
                    <a:pt x="762" y="93"/>
                  </a:lnTo>
                  <a:lnTo>
                    <a:pt x="762" y="93"/>
                  </a:lnTo>
                  <a:lnTo>
                    <a:pt x="764" y="91"/>
                  </a:lnTo>
                  <a:lnTo>
                    <a:pt x="764" y="91"/>
                  </a:lnTo>
                  <a:lnTo>
                    <a:pt x="765" y="91"/>
                  </a:lnTo>
                  <a:lnTo>
                    <a:pt x="765" y="93"/>
                  </a:lnTo>
                  <a:lnTo>
                    <a:pt x="765" y="93"/>
                  </a:lnTo>
                  <a:lnTo>
                    <a:pt x="767" y="91"/>
                  </a:lnTo>
                  <a:lnTo>
                    <a:pt x="768" y="90"/>
                  </a:lnTo>
                  <a:lnTo>
                    <a:pt x="773" y="86"/>
                  </a:lnTo>
                  <a:lnTo>
                    <a:pt x="775" y="85"/>
                  </a:lnTo>
                  <a:lnTo>
                    <a:pt x="776" y="83"/>
                  </a:lnTo>
                  <a:lnTo>
                    <a:pt x="781" y="80"/>
                  </a:lnTo>
                  <a:lnTo>
                    <a:pt x="784" y="79"/>
                  </a:lnTo>
                  <a:lnTo>
                    <a:pt x="784" y="79"/>
                  </a:lnTo>
                  <a:lnTo>
                    <a:pt x="784" y="79"/>
                  </a:lnTo>
                  <a:lnTo>
                    <a:pt x="784" y="77"/>
                  </a:lnTo>
                  <a:lnTo>
                    <a:pt x="784" y="77"/>
                  </a:lnTo>
                  <a:lnTo>
                    <a:pt x="786" y="75"/>
                  </a:lnTo>
                  <a:lnTo>
                    <a:pt x="787" y="75"/>
                  </a:lnTo>
                  <a:lnTo>
                    <a:pt x="789" y="75"/>
                  </a:lnTo>
                  <a:lnTo>
                    <a:pt x="790" y="74"/>
                  </a:lnTo>
                  <a:lnTo>
                    <a:pt x="792" y="74"/>
                  </a:lnTo>
                  <a:close/>
                  <a:moveTo>
                    <a:pt x="2629" y="74"/>
                  </a:moveTo>
                  <a:lnTo>
                    <a:pt x="2629" y="74"/>
                  </a:lnTo>
                  <a:lnTo>
                    <a:pt x="2629" y="75"/>
                  </a:lnTo>
                  <a:lnTo>
                    <a:pt x="2629" y="79"/>
                  </a:lnTo>
                  <a:lnTo>
                    <a:pt x="2629" y="79"/>
                  </a:lnTo>
                  <a:lnTo>
                    <a:pt x="2631" y="79"/>
                  </a:lnTo>
                  <a:lnTo>
                    <a:pt x="2632" y="80"/>
                  </a:lnTo>
                  <a:lnTo>
                    <a:pt x="2631" y="82"/>
                  </a:lnTo>
                  <a:lnTo>
                    <a:pt x="2626" y="82"/>
                  </a:lnTo>
                  <a:lnTo>
                    <a:pt x="2624" y="80"/>
                  </a:lnTo>
                  <a:lnTo>
                    <a:pt x="2623" y="80"/>
                  </a:lnTo>
                  <a:lnTo>
                    <a:pt x="2621" y="82"/>
                  </a:lnTo>
                  <a:lnTo>
                    <a:pt x="2620" y="79"/>
                  </a:lnTo>
                  <a:lnTo>
                    <a:pt x="2618" y="79"/>
                  </a:lnTo>
                  <a:lnTo>
                    <a:pt x="2616" y="77"/>
                  </a:lnTo>
                  <a:lnTo>
                    <a:pt x="2613" y="77"/>
                  </a:lnTo>
                  <a:lnTo>
                    <a:pt x="2612" y="77"/>
                  </a:lnTo>
                  <a:lnTo>
                    <a:pt x="2605" y="77"/>
                  </a:lnTo>
                  <a:lnTo>
                    <a:pt x="2604" y="77"/>
                  </a:lnTo>
                  <a:lnTo>
                    <a:pt x="2607" y="77"/>
                  </a:lnTo>
                  <a:lnTo>
                    <a:pt x="2610" y="75"/>
                  </a:lnTo>
                  <a:lnTo>
                    <a:pt x="2612" y="74"/>
                  </a:lnTo>
                  <a:lnTo>
                    <a:pt x="2612" y="75"/>
                  </a:lnTo>
                  <a:lnTo>
                    <a:pt x="2613" y="75"/>
                  </a:lnTo>
                  <a:lnTo>
                    <a:pt x="2615" y="74"/>
                  </a:lnTo>
                  <a:lnTo>
                    <a:pt x="2616" y="75"/>
                  </a:lnTo>
                  <a:lnTo>
                    <a:pt x="2618" y="75"/>
                  </a:lnTo>
                  <a:lnTo>
                    <a:pt x="2623" y="77"/>
                  </a:lnTo>
                  <a:lnTo>
                    <a:pt x="2623" y="74"/>
                  </a:lnTo>
                  <a:lnTo>
                    <a:pt x="2626" y="75"/>
                  </a:lnTo>
                  <a:lnTo>
                    <a:pt x="2628" y="75"/>
                  </a:lnTo>
                  <a:lnTo>
                    <a:pt x="2628" y="74"/>
                  </a:lnTo>
                  <a:lnTo>
                    <a:pt x="2629" y="74"/>
                  </a:lnTo>
                  <a:close/>
                  <a:moveTo>
                    <a:pt x="71" y="72"/>
                  </a:moveTo>
                  <a:lnTo>
                    <a:pt x="75" y="74"/>
                  </a:lnTo>
                  <a:lnTo>
                    <a:pt x="75" y="74"/>
                  </a:lnTo>
                  <a:lnTo>
                    <a:pt x="76" y="74"/>
                  </a:lnTo>
                  <a:lnTo>
                    <a:pt x="78" y="74"/>
                  </a:lnTo>
                  <a:lnTo>
                    <a:pt x="78" y="75"/>
                  </a:lnTo>
                  <a:lnTo>
                    <a:pt x="76" y="75"/>
                  </a:lnTo>
                  <a:lnTo>
                    <a:pt x="76" y="75"/>
                  </a:lnTo>
                  <a:lnTo>
                    <a:pt x="76" y="77"/>
                  </a:lnTo>
                  <a:lnTo>
                    <a:pt x="78" y="77"/>
                  </a:lnTo>
                  <a:lnTo>
                    <a:pt x="79" y="77"/>
                  </a:lnTo>
                  <a:lnTo>
                    <a:pt x="79" y="79"/>
                  </a:lnTo>
                  <a:lnTo>
                    <a:pt x="79" y="79"/>
                  </a:lnTo>
                  <a:lnTo>
                    <a:pt x="76" y="77"/>
                  </a:lnTo>
                  <a:lnTo>
                    <a:pt x="76" y="77"/>
                  </a:lnTo>
                  <a:lnTo>
                    <a:pt x="75" y="77"/>
                  </a:lnTo>
                  <a:lnTo>
                    <a:pt x="73" y="75"/>
                  </a:lnTo>
                  <a:lnTo>
                    <a:pt x="73" y="75"/>
                  </a:lnTo>
                  <a:lnTo>
                    <a:pt x="71" y="74"/>
                  </a:lnTo>
                  <a:lnTo>
                    <a:pt x="71" y="72"/>
                  </a:lnTo>
                  <a:lnTo>
                    <a:pt x="71" y="72"/>
                  </a:lnTo>
                  <a:close/>
                  <a:moveTo>
                    <a:pt x="141" y="71"/>
                  </a:moveTo>
                  <a:lnTo>
                    <a:pt x="142" y="71"/>
                  </a:lnTo>
                  <a:lnTo>
                    <a:pt x="144" y="71"/>
                  </a:lnTo>
                  <a:lnTo>
                    <a:pt x="146" y="71"/>
                  </a:lnTo>
                  <a:lnTo>
                    <a:pt x="144" y="72"/>
                  </a:lnTo>
                  <a:lnTo>
                    <a:pt x="142" y="72"/>
                  </a:lnTo>
                  <a:lnTo>
                    <a:pt x="141" y="72"/>
                  </a:lnTo>
                  <a:lnTo>
                    <a:pt x="138" y="74"/>
                  </a:lnTo>
                  <a:lnTo>
                    <a:pt x="138" y="74"/>
                  </a:lnTo>
                  <a:lnTo>
                    <a:pt x="138" y="75"/>
                  </a:lnTo>
                  <a:lnTo>
                    <a:pt x="138" y="75"/>
                  </a:lnTo>
                  <a:lnTo>
                    <a:pt x="138" y="77"/>
                  </a:lnTo>
                  <a:lnTo>
                    <a:pt x="136" y="77"/>
                  </a:lnTo>
                  <a:lnTo>
                    <a:pt x="136" y="77"/>
                  </a:lnTo>
                  <a:lnTo>
                    <a:pt x="133" y="77"/>
                  </a:lnTo>
                  <a:lnTo>
                    <a:pt x="120" y="80"/>
                  </a:lnTo>
                  <a:lnTo>
                    <a:pt x="119" y="79"/>
                  </a:lnTo>
                  <a:lnTo>
                    <a:pt x="117" y="77"/>
                  </a:lnTo>
                  <a:lnTo>
                    <a:pt x="119" y="75"/>
                  </a:lnTo>
                  <a:lnTo>
                    <a:pt x="127" y="72"/>
                  </a:lnTo>
                  <a:lnTo>
                    <a:pt x="131" y="72"/>
                  </a:lnTo>
                  <a:lnTo>
                    <a:pt x="141" y="71"/>
                  </a:lnTo>
                  <a:close/>
                  <a:moveTo>
                    <a:pt x="2937" y="68"/>
                  </a:moveTo>
                  <a:lnTo>
                    <a:pt x="2938" y="69"/>
                  </a:lnTo>
                  <a:lnTo>
                    <a:pt x="2938" y="69"/>
                  </a:lnTo>
                  <a:lnTo>
                    <a:pt x="2938" y="71"/>
                  </a:lnTo>
                  <a:lnTo>
                    <a:pt x="2940" y="71"/>
                  </a:lnTo>
                  <a:lnTo>
                    <a:pt x="2940" y="71"/>
                  </a:lnTo>
                  <a:lnTo>
                    <a:pt x="2941" y="71"/>
                  </a:lnTo>
                  <a:lnTo>
                    <a:pt x="2941" y="72"/>
                  </a:lnTo>
                  <a:lnTo>
                    <a:pt x="2943" y="72"/>
                  </a:lnTo>
                  <a:lnTo>
                    <a:pt x="2944" y="72"/>
                  </a:lnTo>
                  <a:lnTo>
                    <a:pt x="2946" y="74"/>
                  </a:lnTo>
                  <a:lnTo>
                    <a:pt x="2946" y="74"/>
                  </a:lnTo>
                  <a:lnTo>
                    <a:pt x="2946" y="74"/>
                  </a:lnTo>
                  <a:lnTo>
                    <a:pt x="2946" y="74"/>
                  </a:lnTo>
                  <a:lnTo>
                    <a:pt x="2946" y="75"/>
                  </a:lnTo>
                  <a:lnTo>
                    <a:pt x="2948" y="75"/>
                  </a:lnTo>
                  <a:lnTo>
                    <a:pt x="2946" y="77"/>
                  </a:lnTo>
                  <a:lnTo>
                    <a:pt x="2943" y="75"/>
                  </a:lnTo>
                  <a:lnTo>
                    <a:pt x="2941" y="74"/>
                  </a:lnTo>
                  <a:lnTo>
                    <a:pt x="2938" y="71"/>
                  </a:lnTo>
                  <a:lnTo>
                    <a:pt x="2937" y="69"/>
                  </a:lnTo>
                  <a:lnTo>
                    <a:pt x="2937" y="68"/>
                  </a:lnTo>
                  <a:lnTo>
                    <a:pt x="2937" y="68"/>
                  </a:lnTo>
                  <a:close/>
                  <a:moveTo>
                    <a:pt x="79" y="64"/>
                  </a:moveTo>
                  <a:lnTo>
                    <a:pt x="81" y="66"/>
                  </a:lnTo>
                  <a:lnTo>
                    <a:pt x="81" y="66"/>
                  </a:lnTo>
                  <a:lnTo>
                    <a:pt x="84" y="66"/>
                  </a:lnTo>
                  <a:lnTo>
                    <a:pt x="84" y="66"/>
                  </a:lnTo>
                  <a:lnTo>
                    <a:pt x="84" y="66"/>
                  </a:lnTo>
                  <a:lnTo>
                    <a:pt x="84" y="68"/>
                  </a:lnTo>
                  <a:lnTo>
                    <a:pt x="82" y="66"/>
                  </a:lnTo>
                  <a:lnTo>
                    <a:pt x="79" y="66"/>
                  </a:lnTo>
                  <a:lnTo>
                    <a:pt x="78" y="68"/>
                  </a:lnTo>
                  <a:lnTo>
                    <a:pt x="76" y="68"/>
                  </a:lnTo>
                  <a:lnTo>
                    <a:pt x="73" y="68"/>
                  </a:lnTo>
                  <a:lnTo>
                    <a:pt x="73" y="68"/>
                  </a:lnTo>
                  <a:lnTo>
                    <a:pt x="71" y="68"/>
                  </a:lnTo>
                  <a:lnTo>
                    <a:pt x="71" y="68"/>
                  </a:lnTo>
                  <a:lnTo>
                    <a:pt x="71" y="68"/>
                  </a:lnTo>
                  <a:lnTo>
                    <a:pt x="71" y="66"/>
                  </a:lnTo>
                  <a:lnTo>
                    <a:pt x="71" y="66"/>
                  </a:lnTo>
                  <a:lnTo>
                    <a:pt x="73" y="66"/>
                  </a:lnTo>
                  <a:lnTo>
                    <a:pt x="76" y="66"/>
                  </a:lnTo>
                  <a:lnTo>
                    <a:pt x="79" y="64"/>
                  </a:lnTo>
                  <a:close/>
                  <a:moveTo>
                    <a:pt x="841" y="61"/>
                  </a:moveTo>
                  <a:lnTo>
                    <a:pt x="843" y="61"/>
                  </a:lnTo>
                  <a:lnTo>
                    <a:pt x="843" y="61"/>
                  </a:lnTo>
                  <a:lnTo>
                    <a:pt x="844" y="61"/>
                  </a:lnTo>
                  <a:lnTo>
                    <a:pt x="843" y="63"/>
                  </a:lnTo>
                  <a:lnTo>
                    <a:pt x="841" y="63"/>
                  </a:lnTo>
                  <a:lnTo>
                    <a:pt x="839" y="63"/>
                  </a:lnTo>
                  <a:lnTo>
                    <a:pt x="838" y="64"/>
                  </a:lnTo>
                  <a:lnTo>
                    <a:pt x="839" y="64"/>
                  </a:lnTo>
                  <a:lnTo>
                    <a:pt x="841" y="64"/>
                  </a:lnTo>
                  <a:lnTo>
                    <a:pt x="841" y="64"/>
                  </a:lnTo>
                  <a:lnTo>
                    <a:pt x="841" y="66"/>
                  </a:lnTo>
                  <a:lnTo>
                    <a:pt x="839" y="66"/>
                  </a:lnTo>
                  <a:lnTo>
                    <a:pt x="839" y="66"/>
                  </a:lnTo>
                  <a:lnTo>
                    <a:pt x="838" y="66"/>
                  </a:lnTo>
                  <a:lnTo>
                    <a:pt x="838" y="68"/>
                  </a:lnTo>
                  <a:lnTo>
                    <a:pt x="839" y="69"/>
                  </a:lnTo>
                  <a:lnTo>
                    <a:pt x="838" y="69"/>
                  </a:lnTo>
                  <a:lnTo>
                    <a:pt x="836" y="69"/>
                  </a:lnTo>
                  <a:lnTo>
                    <a:pt x="836" y="69"/>
                  </a:lnTo>
                  <a:lnTo>
                    <a:pt x="836" y="69"/>
                  </a:lnTo>
                  <a:lnTo>
                    <a:pt x="836" y="69"/>
                  </a:lnTo>
                  <a:lnTo>
                    <a:pt x="836" y="69"/>
                  </a:lnTo>
                  <a:lnTo>
                    <a:pt x="835" y="69"/>
                  </a:lnTo>
                  <a:lnTo>
                    <a:pt x="835" y="69"/>
                  </a:lnTo>
                  <a:lnTo>
                    <a:pt x="835" y="69"/>
                  </a:lnTo>
                  <a:lnTo>
                    <a:pt x="835" y="68"/>
                  </a:lnTo>
                  <a:lnTo>
                    <a:pt x="835" y="64"/>
                  </a:lnTo>
                  <a:lnTo>
                    <a:pt x="833" y="64"/>
                  </a:lnTo>
                  <a:lnTo>
                    <a:pt x="833" y="64"/>
                  </a:lnTo>
                  <a:lnTo>
                    <a:pt x="835" y="63"/>
                  </a:lnTo>
                  <a:lnTo>
                    <a:pt x="835" y="63"/>
                  </a:lnTo>
                  <a:lnTo>
                    <a:pt x="836" y="63"/>
                  </a:lnTo>
                  <a:lnTo>
                    <a:pt x="836" y="64"/>
                  </a:lnTo>
                  <a:lnTo>
                    <a:pt x="836" y="64"/>
                  </a:lnTo>
                  <a:lnTo>
                    <a:pt x="836" y="64"/>
                  </a:lnTo>
                  <a:lnTo>
                    <a:pt x="836" y="64"/>
                  </a:lnTo>
                  <a:lnTo>
                    <a:pt x="838" y="63"/>
                  </a:lnTo>
                  <a:lnTo>
                    <a:pt x="838" y="63"/>
                  </a:lnTo>
                  <a:lnTo>
                    <a:pt x="839" y="61"/>
                  </a:lnTo>
                  <a:lnTo>
                    <a:pt x="841" y="61"/>
                  </a:lnTo>
                  <a:close/>
                  <a:moveTo>
                    <a:pt x="75" y="60"/>
                  </a:moveTo>
                  <a:lnTo>
                    <a:pt x="75" y="60"/>
                  </a:lnTo>
                  <a:lnTo>
                    <a:pt x="76" y="60"/>
                  </a:lnTo>
                  <a:lnTo>
                    <a:pt x="76" y="61"/>
                  </a:lnTo>
                  <a:lnTo>
                    <a:pt x="76" y="61"/>
                  </a:lnTo>
                  <a:lnTo>
                    <a:pt x="76" y="61"/>
                  </a:lnTo>
                  <a:lnTo>
                    <a:pt x="76" y="61"/>
                  </a:lnTo>
                  <a:lnTo>
                    <a:pt x="75" y="61"/>
                  </a:lnTo>
                  <a:lnTo>
                    <a:pt x="71" y="61"/>
                  </a:lnTo>
                  <a:lnTo>
                    <a:pt x="71" y="61"/>
                  </a:lnTo>
                  <a:lnTo>
                    <a:pt x="71" y="61"/>
                  </a:lnTo>
                  <a:lnTo>
                    <a:pt x="71" y="61"/>
                  </a:lnTo>
                  <a:lnTo>
                    <a:pt x="73" y="60"/>
                  </a:lnTo>
                  <a:lnTo>
                    <a:pt x="75" y="60"/>
                  </a:lnTo>
                  <a:lnTo>
                    <a:pt x="75" y="60"/>
                  </a:lnTo>
                  <a:close/>
                  <a:moveTo>
                    <a:pt x="188" y="58"/>
                  </a:moveTo>
                  <a:lnTo>
                    <a:pt x="190" y="60"/>
                  </a:lnTo>
                  <a:lnTo>
                    <a:pt x="193" y="63"/>
                  </a:lnTo>
                  <a:lnTo>
                    <a:pt x="194" y="63"/>
                  </a:lnTo>
                  <a:lnTo>
                    <a:pt x="193" y="64"/>
                  </a:lnTo>
                  <a:lnTo>
                    <a:pt x="193" y="64"/>
                  </a:lnTo>
                  <a:lnTo>
                    <a:pt x="193" y="64"/>
                  </a:lnTo>
                  <a:lnTo>
                    <a:pt x="191" y="63"/>
                  </a:lnTo>
                  <a:lnTo>
                    <a:pt x="190" y="61"/>
                  </a:lnTo>
                  <a:lnTo>
                    <a:pt x="188" y="61"/>
                  </a:lnTo>
                  <a:lnTo>
                    <a:pt x="188" y="61"/>
                  </a:lnTo>
                  <a:lnTo>
                    <a:pt x="187" y="61"/>
                  </a:lnTo>
                  <a:lnTo>
                    <a:pt x="187" y="60"/>
                  </a:lnTo>
                  <a:lnTo>
                    <a:pt x="188" y="58"/>
                  </a:lnTo>
                  <a:close/>
                  <a:moveTo>
                    <a:pt x="2918" y="58"/>
                  </a:moveTo>
                  <a:lnTo>
                    <a:pt x="2919" y="60"/>
                  </a:lnTo>
                  <a:lnTo>
                    <a:pt x="2921" y="60"/>
                  </a:lnTo>
                  <a:lnTo>
                    <a:pt x="2921" y="61"/>
                  </a:lnTo>
                  <a:lnTo>
                    <a:pt x="2921" y="63"/>
                  </a:lnTo>
                  <a:lnTo>
                    <a:pt x="2921" y="64"/>
                  </a:lnTo>
                  <a:lnTo>
                    <a:pt x="2919" y="64"/>
                  </a:lnTo>
                  <a:lnTo>
                    <a:pt x="2918" y="64"/>
                  </a:lnTo>
                  <a:lnTo>
                    <a:pt x="2913" y="63"/>
                  </a:lnTo>
                  <a:lnTo>
                    <a:pt x="2913" y="63"/>
                  </a:lnTo>
                  <a:lnTo>
                    <a:pt x="2911" y="63"/>
                  </a:lnTo>
                  <a:lnTo>
                    <a:pt x="2910" y="61"/>
                  </a:lnTo>
                  <a:lnTo>
                    <a:pt x="2910" y="61"/>
                  </a:lnTo>
                  <a:lnTo>
                    <a:pt x="2911" y="60"/>
                  </a:lnTo>
                  <a:lnTo>
                    <a:pt x="2913" y="60"/>
                  </a:lnTo>
                  <a:lnTo>
                    <a:pt x="2914" y="58"/>
                  </a:lnTo>
                  <a:lnTo>
                    <a:pt x="2918" y="58"/>
                  </a:lnTo>
                  <a:close/>
                  <a:moveTo>
                    <a:pt x="708" y="58"/>
                  </a:moveTo>
                  <a:lnTo>
                    <a:pt x="708" y="58"/>
                  </a:lnTo>
                  <a:lnTo>
                    <a:pt x="707" y="61"/>
                  </a:lnTo>
                  <a:lnTo>
                    <a:pt x="707" y="61"/>
                  </a:lnTo>
                  <a:lnTo>
                    <a:pt x="707" y="61"/>
                  </a:lnTo>
                  <a:lnTo>
                    <a:pt x="705" y="61"/>
                  </a:lnTo>
                  <a:lnTo>
                    <a:pt x="705" y="63"/>
                  </a:lnTo>
                  <a:lnTo>
                    <a:pt x="705" y="63"/>
                  </a:lnTo>
                  <a:lnTo>
                    <a:pt x="702" y="63"/>
                  </a:lnTo>
                  <a:lnTo>
                    <a:pt x="701" y="61"/>
                  </a:lnTo>
                  <a:lnTo>
                    <a:pt x="699" y="61"/>
                  </a:lnTo>
                  <a:lnTo>
                    <a:pt x="696" y="61"/>
                  </a:lnTo>
                  <a:lnTo>
                    <a:pt x="696" y="61"/>
                  </a:lnTo>
                  <a:lnTo>
                    <a:pt x="697" y="60"/>
                  </a:lnTo>
                  <a:lnTo>
                    <a:pt x="701" y="60"/>
                  </a:lnTo>
                  <a:lnTo>
                    <a:pt x="702" y="60"/>
                  </a:lnTo>
                  <a:lnTo>
                    <a:pt x="704" y="60"/>
                  </a:lnTo>
                  <a:lnTo>
                    <a:pt x="705" y="58"/>
                  </a:lnTo>
                  <a:lnTo>
                    <a:pt x="708" y="58"/>
                  </a:lnTo>
                  <a:close/>
                  <a:moveTo>
                    <a:pt x="150" y="57"/>
                  </a:moveTo>
                  <a:lnTo>
                    <a:pt x="150" y="57"/>
                  </a:lnTo>
                  <a:lnTo>
                    <a:pt x="144" y="60"/>
                  </a:lnTo>
                  <a:lnTo>
                    <a:pt x="142" y="61"/>
                  </a:lnTo>
                  <a:lnTo>
                    <a:pt x="138" y="63"/>
                  </a:lnTo>
                  <a:lnTo>
                    <a:pt x="135" y="64"/>
                  </a:lnTo>
                  <a:lnTo>
                    <a:pt x="135" y="64"/>
                  </a:lnTo>
                  <a:lnTo>
                    <a:pt x="136" y="63"/>
                  </a:lnTo>
                  <a:lnTo>
                    <a:pt x="138" y="61"/>
                  </a:lnTo>
                  <a:lnTo>
                    <a:pt x="138" y="61"/>
                  </a:lnTo>
                  <a:lnTo>
                    <a:pt x="139" y="61"/>
                  </a:lnTo>
                  <a:lnTo>
                    <a:pt x="141" y="60"/>
                  </a:lnTo>
                  <a:lnTo>
                    <a:pt x="144" y="58"/>
                  </a:lnTo>
                  <a:lnTo>
                    <a:pt x="150" y="57"/>
                  </a:lnTo>
                  <a:lnTo>
                    <a:pt x="150" y="57"/>
                  </a:lnTo>
                  <a:close/>
                  <a:moveTo>
                    <a:pt x="5" y="57"/>
                  </a:moveTo>
                  <a:lnTo>
                    <a:pt x="5" y="57"/>
                  </a:lnTo>
                  <a:lnTo>
                    <a:pt x="8" y="57"/>
                  </a:lnTo>
                  <a:lnTo>
                    <a:pt x="8" y="57"/>
                  </a:lnTo>
                  <a:lnTo>
                    <a:pt x="8" y="57"/>
                  </a:lnTo>
                  <a:lnTo>
                    <a:pt x="7" y="58"/>
                  </a:lnTo>
                  <a:lnTo>
                    <a:pt x="7" y="58"/>
                  </a:lnTo>
                  <a:lnTo>
                    <a:pt x="7" y="60"/>
                  </a:lnTo>
                  <a:lnTo>
                    <a:pt x="7" y="61"/>
                  </a:lnTo>
                  <a:lnTo>
                    <a:pt x="4" y="61"/>
                  </a:lnTo>
                  <a:lnTo>
                    <a:pt x="4" y="61"/>
                  </a:lnTo>
                  <a:lnTo>
                    <a:pt x="4" y="61"/>
                  </a:lnTo>
                  <a:lnTo>
                    <a:pt x="4" y="60"/>
                  </a:lnTo>
                  <a:lnTo>
                    <a:pt x="4" y="60"/>
                  </a:lnTo>
                  <a:lnTo>
                    <a:pt x="4" y="60"/>
                  </a:lnTo>
                  <a:lnTo>
                    <a:pt x="4" y="60"/>
                  </a:lnTo>
                  <a:lnTo>
                    <a:pt x="2" y="60"/>
                  </a:lnTo>
                  <a:lnTo>
                    <a:pt x="0" y="60"/>
                  </a:lnTo>
                  <a:lnTo>
                    <a:pt x="0" y="60"/>
                  </a:lnTo>
                  <a:lnTo>
                    <a:pt x="0" y="60"/>
                  </a:lnTo>
                  <a:lnTo>
                    <a:pt x="2" y="58"/>
                  </a:lnTo>
                  <a:lnTo>
                    <a:pt x="4" y="58"/>
                  </a:lnTo>
                  <a:lnTo>
                    <a:pt x="2" y="58"/>
                  </a:lnTo>
                  <a:lnTo>
                    <a:pt x="2" y="57"/>
                  </a:lnTo>
                  <a:lnTo>
                    <a:pt x="2" y="57"/>
                  </a:lnTo>
                  <a:lnTo>
                    <a:pt x="4" y="57"/>
                  </a:lnTo>
                  <a:lnTo>
                    <a:pt x="4" y="57"/>
                  </a:lnTo>
                  <a:lnTo>
                    <a:pt x="4" y="57"/>
                  </a:lnTo>
                  <a:lnTo>
                    <a:pt x="5" y="57"/>
                  </a:lnTo>
                  <a:lnTo>
                    <a:pt x="5" y="57"/>
                  </a:lnTo>
                  <a:close/>
                  <a:moveTo>
                    <a:pt x="445" y="57"/>
                  </a:moveTo>
                  <a:lnTo>
                    <a:pt x="447" y="57"/>
                  </a:lnTo>
                  <a:lnTo>
                    <a:pt x="450" y="60"/>
                  </a:lnTo>
                  <a:lnTo>
                    <a:pt x="451" y="61"/>
                  </a:lnTo>
                  <a:lnTo>
                    <a:pt x="453" y="63"/>
                  </a:lnTo>
                  <a:lnTo>
                    <a:pt x="455" y="63"/>
                  </a:lnTo>
                  <a:lnTo>
                    <a:pt x="456" y="63"/>
                  </a:lnTo>
                  <a:lnTo>
                    <a:pt x="456" y="64"/>
                  </a:lnTo>
                  <a:lnTo>
                    <a:pt x="458" y="66"/>
                  </a:lnTo>
                  <a:lnTo>
                    <a:pt x="459" y="66"/>
                  </a:lnTo>
                  <a:lnTo>
                    <a:pt x="459" y="68"/>
                  </a:lnTo>
                  <a:lnTo>
                    <a:pt x="461" y="69"/>
                  </a:lnTo>
                  <a:lnTo>
                    <a:pt x="461" y="69"/>
                  </a:lnTo>
                  <a:lnTo>
                    <a:pt x="461" y="69"/>
                  </a:lnTo>
                  <a:lnTo>
                    <a:pt x="461" y="71"/>
                  </a:lnTo>
                  <a:lnTo>
                    <a:pt x="463" y="72"/>
                  </a:lnTo>
                  <a:lnTo>
                    <a:pt x="463" y="74"/>
                  </a:lnTo>
                  <a:lnTo>
                    <a:pt x="463" y="74"/>
                  </a:lnTo>
                  <a:lnTo>
                    <a:pt x="463" y="74"/>
                  </a:lnTo>
                  <a:lnTo>
                    <a:pt x="461" y="74"/>
                  </a:lnTo>
                  <a:lnTo>
                    <a:pt x="461" y="72"/>
                  </a:lnTo>
                  <a:lnTo>
                    <a:pt x="459" y="69"/>
                  </a:lnTo>
                  <a:lnTo>
                    <a:pt x="458" y="68"/>
                  </a:lnTo>
                  <a:lnTo>
                    <a:pt x="455" y="64"/>
                  </a:lnTo>
                  <a:lnTo>
                    <a:pt x="451" y="63"/>
                  </a:lnTo>
                  <a:lnTo>
                    <a:pt x="450" y="61"/>
                  </a:lnTo>
                  <a:lnTo>
                    <a:pt x="448" y="60"/>
                  </a:lnTo>
                  <a:lnTo>
                    <a:pt x="447" y="57"/>
                  </a:lnTo>
                  <a:lnTo>
                    <a:pt x="445" y="57"/>
                  </a:lnTo>
                  <a:close/>
                  <a:moveTo>
                    <a:pt x="893" y="52"/>
                  </a:moveTo>
                  <a:lnTo>
                    <a:pt x="895" y="52"/>
                  </a:lnTo>
                  <a:lnTo>
                    <a:pt x="895" y="53"/>
                  </a:lnTo>
                  <a:lnTo>
                    <a:pt x="895" y="55"/>
                  </a:lnTo>
                  <a:lnTo>
                    <a:pt x="896" y="55"/>
                  </a:lnTo>
                  <a:lnTo>
                    <a:pt x="898" y="58"/>
                  </a:lnTo>
                  <a:lnTo>
                    <a:pt x="899" y="60"/>
                  </a:lnTo>
                  <a:lnTo>
                    <a:pt x="899" y="63"/>
                  </a:lnTo>
                  <a:lnTo>
                    <a:pt x="899" y="64"/>
                  </a:lnTo>
                  <a:lnTo>
                    <a:pt x="899" y="66"/>
                  </a:lnTo>
                  <a:lnTo>
                    <a:pt x="898" y="66"/>
                  </a:lnTo>
                  <a:lnTo>
                    <a:pt x="898" y="66"/>
                  </a:lnTo>
                  <a:lnTo>
                    <a:pt x="896" y="68"/>
                  </a:lnTo>
                  <a:lnTo>
                    <a:pt x="896" y="64"/>
                  </a:lnTo>
                  <a:lnTo>
                    <a:pt x="893" y="61"/>
                  </a:lnTo>
                  <a:lnTo>
                    <a:pt x="891" y="60"/>
                  </a:lnTo>
                  <a:lnTo>
                    <a:pt x="890" y="60"/>
                  </a:lnTo>
                  <a:lnTo>
                    <a:pt x="888" y="60"/>
                  </a:lnTo>
                  <a:lnTo>
                    <a:pt x="888" y="58"/>
                  </a:lnTo>
                  <a:lnTo>
                    <a:pt x="890" y="58"/>
                  </a:lnTo>
                  <a:lnTo>
                    <a:pt x="890" y="58"/>
                  </a:lnTo>
                  <a:lnTo>
                    <a:pt x="891" y="58"/>
                  </a:lnTo>
                  <a:lnTo>
                    <a:pt x="893" y="57"/>
                  </a:lnTo>
                  <a:lnTo>
                    <a:pt x="891" y="57"/>
                  </a:lnTo>
                  <a:lnTo>
                    <a:pt x="891" y="55"/>
                  </a:lnTo>
                  <a:lnTo>
                    <a:pt x="891" y="53"/>
                  </a:lnTo>
                  <a:lnTo>
                    <a:pt x="891" y="52"/>
                  </a:lnTo>
                  <a:lnTo>
                    <a:pt x="893" y="52"/>
                  </a:lnTo>
                  <a:close/>
                  <a:moveTo>
                    <a:pt x="617" y="49"/>
                  </a:moveTo>
                  <a:lnTo>
                    <a:pt x="619" y="49"/>
                  </a:lnTo>
                  <a:lnTo>
                    <a:pt x="620" y="50"/>
                  </a:lnTo>
                  <a:lnTo>
                    <a:pt x="622" y="52"/>
                  </a:lnTo>
                  <a:lnTo>
                    <a:pt x="622" y="53"/>
                  </a:lnTo>
                  <a:lnTo>
                    <a:pt x="620" y="55"/>
                  </a:lnTo>
                  <a:lnTo>
                    <a:pt x="619" y="57"/>
                  </a:lnTo>
                  <a:lnTo>
                    <a:pt x="617" y="57"/>
                  </a:lnTo>
                  <a:lnTo>
                    <a:pt x="617" y="57"/>
                  </a:lnTo>
                  <a:lnTo>
                    <a:pt x="617" y="57"/>
                  </a:lnTo>
                  <a:lnTo>
                    <a:pt x="615" y="57"/>
                  </a:lnTo>
                  <a:lnTo>
                    <a:pt x="615" y="55"/>
                  </a:lnTo>
                  <a:lnTo>
                    <a:pt x="614" y="57"/>
                  </a:lnTo>
                  <a:lnTo>
                    <a:pt x="614" y="55"/>
                  </a:lnTo>
                  <a:lnTo>
                    <a:pt x="615" y="55"/>
                  </a:lnTo>
                  <a:lnTo>
                    <a:pt x="617" y="53"/>
                  </a:lnTo>
                  <a:lnTo>
                    <a:pt x="619" y="53"/>
                  </a:lnTo>
                  <a:lnTo>
                    <a:pt x="619" y="52"/>
                  </a:lnTo>
                  <a:lnTo>
                    <a:pt x="619" y="50"/>
                  </a:lnTo>
                  <a:lnTo>
                    <a:pt x="617" y="49"/>
                  </a:lnTo>
                  <a:close/>
                  <a:moveTo>
                    <a:pt x="2933" y="49"/>
                  </a:moveTo>
                  <a:lnTo>
                    <a:pt x="2935" y="49"/>
                  </a:lnTo>
                  <a:lnTo>
                    <a:pt x="2937" y="50"/>
                  </a:lnTo>
                  <a:lnTo>
                    <a:pt x="2938" y="50"/>
                  </a:lnTo>
                  <a:lnTo>
                    <a:pt x="2938" y="52"/>
                  </a:lnTo>
                  <a:lnTo>
                    <a:pt x="2938" y="55"/>
                  </a:lnTo>
                  <a:lnTo>
                    <a:pt x="2938" y="57"/>
                  </a:lnTo>
                  <a:lnTo>
                    <a:pt x="2937" y="57"/>
                  </a:lnTo>
                  <a:lnTo>
                    <a:pt x="2937" y="57"/>
                  </a:lnTo>
                  <a:lnTo>
                    <a:pt x="2937" y="57"/>
                  </a:lnTo>
                  <a:lnTo>
                    <a:pt x="2937" y="57"/>
                  </a:lnTo>
                  <a:lnTo>
                    <a:pt x="2937" y="55"/>
                  </a:lnTo>
                  <a:lnTo>
                    <a:pt x="2937" y="53"/>
                  </a:lnTo>
                  <a:lnTo>
                    <a:pt x="2935" y="53"/>
                  </a:lnTo>
                  <a:lnTo>
                    <a:pt x="2935" y="52"/>
                  </a:lnTo>
                  <a:lnTo>
                    <a:pt x="2935" y="53"/>
                  </a:lnTo>
                  <a:lnTo>
                    <a:pt x="2933" y="53"/>
                  </a:lnTo>
                  <a:lnTo>
                    <a:pt x="2933" y="52"/>
                  </a:lnTo>
                  <a:lnTo>
                    <a:pt x="2933" y="50"/>
                  </a:lnTo>
                  <a:lnTo>
                    <a:pt x="2933" y="49"/>
                  </a:lnTo>
                  <a:close/>
                  <a:moveTo>
                    <a:pt x="21" y="47"/>
                  </a:moveTo>
                  <a:lnTo>
                    <a:pt x="21" y="47"/>
                  </a:lnTo>
                  <a:lnTo>
                    <a:pt x="23" y="49"/>
                  </a:lnTo>
                  <a:lnTo>
                    <a:pt x="23" y="49"/>
                  </a:lnTo>
                  <a:lnTo>
                    <a:pt x="23" y="49"/>
                  </a:lnTo>
                  <a:lnTo>
                    <a:pt x="21" y="49"/>
                  </a:lnTo>
                  <a:lnTo>
                    <a:pt x="21" y="49"/>
                  </a:lnTo>
                  <a:lnTo>
                    <a:pt x="19" y="49"/>
                  </a:lnTo>
                  <a:lnTo>
                    <a:pt x="19" y="47"/>
                  </a:lnTo>
                  <a:lnTo>
                    <a:pt x="19" y="47"/>
                  </a:lnTo>
                  <a:lnTo>
                    <a:pt x="19" y="47"/>
                  </a:lnTo>
                  <a:lnTo>
                    <a:pt x="21" y="47"/>
                  </a:lnTo>
                  <a:close/>
                  <a:moveTo>
                    <a:pt x="24" y="44"/>
                  </a:moveTo>
                  <a:lnTo>
                    <a:pt x="26" y="46"/>
                  </a:lnTo>
                  <a:lnTo>
                    <a:pt x="26" y="46"/>
                  </a:lnTo>
                  <a:lnTo>
                    <a:pt x="26" y="46"/>
                  </a:lnTo>
                  <a:lnTo>
                    <a:pt x="27" y="47"/>
                  </a:lnTo>
                  <a:lnTo>
                    <a:pt x="26" y="47"/>
                  </a:lnTo>
                  <a:lnTo>
                    <a:pt x="26" y="47"/>
                  </a:lnTo>
                  <a:lnTo>
                    <a:pt x="24" y="47"/>
                  </a:lnTo>
                  <a:lnTo>
                    <a:pt x="24" y="46"/>
                  </a:lnTo>
                  <a:lnTo>
                    <a:pt x="24" y="46"/>
                  </a:lnTo>
                  <a:lnTo>
                    <a:pt x="24" y="44"/>
                  </a:lnTo>
                  <a:close/>
                  <a:moveTo>
                    <a:pt x="863" y="44"/>
                  </a:moveTo>
                  <a:lnTo>
                    <a:pt x="865" y="44"/>
                  </a:lnTo>
                  <a:lnTo>
                    <a:pt x="865" y="44"/>
                  </a:lnTo>
                  <a:lnTo>
                    <a:pt x="865" y="46"/>
                  </a:lnTo>
                  <a:lnTo>
                    <a:pt x="865" y="46"/>
                  </a:lnTo>
                  <a:lnTo>
                    <a:pt x="865" y="47"/>
                  </a:lnTo>
                  <a:lnTo>
                    <a:pt x="865" y="47"/>
                  </a:lnTo>
                  <a:lnTo>
                    <a:pt x="866" y="47"/>
                  </a:lnTo>
                  <a:lnTo>
                    <a:pt x="866" y="49"/>
                  </a:lnTo>
                  <a:lnTo>
                    <a:pt x="865" y="49"/>
                  </a:lnTo>
                  <a:lnTo>
                    <a:pt x="865" y="50"/>
                  </a:lnTo>
                  <a:lnTo>
                    <a:pt x="866" y="49"/>
                  </a:lnTo>
                  <a:lnTo>
                    <a:pt x="868" y="49"/>
                  </a:lnTo>
                  <a:lnTo>
                    <a:pt x="868" y="49"/>
                  </a:lnTo>
                  <a:lnTo>
                    <a:pt x="869" y="49"/>
                  </a:lnTo>
                  <a:lnTo>
                    <a:pt x="871" y="47"/>
                  </a:lnTo>
                  <a:lnTo>
                    <a:pt x="871" y="47"/>
                  </a:lnTo>
                  <a:lnTo>
                    <a:pt x="872" y="46"/>
                  </a:lnTo>
                  <a:lnTo>
                    <a:pt x="872" y="46"/>
                  </a:lnTo>
                  <a:lnTo>
                    <a:pt x="872" y="46"/>
                  </a:lnTo>
                  <a:lnTo>
                    <a:pt x="874" y="46"/>
                  </a:lnTo>
                  <a:lnTo>
                    <a:pt x="872" y="47"/>
                  </a:lnTo>
                  <a:lnTo>
                    <a:pt x="871" y="49"/>
                  </a:lnTo>
                  <a:lnTo>
                    <a:pt x="869" y="50"/>
                  </a:lnTo>
                  <a:lnTo>
                    <a:pt x="868" y="50"/>
                  </a:lnTo>
                  <a:lnTo>
                    <a:pt x="866" y="50"/>
                  </a:lnTo>
                  <a:lnTo>
                    <a:pt x="866" y="52"/>
                  </a:lnTo>
                  <a:lnTo>
                    <a:pt x="868" y="52"/>
                  </a:lnTo>
                  <a:lnTo>
                    <a:pt x="869" y="52"/>
                  </a:lnTo>
                  <a:lnTo>
                    <a:pt x="869" y="52"/>
                  </a:lnTo>
                  <a:lnTo>
                    <a:pt x="871" y="50"/>
                  </a:lnTo>
                  <a:lnTo>
                    <a:pt x="871" y="50"/>
                  </a:lnTo>
                  <a:lnTo>
                    <a:pt x="872" y="50"/>
                  </a:lnTo>
                  <a:lnTo>
                    <a:pt x="872" y="52"/>
                  </a:lnTo>
                  <a:lnTo>
                    <a:pt x="871" y="53"/>
                  </a:lnTo>
                  <a:lnTo>
                    <a:pt x="869" y="55"/>
                  </a:lnTo>
                  <a:lnTo>
                    <a:pt x="869" y="55"/>
                  </a:lnTo>
                  <a:lnTo>
                    <a:pt x="869" y="57"/>
                  </a:lnTo>
                  <a:lnTo>
                    <a:pt x="866" y="58"/>
                  </a:lnTo>
                  <a:lnTo>
                    <a:pt x="866" y="58"/>
                  </a:lnTo>
                  <a:lnTo>
                    <a:pt x="866" y="57"/>
                  </a:lnTo>
                  <a:lnTo>
                    <a:pt x="866" y="53"/>
                  </a:lnTo>
                  <a:lnTo>
                    <a:pt x="865" y="53"/>
                  </a:lnTo>
                  <a:lnTo>
                    <a:pt x="863" y="52"/>
                  </a:lnTo>
                  <a:lnTo>
                    <a:pt x="863" y="50"/>
                  </a:lnTo>
                  <a:lnTo>
                    <a:pt x="861" y="50"/>
                  </a:lnTo>
                  <a:lnTo>
                    <a:pt x="861" y="50"/>
                  </a:lnTo>
                  <a:lnTo>
                    <a:pt x="863" y="49"/>
                  </a:lnTo>
                  <a:lnTo>
                    <a:pt x="863" y="47"/>
                  </a:lnTo>
                  <a:lnTo>
                    <a:pt x="863" y="46"/>
                  </a:lnTo>
                  <a:lnTo>
                    <a:pt x="861" y="46"/>
                  </a:lnTo>
                  <a:lnTo>
                    <a:pt x="861" y="47"/>
                  </a:lnTo>
                  <a:lnTo>
                    <a:pt x="861" y="47"/>
                  </a:lnTo>
                  <a:lnTo>
                    <a:pt x="860" y="47"/>
                  </a:lnTo>
                  <a:lnTo>
                    <a:pt x="860" y="47"/>
                  </a:lnTo>
                  <a:lnTo>
                    <a:pt x="858" y="47"/>
                  </a:lnTo>
                  <a:lnTo>
                    <a:pt x="861" y="47"/>
                  </a:lnTo>
                  <a:lnTo>
                    <a:pt x="861" y="46"/>
                  </a:lnTo>
                  <a:lnTo>
                    <a:pt x="861" y="44"/>
                  </a:lnTo>
                  <a:lnTo>
                    <a:pt x="861" y="44"/>
                  </a:lnTo>
                  <a:lnTo>
                    <a:pt x="863" y="44"/>
                  </a:lnTo>
                  <a:lnTo>
                    <a:pt x="863" y="44"/>
                  </a:lnTo>
                  <a:close/>
                  <a:moveTo>
                    <a:pt x="2773" y="42"/>
                  </a:moveTo>
                  <a:lnTo>
                    <a:pt x="2773" y="42"/>
                  </a:lnTo>
                  <a:lnTo>
                    <a:pt x="2774" y="42"/>
                  </a:lnTo>
                  <a:lnTo>
                    <a:pt x="2774" y="44"/>
                  </a:lnTo>
                  <a:lnTo>
                    <a:pt x="2773" y="46"/>
                  </a:lnTo>
                  <a:lnTo>
                    <a:pt x="2769" y="46"/>
                  </a:lnTo>
                  <a:lnTo>
                    <a:pt x="2768" y="44"/>
                  </a:lnTo>
                  <a:lnTo>
                    <a:pt x="2766" y="44"/>
                  </a:lnTo>
                  <a:lnTo>
                    <a:pt x="2766" y="44"/>
                  </a:lnTo>
                  <a:lnTo>
                    <a:pt x="2768" y="42"/>
                  </a:lnTo>
                  <a:lnTo>
                    <a:pt x="2768" y="44"/>
                  </a:lnTo>
                  <a:lnTo>
                    <a:pt x="2771" y="44"/>
                  </a:lnTo>
                  <a:lnTo>
                    <a:pt x="2773" y="44"/>
                  </a:lnTo>
                  <a:lnTo>
                    <a:pt x="2773" y="42"/>
                  </a:lnTo>
                  <a:lnTo>
                    <a:pt x="2773" y="42"/>
                  </a:lnTo>
                  <a:close/>
                  <a:moveTo>
                    <a:pt x="15" y="41"/>
                  </a:moveTo>
                  <a:lnTo>
                    <a:pt x="18" y="42"/>
                  </a:lnTo>
                  <a:lnTo>
                    <a:pt x="19" y="42"/>
                  </a:lnTo>
                  <a:lnTo>
                    <a:pt x="18" y="42"/>
                  </a:lnTo>
                  <a:lnTo>
                    <a:pt x="15" y="42"/>
                  </a:lnTo>
                  <a:lnTo>
                    <a:pt x="15" y="41"/>
                  </a:lnTo>
                  <a:close/>
                  <a:moveTo>
                    <a:pt x="7" y="39"/>
                  </a:moveTo>
                  <a:lnTo>
                    <a:pt x="7" y="39"/>
                  </a:lnTo>
                  <a:lnTo>
                    <a:pt x="7" y="39"/>
                  </a:lnTo>
                  <a:lnTo>
                    <a:pt x="5" y="39"/>
                  </a:lnTo>
                  <a:lnTo>
                    <a:pt x="4" y="41"/>
                  </a:lnTo>
                  <a:lnTo>
                    <a:pt x="4" y="41"/>
                  </a:lnTo>
                  <a:lnTo>
                    <a:pt x="4" y="41"/>
                  </a:lnTo>
                  <a:lnTo>
                    <a:pt x="4" y="42"/>
                  </a:lnTo>
                  <a:lnTo>
                    <a:pt x="4" y="42"/>
                  </a:lnTo>
                  <a:lnTo>
                    <a:pt x="4" y="42"/>
                  </a:lnTo>
                  <a:lnTo>
                    <a:pt x="4" y="42"/>
                  </a:lnTo>
                  <a:lnTo>
                    <a:pt x="2" y="41"/>
                  </a:lnTo>
                  <a:lnTo>
                    <a:pt x="2" y="41"/>
                  </a:lnTo>
                  <a:lnTo>
                    <a:pt x="2" y="41"/>
                  </a:lnTo>
                  <a:lnTo>
                    <a:pt x="2" y="39"/>
                  </a:lnTo>
                  <a:lnTo>
                    <a:pt x="4" y="39"/>
                  </a:lnTo>
                  <a:lnTo>
                    <a:pt x="5" y="39"/>
                  </a:lnTo>
                  <a:lnTo>
                    <a:pt x="7" y="39"/>
                  </a:lnTo>
                  <a:lnTo>
                    <a:pt x="7" y="39"/>
                  </a:lnTo>
                  <a:close/>
                  <a:moveTo>
                    <a:pt x="59" y="34"/>
                  </a:moveTo>
                  <a:lnTo>
                    <a:pt x="59" y="34"/>
                  </a:lnTo>
                  <a:lnTo>
                    <a:pt x="60" y="36"/>
                  </a:lnTo>
                  <a:lnTo>
                    <a:pt x="59" y="36"/>
                  </a:lnTo>
                  <a:lnTo>
                    <a:pt x="57" y="36"/>
                  </a:lnTo>
                  <a:lnTo>
                    <a:pt x="57" y="36"/>
                  </a:lnTo>
                  <a:lnTo>
                    <a:pt x="57" y="34"/>
                  </a:lnTo>
                  <a:lnTo>
                    <a:pt x="59" y="34"/>
                  </a:lnTo>
                  <a:close/>
                  <a:moveTo>
                    <a:pt x="2768" y="34"/>
                  </a:moveTo>
                  <a:lnTo>
                    <a:pt x="2768" y="34"/>
                  </a:lnTo>
                  <a:lnTo>
                    <a:pt x="2766" y="34"/>
                  </a:lnTo>
                  <a:lnTo>
                    <a:pt x="2768" y="36"/>
                  </a:lnTo>
                  <a:lnTo>
                    <a:pt x="2769" y="36"/>
                  </a:lnTo>
                  <a:lnTo>
                    <a:pt x="2771" y="38"/>
                  </a:lnTo>
                  <a:lnTo>
                    <a:pt x="2771" y="38"/>
                  </a:lnTo>
                  <a:lnTo>
                    <a:pt x="2773" y="38"/>
                  </a:lnTo>
                  <a:lnTo>
                    <a:pt x="2771" y="36"/>
                  </a:lnTo>
                  <a:lnTo>
                    <a:pt x="2771" y="36"/>
                  </a:lnTo>
                  <a:lnTo>
                    <a:pt x="2769" y="34"/>
                  </a:lnTo>
                  <a:lnTo>
                    <a:pt x="2769" y="34"/>
                  </a:lnTo>
                  <a:lnTo>
                    <a:pt x="2768" y="34"/>
                  </a:lnTo>
                  <a:close/>
                  <a:moveTo>
                    <a:pt x="2708" y="33"/>
                  </a:moveTo>
                  <a:lnTo>
                    <a:pt x="2708" y="34"/>
                  </a:lnTo>
                  <a:lnTo>
                    <a:pt x="2708" y="34"/>
                  </a:lnTo>
                  <a:lnTo>
                    <a:pt x="2708" y="34"/>
                  </a:lnTo>
                  <a:lnTo>
                    <a:pt x="2708" y="34"/>
                  </a:lnTo>
                  <a:lnTo>
                    <a:pt x="2706" y="34"/>
                  </a:lnTo>
                  <a:lnTo>
                    <a:pt x="2706" y="34"/>
                  </a:lnTo>
                  <a:lnTo>
                    <a:pt x="2705" y="34"/>
                  </a:lnTo>
                  <a:lnTo>
                    <a:pt x="2705" y="36"/>
                  </a:lnTo>
                  <a:lnTo>
                    <a:pt x="2702" y="36"/>
                  </a:lnTo>
                  <a:lnTo>
                    <a:pt x="2700" y="38"/>
                  </a:lnTo>
                  <a:lnTo>
                    <a:pt x="2700" y="39"/>
                  </a:lnTo>
                  <a:lnTo>
                    <a:pt x="2698" y="39"/>
                  </a:lnTo>
                  <a:lnTo>
                    <a:pt x="2698" y="39"/>
                  </a:lnTo>
                  <a:lnTo>
                    <a:pt x="2698" y="39"/>
                  </a:lnTo>
                  <a:lnTo>
                    <a:pt x="2700" y="38"/>
                  </a:lnTo>
                  <a:lnTo>
                    <a:pt x="2700" y="38"/>
                  </a:lnTo>
                  <a:lnTo>
                    <a:pt x="2702" y="36"/>
                  </a:lnTo>
                  <a:lnTo>
                    <a:pt x="2703" y="34"/>
                  </a:lnTo>
                  <a:lnTo>
                    <a:pt x="2705" y="34"/>
                  </a:lnTo>
                  <a:lnTo>
                    <a:pt x="2706" y="34"/>
                  </a:lnTo>
                  <a:lnTo>
                    <a:pt x="2708" y="33"/>
                  </a:lnTo>
                  <a:close/>
                  <a:moveTo>
                    <a:pt x="2933" y="33"/>
                  </a:moveTo>
                  <a:lnTo>
                    <a:pt x="2935" y="34"/>
                  </a:lnTo>
                  <a:lnTo>
                    <a:pt x="2933" y="36"/>
                  </a:lnTo>
                  <a:lnTo>
                    <a:pt x="2933" y="36"/>
                  </a:lnTo>
                  <a:lnTo>
                    <a:pt x="2933" y="38"/>
                  </a:lnTo>
                  <a:lnTo>
                    <a:pt x="2933" y="38"/>
                  </a:lnTo>
                  <a:lnTo>
                    <a:pt x="2933" y="39"/>
                  </a:lnTo>
                  <a:lnTo>
                    <a:pt x="2933" y="39"/>
                  </a:lnTo>
                  <a:lnTo>
                    <a:pt x="2932" y="39"/>
                  </a:lnTo>
                  <a:lnTo>
                    <a:pt x="2932" y="39"/>
                  </a:lnTo>
                  <a:lnTo>
                    <a:pt x="2930" y="39"/>
                  </a:lnTo>
                  <a:lnTo>
                    <a:pt x="2930" y="38"/>
                  </a:lnTo>
                  <a:lnTo>
                    <a:pt x="2930" y="36"/>
                  </a:lnTo>
                  <a:lnTo>
                    <a:pt x="2930" y="34"/>
                  </a:lnTo>
                  <a:lnTo>
                    <a:pt x="2932" y="34"/>
                  </a:lnTo>
                  <a:lnTo>
                    <a:pt x="2932" y="34"/>
                  </a:lnTo>
                  <a:lnTo>
                    <a:pt x="2933" y="33"/>
                  </a:lnTo>
                  <a:close/>
                  <a:moveTo>
                    <a:pt x="2773" y="31"/>
                  </a:moveTo>
                  <a:lnTo>
                    <a:pt x="2773" y="31"/>
                  </a:lnTo>
                  <a:lnTo>
                    <a:pt x="2773" y="33"/>
                  </a:lnTo>
                  <a:lnTo>
                    <a:pt x="2771" y="33"/>
                  </a:lnTo>
                  <a:lnTo>
                    <a:pt x="2771" y="33"/>
                  </a:lnTo>
                  <a:lnTo>
                    <a:pt x="2769" y="33"/>
                  </a:lnTo>
                  <a:lnTo>
                    <a:pt x="2769" y="33"/>
                  </a:lnTo>
                  <a:lnTo>
                    <a:pt x="2769" y="33"/>
                  </a:lnTo>
                  <a:lnTo>
                    <a:pt x="2771" y="34"/>
                  </a:lnTo>
                  <a:lnTo>
                    <a:pt x="2773" y="34"/>
                  </a:lnTo>
                  <a:lnTo>
                    <a:pt x="2773" y="34"/>
                  </a:lnTo>
                  <a:lnTo>
                    <a:pt x="2774" y="34"/>
                  </a:lnTo>
                  <a:lnTo>
                    <a:pt x="2776" y="34"/>
                  </a:lnTo>
                  <a:lnTo>
                    <a:pt x="2776" y="33"/>
                  </a:lnTo>
                  <a:lnTo>
                    <a:pt x="2776" y="33"/>
                  </a:lnTo>
                  <a:lnTo>
                    <a:pt x="2776" y="31"/>
                  </a:lnTo>
                  <a:lnTo>
                    <a:pt x="2776" y="33"/>
                  </a:lnTo>
                  <a:lnTo>
                    <a:pt x="2774" y="33"/>
                  </a:lnTo>
                  <a:lnTo>
                    <a:pt x="2774" y="31"/>
                  </a:lnTo>
                  <a:lnTo>
                    <a:pt x="2773" y="31"/>
                  </a:lnTo>
                  <a:close/>
                  <a:moveTo>
                    <a:pt x="2" y="30"/>
                  </a:moveTo>
                  <a:lnTo>
                    <a:pt x="4" y="30"/>
                  </a:lnTo>
                  <a:lnTo>
                    <a:pt x="5" y="31"/>
                  </a:lnTo>
                  <a:lnTo>
                    <a:pt x="7" y="33"/>
                  </a:lnTo>
                  <a:lnTo>
                    <a:pt x="5" y="33"/>
                  </a:lnTo>
                  <a:lnTo>
                    <a:pt x="5" y="33"/>
                  </a:lnTo>
                  <a:lnTo>
                    <a:pt x="2" y="31"/>
                  </a:lnTo>
                  <a:lnTo>
                    <a:pt x="2" y="30"/>
                  </a:lnTo>
                  <a:lnTo>
                    <a:pt x="2" y="30"/>
                  </a:lnTo>
                  <a:lnTo>
                    <a:pt x="2" y="30"/>
                  </a:lnTo>
                  <a:close/>
                  <a:moveTo>
                    <a:pt x="385" y="30"/>
                  </a:moveTo>
                  <a:lnTo>
                    <a:pt x="387" y="30"/>
                  </a:lnTo>
                  <a:lnTo>
                    <a:pt x="387" y="31"/>
                  </a:lnTo>
                  <a:lnTo>
                    <a:pt x="388" y="33"/>
                  </a:lnTo>
                  <a:lnTo>
                    <a:pt x="390" y="33"/>
                  </a:lnTo>
                  <a:lnTo>
                    <a:pt x="390" y="34"/>
                  </a:lnTo>
                  <a:lnTo>
                    <a:pt x="390" y="38"/>
                  </a:lnTo>
                  <a:lnTo>
                    <a:pt x="392" y="38"/>
                  </a:lnTo>
                  <a:lnTo>
                    <a:pt x="392" y="39"/>
                  </a:lnTo>
                  <a:lnTo>
                    <a:pt x="392" y="39"/>
                  </a:lnTo>
                  <a:lnTo>
                    <a:pt x="392" y="39"/>
                  </a:lnTo>
                  <a:lnTo>
                    <a:pt x="392" y="38"/>
                  </a:lnTo>
                  <a:lnTo>
                    <a:pt x="390" y="38"/>
                  </a:lnTo>
                  <a:lnTo>
                    <a:pt x="388" y="34"/>
                  </a:lnTo>
                  <a:lnTo>
                    <a:pt x="387" y="31"/>
                  </a:lnTo>
                  <a:lnTo>
                    <a:pt x="384" y="30"/>
                  </a:lnTo>
                  <a:lnTo>
                    <a:pt x="385" y="30"/>
                  </a:lnTo>
                  <a:close/>
                  <a:moveTo>
                    <a:pt x="880" y="28"/>
                  </a:moveTo>
                  <a:lnTo>
                    <a:pt x="880" y="30"/>
                  </a:lnTo>
                  <a:lnTo>
                    <a:pt x="880" y="31"/>
                  </a:lnTo>
                  <a:lnTo>
                    <a:pt x="879" y="33"/>
                  </a:lnTo>
                  <a:lnTo>
                    <a:pt x="877" y="34"/>
                  </a:lnTo>
                  <a:lnTo>
                    <a:pt x="876" y="36"/>
                  </a:lnTo>
                  <a:lnTo>
                    <a:pt x="876" y="34"/>
                  </a:lnTo>
                  <a:lnTo>
                    <a:pt x="876" y="34"/>
                  </a:lnTo>
                  <a:lnTo>
                    <a:pt x="876" y="33"/>
                  </a:lnTo>
                  <a:lnTo>
                    <a:pt x="877" y="31"/>
                  </a:lnTo>
                  <a:lnTo>
                    <a:pt x="879" y="30"/>
                  </a:lnTo>
                  <a:lnTo>
                    <a:pt x="880" y="28"/>
                  </a:lnTo>
                  <a:close/>
                  <a:moveTo>
                    <a:pt x="2728" y="28"/>
                  </a:moveTo>
                  <a:lnTo>
                    <a:pt x="2728" y="28"/>
                  </a:lnTo>
                  <a:lnTo>
                    <a:pt x="2728" y="30"/>
                  </a:lnTo>
                  <a:lnTo>
                    <a:pt x="2728" y="30"/>
                  </a:lnTo>
                  <a:lnTo>
                    <a:pt x="2728" y="30"/>
                  </a:lnTo>
                  <a:lnTo>
                    <a:pt x="2727" y="30"/>
                  </a:lnTo>
                  <a:lnTo>
                    <a:pt x="2727" y="30"/>
                  </a:lnTo>
                  <a:lnTo>
                    <a:pt x="2725" y="30"/>
                  </a:lnTo>
                  <a:lnTo>
                    <a:pt x="2725" y="31"/>
                  </a:lnTo>
                  <a:lnTo>
                    <a:pt x="2725" y="31"/>
                  </a:lnTo>
                  <a:lnTo>
                    <a:pt x="2725" y="31"/>
                  </a:lnTo>
                  <a:lnTo>
                    <a:pt x="2724" y="33"/>
                  </a:lnTo>
                  <a:lnTo>
                    <a:pt x="2722" y="33"/>
                  </a:lnTo>
                  <a:lnTo>
                    <a:pt x="2722" y="33"/>
                  </a:lnTo>
                  <a:lnTo>
                    <a:pt x="2721" y="34"/>
                  </a:lnTo>
                  <a:lnTo>
                    <a:pt x="2721" y="34"/>
                  </a:lnTo>
                  <a:lnTo>
                    <a:pt x="2721" y="36"/>
                  </a:lnTo>
                  <a:lnTo>
                    <a:pt x="2721" y="36"/>
                  </a:lnTo>
                  <a:lnTo>
                    <a:pt x="2721" y="36"/>
                  </a:lnTo>
                  <a:lnTo>
                    <a:pt x="2722" y="36"/>
                  </a:lnTo>
                  <a:lnTo>
                    <a:pt x="2722" y="38"/>
                  </a:lnTo>
                  <a:lnTo>
                    <a:pt x="2722" y="38"/>
                  </a:lnTo>
                  <a:lnTo>
                    <a:pt x="2721" y="38"/>
                  </a:lnTo>
                  <a:lnTo>
                    <a:pt x="2721" y="38"/>
                  </a:lnTo>
                  <a:lnTo>
                    <a:pt x="2719" y="38"/>
                  </a:lnTo>
                  <a:lnTo>
                    <a:pt x="2719" y="39"/>
                  </a:lnTo>
                  <a:lnTo>
                    <a:pt x="2719" y="39"/>
                  </a:lnTo>
                  <a:lnTo>
                    <a:pt x="2721" y="39"/>
                  </a:lnTo>
                  <a:lnTo>
                    <a:pt x="2721" y="39"/>
                  </a:lnTo>
                  <a:lnTo>
                    <a:pt x="2722" y="39"/>
                  </a:lnTo>
                  <a:lnTo>
                    <a:pt x="2724" y="39"/>
                  </a:lnTo>
                  <a:lnTo>
                    <a:pt x="2724" y="41"/>
                  </a:lnTo>
                  <a:lnTo>
                    <a:pt x="2724" y="41"/>
                  </a:lnTo>
                  <a:lnTo>
                    <a:pt x="2724" y="41"/>
                  </a:lnTo>
                  <a:lnTo>
                    <a:pt x="2724" y="41"/>
                  </a:lnTo>
                  <a:lnTo>
                    <a:pt x="2724" y="41"/>
                  </a:lnTo>
                  <a:lnTo>
                    <a:pt x="2724" y="42"/>
                  </a:lnTo>
                  <a:lnTo>
                    <a:pt x="2725" y="42"/>
                  </a:lnTo>
                  <a:lnTo>
                    <a:pt x="2725" y="42"/>
                  </a:lnTo>
                  <a:lnTo>
                    <a:pt x="2724" y="42"/>
                  </a:lnTo>
                  <a:lnTo>
                    <a:pt x="2722" y="42"/>
                  </a:lnTo>
                  <a:lnTo>
                    <a:pt x="2719" y="41"/>
                  </a:lnTo>
                  <a:lnTo>
                    <a:pt x="2717" y="39"/>
                  </a:lnTo>
                  <a:lnTo>
                    <a:pt x="2716" y="39"/>
                  </a:lnTo>
                  <a:lnTo>
                    <a:pt x="2716" y="38"/>
                  </a:lnTo>
                  <a:lnTo>
                    <a:pt x="2716" y="38"/>
                  </a:lnTo>
                  <a:lnTo>
                    <a:pt x="2716" y="39"/>
                  </a:lnTo>
                  <a:lnTo>
                    <a:pt x="2717" y="39"/>
                  </a:lnTo>
                  <a:lnTo>
                    <a:pt x="2717" y="39"/>
                  </a:lnTo>
                  <a:lnTo>
                    <a:pt x="2719" y="38"/>
                  </a:lnTo>
                  <a:lnTo>
                    <a:pt x="2719" y="38"/>
                  </a:lnTo>
                  <a:lnTo>
                    <a:pt x="2719" y="38"/>
                  </a:lnTo>
                  <a:lnTo>
                    <a:pt x="2719" y="36"/>
                  </a:lnTo>
                  <a:lnTo>
                    <a:pt x="2719" y="34"/>
                  </a:lnTo>
                  <a:lnTo>
                    <a:pt x="2721" y="33"/>
                  </a:lnTo>
                  <a:lnTo>
                    <a:pt x="2722" y="31"/>
                  </a:lnTo>
                  <a:lnTo>
                    <a:pt x="2724" y="31"/>
                  </a:lnTo>
                  <a:lnTo>
                    <a:pt x="2724" y="31"/>
                  </a:lnTo>
                  <a:lnTo>
                    <a:pt x="2724" y="30"/>
                  </a:lnTo>
                  <a:lnTo>
                    <a:pt x="2724" y="30"/>
                  </a:lnTo>
                  <a:lnTo>
                    <a:pt x="2724" y="30"/>
                  </a:lnTo>
                  <a:lnTo>
                    <a:pt x="2724" y="30"/>
                  </a:lnTo>
                  <a:lnTo>
                    <a:pt x="2725" y="30"/>
                  </a:lnTo>
                  <a:lnTo>
                    <a:pt x="2725" y="30"/>
                  </a:lnTo>
                  <a:lnTo>
                    <a:pt x="2725" y="30"/>
                  </a:lnTo>
                  <a:lnTo>
                    <a:pt x="2725" y="30"/>
                  </a:lnTo>
                  <a:lnTo>
                    <a:pt x="2725" y="28"/>
                  </a:lnTo>
                  <a:lnTo>
                    <a:pt x="2727" y="28"/>
                  </a:lnTo>
                  <a:lnTo>
                    <a:pt x="2727" y="28"/>
                  </a:lnTo>
                  <a:lnTo>
                    <a:pt x="2728" y="28"/>
                  </a:lnTo>
                  <a:close/>
                  <a:moveTo>
                    <a:pt x="2782" y="28"/>
                  </a:moveTo>
                  <a:lnTo>
                    <a:pt x="2780" y="28"/>
                  </a:lnTo>
                  <a:lnTo>
                    <a:pt x="2780" y="30"/>
                  </a:lnTo>
                  <a:lnTo>
                    <a:pt x="2780" y="30"/>
                  </a:lnTo>
                  <a:lnTo>
                    <a:pt x="2780" y="31"/>
                  </a:lnTo>
                  <a:lnTo>
                    <a:pt x="2780" y="31"/>
                  </a:lnTo>
                  <a:lnTo>
                    <a:pt x="2780" y="33"/>
                  </a:lnTo>
                  <a:lnTo>
                    <a:pt x="2780" y="33"/>
                  </a:lnTo>
                  <a:lnTo>
                    <a:pt x="2780" y="33"/>
                  </a:lnTo>
                  <a:lnTo>
                    <a:pt x="2780" y="34"/>
                  </a:lnTo>
                  <a:lnTo>
                    <a:pt x="2780" y="34"/>
                  </a:lnTo>
                  <a:lnTo>
                    <a:pt x="2780" y="34"/>
                  </a:lnTo>
                  <a:lnTo>
                    <a:pt x="2782" y="34"/>
                  </a:lnTo>
                  <a:lnTo>
                    <a:pt x="2784" y="34"/>
                  </a:lnTo>
                  <a:lnTo>
                    <a:pt x="2784" y="33"/>
                  </a:lnTo>
                  <a:lnTo>
                    <a:pt x="2784" y="33"/>
                  </a:lnTo>
                  <a:lnTo>
                    <a:pt x="2784" y="31"/>
                  </a:lnTo>
                  <a:lnTo>
                    <a:pt x="2784" y="30"/>
                  </a:lnTo>
                  <a:lnTo>
                    <a:pt x="2784" y="30"/>
                  </a:lnTo>
                  <a:lnTo>
                    <a:pt x="2784" y="28"/>
                  </a:lnTo>
                  <a:lnTo>
                    <a:pt x="2784" y="28"/>
                  </a:lnTo>
                  <a:lnTo>
                    <a:pt x="2782" y="28"/>
                  </a:lnTo>
                  <a:lnTo>
                    <a:pt x="2782" y="28"/>
                  </a:lnTo>
                  <a:close/>
                  <a:moveTo>
                    <a:pt x="2818" y="27"/>
                  </a:moveTo>
                  <a:lnTo>
                    <a:pt x="2818" y="27"/>
                  </a:lnTo>
                  <a:lnTo>
                    <a:pt x="2818" y="27"/>
                  </a:lnTo>
                  <a:lnTo>
                    <a:pt x="2818" y="27"/>
                  </a:lnTo>
                  <a:lnTo>
                    <a:pt x="2820" y="28"/>
                  </a:lnTo>
                  <a:lnTo>
                    <a:pt x="2821" y="28"/>
                  </a:lnTo>
                  <a:lnTo>
                    <a:pt x="2821" y="30"/>
                  </a:lnTo>
                  <a:lnTo>
                    <a:pt x="2821" y="30"/>
                  </a:lnTo>
                  <a:lnTo>
                    <a:pt x="2821" y="30"/>
                  </a:lnTo>
                  <a:lnTo>
                    <a:pt x="2823" y="30"/>
                  </a:lnTo>
                  <a:lnTo>
                    <a:pt x="2823" y="30"/>
                  </a:lnTo>
                  <a:lnTo>
                    <a:pt x="2823" y="30"/>
                  </a:lnTo>
                  <a:lnTo>
                    <a:pt x="2825" y="30"/>
                  </a:lnTo>
                  <a:lnTo>
                    <a:pt x="2825" y="30"/>
                  </a:lnTo>
                  <a:lnTo>
                    <a:pt x="2825" y="30"/>
                  </a:lnTo>
                  <a:lnTo>
                    <a:pt x="2825" y="30"/>
                  </a:lnTo>
                  <a:lnTo>
                    <a:pt x="2825" y="30"/>
                  </a:lnTo>
                  <a:lnTo>
                    <a:pt x="2826" y="31"/>
                  </a:lnTo>
                  <a:lnTo>
                    <a:pt x="2828" y="33"/>
                  </a:lnTo>
                  <a:lnTo>
                    <a:pt x="2828" y="34"/>
                  </a:lnTo>
                  <a:lnTo>
                    <a:pt x="2829" y="34"/>
                  </a:lnTo>
                  <a:lnTo>
                    <a:pt x="2829" y="34"/>
                  </a:lnTo>
                  <a:lnTo>
                    <a:pt x="2829" y="34"/>
                  </a:lnTo>
                  <a:lnTo>
                    <a:pt x="2829" y="33"/>
                  </a:lnTo>
                  <a:lnTo>
                    <a:pt x="2829" y="33"/>
                  </a:lnTo>
                  <a:lnTo>
                    <a:pt x="2829" y="34"/>
                  </a:lnTo>
                  <a:lnTo>
                    <a:pt x="2831" y="36"/>
                  </a:lnTo>
                  <a:lnTo>
                    <a:pt x="2833" y="36"/>
                  </a:lnTo>
                  <a:lnTo>
                    <a:pt x="2833" y="36"/>
                  </a:lnTo>
                  <a:lnTo>
                    <a:pt x="2839" y="39"/>
                  </a:lnTo>
                  <a:lnTo>
                    <a:pt x="2842" y="41"/>
                  </a:lnTo>
                  <a:lnTo>
                    <a:pt x="2842" y="42"/>
                  </a:lnTo>
                  <a:lnTo>
                    <a:pt x="2842" y="42"/>
                  </a:lnTo>
                  <a:lnTo>
                    <a:pt x="2842" y="44"/>
                  </a:lnTo>
                  <a:lnTo>
                    <a:pt x="2844" y="44"/>
                  </a:lnTo>
                  <a:lnTo>
                    <a:pt x="2844" y="44"/>
                  </a:lnTo>
                  <a:lnTo>
                    <a:pt x="2844" y="44"/>
                  </a:lnTo>
                  <a:lnTo>
                    <a:pt x="2845" y="46"/>
                  </a:lnTo>
                  <a:lnTo>
                    <a:pt x="2847" y="47"/>
                  </a:lnTo>
                  <a:lnTo>
                    <a:pt x="2847" y="49"/>
                  </a:lnTo>
                  <a:lnTo>
                    <a:pt x="2847" y="50"/>
                  </a:lnTo>
                  <a:lnTo>
                    <a:pt x="2847" y="50"/>
                  </a:lnTo>
                  <a:lnTo>
                    <a:pt x="2848" y="50"/>
                  </a:lnTo>
                  <a:lnTo>
                    <a:pt x="2848" y="52"/>
                  </a:lnTo>
                  <a:lnTo>
                    <a:pt x="2847" y="53"/>
                  </a:lnTo>
                  <a:lnTo>
                    <a:pt x="2847" y="55"/>
                  </a:lnTo>
                  <a:lnTo>
                    <a:pt x="2847" y="55"/>
                  </a:lnTo>
                  <a:lnTo>
                    <a:pt x="2845" y="55"/>
                  </a:lnTo>
                  <a:lnTo>
                    <a:pt x="2845" y="55"/>
                  </a:lnTo>
                  <a:lnTo>
                    <a:pt x="2844" y="53"/>
                  </a:lnTo>
                  <a:lnTo>
                    <a:pt x="2844" y="53"/>
                  </a:lnTo>
                  <a:lnTo>
                    <a:pt x="2844" y="55"/>
                  </a:lnTo>
                  <a:lnTo>
                    <a:pt x="2844" y="55"/>
                  </a:lnTo>
                  <a:lnTo>
                    <a:pt x="2844" y="57"/>
                  </a:lnTo>
                  <a:lnTo>
                    <a:pt x="2844" y="57"/>
                  </a:lnTo>
                  <a:lnTo>
                    <a:pt x="2844" y="58"/>
                  </a:lnTo>
                  <a:lnTo>
                    <a:pt x="2844" y="58"/>
                  </a:lnTo>
                  <a:lnTo>
                    <a:pt x="2844" y="58"/>
                  </a:lnTo>
                  <a:lnTo>
                    <a:pt x="2844" y="60"/>
                  </a:lnTo>
                  <a:lnTo>
                    <a:pt x="2844" y="60"/>
                  </a:lnTo>
                  <a:lnTo>
                    <a:pt x="2844" y="61"/>
                  </a:lnTo>
                  <a:lnTo>
                    <a:pt x="2842" y="61"/>
                  </a:lnTo>
                  <a:lnTo>
                    <a:pt x="2839" y="63"/>
                  </a:lnTo>
                  <a:lnTo>
                    <a:pt x="2839" y="63"/>
                  </a:lnTo>
                  <a:lnTo>
                    <a:pt x="2837" y="61"/>
                  </a:lnTo>
                  <a:lnTo>
                    <a:pt x="2836" y="61"/>
                  </a:lnTo>
                  <a:lnTo>
                    <a:pt x="2833" y="60"/>
                  </a:lnTo>
                  <a:lnTo>
                    <a:pt x="2829" y="60"/>
                  </a:lnTo>
                  <a:lnTo>
                    <a:pt x="2828" y="61"/>
                  </a:lnTo>
                  <a:lnTo>
                    <a:pt x="2828" y="63"/>
                  </a:lnTo>
                  <a:lnTo>
                    <a:pt x="2828" y="63"/>
                  </a:lnTo>
                  <a:lnTo>
                    <a:pt x="2829" y="63"/>
                  </a:lnTo>
                  <a:lnTo>
                    <a:pt x="2829" y="63"/>
                  </a:lnTo>
                  <a:lnTo>
                    <a:pt x="2828" y="64"/>
                  </a:lnTo>
                  <a:lnTo>
                    <a:pt x="2828" y="64"/>
                  </a:lnTo>
                  <a:lnTo>
                    <a:pt x="2828" y="66"/>
                  </a:lnTo>
                  <a:lnTo>
                    <a:pt x="2828" y="66"/>
                  </a:lnTo>
                  <a:lnTo>
                    <a:pt x="2828" y="68"/>
                  </a:lnTo>
                  <a:lnTo>
                    <a:pt x="2828" y="68"/>
                  </a:lnTo>
                  <a:lnTo>
                    <a:pt x="2826" y="68"/>
                  </a:lnTo>
                  <a:lnTo>
                    <a:pt x="2826" y="68"/>
                  </a:lnTo>
                  <a:lnTo>
                    <a:pt x="2825" y="68"/>
                  </a:lnTo>
                  <a:lnTo>
                    <a:pt x="2825" y="68"/>
                  </a:lnTo>
                  <a:lnTo>
                    <a:pt x="2823" y="68"/>
                  </a:lnTo>
                  <a:lnTo>
                    <a:pt x="2821" y="68"/>
                  </a:lnTo>
                  <a:lnTo>
                    <a:pt x="2821" y="66"/>
                  </a:lnTo>
                  <a:lnTo>
                    <a:pt x="2820" y="66"/>
                  </a:lnTo>
                  <a:lnTo>
                    <a:pt x="2821" y="66"/>
                  </a:lnTo>
                  <a:lnTo>
                    <a:pt x="2821" y="66"/>
                  </a:lnTo>
                  <a:lnTo>
                    <a:pt x="2821" y="64"/>
                  </a:lnTo>
                  <a:lnTo>
                    <a:pt x="2821" y="64"/>
                  </a:lnTo>
                  <a:lnTo>
                    <a:pt x="2821" y="64"/>
                  </a:lnTo>
                  <a:lnTo>
                    <a:pt x="2821" y="63"/>
                  </a:lnTo>
                  <a:lnTo>
                    <a:pt x="2821" y="63"/>
                  </a:lnTo>
                  <a:lnTo>
                    <a:pt x="2820" y="61"/>
                  </a:lnTo>
                  <a:lnTo>
                    <a:pt x="2820" y="60"/>
                  </a:lnTo>
                  <a:lnTo>
                    <a:pt x="2818" y="57"/>
                  </a:lnTo>
                  <a:lnTo>
                    <a:pt x="2817" y="55"/>
                  </a:lnTo>
                  <a:lnTo>
                    <a:pt x="2817" y="55"/>
                  </a:lnTo>
                  <a:lnTo>
                    <a:pt x="2817" y="57"/>
                  </a:lnTo>
                  <a:lnTo>
                    <a:pt x="2817" y="57"/>
                  </a:lnTo>
                  <a:lnTo>
                    <a:pt x="2817" y="55"/>
                  </a:lnTo>
                  <a:lnTo>
                    <a:pt x="2817" y="53"/>
                  </a:lnTo>
                  <a:lnTo>
                    <a:pt x="2815" y="53"/>
                  </a:lnTo>
                  <a:lnTo>
                    <a:pt x="2815" y="53"/>
                  </a:lnTo>
                  <a:lnTo>
                    <a:pt x="2814" y="52"/>
                  </a:lnTo>
                  <a:lnTo>
                    <a:pt x="2814" y="52"/>
                  </a:lnTo>
                  <a:lnTo>
                    <a:pt x="2812" y="50"/>
                  </a:lnTo>
                  <a:lnTo>
                    <a:pt x="2812" y="50"/>
                  </a:lnTo>
                  <a:lnTo>
                    <a:pt x="2814" y="49"/>
                  </a:lnTo>
                  <a:lnTo>
                    <a:pt x="2814" y="49"/>
                  </a:lnTo>
                  <a:lnTo>
                    <a:pt x="2814" y="47"/>
                  </a:lnTo>
                  <a:lnTo>
                    <a:pt x="2812" y="47"/>
                  </a:lnTo>
                  <a:lnTo>
                    <a:pt x="2812" y="47"/>
                  </a:lnTo>
                  <a:lnTo>
                    <a:pt x="2812" y="47"/>
                  </a:lnTo>
                  <a:lnTo>
                    <a:pt x="2812" y="46"/>
                  </a:lnTo>
                  <a:lnTo>
                    <a:pt x="2812" y="46"/>
                  </a:lnTo>
                  <a:lnTo>
                    <a:pt x="2810" y="44"/>
                  </a:lnTo>
                  <a:lnTo>
                    <a:pt x="2807" y="42"/>
                  </a:lnTo>
                  <a:lnTo>
                    <a:pt x="2804" y="39"/>
                  </a:lnTo>
                  <a:lnTo>
                    <a:pt x="2803" y="39"/>
                  </a:lnTo>
                  <a:lnTo>
                    <a:pt x="2803" y="39"/>
                  </a:lnTo>
                  <a:lnTo>
                    <a:pt x="2804" y="39"/>
                  </a:lnTo>
                  <a:lnTo>
                    <a:pt x="2804" y="38"/>
                  </a:lnTo>
                  <a:lnTo>
                    <a:pt x="2803" y="38"/>
                  </a:lnTo>
                  <a:lnTo>
                    <a:pt x="2804" y="38"/>
                  </a:lnTo>
                  <a:lnTo>
                    <a:pt x="2804" y="38"/>
                  </a:lnTo>
                  <a:lnTo>
                    <a:pt x="2806" y="38"/>
                  </a:lnTo>
                  <a:lnTo>
                    <a:pt x="2807" y="38"/>
                  </a:lnTo>
                  <a:lnTo>
                    <a:pt x="2807" y="38"/>
                  </a:lnTo>
                  <a:lnTo>
                    <a:pt x="2807" y="38"/>
                  </a:lnTo>
                  <a:lnTo>
                    <a:pt x="2807" y="38"/>
                  </a:lnTo>
                  <a:lnTo>
                    <a:pt x="2807" y="38"/>
                  </a:lnTo>
                  <a:lnTo>
                    <a:pt x="2807" y="36"/>
                  </a:lnTo>
                  <a:lnTo>
                    <a:pt x="2809" y="36"/>
                  </a:lnTo>
                  <a:lnTo>
                    <a:pt x="2809" y="36"/>
                  </a:lnTo>
                  <a:lnTo>
                    <a:pt x="2807" y="36"/>
                  </a:lnTo>
                  <a:lnTo>
                    <a:pt x="2807" y="36"/>
                  </a:lnTo>
                  <a:lnTo>
                    <a:pt x="2809" y="34"/>
                  </a:lnTo>
                  <a:lnTo>
                    <a:pt x="2809" y="34"/>
                  </a:lnTo>
                  <a:lnTo>
                    <a:pt x="2809" y="34"/>
                  </a:lnTo>
                  <a:lnTo>
                    <a:pt x="2809" y="34"/>
                  </a:lnTo>
                  <a:lnTo>
                    <a:pt x="2809" y="33"/>
                  </a:lnTo>
                  <a:lnTo>
                    <a:pt x="2809" y="33"/>
                  </a:lnTo>
                  <a:lnTo>
                    <a:pt x="2809" y="33"/>
                  </a:lnTo>
                  <a:lnTo>
                    <a:pt x="2809" y="33"/>
                  </a:lnTo>
                  <a:lnTo>
                    <a:pt x="2809" y="33"/>
                  </a:lnTo>
                  <a:lnTo>
                    <a:pt x="2812" y="33"/>
                  </a:lnTo>
                  <a:lnTo>
                    <a:pt x="2812" y="33"/>
                  </a:lnTo>
                  <a:lnTo>
                    <a:pt x="2812" y="33"/>
                  </a:lnTo>
                  <a:lnTo>
                    <a:pt x="2814" y="33"/>
                  </a:lnTo>
                  <a:lnTo>
                    <a:pt x="2814" y="31"/>
                  </a:lnTo>
                  <a:lnTo>
                    <a:pt x="2814" y="31"/>
                  </a:lnTo>
                  <a:lnTo>
                    <a:pt x="2814" y="31"/>
                  </a:lnTo>
                  <a:lnTo>
                    <a:pt x="2814" y="31"/>
                  </a:lnTo>
                  <a:lnTo>
                    <a:pt x="2814" y="30"/>
                  </a:lnTo>
                  <a:lnTo>
                    <a:pt x="2817" y="28"/>
                  </a:lnTo>
                  <a:lnTo>
                    <a:pt x="2818" y="27"/>
                  </a:lnTo>
                  <a:close/>
                  <a:moveTo>
                    <a:pt x="2751" y="25"/>
                  </a:moveTo>
                  <a:lnTo>
                    <a:pt x="2751" y="25"/>
                  </a:lnTo>
                  <a:lnTo>
                    <a:pt x="2751" y="25"/>
                  </a:lnTo>
                  <a:lnTo>
                    <a:pt x="2752" y="27"/>
                  </a:lnTo>
                  <a:lnTo>
                    <a:pt x="2752" y="27"/>
                  </a:lnTo>
                  <a:lnTo>
                    <a:pt x="2752" y="28"/>
                  </a:lnTo>
                  <a:lnTo>
                    <a:pt x="2752" y="28"/>
                  </a:lnTo>
                  <a:lnTo>
                    <a:pt x="2752" y="28"/>
                  </a:lnTo>
                  <a:lnTo>
                    <a:pt x="2752" y="28"/>
                  </a:lnTo>
                  <a:lnTo>
                    <a:pt x="2754" y="28"/>
                  </a:lnTo>
                  <a:lnTo>
                    <a:pt x="2754" y="28"/>
                  </a:lnTo>
                  <a:lnTo>
                    <a:pt x="2754" y="28"/>
                  </a:lnTo>
                  <a:lnTo>
                    <a:pt x="2755" y="28"/>
                  </a:lnTo>
                  <a:lnTo>
                    <a:pt x="2755" y="28"/>
                  </a:lnTo>
                  <a:lnTo>
                    <a:pt x="2755" y="30"/>
                  </a:lnTo>
                  <a:lnTo>
                    <a:pt x="2755" y="30"/>
                  </a:lnTo>
                  <a:lnTo>
                    <a:pt x="2755" y="30"/>
                  </a:lnTo>
                  <a:lnTo>
                    <a:pt x="2755" y="30"/>
                  </a:lnTo>
                  <a:lnTo>
                    <a:pt x="2754" y="30"/>
                  </a:lnTo>
                  <a:lnTo>
                    <a:pt x="2752" y="30"/>
                  </a:lnTo>
                  <a:lnTo>
                    <a:pt x="2751" y="28"/>
                  </a:lnTo>
                  <a:lnTo>
                    <a:pt x="2751" y="28"/>
                  </a:lnTo>
                  <a:lnTo>
                    <a:pt x="2749" y="28"/>
                  </a:lnTo>
                  <a:lnTo>
                    <a:pt x="2749" y="28"/>
                  </a:lnTo>
                  <a:lnTo>
                    <a:pt x="2749" y="28"/>
                  </a:lnTo>
                  <a:lnTo>
                    <a:pt x="2749" y="30"/>
                  </a:lnTo>
                  <a:lnTo>
                    <a:pt x="2749" y="30"/>
                  </a:lnTo>
                  <a:lnTo>
                    <a:pt x="2749" y="30"/>
                  </a:lnTo>
                  <a:lnTo>
                    <a:pt x="2749" y="28"/>
                  </a:lnTo>
                  <a:lnTo>
                    <a:pt x="2751" y="30"/>
                  </a:lnTo>
                  <a:lnTo>
                    <a:pt x="2751" y="30"/>
                  </a:lnTo>
                  <a:lnTo>
                    <a:pt x="2751" y="30"/>
                  </a:lnTo>
                  <a:lnTo>
                    <a:pt x="2751" y="31"/>
                  </a:lnTo>
                  <a:lnTo>
                    <a:pt x="2751" y="31"/>
                  </a:lnTo>
                  <a:lnTo>
                    <a:pt x="2749" y="31"/>
                  </a:lnTo>
                  <a:lnTo>
                    <a:pt x="2749" y="31"/>
                  </a:lnTo>
                  <a:lnTo>
                    <a:pt x="2747" y="31"/>
                  </a:lnTo>
                  <a:lnTo>
                    <a:pt x="2747" y="30"/>
                  </a:lnTo>
                  <a:lnTo>
                    <a:pt x="2746" y="30"/>
                  </a:lnTo>
                  <a:lnTo>
                    <a:pt x="2746" y="28"/>
                  </a:lnTo>
                  <a:lnTo>
                    <a:pt x="2747" y="28"/>
                  </a:lnTo>
                  <a:lnTo>
                    <a:pt x="2747" y="28"/>
                  </a:lnTo>
                  <a:lnTo>
                    <a:pt x="2747" y="27"/>
                  </a:lnTo>
                  <a:lnTo>
                    <a:pt x="2747" y="27"/>
                  </a:lnTo>
                  <a:lnTo>
                    <a:pt x="2747" y="27"/>
                  </a:lnTo>
                  <a:lnTo>
                    <a:pt x="2747" y="27"/>
                  </a:lnTo>
                  <a:lnTo>
                    <a:pt x="2747" y="27"/>
                  </a:lnTo>
                  <a:lnTo>
                    <a:pt x="2749" y="27"/>
                  </a:lnTo>
                  <a:lnTo>
                    <a:pt x="2751" y="27"/>
                  </a:lnTo>
                  <a:lnTo>
                    <a:pt x="2751" y="25"/>
                  </a:lnTo>
                  <a:close/>
                  <a:moveTo>
                    <a:pt x="2757" y="20"/>
                  </a:moveTo>
                  <a:lnTo>
                    <a:pt x="2757" y="22"/>
                  </a:lnTo>
                  <a:lnTo>
                    <a:pt x="2758" y="22"/>
                  </a:lnTo>
                  <a:lnTo>
                    <a:pt x="2758" y="22"/>
                  </a:lnTo>
                  <a:lnTo>
                    <a:pt x="2760" y="23"/>
                  </a:lnTo>
                  <a:lnTo>
                    <a:pt x="2760" y="23"/>
                  </a:lnTo>
                  <a:lnTo>
                    <a:pt x="2760" y="25"/>
                  </a:lnTo>
                  <a:lnTo>
                    <a:pt x="2760" y="25"/>
                  </a:lnTo>
                  <a:lnTo>
                    <a:pt x="2760" y="27"/>
                  </a:lnTo>
                  <a:lnTo>
                    <a:pt x="2760" y="27"/>
                  </a:lnTo>
                  <a:lnTo>
                    <a:pt x="2762" y="28"/>
                  </a:lnTo>
                  <a:lnTo>
                    <a:pt x="2762" y="28"/>
                  </a:lnTo>
                  <a:lnTo>
                    <a:pt x="2763" y="28"/>
                  </a:lnTo>
                  <a:lnTo>
                    <a:pt x="2763" y="28"/>
                  </a:lnTo>
                  <a:lnTo>
                    <a:pt x="2763" y="28"/>
                  </a:lnTo>
                  <a:lnTo>
                    <a:pt x="2763" y="30"/>
                  </a:lnTo>
                  <a:lnTo>
                    <a:pt x="2762" y="30"/>
                  </a:lnTo>
                  <a:lnTo>
                    <a:pt x="2762" y="28"/>
                  </a:lnTo>
                  <a:lnTo>
                    <a:pt x="2760" y="28"/>
                  </a:lnTo>
                  <a:lnTo>
                    <a:pt x="2758" y="28"/>
                  </a:lnTo>
                  <a:lnTo>
                    <a:pt x="2758" y="28"/>
                  </a:lnTo>
                  <a:lnTo>
                    <a:pt x="2758" y="30"/>
                  </a:lnTo>
                  <a:lnTo>
                    <a:pt x="2760" y="30"/>
                  </a:lnTo>
                  <a:lnTo>
                    <a:pt x="2760" y="30"/>
                  </a:lnTo>
                  <a:lnTo>
                    <a:pt x="2760" y="31"/>
                  </a:lnTo>
                  <a:lnTo>
                    <a:pt x="2760" y="31"/>
                  </a:lnTo>
                  <a:lnTo>
                    <a:pt x="2760" y="31"/>
                  </a:lnTo>
                  <a:lnTo>
                    <a:pt x="2760" y="31"/>
                  </a:lnTo>
                  <a:lnTo>
                    <a:pt x="2760" y="31"/>
                  </a:lnTo>
                  <a:lnTo>
                    <a:pt x="2760" y="31"/>
                  </a:lnTo>
                  <a:lnTo>
                    <a:pt x="2758" y="31"/>
                  </a:lnTo>
                  <a:lnTo>
                    <a:pt x="2758" y="31"/>
                  </a:lnTo>
                  <a:lnTo>
                    <a:pt x="2758" y="30"/>
                  </a:lnTo>
                  <a:lnTo>
                    <a:pt x="2757" y="28"/>
                  </a:lnTo>
                  <a:lnTo>
                    <a:pt x="2755" y="27"/>
                  </a:lnTo>
                  <a:lnTo>
                    <a:pt x="2754" y="27"/>
                  </a:lnTo>
                  <a:lnTo>
                    <a:pt x="2754" y="27"/>
                  </a:lnTo>
                  <a:lnTo>
                    <a:pt x="2752" y="25"/>
                  </a:lnTo>
                  <a:lnTo>
                    <a:pt x="2752" y="25"/>
                  </a:lnTo>
                  <a:lnTo>
                    <a:pt x="2752" y="25"/>
                  </a:lnTo>
                  <a:lnTo>
                    <a:pt x="2752" y="23"/>
                  </a:lnTo>
                  <a:lnTo>
                    <a:pt x="2752" y="23"/>
                  </a:lnTo>
                  <a:lnTo>
                    <a:pt x="2754" y="22"/>
                  </a:lnTo>
                  <a:lnTo>
                    <a:pt x="2754" y="22"/>
                  </a:lnTo>
                  <a:lnTo>
                    <a:pt x="2754" y="23"/>
                  </a:lnTo>
                  <a:lnTo>
                    <a:pt x="2754" y="23"/>
                  </a:lnTo>
                  <a:lnTo>
                    <a:pt x="2754" y="25"/>
                  </a:lnTo>
                  <a:lnTo>
                    <a:pt x="2754" y="25"/>
                  </a:lnTo>
                  <a:lnTo>
                    <a:pt x="2754" y="25"/>
                  </a:lnTo>
                  <a:lnTo>
                    <a:pt x="2755" y="23"/>
                  </a:lnTo>
                  <a:lnTo>
                    <a:pt x="2755" y="23"/>
                  </a:lnTo>
                  <a:lnTo>
                    <a:pt x="2755" y="23"/>
                  </a:lnTo>
                  <a:lnTo>
                    <a:pt x="2755" y="23"/>
                  </a:lnTo>
                  <a:lnTo>
                    <a:pt x="2755" y="23"/>
                  </a:lnTo>
                  <a:lnTo>
                    <a:pt x="2755" y="23"/>
                  </a:lnTo>
                  <a:lnTo>
                    <a:pt x="2757" y="23"/>
                  </a:lnTo>
                  <a:lnTo>
                    <a:pt x="2757" y="23"/>
                  </a:lnTo>
                  <a:lnTo>
                    <a:pt x="2757" y="25"/>
                  </a:lnTo>
                  <a:lnTo>
                    <a:pt x="2757" y="25"/>
                  </a:lnTo>
                  <a:lnTo>
                    <a:pt x="2757" y="25"/>
                  </a:lnTo>
                  <a:lnTo>
                    <a:pt x="2757" y="23"/>
                  </a:lnTo>
                  <a:lnTo>
                    <a:pt x="2758" y="23"/>
                  </a:lnTo>
                  <a:lnTo>
                    <a:pt x="2758" y="25"/>
                  </a:lnTo>
                  <a:lnTo>
                    <a:pt x="2758" y="25"/>
                  </a:lnTo>
                  <a:lnTo>
                    <a:pt x="2758" y="25"/>
                  </a:lnTo>
                  <a:lnTo>
                    <a:pt x="2760" y="23"/>
                  </a:lnTo>
                  <a:lnTo>
                    <a:pt x="2760" y="23"/>
                  </a:lnTo>
                  <a:lnTo>
                    <a:pt x="2758" y="23"/>
                  </a:lnTo>
                  <a:lnTo>
                    <a:pt x="2758" y="23"/>
                  </a:lnTo>
                  <a:lnTo>
                    <a:pt x="2757" y="22"/>
                  </a:lnTo>
                  <a:lnTo>
                    <a:pt x="2757" y="22"/>
                  </a:lnTo>
                  <a:lnTo>
                    <a:pt x="2757" y="20"/>
                  </a:lnTo>
                  <a:close/>
                  <a:moveTo>
                    <a:pt x="2542" y="20"/>
                  </a:moveTo>
                  <a:lnTo>
                    <a:pt x="2542" y="23"/>
                  </a:lnTo>
                  <a:lnTo>
                    <a:pt x="2542" y="23"/>
                  </a:lnTo>
                  <a:lnTo>
                    <a:pt x="2541" y="22"/>
                  </a:lnTo>
                  <a:lnTo>
                    <a:pt x="2542" y="20"/>
                  </a:lnTo>
                  <a:close/>
                  <a:moveTo>
                    <a:pt x="2881" y="20"/>
                  </a:moveTo>
                  <a:lnTo>
                    <a:pt x="2880" y="22"/>
                  </a:lnTo>
                  <a:lnTo>
                    <a:pt x="2880" y="23"/>
                  </a:lnTo>
                  <a:lnTo>
                    <a:pt x="2880" y="25"/>
                  </a:lnTo>
                  <a:lnTo>
                    <a:pt x="2881" y="25"/>
                  </a:lnTo>
                  <a:lnTo>
                    <a:pt x="2881" y="25"/>
                  </a:lnTo>
                  <a:lnTo>
                    <a:pt x="2883" y="23"/>
                  </a:lnTo>
                  <a:lnTo>
                    <a:pt x="2883" y="22"/>
                  </a:lnTo>
                  <a:lnTo>
                    <a:pt x="2883" y="20"/>
                  </a:lnTo>
                  <a:lnTo>
                    <a:pt x="2881" y="20"/>
                  </a:lnTo>
                  <a:lnTo>
                    <a:pt x="2881" y="20"/>
                  </a:lnTo>
                  <a:close/>
                  <a:moveTo>
                    <a:pt x="2818" y="20"/>
                  </a:moveTo>
                  <a:lnTo>
                    <a:pt x="2820" y="20"/>
                  </a:lnTo>
                  <a:lnTo>
                    <a:pt x="2820" y="22"/>
                  </a:lnTo>
                  <a:lnTo>
                    <a:pt x="2820" y="23"/>
                  </a:lnTo>
                  <a:lnTo>
                    <a:pt x="2818" y="23"/>
                  </a:lnTo>
                  <a:lnTo>
                    <a:pt x="2818" y="23"/>
                  </a:lnTo>
                  <a:lnTo>
                    <a:pt x="2818" y="22"/>
                  </a:lnTo>
                  <a:lnTo>
                    <a:pt x="2818" y="22"/>
                  </a:lnTo>
                  <a:lnTo>
                    <a:pt x="2818" y="20"/>
                  </a:lnTo>
                  <a:lnTo>
                    <a:pt x="2818" y="20"/>
                  </a:lnTo>
                  <a:lnTo>
                    <a:pt x="2818" y="20"/>
                  </a:lnTo>
                  <a:close/>
                  <a:moveTo>
                    <a:pt x="2796" y="19"/>
                  </a:moveTo>
                  <a:lnTo>
                    <a:pt x="2795" y="19"/>
                  </a:lnTo>
                  <a:lnTo>
                    <a:pt x="2793" y="19"/>
                  </a:lnTo>
                  <a:lnTo>
                    <a:pt x="2793" y="19"/>
                  </a:lnTo>
                  <a:lnTo>
                    <a:pt x="2792" y="19"/>
                  </a:lnTo>
                  <a:lnTo>
                    <a:pt x="2790" y="19"/>
                  </a:lnTo>
                  <a:lnTo>
                    <a:pt x="2788" y="20"/>
                  </a:lnTo>
                  <a:lnTo>
                    <a:pt x="2787" y="20"/>
                  </a:lnTo>
                  <a:lnTo>
                    <a:pt x="2787" y="20"/>
                  </a:lnTo>
                  <a:lnTo>
                    <a:pt x="2787" y="22"/>
                  </a:lnTo>
                  <a:lnTo>
                    <a:pt x="2788" y="22"/>
                  </a:lnTo>
                  <a:lnTo>
                    <a:pt x="2790" y="25"/>
                  </a:lnTo>
                  <a:lnTo>
                    <a:pt x="2792" y="27"/>
                  </a:lnTo>
                  <a:lnTo>
                    <a:pt x="2793" y="27"/>
                  </a:lnTo>
                  <a:lnTo>
                    <a:pt x="2795" y="27"/>
                  </a:lnTo>
                  <a:lnTo>
                    <a:pt x="2795" y="25"/>
                  </a:lnTo>
                  <a:lnTo>
                    <a:pt x="2796" y="23"/>
                  </a:lnTo>
                  <a:lnTo>
                    <a:pt x="2796" y="22"/>
                  </a:lnTo>
                  <a:lnTo>
                    <a:pt x="2796" y="22"/>
                  </a:lnTo>
                  <a:lnTo>
                    <a:pt x="2798" y="23"/>
                  </a:lnTo>
                  <a:lnTo>
                    <a:pt x="2798" y="23"/>
                  </a:lnTo>
                  <a:lnTo>
                    <a:pt x="2798" y="22"/>
                  </a:lnTo>
                  <a:lnTo>
                    <a:pt x="2798" y="20"/>
                  </a:lnTo>
                  <a:lnTo>
                    <a:pt x="2796" y="19"/>
                  </a:lnTo>
                  <a:lnTo>
                    <a:pt x="2796" y="19"/>
                  </a:lnTo>
                  <a:close/>
                  <a:moveTo>
                    <a:pt x="757" y="19"/>
                  </a:moveTo>
                  <a:lnTo>
                    <a:pt x="756" y="19"/>
                  </a:lnTo>
                  <a:lnTo>
                    <a:pt x="753" y="20"/>
                  </a:lnTo>
                  <a:lnTo>
                    <a:pt x="751" y="22"/>
                  </a:lnTo>
                  <a:lnTo>
                    <a:pt x="748" y="23"/>
                  </a:lnTo>
                  <a:lnTo>
                    <a:pt x="745" y="25"/>
                  </a:lnTo>
                  <a:lnTo>
                    <a:pt x="743" y="25"/>
                  </a:lnTo>
                  <a:lnTo>
                    <a:pt x="740" y="25"/>
                  </a:lnTo>
                  <a:lnTo>
                    <a:pt x="738" y="25"/>
                  </a:lnTo>
                  <a:lnTo>
                    <a:pt x="738" y="27"/>
                  </a:lnTo>
                  <a:lnTo>
                    <a:pt x="740" y="27"/>
                  </a:lnTo>
                  <a:lnTo>
                    <a:pt x="742" y="27"/>
                  </a:lnTo>
                  <a:lnTo>
                    <a:pt x="742" y="28"/>
                  </a:lnTo>
                  <a:lnTo>
                    <a:pt x="742" y="30"/>
                  </a:lnTo>
                  <a:lnTo>
                    <a:pt x="743" y="30"/>
                  </a:lnTo>
                  <a:lnTo>
                    <a:pt x="745" y="31"/>
                  </a:lnTo>
                  <a:lnTo>
                    <a:pt x="746" y="30"/>
                  </a:lnTo>
                  <a:lnTo>
                    <a:pt x="748" y="30"/>
                  </a:lnTo>
                  <a:lnTo>
                    <a:pt x="749" y="27"/>
                  </a:lnTo>
                  <a:lnTo>
                    <a:pt x="751" y="25"/>
                  </a:lnTo>
                  <a:lnTo>
                    <a:pt x="754" y="23"/>
                  </a:lnTo>
                  <a:lnTo>
                    <a:pt x="756" y="22"/>
                  </a:lnTo>
                  <a:lnTo>
                    <a:pt x="756" y="20"/>
                  </a:lnTo>
                  <a:lnTo>
                    <a:pt x="757" y="19"/>
                  </a:lnTo>
                  <a:lnTo>
                    <a:pt x="757" y="19"/>
                  </a:lnTo>
                  <a:close/>
                  <a:moveTo>
                    <a:pt x="2728" y="16"/>
                  </a:moveTo>
                  <a:lnTo>
                    <a:pt x="2728" y="17"/>
                  </a:lnTo>
                  <a:lnTo>
                    <a:pt x="2728" y="17"/>
                  </a:lnTo>
                  <a:lnTo>
                    <a:pt x="2728" y="17"/>
                  </a:lnTo>
                  <a:lnTo>
                    <a:pt x="2728" y="17"/>
                  </a:lnTo>
                  <a:lnTo>
                    <a:pt x="2728" y="19"/>
                  </a:lnTo>
                  <a:lnTo>
                    <a:pt x="2728" y="19"/>
                  </a:lnTo>
                  <a:lnTo>
                    <a:pt x="2728" y="20"/>
                  </a:lnTo>
                  <a:lnTo>
                    <a:pt x="2728" y="22"/>
                  </a:lnTo>
                  <a:lnTo>
                    <a:pt x="2728" y="23"/>
                  </a:lnTo>
                  <a:lnTo>
                    <a:pt x="2728" y="23"/>
                  </a:lnTo>
                  <a:lnTo>
                    <a:pt x="2728" y="23"/>
                  </a:lnTo>
                  <a:lnTo>
                    <a:pt x="2727" y="22"/>
                  </a:lnTo>
                  <a:lnTo>
                    <a:pt x="2727" y="22"/>
                  </a:lnTo>
                  <a:lnTo>
                    <a:pt x="2725" y="22"/>
                  </a:lnTo>
                  <a:lnTo>
                    <a:pt x="2725" y="22"/>
                  </a:lnTo>
                  <a:lnTo>
                    <a:pt x="2725" y="22"/>
                  </a:lnTo>
                  <a:lnTo>
                    <a:pt x="2724" y="22"/>
                  </a:lnTo>
                  <a:lnTo>
                    <a:pt x="2724" y="22"/>
                  </a:lnTo>
                  <a:lnTo>
                    <a:pt x="2721" y="22"/>
                  </a:lnTo>
                  <a:lnTo>
                    <a:pt x="2721" y="22"/>
                  </a:lnTo>
                  <a:lnTo>
                    <a:pt x="2721" y="22"/>
                  </a:lnTo>
                  <a:lnTo>
                    <a:pt x="2721" y="23"/>
                  </a:lnTo>
                  <a:lnTo>
                    <a:pt x="2719" y="23"/>
                  </a:lnTo>
                  <a:lnTo>
                    <a:pt x="2719" y="23"/>
                  </a:lnTo>
                  <a:lnTo>
                    <a:pt x="2717" y="23"/>
                  </a:lnTo>
                  <a:lnTo>
                    <a:pt x="2717" y="25"/>
                  </a:lnTo>
                  <a:lnTo>
                    <a:pt x="2716" y="25"/>
                  </a:lnTo>
                  <a:lnTo>
                    <a:pt x="2716" y="27"/>
                  </a:lnTo>
                  <a:lnTo>
                    <a:pt x="2716" y="27"/>
                  </a:lnTo>
                  <a:lnTo>
                    <a:pt x="2716" y="28"/>
                  </a:lnTo>
                  <a:lnTo>
                    <a:pt x="2716" y="28"/>
                  </a:lnTo>
                  <a:lnTo>
                    <a:pt x="2714" y="28"/>
                  </a:lnTo>
                  <a:lnTo>
                    <a:pt x="2714" y="30"/>
                  </a:lnTo>
                  <a:lnTo>
                    <a:pt x="2716" y="30"/>
                  </a:lnTo>
                  <a:lnTo>
                    <a:pt x="2716" y="30"/>
                  </a:lnTo>
                  <a:lnTo>
                    <a:pt x="2716" y="30"/>
                  </a:lnTo>
                  <a:lnTo>
                    <a:pt x="2716" y="30"/>
                  </a:lnTo>
                  <a:lnTo>
                    <a:pt x="2716" y="30"/>
                  </a:lnTo>
                  <a:lnTo>
                    <a:pt x="2716" y="31"/>
                  </a:lnTo>
                  <a:lnTo>
                    <a:pt x="2716" y="33"/>
                  </a:lnTo>
                  <a:lnTo>
                    <a:pt x="2714" y="33"/>
                  </a:lnTo>
                  <a:lnTo>
                    <a:pt x="2713" y="33"/>
                  </a:lnTo>
                  <a:lnTo>
                    <a:pt x="2711" y="34"/>
                  </a:lnTo>
                  <a:lnTo>
                    <a:pt x="2711" y="34"/>
                  </a:lnTo>
                  <a:lnTo>
                    <a:pt x="2711" y="36"/>
                  </a:lnTo>
                  <a:lnTo>
                    <a:pt x="2713" y="36"/>
                  </a:lnTo>
                  <a:lnTo>
                    <a:pt x="2714" y="36"/>
                  </a:lnTo>
                  <a:lnTo>
                    <a:pt x="2714" y="36"/>
                  </a:lnTo>
                  <a:lnTo>
                    <a:pt x="2714" y="38"/>
                  </a:lnTo>
                  <a:lnTo>
                    <a:pt x="2714" y="38"/>
                  </a:lnTo>
                  <a:lnTo>
                    <a:pt x="2714" y="38"/>
                  </a:lnTo>
                  <a:lnTo>
                    <a:pt x="2714" y="38"/>
                  </a:lnTo>
                  <a:lnTo>
                    <a:pt x="2714" y="38"/>
                  </a:lnTo>
                  <a:lnTo>
                    <a:pt x="2713" y="38"/>
                  </a:lnTo>
                  <a:lnTo>
                    <a:pt x="2711" y="36"/>
                  </a:lnTo>
                  <a:lnTo>
                    <a:pt x="2711" y="36"/>
                  </a:lnTo>
                  <a:lnTo>
                    <a:pt x="2710" y="36"/>
                  </a:lnTo>
                  <a:lnTo>
                    <a:pt x="2710" y="34"/>
                  </a:lnTo>
                  <a:lnTo>
                    <a:pt x="2710" y="34"/>
                  </a:lnTo>
                  <a:lnTo>
                    <a:pt x="2710" y="34"/>
                  </a:lnTo>
                  <a:lnTo>
                    <a:pt x="2711" y="34"/>
                  </a:lnTo>
                  <a:lnTo>
                    <a:pt x="2714" y="33"/>
                  </a:lnTo>
                  <a:lnTo>
                    <a:pt x="2714" y="33"/>
                  </a:lnTo>
                  <a:lnTo>
                    <a:pt x="2714" y="31"/>
                  </a:lnTo>
                  <a:lnTo>
                    <a:pt x="2714" y="31"/>
                  </a:lnTo>
                  <a:lnTo>
                    <a:pt x="2713" y="31"/>
                  </a:lnTo>
                  <a:lnTo>
                    <a:pt x="2713" y="30"/>
                  </a:lnTo>
                  <a:lnTo>
                    <a:pt x="2713" y="30"/>
                  </a:lnTo>
                  <a:lnTo>
                    <a:pt x="2713" y="30"/>
                  </a:lnTo>
                  <a:lnTo>
                    <a:pt x="2713" y="30"/>
                  </a:lnTo>
                  <a:lnTo>
                    <a:pt x="2713" y="30"/>
                  </a:lnTo>
                  <a:lnTo>
                    <a:pt x="2713" y="28"/>
                  </a:lnTo>
                  <a:lnTo>
                    <a:pt x="2713" y="28"/>
                  </a:lnTo>
                  <a:lnTo>
                    <a:pt x="2714" y="28"/>
                  </a:lnTo>
                  <a:lnTo>
                    <a:pt x="2714" y="27"/>
                  </a:lnTo>
                  <a:lnTo>
                    <a:pt x="2714" y="27"/>
                  </a:lnTo>
                  <a:lnTo>
                    <a:pt x="2714" y="27"/>
                  </a:lnTo>
                  <a:lnTo>
                    <a:pt x="2714" y="25"/>
                  </a:lnTo>
                  <a:lnTo>
                    <a:pt x="2714" y="25"/>
                  </a:lnTo>
                  <a:lnTo>
                    <a:pt x="2714" y="25"/>
                  </a:lnTo>
                  <a:lnTo>
                    <a:pt x="2716" y="25"/>
                  </a:lnTo>
                  <a:lnTo>
                    <a:pt x="2716" y="25"/>
                  </a:lnTo>
                  <a:lnTo>
                    <a:pt x="2717" y="25"/>
                  </a:lnTo>
                  <a:lnTo>
                    <a:pt x="2717" y="23"/>
                  </a:lnTo>
                  <a:lnTo>
                    <a:pt x="2717" y="23"/>
                  </a:lnTo>
                  <a:lnTo>
                    <a:pt x="2717" y="23"/>
                  </a:lnTo>
                  <a:lnTo>
                    <a:pt x="2719" y="22"/>
                  </a:lnTo>
                  <a:lnTo>
                    <a:pt x="2719" y="22"/>
                  </a:lnTo>
                  <a:lnTo>
                    <a:pt x="2719" y="22"/>
                  </a:lnTo>
                  <a:lnTo>
                    <a:pt x="2719" y="20"/>
                  </a:lnTo>
                  <a:lnTo>
                    <a:pt x="2719" y="20"/>
                  </a:lnTo>
                  <a:lnTo>
                    <a:pt x="2719" y="20"/>
                  </a:lnTo>
                  <a:lnTo>
                    <a:pt x="2717" y="19"/>
                  </a:lnTo>
                  <a:lnTo>
                    <a:pt x="2714" y="19"/>
                  </a:lnTo>
                  <a:lnTo>
                    <a:pt x="2714" y="19"/>
                  </a:lnTo>
                  <a:lnTo>
                    <a:pt x="2714" y="19"/>
                  </a:lnTo>
                  <a:lnTo>
                    <a:pt x="2714" y="19"/>
                  </a:lnTo>
                  <a:lnTo>
                    <a:pt x="2714" y="17"/>
                  </a:lnTo>
                  <a:lnTo>
                    <a:pt x="2713" y="17"/>
                  </a:lnTo>
                  <a:lnTo>
                    <a:pt x="2714" y="17"/>
                  </a:lnTo>
                  <a:lnTo>
                    <a:pt x="2714" y="17"/>
                  </a:lnTo>
                  <a:lnTo>
                    <a:pt x="2714" y="17"/>
                  </a:lnTo>
                  <a:lnTo>
                    <a:pt x="2714" y="17"/>
                  </a:lnTo>
                  <a:lnTo>
                    <a:pt x="2714" y="17"/>
                  </a:lnTo>
                  <a:lnTo>
                    <a:pt x="2714" y="19"/>
                  </a:lnTo>
                  <a:lnTo>
                    <a:pt x="2716" y="19"/>
                  </a:lnTo>
                  <a:lnTo>
                    <a:pt x="2716" y="19"/>
                  </a:lnTo>
                  <a:lnTo>
                    <a:pt x="2716" y="19"/>
                  </a:lnTo>
                  <a:lnTo>
                    <a:pt x="2717" y="19"/>
                  </a:lnTo>
                  <a:lnTo>
                    <a:pt x="2717" y="19"/>
                  </a:lnTo>
                  <a:lnTo>
                    <a:pt x="2717" y="17"/>
                  </a:lnTo>
                  <a:lnTo>
                    <a:pt x="2717" y="17"/>
                  </a:lnTo>
                  <a:lnTo>
                    <a:pt x="2719" y="17"/>
                  </a:lnTo>
                  <a:lnTo>
                    <a:pt x="2719" y="17"/>
                  </a:lnTo>
                  <a:lnTo>
                    <a:pt x="2719" y="17"/>
                  </a:lnTo>
                  <a:lnTo>
                    <a:pt x="2717" y="17"/>
                  </a:lnTo>
                  <a:lnTo>
                    <a:pt x="2717" y="19"/>
                  </a:lnTo>
                  <a:lnTo>
                    <a:pt x="2719" y="19"/>
                  </a:lnTo>
                  <a:lnTo>
                    <a:pt x="2719" y="19"/>
                  </a:lnTo>
                  <a:lnTo>
                    <a:pt x="2721" y="19"/>
                  </a:lnTo>
                  <a:lnTo>
                    <a:pt x="2721" y="19"/>
                  </a:lnTo>
                  <a:lnTo>
                    <a:pt x="2721" y="19"/>
                  </a:lnTo>
                  <a:lnTo>
                    <a:pt x="2721" y="19"/>
                  </a:lnTo>
                  <a:lnTo>
                    <a:pt x="2721" y="20"/>
                  </a:lnTo>
                  <a:lnTo>
                    <a:pt x="2721" y="20"/>
                  </a:lnTo>
                  <a:lnTo>
                    <a:pt x="2721" y="20"/>
                  </a:lnTo>
                  <a:lnTo>
                    <a:pt x="2722" y="20"/>
                  </a:lnTo>
                  <a:lnTo>
                    <a:pt x="2722" y="20"/>
                  </a:lnTo>
                  <a:lnTo>
                    <a:pt x="2722" y="19"/>
                  </a:lnTo>
                  <a:lnTo>
                    <a:pt x="2724" y="19"/>
                  </a:lnTo>
                  <a:lnTo>
                    <a:pt x="2724" y="19"/>
                  </a:lnTo>
                  <a:lnTo>
                    <a:pt x="2724" y="19"/>
                  </a:lnTo>
                  <a:lnTo>
                    <a:pt x="2724" y="20"/>
                  </a:lnTo>
                  <a:lnTo>
                    <a:pt x="2724" y="20"/>
                  </a:lnTo>
                  <a:lnTo>
                    <a:pt x="2724" y="20"/>
                  </a:lnTo>
                  <a:lnTo>
                    <a:pt x="2724" y="20"/>
                  </a:lnTo>
                  <a:lnTo>
                    <a:pt x="2725" y="20"/>
                  </a:lnTo>
                  <a:lnTo>
                    <a:pt x="2727" y="20"/>
                  </a:lnTo>
                  <a:lnTo>
                    <a:pt x="2727" y="20"/>
                  </a:lnTo>
                  <a:lnTo>
                    <a:pt x="2725" y="19"/>
                  </a:lnTo>
                  <a:lnTo>
                    <a:pt x="2724" y="19"/>
                  </a:lnTo>
                  <a:lnTo>
                    <a:pt x="2724" y="19"/>
                  </a:lnTo>
                  <a:lnTo>
                    <a:pt x="2724" y="19"/>
                  </a:lnTo>
                  <a:lnTo>
                    <a:pt x="2725" y="19"/>
                  </a:lnTo>
                  <a:lnTo>
                    <a:pt x="2727" y="19"/>
                  </a:lnTo>
                  <a:lnTo>
                    <a:pt x="2727" y="20"/>
                  </a:lnTo>
                  <a:lnTo>
                    <a:pt x="2727" y="19"/>
                  </a:lnTo>
                  <a:lnTo>
                    <a:pt x="2727" y="19"/>
                  </a:lnTo>
                  <a:lnTo>
                    <a:pt x="2727" y="17"/>
                  </a:lnTo>
                  <a:lnTo>
                    <a:pt x="2727" y="17"/>
                  </a:lnTo>
                  <a:lnTo>
                    <a:pt x="2727" y="17"/>
                  </a:lnTo>
                  <a:lnTo>
                    <a:pt x="2727" y="17"/>
                  </a:lnTo>
                  <a:lnTo>
                    <a:pt x="2727" y="17"/>
                  </a:lnTo>
                  <a:lnTo>
                    <a:pt x="2727" y="16"/>
                  </a:lnTo>
                  <a:lnTo>
                    <a:pt x="2728" y="16"/>
                  </a:lnTo>
                  <a:lnTo>
                    <a:pt x="2728" y="16"/>
                  </a:lnTo>
                  <a:close/>
                  <a:moveTo>
                    <a:pt x="2544" y="12"/>
                  </a:moveTo>
                  <a:lnTo>
                    <a:pt x="2546" y="12"/>
                  </a:lnTo>
                  <a:lnTo>
                    <a:pt x="2544" y="14"/>
                  </a:lnTo>
                  <a:lnTo>
                    <a:pt x="2544" y="17"/>
                  </a:lnTo>
                  <a:lnTo>
                    <a:pt x="2544" y="19"/>
                  </a:lnTo>
                  <a:lnTo>
                    <a:pt x="2544" y="20"/>
                  </a:lnTo>
                  <a:lnTo>
                    <a:pt x="2544" y="20"/>
                  </a:lnTo>
                  <a:lnTo>
                    <a:pt x="2544" y="23"/>
                  </a:lnTo>
                  <a:lnTo>
                    <a:pt x="2544" y="23"/>
                  </a:lnTo>
                  <a:lnTo>
                    <a:pt x="2542" y="20"/>
                  </a:lnTo>
                  <a:lnTo>
                    <a:pt x="2541" y="19"/>
                  </a:lnTo>
                  <a:lnTo>
                    <a:pt x="2541" y="19"/>
                  </a:lnTo>
                  <a:lnTo>
                    <a:pt x="2542" y="19"/>
                  </a:lnTo>
                  <a:lnTo>
                    <a:pt x="2542" y="17"/>
                  </a:lnTo>
                  <a:lnTo>
                    <a:pt x="2544" y="16"/>
                  </a:lnTo>
                  <a:lnTo>
                    <a:pt x="2544" y="12"/>
                  </a:lnTo>
                  <a:lnTo>
                    <a:pt x="2544" y="12"/>
                  </a:lnTo>
                  <a:close/>
                  <a:moveTo>
                    <a:pt x="2905" y="11"/>
                  </a:moveTo>
                  <a:lnTo>
                    <a:pt x="2907" y="12"/>
                  </a:lnTo>
                  <a:lnTo>
                    <a:pt x="2907" y="14"/>
                  </a:lnTo>
                  <a:lnTo>
                    <a:pt x="2907" y="16"/>
                  </a:lnTo>
                  <a:lnTo>
                    <a:pt x="2907" y="16"/>
                  </a:lnTo>
                  <a:lnTo>
                    <a:pt x="2907" y="17"/>
                  </a:lnTo>
                  <a:lnTo>
                    <a:pt x="2905" y="17"/>
                  </a:lnTo>
                  <a:lnTo>
                    <a:pt x="2905" y="17"/>
                  </a:lnTo>
                  <a:lnTo>
                    <a:pt x="2903" y="17"/>
                  </a:lnTo>
                  <a:lnTo>
                    <a:pt x="2903" y="16"/>
                  </a:lnTo>
                  <a:lnTo>
                    <a:pt x="2903" y="16"/>
                  </a:lnTo>
                  <a:lnTo>
                    <a:pt x="2903" y="16"/>
                  </a:lnTo>
                  <a:lnTo>
                    <a:pt x="2903" y="14"/>
                  </a:lnTo>
                  <a:lnTo>
                    <a:pt x="2903" y="12"/>
                  </a:lnTo>
                  <a:lnTo>
                    <a:pt x="2905" y="11"/>
                  </a:lnTo>
                  <a:lnTo>
                    <a:pt x="2905" y="11"/>
                  </a:lnTo>
                  <a:close/>
                  <a:moveTo>
                    <a:pt x="251" y="11"/>
                  </a:moveTo>
                  <a:lnTo>
                    <a:pt x="251" y="11"/>
                  </a:lnTo>
                  <a:lnTo>
                    <a:pt x="253" y="11"/>
                  </a:lnTo>
                  <a:lnTo>
                    <a:pt x="253" y="12"/>
                  </a:lnTo>
                  <a:lnTo>
                    <a:pt x="253" y="14"/>
                  </a:lnTo>
                  <a:lnTo>
                    <a:pt x="254" y="14"/>
                  </a:lnTo>
                  <a:lnTo>
                    <a:pt x="254" y="14"/>
                  </a:lnTo>
                  <a:lnTo>
                    <a:pt x="254" y="16"/>
                  </a:lnTo>
                  <a:lnTo>
                    <a:pt x="253" y="16"/>
                  </a:lnTo>
                  <a:lnTo>
                    <a:pt x="251" y="14"/>
                  </a:lnTo>
                  <a:lnTo>
                    <a:pt x="251" y="12"/>
                  </a:lnTo>
                  <a:lnTo>
                    <a:pt x="251" y="12"/>
                  </a:lnTo>
                  <a:lnTo>
                    <a:pt x="251" y="11"/>
                  </a:lnTo>
                  <a:lnTo>
                    <a:pt x="251" y="11"/>
                  </a:lnTo>
                  <a:lnTo>
                    <a:pt x="251" y="11"/>
                  </a:lnTo>
                  <a:close/>
                  <a:moveTo>
                    <a:pt x="8" y="6"/>
                  </a:moveTo>
                  <a:lnTo>
                    <a:pt x="10" y="6"/>
                  </a:lnTo>
                  <a:lnTo>
                    <a:pt x="8" y="6"/>
                  </a:lnTo>
                  <a:lnTo>
                    <a:pt x="8" y="8"/>
                  </a:lnTo>
                  <a:lnTo>
                    <a:pt x="8" y="9"/>
                  </a:lnTo>
                  <a:lnTo>
                    <a:pt x="7" y="8"/>
                  </a:lnTo>
                  <a:lnTo>
                    <a:pt x="7" y="6"/>
                  </a:lnTo>
                  <a:lnTo>
                    <a:pt x="7" y="6"/>
                  </a:lnTo>
                  <a:lnTo>
                    <a:pt x="8" y="6"/>
                  </a:lnTo>
                  <a:close/>
                  <a:moveTo>
                    <a:pt x="887" y="5"/>
                  </a:moveTo>
                  <a:lnTo>
                    <a:pt x="888" y="5"/>
                  </a:lnTo>
                  <a:lnTo>
                    <a:pt x="888" y="6"/>
                  </a:lnTo>
                  <a:lnTo>
                    <a:pt x="888" y="8"/>
                  </a:lnTo>
                  <a:lnTo>
                    <a:pt x="890" y="9"/>
                  </a:lnTo>
                  <a:lnTo>
                    <a:pt x="890" y="11"/>
                  </a:lnTo>
                  <a:lnTo>
                    <a:pt x="888" y="11"/>
                  </a:lnTo>
                  <a:lnTo>
                    <a:pt x="888" y="12"/>
                  </a:lnTo>
                  <a:lnTo>
                    <a:pt x="887" y="12"/>
                  </a:lnTo>
                  <a:lnTo>
                    <a:pt x="887" y="9"/>
                  </a:lnTo>
                  <a:lnTo>
                    <a:pt x="887" y="8"/>
                  </a:lnTo>
                  <a:lnTo>
                    <a:pt x="887" y="6"/>
                  </a:lnTo>
                  <a:lnTo>
                    <a:pt x="887" y="6"/>
                  </a:lnTo>
                  <a:lnTo>
                    <a:pt x="887" y="5"/>
                  </a:lnTo>
                  <a:close/>
                  <a:moveTo>
                    <a:pt x="2795" y="3"/>
                  </a:moveTo>
                  <a:lnTo>
                    <a:pt x="2796" y="5"/>
                  </a:lnTo>
                  <a:lnTo>
                    <a:pt x="2796" y="6"/>
                  </a:lnTo>
                  <a:lnTo>
                    <a:pt x="2798" y="5"/>
                  </a:lnTo>
                  <a:lnTo>
                    <a:pt x="2798" y="6"/>
                  </a:lnTo>
                  <a:lnTo>
                    <a:pt x="2798" y="8"/>
                  </a:lnTo>
                  <a:lnTo>
                    <a:pt x="2796" y="6"/>
                  </a:lnTo>
                  <a:lnTo>
                    <a:pt x="2795" y="8"/>
                  </a:lnTo>
                  <a:lnTo>
                    <a:pt x="2793" y="6"/>
                  </a:lnTo>
                  <a:lnTo>
                    <a:pt x="2795" y="6"/>
                  </a:lnTo>
                  <a:lnTo>
                    <a:pt x="2795" y="5"/>
                  </a:lnTo>
                  <a:lnTo>
                    <a:pt x="2795" y="3"/>
                  </a:lnTo>
                  <a:close/>
                  <a:moveTo>
                    <a:pt x="2870" y="1"/>
                  </a:moveTo>
                  <a:lnTo>
                    <a:pt x="2872" y="1"/>
                  </a:lnTo>
                  <a:lnTo>
                    <a:pt x="2874" y="3"/>
                  </a:lnTo>
                  <a:lnTo>
                    <a:pt x="2875" y="3"/>
                  </a:lnTo>
                  <a:lnTo>
                    <a:pt x="2875" y="3"/>
                  </a:lnTo>
                  <a:lnTo>
                    <a:pt x="2877" y="3"/>
                  </a:lnTo>
                  <a:lnTo>
                    <a:pt x="2877" y="3"/>
                  </a:lnTo>
                  <a:lnTo>
                    <a:pt x="2878" y="5"/>
                  </a:lnTo>
                  <a:lnTo>
                    <a:pt x="2878" y="5"/>
                  </a:lnTo>
                  <a:lnTo>
                    <a:pt x="2881" y="6"/>
                  </a:lnTo>
                  <a:lnTo>
                    <a:pt x="2883" y="6"/>
                  </a:lnTo>
                  <a:lnTo>
                    <a:pt x="2883" y="8"/>
                  </a:lnTo>
                  <a:lnTo>
                    <a:pt x="2885" y="8"/>
                  </a:lnTo>
                  <a:lnTo>
                    <a:pt x="2885" y="8"/>
                  </a:lnTo>
                  <a:lnTo>
                    <a:pt x="2885" y="8"/>
                  </a:lnTo>
                  <a:lnTo>
                    <a:pt x="2885" y="8"/>
                  </a:lnTo>
                  <a:lnTo>
                    <a:pt x="2885" y="8"/>
                  </a:lnTo>
                  <a:lnTo>
                    <a:pt x="2886" y="8"/>
                  </a:lnTo>
                  <a:lnTo>
                    <a:pt x="2886" y="9"/>
                  </a:lnTo>
                  <a:lnTo>
                    <a:pt x="2888" y="9"/>
                  </a:lnTo>
                  <a:lnTo>
                    <a:pt x="2888" y="9"/>
                  </a:lnTo>
                  <a:lnTo>
                    <a:pt x="2888" y="9"/>
                  </a:lnTo>
                  <a:lnTo>
                    <a:pt x="2889" y="11"/>
                  </a:lnTo>
                  <a:lnTo>
                    <a:pt x="2889" y="11"/>
                  </a:lnTo>
                  <a:lnTo>
                    <a:pt x="2889" y="12"/>
                  </a:lnTo>
                  <a:lnTo>
                    <a:pt x="2889" y="14"/>
                  </a:lnTo>
                  <a:lnTo>
                    <a:pt x="2889" y="16"/>
                  </a:lnTo>
                  <a:lnTo>
                    <a:pt x="2889" y="17"/>
                  </a:lnTo>
                  <a:lnTo>
                    <a:pt x="2888" y="19"/>
                  </a:lnTo>
                  <a:lnTo>
                    <a:pt x="2888" y="20"/>
                  </a:lnTo>
                  <a:lnTo>
                    <a:pt x="2888" y="20"/>
                  </a:lnTo>
                  <a:lnTo>
                    <a:pt x="2889" y="22"/>
                  </a:lnTo>
                  <a:lnTo>
                    <a:pt x="2889" y="23"/>
                  </a:lnTo>
                  <a:lnTo>
                    <a:pt x="2889" y="23"/>
                  </a:lnTo>
                  <a:lnTo>
                    <a:pt x="2891" y="25"/>
                  </a:lnTo>
                  <a:lnTo>
                    <a:pt x="2891" y="27"/>
                  </a:lnTo>
                  <a:lnTo>
                    <a:pt x="2892" y="27"/>
                  </a:lnTo>
                  <a:lnTo>
                    <a:pt x="2892" y="28"/>
                  </a:lnTo>
                  <a:lnTo>
                    <a:pt x="2892" y="30"/>
                  </a:lnTo>
                  <a:lnTo>
                    <a:pt x="2894" y="30"/>
                  </a:lnTo>
                  <a:lnTo>
                    <a:pt x="2894" y="31"/>
                  </a:lnTo>
                  <a:lnTo>
                    <a:pt x="2896" y="31"/>
                  </a:lnTo>
                  <a:lnTo>
                    <a:pt x="2896" y="33"/>
                  </a:lnTo>
                  <a:lnTo>
                    <a:pt x="2897" y="33"/>
                  </a:lnTo>
                  <a:lnTo>
                    <a:pt x="2897" y="34"/>
                  </a:lnTo>
                  <a:lnTo>
                    <a:pt x="2899" y="34"/>
                  </a:lnTo>
                  <a:lnTo>
                    <a:pt x="2899" y="34"/>
                  </a:lnTo>
                  <a:lnTo>
                    <a:pt x="2899" y="36"/>
                  </a:lnTo>
                  <a:lnTo>
                    <a:pt x="2899" y="36"/>
                  </a:lnTo>
                  <a:lnTo>
                    <a:pt x="2899" y="36"/>
                  </a:lnTo>
                  <a:lnTo>
                    <a:pt x="2897" y="38"/>
                  </a:lnTo>
                  <a:lnTo>
                    <a:pt x="2897" y="38"/>
                  </a:lnTo>
                  <a:lnTo>
                    <a:pt x="2897" y="38"/>
                  </a:lnTo>
                  <a:lnTo>
                    <a:pt x="2897" y="38"/>
                  </a:lnTo>
                  <a:lnTo>
                    <a:pt x="2897" y="38"/>
                  </a:lnTo>
                  <a:lnTo>
                    <a:pt x="2897" y="38"/>
                  </a:lnTo>
                  <a:lnTo>
                    <a:pt x="2897" y="39"/>
                  </a:lnTo>
                  <a:lnTo>
                    <a:pt x="2897" y="39"/>
                  </a:lnTo>
                  <a:lnTo>
                    <a:pt x="2897" y="39"/>
                  </a:lnTo>
                  <a:lnTo>
                    <a:pt x="2897" y="41"/>
                  </a:lnTo>
                  <a:lnTo>
                    <a:pt x="2897" y="41"/>
                  </a:lnTo>
                  <a:lnTo>
                    <a:pt x="2896" y="41"/>
                  </a:lnTo>
                  <a:lnTo>
                    <a:pt x="2896" y="42"/>
                  </a:lnTo>
                  <a:lnTo>
                    <a:pt x="2894" y="42"/>
                  </a:lnTo>
                  <a:lnTo>
                    <a:pt x="2894" y="42"/>
                  </a:lnTo>
                  <a:lnTo>
                    <a:pt x="2892" y="42"/>
                  </a:lnTo>
                  <a:lnTo>
                    <a:pt x="2892" y="44"/>
                  </a:lnTo>
                  <a:lnTo>
                    <a:pt x="2891" y="44"/>
                  </a:lnTo>
                  <a:lnTo>
                    <a:pt x="2891" y="46"/>
                  </a:lnTo>
                  <a:lnTo>
                    <a:pt x="2891" y="46"/>
                  </a:lnTo>
                  <a:lnTo>
                    <a:pt x="2891" y="46"/>
                  </a:lnTo>
                  <a:lnTo>
                    <a:pt x="2891" y="46"/>
                  </a:lnTo>
                  <a:lnTo>
                    <a:pt x="2891" y="46"/>
                  </a:lnTo>
                  <a:lnTo>
                    <a:pt x="2891" y="47"/>
                  </a:lnTo>
                  <a:lnTo>
                    <a:pt x="2891" y="47"/>
                  </a:lnTo>
                  <a:lnTo>
                    <a:pt x="2889" y="47"/>
                  </a:lnTo>
                  <a:lnTo>
                    <a:pt x="2889" y="47"/>
                  </a:lnTo>
                  <a:lnTo>
                    <a:pt x="2889" y="46"/>
                  </a:lnTo>
                  <a:lnTo>
                    <a:pt x="2888" y="46"/>
                  </a:lnTo>
                  <a:lnTo>
                    <a:pt x="2886" y="46"/>
                  </a:lnTo>
                  <a:lnTo>
                    <a:pt x="2886" y="46"/>
                  </a:lnTo>
                  <a:lnTo>
                    <a:pt x="2885" y="44"/>
                  </a:lnTo>
                  <a:lnTo>
                    <a:pt x="2885" y="44"/>
                  </a:lnTo>
                  <a:lnTo>
                    <a:pt x="2885" y="44"/>
                  </a:lnTo>
                  <a:lnTo>
                    <a:pt x="2885" y="42"/>
                  </a:lnTo>
                  <a:lnTo>
                    <a:pt x="2883" y="42"/>
                  </a:lnTo>
                  <a:lnTo>
                    <a:pt x="2883" y="42"/>
                  </a:lnTo>
                  <a:lnTo>
                    <a:pt x="2883" y="42"/>
                  </a:lnTo>
                  <a:lnTo>
                    <a:pt x="2881" y="44"/>
                  </a:lnTo>
                  <a:lnTo>
                    <a:pt x="2880" y="44"/>
                  </a:lnTo>
                  <a:lnTo>
                    <a:pt x="2880" y="44"/>
                  </a:lnTo>
                  <a:lnTo>
                    <a:pt x="2880" y="44"/>
                  </a:lnTo>
                  <a:lnTo>
                    <a:pt x="2880" y="42"/>
                  </a:lnTo>
                  <a:lnTo>
                    <a:pt x="2878" y="42"/>
                  </a:lnTo>
                  <a:lnTo>
                    <a:pt x="2877" y="42"/>
                  </a:lnTo>
                  <a:lnTo>
                    <a:pt x="2877" y="42"/>
                  </a:lnTo>
                  <a:lnTo>
                    <a:pt x="2875" y="42"/>
                  </a:lnTo>
                  <a:lnTo>
                    <a:pt x="2875" y="42"/>
                  </a:lnTo>
                  <a:lnTo>
                    <a:pt x="2875" y="42"/>
                  </a:lnTo>
                  <a:lnTo>
                    <a:pt x="2875" y="42"/>
                  </a:lnTo>
                  <a:lnTo>
                    <a:pt x="2875" y="42"/>
                  </a:lnTo>
                  <a:lnTo>
                    <a:pt x="2875" y="42"/>
                  </a:lnTo>
                  <a:lnTo>
                    <a:pt x="2875" y="41"/>
                  </a:lnTo>
                  <a:lnTo>
                    <a:pt x="2875" y="41"/>
                  </a:lnTo>
                  <a:lnTo>
                    <a:pt x="2875" y="39"/>
                  </a:lnTo>
                  <a:lnTo>
                    <a:pt x="2875" y="39"/>
                  </a:lnTo>
                  <a:lnTo>
                    <a:pt x="2877" y="39"/>
                  </a:lnTo>
                  <a:lnTo>
                    <a:pt x="2877" y="39"/>
                  </a:lnTo>
                  <a:lnTo>
                    <a:pt x="2878" y="39"/>
                  </a:lnTo>
                  <a:lnTo>
                    <a:pt x="2880" y="39"/>
                  </a:lnTo>
                  <a:lnTo>
                    <a:pt x="2881" y="39"/>
                  </a:lnTo>
                  <a:lnTo>
                    <a:pt x="2881" y="41"/>
                  </a:lnTo>
                  <a:lnTo>
                    <a:pt x="2881" y="41"/>
                  </a:lnTo>
                  <a:lnTo>
                    <a:pt x="2880" y="41"/>
                  </a:lnTo>
                  <a:lnTo>
                    <a:pt x="2878" y="41"/>
                  </a:lnTo>
                  <a:lnTo>
                    <a:pt x="2878" y="41"/>
                  </a:lnTo>
                  <a:lnTo>
                    <a:pt x="2878" y="41"/>
                  </a:lnTo>
                  <a:lnTo>
                    <a:pt x="2878" y="41"/>
                  </a:lnTo>
                  <a:lnTo>
                    <a:pt x="2880" y="42"/>
                  </a:lnTo>
                  <a:lnTo>
                    <a:pt x="2880" y="42"/>
                  </a:lnTo>
                  <a:lnTo>
                    <a:pt x="2880" y="42"/>
                  </a:lnTo>
                  <a:lnTo>
                    <a:pt x="2881" y="42"/>
                  </a:lnTo>
                  <a:lnTo>
                    <a:pt x="2883" y="42"/>
                  </a:lnTo>
                  <a:lnTo>
                    <a:pt x="2885" y="42"/>
                  </a:lnTo>
                  <a:lnTo>
                    <a:pt x="2885" y="44"/>
                  </a:lnTo>
                  <a:lnTo>
                    <a:pt x="2886" y="42"/>
                  </a:lnTo>
                  <a:lnTo>
                    <a:pt x="2886" y="42"/>
                  </a:lnTo>
                  <a:lnTo>
                    <a:pt x="2886" y="41"/>
                  </a:lnTo>
                  <a:lnTo>
                    <a:pt x="2886" y="41"/>
                  </a:lnTo>
                  <a:lnTo>
                    <a:pt x="2886" y="39"/>
                  </a:lnTo>
                  <a:lnTo>
                    <a:pt x="2886" y="38"/>
                  </a:lnTo>
                  <a:lnTo>
                    <a:pt x="2886" y="38"/>
                  </a:lnTo>
                  <a:lnTo>
                    <a:pt x="2885" y="36"/>
                  </a:lnTo>
                  <a:lnTo>
                    <a:pt x="2885" y="36"/>
                  </a:lnTo>
                  <a:lnTo>
                    <a:pt x="2883" y="34"/>
                  </a:lnTo>
                  <a:lnTo>
                    <a:pt x="2881" y="34"/>
                  </a:lnTo>
                  <a:lnTo>
                    <a:pt x="2880" y="33"/>
                  </a:lnTo>
                  <a:lnTo>
                    <a:pt x="2877" y="31"/>
                  </a:lnTo>
                  <a:lnTo>
                    <a:pt x="2875" y="30"/>
                  </a:lnTo>
                  <a:lnTo>
                    <a:pt x="2872" y="30"/>
                  </a:lnTo>
                  <a:lnTo>
                    <a:pt x="2870" y="28"/>
                  </a:lnTo>
                  <a:lnTo>
                    <a:pt x="2870" y="27"/>
                  </a:lnTo>
                  <a:lnTo>
                    <a:pt x="2869" y="27"/>
                  </a:lnTo>
                  <a:lnTo>
                    <a:pt x="2869" y="25"/>
                  </a:lnTo>
                  <a:lnTo>
                    <a:pt x="2867" y="25"/>
                  </a:lnTo>
                  <a:lnTo>
                    <a:pt x="2867" y="25"/>
                  </a:lnTo>
                  <a:lnTo>
                    <a:pt x="2869" y="25"/>
                  </a:lnTo>
                  <a:lnTo>
                    <a:pt x="2869" y="25"/>
                  </a:lnTo>
                  <a:lnTo>
                    <a:pt x="2870" y="25"/>
                  </a:lnTo>
                  <a:lnTo>
                    <a:pt x="2870" y="27"/>
                  </a:lnTo>
                  <a:lnTo>
                    <a:pt x="2870" y="25"/>
                  </a:lnTo>
                  <a:lnTo>
                    <a:pt x="2872" y="25"/>
                  </a:lnTo>
                  <a:lnTo>
                    <a:pt x="2872" y="25"/>
                  </a:lnTo>
                  <a:lnTo>
                    <a:pt x="2872" y="25"/>
                  </a:lnTo>
                  <a:lnTo>
                    <a:pt x="2872" y="23"/>
                  </a:lnTo>
                  <a:lnTo>
                    <a:pt x="2872" y="23"/>
                  </a:lnTo>
                  <a:lnTo>
                    <a:pt x="2872" y="22"/>
                  </a:lnTo>
                  <a:lnTo>
                    <a:pt x="2870" y="22"/>
                  </a:lnTo>
                  <a:lnTo>
                    <a:pt x="2870" y="20"/>
                  </a:lnTo>
                  <a:lnTo>
                    <a:pt x="2869" y="20"/>
                  </a:lnTo>
                  <a:lnTo>
                    <a:pt x="2867" y="19"/>
                  </a:lnTo>
                  <a:lnTo>
                    <a:pt x="2867" y="17"/>
                  </a:lnTo>
                  <a:lnTo>
                    <a:pt x="2867" y="17"/>
                  </a:lnTo>
                  <a:lnTo>
                    <a:pt x="2867" y="17"/>
                  </a:lnTo>
                  <a:lnTo>
                    <a:pt x="2867" y="16"/>
                  </a:lnTo>
                  <a:lnTo>
                    <a:pt x="2867" y="16"/>
                  </a:lnTo>
                  <a:lnTo>
                    <a:pt x="2867" y="16"/>
                  </a:lnTo>
                  <a:lnTo>
                    <a:pt x="2866" y="14"/>
                  </a:lnTo>
                  <a:lnTo>
                    <a:pt x="2864" y="12"/>
                  </a:lnTo>
                  <a:lnTo>
                    <a:pt x="2864" y="12"/>
                  </a:lnTo>
                  <a:lnTo>
                    <a:pt x="2864" y="12"/>
                  </a:lnTo>
                  <a:lnTo>
                    <a:pt x="2862" y="12"/>
                  </a:lnTo>
                  <a:lnTo>
                    <a:pt x="2862" y="12"/>
                  </a:lnTo>
                  <a:lnTo>
                    <a:pt x="2862" y="11"/>
                  </a:lnTo>
                  <a:lnTo>
                    <a:pt x="2862" y="11"/>
                  </a:lnTo>
                  <a:lnTo>
                    <a:pt x="2862" y="11"/>
                  </a:lnTo>
                  <a:lnTo>
                    <a:pt x="2862" y="11"/>
                  </a:lnTo>
                  <a:lnTo>
                    <a:pt x="2862" y="9"/>
                  </a:lnTo>
                  <a:lnTo>
                    <a:pt x="2864" y="9"/>
                  </a:lnTo>
                  <a:lnTo>
                    <a:pt x="2864" y="11"/>
                  </a:lnTo>
                  <a:lnTo>
                    <a:pt x="2864" y="11"/>
                  </a:lnTo>
                  <a:lnTo>
                    <a:pt x="2864" y="11"/>
                  </a:lnTo>
                  <a:lnTo>
                    <a:pt x="2866" y="12"/>
                  </a:lnTo>
                  <a:lnTo>
                    <a:pt x="2866" y="14"/>
                  </a:lnTo>
                  <a:lnTo>
                    <a:pt x="2867" y="16"/>
                  </a:lnTo>
                  <a:lnTo>
                    <a:pt x="2867" y="16"/>
                  </a:lnTo>
                  <a:lnTo>
                    <a:pt x="2869" y="16"/>
                  </a:lnTo>
                  <a:lnTo>
                    <a:pt x="2867" y="17"/>
                  </a:lnTo>
                  <a:lnTo>
                    <a:pt x="2869" y="17"/>
                  </a:lnTo>
                  <a:lnTo>
                    <a:pt x="2869" y="19"/>
                  </a:lnTo>
                  <a:lnTo>
                    <a:pt x="2870" y="19"/>
                  </a:lnTo>
                  <a:lnTo>
                    <a:pt x="2872" y="19"/>
                  </a:lnTo>
                  <a:lnTo>
                    <a:pt x="2872" y="19"/>
                  </a:lnTo>
                  <a:lnTo>
                    <a:pt x="2872" y="19"/>
                  </a:lnTo>
                  <a:lnTo>
                    <a:pt x="2872" y="19"/>
                  </a:lnTo>
                  <a:lnTo>
                    <a:pt x="2872" y="17"/>
                  </a:lnTo>
                  <a:lnTo>
                    <a:pt x="2872" y="17"/>
                  </a:lnTo>
                  <a:lnTo>
                    <a:pt x="2874" y="16"/>
                  </a:lnTo>
                  <a:lnTo>
                    <a:pt x="2872" y="16"/>
                  </a:lnTo>
                  <a:lnTo>
                    <a:pt x="2872" y="14"/>
                  </a:lnTo>
                  <a:lnTo>
                    <a:pt x="2872" y="14"/>
                  </a:lnTo>
                  <a:lnTo>
                    <a:pt x="2874" y="14"/>
                  </a:lnTo>
                  <a:lnTo>
                    <a:pt x="2874" y="14"/>
                  </a:lnTo>
                  <a:lnTo>
                    <a:pt x="2874" y="12"/>
                  </a:lnTo>
                  <a:lnTo>
                    <a:pt x="2872" y="11"/>
                  </a:lnTo>
                  <a:lnTo>
                    <a:pt x="2872" y="11"/>
                  </a:lnTo>
                  <a:lnTo>
                    <a:pt x="2870" y="9"/>
                  </a:lnTo>
                  <a:lnTo>
                    <a:pt x="2870" y="9"/>
                  </a:lnTo>
                  <a:lnTo>
                    <a:pt x="2870" y="9"/>
                  </a:lnTo>
                  <a:lnTo>
                    <a:pt x="2872" y="9"/>
                  </a:lnTo>
                  <a:lnTo>
                    <a:pt x="2872" y="9"/>
                  </a:lnTo>
                  <a:lnTo>
                    <a:pt x="2872" y="11"/>
                  </a:lnTo>
                  <a:lnTo>
                    <a:pt x="2874" y="12"/>
                  </a:lnTo>
                  <a:lnTo>
                    <a:pt x="2874" y="12"/>
                  </a:lnTo>
                  <a:lnTo>
                    <a:pt x="2875" y="14"/>
                  </a:lnTo>
                  <a:lnTo>
                    <a:pt x="2875" y="14"/>
                  </a:lnTo>
                  <a:lnTo>
                    <a:pt x="2875" y="16"/>
                  </a:lnTo>
                  <a:lnTo>
                    <a:pt x="2875" y="16"/>
                  </a:lnTo>
                  <a:lnTo>
                    <a:pt x="2875" y="17"/>
                  </a:lnTo>
                  <a:lnTo>
                    <a:pt x="2877" y="17"/>
                  </a:lnTo>
                  <a:lnTo>
                    <a:pt x="2877" y="19"/>
                  </a:lnTo>
                  <a:lnTo>
                    <a:pt x="2877" y="19"/>
                  </a:lnTo>
                  <a:lnTo>
                    <a:pt x="2878" y="20"/>
                  </a:lnTo>
                  <a:lnTo>
                    <a:pt x="2878" y="20"/>
                  </a:lnTo>
                  <a:lnTo>
                    <a:pt x="2880" y="20"/>
                  </a:lnTo>
                  <a:lnTo>
                    <a:pt x="2880" y="20"/>
                  </a:lnTo>
                  <a:lnTo>
                    <a:pt x="2880" y="20"/>
                  </a:lnTo>
                  <a:lnTo>
                    <a:pt x="2880" y="19"/>
                  </a:lnTo>
                  <a:lnTo>
                    <a:pt x="2880" y="19"/>
                  </a:lnTo>
                  <a:lnTo>
                    <a:pt x="2880" y="17"/>
                  </a:lnTo>
                  <a:lnTo>
                    <a:pt x="2878" y="17"/>
                  </a:lnTo>
                  <a:lnTo>
                    <a:pt x="2878" y="17"/>
                  </a:lnTo>
                  <a:lnTo>
                    <a:pt x="2880" y="17"/>
                  </a:lnTo>
                  <a:lnTo>
                    <a:pt x="2880" y="17"/>
                  </a:lnTo>
                  <a:lnTo>
                    <a:pt x="2881" y="19"/>
                  </a:lnTo>
                  <a:lnTo>
                    <a:pt x="2883" y="19"/>
                  </a:lnTo>
                  <a:lnTo>
                    <a:pt x="2883" y="19"/>
                  </a:lnTo>
                  <a:lnTo>
                    <a:pt x="2885" y="17"/>
                  </a:lnTo>
                  <a:lnTo>
                    <a:pt x="2885" y="17"/>
                  </a:lnTo>
                  <a:lnTo>
                    <a:pt x="2886" y="16"/>
                  </a:lnTo>
                  <a:lnTo>
                    <a:pt x="2886" y="16"/>
                  </a:lnTo>
                  <a:lnTo>
                    <a:pt x="2886" y="16"/>
                  </a:lnTo>
                  <a:lnTo>
                    <a:pt x="2886" y="14"/>
                  </a:lnTo>
                  <a:lnTo>
                    <a:pt x="2886" y="14"/>
                  </a:lnTo>
                  <a:lnTo>
                    <a:pt x="2885" y="12"/>
                  </a:lnTo>
                  <a:lnTo>
                    <a:pt x="2885" y="11"/>
                  </a:lnTo>
                  <a:lnTo>
                    <a:pt x="2883" y="9"/>
                  </a:lnTo>
                  <a:lnTo>
                    <a:pt x="2881" y="9"/>
                  </a:lnTo>
                  <a:lnTo>
                    <a:pt x="2881" y="9"/>
                  </a:lnTo>
                  <a:lnTo>
                    <a:pt x="2880" y="9"/>
                  </a:lnTo>
                  <a:lnTo>
                    <a:pt x="2880" y="9"/>
                  </a:lnTo>
                  <a:lnTo>
                    <a:pt x="2878" y="8"/>
                  </a:lnTo>
                  <a:lnTo>
                    <a:pt x="2877" y="8"/>
                  </a:lnTo>
                  <a:lnTo>
                    <a:pt x="2877" y="8"/>
                  </a:lnTo>
                  <a:lnTo>
                    <a:pt x="2875" y="8"/>
                  </a:lnTo>
                  <a:lnTo>
                    <a:pt x="2875" y="8"/>
                  </a:lnTo>
                  <a:lnTo>
                    <a:pt x="2875" y="8"/>
                  </a:lnTo>
                  <a:lnTo>
                    <a:pt x="2874" y="8"/>
                  </a:lnTo>
                  <a:lnTo>
                    <a:pt x="2874" y="8"/>
                  </a:lnTo>
                  <a:lnTo>
                    <a:pt x="2874" y="6"/>
                  </a:lnTo>
                  <a:lnTo>
                    <a:pt x="2872" y="6"/>
                  </a:lnTo>
                  <a:lnTo>
                    <a:pt x="2872" y="5"/>
                  </a:lnTo>
                  <a:lnTo>
                    <a:pt x="2870" y="3"/>
                  </a:lnTo>
                  <a:lnTo>
                    <a:pt x="2870" y="1"/>
                  </a:lnTo>
                  <a:lnTo>
                    <a:pt x="2870" y="1"/>
                  </a:lnTo>
                  <a:lnTo>
                    <a:pt x="2870" y="1"/>
                  </a:lnTo>
                  <a:close/>
                  <a:moveTo>
                    <a:pt x="781" y="0"/>
                  </a:moveTo>
                  <a:lnTo>
                    <a:pt x="783" y="0"/>
                  </a:lnTo>
                  <a:lnTo>
                    <a:pt x="783" y="1"/>
                  </a:lnTo>
                  <a:lnTo>
                    <a:pt x="786" y="1"/>
                  </a:lnTo>
                  <a:lnTo>
                    <a:pt x="787" y="1"/>
                  </a:lnTo>
                  <a:lnTo>
                    <a:pt x="790" y="1"/>
                  </a:lnTo>
                  <a:lnTo>
                    <a:pt x="794" y="3"/>
                  </a:lnTo>
                  <a:lnTo>
                    <a:pt x="795" y="3"/>
                  </a:lnTo>
                  <a:lnTo>
                    <a:pt x="795" y="3"/>
                  </a:lnTo>
                  <a:lnTo>
                    <a:pt x="797" y="5"/>
                  </a:lnTo>
                  <a:lnTo>
                    <a:pt x="797" y="5"/>
                  </a:lnTo>
                  <a:lnTo>
                    <a:pt x="797" y="5"/>
                  </a:lnTo>
                  <a:lnTo>
                    <a:pt x="797" y="5"/>
                  </a:lnTo>
                  <a:lnTo>
                    <a:pt x="797" y="6"/>
                  </a:lnTo>
                  <a:lnTo>
                    <a:pt x="795" y="6"/>
                  </a:lnTo>
                  <a:lnTo>
                    <a:pt x="792" y="8"/>
                  </a:lnTo>
                  <a:lnTo>
                    <a:pt x="792" y="8"/>
                  </a:lnTo>
                  <a:lnTo>
                    <a:pt x="792" y="6"/>
                  </a:lnTo>
                  <a:lnTo>
                    <a:pt x="792" y="6"/>
                  </a:lnTo>
                  <a:lnTo>
                    <a:pt x="790" y="5"/>
                  </a:lnTo>
                  <a:lnTo>
                    <a:pt x="786" y="5"/>
                  </a:lnTo>
                  <a:lnTo>
                    <a:pt x="786" y="3"/>
                  </a:lnTo>
                  <a:lnTo>
                    <a:pt x="783" y="3"/>
                  </a:lnTo>
                  <a:lnTo>
                    <a:pt x="778" y="3"/>
                  </a:lnTo>
                  <a:lnTo>
                    <a:pt x="775" y="3"/>
                  </a:lnTo>
                  <a:lnTo>
                    <a:pt x="775" y="3"/>
                  </a:lnTo>
                  <a:lnTo>
                    <a:pt x="773" y="3"/>
                  </a:lnTo>
                  <a:lnTo>
                    <a:pt x="772" y="3"/>
                  </a:lnTo>
                  <a:lnTo>
                    <a:pt x="772" y="3"/>
                  </a:lnTo>
                  <a:lnTo>
                    <a:pt x="770" y="5"/>
                  </a:lnTo>
                  <a:lnTo>
                    <a:pt x="767" y="5"/>
                  </a:lnTo>
                  <a:lnTo>
                    <a:pt x="764" y="6"/>
                  </a:lnTo>
                  <a:lnTo>
                    <a:pt x="762" y="8"/>
                  </a:lnTo>
                  <a:lnTo>
                    <a:pt x="764" y="8"/>
                  </a:lnTo>
                  <a:lnTo>
                    <a:pt x="770" y="6"/>
                  </a:lnTo>
                  <a:lnTo>
                    <a:pt x="773" y="6"/>
                  </a:lnTo>
                  <a:lnTo>
                    <a:pt x="775" y="6"/>
                  </a:lnTo>
                  <a:lnTo>
                    <a:pt x="776" y="6"/>
                  </a:lnTo>
                  <a:lnTo>
                    <a:pt x="784" y="6"/>
                  </a:lnTo>
                  <a:lnTo>
                    <a:pt x="784" y="6"/>
                  </a:lnTo>
                  <a:lnTo>
                    <a:pt x="786" y="8"/>
                  </a:lnTo>
                  <a:lnTo>
                    <a:pt x="784" y="8"/>
                  </a:lnTo>
                  <a:lnTo>
                    <a:pt x="783" y="9"/>
                  </a:lnTo>
                  <a:lnTo>
                    <a:pt x="779" y="9"/>
                  </a:lnTo>
                  <a:lnTo>
                    <a:pt x="779" y="9"/>
                  </a:lnTo>
                  <a:lnTo>
                    <a:pt x="778" y="9"/>
                  </a:lnTo>
                  <a:lnTo>
                    <a:pt x="776" y="9"/>
                  </a:lnTo>
                  <a:lnTo>
                    <a:pt x="775" y="9"/>
                  </a:lnTo>
                  <a:lnTo>
                    <a:pt x="773" y="9"/>
                  </a:lnTo>
                  <a:lnTo>
                    <a:pt x="770" y="9"/>
                  </a:lnTo>
                  <a:lnTo>
                    <a:pt x="770" y="9"/>
                  </a:lnTo>
                  <a:lnTo>
                    <a:pt x="772" y="9"/>
                  </a:lnTo>
                  <a:lnTo>
                    <a:pt x="772" y="11"/>
                  </a:lnTo>
                  <a:lnTo>
                    <a:pt x="772" y="12"/>
                  </a:lnTo>
                  <a:lnTo>
                    <a:pt x="772" y="12"/>
                  </a:lnTo>
                  <a:lnTo>
                    <a:pt x="770" y="12"/>
                  </a:lnTo>
                  <a:lnTo>
                    <a:pt x="768" y="12"/>
                  </a:lnTo>
                  <a:lnTo>
                    <a:pt x="767" y="12"/>
                  </a:lnTo>
                  <a:lnTo>
                    <a:pt x="765" y="14"/>
                  </a:lnTo>
                  <a:lnTo>
                    <a:pt x="764" y="16"/>
                  </a:lnTo>
                  <a:lnTo>
                    <a:pt x="762" y="16"/>
                  </a:lnTo>
                  <a:lnTo>
                    <a:pt x="762" y="16"/>
                  </a:lnTo>
                  <a:lnTo>
                    <a:pt x="762" y="17"/>
                  </a:lnTo>
                  <a:lnTo>
                    <a:pt x="762" y="17"/>
                  </a:lnTo>
                  <a:lnTo>
                    <a:pt x="759" y="19"/>
                  </a:lnTo>
                  <a:lnTo>
                    <a:pt x="759" y="19"/>
                  </a:lnTo>
                  <a:lnTo>
                    <a:pt x="757" y="20"/>
                  </a:lnTo>
                  <a:lnTo>
                    <a:pt x="757" y="20"/>
                  </a:lnTo>
                  <a:lnTo>
                    <a:pt x="761" y="20"/>
                  </a:lnTo>
                  <a:lnTo>
                    <a:pt x="761" y="20"/>
                  </a:lnTo>
                  <a:lnTo>
                    <a:pt x="759" y="23"/>
                  </a:lnTo>
                  <a:lnTo>
                    <a:pt x="754" y="25"/>
                  </a:lnTo>
                  <a:lnTo>
                    <a:pt x="751" y="28"/>
                  </a:lnTo>
                  <a:lnTo>
                    <a:pt x="749" y="30"/>
                  </a:lnTo>
                  <a:lnTo>
                    <a:pt x="749" y="30"/>
                  </a:lnTo>
                  <a:lnTo>
                    <a:pt x="748" y="31"/>
                  </a:lnTo>
                  <a:lnTo>
                    <a:pt x="743" y="33"/>
                  </a:lnTo>
                  <a:lnTo>
                    <a:pt x="740" y="34"/>
                  </a:lnTo>
                  <a:lnTo>
                    <a:pt x="738" y="34"/>
                  </a:lnTo>
                  <a:lnTo>
                    <a:pt x="738" y="34"/>
                  </a:lnTo>
                  <a:lnTo>
                    <a:pt x="738" y="34"/>
                  </a:lnTo>
                  <a:lnTo>
                    <a:pt x="738" y="34"/>
                  </a:lnTo>
                  <a:lnTo>
                    <a:pt x="737" y="33"/>
                  </a:lnTo>
                  <a:lnTo>
                    <a:pt x="735" y="33"/>
                  </a:lnTo>
                  <a:lnTo>
                    <a:pt x="734" y="34"/>
                  </a:lnTo>
                  <a:lnTo>
                    <a:pt x="732" y="34"/>
                  </a:lnTo>
                  <a:lnTo>
                    <a:pt x="731" y="36"/>
                  </a:lnTo>
                  <a:lnTo>
                    <a:pt x="729" y="36"/>
                  </a:lnTo>
                  <a:lnTo>
                    <a:pt x="729" y="38"/>
                  </a:lnTo>
                  <a:lnTo>
                    <a:pt x="727" y="38"/>
                  </a:lnTo>
                  <a:lnTo>
                    <a:pt x="727" y="38"/>
                  </a:lnTo>
                  <a:lnTo>
                    <a:pt x="729" y="39"/>
                  </a:lnTo>
                  <a:lnTo>
                    <a:pt x="729" y="39"/>
                  </a:lnTo>
                  <a:lnTo>
                    <a:pt x="727" y="39"/>
                  </a:lnTo>
                  <a:lnTo>
                    <a:pt x="727" y="41"/>
                  </a:lnTo>
                  <a:lnTo>
                    <a:pt x="729" y="41"/>
                  </a:lnTo>
                  <a:lnTo>
                    <a:pt x="729" y="41"/>
                  </a:lnTo>
                  <a:lnTo>
                    <a:pt x="729" y="41"/>
                  </a:lnTo>
                  <a:lnTo>
                    <a:pt x="729" y="42"/>
                  </a:lnTo>
                  <a:lnTo>
                    <a:pt x="727" y="42"/>
                  </a:lnTo>
                  <a:lnTo>
                    <a:pt x="726" y="44"/>
                  </a:lnTo>
                  <a:lnTo>
                    <a:pt x="724" y="44"/>
                  </a:lnTo>
                  <a:lnTo>
                    <a:pt x="723" y="44"/>
                  </a:lnTo>
                  <a:lnTo>
                    <a:pt x="721" y="44"/>
                  </a:lnTo>
                  <a:lnTo>
                    <a:pt x="720" y="44"/>
                  </a:lnTo>
                  <a:lnTo>
                    <a:pt x="715" y="46"/>
                  </a:lnTo>
                  <a:lnTo>
                    <a:pt x="713" y="46"/>
                  </a:lnTo>
                  <a:lnTo>
                    <a:pt x="713" y="46"/>
                  </a:lnTo>
                  <a:lnTo>
                    <a:pt x="710" y="46"/>
                  </a:lnTo>
                  <a:lnTo>
                    <a:pt x="704" y="47"/>
                  </a:lnTo>
                  <a:lnTo>
                    <a:pt x="702" y="47"/>
                  </a:lnTo>
                  <a:lnTo>
                    <a:pt x="699" y="47"/>
                  </a:lnTo>
                  <a:lnTo>
                    <a:pt x="696" y="47"/>
                  </a:lnTo>
                  <a:lnTo>
                    <a:pt x="694" y="47"/>
                  </a:lnTo>
                  <a:lnTo>
                    <a:pt x="688" y="46"/>
                  </a:lnTo>
                  <a:lnTo>
                    <a:pt x="688" y="44"/>
                  </a:lnTo>
                  <a:lnTo>
                    <a:pt x="688" y="42"/>
                  </a:lnTo>
                  <a:lnTo>
                    <a:pt x="686" y="44"/>
                  </a:lnTo>
                  <a:lnTo>
                    <a:pt x="685" y="44"/>
                  </a:lnTo>
                  <a:lnTo>
                    <a:pt x="685" y="42"/>
                  </a:lnTo>
                  <a:lnTo>
                    <a:pt x="679" y="42"/>
                  </a:lnTo>
                  <a:lnTo>
                    <a:pt x="677" y="42"/>
                  </a:lnTo>
                  <a:lnTo>
                    <a:pt x="677" y="42"/>
                  </a:lnTo>
                  <a:lnTo>
                    <a:pt x="674" y="39"/>
                  </a:lnTo>
                  <a:lnTo>
                    <a:pt x="674" y="39"/>
                  </a:lnTo>
                  <a:lnTo>
                    <a:pt x="672" y="38"/>
                  </a:lnTo>
                  <a:lnTo>
                    <a:pt x="671" y="38"/>
                  </a:lnTo>
                  <a:lnTo>
                    <a:pt x="671" y="38"/>
                  </a:lnTo>
                  <a:lnTo>
                    <a:pt x="671" y="38"/>
                  </a:lnTo>
                  <a:lnTo>
                    <a:pt x="674" y="38"/>
                  </a:lnTo>
                  <a:lnTo>
                    <a:pt x="677" y="39"/>
                  </a:lnTo>
                  <a:lnTo>
                    <a:pt x="680" y="41"/>
                  </a:lnTo>
                  <a:lnTo>
                    <a:pt x="680" y="41"/>
                  </a:lnTo>
                  <a:lnTo>
                    <a:pt x="683" y="39"/>
                  </a:lnTo>
                  <a:lnTo>
                    <a:pt x="685" y="39"/>
                  </a:lnTo>
                  <a:lnTo>
                    <a:pt x="685" y="39"/>
                  </a:lnTo>
                  <a:lnTo>
                    <a:pt x="683" y="38"/>
                  </a:lnTo>
                  <a:lnTo>
                    <a:pt x="683" y="36"/>
                  </a:lnTo>
                  <a:lnTo>
                    <a:pt x="683" y="36"/>
                  </a:lnTo>
                  <a:lnTo>
                    <a:pt x="686" y="36"/>
                  </a:lnTo>
                  <a:lnTo>
                    <a:pt x="688" y="38"/>
                  </a:lnTo>
                  <a:lnTo>
                    <a:pt x="688" y="38"/>
                  </a:lnTo>
                  <a:lnTo>
                    <a:pt x="690" y="38"/>
                  </a:lnTo>
                  <a:lnTo>
                    <a:pt x="693" y="38"/>
                  </a:lnTo>
                  <a:lnTo>
                    <a:pt x="693" y="39"/>
                  </a:lnTo>
                  <a:lnTo>
                    <a:pt x="696" y="39"/>
                  </a:lnTo>
                  <a:lnTo>
                    <a:pt x="696" y="39"/>
                  </a:lnTo>
                  <a:lnTo>
                    <a:pt x="696" y="39"/>
                  </a:lnTo>
                  <a:lnTo>
                    <a:pt x="694" y="39"/>
                  </a:lnTo>
                  <a:lnTo>
                    <a:pt x="696" y="38"/>
                  </a:lnTo>
                  <a:lnTo>
                    <a:pt x="697" y="38"/>
                  </a:lnTo>
                  <a:lnTo>
                    <a:pt x="697" y="38"/>
                  </a:lnTo>
                  <a:lnTo>
                    <a:pt x="696" y="36"/>
                  </a:lnTo>
                  <a:lnTo>
                    <a:pt x="694" y="36"/>
                  </a:lnTo>
                  <a:lnTo>
                    <a:pt x="694" y="36"/>
                  </a:lnTo>
                  <a:lnTo>
                    <a:pt x="696" y="34"/>
                  </a:lnTo>
                  <a:lnTo>
                    <a:pt x="696" y="34"/>
                  </a:lnTo>
                  <a:lnTo>
                    <a:pt x="696" y="34"/>
                  </a:lnTo>
                  <a:lnTo>
                    <a:pt x="697" y="34"/>
                  </a:lnTo>
                  <a:lnTo>
                    <a:pt x="699" y="34"/>
                  </a:lnTo>
                  <a:lnTo>
                    <a:pt x="699" y="34"/>
                  </a:lnTo>
                  <a:lnTo>
                    <a:pt x="699" y="33"/>
                  </a:lnTo>
                  <a:lnTo>
                    <a:pt x="699" y="33"/>
                  </a:lnTo>
                  <a:lnTo>
                    <a:pt x="699" y="33"/>
                  </a:lnTo>
                  <a:lnTo>
                    <a:pt x="699" y="31"/>
                  </a:lnTo>
                  <a:lnTo>
                    <a:pt x="699" y="30"/>
                  </a:lnTo>
                  <a:lnTo>
                    <a:pt x="699" y="30"/>
                  </a:lnTo>
                  <a:lnTo>
                    <a:pt x="701" y="28"/>
                  </a:lnTo>
                  <a:lnTo>
                    <a:pt x="701" y="28"/>
                  </a:lnTo>
                  <a:lnTo>
                    <a:pt x="701" y="27"/>
                  </a:lnTo>
                  <a:lnTo>
                    <a:pt x="702" y="27"/>
                  </a:lnTo>
                  <a:lnTo>
                    <a:pt x="704" y="27"/>
                  </a:lnTo>
                  <a:lnTo>
                    <a:pt x="707" y="27"/>
                  </a:lnTo>
                  <a:lnTo>
                    <a:pt x="707" y="27"/>
                  </a:lnTo>
                  <a:lnTo>
                    <a:pt x="707" y="27"/>
                  </a:lnTo>
                  <a:lnTo>
                    <a:pt x="707" y="28"/>
                  </a:lnTo>
                  <a:lnTo>
                    <a:pt x="710" y="27"/>
                  </a:lnTo>
                  <a:lnTo>
                    <a:pt x="712" y="27"/>
                  </a:lnTo>
                  <a:lnTo>
                    <a:pt x="713" y="25"/>
                  </a:lnTo>
                  <a:lnTo>
                    <a:pt x="715" y="25"/>
                  </a:lnTo>
                  <a:lnTo>
                    <a:pt x="715" y="25"/>
                  </a:lnTo>
                  <a:lnTo>
                    <a:pt x="715" y="23"/>
                  </a:lnTo>
                  <a:lnTo>
                    <a:pt x="715" y="23"/>
                  </a:lnTo>
                  <a:lnTo>
                    <a:pt x="713" y="23"/>
                  </a:lnTo>
                  <a:lnTo>
                    <a:pt x="713" y="22"/>
                  </a:lnTo>
                  <a:lnTo>
                    <a:pt x="713" y="22"/>
                  </a:lnTo>
                  <a:lnTo>
                    <a:pt x="712" y="20"/>
                  </a:lnTo>
                  <a:lnTo>
                    <a:pt x="710" y="20"/>
                  </a:lnTo>
                  <a:lnTo>
                    <a:pt x="708" y="19"/>
                  </a:lnTo>
                  <a:lnTo>
                    <a:pt x="708" y="19"/>
                  </a:lnTo>
                  <a:lnTo>
                    <a:pt x="708" y="19"/>
                  </a:lnTo>
                  <a:lnTo>
                    <a:pt x="708" y="19"/>
                  </a:lnTo>
                  <a:lnTo>
                    <a:pt x="708" y="17"/>
                  </a:lnTo>
                  <a:lnTo>
                    <a:pt x="707" y="16"/>
                  </a:lnTo>
                  <a:lnTo>
                    <a:pt x="707" y="16"/>
                  </a:lnTo>
                  <a:lnTo>
                    <a:pt x="705" y="16"/>
                  </a:lnTo>
                  <a:lnTo>
                    <a:pt x="705" y="16"/>
                  </a:lnTo>
                  <a:lnTo>
                    <a:pt x="705" y="16"/>
                  </a:lnTo>
                  <a:lnTo>
                    <a:pt x="705" y="14"/>
                  </a:lnTo>
                  <a:lnTo>
                    <a:pt x="705" y="14"/>
                  </a:lnTo>
                  <a:lnTo>
                    <a:pt x="705" y="14"/>
                  </a:lnTo>
                  <a:lnTo>
                    <a:pt x="705" y="12"/>
                  </a:lnTo>
                  <a:lnTo>
                    <a:pt x="705" y="12"/>
                  </a:lnTo>
                  <a:lnTo>
                    <a:pt x="705" y="11"/>
                  </a:lnTo>
                  <a:lnTo>
                    <a:pt x="705" y="11"/>
                  </a:lnTo>
                  <a:lnTo>
                    <a:pt x="704" y="11"/>
                  </a:lnTo>
                  <a:lnTo>
                    <a:pt x="699" y="11"/>
                  </a:lnTo>
                  <a:lnTo>
                    <a:pt x="699" y="9"/>
                  </a:lnTo>
                  <a:lnTo>
                    <a:pt x="697" y="9"/>
                  </a:lnTo>
                  <a:lnTo>
                    <a:pt x="697" y="8"/>
                  </a:lnTo>
                  <a:lnTo>
                    <a:pt x="697" y="8"/>
                  </a:lnTo>
                  <a:lnTo>
                    <a:pt x="694" y="6"/>
                  </a:lnTo>
                  <a:lnTo>
                    <a:pt x="694" y="5"/>
                  </a:lnTo>
                  <a:lnTo>
                    <a:pt x="694" y="5"/>
                  </a:lnTo>
                  <a:lnTo>
                    <a:pt x="696" y="5"/>
                  </a:lnTo>
                  <a:lnTo>
                    <a:pt x="699" y="6"/>
                  </a:lnTo>
                  <a:lnTo>
                    <a:pt x="699" y="6"/>
                  </a:lnTo>
                  <a:lnTo>
                    <a:pt x="699" y="6"/>
                  </a:lnTo>
                  <a:lnTo>
                    <a:pt x="699" y="6"/>
                  </a:lnTo>
                  <a:lnTo>
                    <a:pt x="699" y="6"/>
                  </a:lnTo>
                  <a:lnTo>
                    <a:pt x="705" y="8"/>
                  </a:lnTo>
                  <a:lnTo>
                    <a:pt x="705" y="8"/>
                  </a:lnTo>
                  <a:lnTo>
                    <a:pt x="707" y="9"/>
                  </a:lnTo>
                  <a:lnTo>
                    <a:pt x="707" y="9"/>
                  </a:lnTo>
                  <a:lnTo>
                    <a:pt x="707" y="9"/>
                  </a:lnTo>
                  <a:lnTo>
                    <a:pt x="708" y="11"/>
                  </a:lnTo>
                  <a:lnTo>
                    <a:pt x="710" y="11"/>
                  </a:lnTo>
                  <a:lnTo>
                    <a:pt x="713" y="12"/>
                  </a:lnTo>
                  <a:lnTo>
                    <a:pt x="713" y="12"/>
                  </a:lnTo>
                  <a:lnTo>
                    <a:pt x="715" y="14"/>
                  </a:lnTo>
                  <a:lnTo>
                    <a:pt x="718" y="14"/>
                  </a:lnTo>
                  <a:lnTo>
                    <a:pt x="718" y="12"/>
                  </a:lnTo>
                  <a:lnTo>
                    <a:pt x="718" y="12"/>
                  </a:lnTo>
                  <a:lnTo>
                    <a:pt x="720" y="12"/>
                  </a:lnTo>
                  <a:lnTo>
                    <a:pt x="720" y="12"/>
                  </a:lnTo>
                  <a:lnTo>
                    <a:pt x="721" y="12"/>
                  </a:lnTo>
                  <a:lnTo>
                    <a:pt x="721" y="14"/>
                  </a:lnTo>
                  <a:lnTo>
                    <a:pt x="720" y="14"/>
                  </a:lnTo>
                  <a:lnTo>
                    <a:pt x="721" y="14"/>
                  </a:lnTo>
                  <a:lnTo>
                    <a:pt x="721" y="16"/>
                  </a:lnTo>
                  <a:lnTo>
                    <a:pt x="721" y="16"/>
                  </a:lnTo>
                  <a:lnTo>
                    <a:pt x="723" y="16"/>
                  </a:lnTo>
                  <a:lnTo>
                    <a:pt x="723" y="16"/>
                  </a:lnTo>
                  <a:lnTo>
                    <a:pt x="726" y="17"/>
                  </a:lnTo>
                  <a:lnTo>
                    <a:pt x="726" y="17"/>
                  </a:lnTo>
                  <a:lnTo>
                    <a:pt x="727" y="19"/>
                  </a:lnTo>
                  <a:lnTo>
                    <a:pt x="731" y="22"/>
                  </a:lnTo>
                  <a:lnTo>
                    <a:pt x="731" y="22"/>
                  </a:lnTo>
                  <a:lnTo>
                    <a:pt x="734" y="22"/>
                  </a:lnTo>
                  <a:lnTo>
                    <a:pt x="737" y="20"/>
                  </a:lnTo>
                  <a:lnTo>
                    <a:pt x="738" y="22"/>
                  </a:lnTo>
                  <a:lnTo>
                    <a:pt x="738" y="20"/>
                  </a:lnTo>
                  <a:lnTo>
                    <a:pt x="740" y="20"/>
                  </a:lnTo>
                  <a:lnTo>
                    <a:pt x="740" y="20"/>
                  </a:lnTo>
                  <a:lnTo>
                    <a:pt x="740" y="20"/>
                  </a:lnTo>
                  <a:lnTo>
                    <a:pt x="745" y="20"/>
                  </a:lnTo>
                  <a:lnTo>
                    <a:pt x="748" y="19"/>
                  </a:lnTo>
                  <a:lnTo>
                    <a:pt x="751" y="17"/>
                  </a:lnTo>
                  <a:lnTo>
                    <a:pt x="753" y="16"/>
                  </a:lnTo>
                  <a:lnTo>
                    <a:pt x="756" y="14"/>
                  </a:lnTo>
                  <a:lnTo>
                    <a:pt x="757" y="12"/>
                  </a:lnTo>
                  <a:lnTo>
                    <a:pt x="757" y="11"/>
                  </a:lnTo>
                  <a:lnTo>
                    <a:pt x="759" y="9"/>
                  </a:lnTo>
                  <a:lnTo>
                    <a:pt x="759" y="9"/>
                  </a:lnTo>
                  <a:lnTo>
                    <a:pt x="759" y="8"/>
                  </a:lnTo>
                  <a:lnTo>
                    <a:pt x="761" y="6"/>
                  </a:lnTo>
                  <a:lnTo>
                    <a:pt x="762" y="6"/>
                  </a:lnTo>
                  <a:lnTo>
                    <a:pt x="764" y="5"/>
                  </a:lnTo>
                  <a:lnTo>
                    <a:pt x="765" y="3"/>
                  </a:lnTo>
                  <a:lnTo>
                    <a:pt x="772" y="1"/>
                  </a:lnTo>
                  <a:lnTo>
                    <a:pt x="775" y="0"/>
                  </a:lnTo>
                  <a:lnTo>
                    <a:pt x="781"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60" name="Freeform 357">
              <a:extLst>
                <a:ext uri="{FF2B5EF4-FFF2-40B4-BE49-F238E27FC236}">
                  <a16:creationId xmlns:a16="http://schemas.microsoft.com/office/drawing/2014/main" id="{4B436A41-19A8-FC68-DDB2-89E19A30A6B9}"/>
                </a:ext>
              </a:extLst>
            </p:cNvPr>
            <p:cNvSpPr>
              <a:spLocks noEditPoints="1"/>
            </p:cNvSpPr>
            <p:nvPr/>
          </p:nvSpPr>
          <p:spPr bwMode="auto">
            <a:xfrm>
              <a:off x="1090761" y="2217201"/>
              <a:ext cx="9597966" cy="233907"/>
            </a:xfrm>
            <a:custGeom>
              <a:avLst/>
              <a:gdLst>
                <a:gd name="T0" fmla="*/ 990 w 4924"/>
                <a:gd name="T1" fmla="*/ 87 h 120"/>
                <a:gd name="T2" fmla="*/ 974 w 4924"/>
                <a:gd name="T3" fmla="*/ 79 h 120"/>
                <a:gd name="T4" fmla="*/ 2841 w 4924"/>
                <a:gd name="T5" fmla="*/ 76 h 120"/>
                <a:gd name="T6" fmla="*/ 957 w 4924"/>
                <a:gd name="T7" fmla="*/ 79 h 120"/>
                <a:gd name="T8" fmla="*/ 2773 w 4924"/>
                <a:gd name="T9" fmla="*/ 82 h 120"/>
                <a:gd name="T10" fmla="*/ 2783 w 4924"/>
                <a:gd name="T11" fmla="*/ 81 h 120"/>
                <a:gd name="T12" fmla="*/ 2788 w 4924"/>
                <a:gd name="T13" fmla="*/ 84 h 120"/>
                <a:gd name="T14" fmla="*/ 2778 w 4924"/>
                <a:gd name="T15" fmla="*/ 85 h 120"/>
                <a:gd name="T16" fmla="*/ 2769 w 4924"/>
                <a:gd name="T17" fmla="*/ 99 h 120"/>
                <a:gd name="T18" fmla="*/ 2777 w 4924"/>
                <a:gd name="T19" fmla="*/ 114 h 120"/>
                <a:gd name="T20" fmla="*/ 2767 w 4924"/>
                <a:gd name="T21" fmla="*/ 118 h 120"/>
                <a:gd name="T22" fmla="*/ 2765 w 4924"/>
                <a:gd name="T23" fmla="*/ 103 h 120"/>
                <a:gd name="T24" fmla="*/ 2769 w 4924"/>
                <a:gd name="T25" fmla="*/ 84 h 120"/>
                <a:gd name="T26" fmla="*/ 2609 w 4924"/>
                <a:gd name="T27" fmla="*/ 71 h 120"/>
                <a:gd name="T28" fmla="*/ 2600 w 4924"/>
                <a:gd name="T29" fmla="*/ 68 h 120"/>
                <a:gd name="T30" fmla="*/ 2778 w 4924"/>
                <a:gd name="T31" fmla="*/ 70 h 120"/>
                <a:gd name="T32" fmla="*/ 2884 w 4924"/>
                <a:gd name="T33" fmla="*/ 63 h 120"/>
                <a:gd name="T34" fmla="*/ 932 w 4924"/>
                <a:gd name="T35" fmla="*/ 79 h 120"/>
                <a:gd name="T36" fmla="*/ 933 w 4924"/>
                <a:gd name="T37" fmla="*/ 66 h 120"/>
                <a:gd name="T38" fmla="*/ 689 w 4924"/>
                <a:gd name="T39" fmla="*/ 68 h 120"/>
                <a:gd name="T40" fmla="*/ 2832 w 4924"/>
                <a:gd name="T41" fmla="*/ 76 h 120"/>
                <a:gd name="T42" fmla="*/ 2799 w 4924"/>
                <a:gd name="T43" fmla="*/ 76 h 120"/>
                <a:gd name="T44" fmla="*/ 2811 w 4924"/>
                <a:gd name="T45" fmla="*/ 87 h 120"/>
                <a:gd name="T46" fmla="*/ 2808 w 4924"/>
                <a:gd name="T47" fmla="*/ 92 h 120"/>
                <a:gd name="T48" fmla="*/ 2821 w 4924"/>
                <a:gd name="T49" fmla="*/ 84 h 120"/>
                <a:gd name="T50" fmla="*/ 2830 w 4924"/>
                <a:gd name="T51" fmla="*/ 95 h 120"/>
                <a:gd name="T52" fmla="*/ 2814 w 4924"/>
                <a:gd name="T53" fmla="*/ 107 h 120"/>
                <a:gd name="T54" fmla="*/ 2803 w 4924"/>
                <a:gd name="T55" fmla="*/ 115 h 120"/>
                <a:gd name="T56" fmla="*/ 2799 w 4924"/>
                <a:gd name="T57" fmla="*/ 104 h 120"/>
                <a:gd name="T58" fmla="*/ 2808 w 4924"/>
                <a:gd name="T59" fmla="*/ 96 h 120"/>
                <a:gd name="T60" fmla="*/ 2797 w 4924"/>
                <a:gd name="T61" fmla="*/ 87 h 120"/>
                <a:gd name="T62" fmla="*/ 2789 w 4924"/>
                <a:gd name="T63" fmla="*/ 63 h 120"/>
                <a:gd name="T64" fmla="*/ 4002 w 4924"/>
                <a:gd name="T65" fmla="*/ 76 h 120"/>
                <a:gd name="T66" fmla="*/ 4017 w 4924"/>
                <a:gd name="T67" fmla="*/ 77 h 120"/>
                <a:gd name="T68" fmla="*/ 4011 w 4924"/>
                <a:gd name="T69" fmla="*/ 79 h 120"/>
                <a:gd name="T70" fmla="*/ 4006 w 4924"/>
                <a:gd name="T71" fmla="*/ 87 h 120"/>
                <a:gd name="T72" fmla="*/ 3983 w 4924"/>
                <a:gd name="T73" fmla="*/ 103 h 120"/>
                <a:gd name="T74" fmla="*/ 4000 w 4924"/>
                <a:gd name="T75" fmla="*/ 87 h 120"/>
                <a:gd name="T76" fmla="*/ 3988 w 4924"/>
                <a:gd name="T77" fmla="*/ 65 h 120"/>
                <a:gd name="T78" fmla="*/ 2587 w 4924"/>
                <a:gd name="T79" fmla="*/ 58 h 120"/>
                <a:gd name="T80" fmla="*/ 2901 w 4924"/>
                <a:gd name="T81" fmla="*/ 74 h 120"/>
                <a:gd name="T82" fmla="*/ 2847 w 4924"/>
                <a:gd name="T83" fmla="*/ 57 h 120"/>
                <a:gd name="T84" fmla="*/ 1036 w 4924"/>
                <a:gd name="T85" fmla="*/ 49 h 120"/>
                <a:gd name="T86" fmla="*/ 840 w 4924"/>
                <a:gd name="T87" fmla="*/ 51 h 120"/>
                <a:gd name="T88" fmla="*/ 828 w 4924"/>
                <a:gd name="T89" fmla="*/ 52 h 120"/>
                <a:gd name="T90" fmla="*/ 2799 w 4924"/>
                <a:gd name="T91" fmla="*/ 46 h 120"/>
                <a:gd name="T92" fmla="*/ 2859 w 4924"/>
                <a:gd name="T93" fmla="*/ 40 h 120"/>
                <a:gd name="T94" fmla="*/ 2620 w 4924"/>
                <a:gd name="T95" fmla="*/ 51 h 120"/>
                <a:gd name="T96" fmla="*/ 832 w 4924"/>
                <a:gd name="T97" fmla="*/ 38 h 120"/>
                <a:gd name="T98" fmla="*/ 821 w 4924"/>
                <a:gd name="T99" fmla="*/ 38 h 120"/>
                <a:gd name="T100" fmla="*/ 2592 w 4924"/>
                <a:gd name="T101" fmla="*/ 33 h 120"/>
                <a:gd name="T102" fmla="*/ 1015 w 4924"/>
                <a:gd name="T103" fmla="*/ 33 h 120"/>
                <a:gd name="T104" fmla="*/ 2849 w 4924"/>
                <a:gd name="T105" fmla="*/ 27 h 120"/>
                <a:gd name="T106" fmla="*/ 0 w 4924"/>
                <a:gd name="T107" fmla="*/ 25 h 120"/>
                <a:gd name="T108" fmla="*/ 682 w 4924"/>
                <a:gd name="T109" fmla="*/ 30 h 120"/>
                <a:gd name="T110" fmla="*/ 1376 w 4924"/>
                <a:gd name="T111" fmla="*/ 32 h 120"/>
                <a:gd name="T112" fmla="*/ 1362 w 4924"/>
                <a:gd name="T113" fmla="*/ 38 h 120"/>
                <a:gd name="T114" fmla="*/ 1364 w 4924"/>
                <a:gd name="T115" fmla="*/ 29 h 120"/>
                <a:gd name="T116" fmla="*/ 760 w 4924"/>
                <a:gd name="T117" fmla="*/ 21 h 120"/>
                <a:gd name="T118" fmla="*/ 749 w 4924"/>
                <a:gd name="T119" fmla="*/ 21 h 120"/>
                <a:gd name="T120" fmla="*/ 2859 w 4924"/>
                <a:gd name="T121" fmla="*/ 14 h 120"/>
                <a:gd name="T122" fmla="*/ 2871 w 4924"/>
                <a:gd name="T123" fmla="*/ 5 h 120"/>
                <a:gd name="T124" fmla="*/ 2657 w 4924"/>
                <a:gd name="T125" fmla="*/ 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924" h="120">
                  <a:moveTo>
                    <a:pt x="2802" y="76"/>
                  </a:moveTo>
                  <a:lnTo>
                    <a:pt x="2802" y="76"/>
                  </a:lnTo>
                  <a:lnTo>
                    <a:pt x="2802" y="76"/>
                  </a:lnTo>
                  <a:lnTo>
                    <a:pt x="2800" y="76"/>
                  </a:lnTo>
                  <a:lnTo>
                    <a:pt x="2800" y="77"/>
                  </a:lnTo>
                  <a:lnTo>
                    <a:pt x="2800" y="79"/>
                  </a:lnTo>
                  <a:lnTo>
                    <a:pt x="2803" y="81"/>
                  </a:lnTo>
                  <a:lnTo>
                    <a:pt x="2803" y="81"/>
                  </a:lnTo>
                  <a:lnTo>
                    <a:pt x="2803" y="81"/>
                  </a:lnTo>
                  <a:lnTo>
                    <a:pt x="2803" y="81"/>
                  </a:lnTo>
                  <a:lnTo>
                    <a:pt x="2803" y="79"/>
                  </a:lnTo>
                  <a:lnTo>
                    <a:pt x="2803" y="76"/>
                  </a:lnTo>
                  <a:lnTo>
                    <a:pt x="2803" y="76"/>
                  </a:lnTo>
                  <a:lnTo>
                    <a:pt x="2802" y="76"/>
                  </a:lnTo>
                  <a:close/>
                  <a:moveTo>
                    <a:pt x="987" y="76"/>
                  </a:moveTo>
                  <a:lnTo>
                    <a:pt x="987" y="76"/>
                  </a:lnTo>
                  <a:lnTo>
                    <a:pt x="987" y="77"/>
                  </a:lnTo>
                  <a:lnTo>
                    <a:pt x="987" y="77"/>
                  </a:lnTo>
                  <a:lnTo>
                    <a:pt x="985" y="79"/>
                  </a:lnTo>
                  <a:lnTo>
                    <a:pt x="987" y="79"/>
                  </a:lnTo>
                  <a:lnTo>
                    <a:pt x="987" y="81"/>
                  </a:lnTo>
                  <a:lnTo>
                    <a:pt x="987" y="82"/>
                  </a:lnTo>
                  <a:lnTo>
                    <a:pt x="987" y="82"/>
                  </a:lnTo>
                  <a:lnTo>
                    <a:pt x="987" y="84"/>
                  </a:lnTo>
                  <a:lnTo>
                    <a:pt x="988" y="84"/>
                  </a:lnTo>
                  <a:lnTo>
                    <a:pt x="988" y="85"/>
                  </a:lnTo>
                  <a:lnTo>
                    <a:pt x="988" y="85"/>
                  </a:lnTo>
                  <a:lnTo>
                    <a:pt x="990" y="87"/>
                  </a:lnTo>
                  <a:lnTo>
                    <a:pt x="990" y="87"/>
                  </a:lnTo>
                  <a:lnTo>
                    <a:pt x="990" y="87"/>
                  </a:lnTo>
                  <a:lnTo>
                    <a:pt x="990" y="87"/>
                  </a:lnTo>
                  <a:lnTo>
                    <a:pt x="990" y="87"/>
                  </a:lnTo>
                  <a:lnTo>
                    <a:pt x="990" y="87"/>
                  </a:lnTo>
                  <a:lnTo>
                    <a:pt x="992" y="87"/>
                  </a:lnTo>
                  <a:lnTo>
                    <a:pt x="992" y="87"/>
                  </a:lnTo>
                  <a:lnTo>
                    <a:pt x="992" y="87"/>
                  </a:lnTo>
                  <a:lnTo>
                    <a:pt x="990" y="88"/>
                  </a:lnTo>
                  <a:lnTo>
                    <a:pt x="988" y="88"/>
                  </a:lnTo>
                  <a:lnTo>
                    <a:pt x="988" y="87"/>
                  </a:lnTo>
                  <a:lnTo>
                    <a:pt x="987" y="87"/>
                  </a:lnTo>
                  <a:lnTo>
                    <a:pt x="985" y="87"/>
                  </a:lnTo>
                  <a:lnTo>
                    <a:pt x="984" y="87"/>
                  </a:lnTo>
                  <a:lnTo>
                    <a:pt x="984" y="87"/>
                  </a:lnTo>
                  <a:lnTo>
                    <a:pt x="984" y="87"/>
                  </a:lnTo>
                  <a:lnTo>
                    <a:pt x="982" y="87"/>
                  </a:lnTo>
                  <a:lnTo>
                    <a:pt x="982" y="87"/>
                  </a:lnTo>
                  <a:lnTo>
                    <a:pt x="982" y="87"/>
                  </a:lnTo>
                  <a:lnTo>
                    <a:pt x="980" y="87"/>
                  </a:lnTo>
                  <a:lnTo>
                    <a:pt x="980" y="85"/>
                  </a:lnTo>
                  <a:lnTo>
                    <a:pt x="980" y="85"/>
                  </a:lnTo>
                  <a:lnTo>
                    <a:pt x="982" y="85"/>
                  </a:lnTo>
                  <a:lnTo>
                    <a:pt x="980" y="85"/>
                  </a:lnTo>
                  <a:lnTo>
                    <a:pt x="980" y="84"/>
                  </a:lnTo>
                  <a:lnTo>
                    <a:pt x="979" y="82"/>
                  </a:lnTo>
                  <a:lnTo>
                    <a:pt x="977" y="82"/>
                  </a:lnTo>
                  <a:lnTo>
                    <a:pt x="977" y="82"/>
                  </a:lnTo>
                  <a:lnTo>
                    <a:pt x="976" y="84"/>
                  </a:lnTo>
                  <a:lnTo>
                    <a:pt x="976" y="84"/>
                  </a:lnTo>
                  <a:lnTo>
                    <a:pt x="976" y="82"/>
                  </a:lnTo>
                  <a:lnTo>
                    <a:pt x="976" y="82"/>
                  </a:lnTo>
                  <a:lnTo>
                    <a:pt x="976" y="81"/>
                  </a:lnTo>
                  <a:lnTo>
                    <a:pt x="976" y="81"/>
                  </a:lnTo>
                  <a:lnTo>
                    <a:pt x="974" y="79"/>
                  </a:lnTo>
                  <a:lnTo>
                    <a:pt x="974" y="79"/>
                  </a:lnTo>
                  <a:lnTo>
                    <a:pt x="974" y="79"/>
                  </a:lnTo>
                  <a:lnTo>
                    <a:pt x="976" y="79"/>
                  </a:lnTo>
                  <a:lnTo>
                    <a:pt x="976" y="79"/>
                  </a:lnTo>
                  <a:lnTo>
                    <a:pt x="977" y="79"/>
                  </a:lnTo>
                  <a:lnTo>
                    <a:pt x="977" y="79"/>
                  </a:lnTo>
                  <a:lnTo>
                    <a:pt x="979" y="79"/>
                  </a:lnTo>
                  <a:lnTo>
                    <a:pt x="979" y="79"/>
                  </a:lnTo>
                  <a:lnTo>
                    <a:pt x="979" y="79"/>
                  </a:lnTo>
                  <a:lnTo>
                    <a:pt x="979" y="79"/>
                  </a:lnTo>
                  <a:lnTo>
                    <a:pt x="980" y="79"/>
                  </a:lnTo>
                  <a:lnTo>
                    <a:pt x="982" y="77"/>
                  </a:lnTo>
                  <a:lnTo>
                    <a:pt x="984" y="77"/>
                  </a:lnTo>
                  <a:lnTo>
                    <a:pt x="985" y="77"/>
                  </a:lnTo>
                  <a:lnTo>
                    <a:pt x="985" y="77"/>
                  </a:lnTo>
                  <a:lnTo>
                    <a:pt x="985" y="76"/>
                  </a:lnTo>
                  <a:lnTo>
                    <a:pt x="987" y="76"/>
                  </a:lnTo>
                  <a:close/>
                  <a:moveTo>
                    <a:pt x="2843" y="74"/>
                  </a:moveTo>
                  <a:lnTo>
                    <a:pt x="2843" y="74"/>
                  </a:lnTo>
                  <a:lnTo>
                    <a:pt x="2844" y="76"/>
                  </a:lnTo>
                  <a:lnTo>
                    <a:pt x="2843" y="77"/>
                  </a:lnTo>
                  <a:lnTo>
                    <a:pt x="2841" y="79"/>
                  </a:lnTo>
                  <a:lnTo>
                    <a:pt x="2841" y="79"/>
                  </a:lnTo>
                  <a:lnTo>
                    <a:pt x="2841" y="81"/>
                  </a:lnTo>
                  <a:lnTo>
                    <a:pt x="2841" y="81"/>
                  </a:lnTo>
                  <a:lnTo>
                    <a:pt x="2841" y="81"/>
                  </a:lnTo>
                  <a:lnTo>
                    <a:pt x="2838" y="81"/>
                  </a:lnTo>
                  <a:lnTo>
                    <a:pt x="2838" y="81"/>
                  </a:lnTo>
                  <a:lnTo>
                    <a:pt x="2840" y="79"/>
                  </a:lnTo>
                  <a:lnTo>
                    <a:pt x="2840" y="77"/>
                  </a:lnTo>
                  <a:lnTo>
                    <a:pt x="2840" y="76"/>
                  </a:lnTo>
                  <a:lnTo>
                    <a:pt x="2840" y="76"/>
                  </a:lnTo>
                  <a:lnTo>
                    <a:pt x="2841" y="76"/>
                  </a:lnTo>
                  <a:lnTo>
                    <a:pt x="2841" y="74"/>
                  </a:lnTo>
                  <a:lnTo>
                    <a:pt x="2843" y="74"/>
                  </a:lnTo>
                  <a:close/>
                  <a:moveTo>
                    <a:pt x="2824" y="74"/>
                  </a:moveTo>
                  <a:lnTo>
                    <a:pt x="2825" y="76"/>
                  </a:lnTo>
                  <a:lnTo>
                    <a:pt x="2829" y="77"/>
                  </a:lnTo>
                  <a:lnTo>
                    <a:pt x="2829" y="79"/>
                  </a:lnTo>
                  <a:lnTo>
                    <a:pt x="2829" y="81"/>
                  </a:lnTo>
                  <a:lnTo>
                    <a:pt x="2827" y="82"/>
                  </a:lnTo>
                  <a:lnTo>
                    <a:pt x="2827" y="82"/>
                  </a:lnTo>
                  <a:lnTo>
                    <a:pt x="2825" y="81"/>
                  </a:lnTo>
                  <a:lnTo>
                    <a:pt x="2825" y="81"/>
                  </a:lnTo>
                  <a:lnTo>
                    <a:pt x="2824" y="79"/>
                  </a:lnTo>
                  <a:lnTo>
                    <a:pt x="2824" y="77"/>
                  </a:lnTo>
                  <a:lnTo>
                    <a:pt x="2824" y="77"/>
                  </a:lnTo>
                  <a:lnTo>
                    <a:pt x="2824" y="77"/>
                  </a:lnTo>
                  <a:lnTo>
                    <a:pt x="2824" y="79"/>
                  </a:lnTo>
                  <a:lnTo>
                    <a:pt x="2825" y="79"/>
                  </a:lnTo>
                  <a:lnTo>
                    <a:pt x="2825" y="77"/>
                  </a:lnTo>
                  <a:lnTo>
                    <a:pt x="2825" y="76"/>
                  </a:lnTo>
                  <a:lnTo>
                    <a:pt x="2824" y="74"/>
                  </a:lnTo>
                  <a:lnTo>
                    <a:pt x="2824" y="74"/>
                  </a:lnTo>
                  <a:close/>
                  <a:moveTo>
                    <a:pt x="962" y="71"/>
                  </a:moveTo>
                  <a:lnTo>
                    <a:pt x="962" y="71"/>
                  </a:lnTo>
                  <a:lnTo>
                    <a:pt x="962" y="73"/>
                  </a:lnTo>
                  <a:lnTo>
                    <a:pt x="962" y="74"/>
                  </a:lnTo>
                  <a:lnTo>
                    <a:pt x="963" y="74"/>
                  </a:lnTo>
                  <a:lnTo>
                    <a:pt x="965" y="76"/>
                  </a:lnTo>
                  <a:lnTo>
                    <a:pt x="965" y="77"/>
                  </a:lnTo>
                  <a:lnTo>
                    <a:pt x="963" y="77"/>
                  </a:lnTo>
                  <a:lnTo>
                    <a:pt x="962" y="79"/>
                  </a:lnTo>
                  <a:lnTo>
                    <a:pt x="958" y="79"/>
                  </a:lnTo>
                  <a:lnTo>
                    <a:pt x="957" y="79"/>
                  </a:lnTo>
                  <a:lnTo>
                    <a:pt x="955" y="79"/>
                  </a:lnTo>
                  <a:lnTo>
                    <a:pt x="955" y="77"/>
                  </a:lnTo>
                  <a:lnTo>
                    <a:pt x="958" y="76"/>
                  </a:lnTo>
                  <a:lnTo>
                    <a:pt x="958" y="74"/>
                  </a:lnTo>
                  <a:lnTo>
                    <a:pt x="962" y="71"/>
                  </a:lnTo>
                  <a:lnTo>
                    <a:pt x="962" y="71"/>
                  </a:lnTo>
                  <a:close/>
                  <a:moveTo>
                    <a:pt x="2769" y="70"/>
                  </a:moveTo>
                  <a:lnTo>
                    <a:pt x="2769" y="71"/>
                  </a:lnTo>
                  <a:lnTo>
                    <a:pt x="2769" y="73"/>
                  </a:lnTo>
                  <a:lnTo>
                    <a:pt x="2770" y="73"/>
                  </a:lnTo>
                  <a:lnTo>
                    <a:pt x="2772" y="73"/>
                  </a:lnTo>
                  <a:lnTo>
                    <a:pt x="2772" y="73"/>
                  </a:lnTo>
                  <a:lnTo>
                    <a:pt x="2772" y="73"/>
                  </a:lnTo>
                  <a:lnTo>
                    <a:pt x="2773" y="73"/>
                  </a:lnTo>
                  <a:lnTo>
                    <a:pt x="2773" y="74"/>
                  </a:lnTo>
                  <a:lnTo>
                    <a:pt x="2775" y="76"/>
                  </a:lnTo>
                  <a:lnTo>
                    <a:pt x="2775" y="76"/>
                  </a:lnTo>
                  <a:lnTo>
                    <a:pt x="2773" y="76"/>
                  </a:lnTo>
                  <a:lnTo>
                    <a:pt x="2773" y="76"/>
                  </a:lnTo>
                  <a:lnTo>
                    <a:pt x="2775" y="77"/>
                  </a:lnTo>
                  <a:lnTo>
                    <a:pt x="2777" y="79"/>
                  </a:lnTo>
                  <a:lnTo>
                    <a:pt x="2778" y="81"/>
                  </a:lnTo>
                  <a:lnTo>
                    <a:pt x="2780" y="81"/>
                  </a:lnTo>
                  <a:lnTo>
                    <a:pt x="2778" y="81"/>
                  </a:lnTo>
                  <a:lnTo>
                    <a:pt x="2777" y="81"/>
                  </a:lnTo>
                  <a:lnTo>
                    <a:pt x="2775" y="79"/>
                  </a:lnTo>
                  <a:lnTo>
                    <a:pt x="2775" y="79"/>
                  </a:lnTo>
                  <a:lnTo>
                    <a:pt x="2773" y="79"/>
                  </a:lnTo>
                  <a:lnTo>
                    <a:pt x="2773" y="81"/>
                  </a:lnTo>
                  <a:lnTo>
                    <a:pt x="2773" y="82"/>
                  </a:lnTo>
                  <a:lnTo>
                    <a:pt x="2773" y="82"/>
                  </a:lnTo>
                  <a:lnTo>
                    <a:pt x="2773" y="82"/>
                  </a:lnTo>
                  <a:lnTo>
                    <a:pt x="2773" y="84"/>
                  </a:lnTo>
                  <a:lnTo>
                    <a:pt x="2772" y="84"/>
                  </a:lnTo>
                  <a:lnTo>
                    <a:pt x="2772" y="84"/>
                  </a:lnTo>
                  <a:lnTo>
                    <a:pt x="2772" y="85"/>
                  </a:lnTo>
                  <a:lnTo>
                    <a:pt x="2773" y="87"/>
                  </a:lnTo>
                  <a:lnTo>
                    <a:pt x="2773" y="87"/>
                  </a:lnTo>
                  <a:lnTo>
                    <a:pt x="2775" y="85"/>
                  </a:lnTo>
                  <a:lnTo>
                    <a:pt x="2775" y="85"/>
                  </a:lnTo>
                  <a:lnTo>
                    <a:pt x="2775" y="87"/>
                  </a:lnTo>
                  <a:lnTo>
                    <a:pt x="2775" y="87"/>
                  </a:lnTo>
                  <a:lnTo>
                    <a:pt x="2775" y="88"/>
                  </a:lnTo>
                  <a:lnTo>
                    <a:pt x="2777" y="88"/>
                  </a:lnTo>
                  <a:lnTo>
                    <a:pt x="2777" y="87"/>
                  </a:lnTo>
                  <a:lnTo>
                    <a:pt x="2777" y="85"/>
                  </a:lnTo>
                  <a:lnTo>
                    <a:pt x="2777" y="85"/>
                  </a:lnTo>
                  <a:lnTo>
                    <a:pt x="2778" y="84"/>
                  </a:lnTo>
                  <a:lnTo>
                    <a:pt x="2778" y="84"/>
                  </a:lnTo>
                  <a:lnTo>
                    <a:pt x="2780" y="84"/>
                  </a:lnTo>
                  <a:lnTo>
                    <a:pt x="2780" y="82"/>
                  </a:lnTo>
                  <a:lnTo>
                    <a:pt x="2780" y="81"/>
                  </a:lnTo>
                  <a:lnTo>
                    <a:pt x="2778" y="79"/>
                  </a:lnTo>
                  <a:lnTo>
                    <a:pt x="2778" y="79"/>
                  </a:lnTo>
                  <a:lnTo>
                    <a:pt x="2780" y="79"/>
                  </a:lnTo>
                  <a:lnTo>
                    <a:pt x="2781" y="81"/>
                  </a:lnTo>
                  <a:lnTo>
                    <a:pt x="2781" y="82"/>
                  </a:lnTo>
                  <a:lnTo>
                    <a:pt x="2783" y="84"/>
                  </a:lnTo>
                  <a:lnTo>
                    <a:pt x="2784" y="84"/>
                  </a:lnTo>
                  <a:lnTo>
                    <a:pt x="2786" y="84"/>
                  </a:lnTo>
                  <a:lnTo>
                    <a:pt x="2786" y="82"/>
                  </a:lnTo>
                  <a:lnTo>
                    <a:pt x="2786" y="82"/>
                  </a:lnTo>
                  <a:lnTo>
                    <a:pt x="2784" y="81"/>
                  </a:lnTo>
                  <a:lnTo>
                    <a:pt x="2783" y="81"/>
                  </a:lnTo>
                  <a:lnTo>
                    <a:pt x="2783" y="79"/>
                  </a:lnTo>
                  <a:lnTo>
                    <a:pt x="2783" y="77"/>
                  </a:lnTo>
                  <a:lnTo>
                    <a:pt x="2781" y="77"/>
                  </a:lnTo>
                  <a:lnTo>
                    <a:pt x="2783" y="77"/>
                  </a:lnTo>
                  <a:lnTo>
                    <a:pt x="2783" y="79"/>
                  </a:lnTo>
                  <a:lnTo>
                    <a:pt x="2784" y="79"/>
                  </a:lnTo>
                  <a:lnTo>
                    <a:pt x="2784" y="77"/>
                  </a:lnTo>
                  <a:lnTo>
                    <a:pt x="2784" y="77"/>
                  </a:lnTo>
                  <a:lnTo>
                    <a:pt x="2784" y="76"/>
                  </a:lnTo>
                  <a:lnTo>
                    <a:pt x="2784" y="76"/>
                  </a:lnTo>
                  <a:lnTo>
                    <a:pt x="2784" y="76"/>
                  </a:lnTo>
                  <a:lnTo>
                    <a:pt x="2788" y="74"/>
                  </a:lnTo>
                  <a:lnTo>
                    <a:pt x="2788" y="74"/>
                  </a:lnTo>
                  <a:lnTo>
                    <a:pt x="2789" y="74"/>
                  </a:lnTo>
                  <a:lnTo>
                    <a:pt x="2788" y="76"/>
                  </a:lnTo>
                  <a:lnTo>
                    <a:pt x="2788" y="76"/>
                  </a:lnTo>
                  <a:lnTo>
                    <a:pt x="2788" y="77"/>
                  </a:lnTo>
                  <a:lnTo>
                    <a:pt x="2788" y="77"/>
                  </a:lnTo>
                  <a:lnTo>
                    <a:pt x="2786" y="77"/>
                  </a:lnTo>
                  <a:lnTo>
                    <a:pt x="2786" y="77"/>
                  </a:lnTo>
                  <a:lnTo>
                    <a:pt x="2788" y="79"/>
                  </a:lnTo>
                  <a:lnTo>
                    <a:pt x="2788" y="79"/>
                  </a:lnTo>
                  <a:lnTo>
                    <a:pt x="2788" y="79"/>
                  </a:lnTo>
                  <a:lnTo>
                    <a:pt x="2789" y="79"/>
                  </a:lnTo>
                  <a:lnTo>
                    <a:pt x="2789" y="79"/>
                  </a:lnTo>
                  <a:lnTo>
                    <a:pt x="2788" y="79"/>
                  </a:lnTo>
                  <a:lnTo>
                    <a:pt x="2788" y="79"/>
                  </a:lnTo>
                  <a:lnTo>
                    <a:pt x="2788" y="81"/>
                  </a:lnTo>
                  <a:lnTo>
                    <a:pt x="2786" y="79"/>
                  </a:lnTo>
                  <a:lnTo>
                    <a:pt x="2788" y="81"/>
                  </a:lnTo>
                  <a:lnTo>
                    <a:pt x="2788" y="82"/>
                  </a:lnTo>
                  <a:lnTo>
                    <a:pt x="2788" y="84"/>
                  </a:lnTo>
                  <a:lnTo>
                    <a:pt x="2788" y="84"/>
                  </a:lnTo>
                  <a:lnTo>
                    <a:pt x="2788" y="84"/>
                  </a:lnTo>
                  <a:lnTo>
                    <a:pt x="2786" y="84"/>
                  </a:lnTo>
                  <a:lnTo>
                    <a:pt x="2786" y="84"/>
                  </a:lnTo>
                  <a:lnTo>
                    <a:pt x="2786" y="85"/>
                  </a:lnTo>
                  <a:lnTo>
                    <a:pt x="2786" y="85"/>
                  </a:lnTo>
                  <a:lnTo>
                    <a:pt x="2786" y="87"/>
                  </a:lnTo>
                  <a:lnTo>
                    <a:pt x="2786" y="87"/>
                  </a:lnTo>
                  <a:lnTo>
                    <a:pt x="2788" y="87"/>
                  </a:lnTo>
                  <a:lnTo>
                    <a:pt x="2786" y="87"/>
                  </a:lnTo>
                  <a:lnTo>
                    <a:pt x="2784" y="87"/>
                  </a:lnTo>
                  <a:lnTo>
                    <a:pt x="2784" y="87"/>
                  </a:lnTo>
                  <a:lnTo>
                    <a:pt x="2784" y="85"/>
                  </a:lnTo>
                  <a:lnTo>
                    <a:pt x="2783" y="84"/>
                  </a:lnTo>
                  <a:lnTo>
                    <a:pt x="2783" y="85"/>
                  </a:lnTo>
                  <a:lnTo>
                    <a:pt x="2783" y="85"/>
                  </a:lnTo>
                  <a:lnTo>
                    <a:pt x="2783" y="87"/>
                  </a:lnTo>
                  <a:lnTo>
                    <a:pt x="2781" y="88"/>
                  </a:lnTo>
                  <a:lnTo>
                    <a:pt x="2781" y="88"/>
                  </a:lnTo>
                  <a:lnTo>
                    <a:pt x="2780" y="90"/>
                  </a:lnTo>
                  <a:lnTo>
                    <a:pt x="2780" y="90"/>
                  </a:lnTo>
                  <a:lnTo>
                    <a:pt x="2780" y="90"/>
                  </a:lnTo>
                  <a:lnTo>
                    <a:pt x="2780" y="90"/>
                  </a:lnTo>
                  <a:lnTo>
                    <a:pt x="2780" y="88"/>
                  </a:lnTo>
                  <a:lnTo>
                    <a:pt x="2780" y="88"/>
                  </a:lnTo>
                  <a:lnTo>
                    <a:pt x="2780" y="88"/>
                  </a:lnTo>
                  <a:lnTo>
                    <a:pt x="2781" y="88"/>
                  </a:lnTo>
                  <a:lnTo>
                    <a:pt x="2781" y="87"/>
                  </a:lnTo>
                  <a:lnTo>
                    <a:pt x="2781" y="87"/>
                  </a:lnTo>
                  <a:lnTo>
                    <a:pt x="2781" y="85"/>
                  </a:lnTo>
                  <a:lnTo>
                    <a:pt x="2780" y="85"/>
                  </a:lnTo>
                  <a:lnTo>
                    <a:pt x="2778" y="85"/>
                  </a:lnTo>
                  <a:lnTo>
                    <a:pt x="2777" y="85"/>
                  </a:lnTo>
                  <a:lnTo>
                    <a:pt x="2777" y="87"/>
                  </a:lnTo>
                  <a:lnTo>
                    <a:pt x="2777" y="88"/>
                  </a:lnTo>
                  <a:lnTo>
                    <a:pt x="2778" y="88"/>
                  </a:lnTo>
                  <a:lnTo>
                    <a:pt x="2778" y="90"/>
                  </a:lnTo>
                  <a:lnTo>
                    <a:pt x="2778" y="90"/>
                  </a:lnTo>
                  <a:lnTo>
                    <a:pt x="2777" y="90"/>
                  </a:lnTo>
                  <a:lnTo>
                    <a:pt x="2775" y="90"/>
                  </a:lnTo>
                  <a:lnTo>
                    <a:pt x="2775" y="92"/>
                  </a:lnTo>
                  <a:lnTo>
                    <a:pt x="2775" y="92"/>
                  </a:lnTo>
                  <a:lnTo>
                    <a:pt x="2775" y="90"/>
                  </a:lnTo>
                  <a:lnTo>
                    <a:pt x="2773" y="90"/>
                  </a:lnTo>
                  <a:lnTo>
                    <a:pt x="2773" y="90"/>
                  </a:lnTo>
                  <a:lnTo>
                    <a:pt x="2773" y="90"/>
                  </a:lnTo>
                  <a:lnTo>
                    <a:pt x="2773" y="92"/>
                  </a:lnTo>
                  <a:lnTo>
                    <a:pt x="2773" y="92"/>
                  </a:lnTo>
                  <a:lnTo>
                    <a:pt x="2773" y="93"/>
                  </a:lnTo>
                  <a:lnTo>
                    <a:pt x="2773" y="95"/>
                  </a:lnTo>
                  <a:lnTo>
                    <a:pt x="2772" y="95"/>
                  </a:lnTo>
                  <a:lnTo>
                    <a:pt x="2772" y="93"/>
                  </a:lnTo>
                  <a:lnTo>
                    <a:pt x="2772" y="93"/>
                  </a:lnTo>
                  <a:lnTo>
                    <a:pt x="2772" y="95"/>
                  </a:lnTo>
                  <a:lnTo>
                    <a:pt x="2772" y="96"/>
                  </a:lnTo>
                  <a:lnTo>
                    <a:pt x="2772" y="98"/>
                  </a:lnTo>
                  <a:lnTo>
                    <a:pt x="2772" y="98"/>
                  </a:lnTo>
                  <a:lnTo>
                    <a:pt x="2770" y="98"/>
                  </a:lnTo>
                  <a:lnTo>
                    <a:pt x="2770" y="98"/>
                  </a:lnTo>
                  <a:lnTo>
                    <a:pt x="2769" y="98"/>
                  </a:lnTo>
                  <a:lnTo>
                    <a:pt x="2769" y="99"/>
                  </a:lnTo>
                  <a:lnTo>
                    <a:pt x="2769" y="99"/>
                  </a:lnTo>
                  <a:lnTo>
                    <a:pt x="2769" y="99"/>
                  </a:lnTo>
                  <a:lnTo>
                    <a:pt x="2769" y="99"/>
                  </a:lnTo>
                  <a:lnTo>
                    <a:pt x="2769" y="101"/>
                  </a:lnTo>
                  <a:lnTo>
                    <a:pt x="2769" y="101"/>
                  </a:lnTo>
                  <a:lnTo>
                    <a:pt x="2767" y="103"/>
                  </a:lnTo>
                  <a:lnTo>
                    <a:pt x="2769" y="103"/>
                  </a:lnTo>
                  <a:lnTo>
                    <a:pt x="2769" y="103"/>
                  </a:lnTo>
                  <a:lnTo>
                    <a:pt x="2770" y="101"/>
                  </a:lnTo>
                  <a:lnTo>
                    <a:pt x="2770" y="103"/>
                  </a:lnTo>
                  <a:lnTo>
                    <a:pt x="2769" y="104"/>
                  </a:lnTo>
                  <a:lnTo>
                    <a:pt x="2769" y="106"/>
                  </a:lnTo>
                  <a:lnTo>
                    <a:pt x="2769" y="106"/>
                  </a:lnTo>
                  <a:lnTo>
                    <a:pt x="2769" y="106"/>
                  </a:lnTo>
                  <a:lnTo>
                    <a:pt x="2767" y="107"/>
                  </a:lnTo>
                  <a:lnTo>
                    <a:pt x="2767" y="107"/>
                  </a:lnTo>
                  <a:lnTo>
                    <a:pt x="2767" y="109"/>
                  </a:lnTo>
                  <a:lnTo>
                    <a:pt x="2769" y="109"/>
                  </a:lnTo>
                  <a:lnTo>
                    <a:pt x="2769" y="110"/>
                  </a:lnTo>
                  <a:lnTo>
                    <a:pt x="2767" y="110"/>
                  </a:lnTo>
                  <a:lnTo>
                    <a:pt x="2767" y="110"/>
                  </a:lnTo>
                  <a:lnTo>
                    <a:pt x="2767" y="112"/>
                  </a:lnTo>
                  <a:lnTo>
                    <a:pt x="2767" y="114"/>
                  </a:lnTo>
                  <a:lnTo>
                    <a:pt x="2770" y="114"/>
                  </a:lnTo>
                  <a:lnTo>
                    <a:pt x="2773" y="114"/>
                  </a:lnTo>
                  <a:lnTo>
                    <a:pt x="2773" y="115"/>
                  </a:lnTo>
                  <a:lnTo>
                    <a:pt x="2773" y="115"/>
                  </a:lnTo>
                  <a:lnTo>
                    <a:pt x="2775" y="115"/>
                  </a:lnTo>
                  <a:lnTo>
                    <a:pt x="2775" y="115"/>
                  </a:lnTo>
                  <a:lnTo>
                    <a:pt x="2775" y="114"/>
                  </a:lnTo>
                  <a:lnTo>
                    <a:pt x="2777" y="114"/>
                  </a:lnTo>
                  <a:lnTo>
                    <a:pt x="2778" y="112"/>
                  </a:lnTo>
                  <a:lnTo>
                    <a:pt x="2778" y="112"/>
                  </a:lnTo>
                  <a:lnTo>
                    <a:pt x="2777" y="112"/>
                  </a:lnTo>
                  <a:lnTo>
                    <a:pt x="2777" y="114"/>
                  </a:lnTo>
                  <a:lnTo>
                    <a:pt x="2778" y="114"/>
                  </a:lnTo>
                  <a:lnTo>
                    <a:pt x="2777" y="114"/>
                  </a:lnTo>
                  <a:lnTo>
                    <a:pt x="2777" y="114"/>
                  </a:lnTo>
                  <a:lnTo>
                    <a:pt x="2777" y="114"/>
                  </a:lnTo>
                  <a:lnTo>
                    <a:pt x="2777" y="114"/>
                  </a:lnTo>
                  <a:lnTo>
                    <a:pt x="2777" y="115"/>
                  </a:lnTo>
                  <a:lnTo>
                    <a:pt x="2777" y="115"/>
                  </a:lnTo>
                  <a:lnTo>
                    <a:pt x="2777" y="117"/>
                  </a:lnTo>
                  <a:lnTo>
                    <a:pt x="2777" y="117"/>
                  </a:lnTo>
                  <a:lnTo>
                    <a:pt x="2777" y="118"/>
                  </a:lnTo>
                  <a:lnTo>
                    <a:pt x="2777" y="118"/>
                  </a:lnTo>
                  <a:lnTo>
                    <a:pt x="2777" y="118"/>
                  </a:lnTo>
                  <a:lnTo>
                    <a:pt x="2777" y="120"/>
                  </a:lnTo>
                  <a:lnTo>
                    <a:pt x="2775" y="120"/>
                  </a:lnTo>
                  <a:lnTo>
                    <a:pt x="2773" y="120"/>
                  </a:lnTo>
                  <a:lnTo>
                    <a:pt x="2775" y="120"/>
                  </a:lnTo>
                  <a:lnTo>
                    <a:pt x="2775" y="117"/>
                  </a:lnTo>
                  <a:lnTo>
                    <a:pt x="2773" y="117"/>
                  </a:lnTo>
                  <a:lnTo>
                    <a:pt x="2773" y="115"/>
                  </a:lnTo>
                  <a:lnTo>
                    <a:pt x="2772" y="115"/>
                  </a:lnTo>
                  <a:lnTo>
                    <a:pt x="2772" y="117"/>
                  </a:lnTo>
                  <a:lnTo>
                    <a:pt x="2770" y="115"/>
                  </a:lnTo>
                  <a:lnTo>
                    <a:pt x="2769" y="114"/>
                  </a:lnTo>
                  <a:lnTo>
                    <a:pt x="2769" y="114"/>
                  </a:lnTo>
                  <a:lnTo>
                    <a:pt x="2769" y="115"/>
                  </a:lnTo>
                  <a:lnTo>
                    <a:pt x="2769" y="115"/>
                  </a:lnTo>
                  <a:lnTo>
                    <a:pt x="2767" y="117"/>
                  </a:lnTo>
                  <a:lnTo>
                    <a:pt x="2767" y="117"/>
                  </a:lnTo>
                  <a:lnTo>
                    <a:pt x="2767" y="118"/>
                  </a:lnTo>
                  <a:lnTo>
                    <a:pt x="2769" y="118"/>
                  </a:lnTo>
                  <a:lnTo>
                    <a:pt x="2767" y="120"/>
                  </a:lnTo>
                  <a:lnTo>
                    <a:pt x="2767" y="118"/>
                  </a:lnTo>
                  <a:lnTo>
                    <a:pt x="2767" y="118"/>
                  </a:lnTo>
                  <a:lnTo>
                    <a:pt x="2765" y="118"/>
                  </a:lnTo>
                  <a:lnTo>
                    <a:pt x="2765" y="118"/>
                  </a:lnTo>
                  <a:lnTo>
                    <a:pt x="2765" y="118"/>
                  </a:lnTo>
                  <a:lnTo>
                    <a:pt x="2764" y="118"/>
                  </a:lnTo>
                  <a:lnTo>
                    <a:pt x="2765" y="117"/>
                  </a:lnTo>
                  <a:lnTo>
                    <a:pt x="2765" y="117"/>
                  </a:lnTo>
                  <a:lnTo>
                    <a:pt x="2767" y="115"/>
                  </a:lnTo>
                  <a:lnTo>
                    <a:pt x="2765" y="114"/>
                  </a:lnTo>
                  <a:lnTo>
                    <a:pt x="2765" y="114"/>
                  </a:lnTo>
                  <a:lnTo>
                    <a:pt x="2765" y="114"/>
                  </a:lnTo>
                  <a:lnTo>
                    <a:pt x="2765" y="114"/>
                  </a:lnTo>
                  <a:lnTo>
                    <a:pt x="2765" y="114"/>
                  </a:lnTo>
                  <a:lnTo>
                    <a:pt x="2764" y="112"/>
                  </a:lnTo>
                  <a:lnTo>
                    <a:pt x="2764" y="112"/>
                  </a:lnTo>
                  <a:lnTo>
                    <a:pt x="2762" y="112"/>
                  </a:lnTo>
                  <a:lnTo>
                    <a:pt x="2762" y="112"/>
                  </a:lnTo>
                  <a:lnTo>
                    <a:pt x="2762" y="110"/>
                  </a:lnTo>
                  <a:lnTo>
                    <a:pt x="2762" y="109"/>
                  </a:lnTo>
                  <a:lnTo>
                    <a:pt x="2762" y="107"/>
                  </a:lnTo>
                  <a:lnTo>
                    <a:pt x="2762" y="107"/>
                  </a:lnTo>
                  <a:lnTo>
                    <a:pt x="2762" y="107"/>
                  </a:lnTo>
                  <a:lnTo>
                    <a:pt x="2764" y="107"/>
                  </a:lnTo>
                  <a:lnTo>
                    <a:pt x="2765" y="107"/>
                  </a:lnTo>
                  <a:lnTo>
                    <a:pt x="2765" y="106"/>
                  </a:lnTo>
                  <a:lnTo>
                    <a:pt x="2765" y="104"/>
                  </a:lnTo>
                  <a:lnTo>
                    <a:pt x="2764" y="104"/>
                  </a:lnTo>
                  <a:lnTo>
                    <a:pt x="2762" y="103"/>
                  </a:lnTo>
                  <a:lnTo>
                    <a:pt x="2762" y="103"/>
                  </a:lnTo>
                  <a:lnTo>
                    <a:pt x="2762" y="103"/>
                  </a:lnTo>
                  <a:lnTo>
                    <a:pt x="2764" y="103"/>
                  </a:lnTo>
                  <a:lnTo>
                    <a:pt x="2765" y="103"/>
                  </a:lnTo>
                  <a:lnTo>
                    <a:pt x="2765" y="101"/>
                  </a:lnTo>
                  <a:lnTo>
                    <a:pt x="2765" y="101"/>
                  </a:lnTo>
                  <a:lnTo>
                    <a:pt x="2764" y="101"/>
                  </a:lnTo>
                  <a:lnTo>
                    <a:pt x="2764" y="99"/>
                  </a:lnTo>
                  <a:lnTo>
                    <a:pt x="2765" y="99"/>
                  </a:lnTo>
                  <a:lnTo>
                    <a:pt x="2767" y="99"/>
                  </a:lnTo>
                  <a:lnTo>
                    <a:pt x="2767" y="99"/>
                  </a:lnTo>
                  <a:lnTo>
                    <a:pt x="2767" y="98"/>
                  </a:lnTo>
                  <a:lnTo>
                    <a:pt x="2769" y="98"/>
                  </a:lnTo>
                  <a:lnTo>
                    <a:pt x="2769" y="96"/>
                  </a:lnTo>
                  <a:lnTo>
                    <a:pt x="2767" y="95"/>
                  </a:lnTo>
                  <a:lnTo>
                    <a:pt x="2767" y="95"/>
                  </a:lnTo>
                  <a:lnTo>
                    <a:pt x="2765" y="95"/>
                  </a:lnTo>
                  <a:lnTo>
                    <a:pt x="2767" y="95"/>
                  </a:lnTo>
                  <a:lnTo>
                    <a:pt x="2769" y="95"/>
                  </a:lnTo>
                  <a:lnTo>
                    <a:pt x="2770" y="95"/>
                  </a:lnTo>
                  <a:lnTo>
                    <a:pt x="2770" y="93"/>
                  </a:lnTo>
                  <a:lnTo>
                    <a:pt x="2770" y="93"/>
                  </a:lnTo>
                  <a:lnTo>
                    <a:pt x="2770" y="92"/>
                  </a:lnTo>
                  <a:lnTo>
                    <a:pt x="2772" y="92"/>
                  </a:lnTo>
                  <a:lnTo>
                    <a:pt x="2772" y="92"/>
                  </a:lnTo>
                  <a:lnTo>
                    <a:pt x="2772" y="90"/>
                  </a:lnTo>
                  <a:lnTo>
                    <a:pt x="2772" y="88"/>
                  </a:lnTo>
                  <a:lnTo>
                    <a:pt x="2772" y="88"/>
                  </a:lnTo>
                  <a:lnTo>
                    <a:pt x="2772" y="88"/>
                  </a:lnTo>
                  <a:lnTo>
                    <a:pt x="2772" y="88"/>
                  </a:lnTo>
                  <a:lnTo>
                    <a:pt x="2772" y="87"/>
                  </a:lnTo>
                  <a:lnTo>
                    <a:pt x="2770" y="87"/>
                  </a:lnTo>
                  <a:lnTo>
                    <a:pt x="2770" y="85"/>
                  </a:lnTo>
                  <a:lnTo>
                    <a:pt x="2769" y="85"/>
                  </a:lnTo>
                  <a:lnTo>
                    <a:pt x="2769" y="84"/>
                  </a:lnTo>
                  <a:lnTo>
                    <a:pt x="2769" y="84"/>
                  </a:lnTo>
                  <a:lnTo>
                    <a:pt x="2770" y="84"/>
                  </a:lnTo>
                  <a:lnTo>
                    <a:pt x="2770" y="82"/>
                  </a:lnTo>
                  <a:lnTo>
                    <a:pt x="2772" y="81"/>
                  </a:lnTo>
                  <a:lnTo>
                    <a:pt x="2772" y="82"/>
                  </a:lnTo>
                  <a:lnTo>
                    <a:pt x="2772" y="81"/>
                  </a:lnTo>
                  <a:lnTo>
                    <a:pt x="2772" y="81"/>
                  </a:lnTo>
                  <a:lnTo>
                    <a:pt x="2770" y="81"/>
                  </a:lnTo>
                  <a:lnTo>
                    <a:pt x="2772" y="79"/>
                  </a:lnTo>
                  <a:lnTo>
                    <a:pt x="2772" y="77"/>
                  </a:lnTo>
                  <a:lnTo>
                    <a:pt x="2773" y="77"/>
                  </a:lnTo>
                  <a:lnTo>
                    <a:pt x="2772" y="76"/>
                  </a:lnTo>
                  <a:lnTo>
                    <a:pt x="2772" y="74"/>
                  </a:lnTo>
                  <a:lnTo>
                    <a:pt x="2770" y="74"/>
                  </a:lnTo>
                  <a:lnTo>
                    <a:pt x="2769" y="74"/>
                  </a:lnTo>
                  <a:lnTo>
                    <a:pt x="2767" y="74"/>
                  </a:lnTo>
                  <a:lnTo>
                    <a:pt x="2767" y="76"/>
                  </a:lnTo>
                  <a:lnTo>
                    <a:pt x="2767" y="76"/>
                  </a:lnTo>
                  <a:lnTo>
                    <a:pt x="2765" y="76"/>
                  </a:lnTo>
                  <a:lnTo>
                    <a:pt x="2764" y="74"/>
                  </a:lnTo>
                  <a:lnTo>
                    <a:pt x="2765" y="74"/>
                  </a:lnTo>
                  <a:lnTo>
                    <a:pt x="2765" y="74"/>
                  </a:lnTo>
                  <a:lnTo>
                    <a:pt x="2765" y="73"/>
                  </a:lnTo>
                  <a:lnTo>
                    <a:pt x="2765" y="73"/>
                  </a:lnTo>
                  <a:lnTo>
                    <a:pt x="2767" y="71"/>
                  </a:lnTo>
                  <a:lnTo>
                    <a:pt x="2767" y="71"/>
                  </a:lnTo>
                  <a:lnTo>
                    <a:pt x="2769" y="70"/>
                  </a:lnTo>
                  <a:close/>
                  <a:moveTo>
                    <a:pt x="2601" y="68"/>
                  </a:moveTo>
                  <a:lnTo>
                    <a:pt x="2603" y="68"/>
                  </a:lnTo>
                  <a:lnTo>
                    <a:pt x="2606" y="70"/>
                  </a:lnTo>
                  <a:lnTo>
                    <a:pt x="2606" y="70"/>
                  </a:lnTo>
                  <a:lnTo>
                    <a:pt x="2608" y="70"/>
                  </a:lnTo>
                  <a:lnTo>
                    <a:pt x="2609" y="71"/>
                  </a:lnTo>
                  <a:lnTo>
                    <a:pt x="2609" y="73"/>
                  </a:lnTo>
                  <a:lnTo>
                    <a:pt x="2608" y="71"/>
                  </a:lnTo>
                  <a:lnTo>
                    <a:pt x="2608" y="71"/>
                  </a:lnTo>
                  <a:lnTo>
                    <a:pt x="2606" y="71"/>
                  </a:lnTo>
                  <a:lnTo>
                    <a:pt x="2606" y="73"/>
                  </a:lnTo>
                  <a:lnTo>
                    <a:pt x="2606" y="73"/>
                  </a:lnTo>
                  <a:lnTo>
                    <a:pt x="2606" y="74"/>
                  </a:lnTo>
                  <a:lnTo>
                    <a:pt x="2606" y="76"/>
                  </a:lnTo>
                  <a:lnTo>
                    <a:pt x="2606" y="77"/>
                  </a:lnTo>
                  <a:lnTo>
                    <a:pt x="2606" y="79"/>
                  </a:lnTo>
                  <a:lnTo>
                    <a:pt x="2606" y="79"/>
                  </a:lnTo>
                  <a:lnTo>
                    <a:pt x="2606" y="79"/>
                  </a:lnTo>
                  <a:lnTo>
                    <a:pt x="2606" y="77"/>
                  </a:lnTo>
                  <a:lnTo>
                    <a:pt x="2605" y="77"/>
                  </a:lnTo>
                  <a:lnTo>
                    <a:pt x="2605" y="76"/>
                  </a:lnTo>
                  <a:lnTo>
                    <a:pt x="2606" y="76"/>
                  </a:lnTo>
                  <a:lnTo>
                    <a:pt x="2606" y="76"/>
                  </a:lnTo>
                  <a:lnTo>
                    <a:pt x="2606" y="76"/>
                  </a:lnTo>
                  <a:lnTo>
                    <a:pt x="2606" y="76"/>
                  </a:lnTo>
                  <a:lnTo>
                    <a:pt x="2606" y="74"/>
                  </a:lnTo>
                  <a:lnTo>
                    <a:pt x="2605" y="73"/>
                  </a:lnTo>
                  <a:lnTo>
                    <a:pt x="2603" y="71"/>
                  </a:lnTo>
                  <a:lnTo>
                    <a:pt x="2601" y="71"/>
                  </a:lnTo>
                  <a:lnTo>
                    <a:pt x="2601" y="71"/>
                  </a:lnTo>
                  <a:lnTo>
                    <a:pt x="2600" y="70"/>
                  </a:lnTo>
                  <a:lnTo>
                    <a:pt x="2600" y="70"/>
                  </a:lnTo>
                  <a:lnTo>
                    <a:pt x="2600" y="70"/>
                  </a:lnTo>
                  <a:lnTo>
                    <a:pt x="2601" y="70"/>
                  </a:lnTo>
                  <a:lnTo>
                    <a:pt x="2601" y="70"/>
                  </a:lnTo>
                  <a:lnTo>
                    <a:pt x="2601" y="70"/>
                  </a:lnTo>
                  <a:lnTo>
                    <a:pt x="2601" y="68"/>
                  </a:lnTo>
                  <a:lnTo>
                    <a:pt x="2600" y="68"/>
                  </a:lnTo>
                  <a:lnTo>
                    <a:pt x="2601" y="68"/>
                  </a:lnTo>
                  <a:close/>
                  <a:moveTo>
                    <a:pt x="2780" y="66"/>
                  </a:moveTo>
                  <a:lnTo>
                    <a:pt x="2781" y="68"/>
                  </a:lnTo>
                  <a:lnTo>
                    <a:pt x="2783" y="68"/>
                  </a:lnTo>
                  <a:lnTo>
                    <a:pt x="2784" y="68"/>
                  </a:lnTo>
                  <a:lnTo>
                    <a:pt x="2784" y="68"/>
                  </a:lnTo>
                  <a:lnTo>
                    <a:pt x="2783" y="68"/>
                  </a:lnTo>
                  <a:lnTo>
                    <a:pt x="2783" y="68"/>
                  </a:lnTo>
                  <a:lnTo>
                    <a:pt x="2783" y="70"/>
                  </a:lnTo>
                  <a:lnTo>
                    <a:pt x="2784" y="70"/>
                  </a:lnTo>
                  <a:lnTo>
                    <a:pt x="2784" y="70"/>
                  </a:lnTo>
                  <a:lnTo>
                    <a:pt x="2784" y="71"/>
                  </a:lnTo>
                  <a:lnTo>
                    <a:pt x="2783" y="71"/>
                  </a:lnTo>
                  <a:lnTo>
                    <a:pt x="2783" y="73"/>
                  </a:lnTo>
                  <a:lnTo>
                    <a:pt x="2783" y="73"/>
                  </a:lnTo>
                  <a:lnTo>
                    <a:pt x="2783" y="73"/>
                  </a:lnTo>
                  <a:lnTo>
                    <a:pt x="2783" y="74"/>
                  </a:lnTo>
                  <a:lnTo>
                    <a:pt x="2783" y="76"/>
                  </a:lnTo>
                  <a:lnTo>
                    <a:pt x="2783" y="76"/>
                  </a:lnTo>
                  <a:lnTo>
                    <a:pt x="2783" y="76"/>
                  </a:lnTo>
                  <a:lnTo>
                    <a:pt x="2781" y="76"/>
                  </a:lnTo>
                  <a:lnTo>
                    <a:pt x="2780" y="74"/>
                  </a:lnTo>
                  <a:lnTo>
                    <a:pt x="2780" y="74"/>
                  </a:lnTo>
                  <a:lnTo>
                    <a:pt x="2780" y="74"/>
                  </a:lnTo>
                  <a:lnTo>
                    <a:pt x="2780" y="74"/>
                  </a:lnTo>
                  <a:lnTo>
                    <a:pt x="2780" y="73"/>
                  </a:lnTo>
                  <a:lnTo>
                    <a:pt x="2780" y="73"/>
                  </a:lnTo>
                  <a:lnTo>
                    <a:pt x="2778" y="71"/>
                  </a:lnTo>
                  <a:lnTo>
                    <a:pt x="2778" y="70"/>
                  </a:lnTo>
                  <a:lnTo>
                    <a:pt x="2777" y="70"/>
                  </a:lnTo>
                  <a:lnTo>
                    <a:pt x="2777" y="70"/>
                  </a:lnTo>
                  <a:lnTo>
                    <a:pt x="2778" y="70"/>
                  </a:lnTo>
                  <a:lnTo>
                    <a:pt x="2778" y="70"/>
                  </a:lnTo>
                  <a:lnTo>
                    <a:pt x="2778" y="71"/>
                  </a:lnTo>
                  <a:lnTo>
                    <a:pt x="2780" y="71"/>
                  </a:lnTo>
                  <a:lnTo>
                    <a:pt x="2781" y="71"/>
                  </a:lnTo>
                  <a:lnTo>
                    <a:pt x="2781" y="71"/>
                  </a:lnTo>
                  <a:lnTo>
                    <a:pt x="2783" y="70"/>
                  </a:lnTo>
                  <a:lnTo>
                    <a:pt x="2781" y="70"/>
                  </a:lnTo>
                  <a:lnTo>
                    <a:pt x="2780" y="68"/>
                  </a:lnTo>
                  <a:lnTo>
                    <a:pt x="2780" y="68"/>
                  </a:lnTo>
                  <a:lnTo>
                    <a:pt x="2780" y="66"/>
                  </a:lnTo>
                  <a:lnTo>
                    <a:pt x="2780" y="66"/>
                  </a:lnTo>
                  <a:close/>
                  <a:moveTo>
                    <a:pt x="2884" y="63"/>
                  </a:moveTo>
                  <a:lnTo>
                    <a:pt x="2884" y="65"/>
                  </a:lnTo>
                  <a:lnTo>
                    <a:pt x="2884" y="65"/>
                  </a:lnTo>
                  <a:lnTo>
                    <a:pt x="2885" y="66"/>
                  </a:lnTo>
                  <a:lnTo>
                    <a:pt x="2887" y="65"/>
                  </a:lnTo>
                  <a:lnTo>
                    <a:pt x="2888" y="66"/>
                  </a:lnTo>
                  <a:lnTo>
                    <a:pt x="2888" y="68"/>
                  </a:lnTo>
                  <a:lnTo>
                    <a:pt x="2890" y="70"/>
                  </a:lnTo>
                  <a:lnTo>
                    <a:pt x="2890" y="71"/>
                  </a:lnTo>
                  <a:lnTo>
                    <a:pt x="2888" y="71"/>
                  </a:lnTo>
                  <a:lnTo>
                    <a:pt x="2885" y="71"/>
                  </a:lnTo>
                  <a:lnTo>
                    <a:pt x="2884" y="71"/>
                  </a:lnTo>
                  <a:lnTo>
                    <a:pt x="2882" y="70"/>
                  </a:lnTo>
                  <a:lnTo>
                    <a:pt x="2879" y="68"/>
                  </a:lnTo>
                  <a:lnTo>
                    <a:pt x="2879" y="68"/>
                  </a:lnTo>
                  <a:lnTo>
                    <a:pt x="2879" y="68"/>
                  </a:lnTo>
                  <a:lnTo>
                    <a:pt x="2879" y="66"/>
                  </a:lnTo>
                  <a:lnTo>
                    <a:pt x="2879" y="65"/>
                  </a:lnTo>
                  <a:lnTo>
                    <a:pt x="2881" y="65"/>
                  </a:lnTo>
                  <a:lnTo>
                    <a:pt x="2881" y="65"/>
                  </a:lnTo>
                  <a:lnTo>
                    <a:pt x="2884" y="63"/>
                  </a:lnTo>
                  <a:close/>
                  <a:moveTo>
                    <a:pt x="943" y="63"/>
                  </a:moveTo>
                  <a:lnTo>
                    <a:pt x="943" y="65"/>
                  </a:lnTo>
                  <a:lnTo>
                    <a:pt x="943" y="66"/>
                  </a:lnTo>
                  <a:lnTo>
                    <a:pt x="941" y="68"/>
                  </a:lnTo>
                  <a:lnTo>
                    <a:pt x="939" y="68"/>
                  </a:lnTo>
                  <a:lnTo>
                    <a:pt x="939" y="68"/>
                  </a:lnTo>
                  <a:lnTo>
                    <a:pt x="939" y="68"/>
                  </a:lnTo>
                  <a:lnTo>
                    <a:pt x="938" y="68"/>
                  </a:lnTo>
                  <a:lnTo>
                    <a:pt x="936" y="68"/>
                  </a:lnTo>
                  <a:lnTo>
                    <a:pt x="936" y="70"/>
                  </a:lnTo>
                  <a:lnTo>
                    <a:pt x="936" y="70"/>
                  </a:lnTo>
                  <a:lnTo>
                    <a:pt x="936" y="71"/>
                  </a:lnTo>
                  <a:lnTo>
                    <a:pt x="936" y="73"/>
                  </a:lnTo>
                  <a:lnTo>
                    <a:pt x="936" y="74"/>
                  </a:lnTo>
                  <a:lnTo>
                    <a:pt x="938" y="74"/>
                  </a:lnTo>
                  <a:lnTo>
                    <a:pt x="939" y="74"/>
                  </a:lnTo>
                  <a:lnTo>
                    <a:pt x="939" y="76"/>
                  </a:lnTo>
                  <a:lnTo>
                    <a:pt x="938" y="77"/>
                  </a:lnTo>
                  <a:lnTo>
                    <a:pt x="938" y="77"/>
                  </a:lnTo>
                  <a:lnTo>
                    <a:pt x="936" y="79"/>
                  </a:lnTo>
                  <a:lnTo>
                    <a:pt x="938" y="79"/>
                  </a:lnTo>
                  <a:lnTo>
                    <a:pt x="938" y="81"/>
                  </a:lnTo>
                  <a:lnTo>
                    <a:pt x="936" y="82"/>
                  </a:lnTo>
                  <a:lnTo>
                    <a:pt x="933" y="82"/>
                  </a:lnTo>
                  <a:lnTo>
                    <a:pt x="932" y="82"/>
                  </a:lnTo>
                  <a:lnTo>
                    <a:pt x="932" y="82"/>
                  </a:lnTo>
                  <a:lnTo>
                    <a:pt x="933" y="81"/>
                  </a:lnTo>
                  <a:lnTo>
                    <a:pt x="933" y="79"/>
                  </a:lnTo>
                  <a:lnTo>
                    <a:pt x="933" y="77"/>
                  </a:lnTo>
                  <a:lnTo>
                    <a:pt x="932" y="77"/>
                  </a:lnTo>
                  <a:lnTo>
                    <a:pt x="932" y="77"/>
                  </a:lnTo>
                  <a:lnTo>
                    <a:pt x="932" y="79"/>
                  </a:lnTo>
                  <a:lnTo>
                    <a:pt x="932" y="81"/>
                  </a:lnTo>
                  <a:lnTo>
                    <a:pt x="930" y="81"/>
                  </a:lnTo>
                  <a:lnTo>
                    <a:pt x="930" y="82"/>
                  </a:lnTo>
                  <a:lnTo>
                    <a:pt x="930" y="82"/>
                  </a:lnTo>
                  <a:lnTo>
                    <a:pt x="930" y="82"/>
                  </a:lnTo>
                  <a:lnTo>
                    <a:pt x="930" y="82"/>
                  </a:lnTo>
                  <a:lnTo>
                    <a:pt x="928" y="81"/>
                  </a:lnTo>
                  <a:lnTo>
                    <a:pt x="928" y="79"/>
                  </a:lnTo>
                  <a:lnTo>
                    <a:pt x="927" y="79"/>
                  </a:lnTo>
                  <a:lnTo>
                    <a:pt x="925" y="77"/>
                  </a:lnTo>
                  <a:lnTo>
                    <a:pt x="924" y="77"/>
                  </a:lnTo>
                  <a:lnTo>
                    <a:pt x="924" y="77"/>
                  </a:lnTo>
                  <a:lnTo>
                    <a:pt x="922" y="77"/>
                  </a:lnTo>
                  <a:lnTo>
                    <a:pt x="922" y="74"/>
                  </a:lnTo>
                  <a:lnTo>
                    <a:pt x="922" y="74"/>
                  </a:lnTo>
                  <a:lnTo>
                    <a:pt x="922" y="73"/>
                  </a:lnTo>
                  <a:lnTo>
                    <a:pt x="922" y="73"/>
                  </a:lnTo>
                  <a:lnTo>
                    <a:pt x="921" y="73"/>
                  </a:lnTo>
                  <a:lnTo>
                    <a:pt x="921" y="71"/>
                  </a:lnTo>
                  <a:lnTo>
                    <a:pt x="922" y="71"/>
                  </a:lnTo>
                  <a:lnTo>
                    <a:pt x="924" y="70"/>
                  </a:lnTo>
                  <a:lnTo>
                    <a:pt x="925" y="70"/>
                  </a:lnTo>
                  <a:lnTo>
                    <a:pt x="927" y="68"/>
                  </a:lnTo>
                  <a:lnTo>
                    <a:pt x="928" y="66"/>
                  </a:lnTo>
                  <a:lnTo>
                    <a:pt x="928" y="66"/>
                  </a:lnTo>
                  <a:lnTo>
                    <a:pt x="928" y="66"/>
                  </a:lnTo>
                  <a:lnTo>
                    <a:pt x="930" y="66"/>
                  </a:lnTo>
                  <a:lnTo>
                    <a:pt x="930" y="65"/>
                  </a:lnTo>
                  <a:lnTo>
                    <a:pt x="930" y="65"/>
                  </a:lnTo>
                  <a:lnTo>
                    <a:pt x="932" y="65"/>
                  </a:lnTo>
                  <a:lnTo>
                    <a:pt x="932" y="65"/>
                  </a:lnTo>
                  <a:lnTo>
                    <a:pt x="933" y="66"/>
                  </a:lnTo>
                  <a:lnTo>
                    <a:pt x="933" y="66"/>
                  </a:lnTo>
                  <a:lnTo>
                    <a:pt x="933" y="66"/>
                  </a:lnTo>
                  <a:lnTo>
                    <a:pt x="933" y="65"/>
                  </a:lnTo>
                  <a:lnTo>
                    <a:pt x="933" y="63"/>
                  </a:lnTo>
                  <a:lnTo>
                    <a:pt x="936" y="65"/>
                  </a:lnTo>
                  <a:lnTo>
                    <a:pt x="936" y="65"/>
                  </a:lnTo>
                  <a:lnTo>
                    <a:pt x="936" y="65"/>
                  </a:lnTo>
                  <a:lnTo>
                    <a:pt x="938" y="65"/>
                  </a:lnTo>
                  <a:lnTo>
                    <a:pt x="939" y="63"/>
                  </a:lnTo>
                  <a:lnTo>
                    <a:pt x="939" y="63"/>
                  </a:lnTo>
                  <a:lnTo>
                    <a:pt x="941" y="63"/>
                  </a:lnTo>
                  <a:lnTo>
                    <a:pt x="943" y="63"/>
                  </a:lnTo>
                  <a:close/>
                  <a:moveTo>
                    <a:pt x="690" y="62"/>
                  </a:moveTo>
                  <a:lnTo>
                    <a:pt x="692" y="63"/>
                  </a:lnTo>
                  <a:lnTo>
                    <a:pt x="694" y="65"/>
                  </a:lnTo>
                  <a:lnTo>
                    <a:pt x="695" y="66"/>
                  </a:lnTo>
                  <a:lnTo>
                    <a:pt x="697" y="66"/>
                  </a:lnTo>
                  <a:lnTo>
                    <a:pt x="698" y="66"/>
                  </a:lnTo>
                  <a:lnTo>
                    <a:pt x="698" y="66"/>
                  </a:lnTo>
                  <a:lnTo>
                    <a:pt x="700" y="68"/>
                  </a:lnTo>
                  <a:lnTo>
                    <a:pt x="700" y="68"/>
                  </a:lnTo>
                  <a:lnTo>
                    <a:pt x="701" y="70"/>
                  </a:lnTo>
                  <a:lnTo>
                    <a:pt x="701" y="71"/>
                  </a:lnTo>
                  <a:lnTo>
                    <a:pt x="701" y="71"/>
                  </a:lnTo>
                  <a:lnTo>
                    <a:pt x="701" y="71"/>
                  </a:lnTo>
                  <a:lnTo>
                    <a:pt x="698" y="73"/>
                  </a:lnTo>
                  <a:lnTo>
                    <a:pt x="695" y="73"/>
                  </a:lnTo>
                  <a:lnTo>
                    <a:pt x="695" y="73"/>
                  </a:lnTo>
                  <a:lnTo>
                    <a:pt x="690" y="70"/>
                  </a:lnTo>
                  <a:lnTo>
                    <a:pt x="690" y="70"/>
                  </a:lnTo>
                  <a:lnTo>
                    <a:pt x="690" y="70"/>
                  </a:lnTo>
                  <a:lnTo>
                    <a:pt x="689" y="68"/>
                  </a:lnTo>
                  <a:lnTo>
                    <a:pt x="687" y="68"/>
                  </a:lnTo>
                  <a:lnTo>
                    <a:pt x="686" y="68"/>
                  </a:lnTo>
                  <a:lnTo>
                    <a:pt x="682" y="68"/>
                  </a:lnTo>
                  <a:lnTo>
                    <a:pt x="682" y="66"/>
                  </a:lnTo>
                  <a:lnTo>
                    <a:pt x="684" y="65"/>
                  </a:lnTo>
                  <a:lnTo>
                    <a:pt x="687" y="63"/>
                  </a:lnTo>
                  <a:lnTo>
                    <a:pt x="690" y="62"/>
                  </a:lnTo>
                  <a:close/>
                  <a:moveTo>
                    <a:pt x="2819" y="62"/>
                  </a:moveTo>
                  <a:lnTo>
                    <a:pt x="2819" y="63"/>
                  </a:lnTo>
                  <a:lnTo>
                    <a:pt x="2821" y="65"/>
                  </a:lnTo>
                  <a:lnTo>
                    <a:pt x="2822" y="65"/>
                  </a:lnTo>
                  <a:lnTo>
                    <a:pt x="2824" y="66"/>
                  </a:lnTo>
                  <a:lnTo>
                    <a:pt x="2827" y="68"/>
                  </a:lnTo>
                  <a:lnTo>
                    <a:pt x="2829" y="68"/>
                  </a:lnTo>
                  <a:lnTo>
                    <a:pt x="2829" y="68"/>
                  </a:lnTo>
                  <a:lnTo>
                    <a:pt x="2830" y="68"/>
                  </a:lnTo>
                  <a:lnTo>
                    <a:pt x="2832" y="68"/>
                  </a:lnTo>
                  <a:lnTo>
                    <a:pt x="2832" y="70"/>
                  </a:lnTo>
                  <a:lnTo>
                    <a:pt x="2832" y="70"/>
                  </a:lnTo>
                  <a:lnTo>
                    <a:pt x="2830" y="70"/>
                  </a:lnTo>
                  <a:lnTo>
                    <a:pt x="2832" y="73"/>
                  </a:lnTo>
                  <a:lnTo>
                    <a:pt x="2833" y="76"/>
                  </a:lnTo>
                  <a:lnTo>
                    <a:pt x="2836" y="79"/>
                  </a:lnTo>
                  <a:lnTo>
                    <a:pt x="2836" y="79"/>
                  </a:lnTo>
                  <a:lnTo>
                    <a:pt x="2835" y="79"/>
                  </a:lnTo>
                  <a:lnTo>
                    <a:pt x="2833" y="82"/>
                  </a:lnTo>
                  <a:lnTo>
                    <a:pt x="2833" y="81"/>
                  </a:lnTo>
                  <a:lnTo>
                    <a:pt x="2833" y="81"/>
                  </a:lnTo>
                  <a:lnTo>
                    <a:pt x="2835" y="77"/>
                  </a:lnTo>
                  <a:lnTo>
                    <a:pt x="2833" y="77"/>
                  </a:lnTo>
                  <a:lnTo>
                    <a:pt x="2832" y="76"/>
                  </a:lnTo>
                  <a:lnTo>
                    <a:pt x="2832" y="76"/>
                  </a:lnTo>
                  <a:lnTo>
                    <a:pt x="2829" y="73"/>
                  </a:lnTo>
                  <a:lnTo>
                    <a:pt x="2829" y="71"/>
                  </a:lnTo>
                  <a:lnTo>
                    <a:pt x="2825" y="71"/>
                  </a:lnTo>
                  <a:lnTo>
                    <a:pt x="2824" y="71"/>
                  </a:lnTo>
                  <a:lnTo>
                    <a:pt x="2822" y="71"/>
                  </a:lnTo>
                  <a:lnTo>
                    <a:pt x="2821" y="70"/>
                  </a:lnTo>
                  <a:lnTo>
                    <a:pt x="2821" y="68"/>
                  </a:lnTo>
                  <a:lnTo>
                    <a:pt x="2819" y="66"/>
                  </a:lnTo>
                  <a:lnTo>
                    <a:pt x="2818" y="65"/>
                  </a:lnTo>
                  <a:lnTo>
                    <a:pt x="2818" y="63"/>
                  </a:lnTo>
                  <a:lnTo>
                    <a:pt x="2818" y="62"/>
                  </a:lnTo>
                  <a:lnTo>
                    <a:pt x="2819" y="62"/>
                  </a:lnTo>
                  <a:close/>
                  <a:moveTo>
                    <a:pt x="2786" y="62"/>
                  </a:moveTo>
                  <a:lnTo>
                    <a:pt x="2789" y="63"/>
                  </a:lnTo>
                  <a:lnTo>
                    <a:pt x="2791" y="63"/>
                  </a:lnTo>
                  <a:lnTo>
                    <a:pt x="2791" y="65"/>
                  </a:lnTo>
                  <a:lnTo>
                    <a:pt x="2791" y="65"/>
                  </a:lnTo>
                  <a:lnTo>
                    <a:pt x="2791" y="66"/>
                  </a:lnTo>
                  <a:lnTo>
                    <a:pt x="2792" y="66"/>
                  </a:lnTo>
                  <a:lnTo>
                    <a:pt x="2792" y="66"/>
                  </a:lnTo>
                  <a:lnTo>
                    <a:pt x="2792" y="68"/>
                  </a:lnTo>
                  <a:lnTo>
                    <a:pt x="2794" y="68"/>
                  </a:lnTo>
                  <a:lnTo>
                    <a:pt x="2794" y="70"/>
                  </a:lnTo>
                  <a:lnTo>
                    <a:pt x="2792" y="70"/>
                  </a:lnTo>
                  <a:lnTo>
                    <a:pt x="2792" y="71"/>
                  </a:lnTo>
                  <a:lnTo>
                    <a:pt x="2794" y="74"/>
                  </a:lnTo>
                  <a:lnTo>
                    <a:pt x="2794" y="74"/>
                  </a:lnTo>
                  <a:lnTo>
                    <a:pt x="2795" y="76"/>
                  </a:lnTo>
                  <a:lnTo>
                    <a:pt x="2797" y="74"/>
                  </a:lnTo>
                  <a:lnTo>
                    <a:pt x="2799" y="76"/>
                  </a:lnTo>
                  <a:lnTo>
                    <a:pt x="2799" y="76"/>
                  </a:lnTo>
                  <a:lnTo>
                    <a:pt x="2799" y="76"/>
                  </a:lnTo>
                  <a:lnTo>
                    <a:pt x="2799" y="76"/>
                  </a:lnTo>
                  <a:lnTo>
                    <a:pt x="2799" y="74"/>
                  </a:lnTo>
                  <a:lnTo>
                    <a:pt x="2799" y="73"/>
                  </a:lnTo>
                  <a:lnTo>
                    <a:pt x="2800" y="73"/>
                  </a:lnTo>
                  <a:lnTo>
                    <a:pt x="2800" y="74"/>
                  </a:lnTo>
                  <a:lnTo>
                    <a:pt x="2800" y="74"/>
                  </a:lnTo>
                  <a:lnTo>
                    <a:pt x="2800" y="74"/>
                  </a:lnTo>
                  <a:lnTo>
                    <a:pt x="2803" y="74"/>
                  </a:lnTo>
                  <a:lnTo>
                    <a:pt x="2803" y="74"/>
                  </a:lnTo>
                  <a:lnTo>
                    <a:pt x="2806" y="74"/>
                  </a:lnTo>
                  <a:lnTo>
                    <a:pt x="2808" y="74"/>
                  </a:lnTo>
                  <a:lnTo>
                    <a:pt x="2808" y="74"/>
                  </a:lnTo>
                  <a:lnTo>
                    <a:pt x="2806" y="76"/>
                  </a:lnTo>
                  <a:lnTo>
                    <a:pt x="2806" y="76"/>
                  </a:lnTo>
                  <a:lnTo>
                    <a:pt x="2805" y="76"/>
                  </a:lnTo>
                  <a:lnTo>
                    <a:pt x="2805" y="77"/>
                  </a:lnTo>
                  <a:lnTo>
                    <a:pt x="2805" y="79"/>
                  </a:lnTo>
                  <a:lnTo>
                    <a:pt x="2805" y="79"/>
                  </a:lnTo>
                  <a:lnTo>
                    <a:pt x="2805" y="79"/>
                  </a:lnTo>
                  <a:lnTo>
                    <a:pt x="2805" y="81"/>
                  </a:lnTo>
                  <a:lnTo>
                    <a:pt x="2805" y="81"/>
                  </a:lnTo>
                  <a:lnTo>
                    <a:pt x="2806" y="82"/>
                  </a:lnTo>
                  <a:lnTo>
                    <a:pt x="2806" y="82"/>
                  </a:lnTo>
                  <a:lnTo>
                    <a:pt x="2806" y="82"/>
                  </a:lnTo>
                  <a:lnTo>
                    <a:pt x="2811" y="85"/>
                  </a:lnTo>
                  <a:lnTo>
                    <a:pt x="2814" y="87"/>
                  </a:lnTo>
                  <a:lnTo>
                    <a:pt x="2816" y="88"/>
                  </a:lnTo>
                  <a:lnTo>
                    <a:pt x="2814" y="88"/>
                  </a:lnTo>
                  <a:lnTo>
                    <a:pt x="2813" y="88"/>
                  </a:lnTo>
                  <a:lnTo>
                    <a:pt x="2810" y="87"/>
                  </a:lnTo>
                  <a:lnTo>
                    <a:pt x="2810" y="87"/>
                  </a:lnTo>
                  <a:lnTo>
                    <a:pt x="2811" y="87"/>
                  </a:lnTo>
                  <a:lnTo>
                    <a:pt x="2811" y="85"/>
                  </a:lnTo>
                  <a:lnTo>
                    <a:pt x="2810" y="85"/>
                  </a:lnTo>
                  <a:lnTo>
                    <a:pt x="2808" y="85"/>
                  </a:lnTo>
                  <a:lnTo>
                    <a:pt x="2808" y="84"/>
                  </a:lnTo>
                  <a:lnTo>
                    <a:pt x="2808" y="85"/>
                  </a:lnTo>
                  <a:lnTo>
                    <a:pt x="2806" y="85"/>
                  </a:lnTo>
                  <a:lnTo>
                    <a:pt x="2805" y="87"/>
                  </a:lnTo>
                  <a:lnTo>
                    <a:pt x="2805" y="87"/>
                  </a:lnTo>
                  <a:lnTo>
                    <a:pt x="2805" y="88"/>
                  </a:lnTo>
                  <a:lnTo>
                    <a:pt x="2803" y="88"/>
                  </a:lnTo>
                  <a:lnTo>
                    <a:pt x="2803" y="87"/>
                  </a:lnTo>
                  <a:lnTo>
                    <a:pt x="2805" y="85"/>
                  </a:lnTo>
                  <a:lnTo>
                    <a:pt x="2803" y="82"/>
                  </a:lnTo>
                  <a:lnTo>
                    <a:pt x="2802" y="81"/>
                  </a:lnTo>
                  <a:lnTo>
                    <a:pt x="2800" y="82"/>
                  </a:lnTo>
                  <a:lnTo>
                    <a:pt x="2799" y="82"/>
                  </a:lnTo>
                  <a:lnTo>
                    <a:pt x="2799" y="84"/>
                  </a:lnTo>
                  <a:lnTo>
                    <a:pt x="2800" y="84"/>
                  </a:lnTo>
                  <a:lnTo>
                    <a:pt x="2799" y="85"/>
                  </a:lnTo>
                  <a:lnTo>
                    <a:pt x="2800" y="85"/>
                  </a:lnTo>
                  <a:lnTo>
                    <a:pt x="2802" y="88"/>
                  </a:lnTo>
                  <a:lnTo>
                    <a:pt x="2803" y="88"/>
                  </a:lnTo>
                  <a:lnTo>
                    <a:pt x="2803" y="88"/>
                  </a:lnTo>
                  <a:lnTo>
                    <a:pt x="2802" y="90"/>
                  </a:lnTo>
                  <a:lnTo>
                    <a:pt x="2802" y="92"/>
                  </a:lnTo>
                  <a:lnTo>
                    <a:pt x="2802" y="92"/>
                  </a:lnTo>
                  <a:lnTo>
                    <a:pt x="2803" y="92"/>
                  </a:lnTo>
                  <a:lnTo>
                    <a:pt x="2805" y="92"/>
                  </a:lnTo>
                  <a:lnTo>
                    <a:pt x="2806" y="92"/>
                  </a:lnTo>
                  <a:lnTo>
                    <a:pt x="2806" y="92"/>
                  </a:lnTo>
                  <a:lnTo>
                    <a:pt x="2806" y="92"/>
                  </a:lnTo>
                  <a:lnTo>
                    <a:pt x="2808" y="92"/>
                  </a:lnTo>
                  <a:lnTo>
                    <a:pt x="2808" y="92"/>
                  </a:lnTo>
                  <a:lnTo>
                    <a:pt x="2810" y="93"/>
                  </a:lnTo>
                  <a:lnTo>
                    <a:pt x="2811" y="93"/>
                  </a:lnTo>
                  <a:lnTo>
                    <a:pt x="2811" y="92"/>
                  </a:lnTo>
                  <a:lnTo>
                    <a:pt x="2811" y="92"/>
                  </a:lnTo>
                  <a:lnTo>
                    <a:pt x="2813" y="90"/>
                  </a:lnTo>
                  <a:lnTo>
                    <a:pt x="2813" y="90"/>
                  </a:lnTo>
                  <a:lnTo>
                    <a:pt x="2813" y="90"/>
                  </a:lnTo>
                  <a:lnTo>
                    <a:pt x="2813" y="88"/>
                  </a:lnTo>
                  <a:lnTo>
                    <a:pt x="2813" y="88"/>
                  </a:lnTo>
                  <a:lnTo>
                    <a:pt x="2814" y="90"/>
                  </a:lnTo>
                  <a:lnTo>
                    <a:pt x="2814" y="92"/>
                  </a:lnTo>
                  <a:lnTo>
                    <a:pt x="2814" y="92"/>
                  </a:lnTo>
                  <a:lnTo>
                    <a:pt x="2814" y="93"/>
                  </a:lnTo>
                  <a:lnTo>
                    <a:pt x="2814" y="93"/>
                  </a:lnTo>
                  <a:lnTo>
                    <a:pt x="2814" y="93"/>
                  </a:lnTo>
                  <a:lnTo>
                    <a:pt x="2814" y="95"/>
                  </a:lnTo>
                  <a:lnTo>
                    <a:pt x="2816" y="95"/>
                  </a:lnTo>
                  <a:lnTo>
                    <a:pt x="2819" y="93"/>
                  </a:lnTo>
                  <a:lnTo>
                    <a:pt x="2819" y="93"/>
                  </a:lnTo>
                  <a:lnTo>
                    <a:pt x="2822" y="93"/>
                  </a:lnTo>
                  <a:lnTo>
                    <a:pt x="2822" y="93"/>
                  </a:lnTo>
                  <a:lnTo>
                    <a:pt x="2822" y="93"/>
                  </a:lnTo>
                  <a:lnTo>
                    <a:pt x="2822" y="92"/>
                  </a:lnTo>
                  <a:lnTo>
                    <a:pt x="2821" y="92"/>
                  </a:lnTo>
                  <a:lnTo>
                    <a:pt x="2821" y="90"/>
                  </a:lnTo>
                  <a:lnTo>
                    <a:pt x="2821" y="90"/>
                  </a:lnTo>
                  <a:lnTo>
                    <a:pt x="2821" y="88"/>
                  </a:lnTo>
                  <a:lnTo>
                    <a:pt x="2821" y="88"/>
                  </a:lnTo>
                  <a:lnTo>
                    <a:pt x="2821" y="87"/>
                  </a:lnTo>
                  <a:lnTo>
                    <a:pt x="2821" y="85"/>
                  </a:lnTo>
                  <a:lnTo>
                    <a:pt x="2821" y="84"/>
                  </a:lnTo>
                  <a:lnTo>
                    <a:pt x="2822" y="84"/>
                  </a:lnTo>
                  <a:lnTo>
                    <a:pt x="2822" y="85"/>
                  </a:lnTo>
                  <a:lnTo>
                    <a:pt x="2822" y="85"/>
                  </a:lnTo>
                  <a:lnTo>
                    <a:pt x="2824" y="85"/>
                  </a:lnTo>
                  <a:lnTo>
                    <a:pt x="2824" y="87"/>
                  </a:lnTo>
                  <a:lnTo>
                    <a:pt x="2825" y="88"/>
                  </a:lnTo>
                  <a:lnTo>
                    <a:pt x="2827" y="88"/>
                  </a:lnTo>
                  <a:lnTo>
                    <a:pt x="2825" y="87"/>
                  </a:lnTo>
                  <a:lnTo>
                    <a:pt x="2825" y="87"/>
                  </a:lnTo>
                  <a:lnTo>
                    <a:pt x="2825" y="85"/>
                  </a:lnTo>
                  <a:lnTo>
                    <a:pt x="2825" y="85"/>
                  </a:lnTo>
                  <a:lnTo>
                    <a:pt x="2825" y="84"/>
                  </a:lnTo>
                  <a:lnTo>
                    <a:pt x="2827" y="84"/>
                  </a:lnTo>
                  <a:lnTo>
                    <a:pt x="2829" y="85"/>
                  </a:lnTo>
                  <a:lnTo>
                    <a:pt x="2829" y="85"/>
                  </a:lnTo>
                  <a:lnTo>
                    <a:pt x="2830" y="87"/>
                  </a:lnTo>
                  <a:lnTo>
                    <a:pt x="2830" y="88"/>
                  </a:lnTo>
                  <a:lnTo>
                    <a:pt x="2829" y="88"/>
                  </a:lnTo>
                  <a:lnTo>
                    <a:pt x="2829" y="90"/>
                  </a:lnTo>
                  <a:lnTo>
                    <a:pt x="2829" y="90"/>
                  </a:lnTo>
                  <a:lnTo>
                    <a:pt x="2829" y="90"/>
                  </a:lnTo>
                  <a:lnTo>
                    <a:pt x="2827" y="90"/>
                  </a:lnTo>
                  <a:lnTo>
                    <a:pt x="2827" y="90"/>
                  </a:lnTo>
                  <a:lnTo>
                    <a:pt x="2825" y="92"/>
                  </a:lnTo>
                  <a:lnTo>
                    <a:pt x="2825" y="92"/>
                  </a:lnTo>
                  <a:lnTo>
                    <a:pt x="2827" y="93"/>
                  </a:lnTo>
                  <a:lnTo>
                    <a:pt x="2827" y="93"/>
                  </a:lnTo>
                  <a:lnTo>
                    <a:pt x="2829" y="93"/>
                  </a:lnTo>
                  <a:lnTo>
                    <a:pt x="2830" y="93"/>
                  </a:lnTo>
                  <a:lnTo>
                    <a:pt x="2830" y="95"/>
                  </a:lnTo>
                  <a:lnTo>
                    <a:pt x="2832" y="95"/>
                  </a:lnTo>
                  <a:lnTo>
                    <a:pt x="2830" y="95"/>
                  </a:lnTo>
                  <a:lnTo>
                    <a:pt x="2827" y="95"/>
                  </a:lnTo>
                  <a:lnTo>
                    <a:pt x="2827" y="95"/>
                  </a:lnTo>
                  <a:lnTo>
                    <a:pt x="2825" y="95"/>
                  </a:lnTo>
                  <a:lnTo>
                    <a:pt x="2824" y="95"/>
                  </a:lnTo>
                  <a:lnTo>
                    <a:pt x="2824" y="96"/>
                  </a:lnTo>
                  <a:lnTo>
                    <a:pt x="2824" y="96"/>
                  </a:lnTo>
                  <a:lnTo>
                    <a:pt x="2824" y="96"/>
                  </a:lnTo>
                  <a:lnTo>
                    <a:pt x="2825" y="98"/>
                  </a:lnTo>
                  <a:lnTo>
                    <a:pt x="2825" y="98"/>
                  </a:lnTo>
                  <a:lnTo>
                    <a:pt x="2827" y="98"/>
                  </a:lnTo>
                  <a:lnTo>
                    <a:pt x="2827" y="98"/>
                  </a:lnTo>
                  <a:lnTo>
                    <a:pt x="2829" y="99"/>
                  </a:lnTo>
                  <a:lnTo>
                    <a:pt x="2829" y="99"/>
                  </a:lnTo>
                  <a:lnTo>
                    <a:pt x="2829" y="99"/>
                  </a:lnTo>
                  <a:lnTo>
                    <a:pt x="2827" y="101"/>
                  </a:lnTo>
                  <a:lnTo>
                    <a:pt x="2827" y="101"/>
                  </a:lnTo>
                  <a:lnTo>
                    <a:pt x="2827" y="101"/>
                  </a:lnTo>
                  <a:lnTo>
                    <a:pt x="2827" y="101"/>
                  </a:lnTo>
                  <a:lnTo>
                    <a:pt x="2825" y="103"/>
                  </a:lnTo>
                  <a:lnTo>
                    <a:pt x="2825" y="103"/>
                  </a:lnTo>
                  <a:lnTo>
                    <a:pt x="2824" y="103"/>
                  </a:lnTo>
                  <a:lnTo>
                    <a:pt x="2824" y="104"/>
                  </a:lnTo>
                  <a:lnTo>
                    <a:pt x="2821" y="106"/>
                  </a:lnTo>
                  <a:lnTo>
                    <a:pt x="2821" y="106"/>
                  </a:lnTo>
                  <a:lnTo>
                    <a:pt x="2819" y="106"/>
                  </a:lnTo>
                  <a:lnTo>
                    <a:pt x="2819" y="107"/>
                  </a:lnTo>
                  <a:lnTo>
                    <a:pt x="2816" y="106"/>
                  </a:lnTo>
                  <a:lnTo>
                    <a:pt x="2813" y="104"/>
                  </a:lnTo>
                  <a:lnTo>
                    <a:pt x="2811" y="106"/>
                  </a:lnTo>
                  <a:lnTo>
                    <a:pt x="2811" y="106"/>
                  </a:lnTo>
                  <a:lnTo>
                    <a:pt x="2813" y="106"/>
                  </a:lnTo>
                  <a:lnTo>
                    <a:pt x="2814" y="107"/>
                  </a:lnTo>
                  <a:lnTo>
                    <a:pt x="2813" y="107"/>
                  </a:lnTo>
                  <a:lnTo>
                    <a:pt x="2813" y="107"/>
                  </a:lnTo>
                  <a:lnTo>
                    <a:pt x="2813" y="109"/>
                  </a:lnTo>
                  <a:lnTo>
                    <a:pt x="2813" y="109"/>
                  </a:lnTo>
                  <a:lnTo>
                    <a:pt x="2811" y="109"/>
                  </a:lnTo>
                  <a:lnTo>
                    <a:pt x="2811" y="109"/>
                  </a:lnTo>
                  <a:lnTo>
                    <a:pt x="2811" y="110"/>
                  </a:lnTo>
                  <a:lnTo>
                    <a:pt x="2810" y="110"/>
                  </a:lnTo>
                  <a:lnTo>
                    <a:pt x="2808" y="112"/>
                  </a:lnTo>
                  <a:lnTo>
                    <a:pt x="2808" y="112"/>
                  </a:lnTo>
                  <a:lnTo>
                    <a:pt x="2808" y="112"/>
                  </a:lnTo>
                  <a:lnTo>
                    <a:pt x="2810" y="112"/>
                  </a:lnTo>
                  <a:lnTo>
                    <a:pt x="2811" y="112"/>
                  </a:lnTo>
                  <a:lnTo>
                    <a:pt x="2813" y="112"/>
                  </a:lnTo>
                  <a:lnTo>
                    <a:pt x="2813" y="112"/>
                  </a:lnTo>
                  <a:lnTo>
                    <a:pt x="2814" y="114"/>
                  </a:lnTo>
                  <a:lnTo>
                    <a:pt x="2814" y="114"/>
                  </a:lnTo>
                  <a:lnTo>
                    <a:pt x="2814" y="115"/>
                  </a:lnTo>
                  <a:lnTo>
                    <a:pt x="2811" y="117"/>
                  </a:lnTo>
                  <a:lnTo>
                    <a:pt x="2808" y="118"/>
                  </a:lnTo>
                  <a:lnTo>
                    <a:pt x="2806" y="118"/>
                  </a:lnTo>
                  <a:lnTo>
                    <a:pt x="2802" y="118"/>
                  </a:lnTo>
                  <a:lnTo>
                    <a:pt x="2802" y="118"/>
                  </a:lnTo>
                  <a:lnTo>
                    <a:pt x="2802" y="118"/>
                  </a:lnTo>
                  <a:lnTo>
                    <a:pt x="2800" y="117"/>
                  </a:lnTo>
                  <a:lnTo>
                    <a:pt x="2800" y="117"/>
                  </a:lnTo>
                  <a:lnTo>
                    <a:pt x="2802" y="115"/>
                  </a:lnTo>
                  <a:lnTo>
                    <a:pt x="2803" y="115"/>
                  </a:lnTo>
                  <a:lnTo>
                    <a:pt x="2805" y="117"/>
                  </a:lnTo>
                  <a:lnTo>
                    <a:pt x="2805" y="117"/>
                  </a:lnTo>
                  <a:lnTo>
                    <a:pt x="2805" y="115"/>
                  </a:lnTo>
                  <a:lnTo>
                    <a:pt x="2803" y="115"/>
                  </a:lnTo>
                  <a:lnTo>
                    <a:pt x="2800" y="114"/>
                  </a:lnTo>
                  <a:lnTo>
                    <a:pt x="2799" y="115"/>
                  </a:lnTo>
                  <a:lnTo>
                    <a:pt x="2797" y="115"/>
                  </a:lnTo>
                  <a:lnTo>
                    <a:pt x="2795" y="115"/>
                  </a:lnTo>
                  <a:lnTo>
                    <a:pt x="2794" y="114"/>
                  </a:lnTo>
                  <a:lnTo>
                    <a:pt x="2794" y="114"/>
                  </a:lnTo>
                  <a:lnTo>
                    <a:pt x="2794" y="114"/>
                  </a:lnTo>
                  <a:lnTo>
                    <a:pt x="2794" y="112"/>
                  </a:lnTo>
                  <a:lnTo>
                    <a:pt x="2792" y="112"/>
                  </a:lnTo>
                  <a:lnTo>
                    <a:pt x="2792" y="112"/>
                  </a:lnTo>
                  <a:lnTo>
                    <a:pt x="2792" y="112"/>
                  </a:lnTo>
                  <a:lnTo>
                    <a:pt x="2792" y="110"/>
                  </a:lnTo>
                  <a:lnTo>
                    <a:pt x="2792" y="109"/>
                  </a:lnTo>
                  <a:lnTo>
                    <a:pt x="2792" y="109"/>
                  </a:lnTo>
                  <a:lnTo>
                    <a:pt x="2792" y="107"/>
                  </a:lnTo>
                  <a:lnTo>
                    <a:pt x="2792" y="106"/>
                  </a:lnTo>
                  <a:lnTo>
                    <a:pt x="2792" y="104"/>
                  </a:lnTo>
                  <a:lnTo>
                    <a:pt x="2792" y="106"/>
                  </a:lnTo>
                  <a:lnTo>
                    <a:pt x="2792" y="107"/>
                  </a:lnTo>
                  <a:lnTo>
                    <a:pt x="2794" y="107"/>
                  </a:lnTo>
                  <a:lnTo>
                    <a:pt x="2795" y="109"/>
                  </a:lnTo>
                  <a:lnTo>
                    <a:pt x="2795" y="107"/>
                  </a:lnTo>
                  <a:lnTo>
                    <a:pt x="2795" y="107"/>
                  </a:lnTo>
                  <a:lnTo>
                    <a:pt x="2795" y="106"/>
                  </a:lnTo>
                  <a:lnTo>
                    <a:pt x="2795" y="106"/>
                  </a:lnTo>
                  <a:lnTo>
                    <a:pt x="2795" y="106"/>
                  </a:lnTo>
                  <a:lnTo>
                    <a:pt x="2795" y="107"/>
                  </a:lnTo>
                  <a:lnTo>
                    <a:pt x="2797" y="107"/>
                  </a:lnTo>
                  <a:lnTo>
                    <a:pt x="2797" y="106"/>
                  </a:lnTo>
                  <a:lnTo>
                    <a:pt x="2799" y="106"/>
                  </a:lnTo>
                  <a:lnTo>
                    <a:pt x="2799" y="106"/>
                  </a:lnTo>
                  <a:lnTo>
                    <a:pt x="2799" y="104"/>
                  </a:lnTo>
                  <a:lnTo>
                    <a:pt x="2799" y="104"/>
                  </a:lnTo>
                  <a:lnTo>
                    <a:pt x="2797" y="103"/>
                  </a:lnTo>
                  <a:lnTo>
                    <a:pt x="2797" y="103"/>
                  </a:lnTo>
                  <a:lnTo>
                    <a:pt x="2797" y="103"/>
                  </a:lnTo>
                  <a:lnTo>
                    <a:pt x="2800" y="104"/>
                  </a:lnTo>
                  <a:lnTo>
                    <a:pt x="2800" y="104"/>
                  </a:lnTo>
                  <a:lnTo>
                    <a:pt x="2802" y="106"/>
                  </a:lnTo>
                  <a:lnTo>
                    <a:pt x="2802" y="106"/>
                  </a:lnTo>
                  <a:lnTo>
                    <a:pt x="2802" y="106"/>
                  </a:lnTo>
                  <a:lnTo>
                    <a:pt x="2802" y="107"/>
                  </a:lnTo>
                  <a:lnTo>
                    <a:pt x="2803" y="109"/>
                  </a:lnTo>
                  <a:lnTo>
                    <a:pt x="2803" y="109"/>
                  </a:lnTo>
                  <a:lnTo>
                    <a:pt x="2805" y="107"/>
                  </a:lnTo>
                  <a:lnTo>
                    <a:pt x="2805" y="107"/>
                  </a:lnTo>
                  <a:lnTo>
                    <a:pt x="2805" y="107"/>
                  </a:lnTo>
                  <a:lnTo>
                    <a:pt x="2806" y="106"/>
                  </a:lnTo>
                  <a:lnTo>
                    <a:pt x="2806" y="104"/>
                  </a:lnTo>
                  <a:lnTo>
                    <a:pt x="2806" y="103"/>
                  </a:lnTo>
                  <a:lnTo>
                    <a:pt x="2806" y="103"/>
                  </a:lnTo>
                  <a:lnTo>
                    <a:pt x="2808" y="103"/>
                  </a:lnTo>
                  <a:lnTo>
                    <a:pt x="2808" y="103"/>
                  </a:lnTo>
                  <a:lnTo>
                    <a:pt x="2810" y="103"/>
                  </a:lnTo>
                  <a:lnTo>
                    <a:pt x="2810" y="101"/>
                  </a:lnTo>
                  <a:lnTo>
                    <a:pt x="2813" y="101"/>
                  </a:lnTo>
                  <a:lnTo>
                    <a:pt x="2814" y="101"/>
                  </a:lnTo>
                  <a:lnTo>
                    <a:pt x="2814" y="101"/>
                  </a:lnTo>
                  <a:lnTo>
                    <a:pt x="2814" y="101"/>
                  </a:lnTo>
                  <a:lnTo>
                    <a:pt x="2813" y="99"/>
                  </a:lnTo>
                  <a:lnTo>
                    <a:pt x="2813" y="99"/>
                  </a:lnTo>
                  <a:lnTo>
                    <a:pt x="2811" y="98"/>
                  </a:lnTo>
                  <a:lnTo>
                    <a:pt x="2808" y="96"/>
                  </a:lnTo>
                  <a:lnTo>
                    <a:pt x="2808" y="96"/>
                  </a:lnTo>
                  <a:lnTo>
                    <a:pt x="2806" y="95"/>
                  </a:lnTo>
                  <a:lnTo>
                    <a:pt x="2805" y="95"/>
                  </a:lnTo>
                  <a:lnTo>
                    <a:pt x="2803" y="95"/>
                  </a:lnTo>
                  <a:lnTo>
                    <a:pt x="2803" y="95"/>
                  </a:lnTo>
                  <a:lnTo>
                    <a:pt x="2802" y="95"/>
                  </a:lnTo>
                  <a:lnTo>
                    <a:pt x="2802" y="95"/>
                  </a:lnTo>
                  <a:lnTo>
                    <a:pt x="2802" y="92"/>
                  </a:lnTo>
                  <a:lnTo>
                    <a:pt x="2800" y="90"/>
                  </a:lnTo>
                  <a:lnTo>
                    <a:pt x="2800" y="90"/>
                  </a:lnTo>
                  <a:lnTo>
                    <a:pt x="2800" y="90"/>
                  </a:lnTo>
                  <a:lnTo>
                    <a:pt x="2800" y="88"/>
                  </a:lnTo>
                  <a:lnTo>
                    <a:pt x="2800" y="88"/>
                  </a:lnTo>
                  <a:lnTo>
                    <a:pt x="2799" y="88"/>
                  </a:lnTo>
                  <a:lnTo>
                    <a:pt x="2799" y="88"/>
                  </a:lnTo>
                  <a:lnTo>
                    <a:pt x="2797" y="88"/>
                  </a:lnTo>
                  <a:lnTo>
                    <a:pt x="2795" y="88"/>
                  </a:lnTo>
                  <a:lnTo>
                    <a:pt x="2795" y="88"/>
                  </a:lnTo>
                  <a:lnTo>
                    <a:pt x="2795" y="87"/>
                  </a:lnTo>
                  <a:lnTo>
                    <a:pt x="2794" y="87"/>
                  </a:lnTo>
                  <a:lnTo>
                    <a:pt x="2794" y="87"/>
                  </a:lnTo>
                  <a:lnTo>
                    <a:pt x="2792" y="87"/>
                  </a:lnTo>
                  <a:lnTo>
                    <a:pt x="2791" y="87"/>
                  </a:lnTo>
                  <a:lnTo>
                    <a:pt x="2791" y="85"/>
                  </a:lnTo>
                  <a:lnTo>
                    <a:pt x="2791" y="85"/>
                  </a:lnTo>
                  <a:lnTo>
                    <a:pt x="2791" y="85"/>
                  </a:lnTo>
                  <a:lnTo>
                    <a:pt x="2792" y="85"/>
                  </a:lnTo>
                  <a:lnTo>
                    <a:pt x="2792" y="85"/>
                  </a:lnTo>
                  <a:lnTo>
                    <a:pt x="2794" y="85"/>
                  </a:lnTo>
                  <a:lnTo>
                    <a:pt x="2794" y="85"/>
                  </a:lnTo>
                  <a:lnTo>
                    <a:pt x="2794" y="85"/>
                  </a:lnTo>
                  <a:lnTo>
                    <a:pt x="2797" y="87"/>
                  </a:lnTo>
                  <a:lnTo>
                    <a:pt x="2797" y="87"/>
                  </a:lnTo>
                  <a:lnTo>
                    <a:pt x="2797" y="87"/>
                  </a:lnTo>
                  <a:lnTo>
                    <a:pt x="2797" y="85"/>
                  </a:lnTo>
                  <a:lnTo>
                    <a:pt x="2797" y="84"/>
                  </a:lnTo>
                  <a:lnTo>
                    <a:pt x="2797" y="82"/>
                  </a:lnTo>
                  <a:lnTo>
                    <a:pt x="2797" y="81"/>
                  </a:lnTo>
                  <a:lnTo>
                    <a:pt x="2797" y="81"/>
                  </a:lnTo>
                  <a:lnTo>
                    <a:pt x="2797" y="79"/>
                  </a:lnTo>
                  <a:lnTo>
                    <a:pt x="2797" y="77"/>
                  </a:lnTo>
                  <a:lnTo>
                    <a:pt x="2799" y="77"/>
                  </a:lnTo>
                  <a:lnTo>
                    <a:pt x="2797" y="77"/>
                  </a:lnTo>
                  <a:lnTo>
                    <a:pt x="2797" y="77"/>
                  </a:lnTo>
                  <a:lnTo>
                    <a:pt x="2797" y="77"/>
                  </a:lnTo>
                  <a:lnTo>
                    <a:pt x="2795" y="77"/>
                  </a:lnTo>
                  <a:lnTo>
                    <a:pt x="2795" y="79"/>
                  </a:lnTo>
                  <a:lnTo>
                    <a:pt x="2795" y="79"/>
                  </a:lnTo>
                  <a:lnTo>
                    <a:pt x="2794" y="77"/>
                  </a:lnTo>
                  <a:lnTo>
                    <a:pt x="2794" y="76"/>
                  </a:lnTo>
                  <a:lnTo>
                    <a:pt x="2792" y="76"/>
                  </a:lnTo>
                  <a:lnTo>
                    <a:pt x="2791" y="73"/>
                  </a:lnTo>
                  <a:lnTo>
                    <a:pt x="2791" y="73"/>
                  </a:lnTo>
                  <a:lnTo>
                    <a:pt x="2791" y="73"/>
                  </a:lnTo>
                  <a:lnTo>
                    <a:pt x="2791" y="71"/>
                  </a:lnTo>
                  <a:lnTo>
                    <a:pt x="2791" y="70"/>
                  </a:lnTo>
                  <a:lnTo>
                    <a:pt x="2791" y="68"/>
                  </a:lnTo>
                  <a:lnTo>
                    <a:pt x="2791" y="68"/>
                  </a:lnTo>
                  <a:lnTo>
                    <a:pt x="2792" y="68"/>
                  </a:lnTo>
                  <a:lnTo>
                    <a:pt x="2792" y="68"/>
                  </a:lnTo>
                  <a:lnTo>
                    <a:pt x="2791" y="66"/>
                  </a:lnTo>
                  <a:lnTo>
                    <a:pt x="2791" y="65"/>
                  </a:lnTo>
                  <a:lnTo>
                    <a:pt x="2791" y="63"/>
                  </a:lnTo>
                  <a:lnTo>
                    <a:pt x="2789" y="63"/>
                  </a:lnTo>
                  <a:lnTo>
                    <a:pt x="2789" y="63"/>
                  </a:lnTo>
                  <a:lnTo>
                    <a:pt x="2789" y="63"/>
                  </a:lnTo>
                  <a:lnTo>
                    <a:pt x="2788" y="63"/>
                  </a:lnTo>
                  <a:lnTo>
                    <a:pt x="2786" y="62"/>
                  </a:lnTo>
                  <a:lnTo>
                    <a:pt x="2786" y="62"/>
                  </a:lnTo>
                  <a:close/>
                  <a:moveTo>
                    <a:pt x="3989" y="60"/>
                  </a:moveTo>
                  <a:lnTo>
                    <a:pt x="3989" y="62"/>
                  </a:lnTo>
                  <a:lnTo>
                    <a:pt x="3991" y="62"/>
                  </a:lnTo>
                  <a:lnTo>
                    <a:pt x="3989" y="62"/>
                  </a:lnTo>
                  <a:lnTo>
                    <a:pt x="3989" y="63"/>
                  </a:lnTo>
                  <a:lnTo>
                    <a:pt x="3991" y="65"/>
                  </a:lnTo>
                  <a:lnTo>
                    <a:pt x="3994" y="65"/>
                  </a:lnTo>
                  <a:lnTo>
                    <a:pt x="3995" y="65"/>
                  </a:lnTo>
                  <a:lnTo>
                    <a:pt x="3995" y="65"/>
                  </a:lnTo>
                  <a:lnTo>
                    <a:pt x="3997" y="66"/>
                  </a:lnTo>
                  <a:lnTo>
                    <a:pt x="3995" y="68"/>
                  </a:lnTo>
                  <a:lnTo>
                    <a:pt x="3995" y="70"/>
                  </a:lnTo>
                  <a:lnTo>
                    <a:pt x="3995" y="70"/>
                  </a:lnTo>
                  <a:lnTo>
                    <a:pt x="3995" y="71"/>
                  </a:lnTo>
                  <a:lnTo>
                    <a:pt x="3997" y="71"/>
                  </a:lnTo>
                  <a:lnTo>
                    <a:pt x="3999" y="70"/>
                  </a:lnTo>
                  <a:lnTo>
                    <a:pt x="3999" y="70"/>
                  </a:lnTo>
                  <a:lnTo>
                    <a:pt x="4000" y="70"/>
                  </a:lnTo>
                  <a:lnTo>
                    <a:pt x="4000" y="71"/>
                  </a:lnTo>
                  <a:lnTo>
                    <a:pt x="4002" y="71"/>
                  </a:lnTo>
                  <a:lnTo>
                    <a:pt x="4002" y="71"/>
                  </a:lnTo>
                  <a:lnTo>
                    <a:pt x="4002" y="71"/>
                  </a:lnTo>
                  <a:lnTo>
                    <a:pt x="4000" y="73"/>
                  </a:lnTo>
                  <a:lnTo>
                    <a:pt x="3999" y="73"/>
                  </a:lnTo>
                  <a:lnTo>
                    <a:pt x="3999" y="74"/>
                  </a:lnTo>
                  <a:lnTo>
                    <a:pt x="3999" y="74"/>
                  </a:lnTo>
                  <a:lnTo>
                    <a:pt x="4000" y="74"/>
                  </a:lnTo>
                  <a:lnTo>
                    <a:pt x="4002" y="76"/>
                  </a:lnTo>
                  <a:lnTo>
                    <a:pt x="4003" y="74"/>
                  </a:lnTo>
                  <a:lnTo>
                    <a:pt x="4003" y="73"/>
                  </a:lnTo>
                  <a:lnTo>
                    <a:pt x="4003" y="70"/>
                  </a:lnTo>
                  <a:lnTo>
                    <a:pt x="4003" y="68"/>
                  </a:lnTo>
                  <a:lnTo>
                    <a:pt x="4003" y="68"/>
                  </a:lnTo>
                  <a:lnTo>
                    <a:pt x="4003" y="68"/>
                  </a:lnTo>
                  <a:lnTo>
                    <a:pt x="4003" y="66"/>
                  </a:lnTo>
                  <a:lnTo>
                    <a:pt x="4005" y="65"/>
                  </a:lnTo>
                  <a:lnTo>
                    <a:pt x="4005" y="66"/>
                  </a:lnTo>
                  <a:lnTo>
                    <a:pt x="4005" y="68"/>
                  </a:lnTo>
                  <a:lnTo>
                    <a:pt x="4005" y="68"/>
                  </a:lnTo>
                  <a:lnTo>
                    <a:pt x="4005" y="70"/>
                  </a:lnTo>
                  <a:lnTo>
                    <a:pt x="4005" y="71"/>
                  </a:lnTo>
                  <a:lnTo>
                    <a:pt x="4005" y="73"/>
                  </a:lnTo>
                  <a:lnTo>
                    <a:pt x="4006" y="73"/>
                  </a:lnTo>
                  <a:lnTo>
                    <a:pt x="4006" y="73"/>
                  </a:lnTo>
                  <a:lnTo>
                    <a:pt x="4010" y="73"/>
                  </a:lnTo>
                  <a:lnTo>
                    <a:pt x="4011" y="71"/>
                  </a:lnTo>
                  <a:lnTo>
                    <a:pt x="4011" y="70"/>
                  </a:lnTo>
                  <a:lnTo>
                    <a:pt x="4010" y="68"/>
                  </a:lnTo>
                  <a:lnTo>
                    <a:pt x="4011" y="68"/>
                  </a:lnTo>
                  <a:lnTo>
                    <a:pt x="4011" y="68"/>
                  </a:lnTo>
                  <a:lnTo>
                    <a:pt x="4013" y="68"/>
                  </a:lnTo>
                  <a:lnTo>
                    <a:pt x="4014" y="70"/>
                  </a:lnTo>
                  <a:lnTo>
                    <a:pt x="4016" y="70"/>
                  </a:lnTo>
                  <a:lnTo>
                    <a:pt x="4016" y="73"/>
                  </a:lnTo>
                  <a:lnTo>
                    <a:pt x="4016" y="73"/>
                  </a:lnTo>
                  <a:lnTo>
                    <a:pt x="4014" y="74"/>
                  </a:lnTo>
                  <a:lnTo>
                    <a:pt x="4014" y="76"/>
                  </a:lnTo>
                  <a:lnTo>
                    <a:pt x="4016" y="77"/>
                  </a:lnTo>
                  <a:lnTo>
                    <a:pt x="4017" y="77"/>
                  </a:lnTo>
                  <a:lnTo>
                    <a:pt x="4017" y="77"/>
                  </a:lnTo>
                  <a:lnTo>
                    <a:pt x="4019" y="77"/>
                  </a:lnTo>
                  <a:lnTo>
                    <a:pt x="4019" y="76"/>
                  </a:lnTo>
                  <a:lnTo>
                    <a:pt x="4019" y="74"/>
                  </a:lnTo>
                  <a:lnTo>
                    <a:pt x="4019" y="74"/>
                  </a:lnTo>
                  <a:lnTo>
                    <a:pt x="4019" y="73"/>
                  </a:lnTo>
                  <a:lnTo>
                    <a:pt x="4017" y="70"/>
                  </a:lnTo>
                  <a:lnTo>
                    <a:pt x="4017" y="68"/>
                  </a:lnTo>
                  <a:lnTo>
                    <a:pt x="4016" y="66"/>
                  </a:lnTo>
                  <a:lnTo>
                    <a:pt x="4014" y="66"/>
                  </a:lnTo>
                  <a:lnTo>
                    <a:pt x="4016" y="66"/>
                  </a:lnTo>
                  <a:lnTo>
                    <a:pt x="4017" y="66"/>
                  </a:lnTo>
                  <a:lnTo>
                    <a:pt x="4019" y="65"/>
                  </a:lnTo>
                  <a:lnTo>
                    <a:pt x="4019" y="65"/>
                  </a:lnTo>
                  <a:lnTo>
                    <a:pt x="4019" y="66"/>
                  </a:lnTo>
                  <a:lnTo>
                    <a:pt x="4019" y="68"/>
                  </a:lnTo>
                  <a:lnTo>
                    <a:pt x="4019" y="70"/>
                  </a:lnTo>
                  <a:lnTo>
                    <a:pt x="4021" y="73"/>
                  </a:lnTo>
                  <a:lnTo>
                    <a:pt x="4024" y="73"/>
                  </a:lnTo>
                  <a:lnTo>
                    <a:pt x="4024" y="74"/>
                  </a:lnTo>
                  <a:lnTo>
                    <a:pt x="4022" y="76"/>
                  </a:lnTo>
                  <a:lnTo>
                    <a:pt x="4022" y="77"/>
                  </a:lnTo>
                  <a:lnTo>
                    <a:pt x="4022" y="79"/>
                  </a:lnTo>
                  <a:lnTo>
                    <a:pt x="4021" y="81"/>
                  </a:lnTo>
                  <a:lnTo>
                    <a:pt x="4019" y="81"/>
                  </a:lnTo>
                  <a:lnTo>
                    <a:pt x="4019" y="81"/>
                  </a:lnTo>
                  <a:lnTo>
                    <a:pt x="4017" y="79"/>
                  </a:lnTo>
                  <a:lnTo>
                    <a:pt x="4016" y="79"/>
                  </a:lnTo>
                  <a:lnTo>
                    <a:pt x="4014" y="77"/>
                  </a:lnTo>
                  <a:lnTo>
                    <a:pt x="4014" y="79"/>
                  </a:lnTo>
                  <a:lnTo>
                    <a:pt x="4013" y="79"/>
                  </a:lnTo>
                  <a:lnTo>
                    <a:pt x="4013" y="77"/>
                  </a:lnTo>
                  <a:lnTo>
                    <a:pt x="4011" y="79"/>
                  </a:lnTo>
                  <a:lnTo>
                    <a:pt x="4011" y="79"/>
                  </a:lnTo>
                  <a:lnTo>
                    <a:pt x="4010" y="77"/>
                  </a:lnTo>
                  <a:lnTo>
                    <a:pt x="4008" y="77"/>
                  </a:lnTo>
                  <a:lnTo>
                    <a:pt x="4008" y="77"/>
                  </a:lnTo>
                  <a:lnTo>
                    <a:pt x="4008" y="76"/>
                  </a:lnTo>
                  <a:lnTo>
                    <a:pt x="4010" y="76"/>
                  </a:lnTo>
                  <a:lnTo>
                    <a:pt x="4010" y="76"/>
                  </a:lnTo>
                  <a:lnTo>
                    <a:pt x="4011" y="76"/>
                  </a:lnTo>
                  <a:lnTo>
                    <a:pt x="4011" y="76"/>
                  </a:lnTo>
                  <a:lnTo>
                    <a:pt x="4011" y="74"/>
                  </a:lnTo>
                  <a:lnTo>
                    <a:pt x="4014" y="74"/>
                  </a:lnTo>
                  <a:lnTo>
                    <a:pt x="4014" y="73"/>
                  </a:lnTo>
                  <a:lnTo>
                    <a:pt x="4014" y="71"/>
                  </a:lnTo>
                  <a:lnTo>
                    <a:pt x="4014" y="71"/>
                  </a:lnTo>
                  <a:lnTo>
                    <a:pt x="4013" y="71"/>
                  </a:lnTo>
                  <a:lnTo>
                    <a:pt x="4011" y="71"/>
                  </a:lnTo>
                  <a:lnTo>
                    <a:pt x="4011" y="73"/>
                  </a:lnTo>
                  <a:lnTo>
                    <a:pt x="4010" y="74"/>
                  </a:lnTo>
                  <a:lnTo>
                    <a:pt x="4008" y="74"/>
                  </a:lnTo>
                  <a:lnTo>
                    <a:pt x="4006" y="74"/>
                  </a:lnTo>
                  <a:lnTo>
                    <a:pt x="4005" y="74"/>
                  </a:lnTo>
                  <a:lnTo>
                    <a:pt x="4005" y="76"/>
                  </a:lnTo>
                  <a:lnTo>
                    <a:pt x="4006" y="77"/>
                  </a:lnTo>
                  <a:lnTo>
                    <a:pt x="4008" y="79"/>
                  </a:lnTo>
                  <a:lnTo>
                    <a:pt x="4008" y="79"/>
                  </a:lnTo>
                  <a:lnTo>
                    <a:pt x="4008" y="82"/>
                  </a:lnTo>
                  <a:lnTo>
                    <a:pt x="4008" y="84"/>
                  </a:lnTo>
                  <a:lnTo>
                    <a:pt x="4008" y="84"/>
                  </a:lnTo>
                  <a:lnTo>
                    <a:pt x="4006" y="85"/>
                  </a:lnTo>
                  <a:lnTo>
                    <a:pt x="4008" y="87"/>
                  </a:lnTo>
                  <a:lnTo>
                    <a:pt x="4008" y="87"/>
                  </a:lnTo>
                  <a:lnTo>
                    <a:pt x="4006" y="87"/>
                  </a:lnTo>
                  <a:lnTo>
                    <a:pt x="4006" y="88"/>
                  </a:lnTo>
                  <a:lnTo>
                    <a:pt x="4006" y="88"/>
                  </a:lnTo>
                  <a:lnTo>
                    <a:pt x="4010" y="88"/>
                  </a:lnTo>
                  <a:lnTo>
                    <a:pt x="4011" y="88"/>
                  </a:lnTo>
                  <a:lnTo>
                    <a:pt x="4011" y="90"/>
                  </a:lnTo>
                  <a:lnTo>
                    <a:pt x="4013" y="90"/>
                  </a:lnTo>
                  <a:lnTo>
                    <a:pt x="4011" y="90"/>
                  </a:lnTo>
                  <a:lnTo>
                    <a:pt x="4010" y="90"/>
                  </a:lnTo>
                  <a:lnTo>
                    <a:pt x="4008" y="90"/>
                  </a:lnTo>
                  <a:lnTo>
                    <a:pt x="4008" y="92"/>
                  </a:lnTo>
                  <a:lnTo>
                    <a:pt x="4011" y="93"/>
                  </a:lnTo>
                  <a:lnTo>
                    <a:pt x="4010" y="93"/>
                  </a:lnTo>
                  <a:lnTo>
                    <a:pt x="4010" y="93"/>
                  </a:lnTo>
                  <a:lnTo>
                    <a:pt x="4008" y="93"/>
                  </a:lnTo>
                  <a:lnTo>
                    <a:pt x="4008" y="93"/>
                  </a:lnTo>
                  <a:lnTo>
                    <a:pt x="4006" y="93"/>
                  </a:lnTo>
                  <a:lnTo>
                    <a:pt x="4006" y="95"/>
                  </a:lnTo>
                  <a:lnTo>
                    <a:pt x="4008" y="96"/>
                  </a:lnTo>
                  <a:lnTo>
                    <a:pt x="4006" y="98"/>
                  </a:lnTo>
                  <a:lnTo>
                    <a:pt x="4003" y="98"/>
                  </a:lnTo>
                  <a:lnTo>
                    <a:pt x="4000" y="98"/>
                  </a:lnTo>
                  <a:lnTo>
                    <a:pt x="3997" y="96"/>
                  </a:lnTo>
                  <a:lnTo>
                    <a:pt x="3995" y="96"/>
                  </a:lnTo>
                  <a:lnTo>
                    <a:pt x="3994" y="96"/>
                  </a:lnTo>
                  <a:lnTo>
                    <a:pt x="3992" y="95"/>
                  </a:lnTo>
                  <a:lnTo>
                    <a:pt x="3992" y="95"/>
                  </a:lnTo>
                  <a:lnTo>
                    <a:pt x="3991" y="95"/>
                  </a:lnTo>
                  <a:lnTo>
                    <a:pt x="3988" y="96"/>
                  </a:lnTo>
                  <a:lnTo>
                    <a:pt x="3986" y="98"/>
                  </a:lnTo>
                  <a:lnTo>
                    <a:pt x="3983" y="99"/>
                  </a:lnTo>
                  <a:lnTo>
                    <a:pt x="3983" y="101"/>
                  </a:lnTo>
                  <a:lnTo>
                    <a:pt x="3983" y="103"/>
                  </a:lnTo>
                  <a:lnTo>
                    <a:pt x="3981" y="103"/>
                  </a:lnTo>
                  <a:lnTo>
                    <a:pt x="3981" y="101"/>
                  </a:lnTo>
                  <a:lnTo>
                    <a:pt x="3981" y="99"/>
                  </a:lnTo>
                  <a:lnTo>
                    <a:pt x="3983" y="99"/>
                  </a:lnTo>
                  <a:lnTo>
                    <a:pt x="3983" y="98"/>
                  </a:lnTo>
                  <a:lnTo>
                    <a:pt x="3983" y="96"/>
                  </a:lnTo>
                  <a:lnTo>
                    <a:pt x="3984" y="96"/>
                  </a:lnTo>
                  <a:lnTo>
                    <a:pt x="3986" y="96"/>
                  </a:lnTo>
                  <a:lnTo>
                    <a:pt x="3988" y="95"/>
                  </a:lnTo>
                  <a:lnTo>
                    <a:pt x="3991" y="93"/>
                  </a:lnTo>
                  <a:lnTo>
                    <a:pt x="3994" y="93"/>
                  </a:lnTo>
                  <a:lnTo>
                    <a:pt x="3997" y="95"/>
                  </a:lnTo>
                  <a:lnTo>
                    <a:pt x="3997" y="95"/>
                  </a:lnTo>
                  <a:lnTo>
                    <a:pt x="3999" y="95"/>
                  </a:lnTo>
                  <a:lnTo>
                    <a:pt x="4000" y="95"/>
                  </a:lnTo>
                  <a:lnTo>
                    <a:pt x="4000" y="96"/>
                  </a:lnTo>
                  <a:lnTo>
                    <a:pt x="4002" y="96"/>
                  </a:lnTo>
                  <a:lnTo>
                    <a:pt x="4002" y="96"/>
                  </a:lnTo>
                  <a:lnTo>
                    <a:pt x="4002" y="96"/>
                  </a:lnTo>
                  <a:lnTo>
                    <a:pt x="4003" y="96"/>
                  </a:lnTo>
                  <a:lnTo>
                    <a:pt x="4005" y="95"/>
                  </a:lnTo>
                  <a:lnTo>
                    <a:pt x="4005" y="93"/>
                  </a:lnTo>
                  <a:lnTo>
                    <a:pt x="4003" y="93"/>
                  </a:lnTo>
                  <a:lnTo>
                    <a:pt x="4005" y="92"/>
                  </a:lnTo>
                  <a:lnTo>
                    <a:pt x="4006" y="90"/>
                  </a:lnTo>
                  <a:lnTo>
                    <a:pt x="4006" y="88"/>
                  </a:lnTo>
                  <a:lnTo>
                    <a:pt x="4005" y="88"/>
                  </a:lnTo>
                  <a:lnTo>
                    <a:pt x="4005" y="87"/>
                  </a:lnTo>
                  <a:lnTo>
                    <a:pt x="4003" y="87"/>
                  </a:lnTo>
                  <a:lnTo>
                    <a:pt x="4002" y="87"/>
                  </a:lnTo>
                  <a:lnTo>
                    <a:pt x="4000" y="87"/>
                  </a:lnTo>
                  <a:lnTo>
                    <a:pt x="4000" y="87"/>
                  </a:lnTo>
                  <a:lnTo>
                    <a:pt x="4000" y="87"/>
                  </a:lnTo>
                  <a:lnTo>
                    <a:pt x="3999" y="85"/>
                  </a:lnTo>
                  <a:lnTo>
                    <a:pt x="4000" y="85"/>
                  </a:lnTo>
                  <a:lnTo>
                    <a:pt x="4002" y="85"/>
                  </a:lnTo>
                  <a:lnTo>
                    <a:pt x="4003" y="85"/>
                  </a:lnTo>
                  <a:lnTo>
                    <a:pt x="4003" y="85"/>
                  </a:lnTo>
                  <a:lnTo>
                    <a:pt x="4005" y="84"/>
                  </a:lnTo>
                  <a:lnTo>
                    <a:pt x="4005" y="82"/>
                  </a:lnTo>
                  <a:lnTo>
                    <a:pt x="4005" y="82"/>
                  </a:lnTo>
                  <a:lnTo>
                    <a:pt x="4005" y="81"/>
                  </a:lnTo>
                  <a:lnTo>
                    <a:pt x="4005" y="81"/>
                  </a:lnTo>
                  <a:lnTo>
                    <a:pt x="4005" y="79"/>
                  </a:lnTo>
                  <a:lnTo>
                    <a:pt x="4005" y="79"/>
                  </a:lnTo>
                  <a:lnTo>
                    <a:pt x="4000" y="77"/>
                  </a:lnTo>
                  <a:lnTo>
                    <a:pt x="3997" y="76"/>
                  </a:lnTo>
                  <a:lnTo>
                    <a:pt x="3994" y="76"/>
                  </a:lnTo>
                  <a:lnTo>
                    <a:pt x="3994" y="74"/>
                  </a:lnTo>
                  <a:lnTo>
                    <a:pt x="3995" y="73"/>
                  </a:lnTo>
                  <a:lnTo>
                    <a:pt x="3995" y="73"/>
                  </a:lnTo>
                  <a:lnTo>
                    <a:pt x="3994" y="73"/>
                  </a:lnTo>
                  <a:lnTo>
                    <a:pt x="3991" y="71"/>
                  </a:lnTo>
                  <a:lnTo>
                    <a:pt x="3989" y="71"/>
                  </a:lnTo>
                  <a:lnTo>
                    <a:pt x="3989" y="71"/>
                  </a:lnTo>
                  <a:lnTo>
                    <a:pt x="3989" y="70"/>
                  </a:lnTo>
                  <a:lnTo>
                    <a:pt x="3991" y="70"/>
                  </a:lnTo>
                  <a:lnTo>
                    <a:pt x="3992" y="70"/>
                  </a:lnTo>
                  <a:lnTo>
                    <a:pt x="3994" y="70"/>
                  </a:lnTo>
                  <a:lnTo>
                    <a:pt x="3994" y="68"/>
                  </a:lnTo>
                  <a:lnTo>
                    <a:pt x="3994" y="66"/>
                  </a:lnTo>
                  <a:lnTo>
                    <a:pt x="3992" y="66"/>
                  </a:lnTo>
                  <a:lnTo>
                    <a:pt x="3991" y="65"/>
                  </a:lnTo>
                  <a:lnTo>
                    <a:pt x="3988" y="65"/>
                  </a:lnTo>
                  <a:lnTo>
                    <a:pt x="3986" y="66"/>
                  </a:lnTo>
                  <a:lnTo>
                    <a:pt x="3984" y="66"/>
                  </a:lnTo>
                  <a:lnTo>
                    <a:pt x="3983" y="65"/>
                  </a:lnTo>
                  <a:lnTo>
                    <a:pt x="3981" y="65"/>
                  </a:lnTo>
                  <a:lnTo>
                    <a:pt x="3984" y="65"/>
                  </a:lnTo>
                  <a:lnTo>
                    <a:pt x="3986" y="65"/>
                  </a:lnTo>
                  <a:lnTo>
                    <a:pt x="3988" y="65"/>
                  </a:lnTo>
                  <a:lnTo>
                    <a:pt x="3989" y="62"/>
                  </a:lnTo>
                  <a:lnTo>
                    <a:pt x="3989" y="62"/>
                  </a:lnTo>
                  <a:lnTo>
                    <a:pt x="3989" y="60"/>
                  </a:lnTo>
                  <a:close/>
                  <a:moveTo>
                    <a:pt x="2587" y="58"/>
                  </a:moveTo>
                  <a:lnTo>
                    <a:pt x="2589" y="58"/>
                  </a:lnTo>
                  <a:lnTo>
                    <a:pt x="2589" y="58"/>
                  </a:lnTo>
                  <a:lnTo>
                    <a:pt x="2590" y="58"/>
                  </a:lnTo>
                  <a:lnTo>
                    <a:pt x="2590" y="60"/>
                  </a:lnTo>
                  <a:lnTo>
                    <a:pt x="2587" y="60"/>
                  </a:lnTo>
                  <a:lnTo>
                    <a:pt x="2587" y="60"/>
                  </a:lnTo>
                  <a:lnTo>
                    <a:pt x="2587" y="60"/>
                  </a:lnTo>
                  <a:lnTo>
                    <a:pt x="2587" y="62"/>
                  </a:lnTo>
                  <a:lnTo>
                    <a:pt x="2587" y="63"/>
                  </a:lnTo>
                  <a:lnTo>
                    <a:pt x="2589" y="65"/>
                  </a:lnTo>
                  <a:lnTo>
                    <a:pt x="2590" y="65"/>
                  </a:lnTo>
                  <a:lnTo>
                    <a:pt x="2590" y="65"/>
                  </a:lnTo>
                  <a:lnTo>
                    <a:pt x="2589" y="65"/>
                  </a:lnTo>
                  <a:lnTo>
                    <a:pt x="2589" y="65"/>
                  </a:lnTo>
                  <a:lnTo>
                    <a:pt x="2587" y="63"/>
                  </a:lnTo>
                  <a:lnTo>
                    <a:pt x="2586" y="63"/>
                  </a:lnTo>
                  <a:lnTo>
                    <a:pt x="2584" y="62"/>
                  </a:lnTo>
                  <a:lnTo>
                    <a:pt x="2584" y="60"/>
                  </a:lnTo>
                  <a:lnTo>
                    <a:pt x="2584" y="60"/>
                  </a:lnTo>
                  <a:lnTo>
                    <a:pt x="2586" y="58"/>
                  </a:lnTo>
                  <a:lnTo>
                    <a:pt x="2587" y="58"/>
                  </a:lnTo>
                  <a:close/>
                  <a:moveTo>
                    <a:pt x="2895" y="55"/>
                  </a:moveTo>
                  <a:lnTo>
                    <a:pt x="2895" y="55"/>
                  </a:lnTo>
                  <a:lnTo>
                    <a:pt x="2898" y="57"/>
                  </a:lnTo>
                  <a:lnTo>
                    <a:pt x="2898" y="57"/>
                  </a:lnTo>
                  <a:lnTo>
                    <a:pt x="2898" y="57"/>
                  </a:lnTo>
                  <a:lnTo>
                    <a:pt x="2901" y="58"/>
                  </a:lnTo>
                  <a:lnTo>
                    <a:pt x="2901" y="60"/>
                  </a:lnTo>
                  <a:lnTo>
                    <a:pt x="2904" y="62"/>
                  </a:lnTo>
                  <a:lnTo>
                    <a:pt x="2904" y="62"/>
                  </a:lnTo>
                  <a:lnTo>
                    <a:pt x="2903" y="63"/>
                  </a:lnTo>
                  <a:lnTo>
                    <a:pt x="2904" y="63"/>
                  </a:lnTo>
                  <a:lnTo>
                    <a:pt x="2906" y="65"/>
                  </a:lnTo>
                  <a:lnTo>
                    <a:pt x="2907" y="63"/>
                  </a:lnTo>
                  <a:lnTo>
                    <a:pt x="2909" y="63"/>
                  </a:lnTo>
                  <a:lnTo>
                    <a:pt x="2909" y="65"/>
                  </a:lnTo>
                  <a:lnTo>
                    <a:pt x="2909" y="65"/>
                  </a:lnTo>
                  <a:lnTo>
                    <a:pt x="2906" y="66"/>
                  </a:lnTo>
                  <a:lnTo>
                    <a:pt x="2906" y="66"/>
                  </a:lnTo>
                  <a:lnTo>
                    <a:pt x="2906" y="66"/>
                  </a:lnTo>
                  <a:lnTo>
                    <a:pt x="2904" y="66"/>
                  </a:lnTo>
                  <a:lnTo>
                    <a:pt x="2903" y="65"/>
                  </a:lnTo>
                  <a:lnTo>
                    <a:pt x="2901" y="65"/>
                  </a:lnTo>
                  <a:lnTo>
                    <a:pt x="2901" y="65"/>
                  </a:lnTo>
                  <a:lnTo>
                    <a:pt x="2903" y="68"/>
                  </a:lnTo>
                  <a:lnTo>
                    <a:pt x="2903" y="71"/>
                  </a:lnTo>
                  <a:lnTo>
                    <a:pt x="2903" y="73"/>
                  </a:lnTo>
                  <a:lnTo>
                    <a:pt x="2903" y="74"/>
                  </a:lnTo>
                  <a:lnTo>
                    <a:pt x="2903" y="76"/>
                  </a:lnTo>
                  <a:lnTo>
                    <a:pt x="2901" y="77"/>
                  </a:lnTo>
                  <a:lnTo>
                    <a:pt x="2901" y="76"/>
                  </a:lnTo>
                  <a:lnTo>
                    <a:pt x="2901" y="76"/>
                  </a:lnTo>
                  <a:lnTo>
                    <a:pt x="2901" y="74"/>
                  </a:lnTo>
                  <a:lnTo>
                    <a:pt x="2903" y="74"/>
                  </a:lnTo>
                  <a:lnTo>
                    <a:pt x="2903" y="74"/>
                  </a:lnTo>
                  <a:lnTo>
                    <a:pt x="2903" y="73"/>
                  </a:lnTo>
                  <a:lnTo>
                    <a:pt x="2901" y="71"/>
                  </a:lnTo>
                  <a:lnTo>
                    <a:pt x="2901" y="70"/>
                  </a:lnTo>
                  <a:lnTo>
                    <a:pt x="2901" y="70"/>
                  </a:lnTo>
                  <a:lnTo>
                    <a:pt x="2901" y="68"/>
                  </a:lnTo>
                  <a:lnTo>
                    <a:pt x="2900" y="66"/>
                  </a:lnTo>
                  <a:lnTo>
                    <a:pt x="2898" y="65"/>
                  </a:lnTo>
                  <a:lnTo>
                    <a:pt x="2896" y="65"/>
                  </a:lnTo>
                  <a:lnTo>
                    <a:pt x="2896" y="63"/>
                  </a:lnTo>
                  <a:lnTo>
                    <a:pt x="2896" y="62"/>
                  </a:lnTo>
                  <a:lnTo>
                    <a:pt x="2895" y="58"/>
                  </a:lnTo>
                  <a:lnTo>
                    <a:pt x="2893" y="60"/>
                  </a:lnTo>
                  <a:lnTo>
                    <a:pt x="2893" y="60"/>
                  </a:lnTo>
                  <a:lnTo>
                    <a:pt x="2892" y="62"/>
                  </a:lnTo>
                  <a:lnTo>
                    <a:pt x="2892" y="60"/>
                  </a:lnTo>
                  <a:lnTo>
                    <a:pt x="2893" y="57"/>
                  </a:lnTo>
                  <a:lnTo>
                    <a:pt x="2895" y="55"/>
                  </a:lnTo>
                  <a:close/>
                  <a:moveTo>
                    <a:pt x="2843" y="54"/>
                  </a:moveTo>
                  <a:lnTo>
                    <a:pt x="2843" y="54"/>
                  </a:lnTo>
                  <a:lnTo>
                    <a:pt x="2844" y="54"/>
                  </a:lnTo>
                  <a:lnTo>
                    <a:pt x="2844" y="55"/>
                  </a:lnTo>
                  <a:lnTo>
                    <a:pt x="2844" y="55"/>
                  </a:lnTo>
                  <a:lnTo>
                    <a:pt x="2846" y="55"/>
                  </a:lnTo>
                  <a:lnTo>
                    <a:pt x="2849" y="57"/>
                  </a:lnTo>
                  <a:lnTo>
                    <a:pt x="2849" y="57"/>
                  </a:lnTo>
                  <a:lnTo>
                    <a:pt x="2849" y="57"/>
                  </a:lnTo>
                  <a:lnTo>
                    <a:pt x="2849" y="57"/>
                  </a:lnTo>
                  <a:lnTo>
                    <a:pt x="2847" y="57"/>
                  </a:lnTo>
                  <a:lnTo>
                    <a:pt x="2847" y="57"/>
                  </a:lnTo>
                  <a:lnTo>
                    <a:pt x="2847" y="57"/>
                  </a:lnTo>
                  <a:lnTo>
                    <a:pt x="2847" y="58"/>
                  </a:lnTo>
                  <a:lnTo>
                    <a:pt x="2847" y="58"/>
                  </a:lnTo>
                  <a:lnTo>
                    <a:pt x="2847" y="58"/>
                  </a:lnTo>
                  <a:lnTo>
                    <a:pt x="2847" y="58"/>
                  </a:lnTo>
                  <a:lnTo>
                    <a:pt x="2847" y="60"/>
                  </a:lnTo>
                  <a:lnTo>
                    <a:pt x="2847" y="60"/>
                  </a:lnTo>
                  <a:lnTo>
                    <a:pt x="2847" y="60"/>
                  </a:lnTo>
                  <a:lnTo>
                    <a:pt x="2847" y="62"/>
                  </a:lnTo>
                  <a:lnTo>
                    <a:pt x="2847" y="60"/>
                  </a:lnTo>
                  <a:lnTo>
                    <a:pt x="2846" y="60"/>
                  </a:lnTo>
                  <a:lnTo>
                    <a:pt x="2846" y="60"/>
                  </a:lnTo>
                  <a:lnTo>
                    <a:pt x="2844" y="58"/>
                  </a:lnTo>
                  <a:lnTo>
                    <a:pt x="2844" y="58"/>
                  </a:lnTo>
                  <a:lnTo>
                    <a:pt x="2844" y="57"/>
                  </a:lnTo>
                  <a:lnTo>
                    <a:pt x="2844" y="57"/>
                  </a:lnTo>
                  <a:lnTo>
                    <a:pt x="2843" y="57"/>
                  </a:lnTo>
                  <a:lnTo>
                    <a:pt x="2841" y="57"/>
                  </a:lnTo>
                  <a:lnTo>
                    <a:pt x="2843" y="55"/>
                  </a:lnTo>
                  <a:lnTo>
                    <a:pt x="2843" y="55"/>
                  </a:lnTo>
                  <a:lnTo>
                    <a:pt x="2843" y="54"/>
                  </a:lnTo>
                  <a:close/>
                  <a:moveTo>
                    <a:pt x="1007" y="44"/>
                  </a:moveTo>
                  <a:lnTo>
                    <a:pt x="1014" y="46"/>
                  </a:lnTo>
                  <a:lnTo>
                    <a:pt x="1021" y="46"/>
                  </a:lnTo>
                  <a:lnTo>
                    <a:pt x="1025" y="47"/>
                  </a:lnTo>
                  <a:lnTo>
                    <a:pt x="1026" y="47"/>
                  </a:lnTo>
                  <a:lnTo>
                    <a:pt x="1028" y="47"/>
                  </a:lnTo>
                  <a:lnTo>
                    <a:pt x="1029" y="47"/>
                  </a:lnTo>
                  <a:lnTo>
                    <a:pt x="1029" y="49"/>
                  </a:lnTo>
                  <a:lnTo>
                    <a:pt x="1031" y="49"/>
                  </a:lnTo>
                  <a:lnTo>
                    <a:pt x="1033" y="49"/>
                  </a:lnTo>
                  <a:lnTo>
                    <a:pt x="1034" y="49"/>
                  </a:lnTo>
                  <a:lnTo>
                    <a:pt x="1036" y="49"/>
                  </a:lnTo>
                  <a:lnTo>
                    <a:pt x="1036" y="51"/>
                  </a:lnTo>
                  <a:lnTo>
                    <a:pt x="1034" y="52"/>
                  </a:lnTo>
                  <a:lnTo>
                    <a:pt x="1033" y="52"/>
                  </a:lnTo>
                  <a:lnTo>
                    <a:pt x="1029" y="52"/>
                  </a:lnTo>
                  <a:lnTo>
                    <a:pt x="1026" y="51"/>
                  </a:lnTo>
                  <a:lnTo>
                    <a:pt x="1020" y="51"/>
                  </a:lnTo>
                  <a:lnTo>
                    <a:pt x="1017" y="51"/>
                  </a:lnTo>
                  <a:lnTo>
                    <a:pt x="1015" y="51"/>
                  </a:lnTo>
                  <a:lnTo>
                    <a:pt x="1014" y="51"/>
                  </a:lnTo>
                  <a:lnTo>
                    <a:pt x="1012" y="51"/>
                  </a:lnTo>
                  <a:lnTo>
                    <a:pt x="1010" y="49"/>
                  </a:lnTo>
                  <a:lnTo>
                    <a:pt x="1007" y="47"/>
                  </a:lnTo>
                  <a:lnTo>
                    <a:pt x="1006" y="46"/>
                  </a:lnTo>
                  <a:lnTo>
                    <a:pt x="1007" y="44"/>
                  </a:lnTo>
                  <a:close/>
                  <a:moveTo>
                    <a:pt x="829" y="43"/>
                  </a:moveTo>
                  <a:lnTo>
                    <a:pt x="831" y="43"/>
                  </a:lnTo>
                  <a:lnTo>
                    <a:pt x="831" y="44"/>
                  </a:lnTo>
                  <a:lnTo>
                    <a:pt x="831" y="46"/>
                  </a:lnTo>
                  <a:lnTo>
                    <a:pt x="831" y="46"/>
                  </a:lnTo>
                  <a:lnTo>
                    <a:pt x="832" y="44"/>
                  </a:lnTo>
                  <a:lnTo>
                    <a:pt x="832" y="44"/>
                  </a:lnTo>
                  <a:lnTo>
                    <a:pt x="832" y="46"/>
                  </a:lnTo>
                  <a:lnTo>
                    <a:pt x="832" y="47"/>
                  </a:lnTo>
                  <a:lnTo>
                    <a:pt x="831" y="47"/>
                  </a:lnTo>
                  <a:lnTo>
                    <a:pt x="832" y="49"/>
                  </a:lnTo>
                  <a:lnTo>
                    <a:pt x="832" y="49"/>
                  </a:lnTo>
                  <a:lnTo>
                    <a:pt x="832" y="49"/>
                  </a:lnTo>
                  <a:lnTo>
                    <a:pt x="834" y="47"/>
                  </a:lnTo>
                  <a:lnTo>
                    <a:pt x="835" y="49"/>
                  </a:lnTo>
                  <a:lnTo>
                    <a:pt x="837" y="51"/>
                  </a:lnTo>
                  <a:lnTo>
                    <a:pt x="839" y="51"/>
                  </a:lnTo>
                  <a:lnTo>
                    <a:pt x="840" y="51"/>
                  </a:lnTo>
                  <a:lnTo>
                    <a:pt x="842" y="51"/>
                  </a:lnTo>
                  <a:lnTo>
                    <a:pt x="842" y="49"/>
                  </a:lnTo>
                  <a:lnTo>
                    <a:pt x="845" y="49"/>
                  </a:lnTo>
                  <a:lnTo>
                    <a:pt x="846" y="49"/>
                  </a:lnTo>
                  <a:lnTo>
                    <a:pt x="848" y="51"/>
                  </a:lnTo>
                  <a:lnTo>
                    <a:pt x="848" y="51"/>
                  </a:lnTo>
                  <a:lnTo>
                    <a:pt x="848" y="51"/>
                  </a:lnTo>
                  <a:lnTo>
                    <a:pt x="848" y="52"/>
                  </a:lnTo>
                  <a:lnTo>
                    <a:pt x="846" y="52"/>
                  </a:lnTo>
                  <a:lnTo>
                    <a:pt x="848" y="54"/>
                  </a:lnTo>
                  <a:lnTo>
                    <a:pt x="850" y="54"/>
                  </a:lnTo>
                  <a:lnTo>
                    <a:pt x="850" y="54"/>
                  </a:lnTo>
                  <a:lnTo>
                    <a:pt x="850" y="55"/>
                  </a:lnTo>
                  <a:lnTo>
                    <a:pt x="848" y="57"/>
                  </a:lnTo>
                  <a:lnTo>
                    <a:pt x="846" y="57"/>
                  </a:lnTo>
                  <a:lnTo>
                    <a:pt x="843" y="57"/>
                  </a:lnTo>
                  <a:lnTo>
                    <a:pt x="843" y="57"/>
                  </a:lnTo>
                  <a:lnTo>
                    <a:pt x="843" y="55"/>
                  </a:lnTo>
                  <a:lnTo>
                    <a:pt x="842" y="55"/>
                  </a:lnTo>
                  <a:lnTo>
                    <a:pt x="842" y="54"/>
                  </a:lnTo>
                  <a:lnTo>
                    <a:pt x="842" y="52"/>
                  </a:lnTo>
                  <a:lnTo>
                    <a:pt x="842" y="52"/>
                  </a:lnTo>
                  <a:lnTo>
                    <a:pt x="840" y="52"/>
                  </a:lnTo>
                  <a:lnTo>
                    <a:pt x="839" y="54"/>
                  </a:lnTo>
                  <a:lnTo>
                    <a:pt x="839" y="52"/>
                  </a:lnTo>
                  <a:lnTo>
                    <a:pt x="837" y="51"/>
                  </a:lnTo>
                  <a:lnTo>
                    <a:pt x="835" y="51"/>
                  </a:lnTo>
                  <a:lnTo>
                    <a:pt x="834" y="51"/>
                  </a:lnTo>
                  <a:lnTo>
                    <a:pt x="832" y="52"/>
                  </a:lnTo>
                  <a:lnTo>
                    <a:pt x="831" y="52"/>
                  </a:lnTo>
                  <a:lnTo>
                    <a:pt x="829" y="54"/>
                  </a:lnTo>
                  <a:lnTo>
                    <a:pt x="828" y="52"/>
                  </a:lnTo>
                  <a:lnTo>
                    <a:pt x="826" y="51"/>
                  </a:lnTo>
                  <a:lnTo>
                    <a:pt x="824" y="51"/>
                  </a:lnTo>
                  <a:lnTo>
                    <a:pt x="820" y="51"/>
                  </a:lnTo>
                  <a:lnTo>
                    <a:pt x="816" y="52"/>
                  </a:lnTo>
                  <a:lnTo>
                    <a:pt x="813" y="52"/>
                  </a:lnTo>
                  <a:lnTo>
                    <a:pt x="813" y="51"/>
                  </a:lnTo>
                  <a:lnTo>
                    <a:pt x="816" y="51"/>
                  </a:lnTo>
                  <a:lnTo>
                    <a:pt x="820" y="49"/>
                  </a:lnTo>
                  <a:lnTo>
                    <a:pt x="821" y="51"/>
                  </a:lnTo>
                  <a:lnTo>
                    <a:pt x="828" y="49"/>
                  </a:lnTo>
                  <a:lnTo>
                    <a:pt x="828" y="47"/>
                  </a:lnTo>
                  <a:lnTo>
                    <a:pt x="828" y="47"/>
                  </a:lnTo>
                  <a:lnTo>
                    <a:pt x="828" y="46"/>
                  </a:lnTo>
                  <a:lnTo>
                    <a:pt x="828" y="44"/>
                  </a:lnTo>
                  <a:lnTo>
                    <a:pt x="829" y="43"/>
                  </a:lnTo>
                  <a:lnTo>
                    <a:pt x="829" y="43"/>
                  </a:lnTo>
                  <a:close/>
                  <a:moveTo>
                    <a:pt x="2786" y="40"/>
                  </a:moveTo>
                  <a:lnTo>
                    <a:pt x="2789" y="40"/>
                  </a:lnTo>
                  <a:lnTo>
                    <a:pt x="2791" y="41"/>
                  </a:lnTo>
                  <a:lnTo>
                    <a:pt x="2791" y="43"/>
                  </a:lnTo>
                  <a:lnTo>
                    <a:pt x="2792" y="44"/>
                  </a:lnTo>
                  <a:lnTo>
                    <a:pt x="2794" y="44"/>
                  </a:lnTo>
                  <a:lnTo>
                    <a:pt x="2795" y="44"/>
                  </a:lnTo>
                  <a:lnTo>
                    <a:pt x="2797" y="43"/>
                  </a:lnTo>
                  <a:lnTo>
                    <a:pt x="2799" y="43"/>
                  </a:lnTo>
                  <a:lnTo>
                    <a:pt x="2802" y="43"/>
                  </a:lnTo>
                  <a:lnTo>
                    <a:pt x="2802" y="44"/>
                  </a:lnTo>
                  <a:lnTo>
                    <a:pt x="2802" y="46"/>
                  </a:lnTo>
                  <a:lnTo>
                    <a:pt x="2800" y="44"/>
                  </a:lnTo>
                  <a:lnTo>
                    <a:pt x="2800" y="46"/>
                  </a:lnTo>
                  <a:lnTo>
                    <a:pt x="2799" y="46"/>
                  </a:lnTo>
                  <a:lnTo>
                    <a:pt x="2799" y="46"/>
                  </a:lnTo>
                  <a:lnTo>
                    <a:pt x="2800" y="47"/>
                  </a:lnTo>
                  <a:lnTo>
                    <a:pt x="2802" y="47"/>
                  </a:lnTo>
                  <a:lnTo>
                    <a:pt x="2803" y="47"/>
                  </a:lnTo>
                  <a:lnTo>
                    <a:pt x="2805" y="49"/>
                  </a:lnTo>
                  <a:lnTo>
                    <a:pt x="2805" y="49"/>
                  </a:lnTo>
                  <a:lnTo>
                    <a:pt x="2805" y="49"/>
                  </a:lnTo>
                  <a:lnTo>
                    <a:pt x="2805" y="49"/>
                  </a:lnTo>
                  <a:lnTo>
                    <a:pt x="2803" y="49"/>
                  </a:lnTo>
                  <a:lnTo>
                    <a:pt x="2803" y="49"/>
                  </a:lnTo>
                  <a:lnTo>
                    <a:pt x="2802" y="49"/>
                  </a:lnTo>
                  <a:lnTo>
                    <a:pt x="2797" y="47"/>
                  </a:lnTo>
                  <a:lnTo>
                    <a:pt x="2795" y="46"/>
                  </a:lnTo>
                  <a:lnTo>
                    <a:pt x="2795" y="46"/>
                  </a:lnTo>
                  <a:lnTo>
                    <a:pt x="2795" y="46"/>
                  </a:lnTo>
                  <a:lnTo>
                    <a:pt x="2794" y="47"/>
                  </a:lnTo>
                  <a:lnTo>
                    <a:pt x="2792" y="47"/>
                  </a:lnTo>
                  <a:lnTo>
                    <a:pt x="2792" y="47"/>
                  </a:lnTo>
                  <a:lnTo>
                    <a:pt x="2792" y="49"/>
                  </a:lnTo>
                  <a:lnTo>
                    <a:pt x="2792" y="49"/>
                  </a:lnTo>
                  <a:lnTo>
                    <a:pt x="2791" y="49"/>
                  </a:lnTo>
                  <a:lnTo>
                    <a:pt x="2789" y="47"/>
                  </a:lnTo>
                  <a:lnTo>
                    <a:pt x="2788" y="47"/>
                  </a:lnTo>
                  <a:lnTo>
                    <a:pt x="2788" y="46"/>
                  </a:lnTo>
                  <a:lnTo>
                    <a:pt x="2784" y="44"/>
                  </a:lnTo>
                  <a:lnTo>
                    <a:pt x="2784" y="43"/>
                  </a:lnTo>
                  <a:lnTo>
                    <a:pt x="2786" y="43"/>
                  </a:lnTo>
                  <a:lnTo>
                    <a:pt x="2786" y="43"/>
                  </a:lnTo>
                  <a:lnTo>
                    <a:pt x="2786" y="41"/>
                  </a:lnTo>
                  <a:lnTo>
                    <a:pt x="2786" y="41"/>
                  </a:lnTo>
                  <a:lnTo>
                    <a:pt x="2786" y="40"/>
                  </a:lnTo>
                  <a:close/>
                  <a:moveTo>
                    <a:pt x="2857" y="40"/>
                  </a:moveTo>
                  <a:lnTo>
                    <a:pt x="2859" y="40"/>
                  </a:lnTo>
                  <a:lnTo>
                    <a:pt x="2859" y="40"/>
                  </a:lnTo>
                  <a:lnTo>
                    <a:pt x="2860" y="41"/>
                  </a:lnTo>
                  <a:lnTo>
                    <a:pt x="2862" y="41"/>
                  </a:lnTo>
                  <a:lnTo>
                    <a:pt x="2860" y="43"/>
                  </a:lnTo>
                  <a:lnTo>
                    <a:pt x="2859" y="43"/>
                  </a:lnTo>
                  <a:lnTo>
                    <a:pt x="2854" y="43"/>
                  </a:lnTo>
                  <a:lnTo>
                    <a:pt x="2851" y="41"/>
                  </a:lnTo>
                  <a:lnTo>
                    <a:pt x="2851" y="41"/>
                  </a:lnTo>
                  <a:lnTo>
                    <a:pt x="2852" y="41"/>
                  </a:lnTo>
                  <a:lnTo>
                    <a:pt x="2854" y="41"/>
                  </a:lnTo>
                  <a:lnTo>
                    <a:pt x="2855" y="41"/>
                  </a:lnTo>
                  <a:lnTo>
                    <a:pt x="2857" y="41"/>
                  </a:lnTo>
                  <a:lnTo>
                    <a:pt x="2857" y="41"/>
                  </a:lnTo>
                  <a:lnTo>
                    <a:pt x="2857" y="40"/>
                  </a:lnTo>
                  <a:lnTo>
                    <a:pt x="2857" y="40"/>
                  </a:lnTo>
                  <a:close/>
                  <a:moveTo>
                    <a:pt x="2597" y="36"/>
                  </a:moveTo>
                  <a:lnTo>
                    <a:pt x="2601" y="40"/>
                  </a:lnTo>
                  <a:lnTo>
                    <a:pt x="2603" y="41"/>
                  </a:lnTo>
                  <a:lnTo>
                    <a:pt x="2605" y="43"/>
                  </a:lnTo>
                  <a:lnTo>
                    <a:pt x="2608" y="43"/>
                  </a:lnTo>
                  <a:lnTo>
                    <a:pt x="2609" y="43"/>
                  </a:lnTo>
                  <a:lnTo>
                    <a:pt x="2613" y="44"/>
                  </a:lnTo>
                  <a:lnTo>
                    <a:pt x="2614" y="44"/>
                  </a:lnTo>
                  <a:lnTo>
                    <a:pt x="2614" y="44"/>
                  </a:lnTo>
                  <a:lnTo>
                    <a:pt x="2614" y="44"/>
                  </a:lnTo>
                  <a:lnTo>
                    <a:pt x="2616" y="44"/>
                  </a:lnTo>
                  <a:lnTo>
                    <a:pt x="2616" y="44"/>
                  </a:lnTo>
                  <a:lnTo>
                    <a:pt x="2617" y="44"/>
                  </a:lnTo>
                  <a:lnTo>
                    <a:pt x="2619" y="46"/>
                  </a:lnTo>
                  <a:lnTo>
                    <a:pt x="2619" y="49"/>
                  </a:lnTo>
                  <a:lnTo>
                    <a:pt x="2620" y="51"/>
                  </a:lnTo>
                  <a:lnTo>
                    <a:pt x="2620" y="51"/>
                  </a:lnTo>
                  <a:lnTo>
                    <a:pt x="2620" y="52"/>
                  </a:lnTo>
                  <a:lnTo>
                    <a:pt x="2622" y="54"/>
                  </a:lnTo>
                  <a:lnTo>
                    <a:pt x="2624" y="55"/>
                  </a:lnTo>
                  <a:lnTo>
                    <a:pt x="2625" y="57"/>
                  </a:lnTo>
                  <a:lnTo>
                    <a:pt x="2627" y="58"/>
                  </a:lnTo>
                  <a:lnTo>
                    <a:pt x="2625" y="58"/>
                  </a:lnTo>
                  <a:lnTo>
                    <a:pt x="2624" y="57"/>
                  </a:lnTo>
                  <a:lnTo>
                    <a:pt x="2624" y="57"/>
                  </a:lnTo>
                  <a:lnTo>
                    <a:pt x="2622" y="58"/>
                  </a:lnTo>
                  <a:lnTo>
                    <a:pt x="2622" y="57"/>
                  </a:lnTo>
                  <a:lnTo>
                    <a:pt x="2622" y="55"/>
                  </a:lnTo>
                  <a:lnTo>
                    <a:pt x="2619" y="54"/>
                  </a:lnTo>
                  <a:lnTo>
                    <a:pt x="2619" y="54"/>
                  </a:lnTo>
                  <a:lnTo>
                    <a:pt x="2620" y="54"/>
                  </a:lnTo>
                  <a:lnTo>
                    <a:pt x="2620" y="54"/>
                  </a:lnTo>
                  <a:lnTo>
                    <a:pt x="2620" y="54"/>
                  </a:lnTo>
                  <a:lnTo>
                    <a:pt x="2620" y="52"/>
                  </a:lnTo>
                  <a:lnTo>
                    <a:pt x="2619" y="52"/>
                  </a:lnTo>
                  <a:lnTo>
                    <a:pt x="2619" y="49"/>
                  </a:lnTo>
                  <a:lnTo>
                    <a:pt x="2619" y="49"/>
                  </a:lnTo>
                  <a:lnTo>
                    <a:pt x="2616" y="46"/>
                  </a:lnTo>
                  <a:lnTo>
                    <a:pt x="2616" y="46"/>
                  </a:lnTo>
                  <a:lnTo>
                    <a:pt x="2605" y="43"/>
                  </a:lnTo>
                  <a:lnTo>
                    <a:pt x="2603" y="41"/>
                  </a:lnTo>
                  <a:lnTo>
                    <a:pt x="2601" y="40"/>
                  </a:lnTo>
                  <a:lnTo>
                    <a:pt x="2600" y="40"/>
                  </a:lnTo>
                  <a:lnTo>
                    <a:pt x="2595" y="38"/>
                  </a:lnTo>
                  <a:lnTo>
                    <a:pt x="2597" y="36"/>
                  </a:lnTo>
                  <a:close/>
                  <a:moveTo>
                    <a:pt x="834" y="36"/>
                  </a:moveTo>
                  <a:lnTo>
                    <a:pt x="834" y="36"/>
                  </a:lnTo>
                  <a:lnTo>
                    <a:pt x="834" y="38"/>
                  </a:lnTo>
                  <a:lnTo>
                    <a:pt x="832" y="38"/>
                  </a:lnTo>
                  <a:lnTo>
                    <a:pt x="829" y="40"/>
                  </a:lnTo>
                  <a:lnTo>
                    <a:pt x="829" y="40"/>
                  </a:lnTo>
                  <a:lnTo>
                    <a:pt x="829" y="38"/>
                  </a:lnTo>
                  <a:lnTo>
                    <a:pt x="832" y="36"/>
                  </a:lnTo>
                  <a:lnTo>
                    <a:pt x="832" y="36"/>
                  </a:lnTo>
                  <a:lnTo>
                    <a:pt x="834" y="36"/>
                  </a:lnTo>
                  <a:close/>
                  <a:moveTo>
                    <a:pt x="4918" y="36"/>
                  </a:moveTo>
                  <a:lnTo>
                    <a:pt x="4918" y="36"/>
                  </a:lnTo>
                  <a:lnTo>
                    <a:pt x="4918" y="38"/>
                  </a:lnTo>
                  <a:lnTo>
                    <a:pt x="4919" y="40"/>
                  </a:lnTo>
                  <a:lnTo>
                    <a:pt x="4921" y="38"/>
                  </a:lnTo>
                  <a:lnTo>
                    <a:pt x="4923" y="38"/>
                  </a:lnTo>
                  <a:lnTo>
                    <a:pt x="4923" y="36"/>
                  </a:lnTo>
                  <a:lnTo>
                    <a:pt x="4923" y="36"/>
                  </a:lnTo>
                  <a:lnTo>
                    <a:pt x="4924" y="36"/>
                  </a:lnTo>
                  <a:lnTo>
                    <a:pt x="4924" y="40"/>
                  </a:lnTo>
                  <a:lnTo>
                    <a:pt x="4923" y="41"/>
                  </a:lnTo>
                  <a:lnTo>
                    <a:pt x="4921" y="43"/>
                  </a:lnTo>
                  <a:lnTo>
                    <a:pt x="4918" y="43"/>
                  </a:lnTo>
                  <a:lnTo>
                    <a:pt x="4916" y="40"/>
                  </a:lnTo>
                  <a:lnTo>
                    <a:pt x="4916" y="38"/>
                  </a:lnTo>
                  <a:lnTo>
                    <a:pt x="4918" y="36"/>
                  </a:lnTo>
                  <a:lnTo>
                    <a:pt x="4918" y="36"/>
                  </a:lnTo>
                  <a:close/>
                  <a:moveTo>
                    <a:pt x="821" y="35"/>
                  </a:moveTo>
                  <a:lnTo>
                    <a:pt x="823" y="36"/>
                  </a:lnTo>
                  <a:lnTo>
                    <a:pt x="824" y="36"/>
                  </a:lnTo>
                  <a:lnTo>
                    <a:pt x="824" y="38"/>
                  </a:lnTo>
                  <a:lnTo>
                    <a:pt x="824" y="40"/>
                  </a:lnTo>
                  <a:lnTo>
                    <a:pt x="824" y="40"/>
                  </a:lnTo>
                  <a:lnTo>
                    <a:pt x="823" y="38"/>
                  </a:lnTo>
                  <a:lnTo>
                    <a:pt x="823" y="38"/>
                  </a:lnTo>
                  <a:lnTo>
                    <a:pt x="821" y="38"/>
                  </a:lnTo>
                  <a:lnTo>
                    <a:pt x="821" y="38"/>
                  </a:lnTo>
                  <a:lnTo>
                    <a:pt x="821" y="38"/>
                  </a:lnTo>
                  <a:lnTo>
                    <a:pt x="821" y="36"/>
                  </a:lnTo>
                  <a:lnTo>
                    <a:pt x="821" y="36"/>
                  </a:lnTo>
                  <a:lnTo>
                    <a:pt x="821" y="36"/>
                  </a:lnTo>
                  <a:lnTo>
                    <a:pt x="821" y="35"/>
                  </a:lnTo>
                  <a:close/>
                  <a:moveTo>
                    <a:pt x="835" y="35"/>
                  </a:moveTo>
                  <a:lnTo>
                    <a:pt x="837" y="35"/>
                  </a:lnTo>
                  <a:lnTo>
                    <a:pt x="837" y="35"/>
                  </a:lnTo>
                  <a:lnTo>
                    <a:pt x="837" y="36"/>
                  </a:lnTo>
                  <a:lnTo>
                    <a:pt x="835" y="36"/>
                  </a:lnTo>
                  <a:lnTo>
                    <a:pt x="835" y="35"/>
                  </a:lnTo>
                  <a:lnTo>
                    <a:pt x="835" y="35"/>
                  </a:lnTo>
                  <a:lnTo>
                    <a:pt x="835" y="35"/>
                  </a:lnTo>
                  <a:close/>
                  <a:moveTo>
                    <a:pt x="818" y="35"/>
                  </a:moveTo>
                  <a:lnTo>
                    <a:pt x="818" y="35"/>
                  </a:lnTo>
                  <a:lnTo>
                    <a:pt x="818" y="35"/>
                  </a:lnTo>
                  <a:lnTo>
                    <a:pt x="818" y="36"/>
                  </a:lnTo>
                  <a:lnTo>
                    <a:pt x="818" y="36"/>
                  </a:lnTo>
                  <a:lnTo>
                    <a:pt x="820" y="38"/>
                  </a:lnTo>
                  <a:lnTo>
                    <a:pt x="820" y="40"/>
                  </a:lnTo>
                  <a:lnTo>
                    <a:pt x="818" y="40"/>
                  </a:lnTo>
                  <a:lnTo>
                    <a:pt x="818" y="40"/>
                  </a:lnTo>
                  <a:lnTo>
                    <a:pt x="818" y="40"/>
                  </a:lnTo>
                  <a:lnTo>
                    <a:pt x="818" y="38"/>
                  </a:lnTo>
                  <a:lnTo>
                    <a:pt x="818" y="38"/>
                  </a:lnTo>
                  <a:lnTo>
                    <a:pt x="816" y="36"/>
                  </a:lnTo>
                  <a:lnTo>
                    <a:pt x="816" y="36"/>
                  </a:lnTo>
                  <a:lnTo>
                    <a:pt x="816" y="35"/>
                  </a:lnTo>
                  <a:lnTo>
                    <a:pt x="816" y="35"/>
                  </a:lnTo>
                  <a:lnTo>
                    <a:pt x="818" y="35"/>
                  </a:lnTo>
                  <a:close/>
                  <a:moveTo>
                    <a:pt x="2592" y="33"/>
                  </a:moveTo>
                  <a:lnTo>
                    <a:pt x="2594" y="35"/>
                  </a:lnTo>
                  <a:lnTo>
                    <a:pt x="2595" y="36"/>
                  </a:lnTo>
                  <a:lnTo>
                    <a:pt x="2594" y="36"/>
                  </a:lnTo>
                  <a:lnTo>
                    <a:pt x="2590" y="36"/>
                  </a:lnTo>
                  <a:lnTo>
                    <a:pt x="2589" y="36"/>
                  </a:lnTo>
                  <a:lnTo>
                    <a:pt x="2589" y="36"/>
                  </a:lnTo>
                  <a:lnTo>
                    <a:pt x="2590" y="35"/>
                  </a:lnTo>
                  <a:lnTo>
                    <a:pt x="2592" y="33"/>
                  </a:lnTo>
                  <a:close/>
                  <a:moveTo>
                    <a:pt x="774" y="32"/>
                  </a:moveTo>
                  <a:lnTo>
                    <a:pt x="777" y="32"/>
                  </a:lnTo>
                  <a:lnTo>
                    <a:pt x="780" y="36"/>
                  </a:lnTo>
                  <a:lnTo>
                    <a:pt x="780" y="36"/>
                  </a:lnTo>
                  <a:lnTo>
                    <a:pt x="779" y="38"/>
                  </a:lnTo>
                  <a:lnTo>
                    <a:pt x="779" y="36"/>
                  </a:lnTo>
                  <a:lnTo>
                    <a:pt x="779" y="36"/>
                  </a:lnTo>
                  <a:lnTo>
                    <a:pt x="777" y="35"/>
                  </a:lnTo>
                  <a:lnTo>
                    <a:pt x="774" y="32"/>
                  </a:lnTo>
                  <a:lnTo>
                    <a:pt x="774" y="32"/>
                  </a:lnTo>
                  <a:close/>
                  <a:moveTo>
                    <a:pt x="1017" y="29"/>
                  </a:moveTo>
                  <a:lnTo>
                    <a:pt x="1021" y="29"/>
                  </a:lnTo>
                  <a:lnTo>
                    <a:pt x="1021" y="29"/>
                  </a:lnTo>
                  <a:lnTo>
                    <a:pt x="1018" y="30"/>
                  </a:lnTo>
                  <a:lnTo>
                    <a:pt x="1018" y="30"/>
                  </a:lnTo>
                  <a:lnTo>
                    <a:pt x="1018" y="32"/>
                  </a:lnTo>
                  <a:lnTo>
                    <a:pt x="1018" y="33"/>
                  </a:lnTo>
                  <a:lnTo>
                    <a:pt x="1018" y="33"/>
                  </a:lnTo>
                  <a:lnTo>
                    <a:pt x="1017" y="35"/>
                  </a:lnTo>
                  <a:lnTo>
                    <a:pt x="1017" y="35"/>
                  </a:lnTo>
                  <a:lnTo>
                    <a:pt x="1015" y="33"/>
                  </a:lnTo>
                  <a:lnTo>
                    <a:pt x="1015" y="33"/>
                  </a:lnTo>
                  <a:lnTo>
                    <a:pt x="1015" y="33"/>
                  </a:lnTo>
                  <a:lnTo>
                    <a:pt x="1015" y="33"/>
                  </a:lnTo>
                  <a:lnTo>
                    <a:pt x="1014" y="32"/>
                  </a:lnTo>
                  <a:lnTo>
                    <a:pt x="1014" y="30"/>
                  </a:lnTo>
                  <a:lnTo>
                    <a:pt x="1012" y="32"/>
                  </a:lnTo>
                  <a:lnTo>
                    <a:pt x="1012" y="32"/>
                  </a:lnTo>
                  <a:lnTo>
                    <a:pt x="1012" y="32"/>
                  </a:lnTo>
                  <a:lnTo>
                    <a:pt x="1010" y="32"/>
                  </a:lnTo>
                  <a:lnTo>
                    <a:pt x="1009" y="30"/>
                  </a:lnTo>
                  <a:lnTo>
                    <a:pt x="1010" y="30"/>
                  </a:lnTo>
                  <a:lnTo>
                    <a:pt x="1010" y="29"/>
                  </a:lnTo>
                  <a:lnTo>
                    <a:pt x="1012" y="29"/>
                  </a:lnTo>
                  <a:lnTo>
                    <a:pt x="1014" y="29"/>
                  </a:lnTo>
                  <a:lnTo>
                    <a:pt x="1015" y="29"/>
                  </a:lnTo>
                  <a:lnTo>
                    <a:pt x="1017" y="29"/>
                  </a:lnTo>
                  <a:close/>
                  <a:moveTo>
                    <a:pt x="2846" y="25"/>
                  </a:moveTo>
                  <a:lnTo>
                    <a:pt x="2851" y="25"/>
                  </a:lnTo>
                  <a:lnTo>
                    <a:pt x="2854" y="25"/>
                  </a:lnTo>
                  <a:lnTo>
                    <a:pt x="2855" y="27"/>
                  </a:lnTo>
                  <a:lnTo>
                    <a:pt x="2855" y="27"/>
                  </a:lnTo>
                  <a:lnTo>
                    <a:pt x="2855" y="29"/>
                  </a:lnTo>
                  <a:lnTo>
                    <a:pt x="2859" y="30"/>
                  </a:lnTo>
                  <a:lnTo>
                    <a:pt x="2860" y="32"/>
                  </a:lnTo>
                  <a:lnTo>
                    <a:pt x="2860" y="32"/>
                  </a:lnTo>
                  <a:lnTo>
                    <a:pt x="2859" y="32"/>
                  </a:lnTo>
                  <a:lnTo>
                    <a:pt x="2857" y="30"/>
                  </a:lnTo>
                  <a:lnTo>
                    <a:pt x="2855" y="30"/>
                  </a:lnTo>
                  <a:lnTo>
                    <a:pt x="2854" y="29"/>
                  </a:lnTo>
                  <a:lnTo>
                    <a:pt x="2854" y="29"/>
                  </a:lnTo>
                  <a:lnTo>
                    <a:pt x="2854" y="27"/>
                  </a:lnTo>
                  <a:lnTo>
                    <a:pt x="2852" y="27"/>
                  </a:lnTo>
                  <a:lnTo>
                    <a:pt x="2851" y="27"/>
                  </a:lnTo>
                  <a:lnTo>
                    <a:pt x="2849" y="25"/>
                  </a:lnTo>
                  <a:lnTo>
                    <a:pt x="2849" y="27"/>
                  </a:lnTo>
                  <a:lnTo>
                    <a:pt x="2849" y="27"/>
                  </a:lnTo>
                  <a:lnTo>
                    <a:pt x="2847" y="27"/>
                  </a:lnTo>
                  <a:lnTo>
                    <a:pt x="2846" y="27"/>
                  </a:lnTo>
                  <a:lnTo>
                    <a:pt x="2846" y="27"/>
                  </a:lnTo>
                  <a:lnTo>
                    <a:pt x="2844" y="27"/>
                  </a:lnTo>
                  <a:lnTo>
                    <a:pt x="2844" y="29"/>
                  </a:lnTo>
                  <a:lnTo>
                    <a:pt x="2843" y="29"/>
                  </a:lnTo>
                  <a:lnTo>
                    <a:pt x="2843" y="30"/>
                  </a:lnTo>
                  <a:lnTo>
                    <a:pt x="2841" y="30"/>
                  </a:lnTo>
                  <a:lnTo>
                    <a:pt x="2840" y="30"/>
                  </a:lnTo>
                  <a:lnTo>
                    <a:pt x="2840" y="30"/>
                  </a:lnTo>
                  <a:lnTo>
                    <a:pt x="2840" y="30"/>
                  </a:lnTo>
                  <a:lnTo>
                    <a:pt x="2841" y="29"/>
                  </a:lnTo>
                  <a:lnTo>
                    <a:pt x="2841" y="29"/>
                  </a:lnTo>
                  <a:lnTo>
                    <a:pt x="2840" y="27"/>
                  </a:lnTo>
                  <a:lnTo>
                    <a:pt x="2838" y="27"/>
                  </a:lnTo>
                  <a:lnTo>
                    <a:pt x="2836" y="25"/>
                  </a:lnTo>
                  <a:lnTo>
                    <a:pt x="2836" y="25"/>
                  </a:lnTo>
                  <a:lnTo>
                    <a:pt x="2838" y="25"/>
                  </a:lnTo>
                  <a:lnTo>
                    <a:pt x="2841" y="27"/>
                  </a:lnTo>
                  <a:lnTo>
                    <a:pt x="2843" y="27"/>
                  </a:lnTo>
                  <a:lnTo>
                    <a:pt x="2844" y="25"/>
                  </a:lnTo>
                  <a:lnTo>
                    <a:pt x="2844" y="25"/>
                  </a:lnTo>
                  <a:lnTo>
                    <a:pt x="2846" y="25"/>
                  </a:lnTo>
                  <a:close/>
                  <a:moveTo>
                    <a:pt x="8" y="24"/>
                  </a:moveTo>
                  <a:lnTo>
                    <a:pt x="8" y="24"/>
                  </a:lnTo>
                  <a:lnTo>
                    <a:pt x="6" y="25"/>
                  </a:lnTo>
                  <a:lnTo>
                    <a:pt x="6" y="25"/>
                  </a:lnTo>
                  <a:lnTo>
                    <a:pt x="4" y="27"/>
                  </a:lnTo>
                  <a:lnTo>
                    <a:pt x="3" y="27"/>
                  </a:lnTo>
                  <a:lnTo>
                    <a:pt x="1" y="27"/>
                  </a:lnTo>
                  <a:lnTo>
                    <a:pt x="0" y="25"/>
                  </a:lnTo>
                  <a:lnTo>
                    <a:pt x="0" y="25"/>
                  </a:lnTo>
                  <a:lnTo>
                    <a:pt x="0" y="25"/>
                  </a:lnTo>
                  <a:lnTo>
                    <a:pt x="1" y="24"/>
                  </a:lnTo>
                  <a:lnTo>
                    <a:pt x="3" y="24"/>
                  </a:lnTo>
                  <a:lnTo>
                    <a:pt x="6" y="24"/>
                  </a:lnTo>
                  <a:lnTo>
                    <a:pt x="8" y="24"/>
                  </a:lnTo>
                  <a:close/>
                  <a:moveTo>
                    <a:pt x="686" y="22"/>
                  </a:moveTo>
                  <a:lnTo>
                    <a:pt x="686" y="22"/>
                  </a:lnTo>
                  <a:lnTo>
                    <a:pt x="686" y="22"/>
                  </a:lnTo>
                  <a:lnTo>
                    <a:pt x="687" y="24"/>
                  </a:lnTo>
                  <a:lnTo>
                    <a:pt x="687" y="24"/>
                  </a:lnTo>
                  <a:lnTo>
                    <a:pt x="689" y="24"/>
                  </a:lnTo>
                  <a:lnTo>
                    <a:pt x="689" y="25"/>
                  </a:lnTo>
                  <a:lnTo>
                    <a:pt x="687" y="27"/>
                  </a:lnTo>
                  <a:lnTo>
                    <a:pt x="687" y="27"/>
                  </a:lnTo>
                  <a:lnTo>
                    <a:pt x="687" y="29"/>
                  </a:lnTo>
                  <a:lnTo>
                    <a:pt x="689" y="29"/>
                  </a:lnTo>
                  <a:lnTo>
                    <a:pt x="689" y="29"/>
                  </a:lnTo>
                  <a:lnTo>
                    <a:pt x="689" y="30"/>
                  </a:lnTo>
                  <a:lnTo>
                    <a:pt x="687" y="30"/>
                  </a:lnTo>
                  <a:lnTo>
                    <a:pt x="687" y="32"/>
                  </a:lnTo>
                  <a:lnTo>
                    <a:pt x="687" y="32"/>
                  </a:lnTo>
                  <a:lnTo>
                    <a:pt x="689" y="33"/>
                  </a:lnTo>
                  <a:lnTo>
                    <a:pt x="690" y="32"/>
                  </a:lnTo>
                  <a:lnTo>
                    <a:pt x="690" y="33"/>
                  </a:lnTo>
                  <a:lnTo>
                    <a:pt x="690" y="33"/>
                  </a:lnTo>
                  <a:lnTo>
                    <a:pt x="689" y="33"/>
                  </a:lnTo>
                  <a:lnTo>
                    <a:pt x="687" y="35"/>
                  </a:lnTo>
                  <a:lnTo>
                    <a:pt x="686" y="33"/>
                  </a:lnTo>
                  <a:lnTo>
                    <a:pt x="684" y="32"/>
                  </a:lnTo>
                  <a:lnTo>
                    <a:pt x="682" y="30"/>
                  </a:lnTo>
                  <a:lnTo>
                    <a:pt x="682" y="30"/>
                  </a:lnTo>
                  <a:lnTo>
                    <a:pt x="682" y="29"/>
                  </a:lnTo>
                  <a:lnTo>
                    <a:pt x="682" y="29"/>
                  </a:lnTo>
                  <a:lnTo>
                    <a:pt x="682" y="27"/>
                  </a:lnTo>
                  <a:lnTo>
                    <a:pt x="682" y="27"/>
                  </a:lnTo>
                  <a:lnTo>
                    <a:pt x="682" y="27"/>
                  </a:lnTo>
                  <a:lnTo>
                    <a:pt x="681" y="25"/>
                  </a:lnTo>
                  <a:lnTo>
                    <a:pt x="679" y="24"/>
                  </a:lnTo>
                  <a:lnTo>
                    <a:pt x="679" y="24"/>
                  </a:lnTo>
                  <a:lnTo>
                    <a:pt x="681" y="24"/>
                  </a:lnTo>
                  <a:lnTo>
                    <a:pt x="682" y="22"/>
                  </a:lnTo>
                  <a:lnTo>
                    <a:pt x="684" y="22"/>
                  </a:lnTo>
                  <a:lnTo>
                    <a:pt x="686" y="22"/>
                  </a:lnTo>
                  <a:close/>
                  <a:moveTo>
                    <a:pt x="1361" y="19"/>
                  </a:moveTo>
                  <a:lnTo>
                    <a:pt x="1362" y="21"/>
                  </a:lnTo>
                  <a:lnTo>
                    <a:pt x="1364" y="22"/>
                  </a:lnTo>
                  <a:lnTo>
                    <a:pt x="1364" y="22"/>
                  </a:lnTo>
                  <a:lnTo>
                    <a:pt x="1365" y="22"/>
                  </a:lnTo>
                  <a:lnTo>
                    <a:pt x="1367" y="22"/>
                  </a:lnTo>
                  <a:lnTo>
                    <a:pt x="1367" y="22"/>
                  </a:lnTo>
                  <a:lnTo>
                    <a:pt x="1367" y="22"/>
                  </a:lnTo>
                  <a:lnTo>
                    <a:pt x="1367" y="24"/>
                  </a:lnTo>
                  <a:lnTo>
                    <a:pt x="1368" y="24"/>
                  </a:lnTo>
                  <a:lnTo>
                    <a:pt x="1370" y="25"/>
                  </a:lnTo>
                  <a:lnTo>
                    <a:pt x="1372" y="25"/>
                  </a:lnTo>
                  <a:lnTo>
                    <a:pt x="1373" y="27"/>
                  </a:lnTo>
                  <a:lnTo>
                    <a:pt x="1373" y="27"/>
                  </a:lnTo>
                  <a:lnTo>
                    <a:pt x="1375" y="27"/>
                  </a:lnTo>
                  <a:lnTo>
                    <a:pt x="1376" y="29"/>
                  </a:lnTo>
                  <a:lnTo>
                    <a:pt x="1376" y="29"/>
                  </a:lnTo>
                  <a:lnTo>
                    <a:pt x="1376" y="30"/>
                  </a:lnTo>
                  <a:lnTo>
                    <a:pt x="1376" y="30"/>
                  </a:lnTo>
                  <a:lnTo>
                    <a:pt x="1376" y="32"/>
                  </a:lnTo>
                  <a:lnTo>
                    <a:pt x="1378" y="33"/>
                  </a:lnTo>
                  <a:lnTo>
                    <a:pt x="1379" y="35"/>
                  </a:lnTo>
                  <a:lnTo>
                    <a:pt x="1381" y="35"/>
                  </a:lnTo>
                  <a:lnTo>
                    <a:pt x="1381" y="36"/>
                  </a:lnTo>
                  <a:lnTo>
                    <a:pt x="1379" y="36"/>
                  </a:lnTo>
                  <a:lnTo>
                    <a:pt x="1379" y="36"/>
                  </a:lnTo>
                  <a:lnTo>
                    <a:pt x="1379" y="36"/>
                  </a:lnTo>
                  <a:lnTo>
                    <a:pt x="1379" y="38"/>
                  </a:lnTo>
                  <a:lnTo>
                    <a:pt x="1379" y="38"/>
                  </a:lnTo>
                  <a:lnTo>
                    <a:pt x="1379" y="38"/>
                  </a:lnTo>
                  <a:lnTo>
                    <a:pt x="1381" y="38"/>
                  </a:lnTo>
                  <a:lnTo>
                    <a:pt x="1379" y="38"/>
                  </a:lnTo>
                  <a:lnTo>
                    <a:pt x="1378" y="38"/>
                  </a:lnTo>
                  <a:lnTo>
                    <a:pt x="1376" y="38"/>
                  </a:lnTo>
                  <a:lnTo>
                    <a:pt x="1375" y="38"/>
                  </a:lnTo>
                  <a:lnTo>
                    <a:pt x="1375" y="38"/>
                  </a:lnTo>
                  <a:lnTo>
                    <a:pt x="1376" y="36"/>
                  </a:lnTo>
                  <a:lnTo>
                    <a:pt x="1376" y="36"/>
                  </a:lnTo>
                  <a:lnTo>
                    <a:pt x="1376" y="36"/>
                  </a:lnTo>
                  <a:lnTo>
                    <a:pt x="1376" y="36"/>
                  </a:lnTo>
                  <a:lnTo>
                    <a:pt x="1376" y="35"/>
                  </a:lnTo>
                  <a:lnTo>
                    <a:pt x="1375" y="35"/>
                  </a:lnTo>
                  <a:lnTo>
                    <a:pt x="1373" y="33"/>
                  </a:lnTo>
                  <a:lnTo>
                    <a:pt x="1372" y="33"/>
                  </a:lnTo>
                  <a:lnTo>
                    <a:pt x="1370" y="35"/>
                  </a:lnTo>
                  <a:lnTo>
                    <a:pt x="1370" y="36"/>
                  </a:lnTo>
                  <a:lnTo>
                    <a:pt x="1368" y="38"/>
                  </a:lnTo>
                  <a:lnTo>
                    <a:pt x="1365" y="38"/>
                  </a:lnTo>
                  <a:lnTo>
                    <a:pt x="1365" y="38"/>
                  </a:lnTo>
                  <a:lnTo>
                    <a:pt x="1364" y="38"/>
                  </a:lnTo>
                  <a:lnTo>
                    <a:pt x="1364" y="38"/>
                  </a:lnTo>
                  <a:lnTo>
                    <a:pt x="1362" y="38"/>
                  </a:lnTo>
                  <a:lnTo>
                    <a:pt x="1361" y="36"/>
                  </a:lnTo>
                  <a:lnTo>
                    <a:pt x="1359" y="35"/>
                  </a:lnTo>
                  <a:lnTo>
                    <a:pt x="1357" y="35"/>
                  </a:lnTo>
                  <a:lnTo>
                    <a:pt x="1359" y="35"/>
                  </a:lnTo>
                  <a:lnTo>
                    <a:pt x="1357" y="33"/>
                  </a:lnTo>
                  <a:lnTo>
                    <a:pt x="1357" y="33"/>
                  </a:lnTo>
                  <a:lnTo>
                    <a:pt x="1357" y="32"/>
                  </a:lnTo>
                  <a:lnTo>
                    <a:pt x="1357" y="32"/>
                  </a:lnTo>
                  <a:lnTo>
                    <a:pt x="1356" y="32"/>
                  </a:lnTo>
                  <a:lnTo>
                    <a:pt x="1356" y="32"/>
                  </a:lnTo>
                  <a:lnTo>
                    <a:pt x="1356" y="30"/>
                  </a:lnTo>
                  <a:lnTo>
                    <a:pt x="1357" y="30"/>
                  </a:lnTo>
                  <a:lnTo>
                    <a:pt x="1357" y="30"/>
                  </a:lnTo>
                  <a:lnTo>
                    <a:pt x="1357" y="30"/>
                  </a:lnTo>
                  <a:lnTo>
                    <a:pt x="1357" y="32"/>
                  </a:lnTo>
                  <a:lnTo>
                    <a:pt x="1357" y="32"/>
                  </a:lnTo>
                  <a:lnTo>
                    <a:pt x="1359" y="30"/>
                  </a:lnTo>
                  <a:lnTo>
                    <a:pt x="1359" y="32"/>
                  </a:lnTo>
                  <a:lnTo>
                    <a:pt x="1359" y="32"/>
                  </a:lnTo>
                  <a:lnTo>
                    <a:pt x="1359" y="33"/>
                  </a:lnTo>
                  <a:lnTo>
                    <a:pt x="1359" y="33"/>
                  </a:lnTo>
                  <a:lnTo>
                    <a:pt x="1361" y="33"/>
                  </a:lnTo>
                  <a:lnTo>
                    <a:pt x="1361" y="33"/>
                  </a:lnTo>
                  <a:lnTo>
                    <a:pt x="1361" y="33"/>
                  </a:lnTo>
                  <a:lnTo>
                    <a:pt x="1361" y="32"/>
                  </a:lnTo>
                  <a:lnTo>
                    <a:pt x="1364" y="32"/>
                  </a:lnTo>
                  <a:lnTo>
                    <a:pt x="1364" y="32"/>
                  </a:lnTo>
                  <a:lnTo>
                    <a:pt x="1364" y="30"/>
                  </a:lnTo>
                  <a:lnTo>
                    <a:pt x="1364" y="30"/>
                  </a:lnTo>
                  <a:lnTo>
                    <a:pt x="1362" y="29"/>
                  </a:lnTo>
                  <a:lnTo>
                    <a:pt x="1362" y="29"/>
                  </a:lnTo>
                  <a:lnTo>
                    <a:pt x="1364" y="29"/>
                  </a:lnTo>
                  <a:lnTo>
                    <a:pt x="1364" y="27"/>
                  </a:lnTo>
                  <a:lnTo>
                    <a:pt x="1364" y="27"/>
                  </a:lnTo>
                  <a:lnTo>
                    <a:pt x="1364" y="25"/>
                  </a:lnTo>
                  <a:lnTo>
                    <a:pt x="1362" y="24"/>
                  </a:lnTo>
                  <a:lnTo>
                    <a:pt x="1362" y="24"/>
                  </a:lnTo>
                  <a:lnTo>
                    <a:pt x="1362" y="22"/>
                  </a:lnTo>
                  <a:lnTo>
                    <a:pt x="1362" y="22"/>
                  </a:lnTo>
                  <a:lnTo>
                    <a:pt x="1361" y="21"/>
                  </a:lnTo>
                  <a:lnTo>
                    <a:pt x="1361" y="19"/>
                  </a:lnTo>
                  <a:lnTo>
                    <a:pt x="1361" y="19"/>
                  </a:lnTo>
                  <a:close/>
                  <a:moveTo>
                    <a:pt x="747" y="13"/>
                  </a:moveTo>
                  <a:lnTo>
                    <a:pt x="747" y="14"/>
                  </a:lnTo>
                  <a:lnTo>
                    <a:pt x="747" y="14"/>
                  </a:lnTo>
                  <a:lnTo>
                    <a:pt x="746" y="14"/>
                  </a:lnTo>
                  <a:lnTo>
                    <a:pt x="746" y="16"/>
                  </a:lnTo>
                  <a:lnTo>
                    <a:pt x="747" y="16"/>
                  </a:lnTo>
                  <a:lnTo>
                    <a:pt x="747" y="18"/>
                  </a:lnTo>
                  <a:lnTo>
                    <a:pt x="749" y="18"/>
                  </a:lnTo>
                  <a:lnTo>
                    <a:pt x="750" y="19"/>
                  </a:lnTo>
                  <a:lnTo>
                    <a:pt x="750" y="19"/>
                  </a:lnTo>
                  <a:lnTo>
                    <a:pt x="750" y="19"/>
                  </a:lnTo>
                  <a:lnTo>
                    <a:pt x="752" y="19"/>
                  </a:lnTo>
                  <a:lnTo>
                    <a:pt x="752" y="21"/>
                  </a:lnTo>
                  <a:lnTo>
                    <a:pt x="755" y="19"/>
                  </a:lnTo>
                  <a:lnTo>
                    <a:pt x="757" y="19"/>
                  </a:lnTo>
                  <a:lnTo>
                    <a:pt x="758" y="21"/>
                  </a:lnTo>
                  <a:lnTo>
                    <a:pt x="760" y="19"/>
                  </a:lnTo>
                  <a:lnTo>
                    <a:pt x="763" y="19"/>
                  </a:lnTo>
                  <a:lnTo>
                    <a:pt x="763" y="21"/>
                  </a:lnTo>
                  <a:lnTo>
                    <a:pt x="761" y="21"/>
                  </a:lnTo>
                  <a:lnTo>
                    <a:pt x="760" y="21"/>
                  </a:lnTo>
                  <a:lnTo>
                    <a:pt x="760" y="21"/>
                  </a:lnTo>
                  <a:lnTo>
                    <a:pt x="760" y="22"/>
                  </a:lnTo>
                  <a:lnTo>
                    <a:pt x="763" y="22"/>
                  </a:lnTo>
                  <a:lnTo>
                    <a:pt x="766" y="24"/>
                  </a:lnTo>
                  <a:lnTo>
                    <a:pt x="769" y="24"/>
                  </a:lnTo>
                  <a:lnTo>
                    <a:pt x="771" y="24"/>
                  </a:lnTo>
                  <a:lnTo>
                    <a:pt x="772" y="24"/>
                  </a:lnTo>
                  <a:lnTo>
                    <a:pt x="772" y="24"/>
                  </a:lnTo>
                  <a:lnTo>
                    <a:pt x="774" y="24"/>
                  </a:lnTo>
                  <a:lnTo>
                    <a:pt x="775" y="24"/>
                  </a:lnTo>
                  <a:lnTo>
                    <a:pt x="775" y="24"/>
                  </a:lnTo>
                  <a:lnTo>
                    <a:pt x="774" y="25"/>
                  </a:lnTo>
                  <a:lnTo>
                    <a:pt x="774" y="25"/>
                  </a:lnTo>
                  <a:lnTo>
                    <a:pt x="774" y="29"/>
                  </a:lnTo>
                  <a:lnTo>
                    <a:pt x="775" y="30"/>
                  </a:lnTo>
                  <a:lnTo>
                    <a:pt x="774" y="30"/>
                  </a:lnTo>
                  <a:lnTo>
                    <a:pt x="774" y="30"/>
                  </a:lnTo>
                  <a:lnTo>
                    <a:pt x="774" y="29"/>
                  </a:lnTo>
                  <a:lnTo>
                    <a:pt x="772" y="27"/>
                  </a:lnTo>
                  <a:lnTo>
                    <a:pt x="772" y="25"/>
                  </a:lnTo>
                  <a:lnTo>
                    <a:pt x="771" y="25"/>
                  </a:lnTo>
                  <a:lnTo>
                    <a:pt x="769" y="25"/>
                  </a:lnTo>
                  <a:lnTo>
                    <a:pt x="766" y="24"/>
                  </a:lnTo>
                  <a:lnTo>
                    <a:pt x="766" y="24"/>
                  </a:lnTo>
                  <a:lnTo>
                    <a:pt x="764" y="24"/>
                  </a:lnTo>
                  <a:lnTo>
                    <a:pt x="764" y="24"/>
                  </a:lnTo>
                  <a:lnTo>
                    <a:pt x="763" y="24"/>
                  </a:lnTo>
                  <a:lnTo>
                    <a:pt x="760" y="22"/>
                  </a:lnTo>
                  <a:lnTo>
                    <a:pt x="757" y="22"/>
                  </a:lnTo>
                  <a:lnTo>
                    <a:pt x="755" y="22"/>
                  </a:lnTo>
                  <a:lnTo>
                    <a:pt x="753" y="24"/>
                  </a:lnTo>
                  <a:lnTo>
                    <a:pt x="750" y="21"/>
                  </a:lnTo>
                  <a:lnTo>
                    <a:pt x="749" y="21"/>
                  </a:lnTo>
                  <a:lnTo>
                    <a:pt x="749" y="21"/>
                  </a:lnTo>
                  <a:lnTo>
                    <a:pt x="747" y="19"/>
                  </a:lnTo>
                  <a:lnTo>
                    <a:pt x="744" y="18"/>
                  </a:lnTo>
                  <a:lnTo>
                    <a:pt x="744" y="16"/>
                  </a:lnTo>
                  <a:lnTo>
                    <a:pt x="744" y="14"/>
                  </a:lnTo>
                  <a:lnTo>
                    <a:pt x="744" y="13"/>
                  </a:lnTo>
                  <a:lnTo>
                    <a:pt x="747" y="13"/>
                  </a:lnTo>
                  <a:close/>
                  <a:moveTo>
                    <a:pt x="2860" y="8"/>
                  </a:moveTo>
                  <a:lnTo>
                    <a:pt x="2862" y="8"/>
                  </a:lnTo>
                  <a:lnTo>
                    <a:pt x="2862" y="10"/>
                  </a:lnTo>
                  <a:lnTo>
                    <a:pt x="2862" y="10"/>
                  </a:lnTo>
                  <a:lnTo>
                    <a:pt x="2863" y="11"/>
                  </a:lnTo>
                  <a:lnTo>
                    <a:pt x="2865" y="13"/>
                  </a:lnTo>
                  <a:lnTo>
                    <a:pt x="2865" y="13"/>
                  </a:lnTo>
                  <a:lnTo>
                    <a:pt x="2865" y="14"/>
                  </a:lnTo>
                  <a:lnTo>
                    <a:pt x="2866" y="16"/>
                  </a:lnTo>
                  <a:lnTo>
                    <a:pt x="2866" y="16"/>
                  </a:lnTo>
                  <a:lnTo>
                    <a:pt x="2868" y="16"/>
                  </a:lnTo>
                  <a:lnTo>
                    <a:pt x="2870" y="18"/>
                  </a:lnTo>
                  <a:lnTo>
                    <a:pt x="2870" y="18"/>
                  </a:lnTo>
                  <a:lnTo>
                    <a:pt x="2871" y="19"/>
                  </a:lnTo>
                  <a:lnTo>
                    <a:pt x="2871" y="19"/>
                  </a:lnTo>
                  <a:lnTo>
                    <a:pt x="2870" y="19"/>
                  </a:lnTo>
                  <a:lnTo>
                    <a:pt x="2870" y="19"/>
                  </a:lnTo>
                  <a:lnTo>
                    <a:pt x="2868" y="18"/>
                  </a:lnTo>
                  <a:lnTo>
                    <a:pt x="2865" y="18"/>
                  </a:lnTo>
                  <a:lnTo>
                    <a:pt x="2862" y="16"/>
                  </a:lnTo>
                  <a:lnTo>
                    <a:pt x="2860" y="16"/>
                  </a:lnTo>
                  <a:lnTo>
                    <a:pt x="2860" y="14"/>
                  </a:lnTo>
                  <a:lnTo>
                    <a:pt x="2860" y="14"/>
                  </a:lnTo>
                  <a:lnTo>
                    <a:pt x="2859" y="14"/>
                  </a:lnTo>
                  <a:lnTo>
                    <a:pt x="2859" y="14"/>
                  </a:lnTo>
                  <a:lnTo>
                    <a:pt x="2857" y="13"/>
                  </a:lnTo>
                  <a:lnTo>
                    <a:pt x="2854" y="11"/>
                  </a:lnTo>
                  <a:lnTo>
                    <a:pt x="2854" y="10"/>
                  </a:lnTo>
                  <a:lnTo>
                    <a:pt x="2855" y="8"/>
                  </a:lnTo>
                  <a:lnTo>
                    <a:pt x="2860" y="8"/>
                  </a:lnTo>
                  <a:close/>
                  <a:moveTo>
                    <a:pt x="2873" y="5"/>
                  </a:moveTo>
                  <a:lnTo>
                    <a:pt x="2873" y="5"/>
                  </a:lnTo>
                  <a:lnTo>
                    <a:pt x="2873" y="5"/>
                  </a:lnTo>
                  <a:lnTo>
                    <a:pt x="2873" y="5"/>
                  </a:lnTo>
                  <a:lnTo>
                    <a:pt x="2873" y="5"/>
                  </a:lnTo>
                  <a:lnTo>
                    <a:pt x="2874" y="6"/>
                  </a:lnTo>
                  <a:lnTo>
                    <a:pt x="2874" y="6"/>
                  </a:lnTo>
                  <a:lnTo>
                    <a:pt x="2874" y="6"/>
                  </a:lnTo>
                  <a:lnTo>
                    <a:pt x="2876" y="6"/>
                  </a:lnTo>
                  <a:lnTo>
                    <a:pt x="2876" y="8"/>
                  </a:lnTo>
                  <a:lnTo>
                    <a:pt x="2876" y="8"/>
                  </a:lnTo>
                  <a:lnTo>
                    <a:pt x="2876" y="8"/>
                  </a:lnTo>
                  <a:lnTo>
                    <a:pt x="2876" y="10"/>
                  </a:lnTo>
                  <a:lnTo>
                    <a:pt x="2874" y="10"/>
                  </a:lnTo>
                  <a:lnTo>
                    <a:pt x="2871" y="11"/>
                  </a:lnTo>
                  <a:lnTo>
                    <a:pt x="2871" y="11"/>
                  </a:lnTo>
                  <a:lnTo>
                    <a:pt x="2871" y="10"/>
                  </a:lnTo>
                  <a:lnTo>
                    <a:pt x="2871" y="10"/>
                  </a:lnTo>
                  <a:lnTo>
                    <a:pt x="2871" y="10"/>
                  </a:lnTo>
                  <a:lnTo>
                    <a:pt x="2871" y="8"/>
                  </a:lnTo>
                  <a:lnTo>
                    <a:pt x="2873" y="8"/>
                  </a:lnTo>
                  <a:lnTo>
                    <a:pt x="2873" y="8"/>
                  </a:lnTo>
                  <a:lnTo>
                    <a:pt x="2873" y="8"/>
                  </a:lnTo>
                  <a:lnTo>
                    <a:pt x="2871" y="6"/>
                  </a:lnTo>
                  <a:lnTo>
                    <a:pt x="2871" y="6"/>
                  </a:lnTo>
                  <a:lnTo>
                    <a:pt x="2871" y="6"/>
                  </a:lnTo>
                  <a:lnTo>
                    <a:pt x="2871" y="5"/>
                  </a:lnTo>
                  <a:lnTo>
                    <a:pt x="2873" y="5"/>
                  </a:lnTo>
                  <a:lnTo>
                    <a:pt x="2873" y="5"/>
                  </a:lnTo>
                  <a:close/>
                  <a:moveTo>
                    <a:pt x="2654" y="0"/>
                  </a:moveTo>
                  <a:lnTo>
                    <a:pt x="2655" y="0"/>
                  </a:lnTo>
                  <a:lnTo>
                    <a:pt x="2655" y="2"/>
                  </a:lnTo>
                  <a:lnTo>
                    <a:pt x="2658" y="3"/>
                  </a:lnTo>
                  <a:lnTo>
                    <a:pt x="2658" y="3"/>
                  </a:lnTo>
                  <a:lnTo>
                    <a:pt x="2657" y="3"/>
                  </a:lnTo>
                  <a:lnTo>
                    <a:pt x="2657" y="5"/>
                  </a:lnTo>
                  <a:lnTo>
                    <a:pt x="2657" y="6"/>
                  </a:lnTo>
                  <a:lnTo>
                    <a:pt x="2657" y="6"/>
                  </a:lnTo>
                  <a:lnTo>
                    <a:pt x="2657" y="8"/>
                  </a:lnTo>
                  <a:lnTo>
                    <a:pt x="2658" y="8"/>
                  </a:lnTo>
                  <a:lnTo>
                    <a:pt x="2658" y="8"/>
                  </a:lnTo>
                  <a:lnTo>
                    <a:pt x="2660" y="11"/>
                  </a:lnTo>
                  <a:lnTo>
                    <a:pt x="2661" y="11"/>
                  </a:lnTo>
                  <a:lnTo>
                    <a:pt x="2663" y="11"/>
                  </a:lnTo>
                  <a:lnTo>
                    <a:pt x="2663" y="11"/>
                  </a:lnTo>
                  <a:lnTo>
                    <a:pt x="2665" y="13"/>
                  </a:lnTo>
                  <a:lnTo>
                    <a:pt x="2665" y="13"/>
                  </a:lnTo>
                  <a:lnTo>
                    <a:pt x="2663" y="14"/>
                  </a:lnTo>
                  <a:lnTo>
                    <a:pt x="2661" y="13"/>
                  </a:lnTo>
                  <a:lnTo>
                    <a:pt x="2660" y="13"/>
                  </a:lnTo>
                  <a:lnTo>
                    <a:pt x="2660" y="14"/>
                  </a:lnTo>
                  <a:lnTo>
                    <a:pt x="2660" y="14"/>
                  </a:lnTo>
                  <a:lnTo>
                    <a:pt x="2660" y="14"/>
                  </a:lnTo>
                  <a:lnTo>
                    <a:pt x="2660" y="14"/>
                  </a:lnTo>
                  <a:lnTo>
                    <a:pt x="2660" y="14"/>
                  </a:lnTo>
                  <a:lnTo>
                    <a:pt x="2658" y="13"/>
                  </a:lnTo>
                  <a:lnTo>
                    <a:pt x="2658" y="11"/>
                  </a:lnTo>
                  <a:lnTo>
                    <a:pt x="2658" y="8"/>
                  </a:lnTo>
                  <a:lnTo>
                    <a:pt x="2657" y="8"/>
                  </a:lnTo>
                  <a:lnTo>
                    <a:pt x="2657" y="8"/>
                  </a:lnTo>
                  <a:lnTo>
                    <a:pt x="2657" y="8"/>
                  </a:lnTo>
                  <a:lnTo>
                    <a:pt x="2655" y="8"/>
                  </a:lnTo>
                  <a:lnTo>
                    <a:pt x="2654" y="8"/>
                  </a:lnTo>
                  <a:lnTo>
                    <a:pt x="2654" y="8"/>
                  </a:lnTo>
                  <a:lnTo>
                    <a:pt x="2654" y="8"/>
                  </a:lnTo>
                  <a:lnTo>
                    <a:pt x="2654" y="6"/>
                  </a:lnTo>
                  <a:lnTo>
                    <a:pt x="2654" y="6"/>
                  </a:lnTo>
                  <a:lnTo>
                    <a:pt x="2654" y="6"/>
                  </a:lnTo>
                  <a:lnTo>
                    <a:pt x="2652" y="5"/>
                  </a:lnTo>
                  <a:lnTo>
                    <a:pt x="2652" y="5"/>
                  </a:lnTo>
                  <a:lnTo>
                    <a:pt x="2652" y="5"/>
                  </a:lnTo>
                  <a:lnTo>
                    <a:pt x="2652" y="5"/>
                  </a:lnTo>
                  <a:lnTo>
                    <a:pt x="2650" y="3"/>
                  </a:lnTo>
                  <a:lnTo>
                    <a:pt x="2650" y="3"/>
                  </a:lnTo>
                  <a:lnTo>
                    <a:pt x="2649" y="3"/>
                  </a:lnTo>
                  <a:lnTo>
                    <a:pt x="2649" y="3"/>
                  </a:lnTo>
                  <a:lnTo>
                    <a:pt x="2649" y="3"/>
                  </a:lnTo>
                  <a:lnTo>
                    <a:pt x="2649" y="3"/>
                  </a:lnTo>
                  <a:lnTo>
                    <a:pt x="2650" y="2"/>
                  </a:lnTo>
                  <a:lnTo>
                    <a:pt x="2652" y="3"/>
                  </a:lnTo>
                  <a:lnTo>
                    <a:pt x="2652" y="3"/>
                  </a:lnTo>
                  <a:lnTo>
                    <a:pt x="2654" y="3"/>
                  </a:lnTo>
                  <a:lnTo>
                    <a:pt x="2654" y="3"/>
                  </a:lnTo>
                  <a:lnTo>
                    <a:pt x="2654" y="2"/>
                  </a:lnTo>
                  <a:lnTo>
                    <a:pt x="2652" y="2"/>
                  </a:lnTo>
                  <a:lnTo>
                    <a:pt x="2652" y="0"/>
                  </a:lnTo>
                  <a:lnTo>
                    <a:pt x="2654"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sp>
          <p:nvSpPr>
            <p:cNvPr id="461" name="Freeform 358">
              <a:extLst>
                <a:ext uri="{FF2B5EF4-FFF2-40B4-BE49-F238E27FC236}">
                  <a16:creationId xmlns:a16="http://schemas.microsoft.com/office/drawing/2014/main" id="{DA37B92F-7484-C4A5-8599-660CAE821107}"/>
                </a:ext>
              </a:extLst>
            </p:cNvPr>
            <p:cNvSpPr>
              <a:spLocks noEditPoints="1"/>
            </p:cNvSpPr>
            <p:nvPr/>
          </p:nvSpPr>
          <p:spPr bwMode="auto">
            <a:xfrm>
              <a:off x="1252546" y="1336153"/>
              <a:ext cx="9034642" cy="945373"/>
            </a:xfrm>
            <a:custGeom>
              <a:avLst/>
              <a:gdLst>
                <a:gd name="T0" fmla="*/ 2730 w 4635"/>
                <a:gd name="T1" fmla="*/ 449 h 485"/>
                <a:gd name="T2" fmla="*/ 2720 w 4635"/>
                <a:gd name="T3" fmla="*/ 455 h 485"/>
                <a:gd name="T4" fmla="*/ 2731 w 4635"/>
                <a:gd name="T5" fmla="*/ 452 h 485"/>
                <a:gd name="T6" fmla="*/ 1030 w 4635"/>
                <a:gd name="T7" fmla="*/ 443 h 485"/>
                <a:gd name="T8" fmla="*/ 1033 w 4635"/>
                <a:gd name="T9" fmla="*/ 440 h 485"/>
                <a:gd name="T10" fmla="*/ 2780 w 4635"/>
                <a:gd name="T11" fmla="*/ 444 h 485"/>
                <a:gd name="T12" fmla="*/ 2779 w 4635"/>
                <a:gd name="T13" fmla="*/ 444 h 485"/>
                <a:gd name="T14" fmla="*/ 491 w 4635"/>
                <a:gd name="T15" fmla="*/ 433 h 485"/>
                <a:gd name="T16" fmla="*/ 1289 w 4635"/>
                <a:gd name="T17" fmla="*/ 433 h 485"/>
                <a:gd name="T18" fmla="*/ 1307 w 4635"/>
                <a:gd name="T19" fmla="*/ 446 h 485"/>
                <a:gd name="T20" fmla="*/ 1306 w 4635"/>
                <a:gd name="T21" fmla="*/ 452 h 485"/>
                <a:gd name="T22" fmla="*/ 1285 w 4635"/>
                <a:gd name="T23" fmla="*/ 454 h 485"/>
                <a:gd name="T24" fmla="*/ 584 w 4635"/>
                <a:gd name="T25" fmla="*/ 433 h 485"/>
                <a:gd name="T26" fmla="*/ 573 w 4635"/>
                <a:gd name="T27" fmla="*/ 447 h 485"/>
                <a:gd name="T28" fmla="*/ 614 w 4635"/>
                <a:gd name="T29" fmla="*/ 441 h 485"/>
                <a:gd name="T30" fmla="*/ 614 w 4635"/>
                <a:gd name="T31" fmla="*/ 451 h 485"/>
                <a:gd name="T32" fmla="*/ 611 w 4635"/>
                <a:gd name="T33" fmla="*/ 462 h 485"/>
                <a:gd name="T34" fmla="*/ 584 w 4635"/>
                <a:gd name="T35" fmla="*/ 465 h 485"/>
                <a:gd name="T36" fmla="*/ 562 w 4635"/>
                <a:gd name="T37" fmla="*/ 485 h 485"/>
                <a:gd name="T38" fmla="*/ 560 w 4635"/>
                <a:gd name="T39" fmla="*/ 471 h 485"/>
                <a:gd name="T40" fmla="*/ 530 w 4635"/>
                <a:gd name="T41" fmla="*/ 476 h 485"/>
                <a:gd name="T42" fmla="*/ 562 w 4635"/>
                <a:gd name="T43" fmla="*/ 457 h 485"/>
                <a:gd name="T44" fmla="*/ 529 w 4635"/>
                <a:gd name="T45" fmla="*/ 454 h 485"/>
                <a:gd name="T46" fmla="*/ 511 w 4635"/>
                <a:gd name="T47" fmla="*/ 451 h 485"/>
                <a:gd name="T48" fmla="*/ 558 w 4635"/>
                <a:gd name="T49" fmla="*/ 440 h 485"/>
                <a:gd name="T50" fmla="*/ 491 w 4635"/>
                <a:gd name="T51" fmla="*/ 430 h 485"/>
                <a:gd name="T52" fmla="*/ 891 w 4635"/>
                <a:gd name="T53" fmla="*/ 424 h 485"/>
                <a:gd name="T54" fmla="*/ 491 w 4635"/>
                <a:gd name="T55" fmla="*/ 424 h 485"/>
                <a:gd name="T56" fmla="*/ 2563 w 4635"/>
                <a:gd name="T57" fmla="*/ 413 h 485"/>
                <a:gd name="T58" fmla="*/ 2812 w 4635"/>
                <a:gd name="T59" fmla="*/ 411 h 485"/>
                <a:gd name="T60" fmla="*/ 2809 w 4635"/>
                <a:gd name="T61" fmla="*/ 411 h 485"/>
                <a:gd name="T62" fmla="*/ 2824 w 4635"/>
                <a:gd name="T63" fmla="*/ 413 h 485"/>
                <a:gd name="T64" fmla="*/ 3346 w 4635"/>
                <a:gd name="T65" fmla="*/ 408 h 485"/>
                <a:gd name="T66" fmla="*/ 3613 w 4635"/>
                <a:gd name="T67" fmla="*/ 402 h 485"/>
                <a:gd name="T68" fmla="*/ 585 w 4635"/>
                <a:gd name="T69" fmla="*/ 389 h 485"/>
                <a:gd name="T70" fmla="*/ 585 w 4635"/>
                <a:gd name="T71" fmla="*/ 402 h 485"/>
                <a:gd name="T72" fmla="*/ 3636 w 4635"/>
                <a:gd name="T73" fmla="*/ 389 h 485"/>
                <a:gd name="T74" fmla="*/ 3635 w 4635"/>
                <a:gd name="T75" fmla="*/ 388 h 485"/>
                <a:gd name="T76" fmla="*/ 2728 w 4635"/>
                <a:gd name="T77" fmla="*/ 378 h 485"/>
                <a:gd name="T78" fmla="*/ 2719 w 4635"/>
                <a:gd name="T79" fmla="*/ 389 h 485"/>
                <a:gd name="T80" fmla="*/ 2708 w 4635"/>
                <a:gd name="T81" fmla="*/ 386 h 485"/>
                <a:gd name="T82" fmla="*/ 2723 w 4635"/>
                <a:gd name="T83" fmla="*/ 377 h 485"/>
                <a:gd name="T84" fmla="*/ 4631 w 4635"/>
                <a:gd name="T85" fmla="*/ 373 h 485"/>
                <a:gd name="T86" fmla="*/ 3638 w 4635"/>
                <a:gd name="T87" fmla="*/ 373 h 485"/>
                <a:gd name="T88" fmla="*/ 804 w 4635"/>
                <a:gd name="T89" fmla="*/ 362 h 485"/>
                <a:gd name="T90" fmla="*/ 3584 w 4635"/>
                <a:gd name="T91" fmla="*/ 364 h 485"/>
                <a:gd name="T92" fmla="*/ 3583 w 4635"/>
                <a:gd name="T93" fmla="*/ 366 h 485"/>
                <a:gd name="T94" fmla="*/ 3329 w 4635"/>
                <a:gd name="T95" fmla="*/ 355 h 485"/>
                <a:gd name="T96" fmla="*/ 3340 w 4635"/>
                <a:gd name="T97" fmla="*/ 355 h 485"/>
                <a:gd name="T98" fmla="*/ 95 w 4635"/>
                <a:gd name="T99" fmla="*/ 339 h 485"/>
                <a:gd name="T100" fmla="*/ 95 w 4635"/>
                <a:gd name="T101" fmla="*/ 339 h 485"/>
                <a:gd name="T102" fmla="*/ 4472 w 4635"/>
                <a:gd name="T103" fmla="*/ 301 h 485"/>
                <a:gd name="T104" fmla="*/ 4368 w 4635"/>
                <a:gd name="T105" fmla="*/ 290 h 485"/>
                <a:gd name="T106" fmla="*/ 3769 w 4635"/>
                <a:gd name="T107" fmla="*/ 221 h 485"/>
                <a:gd name="T108" fmla="*/ 3818 w 4635"/>
                <a:gd name="T109" fmla="*/ 221 h 485"/>
                <a:gd name="T110" fmla="*/ 3811 w 4635"/>
                <a:gd name="T111" fmla="*/ 233 h 485"/>
                <a:gd name="T112" fmla="*/ 3775 w 4635"/>
                <a:gd name="T113" fmla="*/ 236 h 485"/>
                <a:gd name="T114" fmla="*/ 3777 w 4635"/>
                <a:gd name="T115" fmla="*/ 249 h 485"/>
                <a:gd name="T116" fmla="*/ 3764 w 4635"/>
                <a:gd name="T117" fmla="*/ 236 h 485"/>
                <a:gd name="T118" fmla="*/ 1303 w 4635"/>
                <a:gd name="T119" fmla="*/ 3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635" h="485">
                  <a:moveTo>
                    <a:pt x="2763" y="451"/>
                  </a:moveTo>
                  <a:lnTo>
                    <a:pt x="2764" y="451"/>
                  </a:lnTo>
                  <a:lnTo>
                    <a:pt x="2766" y="454"/>
                  </a:lnTo>
                  <a:lnTo>
                    <a:pt x="2766" y="455"/>
                  </a:lnTo>
                  <a:lnTo>
                    <a:pt x="2766" y="455"/>
                  </a:lnTo>
                  <a:lnTo>
                    <a:pt x="2766" y="457"/>
                  </a:lnTo>
                  <a:lnTo>
                    <a:pt x="2768" y="458"/>
                  </a:lnTo>
                  <a:lnTo>
                    <a:pt x="2768" y="458"/>
                  </a:lnTo>
                  <a:lnTo>
                    <a:pt x="2768" y="460"/>
                  </a:lnTo>
                  <a:lnTo>
                    <a:pt x="2764" y="458"/>
                  </a:lnTo>
                  <a:lnTo>
                    <a:pt x="2763" y="458"/>
                  </a:lnTo>
                  <a:lnTo>
                    <a:pt x="2758" y="455"/>
                  </a:lnTo>
                  <a:lnTo>
                    <a:pt x="2758" y="454"/>
                  </a:lnTo>
                  <a:lnTo>
                    <a:pt x="2758" y="452"/>
                  </a:lnTo>
                  <a:lnTo>
                    <a:pt x="2760" y="452"/>
                  </a:lnTo>
                  <a:lnTo>
                    <a:pt x="2761" y="451"/>
                  </a:lnTo>
                  <a:lnTo>
                    <a:pt x="2763" y="451"/>
                  </a:lnTo>
                  <a:close/>
                  <a:moveTo>
                    <a:pt x="2730" y="449"/>
                  </a:moveTo>
                  <a:lnTo>
                    <a:pt x="2731" y="449"/>
                  </a:lnTo>
                  <a:lnTo>
                    <a:pt x="2731" y="449"/>
                  </a:lnTo>
                  <a:lnTo>
                    <a:pt x="2733" y="451"/>
                  </a:lnTo>
                  <a:lnTo>
                    <a:pt x="2735" y="449"/>
                  </a:lnTo>
                  <a:lnTo>
                    <a:pt x="2735" y="451"/>
                  </a:lnTo>
                  <a:lnTo>
                    <a:pt x="2735" y="451"/>
                  </a:lnTo>
                  <a:lnTo>
                    <a:pt x="2735" y="451"/>
                  </a:lnTo>
                  <a:lnTo>
                    <a:pt x="2735" y="451"/>
                  </a:lnTo>
                  <a:lnTo>
                    <a:pt x="2733" y="452"/>
                  </a:lnTo>
                  <a:lnTo>
                    <a:pt x="2731" y="454"/>
                  </a:lnTo>
                  <a:lnTo>
                    <a:pt x="2730" y="455"/>
                  </a:lnTo>
                  <a:lnTo>
                    <a:pt x="2728" y="455"/>
                  </a:lnTo>
                  <a:lnTo>
                    <a:pt x="2727" y="455"/>
                  </a:lnTo>
                  <a:lnTo>
                    <a:pt x="2725" y="457"/>
                  </a:lnTo>
                  <a:lnTo>
                    <a:pt x="2720" y="457"/>
                  </a:lnTo>
                  <a:lnTo>
                    <a:pt x="2720" y="455"/>
                  </a:lnTo>
                  <a:lnTo>
                    <a:pt x="2720" y="455"/>
                  </a:lnTo>
                  <a:lnTo>
                    <a:pt x="2720" y="455"/>
                  </a:lnTo>
                  <a:lnTo>
                    <a:pt x="2720" y="455"/>
                  </a:lnTo>
                  <a:lnTo>
                    <a:pt x="2720" y="454"/>
                  </a:lnTo>
                  <a:lnTo>
                    <a:pt x="2719" y="454"/>
                  </a:lnTo>
                  <a:lnTo>
                    <a:pt x="2717" y="454"/>
                  </a:lnTo>
                  <a:lnTo>
                    <a:pt x="2719" y="454"/>
                  </a:lnTo>
                  <a:lnTo>
                    <a:pt x="2720" y="454"/>
                  </a:lnTo>
                  <a:lnTo>
                    <a:pt x="2720" y="454"/>
                  </a:lnTo>
                  <a:lnTo>
                    <a:pt x="2722" y="454"/>
                  </a:lnTo>
                  <a:lnTo>
                    <a:pt x="2722" y="455"/>
                  </a:lnTo>
                  <a:lnTo>
                    <a:pt x="2722" y="455"/>
                  </a:lnTo>
                  <a:lnTo>
                    <a:pt x="2722" y="455"/>
                  </a:lnTo>
                  <a:lnTo>
                    <a:pt x="2723" y="455"/>
                  </a:lnTo>
                  <a:lnTo>
                    <a:pt x="2725" y="454"/>
                  </a:lnTo>
                  <a:lnTo>
                    <a:pt x="2727" y="454"/>
                  </a:lnTo>
                  <a:lnTo>
                    <a:pt x="2727" y="454"/>
                  </a:lnTo>
                  <a:lnTo>
                    <a:pt x="2728" y="452"/>
                  </a:lnTo>
                  <a:lnTo>
                    <a:pt x="2730" y="452"/>
                  </a:lnTo>
                  <a:lnTo>
                    <a:pt x="2731" y="452"/>
                  </a:lnTo>
                  <a:lnTo>
                    <a:pt x="2731" y="451"/>
                  </a:lnTo>
                  <a:lnTo>
                    <a:pt x="2731" y="451"/>
                  </a:lnTo>
                  <a:lnTo>
                    <a:pt x="2731" y="451"/>
                  </a:lnTo>
                  <a:lnTo>
                    <a:pt x="2730" y="449"/>
                  </a:lnTo>
                  <a:lnTo>
                    <a:pt x="2730" y="449"/>
                  </a:lnTo>
                  <a:close/>
                  <a:moveTo>
                    <a:pt x="0" y="444"/>
                  </a:moveTo>
                  <a:lnTo>
                    <a:pt x="3" y="444"/>
                  </a:lnTo>
                  <a:lnTo>
                    <a:pt x="5" y="444"/>
                  </a:lnTo>
                  <a:lnTo>
                    <a:pt x="7" y="446"/>
                  </a:lnTo>
                  <a:lnTo>
                    <a:pt x="7" y="447"/>
                  </a:lnTo>
                  <a:lnTo>
                    <a:pt x="5" y="447"/>
                  </a:lnTo>
                  <a:lnTo>
                    <a:pt x="2" y="446"/>
                  </a:lnTo>
                  <a:lnTo>
                    <a:pt x="2" y="446"/>
                  </a:lnTo>
                  <a:lnTo>
                    <a:pt x="0" y="444"/>
                  </a:lnTo>
                  <a:lnTo>
                    <a:pt x="0" y="444"/>
                  </a:lnTo>
                  <a:close/>
                  <a:moveTo>
                    <a:pt x="1032" y="443"/>
                  </a:moveTo>
                  <a:lnTo>
                    <a:pt x="1032" y="443"/>
                  </a:lnTo>
                  <a:lnTo>
                    <a:pt x="1030" y="443"/>
                  </a:lnTo>
                  <a:lnTo>
                    <a:pt x="1027" y="446"/>
                  </a:lnTo>
                  <a:lnTo>
                    <a:pt x="1027" y="444"/>
                  </a:lnTo>
                  <a:lnTo>
                    <a:pt x="1028" y="443"/>
                  </a:lnTo>
                  <a:lnTo>
                    <a:pt x="1032" y="443"/>
                  </a:lnTo>
                  <a:close/>
                  <a:moveTo>
                    <a:pt x="1035" y="440"/>
                  </a:moveTo>
                  <a:lnTo>
                    <a:pt x="1036" y="440"/>
                  </a:lnTo>
                  <a:lnTo>
                    <a:pt x="1038" y="440"/>
                  </a:lnTo>
                  <a:lnTo>
                    <a:pt x="1039" y="443"/>
                  </a:lnTo>
                  <a:lnTo>
                    <a:pt x="1041" y="443"/>
                  </a:lnTo>
                  <a:lnTo>
                    <a:pt x="1039" y="443"/>
                  </a:lnTo>
                  <a:lnTo>
                    <a:pt x="1038" y="441"/>
                  </a:lnTo>
                  <a:lnTo>
                    <a:pt x="1036" y="441"/>
                  </a:lnTo>
                  <a:lnTo>
                    <a:pt x="1035" y="441"/>
                  </a:lnTo>
                  <a:lnTo>
                    <a:pt x="1033" y="443"/>
                  </a:lnTo>
                  <a:lnTo>
                    <a:pt x="1033" y="443"/>
                  </a:lnTo>
                  <a:lnTo>
                    <a:pt x="1033" y="443"/>
                  </a:lnTo>
                  <a:lnTo>
                    <a:pt x="1033" y="441"/>
                  </a:lnTo>
                  <a:lnTo>
                    <a:pt x="1033" y="440"/>
                  </a:lnTo>
                  <a:lnTo>
                    <a:pt x="1035" y="440"/>
                  </a:lnTo>
                  <a:close/>
                  <a:moveTo>
                    <a:pt x="2774" y="435"/>
                  </a:moveTo>
                  <a:lnTo>
                    <a:pt x="2776" y="436"/>
                  </a:lnTo>
                  <a:lnTo>
                    <a:pt x="2777" y="436"/>
                  </a:lnTo>
                  <a:lnTo>
                    <a:pt x="2779" y="436"/>
                  </a:lnTo>
                  <a:lnTo>
                    <a:pt x="2780" y="436"/>
                  </a:lnTo>
                  <a:lnTo>
                    <a:pt x="2780" y="438"/>
                  </a:lnTo>
                  <a:lnTo>
                    <a:pt x="2780" y="438"/>
                  </a:lnTo>
                  <a:lnTo>
                    <a:pt x="2780" y="440"/>
                  </a:lnTo>
                  <a:lnTo>
                    <a:pt x="2780" y="440"/>
                  </a:lnTo>
                  <a:lnTo>
                    <a:pt x="2780" y="440"/>
                  </a:lnTo>
                  <a:lnTo>
                    <a:pt x="2782" y="440"/>
                  </a:lnTo>
                  <a:lnTo>
                    <a:pt x="2782" y="441"/>
                  </a:lnTo>
                  <a:lnTo>
                    <a:pt x="2782" y="441"/>
                  </a:lnTo>
                  <a:lnTo>
                    <a:pt x="2782" y="441"/>
                  </a:lnTo>
                  <a:lnTo>
                    <a:pt x="2782" y="443"/>
                  </a:lnTo>
                  <a:lnTo>
                    <a:pt x="2780" y="443"/>
                  </a:lnTo>
                  <a:lnTo>
                    <a:pt x="2780" y="444"/>
                  </a:lnTo>
                  <a:lnTo>
                    <a:pt x="2782" y="444"/>
                  </a:lnTo>
                  <a:lnTo>
                    <a:pt x="2782" y="446"/>
                  </a:lnTo>
                  <a:lnTo>
                    <a:pt x="2782" y="446"/>
                  </a:lnTo>
                  <a:lnTo>
                    <a:pt x="2782" y="446"/>
                  </a:lnTo>
                  <a:lnTo>
                    <a:pt x="2782" y="446"/>
                  </a:lnTo>
                  <a:lnTo>
                    <a:pt x="2783" y="446"/>
                  </a:lnTo>
                  <a:lnTo>
                    <a:pt x="2783" y="446"/>
                  </a:lnTo>
                  <a:lnTo>
                    <a:pt x="2783" y="446"/>
                  </a:lnTo>
                  <a:lnTo>
                    <a:pt x="2783" y="447"/>
                  </a:lnTo>
                  <a:lnTo>
                    <a:pt x="2782" y="447"/>
                  </a:lnTo>
                  <a:lnTo>
                    <a:pt x="2780" y="446"/>
                  </a:lnTo>
                  <a:lnTo>
                    <a:pt x="2779" y="446"/>
                  </a:lnTo>
                  <a:lnTo>
                    <a:pt x="2777" y="446"/>
                  </a:lnTo>
                  <a:lnTo>
                    <a:pt x="2777" y="446"/>
                  </a:lnTo>
                  <a:lnTo>
                    <a:pt x="2777" y="446"/>
                  </a:lnTo>
                  <a:lnTo>
                    <a:pt x="2779" y="444"/>
                  </a:lnTo>
                  <a:lnTo>
                    <a:pt x="2779" y="444"/>
                  </a:lnTo>
                  <a:lnTo>
                    <a:pt x="2779" y="444"/>
                  </a:lnTo>
                  <a:lnTo>
                    <a:pt x="2777" y="441"/>
                  </a:lnTo>
                  <a:lnTo>
                    <a:pt x="2777" y="440"/>
                  </a:lnTo>
                  <a:lnTo>
                    <a:pt x="2776" y="440"/>
                  </a:lnTo>
                  <a:lnTo>
                    <a:pt x="2774" y="440"/>
                  </a:lnTo>
                  <a:lnTo>
                    <a:pt x="2771" y="440"/>
                  </a:lnTo>
                  <a:lnTo>
                    <a:pt x="2771" y="438"/>
                  </a:lnTo>
                  <a:lnTo>
                    <a:pt x="2771" y="438"/>
                  </a:lnTo>
                  <a:lnTo>
                    <a:pt x="2771" y="438"/>
                  </a:lnTo>
                  <a:lnTo>
                    <a:pt x="2772" y="438"/>
                  </a:lnTo>
                  <a:lnTo>
                    <a:pt x="2772" y="438"/>
                  </a:lnTo>
                  <a:lnTo>
                    <a:pt x="2772" y="438"/>
                  </a:lnTo>
                  <a:lnTo>
                    <a:pt x="2774" y="436"/>
                  </a:lnTo>
                  <a:lnTo>
                    <a:pt x="2774" y="436"/>
                  </a:lnTo>
                  <a:lnTo>
                    <a:pt x="2772" y="436"/>
                  </a:lnTo>
                  <a:lnTo>
                    <a:pt x="2772" y="436"/>
                  </a:lnTo>
                  <a:lnTo>
                    <a:pt x="2774" y="435"/>
                  </a:lnTo>
                  <a:close/>
                  <a:moveTo>
                    <a:pt x="489" y="433"/>
                  </a:moveTo>
                  <a:lnTo>
                    <a:pt x="491" y="433"/>
                  </a:lnTo>
                  <a:lnTo>
                    <a:pt x="491" y="433"/>
                  </a:lnTo>
                  <a:lnTo>
                    <a:pt x="491" y="435"/>
                  </a:lnTo>
                  <a:lnTo>
                    <a:pt x="491" y="435"/>
                  </a:lnTo>
                  <a:lnTo>
                    <a:pt x="491" y="436"/>
                  </a:lnTo>
                  <a:lnTo>
                    <a:pt x="491" y="436"/>
                  </a:lnTo>
                  <a:lnTo>
                    <a:pt x="491" y="438"/>
                  </a:lnTo>
                  <a:lnTo>
                    <a:pt x="491" y="438"/>
                  </a:lnTo>
                  <a:lnTo>
                    <a:pt x="491" y="438"/>
                  </a:lnTo>
                  <a:lnTo>
                    <a:pt x="489" y="440"/>
                  </a:lnTo>
                  <a:lnTo>
                    <a:pt x="489" y="440"/>
                  </a:lnTo>
                  <a:lnTo>
                    <a:pt x="488" y="438"/>
                  </a:lnTo>
                  <a:lnTo>
                    <a:pt x="488" y="436"/>
                  </a:lnTo>
                  <a:lnTo>
                    <a:pt x="488" y="435"/>
                  </a:lnTo>
                  <a:lnTo>
                    <a:pt x="488" y="433"/>
                  </a:lnTo>
                  <a:lnTo>
                    <a:pt x="488" y="433"/>
                  </a:lnTo>
                  <a:lnTo>
                    <a:pt x="489" y="433"/>
                  </a:lnTo>
                  <a:close/>
                  <a:moveTo>
                    <a:pt x="1285" y="432"/>
                  </a:moveTo>
                  <a:lnTo>
                    <a:pt x="1289" y="433"/>
                  </a:lnTo>
                  <a:lnTo>
                    <a:pt x="1290" y="433"/>
                  </a:lnTo>
                  <a:lnTo>
                    <a:pt x="1292" y="433"/>
                  </a:lnTo>
                  <a:lnTo>
                    <a:pt x="1292" y="435"/>
                  </a:lnTo>
                  <a:lnTo>
                    <a:pt x="1293" y="436"/>
                  </a:lnTo>
                  <a:lnTo>
                    <a:pt x="1293" y="436"/>
                  </a:lnTo>
                  <a:lnTo>
                    <a:pt x="1295" y="438"/>
                  </a:lnTo>
                  <a:lnTo>
                    <a:pt x="1296" y="440"/>
                  </a:lnTo>
                  <a:lnTo>
                    <a:pt x="1298" y="440"/>
                  </a:lnTo>
                  <a:lnTo>
                    <a:pt x="1298" y="440"/>
                  </a:lnTo>
                  <a:lnTo>
                    <a:pt x="1300" y="440"/>
                  </a:lnTo>
                  <a:lnTo>
                    <a:pt x="1304" y="441"/>
                  </a:lnTo>
                  <a:lnTo>
                    <a:pt x="1306" y="443"/>
                  </a:lnTo>
                  <a:lnTo>
                    <a:pt x="1309" y="443"/>
                  </a:lnTo>
                  <a:lnTo>
                    <a:pt x="1311" y="443"/>
                  </a:lnTo>
                  <a:lnTo>
                    <a:pt x="1311" y="444"/>
                  </a:lnTo>
                  <a:lnTo>
                    <a:pt x="1309" y="446"/>
                  </a:lnTo>
                  <a:lnTo>
                    <a:pt x="1307" y="446"/>
                  </a:lnTo>
                  <a:lnTo>
                    <a:pt x="1307" y="446"/>
                  </a:lnTo>
                  <a:lnTo>
                    <a:pt x="1309" y="447"/>
                  </a:lnTo>
                  <a:lnTo>
                    <a:pt x="1311" y="447"/>
                  </a:lnTo>
                  <a:lnTo>
                    <a:pt x="1312" y="447"/>
                  </a:lnTo>
                  <a:lnTo>
                    <a:pt x="1312" y="446"/>
                  </a:lnTo>
                  <a:lnTo>
                    <a:pt x="1314" y="446"/>
                  </a:lnTo>
                  <a:lnTo>
                    <a:pt x="1314" y="447"/>
                  </a:lnTo>
                  <a:lnTo>
                    <a:pt x="1312" y="449"/>
                  </a:lnTo>
                  <a:lnTo>
                    <a:pt x="1311" y="451"/>
                  </a:lnTo>
                  <a:lnTo>
                    <a:pt x="1311" y="451"/>
                  </a:lnTo>
                  <a:lnTo>
                    <a:pt x="1309" y="452"/>
                  </a:lnTo>
                  <a:lnTo>
                    <a:pt x="1309" y="452"/>
                  </a:lnTo>
                  <a:lnTo>
                    <a:pt x="1309" y="452"/>
                  </a:lnTo>
                  <a:lnTo>
                    <a:pt x="1307" y="452"/>
                  </a:lnTo>
                  <a:lnTo>
                    <a:pt x="1307" y="451"/>
                  </a:lnTo>
                  <a:lnTo>
                    <a:pt x="1307" y="451"/>
                  </a:lnTo>
                  <a:lnTo>
                    <a:pt x="1307" y="452"/>
                  </a:lnTo>
                  <a:lnTo>
                    <a:pt x="1306" y="452"/>
                  </a:lnTo>
                  <a:lnTo>
                    <a:pt x="1306" y="452"/>
                  </a:lnTo>
                  <a:lnTo>
                    <a:pt x="1304" y="451"/>
                  </a:lnTo>
                  <a:lnTo>
                    <a:pt x="1303" y="451"/>
                  </a:lnTo>
                  <a:lnTo>
                    <a:pt x="1300" y="452"/>
                  </a:lnTo>
                  <a:lnTo>
                    <a:pt x="1298" y="452"/>
                  </a:lnTo>
                  <a:lnTo>
                    <a:pt x="1295" y="451"/>
                  </a:lnTo>
                  <a:lnTo>
                    <a:pt x="1295" y="451"/>
                  </a:lnTo>
                  <a:lnTo>
                    <a:pt x="1293" y="451"/>
                  </a:lnTo>
                  <a:lnTo>
                    <a:pt x="1293" y="451"/>
                  </a:lnTo>
                  <a:lnTo>
                    <a:pt x="1293" y="452"/>
                  </a:lnTo>
                  <a:lnTo>
                    <a:pt x="1293" y="452"/>
                  </a:lnTo>
                  <a:lnTo>
                    <a:pt x="1290" y="454"/>
                  </a:lnTo>
                  <a:lnTo>
                    <a:pt x="1287" y="457"/>
                  </a:lnTo>
                  <a:lnTo>
                    <a:pt x="1285" y="458"/>
                  </a:lnTo>
                  <a:lnTo>
                    <a:pt x="1284" y="458"/>
                  </a:lnTo>
                  <a:lnTo>
                    <a:pt x="1284" y="457"/>
                  </a:lnTo>
                  <a:lnTo>
                    <a:pt x="1285" y="457"/>
                  </a:lnTo>
                  <a:lnTo>
                    <a:pt x="1285" y="455"/>
                  </a:lnTo>
                  <a:lnTo>
                    <a:pt x="1285" y="454"/>
                  </a:lnTo>
                  <a:lnTo>
                    <a:pt x="1287" y="452"/>
                  </a:lnTo>
                  <a:lnTo>
                    <a:pt x="1287" y="451"/>
                  </a:lnTo>
                  <a:lnTo>
                    <a:pt x="1287" y="451"/>
                  </a:lnTo>
                  <a:lnTo>
                    <a:pt x="1287" y="449"/>
                  </a:lnTo>
                  <a:lnTo>
                    <a:pt x="1285" y="449"/>
                  </a:lnTo>
                  <a:lnTo>
                    <a:pt x="1285" y="447"/>
                  </a:lnTo>
                  <a:lnTo>
                    <a:pt x="1284" y="444"/>
                  </a:lnTo>
                  <a:lnTo>
                    <a:pt x="1282" y="443"/>
                  </a:lnTo>
                  <a:lnTo>
                    <a:pt x="1282" y="443"/>
                  </a:lnTo>
                  <a:lnTo>
                    <a:pt x="1282" y="441"/>
                  </a:lnTo>
                  <a:lnTo>
                    <a:pt x="1284" y="440"/>
                  </a:lnTo>
                  <a:lnTo>
                    <a:pt x="1285" y="436"/>
                  </a:lnTo>
                  <a:lnTo>
                    <a:pt x="1285" y="435"/>
                  </a:lnTo>
                  <a:lnTo>
                    <a:pt x="1285" y="433"/>
                  </a:lnTo>
                  <a:lnTo>
                    <a:pt x="1285" y="432"/>
                  </a:lnTo>
                  <a:close/>
                  <a:moveTo>
                    <a:pt x="582" y="432"/>
                  </a:moveTo>
                  <a:lnTo>
                    <a:pt x="584" y="433"/>
                  </a:lnTo>
                  <a:lnTo>
                    <a:pt x="584" y="433"/>
                  </a:lnTo>
                  <a:lnTo>
                    <a:pt x="585" y="433"/>
                  </a:lnTo>
                  <a:lnTo>
                    <a:pt x="588" y="433"/>
                  </a:lnTo>
                  <a:lnTo>
                    <a:pt x="592" y="435"/>
                  </a:lnTo>
                  <a:lnTo>
                    <a:pt x="593" y="435"/>
                  </a:lnTo>
                  <a:lnTo>
                    <a:pt x="592" y="436"/>
                  </a:lnTo>
                  <a:lnTo>
                    <a:pt x="587" y="440"/>
                  </a:lnTo>
                  <a:lnTo>
                    <a:pt x="584" y="441"/>
                  </a:lnTo>
                  <a:lnTo>
                    <a:pt x="581" y="441"/>
                  </a:lnTo>
                  <a:lnTo>
                    <a:pt x="579" y="441"/>
                  </a:lnTo>
                  <a:lnTo>
                    <a:pt x="579" y="441"/>
                  </a:lnTo>
                  <a:lnTo>
                    <a:pt x="577" y="443"/>
                  </a:lnTo>
                  <a:lnTo>
                    <a:pt x="577" y="444"/>
                  </a:lnTo>
                  <a:lnTo>
                    <a:pt x="576" y="444"/>
                  </a:lnTo>
                  <a:lnTo>
                    <a:pt x="576" y="444"/>
                  </a:lnTo>
                  <a:lnTo>
                    <a:pt x="576" y="446"/>
                  </a:lnTo>
                  <a:lnTo>
                    <a:pt x="576" y="446"/>
                  </a:lnTo>
                  <a:lnTo>
                    <a:pt x="574" y="446"/>
                  </a:lnTo>
                  <a:lnTo>
                    <a:pt x="573" y="447"/>
                  </a:lnTo>
                  <a:lnTo>
                    <a:pt x="574" y="447"/>
                  </a:lnTo>
                  <a:lnTo>
                    <a:pt x="577" y="447"/>
                  </a:lnTo>
                  <a:lnTo>
                    <a:pt x="581" y="447"/>
                  </a:lnTo>
                  <a:lnTo>
                    <a:pt x="581" y="449"/>
                  </a:lnTo>
                  <a:lnTo>
                    <a:pt x="584" y="449"/>
                  </a:lnTo>
                  <a:lnTo>
                    <a:pt x="584" y="449"/>
                  </a:lnTo>
                  <a:lnTo>
                    <a:pt x="585" y="449"/>
                  </a:lnTo>
                  <a:lnTo>
                    <a:pt x="587" y="449"/>
                  </a:lnTo>
                  <a:lnTo>
                    <a:pt x="587" y="449"/>
                  </a:lnTo>
                  <a:lnTo>
                    <a:pt x="593" y="449"/>
                  </a:lnTo>
                  <a:lnTo>
                    <a:pt x="598" y="449"/>
                  </a:lnTo>
                  <a:lnTo>
                    <a:pt x="599" y="449"/>
                  </a:lnTo>
                  <a:lnTo>
                    <a:pt x="604" y="447"/>
                  </a:lnTo>
                  <a:lnTo>
                    <a:pt x="606" y="446"/>
                  </a:lnTo>
                  <a:lnTo>
                    <a:pt x="606" y="444"/>
                  </a:lnTo>
                  <a:lnTo>
                    <a:pt x="609" y="443"/>
                  </a:lnTo>
                  <a:lnTo>
                    <a:pt x="612" y="441"/>
                  </a:lnTo>
                  <a:lnTo>
                    <a:pt x="614" y="441"/>
                  </a:lnTo>
                  <a:lnTo>
                    <a:pt x="614" y="441"/>
                  </a:lnTo>
                  <a:lnTo>
                    <a:pt x="614" y="441"/>
                  </a:lnTo>
                  <a:lnTo>
                    <a:pt x="614" y="443"/>
                  </a:lnTo>
                  <a:lnTo>
                    <a:pt x="614" y="443"/>
                  </a:lnTo>
                  <a:lnTo>
                    <a:pt x="612" y="444"/>
                  </a:lnTo>
                  <a:lnTo>
                    <a:pt x="611" y="446"/>
                  </a:lnTo>
                  <a:lnTo>
                    <a:pt x="611" y="446"/>
                  </a:lnTo>
                  <a:lnTo>
                    <a:pt x="611" y="446"/>
                  </a:lnTo>
                  <a:lnTo>
                    <a:pt x="611" y="447"/>
                  </a:lnTo>
                  <a:lnTo>
                    <a:pt x="614" y="446"/>
                  </a:lnTo>
                  <a:lnTo>
                    <a:pt x="615" y="446"/>
                  </a:lnTo>
                  <a:lnTo>
                    <a:pt x="615" y="446"/>
                  </a:lnTo>
                  <a:lnTo>
                    <a:pt x="615" y="447"/>
                  </a:lnTo>
                  <a:lnTo>
                    <a:pt x="615" y="447"/>
                  </a:lnTo>
                  <a:lnTo>
                    <a:pt x="614" y="449"/>
                  </a:lnTo>
                  <a:lnTo>
                    <a:pt x="614" y="449"/>
                  </a:lnTo>
                  <a:lnTo>
                    <a:pt x="614" y="451"/>
                  </a:lnTo>
                  <a:lnTo>
                    <a:pt x="614" y="451"/>
                  </a:lnTo>
                  <a:lnTo>
                    <a:pt x="614" y="452"/>
                  </a:lnTo>
                  <a:lnTo>
                    <a:pt x="612" y="452"/>
                  </a:lnTo>
                  <a:lnTo>
                    <a:pt x="612" y="452"/>
                  </a:lnTo>
                  <a:lnTo>
                    <a:pt x="611" y="454"/>
                  </a:lnTo>
                  <a:lnTo>
                    <a:pt x="611" y="454"/>
                  </a:lnTo>
                  <a:lnTo>
                    <a:pt x="609" y="455"/>
                  </a:lnTo>
                  <a:lnTo>
                    <a:pt x="609" y="455"/>
                  </a:lnTo>
                  <a:lnTo>
                    <a:pt x="611" y="455"/>
                  </a:lnTo>
                  <a:lnTo>
                    <a:pt x="611" y="457"/>
                  </a:lnTo>
                  <a:lnTo>
                    <a:pt x="607" y="457"/>
                  </a:lnTo>
                  <a:lnTo>
                    <a:pt x="607" y="457"/>
                  </a:lnTo>
                  <a:lnTo>
                    <a:pt x="607" y="458"/>
                  </a:lnTo>
                  <a:lnTo>
                    <a:pt x="606" y="460"/>
                  </a:lnTo>
                  <a:lnTo>
                    <a:pt x="606" y="460"/>
                  </a:lnTo>
                  <a:lnTo>
                    <a:pt x="607" y="462"/>
                  </a:lnTo>
                  <a:lnTo>
                    <a:pt x="607" y="462"/>
                  </a:lnTo>
                  <a:lnTo>
                    <a:pt x="611" y="462"/>
                  </a:lnTo>
                  <a:lnTo>
                    <a:pt x="611" y="462"/>
                  </a:lnTo>
                  <a:lnTo>
                    <a:pt x="611" y="462"/>
                  </a:lnTo>
                  <a:lnTo>
                    <a:pt x="611" y="463"/>
                  </a:lnTo>
                  <a:lnTo>
                    <a:pt x="611" y="463"/>
                  </a:lnTo>
                  <a:lnTo>
                    <a:pt x="609" y="465"/>
                  </a:lnTo>
                  <a:lnTo>
                    <a:pt x="607" y="465"/>
                  </a:lnTo>
                  <a:lnTo>
                    <a:pt x="606" y="465"/>
                  </a:lnTo>
                  <a:lnTo>
                    <a:pt x="604" y="465"/>
                  </a:lnTo>
                  <a:lnTo>
                    <a:pt x="603" y="465"/>
                  </a:lnTo>
                  <a:lnTo>
                    <a:pt x="603" y="465"/>
                  </a:lnTo>
                  <a:lnTo>
                    <a:pt x="601" y="466"/>
                  </a:lnTo>
                  <a:lnTo>
                    <a:pt x="598" y="465"/>
                  </a:lnTo>
                  <a:lnTo>
                    <a:pt x="596" y="463"/>
                  </a:lnTo>
                  <a:lnTo>
                    <a:pt x="595" y="462"/>
                  </a:lnTo>
                  <a:lnTo>
                    <a:pt x="590" y="462"/>
                  </a:lnTo>
                  <a:lnTo>
                    <a:pt x="587" y="462"/>
                  </a:lnTo>
                  <a:lnTo>
                    <a:pt x="585" y="462"/>
                  </a:lnTo>
                  <a:lnTo>
                    <a:pt x="584" y="463"/>
                  </a:lnTo>
                  <a:lnTo>
                    <a:pt x="584" y="465"/>
                  </a:lnTo>
                  <a:lnTo>
                    <a:pt x="582" y="466"/>
                  </a:lnTo>
                  <a:lnTo>
                    <a:pt x="581" y="466"/>
                  </a:lnTo>
                  <a:lnTo>
                    <a:pt x="581" y="466"/>
                  </a:lnTo>
                  <a:lnTo>
                    <a:pt x="584" y="470"/>
                  </a:lnTo>
                  <a:lnTo>
                    <a:pt x="587" y="471"/>
                  </a:lnTo>
                  <a:lnTo>
                    <a:pt x="587" y="473"/>
                  </a:lnTo>
                  <a:lnTo>
                    <a:pt x="587" y="473"/>
                  </a:lnTo>
                  <a:lnTo>
                    <a:pt x="584" y="473"/>
                  </a:lnTo>
                  <a:lnTo>
                    <a:pt x="582" y="473"/>
                  </a:lnTo>
                  <a:lnTo>
                    <a:pt x="581" y="474"/>
                  </a:lnTo>
                  <a:lnTo>
                    <a:pt x="579" y="476"/>
                  </a:lnTo>
                  <a:lnTo>
                    <a:pt x="577" y="477"/>
                  </a:lnTo>
                  <a:lnTo>
                    <a:pt x="573" y="479"/>
                  </a:lnTo>
                  <a:lnTo>
                    <a:pt x="568" y="482"/>
                  </a:lnTo>
                  <a:lnTo>
                    <a:pt x="566" y="482"/>
                  </a:lnTo>
                  <a:lnTo>
                    <a:pt x="565" y="484"/>
                  </a:lnTo>
                  <a:lnTo>
                    <a:pt x="563" y="484"/>
                  </a:lnTo>
                  <a:lnTo>
                    <a:pt x="562" y="485"/>
                  </a:lnTo>
                  <a:lnTo>
                    <a:pt x="560" y="485"/>
                  </a:lnTo>
                  <a:lnTo>
                    <a:pt x="558" y="484"/>
                  </a:lnTo>
                  <a:lnTo>
                    <a:pt x="558" y="482"/>
                  </a:lnTo>
                  <a:lnTo>
                    <a:pt x="560" y="482"/>
                  </a:lnTo>
                  <a:lnTo>
                    <a:pt x="562" y="482"/>
                  </a:lnTo>
                  <a:lnTo>
                    <a:pt x="563" y="481"/>
                  </a:lnTo>
                  <a:lnTo>
                    <a:pt x="565" y="481"/>
                  </a:lnTo>
                  <a:lnTo>
                    <a:pt x="565" y="481"/>
                  </a:lnTo>
                  <a:lnTo>
                    <a:pt x="566" y="479"/>
                  </a:lnTo>
                  <a:lnTo>
                    <a:pt x="573" y="474"/>
                  </a:lnTo>
                  <a:lnTo>
                    <a:pt x="574" y="471"/>
                  </a:lnTo>
                  <a:lnTo>
                    <a:pt x="574" y="470"/>
                  </a:lnTo>
                  <a:lnTo>
                    <a:pt x="574" y="468"/>
                  </a:lnTo>
                  <a:lnTo>
                    <a:pt x="573" y="466"/>
                  </a:lnTo>
                  <a:lnTo>
                    <a:pt x="571" y="466"/>
                  </a:lnTo>
                  <a:lnTo>
                    <a:pt x="566" y="468"/>
                  </a:lnTo>
                  <a:lnTo>
                    <a:pt x="563" y="470"/>
                  </a:lnTo>
                  <a:lnTo>
                    <a:pt x="560" y="471"/>
                  </a:lnTo>
                  <a:lnTo>
                    <a:pt x="557" y="473"/>
                  </a:lnTo>
                  <a:lnTo>
                    <a:pt x="558" y="473"/>
                  </a:lnTo>
                  <a:lnTo>
                    <a:pt x="557" y="474"/>
                  </a:lnTo>
                  <a:lnTo>
                    <a:pt x="557" y="476"/>
                  </a:lnTo>
                  <a:lnTo>
                    <a:pt x="557" y="477"/>
                  </a:lnTo>
                  <a:lnTo>
                    <a:pt x="557" y="477"/>
                  </a:lnTo>
                  <a:lnTo>
                    <a:pt x="557" y="479"/>
                  </a:lnTo>
                  <a:lnTo>
                    <a:pt x="555" y="479"/>
                  </a:lnTo>
                  <a:lnTo>
                    <a:pt x="555" y="479"/>
                  </a:lnTo>
                  <a:lnTo>
                    <a:pt x="554" y="481"/>
                  </a:lnTo>
                  <a:lnTo>
                    <a:pt x="552" y="481"/>
                  </a:lnTo>
                  <a:lnTo>
                    <a:pt x="551" y="482"/>
                  </a:lnTo>
                  <a:lnTo>
                    <a:pt x="543" y="481"/>
                  </a:lnTo>
                  <a:lnTo>
                    <a:pt x="538" y="479"/>
                  </a:lnTo>
                  <a:lnTo>
                    <a:pt x="532" y="479"/>
                  </a:lnTo>
                  <a:lnTo>
                    <a:pt x="530" y="479"/>
                  </a:lnTo>
                  <a:lnTo>
                    <a:pt x="530" y="477"/>
                  </a:lnTo>
                  <a:lnTo>
                    <a:pt x="530" y="476"/>
                  </a:lnTo>
                  <a:lnTo>
                    <a:pt x="532" y="476"/>
                  </a:lnTo>
                  <a:lnTo>
                    <a:pt x="533" y="476"/>
                  </a:lnTo>
                  <a:lnTo>
                    <a:pt x="540" y="474"/>
                  </a:lnTo>
                  <a:lnTo>
                    <a:pt x="540" y="473"/>
                  </a:lnTo>
                  <a:lnTo>
                    <a:pt x="540" y="471"/>
                  </a:lnTo>
                  <a:lnTo>
                    <a:pt x="538" y="470"/>
                  </a:lnTo>
                  <a:lnTo>
                    <a:pt x="540" y="468"/>
                  </a:lnTo>
                  <a:lnTo>
                    <a:pt x="543" y="466"/>
                  </a:lnTo>
                  <a:lnTo>
                    <a:pt x="546" y="465"/>
                  </a:lnTo>
                  <a:lnTo>
                    <a:pt x="547" y="463"/>
                  </a:lnTo>
                  <a:lnTo>
                    <a:pt x="549" y="462"/>
                  </a:lnTo>
                  <a:lnTo>
                    <a:pt x="543" y="458"/>
                  </a:lnTo>
                  <a:lnTo>
                    <a:pt x="543" y="457"/>
                  </a:lnTo>
                  <a:lnTo>
                    <a:pt x="546" y="457"/>
                  </a:lnTo>
                  <a:lnTo>
                    <a:pt x="551" y="458"/>
                  </a:lnTo>
                  <a:lnTo>
                    <a:pt x="554" y="458"/>
                  </a:lnTo>
                  <a:lnTo>
                    <a:pt x="558" y="458"/>
                  </a:lnTo>
                  <a:lnTo>
                    <a:pt x="562" y="457"/>
                  </a:lnTo>
                  <a:lnTo>
                    <a:pt x="562" y="455"/>
                  </a:lnTo>
                  <a:lnTo>
                    <a:pt x="562" y="455"/>
                  </a:lnTo>
                  <a:lnTo>
                    <a:pt x="558" y="454"/>
                  </a:lnTo>
                  <a:lnTo>
                    <a:pt x="555" y="452"/>
                  </a:lnTo>
                  <a:lnTo>
                    <a:pt x="549" y="452"/>
                  </a:lnTo>
                  <a:lnTo>
                    <a:pt x="544" y="451"/>
                  </a:lnTo>
                  <a:lnTo>
                    <a:pt x="541" y="451"/>
                  </a:lnTo>
                  <a:lnTo>
                    <a:pt x="536" y="451"/>
                  </a:lnTo>
                  <a:lnTo>
                    <a:pt x="536" y="452"/>
                  </a:lnTo>
                  <a:lnTo>
                    <a:pt x="536" y="454"/>
                  </a:lnTo>
                  <a:lnTo>
                    <a:pt x="536" y="454"/>
                  </a:lnTo>
                  <a:lnTo>
                    <a:pt x="535" y="455"/>
                  </a:lnTo>
                  <a:lnTo>
                    <a:pt x="535" y="455"/>
                  </a:lnTo>
                  <a:lnTo>
                    <a:pt x="535" y="455"/>
                  </a:lnTo>
                  <a:lnTo>
                    <a:pt x="535" y="455"/>
                  </a:lnTo>
                  <a:lnTo>
                    <a:pt x="533" y="455"/>
                  </a:lnTo>
                  <a:lnTo>
                    <a:pt x="532" y="454"/>
                  </a:lnTo>
                  <a:lnTo>
                    <a:pt x="529" y="454"/>
                  </a:lnTo>
                  <a:lnTo>
                    <a:pt x="525" y="454"/>
                  </a:lnTo>
                  <a:lnTo>
                    <a:pt x="522" y="454"/>
                  </a:lnTo>
                  <a:lnTo>
                    <a:pt x="519" y="454"/>
                  </a:lnTo>
                  <a:lnTo>
                    <a:pt x="514" y="454"/>
                  </a:lnTo>
                  <a:lnTo>
                    <a:pt x="514" y="455"/>
                  </a:lnTo>
                  <a:lnTo>
                    <a:pt x="514" y="455"/>
                  </a:lnTo>
                  <a:lnTo>
                    <a:pt x="514" y="457"/>
                  </a:lnTo>
                  <a:lnTo>
                    <a:pt x="513" y="457"/>
                  </a:lnTo>
                  <a:lnTo>
                    <a:pt x="513" y="457"/>
                  </a:lnTo>
                  <a:lnTo>
                    <a:pt x="511" y="457"/>
                  </a:lnTo>
                  <a:lnTo>
                    <a:pt x="511" y="457"/>
                  </a:lnTo>
                  <a:lnTo>
                    <a:pt x="511" y="458"/>
                  </a:lnTo>
                  <a:lnTo>
                    <a:pt x="510" y="458"/>
                  </a:lnTo>
                  <a:lnTo>
                    <a:pt x="508" y="457"/>
                  </a:lnTo>
                  <a:lnTo>
                    <a:pt x="508" y="455"/>
                  </a:lnTo>
                  <a:lnTo>
                    <a:pt x="506" y="454"/>
                  </a:lnTo>
                  <a:lnTo>
                    <a:pt x="506" y="451"/>
                  </a:lnTo>
                  <a:lnTo>
                    <a:pt x="511" y="451"/>
                  </a:lnTo>
                  <a:lnTo>
                    <a:pt x="514" y="451"/>
                  </a:lnTo>
                  <a:lnTo>
                    <a:pt x="514" y="451"/>
                  </a:lnTo>
                  <a:lnTo>
                    <a:pt x="516" y="449"/>
                  </a:lnTo>
                  <a:lnTo>
                    <a:pt x="529" y="447"/>
                  </a:lnTo>
                  <a:lnTo>
                    <a:pt x="535" y="444"/>
                  </a:lnTo>
                  <a:lnTo>
                    <a:pt x="535" y="444"/>
                  </a:lnTo>
                  <a:lnTo>
                    <a:pt x="535" y="446"/>
                  </a:lnTo>
                  <a:lnTo>
                    <a:pt x="535" y="446"/>
                  </a:lnTo>
                  <a:lnTo>
                    <a:pt x="536" y="446"/>
                  </a:lnTo>
                  <a:lnTo>
                    <a:pt x="540" y="444"/>
                  </a:lnTo>
                  <a:lnTo>
                    <a:pt x="544" y="444"/>
                  </a:lnTo>
                  <a:lnTo>
                    <a:pt x="544" y="443"/>
                  </a:lnTo>
                  <a:lnTo>
                    <a:pt x="546" y="443"/>
                  </a:lnTo>
                  <a:lnTo>
                    <a:pt x="546" y="443"/>
                  </a:lnTo>
                  <a:lnTo>
                    <a:pt x="552" y="441"/>
                  </a:lnTo>
                  <a:lnTo>
                    <a:pt x="557" y="440"/>
                  </a:lnTo>
                  <a:lnTo>
                    <a:pt x="558" y="440"/>
                  </a:lnTo>
                  <a:lnTo>
                    <a:pt x="558" y="440"/>
                  </a:lnTo>
                  <a:lnTo>
                    <a:pt x="562" y="436"/>
                  </a:lnTo>
                  <a:lnTo>
                    <a:pt x="570" y="435"/>
                  </a:lnTo>
                  <a:lnTo>
                    <a:pt x="571" y="435"/>
                  </a:lnTo>
                  <a:lnTo>
                    <a:pt x="577" y="433"/>
                  </a:lnTo>
                  <a:lnTo>
                    <a:pt x="579" y="433"/>
                  </a:lnTo>
                  <a:lnTo>
                    <a:pt x="582" y="432"/>
                  </a:lnTo>
                  <a:close/>
                  <a:moveTo>
                    <a:pt x="497" y="425"/>
                  </a:moveTo>
                  <a:lnTo>
                    <a:pt x="497" y="425"/>
                  </a:lnTo>
                  <a:lnTo>
                    <a:pt x="497" y="427"/>
                  </a:lnTo>
                  <a:lnTo>
                    <a:pt x="497" y="429"/>
                  </a:lnTo>
                  <a:lnTo>
                    <a:pt x="495" y="430"/>
                  </a:lnTo>
                  <a:lnTo>
                    <a:pt x="494" y="432"/>
                  </a:lnTo>
                  <a:lnTo>
                    <a:pt x="492" y="432"/>
                  </a:lnTo>
                  <a:lnTo>
                    <a:pt x="491" y="432"/>
                  </a:lnTo>
                  <a:lnTo>
                    <a:pt x="491" y="432"/>
                  </a:lnTo>
                  <a:lnTo>
                    <a:pt x="491" y="430"/>
                  </a:lnTo>
                  <a:lnTo>
                    <a:pt x="491" y="430"/>
                  </a:lnTo>
                  <a:lnTo>
                    <a:pt x="491" y="430"/>
                  </a:lnTo>
                  <a:lnTo>
                    <a:pt x="491" y="429"/>
                  </a:lnTo>
                  <a:lnTo>
                    <a:pt x="491" y="429"/>
                  </a:lnTo>
                  <a:lnTo>
                    <a:pt x="489" y="429"/>
                  </a:lnTo>
                  <a:lnTo>
                    <a:pt x="491" y="429"/>
                  </a:lnTo>
                  <a:lnTo>
                    <a:pt x="492" y="427"/>
                  </a:lnTo>
                  <a:lnTo>
                    <a:pt x="497" y="425"/>
                  </a:lnTo>
                  <a:lnTo>
                    <a:pt x="497" y="425"/>
                  </a:lnTo>
                  <a:close/>
                  <a:moveTo>
                    <a:pt x="891" y="422"/>
                  </a:moveTo>
                  <a:lnTo>
                    <a:pt x="891" y="422"/>
                  </a:lnTo>
                  <a:lnTo>
                    <a:pt x="893" y="424"/>
                  </a:lnTo>
                  <a:lnTo>
                    <a:pt x="894" y="424"/>
                  </a:lnTo>
                  <a:lnTo>
                    <a:pt x="894" y="425"/>
                  </a:lnTo>
                  <a:lnTo>
                    <a:pt x="894" y="425"/>
                  </a:lnTo>
                  <a:lnTo>
                    <a:pt x="893" y="429"/>
                  </a:lnTo>
                  <a:lnTo>
                    <a:pt x="891" y="429"/>
                  </a:lnTo>
                  <a:lnTo>
                    <a:pt x="890" y="427"/>
                  </a:lnTo>
                  <a:lnTo>
                    <a:pt x="890" y="427"/>
                  </a:lnTo>
                  <a:lnTo>
                    <a:pt x="891" y="424"/>
                  </a:lnTo>
                  <a:lnTo>
                    <a:pt x="891" y="422"/>
                  </a:lnTo>
                  <a:close/>
                  <a:moveTo>
                    <a:pt x="2777" y="419"/>
                  </a:moveTo>
                  <a:lnTo>
                    <a:pt x="2779" y="419"/>
                  </a:lnTo>
                  <a:lnTo>
                    <a:pt x="2780" y="419"/>
                  </a:lnTo>
                  <a:lnTo>
                    <a:pt x="2782" y="421"/>
                  </a:lnTo>
                  <a:lnTo>
                    <a:pt x="2783" y="422"/>
                  </a:lnTo>
                  <a:lnTo>
                    <a:pt x="2782" y="422"/>
                  </a:lnTo>
                  <a:lnTo>
                    <a:pt x="2780" y="422"/>
                  </a:lnTo>
                  <a:lnTo>
                    <a:pt x="2779" y="422"/>
                  </a:lnTo>
                  <a:lnTo>
                    <a:pt x="2776" y="421"/>
                  </a:lnTo>
                  <a:lnTo>
                    <a:pt x="2777" y="419"/>
                  </a:lnTo>
                  <a:close/>
                  <a:moveTo>
                    <a:pt x="484" y="419"/>
                  </a:moveTo>
                  <a:lnTo>
                    <a:pt x="486" y="419"/>
                  </a:lnTo>
                  <a:lnTo>
                    <a:pt x="488" y="421"/>
                  </a:lnTo>
                  <a:lnTo>
                    <a:pt x="489" y="422"/>
                  </a:lnTo>
                  <a:lnTo>
                    <a:pt x="491" y="422"/>
                  </a:lnTo>
                  <a:lnTo>
                    <a:pt x="491" y="422"/>
                  </a:lnTo>
                  <a:lnTo>
                    <a:pt x="491" y="424"/>
                  </a:lnTo>
                  <a:lnTo>
                    <a:pt x="491" y="424"/>
                  </a:lnTo>
                  <a:lnTo>
                    <a:pt x="491" y="424"/>
                  </a:lnTo>
                  <a:lnTo>
                    <a:pt x="491" y="425"/>
                  </a:lnTo>
                  <a:lnTo>
                    <a:pt x="491" y="425"/>
                  </a:lnTo>
                  <a:lnTo>
                    <a:pt x="488" y="427"/>
                  </a:lnTo>
                  <a:lnTo>
                    <a:pt x="488" y="427"/>
                  </a:lnTo>
                  <a:lnTo>
                    <a:pt x="486" y="427"/>
                  </a:lnTo>
                  <a:lnTo>
                    <a:pt x="486" y="425"/>
                  </a:lnTo>
                  <a:lnTo>
                    <a:pt x="486" y="424"/>
                  </a:lnTo>
                  <a:lnTo>
                    <a:pt x="486" y="422"/>
                  </a:lnTo>
                  <a:lnTo>
                    <a:pt x="484" y="422"/>
                  </a:lnTo>
                  <a:lnTo>
                    <a:pt x="484" y="421"/>
                  </a:lnTo>
                  <a:lnTo>
                    <a:pt x="484" y="421"/>
                  </a:lnTo>
                  <a:lnTo>
                    <a:pt x="483" y="421"/>
                  </a:lnTo>
                  <a:lnTo>
                    <a:pt x="483" y="419"/>
                  </a:lnTo>
                  <a:lnTo>
                    <a:pt x="483" y="419"/>
                  </a:lnTo>
                  <a:lnTo>
                    <a:pt x="484" y="419"/>
                  </a:lnTo>
                  <a:close/>
                  <a:moveTo>
                    <a:pt x="2563" y="413"/>
                  </a:moveTo>
                  <a:lnTo>
                    <a:pt x="2564" y="414"/>
                  </a:lnTo>
                  <a:lnTo>
                    <a:pt x="2567" y="416"/>
                  </a:lnTo>
                  <a:lnTo>
                    <a:pt x="2577" y="419"/>
                  </a:lnTo>
                  <a:lnTo>
                    <a:pt x="2578" y="421"/>
                  </a:lnTo>
                  <a:lnTo>
                    <a:pt x="2580" y="422"/>
                  </a:lnTo>
                  <a:lnTo>
                    <a:pt x="2582" y="422"/>
                  </a:lnTo>
                  <a:lnTo>
                    <a:pt x="2578" y="421"/>
                  </a:lnTo>
                  <a:lnTo>
                    <a:pt x="2572" y="419"/>
                  </a:lnTo>
                  <a:lnTo>
                    <a:pt x="2569" y="418"/>
                  </a:lnTo>
                  <a:lnTo>
                    <a:pt x="2569" y="418"/>
                  </a:lnTo>
                  <a:lnTo>
                    <a:pt x="2567" y="418"/>
                  </a:lnTo>
                  <a:lnTo>
                    <a:pt x="2566" y="418"/>
                  </a:lnTo>
                  <a:lnTo>
                    <a:pt x="2564" y="416"/>
                  </a:lnTo>
                  <a:lnTo>
                    <a:pt x="2564" y="416"/>
                  </a:lnTo>
                  <a:lnTo>
                    <a:pt x="2563" y="414"/>
                  </a:lnTo>
                  <a:lnTo>
                    <a:pt x="2563" y="413"/>
                  </a:lnTo>
                  <a:close/>
                  <a:moveTo>
                    <a:pt x="2810" y="411"/>
                  </a:moveTo>
                  <a:lnTo>
                    <a:pt x="2812" y="411"/>
                  </a:lnTo>
                  <a:lnTo>
                    <a:pt x="2812" y="413"/>
                  </a:lnTo>
                  <a:lnTo>
                    <a:pt x="2813" y="414"/>
                  </a:lnTo>
                  <a:lnTo>
                    <a:pt x="2815" y="418"/>
                  </a:lnTo>
                  <a:lnTo>
                    <a:pt x="2815" y="419"/>
                  </a:lnTo>
                  <a:lnTo>
                    <a:pt x="2813" y="419"/>
                  </a:lnTo>
                  <a:lnTo>
                    <a:pt x="2812" y="419"/>
                  </a:lnTo>
                  <a:lnTo>
                    <a:pt x="2810" y="419"/>
                  </a:lnTo>
                  <a:lnTo>
                    <a:pt x="2810" y="419"/>
                  </a:lnTo>
                  <a:lnTo>
                    <a:pt x="2810" y="419"/>
                  </a:lnTo>
                  <a:lnTo>
                    <a:pt x="2810" y="418"/>
                  </a:lnTo>
                  <a:lnTo>
                    <a:pt x="2810" y="416"/>
                  </a:lnTo>
                  <a:lnTo>
                    <a:pt x="2810" y="416"/>
                  </a:lnTo>
                  <a:lnTo>
                    <a:pt x="2810" y="414"/>
                  </a:lnTo>
                  <a:lnTo>
                    <a:pt x="2810" y="414"/>
                  </a:lnTo>
                  <a:lnTo>
                    <a:pt x="2810" y="413"/>
                  </a:lnTo>
                  <a:lnTo>
                    <a:pt x="2809" y="413"/>
                  </a:lnTo>
                  <a:lnTo>
                    <a:pt x="2809" y="411"/>
                  </a:lnTo>
                  <a:lnTo>
                    <a:pt x="2809" y="411"/>
                  </a:lnTo>
                  <a:lnTo>
                    <a:pt x="2810" y="411"/>
                  </a:lnTo>
                  <a:close/>
                  <a:moveTo>
                    <a:pt x="3351" y="408"/>
                  </a:moveTo>
                  <a:lnTo>
                    <a:pt x="3353" y="408"/>
                  </a:lnTo>
                  <a:lnTo>
                    <a:pt x="3353" y="410"/>
                  </a:lnTo>
                  <a:lnTo>
                    <a:pt x="3351" y="411"/>
                  </a:lnTo>
                  <a:lnTo>
                    <a:pt x="3346" y="411"/>
                  </a:lnTo>
                  <a:lnTo>
                    <a:pt x="3345" y="411"/>
                  </a:lnTo>
                  <a:lnTo>
                    <a:pt x="3345" y="411"/>
                  </a:lnTo>
                  <a:lnTo>
                    <a:pt x="3346" y="410"/>
                  </a:lnTo>
                  <a:lnTo>
                    <a:pt x="3349" y="408"/>
                  </a:lnTo>
                  <a:lnTo>
                    <a:pt x="3351" y="408"/>
                  </a:lnTo>
                  <a:close/>
                  <a:moveTo>
                    <a:pt x="2824" y="406"/>
                  </a:moveTo>
                  <a:lnTo>
                    <a:pt x="2824" y="406"/>
                  </a:lnTo>
                  <a:lnTo>
                    <a:pt x="2824" y="408"/>
                  </a:lnTo>
                  <a:lnTo>
                    <a:pt x="2824" y="410"/>
                  </a:lnTo>
                  <a:lnTo>
                    <a:pt x="2824" y="410"/>
                  </a:lnTo>
                  <a:lnTo>
                    <a:pt x="2824" y="411"/>
                  </a:lnTo>
                  <a:lnTo>
                    <a:pt x="2824" y="413"/>
                  </a:lnTo>
                  <a:lnTo>
                    <a:pt x="2823" y="413"/>
                  </a:lnTo>
                  <a:lnTo>
                    <a:pt x="2823" y="414"/>
                  </a:lnTo>
                  <a:lnTo>
                    <a:pt x="2823" y="414"/>
                  </a:lnTo>
                  <a:lnTo>
                    <a:pt x="2821" y="416"/>
                  </a:lnTo>
                  <a:lnTo>
                    <a:pt x="2821" y="413"/>
                  </a:lnTo>
                  <a:lnTo>
                    <a:pt x="2821" y="413"/>
                  </a:lnTo>
                  <a:lnTo>
                    <a:pt x="2823" y="411"/>
                  </a:lnTo>
                  <a:lnTo>
                    <a:pt x="2823" y="411"/>
                  </a:lnTo>
                  <a:lnTo>
                    <a:pt x="2823" y="410"/>
                  </a:lnTo>
                  <a:lnTo>
                    <a:pt x="2821" y="410"/>
                  </a:lnTo>
                  <a:lnTo>
                    <a:pt x="2823" y="410"/>
                  </a:lnTo>
                  <a:lnTo>
                    <a:pt x="2824" y="406"/>
                  </a:lnTo>
                  <a:lnTo>
                    <a:pt x="2824" y="406"/>
                  </a:lnTo>
                  <a:close/>
                  <a:moveTo>
                    <a:pt x="3343" y="406"/>
                  </a:moveTo>
                  <a:lnTo>
                    <a:pt x="3345" y="406"/>
                  </a:lnTo>
                  <a:lnTo>
                    <a:pt x="3346" y="408"/>
                  </a:lnTo>
                  <a:lnTo>
                    <a:pt x="3346" y="408"/>
                  </a:lnTo>
                  <a:lnTo>
                    <a:pt x="3346" y="408"/>
                  </a:lnTo>
                  <a:lnTo>
                    <a:pt x="3345" y="408"/>
                  </a:lnTo>
                  <a:lnTo>
                    <a:pt x="3343" y="408"/>
                  </a:lnTo>
                  <a:lnTo>
                    <a:pt x="3342" y="408"/>
                  </a:lnTo>
                  <a:lnTo>
                    <a:pt x="3340" y="408"/>
                  </a:lnTo>
                  <a:lnTo>
                    <a:pt x="3340" y="406"/>
                  </a:lnTo>
                  <a:lnTo>
                    <a:pt x="3340" y="406"/>
                  </a:lnTo>
                  <a:lnTo>
                    <a:pt x="3343" y="406"/>
                  </a:lnTo>
                  <a:close/>
                  <a:moveTo>
                    <a:pt x="3646" y="395"/>
                  </a:moveTo>
                  <a:lnTo>
                    <a:pt x="3647" y="397"/>
                  </a:lnTo>
                  <a:lnTo>
                    <a:pt x="3649" y="397"/>
                  </a:lnTo>
                  <a:lnTo>
                    <a:pt x="3646" y="399"/>
                  </a:lnTo>
                  <a:lnTo>
                    <a:pt x="3643" y="399"/>
                  </a:lnTo>
                  <a:lnTo>
                    <a:pt x="3638" y="399"/>
                  </a:lnTo>
                  <a:lnTo>
                    <a:pt x="3632" y="399"/>
                  </a:lnTo>
                  <a:lnTo>
                    <a:pt x="3629" y="400"/>
                  </a:lnTo>
                  <a:lnTo>
                    <a:pt x="3624" y="402"/>
                  </a:lnTo>
                  <a:lnTo>
                    <a:pt x="3614" y="402"/>
                  </a:lnTo>
                  <a:lnTo>
                    <a:pt x="3613" y="402"/>
                  </a:lnTo>
                  <a:lnTo>
                    <a:pt x="3613" y="400"/>
                  </a:lnTo>
                  <a:lnTo>
                    <a:pt x="3611" y="400"/>
                  </a:lnTo>
                  <a:lnTo>
                    <a:pt x="3610" y="400"/>
                  </a:lnTo>
                  <a:lnTo>
                    <a:pt x="3608" y="400"/>
                  </a:lnTo>
                  <a:lnTo>
                    <a:pt x="3606" y="400"/>
                  </a:lnTo>
                  <a:lnTo>
                    <a:pt x="3606" y="400"/>
                  </a:lnTo>
                  <a:lnTo>
                    <a:pt x="3606" y="400"/>
                  </a:lnTo>
                  <a:lnTo>
                    <a:pt x="3606" y="399"/>
                  </a:lnTo>
                  <a:lnTo>
                    <a:pt x="3610" y="399"/>
                  </a:lnTo>
                  <a:lnTo>
                    <a:pt x="3619" y="399"/>
                  </a:lnTo>
                  <a:lnTo>
                    <a:pt x="3624" y="399"/>
                  </a:lnTo>
                  <a:lnTo>
                    <a:pt x="3625" y="399"/>
                  </a:lnTo>
                  <a:lnTo>
                    <a:pt x="3629" y="399"/>
                  </a:lnTo>
                  <a:lnTo>
                    <a:pt x="3632" y="397"/>
                  </a:lnTo>
                  <a:lnTo>
                    <a:pt x="3636" y="397"/>
                  </a:lnTo>
                  <a:lnTo>
                    <a:pt x="3644" y="395"/>
                  </a:lnTo>
                  <a:lnTo>
                    <a:pt x="3646" y="395"/>
                  </a:lnTo>
                  <a:close/>
                  <a:moveTo>
                    <a:pt x="585" y="389"/>
                  </a:moveTo>
                  <a:lnTo>
                    <a:pt x="585" y="389"/>
                  </a:lnTo>
                  <a:lnTo>
                    <a:pt x="585" y="389"/>
                  </a:lnTo>
                  <a:lnTo>
                    <a:pt x="585" y="391"/>
                  </a:lnTo>
                  <a:lnTo>
                    <a:pt x="585" y="391"/>
                  </a:lnTo>
                  <a:lnTo>
                    <a:pt x="587" y="392"/>
                  </a:lnTo>
                  <a:lnTo>
                    <a:pt x="587" y="392"/>
                  </a:lnTo>
                  <a:lnTo>
                    <a:pt x="587" y="392"/>
                  </a:lnTo>
                  <a:lnTo>
                    <a:pt x="588" y="394"/>
                  </a:lnTo>
                  <a:lnTo>
                    <a:pt x="587" y="394"/>
                  </a:lnTo>
                  <a:lnTo>
                    <a:pt x="587" y="394"/>
                  </a:lnTo>
                  <a:lnTo>
                    <a:pt x="585" y="394"/>
                  </a:lnTo>
                  <a:lnTo>
                    <a:pt x="585" y="395"/>
                  </a:lnTo>
                  <a:lnTo>
                    <a:pt x="585" y="397"/>
                  </a:lnTo>
                  <a:lnTo>
                    <a:pt x="585" y="397"/>
                  </a:lnTo>
                  <a:lnTo>
                    <a:pt x="585" y="399"/>
                  </a:lnTo>
                  <a:lnTo>
                    <a:pt x="587" y="399"/>
                  </a:lnTo>
                  <a:lnTo>
                    <a:pt x="587" y="400"/>
                  </a:lnTo>
                  <a:lnTo>
                    <a:pt x="585" y="402"/>
                  </a:lnTo>
                  <a:lnTo>
                    <a:pt x="584" y="402"/>
                  </a:lnTo>
                  <a:lnTo>
                    <a:pt x="582" y="402"/>
                  </a:lnTo>
                  <a:lnTo>
                    <a:pt x="582" y="402"/>
                  </a:lnTo>
                  <a:lnTo>
                    <a:pt x="582" y="400"/>
                  </a:lnTo>
                  <a:lnTo>
                    <a:pt x="582" y="399"/>
                  </a:lnTo>
                  <a:lnTo>
                    <a:pt x="582" y="397"/>
                  </a:lnTo>
                  <a:lnTo>
                    <a:pt x="582" y="395"/>
                  </a:lnTo>
                  <a:lnTo>
                    <a:pt x="582" y="394"/>
                  </a:lnTo>
                  <a:lnTo>
                    <a:pt x="582" y="394"/>
                  </a:lnTo>
                  <a:lnTo>
                    <a:pt x="582" y="392"/>
                  </a:lnTo>
                  <a:lnTo>
                    <a:pt x="582" y="392"/>
                  </a:lnTo>
                  <a:lnTo>
                    <a:pt x="582" y="392"/>
                  </a:lnTo>
                  <a:lnTo>
                    <a:pt x="584" y="391"/>
                  </a:lnTo>
                  <a:lnTo>
                    <a:pt x="584" y="391"/>
                  </a:lnTo>
                  <a:lnTo>
                    <a:pt x="584" y="389"/>
                  </a:lnTo>
                  <a:lnTo>
                    <a:pt x="585" y="389"/>
                  </a:lnTo>
                  <a:close/>
                  <a:moveTo>
                    <a:pt x="3641" y="386"/>
                  </a:moveTo>
                  <a:lnTo>
                    <a:pt x="3636" y="389"/>
                  </a:lnTo>
                  <a:lnTo>
                    <a:pt x="3635" y="389"/>
                  </a:lnTo>
                  <a:lnTo>
                    <a:pt x="3629" y="389"/>
                  </a:lnTo>
                  <a:lnTo>
                    <a:pt x="3624" y="391"/>
                  </a:lnTo>
                  <a:lnTo>
                    <a:pt x="3621" y="391"/>
                  </a:lnTo>
                  <a:lnTo>
                    <a:pt x="3616" y="391"/>
                  </a:lnTo>
                  <a:lnTo>
                    <a:pt x="3616" y="391"/>
                  </a:lnTo>
                  <a:lnTo>
                    <a:pt x="3616" y="391"/>
                  </a:lnTo>
                  <a:lnTo>
                    <a:pt x="3610" y="388"/>
                  </a:lnTo>
                  <a:lnTo>
                    <a:pt x="3610" y="388"/>
                  </a:lnTo>
                  <a:lnTo>
                    <a:pt x="3611" y="388"/>
                  </a:lnTo>
                  <a:lnTo>
                    <a:pt x="3616" y="388"/>
                  </a:lnTo>
                  <a:lnTo>
                    <a:pt x="3619" y="389"/>
                  </a:lnTo>
                  <a:lnTo>
                    <a:pt x="3622" y="389"/>
                  </a:lnTo>
                  <a:lnTo>
                    <a:pt x="3625" y="389"/>
                  </a:lnTo>
                  <a:lnTo>
                    <a:pt x="3627" y="389"/>
                  </a:lnTo>
                  <a:lnTo>
                    <a:pt x="3629" y="388"/>
                  </a:lnTo>
                  <a:lnTo>
                    <a:pt x="3633" y="388"/>
                  </a:lnTo>
                  <a:lnTo>
                    <a:pt x="3635" y="388"/>
                  </a:lnTo>
                  <a:lnTo>
                    <a:pt x="3636" y="388"/>
                  </a:lnTo>
                  <a:lnTo>
                    <a:pt x="3641" y="386"/>
                  </a:lnTo>
                  <a:close/>
                  <a:moveTo>
                    <a:pt x="4625" y="373"/>
                  </a:moveTo>
                  <a:lnTo>
                    <a:pt x="4628" y="375"/>
                  </a:lnTo>
                  <a:lnTo>
                    <a:pt x="4630" y="375"/>
                  </a:lnTo>
                  <a:lnTo>
                    <a:pt x="4633" y="375"/>
                  </a:lnTo>
                  <a:lnTo>
                    <a:pt x="4635" y="377"/>
                  </a:lnTo>
                  <a:lnTo>
                    <a:pt x="4635" y="378"/>
                  </a:lnTo>
                  <a:lnTo>
                    <a:pt x="4631" y="377"/>
                  </a:lnTo>
                  <a:lnTo>
                    <a:pt x="4627" y="377"/>
                  </a:lnTo>
                  <a:lnTo>
                    <a:pt x="4625" y="375"/>
                  </a:lnTo>
                  <a:lnTo>
                    <a:pt x="4625" y="373"/>
                  </a:lnTo>
                  <a:close/>
                  <a:moveTo>
                    <a:pt x="2730" y="372"/>
                  </a:moveTo>
                  <a:lnTo>
                    <a:pt x="2730" y="373"/>
                  </a:lnTo>
                  <a:lnTo>
                    <a:pt x="2730" y="373"/>
                  </a:lnTo>
                  <a:lnTo>
                    <a:pt x="2728" y="375"/>
                  </a:lnTo>
                  <a:lnTo>
                    <a:pt x="2727" y="377"/>
                  </a:lnTo>
                  <a:lnTo>
                    <a:pt x="2728" y="378"/>
                  </a:lnTo>
                  <a:lnTo>
                    <a:pt x="2727" y="378"/>
                  </a:lnTo>
                  <a:lnTo>
                    <a:pt x="2727" y="380"/>
                  </a:lnTo>
                  <a:lnTo>
                    <a:pt x="2727" y="380"/>
                  </a:lnTo>
                  <a:lnTo>
                    <a:pt x="2725" y="381"/>
                  </a:lnTo>
                  <a:lnTo>
                    <a:pt x="2723" y="381"/>
                  </a:lnTo>
                  <a:lnTo>
                    <a:pt x="2720" y="383"/>
                  </a:lnTo>
                  <a:lnTo>
                    <a:pt x="2720" y="384"/>
                  </a:lnTo>
                  <a:lnTo>
                    <a:pt x="2723" y="386"/>
                  </a:lnTo>
                  <a:lnTo>
                    <a:pt x="2725" y="386"/>
                  </a:lnTo>
                  <a:lnTo>
                    <a:pt x="2725" y="386"/>
                  </a:lnTo>
                  <a:lnTo>
                    <a:pt x="2725" y="388"/>
                  </a:lnTo>
                  <a:lnTo>
                    <a:pt x="2723" y="388"/>
                  </a:lnTo>
                  <a:lnTo>
                    <a:pt x="2720" y="386"/>
                  </a:lnTo>
                  <a:lnTo>
                    <a:pt x="2719" y="386"/>
                  </a:lnTo>
                  <a:lnTo>
                    <a:pt x="2717" y="388"/>
                  </a:lnTo>
                  <a:lnTo>
                    <a:pt x="2719" y="388"/>
                  </a:lnTo>
                  <a:lnTo>
                    <a:pt x="2719" y="388"/>
                  </a:lnTo>
                  <a:lnTo>
                    <a:pt x="2719" y="389"/>
                  </a:lnTo>
                  <a:lnTo>
                    <a:pt x="2717" y="389"/>
                  </a:lnTo>
                  <a:lnTo>
                    <a:pt x="2717" y="389"/>
                  </a:lnTo>
                  <a:lnTo>
                    <a:pt x="2717" y="389"/>
                  </a:lnTo>
                  <a:lnTo>
                    <a:pt x="2716" y="389"/>
                  </a:lnTo>
                  <a:lnTo>
                    <a:pt x="2716" y="389"/>
                  </a:lnTo>
                  <a:lnTo>
                    <a:pt x="2714" y="391"/>
                  </a:lnTo>
                  <a:lnTo>
                    <a:pt x="2714" y="389"/>
                  </a:lnTo>
                  <a:lnTo>
                    <a:pt x="2712" y="389"/>
                  </a:lnTo>
                  <a:lnTo>
                    <a:pt x="2711" y="389"/>
                  </a:lnTo>
                  <a:lnTo>
                    <a:pt x="2711" y="389"/>
                  </a:lnTo>
                  <a:lnTo>
                    <a:pt x="2709" y="391"/>
                  </a:lnTo>
                  <a:lnTo>
                    <a:pt x="2709" y="391"/>
                  </a:lnTo>
                  <a:lnTo>
                    <a:pt x="2711" y="389"/>
                  </a:lnTo>
                  <a:lnTo>
                    <a:pt x="2711" y="388"/>
                  </a:lnTo>
                  <a:lnTo>
                    <a:pt x="2711" y="388"/>
                  </a:lnTo>
                  <a:lnTo>
                    <a:pt x="2709" y="386"/>
                  </a:lnTo>
                  <a:lnTo>
                    <a:pt x="2709" y="386"/>
                  </a:lnTo>
                  <a:lnTo>
                    <a:pt x="2708" y="386"/>
                  </a:lnTo>
                  <a:lnTo>
                    <a:pt x="2708" y="386"/>
                  </a:lnTo>
                  <a:lnTo>
                    <a:pt x="2709" y="384"/>
                  </a:lnTo>
                  <a:lnTo>
                    <a:pt x="2712" y="383"/>
                  </a:lnTo>
                  <a:lnTo>
                    <a:pt x="2712" y="383"/>
                  </a:lnTo>
                  <a:lnTo>
                    <a:pt x="2712" y="381"/>
                  </a:lnTo>
                  <a:lnTo>
                    <a:pt x="2716" y="380"/>
                  </a:lnTo>
                  <a:lnTo>
                    <a:pt x="2719" y="378"/>
                  </a:lnTo>
                  <a:lnTo>
                    <a:pt x="2719" y="380"/>
                  </a:lnTo>
                  <a:lnTo>
                    <a:pt x="2720" y="380"/>
                  </a:lnTo>
                  <a:lnTo>
                    <a:pt x="2720" y="378"/>
                  </a:lnTo>
                  <a:lnTo>
                    <a:pt x="2720" y="378"/>
                  </a:lnTo>
                  <a:lnTo>
                    <a:pt x="2720" y="378"/>
                  </a:lnTo>
                  <a:lnTo>
                    <a:pt x="2719" y="377"/>
                  </a:lnTo>
                  <a:lnTo>
                    <a:pt x="2720" y="377"/>
                  </a:lnTo>
                  <a:lnTo>
                    <a:pt x="2720" y="375"/>
                  </a:lnTo>
                  <a:lnTo>
                    <a:pt x="2722" y="377"/>
                  </a:lnTo>
                  <a:lnTo>
                    <a:pt x="2722" y="377"/>
                  </a:lnTo>
                  <a:lnTo>
                    <a:pt x="2723" y="377"/>
                  </a:lnTo>
                  <a:lnTo>
                    <a:pt x="2723" y="377"/>
                  </a:lnTo>
                  <a:lnTo>
                    <a:pt x="2723" y="375"/>
                  </a:lnTo>
                  <a:lnTo>
                    <a:pt x="2725" y="375"/>
                  </a:lnTo>
                  <a:lnTo>
                    <a:pt x="2727" y="375"/>
                  </a:lnTo>
                  <a:lnTo>
                    <a:pt x="2727" y="375"/>
                  </a:lnTo>
                  <a:lnTo>
                    <a:pt x="2728" y="373"/>
                  </a:lnTo>
                  <a:lnTo>
                    <a:pt x="2730" y="373"/>
                  </a:lnTo>
                  <a:lnTo>
                    <a:pt x="2730" y="372"/>
                  </a:lnTo>
                  <a:close/>
                  <a:moveTo>
                    <a:pt x="4630" y="370"/>
                  </a:moveTo>
                  <a:lnTo>
                    <a:pt x="4631" y="370"/>
                  </a:lnTo>
                  <a:lnTo>
                    <a:pt x="4633" y="370"/>
                  </a:lnTo>
                  <a:lnTo>
                    <a:pt x="4633" y="372"/>
                  </a:lnTo>
                  <a:lnTo>
                    <a:pt x="4633" y="372"/>
                  </a:lnTo>
                  <a:lnTo>
                    <a:pt x="4635" y="372"/>
                  </a:lnTo>
                  <a:lnTo>
                    <a:pt x="4635" y="372"/>
                  </a:lnTo>
                  <a:lnTo>
                    <a:pt x="4631" y="373"/>
                  </a:lnTo>
                  <a:lnTo>
                    <a:pt x="4631" y="373"/>
                  </a:lnTo>
                  <a:lnTo>
                    <a:pt x="4631" y="373"/>
                  </a:lnTo>
                  <a:lnTo>
                    <a:pt x="4631" y="373"/>
                  </a:lnTo>
                  <a:lnTo>
                    <a:pt x="4631" y="375"/>
                  </a:lnTo>
                  <a:lnTo>
                    <a:pt x="4630" y="373"/>
                  </a:lnTo>
                  <a:lnTo>
                    <a:pt x="4628" y="373"/>
                  </a:lnTo>
                  <a:lnTo>
                    <a:pt x="4628" y="373"/>
                  </a:lnTo>
                  <a:lnTo>
                    <a:pt x="4628" y="372"/>
                  </a:lnTo>
                  <a:lnTo>
                    <a:pt x="4628" y="372"/>
                  </a:lnTo>
                  <a:lnTo>
                    <a:pt x="4628" y="372"/>
                  </a:lnTo>
                  <a:lnTo>
                    <a:pt x="4628" y="372"/>
                  </a:lnTo>
                  <a:lnTo>
                    <a:pt x="4630" y="370"/>
                  </a:lnTo>
                  <a:lnTo>
                    <a:pt x="4628" y="370"/>
                  </a:lnTo>
                  <a:lnTo>
                    <a:pt x="4628" y="370"/>
                  </a:lnTo>
                  <a:lnTo>
                    <a:pt x="4630" y="370"/>
                  </a:lnTo>
                  <a:close/>
                  <a:moveTo>
                    <a:pt x="3619" y="367"/>
                  </a:moveTo>
                  <a:lnTo>
                    <a:pt x="3624" y="369"/>
                  </a:lnTo>
                  <a:lnTo>
                    <a:pt x="3632" y="370"/>
                  </a:lnTo>
                  <a:lnTo>
                    <a:pt x="3636" y="370"/>
                  </a:lnTo>
                  <a:lnTo>
                    <a:pt x="3638" y="373"/>
                  </a:lnTo>
                  <a:lnTo>
                    <a:pt x="3630" y="372"/>
                  </a:lnTo>
                  <a:lnTo>
                    <a:pt x="3625" y="372"/>
                  </a:lnTo>
                  <a:lnTo>
                    <a:pt x="3622" y="370"/>
                  </a:lnTo>
                  <a:lnTo>
                    <a:pt x="3618" y="370"/>
                  </a:lnTo>
                  <a:lnTo>
                    <a:pt x="3613" y="370"/>
                  </a:lnTo>
                  <a:lnTo>
                    <a:pt x="3610" y="372"/>
                  </a:lnTo>
                  <a:lnTo>
                    <a:pt x="3608" y="373"/>
                  </a:lnTo>
                  <a:lnTo>
                    <a:pt x="3605" y="375"/>
                  </a:lnTo>
                  <a:lnTo>
                    <a:pt x="3600" y="375"/>
                  </a:lnTo>
                  <a:lnTo>
                    <a:pt x="3599" y="375"/>
                  </a:lnTo>
                  <a:lnTo>
                    <a:pt x="3599" y="373"/>
                  </a:lnTo>
                  <a:lnTo>
                    <a:pt x="3603" y="372"/>
                  </a:lnTo>
                  <a:lnTo>
                    <a:pt x="3606" y="372"/>
                  </a:lnTo>
                  <a:lnTo>
                    <a:pt x="3610" y="370"/>
                  </a:lnTo>
                  <a:lnTo>
                    <a:pt x="3614" y="369"/>
                  </a:lnTo>
                  <a:lnTo>
                    <a:pt x="3619" y="367"/>
                  </a:lnTo>
                  <a:close/>
                  <a:moveTo>
                    <a:pt x="800" y="361"/>
                  </a:moveTo>
                  <a:lnTo>
                    <a:pt x="804" y="362"/>
                  </a:lnTo>
                  <a:lnTo>
                    <a:pt x="804" y="362"/>
                  </a:lnTo>
                  <a:lnTo>
                    <a:pt x="806" y="362"/>
                  </a:lnTo>
                  <a:lnTo>
                    <a:pt x="806" y="364"/>
                  </a:lnTo>
                  <a:lnTo>
                    <a:pt x="804" y="366"/>
                  </a:lnTo>
                  <a:lnTo>
                    <a:pt x="801" y="364"/>
                  </a:lnTo>
                  <a:lnTo>
                    <a:pt x="798" y="361"/>
                  </a:lnTo>
                  <a:lnTo>
                    <a:pt x="800" y="361"/>
                  </a:lnTo>
                  <a:close/>
                  <a:moveTo>
                    <a:pt x="3584" y="355"/>
                  </a:moveTo>
                  <a:lnTo>
                    <a:pt x="3586" y="356"/>
                  </a:lnTo>
                  <a:lnTo>
                    <a:pt x="3586" y="356"/>
                  </a:lnTo>
                  <a:lnTo>
                    <a:pt x="3586" y="358"/>
                  </a:lnTo>
                  <a:lnTo>
                    <a:pt x="3583" y="358"/>
                  </a:lnTo>
                  <a:lnTo>
                    <a:pt x="3581" y="359"/>
                  </a:lnTo>
                  <a:lnTo>
                    <a:pt x="3581" y="359"/>
                  </a:lnTo>
                  <a:lnTo>
                    <a:pt x="3583" y="361"/>
                  </a:lnTo>
                  <a:lnTo>
                    <a:pt x="3583" y="361"/>
                  </a:lnTo>
                  <a:lnTo>
                    <a:pt x="3584" y="362"/>
                  </a:lnTo>
                  <a:lnTo>
                    <a:pt x="3584" y="364"/>
                  </a:lnTo>
                  <a:lnTo>
                    <a:pt x="3586" y="364"/>
                  </a:lnTo>
                  <a:lnTo>
                    <a:pt x="3588" y="366"/>
                  </a:lnTo>
                  <a:lnTo>
                    <a:pt x="3588" y="367"/>
                  </a:lnTo>
                  <a:lnTo>
                    <a:pt x="3588" y="369"/>
                  </a:lnTo>
                  <a:lnTo>
                    <a:pt x="3588" y="369"/>
                  </a:lnTo>
                  <a:lnTo>
                    <a:pt x="3589" y="370"/>
                  </a:lnTo>
                  <a:lnTo>
                    <a:pt x="3589" y="370"/>
                  </a:lnTo>
                  <a:lnTo>
                    <a:pt x="3589" y="370"/>
                  </a:lnTo>
                  <a:lnTo>
                    <a:pt x="3589" y="370"/>
                  </a:lnTo>
                  <a:lnTo>
                    <a:pt x="3588" y="372"/>
                  </a:lnTo>
                  <a:lnTo>
                    <a:pt x="3586" y="372"/>
                  </a:lnTo>
                  <a:lnTo>
                    <a:pt x="3584" y="370"/>
                  </a:lnTo>
                  <a:lnTo>
                    <a:pt x="3584" y="370"/>
                  </a:lnTo>
                  <a:lnTo>
                    <a:pt x="3583" y="370"/>
                  </a:lnTo>
                  <a:lnTo>
                    <a:pt x="3583" y="370"/>
                  </a:lnTo>
                  <a:lnTo>
                    <a:pt x="3583" y="369"/>
                  </a:lnTo>
                  <a:lnTo>
                    <a:pt x="3583" y="367"/>
                  </a:lnTo>
                  <a:lnTo>
                    <a:pt x="3583" y="366"/>
                  </a:lnTo>
                  <a:lnTo>
                    <a:pt x="3581" y="362"/>
                  </a:lnTo>
                  <a:lnTo>
                    <a:pt x="3580" y="361"/>
                  </a:lnTo>
                  <a:lnTo>
                    <a:pt x="3578" y="361"/>
                  </a:lnTo>
                  <a:lnTo>
                    <a:pt x="3578" y="361"/>
                  </a:lnTo>
                  <a:lnTo>
                    <a:pt x="3578" y="359"/>
                  </a:lnTo>
                  <a:lnTo>
                    <a:pt x="3578" y="359"/>
                  </a:lnTo>
                  <a:lnTo>
                    <a:pt x="3578" y="358"/>
                  </a:lnTo>
                  <a:lnTo>
                    <a:pt x="3580" y="358"/>
                  </a:lnTo>
                  <a:lnTo>
                    <a:pt x="3581" y="356"/>
                  </a:lnTo>
                  <a:lnTo>
                    <a:pt x="3584" y="355"/>
                  </a:lnTo>
                  <a:close/>
                  <a:moveTo>
                    <a:pt x="3329" y="355"/>
                  </a:moveTo>
                  <a:lnTo>
                    <a:pt x="3332" y="355"/>
                  </a:lnTo>
                  <a:lnTo>
                    <a:pt x="3334" y="356"/>
                  </a:lnTo>
                  <a:lnTo>
                    <a:pt x="3334" y="356"/>
                  </a:lnTo>
                  <a:lnTo>
                    <a:pt x="3332" y="358"/>
                  </a:lnTo>
                  <a:lnTo>
                    <a:pt x="3331" y="358"/>
                  </a:lnTo>
                  <a:lnTo>
                    <a:pt x="3329" y="356"/>
                  </a:lnTo>
                  <a:lnTo>
                    <a:pt x="3329" y="355"/>
                  </a:lnTo>
                  <a:close/>
                  <a:moveTo>
                    <a:pt x="4609" y="355"/>
                  </a:moveTo>
                  <a:lnTo>
                    <a:pt x="4611" y="355"/>
                  </a:lnTo>
                  <a:lnTo>
                    <a:pt x="4613" y="355"/>
                  </a:lnTo>
                  <a:lnTo>
                    <a:pt x="4613" y="355"/>
                  </a:lnTo>
                  <a:lnTo>
                    <a:pt x="4613" y="356"/>
                  </a:lnTo>
                  <a:lnTo>
                    <a:pt x="4611" y="356"/>
                  </a:lnTo>
                  <a:lnTo>
                    <a:pt x="4611" y="356"/>
                  </a:lnTo>
                  <a:lnTo>
                    <a:pt x="4611" y="358"/>
                  </a:lnTo>
                  <a:lnTo>
                    <a:pt x="4611" y="358"/>
                  </a:lnTo>
                  <a:lnTo>
                    <a:pt x="4609" y="358"/>
                  </a:lnTo>
                  <a:lnTo>
                    <a:pt x="4608" y="358"/>
                  </a:lnTo>
                  <a:lnTo>
                    <a:pt x="4608" y="356"/>
                  </a:lnTo>
                  <a:lnTo>
                    <a:pt x="4606" y="355"/>
                  </a:lnTo>
                  <a:lnTo>
                    <a:pt x="4606" y="355"/>
                  </a:lnTo>
                  <a:lnTo>
                    <a:pt x="4608" y="355"/>
                  </a:lnTo>
                  <a:lnTo>
                    <a:pt x="4609" y="355"/>
                  </a:lnTo>
                  <a:close/>
                  <a:moveTo>
                    <a:pt x="3340" y="355"/>
                  </a:moveTo>
                  <a:lnTo>
                    <a:pt x="3340" y="355"/>
                  </a:lnTo>
                  <a:lnTo>
                    <a:pt x="3340" y="356"/>
                  </a:lnTo>
                  <a:lnTo>
                    <a:pt x="3342" y="358"/>
                  </a:lnTo>
                  <a:lnTo>
                    <a:pt x="3342" y="359"/>
                  </a:lnTo>
                  <a:lnTo>
                    <a:pt x="3338" y="359"/>
                  </a:lnTo>
                  <a:lnTo>
                    <a:pt x="3337" y="356"/>
                  </a:lnTo>
                  <a:lnTo>
                    <a:pt x="3337" y="356"/>
                  </a:lnTo>
                  <a:lnTo>
                    <a:pt x="3338" y="355"/>
                  </a:lnTo>
                  <a:lnTo>
                    <a:pt x="3338" y="355"/>
                  </a:lnTo>
                  <a:lnTo>
                    <a:pt x="3340" y="355"/>
                  </a:lnTo>
                  <a:close/>
                  <a:moveTo>
                    <a:pt x="3338" y="351"/>
                  </a:moveTo>
                  <a:lnTo>
                    <a:pt x="3338" y="353"/>
                  </a:lnTo>
                  <a:lnTo>
                    <a:pt x="3338" y="353"/>
                  </a:lnTo>
                  <a:lnTo>
                    <a:pt x="3337" y="355"/>
                  </a:lnTo>
                  <a:lnTo>
                    <a:pt x="3335" y="355"/>
                  </a:lnTo>
                  <a:lnTo>
                    <a:pt x="3332" y="353"/>
                  </a:lnTo>
                  <a:lnTo>
                    <a:pt x="3332" y="353"/>
                  </a:lnTo>
                  <a:lnTo>
                    <a:pt x="3338" y="351"/>
                  </a:lnTo>
                  <a:close/>
                  <a:moveTo>
                    <a:pt x="95" y="339"/>
                  </a:moveTo>
                  <a:lnTo>
                    <a:pt x="103" y="342"/>
                  </a:lnTo>
                  <a:lnTo>
                    <a:pt x="104" y="343"/>
                  </a:lnTo>
                  <a:lnTo>
                    <a:pt x="100" y="343"/>
                  </a:lnTo>
                  <a:lnTo>
                    <a:pt x="93" y="345"/>
                  </a:lnTo>
                  <a:lnTo>
                    <a:pt x="93" y="345"/>
                  </a:lnTo>
                  <a:lnTo>
                    <a:pt x="92" y="345"/>
                  </a:lnTo>
                  <a:lnTo>
                    <a:pt x="90" y="345"/>
                  </a:lnTo>
                  <a:lnTo>
                    <a:pt x="89" y="343"/>
                  </a:lnTo>
                  <a:lnTo>
                    <a:pt x="87" y="342"/>
                  </a:lnTo>
                  <a:lnTo>
                    <a:pt x="85" y="342"/>
                  </a:lnTo>
                  <a:lnTo>
                    <a:pt x="85" y="340"/>
                  </a:lnTo>
                  <a:lnTo>
                    <a:pt x="85" y="340"/>
                  </a:lnTo>
                  <a:lnTo>
                    <a:pt x="87" y="340"/>
                  </a:lnTo>
                  <a:lnTo>
                    <a:pt x="89" y="340"/>
                  </a:lnTo>
                  <a:lnTo>
                    <a:pt x="89" y="340"/>
                  </a:lnTo>
                  <a:lnTo>
                    <a:pt x="90" y="339"/>
                  </a:lnTo>
                  <a:lnTo>
                    <a:pt x="92" y="339"/>
                  </a:lnTo>
                  <a:lnTo>
                    <a:pt x="95" y="339"/>
                  </a:lnTo>
                  <a:close/>
                  <a:moveTo>
                    <a:pt x="1172" y="326"/>
                  </a:moveTo>
                  <a:lnTo>
                    <a:pt x="1175" y="326"/>
                  </a:lnTo>
                  <a:lnTo>
                    <a:pt x="1175" y="328"/>
                  </a:lnTo>
                  <a:lnTo>
                    <a:pt x="1175" y="328"/>
                  </a:lnTo>
                  <a:lnTo>
                    <a:pt x="1178" y="328"/>
                  </a:lnTo>
                  <a:lnTo>
                    <a:pt x="1178" y="329"/>
                  </a:lnTo>
                  <a:lnTo>
                    <a:pt x="1177" y="329"/>
                  </a:lnTo>
                  <a:lnTo>
                    <a:pt x="1175" y="329"/>
                  </a:lnTo>
                  <a:lnTo>
                    <a:pt x="1170" y="329"/>
                  </a:lnTo>
                  <a:lnTo>
                    <a:pt x="1167" y="328"/>
                  </a:lnTo>
                  <a:lnTo>
                    <a:pt x="1167" y="328"/>
                  </a:lnTo>
                  <a:lnTo>
                    <a:pt x="1169" y="328"/>
                  </a:lnTo>
                  <a:lnTo>
                    <a:pt x="1169" y="326"/>
                  </a:lnTo>
                  <a:lnTo>
                    <a:pt x="1172" y="326"/>
                  </a:lnTo>
                  <a:close/>
                  <a:moveTo>
                    <a:pt x="4469" y="301"/>
                  </a:moveTo>
                  <a:lnTo>
                    <a:pt x="4469" y="301"/>
                  </a:lnTo>
                  <a:lnTo>
                    <a:pt x="4471" y="301"/>
                  </a:lnTo>
                  <a:lnTo>
                    <a:pt x="4472" y="301"/>
                  </a:lnTo>
                  <a:lnTo>
                    <a:pt x="4472" y="303"/>
                  </a:lnTo>
                  <a:lnTo>
                    <a:pt x="4474" y="304"/>
                  </a:lnTo>
                  <a:lnTo>
                    <a:pt x="4474" y="304"/>
                  </a:lnTo>
                  <a:lnTo>
                    <a:pt x="4472" y="306"/>
                  </a:lnTo>
                  <a:lnTo>
                    <a:pt x="4471" y="307"/>
                  </a:lnTo>
                  <a:lnTo>
                    <a:pt x="4471" y="307"/>
                  </a:lnTo>
                  <a:lnTo>
                    <a:pt x="4469" y="307"/>
                  </a:lnTo>
                  <a:lnTo>
                    <a:pt x="4467" y="306"/>
                  </a:lnTo>
                  <a:lnTo>
                    <a:pt x="4467" y="304"/>
                  </a:lnTo>
                  <a:lnTo>
                    <a:pt x="4467" y="303"/>
                  </a:lnTo>
                  <a:lnTo>
                    <a:pt x="4467" y="301"/>
                  </a:lnTo>
                  <a:lnTo>
                    <a:pt x="4469" y="301"/>
                  </a:lnTo>
                  <a:lnTo>
                    <a:pt x="4469" y="301"/>
                  </a:lnTo>
                  <a:close/>
                  <a:moveTo>
                    <a:pt x="4367" y="288"/>
                  </a:moveTo>
                  <a:lnTo>
                    <a:pt x="4370" y="288"/>
                  </a:lnTo>
                  <a:lnTo>
                    <a:pt x="4370" y="290"/>
                  </a:lnTo>
                  <a:lnTo>
                    <a:pt x="4370" y="290"/>
                  </a:lnTo>
                  <a:lnTo>
                    <a:pt x="4368" y="290"/>
                  </a:lnTo>
                  <a:lnTo>
                    <a:pt x="4367" y="291"/>
                  </a:lnTo>
                  <a:lnTo>
                    <a:pt x="4365" y="291"/>
                  </a:lnTo>
                  <a:lnTo>
                    <a:pt x="4363" y="291"/>
                  </a:lnTo>
                  <a:lnTo>
                    <a:pt x="4362" y="291"/>
                  </a:lnTo>
                  <a:lnTo>
                    <a:pt x="4362" y="291"/>
                  </a:lnTo>
                  <a:lnTo>
                    <a:pt x="4362" y="290"/>
                  </a:lnTo>
                  <a:lnTo>
                    <a:pt x="4362" y="290"/>
                  </a:lnTo>
                  <a:lnTo>
                    <a:pt x="4362" y="290"/>
                  </a:lnTo>
                  <a:lnTo>
                    <a:pt x="4362" y="288"/>
                  </a:lnTo>
                  <a:lnTo>
                    <a:pt x="4365" y="288"/>
                  </a:lnTo>
                  <a:lnTo>
                    <a:pt x="4367" y="288"/>
                  </a:lnTo>
                  <a:close/>
                  <a:moveTo>
                    <a:pt x="3763" y="216"/>
                  </a:moveTo>
                  <a:lnTo>
                    <a:pt x="3763" y="216"/>
                  </a:lnTo>
                  <a:lnTo>
                    <a:pt x="3764" y="217"/>
                  </a:lnTo>
                  <a:lnTo>
                    <a:pt x="3767" y="219"/>
                  </a:lnTo>
                  <a:lnTo>
                    <a:pt x="3767" y="219"/>
                  </a:lnTo>
                  <a:lnTo>
                    <a:pt x="3769" y="219"/>
                  </a:lnTo>
                  <a:lnTo>
                    <a:pt x="3769" y="221"/>
                  </a:lnTo>
                  <a:lnTo>
                    <a:pt x="3769" y="222"/>
                  </a:lnTo>
                  <a:lnTo>
                    <a:pt x="3767" y="224"/>
                  </a:lnTo>
                  <a:lnTo>
                    <a:pt x="3769" y="225"/>
                  </a:lnTo>
                  <a:lnTo>
                    <a:pt x="3770" y="228"/>
                  </a:lnTo>
                  <a:lnTo>
                    <a:pt x="3772" y="228"/>
                  </a:lnTo>
                  <a:lnTo>
                    <a:pt x="3775" y="230"/>
                  </a:lnTo>
                  <a:lnTo>
                    <a:pt x="3786" y="232"/>
                  </a:lnTo>
                  <a:lnTo>
                    <a:pt x="3796" y="232"/>
                  </a:lnTo>
                  <a:lnTo>
                    <a:pt x="3807" y="230"/>
                  </a:lnTo>
                  <a:lnTo>
                    <a:pt x="3811" y="228"/>
                  </a:lnTo>
                  <a:lnTo>
                    <a:pt x="3815" y="227"/>
                  </a:lnTo>
                  <a:lnTo>
                    <a:pt x="3819" y="227"/>
                  </a:lnTo>
                  <a:lnTo>
                    <a:pt x="3821" y="227"/>
                  </a:lnTo>
                  <a:lnTo>
                    <a:pt x="3821" y="225"/>
                  </a:lnTo>
                  <a:lnTo>
                    <a:pt x="3818" y="224"/>
                  </a:lnTo>
                  <a:lnTo>
                    <a:pt x="3816" y="222"/>
                  </a:lnTo>
                  <a:lnTo>
                    <a:pt x="3816" y="221"/>
                  </a:lnTo>
                  <a:lnTo>
                    <a:pt x="3818" y="221"/>
                  </a:lnTo>
                  <a:lnTo>
                    <a:pt x="3819" y="221"/>
                  </a:lnTo>
                  <a:lnTo>
                    <a:pt x="3819" y="219"/>
                  </a:lnTo>
                  <a:lnTo>
                    <a:pt x="3819" y="219"/>
                  </a:lnTo>
                  <a:lnTo>
                    <a:pt x="3821" y="217"/>
                  </a:lnTo>
                  <a:lnTo>
                    <a:pt x="3823" y="217"/>
                  </a:lnTo>
                  <a:lnTo>
                    <a:pt x="3826" y="217"/>
                  </a:lnTo>
                  <a:lnTo>
                    <a:pt x="3827" y="221"/>
                  </a:lnTo>
                  <a:lnTo>
                    <a:pt x="3830" y="224"/>
                  </a:lnTo>
                  <a:lnTo>
                    <a:pt x="3837" y="225"/>
                  </a:lnTo>
                  <a:lnTo>
                    <a:pt x="3837" y="227"/>
                  </a:lnTo>
                  <a:lnTo>
                    <a:pt x="3837" y="227"/>
                  </a:lnTo>
                  <a:lnTo>
                    <a:pt x="3832" y="227"/>
                  </a:lnTo>
                  <a:lnTo>
                    <a:pt x="3826" y="228"/>
                  </a:lnTo>
                  <a:lnTo>
                    <a:pt x="3818" y="232"/>
                  </a:lnTo>
                  <a:lnTo>
                    <a:pt x="3816" y="232"/>
                  </a:lnTo>
                  <a:lnTo>
                    <a:pt x="3816" y="232"/>
                  </a:lnTo>
                  <a:lnTo>
                    <a:pt x="3815" y="232"/>
                  </a:lnTo>
                  <a:lnTo>
                    <a:pt x="3811" y="233"/>
                  </a:lnTo>
                  <a:lnTo>
                    <a:pt x="3807" y="233"/>
                  </a:lnTo>
                  <a:lnTo>
                    <a:pt x="3802" y="235"/>
                  </a:lnTo>
                  <a:lnTo>
                    <a:pt x="3796" y="235"/>
                  </a:lnTo>
                  <a:lnTo>
                    <a:pt x="3789" y="235"/>
                  </a:lnTo>
                  <a:lnTo>
                    <a:pt x="3789" y="238"/>
                  </a:lnTo>
                  <a:lnTo>
                    <a:pt x="3791" y="241"/>
                  </a:lnTo>
                  <a:lnTo>
                    <a:pt x="3793" y="243"/>
                  </a:lnTo>
                  <a:lnTo>
                    <a:pt x="3791" y="243"/>
                  </a:lnTo>
                  <a:lnTo>
                    <a:pt x="3789" y="243"/>
                  </a:lnTo>
                  <a:lnTo>
                    <a:pt x="3789" y="243"/>
                  </a:lnTo>
                  <a:lnTo>
                    <a:pt x="3786" y="243"/>
                  </a:lnTo>
                  <a:lnTo>
                    <a:pt x="3785" y="241"/>
                  </a:lnTo>
                  <a:lnTo>
                    <a:pt x="3782" y="239"/>
                  </a:lnTo>
                  <a:lnTo>
                    <a:pt x="3780" y="238"/>
                  </a:lnTo>
                  <a:lnTo>
                    <a:pt x="3780" y="236"/>
                  </a:lnTo>
                  <a:lnTo>
                    <a:pt x="3780" y="236"/>
                  </a:lnTo>
                  <a:lnTo>
                    <a:pt x="3778" y="235"/>
                  </a:lnTo>
                  <a:lnTo>
                    <a:pt x="3775" y="236"/>
                  </a:lnTo>
                  <a:lnTo>
                    <a:pt x="3772" y="236"/>
                  </a:lnTo>
                  <a:lnTo>
                    <a:pt x="3774" y="238"/>
                  </a:lnTo>
                  <a:lnTo>
                    <a:pt x="3775" y="238"/>
                  </a:lnTo>
                  <a:lnTo>
                    <a:pt x="3777" y="238"/>
                  </a:lnTo>
                  <a:lnTo>
                    <a:pt x="3777" y="239"/>
                  </a:lnTo>
                  <a:lnTo>
                    <a:pt x="3777" y="243"/>
                  </a:lnTo>
                  <a:lnTo>
                    <a:pt x="3778" y="246"/>
                  </a:lnTo>
                  <a:lnTo>
                    <a:pt x="3782" y="249"/>
                  </a:lnTo>
                  <a:lnTo>
                    <a:pt x="3783" y="251"/>
                  </a:lnTo>
                  <a:lnTo>
                    <a:pt x="3783" y="254"/>
                  </a:lnTo>
                  <a:lnTo>
                    <a:pt x="3783" y="254"/>
                  </a:lnTo>
                  <a:lnTo>
                    <a:pt x="3782" y="254"/>
                  </a:lnTo>
                  <a:lnTo>
                    <a:pt x="3780" y="254"/>
                  </a:lnTo>
                  <a:lnTo>
                    <a:pt x="3777" y="254"/>
                  </a:lnTo>
                  <a:lnTo>
                    <a:pt x="3775" y="254"/>
                  </a:lnTo>
                  <a:lnTo>
                    <a:pt x="3774" y="252"/>
                  </a:lnTo>
                  <a:lnTo>
                    <a:pt x="3775" y="251"/>
                  </a:lnTo>
                  <a:lnTo>
                    <a:pt x="3777" y="249"/>
                  </a:lnTo>
                  <a:lnTo>
                    <a:pt x="3775" y="247"/>
                  </a:lnTo>
                  <a:lnTo>
                    <a:pt x="3774" y="244"/>
                  </a:lnTo>
                  <a:lnTo>
                    <a:pt x="3774" y="243"/>
                  </a:lnTo>
                  <a:lnTo>
                    <a:pt x="3772" y="241"/>
                  </a:lnTo>
                  <a:lnTo>
                    <a:pt x="3769" y="241"/>
                  </a:lnTo>
                  <a:lnTo>
                    <a:pt x="3767" y="241"/>
                  </a:lnTo>
                  <a:lnTo>
                    <a:pt x="3766" y="239"/>
                  </a:lnTo>
                  <a:lnTo>
                    <a:pt x="3764" y="239"/>
                  </a:lnTo>
                  <a:lnTo>
                    <a:pt x="3761" y="239"/>
                  </a:lnTo>
                  <a:lnTo>
                    <a:pt x="3759" y="239"/>
                  </a:lnTo>
                  <a:lnTo>
                    <a:pt x="3756" y="239"/>
                  </a:lnTo>
                  <a:lnTo>
                    <a:pt x="3755" y="239"/>
                  </a:lnTo>
                  <a:lnTo>
                    <a:pt x="3753" y="238"/>
                  </a:lnTo>
                  <a:lnTo>
                    <a:pt x="3755" y="238"/>
                  </a:lnTo>
                  <a:lnTo>
                    <a:pt x="3758" y="238"/>
                  </a:lnTo>
                  <a:lnTo>
                    <a:pt x="3759" y="238"/>
                  </a:lnTo>
                  <a:lnTo>
                    <a:pt x="3763" y="236"/>
                  </a:lnTo>
                  <a:lnTo>
                    <a:pt x="3764" y="236"/>
                  </a:lnTo>
                  <a:lnTo>
                    <a:pt x="3766" y="235"/>
                  </a:lnTo>
                  <a:lnTo>
                    <a:pt x="3767" y="233"/>
                  </a:lnTo>
                  <a:lnTo>
                    <a:pt x="3767" y="232"/>
                  </a:lnTo>
                  <a:lnTo>
                    <a:pt x="3767" y="228"/>
                  </a:lnTo>
                  <a:lnTo>
                    <a:pt x="3764" y="227"/>
                  </a:lnTo>
                  <a:lnTo>
                    <a:pt x="3761" y="225"/>
                  </a:lnTo>
                  <a:lnTo>
                    <a:pt x="3763" y="224"/>
                  </a:lnTo>
                  <a:lnTo>
                    <a:pt x="3764" y="222"/>
                  </a:lnTo>
                  <a:lnTo>
                    <a:pt x="3766" y="222"/>
                  </a:lnTo>
                  <a:lnTo>
                    <a:pt x="3767" y="221"/>
                  </a:lnTo>
                  <a:lnTo>
                    <a:pt x="3764" y="219"/>
                  </a:lnTo>
                  <a:lnTo>
                    <a:pt x="3761" y="217"/>
                  </a:lnTo>
                  <a:lnTo>
                    <a:pt x="3761" y="217"/>
                  </a:lnTo>
                  <a:lnTo>
                    <a:pt x="3761" y="216"/>
                  </a:lnTo>
                  <a:lnTo>
                    <a:pt x="3763" y="216"/>
                  </a:lnTo>
                  <a:close/>
                  <a:moveTo>
                    <a:pt x="1319" y="0"/>
                  </a:moveTo>
                  <a:lnTo>
                    <a:pt x="1311" y="2"/>
                  </a:lnTo>
                  <a:lnTo>
                    <a:pt x="1303" y="3"/>
                  </a:lnTo>
                  <a:lnTo>
                    <a:pt x="1271" y="8"/>
                  </a:lnTo>
                  <a:lnTo>
                    <a:pt x="1263" y="9"/>
                  </a:lnTo>
                  <a:lnTo>
                    <a:pt x="1263" y="9"/>
                  </a:lnTo>
                  <a:lnTo>
                    <a:pt x="1262" y="9"/>
                  </a:lnTo>
                  <a:lnTo>
                    <a:pt x="1265" y="8"/>
                  </a:lnTo>
                  <a:lnTo>
                    <a:pt x="1270" y="8"/>
                  </a:lnTo>
                  <a:lnTo>
                    <a:pt x="1309" y="0"/>
                  </a:lnTo>
                  <a:lnTo>
                    <a:pt x="1314" y="0"/>
                  </a:lnTo>
                  <a:lnTo>
                    <a:pt x="1319" y="0"/>
                  </a:lnTo>
                  <a:close/>
                </a:path>
              </a:pathLst>
            </a:custGeom>
            <a:grpFill/>
            <a:ln w="0">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endParaRPr lang="en-IN"/>
            </a:p>
          </p:txBody>
        </p:sp>
      </p:grpSp>
    </p:spTree>
    <p:extLst>
      <p:ext uri="{BB962C8B-B14F-4D97-AF65-F5344CB8AC3E}">
        <p14:creationId xmlns:p14="http://schemas.microsoft.com/office/powerpoint/2010/main" val="27006825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Red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F2335-70DE-3649-8BEB-EEF0B04988F9}"/>
              </a:ext>
            </a:extLst>
          </p:cNvPr>
          <p:cNvSpPr>
            <a:spLocks noGrp="1"/>
          </p:cNvSpPr>
          <p:nvPr>
            <p:ph type="ctrTitle"/>
          </p:nvPr>
        </p:nvSpPr>
        <p:spPr>
          <a:xfrm>
            <a:off x="4038598" y="1140275"/>
            <a:ext cx="6629401" cy="2369687"/>
          </a:xfrm>
        </p:spPr>
        <p:txBody>
          <a:bodyPr anchor="b"/>
          <a:lstStyle>
            <a:lvl1pPr algn="l">
              <a:defRPr sz="4200" b="1" i="0">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7034E4C-D6B7-4D49-8644-D7E0DDCC25AE}"/>
              </a:ext>
            </a:extLst>
          </p:cNvPr>
          <p:cNvSpPr>
            <a:spLocks noGrp="1"/>
          </p:cNvSpPr>
          <p:nvPr>
            <p:ph type="subTitle" idx="1"/>
          </p:nvPr>
        </p:nvSpPr>
        <p:spPr>
          <a:xfrm>
            <a:off x="4038600" y="3676942"/>
            <a:ext cx="6629400" cy="1580857"/>
          </a:xfrm>
        </p:spPr>
        <p:txBody>
          <a:bodyPr/>
          <a:lstStyle>
            <a:lvl1pPr marL="0" indent="0" algn="l">
              <a:buNone/>
              <a:defRPr sz="2000" b="0" i="0">
                <a:solidFill>
                  <a:srgbClr val="FF0000"/>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AA8B35B-216D-F646-AF73-951D243835F8}"/>
              </a:ext>
            </a:extLst>
          </p:cNvPr>
          <p:cNvSpPr>
            <a:spLocks noGrp="1"/>
          </p:cNvSpPr>
          <p:nvPr>
            <p:ph type="dt" sz="half" idx="10"/>
          </p:nvPr>
        </p:nvSpPr>
        <p:spPr/>
        <p:txBody>
          <a:bodyPr/>
          <a:lstStyle/>
          <a:p>
            <a:fld id="{7EED3E04-CCDF-764F-B3A4-43A275B6F9F9}" type="datetimeFigureOut">
              <a:rPr lang="en-US" smtClean="0"/>
              <a:t>9/15/2026</a:t>
            </a:fld>
            <a:endParaRPr lang="en-US"/>
          </a:p>
        </p:txBody>
      </p:sp>
      <p:sp>
        <p:nvSpPr>
          <p:cNvPr id="20" name="Freeform 19">
            <a:extLst>
              <a:ext uri="{FF2B5EF4-FFF2-40B4-BE49-F238E27FC236}">
                <a16:creationId xmlns:a16="http://schemas.microsoft.com/office/drawing/2014/main" id="{82D20338-F160-5B41-B5EF-851A3B8955C8}"/>
              </a:ext>
            </a:extLst>
          </p:cNvPr>
          <p:cNvSpPr/>
          <p:nvPr/>
        </p:nvSpPr>
        <p:spPr>
          <a:xfrm>
            <a:off x="-19901" y="1"/>
            <a:ext cx="1794127" cy="6870692"/>
          </a:xfrm>
          <a:custGeom>
            <a:avLst/>
            <a:gdLst>
              <a:gd name="connsiteX0" fmla="*/ 0 w 1845147"/>
              <a:gd name="connsiteY0" fmla="*/ 0 h 6857537"/>
              <a:gd name="connsiteX1" fmla="*/ 19899 w 1845147"/>
              <a:gd name="connsiteY1" fmla="*/ 0 h 6857537"/>
              <a:gd name="connsiteX2" fmla="*/ 946644 w 1845147"/>
              <a:gd name="connsiteY2" fmla="*/ 0 h 6857537"/>
              <a:gd name="connsiteX3" fmla="*/ 1043991 w 1845147"/>
              <a:gd name="connsiteY3" fmla="*/ 0 h 6857537"/>
              <a:gd name="connsiteX4" fmla="*/ 1845147 w 1845147"/>
              <a:gd name="connsiteY4" fmla="*/ 6857537 h 6857537"/>
              <a:gd name="connsiteX5" fmla="*/ 946644 w 1845147"/>
              <a:gd name="connsiteY5" fmla="*/ 6857537 h 6857537"/>
              <a:gd name="connsiteX6" fmla="*/ 821055 w 1845147"/>
              <a:gd name="connsiteY6" fmla="*/ 6857537 h 6857537"/>
              <a:gd name="connsiteX7" fmla="*/ 0 w 1845147"/>
              <a:gd name="connsiteY7" fmla="*/ 6857537 h 6857537"/>
              <a:gd name="connsiteX0" fmla="*/ 0 w 1812196"/>
              <a:gd name="connsiteY0" fmla="*/ 0 h 6857537"/>
              <a:gd name="connsiteX1" fmla="*/ 19899 w 1812196"/>
              <a:gd name="connsiteY1" fmla="*/ 0 h 6857537"/>
              <a:gd name="connsiteX2" fmla="*/ 946644 w 1812196"/>
              <a:gd name="connsiteY2" fmla="*/ 0 h 6857537"/>
              <a:gd name="connsiteX3" fmla="*/ 1043991 w 1812196"/>
              <a:gd name="connsiteY3" fmla="*/ 0 h 6857537"/>
              <a:gd name="connsiteX4" fmla="*/ 1812196 w 1812196"/>
              <a:gd name="connsiteY4" fmla="*/ 6849299 h 6857537"/>
              <a:gd name="connsiteX5" fmla="*/ 946644 w 1812196"/>
              <a:gd name="connsiteY5" fmla="*/ 6857537 h 6857537"/>
              <a:gd name="connsiteX6" fmla="*/ 821055 w 1812196"/>
              <a:gd name="connsiteY6" fmla="*/ 6857537 h 6857537"/>
              <a:gd name="connsiteX7" fmla="*/ 0 w 1812196"/>
              <a:gd name="connsiteY7" fmla="*/ 6857537 h 6857537"/>
              <a:gd name="connsiteX8" fmla="*/ 0 w 1812196"/>
              <a:gd name="connsiteY8" fmla="*/ 0 h 6857537"/>
              <a:gd name="connsiteX0" fmla="*/ 0 w 1803959"/>
              <a:gd name="connsiteY0" fmla="*/ 0 h 6865775"/>
              <a:gd name="connsiteX1" fmla="*/ 19899 w 1803959"/>
              <a:gd name="connsiteY1" fmla="*/ 0 h 6865775"/>
              <a:gd name="connsiteX2" fmla="*/ 946644 w 1803959"/>
              <a:gd name="connsiteY2" fmla="*/ 0 h 6865775"/>
              <a:gd name="connsiteX3" fmla="*/ 1043991 w 1803959"/>
              <a:gd name="connsiteY3" fmla="*/ 0 h 6865775"/>
              <a:gd name="connsiteX4" fmla="*/ 1803959 w 1803959"/>
              <a:gd name="connsiteY4" fmla="*/ 6865775 h 6865775"/>
              <a:gd name="connsiteX5" fmla="*/ 946644 w 1803959"/>
              <a:gd name="connsiteY5" fmla="*/ 6857537 h 6865775"/>
              <a:gd name="connsiteX6" fmla="*/ 821055 w 1803959"/>
              <a:gd name="connsiteY6" fmla="*/ 6857537 h 6865775"/>
              <a:gd name="connsiteX7" fmla="*/ 0 w 1803959"/>
              <a:gd name="connsiteY7" fmla="*/ 6857537 h 6865775"/>
              <a:gd name="connsiteX8" fmla="*/ 0 w 1803959"/>
              <a:gd name="connsiteY8" fmla="*/ 0 h 6865775"/>
              <a:gd name="connsiteX0" fmla="*/ 0 w 1803959"/>
              <a:gd name="connsiteY0" fmla="*/ 0 h 6865775"/>
              <a:gd name="connsiteX1" fmla="*/ 19899 w 1803959"/>
              <a:gd name="connsiteY1" fmla="*/ 0 h 6865775"/>
              <a:gd name="connsiteX2" fmla="*/ 1043991 w 1803959"/>
              <a:gd name="connsiteY2" fmla="*/ 0 h 6865775"/>
              <a:gd name="connsiteX3" fmla="*/ 1803959 w 1803959"/>
              <a:gd name="connsiteY3" fmla="*/ 6865775 h 6865775"/>
              <a:gd name="connsiteX4" fmla="*/ 946644 w 1803959"/>
              <a:gd name="connsiteY4" fmla="*/ 6857537 h 6865775"/>
              <a:gd name="connsiteX5" fmla="*/ 821055 w 1803959"/>
              <a:gd name="connsiteY5" fmla="*/ 6857537 h 6865775"/>
              <a:gd name="connsiteX6" fmla="*/ 0 w 1803959"/>
              <a:gd name="connsiteY6" fmla="*/ 6857537 h 6865775"/>
              <a:gd name="connsiteX7" fmla="*/ 0 w 1803959"/>
              <a:gd name="connsiteY7" fmla="*/ 0 h 6865775"/>
              <a:gd name="connsiteX0" fmla="*/ 0 w 1803959"/>
              <a:gd name="connsiteY0" fmla="*/ 0 h 6865775"/>
              <a:gd name="connsiteX1" fmla="*/ 1043991 w 1803959"/>
              <a:gd name="connsiteY1" fmla="*/ 0 h 6865775"/>
              <a:gd name="connsiteX2" fmla="*/ 1803959 w 1803959"/>
              <a:gd name="connsiteY2" fmla="*/ 6865775 h 6865775"/>
              <a:gd name="connsiteX3" fmla="*/ 946644 w 1803959"/>
              <a:gd name="connsiteY3" fmla="*/ 6857537 h 6865775"/>
              <a:gd name="connsiteX4" fmla="*/ 821055 w 1803959"/>
              <a:gd name="connsiteY4" fmla="*/ 6857537 h 6865775"/>
              <a:gd name="connsiteX5" fmla="*/ 0 w 1803959"/>
              <a:gd name="connsiteY5" fmla="*/ 6857537 h 6865775"/>
              <a:gd name="connsiteX6" fmla="*/ 0 w 1803959"/>
              <a:gd name="connsiteY6" fmla="*/ 0 h 6865775"/>
              <a:gd name="connsiteX0" fmla="*/ 0 w 1803959"/>
              <a:gd name="connsiteY0" fmla="*/ 0 h 6865775"/>
              <a:gd name="connsiteX1" fmla="*/ 1043991 w 1803959"/>
              <a:gd name="connsiteY1" fmla="*/ 0 h 6865775"/>
              <a:gd name="connsiteX2" fmla="*/ 1803959 w 1803959"/>
              <a:gd name="connsiteY2" fmla="*/ 6865775 h 6865775"/>
              <a:gd name="connsiteX3" fmla="*/ 821055 w 1803959"/>
              <a:gd name="connsiteY3" fmla="*/ 6857537 h 6865775"/>
              <a:gd name="connsiteX4" fmla="*/ 0 w 1803959"/>
              <a:gd name="connsiteY4" fmla="*/ 6857537 h 6865775"/>
              <a:gd name="connsiteX5" fmla="*/ 0 w 1803959"/>
              <a:gd name="connsiteY5" fmla="*/ 0 h 6865775"/>
              <a:gd name="connsiteX0" fmla="*/ 0 w 1803959"/>
              <a:gd name="connsiteY0" fmla="*/ 0 h 6865775"/>
              <a:gd name="connsiteX1" fmla="*/ 1043991 w 1803959"/>
              <a:gd name="connsiteY1" fmla="*/ 0 h 6865775"/>
              <a:gd name="connsiteX2" fmla="*/ 1803959 w 1803959"/>
              <a:gd name="connsiteY2" fmla="*/ 6865775 h 6865775"/>
              <a:gd name="connsiteX3" fmla="*/ 0 w 1803959"/>
              <a:gd name="connsiteY3" fmla="*/ 6857537 h 6865775"/>
              <a:gd name="connsiteX4" fmla="*/ 0 w 1803959"/>
              <a:gd name="connsiteY4" fmla="*/ 0 h 6865775"/>
              <a:gd name="connsiteX0" fmla="*/ 0 w 1794127"/>
              <a:gd name="connsiteY0" fmla="*/ 0 h 6870692"/>
              <a:gd name="connsiteX1" fmla="*/ 1043991 w 1794127"/>
              <a:gd name="connsiteY1" fmla="*/ 0 h 6870692"/>
              <a:gd name="connsiteX2" fmla="*/ 1794127 w 1794127"/>
              <a:gd name="connsiteY2" fmla="*/ 6870692 h 6870692"/>
              <a:gd name="connsiteX3" fmla="*/ 0 w 1794127"/>
              <a:gd name="connsiteY3" fmla="*/ 6857537 h 6870692"/>
              <a:gd name="connsiteX4" fmla="*/ 0 w 1794127"/>
              <a:gd name="connsiteY4" fmla="*/ 0 h 6870692"/>
              <a:gd name="connsiteX0" fmla="*/ 0 w 1803959"/>
              <a:gd name="connsiteY0" fmla="*/ 0 h 6870692"/>
              <a:gd name="connsiteX1" fmla="*/ 1043991 w 1803959"/>
              <a:gd name="connsiteY1" fmla="*/ 0 h 6870692"/>
              <a:gd name="connsiteX2" fmla="*/ 1803959 w 1803959"/>
              <a:gd name="connsiteY2" fmla="*/ 6870692 h 6870692"/>
              <a:gd name="connsiteX3" fmla="*/ 0 w 1803959"/>
              <a:gd name="connsiteY3" fmla="*/ 6857537 h 6870692"/>
              <a:gd name="connsiteX4" fmla="*/ 0 w 1803959"/>
              <a:gd name="connsiteY4" fmla="*/ 0 h 6870692"/>
              <a:gd name="connsiteX0" fmla="*/ 0 w 1794127"/>
              <a:gd name="connsiteY0" fmla="*/ 0 h 6870692"/>
              <a:gd name="connsiteX1" fmla="*/ 1043991 w 1794127"/>
              <a:gd name="connsiteY1" fmla="*/ 0 h 6870692"/>
              <a:gd name="connsiteX2" fmla="*/ 1794127 w 1794127"/>
              <a:gd name="connsiteY2" fmla="*/ 6870692 h 6870692"/>
              <a:gd name="connsiteX3" fmla="*/ 0 w 1794127"/>
              <a:gd name="connsiteY3" fmla="*/ 6857537 h 6870692"/>
              <a:gd name="connsiteX4" fmla="*/ 0 w 1794127"/>
              <a:gd name="connsiteY4" fmla="*/ 0 h 6870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4127" h="6870692">
                <a:moveTo>
                  <a:pt x="0" y="0"/>
                </a:moveTo>
                <a:lnTo>
                  <a:pt x="1043991" y="0"/>
                </a:lnTo>
                <a:lnTo>
                  <a:pt x="1794127" y="6870692"/>
                </a:lnTo>
                <a:lnTo>
                  <a:pt x="0" y="6857537"/>
                </a:lnTo>
                <a:lnTo>
                  <a:pt x="0" y="0"/>
                </a:lnTo>
                <a:close/>
              </a:path>
            </a:pathLst>
          </a:custGeom>
          <a:solidFill>
            <a:srgbClr val="B9B1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Parallelogram 12">
            <a:extLst>
              <a:ext uri="{FF2B5EF4-FFF2-40B4-BE49-F238E27FC236}">
                <a16:creationId xmlns:a16="http://schemas.microsoft.com/office/drawing/2014/main" id="{63266CC1-8615-3344-97E6-75F3801BD417}"/>
              </a:ext>
            </a:extLst>
          </p:cNvPr>
          <p:cNvSpPr/>
          <p:nvPr/>
        </p:nvSpPr>
        <p:spPr>
          <a:xfrm flipH="1">
            <a:off x="1429539" y="2460349"/>
            <a:ext cx="2355824" cy="4405139"/>
          </a:xfrm>
          <a:prstGeom prst="parallelogram">
            <a:avLst>
              <a:gd name="adj" fmla="val 2046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0A24A070-9A86-F24E-A71B-0C5C961CDF81}"/>
              </a:ext>
            </a:extLst>
          </p:cNvPr>
          <p:cNvSpPr/>
          <p:nvPr/>
        </p:nvSpPr>
        <p:spPr>
          <a:xfrm>
            <a:off x="1153292" y="-1"/>
            <a:ext cx="2129673" cy="2339095"/>
          </a:xfrm>
          <a:custGeom>
            <a:avLst/>
            <a:gdLst>
              <a:gd name="connsiteX0" fmla="*/ 0 w 2129673"/>
              <a:gd name="connsiteY0" fmla="*/ 0 h 2339095"/>
              <a:gd name="connsiteX1" fmla="*/ 1873634 w 2129673"/>
              <a:gd name="connsiteY1" fmla="*/ 0 h 2339095"/>
              <a:gd name="connsiteX2" fmla="*/ 2129673 w 2129673"/>
              <a:gd name="connsiteY2" fmla="*/ 2339095 h 2339095"/>
              <a:gd name="connsiteX3" fmla="*/ 256039 w 2129673"/>
              <a:gd name="connsiteY3" fmla="*/ 2339095 h 2339095"/>
              <a:gd name="connsiteX4" fmla="*/ 0 w 2129673"/>
              <a:gd name="connsiteY4" fmla="*/ 0 h 2339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673" h="2339095">
                <a:moveTo>
                  <a:pt x="0" y="0"/>
                </a:moveTo>
                <a:lnTo>
                  <a:pt x="1873634" y="0"/>
                </a:lnTo>
                <a:lnTo>
                  <a:pt x="2129673" y="2339095"/>
                </a:lnTo>
                <a:lnTo>
                  <a:pt x="256039" y="2339095"/>
                </a:lnTo>
                <a:lnTo>
                  <a:pt x="0" y="0"/>
                </a:lnTo>
                <a:close/>
              </a:path>
            </a:pathLst>
          </a:custGeom>
          <a:solidFill>
            <a:srgbClr val="EAE9E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ext Placeholder 8">
            <a:extLst>
              <a:ext uri="{FF2B5EF4-FFF2-40B4-BE49-F238E27FC236}">
                <a16:creationId xmlns:a16="http://schemas.microsoft.com/office/drawing/2014/main" id="{297C4DCE-0826-F1E6-3B05-3073C62AE9E3}"/>
              </a:ext>
            </a:extLst>
          </p:cNvPr>
          <p:cNvSpPr>
            <a:spLocks noGrp="1"/>
          </p:cNvSpPr>
          <p:nvPr>
            <p:ph type="body" sz="quarter" idx="11" hasCustomPrompt="1"/>
          </p:nvPr>
        </p:nvSpPr>
        <p:spPr>
          <a:xfrm>
            <a:off x="4038600" y="5596969"/>
            <a:ext cx="6629399" cy="351249"/>
          </a:xfrm>
        </p:spPr>
        <p:txBody>
          <a:bodyPr>
            <a:normAutofit/>
          </a:bodyPr>
          <a:lstStyle>
            <a:lvl1pPr marL="0" indent="0">
              <a:buFontTx/>
              <a:buNone/>
              <a:defRPr sz="1800" b="1"/>
            </a:lvl1pPr>
          </a:lstStyle>
          <a:p>
            <a:pPr lvl="0"/>
            <a:r>
              <a:rPr lang="en-US"/>
              <a:t>Name</a:t>
            </a:r>
          </a:p>
        </p:txBody>
      </p:sp>
      <p:sp>
        <p:nvSpPr>
          <p:cNvPr id="7" name="Text Placeholder 8">
            <a:extLst>
              <a:ext uri="{FF2B5EF4-FFF2-40B4-BE49-F238E27FC236}">
                <a16:creationId xmlns:a16="http://schemas.microsoft.com/office/drawing/2014/main" id="{CD2E77CC-2C82-7E12-5620-BC923C1867B5}"/>
              </a:ext>
            </a:extLst>
          </p:cNvPr>
          <p:cNvSpPr>
            <a:spLocks noGrp="1"/>
          </p:cNvSpPr>
          <p:nvPr>
            <p:ph type="body" sz="quarter" idx="12" hasCustomPrompt="1"/>
          </p:nvPr>
        </p:nvSpPr>
        <p:spPr>
          <a:xfrm>
            <a:off x="4038598" y="6000872"/>
            <a:ext cx="6629402" cy="351249"/>
          </a:xfrm>
        </p:spPr>
        <p:txBody>
          <a:bodyPr>
            <a:normAutofit/>
          </a:bodyPr>
          <a:lstStyle>
            <a:lvl1pPr marL="0" indent="0">
              <a:buFontTx/>
              <a:buNone/>
              <a:defRPr sz="1200" b="0"/>
            </a:lvl1pPr>
          </a:lstStyle>
          <a:p>
            <a:pPr lvl="0"/>
            <a:r>
              <a:rPr lang="en-US"/>
              <a:t>Date</a:t>
            </a:r>
          </a:p>
        </p:txBody>
      </p:sp>
      <p:pic>
        <p:nvPicPr>
          <p:cNvPr id="5" name="Picture 4">
            <a:extLst>
              <a:ext uri="{FF2B5EF4-FFF2-40B4-BE49-F238E27FC236}">
                <a16:creationId xmlns:a16="http://schemas.microsoft.com/office/drawing/2014/main" id="{594C89CB-4C98-A2D9-7D91-ECFCF586DD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2578516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d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F2335-70DE-3649-8BEB-EEF0B04988F9}"/>
              </a:ext>
            </a:extLst>
          </p:cNvPr>
          <p:cNvSpPr>
            <a:spLocks noGrp="1"/>
          </p:cNvSpPr>
          <p:nvPr>
            <p:ph type="ctrTitle"/>
          </p:nvPr>
        </p:nvSpPr>
        <p:spPr>
          <a:xfrm>
            <a:off x="4038598" y="1140275"/>
            <a:ext cx="6629401" cy="2369687"/>
          </a:xfrm>
        </p:spPr>
        <p:txBody>
          <a:bodyPr anchor="b"/>
          <a:lstStyle>
            <a:lvl1pPr algn="l">
              <a:defRPr sz="4200" b="1" i="0">
                <a:solidFill>
                  <a:schemeClr val="tx1"/>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7034E4C-D6B7-4D49-8644-D7E0DDCC25AE}"/>
              </a:ext>
            </a:extLst>
          </p:cNvPr>
          <p:cNvSpPr>
            <a:spLocks noGrp="1"/>
          </p:cNvSpPr>
          <p:nvPr>
            <p:ph type="subTitle" idx="1"/>
          </p:nvPr>
        </p:nvSpPr>
        <p:spPr>
          <a:xfrm>
            <a:off x="4038600" y="3676942"/>
            <a:ext cx="6629400" cy="1580857"/>
          </a:xfrm>
        </p:spPr>
        <p:txBody>
          <a:bodyPr/>
          <a:lstStyle>
            <a:lvl1pPr marL="0" indent="0" algn="l">
              <a:buNone/>
              <a:defRPr sz="2000" b="0" i="0">
                <a:solidFill>
                  <a:srgbClr val="FF0000"/>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AA8B35B-216D-F646-AF73-951D243835F8}"/>
              </a:ext>
            </a:extLst>
          </p:cNvPr>
          <p:cNvSpPr>
            <a:spLocks noGrp="1"/>
          </p:cNvSpPr>
          <p:nvPr>
            <p:ph type="dt" sz="half" idx="10"/>
          </p:nvPr>
        </p:nvSpPr>
        <p:spPr/>
        <p:txBody>
          <a:bodyPr/>
          <a:lstStyle/>
          <a:p>
            <a:fld id="{7EED3E04-CCDF-764F-B3A4-43A275B6F9F9}" type="datetimeFigureOut">
              <a:rPr lang="en-US" smtClean="0"/>
              <a:t>9/15/2026</a:t>
            </a:fld>
            <a:endParaRPr lang="en-US"/>
          </a:p>
        </p:txBody>
      </p:sp>
      <p:sp>
        <p:nvSpPr>
          <p:cNvPr id="20" name="Freeform 19">
            <a:extLst>
              <a:ext uri="{FF2B5EF4-FFF2-40B4-BE49-F238E27FC236}">
                <a16:creationId xmlns:a16="http://schemas.microsoft.com/office/drawing/2014/main" id="{82D20338-F160-5B41-B5EF-851A3B8955C8}"/>
              </a:ext>
            </a:extLst>
          </p:cNvPr>
          <p:cNvSpPr/>
          <p:nvPr/>
        </p:nvSpPr>
        <p:spPr>
          <a:xfrm>
            <a:off x="-19901" y="1"/>
            <a:ext cx="1794127" cy="6870692"/>
          </a:xfrm>
          <a:custGeom>
            <a:avLst/>
            <a:gdLst>
              <a:gd name="connsiteX0" fmla="*/ 0 w 1845147"/>
              <a:gd name="connsiteY0" fmla="*/ 0 h 6857537"/>
              <a:gd name="connsiteX1" fmla="*/ 19899 w 1845147"/>
              <a:gd name="connsiteY1" fmla="*/ 0 h 6857537"/>
              <a:gd name="connsiteX2" fmla="*/ 946644 w 1845147"/>
              <a:gd name="connsiteY2" fmla="*/ 0 h 6857537"/>
              <a:gd name="connsiteX3" fmla="*/ 1043991 w 1845147"/>
              <a:gd name="connsiteY3" fmla="*/ 0 h 6857537"/>
              <a:gd name="connsiteX4" fmla="*/ 1845147 w 1845147"/>
              <a:gd name="connsiteY4" fmla="*/ 6857537 h 6857537"/>
              <a:gd name="connsiteX5" fmla="*/ 946644 w 1845147"/>
              <a:gd name="connsiteY5" fmla="*/ 6857537 h 6857537"/>
              <a:gd name="connsiteX6" fmla="*/ 821055 w 1845147"/>
              <a:gd name="connsiteY6" fmla="*/ 6857537 h 6857537"/>
              <a:gd name="connsiteX7" fmla="*/ 0 w 1845147"/>
              <a:gd name="connsiteY7" fmla="*/ 6857537 h 6857537"/>
              <a:gd name="connsiteX0" fmla="*/ 0 w 1812196"/>
              <a:gd name="connsiteY0" fmla="*/ 0 h 6857537"/>
              <a:gd name="connsiteX1" fmla="*/ 19899 w 1812196"/>
              <a:gd name="connsiteY1" fmla="*/ 0 h 6857537"/>
              <a:gd name="connsiteX2" fmla="*/ 946644 w 1812196"/>
              <a:gd name="connsiteY2" fmla="*/ 0 h 6857537"/>
              <a:gd name="connsiteX3" fmla="*/ 1043991 w 1812196"/>
              <a:gd name="connsiteY3" fmla="*/ 0 h 6857537"/>
              <a:gd name="connsiteX4" fmla="*/ 1812196 w 1812196"/>
              <a:gd name="connsiteY4" fmla="*/ 6849299 h 6857537"/>
              <a:gd name="connsiteX5" fmla="*/ 946644 w 1812196"/>
              <a:gd name="connsiteY5" fmla="*/ 6857537 h 6857537"/>
              <a:gd name="connsiteX6" fmla="*/ 821055 w 1812196"/>
              <a:gd name="connsiteY6" fmla="*/ 6857537 h 6857537"/>
              <a:gd name="connsiteX7" fmla="*/ 0 w 1812196"/>
              <a:gd name="connsiteY7" fmla="*/ 6857537 h 6857537"/>
              <a:gd name="connsiteX8" fmla="*/ 0 w 1812196"/>
              <a:gd name="connsiteY8" fmla="*/ 0 h 6857537"/>
              <a:gd name="connsiteX0" fmla="*/ 0 w 1803959"/>
              <a:gd name="connsiteY0" fmla="*/ 0 h 6865775"/>
              <a:gd name="connsiteX1" fmla="*/ 19899 w 1803959"/>
              <a:gd name="connsiteY1" fmla="*/ 0 h 6865775"/>
              <a:gd name="connsiteX2" fmla="*/ 946644 w 1803959"/>
              <a:gd name="connsiteY2" fmla="*/ 0 h 6865775"/>
              <a:gd name="connsiteX3" fmla="*/ 1043991 w 1803959"/>
              <a:gd name="connsiteY3" fmla="*/ 0 h 6865775"/>
              <a:gd name="connsiteX4" fmla="*/ 1803959 w 1803959"/>
              <a:gd name="connsiteY4" fmla="*/ 6865775 h 6865775"/>
              <a:gd name="connsiteX5" fmla="*/ 946644 w 1803959"/>
              <a:gd name="connsiteY5" fmla="*/ 6857537 h 6865775"/>
              <a:gd name="connsiteX6" fmla="*/ 821055 w 1803959"/>
              <a:gd name="connsiteY6" fmla="*/ 6857537 h 6865775"/>
              <a:gd name="connsiteX7" fmla="*/ 0 w 1803959"/>
              <a:gd name="connsiteY7" fmla="*/ 6857537 h 6865775"/>
              <a:gd name="connsiteX8" fmla="*/ 0 w 1803959"/>
              <a:gd name="connsiteY8" fmla="*/ 0 h 6865775"/>
              <a:gd name="connsiteX0" fmla="*/ 0 w 1803959"/>
              <a:gd name="connsiteY0" fmla="*/ 0 h 6865775"/>
              <a:gd name="connsiteX1" fmla="*/ 19899 w 1803959"/>
              <a:gd name="connsiteY1" fmla="*/ 0 h 6865775"/>
              <a:gd name="connsiteX2" fmla="*/ 1043991 w 1803959"/>
              <a:gd name="connsiteY2" fmla="*/ 0 h 6865775"/>
              <a:gd name="connsiteX3" fmla="*/ 1803959 w 1803959"/>
              <a:gd name="connsiteY3" fmla="*/ 6865775 h 6865775"/>
              <a:gd name="connsiteX4" fmla="*/ 946644 w 1803959"/>
              <a:gd name="connsiteY4" fmla="*/ 6857537 h 6865775"/>
              <a:gd name="connsiteX5" fmla="*/ 821055 w 1803959"/>
              <a:gd name="connsiteY5" fmla="*/ 6857537 h 6865775"/>
              <a:gd name="connsiteX6" fmla="*/ 0 w 1803959"/>
              <a:gd name="connsiteY6" fmla="*/ 6857537 h 6865775"/>
              <a:gd name="connsiteX7" fmla="*/ 0 w 1803959"/>
              <a:gd name="connsiteY7" fmla="*/ 0 h 6865775"/>
              <a:gd name="connsiteX0" fmla="*/ 0 w 1803959"/>
              <a:gd name="connsiteY0" fmla="*/ 0 h 6865775"/>
              <a:gd name="connsiteX1" fmla="*/ 1043991 w 1803959"/>
              <a:gd name="connsiteY1" fmla="*/ 0 h 6865775"/>
              <a:gd name="connsiteX2" fmla="*/ 1803959 w 1803959"/>
              <a:gd name="connsiteY2" fmla="*/ 6865775 h 6865775"/>
              <a:gd name="connsiteX3" fmla="*/ 946644 w 1803959"/>
              <a:gd name="connsiteY3" fmla="*/ 6857537 h 6865775"/>
              <a:gd name="connsiteX4" fmla="*/ 821055 w 1803959"/>
              <a:gd name="connsiteY4" fmla="*/ 6857537 h 6865775"/>
              <a:gd name="connsiteX5" fmla="*/ 0 w 1803959"/>
              <a:gd name="connsiteY5" fmla="*/ 6857537 h 6865775"/>
              <a:gd name="connsiteX6" fmla="*/ 0 w 1803959"/>
              <a:gd name="connsiteY6" fmla="*/ 0 h 6865775"/>
              <a:gd name="connsiteX0" fmla="*/ 0 w 1803959"/>
              <a:gd name="connsiteY0" fmla="*/ 0 h 6865775"/>
              <a:gd name="connsiteX1" fmla="*/ 1043991 w 1803959"/>
              <a:gd name="connsiteY1" fmla="*/ 0 h 6865775"/>
              <a:gd name="connsiteX2" fmla="*/ 1803959 w 1803959"/>
              <a:gd name="connsiteY2" fmla="*/ 6865775 h 6865775"/>
              <a:gd name="connsiteX3" fmla="*/ 821055 w 1803959"/>
              <a:gd name="connsiteY3" fmla="*/ 6857537 h 6865775"/>
              <a:gd name="connsiteX4" fmla="*/ 0 w 1803959"/>
              <a:gd name="connsiteY4" fmla="*/ 6857537 h 6865775"/>
              <a:gd name="connsiteX5" fmla="*/ 0 w 1803959"/>
              <a:gd name="connsiteY5" fmla="*/ 0 h 6865775"/>
              <a:gd name="connsiteX0" fmla="*/ 0 w 1803959"/>
              <a:gd name="connsiteY0" fmla="*/ 0 h 6865775"/>
              <a:gd name="connsiteX1" fmla="*/ 1043991 w 1803959"/>
              <a:gd name="connsiteY1" fmla="*/ 0 h 6865775"/>
              <a:gd name="connsiteX2" fmla="*/ 1803959 w 1803959"/>
              <a:gd name="connsiteY2" fmla="*/ 6865775 h 6865775"/>
              <a:gd name="connsiteX3" fmla="*/ 0 w 1803959"/>
              <a:gd name="connsiteY3" fmla="*/ 6857537 h 6865775"/>
              <a:gd name="connsiteX4" fmla="*/ 0 w 1803959"/>
              <a:gd name="connsiteY4" fmla="*/ 0 h 6865775"/>
              <a:gd name="connsiteX0" fmla="*/ 0 w 1794127"/>
              <a:gd name="connsiteY0" fmla="*/ 0 h 6870692"/>
              <a:gd name="connsiteX1" fmla="*/ 1043991 w 1794127"/>
              <a:gd name="connsiteY1" fmla="*/ 0 h 6870692"/>
              <a:gd name="connsiteX2" fmla="*/ 1794127 w 1794127"/>
              <a:gd name="connsiteY2" fmla="*/ 6870692 h 6870692"/>
              <a:gd name="connsiteX3" fmla="*/ 0 w 1794127"/>
              <a:gd name="connsiteY3" fmla="*/ 6857537 h 6870692"/>
              <a:gd name="connsiteX4" fmla="*/ 0 w 1794127"/>
              <a:gd name="connsiteY4" fmla="*/ 0 h 6870692"/>
              <a:gd name="connsiteX0" fmla="*/ 0 w 1803959"/>
              <a:gd name="connsiteY0" fmla="*/ 0 h 6870692"/>
              <a:gd name="connsiteX1" fmla="*/ 1043991 w 1803959"/>
              <a:gd name="connsiteY1" fmla="*/ 0 h 6870692"/>
              <a:gd name="connsiteX2" fmla="*/ 1803959 w 1803959"/>
              <a:gd name="connsiteY2" fmla="*/ 6870692 h 6870692"/>
              <a:gd name="connsiteX3" fmla="*/ 0 w 1803959"/>
              <a:gd name="connsiteY3" fmla="*/ 6857537 h 6870692"/>
              <a:gd name="connsiteX4" fmla="*/ 0 w 1803959"/>
              <a:gd name="connsiteY4" fmla="*/ 0 h 6870692"/>
              <a:gd name="connsiteX0" fmla="*/ 0 w 1794127"/>
              <a:gd name="connsiteY0" fmla="*/ 0 h 6870692"/>
              <a:gd name="connsiteX1" fmla="*/ 1043991 w 1794127"/>
              <a:gd name="connsiteY1" fmla="*/ 0 h 6870692"/>
              <a:gd name="connsiteX2" fmla="*/ 1794127 w 1794127"/>
              <a:gd name="connsiteY2" fmla="*/ 6870692 h 6870692"/>
              <a:gd name="connsiteX3" fmla="*/ 0 w 1794127"/>
              <a:gd name="connsiteY3" fmla="*/ 6857537 h 6870692"/>
              <a:gd name="connsiteX4" fmla="*/ 0 w 1794127"/>
              <a:gd name="connsiteY4" fmla="*/ 0 h 6870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4127" h="6870692">
                <a:moveTo>
                  <a:pt x="0" y="0"/>
                </a:moveTo>
                <a:lnTo>
                  <a:pt x="1043991" y="0"/>
                </a:lnTo>
                <a:lnTo>
                  <a:pt x="1794127" y="6870692"/>
                </a:lnTo>
                <a:lnTo>
                  <a:pt x="0" y="6857537"/>
                </a:lnTo>
                <a:lnTo>
                  <a:pt x="0" y="0"/>
                </a:lnTo>
                <a:close/>
              </a:path>
            </a:pathLst>
          </a:custGeom>
          <a:solidFill>
            <a:srgbClr val="B9B1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Parallelogram 12">
            <a:extLst>
              <a:ext uri="{FF2B5EF4-FFF2-40B4-BE49-F238E27FC236}">
                <a16:creationId xmlns:a16="http://schemas.microsoft.com/office/drawing/2014/main" id="{63266CC1-8615-3344-97E6-75F3801BD417}"/>
              </a:ext>
            </a:extLst>
          </p:cNvPr>
          <p:cNvSpPr/>
          <p:nvPr/>
        </p:nvSpPr>
        <p:spPr>
          <a:xfrm flipH="1">
            <a:off x="1429539" y="2460349"/>
            <a:ext cx="2355824" cy="4405139"/>
          </a:xfrm>
          <a:prstGeom prst="parallelogram">
            <a:avLst>
              <a:gd name="adj" fmla="val 20468"/>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0A24A070-9A86-F24E-A71B-0C5C961CDF81}"/>
              </a:ext>
            </a:extLst>
          </p:cNvPr>
          <p:cNvSpPr/>
          <p:nvPr/>
        </p:nvSpPr>
        <p:spPr>
          <a:xfrm>
            <a:off x="1153292" y="-1"/>
            <a:ext cx="2129673" cy="2339095"/>
          </a:xfrm>
          <a:custGeom>
            <a:avLst/>
            <a:gdLst>
              <a:gd name="connsiteX0" fmla="*/ 0 w 2129673"/>
              <a:gd name="connsiteY0" fmla="*/ 0 h 2339095"/>
              <a:gd name="connsiteX1" fmla="*/ 1873634 w 2129673"/>
              <a:gd name="connsiteY1" fmla="*/ 0 h 2339095"/>
              <a:gd name="connsiteX2" fmla="*/ 2129673 w 2129673"/>
              <a:gd name="connsiteY2" fmla="*/ 2339095 h 2339095"/>
              <a:gd name="connsiteX3" fmla="*/ 256039 w 2129673"/>
              <a:gd name="connsiteY3" fmla="*/ 2339095 h 2339095"/>
              <a:gd name="connsiteX4" fmla="*/ 0 w 2129673"/>
              <a:gd name="connsiteY4" fmla="*/ 0 h 2339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673" h="2339095">
                <a:moveTo>
                  <a:pt x="0" y="0"/>
                </a:moveTo>
                <a:lnTo>
                  <a:pt x="1873634" y="0"/>
                </a:lnTo>
                <a:lnTo>
                  <a:pt x="2129673" y="2339095"/>
                </a:lnTo>
                <a:lnTo>
                  <a:pt x="256039" y="2339095"/>
                </a:lnTo>
                <a:lnTo>
                  <a:pt x="0" y="0"/>
                </a:lnTo>
                <a:close/>
              </a:path>
            </a:pathLst>
          </a:custGeom>
          <a:solidFill>
            <a:srgbClr val="EAE9E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Text Placeholder 8">
            <a:extLst>
              <a:ext uri="{FF2B5EF4-FFF2-40B4-BE49-F238E27FC236}">
                <a16:creationId xmlns:a16="http://schemas.microsoft.com/office/drawing/2014/main" id="{297C4DCE-0826-F1E6-3B05-3073C62AE9E3}"/>
              </a:ext>
            </a:extLst>
          </p:cNvPr>
          <p:cNvSpPr>
            <a:spLocks noGrp="1"/>
          </p:cNvSpPr>
          <p:nvPr>
            <p:ph type="body" sz="quarter" idx="11" hasCustomPrompt="1"/>
          </p:nvPr>
        </p:nvSpPr>
        <p:spPr>
          <a:xfrm>
            <a:off x="4038600" y="5596969"/>
            <a:ext cx="6629399" cy="351249"/>
          </a:xfrm>
        </p:spPr>
        <p:txBody>
          <a:bodyPr>
            <a:normAutofit/>
          </a:bodyPr>
          <a:lstStyle>
            <a:lvl1pPr marL="0" indent="0">
              <a:buFontTx/>
              <a:buNone/>
              <a:defRPr sz="1800" b="1"/>
            </a:lvl1pPr>
          </a:lstStyle>
          <a:p>
            <a:pPr lvl="0"/>
            <a:r>
              <a:rPr lang="en-US"/>
              <a:t>Name</a:t>
            </a:r>
          </a:p>
        </p:txBody>
      </p:sp>
      <p:sp>
        <p:nvSpPr>
          <p:cNvPr id="7" name="Text Placeholder 8">
            <a:extLst>
              <a:ext uri="{FF2B5EF4-FFF2-40B4-BE49-F238E27FC236}">
                <a16:creationId xmlns:a16="http://schemas.microsoft.com/office/drawing/2014/main" id="{CD2E77CC-2C82-7E12-5620-BC923C1867B5}"/>
              </a:ext>
            </a:extLst>
          </p:cNvPr>
          <p:cNvSpPr>
            <a:spLocks noGrp="1"/>
          </p:cNvSpPr>
          <p:nvPr>
            <p:ph type="body" sz="quarter" idx="12" hasCustomPrompt="1"/>
          </p:nvPr>
        </p:nvSpPr>
        <p:spPr>
          <a:xfrm>
            <a:off x="4038598" y="6000872"/>
            <a:ext cx="6629402" cy="351249"/>
          </a:xfrm>
        </p:spPr>
        <p:txBody>
          <a:bodyPr>
            <a:normAutofit/>
          </a:bodyPr>
          <a:lstStyle>
            <a:lvl1pPr marL="0" indent="0">
              <a:buFontTx/>
              <a:buNone/>
              <a:defRPr sz="1200" b="0"/>
            </a:lvl1pPr>
          </a:lstStyle>
          <a:p>
            <a:pPr lvl="0"/>
            <a:r>
              <a:rPr lang="en-US"/>
              <a:t>Date</a:t>
            </a:r>
          </a:p>
        </p:txBody>
      </p:sp>
      <p:pic>
        <p:nvPicPr>
          <p:cNvPr id="5" name="Picture 4">
            <a:extLst>
              <a:ext uri="{FF2B5EF4-FFF2-40B4-BE49-F238E27FC236}">
                <a16:creationId xmlns:a16="http://schemas.microsoft.com/office/drawing/2014/main" id="{594C89CB-4C98-A2D9-7D91-ECFCF586DD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39996718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Red Divider">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E8EE2083-D755-DB5F-223F-13316F87E712}"/>
              </a:ext>
            </a:extLst>
          </p:cNvPr>
          <p:cNvSpPr/>
          <p:nvPr userDrawn="1"/>
        </p:nvSpPr>
        <p:spPr>
          <a:xfrm>
            <a:off x="2012969" y="-1"/>
            <a:ext cx="10186894" cy="6870223"/>
          </a:xfrm>
          <a:custGeom>
            <a:avLst/>
            <a:gdLst>
              <a:gd name="connsiteX0" fmla="*/ 0 w 10203612"/>
              <a:gd name="connsiteY0" fmla="*/ 0 h 6858000"/>
              <a:gd name="connsiteX1" fmla="*/ 898503 w 10203612"/>
              <a:gd name="connsiteY1" fmla="*/ 0 h 6858000"/>
              <a:gd name="connsiteX2" fmla="*/ 1024092 w 10203612"/>
              <a:gd name="connsiteY2" fmla="*/ 0 h 6858000"/>
              <a:gd name="connsiteX3" fmla="*/ 1845147 w 10203612"/>
              <a:gd name="connsiteY3" fmla="*/ 0 h 6858000"/>
              <a:gd name="connsiteX4" fmla="*/ 1845147 w 10203612"/>
              <a:gd name="connsiteY4" fmla="*/ 385 h 6858000"/>
              <a:gd name="connsiteX5" fmla="*/ 10203612 w 10203612"/>
              <a:gd name="connsiteY5" fmla="*/ 385 h 6858000"/>
              <a:gd name="connsiteX6" fmla="*/ 10203612 w 10203612"/>
              <a:gd name="connsiteY6" fmla="*/ 6858000 h 6858000"/>
              <a:gd name="connsiteX7" fmla="*/ 1508358 w 10203612"/>
              <a:gd name="connsiteY7" fmla="*/ 6858000 h 6858000"/>
              <a:gd name="connsiteX8" fmla="*/ 1508358 w 10203612"/>
              <a:gd name="connsiteY8" fmla="*/ 6857537 h 6858000"/>
              <a:gd name="connsiteX9" fmla="*/ 898503 w 10203612"/>
              <a:gd name="connsiteY9" fmla="*/ 6857537 h 6858000"/>
              <a:gd name="connsiteX10" fmla="*/ 801156 w 10203612"/>
              <a:gd name="connsiteY10" fmla="*/ 6857537 h 6858000"/>
              <a:gd name="connsiteX0" fmla="*/ 0 w 10203612"/>
              <a:gd name="connsiteY0" fmla="*/ 0 h 6858000"/>
              <a:gd name="connsiteX1" fmla="*/ 898503 w 10203612"/>
              <a:gd name="connsiteY1" fmla="*/ 0 h 6858000"/>
              <a:gd name="connsiteX2" fmla="*/ 1024092 w 10203612"/>
              <a:gd name="connsiteY2" fmla="*/ 0 h 6858000"/>
              <a:gd name="connsiteX3" fmla="*/ 1845147 w 10203612"/>
              <a:gd name="connsiteY3" fmla="*/ 0 h 6858000"/>
              <a:gd name="connsiteX4" fmla="*/ 1845147 w 10203612"/>
              <a:gd name="connsiteY4" fmla="*/ 385 h 6858000"/>
              <a:gd name="connsiteX5" fmla="*/ 10203612 w 10203612"/>
              <a:gd name="connsiteY5" fmla="*/ 385 h 6858000"/>
              <a:gd name="connsiteX6" fmla="*/ 10203612 w 10203612"/>
              <a:gd name="connsiteY6" fmla="*/ 6858000 h 6858000"/>
              <a:gd name="connsiteX7" fmla="*/ 1508358 w 10203612"/>
              <a:gd name="connsiteY7" fmla="*/ 6858000 h 6858000"/>
              <a:gd name="connsiteX8" fmla="*/ 1508358 w 10203612"/>
              <a:gd name="connsiteY8" fmla="*/ 6857537 h 6858000"/>
              <a:gd name="connsiteX9" fmla="*/ 898503 w 10203612"/>
              <a:gd name="connsiteY9" fmla="*/ 6857537 h 6858000"/>
              <a:gd name="connsiteX10" fmla="*/ 768205 w 10203612"/>
              <a:gd name="connsiteY10" fmla="*/ 6857537 h 6858000"/>
              <a:gd name="connsiteX11" fmla="*/ 0 w 10203612"/>
              <a:gd name="connsiteY11" fmla="*/ 0 h 6858000"/>
              <a:gd name="connsiteX0" fmla="*/ 0 w 10203612"/>
              <a:gd name="connsiteY0" fmla="*/ 0 h 6865775"/>
              <a:gd name="connsiteX1" fmla="*/ 898503 w 10203612"/>
              <a:gd name="connsiteY1" fmla="*/ 0 h 6865775"/>
              <a:gd name="connsiteX2" fmla="*/ 1024092 w 10203612"/>
              <a:gd name="connsiteY2" fmla="*/ 0 h 6865775"/>
              <a:gd name="connsiteX3" fmla="*/ 1845147 w 10203612"/>
              <a:gd name="connsiteY3" fmla="*/ 0 h 6865775"/>
              <a:gd name="connsiteX4" fmla="*/ 1845147 w 10203612"/>
              <a:gd name="connsiteY4" fmla="*/ 385 h 6865775"/>
              <a:gd name="connsiteX5" fmla="*/ 10203612 w 10203612"/>
              <a:gd name="connsiteY5" fmla="*/ 385 h 6865775"/>
              <a:gd name="connsiteX6" fmla="*/ 10203612 w 10203612"/>
              <a:gd name="connsiteY6" fmla="*/ 6858000 h 6865775"/>
              <a:gd name="connsiteX7" fmla="*/ 1508358 w 10203612"/>
              <a:gd name="connsiteY7" fmla="*/ 6858000 h 6865775"/>
              <a:gd name="connsiteX8" fmla="*/ 1508358 w 10203612"/>
              <a:gd name="connsiteY8" fmla="*/ 6857537 h 6865775"/>
              <a:gd name="connsiteX9" fmla="*/ 898503 w 10203612"/>
              <a:gd name="connsiteY9" fmla="*/ 6857537 h 6865775"/>
              <a:gd name="connsiteX10" fmla="*/ 784681 w 10203612"/>
              <a:gd name="connsiteY10" fmla="*/ 6865775 h 6865775"/>
              <a:gd name="connsiteX11" fmla="*/ 0 w 10203612"/>
              <a:gd name="connsiteY11" fmla="*/ 0 h 6865775"/>
              <a:gd name="connsiteX0" fmla="*/ 0 w 10203612"/>
              <a:gd name="connsiteY0" fmla="*/ 0 h 6865775"/>
              <a:gd name="connsiteX1" fmla="*/ 898503 w 10203612"/>
              <a:gd name="connsiteY1" fmla="*/ 0 h 6865775"/>
              <a:gd name="connsiteX2" fmla="*/ 1024092 w 10203612"/>
              <a:gd name="connsiteY2" fmla="*/ 0 h 6865775"/>
              <a:gd name="connsiteX3" fmla="*/ 1845147 w 10203612"/>
              <a:gd name="connsiteY3" fmla="*/ 0 h 6865775"/>
              <a:gd name="connsiteX4" fmla="*/ 1845147 w 10203612"/>
              <a:gd name="connsiteY4" fmla="*/ 385 h 6865775"/>
              <a:gd name="connsiteX5" fmla="*/ 10203612 w 10203612"/>
              <a:gd name="connsiteY5" fmla="*/ 385 h 6865775"/>
              <a:gd name="connsiteX6" fmla="*/ 10203612 w 10203612"/>
              <a:gd name="connsiteY6" fmla="*/ 6858000 h 6865775"/>
              <a:gd name="connsiteX7" fmla="*/ 1508358 w 10203612"/>
              <a:gd name="connsiteY7" fmla="*/ 6858000 h 6865775"/>
              <a:gd name="connsiteX8" fmla="*/ 1508358 w 10203612"/>
              <a:gd name="connsiteY8" fmla="*/ 6857537 h 6865775"/>
              <a:gd name="connsiteX9" fmla="*/ 784681 w 10203612"/>
              <a:gd name="connsiteY9" fmla="*/ 6865775 h 6865775"/>
              <a:gd name="connsiteX10" fmla="*/ 0 w 10203612"/>
              <a:gd name="connsiteY10" fmla="*/ 0 h 6865775"/>
              <a:gd name="connsiteX0" fmla="*/ 0 w 10203612"/>
              <a:gd name="connsiteY0" fmla="*/ 0 h 6865775"/>
              <a:gd name="connsiteX1" fmla="*/ 898503 w 10203612"/>
              <a:gd name="connsiteY1" fmla="*/ 0 h 6865775"/>
              <a:gd name="connsiteX2" fmla="*/ 1024092 w 10203612"/>
              <a:gd name="connsiteY2" fmla="*/ 0 h 6865775"/>
              <a:gd name="connsiteX3" fmla="*/ 1845147 w 10203612"/>
              <a:gd name="connsiteY3" fmla="*/ 0 h 6865775"/>
              <a:gd name="connsiteX4" fmla="*/ 1845147 w 10203612"/>
              <a:gd name="connsiteY4" fmla="*/ 385 h 6865775"/>
              <a:gd name="connsiteX5" fmla="*/ 10203612 w 10203612"/>
              <a:gd name="connsiteY5" fmla="*/ 385 h 6865775"/>
              <a:gd name="connsiteX6" fmla="*/ 10203612 w 10203612"/>
              <a:gd name="connsiteY6" fmla="*/ 6858000 h 6865775"/>
              <a:gd name="connsiteX7" fmla="*/ 1508358 w 10203612"/>
              <a:gd name="connsiteY7" fmla="*/ 6858000 h 6865775"/>
              <a:gd name="connsiteX8" fmla="*/ 784681 w 10203612"/>
              <a:gd name="connsiteY8" fmla="*/ 6865775 h 6865775"/>
              <a:gd name="connsiteX9" fmla="*/ 0 w 10203612"/>
              <a:gd name="connsiteY9" fmla="*/ 0 h 6865775"/>
              <a:gd name="connsiteX0" fmla="*/ 0 w 10203612"/>
              <a:gd name="connsiteY0" fmla="*/ 0 h 6865775"/>
              <a:gd name="connsiteX1" fmla="*/ 898503 w 10203612"/>
              <a:gd name="connsiteY1" fmla="*/ 0 h 6865775"/>
              <a:gd name="connsiteX2" fmla="*/ 1024092 w 10203612"/>
              <a:gd name="connsiteY2" fmla="*/ 0 h 6865775"/>
              <a:gd name="connsiteX3" fmla="*/ 1845147 w 10203612"/>
              <a:gd name="connsiteY3" fmla="*/ 0 h 6865775"/>
              <a:gd name="connsiteX4" fmla="*/ 1845147 w 10203612"/>
              <a:gd name="connsiteY4" fmla="*/ 385 h 6865775"/>
              <a:gd name="connsiteX5" fmla="*/ 10203612 w 10203612"/>
              <a:gd name="connsiteY5" fmla="*/ 385 h 6865775"/>
              <a:gd name="connsiteX6" fmla="*/ 10203612 w 10203612"/>
              <a:gd name="connsiteY6" fmla="*/ 6858000 h 6865775"/>
              <a:gd name="connsiteX7" fmla="*/ 784681 w 10203612"/>
              <a:gd name="connsiteY7" fmla="*/ 6865775 h 6865775"/>
              <a:gd name="connsiteX8" fmla="*/ 0 w 10203612"/>
              <a:gd name="connsiteY8" fmla="*/ 0 h 6865775"/>
              <a:gd name="connsiteX0" fmla="*/ 0 w 10203612"/>
              <a:gd name="connsiteY0" fmla="*/ 0 h 6858000"/>
              <a:gd name="connsiteX1" fmla="*/ 898503 w 10203612"/>
              <a:gd name="connsiteY1" fmla="*/ 0 h 6858000"/>
              <a:gd name="connsiteX2" fmla="*/ 1024092 w 10203612"/>
              <a:gd name="connsiteY2" fmla="*/ 0 h 6858000"/>
              <a:gd name="connsiteX3" fmla="*/ 1845147 w 10203612"/>
              <a:gd name="connsiteY3" fmla="*/ 0 h 6858000"/>
              <a:gd name="connsiteX4" fmla="*/ 1845147 w 10203612"/>
              <a:gd name="connsiteY4" fmla="*/ 385 h 6858000"/>
              <a:gd name="connsiteX5" fmla="*/ 10203612 w 10203612"/>
              <a:gd name="connsiteY5" fmla="*/ 385 h 6858000"/>
              <a:gd name="connsiteX6" fmla="*/ 10203612 w 10203612"/>
              <a:gd name="connsiteY6" fmla="*/ 6858000 h 6858000"/>
              <a:gd name="connsiteX7" fmla="*/ 784681 w 10203612"/>
              <a:gd name="connsiteY7" fmla="*/ 6851053 h 6858000"/>
              <a:gd name="connsiteX8" fmla="*/ 0 w 10203612"/>
              <a:gd name="connsiteY8" fmla="*/ 0 h 6858000"/>
              <a:gd name="connsiteX0" fmla="*/ 0 w 10203612"/>
              <a:gd name="connsiteY0" fmla="*/ 0 h 6858000"/>
              <a:gd name="connsiteX1" fmla="*/ 898503 w 10203612"/>
              <a:gd name="connsiteY1" fmla="*/ 0 h 6858000"/>
              <a:gd name="connsiteX2" fmla="*/ 1024092 w 10203612"/>
              <a:gd name="connsiteY2" fmla="*/ 0 h 6858000"/>
              <a:gd name="connsiteX3" fmla="*/ 1845147 w 10203612"/>
              <a:gd name="connsiteY3" fmla="*/ 0 h 6858000"/>
              <a:gd name="connsiteX4" fmla="*/ 10203612 w 10203612"/>
              <a:gd name="connsiteY4" fmla="*/ 385 h 6858000"/>
              <a:gd name="connsiteX5" fmla="*/ 10203612 w 10203612"/>
              <a:gd name="connsiteY5" fmla="*/ 6858000 h 6858000"/>
              <a:gd name="connsiteX6" fmla="*/ 784681 w 10203612"/>
              <a:gd name="connsiteY6" fmla="*/ 6851053 h 6858000"/>
              <a:gd name="connsiteX7" fmla="*/ 0 w 10203612"/>
              <a:gd name="connsiteY7" fmla="*/ 0 h 6858000"/>
              <a:gd name="connsiteX0" fmla="*/ 0 w 10203612"/>
              <a:gd name="connsiteY0" fmla="*/ 0 h 6858000"/>
              <a:gd name="connsiteX1" fmla="*/ 898503 w 10203612"/>
              <a:gd name="connsiteY1" fmla="*/ 0 h 6858000"/>
              <a:gd name="connsiteX2" fmla="*/ 1024092 w 10203612"/>
              <a:gd name="connsiteY2" fmla="*/ 0 h 6858000"/>
              <a:gd name="connsiteX3" fmla="*/ 10203612 w 10203612"/>
              <a:gd name="connsiteY3" fmla="*/ 385 h 6858000"/>
              <a:gd name="connsiteX4" fmla="*/ 10203612 w 10203612"/>
              <a:gd name="connsiteY4" fmla="*/ 6858000 h 6858000"/>
              <a:gd name="connsiteX5" fmla="*/ 784681 w 10203612"/>
              <a:gd name="connsiteY5" fmla="*/ 6851053 h 6858000"/>
              <a:gd name="connsiteX6" fmla="*/ 0 w 10203612"/>
              <a:gd name="connsiteY6" fmla="*/ 0 h 6858000"/>
              <a:gd name="connsiteX0" fmla="*/ 0 w 10203612"/>
              <a:gd name="connsiteY0" fmla="*/ 0 h 6858000"/>
              <a:gd name="connsiteX1" fmla="*/ 898503 w 10203612"/>
              <a:gd name="connsiteY1" fmla="*/ 0 h 6858000"/>
              <a:gd name="connsiteX2" fmla="*/ 10203612 w 10203612"/>
              <a:gd name="connsiteY2" fmla="*/ 385 h 6858000"/>
              <a:gd name="connsiteX3" fmla="*/ 10203612 w 10203612"/>
              <a:gd name="connsiteY3" fmla="*/ 6858000 h 6858000"/>
              <a:gd name="connsiteX4" fmla="*/ 784681 w 10203612"/>
              <a:gd name="connsiteY4" fmla="*/ 6851053 h 6858000"/>
              <a:gd name="connsiteX5" fmla="*/ 0 w 10203612"/>
              <a:gd name="connsiteY5" fmla="*/ 0 h 6858000"/>
              <a:gd name="connsiteX0" fmla="*/ 0 w 10203612"/>
              <a:gd name="connsiteY0" fmla="*/ 0 h 6858000"/>
              <a:gd name="connsiteX1" fmla="*/ 10203612 w 10203612"/>
              <a:gd name="connsiteY1" fmla="*/ 385 h 6858000"/>
              <a:gd name="connsiteX2" fmla="*/ 10203612 w 10203612"/>
              <a:gd name="connsiteY2" fmla="*/ 6858000 h 6858000"/>
              <a:gd name="connsiteX3" fmla="*/ 784681 w 10203612"/>
              <a:gd name="connsiteY3" fmla="*/ 6851053 h 6858000"/>
              <a:gd name="connsiteX4" fmla="*/ 0 w 10203612"/>
              <a:gd name="connsiteY4" fmla="*/ 0 h 6858000"/>
              <a:gd name="connsiteX0" fmla="*/ 0 w 10179031"/>
              <a:gd name="connsiteY0" fmla="*/ 9431 h 6857615"/>
              <a:gd name="connsiteX1" fmla="*/ 10179031 w 10179031"/>
              <a:gd name="connsiteY1" fmla="*/ 0 h 6857615"/>
              <a:gd name="connsiteX2" fmla="*/ 10179031 w 10179031"/>
              <a:gd name="connsiteY2" fmla="*/ 6857615 h 6857615"/>
              <a:gd name="connsiteX3" fmla="*/ 760100 w 10179031"/>
              <a:gd name="connsiteY3" fmla="*/ 6850668 h 6857615"/>
              <a:gd name="connsiteX4" fmla="*/ 0 w 10179031"/>
              <a:gd name="connsiteY4" fmla="*/ 9431 h 6857615"/>
              <a:gd name="connsiteX0" fmla="*/ 0 w 10179031"/>
              <a:gd name="connsiteY0" fmla="*/ 4524 h 6852708"/>
              <a:gd name="connsiteX1" fmla="*/ 10179031 w 10179031"/>
              <a:gd name="connsiteY1" fmla="*/ 0 h 6852708"/>
              <a:gd name="connsiteX2" fmla="*/ 10179031 w 10179031"/>
              <a:gd name="connsiteY2" fmla="*/ 6852708 h 6852708"/>
              <a:gd name="connsiteX3" fmla="*/ 760100 w 10179031"/>
              <a:gd name="connsiteY3" fmla="*/ 6845761 h 6852708"/>
              <a:gd name="connsiteX4" fmla="*/ 0 w 10179031"/>
              <a:gd name="connsiteY4" fmla="*/ 4524 h 6852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79031" h="6852708">
                <a:moveTo>
                  <a:pt x="0" y="4524"/>
                </a:moveTo>
                <a:lnTo>
                  <a:pt x="10179031" y="0"/>
                </a:lnTo>
                <a:lnTo>
                  <a:pt x="10179031" y="6852708"/>
                </a:lnTo>
                <a:lnTo>
                  <a:pt x="760100" y="6845761"/>
                </a:lnTo>
                <a:cubicBezTo>
                  <a:pt x="493048" y="4559915"/>
                  <a:pt x="267052" y="2290370"/>
                  <a:pt x="0" y="4524"/>
                </a:cubicBezTo>
                <a:close/>
              </a:path>
            </a:pathLst>
          </a:custGeom>
          <a:solidFill>
            <a:srgbClr val="B9B1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Parallelogram 16">
            <a:extLst>
              <a:ext uri="{FF2B5EF4-FFF2-40B4-BE49-F238E27FC236}">
                <a16:creationId xmlns:a16="http://schemas.microsoft.com/office/drawing/2014/main" id="{0EA03941-BA04-874A-8774-14CBDF07316F}"/>
              </a:ext>
            </a:extLst>
          </p:cNvPr>
          <p:cNvSpPr/>
          <p:nvPr/>
        </p:nvSpPr>
        <p:spPr>
          <a:xfrm flipH="1">
            <a:off x="277647" y="2460349"/>
            <a:ext cx="2355824" cy="4405139"/>
          </a:xfrm>
          <a:prstGeom prst="parallelogram">
            <a:avLst>
              <a:gd name="adj" fmla="val 20468"/>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 </a:t>
            </a:r>
          </a:p>
        </p:txBody>
      </p:sp>
      <p:sp>
        <p:nvSpPr>
          <p:cNvPr id="35" name="Freeform 34">
            <a:extLst>
              <a:ext uri="{FF2B5EF4-FFF2-40B4-BE49-F238E27FC236}">
                <a16:creationId xmlns:a16="http://schemas.microsoft.com/office/drawing/2014/main" id="{22702D58-37BA-D340-8632-D714BBEC4313}"/>
              </a:ext>
            </a:extLst>
          </p:cNvPr>
          <p:cNvSpPr/>
          <p:nvPr userDrawn="1"/>
        </p:nvSpPr>
        <p:spPr>
          <a:xfrm>
            <a:off x="1400" y="-1"/>
            <a:ext cx="2129673" cy="2339095"/>
          </a:xfrm>
          <a:custGeom>
            <a:avLst/>
            <a:gdLst>
              <a:gd name="connsiteX0" fmla="*/ 0 w 2129673"/>
              <a:gd name="connsiteY0" fmla="*/ 0 h 2339095"/>
              <a:gd name="connsiteX1" fmla="*/ 1873634 w 2129673"/>
              <a:gd name="connsiteY1" fmla="*/ 0 h 2339095"/>
              <a:gd name="connsiteX2" fmla="*/ 2129673 w 2129673"/>
              <a:gd name="connsiteY2" fmla="*/ 2339095 h 2339095"/>
              <a:gd name="connsiteX3" fmla="*/ 256039 w 2129673"/>
              <a:gd name="connsiteY3" fmla="*/ 2339095 h 2339095"/>
              <a:gd name="connsiteX4" fmla="*/ 0 w 2129673"/>
              <a:gd name="connsiteY4" fmla="*/ 0 h 2339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673" h="2339095">
                <a:moveTo>
                  <a:pt x="0" y="0"/>
                </a:moveTo>
                <a:lnTo>
                  <a:pt x="1873634" y="0"/>
                </a:lnTo>
                <a:lnTo>
                  <a:pt x="2129673" y="2339095"/>
                </a:lnTo>
                <a:lnTo>
                  <a:pt x="256039" y="2339095"/>
                </a:lnTo>
                <a:lnTo>
                  <a:pt x="0" y="0"/>
                </a:lnTo>
                <a:close/>
              </a:path>
            </a:pathLst>
          </a:custGeom>
          <a:solidFill>
            <a:srgbClr val="EAE9E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C7F2335-70DE-3649-8BEB-EEF0B04988F9}"/>
              </a:ext>
            </a:extLst>
          </p:cNvPr>
          <p:cNvSpPr>
            <a:spLocks noGrp="1"/>
          </p:cNvSpPr>
          <p:nvPr>
            <p:ph type="ctrTitle" hasCustomPrompt="1"/>
          </p:nvPr>
        </p:nvSpPr>
        <p:spPr>
          <a:xfrm>
            <a:off x="4038598" y="1140275"/>
            <a:ext cx="6629401" cy="2369687"/>
          </a:xfrm>
        </p:spPr>
        <p:txBody>
          <a:bodyPr anchor="b"/>
          <a:lstStyle>
            <a:lvl1pPr algn="l">
              <a:defRPr sz="4200" b="1" i="0">
                <a:solidFill>
                  <a:schemeClr val="bg1"/>
                </a:solidFill>
                <a:latin typeface="Arial" panose="020B0604020202020204" pitchFamily="34" charset="0"/>
                <a:cs typeface="Arial" panose="020B0604020202020204" pitchFamily="34" charset="0"/>
              </a:defRPr>
            </a:lvl1pPr>
          </a:lstStyle>
          <a:p>
            <a:r>
              <a:rPr lang="en-US"/>
              <a:t>Click to edit Divider title style</a:t>
            </a:r>
          </a:p>
        </p:txBody>
      </p:sp>
      <p:sp>
        <p:nvSpPr>
          <p:cNvPr id="3" name="Subtitle 2">
            <a:extLst>
              <a:ext uri="{FF2B5EF4-FFF2-40B4-BE49-F238E27FC236}">
                <a16:creationId xmlns:a16="http://schemas.microsoft.com/office/drawing/2014/main" id="{77034E4C-D6B7-4D49-8644-D7E0DDCC25AE}"/>
              </a:ext>
            </a:extLst>
          </p:cNvPr>
          <p:cNvSpPr>
            <a:spLocks noGrp="1"/>
          </p:cNvSpPr>
          <p:nvPr>
            <p:ph type="subTitle" idx="1" hasCustomPrompt="1"/>
          </p:nvPr>
        </p:nvSpPr>
        <p:spPr>
          <a:xfrm>
            <a:off x="4038600" y="3676942"/>
            <a:ext cx="6629400" cy="1580857"/>
          </a:xfrm>
        </p:spPr>
        <p:txBody>
          <a:bodyPr/>
          <a:lstStyle>
            <a:lvl1pPr marL="0" indent="0" algn="l">
              <a:buNone/>
              <a:defRPr sz="2000" b="0" i="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Divider subtitle style</a:t>
            </a:r>
          </a:p>
        </p:txBody>
      </p:sp>
      <p:pic>
        <p:nvPicPr>
          <p:cNvPr id="11" name="Picture 10">
            <a:extLst>
              <a:ext uri="{FF2B5EF4-FFF2-40B4-BE49-F238E27FC236}">
                <a16:creationId xmlns:a16="http://schemas.microsoft.com/office/drawing/2014/main" id="{DE4D6337-69E1-1E49-A8FA-9E007BD57B0A}"/>
              </a:ext>
            </a:extLst>
          </p:cNvPr>
          <p:cNvPicPr>
            <a:picLocks noChangeAspect="1"/>
          </p:cNvPicPr>
          <p:nvPr userDrawn="1"/>
        </p:nvPicPr>
        <p:blipFill>
          <a:blip r:embed="rId2"/>
          <a:srcRect/>
          <a:stretch/>
        </p:blipFill>
        <p:spPr>
          <a:xfrm>
            <a:off x="8345798" y="427184"/>
            <a:ext cx="3245029" cy="310043"/>
          </a:xfrm>
          <a:prstGeom prst="rect">
            <a:avLst/>
          </a:prstGeom>
        </p:spPr>
      </p:pic>
    </p:spTree>
    <p:extLst>
      <p:ext uri="{BB962C8B-B14F-4D97-AF65-F5344CB8AC3E}">
        <p14:creationId xmlns:p14="http://schemas.microsoft.com/office/powerpoint/2010/main" val="32738241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d Thank You">
    <p:spTree>
      <p:nvGrpSpPr>
        <p:cNvPr id="1" name=""/>
        <p:cNvGrpSpPr/>
        <p:nvPr/>
      </p:nvGrpSpPr>
      <p:grpSpPr>
        <a:xfrm>
          <a:off x="0" y="0"/>
          <a:ext cx="0" cy="0"/>
          <a:chOff x="0" y="0"/>
          <a:chExt cx="0" cy="0"/>
        </a:xfrm>
      </p:grpSpPr>
      <p:sp>
        <p:nvSpPr>
          <p:cNvPr id="7" name="object 2">
            <a:extLst>
              <a:ext uri="{FF2B5EF4-FFF2-40B4-BE49-F238E27FC236}">
                <a16:creationId xmlns:a16="http://schemas.microsoft.com/office/drawing/2014/main" id="{1EF3D4F4-91E9-7F49-A3B1-9B4ED3E7C243}"/>
              </a:ext>
            </a:extLst>
          </p:cNvPr>
          <p:cNvSpPr/>
          <p:nvPr/>
        </p:nvSpPr>
        <p:spPr>
          <a:xfrm>
            <a:off x="7849429" y="-11288"/>
            <a:ext cx="2124786" cy="2367762"/>
          </a:xfrm>
          <a:custGeom>
            <a:avLst/>
            <a:gdLst/>
            <a:ahLst/>
            <a:cxnLst/>
            <a:rect l="l" t="t" r="r" b="b"/>
            <a:pathLst>
              <a:path w="3503930" h="3904615">
                <a:moveTo>
                  <a:pt x="3503392" y="0"/>
                </a:moveTo>
                <a:lnTo>
                  <a:pt x="442679" y="0"/>
                </a:lnTo>
                <a:lnTo>
                  <a:pt x="0" y="3904305"/>
                </a:lnTo>
                <a:lnTo>
                  <a:pt x="3060685" y="3904310"/>
                </a:lnTo>
                <a:lnTo>
                  <a:pt x="3503392" y="0"/>
                </a:lnTo>
                <a:close/>
              </a:path>
            </a:pathLst>
          </a:custGeom>
          <a:solidFill>
            <a:srgbClr val="D7D2D1">
              <a:alpha val="50000"/>
            </a:srgbClr>
          </a:solidFill>
        </p:spPr>
        <p:txBody>
          <a:bodyPr wrap="square" lIns="0" tIns="0" rIns="0" bIns="0" rtlCol="0"/>
          <a:lstStyle/>
          <a:p>
            <a:pPr defTabSz="554492"/>
            <a:endParaRPr sz="1092" kern="0">
              <a:solidFill>
                <a:sysClr val="windowText" lastClr="000000"/>
              </a:solidFill>
            </a:endParaRPr>
          </a:p>
        </p:txBody>
      </p:sp>
      <p:sp>
        <p:nvSpPr>
          <p:cNvPr id="8" name="object 3">
            <a:extLst>
              <a:ext uri="{FF2B5EF4-FFF2-40B4-BE49-F238E27FC236}">
                <a16:creationId xmlns:a16="http://schemas.microsoft.com/office/drawing/2014/main" id="{B43515A4-5468-1447-A43A-5D4B69D15CDF}"/>
              </a:ext>
            </a:extLst>
          </p:cNvPr>
          <p:cNvSpPr/>
          <p:nvPr/>
        </p:nvSpPr>
        <p:spPr>
          <a:xfrm>
            <a:off x="9299968" y="2450460"/>
            <a:ext cx="2355824" cy="4405139"/>
          </a:xfrm>
          <a:custGeom>
            <a:avLst/>
            <a:gdLst/>
            <a:ahLst/>
            <a:cxnLst/>
            <a:rect l="l" t="t" r="r" b="b"/>
            <a:pathLst>
              <a:path w="3884930" h="7264400">
                <a:moveTo>
                  <a:pt x="3884436" y="0"/>
                </a:moveTo>
                <a:lnTo>
                  <a:pt x="823713" y="0"/>
                </a:lnTo>
                <a:lnTo>
                  <a:pt x="0" y="7264291"/>
                </a:lnTo>
                <a:lnTo>
                  <a:pt x="3060723" y="7264291"/>
                </a:lnTo>
                <a:lnTo>
                  <a:pt x="3884436" y="0"/>
                </a:lnTo>
                <a:close/>
              </a:path>
            </a:pathLst>
          </a:custGeom>
          <a:solidFill>
            <a:srgbClr val="B9B1B3"/>
          </a:solidFill>
        </p:spPr>
        <p:txBody>
          <a:bodyPr wrap="square" lIns="0" tIns="0" rIns="0" bIns="0" rtlCol="0"/>
          <a:lstStyle/>
          <a:p>
            <a:pPr defTabSz="554492"/>
            <a:endParaRPr sz="1092" kern="0">
              <a:solidFill>
                <a:sysClr val="windowText" lastClr="000000"/>
              </a:solidFill>
            </a:endParaRPr>
          </a:p>
        </p:txBody>
      </p:sp>
      <p:sp>
        <p:nvSpPr>
          <p:cNvPr id="9" name="object 4">
            <a:extLst>
              <a:ext uri="{FF2B5EF4-FFF2-40B4-BE49-F238E27FC236}">
                <a16:creationId xmlns:a16="http://schemas.microsoft.com/office/drawing/2014/main" id="{80795E1E-3F52-F041-A2CD-189E8D8729A2}"/>
              </a:ext>
            </a:extLst>
          </p:cNvPr>
          <p:cNvSpPr/>
          <p:nvPr/>
        </p:nvSpPr>
        <p:spPr>
          <a:xfrm>
            <a:off x="9808869" y="-11288"/>
            <a:ext cx="2124786" cy="2367762"/>
          </a:xfrm>
          <a:custGeom>
            <a:avLst/>
            <a:gdLst/>
            <a:ahLst/>
            <a:cxnLst/>
            <a:rect l="l" t="t" r="r" b="b"/>
            <a:pathLst>
              <a:path w="3503930" h="3904615">
                <a:moveTo>
                  <a:pt x="3503432" y="0"/>
                </a:moveTo>
                <a:lnTo>
                  <a:pt x="442719" y="0"/>
                </a:lnTo>
                <a:lnTo>
                  <a:pt x="0" y="3904320"/>
                </a:lnTo>
                <a:lnTo>
                  <a:pt x="3060723" y="3904320"/>
                </a:lnTo>
                <a:lnTo>
                  <a:pt x="3503432" y="0"/>
                </a:lnTo>
                <a:close/>
              </a:path>
            </a:pathLst>
          </a:custGeom>
          <a:solidFill>
            <a:schemeClr val="accent1"/>
          </a:solidFill>
        </p:spPr>
        <p:txBody>
          <a:bodyPr wrap="square" lIns="0" tIns="0" rIns="0" bIns="0" rtlCol="0"/>
          <a:lstStyle/>
          <a:p>
            <a:pPr defTabSz="554492"/>
            <a:endParaRPr sz="1092" kern="0">
              <a:solidFill>
                <a:schemeClr val="accent1"/>
              </a:solidFill>
            </a:endParaRPr>
          </a:p>
        </p:txBody>
      </p:sp>
      <p:sp>
        <p:nvSpPr>
          <p:cNvPr id="33" name="object 3">
            <a:extLst>
              <a:ext uri="{FF2B5EF4-FFF2-40B4-BE49-F238E27FC236}">
                <a16:creationId xmlns:a16="http://schemas.microsoft.com/office/drawing/2014/main" id="{C2CA0322-D83F-7D49-AE52-5C49A18B6F08}"/>
              </a:ext>
            </a:extLst>
          </p:cNvPr>
          <p:cNvSpPr/>
          <p:nvPr/>
        </p:nvSpPr>
        <p:spPr>
          <a:xfrm>
            <a:off x="7332945" y="2450460"/>
            <a:ext cx="2355824" cy="4405139"/>
          </a:xfrm>
          <a:custGeom>
            <a:avLst/>
            <a:gdLst/>
            <a:ahLst/>
            <a:cxnLst/>
            <a:rect l="l" t="t" r="r" b="b"/>
            <a:pathLst>
              <a:path w="3884930" h="7264400">
                <a:moveTo>
                  <a:pt x="3884436" y="0"/>
                </a:moveTo>
                <a:lnTo>
                  <a:pt x="823713" y="0"/>
                </a:lnTo>
                <a:lnTo>
                  <a:pt x="0" y="7264291"/>
                </a:lnTo>
                <a:lnTo>
                  <a:pt x="3060723" y="7264291"/>
                </a:lnTo>
                <a:lnTo>
                  <a:pt x="3884436" y="0"/>
                </a:lnTo>
                <a:close/>
              </a:path>
            </a:pathLst>
          </a:custGeom>
          <a:solidFill>
            <a:srgbClr val="B9B1B3"/>
          </a:solidFill>
        </p:spPr>
        <p:txBody>
          <a:bodyPr wrap="square" lIns="0" tIns="0" rIns="0" bIns="0" rtlCol="0"/>
          <a:lstStyle/>
          <a:p>
            <a:pPr defTabSz="554492"/>
            <a:endParaRPr sz="1092" kern="0">
              <a:solidFill>
                <a:sysClr val="windowText" lastClr="000000"/>
              </a:solidFill>
            </a:endParaRPr>
          </a:p>
        </p:txBody>
      </p:sp>
      <p:pic>
        <p:nvPicPr>
          <p:cNvPr id="14" name="Picture 13">
            <a:extLst>
              <a:ext uri="{FF2B5EF4-FFF2-40B4-BE49-F238E27FC236}">
                <a16:creationId xmlns:a16="http://schemas.microsoft.com/office/drawing/2014/main" id="{73D8769B-3653-C541-AA53-20103F2D4F8B}"/>
              </a:ext>
            </a:extLst>
          </p:cNvPr>
          <p:cNvPicPr>
            <a:picLocks noChangeAspect="1"/>
          </p:cNvPicPr>
          <p:nvPr userDrawn="1"/>
        </p:nvPicPr>
        <p:blipFill>
          <a:blip r:embed="rId2"/>
          <a:srcRect/>
          <a:stretch/>
        </p:blipFill>
        <p:spPr>
          <a:xfrm>
            <a:off x="838200" y="1192398"/>
            <a:ext cx="4622677" cy="441668"/>
          </a:xfrm>
          <a:prstGeom prst="rect">
            <a:avLst/>
          </a:prstGeom>
        </p:spPr>
      </p:pic>
      <p:sp>
        <p:nvSpPr>
          <p:cNvPr id="3" name="Title 1">
            <a:extLst>
              <a:ext uri="{FF2B5EF4-FFF2-40B4-BE49-F238E27FC236}">
                <a16:creationId xmlns:a16="http://schemas.microsoft.com/office/drawing/2014/main" id="{CC7F2335-70DE-3649-8BEB-EEF0B04988F9}"/>
              </a:ext>
            </a:extLst>
          </p:cNvPr>
          <p:cNvSpPr>
            <a:spLocks noGrp="1"/>
          </p:cNvSpPr>
          <p:nvPr userDrawn="1"/>
        </p:nvSpPr>
        <p:spPr>
          <a:xfrm>
            <a:off x="838200" y="2450460"/>
            <a:ext cx="6629401" cy="236968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200" b="1" i="0" kern="1200">
                <a:solidFill>
                  <a:schemeClr val="tx1"/>
                </a:solidFill>
                <a:latin typeface="Arial" panose="020B0604020202020204" pitchFamily="34" charset="0"/>
                <a:ea typeface="+mj-ea"/>
                <a:cs typeface="Arial" panose="020B0604020202020204" pitchFamily="34" charset="0"/>
              </a:defRPr>
            </a:lvl1pPr>
          </a:lstStyle>
          <a:p>
            <a:r>
              <a:rPr lang="en-US" sz="8000" b="0">
                <a:solidFill>
                  <a:schemeClr val="accent1"/>
                </a:solidFill>
              </a:rPr>
              <a:t>Thank You</a:t>
            </a:r>
          </a:p>
        </p:txBody>
      </p:sp>
    </p:spTree>
    <p:extLst>
      <p:ext uri="{BB962C8B-B14F-4D97-AF65-F5344CB8AC3E}">
        <p14:creationId xmlns:p14="http://schemas.microsoft.com/office/powerpoint/2010/main" val="19166825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with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A0712-BD44-604C-83B0-87B728E920AD}"/>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4CCFEC88-E91D-2D45-94DA-1EC61DC1AF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F70D9CE0-9251-DA50-DEA7-89897264DF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4" name="Picture 3">
            <a:extLst>
              <a:ext uri="{FF2B5EF4-FFF2-40B4-BE49-F238E27FC236}">
                <a16:creationId xmlns:a16="http://schemas.microsoft.com/office/drawing/2014/main" id="{55146AAA-8353-A412-6A2B-485AE3E62E7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2949814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with Bullets and Red Subhea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67BF2858-633F-D67C-2CF8-14A108FCBDF1}"/>
              </a:ext>
            </a:extLst>
          </p:cNvPr>
          <p:cNvSpPr>
            <a:spLocks noGrp="1"/>
          </p:cNvSpPr>
          <p:nvPr>
            <p:ph type="body" sz="quarter" idx="21"/>
          </p:nvPr>
        </p:nvSpPr>
        <p:spPr>
          <a:xfrm>
            <a:off x="838200" y="2932236"/>
            <a:ext cx="10761663" cy="3135313"/>
          </a:xfrm>
        </p:spPr>
        <p:txBody>
          <a:bodyPr/>
          <a:lstStyle>
            <a:lvl1pPr>
              <a:lnSpc>
                <a:spcPct val="100000"/>
              </a:lnSpc>
              <a:defRPr b="0"/>
            </a:lvl1pPr>
            <a:lvl2pPr marL="628650" indent="-285750">
              <a:lnSpc>
                <a:spcPct val="100000"/>
              </a:lnSpc>
              <a:defRPr sz="1800" b="0"/>
            </a:lvl2pPr>
            <a:lvl3pPr marL="971550" indent="-285750">
              <a:lnSpc>
                <a:spcPct val="100000"/>
              </a:lnSpc>
              <a:defRPr sz="1800"/>
            </a:lvl3pPr>
            <a:lvl4pPr marL="1314450" indent="-285750">
              <a:lnSpc>
                <a:spcPct val="100000"/>
              </a:lnSpc>
              <a:defRPr sz="18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Google Shape;707;p43">
            <a:extLst>
              <a:ext uri="{FF2B5EF4-FFF2-40B4-BE49-F238E27FC236}">
                <a16:creationId xmlns:a16="http://schemas.microsoft.com/office/drawing/2014/main" id="{50A60CC4-2CE5-2189-B7A2-F56B93FFC5E7}"/>
              </a:ext>
            </a:extLst>
          </p:cNvPr>
          <p:cNvSpPr txBox="1">
            <a:spLocks/>
          </p:cNvSpPr>
          <p:nvPr userDrawn="1"/>
        </p:nvSpPr>
        <p:spPr>
          <a:xfrm>
            <a:off x="471230" y="2917208"/>
            <a:ext cx="3776784" cy="313503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317500">
              <a:lnSpc>
                <a:spcPts val="2380"/>
              </a:lnSpc>
              <a:buClr>
                <a:srgbClr val="97C93D"/>
              </a:buClr>
              <a:buSzPct val="70000"/>
              <a:buFont typeface="Source Sans Pro"/>
              <a:buChar char="●"/>
            </a:pPr>
            <a:endParaRPr lang="en-US" sz="1800" b="1">
              <a:solidFill>
                <a:srgbClr val="625353"/>
              </a:solidFill>
              <a:latin typeface="Arial" panose="020B0604020202020204" pitchFamily="34" charset="0"/>
              <a:cs typeface="Arial" panose="020B0604020202020204" pitchFamily="34" charset="0"/>
            </a:endParaRPr>
          </a:p>
        </p:txBody>
      </p:sp>
      <p:sp>
        <p:nvSpPr>
          <p:cNvPr id="36" name="Text Placeholder 35">
            <a:extLst>
              <a:ext uri="{FF2B5EF4-FFF2-40B4-BE49-F238E27FC236}">
                <a16:creationId xmlns:a16="http://schemas.microsoft.com/office/drawing/2014/main" id="{37C1F8E9-5CB4-B7EC-C065-292B330FC599}"/>
              </a:ext>
            </a:extLst>
          </p:cNvPr>
          <p:cNvSpPr>
            <a:spLocks noGrp="1"/>
          </p:cNvSpPr>
          <p:nvPr>
            <p:ph type="body" sz="quarter" idx="19" hasCustomPrompt="1"/>
          </p:nvPr>
        </p:nvSpPr>
        <p:spPr>
          <a:xfrm>
            <a:off x="838199" y="2013236"/>
            <a:ext cx="7676135" cy="718396"/>
          </a:xfrm>
        </p:spPr>
        <p:txBody>
          <a:bodyPr>
            <a:noAutofit/>
          </a:bodyPr>
          <a:lstStyle>
            <a:lvl1pPr marL="0" indent="0">
              <a:lnSpc>
                <a:spcPct val="100000"/>
              </a:lnSpc>
              <a:buFontTx/>
              <a:buNone/>
              <a:defRPr sz="2400" b="1" baseline="0">
                <a:solidFill>
                  <a:schemeClr val="accent1"/>
                </a:solidFill>
              </a:defRPr>
            </a:lvl1pPr>
            <a:lvl2pPr marL="342900" indent="0">
              <a:lnSpc>
                <a:spcPts val="2680"/>
              </a:lnSpc>
              <a:buFontTx/>
              <a:buNone/>
              <a:defRPr sz="2400" b="1" baseline="0">
                <a:solidFill>
                  <a:srgbClr val="007FC4"/>
                </a:solidFill>
              </a:defRPr>
            </a:lvl2pPr>
            <a:lvl3pPr marL="685800" indent="0">
              <a:lnSpc>
                <a:spcPts val="2680"/>
              </a:lnSpc>
              <a:buFontTx/>
              <a:buNone/>
              <a:defRPr sz="2400" b="1" baseline="0">
                <a:solidFill>
                  <a:srgbClr val="007FC4"/>
                </a:solidFill>
              </a:defRPr>
            </a:lvl3pPr>
            <a:lvl4pPr marL="1028700" indent="0">
              <a:lnSpc>
                <a:spcPts val="2680"/>
              </a:lnSpc>
              <a:buFontTx/>
              <a:buNone/>
              <a:defRPr sz="2400" b="1" baseline="0">
                <a:solidFill>
                  <a:srgbClr val="007FC4"/>
                </a:solidFill>
              </a:defRPr>
            </a:lvl4pPr>
            <a:lvl5pPr marL="1371600" indent="0">
              <a:lnSpc>
                <a:spcPts val="2680"/>
              </a:lnSpc>
              <a:buFontTx/>
              <a:buNone/>
              <a:defRPr sz="2400" b="1" baseline="0">
                <a:solidFill>
                  <a:srgbClr val="007FC4"/>
                </a:solidFill>
              </a:defRPr>
            </a:lvl5pPr>
          </a:lstStyle>
          <a:p>
            <a:pPr marL="0" indent="0">
              <a:lnSpc>
                <a:spcPts val="2680"/>
              </a:lnSpc>
              <a:spcBef>
                <a:spcPts val="0"/>
              </a:spcBef>
              <a:buFont typeface="Arial" panose="020B0604020202020204" pitchFamily="34" charset="0"/>
              <a:buNone/>
            </a:pPr>
            <a:r>
              <a:rPr lang="en-US" sz="2400" b="1" u="none" strike="noStrike">
                <a:solidFill>
                  <a:srgbClr val="007FC4"/>
                </a:solidFill>
                <a:effectLst/>
                <a:latin typeface="Arial" panose="020B0604020202020204" pitchFamily="34" charset="0"/>
                <a:cs typeface="Arial" panose="020B0604020202020204" pitchFamily="34" charset="0"/>
              </a:rPr>
              <a:t>Red Subhead</a:t>
            </a:r>
            <a:endParaRPr lang="en-US" sz="2400" b="1">
              <a:solidFill>
                <a:srgbClr val="007FC4"/>
              </a:solidFill>
              <a:latin typeface="Arial" panose="020B0604020202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E8BD44E7-1C5E-01D4-0541-B243C9A163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
        <p:nvSpPr>
          <p:cNvPr id="3" name="Title 1">
            <a:extLst>
              <a:ext uri="{FF2B5EF4-FFF2-40B4-BE49-F238E27FC236}">
                <a16:creationId xmlns:a16="http://schemas.microsoft.com/office/drawing/2014/main" id="{2FD9A255-5632-FDB6-20D3-3CEAA2582D8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Tree>
    <p:extLst>
      <p:ext uri="{BB962C8B-B14F-4D97-AF65-F5344CB8AC3E}">
        <p14:creationId xmlns:p14="http://schemas.microsoft.com/office/powerpoint/2010/main" val="921928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F67816-1273-8043-B498-CF6BA3334E3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71DA34E-E97E-DE46-B99E-2B117F8F97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a:extLst>
              <a:ext uri="{FF2B5EF4-FFF2-40B4-BE49-F238E27FC236}">
                <a16:creationId xmlns:a16="http://schemas.microsoft.com/office/drawing/2014/main" id="{452B6F8F-5870-124C-828E-2B7E6AE80A0A}"/>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2" name="Date Placeholder 3">
            <a:extLst>
              <a:ext uri="{FF2B5EF4-FFF2-40B4-BE49-F238E27FC236}">
                <a16:creationId xmlns:a16="http://schemas.microsoft.com/office/drawing/2014/main" id="{A50ECDFE-E995-6C20-7BE6-555BB8694E01}"/>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5" name="Picture 4">
            <a:extLst>
              <a:ext uri="{FF2B5EF4-FFF2-40B4-BE49-F238E27FC236}">
                <a16:creationId xmlns:a16="http://schemas.microsoft.com/office/drawing/2014/main" id="{4E329AC1-D98A-A03D-DD2E-D780A0BE74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26015923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ed 4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
        <p:nvSpPr>
          <p:cNvPr id="4" name="object 8">
            <a:extLst>
              <a:ext uri="{FF2B5EF4-FFF2-40B4-BE49-F238E27FC236}">
                <a16:creationId xmlns:a16="http://schemas.microsoft.com/office/drawing/2014/main" id="{367FF8BB-AC4B-6151-DBD0-49D96D53B653}"/>
              </a:ext>
            </a:extLst>
          </p:cNvPr>
          <p:cNvSpPr/>
          <p:nvPr userDrawn="1"/>
        </p:nvSpPr>
        <p:spPr>
          <a:xfrm>
            <a:off x="793951" y="2862562"/>
            <a:ext cx="1108422" cy="1108420"/>
          </a:xfrm>
          <a:custGeom>
            <a:avLst/>
            <a:gdLst/>
            <a:ahLst/>
            <a:cxnLst/>
            <a:rect l="l" t="t" r="r" b="b"/>
            <a:pathLst>
              <a:path w="1443989" h="1443990">
                <a:moveTo>
                  <a:pt x="721967" y="0"/>
                </a:moveTo>
                <a:lnTo>
                  <a:pt x="674498" y="1535"/>
                </a:lnTo>
                <a:lnTo>
                  <a:pt x="627848" y="6079"/>
                </a:lnTo>
                <a:lnTo>
                  <a:pt x="582113" y="13536"/>
                </a:lnTo>
                <a:lnTo>
                  <a:pt x="537389" y="23810"/>
                </a:lnTo>
                <a:lnTo>
                  <a:pt x="493770" y="36807"/>
                </a:lnTo>
                <a:lnTo>
                  <a:pt x="451351" y="52431"/>
                </a:lnTo>
                <a:lnTo>
                  <a:pt x="410228" y="70588"/>
                </a:lnTo>
                <a:lnTo>
                  <a:pt x="370495" y="91182"/>
                </a:lnTo>
                <a:lnTo>
                  <a:pt x="332248" y="114118"/>
                </a:lnTo>
                <a:lnTo>
                  <a:pt x="295583" y="139301"/>
                </a:lnTo>
                <a:lnTo>
                  <a:pt x="260593" y="166636"/>
                </a:lnTo>
                <a:lnTo>
                  <a:pt x="227374" y="196027"/>
                </a:lnTo>
                <a:lnTo>
                  <a:pt x="196022" y="227380"/>
                </a:lnTo>
                <a:lnTo>
                  <a:pt x="166632" y="260599"/>
                </a:lnTo>
                <a:lnTo>
                  <a:pt x="139297" y="295589"/>
                </a:lnTo>
                <a:lnTo>
                  <a:pt x="114115" y="332256"/>
                </a:lnTo>
                <a:lnTo>
                  <a:pt x="91180" y="370503"/>
                </a:lnTo>
                <a:lnTo>
                  <a:pt x="70586" y="410236"/>
                </a:lnTo>
                <a:lnTo>
                  <a:pt x="52430" y="451360"/>
                </a:lnTo>
                <a:lnTo>
                  <a:pt x="36806" y="493779"/>
                </a:lnTo>
                <a:lnTo>
                  <a:pt x="23809" y="537399"/>
                </a:lnTo>
                <a:lnTo>
                  <a:pt x="13535" y="582123"/>
                </a:lnTo>
                <a:lnTo>
                  <a:pt x="6079" y="627858"/>
                </a:lnTo>
                <a:lnTo>
                  <a:pt x="1535" y="674508"/>
                </a:lnTo>
                <a:lnTo>
                  <a:pt x="0" y="721978"/>
                </a:lnTo>
                <a:lnTo>
                  <a:pt x="1535" y="769447"/>
                </a:lnTo>
                <a:lnTo>
                  <a:pt x="6079" y="816096"/>
                </a:lnTo>
                <a:lnTo>
                  <a:pt x="13535" y="861831"/>
                </a:lnTo>
                <a:lnTo>
                  <a:pt x="23809" y="906555"/>
                </a:lnTo>
                <a:lnTo>
                  <a:pt x="36806" y="950174"/>
                </a:lnTo>
                <a:lnTo>
                  <a:pt x="52430" y="992592"/>
                </a:lnTo>
                <a:lnTo>
                  <a:pt x="70586" y="1033715"/>
                </a:lnTo>
                <a:lnTo>
                  <a:pt x="91180" y="1073447"/>
                </a:lnTo>
                <a:lnTo>
                  <a:pt x="114115" y="1111693"/>
                </a:lnTo>
                <a:lnTo>
                  <a:pt x="139297" y="1148358"/>
                </a:lnTo>
                <a:lnTo>
                  <a:pt x="166632" y="1183347"/>
                </a:lnTo>
                <a:lnTo>
                  <a:pt x="196022" y="1216565"/>
                </a:lnTo>
                <a:lnTo>
                  <a:pt x="227374" y="1247917"/>
                </a:lnTo>
                <a:lnTo>
                  <a:pt x="260593" y="1277307"/>
                </a:lnTo>
                <a:lnTo>
                  <a:pt x="295583" y="1304640"/>
                </a:lnTo>
                <a:lnTo>
                  <a:pt x="332248" y="1329822"/>
                </a:lnTo>
                <a:lnTo>
                  <a:pt x="370495" y="1352757"/>
                </a:lnTo>
                <a:lnTo>
                  <a:pt x="410228" y="1373350"/>
                </a:lnTo>
                <a:lnTo>
                  <a:pt x="451351" y="1391506"/>
                </a:lnTo>
                <a:lnTo>
                  <a:pt x="493770" y="1407129"/>
                </a:lnTo>
                <a:lnTo>
                  <a:pt x="537389" y="1420126"/>
                </a:lnTo>
                <a:lnTo>
                  <a:pt x="582113" y="1430399"/>
                </a:lnTo>
                <a:lnTo>
                  <a:pt x="627848" y="1437855"/>
                </a:lnTo>
                <a:lnTo>
                  <a:pt x="674498" y="1442399"/>
                </a:lnTo>
                <a:lnTo>
                  <a:pt x="721967" y="1443935"/>
                </a:lnTo>
                <a:lnTo>
                  <a:pt x="769437" y="1442399"/>
                </a:lnTo>
                <a:lnTo>
                  <a:pt x="816086" y="1437855"/>
                </a:lnTo>
                <a:lnTo>
                  <a:pt x="861821" y="1430399"/>
                </a:lnTo>
                <a:lnTo>
                  <a:pt x="906545" y="1420126"/>
                </a:lnTo>
                <a:lnTo>
                  <a:pt x="950164" y="1407129"/>
                </a:lnTo>
                <a:lnTo>
                  <a:pt x="992583" y="1391506"/>
                </a:lnTo>
                <a:lnTo>
                  <a:pt x="1033706" y="1373350"/>
                </a:lnTo>
                <a:lnTo>
                  <a:pt x="1073439" y="1352757"/>
                </a:lnTo>
                <a:lnTo>
                  <a:pt x="1111686" y="1329822"/>
                </a:lnTo>
                <a:lnTo>
                  <a:pt x="1148352" y="1304640"/>
                </a:lnTo>
                <a:lnTo>
                  <a:pt x="1183341" y="1277307"/>
                </a:lnTo>
                <a:lnTo>
                  <a:pt x="1216560" y="1247917"/>
                </a:lnTo>
                <a:lnTo>
                  <a:pt x="1247912" y="1216565"/>
                </a:lnTo>
                <a:lnTo>
                  <a:pt x="1277303" y="1183347"/>
                </a:lnTo>
                <a:lnTo>
                  <a:pt x="1304637" y="1148358"/>
                </a:lnTo>
                <a:lnTo>
                  <a:pt x="1329819" y="1111693"/>
                </a:lnTo>
                <a:lnTo>
                  <a:pt x="1352754" y="1073447"/>
                </a:lnTo>
                <a:lnTo>
                  <a:pt x="1373348" y="1033715"/>
                </a:lnTo>
                <a:lnTo>
                  <a:pt x="1391504" y="992592"/>
                </a:lnTo>
                <a:lnTo>
                  <a:pt x="1407128" y="950174"/>
                </a:lnTo>
                <a:lnTo>
                  <a:pt x="1420125" y="906555"/>
                </a:lnTo>
                <a:lnTo>
                  <a:pt x="1430399" y="861831"/>
                </a:lnTo>
                <a:lnTo>
                  <a:pt x="1437855" y="816096"/>
                </a:lnTo>
                <a:lnTo>
                  <a:pt x="1442399" y="769447"/>
                </a:lnTo>
                <a:lnTo>
                  <a:pt x="1443935" y="721978"/>
                </a:lnTo>
                <a:lnTo>
                  <a:pt x="1442399" y="674508"/>
                </a:lnTo>
                <a:lnTo>
                  <a:pt x="1437855" y="627858"/>
                </a:lnTo>
                <a:lnTo>
                  <a:pt x="1430399" y="582123"/>
                </a:lnTo>
                <a:lnTo>
                  <a:pt x="1420125" y="537399"/>
                </a:lnTo>
                <a:lnTo>
                  <a:pt x="1407128" y="493779"/>
                </a:lnTo>
                <a:lnTo>
                  <a:pt x="1391504" y="451360"/>
                </a:lnTo>
                <a:lnTo>
                  <a:pt x="1373348" y="410236"/>
                </a:lnTo>
                <a:lnTo>
                  <a:pt x="1352754" y="370503"/>
                </a:lnTo>
                <a:lnTo>
                  <a:pt x="1329819" y="332256"/>
                </a:lnTo>
                <a:lnTo>
                  <a:pt x="1304637" y="295589"/>
                </a:lnTo>
                <a:lnTo>
                  <a:pt x="1277303" y="260599"/>
                </a:lnTo>
                <a:lnTo>
                  <a:pt x="1247912" y="227380"/>
                </a:lnTo>
                <a:lnTo>
                  <a:pt x="1216560" y="196027"/>
                </a:lnTo>
                <a:lnTo>
                  <a:pt x="1183341" y="166636"/>
                </a:lnTo>
                <a:lnTo>
                  <a:pt x="1148352" y="139301"/>
                </a:lnTo>
                <a:lnTo>
                  <a:pt x="1111686" y="114118"/>
                </a:lnTo>
                <a:lnTo>
                  <a:pt x="1073439" y="91182"/>
                </a:lnTo>
                <a:lnTo>
                  <a:pt x="1033706" y="70588"/>
                </a:lnTo>
                <a:lnTo>
                  <a:pt x="992583" y="52431"/>
                </a:lnTo>
                <a:lnTo>
                  <a:pt x="950164" y="36807"/>
                </a:lnTo>
                <a:lnTo>
                  <a:pt x="906545" y="23810"/>
                </a:lnTo>
                <a:lnTo>
                  <a:pt x="861821" y="13536"/>
                </a:lnTo>
                <a:lnTo>
                  <a:pt x="816086" y="6079"/>
                </a:lnTo>
                <a:lnTo>
                  <a:pt x="769437" y="1535"/>
                </a:lnTo>
                <a:lnTo>
                  <a:pt x="721967" y="0"/>
                </a:lnTo>
                <a:close/>
              </a:path>
            </a:pathLst>
          </a:custGeom>
          <a:solidFill>
            <a:schemeClr val="accent1"/>
          </a:solidFill>
        </p:spPr>
        <p:txBody>
          <a:bodyPr wrap="square" lIns="0" tIns="0" rIns="0" bIns="0" rtlCol="0"/>
          <a:lstStyle/>
          <a:p>
            <a:endParaRPr sz="970">
              <a:latin typeface="Arial" panose="020B0604020202020204" pitchFamily="34" charset="0"/>
              <a:cs typeface="Arial" panose="020B0604020202020204" pitchFamily="34" charset="0"/>
            </a:endParaRPr>
          </a:p>
        </p:txBody>
      </p:sp>
      <p:sp>
        <p:nvSpPr>
          <p:cNvPr id="5" name="object 8">
            <a:extLst>
              <a:ext uri="{FF2B5EF4-FFF2-40B4-BE49-F238E27FC236}">
                <a16:creationId xmlns:a16="http://schemas.microsoft.com/office/drawing/2014/main" id="{D35C9CE7-1BD2-03F0-2FAD-58E690B982F9}"/>
              </a:ext>
            </a:extLst>
          </p:cNvPr>
          <p:cNvSpPr/>
          <p:nvPr userDrawn="1"/>
        </p:nvSpPr>
        <p:spPr>
          <a:xfrm>
            <a:off x="3536492" y="2862562"/>
            <a:ext cx="1108422" cy="1108420"/>
          </a:xfrm>
          <a:custGeom>
            <a:avLst/>
            <a:gdLst/>
            <a:ahLst/>
            <a:cxnLst/>
            <a:rect l="l" t="t" r="r" b="b"/>
            <a:pathLst>
              <a:path w="1443989" h="1443990">
                <a:moveTo>
                  <a:pt x="721967" y="0"/>
                </a:moveTo>
                <a:lnTo>
                  <a:pt x="674498" y="1535"/>
                </a:lnTo>
                <a:lnTo>
                  <a:pt x="627848" y="6079"/>
                </a:lnTo>
                <a:lnTo>
                  <a:pt x="582113" y="13536"/>
                </a:lnTo>
                <a:lnTo>
                  <a:pt x="537389" y="23810"/>
                </a:lnTo>
                <a:lnTo>
                  <a:pt x="493770" y="36807"/>
                </a:lnTo>
                <a:lnTo>
                  <a:pt x="451351" y="52431"/>
                </a:lnTo>
                <a:lnTo>
                  <a:pt x="410228" y="70588"/>
                </a:lnTo>
                <a:lnTo>
                  <a:pt x="370495" y="91182"/>
                </a:lnTo>
                <a:lnTo>
                  <a:pt x="332248" y="114118"/>
                </a:lnTo>
                <a:lnTo>
                  <a:pt x="295583" y="139301"/>
                </a:lnTo>
                <a:lnTo>
                  <a:pt x="260593" y="166636"/>
                </a:lnTo>
                <a:lnTo>
                  <a:pt x="227374" y="196027"/>
                </a:lnTo>
                <a:lnTo>
                  <a:pt x="196022" y="227380"/>
                </a:lnTo>
                <a:lnTo>
                  <a:pt x="166632" y="260599"/>
                </a:lnTo>
                <a:lnTo>
                  <a:pt x="139297" y="295589"/>
                </a:lnTo>
                <a:lnTo>
                  <a:pt x="114115" y="332256"/>
                </a:lnTo>
                <a:lnTo>
                  <a:pt x="91180" y="370503"/>
                </a:lnTo>
                <a:lnTo>
                  <a:pt x="70586" y="410236"/>
                </a:lnTo>
                <a:lnTo>
                  <a:pt x="52430" y="451360"/>
                </a:lnTo>
                <a:lnTo>
                  <a:pt x="36806" y="493779"/>
                </a:lnTo>
                <a:lnTo>
                  <a:pt x="23809" y="537399"/>
                </a:lnTo>
                <a:lnTo>
                  <a:pt x="13535" y="582123"/>
                </a:lnTo>
                <a:lnTo>
                  <a:pt x="6079" y="627858"/>
                </a:lnTo>
                <a:lnTo>
                  <a:pt x="1535" y="674508"/>
                </a:lnTo>
                <a:lnTo>
                  <a:pt x="0" y="721978"/>
                </a:lnTo>
                <a:lnTo>
                  <a:pt x="1535" y="769447"/>
                </a:lnTo>
                <a:lnTo>
                  <a:pt x="6079" y="816096"/>
                </a:lnTo>
                <a:lnTo>
                  <a:pt x="13535" y="861831"/>
                </a:lnTo>
                <a:lnTo>
                  <a:pt x="23809" y="906555"/>
                </a:lnTo>
                <a:lnTo>
                  <a:pt x="36806" y="950174"/>
                </a:lnTo>
                <a:lnTo>
                  <a:pt x="52430" y="992592"/>
                </a:lnTo>
                <a:lnTo>
                  <a:pt x="70586" y="1033715"/>
                </a:lnTo>
                <a:lnTo>
                  <a:pt x="91180" y="1073447"/>
                </a:lnTo>
                <a:lnTo>
                  <a:pt x="114115" y="1111693"/>
                </a:lnTo>
                <a:lnTo>
                  <a:pt x="139297" y="1148358"/>
                </a:lnTo>
                <a:lnTo>
                  <a:pt x="166632" y="1183347"/>
                </a:lnTo>
                <a:lnTo>
                  <a:pt x="196022" y="1216565"/>
                </a:lnTo>
                <a:lnTo>
                  <a:pt x="227374" y="1247917"/>
                </a:lnTo>
                <a:lnTo>
                  <a:pt x="260593" y="1277307"/>
                </a:lnTo>
                <a:lnTo>
                  <a:pt x="295583" y="1304640"/>
                </a:lnTo>
                <a:lnTo>
                  <a:pt x="332248" y="1329822"/>
                </a:lnTo>
                <a:lnTo>
                  <a:pt x="370495" y="1352757"/>
                </a:lnTo>
                <a:lnTo>
                  <a:pt x="410228" y="1373350"/>
                </a:lnTo>
                <a:lnTo>
                  <a:pt x="451351" y="1391506"/>
                </a:lnTo>
                <a:lnTo>
                  <a:pt x="493770" y="1407129"/>
                </a:lnTo>
                <a:lnTo>
                  <a:pt x="537389" y="1420126"/>
                </a:lnTo>
                <a:lnTo>
                  <a:pt x="582113" y="1430399"/>
                </a:lnTo>
                <a:lnTo>
                  <a:pt x="627848" y="1437855"/>
                </a:lnTo>
                <a:lnTo>
                  <a:pt x="674498" y="1442399"/>
                </a:lnTo>
                <a:lnTo>
                  <a:pt x="721967" y="1443935"/>
                </a:lnTo>
                <a:lnTo>
                  <a:pt x="769437" y="1442399"/>
                </a:lnTo>
                <a:lnTo>
                  <a:pt x="816086" y="1437855"/>
                </a:lnTo>
                <a:lnTo>
                  <a:pt x="861821" y="1430399"/>
                </a:lnTo>
                <a:lnTo>
                  <a:pt x="906545" y="1420126"/>
                </a:lnTo>
                <a:lnTo>
                  <a:pt x="950164" y="1407129"/>
                </a:lnTo>
                <a:lnTo>
                  <a:pt x="992583" y="1391506"/>
                </a:lnTo>
                <a:lnTo>
                  <a:pt x="1033706" y="1373350"/>
                </a:lnTo>
                <a:lnTo>
                  <a:pt x="1073439" y="1352757"/>
                </a:lnTo>
                <a:lnTo>
                  <a:pt x="1111686" y="1329822"/>
                </a:lnTo>
                <a:lnTo>
                  <a:pt x="1148352" y="1304640"/>
                </a:lnTo>
                <a:lnTo>
                  <a:pt x="1183341" y="1277307"/>
                </a:lnTo>
                <a:lnTo>
                  <a:pt x="1216560" y="1247917"/>
                </a:lnTo>
                <a:lnTo>
                  <a:pt x="1247912" y="1216565"/>
                </a:lnTo>
                <a:lnTo>
                  <a:pt x="1277303" y="1183347"/>
                </a:lnTo>
                <a:lnTo>
                  <a:pt x="1304637" y="1148358"/>
                </a:lnTo>
                <a:lnTo>
                  <a:pt x="1329819" y="1111693"/>
                </a:lnTo>
                <a:lnTo>
                  <a:pt x="1352754" y="1073447"/>
                </a:lnTo>
                <a:lnTo>
                  <a:pt x="1373348" y="1033715"/>
                </a:lnTo>
                <a:lnTo>
                  <a:pt x="1391504" y="992592"/>
                </a:lnTo>
                <a:lnTo>
                  <a:pt x="1407128" y="950174"/>
                </a:lnTo>
                <a:lnTo>
                  <a:pt x="1420125" y="906555"/>
                </a:lnTo>
                <a:lnTo>
                  <a:pt x="1430399" y="861831"/>
                </a:lnTo>
                <a:lnTo>
                  <a:pt x="1437855" y="816096"/>
                </a:lnTo>
                <a:lnTo>
                  <a:pt x="1442399" y="769447"/>
                </a:lnTo>
                <a:lnTo>
                  <a:pt x="1443935" y="721978"/>
                </a:lnTo>
                <a:lnTo>
                  <a:pt x="1442399" y="674508"/>
                </a:lnTo>
                <a:lnTo>
                  <a:pt x="1437855" y="627858"/>
                </a:lnTo>
                <a:lnTo>
                  <a:pt x="1430399" y="582123"/>
                </a:lnTo>
                <a:lnTo>
                  <a:pt x="1420125" y="537399"/>
                </a:lnTo>
                <a:lnTo>
                  <a:pt x="1407128" y="493779"/>
                </a:lnTo>
                <a:lnTo>
                  <a:pt x="1391504" y="451360"/>
                </a:lnTo>
                <a:lnTo>
                  <a:pt x="1373348" y="410236"/>
                </a:lnTo>
                <a:lnTo>
                  <a:pt x="1352754" y="370503"/>
                </a:lnTo>
                <a:lnTo>
                  <a:pt x="1329819" y="332256"/>
                </a:lnTo>
                <a:lnTo>
                  <a:pt x="1304637" y="295589"/>
                </a:lnTo>
                <a:lnTo>
                  <a:pt x="1277303" y="260599"/>
                </a:lnTo>
                <a:lnTo>
                  <a:pt x="1247912" y="227380"/>
                </a:lnTo>
                <a:lnTo>
                  <a:pt x="1216560" y="196027"/>
                </a:lnTo>
                <a:lnTo>
                  <a:pt x="1183341" y="166636"/>
                </a:lnTo>
                <a:lnTo>
                  <a:pt x="1148352" y="139301"/>
                </a:lnTo>
                <a:lnTo>
                  <a:pt x="1111686" y="114118"/>
                </a:lnTo>
                <a:lnTo>
                  <a:pt x="1073439" y="91182"/>
                </a:lnTo>
                <a:lnTo>
                  <a:pt x="1033706" y="70588"/>
                </a:lnTo>
                <a:lnTo>
                  <a:pt x="992583" y="52431"/>
                </a:lnTo>
                <a:lnTo>
                  <a:pt x="950164" y="36807"/>
                </a:lnTo>
                <a:lnTo>
                  <a:pt x="906545" y="23810"/>
                </a:lnTo>
                <a:lnTo>
                  <a:pt x="861821" y="13536"/>
                </a:lnTo>
                <a:lnTo>
                  <a:pt x="816086" y="6079"/>
                </a:lnTo>
                <a:lnTo>
                  <a:pt x="769437" y="1535"/>
                </a:lnTo>
                <a:lnTo>
                  <a:pt x="721967" y="0"/>
                </a:lnTo>
                <a:close/>
              </a:path>
            </a:pathLst>
          </a:custGeom>
          <a:solidFill>
            <a:schemeClr val="accent1"/>
          </a:solidFill>
        </p:spPr>
        <p:txBody>
          <a:bodyPr wrap="square" lIns="0" tIns="0" rIns="0" bIns="0" rtlCol="0"/>
          <a:lstStyle/>
          <a:p>
            <a:endParaRPr sz="970">
              <a:latin typeface="Arial" panose="020B0604020202020204" pitchFamily="34" charset="0"/>
              <a:cs typeface="Arial" panose="020B0604020202020204" pitchFamily="34" charset="0"/>
            </a:endParaRPr>
          </a:p>
        </p:txBody>
      </p:sp>
      <p:sp>
        <p:nvSpPr>
          <p:cNvPr id="6" name="object 8">
            <a:extLst>
              <a:ext uri="{FF2B5EF4-FFF2-40B4-BE49-F238E27FC236}">
                <a16:creationId xmlns:a16="http://schemas.microsoft.com/office/drawing/2014/main" id="{BA80E2FD-A933-22AD-889B-512E0F62F7B1}"/>
              </a:ext>
            </a:extLst>
          </p:cNvPr>
          <p:cNvSpPr/>
          <p:nvPr userDrawn="1"/>
        </p:nvSpPr>
        <p:spPr>
          <a:xfrm>
            <a:off x="6283052" y="2862562"/>
            <a:ext cx="1108422" cy="1108420"/>
          </a:xfrm>
          <a:custGeom>
            <a:avLst/>
            <a:gdLst/>
            <a:ahLst/>
            <a:cxnLst/>
            <a:rect l="l" t="t" r="r" b="b"/>
            <a:pathLst>
              <a:path w="1443989" h="1443990">
                <a:moveTo>
                  <a:pt x="721967" y="0"/>
                </a:moveTo>
                <a:lnTo>
                  <a:pt x="674498" y="1535"/>
                </a:lnTo>
                <a:lnTo>
                  <a:pt x="627848" y="6079"/>
                </a:lnTo>
                <a:lnTo>
                  <a:pt x="582113" y="13536"/>
                </a:lnTo>
                <a:lnTo>
                  <a:pt x="537389" y="23810"/>
                </a:lnTo>
                <a:lnTo>
                  <a:pt x="493770" y="36807"/>
                </a:lnTo>
                <a:lnTo>
                  <a:pt x="451351" y="52431"/>
                </a:lnTo>
                <a:lnTo>
                  <a:pt x="410228" y="70588"/>
                </a:lnTo>
                <a:lnTo>
                  <a:pt x="370495" y="91182"/>
                </a:lnTo>
                <a:lnTo>
                  <a:pt x="332248" y="114118"/>
                </a:lnTo>
                <a:lnTo>
                  <a:pt x="295583" y="139301"/>
                </a:lnTo>
                <a:lnTo>
                  <a:pt x="260593" y="166636"/>
                </a:lnTo>
                <a:lnTo>
                  <a:pt x="227374" y="196027"/>
                </a:lnTo>
                <a:lnTo>
                  <a:pt x="196022" y="227380"/>
                </a:lnTo>
                <a:lnTo>
                  <a:pt x="166632" y="260599"/>
                </a:lnTo>
                <a:lnTo>
                  <a:pt x="139297" y="295589"/>
                </a:lnTo>
                <a:lnTo>
                  <a:pt x="114115" y="332256"/>
                </a:lnTo>
                <a:lnTo>
                  <a:pt x="91180" y="370503"/>
                </a:lnTo>
                <a:lnTo>
                  <a:pt x="70586" y="410236"/>
                </a:lnTo>
                <a:lnTo>
                  <a:pt x="52430" y="451360"/>
                </a:lnTo>
                <a:lnTo>
                  <a:pt x="36806" y="493779"/>
                </a:lnTo>
                <a:lnTo>
                  <a:pt x="23809" y="537399"/>
                </a:lnTo>
                <a:lnTo>
                  <a:pt x="13535" y="582123"/>
                </a:lnTo>
                <a:lnTo>
                  <a:pt x="6079" y="627858"/>
                </a:lnTo>
                <a:lnTo>
                  <a:pt x="1535" y="674508"/>
                </a:lnTo>
                <a:lnTo>
                  <a:pt x="0" y="721978"/>
                </a:lnTo>
                <a:lnTo>
                  <a:pt x="1535" y="769447"/>
                </a:lnTo>
                <a:lnTo>
                  <a:pt x="6079" y="816096"/>
                </a:lnTo>
                <a:lnTo>
                  <a:pt x="13535" y="861831"/>
                </a:lnTo>
                <a:lnTo>
                  <a:pt x="23809" y="906555"/>
                </a:lnTo>
                <a:lnTo>
                  <a:pt x="36806" y="950174"/>
                </a:lnTo>
                <a:lnTo>
                  <a:pt x="52430" y="992592"/>
                </a:lnTo>
                <a:lnTo>
                  <a:pt x="70586" y="1033715"/>
                </a:lnTo>
                <a:lnTo>
                  <a:pt x="91180" y="1073447"/>
                </a:lnTo>
                <a:lnTo>
                  <a:pt x="114115" y="1111693"/>
                </a:lnTo>
                <a:lnTo>
                  <a:pt x="139297" y="1148358"/>
                </a:lnTo>
                <a:lnTo>
                  <a:pt x="166632" y="1183347"/>
                </a:lnTo>
                <a:lnTo>
                  <a:pt x="196022" y="1216565"/>
                </a:lnTo>
                <a:lnTo>
                  <a:pt x="227374" y="1247917"/>
                </a:lnTo>
                <a:lnTo>
                  <a:pt x="260593" y="1277307"/>
                </a:lnTo>
                <a:lnTo>
                  <a:pt x="295583" y="1304640"/>
                </a:lnTo>
                <a:lnTo>
                  <a:pt x="332248" y="1329822"/>
                </a:lnTo>
                <a:lnTo>
                  <a:pt x="370495" y="1352757"/>
                </a:lnTo>
                <a:lnTo>
                  <a:pt x="410228" y="1373350"/>
                </a:lnTo>
                <a:lnTo>
                  <a:pt x="451351" y="1391506"/>
                </a:lnTo>
                <a:lnTo>
                  <a:pt x="493770" y="1407129"/>
                </a:lnTo>
                <a:lnTo>
                  <a:pt x="537389" y="1420126"/>
                </a:lnTo>
                <a:lnTo>
                  <a:pt x="582113" y="1430399"/>
                </a:lnTo>
                <a:lnTo>
                  <a:pt x="627848" y="1437855"/>
                </a:lnTo>
                <a:lnTo>
                  <a:pt x="674498" y="1442399"/>
                </a:lnTo>
                <a:lnTo>
                  <a:pt x="721967" y="1443935"/>
                </a:lnTo>
                <a:lnTo>
                  <a:pt x="769437" y="1442399"/>
                </a:lnTo>
                <a:lnTo>
                  <a:pt x="816086" y="1437855"/>
                </a:lnTo>
                <a:lnTo>
                  <a:pt x="861821" y="1430399"/>
                </a:lnTo>
                <a:lnTo>
                  <a:pt x="906545" y="1420126"/>
                </a:lnTo>
                <a:lnTo>
                  <a:pt x="950164" y="1407129"/>
                </a:lnTo>
                <a:lnTo>
                  <a:pt x="992583" y="1391506"/>
                </a:lnTo>
                <a:lnTo>
                  <a:pt x="1033706" y="1373350"/>
                </a:lnTo>
                <a:lnTo>
                  <a:pt x="1073439" y="1352757"/>
                </a:lnTo>
                <a:lnTo>
                  <a:pt x="1111686" y="1329822"/>
                </a:lnTo>
                <a:lnTo>
                  <a:pt x="1148352" y="1304640"/>
                </a:lnTo>
                <a:lnTo>
                  <a:pt x="1183341" y="1277307"/>
                </a:lnTo>
                <a:lnTo>
                  <a:pt x="1216560" y="1247917"/>
                </a:lnTo>
                <a:lnTo>
                  <a:pt x="1247912" y="1216565"/>
                </a:lnTo>
                <a:lnTo>
                  <a:pt x="1277303" y="1183347"/>
                </a:lnTo>
                <a:lnTo>
                  <a:pt x="1304637" y="1148358"/>
                </a:lnTo>
                <a:lnTo>
                  <a:pt x="1329819" y="1111693"/>
                </a:lnTo>
                <a:lnTo>
                  <a:pt x="1352754" y="1073447"/>
                </a:lnTo>
                <a:lnTo>
                  <a:pt x="1373348" y="1033715"/>
                </a:lnTo>
                <a:lnTo>
                  <a:pt x="1391504" y="992592"/>
                </a:lnTo>
                <a:lnTo>
                  <a:pt x="1407128" y="950174"/>
                </a:lnTo>
                <a:lnTo>
                  <a:pt x="1420125" y="906555"/>
                </a:lnTo>
                <a:lnTo>
                  <a:pt x="1430399" y="861831"/>
                </a:lnTo>
                <a:lnTo>
                  <a:pt x="1437855" y="816096"/>
                </a:lnTo>
                <a:lnTo>
                  <a:pt x="1442399" y="769447"/>
                </a:lnTo>
                <a:lnTo>
                  <a:pt x="1443935" y="721978"/>
                </a:lnTo>
                <a:lnTo>
                  <a:pt x="1442399" y="674508"/>
                </a:lnTo>
                <a:lnTo>
                  <a:pt x="1437855" y="627858"/>
                </a:lnTo>
                <a:lnTo>
                  <a:pt x="1430399" y="582123"/>
                </a:lnTo>
                <a:lnTo>
                  <a:pt x="1420125" y="537399"/>
                </a:lnTo>
                <a:lnTo>
                  <a:pt x="1407128" y="493779"/>
                </a:lnTo>
                <a:lnTo>
                  <a:pt x="1391504" y="451360"/>
                </a:lnTo>
                <a:lnTo>
                  <a:pt x="1373348" y="410236"/>
                </a:lnTo>
                <a:lnTo>
                  <a:pt x="1352754" y="370503"/>
                </a:lnTo>
                <a:lnTo>
                  <a:pt x="1329819" y="332256"/>
                </a:lnTo>
                <a:lnTo>
                  <a:pt x="1304637" y="295589"/>
                </a:lnTo>
                <a:lnTo>
                  <a:pt x="1277303" y="260599"/>
                </a:lnTo>
                <a:lnTo>
                  <a:pt x="1247912" y="227380"/>
                </a:lnTo>
                <a:lnTo>
                  <a:pt x="1216560" y="196027"/>
                </a:lnTo>
                <a:lnTo>
                  <a:pt x="1183341" y="166636"/>
                </a:lnTo>
                <a:lnTo>
                  <a:pt x="1148352" y="139301"/>
                </a:lnTo>
                <a:lnTo>
                  <a:pt x="1111686" y="114118"/>
                </a:lnTo>
                <a:lnTo>
                  <a:pt x="1073439" y="91182"/>
                </a:lnTo>
                <a:lnTo>
                  <a:pt x="1033706" y="70588"/>
                </a:lnTo>
                <a:lnTo>
                  <a:pt x="992583" y="52431"/>
                </a:lnTo>
                <a:lnTo>
                  <a:pt x="950164" y="36807"/>
                </a:lnTo>
                <a:lnTo>
                  <a:pt x="906545" y="23810"/>
                </a:lnTo>
                <a:lnTo>
                  <a:pt x="861821" y="13536"/>
                </a:lnTo>
                <a:lnTo>
                  <a:pt x="816086" y="6079"/>
                </a:lnTo>
                <a:lnTo>
                  <a:pt x="769437" y="1535"/>
                </a:lnTo>
                <a:lnTo>
                  <a:pt x="721967" y="0"/>
                </a:lnTo>
                <a:close/>
              </a:path>
            </a:pathLst>
          </a:custGeom>
          <a:solidFill>
            <a:schemeClr val="accent1"/>
          </a:solidFill>
        </p:spPr>
        <p:txBody>
          <a:bodyPr wrap="square" lIns="0" tIns="0" rIns="0" bIns="0" rtlCol="0"/>
          <a:lstStyle/>
          <a:p>
            <a:endParaRPr sz="970">
              <a:latin typeface="Arial" panose="020B0604020202020204" pitchFamily="34" charset="0"/>
              <a:cs typeface="Arial" panose="020B0604020202020204" pitchFamily="34" charset="0"/>
            </a:endParaRPr>
          </a:p>
        </p:txBody>
      </p:sp>
      <p:sp>
        <p:nvSpPr>
          <p:cNvPr id="9" name="object 8">
            <a:extLst>
              <a:ext uri="{FF2B5EF4-FFF2-40B4-BE49-F238E27FC236}">
                <a16:creationId xmlns:a16="http://schemas.microsoft.com/office/drawing/2014/main" id="{A1EE16BB-78CB-D6A9-CDD7-C043B8911F10}"/>
              </a:ext>
            </a:extLst>
          </p:cNvPr>
          <p:cNvSpPr/>
          <p:nvPr userDrawn="1"/>
        </p:nvSpPr>
        <p:spPr>
          <a:xfrm>
            <a:off x="9004379" y="2862562"/>
            <a:ext cx="1108422" cy="1108420"/>
          </a:xfrm>
          <a:custGeom>
            <a:avLst/>
            <a:gdLst/>
            <a:ahLst/>
            <a:cxnLst/>
            <a:rect l="l" t="t" r="r" b="b"/>
            <a:pathLst>
              <a:path w="1443989" h="1443990">
                <a:moveTo>
                  <a:pt x="721967" y="0"/>
                </a:moveTo>
                <a:lnTo>
                  <a:pt x="674498" y="1535"/>
                </a:lnTo>
                <a:lnTo>
                  <a:pt x="627848" y="6079"/>
                </a:lnTo>
                <a:lnTo>
                  <a:pt x="582113" y="13536"/>
                </a:lnTo>
                <a:lnTo>
                  <a:pt x="537389" y="23810"/>
                </a:lnTo>
                <a:lnTo>
                  <a:pt x="493770" y="36807"/>
                </a:lnTo>
                <a:lnTo>
                  <a:pt x="451351" y="52431"/>
                </a:lnTo>
                <a:lnTo>
                  <a:pt x="410228" y="70588"/>
                </a:lnTo>
                <a:lnTo>
                  <a:pt x="370495" y="91182"/>
                </a:lnTo>
                <a:lnTo>
                  <a:pt x="332248" y="114118"/>
                </a:lnTo>
                <a:lnTo>
                  <a:pt x="295583" y="139301"/>
                </a:lnTo>
                <a:lnTo>
                  <a:pt x="260593" y="166636"/>
                </a:lnTo>
                <a:lnTo>
                  <a:pt x="227374" y="196027"/>
                </a:lnTo>
                <a:lnTo>
                  <a:pt x="196022" y="227380"/>
                </a:lnTo>
                <a:lnTo>
                  <a:pt x="166632" y="260599"/>
                </a:lnTo>
                <a:lnTo>
                  <a:pt x="139297" y="295589"/>
                </a:lnTo>
                <a:lnTo>
                  <a:pt x="114115" y="332256"/>
                </a:lnTo>
                <a:lnTo>
                  <a:pt x="91180" y="370503"/>
                </a:lnTo>
                <a:lnTo>
                  <a:pt x="70586" y="410236"/>
                </a:lnTo>
                <a:lnTo>
                  <a:pt x="52430" y="451360"/>
                </a:lnTo>
                <a:lnTo>
                  <a:pt x="36806" y="493779"/>
                </a:lnTo>
                <a:lnTo>
                  <a:pt x="23809" y="537399"/>
                </a:lnTo>
                <a:lnTo>
                  <a:pt x="13535" y="582123"/>
                </a:lnTo>
                <a:lnTo>
                  <a:pt x="6079" y="627858"/>
                </a:lnTo>
                <a:lnTo>
                  <a:pt x="1535" y="674508"/>
                </a:lnTo>
                <a:lnTo>
                  <a:pt x="0" y="721978"/>
                </a:lnTo>
                <a:lnTo>
                  <a:pt x="1535" y="769447"/>
                </a:lnTo>
                <a:lnTo>
                  <a:pt x="6079" y="816096"/>
                </a:lnTo>
                <a:lnTo>
                  <a:pt x="13535" y="861831"/>
                </a:lnTo>
                <a:lnTo>
                  <a:pt x="23809" y="906555"/>
                </a:lnTo>
                <a:lnTo>
                  <a:pt x="36806" y="950174"/>
                </a:lnTo>
                <a:lnTo>
                  <a:pt x="52430" y="992592"/>
                </a:lnTo>
                <a:lnTo>
                  <a:pt x="70586" y="1033715"/>
                </a:lnTo>
                <a:lnTo>
                  <a:pt x="91180" y="1073447"/>
                </a:lnTo>
                <a:lnTo>
                  <a:pt x="114115" y="1111693"/>
                </a:lnTo>
                <a:lnTo>
                  <a:pt x="139297" y="1148358"/>
                </a:lnTo>
                <a:lnTo>
                  <a:pt x="166632" y="1183347"/>
                </a:lnTo>
                <a:lnTo>
                  <a:pt x="196022" y="1216565"/>
                </a:lnTo>
                <a:lnTo>
                  <a:pt x="227374" y="1247917"/>
                </a:lnTo>
                <a:lnTo>
                  <a:pt x="260593" y="1277307"/>
                </a:lnTo>
                <a:lnTo>
                  <a:pt x="295583" y="1304640"/>
                </a:lnTo>
                <a:lnTo>
                  <a:pt x="332248" y="1329822"/>
                </a:lnTo>
                <a:lnTo>
                  <a:pt x="370495" y="1352757"/>
                </a:lnTo>
                <a:lnTo>
                  <a:pt x="410228" y="1373350"/>
                </a:lnTo>
                <a:lnTo>
                  <a:pt x="451351" y="1391506"/>
                </a:lnTo>
                <a:lnTo>
                  <a:pt x="493770" y="1407129"/>
                </a:lnTo>
                <a:lnTo>
                  <a:pt x="537389" y="1420126"/>
                </a:lnTo>
                <a:lnTo>
                  <a:pt x="582113" y="1430399"/>
                </a:lnTo>
                <a:lnTo>
                  <a:pt x="627848" y="1437855"/>
                </a:lnTo>
                <a:lnTo>
                  <a:pt x="674498" y="1442399"/>
                </a:lnTo>
                <a:lnTo>
                  <a:pt x="721967" y="1443935"/>
                </a:lnTo>
                <a:lnTo>
                  <a:pt x="769437" y="1442399"/>
                </a:lnTo>
                <a:lnTo>
                  <a:pt x="816086" y="1437855"/>
                </a:lnTo>
                <a:lnTo>
                  <a:pt x="861821" y="1430399"/>
                </a:lnTo>
                <a:lnTo>
                  <a:pt x="906545" y="1420126"/>
                </a:lnTo>
                <a:lnTo>
                  <a:pt x="950164" y="1407129"/>
                </a:lnTo>
                <a:lnTo>
                  <a:pt x="992583" y="1391506"/>
                </a:lnTo>
                <a:lnTo>
                  <a:pt x="1033706" y="1373350"/>
                </a:lnTo>
                <a:lnTo>
                  <a:pt x="1073439" y="1352757"/>
                </a:lnTo>
                <a:lnTo>
                  <a:pt x="1111686" y="1329822"/>
                </a:lnTo>
                <a:lnTo>
                  <a:pt x="1148352" y="1304640"/>
                </a:lnTo>
                <a:lnTo>
                  <a:pt x="1183341" y="1277307"/>
                </a:lnTo>
                <a:lnTo>
                  <a:pt x="1216560" y="1247917"/>
                </a:lnTo>
                <a:lnTo>
                  <a:pt x="1247912" y="1216565"/>
                </a:lnTo>
                <a:lnTo>
                  <a:pt x="1277303" y="1183347"/>
                </a:lnTo>
                <a:lnTo>
                  <a:pt x="1304637" y="1148358"/>
                </a:lnTo>
                <a:lnTo>
                  <a:pt x="1329819" y="1111693"/>
                </a:lnTo>
                <a:lnTo>
                  <a:pt x="1352754" y="1073447"/>
                </a:lnTo>
                <a:lnTo>
                  <a:pt x="1373348" y="1033715"/>
                </a:lnTo>
                <a:lnTo>
                  <a:pt x="1391504" y="992592"/>
                </a:lnTo>
                <a:lnTo>
                  <a:pt x="1407128" y="950174"/>
                </a:lnTo>
                <a:lnTo>
                  <a:pt x="1420125" y="906555"/>
                </a:lnTo>
                <a:lnTo>
                  <a:pt x="1430399" y="861831"/>
                </a:lnTo>
                <a:lnTo>
                  <a:pt x="1437855" y="816096"/>
                </a:lnTo>
                <a:lnTo>
                  <a:pt x="1442399" y="769447"/>
                </a:lnTo>
                <a:lnTo>
                  <a:pt x="1443935" y="721978"/>
                </a:lnTo>
                <a:lnTo>
                  <a:pt x="1442399" y="674508"/>
                </a:lnTo>
                <a:lnTo>
                  <a:pt x="1437855" y="627858"/>
                </a:lnTo>
                <a:lnTo>
                  <a:pt x="1430399" y="582123"/>
                </a:lnTo>
                <a:lnTo>
                  <a:pt x="1420125" y="537399"/>
                </a:lnTo>
                <a:lnTo>
                  <a:pt x="1407128" y="493779"/>
                </a:lnTo>
                <a:lnTo>
                  <a:pt x="1391504" y="451360"/>
                </a:lnTo>
                <a:lnTo>
                  <a:pt x="1373348" y="410236"/>
                </a:lnTo>
                <a:lnTo>
                  <a:pt x="1352754" y="370503"/>
                </a:lnTo>
                <a:lnTo>
                  <a:pt x="1329819" y="332256"/>
                </a:lnTo>
                <a:lnTo>
                  <a:pt x="1304637" y="295589"/>
                </a:lnTo>
                <a:lnTo>
                  <a:pt x="1277303" y="260599"/>
                </a:lnTo>
                <a:lnTo>
                  <a:pt x="1247912" y="227380"/>
                </a:lnTo>
                <a:lnTo>
                  <a:pt x="1216560" y="196027"/>
                </a:lnTo>
                <a:lnTo>
                  <a:pt x="1183341" y="166636"/>
                </a:lnTo>
                <a:lnTo>
                  <a:pt x="1148352" y="139301"/>
                </a:lnTo>
                <a:lnTo>
                  <a:pt x="1111686" y="114118"/>
                </a:lnTo>
                <a:lnTo>
                  <a:pt x="1073439" y="91182"/>
                </a:lnTo>
                <a:lnTo>
                  <a:pt x="1033706" y="70588"/>
                </a:lnTo>
                <a:lnTo>
                  <a:pt x="992583" y="52431"/>
                </a:lnTo>
                <a:lnTo>
                  <a:pt x="950164" y="36807"/>
                </a:lnTo>
                <a:lnTo>
                  <a:pt x="906545" y="23810"/>
                </a:lnTo>
                <a:lnTo>
                  <a:pt x="861821" y="13536"/>
                </a:lnTo>
                <a:lnTo>
                  <a:pt x="816086" y="6079"/>
                </a:lnTo>
                <a:lnTo>
                  <a:pt x="769437" y="1535"/>
                </a:lnTo>
                <a:lnTo>
                  <a:pt x="721967" y="0"/>
                </a:lnTo>
                <a:close/>
              </a:path>
            </a:pathLst>
          </a:custGeom>
          <a:solidFill>
            <a:schemeClr val="accent1"/>
          </a:solidFill>
        </p:spPr>
        <p:txBody>
          <a:bodyPr wrap="square" lIns="0" tIns="0" rIns="0" bIns="0" rtlCol="0"/>
          <a:lstStyle/>
          <a:p>
            <a:endParaRPr sz="970">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BA06B0D0-3A0F-7EF8-E820-30DE863DA96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
        <p:nvSpPr>
          <p:cNvPr id="17" name="Text Placeholder 39">
            <a:extLst>
              <a:ext uri="{FF2B5EF4-FFF2-40B4-BE49-F238E27FC236}">
                <a16:creationId xmlns:a16="http://schemas.microsoft.com/office/drawing/2014/main" id="{BEF33758-A070-8BED-2683-FFBAA26B24D4}"/>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0" name="Text Placeholder 39">
            <a:extLst>
              <a:ext uri="{FF2B5EF4-FFF2-40B4-BE49-F238E27FC236}">
                <a16:creationId xmlns:a16="http://schemas.microsoft.com/office/drawing/2014/main" id="{71A3DD0B-88B5-22C8-9512-1B98B86986AC}"/>
              </a:ext>
            </a:extLst>
          </p:cNvPr>
          <p:cNvSpPr>
            <a:spLocks noGrp="1"/>
          </p:cNvSpPr>
          <p:nvPr>
            <p:ph type="body" sz="quarter" idx="23"/>
          </p:nvPr>
        </p:nvSpPr>
        <p:spPr>
          <a:xfrm>
            <a:off x="838200" y="2208276"/>
            <a:ext cx="10515600" cy="553459"/>
          </a:xfrm>
        </p:spPr>
        <p:txBody>
          <a:bodyPr>
            <a:normAutofit/>
          </a:bodyPr>
          <a:lstStyle>
            <a:lvl1pPr marL="0" indent="0">
              <a:buFontTx/>
              <a:buNone/>
              <a:defRPr sz="20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3" name="Text Placeholder 39">
            <a:extLst>
              <a:ext uri="{FF2B5EF4-FFF2-40B4-BE49-F238E27FC236}">
                <a16:creationId xmlns:a16="http://schemas.microsoft.com/office/drawing/2014/main" id="{403DCEEB-F2AD-B8E6-A0F2-21C2DEB2082B}"/>
              </a:ext>
            </a:extLst>
          </p:cNvPr>
          <p:cNvSpPr>
            <a:spLocks noGrp="1"/>
          </p:cNvSpPr>
          <p:nvPr>
            <p:ph type="body" sz="quarter" idx="24" hasCustomPrompt="1"/>
          </p:nvPr>
        </p:nvSpPr>
        <p:spPr>
          <a:xfrm>
            <a:off x="838200" y="4127315"/>
            <a:ext cx="2546131" cy="884618"/>
          </a:xfrm>
        </p:spPr>
        <p:txBody>
          <a:bodyPr>
            <a:noAutofit/>
          </a:bodyPr>
          <a:lstStyle>
            <a:lvl1pPr marL="0" indent="0">
              <a:buFontTx/>
              <a:buNone/>
              <a:defRPr sz="18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1" name="Text Placeholder 39">
            <a:extLst>
              <a:ext uri="{FF2B5EF4-FFF2-40B4-BE49-F238E27FC236}">
                <a16:creationId xmlns:a16="http://schemas.microsoft.com/office/drawing/2014/main" id="{9893D9B4-86DD-3D3E-5CBF-97D55ED2A4DE}"/>
              </a:ext>
            </a:extLst>
          </p:cNvPr>
          <p:cNvSpPr>
            <a:spLocks noGrp="1"/>
          </p:cNvSpPr>
          <p:nvPr>
            <p:ph type="body" sz="quarter" idx="25"/>
          </p:nvPr>
        </p:nvSpPr>
        <p:spPr>
          <a:xfrm>
            <a:off x="862654" y="5149278"/>
            <a:ext cx="2521677"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2" name="Text Placeholder 44">
            <a:extLst>
              <a:ext uri="{FF2B5EF4-FFF2-40B4-BE49-F238E27FC236}">
                <a16:creationId xmlns:a16="http://schemas.microsoft.com/office/drawing/2014/main" id="{6E3A9EBB-CFC3-41AE-F2C4-3392C7C2B6FF}"/>
              </a:ext>
            </a:extLst>
          </p:cNvPr>
          <p:cNvSpPr>
            <a:spLocks noGrp="1"/>
          </p:cNvSpPr>
          <p:nvPr>
            <p:ph type="body" sz="quarter" idx="26" hasCustomPrompt="1"/>
          </p:nvPr>
        </p:nvSpPr>
        <p:spPr>
          <a:xfrm>
            <a:off x="909680" y="3013075"/>
            <a:ext cx="876300" cy="769938"/>
          </a:xfrm>
        </p:spPr>
        <p:txBody>
          <a:bodyPr anchor="ctr"/>
          <a:lstStyle>
            <a:lvl1pPr marL="0" indent="0" algn="ctr">
              <a:buFontTx/>
              <a:buNone/>
              <a:defRPr sz="4400" b="0">
                <a:solidFill>
                  <a:schemeClr val="bg1"/>
                </a:solidFill>
              </a:defRPr>
            </a:lvl1pPr>
          </a:lstStyle>
          <a:p>
            <a:pPr lvl="0"/>
            <a:r>
              <a:rPr lang="en-US"/>
              <a:t>01</a:t>
            </a:r>
          </a:p>
        </p:txBody>
      </p:sp>
      <p:sp>
        <p:nvSpPr>
          <p:cNvPr id="33" name="Text Placeholder 39">
            <a:extLst>
              <a:ext uri="{FF2B5EF4-FFF2-40B4-BE49-F238E27FC236}">
                <a16:creationId xmlns:a16="http://schemas.microsoft.com/office/drawing/2014/main" id="{75E6CCD0-D57E-45BF-2F56-2BB5A149E963}"/>
              </a:ext>
            </a:extLst>
          </p:cNvPr>
          <p:cNvSpPr>
            <a:spLocks noGrp="1"/>
          </p:cNvSpPr>
          <p:nvPr>
            <p:ph type="body" sz="quarter" idx="27" hasCustomPrompt="1"/>
          </p:nvPr>
        </p:nvSpPr>
        <p:spPr>
          <a:xfrm>
            <a:off x="3536492" y="4127315"/>
            <a:ext cx="2546131" cy="884618"/>
          </a:xfrm>
        </p:spPr>
        <p:txBody>
          <a:bodyPr>
            <a:noAutofit/>
          </a:bodyPr>
          <a:lstStyle>
            <a:lvl1pPr marL="0" indent="0">
              <a:buFontTx/>
              <a:buNone/>
              <a:defRPr sz="18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4" name="Text Placeholder 39">
            <a:extLst>
              <a:ext uri="{FF2B5EF4-FFF2-40B4-BE49-F238E27FC236}">
                <a16:creationId xmlns:a16="http://schemas.microsoft.com/office/drawing/2014/main" id="{1B076299-75EC-C986-5C45-5C9D2DF8BDCE}"/>
              </a:ext>
            </a:extLst>
          </p:cNvPr>
          <p:cNvSpPr>
            <a:spLocks noGrp="1"/>
          </p:cNvSpPr>
          <p:nvPr>
            <p:ph type="body" sz="quarter" idx="28"/>
          </p:nvPr>
        </p:nvSpPr>
        <p:spPr>
          <a:xfrm>
            <a:off x="3560946" y="5149278"/>
            <a:ext cx="2521677"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5" name="Text Placeholder 44">
            <a:extLst>
              <a:ext uri="{FF2B5EF4-FFF2-40B4-BE49-F238E27FC236}">
                <a16:creationId xmlns:a16="http://schemas.microsoft.com/office/drawing/2014/main" id="{C4222C5E-C1EB-3A1C-BA99-E734B54FF123}"/>
              </a:ext>
            </a:extLst>
          </p:cNvPr>
          <p:cNvSpPr>
            <a:spLocks noGrp="1"/>
          </p:cNvSpPr>
          <p:nvPr>
            <p:ph type="body" sz="quarter" idx="29" hasCustomPrompt="1"/>
          </p:nvPr>
        </p:nvSpPr>
        <p:spPr>
          <a:xfrm>
            <a:off x="3607972" y="3013075"/>
            <a:ext cx="876300" cy="769938"/>
          </a:xfrm>
        </p:spPr>
        <p:txBody>
          <a:bodyPr anchor="ctr"/>
          <a:lstStyle>
            <a:lvl1pPr marL="0" indent="0" algn="ctr">
              <a:buFontTx/>
              <a:buNone/>
              <a:defRPr sz="4400" b="0">
                <a:solidFill>
                  <a:schemeClr val="bg1"/>
                </a:solidFill>
              </a:defRPr>
            </a:lvl1pPr>
          </a:lstStyle>
          <a:p>
            <a:pPr lvl="0"/>
            <a:r>
              <a:rPr lang="en-US"/>
              <a:t>02</a:t>
            </a:r>
          </a:p>
        </p:txBody>
      </p:sp>
      <p:sp>
        <p:nvSpPr>
          <p:cNvPr id="36" name="Text Placeholder 39">
            <a:extLst>
              <a:ext uri="{FF2B5EF4-FFF2-40B4-BE49-F238E27FC236}">
                <a16:creationId xmlns:a16="http://schemas.microsoft.com/office/drawing/2014/main" id="{01E4279C-B2CC-73D8-0E78-BA546628B5A9}"/>
              </a:ext>
            </a:extLst>
          </p:cNvPr>
          <p:cNvSpPr>
            <a:spLocks noGrp="1"/>
          </p:cNvSpPr>
          <p:nvPr>
            <p:ph type="body" sz="quarter" idx="30" hasCustomPrompt="1"/>
          </p:nvPr>
        </p:nvSpPr>
        <p:spPr>
          <a:xfrm>
            <a:off x="6258598" y="4126585"/>
            <a:ext cx="2546131" cy="884618"/>
          </a:xfrm>
        </p:spPr>
        <p:txBody>
          <a:bodyPr>
            <a:noAutofit/>
          </a:bodyPr>
          <a:lstStyle>
            <a:lvl1pPr marL="0" indent="0">
              <a:buFontTx/>
              <a:buNone/>
              <a:defRPr sz="18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7" name="Text Placeholder 39">
            <a:extLst>
              <a:ext uri="{FF2B5EF4-FFF2-40B4-BE49-F238E27FC236}">
                <a16:creationId xmlns:a16="http://schemas.microsoft.com/office/drawing/2014/main" id="{59E66568-5131-31A5-10C0-C5ACDAD063B8}"/>
              </a:ext>
            </a:extLst>
          </p:cNvPr>
          <p:cNvSpPr>
            <a:spLocks noGrp="1"/>
          </p:cNvSpPr>
          <p:nvPr>
            <p:ph type="body" sz="quarter" idx="31"/>
          </p:nvPr>
        </p:nvSpPr>
        <p:spPr>
          <a:xfrm>
            <a:off x="6283052" y="5148548"/>
            <a:ext cx="2521677"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8" name="Text Placeholder 44">
            <a:extLst>
              <a:ext uri="{FF2B5EF4-FFF2-40B4-BE49-F238E27FC236}">
                <a16:creationId xmlns:a16="http://schemas.microsoft.com/office/drawing/2014/main" id="{B3E432B5-E9B5-0563-BBEA-64E5D36A5CC1}"/>
              </a:ext>
            </a:extLst>
          </p:cNvPr>
          <p:cNvSpPr>
            <a:spLocks noGrp="1"/>
          </p:cNvSpPr>
          <p:nvPr>
            <p:ph type="body" sz="quarter" idx="32" hasCustomPrompt="1"/>
          </p:nvPr>
        </p:nvSpPr>
        <p:spPr>
          <a:xfrm>
            <a:off x="6382628" y="3013075"/>
            <a:ext cx="876300" cy="769938"/>
          </a:xfrm>
        </p:spPr>
        <p:txBody>
          <a:bodyPr anchor="ctr"/>
          <a:lstStyle>
            <a:lvl1pPr marL="0" indent="0" algn="ctr">
              <a:buFontTx/>
              <a:buNone/>
              <a:defRPr sz="4400" b="0">
                <a:solidFill>
                  <a:schemeClr val="bg1"/>
                </a:solidFill>
              </a:defRPr>
            </a:lvl1pPr>
          </a:lstStyle>
          <a:p>
            <a:pPr lvl="0"/>
            <a:r>
              <a:rPr lang="en-US"/>
              <a:t>03</a:t>
            </a:r>
          </a:p>
        </p:txBody>
      </p:sp>
      <p:sp>
        <p:nvSpPr>
          <p:cNvPr id="39" name="Text Placeholder 39">
            <a:extLst>
              <a:ext uri="{FF2B5EF4-FFF2-40B4-BE49-F238E27FC236}">
                <a16:creationId xmlns:a16="http://schemas.microsoft.com/office/drawing/2014/main" id="{AA8CC267-F971-C927-15FF-7D8CCC7E9836}"/>
              </a:ext>
            </a:extLst>
          </p:cNvPr>
          <p:cNvSpPr>
            <a:spLocks noGrp="1"/>
          </p:cNvSpPr>
          <p:nvPr>
            <p:ph type="body" sz="quarter" idx="33" hasCustomPrompt="1"/>
          </p:nvPr>
        </p:nvSpPr>
        <p:spPr>
          <a:xfrm>
            <a:off x="9004379" y="4139778"/>
            <a:ext cx="2546131" cy="884618"/>
          </a:xfrm>
        </p:spPr>
        <p:txBody>
          <a:bodyPr>
            <a:noAutofit/>
          </a:bodyPr>
          <a:lstStyle>
            <a:lvl1pPr marL="0" indent="0">
              <a:buFontTx/>
              <a:buNone/>
              <a:defRPr sz="18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0" name="Text Placeholder 39">
            <a:extLst>
              <a:ext uri="{FF2B5EF4-FFF2-40B4-BE49-F238E27FC236}">
                <a16:creationId xmlns:a16="http://schemas.microsoft.com/office/drawing/2014/main" id="{1B2DD065-C7BE-0A25-5A2D-36529D7A592B}"/>
              </a:ext>
            </a:extLst>
          </p:cNvPr>
          <p:cNvSpPr>
            <a:spLocks noGrp="1"/>
          </p:cNvSpPr>
          <p:nvPr>
            <p:ph type="body" sz="quarter" idx="34"/>
          </p:nvPr>
        </p:nvSpPr>
        <p:spPr>
          <a:xfrm>
            <a:off x="9028833" y="5161741"/>
            <a:ext cx="2521677"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1" name="Text Placeholder 44">
            <a:extLst>
              <a:ext uri="{FF2B5EF4-FFF2-40B4-BE49-F238E27FC236}">
                <a16:creationId xmlns:a16="http://schemas.microsoft.com/office/drawing/2014/main" id="{F3FD3728-1FF9-1217-5D38-8D18E7BD5EB7}"/>
              </a:ext>
            </a:extLst>
          </p:cNvPr>
          <p:cNvSpPr>
            <a:spLocks noGrp="1"/>
          </p:cNvSpPr>
          <p:nvPr>
            <p:ph type="body" sz="quarter" idx="35" hasCustomPrompt="1"/>
          </p:nvPr>
        </p:nvSpPr>
        <p:spPr>
          <a:xfrm>
            <a:off x="9128409" y="3013075"/>
            <a:ext cx="876300" cy="769938"/>
          </a:xfrm>
        </p:spPr>
        <p:txBody>
          <a:bodyPr anchor="ctr"/>
          <a:lstStyle>
            <a:lvl1pPr marL="0" indent="0" algn="ctr">
              <a:buFontTx/>
              <a:buNone/>
              <a:defRPr sz="4400" b="0">
                <a:solidFill>
                  <a:schemeClr val="bg1"/>
                </a:solidFill>
              </a:defRPr>
            </a:lvl1pPr>
          </a:lstStyle>
          <a:p>
            <a:pPr lvl="0"/>
            <a:r>
              <a:rPr lang="en-US"/>
              <a:t>04</a:t>
            </a:r>
          </a:p>
        </p:txBody>
      </p:sp>
    </p:spTree>
    <p:extLst>
      <p:ext uri="{BB962C8B-B14F-4D97-AF65-F5344CB8AC3E}">
        <p14:creationId xmlns:p14="http://schemas.microsoft.com/office/powerpoint/2010/main" val="2388057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ed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
        <p:nvSpPr>
          <p:cNvPr id="8" name="object 11">
            <a:extLst>
              <a:ext uri="{FF2B5EF4-FFF2-40B4-BE49-F238E27FC236}">
                <a16:creationId xmlns:a16="http://schemas.microsoft.com/office/drawing/2014/main" id="{CEEA1951-7535-2369-5A11-E21F70E15365}"/>
              </a:ext>
            </a:extLst>
          </p:cNvPr>
          <p:cNvSpPr/>
          <p:nvPr userDrawn="1"/>
        </p:nvSpPr>
        <p:spPr>
          <a:xfrm>
            <a:off x="4193213" y="3411036"/>
            <a:ext cx="157165" cy="2010157"/>
          </a:xfrm>
          <a:custGeom>
            <a:avLst/>
            <a:gdLst/>
            <a:ahLst/>
            <a:cxnLst/>
            <a:rect l="l" t="t" r="r" b="b"/>
            <a:pathLst>
              <a:path h="2764790">
                <a:moveTo>
                  <a:pt x="0" y="0"/>
                </a:moveTo>
                <a:lnTo>
                  <a:pt x="0" y="2764313"/>
                </a:lnTo>
              </a:path>
            </a:pathLst>
          </a:custGeom>
          <a:ln w="20941">
            <a:solidFill>
              <a:schemeClr val="tx1">
                <a:lumMod val="75000"/>
                <a:lumOff val="25000"/>
              </a:schemeClr>
            </a:solidFill>
          </a:ln>
        </p:spPr>
        <p:txBody>
          <a:bodyPr wrap="square" lIns="0" tIns="0" rIns="0" bIns="0" rtlCol="0"/>
          <a:lstStyle/>
          <a:p>
            <a:endParaRPr sz="1092">
              <a:highlight>
                <a:srgbClr val="808080"/>
              </a:highlight>
              <a:latin typeface="+mj-lt"/>
            </a:endParaRPr>
          </a:p>
        </p:txBody>
      </p:sp>
      <p:sp>
        <p:nvSpPr>
          <p:cNvPr id="10" name="object 12">
            <a:extLst>
              <a:ext uri="{FF2B5EF4-FFF2-40B4-BE49-F238E27FC236}">
                <a16:creationId xmlns:a16="http://schemas.microsoft.com/office/drawing/2014/main" id="{E3597E90-5329-4A2F-2170-C3E677DFE1A3}"/>
              </a:ext>
            </a:extLst>
          </p:cNvPr>
          <p:cNvSpPr/>
          <p:nvPr userDrawn="1"/>
        </p:nvSpPr>
        <p:spPr>
          <a:xfrm>
            <a:off x="7731253" y="3411036"/>
            <a:ext cx="157165" cy="2010157"/>
          </a:xfrm>
          <a:custGeom>
            <a:avLst/>
            <a:gdLst/>
            <a:ahLst/>
            <a:cxnLst/>
            <a:rect l="l" t="t" r="r" b="b"/>
            <a:pathLst>
              <a:path h="2764790">
                <a:moveTo>
                  <a:pt x="0" y="0"/>
                </a:moveTo>
                <a:lnTo>
                  <a:pt x="0" y="2764313"/>
                </a:lnTo>
              </a:path>
            </a:pathLst>
          </a:custGeom>
          <a:ln w="20941">
            <a:solidFill>
              <a:schemeClr val="tx1">
                <a:lumMod val="75000"/>
                <a:lumOff val="25000"/>
              </a:schemeClr>
            </a:solidFill>
          </a:ln>
        </p:spPr>
        <p:txBody>
          <a:bodyPr wrap="square" lIns="0" tIns="0" rIns="0" bIns="0" rtlCol="0"/>
          <a:lstStyle/>
          <a:p>
            <a:endParaRPr sz="1092">
              <a:highlight>
                <a:srgbClr val="808080"/>
              </a:highlight>
              <a:latin typeface="+mj-lt"/>
            </a:endParaRPr>
          </a:p>
        </p:txBody>
      </p:sp>
      <p:sp>
        <p:nvSpPr>
          <p:cNvPr id="11" name="Text Placeholder 39">
            <a:extLst>
              <a:ext uri="{FF2B5EF4-FFF2-40B4-BE49-F238E27FC236}">
                <a16:creationId xmlns:a16="http://schemas.microsoft.com/office/drawing/2014/main" id="{EF85A67B-E4AB-F4A9-36F5-D99A14B892EE}"/>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2" name="Text Placeholder 39">
            <a:extLst>
              <a:ext uri="{FF2B5EF4-FFF2-40B4-BE49-F238E27FC236}">
                <a16:creationId xmlns:a16="http://schemas.microsoft.com/office/drawing/2014/main" id="{A70F44FC-983E-BB4C-877E-B5F3FDEDB0EF}"/>
              </a:ext>
            </a:extLst>
          </p:cNvPr>
          <p:cNvSpPr>
            <a:spLocks noGrp="1"/>
          </p:cNvSpPr>
          <p:nvPr>
            <p:ph type="body" sz="quarter" idx="23"/>
          </p:nvPr>
        </p:nvSpPr>
        <p:spPr>
          <a:xfrm>
            <a:off x="838200" y="2208276"/>
            <a:ext cx="10515600" cy="553459"/>
          </a:xfrm>
        </p:spPr>
        <p:txBody>
          <a:bodyPr>
            <a:normAutofit/>
          </a:bodyPr>
          <a:lstStyle>
            <a:lvl1pPr marL="0" indent="0">
              <a:buFontTx/>
              <a:buNone/>
              <a:defRPr sz="20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5" name="Text Placeholder 39">
            <a:extLst>
              <a:ext uri="{FF2B5EF4-FFF2-40B4-BE49-F238E27FC236}">
                <a16:creationId xmlns:a16="http://schemas.microsoft.com/office/drawing/2014/main" id="{AC566F1F-FC4A-CD63-3F8A-7F2D071981C9}"/>
              </a:ext>
            </a:extLst>
          </p:cNvPr>
          <p:cNvSpPr>
            <a:spLocks noGrp="1"/>
          </p:cNvSpPr>
          <p:nvPr>
            <p:ph type="body" sz="quarter" idx="24" hasCustomPrompt="1"/>
          </p:nvPr>
        </p:nvSpPr>
        <p:spPr>
          <a:xfrm>
            <a:off x="838200" y="3428806"/>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16" name="Text Placeholder 39">
            <a:extLst>
              <a:ext uri="{FF2B5EF4-FFF2-40B4-BE49-F238E27FC236}">
                <a16:creationId xmlns:a16="http://schemas.microsoft.com/office/drawing/2014/main" id="{BF7BB8C9-F655-96E7-165C-CD97577A123B}"/>
              </a:ext>
            </a:extLst>
          </p:cNvPr>
          <p:cNvSpPr>
            <a:spLocks noGrp="1"/>
          </p:cNvSpPr>
          <p:nvPr>
            <p:ph type="body" sz="quarter" idx="25"/>
          </p:nvPr>
        </p:nvSpPr>
        <p:spPr>
          <a:xfrm>
            <a:off x="838199" y="4237491"/>
            <a:ext cx="3184913"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8" name="Text Placeholder 39">
            <a:extLst>
              <a:ext uri="{FF2B5EF4-FFF2-40B4-BE49-F238E27FC236}">
                <a16:creationId xmlns:a16="http://schemas.microsoft.com/office/drawing/2014/main" id="{DBECD729-6A70-0A68-898F-1E3003D12C06}"/>
              </a:ext>
            </a:extLst>
          </p:cNvPr>
          <p:cNvSpPr>
            <a:spLocks noGrp="1"/>
          </p:cNvSpPr>
          <p:nvPr>
            <p:ph type="body" sz="quarter" idx="26" hasCustomPrompt="1"/>
          </p:nvPr>
        </p:nvSpPr>
        <p:spPr>
          <a:xfrm>
            <a:off x="4363317" y="3417659"/>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19" name="Text Placeholder 39">
            <a:extLst>
              <a:ext uri="{FF2B5EF4-FFF2-40B4-BE49-F238E27FC236}">
                <a16:creationId xmlns:a16="http://schemas.microsoft.com/office/drawing/2014/main" id="{471D8966-4F5F-E203-B846-4DB38622D076}"/>
              </a:ext>
            </a:extLst>
          </p:cNvPr>
          <p:cNvSpPr>
            <a:spLocks noGrp="1"/>
          </p:cNvSpPr>
          <p:nvPr>
            <p:ph type="body" sz="quarter" idx="27"/>
          </p:nvPr>
        </p:nvSpPr>
        <p:spPr>
          <a:xfrm>
            <a:off x="4363316" y="4226344"/>
            <a:ext cx="3184913"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1" name="Text Placeholder 39">
            <a:extLst>
              <a:ext uri="{FF2B5EF4-FFF2-40B4-BE49-F238E27FC236}">
                <a16:creationId xmlns:a16="http://schemas.microsoft.com/office/drawing/2014/main" id="{93455C82-4988-9DE5-F551-881D69052092}"/>
              </a:ext>
            </a:extLst>
          </p:cNvPr>
          <p:cNvSpPr>
            <a:spLocks noGrp="1"/>
          </p:cNvSpPr>
          <p:nvPr>
            <p:ph type="body" sz="quarter" idx="28" hasCustomPrompt="1"/>
          </p:nvPr>
        </p:nvSpPr>
        <p:spPr>
          <a:xfrm>
            <a:off x="7901355" y="3411036"/>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22" name="Text Placeholder 39">
            <a:extLst>
              <a:ext uri="{FF2B5EF4-FFF2-40B4-BE49-F238E27FC236}">
                <a16:creationId xmlns:a16="http://schemas.microsoft.com/office/drawing/2014/main" id="{2A031F2A-5501-A6B3-D6F2-6F01FD4801B3}"/>
              </a:ext>
            </a:extLst>
          </p:cNvPr>
          <p:cNvSpPr>
            <a:spLocks noGrp="1"/>
          </p:cNvSpPr>
          <p:nvPr>
            <p:ph type="body" sz="quarter" idx="29"/>
          </p:nvPr>
        </p:nvSpPr>
        <p:spPr>
          <a:xfrm>
            <a:off x="7901354" y="4219721"/>
            <a:ext cx="3184913"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Tree>
    <p:extLst>
      <p:ext uri="{BB962C8B-B14F-4D97-AF65-F5344CB8AC3E}">
        <p14:creationId xmlns:p14="http://schemas.microsoft.com/office/powerpoint/2010/main" val="25225410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ed Statist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
        <p:nvSpPr>
          <p:cNvPr id="24" name="Text Placeholder 39">
            <a:extLst>
              <a:ext uri="{FF2B5EF4-FFF2-40B4-BE49-F238E27FC236}">
                <a16:creationId xmlns:a16="http://schemas.microsoft.com/office/drawing/2014/main" id="{2254D0C5-30EC-2E50-F7F4-9E34A266C448}"/>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5" name="Text Placeholder 39">
            <a:extLst>
              <a:ext uri="{FF2B5EF4-FFF2-40B4-BE49-F238E27FC236}">
                <a16:creationId xmlns:a16="http://schemas.microsoft.com/office/drawing/2014/main" id="{52DD4F6C-8336-B6FC-F31D-348525A2866F}"/>
              </a:ext>
            </a:extLst>
          </p:cNvPr>
          <p:cNvSpPr>
            <a:spLocks noGrp="1"/>
          </p:cNvSpPr>
          <p:nvPr>
            <p:ph type="body" sz="quarter" idx="23"/>
          </p:nvPr>
        </p:nvSpPr>
        <p:spPr>
          <a:xfrm>
            <a:off x="838200" y="2208276"/>
            <a:ext cx="10515600" cy="553459"/>
          </a:xfrm>
        </p:spPr>
        <p:txBody>
          <a:bodyPr>
            <a:normAutofit/>
          </a:bodyPr>
          <a:lstStyle>
            <a:lvl1pPr marL="0" indent="0">
              <a:buFontTx/>
              <a:buNone/>
              <a:defRPr sz="20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6" name="Text Placeholder 39">
            <a:extLst>
              <a:ext uri="{FF2B5EF4-FFF2-40B4-BE49-F238E27FC236}">
                <a16:creationId xmlns:a16="http://schemas.microsoft.com/office/drawing/2014/main" id="{D5EEEAEE-183A-1B05-74C3-64E9AEE7397E}"/>
              </a:ext>
            </a:extLst>
          </p:cNvPr>
          <p:cNvSpPr>
            <a:spLocks noGrp="1"/>
          </p:cNvSpPr>
          <p:nvPr>
            <p:ph type="body" sz="quarter" idx="24"/>
          </p:nvPr>
        </p:nvSpPr>
        <p:spPr>
          <a:xfrm>
            <a:off x="838200" y="3324629"/>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27" name="Text Placeholder 39">
            <a:extLst>
              <a:ext uri="{FF2B5EF4-FFF2-40B4-BE49-F238E27FC236}">
                <a16:creationId xmlns:a16="http://schemas.microsoft.com/office/drawing/2014/main" id="{2BF0BF32-8834-AF7C-157D-BD9E3C5CA4A0}"/>
              </a:ext>
            </a:extLst>
          </p:cNvPr>
          <p:cNvSpPr>
            <a:spLocks noGrp="1"/>
          </p:cNvSpPr>
          <p:nvPr>
            <p:ph type="body" sz="quarter" idx="25"/>
          </p:nvPr>
        </p:nvSpPr>
        <p:spPr>
          <a:xfrm>
            <a:off x="838199" y="4133314"/>
            <a:ext cx="3184913" cy="753828"/>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8" name="Text Placeholder 39">
            <a:extLst>
              <a:ext uri="{FF2B5EF4-FFF2-40B4-BE49-F238E27FC236}">
                <a16:creationId xmlns:a16="http://schemas.microsoft.com/office/drawing/2014/main" id="{2B197A35-2F82-C355-D235-6C3212D12731}"/>
              </a:ext>
            </a:extLst>
          </p:cNvPr>
          <p:cNvSpPr>
            <a:spLocks noGrp="1"/>
          </p:cNvSpPr>
          <p:nvPr>
            <p:ph type="body" sz="quarter" idx="26"/>
          </p:nvPr>
        </p:nvSpPr>
        <p:spPr>
          <a:xfrm>
            <a:off x="5038418" y="3332512"/>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29" name="Text Placeholder 39">
            <a:extLst>
              <a:ext uri="{FF2B5EF4-FFF2-40B4-BE49-F238E27FC236}">
                <a16:creationId xmlns:a16="http://schemas.microsoft.com/office/drawing/2014/main" id="{79BDFC1C-BE61-708D-7096-EAB9DAC967B1}"/>
              </a:ext>
            </a:extLst>
          </p:cNvPr>
          <p:cNvSpPr>
            <a:spLocks noGrp="1"/>
          </p:cNvSpPr>
          <p:nvPr>
            <p:ph type="body" sz="quarter" idx="27"/>
          </p:nvPr>
        </p:nvSpPr>
        <p:spPr>
          <a:xfrm>
            <a:off x="5038417" y="4141197"/>
            <a:ext cx="3184913" cy="753828"/>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1" name="Text Placeholder 39">
            <a:extLst>
              <a:ext uri="{FF2B5EF4-FFF2-40B4-BE49-F238E27FC236}">
                <a16:creationId xmlns:a16="http://schemas.microsoft.com/office/drawing/2014/main" id="{5A8FE176-2788-EFC9-68F6-ECA2B874DE90}"/>
              </a:ext>
            </a:extLst>
          </p:cNvPr>
          <p:cNvSpPr>
            <a:spLocks noGrp="1"/>
          </p:cNvSpPr>
          <p:nvPr>
            <p:ph type="body" sz="quarter" idx="28" hasCustomPrompt="1"/>
          </p:nvPr>
        </p:nvSpPr>
        <p:spPr>
          <a:xfrm>
            <a:off x="838200" y="4991168"/>
            <a:ext cx="3184913" cy="1084737"/>
          </a:xfrm>
        </p:spPr>
        <p:txBody>
          <a:bodyPr>
            <a:noAutofit/>
          </a:bodyPr>
          <a:lstStyle>
            <a:lvl1pPr marL="0" indent="0">
              <a:buFontTx/>
              <a:buNone/>
              <a:defRPr sz="8000" b="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43%</a:t>
            </a:r>
          </a:p>
        </p:txBody>
      </p:sp>
      <p:sp>
        <p:nvSpPr>
          <p:cNvPr id="32" name="Text Placeholder 39">
            <a:extLst>
              <a:ext uri="{FF2B5EF4-FFF2-40B4-BE49-F238E27FC236}">
                <a16:creationId xmlns:a16="http://schemas.microsoft.com/office/drawing/2014/main" id="{A98940FD-5F51-758D-3121-92011D2CD008}"/>
              </a:ext>
            </a:extLst>
          </p:cNvPr>
          <p:cNvSpPr>
            <a:spLocks noGrp="1"/>
          </p:cNvSpPr>
          <p:nvPr>
            <p:ph type="body" sz="quarter" idx="29" hasCustomPrompt="1"/>
          </p:nvPr>
        </p:nvSpPr>
        <p:spPr>
          <a:xfrm>
            <a:off x="5038416" y="4991168"/>
            <a:ext cx="3184913" cy="1084737"/>
          </a:xfrm>
        </p:spPr>
        <p:txBody>
          <a:bodyPr>
            <a:noAutofit/>
          </a:bodyPr>
          <a:lstStyle>
            <a:lvl1pPr marL="0" indent="0">
              <a:buFontTx/>
              <a:buNone/>
              <a:defRPr sz="8000" b="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250K</a:t>
            </a:r>
          </a:p>
        </p:txBody>
      </p:sp>
    </p:spTree>
    <p:extLst>
      <p:ext uri="{BB962C8B-B14F-4D97-AF65-F5344CB8AC3E}">
        <p14:creationId xmlns:p14="http://schemas.microsoft.com/office/powerpoint/2010/main" val="286305048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Red 2 Column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12EAD-BB37-FD49-942B-C1645C7AD16D}"/>
              </a:ext>
            </a:extLst>
          </p:cNvPr>
          <p:cNvSpPr>
            <a:spLocks noGrp="1"/>
          </p:cNvSpPr>
          <p:nvPr>
            <p:ph type="title"/>
          </p:nvPr>
        </p:nvSpPr>
        <p:spPr>
          <a:xfrm>
            <a:off x="839788" y="365125"/>
            <a:ext cx="7427912" cy="1325563"/>
          </a:xfrm>
        </p:spPr>
        <p:txBody>
          <a:bodyPr/>
          <a:lstStyle>
            <a:lvl1pPr>
              <a:defRPr b="0"/>
            </a:lvl1pPr>
          </a:lstStyle>
          <a:p>
            <a:r>
              <a:rPr lang="en-US"/>
              <a:t>Click to edit Master title style</a:t>
            </a:r>
          </a:p>
        </p:txBody>
      </p:sp>
      <p:sp>
        <p:nvSpPr>
          <p:cNvPr id="3" name="Text Placeholder 2">
            <a:extLst>
              <a:ext uri="{FF2B5EF4-FFF2-40B4-BE49-F238E27FC236}">
                <a16:creationId xmlns:a16="http://schemas.microsoft.com/office/drawing/2014/main" id="{7C7A9BEA-1639-7345-9606-92B6C0AE17BF}"/>
              </a:ext>
            </a:extLst>
          </p:cNvPr>
          <p:cNvSpPr>
            <a:spLocks noGrp="1"/>
          </p:cNvSpPr>
          <p:nvPr>
            <p:ph type="body" idx="1"/>
          </p:nvPr>
        </p:nvSpPr>
        <p:spPr>
          <a:xfrm>
            <a:off x="839788" y="1681163"/>
            <a:ext cx="5157787"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0EFEB8-CDB0-9D42-9A38-99F4C5A349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D827BCA-AE3F-654D-A6F9-F94A872B10FD}"/>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1F32CA-706C-EC4D-8143-5C7BD8A2B0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CA8E8514-F5B0-D203-0942-718542DAFD99}"/>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7" name="Picture 6">
            <a:extLst>
              <a:ext uri="{FF2B5EF4-FFF2-40B4-BE49-F238E27FC236}">
                <a16:creationId xmlns:a16="http://schemas.microsoft.com/office/drawing/2014/main" id="{D4666306-CA88-A317-9AD9-5B14DBFDAE3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41855824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ray Lg Photo">
    <p:bg>
      <p:bgPr>
        <a:solidFill>
          <a:schemeClr val="bg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13885" cy="1325563"/>
          </a:xfrm>
        </p:spPr>
        <p:txBody>
          <a:bodyPr/>
          <a:lstStyle>
            <a:lvl1pPr>
              <a:defRPr b="0">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6" name="Picture Placeholder 5">
            <a:extLst>
              <a:ext uri="{FF2B5EF4-FFF2-40B4-BE49-F238E27FC236}">
                <a16:creationId xmlns:a16="http://schemas.microsoft.com/office/drawing/2014/main" id="{DAE267AE-C38B-6E0B-29B2-9670E94C00A3}"/>
              </a:ext>
            </a:extLst>
          </p:cNvPr>
          <p:cNvSpPr>
            <a:spLocks noGrp="1"/>
          </p:cNvSpPr>
          <p:nvPr>
            <p:ph type="pic" sz="quarter" idx="23"/>
          </p:nvPr>
        </p:nvSpPr>
        <p:spPr>
          <a:xfrm>
            <a:off x="838200" y="2293938"/>
            <a:ext cx="10515600" cy="3918722"/>
          </a:xfrm>
        </p:spPr>
        <p:txBody>
          <a:bodyPr/>
          <a:lstStyle/>
          <a:p>
            <a:endParaRPr lang="en-US"/>
          </a:p>
        </p:txBody>
      </p:sp>
      <p:pic>
        <p:nvPicPr>
          <p:cNvPr id="5" name="Picture 4">
            <a:extLst>
              <a:ext uri="{FF2B5EF4-FFF2-40B4-BE49-F238E27FC236}">
                <a16:creationId xmlns:a16="http://schemas.microsoft.com/office/drawing/2014/main" id="{99D644BA-C7F3-2F9F-DA5E-F2F7820E970A}"/>
              </a:ext>
            </a:extLst>
          </p:cNvPr>
          <p:cNvPicPr>
            <a:picLocks noChangeAspect="1"/>
          </p:cNvPicPr>
          <p:nvPr userDrawn="1"/>
        </p:nvPicPr>
        <p:blipFill>
          <a:blip r:embed="rId2"/>
          <a:srcRect/>
          <a:stretch/>
        </p:blipFill>
        <p:spPr>
          <a:xfrm>
            <a:off x="8345798" y="427184"/>
            <a:ext cx="3245029" cy="310043"/>
          </a:xfrm>
          <a:prstGeom prst="rect">
            <a:avLst/>
          </a:prstGeom>
        </p:spPr>
      </p:pic>
    </p:spTree>
    <p:extLst>
      <p:ext uri="{BB962C8B-B14F-4D97-AF65-F5344CB8AC3E}">
        <p14:creationId xmlns:p14="http://schemas.microsoft.com/office/powerpoint/2010/main" val="79992154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ray Quo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F4C0F5-33B7-5FBD-10FC-7322A348F345}"/>
              </a:ext>
            </a:extLst>
          </p:cNvPr>
          <p:cNvSpPr/>
          <p:nvPr userDrawn="1"/>
        </p:nvSpPr>
        <p:spPr>
          <a:xfrm>
            <a:off x="360453" y="412229"/>
            <a:ext cx="11504951" cy="603354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hasCustomPrompt="1"/>
          </p:nvPr>
        </p:nvSpPr>
        <p:spPr>
          <a:xfrm>
            <a:off x="855129" y="5397116"/>
            <a:ext cx="10515600" cy="426564"/>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NAME OF PERSON</a:t>
            </a:r>
          </a:p>
        </p:txBody>
      </p:sp>
      <p:pic>
        <p:nvPicPr>
          <p:cNvPr id="4" name="Picture 3">
            <a:extLst>
              <a:ext uri="{FF2B5EF4-FFF2-40B4-BE49-F238E27FC236}">
                <a16:creationId xmlns:a16="http://schemas.microsoft.com/office/drawing/2014/main" id="{9D76501D-AFA2-5D58-9AF9-934F236AAFF4}"/>
              </a:ext>
            </a:extLst>
          </p:cNvPr>
          <p:cNvPicPr>
            <a:picLocks noChangeAspect="1"/>
          </p:cNvPicPr>
          <p:nvPr userDrawn="1"/>
        </p:nvPicPr>
        <p:blipFill>
          <a:blip r:embed="rId2"/>
          <a:srcRect/>
          <a:stretch/>
        </p:blipFill>
        <p:spPr>
          <a:xfrm>
            <a:off x="8404579" y="645340"/>
            <a:ext cx="3245029" cy="310043"/>
          </a:xfrm>
          <a:prstGeom prst="rect">
            <a:avLst/>
          </a:prstGeom>
        </p:spPr>
      </p:pic>
      <p:sp>
        <p:nvSpPr>
          <p:cNvPr id="6" name="Title 1">
            <a:extLst>
              <a:ext uri="{FF2B5EF4-FFF2-40B4-BE49-F238E27FC236}">
                <a16:creationId xmlns:a16="http://schemas.microsoft.com/office/drawing/2014/main" id="{BAC36EC5-3C37-99CB-08C2-68E1173F3752}"/>
              </a:ext>
            </a:extLst>
          </p:cNvPr>
          <p:cNvSpPr>
            <a:spLocks noGrp="1"/>
          </p:cNvSpPr>
          <p:nvPr>
            <p:ph type="title" hasCustomPrompt="1"/>
          </p:nvPr>
        </p:nvSpPr>
        <p:spPr>
          <a:xfrm>
            <a:off x="838200" y="1759790"/>
            <a:ext cx="10515599" cy="3354078"/>
          </a:xfrm>
        </p:spPr>
        <p:txBody>
          <a:bodyPr>
            <a:normAutofit/>
          </a:bodyPr>
          <a:lstStyle>
            <a:lvl1pPr algn="ctr">
              <a:defRPr sz="3200" b="0">
                <a:solidFill>
                  <a:schemeClr val="bg1"/>
                </a:solidFill>
              </a:defRPr>
            </a:lvl1pPr>
          </a:lstStyle>
          <a:p>
            <a:r>
              <a:rPr lang="en-US"/>
              <a:t>Quote here</a:t>
            </a:r>
          </a:p>
        </p:txBody>
      </p:sp>
    </p:spTree>
    <p:extLst>
      <p:ext uri="{BB962C8B-B14F-4D97-AF65-F5344CB8AC3E}">
        <p14:creationId xmlns:p14="http://schemas.microsoft.com/office/powerpoint/2010/main" val="33168855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4C77CCBD-A5F2-14E0-9AE0-7F36E73AAB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2" name="Picture 1">
            <a:extLst>
              <a:ext uri="{FF2B5EF4-FFF2-40B4-BE49-F238E27FC236}">
                <a16:creationId xmlns:a16="http://schemas.microsoft.com/office/drawing/2014/main" id="{222697CD-F444-B5D0-6F5C-785319C7B08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40593524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ed Photo with Text">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4C126A48-79DE-59A3-C30D-E53ECBFA3C5E}"/>
              </a:ext>
            </a:extLst>
          </p:cNvPr>
          <p:cNvSpPr>
            <a:spLocks noGrp="1"/>
          </p:cNvSpPr>
          <p:nvPr>
            <p:ph type="pic" sz="quarter" idx="11"/>
          </p:nvPr>
        </p:nvSpPr>
        <p:spPr>
          <a:xfrm>
            <a:off x="5330536" y="-3464"/>
            <a:ext cx="6861464" cy="6861464"/>
          </a:xfrm>
          <a:prstGeom prst="flowChartInputOutput">
            <a:avLst/>
          </a:prstGeom>
          <a:solidFill>
            <a:srgbClr val="D7D2D1">
              <a:alpha val="50196"/>
            </a:srgbClr>
          </a:solidFill>
        </p:spPr>
        <p:txBody>
          <a:bodyPr/>
          <a:lstStyle/>
          <a:p>
            <a:endParaRPr lang="en-US"/>
          </a:p>
        </p:txBody>
      </p:sp>
      <p:sp>
        <p:nvSpPr>
          <p:cNvPr id="2" name="Title 1">
            <a:extLst>
              <a:ext uri="{FF2B5EF4-FFF2-40B4-BE49-F238E27FC236}">
                <a16:creationId xmlns:a16="http://schemas.microsoft.com/office/drawing/2014/main" id="{D00AFFAF-887D-FA48-B1B2-70C35AE7469A}"/>
              </a:ext>
            </a:extLst>
          </p:cNvPr>
          <p:cNvSpPr>
            <a:spLocks noGrp="1"/>
          </p:cNvSpPr>
          <p:nvPr>
            <p:ph type="title"/>
          </p:nvPr>
        </p:nvSpPr>
        <p:spPr>
          <a:xfrm>
            <a:off x="839788" y="457200"/>
            <a:ext cx="3932237" cy="1600200"/>
          </a:xfrm>
        </p:spPr>
        <p:txBody>
          <a:bodyPr anchor="b"/>
          <a:lstStyle>
            <a:lvl1pPr>
              <a:defRPr sz="3200" b="0"/>
            </a:lvl1pPr>
          </a:lstStyle>
          <a:p>
            <a:r>
              <a:rPr lang="en-US"/>
              <a:t>Click to edit Master title style</a:t>
            </a:r>
          </a:p>
        </p:txBody>
      </p:sp>
      <p:sp>
        <p:nvSpPr>
          <p:cNvPr id="4" name="Text Placeholder 3">
            <a:extLst>
              <a:ext uri="{FF2B5EF4-FFF2-40B4-BE49-F238E27FC236}">
                <a16:creationId xmlns:a16="http://schemas.microsoft.com/office/drawing/2014/main" id="{2A136D33-183A-604B-ACC5-3723CF1DE8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3">
            <a:extLst>
              <a:ext uri="{FF2B5EF4-FFF2-40B4-BE49-F238E27FC236}">
                <a16:creationId xmlns:a16="http://schemas.microsoft.com/office/drawing/2014/main" id="{EFCC2D42-378F-743A-6D52-3C4D5B0A2D3E}"/>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3" name="Picture 2">
            <a:extLst>
              <a:ext uri="{FF2B5EF4-FFF2-40B4-BE49-F238E27FC236}">
                <a16:creationId xmlns:a16="http://schemas.microsoft.com/office/drawing/2014/main" id="{375E9B22-84C7-9249-D6BB-5DBA8D2E7B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1864907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with Bullets and Blue Subhea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67BF2858-633F-D67C-2CF8-14A108FCBDF1}"/>
              </a:ext>
            </a:extLst>
          </p:cNvPr>
          <p:cNvSpPr>
            <a:spLocks noGrp="1"/>
          </p:cNvSpPr>
          <p:nvPr>
            <p:ph type="body" sz="quarter" idx="21"/>
          </p:nvPr>
        </p:nvSpPr>
        <p:spPr>
          <a:xfrm>
            <a:off x="829164" y="2936695"/>
            <a:ext cx="10761663" cy="3135313"/>
          </a:xfrm>
        </p:spPr>
        <p:txBody>
          <a:bodyPr/>
          <a:lstStyle>
            <a:lvl1pPr>
              <a:lnSpc>
                <a:spcPct val="100000"/>
              </a:lnSpc>
              <a:defRPr b="0"/>
            </a:lvl1pPr>
            <a:lvl2pPr marL="628650" indent="-285750">
              <a:lnSpc>
                <a:spcPct val="100000"/>
              </a:lnSpc>
              <a:defRPr sz="1800" b="0"/>
            </a:lvl2pPr>
            <a:lvl3pPr marL="971550" indent="-285750">
              <a:lnSpc>
                <a:spcPct val="100000"/>
              </a:lnSpc>
              <a:defRPr sz="1800"/>
            </a:lvl3pPr>
            <a:lvl4pPr marL="1314450" indent="-285750">
              <a:lnSpc>
                <a:spcPct val="100000"/>
              </a:lnSpc>
              <a:defRPr sz="18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Google Shape;707;p43">
            <a:extLst>
              <a:ext uri="{FF2B5EF4-FFF2-40B4-BE49-F238E27FC236}">
                <a16:creationId xmlns:a16="http://schemas.microsoft.com/office/drawing/2014/main" id="{50A60CC4-2CE5-2189-B7A2-F56B93FFC5E7}"/>
              </a:ext>
            </a:extLst>
          </p:cNvPr>
          <p:cNvSpPr txBox="1">
            <a:spLocks/>
          </p:cNvSpPr>
          <p:nvPr userDrawn="1"/>
        </p:nvSpPr>
        <p:spPr>
          <a:xfrm>
            <a:off x="799537" y="2921667"/>
            <a:ext cx="3776784" cy="313503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317500">
              <a:lnSpc>
                <a:spcPts val="2380"/>
              </a:lnSpc>
              <a:buClr>
                <a:srgbClr val="97C93D"/>
              </a:buClr>
              <a:buSzPct val="70000"/>
              <a:buFont typeface="Source Sans Pro"/>
              <a:buChar char="●"/>
            </a:pPr>
            <a:endParaRPr lang="en-US" sz="1800" b="1">
              <a:solidFill>
                <a:srgbClr val="625353"/>
              </a:solidFill>
              <a:latin typeface="Arial" panose="020B0604020202020204" pitchFamily="34" charset="0"/>
              <a:cs typeface="Arial" panose="020B0604020202020204" pitchFamily="34" charset="0"/>
            </a:endParaRPr>
          </a:p>
        </p:txBody>
      </p:sp>
      <p:sp>
        <p:nvSpPr>
          <p:cNvPr id="36" name="Text Placeholder 35">
            <a:extLst>
              <a:ext uri="{FF2B5EF4-FFF2-40B4-BE49-F238E27FC236}">
                <a16:creationId xmlns:a16="http://schemas.microsoft.com/office/drawing/2014/main" id="{37C1F8E9-5CB4-B7EC-C065-292B330FC599}"/>
              </a:ext>
            </a:extLst>
          </p:cNvPr>
          <p:cNvSpPr>
            <a:spLocks noGrp="1"/>
          </p:cNvSpPr>
          <p:nvPr>
            <p:ph type="body" sz="quarter" idx="19" hasCustomPrompt="1"/>
          </p:nvPr>
        </p:nvSpPr>
        <p:spPr>
          <a:xfrm>
            <a:off x="829163" y="2017695"/>
            <a:ext cx="7676135" cy="718396"/>
          </a:xfrm>
        </p:spPr>
        <p:txBody>
          <a:bodyPr>
            <a:noAutofit/>
          </a:bodyPr>
          <a:lstStyle>
            <a:lvl1pPr marL="0" indent="0">
              <a:lnSpc>
                <a:spcPct val="100000"/>
              </a:lnSpc>
              <a:buFontTx/>
              <a:buNone/>
              <a:defRPr sz="2400" b="1" baseline="0">
                <a:solidFill>
                  <a:schemeClr val="accent2"/>
                </a:solidFill>
              </a:defRPr>
            </a:lvl1pPr>
            <a:lvl2pPr marL="342900" indent="0">
              <a:lnSpc>
                <a:spcPts val="2680"/>
              </a:lnSpc>
              <a:buFontTx/>
              <a:buNone/>
              <a:defRPr sz="2400" b="1" baseline="0">
                <a:solidFill>
                  <a:srgbClr val="007FC4"/>
                </a:solidFill>
              </a:defRPr>
            </a:lvl2pPr>
            <a:lvl3pPr marL="685800" indent="0">
              <a:lnSpc>
                <a:spcPts val="2680"/>
              </a:lnSpc>
              <a:buFontTx/>
              <a:buNone/>
              <a:defRPr sz="2400" b="1" baseline="0">
                <a:solidFill>
                  <a:srgbClr val="007FC4"/>
                </a:solidFill>
              </a:defRPr>
            </a:lvl3pPr>
            <a:lvl4pPr marL="1028700" indent="0">
              <a:lnSpc>
                <a:spcPts val="2680"/>
              </a:lnSpc>
              <a:buFontTx/>
              <a:buNone/>
              <a:defRPr sz="2400" b="1" baseline="0">
                <a:solidFill>
                  <a:srgbClr val="007FC4"/>
                </a:solidFill>
              </a:defRPr>
            </a:lvl4pPr>
            <a:lvl5pPr marL="1371600" indent="0">
              <a:lnSpc>
                <a:spcPts val="2680"/>
              </a:lnSpc>
              <a:buFontTx/>
              <a:buNone/>
              <a:defRPr sz="2400" b="1" baseline="0">
                <a:solidFill>
                  <a:srgbClr val="007FC4"/>
                </a:solidFill>
              </a:defRPr>
            </a:lvl5pPr>
          </a:lstStyle>
          <a:p>
            <a:pPr marL="0" indent="0">
              <a:lnSpc>
                <a:spcPts val="2680"/>
              </a:lnSpc>
              <a:spcBef>
                <a:spcPts val="0"/>
              </a:spcBef>
              <a:buFont typeface="Arial" panose="020B0604020202020204" pitchFamily="34" charset="0"/>
              <a:buNone/>
            </a:pPr>
            <a:r>
              <a:rPr lang="en-US" sz="2400" b="1" u="none" strike="noStrike">
                <a:solidFill>
                  <a:srgbClr val="007FC4"/>
                </a:solidFill>
                <a:effectLst/>
                <a:latin typeface="Arial" panose="020B0604020202020204" pitchFamily="34" charset="0"/>
                <a:cs typeface="Arial" panose="020B0604020202020204" pitchFamily="34" charset="0"/>
              </a:rPr>
              <a:t>Blue Subhead</a:t>
            </a:r>
            <a:endParaRPr lang="en-US" sz="2400" b="1">
              <a:solidFill>
                <a:srgbClr val="007FC4"/>
              </a:solidFill>
              <a:latin typeface="Arial" panose="020B0604020202020204" pitchFamily="34" charset="0"/>
              <a:cs typeface="Arial" panose="020B0604020202020204" pitchFamily="34" charset="0"/>
            </a:endParaRPr>
          </a:p>
        </p:txBody>
      </p:sp>
      <p:sp>
        <p:nvSpPr>
          <p:cNvPr id="2" name="Text Placeholder 33">
            <a:extLst>
              <a:ext uri="{FF2B5EF4-FFF2-40B4-BE49-F238E27FC236}">
                <a16:creationId xmlns:a16="http://schemas.microsoft.com/office/drawing/2014/main" id="{722D3BDB-F980-4C2D-6149-16B553B347CE}"/>
              </a:ext>
            </a:extLst>
          </p:cNvPr>
          <p:cNvSpPr>
            <a:spLocks noGrp="1"/>
          </p:cNvSpPr>
          <p:nvPr>
            <p:ph type="body" sz="quarter" idx="18" hasCustomPrompt="1"/>
          </p:nvPr>
        </p:nvSpPr>
        <p:spPr>
          <a:xfrm>
            <a:off x="843755" y="463372"/>
            <a:ext cx="7676136" cy="1252538"/>
          </a:xfrm>
        </p:spPr>
        <p:txBody>
          <a:bodyPr>
            <a:noAutofit/>
          </a:bodyPr>
          <a:lstStyle>
            <a:lvl1pPr marL="0" indent="0">
              <a:lnSpc>
                <a:spcPts val="4180"/>
              </a:lnSpc>
              <a:buFontTx/>
              <a:buNone/>
              <a:defRPr sz="4400" baseline="0">
                <a:solidFill>
                  <a:schemeClr val="tx1"/>
                </a:solidFill>
              </a:defRPr>
            </a:lvl1pPr>
            <a:lvl2pPr marL="342900" indent="0">
              <a:lnSpc>
                <a:spcPts val="4180"/>
              </a:lnSpc>
              <a:buFontTx/>
              <a:buNone/>
              <a:defRPr sz="4400" baseline="0"/>
            </a:lvl2pPr>
            <a:lvl3pPr marL="685800" indent="0">
              <a:lnSpc>
                <a:spcPts val="4180"/>
              </a:lnSpc>
              <a:buFontTx/>
              <a:buNone/>
              <a:defRPr sz="4400" baseline="0"/>
            </a:lvl3pPr>
            <a:lvl4pPr marL="1028700" indent="0">
              <a:lnSpc>
                <a:spcPts val="4180"/>
              </a:lnSpc>
              <a:buFontTx/>
              <a:buNone/>
              <a:defRPr sz="4400" baseline="0"/>
            </a:lvl4pPr>
            <a:lvl5pPr marL="1371600" indent="0">
              <a:lnSpc>
                <a:spcPts val="4180"/>
              </a:lnSpc>
              <a:buFontTx/>
              <a:buNone/>
              <a:defRPr sz="4400" baseline="0"/>
            </a:lvl5pPr>
          </a:lstStyle>
          <a:p>
            <a:pPr lvl="0"/>
            <a:r>
              <a:rPr lang="en-US"/>
              <a:t>Content Can Go Here</a:t>
            </a:r>
          </a:p>
          <a:p>
            <a:pPr lvl="0"/>
            <a:r>
              <a:rPr lang="en-US"/>
              <a:t>Longer Title</a:t>
            </a:r>
          </a:p>
        </p:txBody>
      </p:sp>
      <p:pic>
        <p:nvPicPr>
          <p:cNvPr id="4" name="Picture 3">
            <a:extLst>
              <a:ext uri="{FF2B5EF4-FFF2-40B4-BE49-F238E27FC236}">
                <a16:creationId xmlns:a16="http://schemas.microsoft.com/office/drawing/2014/main" id="{01600AEB-4C24-B52B-0B62-F13E50AAA9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19899866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Blue Thank You">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B43515A4-5468-1447-A43A-5D4B69D15CDF}"/>
              </a:ext>
            </a:extLst>
          </p:cNvPr>
          <p:cNvSpPr/>
          <p:nvPr/>
        </p:nvSpPr>
        <p:spPr>
          <a:xfrm>
            <a:off x="9299968" y="2450460"/>
            <a:ext cx="2355824" cy="4405139"/>
          </a:xfrm>
          <a:custGeom>
            <a:avLst/>
            <a:gdLst/>
            <a:ahLst/>
            <a:cxnLst/>
            <a:rect l="l" t="t" r="r" b="b"/>
            <a:pathLst>
              <a:path w="3884930" h="7264400">
                <a:moveTo>
                  <a:pt x="3884436" y="0"/>
                </a:moveTo>
                <a:lnTo>
                  <a:pt x="823713" y="0"/>
                </a:lnTo>
                <a:lnTo>
                  <a:pt x="0" y="7264291"/>
                </a:lnTo>
                <a:lnTo>
                  <a:pt x="3060723" y="7264291"/>
                </a:lnTo>
                <a:lnTo>
                  <a:pt x="3884436" y="0"/>
                </a:lnTo>
                <a:close/>
              </a:path>
            </a:pathLst>
          </a:custGeom>
          <a:solidFill>
            <a:srgbClr val="B9B1B3"/>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9" name="object 4">
            <a:extLst>
              <a:ext uri="{FF2B5EF4-FFF2-40B4-BE49-F238E27FC236}">
                <a16:creationId xmlns:a16="http://schemas.microsoft.com/office/drawing/2014/main" id="{80795E1E-3F52-F041-A2CD-189E8D8729A2}"/>
              </a:ext>
            </a:extLst>
          </p:cNvPr>
          <p:cNvSpPr/>
          <p:nvPr/>
        </p:nvSpPr>
        <p:spPr>
          <a:xfrm>
            <a:off x="9808869" y="-11288"/>
            <a:ext cx="2124786" cy="2367762"/>
          </a:xfrm>
          <a:custGeom>
            <a:avLst/>
            <a:gdLst/>
            <a:ahLst/>
            <a:cxnLst/>
            <a:rect l="l" t="t" r="r" b="b"/>
            <a:pathLst>
              <a:path w="3503930" h="3904615">
                <a:moveTo>
                  <a:pt x="3503432" y="0"/>
                </a:moveTo>
                <a:lnTo>
                  <a:pt x="442719" y="0"/>
                </a:lnTo>
                <a:lnTo>
                  <a:pt x="0" y="3904320"/>
                </a:lnTo>
                <a:lnTo>
                  <a:pt x="3060723" y="3904320"/>
                </a:lnTo>
                <a:lnTo>
                  <a:pt x="3503432" y="0"/>
                </a:lnTo>
                <a:close/>
              </a:path>
            </a:pathLst>
          </a:custGeom>
          <a:solidFill>
            <a:srgbClr val="002060"/>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0" cap="none" spc="0" normalizeH="0" baseline="0" noProof="0">
              <a:ln>
                <a:noFill/>
              </a:ln>
              <a:solidFill>
                <a:srgbClr val="FF0000"/>
              </a:solidFill>
              <a:effectLst/>
              <a:uLnTx/>
              <a:uFillTx/>
              <a:latin typeface="Arial" panose="020B0604020202020204"/>
              <a:ea typeface="+mn-ea"/>
              <a:cs typeface="+mn-cs"/>
            </a:endParaRPr>
          </a:p>
        </p:txBody>
      </p:sp>
      <p:sp>
        <p:nvSpPr>
          <p:cNvPr id="33" name="object 3">
            <a:extLst>
              <a:ext uri="{FF2B5EF4-FFF2-40B4-BE49-F238E27FC236}">
                <a16:creationId xmlns:a16="http://schemas.microsoft.com/office/drawing/2014/main" id="{C2CA0322-D83F-7D49-AE52-5C49A18B6F08}"/>
              </a:ext>
            </a:extLst>
          </p:cNvPr>
          <p:cNvSpPr/>
          <p:nvPr/>
        </p:nvSpPr>
        <p:spPr>
          <a:xfrm>
            <a:off x="7332945" y="2450460"/>
            <a:ext cx="2355824" cy="4405139"/>
          </a:xfrm>
          <a:custGeom>
            <a:avLst/>
            <a:gdLst/>
            <a:ahLst/>
            <a:cxnLst/>
            <a:rect l="l" t="t" r="r" b="b"/>
            <a:pathLst>
              <a:path w="3884930" h="7264400">
                <a:moveTo>
                  <a:pt x="3884436" y="0"/>
                </a:moveTo>
                <a:lnTo>
                  <a:pt x="823713" y="0"/>
                </a:lnTo>
                <a:lnTo>
                  <a:pt x="0" y="7264291"/>
                </a:lnTo>
                <a:lnTo>
                  <a:pt x="3060723" y="7264291"/>
                </a:lnTo>
                <a:lnTo>
                  <a:pt x="3884436" y="0"/>
                </a:lnTo>
                <a:close/>
              </a:path>
            </a:pathLst>
          </a:custGeom>
          <a:solidFill>
            <a:srgbClr val="B9B1B3"/>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pic>
        <p:nvPicPr>
          <p:cNvPr id="14" name="Picture 13">
            <a:extLst>
              <a:ext uri="{FF2B5EF4-FFF2-40B4-BE49-F238E27FC236}">
                <a16:creationId xmlns:a16="http://schemas.microsoft.com/office/drawing/2014/main" id="{73D8769B-3653-C541-AA53-20103F2D4F8B}"/>
              </a:ext>
            </a:extLst>
          </p:cNvPr>
          <p:cNvPicPr>
            <a:picLocks noChangeAspect="1"/>
          </p:cNvPicPr>
          <p:nvPr userDrawn="1"/>
        </p:nvPicPr>
        <p:blipFill>
          <a:blip r:embed="rId2"/>
          <a:srcRect/>
          <a:stretch/>
        </p:blipFill>
        <p:spPr>
          <a:xfrm>
            <a:off x="838200" y="1192398"/>
            <a:ext cx="4622677" cy="441668"/>
          </a:xfrm>
          <a:prstGeom prst="rect">
            <a:avLst/>
          </a:prstGeom>
        </p:spPr>
      </p:pic>
      <p:sp>
        <p:nvSpPr>
          <p:cNvPr id="3" name="Title 1">
            <a:extLst>
              <a:ext uri="{FF2B5EF4-FFF2-40B4-BE49-F238E27FC236}">
                <a16:creationId xmlns:a16="http://schemas.microsoft.com/office/drawing/2014/main" id="{CC7F2335-70DE-3649-8BEB-EEF0B04988F9}"/>
              </a:ext>
            </a:extLst>
          </p:cNvPr>
          <p:cNvSpPr>
            <a:spLocks noGrp="1"/>
          </p:cNvSpPr>
          <p:nvPr userDrawn="1"/>
        </p:nvSpPr>
        <p:spPr>
          <a:xfrm>
            <a:off x="838200" y="2450460"/>
            <a:ext cx="6629401" cy="236968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200" b="1" i="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8000" b="0" i="0" u="none" strike="noStrike" kern="1200" cap="none" spc="0" normalizeH="0" baseline="0" noProof="0">
                <a:ln>
                  <a:noFill/>
                </a:ln>
                <a:solidFill>
                  <a:srgbClr val="0070C0"/>
                </a:solidFill>
                <a:effectLst/>
                <a:uLnTx/>
                <a:uFillTx/>
                <a:latin typeface="Arial" panose="020B0604020202020204" pitchFamily="34" charset="0"/>
                <a:ea typeface="+mj-ea"/>
                <a:cs typeface="Arial" panose="020B0604020202020204" pitchFamily="34" charset="0"/>
              </a:rPr>
              <a:t>Thank You</a:t>
            </a:r>
          </a:p>
        </p:txBody>
      </p:sp>
      <p:sp>
        <p:nvSpPr>
          <p:cNvPr id="2" name="object 4">
            <a:extLst>
              <a:ext uri="{FF2B5EF4-FFF2-40B4-BE49-F238E27FC236}">
                <a16:creationId xmlns:a16="http://schemas.microsoft.com/office/drawing/2014/main" id="{587B4849-74D5-90F7-514D-8F7122CDDB5C}"/>
              </a:ext>
            </a:extLst>
          </p:cNvPr>
          <p:cNvSpPr/>
          <p:nvPr userDrawn="1"/>
        </p:nvSpPr>
        <p:spPr>
          <a:xfrm>
            <a:off x="7836483" y="-5644"/>
            <a:ext cx="2124786" cy="2356474"/>
          </a:xfrm>
          <a:custGeom>
            <a:avLst/>
            <a:gdLst/>
            <a:ahLst/>
            <a:cxnLst/>
            <a:rect l="l" t="t" r="r" b="b"/>
            <a:pathLst>
              <a:path w="3503930" h="3904615">
                <a:moveTo>
                  <a:pt x="3503432" y="0"/>
                </a:moveTo>
                <a:lnTo>
                  <a:pt x="442719" y="0"/>
                </a:lnTo>
                <a:lnTo>
                  <a:pt x="0" y="3904320"/>
                </a:lnTo>
                <a:lnTo>
                  <a:pt x="3060723" y="3904320"/>
                </a:lnTo>
                <a:lnTo>
                  <a:pt x="3503432" y="0"/>
                </a:lnTo>
                <a:close/>
              </a:path>
            </a:pathLst>
          </a:custGeom>
          <a:solidFill>
            <a:srgbClr val="0070C0"/>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9839017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840EFC19-DDBC-CBB6-CE88-658D2F8225AE}"/>
              </a:ext>
            </a:extLst>
          </p:cNvPr>
          <p:cNvGrpSpPr/>
          <p:nvPr userDrawn="1"/>
        </p:nvGrpSpPr>
        <p:grpSpPr>
          <a:xfrm>
            <a:off x="-2274" y="5066982"/>
            <a:ext cx="12194274" cy="1791019"/>
            <a:chOff x="-2274" y="5066982"/>
            <a:chExt cx="12194274" cy="1791019"/>
          </a:xfrm>
        </p:grpSpPr>
        <p:pic>
          <p:nvPicPr>
            <p:cNvPr id="24" name="Picture 23">
              <a:extLst>
                <a:ext uri="{FF2B5EF4-FFF2-40B4-BE49-F238E27FC236}">
                  <a16:creationId xmlns:a16="http://schemas.microsoft.com/office/drawing/2014/main" id="{54FB8A12-4ED8-F0BD-62AA-0503D33B653A}"/>
                </a:ext>
              </a:extLst>
            </p:cNvPr>
            <p:cNvPicPr>
              <a:picLocks noChangeAspect="1"/>
            </p:cNvPicPr>
            <p:nvPr userDrawn="1"/>
          </p:nvPicPr>
          <p:blipFill>
            <a:blip r:embed="rId2"/>
            <a:srcRect b="3861"/>
            <a:stretch>
              <a:fillRect/>
            </a:stretch>
          </p:blipFill>
          <p:spPr>
            <a:xfrm>
              <a:off x="-2274" y="5066983"/>
              <a:ext cx="12155449" cy="1791018"/>
            </a:xfrm>
            <a:prstGeom prst="rect">
              <a:avLst/>
            </a:prstGeom>
          </p:spPr>
        </p:pic>
        <p:pic>
          <p:nvPicPr>
            <p:cNvPr id="25" name="Picture 24">
              <a:extLst>
                <a:ext uri="{FF2B5EF4-FFF2-40B4-BE49-F238E27FC236}">
                  <a16:creationId xmlns:a16="http://schemas.microsoft.com/office/drawing/2014/main" id="{B815AE71-76B2-A7E0-D8F4-E114594AB2BD}"/>
                </a:ext>
              </a:extLst>
            </p:cNvPr>
            <p:cNvPicPr>
              <a:picLocks noChangeAspect="1"/>
            </p:cNvPicPr>
            <p:nvPr userDrawn="1"/>
          </p:nvPicPr>
          <p:blipFill>
            <a:blip r:embed="rId3"/>
            <a:srcRect r="8391" b="3861"/>
            <a:stretch>
              <a:fillRect/>
            </a:stretch>
          </p:blipFill>
          <p:spPr>
            <a:xfrm>
              <a:off x="1056618" y="5066982"/>
              <a:ext cx="11135382" cy="1791018"/>
            </a:xfrm>
            <a:prstGeom prst="rect">
              <a:avLst/>
            </a:prstGeom>
          </p:spPr>
        </p:pic>
      </p:grpSp>
      <p:pic>
        <p:nvPicPr>
          <p:cNvPr id="22" name="Picture 21">
            <a:extLst>
              <a:ext uri="{FF2B5EF4-FFF2-40B4-BE49-F238E27FC236}">
                <a16:creationId xmlns:a16="http://schemas.microsoft.com/office/drawing/2014/main" id="{D39A3515-E950-AE80-545D-EB769CAB4833}"/>
              </a:ext>
            </a:extLst>
          </p:cNvPr>
          <p:cNvPicPr>
            <a:picLocks noChangeAspect="1"/>
          </p:cNvPicPr>
          <p:nvPr userDrawn="1"/>
        </p:nvPicPr>
        <p:blipFill>
          <a:blip r:embed="rId4"/>
          <a:stretch>
            <a:fillRect/>
          </a:stretch>
        </p:blipFill>
        <p:spPr>
          <a:xfrm>
            <a:off x="-2273" y="1102463"/>
            <a:ext cx="12194273" cy="518903"/>
          </a:xfrm>
          <a:prstGeom prst="rect">
            <a:avLst/>
          </a:prstGeom>
        </p:spPr>
      </p:pic>
      <p:sp>
        <p:nvSpPr>
          <p:cNvPr id="2" name="Title 1">
            <a:extLst>
              <a:ext uri="{FF2B5EF4-FFF2-40B4-BE49-F238E27FC236}">
                <a16:creationId xmlns:a16="http://schemas.microsoft.com/office/drawing/2014/main" id="{8A32A156-DBF3-FAAC-9083-42CCD4FF1959}"/>
              </a:ext>
            </a:extLst>
          </p:cNvPr>
          <p:cNvSpPr>
            <a:spLocks noGrp="1"/>
          </p:cNvSpPr>
          <p:nvPr>
            <p:ph type="title"/>
          </p:nvPr>
        </p:nvSpPr>
        <p:spPr>
          <a:xfrm>
            <a:off x="838200" y="365125"/>
            <a:ext cx="7423150" cy="663575"/>
          </a:xfrm>
        </p:spPr>
        <p:txBody>
          <a:bodyPr>
            <a:normAutofit/>
          </a:bodyPr>
          <a:lstStyle>
            <a:lvl1pPr>
              <a:defRPr sz="3600"/>
            </a:lvl1pPr>
          </a:lstStyle>
          <a:p>
            <a:r>
              <a:rPr lang="en-US"/>
              <a:t>Click to edit Master title style</a:t>
            </a:r>
          </a:p>
        </p:txBody>
      </p:sp>
      <p:sp>
        <p:nvSpPr>
          <p:cNvPr id="3" name="Date Placeholder 2">
            <a:extLst>
              <a:ext uri="{FF2B5EF4-FFF2-40B4-BE49-F238E27FC236}">
                <a16:creationId xmlns:a16="http://schemas.microsoft.com/office/drawing/2014/main" id="{5FA2A0EC-A9BD-5FA4-3F7B-CAE513C3D93C}"/>
              </a:ext>
            </a:extLst>
          </p:cNvPr>
          <p:cNvSpPr>
            <a:spLocks noGrp="1"/>
          </p:cNvSpPr>
          <p:nvPr>
            <p:ph type="dt" sz="half" idx="10"/>
          </p:nvPr>
        </p:nvSpPr>
        <p:spPr/>
        <p:txBody>
          <a:bodyPr/>
          <a:lstStyle/>
          <a:p>
            <a:fld id="{ED9F33B5-35BF-8640-851E-43CBF7E37329}" type="slidenum">
              <a:rPr lang="en-US" smtClean="0"/>
              <a:pPr/>
              <a:t>‹#›</a:t>
            </a:fld>
            <a:r>
              <a:rPr lang="en-US" b="1"/>
              <a:t> | </a:t>
            </a:r>
            <a:fld id="{F982B236-5659-46B2-AB6C-840032C5CEE1}" type="datetime1">
              <a:rPr lang="en-US" smtClean="0"/>
              <a:pPr/>
              <a:t>9/15/2026</a:t>
            </a:fld>
            <a:endParaRPr lang="en-US"/>
          </a:p>
        </p:txBody>
      </p:sp>
      <p:pic>
        <p:nvPicPr>
          <p:cNvPr id="21" name="Picture 20">
            <a:extLst>
              <a:ext uri="{FF2B5EF4-FFF2-40B4-BE49-F238E27FC236}">
                <a16:creationId xmlns:a16="http://schemas.microsoft.com/office/drawing/2014/main" id="{27F4390C-2405-82CF-FD07-72191E65055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
        <p:nvSpPr>
          <p:cNvPr id="32" name="Text Placeholder 31">
            <a:extLst>
              <a:ext uri="{FF2B5EF4-FFF2-40B4-BE49-F238E27FC236}">
                <a16:creationId xmlns:a16="http://schemas.microsoft.com/office/drawing/2014/main" id="{756E90F4-7FDA-A5F0-D492-84BB271204A3}"/>
              </a:ext>
            </a:extLst>
          </p:cNvPr>
          <p:cNvSpPr>
            <a:spLocks noGrp="1"/>
          </p:cNvSpPr>
          <p:nvPr>
            <p:ph type="body" sz="quarter" idx="11" hasCustomPrompt="1"/>
          </p:nvPr>
        </p:nvSpPr>
        <p:spPr>
          <a:xfrm>
            <a:off x="834369" y="1817523"/>
            <a:ext cx="1731031" cy="298793"/>
          </a:xfrm>
        </p:spPr>
        <p:txBody>
          <a:bodyPr>
            <a:noAutofit/>
          </a:bodyPr>
          <a:lstStyle>
            <a:lvl1pPr>
              <a:buNone/>
              <a:defRPr lang="en-US" sz="1400" b="1" kern="1200" dirty="0" smtClean="0">
                <a:solidFill>
                  <a:schemeClr val="accent1"/>
                </a:solidFill>
                <a:latin typeface="Arial"/>
                <a:ea typeface="+mn-ea"/>
                <a:cs typeface="Arial"/>
              </a:defRPr>
            </a:lvl1pPr>
          </a:lstStyle>
          <a:p>
            <a:pPr lvl="0"/>
            <a:r>
              <a:rPr lang="en-US"/>
              <a:t>OVERVIEW</a:t>
            </a:r>
          </a:p>
        </p:txBody>
      </p:sp>
      <p:sp>
        <p:nvSpPr>
          <p:cNvPr id="37" name="Text Placeholder 31">
            <a:extLst>
              <a:ext uri="{FF2B5EF4-FFF2-40B4-BE49-F238E27FC236}">
                <a16:creationId xmlns:a16="http://schemas.microsoft.com/office/drawing/2014/main" id="{0A9BF284-C9E3-4A76-0AD2-3F160D3CAA0C}"/>
              </a:ext>
            </a:extLst>
          </p:cNvPr>
          <p:cNvSpPr>
            <a:spLocks noGrp="1"/>
          </p:cNvSpPr>
          <p:nvPr>
            <p:ph type="body" sz="quarter" idx="12" hasCustomPrompt="1"/>
          </p:nvPr>
        </p:nvSpPr>
        <p:spPr>
          <a:xfrm>
            <a:off x="834369" y="2993319"/>
            <a:ext cx="1731031" cy="298793"/>
          </a:xfrm>
        </p:spPr>
        <p:txBody>
          <a:bodyPr>
            <a:noAutofit/>
          </a:bodyPr>
          <a:lstStyle>
            <a:lvl1pPr>
              <a:buNone/>
              <a:defRPr lang="en-US" sz="1400" b="1" kern="1200" dirty="0" smtClean="0">
                <a:solidFill>
                  <a:schemeClr val="accent1"/>
                </a:solidFill>
                <a:latin typeface="Arial"/>
                <a:ea typeface="+mn-ea"/>
                <a:cs typeface="Arial"/>
              </a:defRPr>
            </a:lvl1pPr>
          </a:lstStyle>
          <a:p>
            <a:pPr lvl="0"/>
            <a:r>
              <a:rPr lang="en-US"/>
              <a:t>CONCLUSION</a:t>
            </a:r>
          </a:p>
        </p:txBody>
      </p:sp>
      <p:sp>
        <p:nvSpPr>
          <p:cNvPr id="39" name="Text Placeholder 38">
            <a:extLst>
              <a:ext uri="{FF2B5EF4-FFF2-40B4-BE49-F238E27FC236}">
                <a16:creationId xmlns:a16="http://schemas.microsoft.com/office/drawing/2014/main" id="{52834490-3BD8-2FEC-94CB-3E5E2FB1D74E}"/>
              </a:ext>
            </a:extLst>
          </p:cNvPr>
          <p:cNvSpPr>
            <a:spLocks noGrp="1"/>
          </p:cNvSpPr>
          <p:nvPr>
            <p:ph type="body" sz="quarter" idx="13"/>
          </p:nvPr>
        </p:nvSpPr>
        <p:spPr>
          <a:xfrm>
            <a:off x="834368" y="3285336"/>
            <a:ext cx="3413782" cy="1573202"/>
          </a:xfrm>
        </p:spPr>
        <p:txBody>
          <a:bodyPr>
            <a:noAutofit/>
          </a:bodyPr>
          <a:lstStyle>
            <a:lvl1pPr marL="0" indent="0">
              <a:buNone/>
              <a:defRPr sz="1600"/>
            </a:lvl1pPr>
            <a:lvl2pPr>
              <a:buNone/>
              <a:defRPr/>
            </a:lvl2pPr>
            <a:lvl3pPr>
              <a:buNone/>
              <a:defRPr/>
            </a:lvl3pPr>
            <a:lvl4pPr>
              <a:buNone/>
              <a:defRPr/>
            </a:lvl4pPr>
            <a:lvl5pPr>
              <a:buNone/>
              <a:defRPr/>
            </a:lvl5pPr>
          </a:lstStyle>
          <a:p>
            <a:pPr lvl="0"/>
            <a:r>
              <a:rPr lang="en-US"/>
              <a:t>Click to edit</a:t>
            </a:r>
          </a:p>
        </p:txBody>
      </p:sp>
      <p:sp>
        <p:nvSpPr>
          <p:cNvPr id="6" name="Text Placeholder 38">
            <a:extLst>
              <a:ext uri="{FF2B5EF4-FFF2-40B4-BE49-F238E27FC236}">
                <a16:creationId xmlns:a16="http://schemas.microsoft.com/office/drawing/2014/main" id="{F43E38A3-18A8-39F4-49C8-6BEAFB6FB104}"/>
              </a:ext>
            </a:extLst>
          </p:cNvPr>
          <p:cNvSpPr>
            <a:spLocks noGrp="1"/>
          </p:cNvSpPr>
          <p:nvPr>
            <p:ph type="body" sz="quarter" idx="15" hasCustomPrompt="1"/>
          </p:nvPr>
        </p:nvSpPr>
        <p:spPr>
          <a:xfrm>
            <a:off x="834368" y="1181742"/>
            <a:ext cx="6270625" cy="389637"/>
          </a:xfrm>
        </p:spPr>
        <p:txBody>
          <a:bodyPr anchor="ctr"/>
          <a:lstStyle>
            <a:lvl1pPr>
              <a:buNone/>
              <a:defRPr sz="1600"/>
            </a:lvl1pPr>
            <a:lvl2pPr>
              <a:buNone/>
              <a:defRPr/>
            </a:lvl2pPr>
            <a:lvl3pPr>
              <a:buNone/>
              <a:defRPr/>
            </a:lvl3pPr>
            <a:lvl4pPr>
              <a:buNone/>
              <a:defRPr/>
            </a:lvl4pPr>
            <a:lvl5pPr>
              <a:buNone/>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Research Affiliate | City, State | Year</a:t>
            </a:r>
          </a:p>
        </p:txBody>
      </p:sp>
    </p:spTree>
    <p:extLst>
      <p:ext uri="{BB962C8B-B14F-4D97-AF65-F5344CB8AC3E}">
        <p14:creationId xmlns:p14="http://schemas.microsoft.com/office/powerpoint/2010/main" val="5320371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lue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F2335-70DE-3649-8BEB-EEF0B04988F9}"/>
              </a:ext>
            </a:extLst>
          </p:cNvPr>
          <p:cNvSpPr>
            <a:spLocks noGrp="1"/>
          </p:cNvSpPr>
          <p:nvPr>
            <p:ph type="ctrTitle"/>
          </p:nvPr>
        </p:nvSpPr>
        <p:spPr>
          <a:xfrm>
            <a:off x="4038598" y="1140275"/>
            <a:ext cx="6629401" cy="2369687"/>
          </a:xfrm>
        </p:spPr>
        <p:txBody>
          <a:bodyPr anchor="b"/>
          <a:lstStyle>
            <a:lvl1pPr algn="l">
              <a:defRPr sz="4200" b="1" i="0">
                <a:solidFill>
                  <a:srgbClr val="002060"/>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7034E4C-D6B7-4D49-8644-D7E0DDCC25AE}"/>
              </a:ext>
            </a:extLst>
          </p:cNvPr>
          <p:cNvSpPr>
            <a:spLocks noGrp="1"/>
          </p:cNvSpPr>
          <p:nvPr>
            <p:ph type="subTitle" idx="1"/>
          </p:nvPr>
        </p:nvSpPr>
        <p:spPr>
          <a:xfrm>
            <a:off x="4038600" y="3676942"/>
            <a:ext cx="6629400" cy="1580857"/>
          </a:xfrm>
        </p:spPr>
        <p:txBody>
          <a:bodyPr/>
          <a:lstStyle>
            <a:lvl1pPr marL="0" indent="0" algn="l">
              <a:buNone/>
              <a:defRPr sz="2000" b="0" i="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AA8B35B-216D-F646-AF73-951D243835F8}"/>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7EED3E04-CCDF-764F-B3A4-43A275B6F9F9}" type="datetimeFigureOut">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800" b="0" i="0" u="none" strike="noStrike" kern="1200" cap="none" spc="0" normalizeH="0" baseline="0" noProof="0">
              <a:ln>
                <a:noFill/>
              </a:ln>
              <a:solidFill>
                <a:srgbClr val="231F20">
                  <a:tint val="75000"/>
                </a:srgbClr>
              </a:solidFill>
              <a:effectLst/>
              <a:uLnTx/>
              <a:uFillTx/>
              <a:latin typeface="Arial" panose="020B0604020202020204"/>
              <a:ea typeface="+mn-ea"/>
              <a:cs typeface="+mn-cs"/>
            </a:endParaRPr>
          </a:p>
        </p:txBody>
      </p:sp>
      <p:sp>
        <p:nvSpPr>
          <p:cNvPr id="20" name="Freeform 19">
            <a:extLst>
              <a:ext uri="{FF2B5EF4-FFF2-40B4-BE49-F238E27FC236}">
                <a16:creationId xmlns:a16="http://schemas.microsoft.com/office/drawing/2014/main" id="{82D20338-F160-5B41-B5EF-851A3B8955C8}"/>
              </a:ext>
            </a:extLst>
          </p:cNvPr>
          <p:cNvSpPr/>
          <p:nvPr/>
        </p:nvSpPr>
        <p:spPr>
          <a:xfrm>
            <a:off x="-19901" y="1"/>
            <a:ext cx="1794127" cy="6870692"/>
          </a:xfrm>
          <a:custGeom>
            <a:avLst/>
            <a:gdLst>
              <a:gd name="connsiteX0" fmla="*/ 0 w 1845147"/>
              <a:gd name="connsiteY0" fmla="*/ 0 h 6857537"/>
              <a:gd name="connsiteX1" fmla="*/ 19899 w 1845147"/>
              <a:gd name="connsiteY1" fmla="*/ 0 h 6857537"/>
              <a:gd name="connsiteX2" fmla="*/ 946644 w 1845147"/>
              <a:gd name="connsiteY2" fmla="*/ 0 h 6857537"/>
              <a:gd name="connsiteX3" fmla="*/ 1043991 w 1845147"/>
              <a:gd name="connsiteY3" fmla="*/ 0 h 6857537"/>
              <a:gd name="connsiteX4" fmla="*/ 1845147 w 1845147"/>
              <a:gd name="connsiteY4" fmla="*/ 6857537 h 6857537"/>
              <a:gd name="connsiteX5" fmla="*/ 946644 w 1845147"/>
              <a:gd name="connsiteY5" fmla="*/ 6857537 h 6857537"/>
              <a:gd name="connsiteX6" fmla="*/ 821055 w 1845147"/>
              <a:gd name="connsiteY6" fmla="*/ 6857537 h 6857537"/>
              <a:gd name="connsiteX7" fmla="*/ 0 w 1845147"/>
              <a:gd name="connsiteY7" fmla="*/ 6857537 h 6857537"/>
              <a:gd name="connsiteX0" fmla="*/ 0 w 1812196"/>
              <a:gd name="connsiteY0" fmla="*/ 0 h 6857537"/>
              <a:gd name="connsiteX1" fmla="*/ 19899 w 1812196"/>
              <a:gd name="connsiteY1" fmla="*/ 0 h 6857537"/>
              <a:gd name="connsiteX2" fmla="*/ 946644 w 1812196"/>
              <a:gd name="connsiteY2" fmla="*/ 0 h 6857537"/>
              <a:gd name="connsiteX3" fmla="*/ 1043991 w 1812196"/>
              <a:gd name="connsiteY3" fmla="*/ 0 h 6857537"/>
              <a:gd name="connsiteX4" fmla="*/ 1812196 w 1812196"/>
              <a:gd name="connsiteY4" fmla="*/ 6849299 h 6857537"/>
              <a:gd name="connsiteX5" fmla="*/ 946644 w 1812196"/>
              <a:gd name="connsiteY5" fmla="*/ 6857537 h 6857537"/>
              <a:gd name="connsiteX6" fmla="*/ 821055 w 1812196"/>
              <a:gd name="connsiteY6" fmla="*/ 6857537 h 6857537"/>
              <a:gd name="connsiteX7" fmla="*/ 0 w 1812196"/>
              <a:gd name="connsiteY7" fmla="*/ 6857537 h 6857537"/>
              <a:gd name="connsiteX8" fmla="*/ 0 w 1812196"/>
              <a:gd name="connsiteY8" fmla="*/ 0 h 6857537"/>
              <a:gd name="connsiteX0" fmla="*/ 0 w 1803959"/>
              <a:gd name="connsiteY0" fmla="*/ 0 h 6865775"/>
              <a:gd name="connsiteX1" fmla="*/ 19899 w 1803959"/>
              <a:gd name="connsiteY1" fmla="*/ 0 h 6865775"/>
              <a:gd name="connsiteX2" fmla="*/ 946644 w 1803959"/>
              <a:gd name="connsiteY2" fmla="*/ 0 h 6865775"/>
              <a:gd name="connsiteX3" fmla="*/ 1043991 w 1803959"/>
              <a:gd name="connsiteY3" fmla="*/ 0 h 6865775"/>
              <a:gd name="connsiteX4" fmla="*/ 1803959 w 1803959"/>
              <a:gd name="connsiteY4" fmla="*/ 6865775 h 6865775"/>
              <a:gd name="connsiteX5" fmla="*/ 946644 w 1803959"/>
              <a:gd name="connsiteY5" fmla="*/ 6857537 h 6865775"/>
              <a:gd name="connsiteX6" fmla="*/ 821055 w 1803959"/>
              <a:gd name="connsiteY6" fmla="*/ 6857537 h 6865775"/>
              <a:gd name="connsiteX7" fmla="*/ 0 w 1803959"/>
              <a:gd name="connsiteY7" fmla="*/ 6857537 h 6865775"/>
              <a:gd name="connsiteX8" fmla="*/ 0 w 1803959"/>
              <a:gd name="connsiteY8" fmla="*/ 0 h 6865775"/>
              <a:gd name="connsiteX0" fmla="*/ 0 w 1803959"/>
              <a:gd name="connsiteY0" fmla="*/ 0 h 6865775"/>
              <a:gd name="connsiteX1" fmla="*/ 19899 w 1803959"/>
              <a:gd name="connsiteY1" fmla="*/ 0 h 6865775"/>
              <a:gd name="connsiteX2" fmla="*/ 1043991 w 1803959"/>
              <a:gd name="connsiteY2" fmla="*/ 0 h 6865775"/>
              <a:gd name="connsiteX3" fmla="*/ 1803959 w 1803959"/>
              <a:gd name="connsiteY3" fmla="*/ 6865775 h 6865775"/>
              <a:gd name="connsiteX4" fmla="*/ 946644 w 1803959"/>
              <a:gd name="connsiteY4" fmla="*/ 6857537 h 6865775"/>
              <a:gd name="connsiteX5" fmla="*/ 821055 w 1803959"/>
              <a:gd name="connsiteY5" fmla="*/ 6857537 h 6865775"/>
              <a:gd name="connsiteX6" fmla="*/ 0 w 1803959"/>
              <a:gd name="connsiteY6" fmla="*/ 6857537 h 6865775"/>
              <a:gd name="connsiteX7" fmla="*/ 0 w 1803959"/>
              <a:gd name="connsiteY7" fmla="*/ 0 h 6865775"/>
              <a:gd name="connsiteX0" fmla="*/ 0 w 1803959"/>
              <a:gd name="connsiteY0" fmla="*/ 0 h 6865775"/>
              <a:gd name="connsiteX1" fmla="*/ 1043991 w 1803959"/>
              <a:gd name="connsiteY1" fmla="*/ 0 h 6865775"/>
              <a:gd name="connsiteX2" fmla="*/ 1803959 w 1803959"/>
              <a:gd name="connsiteY2" fmla="*/ 6865775 h 6865775"/>
              <a:gd name="connsiteX3" fmla="*/ 946644 w 1803959"/>
              <a:gd name="connsiteY3" fmla="*/ 6857537 h 6865775"/>
              <a:gd name="connsiteX4" fmla="*/ 821055 w 1803959"/>
              <a:gd name="connsiteY4" fmla="*/ 6857537 h 6865775"/>
              <a:gd name="connsiteX5" fmla="*/ 0 w 1803959"/>
              <a:gd name="connsiteY5" fmla="*/ 6857537 h 6865775"/>
              <a:gd name="connsiteX6" fmla="*/ 0 w 1803959"/>
              <a:gd name="connsiteY6" fmla="*/ 0 h 6865775"/>
              <a:gd name="connsiteX0" fmla="*/ 0 w 1803959"/>
              <a:gd name="connsiteY0" fmla="*/ 0 h 6865775"/>
              <a:gd name="connsiteX1" fmla="*/ 1043991 w 1803959"/>
              <a:gd name="connsiteY1" fmla="*/ 0 h 6865775"/>
              <a:gd name="connsiteX2" fmla="*/ 1803959 w 1803959"/>
              <a:gd name="connsiteY2" fmla="*/ 6865775 h 6865775"/>
              <a:gd name="connsiteX3" fmla="*/ 821055 w 1803959"/>
              <a:gd name="connsiteY3" fmla="*/ 6857537 h 6865775"/>
              <a:gd name="connsiteX4" fmla="*/ 0 w 1803959"/>
              <a:gd name="connsiteY4" fmla="*/ 6857537 h 6865775"/>
              <a:gd name="connsiteX5" fmla="*/ 0 w 1803959"/>
              <a:gd name="connsiteY5" fmla="*/ 0 h 6865775"/>
              <a:gd name="connsiteX0" fmla="*/ 0 w 1803959"/>
              <a:gd name="connsiteY0" fmla="*/ 0 h 6865775"/>
              <a:gd name="connsiteX1" fmla="*/ 1043991 w 1803959"/>
              <a:gd name="connsiteY1" fmla="*/ 0 h 6865775"/>
              <a:gd name="connsiteX2" fmla="*/ 1803959 w 1803959"/>
              <a:gd name="connsiteY2" fmla="*/ 6865775 h 6865775"/>
              <a:gd name="connsiteX3" fmla="*/ 0 w 1803959"/>
              <a:gd name="connsiteY3" fmla="*/ 6857537 h 6865775"/>
              <a:gd name="connsiteX4" fmla="*/ 0 w 1803959"/>
              <a:gd name="connsiteY4" fmla="*/ 0 h 6865775"/>
              <a:gd name="connsiteX0" fmla="*/ 0 w 1794127"/>
              <a:gd name="connsiteY0" fmla="*/ 0 h 6870692"/>
              <a:gd name="connsiteX1" fmla="*/ 1043991 w 1794127"/>
              <a:gd name="connsiteY1" fmla="*/ 0 h 6870692"/>
              <a:gd name="connsiteX2" fmla="*/ 1794127 w 1794127"/>
              <a:gd name="connsiteY2" fmla="*/ 6870692 h 6870692"/>
              <a:gd name="connsiteX3" fmla="*/ 0 w 1794127"/>
              <a:gd name="connsiteY3" fmla="*/ 6857537 h 6870692"/>
              <a:gd name="connsiteX4" fmla="*/ 0 w 1794127"/>
              <a:gd name="connsiteY4" fmla="*/ 0 h 6870692"/>
              <a:gd name="connsiteX0" fmla="*/ 0 w 1803959"/>
              <a:gd name="connsiteY0" fmla="*/ 0 h 6870692"/>
              <a:gd name="connsiteX1" fmla="*/ 1043991 w 1803959"/>
              <a:gd name="connsiteY1" fmla="*/ 0 h 6870692"/>
              <a:gd name="connsiteX2" fmla="*/ 1803959 w 1803959"/>
              <a:gd name="connsiteY2" fmla="*/ 6870692 h 6870692"/>
              <a:gd name="connsiteX3" fmla="*/ 0 w 1803959"/>
              <a:gd name="connsiteY3" fmla="*/ 6857537 h 6870692"/>
              <a:gd name="connsiteX4" fmla="*/ 0 w 1803959"/>
              <a:gd name="connsiteY4" fmla="*/ 0 h 6870692"/>
              <a:gd name="connsiteX0" fmla="*/ 0 w 1794127"/>
              <a:gd name="connsiteY0" fmla="*/ 0 h 6870692"/>
              <a:gd name="connsiteX1" fmla="*/ 1043991 w 1794127"/>
              <a:gd name="connsiteY1" fmla="*/ 0 h 6870692"/>
              <a:gd name="connsiteX2" fmla="*/ 1794127 w 1794127"/>
              <a:gd name="connsiteY2" fmla="*/ 6870692 h 6870692"/>
              <a:gd name="connsiteX3" fmla="*/ 0 w 1794127"/>
              <a:gd name="connsiteY3" fmla="*/ 6857537 h 6870692"/>
              <a:gd name="connsiteX4" fmla="*/ 0 w 1794127"/>
              <a:gd name="connsiteY4" fmla="*/ 0 h 6870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4127" h="6870692">
                <a:moveTo>
                  <a:pt x="0" y="0"/>
                </a:moveTo>
                <a:lnTo>
                  <a:pt x="1043991" y="0"/>
                </a:lnTo>
                <a:lnTo>
                  <a:pt x="1794127" y="6870692"/>
                </a:lnTo>
                <a:lnTo>
                  <a:pt x="0" y="6857537"/>
                </a:lnTo>
                <a:lnTo>
                  <a:pt x="0" y="0"/>
                </a:ln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Parallelogram 12">
            <a:extLst>
              <a:ext uri="{FF2B5EF4-FFF2-40B4-BE49-F238E27FC236}">
                <a16:creationId xmlns:a16="http://schemas.microsoft.com/office/drawing/2014/main" id="{63266CC1-8615-3344-97E6-75F3801BD417}"/>
              </a:ext>
            </a:extLst>
          </p:cNvPr>
          <p:cNvSpPr/>
          <p:nvPr/>
        </p:nvSpPr>
        <p:spPr>
          <a:xfrm flipH="1">
            <a:off x="1429539" y="2460349"/>
            <a:ext cx="2355824" cy="4405139"/>
          </a:xfrm>
          <a:prstGeom prst="parallelogram">
            <a:avLst>
              <a:gd name="adj" fmla="val 2046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Freeform 14">
            <a:extLst>
              <a:ext uri="{FF2B5EF4-FFF2-40B4-BE49-F238E27FC236}">
                <a16:creationId xmlns:a16="http://schemas.microsoft.com/office/drawing/2014/main" id="{0A24A070-9A86-F24E-A71B-0C5C961CDF81}"/>
              </a:ext>
            </a:extLst>
          </p:cNvPr>
          <p:cNvSpPr/>
          <p:nvPr/>
        </p:nvSpPr>
        <p:spPr>
          <a:xfrm>
            <a:off x="1153292" y="-1"/>
            <a:ext cx="2129673" cy="2339095"/>
          </a:xfrm>
          <a:custGeom>
            <a:avLst/>
            <a:gdLst>
              <a:gd name="connsiteX0" fmla="*/ 0 w 2129673"/>
              <a:gd name="connsiteY0" fmla="*/ 0 h 2339095"/>
              <a:gd name="connsiteX1" fmla="*/ 1873634 w 2129673"/>
              <a:gd name="connsiteY1" fmla="*/ 0 h 2339095"/>
              <a:gd name="connsiteX2" fmla="*/ 2129673 w 2129673"/>
              <a:gd name="connsiteY2" fmla="*/ 2339095 h 2339095"/>
              <a:gd name="connsiteX3" fmla="*/ 256039 w 2129673"/>
              <a:gd name="connsiteY3" fmla="*/ 2339095 h 2339095"/>
              <a:gd name="connsiteX4" fmla="*/ 0 w 2129673"/>
              <a:gd name="connsiteY4" fmla="*/ 0 h 2339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673" h="2339095">
                <a:moveTo>
                  <a:pt x="0" y="0"/>
                </a:moveTo>
                <a:lnTo>
                  <a:pt x="1873634" y="0"/>
                </a:lnTo>
                <a:lnTo>
                  <a:pt x="2129673" y="2339095"/>
                </a:lnTo>
                <a:lnTo>
                  <a:pt x="256039" y="2339095"/>
                </a:lnTo>
                <a:lnTo>
                  <a:pt x="0" y="0"/>
                </a:lnTo>
                <a:close/>
              </a:path>
            </a:pathLst>
          </a:custGeom>
          <a:solidFill>
            <a:srgbClr val="EAE9E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Text Placeholder 8">
            <a:extLst>
              <a:ext uri="{FF2B5EF4-FFF2-40B4-BE49-F238E27FC236}">
                <a16:creationId xmlns:a16="http://schemas.microsoft.com/office/drawing/2014/main" id="{3E7263E0-05B3-BEEF-7915-B8B214236081}"/>
              </a:ext>
            </a:extLst>
          </p:cNvPr>
          <p:cNvSpPr>
            <a:spLocks noGrp="1"/>
          </p:cNvSpPr>
          <p:nvPr>
            <p:ph type="body" sz="quarter" idx="11" hasCustomPrompt="1"/>
          </p:nvPr>
        </p:nvSpPr>
        <p:spPr>
          <a:xfrm>
            <a:off x="4038600" y="5596969"/>
            <a:ext cx="6629399" cy="351249"/>
          </a:xfrm>
        </p:spPr>
        <p:txBody>
          <a:bodyPr>
            <a:normAutofit/>
          </a:bodyPr>
          <a:lstStyle>
            <a:lvl1pPr marL="0" indent="0">
              <a:buFontTx/>
              <a:buNone/>
              <a:defRPr sz="1800" b="1"/>
            </a:lvl1pPr>
          </a:lstStyle>
          <a:p>
            <a:pPr lvl="0"/>
            <a:r>
              <a:rPr lang="en-US"/>
              <a:t>Name</a:t>
            </a:r>
          </a:p>
        </p:txBody>
      </p:sp>
      <p:sp>
        <p:nvSpPr>
          <p:cNvPr id="8" name="Text Placeholder 8">
            <a:extLst>
              <a:ext uri="{FF2B5EF4-FFF2-40B4-BE49-F238E27FC236}">
                <a16:creationId xmlns:a16="http://schemas.microsoft.com/office/drawing/2014/main" id="{1391031D-A351-3563-2C8B-5D08477974F5}"/>
              </a:ext>
            </a:extLst>
          </p:cNvPr>
          <p:cNvSpPr>
            <a:spLocks noGrp="1"/>
          </p:cNvSpPr>
          <p:nvPr>
            <p:ph type="body" sz="quarter" idx="12" hasCustomPrompt="1"/>
          </p:nvPr>
        </p:nvSpPr>
        <p:spPr>
          <a:xfrm>
            <a:off x="4038598" y="6000872"/>
            <a:ext cx="6629402" cy="351249"/>
          </a:xfrm>
        </p:spPr>
        <p:txBody>
          <a:bodyPr>
            <a:normAutofit/>
          </a:bodyPr>
          <a:lstStyle>
            <a:lvl1pPr marL="0" indent="0">
              <a:buFontTx/>
              <a:buNone/>
              <a:defRPr sz="1200" b="0"/>
            </a:lvl1pPr>
          </a:lstStyle>
          <a:p>
            <a:pPr lvl="0"/>
            <a:r>
              <a:rPr lang="en-US"/>
              <a:t>Date</a:t>
            </a:r>
          </a:p>
        </p:txBody>
      </p:sp>
      <p:pic>
        <p:nvPicPr>
          <p:cNvPr id="5" name="Picture 4">
            <a:extLst>
              <a:ext uri="{FF2B5EF4-FFF2-40B4-BE49-F238E27FC236}">
                <a16:creationId xmlns:a16="http://schemas.microsoft.com/office/drawing/2014/main" id="{B0FD4C33-8983-0969-A686-84F9E45CDB5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7341716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Blue Divider">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E8EE2083-D755-DB5F-223F-13316F87E712}"/>
              </a:ext>
            </a:extLst>
          </p:cNvPr>
          <p:cNvSpPr/>
          <p:nvPr userDrawn="1"/>
        </p:nvSpPr>
        <p:spPr>
          <a:xfrm>
            <a:off x="2012969" y="-1"/>
            <a:ext cx="10186894" cy="6870223"/>
          </a:xfrm>
          <a:custGeom>
            <a:avLst/>
            <a:gdLst>
              <a:gd name="connsiteX0" fmla="*/ 0 w 10203612"/>
              <a:gd name="connsiteY0" fmla="*/ 0 h 6858000"/>
              <a:gd name="connsiteX1" fmla="*/ 898503 w 10203612"/>
              <a:gd name="connsiteY1" fmla="*/ 0 h 6858000"/>
              <a:gd name="connsiteX2" fmla="*/ 1024092 w 10203612"/>
              <a:gd name="connsiteY2" fmla="*/ 0 h 6858000"/>
              <a:gd name="connsiteX3" fmla="*/ 1845147 w 10203612"/>
              <a:gd name="connsiteY3" fmla="*/ 0 h 6858000"/>
              <a:gd name="connsiteX4" fmla="*/ 1845147 w 10203612"/>
              <a:gd name="connsiteY4" fmla="*/ 385 h 6858000"/>
              <a:gd name="connsiteX5" fmla="*/ 10203612 w 10203612"/>
              <a:gd name="connsiteY5" fmla="*/ 385 h 6858000"/>
              <a:gd name="connsiteX6" fmla="*/ 10203612 w 10203612"/>
              <a:gd name="connsiteY6" fmla="*/ 6858000 h 6858000"/>
              <a:gd name="connsiteX7" fmla="*/ 1508358 w 10203612"/>
              <a:gd name="connsiteY7" fmla="*/ 6858000 h 6858000"/>
              <a:gd name="connsiteX8" fmla="*/ 1508358 w 10203612"/>
              <a:gd name="connsiteY8" fmla="*/ 6857537 h 6858000"/>
              <a:gd name="connsiteX9" fmla="*/ 898503 w 10203612"/>
              <a:gd name="connsiteY9" fmla="*/ 6857537 h 6858000"/>
              <a:gd name="connsiteX10" fmla="*/ 801156 w 10203612"/>
              <a:gd name="connsiteY10" fmla="*/ 6857537 h 6858000"/>
              <a:gd name="connsiteX0" fmla="*/ 0 w 10203612"/>
              <a:gd name="connsiteY0" fmla="*/ 0 h 6858000"/>
              <a:gd name="connsiteX1" fmla="*/ 898503 w 10203612"/>
              <a:gd name="connsiteY1" fmla="*/ 0 h 6858000"/>
              <a:gd name="connsiteX2" fmla="*/ 1024092 w 10203612"/>
              <a:gd name="connsiteY2" fmla="*/ 0 h 6858000"/>
              <a:gd name="connsiteX3" fmla="*/ 1845147 w 10203612"/>
              <a:gd name="connsiteY3" fmla="*/ 0 h 6858000"/>
              <a:gd name="connsiteX4" fmla="*/ 1845147 w 10203612"/>
              <a:gd name="connsiteY4" fmla="*/ 385 h 6858000"/>
              <a:gd name="connsiteX5" fmla="*/ 10203612 w 10203612"/>
              <a:gd name="connsiteY5" fmla="*/ 385 h 6858000"/>
              <a:gd name="connsiteX6" fmla="*/ 10203612 w 10203612"/>
              <a:gd name="connsiteY6" fmla="*/ 6858000 h 6858000"/>
              <a:gd name="connsiteX7" fmla="*/ 1508358 w 10203612"/>
              <a:gd name="connsiteY7" fmla="*/ 6858000 h 6858000"/>
              <a:gd name="connsiteX8" fmla="*/ 1508358 w 10203612"/>
              <a:gd name="connsiteY8" fmla="*/ 6857537 h 6858000"/>
              <a:gd name="connsiteX9" fmla="*/ 898503 w 10203612"/>
              <a:gd name="connsiteY9" fmla="*/ 6857537 h 6858000"/>
              <a:gd name="connsiteX10" fmla="*/ 768205 w 10203612"/>
              <a:gd name="connsiteY10" fmla="*/ 6857537 h 6858000"/>
              <a:gd name="connsiteX11" fmla="*/ 0 w 10203612"/>
              <a:gd name="connsiteY11" fmla="*/ 0 h 6858000"/>
              <a:gd name="connsiteX0" fmla="*/ 0 w 10203612"/>
              <a:gd name="connsiteY0" fmla="*/ 0 h 6865775"/>
              <a:gd name="connsiteX1" fmla="*/ 898503 w 10203612"/>
              <a:gd name="connsiteY1" fmla="*/ 0 h 6865775"/>
              <a:gd name="connsiteX2" fmla="*/ 1024092 w 10203612"/>
              <a:gd name="connsiteY2" fmla="*/ 0 h 6865775"/>
              <a:gd name="connsiteX3" fmla="*/ 1845147 w 10203612"/>
              <a:gd name="connsiteY3" fmla="*/ 0 h 6865775"/>
              <a:gd name="connsiteX4" fmla="*/ 1845147 w 10203612"/>
              <a:gd name="connsiteY4" fmla="*/ 385 h 6865775"/>
              <a:gd name="connsiteX5" fmla="*/ 10203612 w 10203612"/>
              <a:gd name="connsiteY5" fmla="*/ 385 h 6865775"/>
              <a:gd name="connsiteX6" fmla="*/ 10203612 w 10203612"/>
              <a:gd name="connsiteY6" fmla="*/ 6858000 h 6865775"/>
              <a:gd name="connsiteX7" fmla="*/ 1508358 w 10203612"/>
              <a:gd name="connsiteY7" fmla="*/ 6858000 h 6865775"/>
              <a:gd name="connsiteX8" fmla="*/ 1508358 w 10203612"/>
              <a:gd name="connsiteY8" fmla="*/ 6857537 h 6865775"/>
              <a:gd name="connsiteX9" fmla="*/ 898503 w 10203612"/>
              <a:gd name="connsiteY9" fmla="*/ 6857537 h 6865775"/>
              <a:gd name="connsiteX10" fmla="*/ 784681 w 10203612"/>
              <a:gd name="connsiteY10" fmla="*/ 6865775 h 6865775"/>
              <a:gd name="connsiteX11" fmla="*/ 0 w 10203612"/>
              <a:gd name="connsiteY11" fmla="*/ 0 h 6865775"/>
              <a:gd name="connsiteX0" fmla="*/ 0 w 10203612"/>
              <a:gd name="connsiteY0" fmla="*/ 0 h 6865775"/>
              <a:gd name="connsiteX1" fmla="*/ 898503 w 10203612"/>
              <a:gd name="connsiteY1" fmla="*/ 0 h 6865775"/>
              <a:gd name="connsiteX2" fmla="*/ 1024092 w 10203612"/>
              <a:gd name="connsiteY2" fmla="*/ 0 h 6865775"/>
              <a:gd name="connsiteX3" fmla="*/ 1845147 w 10203612"/>
              <a:gd name="connsiteY3" fmla="*/ 0 h 6865775"/>
              <a:gd name="connsiteX4" fmla="*/ 1845147 w 10203612"/>
              <a:gd name="connsiteY4" fmla="*/ 385 h 6865775"/>
              <a:gd name="connsiteX5" fmla="*/ 10203612 w 10203612"/>
              <a:gd name="connsiteY5" fmla="*/ 385 h 6865775"/>
              <a:gd name="connsiteX6" fmla="*/ 10203612 w 10203612"/>
              <a:gd name="connsiteY6" fmla="*/ 6858000 h 6865775"/>
              <a:gd name="connsiteX7" fmla="*/ 1508358 w 10203612"/>
              <a:gd name="connsiteY7" fmla="*/ 6858000 h 6865775"/>
              <a:gd name="connsiteX8" fmla="*/ 1508358 w 10203612"/>
              <a:gd name="connsiteY8" fmla="*/ 6857537 h 6865775"/>
              <a:gd name="connsiteX9" fmla="*/ 784681 w 10203612"/>
              <a:gd name="connsiteY9" fmla="*/ 6865775 h 6865775"/>
              <a:gd name="connsiteX10" fmla="*/ 0 w 10203612"/>
              <a:gd name="connsiteY10" fmla="*/ 0 h 6865775"/>
              <a:gd name="connsiteX0" fmla="*/ 0 w 10203612"/>
              <a:gd name="connsiteY0" fmla="*/ 0 h 6865775"/>
              <a:gd name="connsiteX1" fmla="*/ 898503 w 10203612"/>
              <a:gd name="connsiteY1" fmla="*/ 0 h 6865775"/>
              <a:gd name="connsiteX2" fmla="*/ 1024092 w 10203612"/>
              <a:gd name="connsiteY2" fmla="*/ 0 h 6865775"/>
              <a:gd name="connsiteX3" fmla="*/ 1845147 w 10203612"/>
              <a:gd name="connsiteY3" fmla="*/ 0 h 6865775"/>
              <a:gd name="connsiteX4" fmla="*/ 1845147 w 10203612"/>
              <a:gd name="connsiteY4" fmla="*/ 385 h 6865775"/>
              <a:gd name="connsiteX5" fmla="*/ 10203612 w 10203612"/>
              <a:gd name="connsiteY5" fmla="*/ 385 h 6865775"/>
              <a:gd name="connsiteX6" fmla="*/ 10203612 w 10203612"/>
              <a:gd name="connsiteY6" fmla="*/ 6858000 h 6865775"/>
              <a:gd name="connsiteX7" fmla="*/ 1508358 w 10203612"/>
              <a:gd name="connsiteY7" fmla="*/ 6858000 h 6865775"/>
              <a:gd name="connsiteX8" fmla="*/ 784681 w 10203612"/>
              <a:gd name="connsiteY8" fmla="*/ 6865775 h 6865775"/>
              <a:gd name="connsiteX9" fmla="*/ 0 w 10203612"/>
              <a:gd name="connsiteY9" fmla="*/ 0 h 6865775"/>
              <a:gd name="connsiteX0" fmla="*/ 0 w 10203612"/>
              <a:gd name="connsiteY0" fmla="*/ 0 h 6865775"/>
              <a:gd name="connsiteX1" fmla="*/ 898503 w 10203612"/>
              <a:gd name="connsiteY1" fmla="*/ 0 h 6865775"/>
              <a:gd name="connsiteX2" fmla="*/ 1024092 w 10203612"/>
              <a:gd name="connsiteY2" fmla="*/ 0 h 6865775"/>
              <a:gd name="connsiteX3" fmla="*/ 1845147 w 10203612"/>
              <a:gd name="connsiteY3" fmla="*/ 0 h 6865775"/>
              <a:gd name="connsiteX4" fmla="*/ 1845147 w 10203612"/>
              <a:gd name="connsiteY4" fmla="*/ 385 h 6865775"/>
              <a:gd name="connsiteX5" fmla="*/ 10203612 w 10203612"/>
              <a:gd name="connsiteY5" fmla="*/ 385 h 6865775"/>
              <a:gd name="connsiteX6" fmla="*/ 10203612 w 10203612"/>
              <a:gd name="connsiteY6" fmla="*/ 6858000 h 6865775"/>
              <a:gd name="connsiteX7" fmla="*/ 784681 w 10203612"/>
              <a:gd name="connsiteY7" fmla="*/ 6865775 h 6865775"/>
              <a:gd name="connsiteX8" fmla="*/ 0 w 10203612"/>
              <a:gd name="connsiteY8" fmla="*/ 0 h 6865775"/>
              <a:gd name="connsiteX0" fmla="*/ 0 w 10203612"/>
              <a:gd name="connsiteY0" fmla="*/ 0 h 6858000"/>
              <a:gd name="connsiteX1" fmla="*/ 898503 w 10203612"/>
              <a:gd name="connsiteY1" fmla="*/ 0 h 6858000"/>
              <a:gd name="connsiteX2" fmla="*/ 1024092 w 10203612"/>
              <a:gd name="connsiteY2" fmla="*/ 0 h 6858000"/>
              <a:gd name="connsiteX3" fmla="*/ 1845147 w 10203612"/>
              <a:gd name="connsiteY3" fmla="*/ 0 h 6858000"/>
              <a:gd name="connsiteX4" fmla="*/ 1845147 w 10203612"/>
              <a:gd name="connsiteY4" fmla="*/ 385 h 6858000"/>
              <a:gd name="connsiteX5" fmla="*/ 10203612 w 10203612"/>
              <a:gd name="connsiteY5" fmla="*/ 385 h 6858000"/>
              <a:gd name="connsiteX6" fmla="*/ 10203612 w 10203612"/>
              <a:gd name="connsiteY6" fmla="*/ 6858000 h 6858000"/>
              <a:gd name="connsiteX7" fmla="*/ 784681 w 10203612"/>
              <a:gd name="connsiteY7" fmla="*/ 6851053 h 6858000"/>
              <a:gd name="connsiteX8" fmla="*/ 0 w 10203612"/>
              <a:gd name="connsiteY8" fmla="*/ 0 h 6858000"/>
              <a:gd name="connsiteX0" fmla="*/ 0 w 10203612"/>
              <a:gd name="connsiteY0" fmla="*/ 0 h 6858000"/>
              <a:gd name="connsiteX1" fmla="*/ 898503 w 10203612"/>
              <a:gd name="connsiteY1" fmla="*/ 0 h 6858000"/>
              <a:gd name="connsiteX2" fmla="*/ 1024092 w 10203612"/>
              <a:gd name="connsiteY2" fmla="*/ 0 h 6858000"/>
              <a:gd name="connsiteX3" fmla="*/ 1845147 w 10203612"/>
              <a:gd name="connsiteY3" fmla="*/ 0 h 6858000"/>
              <a:gd name="connsiteX4" fmla="*/ 10203612 w 10203612"/>
              <a:gd name="connsiteY4" fmla="*/ 385 h 6858000"/>
              <a:gd name="connsiteX5" fmla="*/ 10203612 w 10203612"/>
              <a:gd name="connsiteY5" fmla="*/ 6858000 h 6858000"/>
              <a:gd name="connsiteX6" fmla="*/ 784681 w 10203612"/>
              <a:gd name="connsiteY6" fmla="*/ 6851053 h 6858000"/>
              <a:gd name="connsiteX7" fmla="*/ 0 w 10203612"/>
              <a:gd name="connsiteY7" fmla="*/ 0 h 6858000"/>
              <a:gd name="connsiteX0" fmla="*/ 0 w 10203612"/>
              <a:gd name="connsiteY0" fmla="*/ 0 h 6858000"/>
              <a:gd name="connsiteX1" fmla="*/ 898503 w 10203612"/>
              <a:gd name="connsiteY1" fmla="*/ 0 h 6858000"/>
              <a:gd name="connsiteX2" fmla="*/ 1024092 w 10203612"/>
              <a:gd name="connsiteY2" fmla="*/ 0 h 6858000"/>
              <a:gd name="connsiteX3" fmla="*/ 10203612 w 10203612"/>
              <a:gd name="connsiteY3" fmla="*/ 385 h 6858000"/>
              <a:gd name="connsiteX4" fmla="*/ 10203612 w 10203612"/>
              <a:gd name="connsiteY4" fmla="*/ 6858000 h 6858000"/>
              <a:gd name="connsiteX5" fmla="*/ 784681 w 10203612"/>
              <a:gd name="connsiteY5" fmla="*/ 6851053 h 6858000"/>
              <a:gd name="connsiteX6" fmla="*/ 0 w 10203612"/>
              <a:gd name="connsiteY6" fmla="*/ 0 h 6858000"/>
              <a:gd name="connsiteX0" fmla="*/ 0 w 10203612"/>
              <a:gd name="connsiteY0" fmla="*/ 0 h 6858000"/>
              <a:gd name="connsiteX1" fmla="*/ 898503 w 10203612"/>
              <a:gd name="connsiteY1" fmla="*/ 0 h 6858000"/>
              <a:gd name="connsiteX2" fmla="*/ 10203612 w 10203612"/>
              <a:gd name="connsiteY2" fmla="*/ 385 h 6858000"/>
              <a:gd name="connsiteX3" fmla="*/ 10203612 w 10203612"/>
              <a:gd name="connsiteY3" fmla="*/ 6858000 h 6858000"/>
              <a:gd name="connsiteX4" fmla="*/ 784681 w 10203612"/>
              <a:gd name="connsiteY4" fmla="*/ 6851053 h 6858000"/>
              <a:gd name="connsiteX5" fmla="*/ 0 w 10203612"/>
              <a:gd name="connsiteY5" fmla="*/ 0 h 6858000"/>
              <a:gd name="connsiteX0" fmla="*/ 0 w 10203612"/>
              <a:gd name="connsiteY0" fmla="*/ 0 h 6858000"/>
              <a:gd name="connsiteX1" fmla="*/ 10203612 w 10203612"/>
              <a:gd name="connsiteY1" fmla="*/ 385 h 6858000"/>
              <a:gd name="connsiteX2" fmla="*/ 10203612 w 10203612"/>
              <a:gd name="connsiteY2" fmla="*/ 6858000 h 6858000"/>
              <a:gd name="connsiteX3" fmla="*/ 784681 w 10203612"/>
              <a:gd name="connsiteY3" fmla="*/ 6851053 h 6858000"/>
              <a:gd name="connsiteX4" fmla="*/ 0 w 10203612"/>
              <a:gd name="connsiteY4" fmla="*/ 0 h 6858000"/>
              <a:gd name="connsiteX0" fmla="*/ 0 w 10179031"/>
              <a:gd name="connsiteY0" fmla="*/ 9431 h 6857615"/>
              <a:gd name="connsiteX1" fmla="*/ 10179031 w 10179031"/>
              <a:gd name="connsiteY1" fmla="*/ 0 h 6857615"/>
              <a:gd name="connsiteX2" fmla="*/ 10179031 w 10179031"/>
              <a:gd name="connsiteY2" fmla="*/ 6857615 h 6857615"/>
              <a:gd name="connsiteX3" fmla="*/ 760100 w 10179031"/>
              <a:gd name="connsiteY3" fmla="*/ 6850668 h 6857615"/>
              <a:gd name="connsiteX4" fmla="*/ 0 w 10179031"/>
              <a:gd name="connsiteY4" fmla="*/ 9431 h 6857615"/>
              <a:gd name="connsiteX0" fmla="*/ 0 w 10179031"/>
              <a:gd name="connsiteY0" fmla="*/ 4524 h 6852708"/>
              <a:gd name="connsiteX1" fmla="*/ 10179031 w 10179031"/>
              <a:gd name="connsiteY1" fmla="*/ 0 h 6852708"/>
              <a:gd name="connsiteX2" fmla="*/ 10179031 w 10179031"/>
              <a:gd name="connsiteY2" fmla="*/ 6852708 h 6852708"/>
              <a:gd name="connsiteX3" fmla="*/ 760100 w 10179031"/>
              <a:gd name="connsiteY3" fmla="*/ 6845761 h 6852708"/>
              <a:gd name="connsiteX4" fmla="*/ 0 w 10179031"/>
              <a:gd name="connsiteY4" fmla="*/ 4524 h 6852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79031" h="6852708">
                <a:moveTo>
                  <a:pt x="0" y="4524"/>
                </a:moveTo>
                <a:lnTo>
                  <a:pt x="10179031" y="0"/>
                </a:lnTo>
                <a:lnTo>
                  <a:pt x="10179031" y="6852708"/>
                </a:lnTo>
                <a:lnTo>
                  <a:pt x="760100" y="6845761"/>
                </a:lnTo>
                <a:cubicBezTo>
                  <a:pt x="493048" y="4559915"/>
                  <a:pt x="267052" y="2290370"/>
                  <a:pt x="0" y="4524"/>
                </a:cubicBezTo>
                <a:close/>
              </a:path>
            </a:pathLst>
          </a:cu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7" name="Parallelogram 16">
            <a:extLst>
              <a:ext uri="{FF2B5EF4-FFF2-40B4-BE49-F238E27FC236}">
                <a16:creationId xmlns:a16="http://schemas.microsoft.com/office/drawing/2014/main" id="{0EA03941-BA04-874A-8774-14CBDF07316F}"/>
              </a:ext>
            </a:extLst>
          </p:cNvPr>
          <p:cNvSpPr/>
          <p:nvPr/>
        </p:nvSpPr>
        <p:spPr>
          <a:xfrm flipH="1">
            <a:off x="277647" y="2460349"/>
            <a:ext cx="2355824" cy="4405139"/>
          </a:xfrm>
          <a:prstGeom prst="parallelogram">
            <a:avLst>
              <a:gd name="adj" fmla="val 20468"/>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Freeform 34">
            <a:extLst>
              <a:ext uri="{FF2B5EF4-FFF2-40B4-BE49-F238E27FC236}">
                <a16:creationId xmlns:a16="http://schemas.microsoft.com/office/drawing/2014/main" id="{22702D58-37BA-D340-8632-D714BBEC4313}"/>
              </a:ext>
            </a:extLst>
          </p:cNvPr>
          <p:cNvSpPr/>
          <p:nvPr userDrawn="1"/>
        </p:nvSpPr>
        <p:spPr>
          <a:xfrm>
            <a:off x="1400" y="-1"/>
            <a:ext cx="2129673" cy="2339095"/>
          </a:xfrm>
          <a:custGeom>
            <a:avLst/>
            <a:gdLst>
              <a:gd name="connsiteX0" fmla="*/ 0 w 2129673"/>
              <a:gd name="connsiteY0" fmla="*/ 0 h 2339095"/>
              <a:gd name="connsiteX1" fmla="*/ 1873634 w 2129673"/>
              <a:gd name="connsiteY1" fmla="*/ 0 h 2339095"/>
              <a:gd name="connsiteX2" fmla="*/ 2129673 w 2129673"/>
              <a:gd name="connsiteY2" fmla="*/ 2339095 h 2339095"/>
              <a:gd name="connsiteX3" fmla="*/ 256039 w 2129673"/>
              <a:gd name="connsiteY3" fmla="*/ 2339095 h 2339095"/>
              <a:gd name="connsiteX4" fmla="*/ 0 w 2129673"/>
              <a:gd name="connsiteY4" fmla="*/ 0 h 2339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673" h="2339095">
                <a:moveTo>
                  <a:pt x="0" y="0"/>
                </a:moveTo>
                <a:lnTo>
                  <a:pt x="1873634" y="0"/>
                </a:lnTo>
                <a:lnTo>
                  <a:pt x="2129673" y="2339095"/>
                </a:lnTo>
                <a:lnTo>
                  <a:pt x="256039" y="2339095"/>
                </a:lnTo>
                <a:lnTo>
                  <a:pt x="0" y="0"/>
                </a:lnTo>
                <a:close/>
              </a:path>
            </a:pathLst>
          </a:custGeom>
          <a:solidFill>
            <a:srgbClr val="EAE9E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CC7F2335-70DE-3649-8BEB-EEF0B04988F9}"/>
              </a:ext>
            </a:extLst>
          </p:cNvPr>
          <p:cNvSpPr>
            <a:spLocks noGrp="1"/>
          </p:cNvSpPr>
          <p:nvPr>
            <p:ph type="ctrTitle" hasCustomPrompt="1"/>
          </p:nvPr>
        </p:nvSpPr>
        <p:spPr>
          <a:xfrm>
            <a:off x="4038598" y="1140275"/>
            <a:ext cx="6629401" cy="2369687"/>
          </a:xfrm>
        </p:spPr>
        <p:txBody>
          <a:bodyPr anchor="b"/>
          <a:lstStyle>
            <a:lvl1pPr algn="l">
              <a:defRPr sz="4200" b="1" i="0">
                <a:solidFill>
                  <a:schemeClr val="bg1"/>
                </a:solidFill>
                <a:latin typeface="Arial" panose="020B0604020202020204" pitchFamily="34" charset="0"/>
                <a:cs typeface="Arial" panose="020B0604020202020204" pitchFamily="34" charset="0"/>
              </a:defRPr>
            </a:lvl1pPr>
          </a:lstStyle>
          <a:p>
            <a:r>
              <a:rPr lang="en-US"/>
              <a:t>Click to edit Divider title style</a:t>
            </a:r>
          </a:p>
        </p:txBody>
      </p:sp>
      <p:sp>
        <p:nvSpPr>
          <p:cNvPr id="3" name="Subtitle 2">
            <a:extLst>
              <a:ext uri="{FF2B5EF4-FFF2-40B4-BE49-F238E27FC236}">
                <a16:creationId xmlns:a16="http://schemas.microsoft.com/office/drawing/2014/main" id="{77034E4C-D6B7-4D49-8644-D7E0DDCC25AE}"/>
              </a:ext>
            </a:extLst>
          </p:cNvPr>
          <p:cNvSpPr>
            <a:spLocks noGrp="1"/>
          </p:cNvSpPr>
          <p:nvPr>
            <p:ph type="subTitle" idx="1"/>
          </p:nvPr>
        </p:nvSpPr>
        <p:spPr>
          <a:xfrm>
            <a:off x="4038600" y="3676942"/>
            <a:ext cx="6629400" cy="1580857"/>
          </a:xfrm>
        </p:spPr>
        <p:txBody>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5">
            <a:extLst>
              <a:ext uri="{FF2B5EF4-FFF2-40B4-BE49-F238E27FC236}">
                <a16:creationId xmlns:a16="http://schemas.microsoft.com/office/drawing/2014/main" id="{F8DB49B3-31F2-4473-8728-8CBD2167E7C4}"/>
              </a:ext>
            </a:extLst>
          </p:cNvPr>
          <p:cNvPicPr>
            <a:picLocks noChangeAspect="1"/>
          </p:cNvPicPr>
          <p:nvPr userDrawn="1"/>
        </p:nvPicPr>
        <p:blipFill>
          <a:blip r:embed="rId2"/>
          <a:srcRect/>
          <a:stretch/>
        </p:blipFill>
        <p:spPr>
          <a:xfrm>
            <a:off x="8345798" y="427184"/>
            <a:ext cx="3245029" cy="310043"/>
          </a:xfrm>
          <a:prstGeom prst="rect">
            <a:avLst/>
          </a:prstGeom>
        </p:spPr>
      </p:pic>
    </p:spTree>
    <p:extLst>
      <p:ext uri="{BB962C8B-B14F-4D97-AF65-F5344CB8AC3E}">
        <p14:creationId xmlns:p14="http://schemas.microsoft.com/office/powerpoint/2010/main" val="20689461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Blue Thank You">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B43515A4-5468-1447-A43A-5D4B69D15CDF}"/>
              </a:ext>
            </a:extLst>
          </p:cNvPr>
          <p:cNvSpPr/>
          <p:nvPr/>
        </p:nvSpPr>
        <p:spPr>
          <a:xfrm>
            <a:off x="9299968" y="2450460"/>
            <a:ext cx="2355824" cy="4405139"/>
          </a:xfrm>
          <a:custGeom>
            <a:avLst/>
            <a:gdLst/>
            <a:ahLst/>
            <a:cxnLst/>
            <a:rect l="l" t="t" r="r" b="b"/>
            <a:pathLst>
              <a:path w="3884930" h="7264400">
                <a:moveTo>
                  <a:pt x="3884436" y="0"/>
                </a:moveTo>
                <a:lnTo>
                  <a:pt x="823713" y="0"/>
                </a:lnTo>
                <a:lnTo>
                  <a:pt x="0" y="7264291"/>
                </a:lnTo>
                <a:lnTo>
                  <a:pt x="3060723" y="7264291"/>
                </a:lnTo>
                <a:lnTo>
                  <a:pt x="3884436" y="0"/>
                </a:lnTo>
                <a:close/>
              </a:path>
            </a:pathLst>
          </a:custGeom>
          <a:solidFill>
            <a:srgbClr val="B9B1B3"/>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
        <p:nvSpPr>
          <p:cNvPr id="9" name="object 4">
            <a:extLst>
              <a:ext uri="{FF2B5EF4-FFF2-40B4-BE49-F238E27FC236}">
                <a16:creationId xmlns:a16="http://schemas.microsoft.com/office/drawing/2014/main" id="{80795E1E-3F52-F041-A2CD-189E8D8729A2}"/>
              </a:ext>
            </a:extLst>
          </p:cNvPr>
          <p:cNvSpPr/>
          <p:nvPr/>
        </p:nvSpPr>
        <p:spPr>
          <a:xfrm>
            <a:off x="9808869" y="-11288"/>
            <a:ext cx="2124786" cy="2367762"/>
          </a:xfrm>
          <a:custGeom>
            <a:avLst/>
            <a:gdLst/>
            <a:ahLst/>
            <a:cxnLst/>
            <a:rect l="l" t="t" r="r" b="b"/>
            <a:pathLst>
              <a:path w="3503930" h="3904615">
                <a:moveTo>
                  <a:pt x="3503432" y="0"/>
                </a:moveTo>
                <a:lnTo>
                  <a:pt x="442719" y="0"/>
                </a:lnTo>
                <a:lnTo>
                  <a:pt x="0" y="3904320"/>
                </a:lnTo>
                <a:lnTo>
                  <a:pt x="3060723" y="3904320"/>
                </a:lnTo>
                <a:lnTo>
                  <a:pt x="3503432" y="0"/>
                </a:lnTo>
                <a:close/>
              </a:path>
            </a:pathLst>
          </a:custGeom>
          <a:solidFill>
            <a:srgbClr val="002060"/>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0" cap="none" spc="0" normalizeH="0" baseline="0" noProof="0">
              <a:ln>
                <a:noFill/>
              </a:ln>
              <a:solidFill>
                <a:srgbClr val="FF0000"/>
              </a:solidFill>
              <a:effectLst/>
              <a:uLnTx/>
              <a:uFillTx/>
              <a:latin typeface="Arial" panose="020B0604020202020204"/>
              <a:ea typeface="+mn-ea"/>
              <a:cs typeface="+mn-cs"/>
            </a:endParaRPr>
          </a:p>
        </p:txBody>
      </p:sp>
      <p:sp>
        <p:nvSpPr>
          <p:cNvPr id="33" name="object 3">
            <a:extLst>
              <a:ext uri="{FF2B5EF4-FFF2-40B4-BE49-F238E27FC236}">
                <a16:creationId xmlns:a16="http://schemas.microsoft.com/office/drawing/2014/main" id="{C2CA0322-D83F-7D49-AE52-5C49A18B6F08}"/>
              </a:ext>
            </a:extLst>
          </p:cNvPr>
          <p:cNvSpPr/>
          <p:nvPr/>
        </p:nvSpPr>
        <p:spPr>
          <a:xfrm>
            <a:off x="7332945" y="2450460"/>
            <a:ext cx="2355824" cy="4405139"/>
          </a:xfrm>
          <a:custGeom>
            <a:avLst/>
            <a:gdLst/>
            <a:ahLst/>
            <a:cxnLst/>
            <a:rect l="l" t="t" r="r" b="b"/>
            <a:pathLst>
              <a:path w="3884930" h="7264400">
                <a:moveTo>
                  <a:pt x="3884436" y="0"/>
                </a:moveTo>
                <a:lnTo>
                  <a:pt x="823713" y="0"/>
                </a:lnTo>
                <a:lnTo>
                  <a:pt x="0" y="7264291"/>
                </a:lnTo>
                <a:lnTo>
                  <a:pt x="3060723" y="7264291"/>
                </a:lnTo>
                <a:lnTo>
                  <a:pt x="3884436" y="0"/>
                </a:lnTo>
                <a:close/>
              </a:path>
            </a:pathLst>
          </a:custGeom>
          <a:solidFill>
            <a:srgbClr val="B9B1B3"/>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pic>
        <p:nvPicPr>
          <p:cNvPr id="14" name="Picture 13">
            <a:extLst>
              <a:ext uri="{FF2B5EF4-FFF2-40B4-BE49-F238E27FC236}">
                <a16:creationId xmlns:a16="http://schemas.microsoft.com/office/drawing/2014/main" id="{73D8769B-3653-C541-AA53-20103F2D4F8B}"/>
              </a:ext>
            </a:extLst>
          </p:cNvPr>
          <p:cNvPicPr>
            <a:picLocks noChangeAspect="1"/>
          </p:cNvPicPr>
          <p:nvPr userDrawn="1"/>
        </p:nvPicPr>
        <p:blipFill>
          <a:blip r:embed="rId2"/>
          <a:srcRect/>
          <a:stretch/>
        </p:blipFill>
        <p:spPr>
          <a:xfrm>
            <a:off x="838200" y="1192398"/>
            <a:ext cx="4622677" cy="441668"/>
          </a:xfrm>
          <a:prstGeom prst="rect">
            <a:avLst/>
          </a:prstGeom>
        </p:spPr>
      </p:pic>
      <p:sp>
        <p:nvSpPr>
          <p:cNvPr id="3" name="Title 1">
            <a:extLst>
              <a:ext uri="{FF2B5EF4-FFF2-40B4-BE49-F238E27FC236}">
                <a16:creationId xmlns:a16="http://schemas.microsoft.com/office/drawing/2014/main" id="{CC7F2335-70DE-3649-8BEB-EEF0B04988F9}"/>
              </a:ext>
            </a:extLst>
          </p:cNvPr>
          <p:cNvSpPr>
            <a:spLocks noGrp="1"/>
          </p:cNvSpPr>
          <p:nvPr userDrawn="1"/>
        </p:nvSpPr>
        <p:spPr>
          <a:xfrm>
            <a:off x="838200" y="2450460"/>
            <a:ext cx="6629401" cy="236968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200" b="1" i="0" kern="1200">
                <a:solidFill>
                  <a:schemeClr val="tx1"/>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8000" b="0" i="0" u="none" strike="noStrike" kern="1200" cap="none" spc="0" normalizeH="0" baseline="0" noProof="0">
                <a:ln>
                  <a:noFill/>
                </a:ln>
                <a:solidFill>
                  <a:srgbClr val="0070C0"/>
                </a:solidFill>
                <a:effectLst/>
                <a:uLnTx/>
                <a:uFillTx/>
                <a:latin typeface="Arial" panose="020B0604020202020204" pitchFamily="34" charset="0"/>
                <a:ea typeface="+mj-ea"/>
                <a:cs typeface="Arial" panose="020B0604020202020204" pitchFamily="34" charset="0"/>
              </a:rPr>
              <a:t>Thank You</a:t>
            </a:r>
          </a:p>
        </p:txBody>
      </p:sp>
      <p:sp>
        <p:nvSpPr>
          <p:cNvPr id="2" name="object 4">
            <a:extLst>
              <a:ext uri="{FF2B5EF4-FFF2-40B4-BE49-F238E27FC236}">
                <a16:creationId xmlns:a16="http://schemas.microsoft.com/office/drawing/2014/main" id="{587B4849-74D5-90F7-514D-8F7122CDDB5C}"/>
              </a:ext>
            </a:extLst>
          </p:cNvPr>
          <p:cNvSpPr/>
          <p:nvPr userDrawn="1"/>
        </p:nvSpPr>
        <p:spPr>
          <a:xfrm>
            <a:off x="7836483" y="-5644"/>
            <a:ext cx="2124786" cy="2356474"/>
          </a:xfrm>
          <a:custGeom>
            <a:avLst/>
            <a:gdLst/>
            <a:ahLst/>
            <a:cxnLst/>
            <a:rect l="l" t="t" r="r" b="b"/>
            <a:pathLst>
              <a:path w="3503930" h="3904615">
                <a:moveTo>
                  <a:pt x="3503432" y="0"/>
                </a:moveTo>
                <a:lnTo>
                  <a:pt x="442719" y="0"/>
                </a:lnTo>
                <a:lnTo>
                  <a:pt x="0" y="3904320"/>
                </a:lnTo>
                <a:lnTo>
                  <a:pt x="3060723" y="3904320"/>
                </a:lnTo>
                <a:lnTo>
                  <a:pt x="3503432" y="0"/>
                </a:lnTo>
                <a:close/>
              </a:path>
            </a:pathLst>
          </a:custGeom>
          <a:solidFill>
            <a:srgbClr val="0070C0"/>
          </a:solidFill>
        </p:spPr>
        <p:txBody>
          <a:bodyPr wrap="square" lIns="0" tIns="0" rIns="0" bIns="0" rtlCol="0"/>
          <a:lstStyle/>
          <a:p>
            <a:pPr marL="0" marR="0" lvl="0" indent="0" algn="l" defTabSz="554492" rtl="0" eaLnBrk="1" fontAlgn="auto" latinLnBrk="0" hangingPunct="1">
              <a:lnSpc>
                <a:spcPct val="100000"/>
              </a:lnSpc>
              <a:spcBef>
                <a:spcPts val="0"/>
              </a:spcBef>
              <a:spcAft>
                <a:spcPts val="0"/>
              </a:spcAft>
              <a:buClrTx/>
              <a:buSzTx/>
              <a:buFontTx/>
              <a:buNone/>
              <a:tabLst/>
              <a:defRPr/>
            </a:pPr>
            <a:endParaRPr kumimoji="0" sz="1092" b="0" i="0" u="none" strike="noStrike" kern="0" cap="none" spc="0" normalizeH="0" baseline="0" noProof="0">
              <a:ln>
                <a:noFill/>
              </a:ln>
              <a:solidFill>
                <a:sysClr val="windowText" lastClr="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3051701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with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A0712-BD44-604C-83B0-87B728E920AD}"/>
              </a:ext>
            </a:extLst>
          </p:cNvPr>
          <p:cNvSpPr>
            <a:spLocks noGrp="1"/>
          </p:cNvSpPr>
          <p:nvPr>
            <p:ph type="title"/>
          </p:nvPr>
        </p:nvSpPr>
        <p:spPr>
          <a:xfrm>
            <a:off x="838200" y="365125"/>
            <a:ext cx="7365521" cy="1325563"/>
          </a:xfrm>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4CCFEC88-E91D-2D45-94DA-1EC61DC1AF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F70D9CE0-9251-DA50-DEA7-89897264DF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D9F33B5-35BF-8640-851E-43CBF7E37329}" type="slidenum">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1" i="0" u="none" strike="noStrike" kern="1200" cap="none" spc="0" normalizeH="0" baseline="0" noProof="0">
                <a:ln>
                  <a:noFill/>
                </a:ln>
                <a:solidFill>
                  <a:srgbClr val="231F20">
                    <a:tint val="75000"/>
                  </a:srgbClr>
                </a:solidFill>
                <a:effectLst/>
                <a:uLnTx/>
                <a:uFillTx/>
                <a:latin typeface="Arial" panose="020B0604020202020204"/>
                <a:ea typeface="+mn-ea"/>
                <a:cs typeface="+mn-cs"/>
              </a:rPr>
              <a:t> | </a:t>
            </a:r>
            <a:fld id="{7EED3E04-CCDF-764F-B3A4-43A275B6F9F9}" type="datetimeFigureOut">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800" b="0" i="0" u="none" strike="noStrike" kern="1200" cap="none" spc="0" normalizeH="0" baseline="0" noProof="0">
              <a:ln>
                <a:noFill/>
              </a:ln>
              <a:solidFill>
                <a:srgbClr val="231F20">
                  <a:tint val="75000"/>
                </a:srgbClr>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894641DD-D6CF-9134-D058-546807B494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24466789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with Bullets and Blue Subhea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67BF2858-633F-D67C-2CF8-14A108FCBDF1}"/>
              </a:ext>
            </a:extLst>
          </p:cNvPr>
          <p:cNvSpPr>
            <a:spLocks noGrp="1"/>
          </p:cNvSpPr>
          <p:nvPr>
            <p:ph type="body" sz="quarter" idx="21"/>
          </p:nvPr>
        </p:nvSpPr>
        <p:spPr>
          <a:xfrm>
            <a:off x="829164" y="2936695"/>
            <a:ext cx="10761663" cy="3135313"/>
          </a:xfrm>
        </p:spPr>
        <p:txBody>
          <a:bodyPr/>
          <a:lstStyle>
            <a:lvl1pPr>
              <a:lnSpc>
                <a:spcPct val="100000"/>
              </a:lnSpc>
              <a:defRPr b="0"/>
            </a:lvl1pPr>
            <a:lvl2pPr marL="628650" indent="-285750">
              <a:lnSpc>
                <a:spcPct val="100000"/>
              </a:lnSpc>
              <a:defRPr sz="1800" b="0"/>
            </a:lvl2pPr>
            <a:lvl3pPr marL="971550" indent="-285750">
              <a:lnSpc>
                <a:spcPct val="100000"/>
              </a:lnSpc>
              <a:defRPr sz="1800"/>
            </a:lvl3pPr>
            <a:lvl4pPr marL="1314450" indent="-285750">
              <a:lnSpc>
                <a:spcPct val="100000"/>
              </a:lnSpc>
              <a:defRPr sz="18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Google Shape;707;p43">
            <a:extLst>
              <a:ext uri="{FF2B5EF4-FFF2-40B4-BE49-F238E27FC236}">
                <a16:creationId xmlns:a16="http://schemas.microsoft.com/office/drawing/2014/main" id="{50A60CC4-2CE5-2189-B7A2-F56B93FFC5E7}"/>
              </a:ext>
            </a:extLst>
          </p:cNvPr>
          <p:cNvSpPr txBox="1">
            <a:spLocks/>
          </p:cNvSpPr>
          <p:nvPr userDrawn="1"/>
        </p:nvSpPr>
        <p:spPr>
          <a:xfrm>
            <a:off x="799537" y="2921667"/>
            <a:ext cx="3776784" cy="313503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317500">
              <a:lnSpc>
                <a:spcPts val="2380"/>
              </a:lnSpc>
              <a:buClr>
                <a:srgbClr val="97C93D"/>
              </a:buClr>
              <a:buSzPct val="70000"/>
              <a:buFont typeface="Source Sans Pro"/>
              <a:buChar char="●"/>
            </a:pPr>
            <a:endParaRPr lang="en-US" sz="1800" b="1">
              <a:solidFill>
                <a:srgbClr val="625353"/>
              </a:solidFill>
              <a:latin typeface="Arial" panose="020B0604020202020204" pitchFamily="34" charset="0"/>
              <a:cs typeface="Arial" panose="020B0604020202020204" pitchFamily="34" charset="0"/>
            </a:endParaRPr>
          </a:p>
        </p:txBody>
      </p:sp>
      <p:sp>
        <p:nvSpPr>
          <p:cNvPr id="36" name="Text Placeholder 35">
            <a:extLst>
              <a:ext uri="{FF2B5EF4-FFF2-40B4-BE49-F238E27FC236}">
                <a16:creationId xmlns:a16="http://schemas.microsoft.com/office/drawing/2014/main" id="{37C1F8E9-5CB4-B7EC-C065-292B330FC599}"/>
              </a:ext>
            </a:extLst>
          </p:cNvPr>
          <p:cNvSpPr>
            <a:spLocks noGrp="1"/>
          </p:cNvSpPr>
          <p:nvPr>
            <p:ph type="body" sz="quarter" idx="19" hasCustomPrompt="1"/>
          </p:nvPr>
        </p:nvSpPr>
        <p:spPr>
          <a:xfrm>
            <a:off x="829163" y="2017695"/>
            <a:ext cx="7676135" cy="718396"/>
          </a:xfrm>
        </p:spPr>
        <p:txBody>
          <a:bodyPr>
            <a:noAutofit/>
          </a:bodyPr>
          <a:lstStyle>
            <a:lvl1pPr marL="0" indent="0">
              <a:lnSpc>
                <a:spcPct val="100000"/>
              </a:lnSpc>
              <a:buFontTx/>
              <a:buNone/>
              <a:defRPr sz="2400" b="1" baseline="0">
                <a:solidFill>
                  <a:schemeClr val="accent2"/>
                </a:solidFill>
              </a:defRPr>
            </a:lvl1pPr>
            <a:lvl2pPr marL="342900" indent="0">
              <a:lnSpc>
                <a:spcPts val="2680"/>
              </a:lnSpc>
              <a:buFontTx/>
              <a:buNone/>
              <a:defRPr sz="2400" b="1" baseline="0">
                <a:solidFill>
                  <a:srgbClr val="007FC4"/>
                </a:solidFill>
              </a:defRPr>
            </a:lvl2pPr>
            <a:lvl3pPr marL="685800" indent="0">
              <a:lnSpc>
                <a:spcPts val="2680"/>
              </a:lnSpc>
              <a:buFontTx/>
              <a:buNone/>
              <a:defRPr sz="2400" b="1" baseline="0">
                <a:solidFill>
                  <a:srgbClr val="007FC4"/>
                </a:solidFill>
              </a:defRPr>
            </a:lvl3pPr>
            <a:lvl4pPr marL="1028700" indent="0">
              <a:lnSpc>
                <a:spcPts val="2680"/>
              </a:lnSpc>
              <a:buFontTx/>
              <a:buNone/>
              <a:defRPr sz="2400" b="1" baseline="0">
                <a:solidFill>
                  <a:srgbClr val="007FC4"/>
                </a:solidFill>
              </a:defRPr>
            </a:lvl4pPr>
            <a:lvl5pPr marL="1371600" indent="0">
              <a:lnSpc>
                <a:spcPts val="2680"/>
              </a:lnSpc>
              <a:buFontTx/>
              <a:buNone/>
              <a:defRPr sz="2400" b="1" baseline="0">
                <a:solidFill>
                  <a:srgbClr val="007FC4"/>
                </a:solidFill>
              </a:defRPr>
            </a:lvl5pPr>
          </a:lstStyle>
          <a:p>
            <a:pPr marL="0" indent="0">
              <a:lnSpc>
                <a:spcPts val="2680"/>
              </a:lnSpc>
              <a:spcBef>
                <a:spcPts val="0"/>
              </a:spcBef>
              <a:buFont typeface="Arial" panose="020B0604020202020204" pitchFamily="34" charset="0"/>
              <a:buNone/>
            </a:pPr>
            <a:r>
              <a:rPr lang="en-US" sz="2400" b="1" u="none" strike="noStrike">
                <a:solidFill>
                  <a:srgbClr val="007FC4"/>
                </a:solidFill>
                <a:effectLst/>
                <a:latin typeface="Arial" panose="020B0604020202020204" pitchFamily="34" charset="0"/>
                <a:cs typeface="Arial" panose="020B0604020202020204" pitchFamily="34" charset="0"/>
              </a:rPr>
              <a:t>Blue Subhead</a:t>
            </a:r>
            <a:endParaRPr lang="en-US" sz="2400" b="1">
              <a:solidFill>
                <a:srgbClr val="007FC4"/>
              </a:solidFill>
              <a:latin typeface="Arial" panose="020B0604020202020204" pitchFamily="34" charset="0"/>
              <a:cs typeface="Arial" panose="020B0604020202020204" pitchFamily="34" charset="0"/>
            </a:endParaRPr>
          </a:p>
        </p:txBody>
      </p:sp>
      <p:sp>
        <p:nvSpPr>
          <p:cNvPr id="2" name="Text Placeholder 33">
            <a:extLst>
              <a:ext uri="{FF2B5EF4-FFF2-40B4-BE49-F238E27FC236}">
                <a16:creationId xmlns:a16="http://schemas.microsoft.com/office/drawing/2014/main" id="{722D3BDB-F980-4C2D-6149-16B553B347CE}"/>
              </a:ext>
            </a:extLst>
          </p:cNvPr>
          <p:cNvSpPr>
            <a:spLocks noGrp="1"/>
          </p:cNvSpPr>
          <p:nvPr>
            <p:ph type="body" sz="quarter" idx="18" hasCustomPrompt="1"/>
          </p:nvPr>
        </p:nvSpPr>
        <p:spPr>
          <a:xfrm>
            <a:off x="843755" y="463372"/>
            <a:ext cx="7676136" cy="1252538"/>
          </a:xfrm>
        </p:spPr>
        <p:txBody>
          <a:bodyPr>
            <a:noAutofit/>
          </a:bodyPr>
          <a:lstStyle>
            <a:lvl1pPr marL="0" indent="0">
              <a:lnSpc>
                <a:spcPts val="4180"/>
              </a:lnSpc>
              <a:buFontTx/>
              <a:buNone/>
              <a:defRPr sz="4400" baseline="0">
                <a:solidFill>
                  <a:schemeClr val="tx1"/>
                </a:solidFill>
              </a:defRPr>
            </a:lvl1pPr>
            <a:lvl2pPr marL="342900" indent="0">
              <a:lnSpc>
                <a:spcPts val="4180"/>
              </a:lnSpc>
              <a:buFontTx/>
              <a:buNone/>
              <a:defRPr sz="4400" baseline="0"/>
            </a:lvl2pPr>
            <a:lvl3pPr marL="685800" indent="0">
              <a:lnSpc>
                <a:spcPts val="4180"/>
              </a:lnSpc>
              <a:buFontTx/>
              <a:buNone/>
              <a:defRPr sz="4400" baseline="0"/>
            </a:lvl3pPr>
            <a:lvl4pPr marL="1028700" indent="0">
              <a:lnSpc>
                <a:spcPts val="4180"/>
              </a:lnSpc>
              <a:buFontTx/>
              <a:buNone/>
              <a:defRPr sz="4400" baseline="0"/>
            </a:lvl4pPr>
            <a:lvl5pPr marL="1371600" indent="0">
              <a:lnSpc>
                <a:spcPts val="4180"/>
              </a:lnSpc>
              <a:buFontTx/>
              <a:buNone/>
              <a:defRPr sz="4400" baseline="0"/>
            </a:lvl5pPr>
          </a:lstStyle>
          <a:p>
            <a:pPr lvl="0"/>
            <a:r>
              <a:rPr lang="en-US"/>
              <a:t>Content Can Go Here</a:t>
            </a:r>
          </a:p>
          <a:p>
            <a:pPr lvl="0"/>
            <a:r>
              <a:rPr lang="en-US"/>
              <a:t>Longer Title</a:t>
            </a:r>
          </a:p>
        </p:txBody>
      </p:sp>
      <p:pic>
        <p:nvPicPr>
          <p:cNvPr id="4" name="Picture 3">
            <a:extLst>
              <a:ext uri="{FF2B5EF4-FFF2-40B4-BE49-F238E27FC236}">
                <a16:creationId xmlns:a16="http://schemas.microsoft.com/office/drawing/2014/main" id="{01600AEB-4C24-B52B-0B62-F13E50AAA9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32817268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2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F67816-1273-8043-B498-CF6BA3334E3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71DA34E-E97E-DE46-B99E-2B117F8F97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a:extLst>
              <a:ext uri="{FF2B5EF4-FFF2-40B4-BE49-F238E27FC236}">
                <a16:creationId xmlns:a16="http://schemas.microsoft.com/office/drawing/2014/main" id="{452B6F8F-5870-124C-828E-2B7E6AE80A0A}"/>
              </a:ext>
            </a:extLst>
          </p:cNvPr>
          <p:cNvSpPr>
            <a:spLocks noGrp="1"/>
          </p:cNvSpPr>
          <p:nvPr>
            <p:ph type="title"/>
          </p:nvPr>
        </p:nvSpPr>
        <p:spPr>
          <a:xfrm>
            <a:off x="838200" y="365125"/>
            <a:ext cx="7374147" cy="1325563"/>
          </a:xfrm>
        </p:spPr>
        <p:txBody>
          <a:bodyPr/>
          <a:lstStyle>
            <a:lvl1pPr>
              <a:defRPr b="0"/>
            </a:lvl1pPr>
          </a:lstStyle>
          <a:p>
            <a:r>
              <a:rPr lang="en-US"/>
              <a:t>Click to edit Master title style</a:t>
            </a:r>
          </a:p>
        </p:txBody>
      </p:sp>
      <p:sp>
        <p:nvSpPr>
          <p:cNvPr id="2" name="Date Placeholder 3">
            <a:extLst>
              <a:ext uri="{FF2B5EF4-FFF2-40B4-BE49-F238E27FC236}">
                <a16:creationId xmlns:a16="http://schemas.microsoft.com/office/drawing/2014/main" id="{A50ECDFE-E995-6C20-7BE6-555BB8694E01}"/>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D9F33B5-35BF-8640-851E-43CBF7E37329}" type="slidenum">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1" i="0" u="none" strike="noStrike" kern="1200" cap="none" spc="0" normalizeH="0" baseline="0" noProof="0">
                <a:ln>
                  <a:noFill/>
                </a:ln>
                <a:solidFill>
                  <a:srgbClr val="231F20">
                    <a:tint val="75000"/>
                  </a:srgbClr>
                </a:solidFill>
                <a:effectLst/>
                <a:uLnTx/>
                <a:uFillTx/>
                <a:latin typeface="Arial" panose="020B0604020202020204"/>
                <a:ea typeface="+mn-ea"/>
                <a:cs typeface="+mn-cs"/>
              </a:rPr>
              <a:t> | </a:t>
            </a:r>
            <a:fld id="{7EED3E04-CCDF-764F-B3A4-43A275B6F9F9}" type="datetimeFigureOut">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800" b="0" i="0" u="none" strike="noStrike" kern="1200" cap="none" spc="0" normalizeH="0" baseline="0" noProof="0">
              <a:ln>
                <a:noFill/>
              </a:ln>
              <a:solidFill>
                <a:srgbClr val="231F20">
                  <a:tint val="75000"/>
                </a:srgbClr>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CCAF402F-5B62-DE20-21DC-4232E50C43F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1298073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ue 4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365521"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D9F33B5-35BF-8640-851E-43CBF7E37329}" type="slidenum">
              <a:rPr kumimoji="0" lang="en-US" sz="9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900" b="1" i="0" u="none" strike="noStrike" kern="1200" cap="none" spc="0" normalizeH="0" baseline="0" noProof="0">
                <a:ln>
                  <a:noFill/>
                </a:ln>
                <a:solidFill>
                  <a:srgbClr val="231F20">
                    <a:tint val="75000"/>
                  </a:srgbClr>
                </a:solidFill>
                <a:effectLst/>
                <a:uLnTx/>
                <a:uFillTx/>
                <a:latin typeface="Arial" panose="020B0604020202020204"/>
                <a:ea typeface="+mn-ea"/>
                <a:cs typeface="+mn-cs"/>
              </a:rPr>
              <a:t> | </a:t>
            </a:r>
            <a:fld id="{7EED3E04-CCDF-764F-B3A4-43A275B6F9F9}" type="datetimeFigureOut">
              <a:rPr kumimoji="0" lang="en-US" sz="9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900" b="0" i="0" u="none" strike="noStrike" kern="1200" cap="none" spc="0" normalizeH="0" baseline="0" noProof="0">
              <a:ln>
                <a:noFill/>
              </a:ln>
              <a:solidFill>
                <a:srgbClr val="231F20">
                  <a:tint val="75000"/>
                </a:srgbClr>
              </a:solidFill>
              <a:effectLst/>
              <a:uLnTx/>
              <a:uFillTx/>
              <a:latin typeface="Arial" panose="020B0604020202020204"/>
              <a:ea typeface="+mn-ea"/>
              <a:cs typeface="+mn-cs"/>
            </a:endParaRPr>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
        <p:nvSpPr>
          <p:cNvPr id="4" name="object 8">
            <a:extLst>
              <a:ext uri="{FF2B5EF4-FFF2-40B4-BE49-F238E27FC236}">
                <a16:creationId xmlns:a16="http://schemas.microsoft.com/office/drawing/2014/main" id="{A47075BA-09E7-EB5A-04DE-F600D189AF69}"/>
              </a:ext>
            </a:extLst>
          </p:cNvPr>
          <p:cNvSpPr/>
          <p:nvPr userDrawn="1"/>
        </p:nvSpPr>
        <p:spPr>
          <a:xfrm>
            <a:off x="793951" y="2862562"/>
            <a:ext cx="1108422" cy="1108420"/>
          </a:xfrm>
          <a:custGeom>
            <a:avLst/>
            <a:gdLst/>
            <a:ahLst/>
            <a:cxnLst/>
            <a:rect l="l" t="t" r="r" b="b"/>
            <a:pathLst>
              <a:path w="1443989" h="1443990">
                <a:moveTo>
                  <a:pt x="721967" y="0"/>
                </a:moveTo>
                <a:lnTo>
                  <a:pt x="674498" y="1535"/>
                </a:lnTo>
                <a:lnTo>
                  <a:pt x="627848" y="6079"/>
                </a:lnTo>
                <a:lnTo>
                  <a:pt x="582113" y="13536"/>
                </a:lnTo>
                <a:lnTo>
                  <a:pt x="537389" y="23810"/>
                </a:lnTo>
                <a:lnTo>
                  <a:pt x="493770" y="36807"/>
                </a:lnTo>
                <a:lnTo>
                  <a:pt x="451351" y="52431"/>
                </a:lnTo>
                <a:lnTo>
                  <a:pt x="410228" y="70588"/>
                </a:lnTo>
                <a:lnTo>
                  <a:pt x="370495" y="91182"/>
                </a:lnTo>
                <a:lnTo>
                  <a:pt x="332248" y="114118"/>
                </a:lnTo>
                <a:lnTo>
                  <a:pt x="295583" y="139301"/>
                </a:lnTo>
                <a:lnTo>
                  <a:pt x="260593" y="166636"/>
                </a:lnTo>
                <a:lnTo>
                  <a:pt x="227374" y="196027"/>
                </a:lnTo>
                <a:lnTo>
                  <a:pt x="196022" y="227380"/>
                </a:lnTo>
                <a:lnTo>
                  <a:pt x="166632" y="260599"/>
                </a:lnTo>
                <a:lnTo>
                  <a:pt x="139297" y="295589"/>
                </a:lnTo>
                <a:lnTo>
                  <a:pt x="114115" y="332256"/>
                </a:lnTo>
                <a:lnTo>
                  <a:pt x="91180" y="370503"/>
                </a:lnTo>
                <a:lnTo>
                  <a:pt x="70586" y="410236"/>
                </a:lnTo>
                <a:lnTo>
                  <a:pt x="52430" y="451360"/>
                </a:lnTo>
                <a:lnTo>
                  <a:pt x="36806" y="493779"/>
                </a:lnTo>
                <a:lnTo>
                  <a:pt x="23809" y="537399"/>
                </a:lnTo>
                <a:lnTo>
                  <a:pt x="13535" y="582123"/>
                </a:lnTo>
                <a:lnTo>
                  <a:pt x="6079" y="627858"/>
                </a:lnTo>
                <a:lnTo>
                  <a:pt x="1535" y="674508"/>
                </a:lnTo>
                <a:lnTo>
                  <a:pt x="0" y="721978"/>
                </a:lnTo>
                <a:lnTo>
                  <a:pt x="1535" y="769447"/>
                </a:lnTo>
                <a:lnTo>
                  <a:pt x="6079" y="816096"/>
                </a:lnTo>
                <a:lnTo>
                  <a:pt x="13535" y="861831"/>
                </a:lnTo>
                <a:lnTo>
                  <a:pt x="23809" y="906555"/>
                </a:lnTo>
                <a:lnTo>
                  <a:pt x="36806" y="950174"/>
                </a:lnTo>
                <a:lnTo>
                  <a:pt x="52430" y="992592"/>
                </a:lnTo>
                <a:lnTo>
                  <a:pt x="70586" y="1033715"/>
                </a:lnTo>
                <a:lnTo>
                  <a:pt x="91180" y="1073447"/>
                </a:lnTo>
                <a:lnTo>
                  <a:pt x="114115" y="1111693"/>
                </a:lnTo>
                <a:lnTo>
                  <a:pt x="139297" y="1148358"/>
                </a:lnTo>
                <a:lnTo>
                  <a:pt x="166632" y="1183347"/>
                </a:lnTo>
                <a:lnTo>
                  <a:pt x="196022" y="1216565"/>
                </a:lnTo>
                <a:lnTo>
                  <a:pt x="227374" y="1247917"/>
                </a:lnTo>
                <a:lnTo>
                  <a:pt x="260593" y="1277307"/>
                </a:lnTo>
                <a:lnTo>
                  <a:pt x="295583" y="1304640"/>
                </a:lnTo>
                <a:lnTo>
                  <a:pt x="332248" y="1329822"/>
                </a:lnTo>
                <a:lnTo>
                  <a:pt x="370495" y="1352757"/>
                </a:lnTo>
                <a:lnTo>
                  <a:pt x="410228" y="1373350"/>
                </a:lnTo>
                <a:lnTo>
                  <a:pt x="451351" y="1391506"/>
                </a:lnTo>
                <a:lnTo>
                  <a:pt x="493770" y="1407129"/>
                </a:lnTo>
                <a:lnTo>
                  <a:pt x="537389" y="1420126"/>
                </a:lnTo>
                <a:lnTo>
                  <a:pt x="582113" y="1430399"/>
                </a:lnTo>
                <a:lnTo>
                  <a:pt x="627848" y="1437855"/>
                </a:lnTo>
                <a:lnTo>
                  <a:pt x="674498" y="1442399"/>
                </a:lnTo>
                <a:lnTo>
                  <a:pt x="721967" y="1443935"/>
                </a:lnTo>
                <a:lnTo>
                  <a:pt x="769437" y="1442399"/>
                </a:lnTo>
                <a:lnTo>
                  <a:pt x="816086" y="1437855"/>
                </a:lnTo>
                <a:lnTo>
                  <a:pt x="861821" y="1430399"/>
                </a:lnTo>
                <a:lnTo>
                  <a:pt x="906545" y="1420126"/>
                </a:lnTo>
                <a:lnTo>
                  <a:pt x="950164" y="1407129"/>
                </a:lnTo>
                <a:lnTo>
                  <a:pt x="992583" y="1391506"/>
                </a:lnTo>
                <a:lnTo>
                  <a:pt x="1033706" y="1373350"/>
                </a:lnTo>
                <a:lnTo>
                  <a:pt x="1073439" y="1352757"/>
                </a:lnTo>
                <a:lnTo>
                  <a:pt x="1111686" y="1329822"/>
                </a:lnTo>
                <a:lnTo>
                  <a:pt x="1148352" y="1304640"/>
                </a:lnTo>
                <a:lnTo>
                  <a:pt x="1183341" y="1277307"/>
                </a:lnTo>
                <a:lnTo>
                  <a:pt x="1216560" y="1247917"/>
                </a:lnTo>
                <a:lnTo>
                  <a:pt x="1247912" y="1216565"/>
                </a:lnTo>
                <a:lnTo>
                  <a:pt x="1277303" y="1183347"/>
                </a:lnTo>
                <a:lnTo>
                  <a:pt x="1304637" y="1148358"/>
                </a:lnTo>
                <a:lnTo>
                  <a:pt x="1329819" y="1111693"/>
                </a:lnTo>
                <a:lnTo>
                  <a:pt x="1352754" y="1073447"/>
                </a:lnTo>
                <a:lnTo>
                  <a:pt x="1373348" y="1033715"/>
                </a:lnTo>
                <a:lnTo>
                  <a:pt x="1391504" y="992592"/>
                </a:lnTo>
                <a:lnTo>
                  <a:pt x="1407128" y="950174"/>
                </a:lnTo>
                <a:lnTo>
                  <a:pt x="1420125" y="906555"/>
                </a:lnTo>
                <a:lnTo>
                  <a:pt x="1430399" y="861831"/>
                </a:lnTo>
                <a:lnTo>
                  <a:pt x="1437855" y="816096"/>
                </a:lnTo>
                <a:lnTo>
                  <a:pt x="1442399" y="769447"/>
                </a:lnTo>
                <a:lnTo>
                  <a:pt x="1443935" y="721978"/>
                </a:lnTo>
                <a:lnTo>
                  <a:pt x="1442399" y="674508"/>
                </a:lnTo>
                <a:lnTo>
                  <a:pt x="1437855" y="627858"/>
                </a:lnTo>
                <a:lnTo>
                  <a:pt x="1430399" y="582123"/>
                </a:lnTo>
                <a:lnTo>
                  <a:pt x="1420125" y="537399"/>
                </a:lnTo>
                <a:lnTo>
                  <a:pt x="1407128" y="493779"/>
                </a:lnTo>
                <a:lnTo>
                  <a:pt x="1391504" y="451360"/>
                </a:lnTo>
                <a:lnTo>
                  <a:pt x="1373348" y="410236"/>
                </a:lnTo>
                <a:lnTo>
                  <a:pt x="1352754" y="370503"/>
                </a:lnTo>
                <a:lnTo>
                  <a:pt x="1329819" y="332256"/>
                </a:lnTo>
                <a:lnTo>
                  <a:pt x="1304637" y="295589"/>
                </a:lnTo>
                <a:lnTo>
                  <a:pt x="1277303" y="260599"/>
                </a:lnTo>
                <a:lnTo>
                  <a:pt x="1247912" y="227380"/>
                </a:lnTo>
                <a:lnTo>
                  <a:pt x="1216560" y="196027"/>
                </a:lnTo>
                <a:lnTo>
                  <a:pt x="1183341" y="166636"/>
                </a:lnTo>
                <a:lnTo>
                  <a:pt x="1148352" y="139301"/>
                </a:lnTo>
                <a:lnTo>
                  <a:pt x="1111686" y="114118"/>
                </a:lnTo>
                <a:lnTo>
                  <a:pt x="1073439" y="91182"/>
                </a:lnTo>
                <a:lnTo>
                  <a:pt x="1033706" y="70588"/>
                </a:lnTo>
                <a:lnTo>
                  <a:pt x="992583" y="52431"/>
                </a:lnTo>
                <a:lnTo>
                  <a:pt x="950164" y="36807"/>
                </a:lnTo>
                <a:lnTo>
                  <a:pt x="906545" y="23810"/>
                </a:lnTo>
                <a:lnTo>
                  <a:pt x="861821" y="13536"/>
                </a:lnTo>
                <a:lnTo>
                  <a:pt x="816086" y="6079"/>
                </a:lnTo>
                <a:lnTo>
                  <a:pt x="769437" y="1535"/>
                </a:lnTo>
                <a:lnTo>
                  <a:pt x="721967"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70" b="0" i="0" u="none" strike="noStrike" kern="1200" cap="none" spc="0" normalizeH="0" baseline="0" noProof="0">
              <a:ln>
                <a:noFill/>
              </a:ln>
              <a:solidFill>
                <a:srgbClr val="231F20"/>
              </a:solidFill>
              <a:effectLst/>
              <a:uLnTx/>
              <a:uFillTx/>
              <a:latin typeface="Arial" panose="020B0604020202020204" pitchFamily="34" charset="0"/>
              <a:ea typeface="+mn-ea"/>
              <a:cs typeface="Arial" panose="020B0604020202020204" pitchFamily="34" charset="0"/>
            </a:endParaRPr>
          </a:p>
        </p:txBody>
      </p:sp>
      <p:sp>
        <p:nvSpPr>
          <p:cNvPr id="5" name="object 8">
            <a:extLst>
              <a:ext uri="{FF2B5EF4-FFF2-40B4-BE49-F238E27FC236}">
                <a16:creationId xmlns:a16="http://schemas.microsoft.com/office/drawing/2014/main" id="{A2E15CE0-FBC4-ECE4-EF37-5AC157D6921A}"/>
              </a:ext>
            </a:extLst>
          </p:cNvPr>
          <p:cNvSpPr/>
          <p:nvPr userDrawn="1"/>
        </p:nvSpPr>
        <p:spPr>
          <a:xfrm>
            <a:off x="3536492" y="2862562"/>
            <a:ext cx="1108422" cy="1108420"/>
          </a:xfrm>
          <a:custGeom>
            <a:avLst/>
            <a:gdLst/>
            <a:ahLst/>
            <a:cxnLst/>
            <a:rect l="l" t="t" r="r" b="b"/>
            <a:pathLst>
              <a:path w="1443989" h="1443990">
                <a:moveTo>
                  <a:pt x="721967" y="0"/>
                </a:moveTo>
                <a:lnTo>
                  <a:pt x="674498" y="1535"/>
                </a:lnTo>
                <a:lnTo>
                  <a:pt x="627848" y="6079"/>
                </a:lnTo>
                <a:lnTo>
                  <a:pt x="582113" y="13536"/>
                </a:lnTo>
                <a:lnTo>
                  <a:pt x="537389" y="23810"/>
                </a:lnTo>
                <a:lnTo>
                  <a:pt x="493770" y="36807"/>
                </a:lnTo>
                <a:lnTo>
                  <a:pt x="451351" y="52431"/>
                </a:lnTo>
                <a:lnTo>
                  <a:pt x="410228" y="70588"/>
                </a:lnTo>
                <a:lnTo>
                  <a:pt x="370495" y="91182"/>
                </a:lnTo>
                <a:lnTo>
                  <a:pt x="332248" y="114118"/>
                </a:lnTo>
                <a:lnTo>
                  <a:pt x="295583" y="139301"/>
                </a:lnTo>
                <a:lnTo>
                  <a:pt x="260593" y="166636"/>
                </a:lnTo>
                <a:lnTo>
                  <a:pt x="227374" y="196027"/>
                </a:lnTo>
                <a:lnTo>
                  <a:pt x="196022" y="227380"/>
                </a:lnTo>
                <a:lnTo>
                  <a:pt x="166632" y="260599"/>
                </a:lnTo>
                <a:lnTo>
                  <a:pt x="139297" y="295589"/>
                </a:lnTo>
                <a:lnTo>
                  <a:pt x="114115" y="332256"/>
                </a:lnTo>
                <a:lnTo>
                  <a:pt x="91180" y="370503"/>
                </a:lnTo>
                <a:lnTo>
                  <a:pt x="70586" y="410236"/>
                </a:lnTo>
                <a:lnTo>
                  <a:pt x="52430" y="451360"/>
                </a:lnTo>
                <a:lnTo>
                  <a:pt x="36806" y="493779"/>
                </a:lnTo>
                <a:lnTo>
                  <a:pt x="23809" y="537399"/>
                </a:lnTo>
                <a:lnTo>
                  <a:pt x="13535" y="582123"/>
                </a:lnTo>
                <a:lnTo>
                  <a:pt x="6079" y="627858"/>
                </a:lnTo>
                <a:lnTo>
                  <a:pt x="1535" y="674508"/>
                </a:lnTo>
                <a:lnTo>
                  <a:pt x="0" y="721978"/>
                </a:lnTo>
                <a:lnTo>
                  <a:pt x="1535" y="769447"/>
                </a:lnTo>
                <a:lnTo>
                  <a:pt x="6079" y="816096"/>
                </a:lnTo>
                <a:lnTo>
                  <a:pt x="13535" y="861831"/>
                </a:lnTo>
                <a:lnTo>
                  <a:pt x="23809" y="906555"/>
                </a:lnTo>
                <a:lnTo>
                  <a:pt x="36806" y="950174"/>
                </a:lnTo>
                <a:lnTo>
                  <a:pt x="52430" y="992592"/>
                </a:lnTo>
                <a:lnTo>
                  <a:pt x="70586" y="1033715"/>
                </a:lnTo>
                <a:lnTo>
                  <a:pt x="91180" y="1073447"/>
                </a:lnTo>
                <a:lnTo>
                  <a:pt x="114115" y="1111693"/>
                </a:lnTo>
                <a:lnTo>
                  <a:pt x="139297" y="1148358"/>
                </a:lnTo>
                <a:lnTo>
                  <a:pt x="166632" y="1183347"/>
                </a:lnTo>
                <a:lnTo>
                  <a:pt x="196022" y="1216565"/>
                </a:lnTo>
                <a:lnTo>
                  <a:pt x="227374" y="1247917"/>
                </a:lnTo>
                <a:lnTo>
                  <a:pt x="260593" y="1277307"/>
                </a:lnTo>
                <a:lnTo>
                  <a:pt x="295583" y="1304640"/>
                </a:lnTo>
                <a:lnTo>
                  <a:pt x="332248" y="1329822"/>
                </a:lnTo>
                <a:lnTo>
                  <a:pt x="370495" y="1352757"/>
                </a:lnTo>
                <a:lnTo>
                  <a:pt x="410228" y="1373350"/>
                </a:lnTo>
                <a:lnTo>
                  <a:pt x="451351" y="1391506"/>
                </a:lnTo>
                <a:lnTo>
                  <a:pt x="493770" y="1407129"/>
                </a:lnTo>
                <a:lnTo>
                  <a:pt x="537389" y="1420126"/>
                </a:lnTo>
                <a:lnTo>
                  <a:pt x="582113" y="1430399"/>
                </a:lnTo>
                <a:lnTo>
                  <a:pt x="627848" y="1437855"/>
                </a:lnTo>
                <a:lnTo>
                  <a:pt x="674498" y="1442399"/>
                </a:lnTo>
                <a:lnTo>
                  <a:pt x="721967" y="1443935"/>
                </a:lnTo>
                <a:lnTo>
                  <a:pt x="769437" y="1442399"/>
                </a:lnTo>
                <a:lnTo>
                  <a:pt x="816086" y="1437855"/>
                </a:lnTo>
                <a:lnTo>
                  <a:pt x="861821" y="1430399"/>
                </a:lnTo>
                <a:lnTo>
                  <a:pt x="906545" y="1420126"/>
                </a:lnTo>
                <a:lnTo>
                  <a:pt x="950164" y="1407129"/>
                </a:lnTo>
                <a:lnTo>
                  <a:pt x="992583" y="1391506"/>
                </a:lnTo>
                <a:lnTo>
                  <a:pt x="1033706" y="1373350"/>
                </a:lnTo>
                <a:lnTo>
                  <a:pt x="1073439" y="1352757"/>
                </a:lnTo>
                <a:lnTo>
                  <a:pt x="1111686" y="1329822"/>
                </a:lnTo>
                <a:lnTo>
                  <a:pt x="1148352" y="1304640"/>
                </a:lnTo>
                <a:lnTo>
                  <a:pt x="1183341" y="1277307"/>
                </a:lnTo>
                <a:lnTo>
                  <a:pt x="1216560" y="1247917"/>
                </a:lnTo>
                <a:lnTo>
                  <a:pt x="1247912" y="1216565"/>
                </a:lnTo>
                <a:lnTo>
                  <a:pt x="1277303" y="1183347"/>
                </a:lnTo>
                <a:lnTo>
                  <a:pt x="1304637" y="1148358"/>
                </a:lnTo>
                <a:lnTo>
                  <a:pt x="1329819" y="1111693"/>
                </a:lnTo>
                <a:lnTo>
                  <a:pt x="1352754" y="1073447"/>
                </a:lnTo>
                <a:lnTo>
                  <a:pt x="1373348" y="1033715"/>
                </a:lnTo>
                <a:lnTo>
                  <a:pt x="1391504" y="992592"/>
                </a:lnTo>
                <a:lnTo>
                  <a:pt x="1407128" y="950174"/>
                </a:lnTo>
                <a:lnTo>
                  <a:pt x="1420125" y="906555"/>
                </a:lnTo>
                <a:lnTo>
                  <a:pt x="1430399" y="861831"/>
                </a:lnTo>
                <a:lnTo>
                  <a:pt x="1437855" y="816096"/>
                </a:lnTo>
                <a:lnTo>
                  <a:pt x="1442399" y="769447"/>
                </a:lnTo>
                <a:lnTo>
                  <a:pt x="1443935" y="721978"/>
                </a:lnTo>
                <a:lnTo>
                  <a:pt x="1442399" y="674508"/>
                </a:lnTo>
                <a:lnTo>
                  <a:pt x="1437855" y="627858"/>
                </a:lnTo>
                <a:lnTo>
                  <a:pt x="1430399" y="582123"/>
                </a:lnTo>
                <a:lnTo>
                  <a:pt x="1420125" y="537399"/>
                </a:lnTo>
                <a:lnTo>
                  <a:pt x="1407128" y="493779"/>
                </a:lnTo>
                <a:lnTo>
                  <a:pt x="1391504" y="451360"/>
                </a:lnTo>
                <a:lnTo>
                  <a:pt x="1373348" y="410236"/>
                </a:lnTo>
                <a:lnTo>
                  <a:pt x="1352754" y="370503"/>
                </a:lnTo>
                <a:lnTo>
                  <a:pt x="1329819" y="332256"/>
                </a:lnTo>
                <a:lnTo>
                  <a:pt x="1304637" y="295589"/>
                </a:lnTo>
                <a:lnTo>
                  <a:pt x="1277303" y="260599"/>
                </a:lnTo>
                <a:lnTo>
                  <a:pt x="1247912" y="227380"/>
                </a:lnTo>
                <a:lnTo>
                  <a:pt x="1216560" y="196027"/>
                </a:lnTo>
                <a:lnTo>
                  <a:pt x="1183341" y="166636"/>
                </a:lnTo>
                <a:lnTo>
                  <a:pt x="1148352" y="139301"/>
                </a:lnTo>
                <a:lnTo>
                  <a:pt x="1111686" y="114118"/>
                </a:lnTo>
                <a:lnTo>
                  <a:pt x="1073439" y="91182"/>
                </a:lnTo>
                <a:lnTo>
                  <a:pt x="1033706" y="70588"/>
                </a:lnTo>
                <a:lnTo>
                  <a:pt x="992583" y="52431"/>
                </a:lnTo>
                <a:lnTo>
                  <a:pt x="950164" y="36807"/>
                </a:lnTo>
                <a:lnTo>
                  <a:pt x="906545" y="23810"/>
                </a:lnTo>
                <a:lnTo>
                  <a:pt x="861821" y="13536"/>
                </a:lnTo>
                <a:lnTo>
                  <a:pt x="816086" y="6079"/>
                </a:lnTo>
                <a:lnTo>
                  <a:pt x="769437" y="1535"/>
                </a:lnTo>
                <a:lnTo>
                  <a:pt x="721967"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70" b="0" i="0" u="none" strike="noStrike" kern="1200" cap="none" spc="0" normalizeH="0" baseline="0" noProof="0">
              <a:ln>
                <a:noFill/>
              </a:ln>
              <a:solidFill>
                <a:srgbClr val="231F20"/>
              </a:solidFill>
              <a:effectLst/>
              <a:uLnTx/>
              <a:uFillTx/>
              <a:latin typeface="Arial" panose="020B0604020202020204" pitchFamily="34" charset="0"/>
              <a:ea typeface="+mn-ea"/>
              <a:cs typeface="Arial" panose="020B0604020202020204" pitchFamily="34" charset="0"/>
            </a:endParaRPr>
          </a:p>
        </p:txBody>
      </p:sp>
      <p:sp>
        <p:nvSpPr>
          <p:cNvPr id="6" name="object 8">
            <a:extLst>
              <a:ext uri="{FF2B5EF4-FFF2-40B4-BE49-F238E27FC236}">
                <a16:creationId xmlns:a16="http://schemas.microsoft.com/office/drawing/2014/main" id="{919C622D-FDBE-CBCC-9EE8-B5FF3DA58462}"/>
              </a:ext>
            </a:extLst>
          </p:cNvPr>
          <p:cNvSpPr/>
          <p:nvPr userDrawn="1"/>
        </p:nvSpPr>
        <p:spPr>
          <a:xfrm>
            <a:off x="6283052" y="2862562"/>
            <a:ext cx="1108422" cy="1108420"/>
          </a:xfrm>
          <a:custGeom>
            <a:avLst/>
            <a:gdLst/>
            <a:ahLst/>
            <a:cxnLst/>
            <a:rect l="l" t="t" r="r" b="b"/>
            <a:pathLst>
              <a:path w="1443989" h="1443990">
                <a:moveTo>
                  <a:pt x="721967" y="0"/>
                </a:moveTo>
                <a:lnTo>
                  <a:pt x="674498" y="1535"/>
                </a:lnTo>
                <a:lnTo>
                  <a:pt x="627848" y="6079"/>
                </a:lnTo>
                <a:lnTo>
                  <a:pt x="582113" y="13536"/>
                </a:lnTo>
                <a:lnTo>
                  <a:pt x="537389" y="23810"/>
                </a:lnTo>
                <a:lnTo>
                  <a:pt x="493770" y="36807"/>
                </a:lnTo>
                <a:lnTo>
                  <a:pt x="451351" y="52431"/>
                </a:lnTo>
                <a:lnTo>
                  <a:pt x="410228" y="70588"/>
                </a:lnTo>
                <a:lnTo>
                  <a:pt x="370495" y="91182"/>
                </a:lnTo>
                <a:lnTo>
                  <a:pt x="332248" y="114118"/>
                </a:lnTo>
                <a:lnTo>
                  <a:pt x="295583" y="139301"/>
                </a:lnTo>
                <a:lnTo>
                  <a:pt x="260593" y="166636"/>
                </a:lnTo>
                <a:lnTo>
                  <a:pt x="227374" y="196027"/>
                </a:lnTo>
                <a:lnTo>
                  <a:pt x="196022" y="227380"/>
                </a:lnTo>
                <a:lnTo>
                  <a:pt x="166632" y="260599"/>
                </a:lnTo>
                <a:lnTo>
                  <a:pt x="139297" y="295589"/>
                </a:lnTo>
                <a:lnTo>
                  <a:pt x="114115" y="332256"/>
                </a:lnTo>
                <a:lnTo>
                  <a:pt x="91180" y="370503"/>
                </a:lnTo>
                <a:lnTo>
                  <a:pt x="70586" y="410236"/>
                </a:lnTo>
                <a:lnTo>
                  <a:pt x="52430" y="451360"/>
                </a:lnTo>
                <a:lnTo>
                  <a:pt x="36806" y="493779"/>
                </a:lnTo>
                <a:lnTo>
                  <a:pt x="23809" y="537399"/>
                </a:lnTo>
                <a:lnTo>
                  <a:pt x="13535" y="582123"/>
                </a:lnTo>
                <a:lnTo>
                  <a:pt x="6079" y="627858"/>
                </a:lnTo>
                <a:lnTo>
                  <a:pt x="1535" y="674508"/>
                </a:lnTo>
                <a:lnTo>
                  <a:pt x="0" y="721978"/>
                </a:lnTo>
                <a:lnTo>
                  <a:pt x="1535" y="769447"/>
                </a:lnTo>
                <a:lnTo>
                  <a:pt x="6079" y="816096"/>
                </a:lnTo>
                <a:lnTo>
                  <a:pt x="13535" y="861831"/>
                </a:lnTo>
                <a:lnTo>
                  <a:pt x="23809" y="906555"/>
                </a:lnTo>
                <a:lnTo>
                  <a:pt x="36806" y="950174"/>
                </a:lnTo>
                <a:lnTo>
                  <a:pt x="52430" y="992592"/>
                </a:lnTo>
                <a:lnTo>
                  <a:pt x="70586" y="1033715"/>
                </a:lnTo>
                <a:lnTo>
                  <a:pt x="91180" y="1073447"/>
                </a:lnTo>
                <a:lnTo>
                  <a:pt x="114115" y="1111693"/>
                </a:lnTo>
                <a:lnTo>
                  <a:pt x="139297" y="1148358"/>
                </a:lnTo>
                <a:lnTo>
                  <a:pt x="166632" y="1183347"/>
                </a:lnTo>
                <a:lnTo>
                  <a:pt x="196022" y="1216565"/>
                </a:lnTo>
                <a:lnTo>
                  <a:pt x="227374" y="1247917"/>
                </a:lnTo>
                <a:lnTo>
                  <a:pt x="260593" y="1277307"/>
                </a:lnTo>
                <a:lnTo>
                  <a:pt x="295583" y="1304640"/>
                </a:lnTo>
                <a:lnTo>
                  <a:pt x="332248" y="1329822"/>
                </a:lnTo>
                <a:lnTo>
                  <a:pt x="370495" y="1352757"/>
                </a:lnTo>
                <a:lnTo>
                  <a:pt x="410228" y="1373350"/>
                </a:lnTo>
                <a:lnTo>
                  <a:pt x="451351" y="1391506"/>
                </a:lnTo>
                <a:lnTo>
                  <a:pt x="493770" y="1407129"/>
                </a:lnTo>
                <a:lnTo>
                  <a:pt x="537389" y="1420126"/>
                </a:lnTo>
                <a:lnTo>
                  <a:pt x="582113" y="1430399"/>
                </a:lnTo>
                <a:lnTo>
                  <a:pt x="627848" y="1437855"/>
                </a:lnTo>
                <a:lnTo>
                  <a:pt x="674498" y="1442399"/>
                </a:lnTo>
                <a:lnTo>
                  <a:pt x="721967" y="1443935"/>
                </a:lnTo>
                <a:lnTo>
                  <a:pt x="769437" y="1442399"/>
                </a:lnTo>
                <a:lnTo>
                  <a:pt x="816086" y="1437855"/>
                </a:lnTo>
                <a:lnTo>
                  <a:pt x="861821" y="1430399"/>
                </a:lnTo>
                <a:lnTo>
                  <a:pt x="906545" y="1420126"/>
                </a:lnTo>
                <a:lnTo>
                  <a:pt x="950164" y="1407129"/>
                </a:lnTo>
                <a:lnTo>
                  <a:pt x="992583" y="1391506"/>
                </a:lnTo>
                <a:lnTo>
                  <a:pt x="1033706" y="1373350"/>
                </a:lnTo>
                <a:lnTo>
                  <a:pt x="1073439" y="1352757"/>
                </a:lnTo>
                <a:lnTo>
                  <a:pt x="1111686" y="1329822"/>
                </a:lnTo>
                <a:lnTo>
                  <a:pt x="1148352" y="1304640"/>
                </a:lnTo>
                <a:lnTo>
                  <a:pt x="1183341" y="1277307"/>
                </a:lnTo>
                <a:lnTo>
                  <a:pt x="1216560" y="1247917"/>
                </a:lnTo>
                <a:lnTo>
                  <a:pt x="1247912" y="1216565"/>
                </a:lnTo>
                <a:lnTo>
                  <a:pt x="1277303" y="1183347"/>
                </a:lnTo>
                <a:lnTo>
                  <a:pt x="1304637" y="1148358"/>
                </a:lnTo>
                <a:lnTo>
                  <a:pt x="1329819" y="1111693"/>
                </a:lnTo>
                <a:lnTo>
                  <a:pt x="1352754" y="1073447"/>
                </a:lnTo>
                <a:lnTo>
                  <a:pt x="1373348" y="1033715"/>
                </a:lnTo>
                <a:lnTo>
                  <a:pt x="1391504" y="992592"/>
                </a:lnTo>
                <a:lnTo>
                  <a:pt x="1407128" y="950174"/>
                </a:lnTo>
                <a:lnTo>
                  <a:pt x="1420125" y="906555"/>
                </a:lnTo>
                <a:lnTo>
                  <a:pt x="1430399" y="861831"/>
                </a:lnTo>
                <a:lnTo>
                  <a:pt x="1437855" y="816096"/>
                </a:lnTo>
                <a:lnTo>
                  <a:pt x="1442399" y="769447"/>
                </a:lnTo>
                <a:lnTo>
                  <a:pt x="1443935" y="721978"/>
                </a:lnTo>
                <a:lnTo>
                  <a:pt x="1442399" y="674508"/>
                </a:lnTo>
                <a:lnTo>
                  <a:pt x="1437855" y="627858"/>
                </a:lnTo>
                <a:lnTo>
                  <a:pt x="1430399" y="582123"/>
                </a:lnTo>
                <a:lnTo>
                  <a:pt x="1420125" y="537399"/>
                </a:lnTo>
                <a:lnTo>
                  <a:pt x="1407128" y="493779"/>
                </a:lnTo>
                <a:lnTo>
                  <a:pt x="1391504" y="451360"/>
                </a:lnTo>
                <a:lnTo>
                  <a:pt x="1373348" y="410236"/>
                </a:lnTo>
                <a:lnTo>
                  <a:pt x="1352754" y="370503"/>
                </a:lnTo>
                <a:lnTo>
                  <a:pt x="1329819" y="332256"/>
                </a:lnTo>
                <a:lnTo>
                  <a:pt x="1304637" y="295589"/>
                </a:lnTo>
                <a:lnTo>
                  <a:pt x="1277303" y="260599"/>
                </a:lnTo>
                <a:lnTo>
                  <a:pt x="1247912" y="227380"/>
                </a:lnTo>
                <a:lnTo>
                  <a:pt x="1216560" y="196027"/>
                </a:lnTo>
                <a:lnTo>
                  <a:pt x="1183341" y="166636"/>
                </a:lnTo>
                <a:lnTo>
                  <a:pt x="1148352" y="139301"/>
                </a:lnTo>
                <a:lnTo>
                  <a:pt x="1111686" y="114118"/>
                </a:lnTo>
                <a:lnTo>
                  <a:pt x="1073439" y="91182"/>
                </a:lnTo>
                <a:lnTo>
                  <a:pt x="1033706" y="70588"/>
                </a:lnTo>
                <a:lnTo>
                  <a:pt x="992583" y="52431"/>
                </a:lnTo>
                <a:lnTo>
                  <a:pt x="950164" y="36807"/>
                </a:lnTo>
                <a:lnTo>
                  <a:pt x="906545" y="23810"/>
                </a:lnTo>
                <a:lnTo>
                  <a:pt x="861821" y="13536"/>
                </a:lnTo>
                <a:lnTo>
                  <a:pt x="816086" y="6079"/>
                </a:lnTo>
                <a:lnTo>
                  <a:pt x="769437" y="1535"/>
                </a:lnTo>
                <a:lnTo>
                  <a:pt x="721967"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70" b="0" i="0" u="none" strike="noStrike" kern="1200" cap="none" spc="0" normalizeH="0" baseline="0" noProof="0">
              <a:ln>
                <a:noFill/>
              </a:ln>
              <a:solidFill>
                <a:srgbClr val="231F20"/>
              </a:solidFill>
              <a:effectLst/>
              <a:uLnTx/>
              <a:uFillTx/>
              <a:latin typeface="Arial" panose="020B0604020202020204" pitchFamily="34" charset="0"/>
              <a:ea typeface="+mn-ea"/>
              <a:cs typeface="Arial" panose="020B0604020202020204" pitchFamily="34" charset="0"/>
            </a:endParaRPr>
          </a:p>
        </p:txBody>
      </p:sp>
      <p:sp>
        <p:nvSpPr>
          <p:cNvPr id="9" name="object 8">
            <a:extLst>
              <a:ext uri="{FF2B5EF4-FFF2-40B4-BE49-F238E27FC236}">
                <a16:creationId xmlns:a16="http://schemas.microsoft.com/office/drawing/2014/main" id="{5D336833-56D1-E0E0-F58E-7057AC098EB9}"/>
              </a:ext>
            </a:extLst>
          </p:cNvPr>
          <p:cNvSpPr/>
          <p:nvPr userDrawn="1"/>
        </p:nvSpPr>
        <p:spPr>
          <a:xfrm>
            <a:off x="9004379" y="2862562"/>
            <a:ext cx="1108422" cy="1108420"/>
          </a:xfrm>
          <a:custGeom>
            <a:avLst/>
            <a:gdLst/>
            <a:ahLst/>
            <a:cxnLst/>
            <a:rect l="l" t="t" r="r" b="b"/>
            <a:pathLst>
              <a:path w="1443989" h="1443990">
                <a:moveTo>
                  <a:pt x="721967" y="0"/>
                </a:moveTo>
                <a:lnTo>
                  <a:pt x="674498" y="1535"/>
                </a:lnTo>
                <a:lnTo>
                  <a:pt x="627848" y="6079"/>
                </a:lnTo>
                <a:lnTo>
                  <a:pt x="582113" y="13536"/>
                </a:lnTo>
                <a:lnTo>
                  <a:pt x="537389" y="23810"/>
                </a:lnTo>
                <a:lnTo>
                  <a:pt x="493770" y="36807"/>
                </a:lnTo>
                <a:lnTo>
                  <a:pt x="451351" y="52431"/>
                </a:lnTo>
                <a:lnTo>
                  <a:pt x="410228" y="70588"/>
                </a:lnTo>
                <a:lnTo>
                  <a:pt x="370495" y="91182"/>
                </a:lnTo>
                <a:lnTo>
                  <a:pt x="332248" y="114118"/>
                </a:lnTo>
                <a:lnTo>
                  <a:pt x="295583" y="139301"/>
                </a:lnTo>
                <a:lnTo>
                  <a:pt x="260593" y="166636"/>
                </a:lnTo>
                <a:lnTo>
                  <a:pt x="227374" y="196027"/>
                </a:lnTo>
                <a:lnTo>
                  <a:pt x="196022" y="227380"/>
                </a:lnTo>
                <a:lnTo>
                  <a:pt x="166632" y="260599"/>
                </a:lnTo>
                <a:lnTo>
                  <a:pt x="139297" y="295589"/>
                </a:lnTo>
                <a:lnTo>
                  <a:pt x="114115" y="332256"/>
                </a:lnTo>
                <a:lnTo>
                  <a:pt x="91180" y="370503"/>
                </a:lnTo>
                <a:lnTo>
                  <a:pt x="70586" y="410236"/>
                </a:lnTo>
                <a:lnTo>
                  <a:pt x="52430" y="451360"/>
                </a:lnTo>
                <a:lnTo>
                  <a:pt x="36806" y="493779"/>
                </a:lnTo>
                <a:lnTo>
                  <a:pt x="23809" y="537399"/>
                </a:lnTo>
                <a:lnTo>
                  <a:pt x="13535" y="582123"/>
                </a:lnTo>
                <a:lnTo>
                  <a:pt x="6079" y="627858"/>
                </a:lnTo>
                <a:lnTo>
                  <a:pt x="1535" y="674508"/>
                </a:lnTo>
                <a:lnTo>
                  <a:pt x="0" y="721978"/>
                </a:lnTo>
                <a:lnTo>
                  <a:pt x="1535" y="769447"/>
                </a:lnTo>
                <a:lnTo>
                  <a:pt x="6079" y="816096"/>
                </a:lnTo>
                <a:lnTo>
                  <a:pt x="13535" y="861831"/>
                </a:lnTo>
                <a:lnTo>
                  <a:pt x="23809" y="906555"/>
                </a:lnTo>
                <a:lnTo>
                  <a:pt x="36806" y="950174"/>
                </a:lnTo>
                <a:lnTo>
                  <a:pt x="52430" y="992592"/>
                </a:lnTo>
                <a:lnTo>
                  <a:pt x="70586" y="1033715"/>
                </a:lnTo>
                <a:lnTo>
                  <a:pt x="91180" y="1073447"/>
                </a:lnTo>
                <a:lnTo>
                  <a:pt x="114115" y="1111693"/>
                </a:lnTo>
                <a:lnTo>
                  <a:pt x="139297" y="1148358"/>
                </a:lnTo>
                <a:lnTo>
                  <a:pt x="166632" y="1183347"/>
                </a:lnTo>
                <a:lnTo>
                  <a:pt x="196022" y="1216565"/>
                </a:lnTo>
                <a:lnTo>
                  <a:pt x="227374" y="1247917"/>
                </a:lnTo>
                <a:lnTo>
                  <a:pt x="260593" y="1277307"/>
                </a:lnTo>
                <a:lnTo>
                  <a:pt x="295583" y="1304640"/>
                </a:lnTo>
                <a:lnTo>
                  <a:pt x="332248" y="1329822"/>
                </a:lnTo>
                <a:lnTo>
                  <a:pt x="370495" y="1352757"/>
                </a:lnTo>
                <a:lnTo>
                  <a:pt x="410228" y="1373350"/>
                </a:lnTo>
                <a:lnTo>
                  <a:pt x="451351" y="1391506"/>
                </a:lnTo>
                <a:lnTo>
                  <a:pt x="493770" y="1407129"/>
                </a:lnTo>
                <a:lnTo>
                  <a:pt x="537389" y="1420126"/>
                </a:lnTo>
                <a:lnTo>
                  <a:pt x="582113" y="1430399"/>
                </a:lnTo>
                <a:lnTo>
                  <a:pt x="627848" y="1437855"/>
                </a:lnTo>
                <a:lnTo>
                  <a:pt x="674498" y="1442399"/>
                </a:lnTo>
                <a:lnTo>
                  <a:pt x="721967" y="1443935"/>
                </a:lnTo>
                <a:lnTo>
                  <a:pt x="769437" y="1442399"/>
                </a:lnTo>
                <a:lnTo>
                  <a:pt x="816086" y="1437855"/>
                </a:lnTo>
                <a:lnTo>
                  <a:pt x="861821" y="1430399"/>
                </a:lnTo>
                <a:lnTo>
                  <a:pt x="906545" y="1420126"/>
                </a:lnTo>
                <a:lnTo>
                  <a:pt x="950164" y="1407129"/>
                </a:lnTo>
                <a:lnTo>
                  <a:pt x="992583" y="1391506"/>
                </a:lnTo>
                <a:lnTo>
                  <a:pt x="1033706" y="1373350"/>
                </a:lnTo>
                <a:lnTo>
                  <a:pt x="1073439" y="1352757"/>
                </a:lnTo>
                <a:lnTo>
                  <a:pt x="1111686" y="1329822"/>
                </a:lnTo>
                <a:lnTo>
                  <a:pt x="1148352" y="1304640"/>
                </a:lnTo>
                <a:lnTo>
                  <a:pt x="1183341" y="1277307"/>
                </a:lnTo>
                <a:lnTo>
                  <a:pt x="1216560" y="1247917"/>
                </a:lnTo>
                <a:lnTo>
                  <a:pt x="1247912" y="1216565"/>
                </a:lnTo>
                <a:lnTo>
                  <a:pt x="1277303" y="1183347"/>
                </a:lnTo>
                <a:lnTo>
                  <a:pt x="1304637" y="1148358"/>
                </a:lnTo>
                <a:lnTo>
                  <a:pt x="1329819" y="1111693"/>
                </a:lnTo>
                <a:lnTo>
                  <a:pt x="1352754" y="1073447"/>
                </a:lnTo>
                <a:lnTo>
                  <a:pt x="1373348" y="1033715"/>
                </a:lnTo>
                <a:lnTo>
                  <a:pt x="1391504" y="992592"/>
                </a:lnTo>
                <a:lnTo>
                  <a:pt x="1407128" y="950174"/>
                </a:lnTo>
                <a:lnTo>
                  <a:pt x="1420125" y="906555"/>
                </a:lnTo>
                <a:lnTo>
                  <a:pt x="1430399" y="861831"/>
                </a:lnTo>
                <a:lnTo>
                  <a:pt x="1437855" y="816096"/>
                </a:lnTo>
                <a:lnTo>
                  <a:pt x="1442399" y="769447"/>
                </a:lnTo>
                <a:lnTo>
                  <a:pt x="1443935" y="721978"/>
                </a:lnTo>
                <a:lnTo>
                  <a:pt x="1442399" y="674508"/>
                </a:lnTo>
                <a:lnTo>
                  <a:pt x="1437855" y="627858"/>
                </a:lnTo>
                <a:lnTo>
                  <a:pt x="1430399" y="582123"/>
                </a:lnTo>
                <a:lnTo>
                  <a:pt x="1420125" y="537399"/>
                </a:lnTo>
                <a:lnTo>
                  <a:pt x="1407128" y="493779"/>
                </a:lnTo>
                <a:lnTo>
                  <a:pt x="1391504" y="451360"/>
                </a:lnTo>
                <a:lnTo>
                  <a:pt x="1373348" y="410236"/>
                </a:lnTo>
                <a:lnTo>
                  <a:pt x="1352754" y="370503"/>
                </a:lnTo>
                <a:lnTo>
                  <a:pt x="1329819" y="332256"/>
                </a:lnTo>
                <a:lnTo>
                  <a:pt x="1304637" y="295589"/>
                </a:lnTo>
                <a:lnTo>
                  <a:pt x="1277303" y="260599"/>
                </a:lnTo>
                <a:lnTo>
                  <a:pt x="1247912" y="227380"/>
                </a:lnTo>
                <a:lnTo>
                  <a:pt x="1216560" y="196027"/>
                </a:lnTo>
                <a:lnTo>
                  <a:pt x="1183341" y="166636"/>
                </a:lnTo>
                <a:lnTo>
                  <a:pt x="1148352" y="139301"/>
                </a:lnTo>
                <a:lnTo>
                  <a:pt x="1111686" y="114118"/>
                </a:lnTo>
                <a:lnTo>
                  <a:pt x="1073439" y="91182"/>
                </a:lnTo>
                <a:lnTo>
                  <a:pt x="1033706" y="70588"/>
                </a:lnTo>
                <a:lnTo>
                  <a:pt x="992583" y="52431"/>
                </a:lnTo>
                <a:lnTo>
                  <a:pt x="950164" y="36807"/>
                </a:lnTo>
                <a:lnTo>
                  <a:pt x="906545" y="23810"/>
                </a:lnTo>
                <a:lnTo>
                  <a:pt x="861821" y="13536"/>
                </a:lnTo>
                <a:lnTo>
                  <a:pt x="816086" y="6079"/>
                </a:lnTo>
                <a:lnTo>
                  <a:pt x="769437" y="1535"/>
                </a:lnTo>
                <a:lnTo>
                  <a:pt x="721967" y="0"/>
                </a:lnTo>
                <a:close/>
              </a:path>
            </a:pathLst>
          </a:custGeom>
          <a:solidFill>
            <a:schemeClr val="accent6"/>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970" b="0" i="0" u="none" strike="noStrike" kern="1200" cap="none" spc="0" normalizeH="0" baseline="0" noProof="0">
              <a:ln>
                <a:noFill/>
              </a:ln>
              <a:solidFill>
                <a:srgbClr val="231F20"/>
              </a:solidFill>
              <a:effectLst/>
              <a:uLnTx/>
              <a:uFillTx/>
              <a:latin typeface="Arial" panose="020B0604020202020204" pitchFamily="34" charset="0"/>
              <a:ea typeface="+mn-ea"/>
              <a:cs typeface="Arial" panose="020B0604020202020204" pitchFamily="34" charset="0"/>
            </a:endParaRPr>
          </a:p>
        </p:txBody>
      </p:sp>
      <p:pic>
        <p:nvPicPr>
          <p:cNvPr id="14" name="Picture 13">
            <a:extLst>
              <a:ext uri="{FF2B5EF4-FFF2-40B4-BE49-F238E27FC236}">
                <a16:creationId xmlns:a16="http://schemas.microsoft.com/office/drawing/2014/main" id="{10626829-4B05-AE1E-4B9B-3B1CE29EF1C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
        <p:nvSpPr>
          <p:cNvPr id="17" name="Text Placeholder 39">
            <a:extLst>
              <a:ext uri="{FF2B5EF4-FFF2-40B4-BE49-F238E27FC236}">
                <a16:creationId xmlns:a16="http://schemas.microsoft.com/office/drawing/2014/main" id="{6A106CA8-ED64-B3DD-47A0-07E7C376613E}"/>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0" name="Text Placeholder 39">
            <a:extLst>
              <a:ext uri="{FF2B5EF4-FFF2-40B4-BE49-F238E27FC236}">
                <a16:creationId xmlns:a16="http://schemas.microsoft.com/office/drawing/2014/main" id="{C4C1DBD4-C0ED-659C-8EC3-CA2461ED0BAC}"/>
              </a:ext>
            </a:extLst>
          </p:cNvPr>
          <p:cNvSpPr>
            <a:spLocks noGrp="1"/>
          </p:cNvSpPr>
          <p:nvPr>
            <p:ph type="body" sz="quarter" idx="23"/>
          </p:nvPr>
        </p:nvSpPr>
        <p:spPr>
          <a:xfrm>
            <a:off x="838200" y="2208276"/>
            <a:ext cx="10515600" cy="553459"/>
          </a:xfrm>
        </p:spPr>
        <p:txBody>
          <a:bodyPr>
            <a:normAutofit/>
          </a:bodyPr>
          <a:lstStyle>
            <a:lvl1pPr marL="0" indent="0">
              <a:buFontTx/>
              <a:buNone/>
              <a:defRPr sz="20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3" name="Text Placeholder 39">
            <a:extLst>
              <a:ext uri="{FF2B5EF4-FFF2-40B4-BE49-F238E27FC236}">
                <a16:creationId xmlns:a16="http://schemas.microsoft.com/office/drawing/2014/main" id="{FBD2AD10-E046-D785-384E-82B55AF95EC5}"/>
              </a:ext>
            </a:extLst>
          </p:cNvPr>
          <p:cNvSpPr>
            <a:spLocks noGrp="1"/>
          </p:cNvSpPr>
          <p:nvPr>
            <p:ph type="body" sz="quarter" idx="24" hasCustomPrompt="1"/>
          </p:nvPr>
        </p:nvSpPr>
        <p:spPr>
          <a:xfrm>
            <a:off x="838200" y="4127315"/>
            <a:ext cx="2546131" cy="884618"/>
          </a:xfrm>
        </p:spPr>
        <p:txBody>
          <a:bodyPr>
            <a:noAutofit/>
          </a:bodyPr>
          <a:lstStyle>
            <a:lvl1pPr marL="0" indent="0">
              <a:buFontTx/>
              <a:buNone/>
              <a:defRPr sz="18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1" name="Text Placeholder 39">
            <a:extLst>
              <a:ext uri="{FF2B5EF4-FFF2-40B4-BE49-F238E27FC236}">
                <a16:creationId xmlns:a16="http://schemas.microsoft.com/office/drawing/2014/main" id="{128E837E-BCFB-3E82-AAA4-5DD097C60E60}"/>
              </a:ext>
            </a:extLst>
          </p:cNvPr>
          <p:cNvSpPr>
            <a:spLocks noGrp="1"/>
          </p:cNvSpPr>
          <p:nvPr>
            <p:ph type="body" sz="quarter" idx="25"/>
          </p:nvPr>
        </p:nvSpPr>
        <p:spPr>
          <a:xfrm>
            <a:off x="862654" y="5149278"/>
            <a:ext cx="2521677"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2" name="Text Placeholder 44">
            <a:extLst>
              <a:ext uri="{FF2B5EF4-FFF2-40B4-BE49-F238E27FC236}">
                <a16:creationId xmlns:a16="http://schemas.microsoft.com/office/drawing/2014/main" id="{5DDD5ADF-E522-3816-54FE-2C13982FECBC}"/>
              </a:ext>
            </a:extLst>
          </p:cNvPr>
          <p:cNvSpPr>
            <a:spLocks noGrp="1"/>
          </p:cNvSpPr>
          <p:nvPr>
            <p:ph type="body" sz="quarter" idx="26" hasCustomPrompt="1"/>
          </p:nvPr>
        </p:nvSpPr>
        <p:spPr>
          <a:xfrm>
            <a:off x="909680" y="3013075"/>
            <a:ext cx="876300" cy="769938"/>
          </a:xfrm>
        </p:spPr>
        <p:txBody>
          <a:bodyPr anchor="ctr"/>
          <a:lstStyle>
            <a:lvl1pPr marL="0" indent="0" algn="ctr">
              <a:buFontTx/>
              <a:buNone/>
              <a:defRPr sz="4400" b="0">
                <a:solidFill>
                  <a:schemeClr val="bg1"/>
                </a:solidFill>
              </a:defRPr>
            </a:lvl1pPr>
          </a:lstStyle>
          <a:p>
            <a:pPr lvl="0"/>
            <a:r>
              <a:rPr lang="en-US"/>
              <a:t>01</a:t>
            </a:r>
          </a:p>
        </p:txBody>
      </p:sp>
      <p:sp>
        <p:nvSpPr>
          <p:cNvPr id="33" name="Text Placeholder 39">
            <a:extLst>
              <a:ext uri="{FF2B5EF4-FFF2-40B4-BE49-F238E27FC236}">
                <a16:creationId xmlns:a16="http://schemas.microsoft.com/office/drawing/2014/main" id="{2CDB5596-16CF-867A-D7AF-86CCC873B28B}"/>
              </a:ext>
            </a:extLst>
          </p:cNvPr>
          <p:cNvSpPr>
            <a:spLocks noGrp="1"/>
          </p:cNvSpPr>
          <p:nvPr>
            <p:ph type="body" sz="quarter" idx="27" hasCustomPrompt="1"/>
          </p:nvPr>
        </p:nvSpPr>
        <p:spPr>
          <a:xfrm>
            <a:off x="3536492" y="4127315"/>
            <a:ext cx="2546131" cy="884618"/>
          </a:xfrm>
        </p:spPr>
        <p:txBody>
          <a:bodyPr>
            <a:noAutofit/>
          </a:bodyPr>
          <a:lstStyle>
            <a:lvl1pPr marL="0" indent="0">
              <a:buFontTx/>
              <a:buNone/>
              <a:defRPr sz="18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4" name="Text Placeholder 39">
            <a:extLst>
              <a:ext uri="{FF2B5EF4-FFF2-40B4-BE49-F238E27FC236}">
                <a16:creationId xmlns:a16="http://schemas.microsoft.com/office/drawing/2014/main" id="{6719FF10-1490-F539-4059-0543699AA48F}"/>
              </a:ext>
            </a:extLst>
          </p:cNvPr>
          <p:cNvSpPr>
            <a:spLocks noGrp="1"/>
          </p:cNvSpPr>
          <p:nvPr>
            <p:ph type="body" sz="quarter" idx="28"/>
          </p:nvPr>
        </p:nvSpPr>
        <p:spPr>
          <a:xfrm>
            <a:off x="3560946" y="5149278"/>
            <a:ext cx="2521677"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5" name="Text Placeholder 44">
            <a:extLst>
              <a:ext uri="{FF2B5EF4-FFF2-40B4-BE49-F238E27FC236}">
                <a16:creationId xmlns:a16="http://schemas.microsoft.com/office/drawing/2014/main" id="{69DC2D15-D132-41A4-F5C3-BFBCA3B90D1A}"/>
              </a:ext>
            </a:extLst>
          </p:cNvPr>
          <p:cNvSpPr>
            <a:spLocks noGrp="1"/>
          </p:cNvSpPr>
          <p:nvPr>
            <p:ph type="body" sz="quarter" idx="29" hasCustomPrompt="1"/>
          </p:nvPr>
        </p:nvSpPr>
        <p:spPr>
          <a:xfrm>
            <a:off x="3607972" y="3013075"/>
            <a:ext cx="876300" cy="769938"/>
          </a:xfrm>
        </p:spPr>
        <p:txBody>
          <a:bodyPr anchor="ctr"/>
          <a:lstStyle>
            <a:lvl1pPr marL="0" indent="0" algn="ctr">
              <a:buFontTx/>
              <a:buNone/>
              <a:defRPr sz="4400" b="0">
                <a:solidFill>
                  <a:schemeClr val="bg1"/>
                </a:solidFill>
              </a:defRPr>
            </a:lvl1pPr>
          </a:lstStyle>
          <a:p>
            <a:pPr lvl="0"/>
            <a:r>
              <a:rPr lang="en-US"/>
              <a:t>02</a:t>
            </a:r>
          </a:p>
        </p:txBody>
      </p:sp>
      <p:sp>
        <p:nvSpPr>
          <p:cNvPr id="36" name="Text Placeholder 39">
            <a:extLst>
              <a:ext uri="{FF2B5EF4-FFF2-40B4-BE49-F238E27FC236}">
                <a16:creationId xmlns:a16="http://schemas.microsoft.com/office/drawing/2014/main" id="{B0C72284-F87E-9EC7-3387-37444444A6D1}"/>
              </a:ext>
            </a:extLst>
          </p:cNvPr>
          <p:cNvSpPr>
            <a:spLocks noGrp="1"/>
          </p:cNvSpPr>
          <p:nvPr>
            <p:ph type="body" sz="quarter" idx="30" hasCustomPrompt="1"/>
          </p:nvPr>
        </p:nvSpPr>
        <p:spPr>
          <a:xfrm>
            <a:off x="6258598" y="4126585"/>
            <a:ext cx="2546131" cy="884618"/>
          </a:xfrm>
        </p:spPr>
        <p:txBody>
          <a:bodyPr>
            <a:noAutofit/>
          </a:bodyPr>
          <a:lstStyle>
            <a:lvl1pPr marL="0" indent="0">
              <a:buFontTx/>
              <a:buNone/>
              <a:defRPr sz="18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7" name="Text Placeholder 39">
            <a:extLst>
              <a:ext uri="{FF2B5EF4-FFF2-40B4-BE49-F238E27FC236}">
                <a16:creationId xmlns:a16="http://schemas.microsoft.com/office/drawing/2014/main" id="{D768357E-77CF-D2D4-A893-F068C6CFECE7}"/>
              </a:ext>
            </a:extLst>
          </p:cNvPr>
          <p:cNvSpPr>
            <a:spLocks noGrp="1"/>
          </p:cNvSpPr>
          <p:nvPr>
            <p:ph type="body" sz="quarter" idx="31"/>
          </p:nvPr>
        </p:nvSpPr>
        <p:spPr>
          <a:xfrm>
            <a:off x="6283052" y="5148548"/>
            <a:ext cx="2521677"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8" name="Text Placeholder 44">
            <a:extLst>
              <a:ext uri="{FF2B5EF4-FFF2-40B4-BE49-F238E27FC236}">
                <a16:creationId xmlns:a16="http://schemas.microsoft.com/office/drawing/2014/main" id="{E83A89F2-E57B-1202-A155-470B3A237D59}"/>
              </a:ext>
            </a:extLst>
          </p:cNvPr>
          <p:cNvSpPr>
            <a:spLocks noGrp="1"/>
          </p:cNvSpPr>
          <p:nvPr>
            <p:ph type="body" sz="quarter" idx="32" hasCustomPrompt="1"/>
          </p:nvPr>
        </p:nvSpPr>
        <p:spPr>
          <a:xfrm>
            <a:off x="6382628" y="3013075"/>
            <a:ext cx="876300" cy="769938"/>
          </a:xfrm>
        </p:spPr>
        <p:txBody>
          <a:bodyPr anchor="ctr"/>
          <a:lstStyle>
            <a:lvl1pPr marL="0" indent="0" algn="ctr">
              <a:buFontTx/>
              <a:buNone/>
              <a:defRPr sz="4400" b="0">
                <a:solidFill>
                  <a:schemeClr val="bg1"/>
                </a:solidFill>
              </a:defRPr>
            </a:lvl1pPr>
          </a:lstStyle>
          <a:p>
            <a:pPr lvl="0"/>
            <a:r>
              <a:rPr lang="en-US"/>
              <a:t>03</a:t>
            </a:r>
          </a:p>
        </p:txBody>
      </p:sp>
      <p:sp>
        <p:nvSpPr>
          <p:cNvPr id="39" name="Text Placeholder 39">
            <a:extLst>
              <a:ext uri="{FF2B5EF4-FFF2-40B4-BE49-F238E27FC236}">
                <a16:creationId xmlns:a16="http://schemas.microsoft.com/office/drawing/2014/main" id="{88B6570F-891C-83F2-C3B9-9751C067B028}"/>
              </a:ext>
            </a:extLst>
          </p:cNvPr>
          <p:cNvSpPr>
            <a:spLocks noGrp="1"/>
          </p:cNvSpPr>
          <p:nvPr>
            <p:ph type="body" sz="quarter" idx="33" hasCustomPrompt="1"/>
          </p:nvPr>
        </p:nvSpPr>
        <p:spPr>
          <a:xfrm>
            <a:off x="9004379" y="4139778"/>
            <a:ext cx="2546131" cy="884618"/>
          </a:xfrm>
        </p:spPr>
        <p:txBody>
          <a:bodyPr>
            <a:noAutofit/>
          </a:bodyPr>
          <a:lstStyle>
            <a:lvl1pPr marL="0" indent="0">
              <a:buFontTx/>
              <a:buNone/>
              <a:defRPr sz="18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0" name="Text Placeholder 39">
            <a:extLst>
              <a:ext uri="{FF2B5EF4-FFF2-40B4-BE49-F238E27FC236}">
                <a16:creationId xmlns:a16="http://schemas.microsoft.com/office/drawing/2014/main" id="{C07DF9C8-7640-2948-D022-8F9E97E3747F}"/>
              </a:ext>
            </a:extLst>
          </p:cNvPr>
          <p:cNvSpPr>
            <a:spLocks noGrp="1"/>
          </p:cNvSpPr>
          <p:nvPr>
            <p:ph type="body" sz="quarter" idx="34"/>
          </p:nvPr>
        </p:nvSpPr>
        <p:spPr>
          <a:xfrm>
            <a:off x="9028833" y="5161741"/>
            <a:ext cx="2521677"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1" name="Text Placeholder 44">
            <a:extLst>
              <a:ext uri="{FF2B5EF4-FFF2-40B4-BE49-F238E27FC236}">
                <a16:creationId xmlns:a16="http://schemas.microsoft.com/office/drawing/2014/main" id="{C486292C-FCA5-3DD0-0063-3AB1420008B8}"/>
              </a:ext>
            </a:extLst>
          </p:cNvPr>
          <p:cNvSpPr>
            <a:spLocks noGrp="1"/>
          </p:cNvSpPr>
          <p:nvPr>
            <p:ph type="body" sz="quarter" idx="35" hasCustomPrompt="1"/>
          </p:nvPr>
        </p:nvSpPr>
        <p:spPr>
          <a:xfrm>
            <a:off x="9128409" y="3013075"/>
            <a:ext cx="876300" cy="769938"/>
          </a:xfrm>
        </p:spPr>
        <p:txBody>
          <a:bodyPr anchor="ctr"/>
          <a:lstStyle>
            <a:lvl1pPr marL="0" indent="0" algn="ctr">
              <a:buFontTx/>
              <a:buNone/>
              <a:defRPr sz="4400" b="0">
                <a:solidFill>
                  <a:schemeClr val="bg1"/>
                </a:solidFill>
              </a:defRPr>
            </a:lvl1pPr>
          </a:lstStyle>
          <a:p>
            <a:pPr lvl="0"/>
            <a:r>
              <a:rPr lang="en-US"/>
              <a:t>04</a:t>
            </a:r>
          </a:p>
        </p:txBody>
      </p:sp>
    </p:spTree>
    <p:extLst>
      <p:ext uri="{BB962C8B-B14F-4D97-AF65-F5344CB8AC3E}">
        <p14:creationId xmlns:p14="http://schemas.microsoft.com/office/powerpoint/2010/main" val="5800477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Blue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158487"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D9F33B5-35BF-8640-851E-43CBF7E37329}" type="slidenum">
              <a:rPr kumimoji="0" lang="en-US" sz="9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900" b="1" i="0" u="none" strike="noStrike" kern="1200" cap="none" spc="0" normalizeH="0" baseline="0" noProof="0">
                <a:ln>
                  <a:noFill/>
                </a:ln>
                <a:solidFill>
                  <a:srgbClr val="231F20">
                    <a:tint val="75000"/>
                  </a:srgbClr>
                </a:solidFill>
                <a:effectLst/>
                <a:uLnTx/>
                <a:uFillTx/>
                <a:latin typeface="Arial" panose="020B0604020202020204"/>
                <a:ea typeface="+mn-ea"/>
                <a:cs typeface="+mn-cs"/>
              </a:rPr>
              <a:t> | </a:t>
            </a:r>
            <a:fld id="{7EED3E04-CCDF-764F-B3A4-43A275B6F9F9}" type="datetimeFigureOut">
              <a:rPr kumimoji="0" lang="en-US" sz="9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900" b="0" i="0" u="none" strike="noStrike" kern="1200" cap="none" spc="0" normalizeH="0" baseline="0" noProof="0">
              <a:ln>
                <a:noFill/>
              </a:ln>
              <a:solidFill>
                <a:srgbClr val="231F20">
                  <a:tint val="75000"/>
                </a:srgbClr>
              </a:solidFill>
              <a:effectLst/>
              <a:uLnTx/>
              <a:uFillTx/>
              <a:latin typeface="Arial" panose="020B0604020202020204"/>
              <a:ea typeface="+mn-ea"/>
              <a:cs typeface="+mn-cs"/>
            </a:endParaRPr>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
        <p:nvSpPr>
          <p:cNvPr id="8" name="object 11">
            <a:extLst>
              <a:ext uri="{FF2B5EF4-FFF2-40B4-BE49-F238E27FC236}">
                <a16:creationId xmlns:a16="http://schemas.microsoft.com/office/drawing/2014/main" id="{CF328A2B-3B86-08EB-C86B-5089FDE66B44}"/>
              </a:ext>
            </a:extLst>
          </p:cNvPr>
          <p:cNvSpPr/>
          <p:nvPr userDrawn="1"/>
        </p:nvSpPr>
        <p:spPr>
          <a:xfrm>
            <a:off x="4193213" y="3411036"/>
            <a:ext cx="157165" cy="2010157"/>
          </a:xfrm>
          <a:custGeom>
            <a:avLst/>
            <a:gdLst/>
            <a:ahLst/>
            <a:cxnLst/>
            <a:rect l="l" t="t" r="r" b="b"/>
            <a:pathLst>
              <a:path h="2764790">
                <a:moveTo>
                  <a:pt x="0" y="0"/>
                </a:moveTo>
                <a:lnTo>
                  <a:pt x="0" y="2764313"/>
                </a:lnTo>
              </a:path>
            </a:pathLst>
          </a:custGeom>
          <a:ln w="20941">
            <a:solidFill>
              <a:schemeClr val="tx1">
                <a:lumMod val="75000"/>
                <a:lumOff val="25000"/>
              </a:schemeClr>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a:ln>
                <a:noFill/>
              </a:ln>
              <a:solidFill>
                <a:srgbClr val="231F20"/>
              </a:solidFill>
              <a:effectLst/>
              <a:highlight>
                <a:srgbClr val="808080"/>
              </a:highlight>
              <a:uLnTx/>
              <a:uFillTx/>
              <a:latin typeface="Arial" panose="020B0604020202020204"/>
              <a:ea typeface="+mn-ea"/>
              <a:cs typeface="+mn-cs"/>
            </a:endParaRPr>
          </a:p>
        </p:txBody>
      </p:sp>
      <p:sp>
        <p:nvSpPr>
          <p:cNvPr id="10" name="object 12">
            <a:extLst>
              <a:ext uri="{FF2B5EF4-FFF2-40B4-BE49-F238E27FC236}">
                <a16:creationId xmlns:a16="http://schemas.microsoft.com/office/drawing/2014/main" id="{0E5A541C-65B6-FB1A-200D-B7FDBEEAF54D}"/>
              </a:ext>
            </a:extLst>
          </p:cNvPr>
          <p:cNvSpPr/>
          <p:nvPr userDrawn="1"/>
        </p:nvSpPr>
        <p:spPr>
          <a:xfrm>
            <a:off x="7731253" y="3411036"/>
            <a:ext cx="157165" cy="2010157"/>
          </a:xfrm>
          <a:custGeom>
            <a:avLst/>
            <a:gdLst/>
            <a:ahLst/>
            <a:cxnLst/>
            <a:rect l="l" t="t" r="r" b="b"/>
            <a:pathLst>
              <a:path h="2764790">
                <a:moveTo>
                  <a:pt x="0" y="0"/>
                </a:moveTo>
                <a:lnTo>
                  <a:pt x="0" y="2764313"/>
                </a:lnTo>
              </a:path>
            </a:pathLst>
          </a:custGeom>
          <a:ln w="20941">
            <a:solidFill>
              <a:schemeClr val="tx1">
                <a:lumMod val="75000"/>
                <a:lumOff val="25000"/>
              </a:schemeClr>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092" b="0" i="0" u="none" strike="noStrike" kern="1200" cap="none" spc="0" normalizeH="0" baseline="0" noProof="0">
              <a:ln>
                <a:noFill/>
              </a:ln>
              <a:solidFill>
                <a:srgbClr val="231F20"/>
              </a:solidFill>
              <a:effectLst/>
              <a:highlight>
                <a:srgbClr val="808080"/>
              </a:highlight>
              <a:uLnTx/>
              <a:uFillTx/>
              <a:latin typeface="Arial" panose="020B0604020202020204"/>
              <a:ea typeface="+mn-ea"/>
              <a:cs typeface="+mn-cs"/>
            </a:endParaRPr>
          </a:p>
        </p:txBody>
      </p:sp>
      <p:sp>
        <p:nvSpPr>
          <p:cNvPr id="11" name="Text Placeholder 39">
            <a:extLst>
              <a:ext uri="{FF2B5EF4-FFF2-40B4-BE49-F238E27FC236}">
                <a16:creationId xmlns:a16="http://schemas.microsoft.com/office/drawing/2014/main" id="{6E6D5C42-9D8A-6DE2-FF04-1FDF3FEF9BF5}"/>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2" name="Text Placeholder 39">
            <a:extLst>
              <a:ext uri="{FF2B5EF4-FFF2-40B4-BE49-F238E27FC236}">
                <a16:creationId xmlns:a16="http://schemas.microsoft.com/office/drawing/2014/main" id="{60B18752-8CF6-EB99-E5C6-E01996ECFEAD}"/>
              </a:ext>
            </a:extLst>
          </p:cNvPr>
          <p:cNvSpPr>
            <a:spLocks noGrp="1"/>
          </p:cNvSpPr>
          <p:nvPr>
            <p:ph type="body" sz="quarter" idx="23"/>
          </p:nvPr>
        </p:nvSpPr>
        <p:spPr>
          <a:xfrm>
            <a:off x="838200" y="2208276"/>
            <a:ext cx="10515600" cy="553459"/>
          </a:xfrm>
        </p:spPr>
        <p:txBody>
          <a:bodyPr>
            <a:normAutofit/>
          </a:bodyPr>
          <a:lstStyle>
            <a:lvl1pPr marL="0" indent="0">
              <a:buFontTx/>
              <a:buNone/>
              <a:defRPr sz="20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5" name="Text Placeholder 39">
            <a:extLst>
              <a:ext uri="{FF2B5EF4-FFF2-40B4-BE49-F238E27FC236}">
                <a16:creationId xmlns:a16="http://schemas.microsoft.com/office/drawing/2014/main" id="{807CDD4C-7E9E-604C-9E38-5E828F41E2E5}"/>
              </a:ext>
            </a:extLst>
          </p:cNvPr>
          <p:cNvSpPr>
            <a:spLocks noGrp="1"/>
          </p:cNvSpPr>
          <p:nvPr>
            <p:ph type="body" sz="quarter" idx="24" hasCustomPrompt="1"/>
          </p:nvPr>
        </p:nvSpPr>
        <p:spPr>
          <a:xfrm>
            <a:off x="838200" y="3428806"/>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16" name="Text Placeholder 39">
            <a:extLst>
              <a:ext uri="{FF2B5EF4-FFF2-40B4-BE49-F238E27FC236}">
                <a16:creationId xmlns:a16="http://schemas.microsoft.com/office/drawing/2014/main" id="{28718205-21F0-CE02-2F8B-E00D54F088B7}"/>
              </a:ext>
            </a:extLst>
          </p:cNvPr>
          <p:cNvSpPr>
            <a:spLocks noGrp="1"/>
          </p:cNvSpPr>
          <p:nvPr>
            <p:ph type="body" sz="quarter" idx="25"/>
          </p:nvPr>
        </p:nvSpPr>
        <p:spPr>
          <a:xfrm>
            <a:off x="838199" y="4237491"/>
            <a:ext cx="3184913"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8" name="Text Placeholder 39">
            <a:extLst>
              <a:ext uri="{FF2B5EF4-FFF2-40B4-BE49-F238E27FC236}">
                <a16:creationId xmlns:a16="http://schemas.microsoft.com/office/drawing/2014/main" id="{B85DB5BC-8DD7-7B64-BD28-6D067CC33AE7}"/>
              </a:ext>
            </a:extLst>
          </p:cNvPr>
          <p:cNvSpPr>
            <a:spLocks noGrp="1"/>
          </p:cNvSpPr>
          <p:nvPr>
            <p:ph type="body" sz="quarter" idx="26" hasCustomPrompt="1"/>
          </p:nvPr>
        </p:nvSpPr>
        <p:spPr>
          <a:xfrm>
            <a:off x="4363317" y="3417659"/>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19" name="Text Placeholder 39">
            <a:extLst>
              <a:ext uri="{FF2B5EF4-FFF2-40B4-BE49-F238E27FC236}">
                <a16:creationId xmlns:a16="http://schemas.microsoft.com/office/drawing/2014/main" id="{E453ADE6-E599-B2E3-FCE2-AF12407F8E3D}"/>
              </a:ext>
            </a:extLst>
          </p:cNvPr>
          <p:cNvSpPr>
            <a:spLocks noGrp="1"/>
          </p:cNvSpPr>
          <p:nvPr>
            <p:ph type="body" sz="quarter" idx="27"/>
          </p:nvPr>
        </p:nvSpPr>
        <p:spPr>
          <a:xfrm>
            <a:off x="4363316" y="4226344"/>
            <a:ext cx="3184913"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1" name="Text Placeholder 39">
            <a:extLst>
              <a:ext uri="{FF2B5EF4-FFF2-40B4-BE49-F238E27FC236}">
                <a16:creationId xmlns:a16="http://schemas.microsoft.com/office/drawing/2014/main" id="{E60E7EE8-0B8B-952C-0B80-3627342ADC23}"/>
              </a:ext>
            </a:extLst>
          </p:cNvPr>
          <p:cNvSpPr>
            <a:spLocks noGrp="1"/>
          </p:cNvSpPr>
          <p:nvPr>
            <p:ph type="body" sz="quarter" idx="28" hasCustomPrompt="1"/>
          </p:nvPr>
        </p:nvSpPr>
        <p:spPr>
          <a:xfrm>
            <a:off x="7901355" y="3411036"/>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22" name="Text Placeholder 39">
            <a:extLst>
              <a:ext uri="{FF2B5EF4-FFF2-40B4-BE49-F238E27FC236}">
                <a16:creationId xmlns:a16="http://schemas.microsoft.com/office/drawing/2014/main" id="{2E0248C9-12A8-5266-382C-180CDD0761CB}"/>
              </a:ext>
            </a:extLst>
          </p:cNvPr>
          <p:cNvSpPr>
            <a:spLocks noGrp="1"/>
          </p:cNvSpPr>
          <p:nvPr>
            <p:ph type="body" sz="quarter" idx="29"/>
          </p:nvPr>
        </p:nvSpPr>
        <p:spPr>
          <a:xfrm>
            <a:off x="7901354" y="4219721"/>
            <a:ext cx="3184913"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Tree>
    <p:extLst>
      <p:ext uri="{BB962C8B-B14F-4D97-AF65-F5344CB8AC3E}">
        <p14:creationId xmlns:p14="http://schemas.microsoft.com/office/powerpoint/2010/main" val="152059889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ue Statist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385129"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D9F33B5-35BF-8640-851E-43CBF7E37329}" type="slidenum">
              <a:rPr kumimoji="0" lang="en-US" sz="9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900" b="1" i="0" u="none" strike="noStrike" kern="1200" cap="none" spc="0" normalizeH="0" baseline="0" noProof="0">
                <a:ln>
                  <a:noFill/>
                </a:ln>
                <a:solidFill>
                  <a:srgbClr val="231F20">
                    <a:tint val="75000"/>
                  </a:srgbClr>
                </a:solidFill>
                <a:effectLst/>
                <a:uLnTx/>
                <a:uFillTx/>
                <a:latin typeface="Arial" panose="020B0604020202020204"/>
                <a:ea typeface="+mn-ea"/>
                <a:cs typeface="+mn-cs"/>
              </a:rPr>
              <a:t> | </a:t>
            </a:r>
            <a:fld id="{7EED3E04-CCDF-764F-B3A4-43A275B6F9F9}" type="datetimeFigureOut">
              <a:rPr kumimoji="0" lang="en-US" sz="9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900" b="0" i="0" u="none" strike="noStrike" kern="1200" cap="none" spc="0" normalizeH="0" baseline="0" noProof="0">
              <a:ln>
                <a:noFill/>
              </a:ln>
              <a:solidFill>
                <a:srgbClr val="231F20">
                  <a:tint val="75000"/>
                </a:srgbClr>
              </a:solidFill>
              <a:effectLst/>
              <a:uLnTx/>
              <a:uFillTx/>
              <a:latin typeface="Arial" panose="020B0604020202020204"/>
              <a:ea typeface="+mn-ea"/>
              <a:cs typeface="+mn-cs"/>
            </a:endParaRPr>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
        <p:nvSpPr>
          <p:cNvPr id="4" name="Text Placeholder 39">
            <a:extLst>
              <a:ext uri="{FF2B5EF4-FFF2-40B4-BE49-F238E27FC236}">
                <a16:creationId xmlns:a16="http://schemas.microsoft.com/office/drawing/2014/main" id="{2A1C9C88-DEB5-1D0E-E398-D42A4E6045DF}"/>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5" name="Text Placeholder 39">
            <a:extLst>
              <a:ext uri="{FF2B5EF4-FFF2-40B4-BE49-F238E27FC236}">
                <a16:creationId xmlns:a16="http://schemas.microsoft.com/office/drawing/2014/main" id="{F9DF0FFA-1241-DF8E-7538-DF90A20F9143}"/>
              </a:ext>
            </a:extLst>
          </p:cNvPr>
          <p:cNvSpPr>
            <a:spLocks noGrp="1"/>
          </p:cNvSpPr>
          <p:nvPr>
            <p:ph type="body" sz="quarter" idx="23"/>
          </p:nvPr>
        </p:nvSpPr>
        <p:spPr>
          <a:xfrm>
            <a:off x="838200" y="2208276"/>
            <a:ext cx="10515600" cy="553459"/>
          </a:xfrm>
        </p:spPr>
        <p:txBody>
          <a:bodyPr>
            <a:normAutofit/>
          </a:bodyPr>
          <a:lstStyle>
            <a:lvl1pPr marL="0" indent="0">
              <a:buFontTx/>
              <a:buNone/>
              <a:defRPr sz="20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6" name="Text Placeholder 39">
            <a:extLst>
              <a:ext uri="{FF2B5EF4-FFF2-40B4-BE49-F238E27FC236}">
                <a16:creationId xmlns:a16="http://schemas.microsoft.com/office/drawing/2014/main" id="{C42E18DE-78D0-5809-349A-3E72303B55A8}"/>
              </a:ext>
            </a:extLst>
          </p:cNvPr>
          <p:cNvSpPr>
            <a:spLocks noGrp="1"/>
          </p:cNvSpPr>
          <p:nvPr>
            <p:ph type="body" sz="quarter" idx="24"/>
          </p:nvPr>
        </p:nvSpPr>
        <p:spPr>
          <a:xfrm>
            <a:off x="838200" y="3324629"/>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9" name="Text Placeholder 39">
            <a:extLst>
              <a:ext uri="{FF2B5EF4-FFF2-40B4-BE49-F238E27FC236}">
                <a16:creationId xmlns:a16="http://schemas.microsoft.com/office/drawing/2014/main" id="{8271F585-D771-E052-44FC-AEDEC1B64821}"/>
              </a:ext>
            </a:extLst>
          </p:cNvPr>
          <p:cNvSpPr>
            <a:spLocks noGrp="1"/>
          </p:cNvSpPr>
          <p:nvPr>
            <p:ph type="body" sz="quarter" idx="25"/>
          </p:nvPr>
        </p:nvSpPr>
        <p:spPr>
          <a:xfrm>
            <a:off x="838199" y="4133314"/>
            <a:ext cx="3184913" cy="753828"/>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4" name="Text Placeholder 39">
            <a:extLst>
              <a:ext uri="{FF2B5EF4-FFF2-40B4-BE49-F238E27FC236}">
                <a16:creationId xmlns:a16="http://schemas.microsoft.com/office/drawing/2014/main" id="{2D4C30F0-900F-00F3-78DB-6BD77552C58A}"/>
              </a:ext>
            </a:extLst>
          </p:cNvPr>
          <p:cNvSpPr>
            <a:spLocks noGrp="1"/>
          </p:cNvSpPr>
          <p:nvPr>
            <p:ph type="body" sz="quarter" idx="26"/>
          </p:nvPr>
        </p:nvSpPr>
        <p:spPr>
          <a:xfrm>
            <a:off x="5038418" y="3332512"/>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17" name="Text Placeholder 39">
            <a:extLst>
              <a:ext uri="{FF2B5EF4-FFF2-40B4-BE49-F238E27FC236}">
                <a16:creationId xmlns:a16="http://schemas.microsoft.com/office/drawing/2014/main" id="{C9E8DDFB-629F-BE41-4FB3-DD6B102F1AD3}"/>
              </a:ext>
            </a:extLst>
          </p:cNvPr>
          <p:cNvSpPr>
            <a:spLocks noGrp="1"/>
          </p:cNvSpPr>
          <p:nvPr>
            <p:ph type="body" sz="quarter" idx="27"/>
          </p:nvPr>
        </p:nvSpPr>
        <p:spPr>
          <a:xfrm>
            <a:off x="5038417" y="4141197"/>
            <a:ext cx="3184913" cy="753828"/>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8" name="Text Placeholder 39">
            <a:extLst>
              <a:ext uri="{FF2B5EF4-FFF2-40B4-BE49-F238E27FC236}">
                <a16:creationId xmlns:a16="http://schemas.microsoft.com/office/drawing/2014/main" id="{FF0CB42F-C426-50C6-847B-9017EFC6A7DF}"/>
              </a:ext>
            </a:extLst>
          </p:cNvPr>
          <p:cNvSpPr>
            <a:spLocks noGrp="1"/>
          </p:cNvSpPr>
          <p:nvPr>
            <p:ph type="body" sz="quarter" idx="28" hasCustomPrompt="1"/>
          </p:nvPr>
        </p:nvSpPr>
        <p:spPr>
          <a:xfrm>
            <a:off x="838200" y="4991168"/>
            <a:ext cx="3184913" cy="1084737"/>
          </a:xfrm>
        </p:spPr>
        <p:txBody>
          <a:bodyPr>
            <a:noAutofit/>
          </a:bodyPr>
          <a:lstStyle>
            <a:lvl1pPr marL="0" indent="0">
              <a:buFontTx/>
              <a:buNone/>
              <a:defRPr sz="8000" b="0">
                <a:solidFill>
                  <a:schemeClr val="accent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43%</a:t>
            </a:r>
          </a:p>
        </p:txBody>
      </p:sp>
      <p:sp>
        <p:nvSpPr>
          <p:cNvPr id="19" name="Text Placeholder 39">
            <a:extLst>
              <a:ext uri="{FF2B5EF4-FFF2-40B4-BE49-F238E27FC236}">
                <a16:creationId xmlns:a16="http://schemas.microsoft.com/office/drawing/2014/main" id="{E5E0A0DF-3697-A9A8-8011-032EC091F544}"/>
              </a:ext>
            </a:extLst>
          </p:cNvPr>
          <p:cNvSpPr>
            <a:spLocks noGrp="1"/>
          </p:cNvSpPr>
          <p:nvPr>
            <p:ph type="body" sz="quarter" idx="29" hasCustomPrompt="1"/>
          </p:nvPr>
        </p:nvSpPr>
        <p:spPr>
          <a:xfrm>
            <a:off x="5038416" y="4991168"/>
            <a:ext cx="3184913" cy="1084737"/>
          </a:xfrm>
        </p:spPr>
        <p:txBody>
          <a:bodyPr>
            <a:noAutofit/>
          </a:bodyPr>
          <a:lstStyle>
            <a:lvl1pPr marL="0" indent="0">
              <a:buFontTx/>
              <a:buNone/>
              <a:defRPr sz="8000" b="0">
                <a:solidFill>
                  <a:schemeClr val="accent2"/>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250K</a:t>
            </a:r>
          </a:p>
        </p:txBody>
      </p:sp>
    </p:spTree>
    <p:extLst>
      <p:ext uri="{BB962C8B-B14F-4D97-AF65-F5344CB8AC3E}">
        <p14:creationId xmlns:p14="http://schemas.microsoft.com/office/powerpoint/2010/main" val="349293350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Blue 2 Column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12EAD-BB37-FD49-942B-C1645C7AD16D}"/>
              </a:ext>
            </a:extLst>
          </p:cNvPr>
          <p:cNvSpPr>
            <a:spLocks noGrp="1"/>
          </p:cNvSpPr>
          <p:nvPr>
            <p:ph type="title"/>
          </p:nvPr>
        </p:nvSpPr>
        <p:spPr>
          <a:xfrm>
            <a:off x="839788" y="365125"/>
            <a:ext cx="7424318" cy="1325563"/>
          </a:xfrm>
        </p:spPr>
        <p:txBody>
          <a:bodyPr/>
          <a:lstStyle>
            <a:lvl1pPr>
              <a:defRPr b="0"/>
            </a:lvl1pPr>
          </a:lstStyle>
          <a:p>
            <a:r>
              <a:rPr lang="en-US"/>
              <a:t>Click to edit Master title style</a:t>
            </a:r>
          </a:p>
        </p:txBody>
      </p:sp>
      <p:sp>
        <p:nvSpPr>
          <p:cNvPr id="3" name="Text Placeholder 2">
            <a:extLst>
              <a:ext uri="{FF2B5EF4-FFF2-40B4-BE49-F238E27FC236}">
                <a16:creationId xmlns:a16="http://schemas.microsoft.com/office/drawing/2014/main" id="{7C7A9BEA-1639-7345-9606-92B6C0AE17BF}"/>
              </a:ext>
            </a:extLst>
          </p:cNvPr>
          <p:cNvSpPr>
            <a:spLocks noGrp="1"/>
          </p:cNvSpPr>
          <p:nvPr>
            <p:ph type="body" idx="1"/>
          </p:nvPr>
        </p:nvSpPr>
        <p:spPr>
          <a:xfrm>
            <a:off x="839788" y="1681163"/>
            <a:ext cx="5157787" cy="823912"/>
          </a:xfrm>
        </p:spPr>
        <p:txBody>
          <a:bodyPr anchor="b"/>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0EFEB8-CDB0-9D42-9A38-99F4C5A349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D827BCA-AE3F-654D-A6F9-F94A872B10FD}"/>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1F32CA-706C-EC4D-8143-5C7BD8A2B0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CA8E8514-F5B0-D203-0942-718542DAFD99}"/>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D9F33B5-35BF-8640-851E-43CBF7E37329}" type="slidenum">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1" i="0" u="none" strike="noStrike" kern="1200" cap="none" spc="0" normalizeH="0" baseline="0" noProof="0">
                <a:ln>
                  <a:noFill/>
                </a:ln>
                <a:solidFill>
                  <a:srgbClr val="231F20">
                    <a:tint val="75000"/>
                  </a:srgbClr>
                </a:solidFill>
                <a:effectLst/>
                <a:uLnTx/>
                <a:uFillTx/>
                <a:latin typeface="Arial" panose="020B0604020202020204"/>
                <a:ea typeface="+mn-ea"/>
                <a:cs typeface="+mn-cs"/>
              </a:rPr>
              <a:t> | </a:t>
            </a:r>
            <a:fld id="{7EED3E04-CCDF-764F-B3A4-43A275B6F9F9}" type="datetimeFigureOut">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800" b="0" i="0" u="none" strike="noStrike" kern="1200" cap="none" spc="0" normalizeH="0" baseline="0" noProof="0">
              <a:ln>
                <a:noFill/>
              </a:ln>
              <a:solidFill>
                <a:srgbClr val="231F20">
                  <a:tint val="75000"/>
                </a:srgbClr>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2D7F35C2-0269-C155-09F0-6D670F7F897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228322807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Dark Blue Lg Photo">
    <p:bg>
      <p:bgPr>
        <a:solidFill>
          <a:schemeClr val="accent6"/>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13885" cy="1325563"/>
          </a:xfrm>
        </p:spPr>
        <p:txBody>
          <a:bodyPr/>
          <a:lstStyle>
            <a:lvl1pPr>
              <a:defRPr b="0">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6" name="Picture Placeholder 5">
            <a:extLst>
              <a:ext uri="{FF2B5EF4-FFF2-40B4-BE49-F238E27FC236}">
                <a16:creationId xmlns:a16="http://schemas.microsoft.com/office/drawing/2014/main" id="{DAE267AE-C38B-6E0B-29B2-9670E94C00A3}"/>
              </a:ext>
            </a:extLst>
          </p:cNvPr>
          <p:cNvSpPr>
            <a:spLocks noGrp="1"/>
          </p:cNvSpPr>
          <p:nvPr>
            <p:ph type="pic" sz="quarter" idx="23"/>
          </p:nvPr>
        </p:nvSpPr>
        <p:spPr>
          <a:xfrm>
            <a:off x="838200" y="2293938"/>
            <a:ext cx="10515600" cy="3918722"/>
          </a:xfrm>
        </p:spPr>
        <p:txBody>
          <a:bodyPr/>
          <a:lstStyle/>
          <a:p>
            <a:endParaRPr lang="en-US"/>
          </a:p>
        </p:txBody>
      </p:sp>
      <p:pic>
        <p:nvPicPr>
          <p:cNvPr id="7" name="Picture 6">
            <a:extLst>
              <a:ext uri="{FF2B5EF4-FFF2-40B4-BE49-F238E27FC236}">
                <a16:creationId xmlns:a16="http://schemas.microsoft.com/office/drawing/2014/main" id="{28AACA5B-D4D1-8189-A36A-13AC2558C590}"/>
              </a:ext>
            </a:extLst>
          </p:cNvPr>
          <p:cNvPicPr>
            <a:picLocks noChangeAspect="1"/>
          </p:cNvPicPr>
          <p:nvPr userDrawn="1"/>
        </p:nvPicPr>
        <p:blipFill>
          <a:blip r:embed="rId2"/>
          <a:srcRect/>
          <a:stretch/>
        </p:blipFill>
        <p:spPr>
          <a:xfrm>
            <a:off x="8345798" y="427184"/>
            <a:ext cx="3245029" cy="310043"/>
          </a:xfrm>
          <a:prstGeom prst="rect">
            <a:avLst/>
          </a:prstGeom>
        </p:spPr>
      </p:pic>
    </p:spTree>
    <p:extLst>
      <p:ext uri="{BB962C8B-B14F-4D97-AF65-F5344CB8AC3E}">
        <p14:creationId xmlns:p14="http://schemas.microsoft.com/office/powerpoint/2010/main" val="3510916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t Blue Lg Photo">
    <p:bg>
      <p:bgPr>
        <a:solidFill>
          <a:schemeClr val="accent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13885" cy="1325563"/>
          </a:xfrm>
        </p:spPr>
        <p:txBody>
          <a:bodyPr/>
          <a:lstStyle>
            <a:lvl1pPr>
              <a:defRPr b="0">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6" name="Picture Placeholder 5">
            <a:extLst>
              <a:ext uri="{FF2B5EF4-FFF2-40B4-BE49-F238E27FC236}">
                <a16:creationId xmlns:a16="http://schemas.microsoft.com/office/drawing/2014/main" id="{DAE267AE-C38B-6E0B-29B2-9670E94C00A3}"/>
              </a:ext>
            </a:extLst>
          </p:cNvPr>
          <p:cNvSpPr>
            <a:spLocks noGrp="1"/>
          </p:cNvSpPr>
          <p:nvPr>
            <p:ph type="pic" sz="quarter" idx="23"/>
          </p:nvPr>
        </p:nvSpPr>
        <p:spPr>
          <a:xfrm>
            <a:off x="838200" y="2293938"/>
            <a:ext cx="10515600" cy="3918722"/>
          </a:xfrm>
        </p:spPr>
        <p:txBody>
          <a:bodyPr/>
          <a:lstStyle/>
          <a:p>
            <a:endParaRPr lang="en-US"/>
          </a:p>
        </p:txBody>
      </p:sp>
      <p:pic>
        <p:nvPicPr>
          <p:cNvPr id="5" name="Picture 4">
            <a:extLst>
              <a:ext uri="{FF2B5EF4-FFF2-40B4-BE49-F238E27FC236}">
                <a16:creationId xmlns:a16="http://schemas.microsoft.com/office/drawing/2014/main" id="{99D644BA-C7F3-2F9F-DA5E-F2F7820E970A}"/>
              </a:ext>
            </a:extLst>
          </p:cNvPr>
          <p:cNvPicPr>
            <a:picLocks noChangeAspect="1"/>
          </p:cNvPicPr>
          <p:nvPr userDrawn="1"/>
        </p:nvPicPr>
        <p:blipFill>
          <a:blip r:embed="rId2"/>
          <a:srcRect/>
          <a:stretch/>
        </p:blipFill>
        <p:spPr>
          <a:xfrm>
            <a:off x="8345798" y="427184"/>
            <a:ext cx="3245029" cy="310043"/>
          </a:xfrm>
          <a:prstGeom prst="rect">
            <a:avLst/>
          </a:prstGeom>
        </p:spPr>
      </p:pic>
    </p:spTree>
    <p:extLst>
      <p:ext uri="{BB962C8B-B14F-4D97-AF65-F5344CB8AC3E}">
        <p14:creationId xmlns:p14="http://schemas.microsoft.com/office/powerpoint/2010/main" val="32499618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Dark Blue Quo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F4C0F5-33B7-5FBD-10FC-7322A348F345}"/>
              </a:ext>
            </a:extLst>
          </p:cNvPr>
          <p:cNvSpPr/>
          <p:nvPr userDrawn="1"/>
        </p:nvSpPr>
        <p:spPr>
          <a:xfrm>
            <a:off x="360453" y="412229"/>
            <a:ext cx="11504951" cy="6033541"/>
          </a:xfrm>
          <a:prstGeom prst="rect">
            <a:avLst/>
          </a:prstGeom>
          <a:solidFill>
            <a:srgbClr val="001B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hasCustomPrompt="1"/>
          </p:nvPr>
        </p:nvSpPr>
        <p:spPr>
          <a:xfrm>
            <a:off x="855129" y="5397116"/>
            <a:ext cx="10515600" cy="426564"/>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NAME OF PERSON</a:t>
            </a:r>
          </a:p>
        </p:txBody>
      </p:sp>
      <p:pic>
        <p:nvPicPr>
          <p:cNvPr id="4" name="Picture 3">
            <a:extLst>
              <a:ext uri="{FF2B5EF4-FFF2-40B4-BE49-F238E27FC236}">
                <a16:creationId xmlns:a16="http://schemas.microsoft.com/office/drawing/2014/main" id="{9D76501D-AFA2-5D58-9AF9-934F236AAFF4}"/>
              </a:ext>
            </a:extLst>
          </p:cNvPr>
          <p:cNvPicPr>
            <a:picLocks noChangeAspect="1"/>
          </p:cNvPicPr>
          <p:nvPr userDrawn="1"/>
        </p:nvPicPr>
        <p:blipFill>
          <a:blip r:embed="rId2"/>
          <a:srcRect/>
          <a:stretch/>
        </p:blipFill>
        <p:spPr>
          <a:xfrm>
            <a:off x="8404579" y="645340"/>
            <a:ext cx="3245029" cy="310043"/>
          </a:xfrm>
          <a:prstGeom prst="rect">
            <a:avLst/>
          </a:prstGeom>
        </p:spPr>
      </p:pic>
      <p:sp>
        <p:nvSpPr>
          <p:cNvPr id="6" name="Title 1">
            <a:extLst>
              <a:ext uri="{FF2B5EF4-FFF2-40B4-BE49-F238E27FC236}">
                <a16:creationId xmlns:a16="http://schemas.microsoft.com/office/drawing/2014/main" id="{BAC36EC5-3C37-99CB-08C2-68E1173F3752}"/>
              </a:ext>
            </a:extLst>
          </p:cNvPr>
          <p:cNvSpPr>
            <a:spLocks noGrp="1"/>
          </p:cNvSpPr>
          <p:nvPr>
            <p:ph type="title" hasCustomPrompt="1"/>
          </p:nvPr>
        </p:nvSpPr>
        <p:spPr>
          <a:xfrm>
            <a:off x="838200" y="1759790"/>
            <a:ext cx="10515599" cy="3354078"/>
          </a:xfrm>
        </p:spPr>
        <p:txBody>
          <a:bodyPr>
            <a:normAutofit/>
          </a:bodyPr>
          <a:lstStyle>
            <a:lvl1pPr algn="ctr">
              <a:defRPr sz="3200" b="0">
                <a:solidFill>
                  <a:schemeClr val="bg1"/>
                </a:solidFill>
              </a:defRPr>
            </a:lvl1pPr>
          </a:lstStyle>
          <a:p>
            <a:r>
              <a:rPr lang="en-US"/>
              <a:t>Quote here</a:t>
            </a:r>
          </a:p>
        </p:txBody>
      </p:sp>
    </p:spTree>
    <p:extLst>
      <p:ext uri="{BB962C8B-B14F-4D97-AF65-F5344CB8AC3E}">
        <p14:creationId xmlns:p14="http://schemas.microsoft.com/office/powerpoint/2010/main" val="226930414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t Blue Quo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F4C0F5-33B7-5FBD-10FC-7322A348F345}"/>
              </a:ext>
            </a:extLst>
          </p:cNvPr>
          <p:cNvSpPr/>
          <p:nvPr userDrawn="1"/>
        </p:nvSpPr>
        <p:spPr>
          <a:xfrm>
            <a:off x="360453" y="412229"/>
            <a:ext cx="11504951" cy="603354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hasCustomPrompt="1"/>
          </p:nvPr>
        </p:nvSpPr>
        <p:spPr>
          <a:xfrm>
            <a:off x="855129" y="5397116"/>
            <a:ext cx="10515600" cy="426564"/>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NAME OF PERSON</a:t>
            </a:r>
          </a:p>
        </p:txBody>
      </p:sp>
      <p:pic>
        <p:nvPicPr>
          <p:cNvPr id="4" name="Picture 3">
            <a:extLst>
              <a:ext uri="{FF2B5EF4-FFF2-40B4-BE49-F238E27FC236}">
                <a16:creationId xmlns:a16="http://schemas.microsoft.com/office/drawing/2014/main" id="{9D76501D-AFA2-5D58-9AF9-934F236AAFF4}"/>
              </a:ext>
            </a:extLst>
          </p:cNvPr>
          <p:cNvPicPr>
            <a:picLocks noChangeAspect="1"/>
          </p:cNvPicPr>
          <p:nvPr userDrawn="1"/>
        </p:nvPicPr>
        <p:blipFill>
          <a:blip r:embed="rId2"/>
          <a:srcRect/>
          <a:stretch/>
        </p:blipFill>
        <p:spPr>
          <a:xfrm>
            <a:off x="8404579" y="645340"/>
            <a:ext cx="3245029" cy="310043"/>
          </a:xfrm>
          <a:prstGeom prst="rect">
            <a:avLst/>
          </a:prstGeom>
        </p:spPr>
      </p:pic>
      <p:sp>
        <p:nvSpPr>
          <p:cNvPr id="6" name="Title 1">
            <a:extLst>
              <a:ext uri="{FF2B5EF4-FFF2-40B4-BE49-F238E27FC236}">
                <a16:creationId xmlns:a16="http://schemas.microsoft.com/office/drawing/2014/main" id="{48079935-BCB0-B0CC-6F39-AB07703F83F0}"/>
              </a:ext>
            </a:extLst>
          </p:cNvPr>
          <p:cNvSpPr>
            <a:spLocks noGrp="1"/>
          </p:cNvSpPr>
          <p:nvPr>
            <p:ph type="title" hasCustomPrompt="1"/>
          </p:nvPr>
        </p:nvSpPr>
        <p:spPr>
          <a:xfrm>
            <a:off x="838200" y="1759790"/>
            <a:ext cx="10515599" cy="3354078"/>
          </a:xfrm>
        </p:spPr>
        <p:txBody>
          <a:bodyPr>
            <a:normAutofit/>
          </a:bodyPr>
          <a:lstStyle>
            <a:lvl1pPr algn="ctr">
              <a:defRPr sz="3200" b="0">
                <a:solidFill>
                  <a:schemeClr val="bg1"/>
                </a:solidFill>
              </a:defRPr>
            </a:lvl1pPr>
          </a:lstStyle>
          <a:p>
            <a:r>
              <a:rPr lang="en-US"/>
              <a:t>Quote here</a:t>
            </a:r>
          </a:p>
        </p:txBody>
      </p:sp>
    </p:spTree>
    <p:extLst>
      <p:ext uri="{BB962C8B-B14F-4D97-AF65-F5344CB8AC3E}">
        <p14:creationId xmlns:p14="http://schemas.microsoft.com/office/powerpoint/2010/main" val="352848556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4C77CCBD-A5F2-14E0-9AE0-7F36E73AAB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D9F33B5-35BF-8640-851E-43CBF7E37329}" type="slidenum">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1" i="0" u="none" strike="noStrike" kern="1200" cap="none" spc="0" normalizeH="0" baseline="0" noProof="0">
                <a:ln>
                  <a:noFill/>
                </a:ln>
                <a:solidFill>
                  <a:srgbClr val="231F20">
                    <a:tint val="75000"/>
                  </a:srgbClr>
                </a:solidFill>
                <a:effectLst/>
                <a:uLnTx/>
                <a:uFillTx/>
                <a:latin typeface="Arial" panose="020B0604020202020204"/>
                <a:ea typeface="+mn-ea"/>
                <a:cs typeface="+mn-cs"/>
              </a:rPr>
              <a:t> | </a:t>
            </a:r>
            <a:fld id="{7EED3E04-CCDF-764F-B3A4-43A275B6F9F9}" type="datetimeFigureOut">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800" b="0" i="0" u="none" strike="noStrike" kern="1200" cap="none" spc="0" normalizeH="0" baseline="0" noProof="0">
              <a:ln>
                <a:noFill/>
              </a:ln>
              <a:solidFill>
                <a:srgbClr val="231F20">
                  <a:tint val="75000"/>
                </a:srgbClr>
              </a:solidFill>
              <a:effectLst/>
              <a:uLnTx/>
              <a:uFillTx/>
              <a:latin typeface="Arial" panose="020B0604020202020204"/>
              <a:ea typeface="+mn-ea"/>
              <a:cs typeface="+mn-cs"/>
            </a:endParaRPr>
          </a:p>
        </p:txBody>
      </p:sp>
      <p:pic>
        <p:nvPicPr>
          <p:cNvPr id="2" name="Picture 1">
            <a:extLst>
              <a:ext uri="{FF2B5EF4-FFF2-40B4-BE49-F238E27FC236}">
                <a16:creationId xmlns:a16="http://schemas.microsoft.com/office/drawing/2014/main" id="{7E7246D4-F18A-0F1C-5241-1A3102A221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39364679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ue Photo with Text">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4C126A48-79DE-59A3-C30D-E53ECBFA3C5E}"/>
              </a:ext>
            </a:extLst>
          </p:cNvPr>
          <p:cNvSpPr>
            <a:spLocks noGrp="1"/>
          </p:cNvSpPr>
          <p:nvPr>
            <p:ph type="pic" sz="quarter" idx="11"/>
          </p:nvPr>
        </p:nvSpPr>
        <p:spPr>
          <a:xfrm>
            <a:off x="5330536" y="-3464"/>
            <a:ext cx="6861464" cy="6861464"/>
          </a:xfrm>
          <a:prstGeom prst="flowChartInputOutput">
            <a:avLst/>
          </a:prstGeom>
          <a:solidFill>
            <a:srgbClr val="0070C0">
              <a:alpha val="20000"/>
            </a:srgbClr>
          </a:solidFill>
        </p:spPr>
        <p:txBody>
          <a:bodyPr/>
          <a:lstStyle/>
          <a:p>
            <a:endParaRPr lang="en-US"/>
          </a:p>
        </p:txBody>
      </p:sp>
      <p:sp>
        <p:nvSpPr>
          <p:cNvPr id="2" name="Title 1">
            <a:extLst>
              <a:ext uri="{FF2B5EF4-FFF2-40B4-BE49-F238E27FC236}">
                <a16:creationId xmlns:a16="http://schemas.microsoft.com/office/drawing/2014/main" id="{D00AFFAF-887D-FA48-B1B2-70C35AE7469A}"/>
              </a:ext>
            </a:extLst>
          </p:cNvPr>
          <p:cNvSpPr>
            <a:spLocks noGrp="1"/>
          </p:cNvSpPr>
          <p:nvPr>
            <p:ph type="title"/>
          </p:nvPr>
        </p:nvSpPr>
        <p:spPr>
          <a:xfrm>
            <a:off x="839788" y="457200"/>
            <a:ext cx="3932237" cy="1600200"/>
          </a:xfrm>
        </p:spPr>
        <p:txBody>
          <a:bodyPr anchor="b"/>
          <a:lstStyle>
            <a:lvl1pPr>
              <a:defRPr sz="3200" b="0"/>
            </a:lvl1pPr>
          </a:lstStyle>
          <a:p>
            <a:r>
              <a:rPr lang="en-US"/>
              <a:t>Click to edit Master title style</a:t>
            </a:r>
          </a:p>
        </p:txBody>
      </p:sp>
      <p:sp>
        <p:nvSpPr>
          <p:cNvPr id="4" name="Text Placeholder 3">
            <a:extLst>
              <a:ext uri="{FF2B5EF4-FFF2-40B4-BE49-F238E27FC236}">
                <a16:creationId xmlns:a16="http://schemas.microsoft.com/office/drawing/2014/main" id="{2A136D33-183A-604B-ACC5-3723CF1DE8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3">
            <a:extLst>
              <a:ext uri="{FF2B5EF4-FFF2-40B4-BE49-F238E27FC236}">
                <a16:creationId xmlns:a16="http://schemas.microsoft.com/office/drawing/2014/main" id="{EFCC2D42-378F-743A-6D52-3C4D5B0A2D3E}"/>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D9F33B5-35BF-8640-851E-43CBF7E37329}" type="slidenum">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1" i="0" u="none" strike="noStrike" kern="1200" cap="none" spc="0" normalizeH="0" baseline="0" noProof="0">
                <a:ln>
                  <a:noFill/>
                </a:ln>
                <a:solidFill>
                  <a:srgbClr val="231F20">
                    <a:tint val="75000"/>
                  </a:srgbClr>
                </a:solidFill>
                <a:effectLst/>
                <a:uLnTx/>
                <a:uFillTx/>
                <a:latin typeface="Arial" panose="020B0604020202020204"/>
                <a:ea typeface="+mn-ea"/>
                <a:cs typeface="+mn-cs"/>
              </a:rPr>
              <a:t> | </a:t>
            </a:r>
            <a:fld id="{7EED3E04-CCDF-764F-B3A4-43A275B6F9F9}" type="datetimeFigureOut">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800" b="0" i="0" u="none" strike="noStrike" kern="1200" cap="none" spc="0" normalizeH="0" baseline="0" noProof="0">
              <a:ln>
                <a:noFill/>
              </a:ln>
              <a:solidFill>
                <a:srgbClr val="231F20">
                  <a:tint val="75000"/>
                </a:srgbClr>
              </a:solidFill>
              <a:effectLst/>
              <a:uLnTx/>
              <a:uFillTx/>
              <a:latin typeface="Arial" panose="020B0604020202020204"/>
              <a:ea typeface="+mn-ea"/>
              <a:cs typeface="+mn-cs"/>
            </a:endParaRPr>
          </a:p>
        </p:txBody>
      </p:sp>
      <p:pic>
        <p:nvPicPr>
          <p:cNvPr id="3" name="Picture 2">
            <a:extLst>
              <a:ext uri="{FF2B5EF4-FFF2-40B4-BE49-F238E27FC236}">
                <a16:creationId xmlns:a16="http://schemas.microsoft.com/office/drawing/2014/main" id="{90DD6B9A-873E-068A-F6AB-ADF3A1EBCC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25137154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Title with Bullets and Green Subhea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67BF2858-633F-D67C-2CF8-14A108FCBDF1}"/>
              </a:ext>
            </a:extLst>
          </p:cNvPr>
          <p:cNvSpPr>
            <a:spLocks noGrp="1"/>
          </p:cNvSpPr>
          <p:nvPr>
            <p:ph type="body" sz="quarter" idx="21"/>
          </p:nvPr>
        </p:nvSpPr>
        <p:spPr>
          <a:xfrm>
            <a:off x="829164" y="2930525"/>
            <a:ext cx="10761663" cy="3135313"/>
          </a:xfrm>
        </p:spPr>
        <p:txBody>
          <a:bodyPr/>
          <a:lstStyle>
            <a:lvl1pPr>
              <a:lnSpc>
                <a:spcPct val="100000"/>
              </a:lnSpc>
              <a:defRPr b="0"/>
            </a:lvl1pPr>
            <a:lvl2pPr marL="628650" indent="-285750">
              <a:lnSpc>
                <a:spcPct val="100000"/>
              </a:lnSpc>
              <a:defRPr sz="1800" b="0"/>
            </a:lvl2pPr>
            <a:lvl3pPr marL="971550" indent="-285750">
              <a:lnSpc>
                <a:spcPct val="100000"/>
              </a:lnSpc>
              <a:defRPr sz="1800"/>
            </a:lvl3pPr>
            <a:lvl4pPr marL="1314450" indent="-285750">
              <a:lnSpc>
                <a:spcPct val="100000"/>
              </a:lnSpc>
              <a:defRPr sz="18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Google Shape;707;p43">
            <a:extLst>
              <a:ext uri="{FF2B5EF4-FFF2-40B4-BE49-F238E27FC236}">
                <a16:creationId xmlns:a16="http://schemas.microsoft.com/office/drawing/2014/main" id="{50A60CC4-2CE5-2189-B7A2-F56B93FFC5E7}"/>
              </a:ext>
            </a:extLst>
          </p:cNvPr>
          <p:cNvSpPr txBox="1">
            <a:spLocks/>
          </p:cNvSpPr>
          <p:nvPr userDrawn="1"/>
        </p:nvSpPr>
        <p:spPr>
          <a:xfrm>
            <a:off x="348198" y="2915497"/>
            <a:ext cx="3776784" cy="313503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317500">
              <a:lnSpc>
                <a:spcPts val="2380"/>
              </a:lnSpc>
              <a:buClr>
                <a:srgbClr val="97C93D"/>
              </a:buClr>
              <a:buSzPct val="70000"/>
              <a:buFont typeface="Source Sans Pro"/>
              <a:buChar char="●"/>
            </a:pPr>
            <a:endParaRPr lang="en-US" sz="1800" b="1">
              <a:solidFill>
                <a:srgbClr val="625353"/>
              </a:solidFill>
              <a:latin typeface="Arial" panose="020B0604020202020204" pitchFamily="34" charset="0"/>
              <a:cs typeface="Arial" panose="020B0604020202020204" pitchFamily="34" charset="0"/>
            </a:endParaRPr>
          </a:p>
        </p:txBody>
      </p:sp>
      <p:sp>
        <p:nvSpPr>
          <p:cNvPr id="36" name="Text Placeholder 35">
            <a:extLst>
              <a:ext uri="{FF2B5EF4-FFF2-40B4-BE49-F238E27FC236}">
                <a16:creationId xmlns:a16="http://schemas.microsoft.com/office/drawing/2014/main" id="{37C1F8E9-5CB4-B7EC-C065-292B330FC599}"/>
              </a:ext>
            </a:extLst>
          </p:cNvPr>
          <p:cNvSpPr>
            <a:spLocks noGrp="1"/>
          </p:cNvSpPr>
          <p:nvPr>
            <p:ph type="body" sz="quarter" idx="19" hasCustomPrompt="1"/>
          </p:nvPr>
        </p:nvSpPr>
        <p:spPr>
          <a:xfrm>
            <a:off x="829163" y="2011525"/>
            <a:ext cx="7676135" cy="718396"/>
          </a:xfrm>
        </p:spPr>
        <p:txBody>
          <a:bodyPr>
            <a:noAutofit/>
          </a:bodyPr>
          <a:lstStyle>
            <a:lvl1pPr marL="0" indent="0">
              <a:lnSpc>
                <a:spcPct val="100000"/>
              </a:lnSpc>
              <a:buFontTx/>
              <a:buNone/>
              <a:defRPr sz="2400" b="1" baseline="0">
                <a:solidFill>
                  <a:schemeClr val="accent3"/>
                </a:solidFill>
              </a:defRPr>
            </a:lvl1pPr>
            <a:lvl2pPr marL="342900" indent="0">
              <a:lnSpc>
                <a:spcPts val="2680"/>
              </a:lnSpc>
              <a:buFontTx/>
              <a:buNone/>
              <a:defRPr sz="2400" b="1" baseline="0">
                <a:solidFill>
                  <a:srgbClr val="007FC4"/>
                </a:solidFill>
              </a:defRPr>
            </a:lvl2pPr>
            <a:lvl3pPr marL="685800" indent="0">
              <a:lnSpc>
                <a:spcPts val="2680"/>
              </a:lnSpc>
              <a:buFontTx/>
              <a:buNone/>
              <a:defRPr sz="2400" b="1" baseline="0">
                <a:solidFill>
                  <a:srgbClr val="007FC4"/>
                </a:solidFill>
              </a:defRPr>
            </a:lvl3pPr>
            <a:lvl4pPr marL="1028700" indent="0">
              <a:lnSpc>
                <a:spcPts val="2680"/>
              </a:lnSpc>
              <a:buFontTx/>
              <a:buNone/>
              <a:defRPr sz="2400" b="1" baseline="0">
                <a:solidFill>
                  <a:srgbClr val="007FC4"/>
                </a:solidFill>
              </a:defRPr>
            </a:lvl4pPr>
            <a:lvl5pPr marL="1371600" indent="0">
              <a:lnSpc>
                <a:spcPts val="2680"/>
              </a:lnSpc>
              <a:buFontTx/>
              <a:buNone/>
              <a:defRPr sz="2400" b="1" baseline="0">
                <a:solidFill>
                  <a:srgbClr val="007FC4"/>
                </a:solidFill>
              </a:defRPr>
            </a:lvl5pPr>
          </a:lstStyle>
          <a:p>
            <a:pPr marL="0" indent="0">
              <a:lnSpc>
                <a:spcPts val="2680"/>
              </a:lnSpc>
              <a:spcBef>
                <a:spcPts val="0"/>
              </a:spcBef>
              <a:buFont typeface="Arial" panose="020B0604020202020204" pitchFamily="34" charset="0"/>
              <a:buNone/>
            </a:pPr>
            <a:r>
              <a:rPr lang="en-US" sz="2400" b="1" u="none" strike="noStrike">
                <a:solidFill>
                  <a:srgbClr val="007FC4"/>
                </a:solidFill>
                <a:effectLst/>
                <a:latin typeface="Arial" panose="020B0604020202020204" pitchFamily="34" charset="0"/>
                <a:cs typeface="Arial" panose="020B0604020202020204" pitchFamily="34" charset="0"/>
              </a:rPr>
              <a:t>Green Subhead</a:t>
            </a:r>
            <a:endParaRPr lang="en-US" sz="2400" b="1">
              <a:solidFill>
                <a:srgbClr val="007FC4"/>
              </a:solidFill>
              <a:latin typeface="Arial" panose="020B0604020202020204" pitchFamily="34" charset="0"/>
              <a:cs typeface="Arial" panose="020B0604020202020204" pitchFamily="34" charset="0"/>
            </a:endParaRPr>
          </a:p>
        </p:txBody>
      </p:sp>
      <p:sp>
        <p:nvSpPr>
          <p:cNvPr id="2" name="Text Placeholder 33">
            <a:extLst>
              <a:ext uri="{FF2B5EF4-FFF2-40B4-BE49-F238E27FC236}">
                <a16:creationId xmlns:a16="http://schemas.microsoft.com/office/drawing/2014/main" id="{722D3BDB-F980-4C2D-6149-16B553B347CE}"/>
              </a:ext>
            </a:extLst>
          </p:cNvPr>
          <p:cNvSpPr>
            <a:spLocks noGrp="1"/>
          </p:cNvSpPr>
          <p:nvPr>
            <p:ph type="body" sz="quarter" idx="18" hasCustomPrompt="1"/>
          </p:nvPr>
        </p:nvSpPr>
        <p:spPr>
          <a:xfrm>
            <a:off x="843755" y="457202"/>
            <a:ext cx="7676136" cy="1252538"/>
          </a:xfrm>
        </p:spPr>
        <p:txBody>
          <a:bodyPr>
            <a:noAutofit/>
          </a:bodyPr>
          <a:lstStyle>
            <a:lvl1pPr marL="0" indent="0">
              <a:lnSpc>
                <a:spcPts val="4180"/>
              </a:lnSpc>
              <a:buFontTx/>
              <a:buNone/>
              <a:defRPr lang="en-US" sz="4000" b="0" kern="1200" dirty="0">
                <a:solidFill>
                  <a:schemeClr val="tx1"/>
                </a:solidFill>
                <a:latin typeface="+mj-lt"/>
                <a:ea typeface="+mj-ea"/>
                <a:cs typeface="+mj-cs"/>
              </a:defRPr>
            </a:lvl1pPr>
            <a:lvl2pPr marL="342900" indent="0">
              <a:lnSpc>
                <a:spcPts val="4180"/>
              </a:lnSpc>
              <a:buFontTx/>
              <a:buNone/>
              <a:defRPr sz="4400" baseline="0"/>
            </a:lvl2pPr>
            <a:lvl3pPr marL="685800" indent="0">
              <a:lnSpc>
                <a:spcPts val="4180"/>
              </a:lnSpc>
              <a:buFontTx/>
              <a:buNone/>
              <a:defRPr sz="4400" baseline="0"/>
            </a:lvl3pPr>
            <a:lvl4pPr marL="1028700" indent="0">
              <a:lnSpc>
                <a:spcPts val="4180"/>
              </a:lnSpc>
              <a:buFontTx/>
              <a:buNone/>
              <a:defRPr sz="4400" baseline="0"/>
            </a:lvl4pPr>
            <a:lvl5pPr marL="1371600" indent="0">
              <a:lnSpc>
                <a:spcPts val="4180"/>
              </a:lnSpc>
              <a:buFontTx/>
              <a:buNone/>
              <a:defRPr sz="4400" baseline="0"/>
            </a:lvl5pPr>
          </a:lstStyle>
          <a:p>
            <a:pPr lvl="0"/>
            <a:r>
              <a:rPr lang="en-US"/>
              <a:t>Content Can Go Here</a:t>
            </a:r>
          </a:p>
          <a:p>
            <a:pPr lvl="0"/>
            <a:r>
              <a:rPr lang="en-US"/>
              <a:t>Longer Title</a:t>
            </a:r>
          </a:p>
        </p:txBody>
      </p:sp>
      <p:pic>
        <p:nvPicPr>
          <p:cNvPr id="4" name="Picture 3">
            <a:extLst>
              <a:ext uri="{FF2B5EF4-FFF2-40B4-BE49-F238E27FC236}">
                <a16:creationId xmlns:a16="http://schemas.microsoft.com/office/drawing/2014/main" id="{64E6CC56-7A62-5A71-2A18-83772057A3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35297760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840EFC19-DDBC-CBB6-CE88-658D2F8225AE}"/>
              </a:ext>
            </a:extLst>
          </p:cNvPr>
          <p:cNvGrpSpPr/>
          <p:nvPr userDrawn="1"/>
        </p:nvGrpSpPr>
        <p:grpSpPr>
          <a:xfrm>
            <a:off x="-2274" y="5066982"/>
            <a:ext cx="12194274" cy="1791019"/>
            <a:chOff x="-2274" y="5066982"/>
            <a:chExt cx="12194274" cy="1791019"/>
          </a:xfrm>
        </p:grpSpPr>
        <p:pic>
          <p:nvPicPr>
            <p:cNvPr id="24" name="Picture 23">
              <a:extLst>
                <a:ext uri="{FF2B5EF4-FFF2-40B4-BE49-F238E27FC236}">
                  <a16:creationId xmlns:a16="http://schemas.microsoft.com/office/drawing/2014/main" id="{54FB8A12-4ED8-F0BD-62AA-0503D33B653A}"/>
                </a:ext>
              </a:extLst>
            </p:cNvPr>
            <p:cNvPicPr>
              <a:picLocks noChangeAspect="1"/>
            </p:cNvPicPr>
            <p:nvPr userDrawn="1"/>
          </p:nvPicPr>
          <p:blipFill>
            <a:blip r:embed="rId2"/>
            <a:srcRect b="3861"/>
            <a:stretch>
              <a:fillRect/>
            </a:stretch>
          </p:blipFill>
          <p:spPr>
            <a:xfrm>
              <a:off x="-2274" y="5066983"/>
              <a:ext cx="12155449" cy="1791018"/>
            </a:xfrm>
            <a:prstGeom prst="rect">
              <a:avLst/>
            </a:prstGeom>
          </p:spPr>
        </p:pic>
        <p:pic>
          <p:nvPicPr>
            <p:cNvPr id="25" name="Picture 24">
              <a:extLst>
                <a:ext uri="{FF2B5EF4-FFF2-40B4-BE49-F238E27FC236}">
                  <a16:creationId xmlns:a16="http://schemas.microsoft.com/office/drawing/2014/main" id="{B815AE71-76B2-A7E0-D8F4-E114594AB2BD}"/>
                </a:ext>
              </a:extLst>
            </p:cNvPr>
            <p:cNvPicPr>
              <a:picLocks noChangeAspect="1"/>
            </p:cNvPicPr>
            <p:nvPr userDrawn="1"/>
          </p:nvPicPr>
          <p:blipFill>
            <a:blip r:embed="rId3"/>
            <a:srcRect r="8391" b="3861"/>
            <a:stretch>
              <a:fillRect/>
            </a:stretch>
          </p:blipFill>
          <p:spPr>
            <a:xfrm>
              <a:off x="1056618" y="5066982"/>
              <a:ext cx="11135382" cy="1791018"/>
            </a:xfrm>
            <a:prstGeom prst="rect">
              <a:avLst/>
            </a:prstGeom>
          </p:spPr>
        </p:pic>
      </p:grpSp>
      <p:pic>
        <p:nvPicPr>
          <p:cNvPr id="22" name="Picture 21">
            <a:extLst>
              <a:ext uri="{FF2B5EF4-FFF2-40B4-BE49-F238E27FC236}">
                <a16:creationId xmlns:a16="http://schemas.microsoft.com/office/drawing/2014/main" id="{D39A3515-E950-AE80-545D-EB769CAB4833}"/>
              </a:ext>
            </a:extLst>
          </p:cNvPr>
          <p:cNvPicPr>
            <a:picLocks noChangeAspect="1"/>
          </p:cNvPicPr>
          <p:nvPr userDrawn="1"/>
        </p:nvPicPr>
        <p:blipFill>
          <a:blip r:embed="rId4"/>
          <a:stretch>
            <a:fillRect/>
          </a:stretch>
        </p:blipFill>
        <p:spPr>
          <a:xfrm>
            <a:off x="-2273" y="1102463"/>
            <a:ext cx="12194273" cy="518903"/>
          </a:xfrm>
          <a:prstGeom prst="rect">
            <a:avLst/>
          </a:prstGeom>
        </p:spPr>
      </p:pic>
      <p:sp>
        <p:nvSpPr>
          <p:cNvPr id="2" name="Title 1">
            <a:extLst>
              <a:ext uri="{FF2B5EF4-FFF2-40B4-BE49-F238E27FC236}">
                <a16:creationId xmlns:a16="http://schemas.microsoft.com/office/drawing/2014/main" id="{8A32A156-DBF3-FAAC-9083-42CCD4FF1959}"/>
              </a:ext>
            </a:extLst>
          </p:cNvPr>
          <p:cNvSpPr>
            <a:spLocks noGrp="1"/>
          </p:cNvSpPr>
          <p:nvPr>
            <p:ph type="title"/>
          </p:nvPr>
        </p:nvSpPr>
        <p:spPr>
          <a:xfrm>
            <a:off x="838200" y="365125"/>
            <a:ext cx="7423150" cy="663575"/>
          </a:xfrm>
        </p:spPr>
        <p:txBody>
          <a:bodyPr>
            <a:normAutofit/>
          </a:bodyPr>
          <a:lstStyle>
            <a:lvl1pPr>
              <a:defRPr sz="3600"/>
            </a:lvl1pPr>
          </a:lstStyle>
          <a:p>
            <a:r>
              <a:rPr lang="en-US"/>
              <a:t>Click to edit Master title style</a:t>
            </a:r>
          </a:p>
        </p:txBody>
      </p:sp>
      <p:sp>
        <p:nvSpPr>
          <p:cNvPr id="3" name="Date Placeholder 2">
            <a:extLst>
              <a:ext uri="{FF2B5EF4-FFF2-40B4-BE49-F238E27FC236}">
                <a16:creationId xmlns:a16="http://schemas.microsoft.com/office/drawing/2014/main" id="{5FA2A0EC-A9BD-5FA4-3F7B-CAE513C3D93C}"/>
              </a:ext>
            </a:extLst>
          </p:cNvPr>
          <p:cNvSpPr>
            <a:spLocks noGrp="1"/>
          </p:cNvSpPr>
          <p:nvPr>
            <p:ph type="dt" sz="half" idx="10"/>
          </p:nvPr>
        </p:nvSpPr>
        <p:spPr/>
        <p:txBody>
          <a:bodyPr/>
          <a:lstStyle/>
          <a:p>
            <a:fld id="{ED9F33B5-35BF-8640-851E-43CBF7E37329}" type="slidenum">
              <a:rPr lang="en-US" smtClean="0"/>
              <a:pPr/>
              <a:t>‹#›</a:t>
            </a:fld>
            <a:r>
              <a:rPr lang="en-US" b="1"/>
              <a:t> | </a:t>
            </a:r>
            <a:fld id="{F982B236-5659-46B2-AB6C-840032C5CEE1}" type="datetime1">
              <a:rPr lang="en-US" smtClean="0"/>
              <a:pPr/>
              <a:t>9/15/2026</a:t>
            </a:fld>
            <a:endParaRPr lang="en-US"/>
          </a:p>
        </p:txBody>
      </p:sp>
      <p:pic>
        <p:nvPicPr>
          <p:cNvPr id="21" name="Picture 20">
            <a:extLst>
              <a:ext uri="{FF2B5EF4-FFF2-40B4-BE49-F238E27FC236}">
                <a16:creationId xmlns:a16="http://schemas.microsoft.com/office/drawing/2014/main" id="{27F4390C-2405-82CF-FD07-72191E65055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
        <p:nvSpPr>
          <p:cNvPr id="32" name="Text Placeholder 31">
            <a:extLst>
              <a:ext uri="{FF2B5EF4-FFF2-40B4-BE49-F238E27FC236}">
                <a16:creationId xmlns:a16="http://schemas.microsoft.com/office/drawing/2014/main" id="{756E90F4-7FDA-A5F0-D492-84BB271204A3}"/>
              </a:ext>
            </a:extLst>
          </p:cNvPr>
          <p:cNvSpPr>
            <a:spLocks noGrp="1"/>
          </p:cNvSpPr>
          <p:nvPr>
            <p:ph type="body" sz="quarter" idx="11" hasCustomPrompt="1"/>
          </p:nvPr>
        </p:nvSpPr>
        <p:spPr>
          <a:xfrm>
            <a:off x="834369" y="1817523"/>
            <a:ext cx="1731031" cy="298793"/>
          </a:xfrm>
        </p:spPr>
        <p:txBody>
          <a:bodyPr>
            <a:noAutofit/>
          </a:bodyPr>
          <a:lstStyle>
            <a:lvl1pPr>
              <a:buNone/>
              <a:defRPr lang="en-US" sz="1400" b="1" kern="1200" dirty="0" smtClean="0">
                <a:solidFill>
                  <a:schemeClr val="accent1"/>
                </a:solidFill>
                <a:latin typeface="Arial"/>
                <a:ea typeface="+mn-ea"/>
                <a:cs typeface="Arial"/>
              </a:defRPr>
            </a:lvl1pPr>
          </a:lstStyle>
          <a:p>
            <a:pPr lvl="0"/>
            <a:r>
              <a:rPr lang="en-US"/>
              <a:t>OVERVIEW</a:t>
            </a:r>
          </a:p>
        </p:txBody>
      </p:sp>
      <p:sp>
        <p:nvSpPr>
          <p:cNvPr id="37" name="Text Placeholder 31">
            <a:extLst>
              <a:ext uri="{FF2B5EF4-FFF2-40B4-BE49-F238E27FC236}">
                <a16:creationId xmlns:a16="http://schemas.microsoft.com/office/drawing/2014/main" id="{0A9BF284-C9E3-4A76-0AD2-3F160D3CAA0C}"/>
              </a:ext>
            </a:extLst>
          </p:cNvPr>
          <p:cNvSpPr>
            <a:spLocks noGrp="1"/>
          </p:cNvSpPr>
          <p:nvPr>
            <p:ph type="body" sz="quarter" idx="12" hasCustomPrompt="1"/>
          </p:nvPr>
        </p:nvSpPr>
        <p:spPr>
          <a:xfrm>
            <a:off x="834369" y="2993319"/>
            <a:ext cx="1731031" cy="298793"/>
          </a:xfrm>
        </p:spPr>
        <p:txBody>
          <a:bodyPr>
            <a:noAutofit/>
          </a:bodyPr>
          <a:lstStyle>
            <a:lvl1pPr>
              <a:buNone/>
              <a:defRPr lang="en-US" sz="1400" b="1" kern="1200" dirty="0" smtClean="0">
                <a:solidFill>
                  <a:schemeClr val="accent1"/>
                </a:solidFill>
                <a:latin typeface="Arial"/>
                <a:ea typeface="+mn-ea"/>
                <a:cs typeface="Arial"/>
              </a:defRPr>
            </a:lvl1pPr>
          </a:lstStyle>
          <a:p>
            <a:pPr lvl="0"/>
            <a:r>
              <a:rPr lang="en-US"/>
              <a:t>CONCLUSION</a:t>
            </a:r>
          </a:p>
        </p:txBody>
      </p:sp>
      <p:sp>
        <p:nvSpPr>
          <p:cNvPr id="39" name="Text Placeholder 38">
            <a:extLst>
              <a:ext uri="{FF2B5EF4-FFF2-40B4-BE49-F238E27FC236}">
                <a16:creationId xmlns:a16="http://schemas.microsoft.com/office/drawing/2014/main" id="{52834490-3BD8-2FEC-94CB-3E5E2FB1D74E}"/>
              </a:ext>
            </a:extLst>
          </p:cNvPr>
          <p:cNvSpPr>
            <a:spLocks noGrp="1"/>
          </p:cNvSpPr>
          <p:nvPr>
            <p:ph type="body" sz="quarter" idx="13"/>
          </p:nvPr>
        </p:nvSpPr>
        <p:spPr>
          <a:xfrm>
            <a:off x="834368" y="3285336"/>
            <a:ext cx="3413782" cy="1573202"/>
          </a:xfrm>
        </p:spPr>
        <p:txBody>
          <a:bodyPr>
            <a:noAutofit/>
          </a:bodyPr>
          <a:lstStyle>
            <a:lvl1pPr marL="0" indent="0">
              <a:buNone/>
              <a:defRPr sz="1600"/>
            </a:lvl1pPr>
            <a:lvl2pPr>
              <a:buNone/>
              <a:defRPr/>
            </a:lvl2pPr>
            <a:lvl3pPr>
              <a:buNone/>
              <a:defRPr/>
            </a:lvl3pPr>
            <a:lvl4pPr>
              <a:buNone/>
              <a:defRPr/>
            </a:lvl4pPr>
            <a:lvl5pPr>
              <a:buNone/>
              <a:defRPr/>
            </a:lvl5pPr>
          </a:lstStyle>
          <a:p>
            <a:pPr lvl="0"/>
            <a:r>
              <a:rPr lang="en-US"/>
              <a:t>Click to edit</a:t>
            </a:r>
          </a:p>
        </p:txBody>
      </p:sp>
      <p:sp>
        <p:nvSpPr>
          <p:cNvPr id="6" name="Text Placeholder 38">
            <a:extLst>
              <a:ext uri="{FF2B5EF4-FFF2-40B4-BE49-F238E27FC236}">
                <a16:creationId xmlns:a16="http://schemas.microsoft.com/office/drawing/2014/main" id="{F43E38A3-18A8-39F4-49C8-6BEAFB6FB104}"/>
              </a:ext>
            </a:extLst>
          </p:cNvPr>
          <p:cNvSpPr>
            <a:spLocks noGrp="1"/>
          </p:cNvSpPr>
          <p:nvPr>
            <p:ph type="body" sz="quarter" idx="15" hasCustomPrompt="1"/>
          </p:nvPr>
        </p:nvSpPr>
        <p:spPr>
          <a:xfrm>
            <a:off x="834368" y="1181742"/>
            <a:ext cx="6270625" cy="389637"/>
          </a:xfrm>
        </p:spPr>
        <p:txBody>
          <a:bodyPr anchor="ctr"/>
          <a:lstStyle>
            <a:lvl1pPr>
              <a:buNone/>
              <a:defRPr sz="1600"/>
            </a:lvl1pPr>
            <a:lvl2pPr>
              <a:buNone/>
              <a:defRPr/>
            </a:lvl2pPr>
            <a:lvl3pPr>
              <a:buNone/>
              <a:defRPr/>
            </a:lvl3pPr>
            <a:lvl4pPr>
              <a:buNone/>
              <a:defRPr/>
            </a:lvl4pPr>
            <a:lvl5pPr>
              <a:buNone/>
              <a:defRPr/>
            </a:lvl5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Research Affiliate | City, State | Year</a:t>
            </a:r>
          </a:p>
        </p:txBody>
      </p:sp>
    </p:spTree>
    <p:extLst>
      <p:ext uri="{BB962C8B-B14F-4D97-AF65-F5344CB8AC3E}">
        <p14:creationId xmlns:p14="http://schemas.microsoft.com/office/powerpoint/2010/main" val="15792202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Green 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7F2335-70DE-3649-8BEB-EEF0B04988F9}"/>
              </a:ext>
            </a:extLst>
          </p:cNvPr>
          <p:cNvSpPr>
            <a:spLocks noGrp="1"/>
          </p:cNvSpPr>
          <p:nvPr>
            <p:ph type="ctrTitle"/>
          </p:nvPr>
        </p:nvSpPr>
        <p:spPr>
          <a:xfrm>
            <a:off x="4038598" y="1140275"/>
            <a:ext cx="6629401" cy="2369687"/>
          </a:xfrm>
        </p:spPr>
        <p:txBody>
          <a:bodyPr anchor="b"/>
          <a:lstStyle>
            <a:lvl1pPr algn="l">
              <a:defRPr sz="4200" b="1" i="0">
                <a:solidFill>
                  <a:schemeClr val="accent3"/>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77034E4C-D6B7-4D49-8644-D7E0DDCC25AE}"/>
              </a:ext>
            </a:extLst>
          </p:cNvPr>
          <p:cNvSpPr>
            <a:spLocks noGrp="1"/>
          </p:cNvSpPr>
          <p:nvPr>
            <p:ph type="subTitle" idx="1"/>
          </p:nvPr>
        </p:nvSpPr>
        <p:spPr>
          <a:xfrm>
            <a:off x="4038600" y="3676942"/>
            <a:ext cx="6629400" cy="1580857"/>
          </a:xfrm>
        </p:spPr>
        <p:txBody>
          <a:bodyPr/>
          <a:lstStyle>
            <a:lvl1pPr marL="0" indent="0" algn="l">
              <a:buNone/>
              <a:defRPr sz="2000" b="0" i="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AA8B35B-216D-F646-AF73-951D243835F8}"/>
              </a:ext>
            </a:extLst>
          </p:cNvPr>
          <p:cNvSpPr>
            <a:spLocks noGrp="1"/>
          </p:cNvSpPr>
          <p:nvPr>
            <p:ph type="dt" sz="half" idx="10"/>
          </p:nvPr>
        </p:nvSpPr>
        <p:spPr/>
        <p:txBody>
          <a:bodyPr/>
          <a:lstStyle/>
          <a:p>
            <a:fld id="{7EED3E04-CCDF-764F-B3A4-43A275B6F9F9}" type="datetimeFigureOut">
              <a:rPr lang="en-US" smtClean="0"/>
              <a:t>9/15/2026</a:t>
            </a:fld>
            <a:endParaRPr lang="en-US"/>
          </a:p>
        </p:txBody>
      </p:sp>
      <p:sp>
        <p:nvSpPr>
          <p:cNvPr id="20" name="Freeform 19">
            <a:extLst>
              <a:ext uri="{FF2B5EF4-FFF2-40B4-BE49-F238E27FC236}">
                <a16:creationId xmlns:a16="http://schemas.microsoft.com/office/drawing/2014/main" id="{82D20338-F160-5B41-B5EF-851A3B8955C8}"/>
              </a:ext>
            </a:extLst>
          </p:cNvPr>
          <p:cNvSpPr/>
          <p:nvPr/>
        </p:nvSpPr>
        <p:spPr>
          <a:xfrm>
            <a:off x="-19901" y="1"/>
            <a:ext cx="1794127" cy="6870692"/>
          </a:xfrm>
          <a:custGeom>
            <a:avLst/>
            <a:gdLst>
              <a:gd name="connsiteX0" fmla="*/ 0 w 1845147"/>
              <a:gd name="connsiteY0" fmla="*/ 0 h 6857537"/>
              <a:gd name="connsiteX1" fmla="*/ 19899 w 1845147"/>
              <a:gd name="connsiteY1" fmla="*/ 0 h 6857537"/>
              <a:gd name="connsiteX2" fmla="*/ 946644 w 1845147"/>
              <a:gd name="connsiteY2" fmla="*/ 0 h 6857537"/>
              <a:gd name="connsiteX3" fmla="*/ 1043991 w 1845147"/>
              <a:gd name="connsiteY3" fmla="*/ 0 h 6857537"/>
              <a:gd name="connsiteX4" fmla="*/ 1845147 w 1845147"/>
              <a:gd name="connsiteY4" fmla="*/ 6857537 h 6857537"/>
              <a:gd name="connsiteX5" fmla="*/ 946644 w 1845147"/>
              <a:gd name="connsiteY5" fmla="*/ 6857537 h 6857537"/>
              <a:gd name="connsiteX6" fmla="*/ 821055 w 1845147"/>
              <a:gd name="connsiteY6" fmla="*/ 6857537 h 6857537"/>
              <a:gd name="connsiteX7" fmla="*/ 0 w 1845147"/>
              <a:gd name="connsiteY7" fmla="*/ 6857537 h 6857537"/>
              <a:gd name="connsiteX0" fmla="*/ 0 w 1812196"/>
              <a:gd name="connsiteY0" fmla="*/ 0 h 6857537"/>
              <a:gd name="connsiteX1" fmla="*/ 19899 w 1812196"/>
              <a:gd name="connsiteY1" fmla="*/ 0 h 6857537"/>
              <a:gd name="connsiteX2" fmla="*/ 946644 w 1812196"/>
              <a:gd name="connsiteY2" fmla="*/ 0 h 6857537"/>
              <a:gd name="connsiteX3" fmla="*/ 1043991 w 1812196"/>
              <a:gd name="connsiteY3" fmla="*/ 0 h 6857537"/>
              <a:gd name="connsiteX4" fmla="*/ 1812196 w 1812196"/>
              <a:gd name="connsiteY4" fmla="*/ 6849299 h 6857537"/>
              <a:gd name="connsiteX5" fmla="*/ 946644 w 1812196"/>
              <a:gd name="connsiteY5" fmla="*/ 6857537 h 6857537"/>
              <a:gd name="connsiteX6" fmla="*/ 821055 w 1812196"/>
              <a:gd name="connsiteY6" fmla="*/ 6857537 h 6857537"/>
              <a:gd name="connsiteX7" fmla="*/ 0 w 1812196"/>
              <a:gd name="connsiteY7" fmla="*/ 6857537 h 6857537"/>
              <a:gd name="connsiteX8" fmla="*/ 0 w 1812196"/>
              <a:gd name="connsiteY8" fmla="*/ 0 h 6857537"/>
              <a:gd name="connsiteX0" fmla="*/ 0 w 1803959"/>
              <a:gd name="connsiteY0" fmla="*/ 0 h 6865775"/>
              <a:gd name="connsiteX1" fmla="*/ 19899 w 1803959"/>
              <a:gd name="connsiteY1" fmla="*/ 0 h 6865775"/>
              <a:gd name="connsiteX2" fmla="*/ 946644 w 1803959"/>
              <a:gd name="connsiteY2" fmla="*/ 0 h 6865775"/>
              <a:gd name="connsiteX3" fmla="*/ 1043991 w 1803959"/>
              <a:gd name="connsiteY3" fmla="*/ 0 h 6865775"/>
              <a:gd name="connsiteX4" fmla="*/ 1803959 w 1803959"/>
              <a:gd name="connsiteY4" fmla="*/ 6865775 h 6865775"/>
              <a:gd name="connsiteX5" fmla="*/ 946644 w 1803959"/>
              <a:gd name="connsiteY5" fmla="*/ 6857537 h 6865775"/>
              <a:gd name="connsiteX6" fmla="*/ 821055 w 1803959"/>
              <a:gd name="connsiteY6" fmla="*/ 6857537 h 6865775"/>
              <a:gd name="connsiteX7" fmla="*/ 0 w 1803959"/>
              <a:gd name="connsiteY7" fmla="*/ 6857537 h 6865775"/>
              <a:gd name="connsiteX8" fmla="*/ 0 w 1803959"/>
              <a:gd name="connsiteY8" fmla="*/ 0 h 6865775"/>
              <a:gd name="connsiteX0" fmla="*/ 0 w 1803959"/>
              <a:gd name="connsiteY0" fmla="*/ 0 h 6865775"/>
              <a:gd name="connsiteX1" fmla="*/ 19899 w 1803959"/>
              <a:gd name="connsiteY1" fmla="*/ 0 h 6865775"/>
              <a:gd name="connsiteX2" fmla="*/ 1043991 w 1803959"/>
              <a:gd name="connsiteY2" fmla="*/ 0 h 6865775"/>
              <a:gd name="connsiteX3" fmla="*/ 1803959 w 1803959"/>
              <a:gd name="connsiteY3" fmla="*/ 6865775 h 6865775"/>
              <a:gd name="connsiteX4" fmla="*/ 946644 w 1803959"/>
              <a:gd name="connsiteY4" fmla="*/ 6857537 h 6865775"/>
              <a:gd name="connsiteX5" fmla="*/ 821055 w 1803959"/>
              <a:gd name="connsiteY5" fmla="*/ 6857537 h 6865775"/>
              <a:gd name="connsiteX6" fmla="*/ 0 w 1803959"/>
              <a:gd name="connsiteY6" fmla="*/ 6857537 h 6865775"/>
              <a:gd name="connsiteX7" fmla="*/ 0 w 1803959"/>
              <a:gd name="connsiteY7" fmla="*/ 0 h 6865775"/>
              <a:gd name="connsiteX0" fmla="*/ 0 w 1803959"/>
              <a:gd name="connsiteY0" fmla="*/ 0 h 6865775"/>
              <a:gd name="connsiteX1" fmla="*/ 1043991 w 1803959"/>
              <a:gd name="connsiteY1" fmla="*/ 0 h 6865775"/>
              <a:gd name="connsiteX2" fmla="*/ 1803959 w 1803959"/>
              <a:gd name="connsiteY2" fmla="*/ 6865775 h 6865775"/>
              <a:gd name="connsiteX3" fmla="*/ 946644 w 1803959"/>
              <a:gd name="connsiteY3" fmla="*/ 6857537 h 6865775"/>
              <a:gd name="connsiteX4" fmla="*/ 821055 w 1803959"/>
              <a:gd name="connsiteY4" fmla="*/ 6857537 h 6865775"/>
              <a:gd name="connsiteX5" fmla="*/ 0 w 1803959"/>
              <a:gd name="connsiteY5" fmla="*/ 6857537 h 6865775"/>
              <a:gd name="connsiteX6" fmla="*/ 0 w 1803959"/>
              <a:gd name="connsiteY6" fmla="*/ 0 h 6865775"/>
              <a:gd name="connsiteX0" fmla="*/ 0 w 1803959"/>
              <a:gd name="connsiteY0" fmla="*/ 0 h 6865775"/>
              <a:gd name="connsiteX1" fmla="*/ 1043991 w 1803959"/>
              <a:gd name="connsiteY1" fmla="*/ 0 h 6865775"/>
              <a:gd name="connsiteX2" fmla="*/ 1803959 w 1803959"/>
              <a:gd name="connsiteY2" fmla="*/ 6865775 h 6865775"/>
              <a:gd name="connsiteX3" fmla="*/ 821055 w 1803959"/>
              <a:gd name="connsiteY3" fmla="*/ 6857537 h 6865775"/>
              <a:gd name="connsiteX4" fmla="*/ 0 w 1803959"/>
              <a:gd name="connsiteY4" fmla="*/ 6857537 h 6865775"/>
              <a:gd name="connsiteX5" fmla="*/ 0 w 1803959"/>
              <a:gd name="connsiteY5" fmla="*/ 0 h 6865775"/>
              <a:gd name="connsiteX0" fmla="*/ 0 w 1803959"/>
              <a:gd name="connsiteY0" fmla="*/ 0 h 6865775"/>
              <a:gd name="connsiteX1" fmla="*/ 1043991 w 1803959"/>
              <a:gd name="connsiteY1" fmla="*/ 0 h 6865775"/>
              <a:gd name="connsiteX2" fmla="*/ 1803959 w 1803959"/>
              <a:gd name="connsiteY2" fmla="*/ 6865775 h 6865775"/>
              <a:gd name="connsiteX3" fmla="*/ 0 w 1803959"/>
              <a:gd name="connsiteY3" fmla="*/ 6857537 h 6865775"/>
              <a:gd name="connsiteX4" fmla="*/ 0 w 1803959"/>
              <a:gd name="connsiteY4" fmla="*/ 0 h 6865775"/>
              <a:gd name="connsiteX0" fmla="*/ 0 w 1794127"/>
              <a:gd name="connsiteY0" fmla="*/ 0 h 6870692"/>
              <a:gd name="connsiteX1" fmla="*/ 1043991 w 1794127"/>
              <a:gd name="connsiteY1" fmla="*/ 0 h 6870692"/>
              <a:gd name="connsiteX2" fmla="*/ 1794127 w 1794127"/>
              <a:gd name="connsiteY2" fmla="*/ 6870692 h 6870692"/>
              <a:gd name="connsiteX3" fmla="*/ 0 w 1794127"/>
              <a:gd name="connsiteY3" fmla="*/ 6857537 h 6870692"/>
              <a:gd name="connsiteX4" fmla="*/ 0 w 1794127"/>
              <a:gd name="connsiteY4" fmla="*/ 0 h 6870692"/>
              <a:gd name="connsiteX0" fmla="*/ 0 w 1803959"/>
              <a:gd name="connsiteY0" fmla="*/ 0 h 6870692"/>
              <a:gd name="connsiteX1" fmla="*/ 1043991 w 1803959"/>
              <a:gd name="connsiteY1" fmla="*/ 0 h 6870692"/>
              <a:gd name="connsiteX2" fmla="*/ 1803959 w 1803959"/>
              <a:gd name="connsiteY2" fmla="*/ 6870692 h 6870692"/>
              <a:gd name="connsiteX3" fmla="*/ 0 w 1803959"/>
              <a:gd name="connsiteY3" fmla="*/ 6857537 h 6870692"/>
              <a:gd name="connsiteX4" fmla="*/ 0 w 1803959"/>
              <a:gd name="connsiteY4" fmla="*/ 0 h 6870692"/>
              <a:gd name="connsiteX0" fmla="*/ 0 w 1794127"/>
              <a:gd name="connsiteY0" fmla="*/ 0 h 6870692"/>
              <a:gd name="connsiteX1" fmla="*/ 1043991 w 1794127"/>
              <a:gd name="connsiteY1" fmla="*/ 0 h 6870692"/>
              <a:gd name="connsiteX2" fmla="*/ 1794127 w 1794127"/>
              <a:gd name="connsiteY2" fmla="*/ 6870692 h 6870692"/>
              <a:gd name="connsiteX3" fmla="*/ 0 w 1794127"/>
              <a:gd name="connsiteY3" fmla="*/ 6857537 h 6870692"/>
              <a:gd name="connsiteX4" fmla="*/ 0 w 1794127"/>
              <a:gd name="connsiteY4" fmla="*/ 0 h 687069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4127" h="6870692">
                <a:moveTo>
                  <a:pt x="0" y="0"/>
                </a:moveTo>
                <a:lnTo>
                  <a:pt x="1043991" y="0"/>
                </a:lnTo>
                <a:lnTo>
                  <a:pt x="1794127" y="6870692"/>
                </a:lnTo>
                <a:lnTo>
                  <a:pt x="0" y="6857537"/>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Parallelogram 12">
            <a:extLst>
              <a:ext uri="{FF2B5EF4-FFF2-40B4-BE49-F238E27FC236}">
                <a16:creationId xmlns:a16="http://schemas.microsoft.com/office/drawing/2014/main" id="{63266CC1-8615-3344-97E6-75F3801BD417}"/>
              </a:ext>
            </a:extLst>
          </p:cNvPr>
          <p:cNvSpPr/>
          <p:nvPr/>
        </p:nvSpPr>
        <p:spPr>
          <a:xfrm flipH="1">
            <a:off x="1429539" y="2460349"/>
            <a:ext cx="2355824" cy="4405139"/>
          </a:xfrm>
          <a:prstGeom prst="parallelogram">
            <a:avLst>
              <a:gd name="adj" fmla="val 20468"/>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0A24A070-9A86-F24E-A71B-0C5C961CDF81}"/>
              </a:ext>
            </a:extLst>
          </p:cNvPr>
          <p:cNvSpPr/>
          <p:nvPr/>
        </p:nvSpPr>
        <p:spPr>
          <a:xfrm>
            <a:off x="1153292" y="-1"/>
            <a:ext cx="2129673" cy="2339095"/>
          </a:xfrm>
          <a:custGeom>
            <a:avLst/>
            <a:gdLst>
              <a:gd name="connsiteX0" fmla="*/ 0 w 2129673"/>
              <a:gd name="connsiteY0" fmla="*/ 0 h 2339095"/>
              <a:gd name="connsiteX1" fmla="*/ 1873634 w 2129673"/>
              <a:gd name="connsiteY1" fmla="*/ 0 h 2339095"/>
              <a:gd name="connsiteX2" fmla="*/ 2129673 w 2129673"/>
              <a:gd name="connsiteY2" fmla="*/ 2339095 h 2339095"/>
              <a:gd name="connsiteX3" fmla="*/ 256039 w 2129673"/>
              <a:gd name="connsiteY3" fmla="*/ 2339095 h 2339095"/>
              <a:gd name="connsiteX4" fmla="*/ 0 w 2129673"/>
              <a:gd name="connsiteY4" fmla="*/ 0 h 2339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673" h="2339095">
                <a:moveTo>
                  <a:pt x="0" y="0"/>
                </a:moveTo>
                <a:lnTo>
                  <a:pt x="1873634" y="0"/>
                </a:lnTo>
                <a:lnTo>
                  <a:pt x="2129673" y="2339095"/>
                </a:lnTo>
                <a:lnTo>
                  <a:pt x="256039" y="2339095"/>
                </a:lnTo>
                <a:lnTo>
                  <a:pt x="0" y="0"/>
                </a:lnTo>
                <a:close/>
              </a:path>
            </a:pathLst>
          </a:custGeom>
          <a:solidFill>
            <a:srgbClr val="EAE9E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Text Placeholder 8">
            <a:extLst>
              <a:ext uri="{FF2B5EF4-FFF2-40B4-BE49-F238E27FC236}">
                <a16:creationId xmlns:a16="http://schemas.microsoft.com/office/drawing/2014/main" id="{3EAED80B-9126-85E5-63C8-11146845F656}"/>
              </a:ext>
            </a:extLst>
          </p:cNvPr>
          <p:cNvSpPr>
            <a:spLocks noGrp="1"/>
          </p:cNvSpPr>
          <p:nvPr>
            <p:ph type="body" sz="quarter" idx="11" hasCustomPrompt="1"/>
          </p:nvPr>
        </p:nvSpPr>
        <p:spPr>
          <a:xfrm>
            <a:off x="4038600" y="5596969"/>
            <a:ext cx="6629399" cy="351249"/>
          </a:xfrm>
        </p:spPr>
        <p:txBody>
          <a:bodyPr>
            <a:normAutofit/>
          </a:bodyPr>
          <a:lstStyle>
            <a:lvl1pPr marL="0" indent="0">
              <a:buFontTx/>
              <a:buNone/>
              <a:defRPr sz="1800" b="1"/>
            </a:lvl1pPr>
          </a:lstStyle>
          <a:p>
            <a:pPr lvl="0"/>
            <a:r>
              <a:rPr lang="en-US"/>
              <a:t>Name</a:t>
            </a:r>
          </a:p>
        </p:txBody>
      </p:sp>
      <p:sp>
        <p:nvSpPr>
          <p:cNvPr id="8" name="Text Placeholder 8">
            <a:extLst>
              <a:ext uri="{FF2B5EF4-FFF2-40B4-BE49-F238E27FC236}">
                <a16:creationId xmlns:a16="http://schemas.microsoft.com/office/drawing/2014/main" id="{44D0EBA0-4E81-296C-9936-B48FB057D397}"/>
              </a:ext>
            </a:extLst>
          </p:cNvPr>
          <p:cNvSpPr>
            <a:spLocks noGrp="1"/>
          </p:cNvSpPr>
          <p:nvPr>
            <p:ph type="body" sz="quarter" idx="12" hasCustomPrompt="1"/>
          </p:nvPr>
        </p:nvSpPr>
        <p:spPr>
          <a:xfrm>
            <a:off x="4038598" y="6000872"/>
            <a:ext cx="6629402" cy="351249"/>
          </a:xfrm>
        </p:spPr>
        <p:txBody>
          <a:bodyPr>
            <a:normAutofit/>
          </a:bodyPr>
          <a:lstStyle>
            <a:lvl1pPr marL="0" indent="0">
              <a:buFontTx/>
              <a:buNone/>
              <a:defRPr sz="1200" b="0"/>
            </a:lvl1pPr>
          </a:lstStyle>
          <a:p>
            <a:pPr lvl="0"/>
            <a:r>
              <a:rPr lang="en-US"/>
              <a:t>Date</a:t>
            </a:r>
          </a:p>
        </p:txBody>
      </p:sp>
      <p:pic>
        <p:nvPicPr>
          <p:cNvPr id="6" name="Picture 5">
            <a:extLst>
              <a:ext uri="{FF2B5EF4-FFF2-40B4-BE49-F238E27FC236}">
                <a16:creationId xmlns:a16="http://schemas.microsoft.com/office/drawing/2014/main" id="{D0DD72CE-44D4-A730-65A6-0BEA95F54E0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36611825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Green Divider">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E8EE2083-D755-DB5F-223F-13316F87E712}"/>
              </a:ext>
            </a:extLst>
          </p:cNvPr>
          <p:cNvSpPr/>
          <p:nvPr userDrawn="1"/>
        </p:nvSpPr>
        <p:spPr>
          <a:xfrm>
            <a:off x="2012969" y="0"/>
            <a:ext cx="10186893" cy="6870222"/>
          </a:xfrm>
          <a:custGeom>
            <a:avLst/>
            <a:gdLst>
              <a:gd name="connsiteX0" fmla="*/ 0 w 10203612"/>
              <a:gd name="connsiteY0" fmla="*/ 0 h 6858000"/>
              <a:gd name="connsiteX1" fmla="*/ 898503 w 10203612"/>
              <a:gd name="connsiteY1" fmla="*/ 0 h 6858000"/>
              <a:gd name="connsiteX2" fmla="*/ 1024092 w 10203612"/>
              <a:gd name="connsiteY2" fmla="*/ 0 h 6858000"/>
              <a:gd name="connsiteX3" fmla="*/ 1845147 w 10203612"/>
              <a:gd name="connsiteY3" fmla="*/ 0 h 6858000"/>
              <a:gd name="connsiteX4" fmla="*/ 1845147 w 10203612"/>
              <a:gd name="connsiteY4" fmla="*/ 385 h 6858000"/>
              <a:gd name="connsiteX5" fmla="*/ 10203612 w 10203612"/>
              <a:gd name="connsiteY5" fmla="*/ 385 h 6858000"/>
              <a:gd name="connsiteX6" fmla="*/ 10203612 w 10203612"/>
              <a:gd name="connsiteY6" fmla="*/ 6858000 h 6858000"/>
              <a:gd name="connsiteX7" fmla="*/ 1508358 w 10203612"/>
              <a:gd name="connsiteY7" fmla="*/ 6858000 h 6858000"/>
              <a:gd name="connsiteX8" fmla="*/ 1508358 w 10203612"/>
              <a:gd name="connsiteY8" fmla="*/ 6857537 h 6858000"/>
              <a:gd name="connsiteX9" fmla="*/ 898503 w 10203612"/>
              <a:gd name="connsiteY9" fmla="*/ 6857537 h 6858000"/>
              <a:gd name="connsiteX10" fmla="*/ 801156 w 10203612"/>
              <a:gd name="connsiteY10" fmla="*/ 6857537 h 6858000"/>
              <a:gd name="connsiteX0" fmla="*/ 0 w 10203612"/>
              <a:gd name="connsiteY0" fmla="*/ 0 h 6858000"/>
              <a:gd name="connsiteX1" fmla="*/ 898503 w 10203612"/>
              <a:gd name="connsiteY1" fmla="*/ 0 h 6858000"/>
              <a:gd name="connsiteX2" fmla="*/ 1024092 w 10203612"/>
              <a:gd name="connsiteY2" fmla="*/ 0 h 6858000"/>
              <a:gd name="connsiteX3" fmla="*/ 1845147 w 10203612"/>
              <a:gd name="connsiteY3" fmla="*/ 0 h 6858000"/>
              <a:gd name="connsiteX4" fmla="*/ 1845147 w 10203612"/>
              <a:gd name="connsiteY4" fmla="*/ 385 h 6858000"/>
              <a:gd name="connsiteX5" fmla="*/ 10203612 w 10203612"/>
              <a:gd name="connsiteY5" fmla="*/ 385 h 6858000"/>
              <a:gd name="connsiteX6" fmla="*/ 10203612 w 10203612"/>
              <a:gd name="connsiteY6" fmla="*/ 6858000 h 6858000"/>
              <a:gd name="connsiteX7" fmla="*/ 1508358 w 10203612"/>
              <a:gd name="connsiteY7" fmla="*/ 6858000 h 6858000"/>
              <a:gd name="connsiteX8" fmla="*/ 1508358 w 10203612"/>
              <a:gd name="connsiteY8" fmla="*/ 6857537 h 6858000"/>
              <a:gd name="connsiteX9" fmla="*/ 898503 w 10203612"/>
              <a:gd name="connsiteY9" fmla="*/ 6857537 h 6858000"/>
              <a:gd name="connsiteX10" fmla="*/ 768205 w 10203612"/>
              <a:gd name="connsiteY10" fmla="*/ 6857537 h 6858000"/>
              <a:gd name="connsiteX11" fmla="*/ 0 w 10203612"/>
              <a:gd name="connsiteY11" fmla="*/ 0 h 6858000"/>
              <a:gd name="connsiteX0" fmla="*/ 0 w 10203612"/>
              <a:gd name="connsiteY0" fmla="*/ 0 h 6865775"/>
              <a:gd name="connsiteX1" fmla="*/ 898503 w 10203612"/>
              <a:gd name="connsiteY1" fmla="*/ 0 h 6865775"/>
              <a:gd name="connsiteX2" fmla="*/ 1024092 w 10203612"/>
              <a:gd name="connsiteY2" fmla="*/ 0 h 6865775"/>
              <a:gd name="connsiteX3" fmla="*/ 1845147 w 10203612"/>
              <a:gd name="connsiteY3" fmla="*/ 0 h 6865775"/>
              <a:gd name="connsiteX4" fmla="*/ 1845147 w 10203612"/>
              <a:gd name="connsiteY4" fmla="*/ 385 h 6865775"/>
              <a:gd name="connsiteX5" fmla="*/ 10203612 w 10203612"/>
              <a:gd name="connsiteY5" fmla="*/ 385 h 6865775"/>
              <a:gd name="connsiteX6" fmla="*/ 10203612 w 10203612"/>
              <a:gd name="connsiteY6" fmla="*/ 6858000 h 6865775"/>
              <a:gd name="connsiteX7" fmla="*/ 1508358 w 10203612"/>
              <a:gd name="connsiteY7" fmla="*/ 6858000 h 6865775"/>
              <a:gd name="connsiteX8" fmla="*/ 1508358 w 10203612"/>
              <a:gd name="connsiteY8" fmla="*/ 6857537 h 6865775"/>
              <a:gd name="connsiteX9" fmla="*/ 898503 w 10203612"/>
              <a:gd name="connsiteY9" fmla="*/ 6857537 h 6865775"/>
              <a:gd name="connsiteX10" fmla="*/ 784681 w 10203612"/>
              <a:gd name="connsiteY10" fmla="*/ 6865775 h 6865775"/>
              <a:gd name="connsiteX11" fmla="*/ 0 w 10203612"/>
              <a:gd name="connsiteY11" fmla="*/ 0 h 6865775"/>
              <a:gd name="connsiteX0" fmla="*/ 0 w 10203612"/>
              <a:gd name="connsiteY0" fmla="*/ 0 h 6865775"/>
              <a:gd name="connsiteX1" fmla="*/ 898503 w 10203612"/>
              <a:gd name="connsiteY1" fmla="*/ 0 h 6865775"/>
              <a:gd name="connsiteX2" fmla="*/ 1024092 w 10203612"/>
              <a:gd name="connsiteY2" fmla="*/ 0 h 6865775"/>
              <a:gd name="connsiteX3" fmla="*/ 1845147 w 10203612"/>
              <a:gd name="connsiteY3" fmla="*/ 0 h 6865775"/>
              <a:gd name="connsiteX4" fmla="*/ 1845147 w 10203612"/>
              <a:gd name="connsiteY4" fmla="*/ 385 h 6865775"/>
              <a:gd name="connsiteX5" fmla="*/ 10203612 w 10203612"/>
              <a:gd name="connsiteY5" fmla="*/ 385 h 6865775"/>
              <a:gd name="connsiteX6" fmla="*/ 10203612 w 10203612"/>
              <a:gd name="connsiteY6" fmla="*/ 6858000 h 6865775"/>
              <a:gd name="connsiteX7" fmla="*/ 1508358 w 10203612"/>
              <a:gd name="connsiteY7" fmla="*/ 6858000 h 6865775"/>
              <a:gd name="connsiteX8" fmla="*/ 1508358 w 10203612"/>
              <a:gd name="connsiteY8" fmla="*/ 6857537 h 6865775"/>
              <a:gd name="connsiteX9" fmla="*/ 784681 w 10203612"/>
              <a:gd name="connsiteY9" fmla="*/ 6865775 h 6865775"/>
              <a:gd name="connsiteX10" fmla="*/ 0 w 10203612"/>
              <a:gd name="connsiteY10" fmla="*/ 0 h 6865775"/>
              <a:gd name="connsiteX0" fmla="*/ 0 w 10203612"/>
              <a:gd name="connsiteY0" fmla="*/ 0 h 6865775"/>
              <a:gd name="connsiteX1" fmla="*/ 898503 w 10203612"/>
              <a:gd name="connsiteY1" fmla="*/ 0 h 6865775"/>
              <a:gd name="connsiteX2" fmla="*/ 1024092 w 10203612"/>
              <a:gd name="connsiteY2" fmla="*/ 0 h 6865775"/>
              <a:gd name="connsiteX3" fmla="*/ 1845147 w 10203612"/>
              <a:gd name="connsiteY3" fmla="*/ 0 h 6865775"/>
              <a:gd name="connsiteX4" fmla="*/ 1845147 w 10203612"/>
              <a:gd name="connsiteY4" fmla="*/ 385 h 6865775"/>
              <a:gd name="connsiteX5" fmla="*/ 10203612 w 10203612"/>
              <a:gd name="connsiteY5" fmla="*/ 385 h 6865775"/>
              <a:gd name="connsiteX6" fmla="*/ 10203612 w 10203612"/>
              <a:gd name="connsiteY6" fmla="*/ 6858000 h 6865775"/>
              <a:gd name="connsiteX7" fmla="*/ 1508358 w 10203612"/>
              <a:gd name="connsiteY7" fmla="*/ 6858000 h 6865775"/>
              <a:gd name="connsiteX8" fmla="*/ 784681 w 10203612"/>
              <a:gd name="connsiteY8" fmla="*/ 6865775 h 6865775"/>
              <a:gd name="connsiteX9" fmla="*/ 0 w 10203612"/>
              <a:gd name="connsiteY9" fmla="*/ 0 h 6865775"/>
              <a:gd name="connsiteX0" fmla="*/ 0 w 10203612"/>
              <a:gd name="connsiteY0" fmla="*/ 0 h 6865775"/>
              <a:gd name="connsiteX1" fmla="*/ 898503 w 10203612"/>
              <a:gd name="connsiteY1" fmla="*/ 0 h 6865775"/>
              <a:gd name="connsiteX2" fmla="*/ 1024092 w 10203612"/>
              <a:gd name="connsiteY2" fmla="*/ 0 h 6865775"/>
              <a:gd name="connsiteX3" fmla="*/ 1845147 w 10203612"/>
              <a:gd name="connsiteY3" fmla="*/ 0 h 6865775"/>
              <a:gd name="connsiteX4" fmla="*/ 1845147 w 10203612"/>
              <a:gd name="connsiteY4" fmla="*/ 385 h 6865775"/>
              <a:gd name="connsiteX5" fmla="*/ 10203612 w 10203612"/>
              <a:gd name="connsiteY5" fmla="*/ 385 h 6865775"/>
              <a:gd name="connsiteX6" fmla="*/ 10203612 w 10203612"/>
              <a:gd name="connsiteY6" fmla="*/ 6858000 h 6865775"/>
              <a:gd name="connsiteX7" fmla="*/ 784681 w 10203612"/>
              <a:gd name="connsiteY7" fmla="*/ 6865775 h 6865775"/>
              <a:gd name="connsiteX8" fmla="*/ 0 w 10203612"/>
              <a:gd name="connsiteY8" fmla="*/ 0 h 6865775"/>
              <a:gd name="connsiteX0" fmla="*/ 0 w 10203612"/>
              <a:gd name="connsiteY0" fmla="*/ 0 h 6858000"/>
              <a:gd name="connsiteX1" fmla="*/ 898503 w 10203612"/>
              <a:gd name="connsiteY1" fmla="*/ 0 h 6858000"/>
              <a:gd name="connsiteX2" fmla="*/ 1024092 w 10203612"/>
              <a:gd name="connsiteY2" fmla="*/ 0 h 6858000"/>
              <a:gd name="connsiteX3" fmla="*/ 1845147 w 10203612"/>
              <a:gd name="connsiteY3" fmla="*/ 0 h 6858000"/>
              <a:gd name="connsiteX4" fmla="*/ 1845147 w 10203612"/>
              <a:gd name="connsiteY4" fmla="*/ 385 h 6858000"/>
              <a:gd name="connsiteX5" fmla="*/ 10203612 w 10203612"/>
              <a:gd name="connsiteY5" fmla="*/ 385 h 6858000"/>
              <a:gd name="connsiteX6" fmla="*/ 10203612 w 10203612"/>
              <a:gd name="connsiteY6" fmla="*/ 6858000 h 6858000"/>
              <a:gd name="connsiteX7" fmla="*/ 784681 w 10203612"/>
              <a:gd name="connsiteY7" fmla="*/ 6851053 h 6858000"/>
              <a:gd name="connsiteX8" fmla="*/ 0 w 10203612"/>
              <a:gd name="connsiteY8" fmla="*/ 0 h 6858000"/>
              <a:gd name="connsiteX0" fmla="*/ 0 w 10203612"/>
              <a:gd name="connsiteY0" fmla="*/ 0 h 6858000"/>
              <a:gd name="connsiteX1" fmla="*/ 898503 w 10203612"/>
              <a:gd name="connsiteY1" fmla="*/ 0 h 6858000"/>
              <a:gd name="connsiteX2" fmla="*/ 1024092 w 10203612"/>
              <a:gd name="connsiteY2" fmla="*/ 0 h 6858000"/>
              <a:gd name="connsiteX3" fmla="*/ 1845147 w 10203612"/>
              <a:gd name="connsiteY3" fmla="*/ 0 h 6858000"/>
              <a:gd name="connsiteX4" fmla="*/ 10203612 w 10203612"/>
              <a:gd name="connsiteY4" fmla="*/ 385 h 6858000"/>
              <a:gd name="connsiteX5" fmla="*/ 10203612 w 10203612"/>
              <a:gd name="connsiteY5" fmla="*/ 6858000 h 6858000"/>
              <a:gd name="connsiteX6" fmla="*/ 784681 w 10203612"/>
              <a:gd name="connsiteY6" fmla="*/ 6851053 h 6858000"/>
              <a:gd name="connsiteX7" fmla="*/ 0 w 10203612"/>
              <a:gd name="connsiteY7" fmla="*/ 0 h 6858000"/>
              <a:gd name="connsiteX0" fmla="*/ 0 w 10203612"/>
              <a:gd name="connsiteY0" fmla="*/ 0 h 6858000"/>
              <a:gd name="connsiteX1" fmla="*/ 898503 w 10203612"/>
              <a:gd name="connsiteY1" fmla="*/ 0 h 6858000"/>
              <a:gd name="connsiteX2" fmla="*/ 1024092 w 10203612"/>
              <a:gd name="connsiteY2" fmla="*/ 0 h 6858000"/>
              <a:gd name="connsiteX3" fmla="*/ 10203612 w 10203612"/>
              <a:gd name="connsiteY3" fmla="*/ 385 h 6858000"/>
              <a:gd name="connsiteX4" fmla="*/ 10203612 w 10203612"/>
              <a:gd name="connsiteY4" fmla="*/ 6858000 h 6858000"/>
              <a:gd name="connsiteX5" fmla="*/ 784681 w 10203612"/>
              <a:gd name="connsiteY5" fmla="*/ 6851053 h 6858000"/>
              <a:gd name="connsiteX6" fmla="*/ 0 w 10203612"/>
              <a:gd name="connsiteY6" fmla="*/ 0 h 6858000"/>
              <a:gd name="connsiteX0" fmla="*/ 0 w 10203612"/>
              <a:gd name="connsiteY0" fmla="*/ 0 h 6858000"/>
              <a:gd name="connsiteX1" fmla="*/ 898503 w 10203612"/>
              <a:gd name="connsiteY1" fmla="*/ 0 h 6858000"/>
              <a:gd name="connsiteX2" fmla="*/ 10203612 w 10203612"/>
              <a:gd name="connsiteY2" fmla="*/ 385 h 6858000"/>
              <a:gd name="connsiteX3" fmla="*/ 10203612 w 10203612"/>
              <a:gd name="connsiteY3" fmla="*/ 6858000 h 6858000"/>
              <a:gd name="connsiteX4" fmla="*/ 784681 w 10203612"/>
              <a:gd name="connsiteY4" fmla="*/ 6851053 h 6858000"/>
              <a:gd name="connsiteX5" fmla="*/ 0 w 10203612"/>
              <a:gd name="connsiteY5" fmla="*/ 0 h 6858000"/>
              <a:gd name="connsiteX0" fmla="*/ 0 w 10203612"/>
              <a:gd name="connsiteY0" fmla="*/ 0 h 6858000"/>
              <a:gd name="connsiteX1" fmla="*/ 10203612 w 10203612"/>
              <a:gd name="connsiteY1" fmla="*/ 385 h 6858000"/>
              <a:gd name="connsiteX2" fmla="*/ 10203612 w 10203612"/>
              <a:gd name="connsiteY2" fmla="*/ 6858000 h 6858000"/>
              <a:gd name="connsiteX3" fmla="*/ 784681 w 10203612"/>
              <a:gd name="connsiteY3" fmla="*/ 6851053 h 6858000"/>
              <a:gd name="connsiteX4" fmla="*/ 0 w 10203612"/>
              <a:gd name="connsiteY4" fmla="*/ 0 h 6858000"/>
              <a:gd name="connsiteX0" fmla="*/ 0 w 10179031"/>
              <a:gd name="connsiteY0" fmla="*/ 9431 h 6857615"/>
              <a:gd name="connsiteX1" fmla="*/ 10179031 w 10179031"/>
              <a:gd name="connsiteY1" fmla="*/ 0 h 6857615"/>
              <a:gd name="connsiteX2" fmla="*/ 10179031 w 10179031"/>
              <a:gd name="connsiteY2" fmla="*/ 6857615 h 6857615"/>
              <a:gd name="connsiteX3" fmla="*/ 760100 w 10179031"/>
              <a:gd name="connsiteY3" fmla="*/ 6850668 h 6857615"/>
              <a:gd name="connsiteX4" fmla="*/ 0 w 10179031"/>
              <a:gd name="connsiteY4" fmla="*/ 9431 h 6857615"/>
              <a:gd name="connsiteX0" fmla="*/ 0 w 10179031"/>
              <a:gd name="connsiteY0" fmla="*/ 4524 h 6852708"/>
              <a:gd name="connsiteX1" fmla="*/ 10179031 w 10179031"/>
              <a:gd name="connsiteY1" fmla="*/ 0 h 6852708"/>
              <a:gd name="connsiteX2" fmla="*/ 10179031 w 10179031"/>
              <a:gd name="connsiteY2" fmla="*/ 6852708 h 6852708"/>
              <a:gd name="connsiteX3" fmla="*/ 760100 w 10179031"/>
              <a:gd name="connsiteY3" fmla="*/ 6845761 h 6852708"/>
              <a:gd name="connsiteX4" fmla="*/ 0 w 10179031"/>
              <a:gd name="connsiteY4" fmla="*/ 4524 h 68527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79031" h="6852708">
                <a:moveTo>
                  <a:pt x="0" y="4524"/>
                </a:moveTo>
                <a:lnTo>
                  <a:pt x="10179031" y="0"/>
                </a:lnTo>
                <a:lnTo>
                  <a:pt x="10179031" y="6852708"/>
                </a:lnTo>
                <a:lnTo>
                  <a:pt x="760100" y="6845761"/>
                </a:lnTo>
                <a:cubicBezTo>
                  <a:pt x="493048" y="4559915"/>
                  <a:pt x="267052" y="2290370"/>
                  <a:pt x="0" y="4524"/>
                </a:cubicBezTo>
                <a:close/>
              </a:path>
            </a:pathLst>
          </a:custGeom>
          <a:solidFill>
            <a:srgbClr val="00615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Parallelogram 16">
            <a:extLst>
              <a:ext uri="{FF2B5EF4-FFF2-40B4-BE49-F238E27FC236}">
                <a16:creationId xmlns:a16="http://schemas.microsoft.com/office/drawing/2014/main" id="{0EA03941-BA04-874A-8774-14CBDF07316F}"/>
              </a:ext>
            </a:extLst>
          </p:cNvPr>
          <p:cNvSpPr/>
          <p:nvPr/>
        </p:nvSpPr>
        <p:spPr>
          <a:xfrm flipH="1">
            <a:off x="277647" y="2460349"/>
            <a:ext cx="2355824" cy="4405139"/>
          </a:xfrm>
          <a:prstGeom prst="parallelogram">
            <a:avLst>
              <a:gd name="adj" fmla="val 20468"/>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reeform 34">
            <a:extLst>
              <a:ext uri="{FF2B5EF4-FFF2-40B4-BE49-F238E27FC236}">
                <a16:creationId xmlns:a16="http://schemas.microsoft.com/office/drawing/2014/main" id="{22702D58-37BA-D340-8632-D714BBEC4313}"/>
              </a:ext>
            </a:extLst>
          </p:cNvPr>
          <p:cNvSpPr/>
          <p:nvPr userDrawn="1"/>
        </p:nvSpPr>
        <p:spPr>
          <a:xfrm>
            <a:off x="1400" y="-1"/>
            <a:ext cx="2129673" cy="2339095"/>
          </a:xfrm>
          <a:custGeom>
            <a:avLst/>
            <a:gdLst>
              <a:gd name="connsiteX0" fmla="*/ 0 w 2129673"/>
              <a:gd name="connsiteY0" fmla="*/ 0 h 2339095"/>
              <a:gd name="connsiteX1" fmla="*/ 1873634 w 2129673"/>
              <a:gd name="connsiteY1" fmla="*/ 0 h 2339095"/>
              <a:gd name="connsiteX2" fmla="*/ 2129673 w 2129673"/>
              <a:gd name="connsiteY2" fmla="*/ 2339095 h 2339095"/>
              <a:gd name="connsiteX3" fmla="*/ 256039 w 2129673"/>
              <a:gd name="connsiteY3" fmla="*/ 2339095 h 2339095"/>
              <a:gd name="connsiteX4" fmla="*/ 0 w 2129673"/>
              <a:gd name="connsiteY4" fmla="*/ 0 h 23390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9673" h="2339095">
                <a:moveTo>
                  <a:pt x="0" y="0"/>
                </a:moveTo>
                <a:lnTo>
                  <a:pt x="1873634" y="0"/>
                </a:lnTo>
                <a:lnTo>
                  <a:pt x="2129673" y="2339095"/>
                </a:lnTo>
                <a:lnTo>
                  <a:pt x="256039" y="2339095"/>
                </a:lnTo>
                <a:lnTo>
                  <a:pt x="0" y="0"/>
                </a:lnTo>
                <a:close/>
              </a:path>
            </a:pathLst>
          </a:custGeom>
          <a:solidFill>
            <a:srgbClr val="EAE9E8"/>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CC7F2335-70DE-3649-8BEB-EEF0B04988F9}"/>
              </a:ext>
            </a:extLst>
          </p:cNvPr>
          <p:cNvSpPr>
            <a:spLocks noGrp="1"/>
          </p:cNvSpPr>
          <p:nvPr>
            <p:ph type="ctrTitle" hasCustomPrompt="1"/>
          </p:nvPr>
        </p:nvSpPr>
        <p:spPr>
          <a:xfrm>
            <a:off x="4038598" y="1140275"/>
            <a:ext cx="6629401" cy="2369687"/>
          </a:xfrm>
        </p:spPr>
        <p:txBody>
          <a:bodyPr anchor="b"/>
          <a:lstStyle>
            <a:lvl1pPr algn="l">
              <a:defRPr sz="4200" b="1" i="0">
                <a:solidFill>
                  <a:schemeClr val="bg1"/>
                </a:solidFill>
                <a:latin typeface="Arial" panose="020B0604020202020204" pitchFamily="34" charset="0"/>
                <a:cs typeface="Arial" panose="020B0604020202020204" pitchFamily="34" charset="0"/>
              </a:defRPr>
            </a:lvl1pPr>
          </a:lstStyle>
          <a:p>
            <a:r>
              <a:rPr lang="en-US"/>
              <a:t>Click to edit Divider title style</a:t>
            </a:r>
          </a:p>
        </p:txBody>
      </p:sp>
      <p:sp>
        <p:nvSpPr>
          <p:cNvPr id="3" name="Subtitle 2">
            <a:extLst>
              <a:ext uri="{FF2B5EF4-FFF2-40B4-BE49-F238E27FC236}">
                <a16:creationId xmlns:a16="http://schemas.microsoft.com/office/drawing/2014/main" id="{77034E4C-D6B7-4D49-8644-D7E0DDCC25AE}"/>
              </a:ext>
            </a:extLst>
          </p:cNvPr>
          <p:cNvSpPr>
            <a:spLocks noGrp="1"/>
          </p:cNvSpPr>
          <p:nvPr>
            <p:ph type="subTitle" idx="1" hasCustomPrompt="1"/>
          </p:nvPr>
        </p:nvSpPr>
        <p:spPr>
          <a:xfrm>
            <a:off x="4038600" y="3676942"/>
            <a:ext cx="6629400" cy="1580857"/>
          </a:xfrm>
        </p:spPr>
        <p:txBody>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Divider subtitle style</a:t>
            </a:r>
          </a:p>
        </p:txBody>
      </p:sp>
      <p:pic>
        <p:nvPicPr>
          <p:cNvPr id="5" name="Picture 4">
            <a:extLst>
              <a:ext uri="{FF2B5EF4-FFF2-40B4-BE49-F238E27FC236}">
                <a16:creationId xmlns:a16="http://schemas.microsoft.com/office/drawing/2014/main" id="{E58B23F9-B6A2-E014-3250-CB6CCF7B1CE4}"/>
              </a:ext>
            </a:extLst>
          </p:cNvPr>
          <p:cNvPicPr>
            <a:picLocks noChangeAspect="1"/>
          </p:cNvPicPr>
          <p:nvPr userDrawn="1"/>
        </p:nvPicPr>
        <p:blipFill>
          <a:blip r:embed="rId2"/>
          <a:srcRect/>
          <a:stretch/>
        </p:blipFill>
        <p:spPr>
          <a:xfrm>
            <a:off x="8345798" y="427184"/>
            <a:ext cx="3245029" cy="310043"/>
          </a:xfrm>
          <a:prstGeom prst="rect">
            <a:avLst/>
          </a:prstGeom>
        </p:spPr>
      </p:pic>
    </p:spTree>
    <p:extLst>
      <p:ext uri="{BB962C8B-B14F-4D97-AF65-F5344CB8AC3E}">
        <p14:creationId xmlns:p14="http://schemas.microsoft.com/office/powerpoint/2010/main" val="157688133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Green Thank You">
    <p:spTree>
      <p:nvGrpSpPr>
        <p:cNvPr id="1" name=""/>
        <p:cNvGrpSpPr/>
        <p:nvPr/>
      </p:nvGrpSpPr>
      <p:grpSpPr>
        <a:xfrm>
          <a:off x="0" y="0"/>
          <a:ext cx="0" cy="0"/>
          <a:chOff x="0" y="0"/>
          <a:chExt cx="0" cy="0"/>
        </a:xfrm>
      </p:grpSpPr>
      <p:sp>
        <p:nvSpPr>
          <p:cNvPr id="8" name="object 3">
            <a:extLst>
              <a:ext uri="{FF2B5EF4-FFF2-40B4-BE49-F238E27FC236}">
                <a16:creationId xmlns:a16="http://schemas.microsoft.com/office/drawing/2014/main" id="{B43515A4-5468-1447-A43A-5D4B69D15CDF}"/>
              </a:ext>
            </a:extLst>
          </p:cNvPr>
          <p:cNvSpPr/>
          <p:nvPr/>
        </p:nvSpPr>
        <p:spPr>
          <a:xfrm>
            <a:off x="9299968" y="2450460"/>
            <a:ext cx="2355824" cy="4405139"/>
          </a:xfrm>
          <a:custGeom>
            <a:avLst/>
            <a:gdLst/>
            <a:ahLst/>
            <a:cxnLst/>
            <a:rect l="l" t="t" r="r" b="b"/>
            <a:pathLst>
              <a:path w="3884930" h="7264400">
                <a:moveTo>
                  <a:pt x="3884436" y="0"/>
                </a:moveTo>
                <a:lnTo>
                  <a:pt x="823713" y="0"/>
                </a:lnTo>
                <a:lnTo>
                  <a:pt x="0" y="7264291"/>
                </a:lnTo>
                <a:lnTo>
                  <a:pt x="3060723" y="7264291"/>
                </a:lnTo>
                <a:lnTo>
                  <a:pt x="3884436" y="0"/>
                </a:lnTo>
                <a:close/>
              </a:path>
            </a:pathLst>
          </a:custGeom>
          <a:solidFill>
            <a:srgbClr val="B9B1B3"/>
          </a:solidFill>
        </p:spPr>
        <p:txBody>
          <a:bodyPr wrap="square" lIns="0" tIns="0" rIns="0" bIns="0" rtlCol="0"/>
          <a:lstStyle/>
          <a:p>
            <a:pPr defTabSz="554492"/>
            <a:endParaRPr sz="1092" kern="0">
              <a:solidFill>
                <a:sysClr val="windowText" lastClr="000000"/>
              </a:solidFill>
            </a:endParaRPr>
          </a:p>
        </p:txBody>
      </p:sp>
      <p:sp>
        <p:nvSpPr>
          <p:cNvPr id="9" name="object 4">
            <a:extLst>
              <a:ext uri="{FF2B5EF4-FFF2-40B4-BE49-F238E27FC236}">
                <a16:creationId xmlns:a16="http://schemas.microsoft.com/office/drawing/2014/main" id="{80795E1E-3F52-F041-A2CD-189E8D8729A2}"/>
              </a:ext>
            </a:extLst>
          </p:cNvPr>
          <p:cNvSpPr/>
          <p:nvPr/>
        </p:nvSpPr>
        <p:spPr>
          <a:xfrm>
            <a:off x="9808869" y="-11288"/>
            <a:ext cx="2124786" cy="2367762"/>
          </a:xfrm>
          <a:custGeom>
            <a:avLst/>
            <a:gdLst/>
            <a:ahLst/>
            <a:cxnLst/>
            <a:rect l="l" t="t" r="r" b="b"/>
            <a:pathLst>
              <a:path w="3503930" h="3904615">
                <a:moveTo>
                  <a:pt x="3503432" y="0"/>
                </a:moveTo>
                <a:lnTo>
                  <a:pt x="442719" y="0"/>
                </a:lnTo>
                <a:lnTo>
                  <a:pt x="0" y="3904320"/>
                </a:lnTo>
                <a:lnTo>
                  <a:pt x="3060723" y="3904320"/>
                </a:lnTo>
                <a:lnTo>
                  <a:pt x="3503432" y="0"/>
                </a:lnTo>
                <a:close/>
              </a:path>
            </a:pathLst>
          </a:custGeom>
          <a:solidFill>
            <a:schemeClr val="accent3"/>
          </a:solidFill>
        </p:spPr>
        <p:txBody>
          <a:bodyPr wrap="square" lIns="0" tIns="0" rIns="0" bIns="0" rtlCol="0"/>
          <a:lstStyle/>
          <a:p>
            <a:pPr defTabSz="554492"/>
            <a:endParaRPr sz="1092" kern="0">
              <a:solidFill>
                <a:schemeClr val="accent1"/>
              </a:solidFill>
            </a:endParaRPr>
          </a:p>
        </p:txBody>
      </p:sp>
      <p:sp>
        <p:nvSpPr>
          <p:cNvPr id="33" name="object 3">
            <a:extLst>
              <a:ext uri="{FF2B5EF4-FFF2-40B4-BE49-F238E27FC236}">
                <a16:creationId xmlns:a16="http://schemas.microsoft.com/office/drawing/2014/main" id="{C2CA0322-D83F-7D49-AE52-5C49A18B6F08}"/>
              </a:ext>
            </a:extLst>
          </p:cNvPr>
          <p:cNvSpPr/>
          <p:nvPr/>
        </p:nvSpPr>
        <p:spPr>
          <a:xfrm>
            <a:off x="7332945" y="2450460"/>
            <a:ext cx="2355824" cy="4405139"/>
          </a:xfrm>
          <a:custGeom>
            <a:avLst/>
            <a:gdLst/>
            <a:ahLst/>
            <a:cxnLst/>
            <a:rect l="l" t="t" r="r" b="b"/>
            <a:pathLst>
              <a:path w="3884930" h="7264400">
                <a:moveTo>
                  <a:pt x="3884436" y="0"/>
                </a:moveTo>
                <a:lnTo>
                  <a:pt x="823713" y="0"/>
                </a:lnTo>
                <a:lnTo>
                  <a:pt x="0" y="7264291"/>
                </a:lnTo>
                <a:lnTo>
                  <a:pt x="3060723" y="7264291"/>
                </a:lnTo>
                <a:lnTo>
                  <a:pt x="3884436" y="0"/>
                </a:lnTo>
                <a:close/>
              </a:path>
            </a:pathLst>
          </a:custGeom>
          <a:solidFill>
            <a:srgbClr val="B9B1B3"/>
          </a:solidFill>
        </p:spPr>
        <p:txBody>
          <a:bodyPr wrap="square" lIns="0" tIns="0" rIns="0" bIns="0" rtlCol="0"/>
          <a:lstStyle/>
          <a:p>
            <a:pPr defTabSz="554492"/>
            <a:endParaRPr sz="1092" kern="0">
              <a:solidFill>
                <a:sysClr val="windowText" lastClr="000000"/>
              </a:solidFill>
            </a:endParaRPr>
          </a:p>
        </p:txBody>
      </p:sp>
      <p:pic>
        <p:nvPicPr>
          <p:cNvPr id="14" name="Picture 13">
            <a:extLst>
              <a:ext uri="{FF2B5EF4-FFF2-40B4-BE49-F238E27FC236}">
                <a16:creationId xmlns:a16="http://schemas.microsoft.com/office/drawing/2014/main" id="{73D8769B-3653-C541-AA53-20103F2D4F8B}"/>
              </a:ext>
            </a:extLst>
          </p:cNvPr>
          <p:cNvPicPr>
            <a:picLocks noChangeAspect="1"/>
          </p:cNvPicPr>
          <p:nvPr userDrawn="1"/>
        </p:nvPicPr>
        <p:blipFill>
          <a:blip r:embed="rId2"/>
          <a:srcRect/>
          <a:stretch/>
        </p:blipFill>
        <p:spPr>
          <a:xfrm>
            <a:off x="838200" y="1192398"/>
            <a:ext cx="4622677" cy="441668"/>
          </a:xfrm>
          <a:prstGeom prst="rect">
            <a:avLst/>
          </a:prstGeom>
        </p:spPr>
      </p:pic>
      <p:sp>
        <p:nvSpPr>
          <p:cNvPr id="3" name="Title 1">
            <a:extLst>
              <a:ext uri="{FF2B5EF4-FFF2-40B4-BE49-F238E27FC236}">
                <a16:creationId xmlns:a16="http://schemas.microsoft.com/office/drawing/2014/main" id="{CC7F2335-70DE-3649-8BEB-EEF0B04988F9}"/>
              </a:ext>
            </a:extLst>
          </p:cNvPr>
          <p:cNvSpPr>
            <a:spLocks noGrp="1"/>
          </p:cNvSpPr>
          <p:nvPr userDrawn="1"/>
        </p:nvSpPr>
        <p:spPr>
          <a:xfrm>
            <a:off x="838200" y="2450460"/>
            <a:ext cx="6629401" cy="2369687"/>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200" b="1" i="0" kern="1200">
                <a:solidFill>
                  <a:schemeClr val="tx1"/>
                </a:solidFill>
                <a:latin typeface="Arial" panose="020B0604020202020204" pitchFamily="34" charset="0"/>
                <a:ea typeface="+mj-ea"/>
                <a:cs typeface="Arial" panose="020B0604020202020204" pitchFamily="34" charset="0"/>
              </a:defRPr>
            </a:lvl1pPr>
          </a:lstStyle>
          <a:p>
            <a:r>
              <a:rPr lang="en-US" sz="8000" b="0">
                <a:solidFill>
                  <a:schemeClr val="accent3"/>
                </a:solidFill>
              </a:rPr>
              <a:t>Thank You</a:t>
            </a:r>
          </a:p>
        </p:txBody>
      </p:sp>
      <p:sp>
        <p:nvSpPr>
          <p:cNvPr id="2" name="object 4">
            <a:extLst>
              <a:ext uri="{FF2B5EF4-FFF2-40B4-BE49-F238E27FC236}">
                <a16:creationId xmlns:a16="http://schemas.microsoft.com/office/drawing/2014/main" id="{587B4849-74D5-90F7-514D-8F7122CDDB5C}"/>
              </a:ext>
            </a:extLst>
          </p:cNvPr>
          <p:cNvSpPr/>
          <p:nvPr userDrawn="1"/>
        </p:nvSpPr>
        <p:spPr>
          <a:xfrm>
            <a:off x="7836483" y="-5644"/>
            <a:ext cx="2124786" cy="2356474"/>
          </a:xfrm>
          <a:custGeom>
            <a:avLst/>
            <a:gdLst/>
            <a:ahLst/>
            <a:cxnLst/>
            <a:rect l="l" t="t" r="r" b="b"/>
            <a:pathLst>
              <a:path w="3503930" h="3904615">
                <a:moveTo>
                  <a:pt x="3503432" y="0"/>
                </a:moveTo>
                <a:lnTo>
                  <a:pt x="442719" y="0"/>
                </a:lnTo>
                <a:lnTo>
                  <a:pt x="0" y="3904320"/>
                </a:lnTo>
                <a:lnTo>
                  <a:pt x="3060723" y="3904320"/>
                </a:lnTo>
                <a:lnTo>
                  <a:pt x="3503432" y="0"/>
                </a:lnTo>
                <a:close/>
              </a:path>
            </a:pathLst>
          </a:custGeom>
          <a:solidFill>
            <a:schemeClr val="accent4"/>
          </a:solidFill>
        </p:spPr>
        <p:txBody>
          <a:bodyPr wrap="square" lIns="0" tIns="0" rIns="0" bIns="0" rtlCol="0"/>
          <a:lstStyle/>
          <a:p>
            <a:pPr defTabSz="554492"/>
            <a:endParaRPr sz="1092" kern="0">
              <a:solidFill>
                <a:sysClr val="windowText" lastClr="000000"/>
              </a:solidFill>
            </a:endParaRPr>
          </a:p>
        </p:txBody>
      </p:sp>
    </p:spTree>
    <p:extLst>
      <p:ext uri="{BB962C8B-B14F-4D97-AF65-F5344CB8AC3E}">
        <p14:creationId xmlns:p14="http://schemas.microsoft.com/office/powerpoint/2010/main" val="34458869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with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A0712-BD44-604C-83B0-87B728E920AD}"/>
              </a:ext>
            </a:extLst>
          </p:cNvPr>
          <p:cNvSpPr>
            <a:spLocks noGrp="1"/>
          </p:cNvSpPr>
          <p:nvPr>
            <p:ph type="title"/>
          </p:nvPr>
        </p:nvSpPr>
        <p:spPr/>
        <p:txBody>
          <a:bodyPr/>
          <a:lstStyle>
            <a:lvl1pPr>
              <a:defRPr b="0"/>
            </a:lvl1pPr>
          </a:lstStyle>
          <a:p>
            <a:r>
              <a:rPr lang="en-US"/>
              <a:t>Click to edit Master title style</a:t>
            </a:r>
          </a:p>
        </p:txBody>
      </p:sp>
      <p:sp>
        <p:nvSpPr>
          <p:cNvPr id="3" name="Content Placeholder 2">
            <a:extLst>
              <a:ext uri="{FF2B5EF4-FFF2-40B4-BE49-F238E27FC236}">
                <a16:creationId xmlns:a16="http://schemas.microsoft.com/office/drawing/2014/main" id="{4CCFEC88-E91D-2D45-94DA-1EC61DC1AF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F70D9CE0-9251-DA50-DEA7-89897264DF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4" name="Picture 3">
            <a:extLst>
              <a:ext uri="{FF2B5EF4-FFF2-40B4-BE49-F238E27FC236}">
                <a16:creationId xmlns:a16="http://schemas.microsoft.com/office/drawing/2014/main" id="{2D2E6A30-8A1D-6C7A-278F-22158D3982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3793663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itle with Bullets and Green Subhead">
    <p:spTree>
      <p:nvGrpSpPr>
        <p:cNvPr id="1" name=""/>
        <p:cNvGrpSpPr/>
        <p:nvPr/>
      </p:nvGrpSpPr>
      <p:grpSpPr>
        <a:xfrm>
          <a:off x="0" y="0"/>
          <a:ext cx="0" cy="0"/>
          <a:chOff x="0" y="0"/>
          <a:chExt cx="0" cy="0"/>
        </a:xfrm>
      </p:grpSpPr>
      <p:sp>
        <p:nvSpPr>
          <p:cNvPr id="5" name="Text Placeholder 3">
            <a:extLst>
              <a:ext uri="{FF2B5EF4-FFF2-40B4-BE49-F238E27FC236}">
                <a16:creationId xmlns:a16="http://schemas.microsoft.com/office/drawing/2014/main" id="{67BF2858-633F-D67C-2CF8-14A108FCBDF1}"/>
              </a:ext>
            </a:extLst>
          </p:cNvPr>
          <p:cNvSpPr>
            <a:spLocks noGrp="1"/>
          </p:cNvSpPr>
          <p:nvPr>
            <p:ph type="body" sz="quarter" idx="21"/>
          </p:nvPr>
        </p:nvSpPr>
        <p:spPr>
          <a:xfrm>
            <a:off x="829164" y="2930525"/>
            <a:ext cx="10761663" cy="3135313"/>
          </a:xfrm>
        </p:spPr>
        <p:txBody>
          <a:bodyPr/>
          <a:lstStyle>
            <a:lvl1pPr>
              <a:lnSpc>
                <a:spcPct val="100000"/>
              </a:lnSpc>
              <a:defRPr b="0"/>
            </a:lvl1pPr>
            <a:lvl2pPr marL="628650" indent="-285750">
              <a:lnSpc>
                <a:spcPct val="100000"/>
              </a:lnSpc>
              <a:defRPr sz="1800" b="0"/>
            </a:lvl2pPr>
            <a:lvl3pPr marL="971550" indent="-285750">
              <a:lnSpc>
                <a:spcPct val="100000"/>
              </a:lnSpc>
              <a:defRPr sz="1800"/>
            </a:lvl3pPr>
            <a:lvl4pPr marL="1314450" indent="-285750">
              <a:lnSpc>
                <a:spcPct val="100000"/>
              </a:lnSpc>
              <a:defRPr sz="1800"/>
            </a:lvl4pPr>
          </a:lstStyle>
          <a:p>
            <a:pPr lvl="0"/>
            <a:r>
              <a:rPr lang="en-US"/>
              <a:t>Click to edit Master text styles</a:t>
            </a:r>
          </a:p>
          <a:p>
            <a:pPr lvl="1"/>
            <a:r>
              <a:rPr lang="en-US"/>
              <a:t>Second level</a:t>
            </a:r>
          </a:p>
          <a:p>
            <a:pPr lvl="2"/>
            <a:r>
              <a:rPr lang="en-US"/>
              <a:t>Third level</a:t>
            </a:r>
          </a:p>
          <a:p>
            <a:pPr lvl="3"/>
            <a:r>
              <a:rPr lang="en-US"/>
              <a:t>Fourth level</a:t>
            </a:r>
          </a:p>
        </p:txBody>
      </p:sp>
      <p:sp>
        <p:nvSpPr>
          <p:cNvPr id="11" name="Google Shape;707;p43">
            <a:extLst>
              <a:ext uri="{FF2B5EF4-FFF2-40B4-BE49-F238E27FC236}">
                <a16:creationId xmlns:a16="http://schemas.microsoft.com/office/drawing/2014/main" id="{50A60CC4-2CE5-2189-B7A2-F56B93FFC5E7}"/>
              </a:ext>
            </a:extLst>
          </p:cNvPr>
          <p:cNvSpPr txBox="1">
            <a:spLocks/>
          </p:cNvSpPr>
          <p:nvPr userDrawn="1"/>
        </p:nvSpPr>
        <p:spPr>
          <a:xfrm>
            <a:off x="348198" y="2915497"/>
            <a:ext cx="3776784" cy="3135030"/>
          </a:xfrm>
          <a:prstGeom prst="rect">
            <a:avLst/>
          </a:prstGeom>
        </p:spPr>
        <p:txBody>
          <a:bodyPr spcFirstLastPara="1" wrap="square" lIns="91425" tIns="91425" rIns="91425" bIns="9142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317500">
              <a:lnSpc>
                <a:spcPts val="2380"/>
              </a:lnSpc>
              <a:buClr>
                <a:srgbClr val="97C93D"/>
              </a:buClr>
              <a:buSzPct val="70000"/>
              <a:buFont typeface="Source Sans Pro"/>
              <a:buChar char="●"/>
            </a:pPr>
            <a:endParaRPr lang="en-US" sz="1800" b="1">
              <a:solidFill>
                <a:srgbClr val="625353"/>
              </a:solidFill>
              <a:latin typeface="Arial" panose="020B0604020202020204" pitchFamily="34" charset="0"/>
              <a:cs typeface="Arial" panose="020B0604020202020204" pitchFamily="34" charset="0"/>
            </a:endParaRPr>
          </a:p>
        </p:txBody>
      </p:sp>
      <p:sp>
        <p:nvSpPr>
          <p:cNvPr id="36" name="Text Placeholder 35">
            <a:extLst>
              <a:ext uri="{FF2B5EF4-FFF2-40B4-BE49-F238E27FC236}">
                <a16:creationId xmlns:a16="http://schemas.microsoft.com/office/drawing/2014/main" id="{37C1F8E9-5CB4-B7EC-C065-292B330FC599}"/>
              </a:ext>
            </a:extLst>
          </p:cNvPr>
          <p:cNvSpPr>
            <a:spLocks noGrp="1"/>
          </p:cNvSpPr>
          <p:nvPr>
            <p:ph type="body" sz="quarter" idx="19" hasCustomPrompt="1"/>
          </p:nvPr>
        </p:nvSpPr>
        <p:spPr>
          <a:xfrm>
            <a:off x="829163" y="2011525"/>
            <a:ext cx="7676135" cy="718396"/>
          </a:xfrm>
        </p:spPr>
        <p:txBody>
          <a:bodyPr>
            <a:noAutofit/>
          </a:bodyPr>
          <a:lstStyle>
            <a:lvl1pPr marL="0" indent="0">
              <a:lnSpc>
                <a:spcPct val="100000"/>
              </a:lnSpc>
              <a:buFontTx/>
              <a:buNone/>
              <a:defRPr sz="2400" b="1" baseline="0">
                <a:solidFill>
                  <a:schemeClr val="accent3"/>
                </a:solidFill>
              </a:defRPr>
            </a:lvl1pPr>
            <a:lvl2pPr marL="342900" indent="0">
              <a:lnSpc>
                <a:spcPts val="2680"/>
              </a:lnSpc>
              <a:buFontTx/>
              <a:buNone/>
              <a:defRPr sz="2400" b="1" baseline="0">
                <a:solidFill>
                  <a:srgbClr val="007FC4"/>
                </a:solidFill>
              </a:defRPr>
            </a:lvl2pPr>
            <a:lvl3pPr marL="685800" indent="0">
              <a:lnSpc>
                <a:spcPts val="2680"/>
              </a:lnSpc>
              <a:buFontTx/>
              <a:buNone/>
              <a:defRPr sz="2400" b="1" baseline="0">
                <a:solidFill>
                  <a:srgbClr val="007FC4"/>
                </a:solidFill>
              </a:defRPr>
            </a:lvl3pPr>
            <a:lvl4pPr marL="1028700" indent="0">
              <a:lnSpc>
                <a:spcPts val="2680"/>
              </a:lnSpc>
              <a:buFontTx/>
              <a:buNone/>
              <a:defRPr sz="2400" b="1" baseline="0">
                <a:solidFill>
                  <a:srgbClr val="007FC4"/>
                </a:solidFill>
              </a:defRPr>
            </a:lvl4pPr>
            <a:lvl5pPr marL="1371600" indent="0">
              <a:lnSpc>
                <a:spcPts val="2680"/>
              </a:lnSpc>
              <a:buFontTx/>
              <a:buNone/>
              <a:defRPr sz="2400" b="1" baseline="0">
                <a:solidFill>
                  <a:srgbClr val="007FC4"/>
                </a:solidFill>
              </a:defRPr>
            </a:lvl5pPr>
          </a:lstStyle>
          <a:p>
            <a:pPr marL="0" indent="0">
              <a:lnSpc>
                <a:spcPts val="2680"/>
              </a:lnSpc>
              <a:spcBef>
                <a:spcPts val="0"/>
              </a:spcBef>
              <a:buFont typeface="Arial" panose="020B0604020202020204" pitchFamily="34" charset="0"/>
              <a:buNone/>
            </a:pPr>
            <a:r>
              <a:rPr lang="en-US" sz="2400" b="1" u="none" strike="noStrike">
                <a:solidFill>
                  <a:srgbClr val="007FC4"/>
                </a:solidFill>
                <a:effectLst/>
                <a:latin typeface="Arial" panose="020B0604020202020204" pitchFamily="34" charset="0"/>
                <a:cs typeface="Arial" panose="020B0604020202020204" pitchFamily="34" charset="0"/>
              </a:rPr>
              <a:t>Green Subhead</a:t>
            </a:r>
            <a:endParaRPr lang="en-US" sz="2400" b="1">
              <a:solidFill>
                <a:srgbClr val="007FC4"/>
              </a:solidFill>
              <a:latin typeface="Arial" panose="020B0604020202020204" pitchFamily="34" charset="0"/>
              <a:cs typeface="Arial" panose="020B0604020202020204" pitchFamily="34" charset="0"/>
            </a:endParaRPr>
          </a:p>
        </p:txBody>
      </p:sp>
      <p:sp>
        <p:nvSpPr>
          <p:cNvPr id="2" name="Text Placeholder 33">
            <a:extLst>
              <a:ext uri="{FF2B5EF4-FFF2-40B4-BE49-F238E27FC236}">
                <a16:creationId xmlns:a16="http://schemas.microsoft.com/office/drawing/2014/main" id="{722D3BDB-F980-4C2D-6149-16B553B347CE}"/>
              </a:ext>
            </a:extLst>
          </p:cNvPr>
          <p:cNvSpPr>
            <a:spLocks noGrp="1"/>
          </p:cNvSpPr>
          <p:nvPr>
            <p:ph type="body" sz="quarter" idx="18" hasCustomPrompt="1"/>
          </p:nvPr>
        </p:nvSpPr>
        <p:spPr>
          <a:xfrm>
            <a:off x="843755" y="457202"/>
            <a:ext cx="7676136" cy="1252538"/>
          </a:xfrm>
        </p:spPr>
        <p:txBody>
          <a:bodyPr>
            <a:noAutofit/>
          </a:bodyPr>
          <a:lstStyle>
            <a:lvl1pPr marL="0" indent="0">
              <a:lnSpc>
                <a:spcPts val="4180"/>
              </a:lnSpc>
              <a:buFontTx/>
              <a:buNone/>
              <a:defRPr lang="en-US" sz="4000" b="0" kern="1200" dirty="0">
                <a:solidFill>
                  <a:schemeClr val="tx1"/>
                </a:solidFill>
                <a:latin typeface="+mj-lt"/>
                <a:ea typeface="+mj-ea"/>
                <a:cs typeface="+mj-cs"/>
              </a:defRPr>
            </a:lvl1pPr>
            <a:lvl2pPr marL="342900" indent="0">
              <a:lnSpc>
                <a:spcPts val="4180"/>
              </a:lnSpc>
              <a:buFontTx/>
              <a:buNone/>
              <a:defRPr sz="4400" baseline="0"/>
            </a:lvl2pPr>
            <a:lvl3pPr marL="685800" indent="0">
              <a:lnSpc>
                <a:spcPts val="4180"/>
              </a:lnSpc>
              <a:buFontTx/>
              <a:buNone/>
              <a:defRPr sz="4400" baseline="0"/>
            </a:lvl3pPr>
            <a:lvl4pPr marL="1028700" indent="0">
              <a:lnSpc>
                <a:spcPts val="4180"/>
              </a:lnSpc>
              <a:buFontTx/>
              <a:buNone/>
              <a:defRPr sz="4400" baseline="0"/>
            </a:lvl4pPr>
            <a:lvl5pPr marL="1371600" indent="0">
              <a:lnSpc>
                <a:spcPts val="4180"/>
              </a:lnSpc>
              <a:buFontTx/>
              <a:buNone/>
              <a:defRPr sz="4400" baseline="0"/>
            </a:lvl5pPr>
          </a:lstStyle>
          <a:p>
            <a:pPr lvl="0"/>
            <a:r>
              <a:rPr lang="en-US"/>
              <a:t>Content Can Go Here</a:t>
            </a:r>
          </a:p>
          <a:p>
            <a:pPr lvl="0"/>
            <a:r>
              <a:rPr lang="en-US"/>
              <a:t>Longer Title</a:t>
            </a:r>
          </a:p>
        </p:txBody>
      </p:sp>
      <p:pic>
        <p:nvPicPr>
          <p:cNvPr id="4" name="Picture 3">
            <a:extLst>
              <a:ext uri="{FF2B5EF4-FFF2-40B4-BE49-F238E27FC236}">
                <a16:creationId xmlns:a16="http://schemas.microsoft.com/office/drawing/2014/main" id="{64E6CC56-7A62-5A71-2A18-83772057A38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42233083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2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F67816-1273-8043-B498-CF6BA3334E3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71DA34E-E97E-DE46-B99E-2B117F8F974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7">
            <a:extLst>
              <a:ext uri="{FF2B5EF4-FFF2-40B4-BE49-F238E27FC236}">
                <a16:creationId xmlns:a16="http://schemas.microsoft.com/office/drawing/2014/main" id="{452B6F8F-5870-124C-828E-2B7E6AE80A0A}"/>
              </a:ext>
            </a:extLst>
          </p:cNvPr>
          <p:cNvSpPr>
            <a:spLocks noGrp="1"/>
          </p:cNvSpPr>
          <p:nvPr>
            <p:ph type="title"/>
          </p:nvPr>
        </p:nvSpPr>
        <p:spPr/>
        <p:txBody>
          <a:bodyPr/>
          <a:lstStyle>
            <a:lvl1pPr>
              <a:defRPr b="0"/>
            </a:lvl1pPr>
          </a:lstStyle>
          <a:p>
            <a:r>
              <a:rPr lang="en-US"/>
              <a:t>Click to edit Master title style</a:t>
            </a:r>
          </a:p>
        </p:txBody>
      </p:sp>
      <p:sp>
        <p:nvSpPr>
          <p:cNvPr id="2" name="Date Placeholder 3">
            <a:extLst>
              <a:ext uri="{FF2B5EF4-FFF2-40B4-BE49-F238E27FC236}">
                <a16:creationId xmlns:a16="http://schemas.microsoft.com/office/drawing/2014/main" id="{A50ECDFE-E995-6C20-7BE6-555BB8694E01}"/>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5" name="Picture 4">
            <a:extLst>
              <a:ext uri="{FF2B5EF4-FFF2-40B4-BE49-F238E27FC236}">
                <a16:creationId xmlns:a16="http://schemas.microsoft.com/office/drawing/2014/main" id="{1625655F-D826-33CF-0DCE-D30D8D1D327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278083498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Green 4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
        <p:nvSpPr>
          <p:cNvPr id="4" name="object 8">
            <a:extLst>
              <a:ext uri="{FF2B5EF4-FFF2-40B4-BE49-F238E27FC236}">
                <a16:creationId xmlns:a16="http://schemas.microsoft.com/office/drawing/2014/main" id="{BD2EC894-4DBB-B28B-88F9-A18DB175354F}"/>
              </a:ext>
            </a:extLst>
          </p:cNvPr>
          <p:cNvSpPr/>
          <p:nvPr userDrawn="1"/>
        </p:nvSpPr>
        <p:spPr>
          <a:xfrm>
            <a:off x="793951" y="2862562"/>
            <a:ext cx="1108422" cy="1108420"/>
          </a:xfrm>
          <a:custGeom>
            <a:avLst/>
            <a:gdLst/>
            <a:ahLst/>
            <a:cxnLst/>
            <a:rect l="l" t="t" r="r" b="b"/>
            <a:pathLst>
              <a:path w="1443989" h="1443990">
                <a:moveTo>
                  <a:pt x="721967" y="0"/>
                </a:moveTo>
                <a:lnTo>
                  <a:pt x="674498" y="1535"/>
                </a:lnTo>
                <a:lnTo>
                  <a:pt x="627848" y="6079"/>
                </a:lnTo>
                <a:lnTo>
                  <a:pt x="582113" y="13536"/>
                </a:lnTo>
                <a:lnTo>
                  <a:pt x="537389" y="23810"/>
                </a:lnTo>
                <a:lnTo>
                  <a:pt x="493770" y="36807"/>
                </a:lnTo>
                <a:lnTo>
                  <a:pt x="451351" y="52431"/>
                </a:lnTo>
                <a:lnTo>
                  <a:pt x="410228" y="70588"/>
                </a:lnTo>
                <a:lnTo>
                  <a:pt x="370495" y="91182"/>
                </a:lnTo>
                <a:lnTo>
                  <a:pt x="332248" y="114118"/>
                </a:lnTo>
                <a:lnTo>
                  <a:pt x="295583" y="139301"/>
                </a:lnTo>
                <a:lnTo>
                  <a:pt x="260593" y="166636"/>
                </a:lnTo>
                <a:lnTo>
                  <a:pt x="227374" y="196027"/>
                </a:lnTo>
                <a:lnTo>
                  <a:pt x="196022" y="227380"/>
                </a:lnTo>
                <a:lnTo>
                  <a:pt x="166632" y="260599"/>
                </a:lnTo>
                <a:lnTo>
                  <a:pt x="139297" y="295589"/>
                </a:lnTo>
                <a:lnTo>
                  <a:pt x="114115" y="332256"/>
                </a:lnTo>
                <a:lnTo>
                  <a:pt x="91180" y="370503"/>
                </a:lnTo>
                <a:lnTo>
                  <a:pt x="70586" y="410236"/>
                </a:lnTo>
                <a:lnTo>
                  <a:pt x="52430" y="451360"/>
                </a:lnTo>
                <a:lnTo>
                  <a:pt x="36806" y="493779"/>
                </a:lnTo>
                <a:lnTo>
                  <a:pt x="23809" y="537399"/>
                </a:lnTo>
                <a:lnTo>
                  <a:pt x="13535" y="582123"/>
                </a:lnTo>
                <a:lnTo>
                  <a:pt x="6079" y="627858"/>
                </a:lnTo>
                <a:lnTo>
                  <a:pt x="1535" y="674508"/>
                </a:lnTo>
                <a:lnTo>
                  <a:pt x="0" y="721978"/>
                </a:lnTo>
                <a:lnTo>
                  <a:pt x="1535" y="769447"/>
                </a:lnTo>
                <a:lnTo>
                  <a:pt x="6079" y="816096"/>
                </a:lnTo>
                <a:lnTo>
                  <a:pt x="13535" y="861831"/>
                </a:lnTo>
                <a:lnTo>
                  <a:pt x="23809" y="906555"/>
                </a:lnTo>
                <a:lnTo>
                  <a:pt x="36806" y="950174"/>
                </a:lnTo>
                <a:lnTo>
                  <a:pt x="52430" y="992592"/>
                </a:lnTo>
                <a:lnTo>
                  <a:pt x="70586" y="1033715"/>
                </a:lnTo>
                <a:lnTo>
                  <a:pt x="91180" y="1073447"/>
                </a:lnTo>
                <a:lnTo>
                  <a:pt x="114115" y="1111693"/>
                </a:lnTo>
                <a:lnTo>
                  <a:pt x="139297" y="1148358"/>
                </a:lnTo>
                <a:lnTo>
                  <a:pt x="166632" y="1183347"/>
                </a:lnTo>
                <a:lnTo>
                  <a:pt x="196022" y="1216565"/>
                </a:lnTo>
                <a:lnTo>
                  <a:pt x="227374" y="1247917"/>
                </a:lnTo>
                <a:lnTo>
                  <a:pt x="260593" y="1277307"/>
                </a:lnTo>
                <a:lnTo>
                  <a:pt x="295583" y="1304640"/>
                </a:lnTo>
                <a:lnTo>
                  <a:pt x="332248" y="1329822"/>
                </a:lnTo>
                <a:lnTo>
                  <a:pt x="370495" y="1352757"/>
                </a:lnTo>
                <a:lnTo>
                  <a:pt x="410228" y="1373350"/>
                </a:lnTo>
                <a:lnTo>
                  <a:pt x="451351" y="1391506"/>
                </a:lnTo>
                <a:lnTo>
                  <a:pt x="493770" y="1407129"/>
                </a:lnTo>
                <a:lnTo>
                  <a:pt x="537389" y="1420126"/>
                </a:lnTo>
                <a:lnTo>
                  <a:pt x="582113" y="1430399"/>
                </a:lnTo>
                <a:lnTo>
                  <a:pt x="627848" y="1437855"/>
                </a:lnTo>
                <a:lnTo>
                  <a:pt x="674498" y="1442399"/>
                </a:lnTo>
                <a:lnTo>
                  <a:pt x="721967" y="1443935"/>
                </a:lnTo>
                <a:lnTo>
                  <a:pt x="769437" y="1442399"/>
                </a:lnTo>
                <a:lnTo>
                  <a:pt x="816086" y="1437855"/>
                </a:lnTo>
                <a:lnTo>
                  <a:pt x="861821" y="1430399"/>
                </a:lnTo>
                <a:lnTo>
                  <a:pt x="906545" y="1420126"/>
                </a:lnTo>
                <a:lnTo>
                  <a:pt x="950164" y="1407129"/>
                </a:lnTo>
                <a:lnTo>
                  <a:pt x="992583" y="1391506"/>
                </a:lnTo>
                <a:lnTo>
                  <a:pt x="1033706" y="1373350"/>
                </a:lnTo>
                <a:lnTo>
                  <a:pt x="1073439" y="1352757"/>
                </a:lnTo>
                <a:lnTo>
                  <a:pt x="1111686" y="1329822"/>
                </a:lnTo>
                <a:lnTo>
                  <a:pt x="1148352" y="1304640"/>
                </a:lnTo>
                <a:lnTo>
                  <a:pt x="1183341" y="1277307"/>
                </a:lnTo>
                <a:lnTo>
                  <a:pt x="1216560" y="1247917"/>
                </a:lnTo>
                <a:lnTo>
                  <a:pt x="1247912" y="1216565"/>
                </a:lnTo>
                <a:lnTo>
                  <a:pt x="1277303" y="1183347"/>
                </a:lnTo>
                <a:lnTo>
                  <a:pt x="1304637" y="1148358"/>
                </a:lnTo>
                <a:lnTo>
                  <a:pt x="1329819" y="1111693"/>
                </a:lnTo>
                <a:lnTo>
                  <a:pt x="1352754" y="1073447"/>
                </a:lnTo>
                <a:lnTo>
                  <a:pt x="1373348" y="1033715"/>
                </a:lnTo>
                <a:lnTo>
                  <a:pt x="1391504" y="992592"/>
                </a:lnTo>
                <a:lnTo>
                  <a:pt x="1407128" y="950174"/>
                </a:lnTo>
                <a:lnTo>
                  <a:pt x="1420125" y="906555"/>
                </a:lnTo>
                <a:lnTo>
                  <a:pt x="1430399" y="861831"/>
                </a:lnTo>
                <a:lnTo>
                  <a:pt x="1437855" y="816096"/>
                </a:lnTo>
                <a:lnTo>
                  <a:pt x="1442399" y="769447"/>
                </a:lnTo>
                <a:lnTo>
                  <a:pt x="1443935" y="721978"/>
                </a:lnTo>
                <a:lnTo>
                  <a:pt x="1442399" y="674508"/>
                </a:lnTo>
                <a:lnTo>
                  <a:pt x="1437855" y="627858"/>
                </a:lnTo>
                <a:lnTo>
                  <a:pt x="1430399" y="582123"/>
                </a:lnTo>
                <a:lnTo>
                  <a:pt x="1420125" y="537399"/>
                </a:lnTo>
                <a:lnTo>
                  <a:pt x="1407128" y="493779"/>
                </a:lnTo>
                <a:lnTo>
                  <a:pt x="1391504" y="451360"/>
                </a:lnTo>
                <a:lnTo>
                  <a:pt x="1373348" y="410236"/>
                </a:lnTo>
                <a:lnTo>
                  <a:pt x="1352754" y="370503"/>
                </a:lnTo>
                <a:lnTo>
                  <a:pt x="1329819" y="332256"/>
                </a:lnTo>
                <a:lnTo>
                  <a:pt x="1304637" y="295589"/>
                </a:lnTo>
                <a:lnTo>
                  <a:pt x="1277303" y="260599"/>
                </a:lnTo>
                <a:lnTo>
                  <a:pt x="1247912" y="227380"/>
                </a:lnTo>
                <a:lnTo>
                  <a:pt x="1216560" y="196027"/>
                </a:lnTo>
                <a:lnTo>
                  <a:pt x="1183341" y="166636"/>
                </a:lnTo>
                <a:lnTo>
                  <a:pt x="1148352" y="139301"/>
                </a:lnTo>
                <a:lnTo>
                  <a:pt x="1111686" y="114118"/>
                </a:lnTo>
                <a:lnTo>
                  <a:pt x="1073439" y="91182"/>
                </a:lnTo>
                <a:lnTo>
                  <a:pt x="1033706" y="70588"/>
                </a:lnTo>
                <a:lnTo>
                  <a:pt x="992583" y="52431"/>
                </a:lnTo>
                <a:lnTo>
                  <a:pt x="950164" y="36807"/>
                </a:lnTo>
                <a:lnTo>
                  <a:pt x="906545" y="23810"/>
                </a:lnTo>
                <a:lnTo>
                  <a:pt x="861821" y="13536"/>
                </a:lnTo>
                <a:lnTo>
                  <a:pt x="816086" y="6079"/>
                </a:lnTo>
                <a:lnTo>
                  <a:pt x="769437" y="1535"/>
                </a:lnTo>
                <a:lnTo>
                  <a:pt x="721967" y="0"/>
                </a:lnTo>
                <a:close/>
              </a:path>
            </a:pathLst>
          </a:custGeom>
          <a:solidFill>
            <a:schemeClr val="accent3"/>
          </a:solidFill>
        </p:spPr>
        <p:txBody>
          <a:bodyPr wrap="square" lIns="0" tIns="0" rIns="0" bIns="0" rtlCol="0"/>
          <a:lstStyle/>
          <a:p>
            <a:endParaRPr sz="970">
              <a:solidFill>
                <a:schemeClr val="accent3"/>
              </a:solidFill>
              <a:latin typeface="Arial" panose="020B0604020202020204" pitchFamily="34" charset="0"/>
              <a:cs typeface="Arial" panose="020B0604020202020204" pitchFamily="34" charset="0"/>
            </a:endParaRPr>
          </a:p>
        </p:txBody>
      </p:sp>
      <p:sp>
        <p:nvSpPr>
          <p:cNvPr id="5" name="object 8">
            <a:extLst>
              <a:ext uri="{FF2B5EF4-FFF2-40B4-BE49-F238E27FC236}">
                <a16:creationId xmlns:a16="http://schemas.microsoft.com/office/drawing/2014/main" id="{3E7174DB-1580-F89B-09F2-138908F200C9}"/>
              </a:ext>
            </a:extLst>
          </p:cNvPr>
          <p:cNvSpPr/>
          <p:nvPr userDrawn="1"/>
        </p:nvSpPr>
        <p:spPr>
          <a:xfrm>
            <a:off x="3536492" y="2862562"/>
            <a:ext cx="1108422" cy="1108420"/>
          </a:xfrm>
          <a:custGeom>
            <a:avLst/>
            <a:gdLst/>
            <a:ahLst/>
            <a:cxnLst/>
            <a:rect l="l" t="t" r="r" b="b"/>
            <a:pathLst>
              <a:path w="1443989" h="1443990">
                <a:moveTo>
                  <a:pt x="721967" y="0"/>
                </a:moveTo>
                <a:lnTo>
                  <a:pt x="674498" y="1535"/>
                </a:lnTo>
                <a:lnTo>
                  <a:pt x="627848" y="6079"/>
                </a:lnTo>
                <a:lnTo>
                  <a:pt x="582113" y="13536"/>
                </a:lnTo>
                <a:lnTo>
                  <a:pt x="537389" y="23810"/>
                </a:lnTo>
                <a:lnTo>
                  <a:pt x="493770" y="36807"/>
                </a:lnTo>
                <a:lnTo>
                  <a:pt x="451351" y="52431"/>
                </a:lnTo>
                <a:lnTo>
                  <a:pt x="410228" y="70588"/>
                </a:lnTo>
                <a:lnTo>
                  <a:pt x="370495" y="91182"/>
                </a:lnTo>
                <a:lnTo>
                  <a:pt x="332248" y="114118"/>
                </a:lnTo>
                <a:lnTo>
                  <a:pt x="295583" y="139301"/>
                </a:lnTo>
                <a:lnTo>
                  <a:pt x="260593" y="166636"/>
                </a:lnTo>
                <a:lnTo>
                  <a:pt x="227374" y="196027"/>
                </a:lnTo>
                <a:lnTo>
                  <a:pt x="196022" y="227380"/>
                </a:lnTo>
                <a:lnTo>
                  <a:pt x="166632" y="260599"/>
                </a:lnTo>
                <a:lnTo>
                  <a:pt x="139297" y="295589"/>
                </a:lnTo>
                <a:lnTo>
                  <a:pt x="114115" y="332256"/>
                </a:lnTo>
                <a:lnTo>
                  <a:pt x="91180" y="370503"/>
                </a:lnTo>
                <a:lnTo>
                  <a:pt x="70586" y="410236"/>
                </a:lnTo>
                <a:lnTo>
                  <a:pt x="52430" y="451360"/>
                </a:lnTo>
                <a:lnTo>
                  <a:pt x="36806" y="493779"/>
                </a:lnTo>
                <a:lnTo>
                  <a:pt x="23809" y="537399"/>
                </a:lnTo>
                <a:lnTo>
                  <a:pt x="13535" y="582123"/>
                </a:lnTo>
                <a:lnTo>
                  <a:pt x="6079" y="627858"/>
                </a:lnTo>
                <a:lnTo>
                  <a:pt x="1535" y="674508"/>
                </a:lnTo>
                <a:lnTo>
                  <a:pt x="0" y="721978"/>
                </a:lnTo>
                <a:lnTo>
                  <a:pt x="1535" y="769447"/>
                </a:lnTo>
                <a:lnTo>
                  <a:pt x="6079" y="816096"/>
                </a:lnTo>
                <a:lnTo>
                  <a:pt x="13535" y="861831"/>
                </a:lnTo>
                <a:lnTo>
                  <a:pt x="23809" y="906555"/>
                </a:lnTo>
                <a:lnTo>
                  <a:pt x="36806" y="950174"/>
                </a:lnTo>
                <a:lnTo>
                  <a:pt x="52430" y="992592"/>
                </a:lnTo>
                <a:lnTo>
                  <a:pt x="70586" y="1033715"/>
                </a:lnTo>
                <a:lnTo>
                  <a:pt x="91180" y="1073447"/>
                </a:lnTo>
                <a:lnTo>
                  <a:pt x="114115" y="1111693"/>
                </a:lnTo>
                <a:lnTo>
                  <a:pt x="139297" y="1148358"/>
                </a:lnTo>
                <a:lnTo>
                  <a:pt x="166632" y="1183347"/>
                </a:lnTo>
                <a:lnTo>
                  <a:pt x="196022" y="1216565"/>
                </a:lnTo>
                <a:lnTo>
                  <a:pt x="227374" y="1247917"/>
                </a:lnTo>
                <a:lnTo>
                  <a:pt x="260593" y="1277307"/>
                </a:lnTo>
                <a:lnTo>
                  <a:pt x="295583" y="1304640"/>
                </a:lnTo>
                <a:lnTo>
                  <a:pt x="332248" y="1329822"/>
                </a:lnTo>
                <a:lnTo>
                  <a:pt x="370495" y="1352757"/>
                </a:lnTo>
                <a:lnTo>
                  <a:pt x="410228" y="1373350"/>
                </a:lnTo>
                <a:lnTo>
                  <a:pt x="451351" y="1391506"/>
                </a:lnTo>
                <a:lnTo>
                  <a:pt x="493770" y="1407129"/>
                </a:lnTo>
                <a:lnTo>
                  <a:pt x="537389" y="1420126"/>
                </a:lnTo>
                <a:lnTo>
                  <a:pt x="582113" y="1430399"/>
                </a:lnTo>
                <a:lnTo>
                  <a:pt x="627848" y="1437855"/>
                </a:lnTo>
                <a:lnTo>
                  <a:pt x="674498" y="1442399"/>
                </a:lnTo>
                <a:lnTo>
                  <a:pt x="721967" y="1443935"/>
                </a:lnTo>
                <a:lnTo>
                  <a:pt x="769437" y="1442399"/>
                </a:lnTo>
                <a:lnTo>
                  <a:pt x="816086" y="1437855"/>
                </a:lnTo>
                <a:lnTo>
                  <a:pt x="861821" y="1430399"/>
                </a:lnTo>
                <a:lnTo>
                  <a:pt x="906545" y="1420126"/>
                </a:lnTo>
                <a:lnTo>
                  <a:pt x="950164" y="1407129"/>
                </a:lnTo>
                <a:lnTo>
                  <a:pt x="992583" y="1391506"/>
                </a:lnTo>
                <a:lnTo>
                  <a:pt x="1033706" y="1373350"/>
                </a:lnTo>
                <a:lnTo>
                  <a:pt x="1073439" y="1352757"/>
                </a:lnTo>
                <a:lnTo>
                  <a:pt x="1111686" y="1329822"/>
                </a:lnTo>
                <a:lnTo>
                  <a:pt x="1148352" y="1304640"/>
                </a:lnTo>
                <a:lnTo>
                  <a:pt x="1183341" y="1277307"/>
                </a:lnTo>
                <a:lnTo>
                  <a:pt x="1216560" y="1247917"/>
                </a:lnTo>
                <a:lnTo>
                  <a:pt x="1247912" y="1216565"/>
                </a:lnTo>
                <a:lnTo>
                  <a:pt x="1277303" y="1183347"/>
                </a:lnTo>
                <a:lnTo>
                  <a:pt x="1304637" y="1148358"/>
                </a:lnTo>
                <a:lnTo>
                  <a:pt x="1329819" y="1111693"/>
                </a:lnTo>
                <a:lnTo>
                  <a:pt x="1352754" y="1073447"/>
                </a:lnTo>
                <a:lnTo>
                  <a:pt x="1373348" y="1033715"/>
                </a:lnTo>
                <a:lnTo>
                  <a:pt x="1391504" y="992592"/>
                </a:lnTo>
                <a:lnTo>
                  <a:pt x="1407128" y="950174"/>
                </a:lnTo>
                <a:lnTo>
                  <a:pt x="1420125" y="906555"/>
                </a:lnTo>
                <a:lnTo>
                  <a:pt x="1430399" y="861831"/>
                </a:lnTo>
                <a:lnTo>
                  <a:pt x="1437855" y="816096"/>
                </a:lnTo>
                <a:lnTo>
                  <a:pt x="1442399" y="769447"/>
                </a:lnTo>
                <a:lnTo>
                  <a:pt x="1443935" y="721978"/>
                </a:lnTo>
                <a:lnTo>
                  <a:pt x="1442399" y="674508"/>
                </a:lnTo>
                <a:lnTo>
                  <a:pt x="1437855" y="627858"/>
                </a:lnTo>
                <a:lnTo>
                  <a:pt x="1430399" y="582123"/>
                </a:lnTo>
                <a:lnTo>
                  <a:pt x="1420125" y="537399"/>
                </a:lnTo>
                <a:lnTo>
                  <a:pt x="1407128" y="493779"/>
                </a:lnTo>
                <a:lnTo>
                  <a:pt x="1391504" y="451360"/>
                </a:lnTo>
                <a:lnTo>
                  <a:pt x="1373348" y="410236"/>
                </a:lnTo>
                <a:lnTo>
                  <a:pt x="1352754" y="370503"/>
                </a:lnTo>
                <a:lnTo>
                  <a:pt x="1329819" y="332256"/>
                </a:lnTo>
                <a:lnTo>
                  <a:pt x="1304637" y="295589"/>
                </a:lnTo>
                <a:lnTo>
                  <a:pt x="1277303" y="260599"/>
                </a:lnTo>
                <a:lnTo>
                  <a:pt x="1247912" y="227380"/>
                </a:lnTo>
                <a:lnTo>
                  <a:pt x="1216560" y="196027"/>
                </a:lnTo>
                <a:lnTo>
                  <a:pt x="1183341" y="166636"/>
                </a:lnTo>
                <a:lnTo>
                  <a:pt x="1148352" y="139301"/>
                </a:lnTo>
                <a:lnTo>
                  <a:pt x="1111686" y="114118"/>
                </a:lnTo>
                <a:lnTo>
                  <a:pt x="1073439" y="91182"/>
                </a:lnTo>
                <a:lnTo>
                  <a:pt x="1033706" y="70588"/>
                </a:lnTo>
                <a:lnTo>
                  <a:pt x="992583" y="52431"/>
                </a:lnTo>
                <a:lnTo>
                  <a:pt x="950164" y="36807"/>
                </a:lnTo>
                <a:lnTo>
                  <a:pt x="906545" y="23810"/>
                </a:lnTo>
                <a:lnTo>
                  <a:pt x="861821" y="13536"/>
                </a:lnTo>
                <a:lnTo>
                  <a:pt x="816086" y="6079"/>
                </a:lnTo>
                <a:lnTo>
                  <a:pt x="769437" y="1535"/>
                </a:lnTo>
                <a:lnTo>
                  <a:pt x="721967" y="0"/>
                </a:lnTo>
                <a:close/>
              </a:path>
            </a:pathLst>
          </a:custGeom>
          <a:solidFill>
            <a:schemeClr val="accent3"/>
          </a:solidFill>
        </p:spPr>
        <p:txBody>
          <a:bodyPr wrap="square" lIns="0" tIns="0" rIns="0" bIns="0" rtlCol="0"/>
          <a:lstStyle/>
          <a:p>
            <a:endParaRPr sz="970">
              <a:solidFill>
                <a:schemeClr val="accent3"/>
              </a:solidFill>
              <a:latin typeface="Arial" panose="020B0604020202020204" pitchFamily="34" charset="0"/>
              <a:cs typeface="Arial" panose="020B0604020202020204" pitchFamily="34" charset="0"/>
            </a:endParaRPr>
          </a:p>
        </p:txBody>
      </p:sp>
      <p:sp>
        <p:nvSpPr>
          <p:cNvPr id="6" name="object 8">
            <a:extLst>
              <a:ext uri="{FF2B5EF4-FFF2-40B4-BE49-F238E27FC236}">
                <a16:creationId xmlns:a16="http://schemas.microsoft.com/office/drawing/2014/main" id="{3A12B0E1-40D7-08CE-6D9A-A60444F558DC}"/>
              </a:ext>
            </a:extLst>
          </p:cNvPr>
          <p:cNvSpPr/>
          <p:nvPr userDrawn="1"/>
        </p:nvSpPr>
        <p:spPr>
          <a:xfrm>
            <a:off x="6283052" y="2862562"/>
            <a:ext cx="1108422" cy="1108420"/>
          </a:xfrm>
          <a:custGeom>
            <a:avLst/>
            <a:gdLst/>
            <a:ahLst/>
            <a:cxnLst/>
            <a:rect l="l" t="t" r="r" b="b"/>
            <a:pathLst>
              <a:path w="1443989" h="1443990">
                <a:moveTo>
                  <a:pt x="721967" y="0"/>
                </a:moveTo>
                <a:lnTo>
                  <a:pt x="674498" y="1535"/>
                </a:lnTo>
                <a:lnTo>
                  <a:pt x="627848" y="6079"/>
                </a:lnTo>
                <a:lnTo>
                  <a:pt x="582113" y="13536"/>
                </a:lnTo>
                <a:lnTo>
                  <a:pt x="537389" y="23810"/>
                </a:lnTo>
                <a:lnTo>
                  <a:pt x="493770" y="36807"/>
                </a:lnTo>
                <a:lnTo>
                  <a:pt x="451351" y="52431"/>
                </a:lnTo>
                <a:lnTo>
                  <a:pt x="410228" y="70588"/>
                </a:lnTo>
                <a:lnTo>
                  <a:pt x="370495" y="91182"/>
                </a:lnTo>
                <a:lnTo>
                  <a:pt x="332248" y="114118"/>
                </a:lnTo>
                <a:lnTo>
                  <a:pt x="295583" y="139301"/>
                </a:lnTo>
                <a:lnTo>
                  <a:pt x="260593" y="166636"/>
                </a:lnTo>
                <a:lnTo>
                  <a:pt x="227374" y="196027"/>
                </a:lnTo>
                <a:lnTo>
                  <a:pt x="196022" y="227380"/>
                </a:lnTo>
                <a:lnTo>
                  <a:pt x="166632" y="260599"/>
                </a:lnTo>
                <a:lnTo>
                  <a:pt x="139297" y="295589"/>
                </a:lnTo>
                <a:lnTo>
                  <a:pt x="114115" y="332256"/>
                </a:lnTo>
                <a:lnTo>
                  <a:pt x="91180" y="370503"/>
                </a:lnTo>
                <a:lnTo>
                  <a:pt x="70586" y="410236"/>
                </a:lnTo>
                <a:lnTo>
                  <a:pt x="52430" y="451360"/>
                </a:lnTo>
                <a:lnTo>
                  <a:pt x="36806" y="493779"/>
                </a:lnTo>
                <a:lnTo>
                  <a:pt x="23809" y="537399"/>
                </a:lnTo>
                <a:lnTo>
                  <a:pt x="13535" y="582123"/>
                </a:lnTo>
                <a:lnTo>
                  <a:pt x="6079" y="627858"/>
                </a:lnTo>
                <a:lnTo>
                  <a:pt x="1535" y="674508"/>
                </a:lnTo>
                <a:lnTo>
                  <a:pt x="0" y="721978"/>
                </a:lnTo>
                <a:lnTo>
                  <a:pt x="1535" y="769447"/>
                </a:lnTo>
                <a:lnTo>
                  <a:pt x="6079" y="816096"/>
                </a:lnTo>
                <a:lnTo>
                  <a:pt x="13535" y="861831"/>
                </a:lnTo>
                <a:lnTo>
                  <a:pt x="23809" y="906555"/>
                </a:lnTo>
                <a:lnTo>
                  <a:pt x="36806" y="950174"/>
                </a:lnTo>
                <a:lnTo>
                  <a:pt x="52430" y="992592"/>
                </a:lnTo>
                <a:lnTo>
                  <a:pt x="70586" y="1033715"/>
                </a:lnTo>
                <a:lnTo>
                  <a:pt x="91180" y="1073447"/>
                </a:lnTo>
                <a:lnTo>
                  <a:pt x="114115" y="1111693"/>
                </a:lnTo>
                <a:lnTo>
                  <a:pt x="139297" y="1148358"/>
                </a:lnTo>
                <a:lnTo>
                  <a:pt x="166632" y="1183347"/>
                </a:lnTo>
                <a:lnTo>
                  <a:pt x="196022" y="1216565"/>
                </a:lnTo>
                <a:lnTo>
                  <a:pt x="227374" y="1247917"/>
                </a:lnTo>
                <a:lnTo>
                  <a:pt x="260593" y="1277307"/>
                </a:lnTo>
                <a:lnTo>
                  <a:pt x="295583" y="1304640"/>
                </a:lnTo>
                <a:lnTo>
                  <a:pt x="332248" y="1329822"/>
                </a:lnTo>
                <a:lnTo>
                  <a:pt x="370495" y="1352757"/>
                </a:lnTo>
                <a:lnTo>
                  <a:pt x="410228" y="1373350"/>
                </a:lnTo>
                <a:lnTo>
                  <a:pt x="451351" y="1391506"/>
                </a:lnTo>
                <a:lnTo>
                  <a:pt x="493770" y="1407129"/>
                </a:lnTo>
                <a:lnTo>
                  <a:pt x="537389" y="1420126"/>
                </a:lnTo>
                <a:lnTo>
                  <a:pt x="582113" y="1430399"/>
                </a:lnTo>
                <a:lnTo>
                  <a:pt x="627848" y="1437855"/>
                </a:lnTo>
                <a:lnTo>
                  <a:pt x="674498" y="1442399"/>
                </a:lnTo>
                <a:lnTo>
                  <a:pt x="721967" y="1443935"/>
                </a:lnTo>
                <a:lnTo>
                  <a:pt x="769437" y="1442399"/>
                </a:lnTo>
                <a:lnTo>
                  <a:pt x="816086" y="1437855"/>
                </a:lnTo>
                <a:lnTo>
                  <a:pt x="861821" y="1430399"/>
                </a:lnTo>
                <a:lnTo>
                  <a:pt x="906545" y="1420126"/>
                </a:lnTo>
                <a:lnTo>
                  <a:pt x="950164" y="1407129"/>
                </a:lnTo>
                <a:lnTo>
                  <a:pt x="992583" y="1391506"/>
                </a:lnTo>
                <a:lnTo>
                  <a:pt x="1033706" y="1373350"/>
                </a:lnTo>
                <a:lnTo>
                  <a:pt x="1073439" y="1352757"/>
                </a:lnTo>
                <a:lnTo>
                  <a:pt x="1111686" y="1329822"/>
                </a:lnTo>
                <a:lnTo>
                  <a:pt x="1148352" y="1304640"/>
                </a:lnTo>
                <a:lnTo>
                  <a:pt x="1183341" y="1277307"/>
                </a:lnTo>
                <a:lnTo>
                  <a:pt x="1216560" y="1247917"/>
                </a:lnTo>
                <a:lnTo>
                  <a:pt x="1247912" y="1216565"/>
                </a:lnTo>
                <a:lnTo>
                  <a:pt x="1277303" y="1183347"/>
                </a:lnTo>
                <a:lnTo>
                  <a:pt x="1304637" y="1148358"/>
                </a:lnTo>
                <a:lnTo>
                  <a:pt x="1329819" y="1111693"/>
                </a:lnTo>
                <a:lnTo>
                  <a:pt x="1352754" y="1073447"/>
                </a:lnTo>
                <a:lnTo>
                  <a:pt x="1373348" y="1033715"/>
                </a:lnTo>
                <a:lnTo>
                  <a:pt x="1391504" y="992592"/>
                </a:lnTo>
                <a:lnTo>
                  <a:pt x="1407128" y="950174"/>
                </a:lnTo>
                <a:lnTo>
                  <a:pt x="1420125" y="906555"/>
                </a:lnTo>
                <a:lnTo>
                  <a:pt x="1430399" y="861831"/>
                </a:lnTo>
                <a:lnTo>
                  <a:pt x="1437855" y="816096"/>
                </a:lnTo>
                <a:lnTo>
                  <a:pt x="1442399" y="769447"/>
                </a:lnTo>
                <a:lnTo>
                  <a:pt x="1443935" y="721978"/>
                </a:lnTo>
                <a:lnTo>
                  <a:pt x="1442399" y="674508"/>
                </a:lnTo>
                <a:lnTo>
                  <a:pt x="1437855" y="627858"/>
                </a:lnTo>
                <a:lnTo>
                  <a:pt x="1430399" y="582123"/>
                </a:lnTo>
                <a:lnTo>
                  <a:pt x="1420125" y="537399"/>
                </a:lnTo>
                <a:lnTo>
                  <a:pt x="1407128" y="493779"/>
                </a:lnTo>
                <a:lnTo>
                  <a:pt x="1391504" y="451360"/>
                </a:lnTo>
                <a:lnTo>
                  <a:pt x="1373348" y="410236"/>
                </a:lnTo>
                <a:lnTo>
                  <a:pt x="1352754" y="370503"/>
                </a:lnTo>
                <a:lnTo>
                  <a:pt x="1329819" y="332256"/>
                </a:lnTo>
                <a:lnTo>
                  <a:pt x="1304637" y="295589"/>
                </a:lnTo>
                <a:lnTo>
                  <a:pt x="1277303" y="260599"/>
                </a:lnTo>
                <a:lnTo>
                  <a:pt x="1247912" y="227380"/>
                </a:lnTo>
                <a:lnTo>
                  <a:pt x="1216560" y="196027"/>
                </a:lnTo>
                <a:lnTo>
                  <a:pt x="1183341" y="166636"/>
                </a:lnTo>
                <a:lnTo>
                  <a:pt x="1148352" y="139301"/>
                </a:lnTo>
                <a:lnTo>
                  <a:pt x="1111686" y="114118"/>
                </a:lnTo>
                <a:lnTo>
                  <a:pt x="1073439" y="91182"/>
                </a:lnTo>
                <a:lnTo>
                  <a:pt x="1033706" y="70588"/>
                </a:lnTo>
                <a:lnTo>
                  <a:pt x="992583" y="52431"/>
                </a:lnTo>
                <a:lnTo>
                  <a:pt x="950164" y="36807"/>
                </a:lnTo>
                <a:lnTo>
                  <a:pt x="906545" y="23810"/>
                </a:lnTo>
                <a:lnTo>
                  <a:pt x="861821" y="13536"/>
                </a:lnTo>
                <a:lnTo>
                  <a:pt x="816086" y="6079"/>
                </a:lnTo>
                <a:lnTo>
                  <a:pt x="769437" y="1535"/>
                </a:lnTo>
                <a:lnTo>
                  <a:pt x="721967" y="0"/>
                </a:lnTo>
                <a:close/>
              </a:path>
            </a:pathLst>
          </a:custGeom>
          <a:solidFill>
            <a:schemeClr val="accent3"/>
          </a:solidFill>
        </p:spPr>
        <p:txBody>
          <a:bodyPr wrap="square" lIns="0" tIns="0" rIns="0" bIns="0" rtlCol="0"/>
          <a:lstStyle/>
          <a:p>
            <a:endParaRPr sz="970">
              <a:solidFill>
                <a:schemeClr val="accent3"/>
              </a:solidFill>
              <a:latin typeface="Arial" panose="020B0604020202020204" pitchFamily="34" charset="0"/>
              <a:cs typeface="Arial" panose="020B0604020202020204" pitchFamily="34" charset="0"/>
            </a:endParaRPr>
          </a:p>
        </p:txBody>
      </p:sp>
      <p:sp>
        <p:nvSpPr>
          <p:cNvPr id="9" name="object 8">
            <a:extLst>
              <a:ext uri="{FF2B5EF4-FFF2-40B4-BE49-F238E27FC236}">
                <a16:creationId xmlns:a16="http://schemas.microsoft.com/office/drawing/2014/main" id="{C4CFC9D1-6EF6-4202-7D3B-B4A40F9D5A0C}"/>
              </a:ext>
            </a:extLst>
          </p:cNvPr>
          <p:cNvSpPr/>
          <p:nvPr userDrawn="1"/>
        </p:nvSpPr>
        <p:spPr>
          <a:xfrm>
            <a:off x="9004379" y="2862562"/>
            <a:ext cx="1108422" cy="1108420"/>
          </a:xfrm>
          <a:custGeom>
            <a:avLst/>
            <a:gdLst/>
            <a:ahLst/>
            <a:cxnLst/>
            <a:rect l="l" t="t" r="r" b="b"/>
            <a:pathLst>
              <a:path w="1443989" h="1443990">
                <a:moveTo>
                  <a:pt x="721967" y="0"/>
                </a:moveTo>
                <a:lnTo>
                  <a:pt x="674498" y="1535"/>
                </a:lnTo>
                <a:lnTo>
                  <a:pt x="627848" y="6079"/>
                </a:lnTo>
                <a:lnTo>
                  <a:pt x="582113" y="13536"/>
                </a:lnTo>
                <a:lnTo>
                  <a:pt x="537389" y="23810"/>
                </a:lnTo>
                <a:lnTo>
                  <a:pt x="493770" y="36807"/>
                </a:lnTo>
                <a:lnTo>
                  <a:pt x="451351" y="52431"/>
                </a:lnTo>
                <a:lnTo>
                  <a:pt x="410228" y="70588"/>
                </a:lnTo>
                <a:lnTo>
                  <a:pt x="370495" y="91182"/>
                </a:lnTo>
                <a:lnTo>
                  <a:pt x="332248" y="114118"/>
                </a:lnTo>
                <a:lnTo>
                  <a:pt x="295583" y="139301"/>
                </a:lnTo>
                <a:lnTo>
                  <a:pt x="260593" y="166636"/>
                </a:lnTo>
                <a:lnTo>
                  <a:pt x="227374" y="196027"/>
                </a:lnTo>
                <a:lnTo>
                  <a:pt x="196022" y="227380"/>
                </a:lnTo>
                <a:lnTo>
                  <a:pt x="166632" y="260599"/>
                </a:lnTo>
                <a:lnTo>
                  <a:pt x="139297" y="295589"/>
                </a:lnTo>
                <a:lnTo>
                  <a:pt x="114115" y="332256"/>
                </a:lnTo>
                <a:lnTo>
                  <a:pt x="91180" y="370503"/>
                </a:lnTo>
                <a:lnTo>
                  <a:pt x="70586" y="410236"/>
                </a:lnTo>
                <a:lnTo>
                  <a:pt x="52430" y="451360"/>
                </a:lnTo>
                <a:lnTo>
                  <a:pt x="36806" y="493779"/>
                </a:lnTo>
                <a:lnTo>
                  <a:pt x="23809" y="537399"/>
                </a:lnTo>
                <a:lnTo>
                  <a:pt x="13535" y="582123"/>
                </a:lnTo>
                <a:lnTo>
                  <a:pt x="6079" y="627858"/>
                </a:lnTo>
                <a:lnTo>
                  <a:pt x="1535" y="674508"/>
                </a:lnTo>
                <a:lnTo>
                  <a:pt x="0" y="721978"/>
                </a:lnTo>
                <a:lnTo>
                  <a:pt x="1535" y="769447"/>
                </a:lnTo>
                <a:lnTo>
                  <a:pt x="6079" y="816096"/>
                </a:lnTo>
                <a:lnTo>
                  <a:pt x="13535" y="861831"/>
                </a:lnTo>
                <a:lnTo>
                  <a:pt x="23809" y="906555"/>
                </a:lnTo>
                <a:lnTo>
                  <a:pt x="36806" y="950174"/>
                </a:lnTo>
                <a:lnTo>
                  <a:pt x="52430" y="992592"/>
                </a:lnTo>
                <a:lnTo>
                  <a:pt x="70586" y="1033715"/>
                </a:lnTo>
                <a:lnTo>
                  <a:pt x="91180" y="1073447"/>
                </a:lnTo>
                <a:lnTo>
                  <a:pt x="114115" y="1111693"/>
                </a:lnTo>
                <a:lnTo>
                  <a:pt x="139297" y="1148358"/>
                </a:lnTo>
                <a:lnTo>
                  <a:pt x="166632" y="1183347"/>
                </a:lnTo>
                <a:lnTo>
                  <a:pt x="196022" y="1216565"/>
                </a:lnTo>
                <a:lnTo>
                  <a:pt x="227374" y="1247917"/>
                </a:lnTo>
                <a:lnTo>
                  <a:pt x="260593" y="1277307"/>
                </a:lnTo>
                <a:lnTo>
                  <a:pt x="295583" y="1304640"/>
                </a:lnTo>
                <a:lnTo>
                  <a:pt x="332248" y="1329822"/>
                </a:lnTo>
                <a:lnTo>
                  <a:pt x="370495" y="1352757"/>
                </a:lnTo>
                <a:lnTo>
                  <a:pt x="410228" y="1373350"/>
                </a:lnTo>
                <a:lnTo>
                  <a:pt x="451351" y="1391506"/>
                </a:lnTo>
                <a:lnTo>
                  <a:pt x="493770" y="1407129"/>
                </a:lnTo>
                <a:lnTo>
                  <a:pt x="537389" y="1420126"/>
                </a:lnTo>
                <a:lnTo>
                  <a:pt x="582113" y="1430399"/>
                </a:lnTo>
                <a:lnTo>
                  <a:pt x="627848" y="1437855"/>
                </a:lnTo>
                <a:lnTo>
                  <a:pt x="674498" y="1442399"/>
                </a:lnTo>
                <a:lnTo>
                  <a:pt x="721967" y="1443935"/>
                </a:lnTo>
                <a:lnTo>
                  <a:pt x="769437" y="1442399"/>
                </a:lnTo>
                <a:lnTo>
                  <a:pt x="816086" y="1437855"/>
                </a:lnTo>
                <a:lnTo>
                  <a:pt x="861821" y="1430399"/>
                </a:lnTo>
                <a:lnTo>
                  <a:pt x="906545" y="1420126"/>
                </a:lnTo>
                <a:lnTo>
                  <a:pt x="950164" y="1407129"/>
                </a:lnTo>
                <a:lnTo>
                  <a:pt x="992583" y="1391506"/>
                </a:lnTo>
                <a:lnTo>
                  <a:pt x="1033706" y="1373350"/>
                </a:lnTo>
                <a:lnTo>
                  <a:pt x="1073439" y="1352757"/>
                </a:lnTo>
                <a:lnTo>
                  <a:pt x="1111686" y="1329822"/>
                </a:lnTo>
                <a:lnTo>
                  <a:pt x="1148352" y="1304640"/>
                </a:lnTo>
                <a:lnTo>
                  <a:pt x="1183341" y="1277307"/>
                </a:lnTo>
                <a:lnTo>
                  <a:pt x="1216560" y="1247917"/>
                </a:lnTo>
                <a:lnTo>
                  <a:pt x="1247912" y="1216565"/>
                </a:lnTo>
                <a:lnTo>
                  <a:pt x="1277303" y="1183347"/>
                </a:lnTo>
                <a:lnTo>
                  <a:pt x="1304637" y="1148358"/>
                </a:lnTo>
                <a:lnTo>
                  <a:pt x="1329819" y="1111693"/>
                </a:lnTo>
                <a:lnTo>
                  <a:pt x="1352754" y="1073447"/>
                </a:lnTo>
                <a:lnTo>
                  <a:pt x="1373348" y="1033715"/>
                </a:lnTo>
                <a:lnTo>
                  <a:pt x="1391504" y="992592"/>
                </a:lnTo>
                <a:lnTo>
                  <a:pt x="1407128" y="950174"/>
                </a:lnTo>
                <a:lnTo>
                  <a:pt x="1420125" y="906555"/>
                </a:lnTo>
                <a:lnTo>
                  <a:pt x="1430399" y="861831"/>
                </a:lnTo>
                <a:lnTo>
                  <a:pt x="1437855" y="816096"/>
                </a:lnTo>
                <a:lnTo>
                  <a:pt x="1442399" y="769447"/>
                </a:lnTo>
                <a:lnTo>
                  <a:pt x="1443935" y="721978"/>
                </a:lnTo>
                <a:lnTo>
                  <a:pt x="1442399" y="674508"/>
                </a:lnTo>
                <a:lnTo>
                  <a:pt x="1437855" y="627858"/>
                </a:lnTo>
                <a:lnTo>
                  <a:pt x="1430399" y="582123"/>
                </a:lnTo>
                <a:lnTo>
                  <a:pt x="1420125" y="537399"/>
                </a:lnTo>
                <a:lnTo>
                  <a:pt x="1407128" y="493779"/>
                </a:lnTo>
                <a:lnTo>
                  <a:pt x="1391504" y="451360"/>
                </a:lnTo>
                <a:lnTo>
                  <a:pt x="1373348" y="410236"/>
                </a:lnTo>
                <a:lnTo>
                  <a:pt x="1352754" y="370503"/>
                </a:lnTo>
                <a:lnTo>
                  <a:pt x="1329819" y="332256"/>
                </a:lnTo>
                <a:lnTo>
                  <a:pt x="1304637" y="295589"/>
                </a:lnTo>
                <a:lnTo>
                  <a:pt x="1277303" y="260599"/>
                </a:lnTo>
                <a:lnTo>
                  <a:pt x="1247912" y="227380"/>
                </a:lnTo>
                <a:lnTo>
                  <a:pt x="1216560" y="196027"/>
                </a:lnTo>
                <a:lnTo>
                  <a:pt x="1183341" y="166636"/>
                </a:lnTo>
                <a:lnTo>
                  <a:pt x="1148352" y="139301"/>
                </a:lnTo>
                <a:lnTo>
                  <a:pt x="1111686" y="114118"/>
                </a:lnTo>
                <a:lnTo>
                  <a:pt x="1073439" y="91182"/>
                </a:lnTo>
                <a:lnTo>
                  <a:pt x="1033706" y="70588"/>
                </a:lnTo>
                <a:lnTo>
                  <a:pt x="992583" y="52431"/>
                </a:lnTo>
                <a:lnTo>
                  <a:pt x="950164" y="36807"/>
                </a:lnTo>
                <a:lnTo>
                  <a:pt x="906545" y="23810"/>
                </a:lnTo>
                <a:lnTo>
                  <a:pt x="861821" y="13536"/>
                </a:lnTo>
                <a:lnTo>
                  <a:pt x="816086" y="6079"/>
                </a:lnTo>
                <a:lnTo>
                  <a:pt x="769437" y="1535"/>
                </a:lnTo>
                <a:lnTo>
                  <a:pt x="721967" y="0"/>
                </a:lnTo>
                <a:close/>
              </a:path>
            </a:pathLst>
          </a:custGeom>
          <a:solidFill>
            <a:schemeClr val="accent3"/>
          </a:solidFill>
        </p:spPr>
        <p:txBody>
          <a:bodyPr wrap="square" lIns="0" tIns="0" rIns="0" bIns="0" rtlCol="0"/>
          <a:lstStyle/>
          <a:p>
            <a:endParaRPr sz="970">
              <a:solidFill>
                <a:schemeClr val="accent3"/>
              </a:solidFill>
              <a:latin typeface="Arial" panose="020B0604020202020204" pitchFamily="34" charset="0"/>
              <a:cs typeface="Arial" panose="020B0604020202020204" pitchFamily="34" charset="0"/>
            </a:endParaRPr>
          </a:p>
        </p:txBody>
      </p:sp>
      <p:pic>
        <p:nvPicPr>
          <p:cNvPr id="14" name="Picture 13">
            <a:extLst>
              <a:ext uri="{FF2B5EF4-FFF2-40B4-BE49-F238E27FC236}">
                <a16:creationId xmlns:a16="http://schemas.microsoft.com/office/drawing/2014/main" id="{00222BBE-990A-9701-9520-3E6D34B6456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
        <p:nvSpPr>
          <p:cNvPr id="17" name="Text Placeholder 39">
            <a:extLst>
              <a:ext uri="{FF2B5EF4-FFF2-40B4-BE49-F238E27FC236}">
                <a16:creationId xmlns:a16="http://schemas.microsoft.com/office/drawing/2014/main" id="{E15ACEC1-B296-9296-63D2-4CDD3591E75B}"/>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3"/>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0" name="Text Placeholder 39">
            <a:extLst>
              <a:ext uri="{FF2B5EF4-FFF2-40B4-BE49-F238E27FC236}">
                <a16:creationId xmlns:a16="http://schemas.microsoft.com/office/drawing/2014/main" id="{AEF866A7-B753-C64A-B116-08778FB6B302}"/>
              </a:ext>
            </a:extLst>
          </p:cNvPr>
          <p:cNvSpPr>
            <a:spLocks noGrp="1"/>
          </p:cNvSpPr>
          <p:nvPr>
            <p:ph type="body" sz="quarter" idx="23"/>
          </p:nvPr>
        </p:nvSpPr>
        <p:spPr>
          <a:xfrm>
            <a:off x="838200" y="2208276"/>
            <a:ext cx="10515600" cy="553459"/>
          </a:xfrm>
        </p:spPr>
        <p:txBody>
          <a:bodyPr>
            <a:normAutofit/>
          </a:bodyPr>
          <a:lstStyle>
            <a:lvl1pPr marL="0" indent="0">
              <a:buFontTx/>
              <a:buNone/>
              <a:defRPr sz="20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3" name="Text Placeholder 39">
            <a:extLst>
              <a:ext uri="{FF2B5EF4-FFF2-40B4-BE49-F238E27FC236}">
                <a16:creationId xmlns:a16="http://schemas.microsoft.com/office/drawing/2014/main" id="{DA1131F2-1142-274E-191B-A4BB184D40F9}"/>
              </a:ext>
            </a:extLst>
          </p:cNvPr>
          <p:cNvSpPr>
            <a:spLocks noGrp="1"/>
          </p:cNvSpPr>
          <p:nvPr>
            <p:ph type="body" sz="quarter" idx="24" hasCustomPrompt="1"/>
          </p:nvPr>
        </p:nvSpPr>
        <p:spPr>
          <a:xfrm>
            <a:off x="838200" y="4127315"/>
            <a:ext cx="2546131" cy="884618"/>
          </a:xfrm>
        </p:spPr>
        <p:txBody>
          <a:bodyPr>
            <a:noAutofit/>
          </a:bodyPr>
          <a:lstStyle>
            <a:lvl1pPr marL="0" indent="0">
              <a:buFontTx/>
              <a:buNone/>
              <a:defRPr sz="18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1" name="Text Placeholder 39">
            <a:extLst>
              <a:ext uri="{FF2B5EF4-FFF2-40B4-BE49-F238E27FC236}">
                <a16:creationId xmlns:a16="http://schemas.microsoft.com/office/drawing/2014/main" id="{953FDC82-546C-32B5-BC4B-6F6F8109F8A9}"/>
              </a:ext>
            </a:extLst>
          </p:cNvPr>
          <p:cNvSpPr>
            <a:spLocks noGrp="1"/>
          </p:cNvSpPr>
          <p:nvPr>
            <p:ph type="body" sz="quarter" idx="25"/>
          </p:nvPr>
        </p:nvSpPr>
        <p:spPr>
          <a:xfrm>
            <a:off x="862654" y="5149278"/>
            <a:ext cx="2521677"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2" name="Text Placeholder 44">
            <a:extLst>
              <a:ext uri="{FF2B5EF4-FFF2-40B4-BE49-F238E27FC236}">
                <a16:creationId xmlns:a16="http://schemas.microsoft.com/office/drawing/2014/main" id="{9FB0E4CA-BE87-A238-580A-21149C25C878}"/>
              </a:ext>
            </a:extLst>
          </p:cNvPr>
          <p:cNvSpPr>
            <a:spLocks noGrp="1"/>
          </p:cNvSpPr>
          <p:nvPr>
            <p:ph type="body" sz="quarter" idx="26" hasCustomPrompt="1"/>
          </p:nvPr>
        </p:nvSpPr>
        <p:spPr>
          <a:xfrm>
            <a:off x="909680" y="3013075"/>
            <a:ext cx="876300" cy="769938"/>
          </a:xfrm>
        </p:spPr>
        <p:txBody>
          <a:bodyPr anchor="ctr"/>
          <a:lstStyle>
            <a:lvl1pPr marL="0" indent="0" algn="ctr">
              <a:buFontTx/>
              <a:buNone/>
              <a:defRPr sz="4400" b="0">
                <a:solidFill>
                  <a:schemeClr val="bg1"/>
                </a:solidFill>
              </a:defRPr>
            </a:lvl1pPr>
          </a:lstStyle>
          <a:p>
            <a:pPr lvl="0"/>
            <a:r>
              <a:rPr lang="en-US"/>
              <a:t>01</a:t>
            </a:r>
          </a:p>
        </p:txBody>
      </p:sp>
      <p:sp>
        <p:nvSpPr>
          <p:cNvPr id="33" name="Text Placeholder 39">
            <a:extLst>
              <a:ext uri="{FF2B5EF4-FFF2-40B4-BE49-F238E27FC236}">
                <a16:creationId xmlns:a16="http://schemas.microsoft.com/office/drawing/2014/main" id="{109E0274-916B-98C5-40C9-C114879DFC57}"/>
              </a:ext>
            </a:extLst>
          </p:cNvPr>
          <p:cNvSpPr>
            <a:spLocks noGrp="1"/>
          </p:cNvSpPr>
          <p:nvPr>
            <p:ph type="body" sz="quarter" idx="27" hasCustomPrompt="1"/>
          </p:nvPr>
        </p:nvSpPr>
        <p:spPr>
          <a:xfrm>
            <a:off x="3536492" y="4127315"/>
            <a:ext cx="2546131" cy="884618"/>
          </a:xfrm>
        </p:spPr>
        <p:txBody>
          <a:bodyPr>
            <a:noAutofit/>
          </a:bodyPr>
          <a:lstStyle>
            <a:lvl1pPr marL="0" indent="0">
              <a:buFontTx/>
              <a:buNone/>
              <a:defRPr sz="18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4" name="Text Placeholder 39">
            <a:extLst>
              <a:ext uri="{FF2B5EF4-FFF2-40B4-BE49-F238E27FC236}">
                <a16:creationId xmlns:a16="http://schemas.microsoft.com/office/drawing/2014/main" id="{FD1BFB52-EBF1-A540-E81F-4B739D766B94}"/>
              </a:ext>
            </a:extLst>
          </p:cNvPr>
          <p:cNvSpPr>
            <a:spLocks noGrp="1"/>
          </p:cNvSpPr>
          <p:nvPr>
            <p:ph type="body" sz="quarter" idx="28"/>
          </p:nvPr>
        </p:nvSpPr>
        <p:spPr>
          <a:xfrm>
            <a:off x="3560946" y="5149278"/>
            <a:ext cx="2521677"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5" name="Text Placeholder 44">
            <a:extLst>
              <a:ext uri="{FF2B5EF4-FFF2-40B4-BE49-F238E27FC236}">
                <a16:creationId xmlns:a16="http://schemas.microsoft.com/office/drawing/2014/main" id="{5E014B4A-8011-A540-756D-A49DD9E9F5D6}"/>
              </a:ext>
            </a:extLst>
          </p:cNvPr>
          <p:cNvSpPr>
            <a:spLocks noGrp="1"/>
          </p:cNvSpPr>
          <p:nvPr>
            <p:ph type="body" sz="quarter" idx="29" hasCustomPrompt="1"/>
          </p:nvPr>
        </p:nvSpPr>
        <p:spPr>
          <a:xfrm>
            <a:off x="3607972" y="3013075"/>
            <a:ext cx="876300" cy="769938"/>
          </a:xfrm>
        </p:spPr>
        <p:txBody>
          <a:bodyPr anchor="ctr"/>
          <a:lstStyle>
            <a:lvl1pPr marL="0" indent="0" algn="ctr">
              <a:buFontTx/>
              <a:buNone/>
              <a:defRPr sz="4400" b="0">
                <a:solidFill>
                  <a:schemeClr val="bg1"/>
                </a:solidFill>
              </a:defRPr>
            </a:lvl1pPr>
          </a:lstStyle>
          <a:p>
            <a:pPr lvl="0"/>
            <a:r>
              <a:rPr lang="en-US"/>
              <a:t>02</a:t>
            </a:r>
          </a:p>
        </p:txBody>
      </p:sp>
      <p:sp>
        <p:nvSpPr>
          <p:cNvPr id="36" name="Text Placeholder 39">
            <a:extLst>
              <a:ext uri="{FF2B5EF4-FFF2-40B4-BE49-F238E27FC236}">
                <a16:creationId xmlns:a16="http://schemas.microsoft.com/office/drawing/2014/main" id="{02D6EDC8-40F5-9614-391D-665D2AFE3E4C}"/>
              </a:ext>
            </a:extLst>
          </p:cNvPr>
          <p:cNvSpPr>
            <a:spLocks noGrp="1"/>
          </p:cNvSpPr>
          <p:nvPr>
            <p:ph type="body" sz="quarter" idx="30" hasCustomPrompt="1"/>
          </p:nvPr>
        </p:nvSpPr>
        <p:spPr>
          <a:xfrm>
            <a:off x="6258598" y="4126585"/>
            <a:ext cx="2546131" cy="884618"/>
          </a:xfrm>
        </p:spPr>
        <p:txBody>
          <a:bodyPr>
            <a:noAutofit/>
          </a:bodyPr>
          <a:lstStyle>
            <a:lvl1pPr marL="0" indent="0">
              <a:buFontTx/>
              <a:buNone/>
              <a:defRPr sz="18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7" name="Text Placeholder 39">
            <a:extLst>
              <a:ext uri="{FF2B5EF4-FFF2-40B4-BE49-F238E27FC236}">
                <a16:creationId xmlns:a16="http://schemas.microsoft.com/office/drawing/2014/main" id="{474162DE-B8DC-4081-8EFE-B61C7E4B2EC6}"/>
              </a:ext>
            </a:extLst>
          </p:cNvPr>
          <p:cNvSpPr>
            <a:spLocks noGrp="1"/>
          </p:cNvSpPr>
          <p:nvPr>
            <p:ph type="body" sz="quarter" idx="31"/>
          </p:nvPr>
        </p:nvSpPr>
        <p:spPr>
          <a:xfrm>
            <a:off x="6283052" y="5148548"/>
            <a:ext cx="2521677"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8" name="Text Placeholder 44">
            <a:extLst>
              <a:ext uri="{FF2B5EF4-FFF2-40B4-BE49-F238E27FC236}">
                <a16:creationId xmlns:a16="http://schemas.microsoft.com/office/drawing/2014/main" id="{7F48B49E-B42F-7067-544B-4A9A32AAC33F}"/>
              </a:ext>
            </a:extLst>
          </p:cNvPr>
          <p:cNvSpPr>
            <a:spLocks noGrp="1"/>
          </p:cNvSpPr>
          <p:nvPr>
            <p:ph type="body" sz="quarter" idx="32" hasCustomPrompt="1"/>
          </p:nvPr>
        </p:nvSpPr>
        <p:spPr>
          <a:xfrm>
            <a:off x="6382628" y="3013075"/>
            <a:ext cx="876300" cy="769938"/>
          </a:xfrm>
        </p:spPr>
        <p:txBody>
          <a:bodyPr anchor="ctr"/>
          <a:lstStyle>
            <a:lvl1pPr marL="0" indent="0" algn="ctr">
              <a:buFontTx/>
              <a:buNone/>
              <a:defRPr sz="4400" b="0">
                <a:solidFill>
                  <a:schemeClr val="bg1"/>
                </a:solidFill>
              </a:defRPr>
            </a:lvl1pPr>
          </a:lstStyle>
          <a:p>
            <a:pPr lvl="0"/>
            <a:r>
              <a:rPr lang="en-US"/>
              <a:t>03</a:t>
            </a:r>
          </a:p>
        </p:txBody>
      </p:sp>
      <p:sp>
        <p:nvSpPr>
          <p:cNvPr id="39" name="Text Placeholder 39">
            <a:extLst>
              <a:ext uri="{FF2B5EF4-FFF2-40B4-BE49-F238E27FC236}">
                <a16:creationId xmlns:a16="http://schemas.microsoft.com/office/drawing/2014/main" id="{2BA10F31-1DF4-0505-819D-2BFB40EB54EF}"/>
              </a:ext>
            </a:extLst>
          </p:cNvPr>
          <p:cNvSpPr>
            <a:spLocks noGrp="1"/>
          </p:cNvSpPr>
          <p:nvPr>
            <p:ph type="body" sz="quarter" idx="33" hasCustomPrompt="1"/>
          </p:nvPr>
        </p:nvSpPr>
        <p:spPr>
          <a:xfrm>
            <a:off x="9004379" y="4139778"/>
            <a:ext cx="2546131" cy="884618"/>
          </a:xfrm>
        </p:spPr>
        <p:txBody>
          <a:bodyPr>
            <a:noAutofit/>
          </a:bodyPr>
          <a:lstStyle>
            <a:lvl1pPr marL="0" indent="0">
              <a:buFontTx/>
              <a:buNone/>
              <a:defRPr sz="18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0" name="Text Placeholder 39">
            <a:extLst>
              <a:ext uri="{FF2B5EF4-FFF2-40B4-BE49-F238E27FC236}">
                <a16:creationId xmlns:a16="http://schemas.microsoft.com/office/drawing/2014/main" id="{1EE7FBBF-82FE-497B-EE28-6D07F586F529}"/>
              </a:ext>
            </a:extLst>
          </p:cNvPr>
          <p:cNvSpPr>
            <a:spLocks noGrp="1"/>
          </p:cNvSpPr>
          <p:nvPr>
            <p:ph type="body" sz="quarter" idx="34"/>
          </p:nvPr>
        </p:nvSpPr>
        <p:spPr>
          <a:xfrm>
            <a:off x="9028833" y="5161741"/>
            <a:ext cx="2521677"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1" name="Text Placeholder 44">
            <a:extLst>
              <a:ext uri="{FF2B5EF4-FFF2-40B4-BE49-F238E27FC236}">
                <a16:creationId xmlns:a16="http://schemas.microsoft.com/office/drawing/2014/main" id="{CBEB05BC-66C5-FF0C-304A-A9921B7A5A29}"/>
              </a:ext>
            </a:extLst>
          </p:cNvPr>
          <p:cNvSpPr>
            <a:spLocks noGrp="1"/>
          </p:cNvSpPr>
          <p:nvPr>
            <p:ph type="body" sz="quarter" idx="35" hasCustomPrompt="1"/>
          </p:nvPr>
        </p:nvSpPr>
        <p:spPr>
          <a:xfrm>
            <a:off x="9128409" y="3013075"/>
            <a:ext cx="876300" cy="769938"/>
          </a:xfrm>
        </p:spPr>
        <p:txBody>
          <a:bodyPr anchor="ctr"/>
          <a:lstStyle>
            <a:lvl1pPr marL="0" indent="0" algn="ctr">
              <a:buFontTx/>
              <a:buNone/>
              <a:defRPr sz="4400" b="0">
                <a:solidFill>
                  <a:schemeClr val="bg1"/>
                </a:solidFill>
              </a:defRPr>
            </a:lvl1pPr>
          </a:lstStyle>
          <a:p>
            <a:pPr lvl="0"/>
            <a:r>
              <a:rPr lang="en-US"/>
              <a:t>04</a:t>
            </a:r>
          </a:p>
        </p:txBody>
      </p:sp>
    </p:spTree>
    <p:extLst>
      <p:ext uri="{BB962C8B-B14F-4D97-AF65-F5344CB8AC3E}">
        <p14:creationId xmlns:p14="http://schemas.microsoft.com/office/powerpoint/2010/main" val="279334683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Green 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
        <p:nvSpPr>
          <p:cNvPr id="8" name="object 11">
            <a:extLst>
              <a:ext uri="{FF2B5EF4-FFF2-40B4-BE49-F238E27FC236}">
                <a16:creationId xmlns:a16="http://schemas.microsoft.com/office/drawing/2014/main" id="{31B07A65-1C13-E187-CE66-2288763D4771}"/>
              </a:ext>
            </a:extLst>
          </p:cNvPr>
          <p:cNvSpPr/>
          <p:nvPr userDrawn="1"/>
        </p:nvSpPr>
        <p:spPr>
          <a:xfrm>
            <a:off x="4193213" y="3411036"/>
            <a:ext cx="157165" cy="2010157"/>
          </a:xfrm>
          <a:custGeom>
            <a:avLst/>
            <a:gdLst/>
            <a:ahLst/>
            <a:cxnLst/>
            <a:rect l="l" t="t" r="r" b="b"/>
            <a:pathLst>
              <a:path h="2764790">
                <a:moveTo>
                  <a:pt x="0" y="0"/>
                </a:moveTo>
                <a:lnTo>
                  <a:pt x="0" y="2764313"/>
                </a:lnTo>
              </a:path>
            </a:pathLst>
          </a:custGeom>
          <a:ln w="20941">
            <a:solidFill>
              <a:schemeClr val="tx1">
                <a:lumMod val="75000"/>
                <a:lumOff val="25000"/>
              </a:schemeClr>
            </a:solidFill>
          </a:ln>
        </p:spPr>
        <p:txBody>
          <a:bodyPr wrap="square" lIns="0" tIns="0" rIns="0" bIns="0" rtlCol="0"/>
          <a:lstStyle/>
          <a:p>
            <a:endParaRPr sz="1092">
              <a:highlight>
                <a:srgbClr val="808080"/>
              </a:highlight>
              <a:latin typeface="+mj-lt"/>
            </a:endParaRPr>
          </a:p>
        </p:txBody>
      </p:sp>
      <p:sp>
        <p:nvSpPr>
          <p:cNvPr id="10" name="object 12">
            <a:extLst>
              <a:ext uri="{FF2B5EF4-FFF2-40B4-BE49-F238E27FC236}">
                <a16:creationId xmlns:a16="http://schemas.microsoft.com/office/drawing/2014/main" id="{553342FA-ACB4-16E0-4926-B244C2CEA1D2}"/>
              </a:ext>
            </a:extLst>
          </p:cNvPr>
          <p:cNvSpPr/>
          <p:nvPr userDrawn="1"/>
        </p:nvSpPr>
        <p:spPr>
          <a:xfrm>
            <a:off x="7731253" y="3411036"/>
            <a:ext cx="157165" cy="2010157"/>
          </a:xfrm>
          <a:custGeom>
            <a:avLst/>
            <a:gdLst/>
            <a:ahLst/>
            <a:cxnLst/>
            <a:rect l="l" t="t" r="r" b="b"/>
            <a:pathLst>
              <a:path h="2764790">
                <a:moveTo>
                  <a:pt x="0" y="0"/>
                </a:moveTo>
                <a:lnTo>
                  <a:pt x="0" y="2764313"/>
                </a:lnTo>
              </a:path>
            </a:pathLst>
          </a:custGeom>
          <a:ln w="20941">
            <a:solidFill>
              <a:schemeClr val="tx1">
                <a:lumMod val="75000"/>
                <a:lumOff val="25000"/>
              </a:schemeClr>
            </a:solidFill>
          </a:ln>
        </p:spPr>
        <p:txBody>
          <a:bodyPr wrap="square" lIns="0" tIns="0" rIns="0" bIns="0" rtlCol="0"/>
          <a:lstStyle/>
          <a:p>
            <a:endParaRPr sz="1092">
              <a:highlight>
                <a:srgbClr val="808080"/>
              </a:highlight>
              <a:latin typeface="+mj-lt"/>
            </a:endParaRPr>
          </a:p>
        </p:txBody>
      </p:sp>
      <p:sp>
        <p:nvSpPr>
          <p:cNvPr id="11" name="Text Placeholder 39">
            <a:extLst>
              <a:ext uri="{FF2B5EF4-FFF2-40B4-BE49-F238E27FC236}">
                <a16:creationId xmlns:a16="http://schemas.microsoft.com/office/drawing/2014/main" id="{36D32B9A-80C1-810E-2B2E-B63FB51B617C}"/>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rgbClr val="006156"/>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2" name="Text Placeholder 39">
            <a:extLst>
              <a:ext uri="{FF2B5EF4-FFF2-40B4-BE49-F238E27FC236}">
                <a16:creationId xmlns:a16="http://schemas.microsoft.com/office/drawing/2014/main" id="{D876A421-07D5-8D0C-91D0-ED5373A99A58}"/>
              </a:ext>
            </a:extLst>
          </p:cNvPr>
          <p:cNvSpPr>
            <a:spLocks noGrp="1"/>
          </p:cNvSpPr>
          <p:nvPr>
            <p:ph type="body" sz="quarter" idx="23"/>
          </p:nvPr>
        </p:nvSpPr>
        <p:spPr>
          <a:xfrm>
            <a:off x="838200" y="2208276"/>
            <a:ext cx="10515600" cy="553459"/>
          </a:xfrm>
        </p:spPr>
        <p:txBody>
          <a:bodyPr>
            <a:normAutofit/>
          </a:bodyPr>
          <a:lstStyle>
            <a:lvl1pPr marL="0" indent="0">
              <a:buFontTx/>
              <a:buNone/>
              <a:defRPr sz="20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5" name="Text Placeholder 39">
            <a:extLst>
              <a:ext uri="{FF2B5EF4-FFF2-40B4-BE49-F238E27FC236}">
                <a16:creationId xmlns:a16="http://schemas.microsoft.com/office/drawing/2014/main" id="{D7A85133-1057-08C5-7A90-ABEAB0F13D91}"/>
              </a:ext>
            </a:extLst>
          </p:cNvPr>
          <p:cNvSpPr>
            <a:spLocks noGrp="1"/>
          </p:cNvSpPr>
          <p:nvPr>
            <p:ph type="body" sz="quarter" idx="24" hasCustomPrompt="1"/>
          </p:nvPr>
        </p:nvSpPr>
        <p:spPr>
          <a:xfrm>
            <a:off x="838200" y="3428806"/>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16" name="Text Placeholder 39">
            <a:extLst>
              <a:ext uri="{FF2B5EF4-FFF2-40B4-BE49-F238E27FC236}">
                <a16:creationId xmlns:a16="http://schemas.microsoft.com/office/drawing/2014/main" id="{C1B07DCD-E573-A973-4F63-F85C15BE0448}"/>
              </a:ext>
            </a:extLst>
          </p:cNvPr>
          <p:cNvSpPr>
            <a:spLocks noGrp="1"/>
          </p:cNvSpPr>
          <p:nvPr>
            <p:ph type="body" sz="quarter" idx="25"/>
          </p:nvPr>
        </p:nvSpPr>
        <p:spPr>
          <a:xfrm>
            <a:off x="838199" y="4237491"/>
            <a:ext cx="3184913"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8" name="Text Placeholder 39">
            <a:extLst>
              <a:ext uri="{FF2B5EF4-FFF2-40B4-BE49-F238E27FC236}">
                <a16:creationId xmlns:a16="http://schemas.microsoft.com/office/drawing/2014/main" id="{4E41D1A4-5D5C-90C0-1016-3FD87090C93D}"/>
              </a:ext>
            </a:extLst>
          </p:cNvPr>
          <p:cNvSpPr>
            <a:spLocks noGrp="1"/>
          </p:cNvSpPr>
          <p:nvPr>
            <p:ph type="body" sz="quarter" idx="26" hasCustomPrompt="1"/>
          </p:nvPr>
        </p:nvSpPr>
        <p:spPr>
          <a:xfrm>
            <a:off x="4363317" y="3417659"/>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19" name="Text Placeholder 39">
            <a:extLst>
              <a:ext uri="{FF2B5EF4-FFF2-40B4-BE49-F238E27FC236}">
                <a16:creationId xmlns:a16="http://schemas.microsoft.com/office/drawing/2014/main" id="{E3DC0F8C-5C92-6CBB-C048-712F02673713}"/>
              </a:ext>
            </a:extLst>
          </p:cNvPr>
          <p:cNvSpPr>
            <a:spLocks noGrp="1"/>
          </p:cNvSpPr>
          <p:nvPr>
            <p:ph type="body" sz="quarter" idx="27"/>
          </p:nvPr>
        </p:nvSpPr>
        <p:spPr>
          <a:xfrm>
            <a:off x="4363316" y="4226344"/>
            <a:ext cx="3184913"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21" name="Text Placeholder 39">
            <a:extLst>
              <a:ext uri="{FF2B5EF4-FFF2-40B4-BE49-F238E27FC236}">
                <a16:creationId xmlns:a16="http://schemas.microsoft.com/office/drawing/2014/main" id="{101AA9AD-B436-762F-5A6D-E5AB074AEFD4}"/>
              </a:ext>
            </a:extLst>
          </p:cNvPr>
          <p:cNvSpPr>
            <a:spLocks noGrp="1"/>
          </p:cNvSpPr>
          <p:nvPr>
            <p:ph type="body" sz="quarter" idx="28" hasCustomPrompt="1"/>
          </p:nvPr>
        </p:nvSpPr>
        <p:spPr>
          <a:xfrm>
            <a:off x="7901355" y="3411036"/>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22" name="Text Placeholder 39">
            <a:extLst>
              <a:ext uri="{FF2B5EF4-FFF2-40B4-BE49-F238E27FC236}">
                <a16:creationId xmlns:a16="http://schemas.microsoft.com/office/drawing/2014/main" id="{E4172E77-1C37-D213-B348-59F0FAEBEC50}"/>
              </a:ext>
            </a:extLst>
          </p:cNvPr>
          <p:cNvSpPr>
            <a:spLocks noGrp="1"/>
          </p:cNvSpPr>
          <p:nvPr>
            <p:ph type="body" sz="quarter" idx="29"/>
          </p:nvPr>
        </p:nvSpPr>
        <p:spPr>
          <a:xfrm>
            <a:off x="7901354" y="4219721"/>
            <a:ext cx="3184913" cy="1183702"/>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Tree>
    <p:extLst>
      <p:ext uri="{BB962C8B-B14F-4D97-AF65-F5344CB8AC3E}">
        <p14:creationId xmlns:p14="http://schemas.microsoft.com/office/powerpoint/2010/main" val="282367032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Green Statistic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29500" cy="1325563"/>
          </a:xfrm>
        </p:spPr>
        <p:txBody>
          <a:bodyPr/>
          <a:lstStyle>
            <a:lvl1pPr>
              <a:defRPr b="0"/>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30" name="Picture 29">
            <a:extLst>
              <a:ext uri="{FF2B5EF4-FFF2-40B4-BE49-F238E27FC236}">
                <a16:creationId xmlns:a16="http://schemas.microsoft.com/office/drawing/2014/main" id="{F64E5DDF-06E6-87A8-FE4D-51B2B4E9C8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
        <p:nvSpPr>
          <p:cNvPr id="4" name="Text Placeholder 39">
            <a:extLst>
              <a:ext uri="{FF2B5EF4-FFF2-40B4-BE49-F238E27FC236}">
                <a16:creationId xmlns:a16="http://schemas.microsoft.com/office/drawing/2014/main" id="{FB9A8E5C-27AD-7749-F883-40FEF2E4E5B4}"/>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accent3"/>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5" name="Text Placeholder 39">
            <a:extLst>
              <a:ext uri="{FF2B5EF4-FFF2-40B4-BE49-F238E27FC236}">
                <a16:creationId xmlns:a16="http://schemas.microsoft.com/office/drawing/2014/main" id="{088D19C3-5150-2057-67D4-0B0A6CD8622B}"/>
              </a:ext>
            </a:extLst>
          </p:cNvPr>
          <p:cNvSpPr>
            <a:spLocks noGrp="1"/>
          </p:cNvSpPr>
          <p:nvPr>
            <p:ph type="body" sz="quarter" idx="23"/>
          </p:nvPr>
        </p:nvSpPr>
        <p:spPr>
          <a:xfrm>
            <a:off x="838200" y="2208276"/>
            <a:ext cx="10515600" cy="553459"/>
          </a:xfrm>
        </p:spPr>
        <p:txBody>
          <a:bodyPr>
            <a:normAutofit/>
          </a:bodyPr>
          <a:lstStyle>
            <a:lvl1pPr marL="0" indent="0">
              <a:buFontTx/>
              <a:buNone/>
              <a:defRPr sz="20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6" name="Text Placeholder 39">
            <a:extLst>
              <a:ext uri="{FF2B5EF4-FFF2-40B4-BE49-F238E27FC236}">
                <a16:creationId xmlns:a16="http://schemas.microsoft.com/office/drawing/2014/main" id="{9ACC9B6A-A449-9575-8413-73BBEECD2036}"/>
              </a:ext>
            </a:extLst>
          </p:cNvPr>
          <p:cNvSpPr>
            <a:spLocks noGrp="1"/>
          </p:cNvSpPr>
          <p:nvPr>
            <p:ph type="body" sz="quarter" idx="24"/>
          </p:nvPr>
        </p:nvSpPr>
        <p:spPr>
          <a:xfrm>
            <a:off x="838200" y="3324629"/>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9" name="Text Placeholder 39">
            <a:extLst>
              <a:ext uri="{FF2B5EF4-FFF2-40B4-BE49-F238E27FC236}">
                <a16:creationId xmlns:a16="http://schemas.microsoft.com/office/drawing/2014/main" id="{4A7C8D05-55FC-1634-BAD3-00621958E874}"/>
              </a:ext>
            </a:extLst>
          </p:cNvPr>
          <p:cNvSpPr>
            <a:spLocks noGrp="1"/>
          </p:cNvSpPr>
          <p:nvPr>
            <p:ph type="body" sz="quarter" idx="25"/>
          </p:nvPr>
        </p:nvSpPr>
        <p:spPr>
          <a:xfrm>
            <a:off x="838199" y="4133314"/>
            <a:ext cx="3184913" cy="753828"/>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4" name="Text Placeholder 39">
            <a:extLst>
              <a:ext uri="{FF2B5EF4-FFF2-40B4-BE49-F238E27FC236}">
                <a16:creationId xmlns:a16="http://schemas.microsoft.com/office/drawing/2014/main" id="{A83B8DDB-ADB1-75A4-BA20-B582B3AA0AED}"/>
              </a:ext>
            </a:extLst>
          </p:cNvPr>
          <p:cNvSpPr>
            <a:spLocks noGrp="1"/>
          </p:cNvSpPr>
          <p:nvPr>
            <p:ph type="body" sz="quarter" idx="26"/>
          </p:nvPr>
        </p:nvSpPr>
        <p:spPr>
          <a:xfrm>
            <a:off x="5038418" y="3332512"/>
            <a:ext cx="3184913" cy="667460"/>
          </a:xfrm>
        </p:spPr>
        <p:txBody>
          <a:bodyPr>
            <a:noAutofit/>
          </a:bodyPr>
          <a:lstStyle>
            <a:lvl1pPr marL="0" indent="0">
              <a:buFontTx/>
              <a:buNone/>
              <a:defRPr sz="2400" b="1"/>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a:t>
            </a:r>
          </a:p>
        </p:txBody>
      </p:sp>
      <p:sp>
        <p:nvSpPr>
          <p:cNvPr id="17" name="Text Placeholder 39">
            <a:extLst>
              <a:ext uri="{FF2B5EF4-FFF2-40B4-BE49-F238E27FC236}">
                <a16:creationId xmlns:a16="http://schemas.microsoft.com/office/drawing/2014/main" id="{CAFF4FC1-3CE7-6DED-F0D9-00C10D12BA55}"/>
              </a:ext>
            </a:extLst>
          </p:cNvPr>
          <p:cNvSpPr>
            <a:spLocks noGrp="1"/>
          </p:cNvSpPr>
          <p:nvPr>
            <p:ph type="body" sz="quarter" idx="27"/>
          </p:nvPr>
        </p:nvSpPr>
        <p:spPr>
          <a:xfrm>
            <a:off x="5038417" y="4141197"/>
            <a:ext cx="3184913" cy="753828"/>
          </a:xfrm>
        </p:spPr>
        <p:txBody>
          <a:bodyPr>
            <a:normAutofit/>
          </a:bodyPr>
          <a:lstStyle>
            <a:lvl1pPr marL="0" indent="0">
              <a:buFontTx/>
              <a:buNone/>
              <a:defRPr sz="1600" b="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18" name="Text Placeholder 39">
            <a:extLst>
              <a:ext uri="{FF2B5EF4-FFF2-40B4-BE49-F238E27FC236}">
                <a16:creationId xmlns:a16="http://schemas.microsoft.com/office/drawing/2014/main" id="{AEF9D010-8B34-B8D9-DAA0-01B6508046DF}"/>
              </a:ext>
            </a:extLst>
          </p:cNvPr>
          <p:cNvSpPr>
            <a:spLocks noGrp="1"/>
          </p:cNvSpPr>
          <p:nvPr>
            <p:ph type="body" sz="quarter" idx="28" hasCustomPrompt="1"/>
          </p:nvPr>
        </p:nvSpPr>
        <p:spPr>
          <a:xfrm>
            <a:off x="838200" y="4991168"/>
            <a:ext cx="3184913" cy="1084737"/>
          </a:xfrm>
        </p:spPr>
        <p:txBody>
          <a:bodyPr>
            <a:noAutofit/>
          </a:bodyPr>
          <a:lstStyle>
            <a:lvl1pPr marL="0" indent="0">
              <a:buFontTx/>
              <a:buNone/>
              <a:defRPr sz="8000" b="0">
                <a:solidFill>
                  <a:schemeClr val="accent3"/>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43%</a:t>
            </a:r>
          </a:p>
        </p:txBody>
      </p:sp>
      <p:sp>
        <p:nvSpPr>
          <p:cNvPr id="19" name="Text Placeholder 39">
            <a:extLst>
              <a:ext uri="{FF2B5EF4-FFF2-40B4-BE49-F238E27FC236}">
                <a16:creationId xmlns:a16="http://schemas.microsoft.com/office/drawing/2014/main" id="{328CAC17-BEC5-3E02-5DBE-F5C448A586CA}"/>
              </a:ext>
            </a:extLst>
          </p:cNvPr>
          <p:cNvSpPr>
            <a:spLocks noGrp="1"/>
          </p:cNvSpPr>
          <p:nvPr>
            <p:ph type="body" sz="quarter" idx="29" hasCustomPrompt="1"/>
          </p:nvPr>
        </p:nvSpPr>
        <p:spPr>
          <a:xfrm>
            <a:off x="5038416" y="4991168"/>
            <a:ext cx="3184913" cy="1084737"/>
          </a:xfrm>
        </p:spPr>
        <p:txBody>
          <a:bodyPr>
            <a:noAutofit/>
          </a:bodyPr>
          <a:lstStyle>
            <a:lvl1pPr marL="0" indent="0">
              <a:buFontTx/>
              <a:buNone/>
              <a:defRPr sz="8000" b="0">
                <a:solidFill>
                  <a:schemeClr val="accent3"/>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250K</a:t>
            </a:r>
          </a:p>
        </p:txBody>
      </p:sp>
    </p:spTree>
    <p:extLst>
      <p:ext uri="{BB962C8B-B14F-4D97-AF65-F5344CB8AC3E}">
        <p14:creationId xmlns:p14="http://schemas.microsoft.com/office/powerpoint/2010/main" val="25561684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Green 2 Column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12EAD-BB37-FD49-942B-C1645C7AD16D}"/>
              </a:ext>
            </a:extLst>
          </p:cNvPr>
          <p:cNvSpPr>
            <a:spLocks noGrp="1"/>
          </p:cNvSpPr>
          <p:nvPr>
            <p:ph type="title"/>
          </p:nvPr>
        </p:nvSpPr>
        <p:spPr>
          <a:xfrm>
            <a:off x="839788" y="365125"/>
            <a:ext cx="7427912" cy="1325563"/>
          </a:xfrm>
        </p:spPr>
        <p:txBody>
          <a:bodyPr/>
          <a:lstStyle>
            <a:lvl1pPr>
              <a:defRPr b="0"/>
            </a:lvl1pPr>
          </a:lstStyle>
          <a:p>
            <a:r>
              <a:rPr lang="en-US"/>
              <a:t>Click to edit Master title style</a:t>
            </a:r>
          </a:p>
        </p:txBody>
      </p:sp>
      <p:sp>
        <p:nvSpPr>
          <p:cNvPr id="3" name="Text Placeholder 2">
            <a:extLst>
              <a:ext uri="{FF2B5EF4-FFF2-40B4-BE49-F238E27FC236}">
                <a16:creationId xmlns:a16="http://schemas.microsoft.com/office/drawing/2014/main" id="{7C7A9BEA-1639-7345-9606-92B6C0AE17BF}"/>
              </a:ext>
            </a:extLst>
          </p:cNvPr>
          <p:cNvSpPr>
            <a:spLocks noGrp="1"/>
          </p:cNvSpPr>
          <p:nvPr>
            <p:ph type="body" idx="1"/>
          </p:nvPr>
        </p:nvSpPr>
        <p:spPr>
          <a:xfrm>
            <a:off x="839788" y="1681163"/>
            <a:ext cx="5157787" cy="823912"/>
          </a:xfr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C0EFEB8-CDB0-9D42-9A38-99F4C5A349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D827BCA-AE3F-654D-A6F9-F94A872B10FD}"/>
              </a:ext>
            </a:extLst>
          </p:cNvPr>
          <p:cNvSpPr>
            <a:spLocks noGrp="1"/>
          </p:cNvSpPr>
          <p:nvPr>
            <p:ph type="body" sz="quarter" idx="3"/>
          </p:nvPr>
        </p:nvSpPr>
        <p:spPr>
          <a:xfrm>
            <a:off x="6172200" y="1681163"/>
            <a:ext cx="5183188" cy="823912"/>
          </a:xfrm>
        </p:spPr>
        <p:txBody>
          <a:bodyPr anchor="b"/>
          <a:lstStyle>
            <a:lvl1pPr marL="0" indent="0">
              <a:buNone/>
              <a:defRPr sz="2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91F32CA-706C-EC4D-8143-5C7BD8A2B00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CA8E8514-F5B0-D203-0942-718542DAFD99}"/>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7" name="Picture 6">
            <a:extLst>
              <a:ext uri="{FF2B5EF4-FFF2-40B4-BE49-F238E27FC236}">
                <a16:creationId xmlns:a16="http://schemas.microsoft.com/office/drawing/2014/main" id="{15CA4F58-2532-71DD-C3E0-921ECF9D602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5084451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Jewel Green Lg Photo">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13885" cy="1325563"/>
          </a:xfrm>
        </p:spPr>
        <p:txBody>
          <a:bodyPr/>
          <a:lstStyle>
            <a:lvl1pPr>
              <a:defRPr b="0">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6" name="Picture Placeholder 5">
            <a:extLst>
              <a:ext uri="{FF2B5EF4-FFF2-40B4-BE49-F238E27FC236}">
                <a16:creationId xmlns:a16="http://schemas.microsoft.com/office/drawing/2014/main" id="{DAE267AE-C38B-6E0B-29B2-9670E94C00A3}"/>
              </a:ext>
            </a:extLst>
          </p:cNvPr>
          <p:cNvSpPr>
            <a:spLocks noGrp="1"/>
          </p:cNvSpPr>
          <p:nvPr>
            <p:ph type="pic" sz="quarter" idx="23"/>
          </p:nvPr>
        </p:nvSpPr>
        <p:spPr>
          <a:xfrm>
            <a:off x="838200" y="2293938"/>
            <a:ext cx="10515600" cy="3918722"/>
          </a:xfrm>
        </p:spPr>
        <p:txBody>
          <a:bodyPr/>
          <a:lstStyle/>
          <a:p>
            <a:endParaRPr lang="en-US"/>
          </a:p>
        </p:txBody>
      </p:sp>
      <p:pic>
        <p:nvPicPr>
          <p:cNvPr id="5" name="Picture 4">
            <a:extLst>
              <a:ext uri="{FF2B5EF4-FFF2-40B4-BE49-F238E27FC236}">
                <a16:creationId xmlns:a16="http://schemas.microsoft.com/office/drawing/2014/main" id="{CE32CA2A-CDE3-5344-4485-CAF97B5CD8BD}"/>
              </a:ext>
            </a:extLst>
          </p:cNvPr>
          <p:cNvPicPr>
            <a:picLocks noChangeAspect="1"/>
          </p:cNvPicPr>
          <p:nvPr userDrawn="1"/>
        </p:nvPicPr>
        <p:blipFill>
          <a:blip r:embed="rId2"/>
          <a:srcRect/>
          <a:stretch/>
        </p:blipFill>
        <p:spPr>
          <a:xfrm>
            <a:off x="8345798" y="427184"/>
            <a:ext cx="3245029" cy="310043"/>
          </a:xfrm>
          <a:prstGeom prst="rect">
            <a:avLst/>
          </a:prstGeom>
        </p:spPr>
      </p:pic>
    </p:spTree>
    <p:extLst>
      <p:ext uri="{BB962C8B-B14F-4D97-AF65-F5344CB8AC3E}">
        <p14:creationId xmlns:p14="http://schemas.microsoft.com/office/powerpoint/2010/main" val="24925021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Lime Green Lg Photo">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79919-2C50-C046-9BD8-E847806C953F}"/>
              </a:ext>
            </a:extLst>
          </p:cNvPr>
          <p:cNvSpPr>
            <a:spLocks noGrp="1"/>
          </p:cNvSpPr>
          <p:nvPr>
            <p:ph type="title"/>
          </p:nvPr>
        </p:nvSpPr>
        <p:spPr>
          <a:xfrm>
            <a:off x="838200" y="365125"/>
            <a:ext cx="7413885" cy="1325563"/>
          </a:xfrm>
        </p:spPr>
        <p:txBody>
          <a:bodyPr/>
          <a:lstStyle>
            <a:lvl1pPr>
              <a:defRPr b="0">
                <a:solidFill>
                  <a:schemeClr val="bg1"/>
                </a:solidFill>
              </a:defRPr>
            </a:lvl1pPr>
          </a:lstStyle>
          <a:p>
            <a:r>
              <a:rPr lang="en-US"/>
              <a:t>Click to edit Master title style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p:nvPr>
        </p:nvSpPr>
        <p:spPr>
          <a:xfrm>
            <a:off x="838200" y="1535092"/>
            <a:ext cx="10515600" cy="553459"/>
          </a:xfrm>
        </p:spPr>
        <p:txBody>
          <a:bodyPr>
            <a:normAutofit/>
          </a:bodyPr>
          <a:lstStyle>
            <a:lvl1pPr marL="0" indent="0">
              <a:buFontTx/>
              <a:buNone/>
              <a:defRPr sz="2400" b="1">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6" name="Picture Placeholder 5">
            <a:extLst>
              <a:ext uri="{FF2B5EF4-FFF2-40B4-BE49-F238E27FC236}">
                <a16:creationId xmlns:a16="http://schemas.microsoft.com/office/drawing/2014/main" id="{DAE267AE-C38B-6E0B-29B2-9670E94C00A3}"/>
              </a:ext>
            </a:extLst>
          </p:cNvPr>
          <p:cNvSpPr>
            <a:spLocks noGrp="1"/>
          </p:cNvSpPr>
          <p:nvPr>
            <p:ph type="pic" sz="quarter" idx="23"/>
          </p:nvPr>
        </p:nvSpPr>
        <p:spPr>
          <a:xfrm>
            <a:off x="838200" y="2293938"/>
            <a:ext cx="10515600" cy="3918722"/>
          </a:xfrm>
        </p:spPr>
        <p:txBody>
          <a:bodyPr/>
          <a:lstStyle/>
          <a:p>
            <a:endParaRPr lang="en-US"/>
          </a:p>
        </p:txBody>
      </p:sp>
      <p:pic>
        <p:nvPicPr>
          <p:cNvPr id="5" name="Picture 4">
            <a:extLst>
              <a:ext uri="{FF2B5EF4-FFF2-40B4-BE49-F238E27FC236}">
                <a16:creationId xmlns:a16="http://schemas.microsoft.com/office/drawing/2014/main" id="{3B30A970-FF3A-963D-84EA-E8F8910F184C}"/>
              </a:ext>
            </a:extLst>
          </p:cNvPr>
          <p:cNvPicPr>
            <a:picLocks noChangeAspect="1"/>
          </p:cNvPicPr>
          <p:nvPr userDrawn="1"/>
        </p:nvPicPr>
        <p:blipFill>
          <a:blip r:embed="rId2"/>
          <a:srcRect/>
          <a:stretch/>
        </p:blipFill>
        <p:spPr>
          <a:xfrm>
            <a:off x="8345798" y="427184"/>
            <a:ext cx="3245029" cy="310043"/>
          </a:xfrm>
          <a:prstGeom prst="rect">
            <a:avLst/>
          </a:prstGeom>
        </p:spPr>
      </p:pic>
    </p:spTree>
    <p:extLst>
      <p:ext uri="{BB962C8B-B14F-4D97-AF65-F5344CB8AC3E}">
        <p14:creationId xmlns:p14="http://schemas.microsoft.com/office/powerpoint/2010/main" val="4797737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Jewel Green Quo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F4C0F5-33B7-5FBD-10FC-7322A348F345}"/>
              </a:ext>
            </a:extLst>
          </p:cNvPr>
          <p:cNvSpPr/>
          <p:nvPr userDrawn="1"/>
        </p:nvSpPr>
        <p:spPr>
          <a:xfrm>
            <a:off x="360453" y="412229"/>
            <a:ext cx="11504951" cy="603354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hasCustomPrompt="1"/>
          </p:nvPr>
        </p:nvSpPr>
        <p:spPr>
          <a:xfrm>
            <a:off x="855129" y="5397116"/>
            <a:ext cx="10515600" cy="426564"/>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NAME OF PERSON</a:t>
            </a:r>
          </a:p>
        </p:txBody>
      </p:sp>
      <p:pic>
        <p:nvPicPr>
          <p:cNvPr id="4" name="Picture 3">
            <a:extLst>
              <a:ext uri="{FF2B5EF4-FFF2-40B4-BE49-F238E27FC236}">
                <a16:creationId xmlns:a16="http://schemas.microsoft.com/office/drawing/2014/main" id="{9D76501D-AFA2-5D58-9AF9-934F236AAFF4}"/>
              </a:ext>
            </a:extLst>
          </p:cNvPr>
          <p:cNvPicPr>
            <a:picLocks noChangeAspect="1"/>
          </p:cNvPicPr>
          <p:nvPr userDrawn="1"/>
        </p:nvPicPr>
        <p:blipFill>
          <a:blip r:embed="rId2"/>
          <a:srcRect/>
          <a:stretch/>
        </p:blipFill>
        <p:spPr>
          <a:xfrm>
            <a:off x="8404579" y="645340"/>
            <a:ext cx="3245029" cy="310043"/>
          </a:xfrm>
          <a:prstGeom prst="rect">
            <a:avLst/>
          </a:prstGeom>
        </p:spPr>
      </p:pic>
      <p:sp>
        <p:nvSpPr>
          <p:cNvPr id="6" name="Title 1">
            <a:extLst>
              <a:ext uri="{FF2B5EF4-FFF2-40B4-BE49-F238E27FC236}">
                <a16:creationId xmlns:a16="http://schemas.microsoft.com/office/drawing/2014/main" id="{1C675131-B7D2-A21C-2CFE-6E2014E8E8FE}"/>
              </a:ext>
            </a:extLst>
          </p:cNvPr>
          <p:cNvSpPr>
            <a:spLocks noGrp="1"/>
          </p:cNvSpPr>
          <p:nvPr>
            <p:ph type="title" hasCustomPrompt="1"/>
          </p:nvPr>
        </p:nvSpPr>
        <p:spPr>
          <a:xfrm>
            <a:off x="838200" y="1759790"/>
            <a:ext cx="10515599" cy="3354078"/>
          </a:xfrm>
        </p:spPr>
        <p:txBody>
          <a:bodyPr>
            <a:normAutofit/>
          </a:bodyPr>
          <a:lstStyle>
            <a:lvl1pPr algn="ctr">
              <a:defRPr sz="3200" b="0">
                <a:solidFill>
                  <a:schemeClr val="bg1"/>
                </a:solidFill>
              </a:defRPr>
            </a:lvl1pPr>
          </a:lstStyle>
          <a:p>
            <a:r>
              <a:rPr lang="en-US"/>
              <a:t>Quote here</a:t>
            </a:r>
          </a:p>
        </p:txBody>
      </p:sp>
    </p:spTree>
    <p:extLst>
      <p:ext uri="{BB962C8B-B14F-4D97-AF65-F5344CB8AC3E}">
        <p14:creationId xmlns:p14="http://schemas.microsoft.com/office/powerpoint/2010/main" val="40751020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Lime Green Quot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5BF4C0F5-33B7-5FBD-10FC-7322A348F345}"/>
              </a:ext>
            </a:extLst>
          </p:cNvPr>
          <p:cNvSpPr/>
          <p:nvPr userDrawn="1"/>
        </p:nvSpPr>
        <p:spPr>
          <a:xfrm>
            <a:off x="360453" y="412229"/>
            <a:ext cx="11504951" cy="60335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solidFill>
            </a:endParaRPr>
          </a:p>
        </p:txBody>
      </p:sp>
      <p:sp>
        <p:nvSpPr>
          <p:cNvPr id="2" name="Title 1">
            <a:extLst>
              <a:ext uri="{FF2B5EF4-FFF2-40B4-BE49-F238E27FC236}">
                <a16:creationId xmlns:a16="http://schemas.microsoft.com/office/drawing/2014/main" id="{9B679919-2C50-C046-9BD8-E847806C953F}"/>
              </a:ext>
            </a:extLst>
          </p:cNvPr>
          <p:cNvSpPr>
            <a:spLocks noGrp="1"/>
          </p:cNvSpPr>
          <p:nvPr>
            <p:ph type="title" hasCustomPrompt="1"/>
          </p:nvPr>
        </p:nvSpPr>
        <p:spPr>
          <a:xfrm>
            <a:off x="838200" y="1759790"/>
            <a:ext cx="10515599" cy="3354078"/>
          </a:xfrm>
        </p:spPr>
        <p:txBody>
          <a:bodyPr>
            <a:normAutofit/>
          </a:bodyPr>
          <a:lstStyle>
            <a:lvl1pPr algn="ctr">
              <a:defRPr sz="3200" b="0">
                <a:solidFill>
                  <a:schemeClr val="bg1"/>
                </a:solidFill>
              </a:defRPr>
            </a:lvl1pPr>
          </a:lstStyle>
          <a:p>
            <a:r>
              <a:rPr lang="en-US"/>
              <a:t>Quote here</a:t>
            </a:r>
          </a:p>
        </p:txBody>
      </p:sp>
      <p:sp>
        <p:nvSpPr>
          <p:cNvPr id="3" name="Date Placeholder 2">
            <a:extLst>
              <a:ext uri="{FF2B5EF4-FFF2-40B4-BE49-F238E27FC236}">
                <a16:creationId xmlns:a16="http://schemas.microsoft.com/office/drawing/2014/main" id="{F2E6EDF9-6CBC-FE4A-A31A-F6E2664515A7}"/>
              </a:ext>
            </a:extLst>
          </p:cNvPr>
          <p:cNvSpPr>
            <a:spLocks noGrp="1"/>
          </p:cNvSpPr>
          <p:nvPr userDrawn="1">
            <p:ph type="dt" sz="half" idx="10"/>
          </p:nvPr>
        </p:nvSpPr>
        <p:spPr/>
        <p:txBody>
          <a:bodyPr/>
          <a:lstStyle>
            <a:lvl1pPr>
              <a:defRPr sz="900"/>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sp>
        <p:nvSpPr>
          <p:cNvPr id="40" name="Text Placeholder 39">
            <a:extLst>
              <a:ext uri="{FF2B5EF4-FFF2-40B4-BE49-F238E27FC236}">
                <a16:creationId xmlns:a16="http://schemas.microsoft.com/office/drawing/2014/main" id="{D12E9340-5F51-B700-764E-F868CECD443F}"/>
              </a:ext>
            </a:extLst>
          </p:cNvPr>
          <p:cNvSpPr>
            <a:spLocks noGrp="1"/>
          </p:cNvSpPr>
          <p:nvPr>
            <p:ph type="body" sz="quarter" idx="22" hasCustomPrompt="1"/>
          </p:nvPr>
        </p:nvSpPr>
        <p:spPr>
          <a:xfrm>
            <a:off x="855129" y="5397116"/>
            <a:ext cx="10515600" cy="426564"/>
          </a:xfrm>
        </p:spPr>
        <p:txBody>
          <a:bodyPr>
            <a:normAutofit/>
          </a:bodyPr>
          <a:lstStyle>
            <a:lvl1pPr marL="0" indent="0" algn="ctr">
              <a:buFontTx/>
              <a:buNone/>
              <a:defRPr sz="1800" b="0">
                <a:solidFill>
                  <a:schemeClr val="bg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NAME OF PERSON</a:t>
            </a:r>
          </a:p>
        </p:txBody>
      </p:sp>
      <p:pic>
        <p:nvPicPr>
          <p:cNvPr id="4" name="Picture 3">
            <a:extLst>
              <a:ext uri="{FF2B5EF4-FFF2-40B4-BE49-F238E27FC236}">
                <a16:creationId xmlns:a16="http://schemas.microsoft.com/office/drawing/2014/main" id="{9D76501D-AFA2-5D58-9AF9-934F236AAFF4}"/>
              </a:ext>
            </a:extLst>
          </p:cNvPr>
          <p:cNvPicPr>
            <a:picLocks noChangeAspect="1"/>
          </p:cNvPicPr>
          <p:nvPr userDrawn="1"/>
        </p:nvPicPr>
        <p:blipFill>
          <a:blip r:embed="rId2"/>
          <a:srcRect/>
          <a:stretch/>
        </p:blipFill>
        <p:spPr>
          <a:xfrm>
            <a:off x="8404579" y="645340"/>
            <a:ext cx="3245029" cy="310043"/>
          </a:xfrm>
          <a:prstGeom prst="rect">
            <a:avLst/>
          </a:prstGeom>
        </p:spPr>
      </p:pic>
    </p:spTree>
    <p:extLst>
      <p:ext uri="{BB962C8B-B14F-4D97-AF65-F5344CB8AC3E}">
        <p14:creationId xmlns:p14="http://schemas.microsoft.com/office/powerpoint/2010/main" val="14267335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4C77CCBD-A5F2-14E0-9AE0-7F36E73AAB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2" name="Picture 1">
            <a:extLst>
              <a:ext uri="{FF2B5EF4-FFF2-40B4-BE49-F238E27FC236}">
                <a16:creationId xmlns:a16="http://schemas.microsoft.com/office/drawing/2014/main" id="{0078278A-53E3-9399-25DB-98AE1809AA3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355858226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Green Photo with Text">
    <p:spTree>
      <p:nvGrpSpPr>
        <p:cNvPr id="1" name=""/>
        <p:cNvGrpSpPr/>
        <p:nvPr/>
      </p:nvGrpSpPr>
      <p:grpSpPr>
        <a:xfrm>
          <a:off x="0" y="0"/>
          <a:ext cx="0" cy="0"/>
          <a:chOff x="0" y="0"/>
          <a:chExt cx="0" cy="0"/>
        </a:xfrm>
      </p:grpSpPr>
      <p:sp>
        <p:nvSpPr>
          <p:cNvPr id="27" name="Picture Placeholder 26">
            <a:extLst>
              <a:ext uri="{FF2B5EF4-FFF2-40B4-BE49-F238E27FC236}">
                <a16:creationId xmlns:a16="http://schemas.microsoft.com/office/drawing/2014/main" id="{4C126A48-79DE-59A3-C30D-E53ECBFA3C5E}"/>
              </a:ext>
            </a:extLst>
          </p:cNvPr>
          <p:cNvSpPr>
            <a:spLocks noGrp="1"/>
          </p:cNvSpPr>
          <p:nvPr>
            <p:ph type="pic" sz="quarter" idx="11"/>
          </p:nvPr>
        </p:nvSpPr>
        <p:spPr>
          <a:xfrm>
            <a:off x="5330536" y="-3464"/>
            <a:ext cx="6861464" cy="6861464"/>
          </a:xfrm>
          <a:prstGeom prst="flowChartInputOutput">
            <a:avLst/>
          </a:prstGeom>
          <a:solidFill>
            <a:schemeClr val="accent3">
              <a:alpha val="20000"/>
            </a:schemeClr>
          </a:solidFill>
        </p:spPr>
        <p:txBody>
          <a:bodyPr/>
          <a:lstStyle/>
          <a:p>
            <a:endParaRPr lang="en-US"/>
          </a:p>
        </p:txBody>
      </p:sp>
      <p:sp>
        <p:nvSpPr>
          <p:cNvPr id="2" name="Title 1">
            <a:extLst>
              <a:ext uri="{FF2B5EF4-FFF2-40B4-BE49-F238E27FC236}">
                <a16:creationId xmlns:a16="http://schemas.microsoft.com/office/drawing/2014/main" id="{D00AFFAF-887D-FA48-B1B2-70C35AE7469A}"/>
              </a:ext>
            </a:extLst>
          </p:cNvPr>
          <p:cNvSpPr>
            <a:spLocks noGrp="1"/>
          </p:cNvSpPr>
          <p:nvPr>
            <p:ph type="title"/>
          </p:nvPr>
        </p:nvSpPr>
        <p:spPr>
          <a:xfrm>
            <a:off x="839788" y="457200"/>
            <a:ext cx="3932237" cy="1600200"/>
          </a:xfrm>
        </p:spPr>
        <p:txBody>
          <a:bodyPr anchor="b"/>
          <a:lstStyle>
            <a:lvl1pPr>
              <a:defRPr sz="3200" b="0"/>
            </a:lvl1pPr>
          </a:lstStyle>
          <a:p>
            <a:r>
              <a:rPr lang="en-US"/>
              <a:t>Click to edit Master title style</a:t>
            </a:r>
          </a:p>
        </p:txBody>
      </p:sp>
      <p:sp>
        <p:nvSpPr>
          <p:cNvPr id="4" name="Text Placeholder 3">
            <a:extLst>
              <a:ext uri="{FF2B5EF4-FFF2-40B4-BE49-F238E27FC236}">
                <a16:creationId xmlns:a16="http://schemas.microsoft.com/office/drawing/2014/main" id="{2A136D33-183A-604B-ACC5-3723CF1DE8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3">
            <a:extLst>
              <a:ext uri="{FF2B5EF4-FFF2-40B4-BE49-F238E27FC236}">
                <a16:creationId xmlns:a16="http://schemas.microsoft.com/office/drawing/2014/main" id="{EFCC2D42-378F-743A-6D52-3C4D5B0A2D3E}"/>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pic>
        <p:nvPicPr>
          <p:cNvPr id="3" name="Picture 2">
            <a:extLst>
              <a:ext uri="{FF2B5EF4-FFF2-40B4-BE49-F238E27FC236}">
                <a16:creationId xmlns:a16="http://schemas.microsoft.com/office/drawing/2014/main" id="{6787F8CE-EEC8-1874-9CA7-07745480D9D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45795" y="427185"/>
            <a:ext cx="3245032" cy="310043"/>
          </a:xfrm>
          <a:prstGeom prst="rect">
            <a:avLst/>
          </a:prstGeom>
        </p:spPr>
      </p:pic>
    </p:spTree>
    <p:extLst>
      <p:ext uri="{BB962C8B-B14F-4D97-AF65-F5344CB8AC3E}">
        <p14:creationId xmlns:p14="http://schemas.microsoft.com/office/powerpoint/2010/main" val="7999301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18" Type="http://schemas.openxmlformats.org/officeDocument/2006/relationships/theme" Target="../theme/theme2.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17" Type="http://schemas.openxmlformats.org/officeDocument/2006/relationships/slideLayout" Target="../slideLayouts/slideLayout25.xml"/><Relationship Id="rId2" Type="http://schemas.openxmlformats.org/officeDocument/2006/relationships/slideLayout" Target="../slideLayouts/slideLayout10.xml"/><Relationship Id="rId16" Type="http://schemas.openxmlformats.org/officeDocument/2006/relationships/slideLayout" Target="../slideLayouts/slideLayout24.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slideLayout" Target="../slideLayouts/slideLayout23.xml"/><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slideLayout" Target="../slideLayouts/slideLayout38.xml"/><Relationship Id="rId18" Type="http://schemas.openxmlformats.org/officeDocument/2006/relationships/slideLayout" Target="../slideLayouts/slideLayout4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17" Type="http://schemas.openxmlformats.org/officeDocument/2006/relationships/slideLayout" Target="../slideLayouts/slideLayout42.xml"/><Relationship Id="rId2" Type="http://schemas.openxmlformats.org/officeDocument/2006/relationships/slideLayout" Target="../slideLayouts/slideLayout27.xml"/><Relationship Id="rId16" Type="http://schemas.openxmlformats.org/officeDocument/2006/relationships/slideLayout" Target="../slideLayouts/slideLayout41.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5" Type="http://schemas.openxmlformats.org/officeDocument/2006/relationships/slideLayout" Target="../slideLayouts/slideLayout40.xml"/><Relationship Id="rId10" Type="http://schemas.openxmlformats.org/officeDocument/2006/relationships/slideLayout" Target="../slideLayouts/slideLayout35.xml"/><Relationship Id="rId19" Type="http://schemas.openxmlformats.org/officeDocument/2006/relationships/theme" Target="../theme/theme3.xml"/><Relationship Id="rId4" Type="http://schemas.openxmlformats.org/officeDocument/2006/relationships/slideLayout" Target="../slideLayouts/slideLayout29.xml"/><Relationship Id="rId9" Type="http://schemas.openxmlformats.org/officeDocument/2006/relationships/slideLayout" Target="../slideLayouts/slideLayout34.xml"/><Relationship Id="rId14" Type="http://schemas.openxmlformats.org/officeDocument/2006/relationships/slideLayout" Target="../slideLayouts/slideLayout3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650161-724E-5244-B02F-0DA766ABAC71}"/>
              </a:ext>
            </a:extLst>
          </p:cNvPr>
          <p:cNvSpPr>
            <a:spLocks noGrp="1"/>
          </p:cNvSpPr>
          <p:nvPr>
            <p:ph type="title"/>
          </p:nvPr>
        </p:nvSpPr>
        <p:spPr>
          <a:xfrm>
            <a:off x="838200" y="365125"/>
            <a:ext cx="75438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B2F0AD-DDBB-494C-81BA-BD1EE5A5F5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9864AB-6F49-604D-837F-F78AB09109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spTree>
    <p:extLst>
      <p:ext uri="{BB962C8B-B14F-4D97-AF65-F5344CB8AC3E}">
        <p14:creationId xmlns:p14="http://schemas.microsoft.com/office/powerpoint/2010/main" val="2372809641"/>
      </p:ext>
    </p:extLst>
  </p:cSld>
  <p:clrMap bg1="lt1" tx1="dk1" bg2="lt2" tx2="dk2" accent1="accent1" accent2="accent2" accent3="accent3" accent4="accent4" accent5="accent5" accent6="accent6" hlink="hlink" folHlink="folHlink"/>
  <p:sldLayoutIdLst>
    <p:sldLayoutId id="2147483758" r:id="rId1"/>
    <p:sldLayoutId id="2147483760" r:id="rId2"/>
    <p:sldLayoutId id="2147483761" r:id="rId3"/>
    <p:sldLayoutId id="2147483762" r:id="rId4"/>
    <p:sldLayoutId id="2147483763" r:id="rId5"/>
    <p:sldLayoutId id="2147483772" r:id="rId6"/>
    <p:sldLayoutId id="2147483773" r:id="rId7"/>
    <p:sldLayoutId id="2147483814" r:id="rId8"/>
  </p:sldLayoutIdLst>
  <p:txStyles>
    <p:titleStyle>
      <a:lvl1pPr algn="l" defTabSz="914400" rtl="0" eaLnBrk="1" latinLnBrk="0" hangingPunct="1">
        <a:lnSpc>
          <a:spcPct val="90000"/>
        </a:lnSpc>
        <a:spcBef>
          <a:spcPct val="0"/>
        </a:spcBef>
        <a:buNone/>
        <a:defRPr sz="4000" b="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5208"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650161-724E-5244-B02F-0DA766ABAC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B2F0AD-DDBB-494C-81BA-BD1EE5A5F5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9864AB-6F49-604D-837F-F78AB09109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spTree>
    <p:extLst>
      <p:ext uri="{BB962C8B-B14F-4D97-AF65-F5344CB8AC3E}">
        <p14:creationId xmlns:p14="http://schemas.microsoft.com/office/powerpoint/2010/main" val="539521715"/>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7" r:id="rId3"/>
    <p:sldLayoutId id="2147483748" r:id="rId4"/>
    <p:sldLayoutId id="2147483801" r:id="rId5"/>
    <p:sldLayoutId id="2147483750" r:id="rId6"/>
    <p:sldLayoutId id="2147483744" r:id="rId7"/>
    <p:sldLayoutId id="2147483745" r:id="rId8"/>
    <p:sldLayoutId id="2147483746" r:id="rId9"/>
    <p:sldLayoutId id="2147483751" r:id="rId10"/>
    <p:sldLayoutId id="2147483812" r:id="rId11"/>
    <p:sldLayoutId id="2147483813" r:id="rId12"/>
    <p:sldLayoutId id="2147483752" r:id="rId13"/>
    <p:sldLayoutId id="2147483753" r:id="rId14"/>
    <p:sldLayoutId id="2147483815" r:id="rId15"/>
    <p:sldLayoutId id="2147483816" r:id="rId16"/>
    <p:sldLayoutId id="2147483838" r:id="rId17"/>
  </p:sldLayoutIdLst>
  <p:txStyles>
    <p:titleStyle>
      <a:lvl1pPr algn="l" defTabSz="914400" rtl="0" eaLnBrk="1" latinLnBrk="0" hangingPunct="1">
        <a:lnSpc>
          <a:spcPct val="90000"/>
        </a:lnSpc>
        <a:spcBef>
          <a:spcPct val="0"/>
        </a:spcBef>
        <a:buNone/>
        <a:defRPr sz="4000" b="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5208"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650161-724E-5244-B02F-0DA766ABAC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B2F0AD-DDBB-494C-81BA-BD1EE5A5F5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9864AB-6F49-604D-837F-F78AB09109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ED9F33B5-35BF-8640-851E-43CBF7E37329}" type="slidenum">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r>
              <a:rPr kumimoji="0" lang="en-US" sz="800" b="1" i="0" u="none" strike="noStrike" kern="1200" cap="none" spc="0" normalizeH="0" baseline="0" noProof="0">
                <a:ln>
                  <a:noFill/>
                </a:ln>
                <a:solidFill>
                  <a:srgbClr val="231F20">
                    <a:tint val="75000"/>
                  </a:srgbClr>
                </a:solidFill>
                <a:effectLst/>
                <a:uLnTx/>
                <a:uFillTx/>
                <a:latin typeface="Arial" panose="020B0604020202020204"/>
                <a:ea typeface="+mn-ea"/>
                <a:cs typeface="+mn-cs"/>
              </a:rPr>
              <a:t> | </a:t>
            </a:r>
            <a:fld id="{7EED3E04-CCDF-764F-B3A4-43A275B6F9F9}" type="datetimeFigureOut">
              <a:rPr kumimoji="0" lang="en-US" sz="800" b="0" i="0" u="none" strike="noStrike" kern="1200" cap="none" spc="0" normalizeH="0" baseline="0" noProof="0" smtClean="0">
                <a:ln>
                  <a:noFill/>
                </a:ln>
                <a:solidFill>
                  <a:srgbClr val="231F20">
                    <a:tint val="75000"/>
                  </a:srgbClr>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9/15/2026</a:t>
            </a:fld>
            <a:endParaRPr kumimoji="0" lang="en-US" sz="800" b="0" i="0" u="none" strike="noStrike" kern="1200" cap="none" spc="0" normalizeH="0" baseline="0" noProof="0">
              <a:ln>
                <a:noFill/>
              </a:ln>
              <a:solidFill>
                <a:srgbClr val="231F20">
                  <a:tint val="75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1449493370"/>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94" r:id="rId3"/>
    <p:sldLayoutId id="2147483795" r:id="rId4"/>
    <p:sldLayoutId id="2147483802" r:id="rId5"/>
    <p:sldLayoutId id="2147483797" r:id="rId6"/>
    <p:sldLayoutId id="2147483791" r:id="rId7"/>
    <p:sldLayoutId id="2147483792" r:id="rId8"/>
    <p:sldLayoutId id="2147483793" r:id="rId9"/>
    <p:sldLayoutId id="2147483798" r:id="rId10"/>
    <p:sldLayoutId id="2147483804" r:id="rId11"/>
    <p:sldLayoutId id="2147483805" r:id="rId12"/>
    <p:sldLayoutId id="2147483806" r:id="rId13"/>
    <p:sldLayoutId id="2147483807" r:id="rId14"/>
    <p:sldLayoutId id="2147483799" r:id="rId15"/>
    <p:sldLayoutId id="2147483800" r:id="rId16"/>
    <p:sldLayoutId id="2147483817" r:id="rId17"/>
    <p:sldLayoutId id="2147483839" r:id="rId18"/>
  </p:sldLayoutIdLst>
  <p:txStyles>
    <p:titleStyle>
      <a:lvl1pPr algn="l" defTabSz="914400" rtl="0" eaLnBrk="1" latinLnBrk="0" hangingPunct="1">
        <a:lnSpc>
          <a:spcPct val="90000"/>
        </a:lnSpc>
        <a:spcBef>
          <a:spcPct val="0"/>
        </a:spcBef>
        <a:buNone/>
        <a:defRPr sz="4000" b="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650161-724E-5244-B02F-0DA766ABAC71}"/>
              </a:ext>
            </a:extLst>
          </p:cNvPr>
          <p:cNvSpPr>
            <a:spLocks noGrp="1"/>
          </p:cNvSpPr>
          <p:nvPr>
            <p:ph type="title"/>
          </p:nvPr>
        </p:nvSpPr>
        <p:spPr>
          <a:xfrm>
            <a:off x="838200" y="365125"/>
            <a:ext cx="74295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8B2F0AD-DDBB-494C-81BA-BD1EE5A5F5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9864AB-6F49-604D-837F-F78AB09109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800">
                <a:solidFill>
                  <a:schemeClr val="tx1">
                    <a:tint val="75000"/>
                  </a:schemeClr>
                </a:solidFill>
              </a:defRPr>
            </a:lvl1pPr>
          </a:lstStyle>
          <a:p>
            <a:fld id="{ED9F33B5-35BF-8640-851E-43CBF7E37329}" type="slidenum">
              <a:rPr lang="en-US" smtClean="0"/>
              <a:pPr/>
              <a:t>‹#›</a:t>
            </a:fld>
            <a:r>
              <a:rPr lang="en-US" b="1"/>
              <a:t> | </a:t>
            </a:r>
            <a:fld id="{7EED3E04-CCDF-764F-B3A4-43A275B6F9F9}" type="datetimeFigureOut">
              <a:rPr lang="en-US" smtClean="0"/>
              <a:pPr/>
              <a:t>9/15/2026</a:t>
            </a:fld>
            <a:endParaRPr lang="en-US"/>
          </a:p>
        </p:txBody>
      </p:sp>
    </p:spTree>
    <p:extLst>
      <p:ext uri="{BB962C8B-B14F-4D97-AF65-F5344CB8AC3E}">
        <p14:creationId xmlns:p14="http://schemas.microsoft.com/office/powerpoint/2010/main" val="224542492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8" r:id="rId3"/>
    <p:sldLayoutId id="2147483729" r:id="rId4"/>
    <p:sldLayoutId id="2147483803" r:id="rId5"/>
    <p:sldLayoutId id="2147483731" r:id="rId6"/>
    <p:sldLayoutId id="2147483725" r:id="rId7"/>
    <p:sldLayoutId id="2147483726" r:id="rId8"/>
    <p:sldLayoutId id="2147483727" r:id="rId9"/>
    <p:sldLayoutId id="2147483732" r:id="rId10"/>
    <p:sldLayoutId id="2147483808" r:id="rId11"/>
    <p:sldLayoutId id="2147483809" r:id="rId12"/>
    <p:sldLayoutId id="2147483810" r:id="rId13"/>
    <p:sldLayoutId id="2147483811" r:id="rId14"/>
    <p:sldLayoutId id="2147483733" r:id="rId15"/>
    <p:sldLayoutId id="2147483734" r:id="rId16"/>
  </p:sldLayoutIdLst>
  <p:txStyles>
    <p:titleStyle>
      <a:lvl1pPr algn="l" defTabSz="914400" rtl="0" eaLnBrk="1" latinLnBrk="0" hangingPunct="1">
        <a:lnSpc>
          <a:spcPct val="90000"/>
        </a:lnSpc>
        <a:spcBef>
          <a:spcPct val="0"/>
        </a:spcBef>
        <a:buNone/>
        <a:defRPr sz="4000" b="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5208"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13.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3.xml"/><Relationship Id="rId5" Type="http://schemas.openxmlformats.org/officeDocument/2006/relationships/image" Target="../media/image18.jpeg"/><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3.xml"/><Relationship Id="rId4" Type="http://schemas.openxmlformats.org/officeDocument/2006/relationships/image" Target="../media/image24.jpeg"/></Relationships>
</file>

<file path=ppt/slides/_rels/slide1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2" Type="http://schemas.microsoft.com/office/2018/10/relationships/comments" Target="../comments/modernComment_7FFE5565_45A3D5A0.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microsoft.com/office/2014/relationships/chartEx" Target="../charts/chartEx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5.xml"/><Relationship Id="rId1" Type="http://schemas.openxmlformats.org/officeDocument/2006/relationships/slideLayout" Target="../slideLayouts/slideLayout25.xml"/><Relationship Id="rId4" Type="http://schemas.openxmlformats.org/officeDocument/2006/relationships/chart" Target="../charts/chart2.xml"/></Relationships>
</file>

<file path=ppt/slides/_rels/slide2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25.xml"/><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25.xml"/><Relationship Id="rId4" Type="http://schemas.openxmlformats.org/officeDocument/2006/relationships/chart" Target="../charts/chart4.xml"/></Relationships>
</file>

<file path=ppt/slides/_rels/slide2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25.xml"/><Relationship Id="rId4" Type="http://schemas.openxmlformats.org/officeDocument/2006/relationships/chart" Target="../charts/chart5.xml"/></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25.xml"/><Relationship Id="rId4" Type="http://schemas.openxmlformats.org/officeDocument/2006/relationships/chart" Target="../charts/chart6.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5.xml"/><Relationship Id="rId4" Type="http://schemas.openxmlformats.org/officeDocument/2006/relationships/chart" Target="../charts/chart7.xml"/></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5.xml"/><Relationship Id="rId4" Type="http://schemas.openxmlformats.org/officeDocument/2006/relationships/chart" Target="../charts/char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25.xml"/><Relationship Id="rId4" Type="http://schemas.openxmlformats.org/officeDocument/2006/relationships/chart" Target="../charts/chart9.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5.xml"/><Relationship Id="rId4" Type="http://schemas.openxmlformats.org/officeDocument/2006/relationships/chart" Target="../charts/chart10.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25.xml"/><Relationship Id="rId4" Type="http://schemas.openxmlformats.org/officeDocument/2006/relationships/chart" Target="../charts/chart11.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25.xml"/><Relationship Id="rId4" Type="http://schemas.openxmlformats.org/officeDocument/2006/relationships/chart" Target="../charts/chart12.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6.xml"/><Relationship Id="rId1" Type="http://schemas.openxmlformats.org/officeDocument/2006/relationships/slideLayout" Target="../slideLayouts/slideLayout25.xml"/><Relationship Id="rId4" Type="http://schemas.openxmlformats.org/officeDocument/2006/relationships/chart" Target="../charts/chart13.xml"/></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7.xml"/><Relationship Id="rId1" Type="http://schemas.openxmlformats.org/officeDocument/2006/relationships/slideLayout" Target="../slideLayouts/slideLayout25.xml"/><Relationship Id="rId4" Type="http://schemas.openxmlformats.org/officeDocument/2006/relationships/chart" Target="../charts/chart14.xml"/></Relationships>
</file>

<file path=ppt/slides/_rels/slide4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8.xml"/><Relationship Id="rId1" Type="http://schemas.openxmlformats.org/officeDocument/2006/relationships/slideLayout" Target="../slideLayouts/slideLayout25.xml"/><Relationship Id="rId4" Type="http://schemas.openxmlformats.org/officeDocument/2006/relationships/chart" Target="../charts/chart15.xml"/></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9.xml"/><Relationship Id="rId1" Type="http://schemas.openxmlformats.org/officeDocument/2006/relationships/slideLayout" Target="../slideLayouts/slideLayout25.xml"/><Relationship Id="rId4" Type="http://schemas.openxmlformats.org/officeDocument/2006/relationships/chart" Target="../charts/chart16.xml"/></Relationships>
</file>

<file path=ppt/slides/_rels/slide4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0.xml"/><Relationship Id="rId1" Type="http://schemas.openxmlformats.org/officeDocument/2006/relationships/slideLayout" Target="../slideLayouts/slideLayout25.xml"/><Relationship Id="rId4" Type="http://schemas.openxmlformats.org/officeDocument/2006/relationships/chart" Target="../charts/chart17.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1.xml"/><Relationship Id="rId1" Type="http://schemas.openxmlformats.org/officeDocument/2006/relationships/slideLayout" Target="../slideLayouts/slideLayout25.xml"/><Relationship Id="rId4" Type="http://schemas.openxmlformats.org/officeDocument/2006/relationships/chart" Target="../charts/chart18.xml"/></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2.xml"/><Relationship Id="rId1" Type="http://schemas.openxmlformats.org/officeDocument/2006/relationships/slideLayout" Target="../slideLayouts/slideLayout25.xml"/><Relationship Id="rId4" Type="http://schemas.openxmlformats.org/officeDocument/2006/relationships/chart" Target="../charts/chart19.xml"/></Relationships>
</file>

<file path=ppt/slides/_rels/slide4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5.xml"/><Relationship Id="rId4" Type="http://schemas.openxmlformats.org/officeDocument/2006/relationships/chart" Target="../charts/chart20.xml"/></Relationships>
</file>

<file path=ppt/slides/_rels/slide4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4.xml"/><Relationship Id="rId1" Type="http://schemas.openxmlformats.org/officeDocument/2006/relationships/slideLayout" Target="../slideLayouts/slideLayout25.xml"/><Relationship Id="rId4" Type="http://schemas.openxmlformats.org/officeDocument/2006/relationships/chart" Target="../charts/chart21.xml"/></Relationships>
</file>

<file path=ppt/slides/_rels/slide4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25.xml"/><Relationship Id="rId4" Type="http://schemas.openxmlformats.org/officeDocument/2006/relationships/chart" Target="../charts/chart22.xml"/></Relationships>
</file>

<file path=ppt/slides/_rels/slide49.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26.xml"/><Relationship Id="rId1" Type="http://schemas.openxmlformats.org/officeDocument/2006/relationships/slideLayout" Target="../slideLayouts/slideLayout25.xml"/><Relationship Id="rId4" Type="http://schemas.openxmlformats.org/officeDocument/2006/relationships/image" Target="../media/image38.png"/></Relationships>
</file>

<file path=ppt/slides/_rels/slide5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7.xml"/><Relationship Id="rId1" Type="http://schemas.openxmlformats.org/officeDocument/2006/relationships/slideLayout" Target="../slideLayouts/slideLayout25.xml"/><Relationship Id="rId4" Type="http://schemas.openxmlformats.org/officeDocument/2006/relationships/chart" Target="../charts/chart24.xml"/></Relationships>
</file>

<file path=ppt/slides/_rels/slide5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8.xml"/><Relationship Id="rId1" Type="http://schemas.openxmlformats.org/officeDocument/2006/relationships/slideLayout" Target="../slideLayouts/slideLayout25.xml"/><Relationship Id="rId4" Type="http://schemas.openxmlformats.org/officeDocument/2006/relationships/chart" Target="../charts/chart25.xml"/></Relationships>
</file>

<file path=ppt/slides/_rels/slide52.xml.rels><?xml version="1.0" encoding="UTF-8" standalone="yes"?>
<Relationships xmlns="http://schemas.openxmlformats.org/package/2006/relationships"><Relationship Id="rId8" Type="http://schemas.openxmlformats.org/officeDocument/2006/relationships/image" Target="../media/image8.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13.xml"/><Relationship Id="rId6" Type="http://schemas.openxmlformats.org/officeDocument/2006/relationships/image" Target="../media/image11.png"/><Relationship Id="rId5" Type="http://schemas.microsoft.com/office/2007/relationships/hdphoto" Target="../media/hdphoto2.wdp"/><Relationship Id="rId4" Type="http://schemas.openxmlformats.org/officeDocument/2006/relationships/image" Target="../media/image10.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EA4DD-0B2F-0D95-2A98-A36AF46C19DE}"/>
              </a:ext>
            </a:extLst>
          </p:cNvPr>
          <p:cNvSpPr>
            <a:spLocks noGrp="1"/>
          </p:cNvSpPr>
          <p:nvPr>
            <p:ph type="ctrTitle"/>
          </p:nvPr>
        </p:nvSpPr>
        <p:spPr/>
        <p:txBody>
          <a:bodyPr/>
          <a:lstStyle/>
          <a:p>
            <a:r>
              <a:rPr lang="en-US" err="1"/>
              <a:t>Symvado</a:t>
            </a:r>
            <a:r>
              <a:rPr lang="en-US" baseline="30000"/>
              <a:t>® </a:t>
            </a:r>
            <a:r>
              <a:rPr lang="en-US"/>
              <a:t>ST</a:t>
            </a:r>
          </a:p>
        </p:txBody>
      </p:sp>
      <p:sp>
        <p:nvSpPr>
          <p:cNvPr id="3" name="Subtitle 2">
            <a:extLst>
              <a:ext uri="{FF2B5EF4-FFF2-40B4-BE49-F238E27FC236}">
                <a16:creationId xmlns:a16="http://schemas.microsoft.com/office/drawing/2014/main" id="{E566507B-F5FB-2148-A42F-F02271EDE1A3}"/>
              </a:ext>
            </a:extLst>
          </p:cNvPr>
          <p:cNvSpPr>
            <a:spLocks noGrp="1"/>
          </p:cNvSpPr>
          <p:nvPr>
            <p:ph type="subTitle" idx="1"/>
          </p:nvPr>
        </p:nvSpPr>
        <p:spPr/>
        <p:txBody>
          <a:bodyPr/>
          <a:lstStyle/>
          <a:p>
            <a:r>
              <a:rPr lang="en-US"/>
              <a:t>Training Deck</a:t>
            </a:r>
          </a:p>
        </p:txBody>
      </p:sp>
      <p:sp>
        <p:nvSpPr>
          <p:cNvPr id="6" name="Text Placeholder 5">
            <a:extLst>
              <a:ext uri="{FF2B5EF4-FFF2-40B4-BE49-F238E27FC236}">
                <a16:creationId xmlns:a16="http://schemas.microsoft.com/office/drawing/2014/main" id="{F4C6B91F-F662-4F93-CCB7-5CDB9412F218}"/>
              </a:ext>
            </a:extLst>
          </p:cNvPr>
          <p:cNvSpPr>
            <a:spLocks noGrp="1"/>
          </p:cNvSpPr>
          <p:nvPr>
            <p:ph type="body" sz="quarter" idx="11"/>
          </p:nvPr>
        </p:nvSpPr>
        <p:spPr/>
        <p:txBody>
          <a:bodyPr/>
          <a:lstStyle/>
          <a:p>
            <a:endParaRPr lang="en-US"/>
          </a:p>
        </p:txBody>
      </p:sp>
      <p:sp>
        <p:nvSpPr>
          <p:cNvPr id="7" name="Text Placeholder 6">
            <a:extLst>
              <a:ext uri="{FF2B5EF4-FFF2-40B4-BE49-F238E27FC236}">
                <a16:creationId xmlns:a16="http://schemas.microsoft.com/office/drawing/2014/main" id="{BA7F99AA-1189-D67C-5347-79FDA1C286A1}"/>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37726637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18B9C1-F141-B769-91E3-B7E4F1EC182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AFCC25EB-991B-4B52-4876-D140F2F1DA96}"/>
              </a:ext>
            </a:extLst>
          </p:cNvPr>
          <p:cNvSpPr>
            <a:spLocks noGrp="1"/>
          </p:cNvSpPr>
          <p:nvPr>
            <p:ph type="body" sz="quarter" idx="19"/>
          </p:nvPr>
        </p:nvSpPr>
        <p:spPr>
          <a:xfrm>
            <a:off x="843755" y="1426750"/>
            <a:ext cx="10761664" cy="718396"/>
          </a:xfrm>
        </p:spPr>
        <p:txBody>
          <a:bodyPr/>
          <a:lstStyle/>
          <a:p>
            <a:r>
              <a:rPr lang="en-US">
                <a:solidFill>
                  <a:schemeClr val="accent1"/>
                </a:solidFill>
              </a:rPr>
              <a:t>Training Summary</a:t>
            </a:r>
          </a:p>
        </p:txBody>
      </p:sp>
      <p:sp>
        <p:nvSpPr>
          <p:cNvPr id="4" name="Text Placeholder 3">
            <a:extLst>
              <a:ext uri="{FF2B5EF4-FFF2-40B4-BE49-F238E27FC236}">
                <a16:creationId xmlns:a16="http://schemas.microsoft.com/office/drawing/2014/main" id="{F787D60A-3C59-9B42-A400-6BA5EF7EC582}"/>
              </a:ext>
            </a:extLst>
          </p:cNvPr>
          <p:cNvSpPr>
            <a:spLocks noGrp="1"/>
          </p:cNvSpPr>
          <p:nvPr>
            <p:ph type="body" sz="quarter" idx="18"/>
          </p:nvPr>
        </p:nvSpPr>
        <p:spPr/>
        <p:txBody>
          <a:bodyPr/>
          <a:lstStyle/>
          <a:p>
            <a:r>
              <a:rPr lang="en-US"/>
              <a:t>Symvado</a:t>
            </a:r>
            <a:r>
              <a:rPr lang="en-US" baseline="30000"/>
              <a:t>® </a:t>
            </a:r>
            <a:r>
              <a:rPr lang="en-US"/>
              <a:t>ST</a:t>
            </a:r>
          </a:p>
        </p:txBody>
      </p:sp>
      <p:grpSp>
        <p:nvGrpSpPr>
          <p:cNvPr id="5" name="Group 4">
            <a:extLst>
              <a:ext uri="{FF2B5EF4-FFF2-40B4-BE49-F238E27FC236}">
                <a16:creationId xmlns:a16="http://schemas.microsoft.com/office/drawing/2014/main" id="{EF0947FE-08F4-F5CE-68C0-00B026231715}"/>
              </a:ext>
            </a:extLst>
          </p:cNvPr>
          <p:cNvGrpSpPr/>
          <p:nvPr/>
        </p:nvGrpSpPr>
        <p:grpSpPr>
          <a:xfrm>
            <a:off x="1033401" y="1957148"/>
            <a:ext cx="7968114" cy="584775"/>
            <a:chOff x="579120" y="2734189"/>
            <a:chExt cx="7968114" cy="584775"/>
          </a:xfrm>
        </p:grpSpPr>
        <p:sp>
          <p:nvSpPr>
            <p:cNvPr id="6" name="TextBox 11">
              <a:extLst>
                <a:ext uri="{FF2B5EF4-FFF2-40B4-BE49-F238E27FC236}">
                  <a16:creationId xmlns:a16="http://schemas.microsoft.com/office/drawing/2014/main" id="{13495042-8FD1-7163-5697-32D4756D0609}"/>
                </a:ext>
              </a:extLst>
            </p:cNvPr>
            <p:cNvSpPr txBox="1"/>
            <p:nvPr/>
          </p:nvSpPr>
          <p:spPr>
            <a:xfrm>
              <a:off x="579120" y="2734189"/>
              <a:ext cx="43688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solidFill>
                    <a:schemeClr val="bg1">
                      <a:lumMod val="85000"/>
                    </a:schemeClr>
                  </a:solidFill>
                </a:rPr>
                <a:t>1</a:t>
              </a:r>
            </a:p>
          </p:txBody>
        </p:sp>
        <p:sp>
          <p:nvSpPr>
            <p:cNvPr id="7" name="Text Placeholder 10">
              <a:extLst>
                <a:ext uri="{FF2B5EF4-FFF2-40B4-BE49-F238E27FC236}">
                  <a16:creationId xmlns:a16="http://schemas.microsoft.com/office/drawing/2014/main" id="{75364467-C8E3-D118-C978-8AA714024B86}"/>
                </a:ext>
              </a:extLst>
            </p:cNvPr>
            <p:cNvSpPr txBox="1">
              <a:spLocks/>
            </p:cNvSpPr>
            <p:nvPr/>
          </p:nvSpPr>
          <p:spPr>
            <a:xfrm>
              <a:off x="1015999" y="2893211"/>
              <a:ext cx="7531235" cy="266730"/>
            </a:xfrm>
            <a:prstGeom prst="rect">
              <a:avLst/>
            </a:prstGeom>
          </p:spPr>
          <p:txBody>
            <a:bodyPr vert="horz" lIns="91440" tIns="45720" rIns="91440" bIns="45720" rtlCol="0">
              <a:noAutofit/>
            </a:bodyPr>
            <a:lstStyle>
              <a:defPPr>
                <a:defRPr lang="en-US"/>
              </a:defPPr>
              <a:lvl1pPr marL="285750" indent="-285750" algn="l" defTabSz="685800" rtl="0" eaLnBrk="1" latinLnBrk="0" hangingPunct="1">
                <a:lnSpc>
                  <a:spcPct val="90000"/>
                </a:lnSpc>
                <a:spcBef>
                  <a:spcPts val="750"/>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1pPr>
              <a:lvl2pPr marL="6286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2pPr>
              <a:lvl3pPr marL="9715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3pPr>
              <a:lvl4pPr marL="13144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4pPr>
              <a:lvl5pPr marL="16573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System Font Regular"/>
                <a:buNone/>
              </a:pPr>
              <a:r>
                <a:rPr lang="en-US">
                  <a:solidFill>
                    <a:schemeClr val="tx1"/>
                  </a:solidFill>
                </a:rPr>
                <a:t>Product Overview</a:t>
              </a:r>
            </a:p>
          </p:txBody>
        </p:sp>
      </p:grpSp>
      <p:grpSp>
        <p:nvGrpSpPr>
          <p:cNvPr id="8" name="Group 7">
            <a:extLst>
              <a:ext uri="{FF2B5EF4-FFF2-40B4-BE49-F238E27FC236}">
                <a16:creationId xmlns:a16="http://schemas.microsoft.com/office/drawing/2014/main" id="{FF5EE09D-54FF-DC2E-FE53-84EFA3C43821}"/>
              </a:ext>
            </a:extLst>
          </p:cNvPr>
          <p:cNvGrpSpPr/>
          <p:nvPr/>
        </p:nvGrpSpPr>
        <p:grpSpPr>
          <a:xfrm>
            <a:off x="1033401" y="2539056"/>
            <a:ext cx="7968114" cy="584775"/>
            <a:chOff x="579120" y="2734189"/>
            <a:chExt cx="7968114" cy="584775"/>
          </a:xfrm>
        </p:grpSpPr>
        <p:sp>
          <p:nvSpPr>
            <p:cNvPr id="9" name="TextBox 29">
              <a:extLst>
                <a:ext uri="{FF2B5EF4-FFF2-40B4-BE49-F238E27FC236}">
                  <a16:creationId xmlns:a16="http://schemas.microsoft.com/office/drawing/2014/main" id="{FC51A55E-635A-478A-350E-0A87AAAB35A0}"/>
                </a:ext>
              </a:extLst>
            </p:cNvPr>
            <p:cNvSpPr txBox="1"/>
            <p:nvPr/>
          </p:nvSpPr>
          <p:spPr>
            <a:xfrm>
              <a:off x="579120" y="2734189"/>
              <a:ext cx="43688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solidFill>
                    <a:schemeClr val="bg1">
                      <a:lumMod val="75000"/>
                    </a:schemeClr>
                  </a:solidFill>
                </a:rPr>
                <a:t>2</a:t>
              </a:r>
            </a:p>
          </p:txBody>
        </p:sp>
        <p:sp>
          <p:nvSpPr>
            <p:cNvPr id="10" name="Text Placeholder 10">
              <a:extLst>
                <a:ext uri="{FF2B5EF4-FFF2-40B4-BE49-F238E27FC236}">
                  <a16:creationId xmlns:a16="http://schemas.microsoft.com/office/drawing/2014/main" id="{58279E3D-7D34-D5D1-2C9D-AEFE8D9A594B}"/>
                </a:ext>
              </a:extLst>
            </p:cNvPr>
            <p:cNvSpPr txBox="1">
              <a:spLocks/>
            </p:cNvSpPr>
            <p:nvPr/>
          </p:nvSpPr>
          <p:spPr>
            <a:xfrm>
              <a:off x="1015999" y="2893211"/>
              <a:ext cx="7531235" cy="266730"/>
            </a:xfrm>
            <a:prstGeom prst="rect">
              <a:avLst/>
            </a:prstGeom>
          </p:spPr>
          <p:txBody>
            <a:bodyPr vert="horz" lIns="91440" tIns="45720" rIns="91440" bIns="45720" rtlCol="0">
              <a:noAutofit/>
            </a:bodyPr>
            <a:lstStyle>
              <a:defPPr>
                <a:defRPr lang="en-US"/>
              </a:defPPr>
              <a:lvl1pPr marL="285750" indent="-285750" algn="l" defTabSz="685800" rtl="0" eaLnBrk="1" latinLnBrk="0" hangingPunct="1">
                <a:lnSpc>
                  <a:spcPct val="90000"/>
                </a:lnSpc>
                <a:spcBef>
                  <a:spcPts val="750"/>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1pPr>
              <a:lvl2pPr marL="6286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2pPr>
              <a:lvl3pPr marL="9715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3pPr>
              <a:lvl4pPr marL="13144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4pPr>
              <a:lvl5pPr marL="16573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System Font Regular"/>
                <a:buNone/>
              </a:pPr>
              <a:r>
                <a:rPr lang="en-US">
                  <a:solidFill>
                    <a:schemeClr val="tx1"/>
                  </a:solidFill>
                </a:rPr>
                <a:t>Mode of Action</a:t>
              </a:r>
            </a:p>
          </p:txBody>
        </p:sp>
      </p:grpSp>
      <p:grpSp>
        <p:nvGrpSpPr>
          <p:cNvPr id="11" name="Group 10">
            <a:extLst>
              <a:ext uri="{FF2B5EF4-FFF2-40B4-BE49-F238E27FC236}">
                <a16:creationId xmlns:a16="http://schemas.microsoft.com/office/drawing/2014/main" id="{CEF7E0A4-C96A-80A7-2261-B09A72D81E1F}"/>
              </a:ext>
            </a:extLst>
          </p:cNvPr>
          <p:cNvGrpSpPr/>
          <p:nvPr/>
        </p:nvGrpSpPr>
        <p:grpSpPr>
          <a:xfrm>
            <a:off x="1033401" y="3149805"/>
            <a:ext cx="9825789" cy="584775"/>
            <a:chOff x="579120" y="3344938"/>
            <a:chExt cx="9825789" cy="584775"/>
          </a:xfrm>
        </p:grpSpPr>
        <p:sp>
          <p:nvSpPr>
            <p:cNvPr id="12" name="TextBox 31">
              <a:extLst>
                <a:ext uri="{FF2B5EF4-FFF2-40B4-BE49-F238E27FC236}">
                  <a16:creationId xmlns:a16="http://schemas.microsoft.com/office/drawing/2014/main" id="{D0CEFCD3-78AE-476C-BE9C-565C8E94B84E}"/>
                </a:ext>
              </a:extLst>
            </p:cNvPr>
            <p:cNvSpPr txBox="1"/>
            <p:nvPr/>
          </p:nvSpPr>
          <p:spPr>
            <a:xfrm>
              <a:off x="579120" y="3344938"/>
              <a:ext cx="43688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solidFill>
                    <a:schemeClr val="bg1">
                      <a:lumMod val="65000"/>
                    </a:schemeClr>
                  </a:solidFill>
                </a:rPr>
                <a:t>3</a:t>
              </a:r>
            </a:p>
          </p:txBody>
        </p:sp>
        <p:sp>
          <p:nvSpPr>
            <p:cNvPr id="13" name="Text Placeholder 10">
              <a:extLst>
                <a:ext uri="{FF2B5EF4-FFF2-40B4-BE49-F238E27FC236}">
                  <a16:creationId xmlns:a16="http://schemas.microsoft.com/office/drawing/2014/main" id="{6285164D-D835-19C9-4B23-67305F6E2DA2}"/>
                </a:ext>
              </a:extLst>
            </p:cNvPr>
            <p:cNvSpPr txBox="1">
              <a:spLocks/>
            </p:cNvSpPr>
            <p:nvPr/>
          </p:nvSpPr>
          <p:spPr>
            <a:xfrm>
              <a:off x="1015999" y="3503960"/>
              <a:ext cx="9388910" cy="266730"/>
            </a:xfrm>
            <a:prstGeom prst="rect">
              <a:avLst/>
            </a:prstGeom>
          </p:spPr>
          <p:txBody>
            <a:bodyPr vert="horz" lIns="91440" tIns="45720" rIns="91440" bIns="45720" rtlCol="0">
              <a:noAutofit/>
            </a:bodyPr>
            <a:lstStyle>
              <a:defPPr>
                <a:defRPr lang="en-US"/>
              </a:defPPr>
              <a:lvl1pPr marL="285750" indent="-285750" algn="l" defTabSz="685800" rtl="0" eaLnBrk="1" latinLnBrk="0" hangingPunct="1">
                <a:lnSpc>
                  <a:spcPct val="90000"/>
                </a:lnSpc>
                <a:spcBef>
                  <a:spcPts val="750"/>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1pPr>
              <a:lvl2pPr marL="6286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2pPr>
              <a:lvl3pPr marL="9715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3pPr>
              <a:lvl4pPr marL="13144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4pPr>
              <a:lvl5pPr marL="16573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System Font Regular"/>
                <a:buNone/>
              </a:pPr>
              <a:r>
                <a:rPr lang="en-US">
                  <a:solidFill>
                    <a:schemeClr val="tx1"/>
                  </a:solidFill>
                </a:rPr>
                <a:t>Application Information</a:t>
              </a:r>
            </a:p>
          </p:txBody>
        </p:sp>
      </p:grpSp>
      <p:grpSp>
        <p:nvGrpSpPr>
          <p:cNvPr id="14" name="Group 13">
            <a:extLst>
              <a:ext uri="{FF2B5EF4-FFF2-40B4-BE49-F238E27FC236}">
                <a16:creationId xmlns:a16="http://schemas.microsoft.com/office/drawing/2014/main" id="{464D1D4D-34D1-F13C-E17C-8D0D682CA14F}"/>
              </a:ext>
            </a:extLst>
          </p:cNvPr>
          <p:cNvGrpSpPr/>
          <p:nvPr/>
        </p:nvGrpSpPr>
        <p:grpSpPr>
          <a:xfrm>
            <a:off x="1033401" y="3734580"/>
            <a:ext cx="8853638" cy="584775"/>
            <a:chOff x="579120" y="3929713"/>
            <a:chExt cx="8853638" cy="584775"/>
          </a:xfrm>
        </p:grpSpPr>
        <p:sp>
          <p:nvSpPr>
            <p:cNvPr id="15" name="TextBox 33">
              <a:extLst>
                <a:ext uri="{FF2B5EF4-FFF2-40B4-BE49-F238E27FC236}">
                  <a16:creationId xmlns:a16="http://schemas.microsoft.com/office/drawing/2014/main" id="{F2F694C6-D193-DA00-B147-D7A9367ACFAB}"/>
                </a:ext>
              </a:extLst>
            </p:cNvPr>
            <p:cNvSpPr txBox="1"/>
            <p:nvPr/>
          </p:nvSpPr>
          <p:spPr>
            <a:xfrm>
              <a:off x="579120" y="3929713"/>
              <a:ext cx="43688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a:solidFill>
                    <a:schemeClr val="bg1">
                      <a:lumMod val="50000"/>
                    </a:schemeClr>
                  </a:solidFill>
                </a:rPr>
                <a:t>4</a:t>
              </a:r>
            </a:p>
          </p:txBody>
        </p:sp>
        <p:sp>
          <p:nvSpPr>
            <p:cNvPr id="16" name="Text Placeholder 10">
              <a:extLst>
                <a:ext uri="{FF2B5EF4-FFF2-40B4-BE49-F238E27FC236}">
                  <a16:creationId xmlns:a16="http://schemas.microsoft.com/office/drawing/2014/main" id="{2BA1AB7A-637D-6A4E-07A1-8AA770F2C444}"/>
                </a:ext>
              </a:extLst>
            </p:cNvPr>
            <p:cNvSpPr txBox="1">
              <a:spLocks/>
            </p:cNvSpPr>
            <p:nvPr/>
          </p:nvSpPr>
          <p:spPr>
            <a:xfrm>
              <a:off x="1016000" y="4088735"/>
              <a:ext cx="8416758" cy="266730"/>
            </a:xfrm>
            <a:prstGeom prst="rect">
              <a:avLst/>
            </a:prstGeom>
          </p:spPr>
          <p:txBody>
            <a:bodyPr vert="horz" lIns="91440" tIns="45720" rIns="91440" bIns="45720" rtlCol="0">
              <a:noAutofit/>
            </a:bodyPr>
            <a:lstStyle>
              <a:defPPr>
                <a:defRPr lang="en-US"/>
              </a:defPPr>
              <a:lvl1pPr marL="285750" indent="-285750" algn="l" defTabSz="685800" rtl="0" eaLnBrk="1" latinLnBrk="0" hangingPunct="1">
                <a:lnSpc>
                  <a:spcPct val="90000"/>
                </a:lnSpc>
                <a:spcBef>
                  <a:spcPts val="750"/>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1pPr>
              <a:lvl2pPr marL="6286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2pPr>
              <a:lvl3pPr marL="9715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3pPr>
              <a:lvl4pPr marL="13144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4pPr>
              <a:lvl5pPr marL="1657350" indent="-285750" algn="l" defTabSz="685800" rtl="0" eaLnBrk="1" latinLnBrk="0" hangingPunct="1">
                <a:lnSpc>
                  <a:spcPct val="90000"/>
                </a:lnSpc>
                <a:spcBef>
                  <a:spcPts val="375"/>
                </a:spcBef>
                <a:buClr>
                  <a:schemeClr val="accent2"/>
                </a:buClr>
                <a:buSzPct val="100000"/>
                <a:buFont typeface="System Font Regular"/>
                <a:buChar char="•"/>
                <a:defRPr sz="1800" b="0" i="0" kern="1200">
                  <a:solidFill>
                    <a:srgbClr val="625353"/>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buFont typeface="System Font Regular"/>
                <a:buNone/>
              </a:pPr>
              <a:r>
                <a:rPr lang="en-US">
                  <a:solidFill>
                    <a:schemeClr val="tx1"/>
                  </a:solidFill>
                </a:rPr>
                <a:t>Field Data</a:t>
              </a:r>
            </a:p>
          </p:txBody>
        </p:sp>
      </p:grpSp>
    </p:spTree>
    <p:extLst>
      <p:ext uri="{BB962C8B-B14F-4D97-AF65-F5344CB8AC3E}">
        <p14:creationId xmlns:p14="http://schemas.microsoft.com/office/powerpoint/2010/main" val="1208378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C41803-9DAD-E989-0F45-B496E09BD8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1DEF9F-23C6-AEDA-CF50-F9CA2E25D522}"/>
              </a:ext>
            </a:extLst>
          </p:cNvPr>
          <p:cNvSpPr>
            <a:spLocks noGrp="1"/>
          </p:cNvSpPr>
          <p:nvPr>
            <p:ph type="ctrTitle"/>
          </p:nvPr>
        </p:nvSpPr>
        <p:spPr/>
        <p:txBody>
          <a:bodyPr/>
          <a:lstStyle/>
          <a:p>
            <a:r>
              <a:rPr lang="en-US"/>
              <a:t>Product Overview</a:t>
            </a:r>
          </a:p>
        </p:txBody>
      </p:sp>
      <p:sp>
        <p:nvSpPr>
          <p:cNvPr id="3" name="Subtitle 2">
            <a:extLst>
              <a:ext uri="{FF2B5EF4-FFF2-40B4-BE49-F238E27FC236}">
                <a16:creationId xmlns:a16="http://schemas.microsoft.com/office/drawing/2014/main" id="{B9FF48CC-DB5E-484C-B9A6-878BB283104F}"/>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098335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81C6D5D-8C9F-8094-9D6C-9E3269D85D7A}"/>
              </a:ext>
            </a:extLst>
          </p:cNvPr>
          <p:cNvSpPr>
            <a:spLocks noGrp="1"/>
          </p:cNvSpPr>
          <p:nvPr>
            <p:ph type="body" sz="quarter" idx="21"/>
          </p:nvPr>
        </p:nvSpPr>
        <p:spPr>
          <a:xfrm>
            <a:off x="838200" y="2049886"/>
            <a:ext cx="10761663" cy="1818527"/>
          </a:xfrm>
        </p:spPr>
        <p:txBody>
          <a:bodyPr>
            <a:normAutofit/>
          </a:bodyPr>
          <a:lstStyle/>
          <a:p>
            <a:pPr marL="0" indent="0">
              <a:buNone/>
            </a:pPr>
            <a:r>
              <a:rPr lang="en-US" sz="2000">
                <a:latin typeface="Arial"/>
                <a:cs typeface="Arial"/>
              </a:rPr>
              <a:t>Symvado is a mycorrhizal inoculant powered by </a:t>
            </a:r>
            <a:r>
              <a:rPr lang="en-US" sz="2000" err="1">
                <a:latin typeface="Arial"/>
                <a:cs typeface="Arial"/>
              </a:rPr>
              <a:t>MycoApply</a:t>
            </a:r>
            <a:r>
              <a:rPr lang="en-US" sz="2000" baseline="30000">
                <a:latin typeface="Arial"/>
                <a:cs typeface="Arial"/>
              </a:rPr>
              <a:t>®</a:t>
            </a:r>
            <a:r>
              <a:rPr lang="en-US" sz="2000">
                <a:latin typeface="Arial"/>
                <a:cs typeface="Arial"/>
              </a:rPr>
              <a:t> Arbuscular Mycorrhizal Fungi (AMF).</a:t>
            </a:r>
            <a:r>
              <a:rPr lang="en-US" sz="2000">
                <a:solidFill>
                  <a:srgbClr val="FF0000"/>
                </a:solidFill>
                <a:latin typeface="Arial"/>
                <a:cs typeface="Arial"/>
              </a:rPr>
              <a:t> </a:t>
            </a:r>
            <a:r>
              <a:rPr lang="en-US" sz="2000">
                <a:latin typeface="Arial"/>
                <a:cs typeface="Arial"/>
              </a:rPr>
              <a:t>Symvado extends the root absorption area by up to 50x for season-long access to nutrients and water. </a:t>
            </a:r>
            <a:endParaRPr lang="en-US" sz="2000">
              <a:ea typeface="Lato"/>
              <a:cs typeface="Lato"/>
            </a:endParaRPr>
          </a:p>
        </p:txBody>
      </p:sp>
      <p:sp>
        <p:nvSpPr>
          <p:cNvPr id="5" name="Text Placeholder 4">
            <a:extLst>
              <a:ext uri="{FF2B5EF4-FFF2-40B4-BE49-F238E27FC236}">
                <a16:creationId xmlns:a16="http://schemas.microsoft.com/office/drawing/2014/main" id="{D264C91B-6FB8-46FF-0764-8457ABA89BE2}"/>
              </a:ext>
            </a:extLst>
          </p:cNvPr>
          <p:cNvSpPr>
            <a:spLocks noGrp="1"/>
          </p:cNvSpPr>
          <p:nvPr>
            <p:ph type="body" sz="quarter" idx="19"/>
          </p:nvPr>
        </p:nvSpPr>
        <p:spPr>
          <a:xfrm>
            <a:off x="838199" y="1331490"/>
            <a:ext cx="10342831" cy="718396"/>
          </a:xfrm>
        </p:spPr>
        <p:txBody>
          <a:bodyPr/>
          <a:lstStyle/>
          <a:p>
            <a:pPr fontAlgn="base">
              <a:lnSpc>
                <a:spcPct val="120000"/>
              </a:lnSpc>
            </a:pPr>
            <a:r>
              <a:rPr lang="en-US"/>
              <a:t>Mycorrhizal Inoculant</a:t>
            </a:r>
          </a:p>
        </p:txBody>
      </p:sp>
      <p:sp>
        <p:nvSpPr>
          <p:cNvPr id="2" name="Title 1">
            <a:extLst>
              <a:ext uri="{FF2B5EF4-FFF2-40B4-BE49-F238E27FC236}">
                <a16:creationId xmlns:a16="http://schemas.microsoft.com/office/drawing/2014/main" id="{C3A96339-0A55-F4C5-E483-C56B31F55445}"/>
              </a:ext>
            </a:extLst>
          </p:cNvPr>
          <p:cNvSpPr>
            <a:spLocks noGrp="1"/>
          </p:cNvSpPr>
          <p:nvPr>
            <p:ph type="title"/>
          </p:nvPr>
        </p:nvSpPr>
        <p:spPr/>
        <p:txBody>
          <a:bodyPr/>
          <a:lstStyle/>
          <a:p>
            <a:r>
              <a:rPr lang="en-US"/>
              <a:t>Symvado</a:t>
            </a:r>
            <a:r>
              <a:rPr lang="en-US" baseline="30000"/>
              <a:t>® </a:t>
            </a:r>
            <a:endParaRPr lang="en-US"/>
          </a:p>
        </p:txBody>
      </p:sp>
      <p:pic>
        <p:nvPicPr>
          <p:cNvPr id="7" name="Picture 6">
            <a:extLst>
              <a:ext uri="{FF2B5EF4-FFF2-40B4-BE49-F238E27FC236}">
                <a16:creationId xmlns:a16="http://schemas.microsoft.com/office/drawing/2014/main" id="{DD5B6CDA-CEC7-ABB7-F9BB-9A8C6588B058}"/>
              </a:ext>
            </a:extLst>
          </p:cNvPr>
          <p:cNvPicPr>
            <a:picLocks noChangeAspect="1"/>
          </p:cNvPicPr>
          <p:nvPr/>
        </p:nvPicPr>
        <p:blipFill>
          <a:blip r:embed="rId2"/>
          <a:srcRect t="10071" b="10071"/>
          <a:stretch/>
        </p:blipFill>
        <p:spPr>
          <a:xfrm>
            <a:off x="8267700" y="5650915"/>
            <a:ext cx="3856357" cy="1026549"/>
          </a:xfrm>
          <a:prstGeom prst="rect">
            <a:avLst/>
          </a:prstGeom>
        </p:spPr>
      </p:pic>
    </p:spTree>
    <p:extLst>
      <p:ext uri="{BB962C8B-B14F-4D97-AF65-F5344CB8AC3E}">
        <p14:creationId xmlns:p14="http://schemas.microsoft.com/office/powerpoint/2010/main" val="30568914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3F094-CDEB-95D7-239E-3BD4D25B601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CCBBBCF7-81F3-4D7A-3A9C-513C76518C46}"/>
              </a:ext>
            </a:extLst>
          </p:cNvPr>
          <p:cNvSpPr/>
          <p:nvPr/>
        </p:nvSpPr>
        <p:spPr>
          <a:xfrm>
            <a:off x="4319983" y="2817264"/>
            <a:ext cx="3728743" cy="3503210"/>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808E3660-84BB-87EB-1158-1BF9ECF14E38}"/>
              </a:ext>
            </a:extLst>
          </p:cNvPr>
          <p:cNvSpPr/>
          <p:nvPr/>
        </p:nvSpPr>
        <p:spPr>
          <a:xfrm>
            <a:off x="5478386" y="2072103"/>
            <a:ext cx="1501630" cy="1501630"/>
          </a:xfrm>
          <a:prstGeom prst="ellipse">
            <a:avLst/>
          </a:prstGeom>
          <a:solidFill>
            <a:schemeClr val="bg1">
              <a:lumMod val="65000"/>
            </a:schemeClr>
          </a:solidFill>
          <a:ln w="381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9" name="Rectangle 18">
            <a:extLst>
              <a:ext uri="{FF2B5EF4-FFF2-40B4-BE49-F238E27FC236}">
                <a16:creationId xmlns:a16="http://schemas.microsoft.com/office/drawing/2014/main" id="{27C6D545-34B7-273C-A7A8-C5877B7C3DCA}"/>
              </a:ext>
            </a:extLst>
          </p:cNvPr>
          <p:cNvSpPr/>
          <p:nvPr/>
        </p:nvSpPr>
        <p:spPr>
          <a:xfrm>
            <a:off x="8138419" y="2817264"/>
            <a:ext cx="3728743" cy="350321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7304FE47-4E3D-A6EB-A22A-A46B6C05E5D0}"/>
              </a:ext>
            </a:extLst>
          </p:cNvPr>
          <p:cNvSpPr/>
          <p:nvPr/>
        </p:nvSpPr>
        <p:spPr>
          <a:xfrm>
            <a:off x="9296822" y="2072103"/>
            <a:ext cx="1501630" cy="1501630"/>
          </a:xfrm>
          <a:prstGeom prst="ellipse">
            <a:avLst/>
          </a:prstGeom>
          <a:solidFill>
            <a:schemeClr val="tx1"/>
          </a:solidFill>
          <a:ln w="381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Rectangle 15">
            <a:extLst>
              <a:ext uri="{FF2B5EF4-FFF2-40B4-BE49-F238E27FC236}">
                <a16:creationId xmlns:a16="http://schemas.microsoft.com/office/drawing/2014/main" id="{477363A8-1967-E47F-F061-CCEA5244501F}"/>
              </a:ext>
            </a:extLst>
          </p:cNvPr>
          <p:cNvSpPr/>
          <p:nvPr/>
        </p:nvSpPr>
        <p:spPr>
          <a:xfrm>
            <a:off x="477197" y="2817264"/>
            <a:ext cx="3728743" cy="350321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 Placeholder 4">
            <a:extLst>
              <a:ext uri="{FF2B5EF4-FFF2-40B4-BE49-F238E27FC236}">
                <a16:creationId xmlns:a16="http://schemas.microsoft.com/office/drawing/2014/main" id="{D20E0D44-25CF-D8EC-5C7B-A5C2D0AA2450}"/>
              </a:ext>
            </a:extLst>
          </p:cNvPr>
          <p:cNvSpPr>
            <a:spLocks noGrp="1"/>
          </p:cNvSpPr>
          <p:nvPr>
            <p:ph type="body" sz="quarter" idx="19"/>
          </p:nvPr>
        </p:nvSpPr>
        <p:spPr>
          <a:xfrm>
            <a:off x="838199" y="1331490"/>
            <a:ext cx="10342831" cy="718396"/>
          </a:xfrm>
        </p:spPr>
        <p:txBody>
          <a:bodyPr/>
          <a:lstStyle/>
          <a:p>
            <a:pPr fontAlgn="base">
              <a:lnSpc>
                <a:spcPct val="120000"/>
              </a:lnSpc>
            </a:pPr>
            <a:r>
              <a:rPr lang="en-US"/>
              <a:t>Symvado</a:t>
            </a:r>
          </a:p>
        </p:txBody>
      </p:sp>
      <p:sp>
        <p:nvSpPr>
          <p:cNvPr id="2" name="Title 1">
            <a:extLst>
              <a:ext uri="{FF2B5EF4-FFF2-40B4-BE49-F238E27FC236}">
                <a16:creationId xmlns:a16="http://schemas.microsoft.com/office/drawing/2014/main" id="{851F07B6-E202-1F06-2776-82D768EF85F6}"/>
              </a:ext>
            </a:extLst>
          </p:cNvPr>
          <p:cNvSpPr>
            <a:spLocks noGrp="1"/>
          </p:cNvSpPr>
          <p:nvPr>
            <p:ph type="title"/>
          </p:nvPr>
        </p:nvSpPr>
        <p:spPr/>
        <p:txBody>
          <a:bodyPr/>
          <a:lstStyle/>
          <a:p>
            <a:r>
              <a:rPr lang="en-US"/>
              <a:t>Features &amp; Benefits</a:t>
            </a:r>
            <a:endParaRPr lang="en-US" baseline="30000"/>
          </a:p>
        </p:txBody>
      </p:sp>
      <p:sp>
        <p:nvSpPr>
          <p:cNvPr id="3" name="Text Placeholder 2">
            <a:extLst>
              <a:ext uri="{FF2B5EF4-FFF2-40B4-BE49-F238E27FC236}">
                <a16:creationId xmlns:a16="http://schemas.microsoft.com/office/drawing/2014/main" id="{6B126068-A5E1-A549-3830-C861CB28E09D}"/>
              </a:ext>
            </a:extLst>
          </p:cNvPr>
          <p:cNvSpPr txBox="1">
            <a:spLocks/>
          </p:cNvSpPr>
          <p:nvPr/>
        </p:nvSpPr>
        <p:spPr>
          <a:xfrm>
            <a:off x="569611" y="3821317"/>
            <a:ext cx="3543911" cy="506412"/>
          </a:xfrm>
          <a:prstGeom prst="rect">
            <a:avLst/>
          </a:prstGeom>
        </p:spPr>
        <p:txBody>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a:solidFill>
                  <a:schemeClr val="bg1"/>
                </a:solidFill>
              </a:rPr>
              <a:t>Increase Root Mass</a:t>
            </a:r>
          </a:p>
        </p:txBody>
      </p:sp>
      <p:sp>
        <p:nvSpPr>
          <p:cNvPr id="7" name="Text Placeholder 4">
            <a:extLst>
              <a:ext uri="{FF2B5EF4-FFF2-40B4-BE49-F238E27FC236}">
                <a16:creationId xmlns:a16="http://schemas.microsoft.com/office/drawing/2014/main" id="{4743B289-AA59-99DB-A6B9-1C7E90A38FEC}"/>
              </a:ext>
            </a:extLst>
          </p:cNvPr>
          <p:cNvSpPr txBox="1">
            <a:spLocks/>
          </p:cNvSpPr>
          <p:nvPr/>
        </p:nvSpPr>
        <p:spPr>
          <a:xfrm>
            <a:off x="610687" y="4700307"/>
            <a:ext cx="3461757" cy="150491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bg1"/>
              </a:buClr>
              <a:buNone/>
            </a:pPr>
            <a:r>
              <a:rPr lang="en-US" sz="2000">
                <a:solidFill>
                  <a:schemeClr val="bg1"/>
                </a:solidFill>
                <a:latin typeface="Arial"/>
                <a:cs typeface="Arial"/>
              </a:rPr>
              <a:t>Mycorrhizal fungi increase the total surface area of the root mass, improving establishment and supporting stress mitigation.</a:t>
            </a:r>
          </a:p>
        </p:txBody>
      </p:sp>
      <p:sp>
        <p:nvSpPr>
          <p:cNvPr id="8" name="Text Placeholder 5">
            <a:extLst>
              <a:ext uri="{FF2B5EF4-FFF2-40B4-BE49-F238E27FC236}">
                <a16:creationId xmlns:a16="http://schemas.microsoft.com/office/drawing/2014/main" id="{026D742A-87A0-06DF-8E88-5E2ABBB0DB0E}"/>
              </a:ext>
            </a:extLst>
          </p:cNvPr>
          <p:cNvSpPr txBox="1">
            <a:spLocks/>
          </p:cNvSpPr>
          <p:nvPr/>
        </p:nvSpPr>
        <p:spPr>
          <a:xfrm>
            <a:off x="4401274" y="3797118"/>
            <a:ext cx="3566159" cy="506412"/>
          </a:xfrm>
          <a:prstGeom prst="rect">
            <a:avLst/>
          </a:prstGeom>
        </p:spPr>
        <p:txBody>
          <a:bodyPr vert="horz" lIns="91440" tIns="45720" rIns="91440" bIns="45720" rtlCol="0" anchor="t">
            <a:noAutofit/>
          </a:bodyPr>
          <a:lstStyle>
            <a:lvl1pPr marL="0" indent="0" algn="l" defTabSz="914400" rtl="0" eaLnBrk="1" latinLnBrk="0" hangingPunct="1">
              <a:lnSpc>
                <a:spcPct val="100000"/>
              </a:lnSpc>
              <a:spcBef>
                <a:spcPts val="1000"/>
              </a:spcBef>
              <a:buClr>
                <a:schemeClr val="accent5">
                  <a:lumMod val="75000"/>
                </a:schemeClr>
              </a:buClr>
              <a:buFontTx/>
              <a:buNone/>
              <a:defRPr sz="2400" b="1" kern="1200" baseline="0">
                <a:solidFill>
                  <a:schemeClr val="accent1"/>
                </a:solidFill>
                <a:latin typeface="Arial" panose="020B0604020202020204" pitchFamily="34" charset="0"/>
                <a:ea typeface="+mn-ea"/>
                <a:cs typeface="Arial" panose="020B0604020202020204" pitchFamily="34" charset="0"/>
              </a:defRPr>
            </a:lvl1pPr>
            <a:lvl2pPr marL="342900" indent="0" algn="l" defTabSz="914400" rtl="0" eaLnBrk="1" latinLnBrk="0" hangingPunct="1">
              <a:lnSpc>
                <a:spcPts val="2680"/>
              </a:lnSpc>
              <a:spcBef>
                <a:spcPts val="500"/>
              </a:spcBef>
              <a:buClr>
                <a:schemeClr val="accent5">
                  <a:lumMod val="75000"/>
                </a:schemeClr>
              </a:buClr>
              <a:buFontTx/>
              <a:buNone/>
              <a:defRPr sz="2400" b="1" kern="1200" baseline="0">
                <a:solidFill>
                  <a:srgbClr val="007FC4"/>
                </a:solidFill>
                <a:latin typeface="Arial" panose="020B0604020202020204" pitchFamily="34" charset="0"/>
                <a:ea typeface="+mn-ea"/>
                <a:cs typeface="Arial" panose="020B0604020202020204" pitchFamily="34" charset="0"/>
              </a:defRPr>
            </a:lvl2pPr>
            <a:lvl3pPr marL="685800" indent="0" algn="l" defTabSz="914400" rtl="0" eaLnBrk="1" latinLnBrk="0" hangingPunct="1">
              <a:lnSpc>
                <a:spcPts val="2680"/>
              </a:lnSpc>
              <a:spcBef>
                <a:spcPts val="500"/>
              </a:spcBef>
              <a:buClr>
                <a:schemeClr val="accent5">
                  <a:lumMod val="75000"/>
                </a:schemeClr>
              </a:buClr>
              <a:buFontTx/>
              <a:buNone/>
              <a:defRPr sz="2400" b="1" kern="1200" baseline="0">
                <a:solidFill>
                  <a:srgbClr val="007FC4"/>
                </a:solidFill>
                <a:latin typeface="Arial" panose="020B0604020202020204" pitchFamily="34" charset="0"/>
                <a:ea typeface="+mn-ea"/>
                <a:cs typeface="Arial" panose="020B0604020202020204" pitchFamily="34" charset="0"/>
              </a:defRPr>
            </a:lvl3pPr>
            <a:lvl4pPr marL="1028700" indent="0" algn="l" defTabSz="914400" rtl="0" eaLnBrk="1" latinLnBrk="0" hangingPunct="1">
              <a:lnSpc>
                <a:spcPts val="2680"/>
              </a:lnSpc>
              <a:spcBef>
                <a:spcPts val="500"/>
              </a:spcBef>
              <a:buClr>
                <a:schemeClr val="accent5">
                  <a:lumMod val="75000"/>
                </a:schemeClr>
              </a:buClr>
              <a:buFontTx/>
              <a:buNone/>
              <a:defRPr sz="2400" b="1" kern="1200" baseline="0">
                <a:solidFill>
                  <a:srgbClr val="007FC4"/>
                </a:solidFill>
                <a:latin typeface="Arial" panose="020B0604020202020204" pitchFamily="34" charset="0"/>
                <a:ea typeface="+mn-ea"/>
                <a:cs typeface="Arial" panose="020B0604020202020204" pitchFamily="34" charset="0"/>
              </a:defRPr>
            </a:lvl4pPr>
            <a:lvl5pPr marL="1371600" indent="0" algn="l" defTabSz="914400" rtl="0" eaLnBrk="1" latinLnBrk="0" hangingPunct="1">
              <a:lnSpc>
                <a:spcPts val="2680"/>
              </a:lnSpc>
              <a:spcBef>
                <a:spcPts val="500"/>
              </a:spcBef>
              <a:buClr>
                <a:schemeClr val="accent5">
                  <a:lumMod val="75000"/>
                </a:schemeClr>
              </a:buClr>
              <a:buFontTx/>
              <a:buNone/>
              <a:defRPr sz="2400" b="1" kern="1200" baseline="0">
                <a:solidFill>
                  <a:srgbClr val="007FC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2000">
                <a:solidFill>
                  <a:schemeClr val="bg1"/>
                </a:solidFill>
              </a:rPr>
              <a:t>Enhance Nutrient Uptake</a:t>
            </a:r>
          </a:p>
        </p:txBody>
      </p:sp>
      <p:sp>
        <p:nvSpPr>
          <p:cNvPr id="9" name="Text Placeholder 6">
            <a:extLst>
              <a:ext uri="{FF2B5EF4-FFF2-40B4-BE49-F238E27FC236}">
                <a16:creationId xmlns:a16="http://schemas.microsoft.com/office/drawing/2014/main" id="{3F816B3D-1D20-1258-2DA4-2F8078DAC075}"/>
              </a:ext>
            </a:extLst>
          </p:cNvPr>
          <p:cNvSpPr txBox="1">
            <a:spLocks/>
          </p:cNvSpPr>
          <p:nvPr/>
        </p:nvSpPr>
        <p:spPr>
          <a:xfrm>
            <a:off x="4340479" y="4700308"/>
            <a:ext cx="3728743" cy="150491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bg1"/>
              </a:buClr>
              <a:buNone/>
            </a:pPr>
            <a:r>
              <a:rPr lang="en-US" sz="2000">
                <a:solidFill>
                  <a:schemeClr val="bg1"/>
                </a:solidFill>
              </a:rPr>
              <a:t>Hyphae explore beyond the depletion zone for immobile nutrients, transporting them to the plant.</a:t>
            </a:r>
          </a:p>
        </p:txBody>
      </p:sp>
      <p:sp>
        <p:nvSpPr>
          <p:cNvPr id="10" name="Text Placeholder 7">
            <a:extLst>
              <a:ext uri="{FF2B5EF4-FFF2-40B4-BE49-F238E27FC236}">
                <a16:creationId xmlns:a16="http://schemas.microsoft.com/office/drawing/2014/main" id="{C333FBC2-3046-924C-EC24-6D14CB7CA717}"/>
              </a:ext>
            </a:extLst>
          </p:cNvPr>
          <p:cNvSpPr txBox="1">
            <a:spLocks/>
          </p:cNvSpPr>
          <p:nvPr/>
        </p:nvSpPr>
        <p:spPr>
          <a:xfrm>
            <a:off x="8219710" y="3797118"/>
            <a:ext cx="3566160" cy="506412"/>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Clr>
                <a:schemeClr val="accent5">
                  <a:lumMod val="75000"/>
                </a:schemeClr>
              </a:buClr>
              <a:buFont typeface="Arial" panose="020B0604020202020204" pitchFamily="34" charset="0"/>
              <a:buChar char="•"/>
              <a:defRPr sz="2800" b="0" kern="1200">
                <a:solidFill>
                  <a:schemeClr val="tx1"/>
                </a:solidFill>
                <a:latin typeface="Arial" panose="020B0604020202020204" pitchFamily="34" charset="0"/>
                <a:ea typeface="+mn-ea"/>
                <a:cs typeface="Arial" panose="020B0604020202020204" pitchFamily="34" charset="0"/>
              </a:defRPr>
            </a:lvl1pPr>
            <a:lvl2pPr marL="628650" indent="-285750" algn="l" defTabSz="914400" rtl="0" eaLnBrk="1" latinLnBrk="0" hangingPunct="1">
              <a:lnSpc>
                <a:spcPct val="100000"/>
              </a:lnSpc>
              <a:spcBef>
                <a:spcPts val="500"/>
              </a:spcBef>
              <a:buClr>
                <a:schemeClr val="accent5">
                  <a:lumMod val="75000"/>
                </a:schemeClr>
              </a:buClr>
              <a:buFont typeface="Arial" panose="020B0604020202020204" pitchFamily="34" charset="0"/>
              <a:buChar char="•"/>
              <a:defRPr sz="1800" b="0" kern="1200">
                <a:solidFill>
                  <a:schemeClr val="tx1"/>
                </a:solidFill>
                <a:latin typeface="Arial" panose="020B0604020202020204" pitchFamily="34" charset="0"/>
                <a:ea typeface="+mn-ea"/>
                <a:cs typeface="Arial" panose="020B0604020202020204" pitchFamily="34" charset="0"/>
              </a:defRPr>
            </a:lvl2pPr>
            <a:lvl3pPr marL="971550" indent="-285750" algn="l" defTabSz="914400" rtl="0" eaLnBrk="1" latinLnBrk="0" hangingPunct="1">
              <a:lnSpc>
                <a:spcPct val="10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314450" indent="-285750" algn="l" defTabSz="914400" rtl="0" eaLnBrk="1" latinLnBrk="0" hangingPunct="1">
              <a:lnSpc>
                <a:spcPct val="10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a:solidFill>
                  <a:schemeClr val="bg1"/>
                </a:solidFill>
                <a:latin typeface="Arial"/>
                <a:ea typeface="Calibri"/>
                <a:cs typeface="Arial"/>
              </a:rPr>
              <a:t>Improve Drought Tolerance</a:t>
            </a:r>
          </a:p>
          <a:p>
            <a:pPr algn="ctr"/>
            <a:endParaRPr lang="en-US" sz="2000">
              <a:solidFill>
                <a:schemeClr val="bg1"/>
              </a:solidFill>
            </a:endParaRPr>
          </a:p>
        </p:txBody>
      </p:sp>
      <p:sp>
        <p:nvSpPr>
          <p:cNvPr id="11" name="Text Placeholder 8">
            <a:extLst>
              <a:ext uri="{FF2B5EF4-FFF2-40B4-BE49-F238E27FC236}">
                <a16:creationId xmlns:a16="http://schemas.microsoft.com/office/drawing/2014/main" id="{1B7428AE-910B-04D4-3576-9DA35C4893EB}"/>
              </a:ext>
            </a:extLst>
          </p:cNvPr>
          <p:cNvSpPr txBox="1">
            <a:spLocks/>
          </p:cNvSpPr>
          <p:nvPr/>
        </p:nvSpPr>
        <p:spPr>
          <a:xfrm>
            <a:off x="8448324" y="4700309"/>
            <a:ext cx="3108932" cy="150491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bg1"/>
              </a:buClr>
              <a:buNone/>
            </a:pPr>
            <a:r>
              <a:rPr lang="en-US" sz="2000">
                <a:solidFill>
                  <a:schemeClr val="bg1"/>
                </a:solidFill>
              </a:rPr>
              <a:t>Mycorrhizae can obtain moisture from areas in the soil that plants cannot access.​</a:t>
            </a:r>
          </a:p>
        </p:txBody>
      </p:sp>
      <p:sp>
        <p:nvSpPr>
          <p:cNvPr id="15" name="Oval 14">
            <a:extLst>
              <a:ext uri="{FF2B5EF4-FFF2-40B4-BE49-F238E27FC236}">
                <a16:creationId xmlns:a16="http://schemas.microsoft.com/office/drawing/2014/main" id="{DB09DDF3-92D2-A396-BEF0-AE19338A2247}"/>
              </a:ext>
            </a:extLst>
          </p:cNvPr>
          <p:cNvSpPr/>
          <p:nvPr/>
        </p:nvSpPr>
        <p:spPr>
          <a:xfrm>
            <a:off x="1635600" y="2072103"/>
            <a:ext cx="1501630" cy="1501630"/>
          </a:xfrm>
          <a:prstGeom prst="ellipse">
            <a:avLst/>
          </a:prstGeom>
          <a:solidFill>
            <a:schemeClr val="accent1"/>
          </a:solidFill>
          <a:ln w="38100">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13" name="Picture 12">
            <a:extLst>
              <a:ext uri="{FF2B5EF4-FFF2-40B4-BE49-F238E27FC236}">
                <a16:creationId xmlns:a16="http://schemas.microsoft.com/office/drawing/2014/main" id="{A7A25FE7-36B3-CAA7-EBCB-9329BD1E0612}"/>
              </a:ext>
            </a:extLst>
          </p:cNvPr>
          <p:cNvPicPr>
            <a:picLocks noChangeAspect="1"/>
          </p:cNvPicPr>
          <p:nvPr/>
        </p:nvPicPr>
        <p:blipFill>
          <a:blip r:embed="rId2">
            <a:alphaModFix/>
            <a:biLevel thresh="25000"/>
            <a:extLst>
              <a:ext uri="{BEBA8EAE-BF5A-486C-A8C5-ECC9F3942E4B}">
                <a14:imgProps xmlns:a14="http://schemas.microsoft.com/office/drawing/2010/main">
                  <a14:imgLayer r:embed="rId3">
                    <a14:imgEffect>
                      <a14:brightnessContrast bright="40000" contrast="-40000"/>
                    </a14:imgEffect>
                  </a14:imgLayer>
                </a14:imgProps>
              </a:ext>
            </a:extLst>
          </a:blip>
          <a:stretch>
            <a:fillRect/>
          </a:stretch>
        </p:blipFill>
        <p:spPr>
          <a:xfrm>
            <a:off x="5454036" y="2087018"/>
            <a:ext cx="1501630" cy="1501630"/>
          </a:xfrm>
          <a:prstGeom prst="rect">
            <a:avLst/>
          </a:prstGeom>
        </p:spPr>
      </p:pic>
      <p:pic>
        <p:nvPicPr>
          <p:cNvPr id="22" name="Picture 21">
            <a:extLst>
              <a:ext uri="{FF2B5EF4-FFF2-40B4-BE49-F238E27FC236}">
                <a16:creationId xmlns:a16="http://schemas.microsoft.com/office/drawing/2014/main" id="{812EEEB2-04C6-65D7-57EA-8D063BAD3C5B}"/>
              </a:ext>
            </a:extLst>
          </p:cNvPr>
          <p:cNvPicPr>
            <a:picLocks noChangeAspect="1"/>
          </p:cNvPicPr>
          <p:nvPr/>
        </p:nvPicPr>
        <p:blipFill>
          <a:blip r:embed="rId4">
            <a:lum bright="70000" contrast="-70000"/>
            <a:extLst>
              <a:ext uri="{BEBA8EAE-BF5A-486C-A8C5-ECC9F3942E4B}">
                <a14:imgProps xmlns:a14="http://schemas.microsoft.com/office/drawing/2010/main">
                  <a14:imgLayer r:embed="rId5">
                    <a14:imgEffect>
                      <a14:artisticPhotocopy/>
                    </a14:imgEffect>
                  </a14:imgLayer>
                </a14:imgProps>
              </a:ext>
            </a:extLst>
          </a:blip>
          <a:stretch>
            <a:fillRect/>
          </a:stretch>
        </p:blipFill>
        <p:spPr>
          <a:xfrm>
            <a:off x="9450067" y="2218289"/>
            <a:ext cx="1195140" cy="1195140"/>
          </a:xfrm>
          <a:prstGeom prst="rect">
            <a:avLst/>
          </a:prstGeom>
        </p:spPr>
      </p:pic>
      <p:pic>
        <p:nvPicPr>
          <p:cNvPr id="24" name="Picture 23">
            <a:extLst>
              <a:ext uri="{FF2B5EF4-FFF2-40B4-BE49-F238E27FC236}">
                <a16:creationId xmlns:a16="http://schemas.microsoft.com/office/drawing/2014/main" id="{CA917215-1685-EB0F-9359-0770A0B92E8D}"/>
              </a:ext>
            </a:extLst>
          </p:cNvPr>
          <p:cNvPicPr>
            <a:picLocks noChangeAspect="1"/>
          </p:cNvPicPr>
          <p:nvPr/>
        </p:nvPicPr>
        <p:blipFill>
          <a:blip r:embed="rId6">
            <a:biLevel thresh="25000"/>
            <a:extLst>
              <a:ext uri="{BEBA8EAE-BF5A-486C-A8C5-ECC9F3942E4B}">
                <a14:imgProps xmlns:a14="http://schemas.microsoft.com/office/drawing/2010/main">
                  <a14:imgLayer r:embed="rId7">
                    <a14:imgEffect>
                      <a14:brightnessContrast bright="40000" contrast="-40000"/>
                    </a14:imgEffect>
                  </a14:imgLayer>
                </a14:imgProps>
              </a:ext>
            </a:extLst>
          </a:blip>
          <a:stretch>
            <a:fillRect/>
          </a:stretch>
        </p:blipFill>
        <p:spPr>
          <a:xfrm>
            <a:off x="1740854" y="2279254"/>
            <a:ext cx="1201426" cy="1201426"/>
          </a:xfrm>
          <a:prstGeom prst="rect">
            <a:avLst/>
          </a:prstGeom>
        </p:spPr>
      </p:pic>
    </p:spTree>
    <p:extLst>
      <p:ext uri="{BB962C8B-B14F-4D97-AF65-F5344CB8AC3E}">
        <p14:creationId xmlns:p14="http://schemas.microsoft.com/office/powerpoint/2010/main" val="1666616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21B96-14A8-1B0B-8451-A2A1AC87F16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994290-9157-9A3A-D2E2-50EC05181E4F}"/>
              </a:ext>
            </a:extLst>
          </p:cNvPr>
          <p:cNvSpPr>
            <a:spLocks noGrp="1"/>
          </p:cNvSpPr>
          <p:nvPr>
            <p:ph type="title"/>
          </p:nvPr>
        </p:nvSpPr>
        <p:spPr/>
        <p:txBody>
          <a:bodyPr/>
          <a:lstStyle/>
          <a:p>
            <a:r>
              <a:rPr lang="en-US"/>
              <a:t>Guaranteed Analysis</a:t>
            </a:r>
            <a:endParaRPr lang="en-US" baseline="30000"/>
          </a:p>
        </p:txBody>
      </p:sp>
      <p:graphicFrame>
        <p:nvGraphicFramePr>
          <p:cNvPr id="6" name="Table 5">
            <a:extLst>
              <a:ext uri="{FF2B5EF4-FFF2-40B4-BE49-F238E27FC236}">
                <a16:creationId xmlns:a16="http://schemas.microsoft.com/office/drawing/2014/main" id="{5EA29075-A328-7641-EFF0-5ABFF85691AF}"/>
              </a:ext>
            </a:extLst>
          </p:cNvPr>
          <p:cNvGraphicFramePr>
            <a:graphicFrameLocks noGrp="1"/>
          </p:cNvGraphicFramePr>
          <p:nvPr>
            <p:extLst>
              <p:ext uri="{D42A27DB-BD31-4B8C-83A1-F6EECF244321}">
                <p14:modId xmlns:p14="http://schemas.microsoft.com/office/powerpoint/2010/main" val="2522641010"/>
              </p:ext>
            </p:extLst>
          </p:nvPr>
        </p:nvGraphicFramePr>
        <p:xfrm>
          <a:off x="1026693" y="1744903"/>
          <a:ext cx="6288507" cy="2774392"/>
        </p:xfrm>
        <a:graphic>
          <a:graphicData uri="http://schemas.openxmlformats.org/drawingml/2006/table">
            <a:tbl>
              <a:tblPr firstRow="1" bandRow="1">
                <a:tableStyleId>{793D81CF-94F2-401A-BA57-92F5A7B2D0C5}</a:tableStyleId>
              </a:tblPr>
              <a:tblGrid>
                <a:gridCol w="6288507">
                  <a:extLst>
                    <a:ext uri="{9D8B030D-6E8A-4147-A177-3AD203B41FA5}">
                      <a16:colId xmlns:a16="http://schemas.microsoft.com/office/drawing/2014/main" val="1432891074"/>
                    </a:ext>
                  </a:extLst>
                </a:gridCol>
              </a:tblGrid>
              <a:tr h="303228">
                <a:tc>
                  <a:txBody>
                    <a:bodyPr/>
                    <a:lstStyle/>
                    <a:p>
                      <a:r>
                        <a:rPr lang="en-US" sz="1600"/>
                        <a:t>Symvado ST</a:t>
                      </a:r>
                    </a:p>
                  </a:txBody>
                  <a:tcPr/>
                </a:tc>
                <a:extLst>
                  <a:ext uri="{0D108BD9-81ED-4DB2-BD59-A6C34878D82A}">
                    <a16:rowId xmlns:a16="http://schemas.microsoft.com/office/drawing/2014/main" val="1761526795"/>
                  </a:ext>
                </a:extLst>
              </a:tr>
              <a:tr h="1626404">
                <a:tc>
                  <a:txBody>
                    <a:bodyPr/>
                    <a:lstStyle/>
                    <a:p>
                      <a:r>
                        <a:rPr lang="en-US" sz="1600"/>
                        <a:t>CONTAINS NON-PLANT FOOD INGREDIENTS</a:t>
                      </a:r>
                    </a:p>
                    <a:p>
                      <a:r>
                        <a:rPr lang="en-US" sz="1600"/>
                        <a:t>Soil Amending Guaranteed Analysis 8.73% Total Active Ingredients: </a:t>
                      </a:r>
                    </a:p>
                    <a:p>
                      <a:pPr lvl="1"/>
                      <a:r>
                        <a:rPr lang="en-US" sz="1600"/>
                        <a:t>Glomus </a:t>
                      </a:r>
                      <a:r>
                        <a:rPr lang="en-US" sz="1600" err="1"/>
                        <a:t>intraradices</a:t>
                      </a:r>
                      <a:r>
                        <a:rPr lang="en-US" sz="1600"/>
                        <a:t> .............................................. 5,625 ppg/g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600"/>
                        <a:t>Glomus </a:t>
                      </a:r>
                      <a:r>
                        <a:rPr lang="en-US" sz="1600" err="1"/>
                        <a:t>mosseae</a:t>
                      </a:r>
                      <a:r>
                        <a:rPr lang="en-US" sz="1600"/>
                        <a:t> .................................................. 5,625 ppg/g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600"/>
                        <a:t>Glomus aggregatum.............................................. 5,625 ppg/g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600"/>
                        <a:t>Glomus </a:t>
                      </a:r>
                      <a:r>
                        <a:rPr lang="en-US" sz="1600" err="1"/>
                        <a:t>etunicatum</a:t>
                      </a:r>
                      <a:r>
                        <a:rPr lang="en-US" sz="1600"/>
                        <a:t>................................................ 5,625 ppg/g</a:t>
                      </a:r>
                    </a:p>
                    <a:p>
                      <a:pPr lvl="1"/>
                      <a:endParaRPr lang="en-US" sz="1600"/>
                    </a:p>
                  </a:txBody>
                  <a:tcPr/>
                </a:tc>
                <a:extLst>
                  <a:ext uri="{0D108BD9-81ED-4DB2-BD59-A6C34878D82A}">
                    <a16:rowId xmlns:a16="http://schemas.microsoft.com/office/drawing/2014/main" val="576531902"/>
                  </a:ext>
                </a:extLst>
              </a:tr>
              <a:tr h="640792">
                <a:tc>
                  <a:txBody>
                    <a:bodyPr/>
                    <a:lstStyle/>
                    <a:p>
                      <a:r>
                        <a:rPr lang="en-US" sz="1600"/>
                        <a:t>91.27% Total Inert Ingredients (Carrier)</a:t>
                      </a:r>
                    </a:p>
                  </a:txBody>
                  <a:tcPr/>
                </a:tc>
                <a:extLst>
                  <a:ext uri="{0D108BD9-81ED-4DB2-BD59-A6C34878D82A}">
                    <a16:rowId xmlns:a16="http://schemas.microsoft.com/office/drawing/2014/main" val="700363096"/>
                  </a:ext>
                </a:extLst>
              </a:tr>
            </a:tbl>
          </a:graphicData>
        </a:graphic>
      </p:graphicFrame>
      <p:pic>
        <p:nvPicPr>
          <p:cNvPr id="12" name="Picture 11">
            <a:extLst>
              <a:ext uri="{FF2B5EF4-FFF2-40B4-BE49-F238E27FC236}">
                <a16:creationId xmlns:a16="http://schemas.microsoft.com/office/drawing/2014/main" id="{FE57876C-EF55-EE90-ED84-7E639033678C}"/>
              </a:ext>
            </a:extLst>
          </p:cNvPr>
          <p:cNvPicPr>
            <a:picLocks noChangeAspect="1"/>
          </p:cNvPicPr>
          <p:nvPr/>
        </p:nvPicPr>
        <p:blipFill>
          <a:blip r:embed="rId2"/>
          <a:srcRect/>
          <a:stretch/>
        </p:blipFill>
        <p:spPr>
          <a:xfrm>
            <a:off x="8193024" y="1804373"/>
            <a:ext cx="3121151" cy="3901439"/>
          </a:xfrm>
          <a:prstGeom prst="rect">
            <a:avLst/>
          </a:prstGeom>
        </p:spPr>
      </p:pic>
      <p:pic>
        <p:nvPicPr>
          <p:cNvPr id="7" name="Picture 6">
            <a:extLst>
              <a:ext uri="{FF2B5EF4-FFF2-40B4-BE49-F238E27FC236}">
                <a16:creationId xmlns:a16="http://schemas.microsoft.com/office/drawing/2014/main" id="{75A3C1B1-23A7-1CF4-7323-4B1078726DDA}"/>
              </a:ext>
            </a:extLst>
          </p:cNvPr>
          <p:cNvPicPr>
            <a:picLocks noChangeAspect="1"/>
          </p:cNvPicPr>
          <p:nvPr/>
        </p:nvPicPr>
        <p:blipFill>
          <a:blip r:embed="rId3"/>
          <a:stretch>
            <a:fillRect/>
          </a:stretch>
        </p:blipFill>
        <p:spPr>
          <a:xfrm>
            <a:off x="1026694" y="4764427"/>
            <a:ext cx="1503947" cy="1503947"/>
          </a:xfrm>
          <a:prstGeom prst="rect">
            <a:avLst/>
          </a:prstGeom>
        </p:spPr>
      </p:pic>
    </p:spTree>
    <p:extLst>
      <p:ext uri="{BB962C8B-B14F-4D97-AF65-F5344CB8AC3E}">
        <p14:creationId xmlns:p14="http://schemas.microsoft.com/office/powerpoint/2010/main" val="4141515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A30DF-541A-E388-C66E-D327ED9A3D0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E078A8D-0E83-BB8C-7394-3CC45D560FC5}"/>
              </a:ext>
            </a:extLst>
          </p:cNvPr>
          <p:cNvPicPr>
            <a:picLocks noChangeAspect="1"/>
          </p:cNvPicPr>
          <p:nvPr/>
        </p:nvPicPr>
        <p:blipFill>
          <a:blip r:embed="rId2"/>
          <a:srcRect t="11429" b="13571"/>
          <a:stretch>
            <a:fillRect/>
          </a:stretch>
        </p:blipFill>
        <p:spPr>
          <a:xfrm>
            <a:off x="6096000" y="0"/>
            <a:ext cx="6096000" cy="6858000"/>
          </a:xfrm>
          <a:prstGeom prst="rect">
            <a:avLst/>
          </a:prstGeom>
        </p:spPr>
      </p:pic>
      <p:pic>
        <p:nvPicPr>
          <p:cNvPr id="2" name="Picture 1">
            <a:extLst>
              <a:ext uri="{FF2B5EF4-FFF2-40B4-BE49-F238E27FC236}">
                <a16:creationId xmlns:a16="http://schemas.microsoft.com/office/drawing/2014/main" id="{DA5CCA43-D891-5C2D-CF1F-56F8CE6C94BC}"/>
              </a:ext>
            </a:extLst>
          </p:cNvPr>
          <p:cNvPicPr>
            <a:picLocks noChangeAspect="1"/>
          </p:cNvPicPr>
          <p:nvPr/>
        </p:nvPicPr>
        <p:blipFill>
          <a:blip r:embed="rId3"/>
          <a:srcRect t="10071" b="10071"/>
          <a:stretch/>
        </p:blipFill>
        <p:spPr>
          <a:xfrm>
            <a:off x="416390" y="754450"/>
            <a:ext cx="3856357" cy="1026549"/>
          </a:xfrm>
          <a:prstGeom prst="rect">
            <a:avLst/>
          </a:prstGeom>
        </p:spPr>
      </p:pic>
      <p:graphicFrame>
        <p:nvGraphicFramePr>
          <p:cNvPr id="3" name="Table 2">
            <a:extLst>
              <a:ext uri="{FF2B5EF4-FFF2-40B4-BE49-F238E27FC236}">
                <a16:creationId xmlns:a16="http://schemas.microsoft.com/office/drawing/2014/main" id="{29FC18EF-C773-45E1-03A4-4B4DF0B422BE}"/>
              </a:ext>
            </a:extLst>
          </p:cNvPr>
          <p:cNvGraphicFramePr>
            <a:graphicFrameLocks noGrp="1"/>
          </p:cNvGraphicFramePr>
          <p:nvPr>
            <p:extLst>
              <p:ext uri="{D42A27DB-BD31-4B8C-83A1-F6EECF244321}">
                <p14:modId xmlns:p14="http://schemas.microsoft.com/office/powerpoint/2010/main" val="1098661287"/>
              </p:ext>
            </p:extLst>
          </p:nvPr>
        </p:nvGraphicFramePr>
        <p:xfrm>
          <a:off x="632516" y="1952415"/>
          <a:ext cx="5032464" cy="2741872"/>
        </p:xfrm>
        <a:graphic>
          <a:graphicData uri="http://schemas.openxmlformats.org/drawingml/2006/table">
            <a:tbl>
              <a:tblPr firstRow="1" bandRow="1">
                <a:tableStyleId>{793D81CF-94F2-401A-BA57-92F5A7B2D0C5}</a:tableStyleId>
              </a:tblPr>
              <a:tblGrid>
                <a:gridCol w="2134865">
                  <a:extLst>
                    <a:ext uri="{9D8B030D-6E8A-4147-A177-3AD203B41FA5}">
                      <a16:colId xmlns:a16="http://schemas.microsoft.com/office/drawing/2014/main" val="2288016203"/>
                    </a:ext>
                  </a:extLst>
                </a:gridCol>
                <a:gridCol w="2897599">
                  <a:extLst>
                    <a:ext uri="{9D8B030D-6E8A-4147-A177-3AD203B41FA5}">
                      <a16:colId xmlns:a16="http://schemas.microsoft.com/office/drawing/2014/main" val="4278207134"/>
                    </a:ext>
                  </a:extLst>
                </a:gridCol>
              </a:tblGrid>
              <a:tr h="343939">
                <a:tc gridSpan="2">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algn="l"/>
                      <a:r>
                        <a:rPr lang="en-US" sz="1600"/>
                        <a:t>Symvado SC</a:t>
                      </a:r>
                    </a:p>
                  </a:txBody>
                  <a:tcPr anchor="ctr"/>
                </a:tc>
                <a:tc hMerge="1">
                  <a:txBody>
                    <a:bodyPr/>
                    <a:lstStyle/>
                    <a:p>
                      <a:endParaRPr lang="en-US"/>
                    </a:p>
                  </a:txBody>
                  <a:tcPr/>
                </a:tc>
                <a:extLst>
                  <a:ext uri="{0D108BD9-81ED-4DB2-BD59-A6C34878D82A}">
                    <a16:rowId xmlns:a16="http://schemas.microsoft.com/office/drawing/2014/main" val="227589904"/>
                  </a:ext>
                </a:extLst>
              </a:tr>
              <a:tr h="34393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b="1">
                          <a:solidFill>
                            <a:schemeClr val="tx1"/>
                          </a:solidFill>
                        </a:rPr>
                        <a:t>Formulation</a:t>
                      </a: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a:solidFill>
                            <a:schemeClr val="tx1"/>
                          </a:solidFill>
                        </a:rPr>
                        <a:t>ST</a:t>
                      </a:r>
                    </a:p>
                  </a:txBody>
                  <a:tcPr/>
                </a:tc>
                <a:extLst>
                  <a:ext uri="{0D108BD9-81ED-4DB2-BD59-A6C34878D82A}">
                    <a16:rowId xmlns:a16="http://schemas.microsoft.com/office/drawing/2014/main" val="3956181471"/>
                  </a:ext>
                </a:extLst>
              </a:tr>
              <a:tr h="34393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b="1">
                          <a:solidFill>
                            <a:schemeClr val="tx1"/>
                          </a:solidFill>
                        </a:rPr>
                        <a:t>Package Size</a:t>
                      </a: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a:solidFill>
                            <a:schemeClr val="tx1"/>
                          </a:solidFill>
                        </a:rPr>
                        <a:t>8 x 500 mL case</a:t>
                      </a:r>
                    </a:p>
                  </a:txBody>
                  <a:tcPr/>
                </a:tc>
                <a:extLst>
                  <a:ext uri="{0D108BD9-81ED-4DB2-BD59-A6C34878D82A}">
                    <a16:rowId xmlns:a16="http://schemas.microsoft.com/office/drawing/2014/main" val="57753766"/>
                  </a:ext>
                </a:extLst>
              </a:tr>
              <a:tr h="334645">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b="1">
                          <a:solidFill>
                            <a:schemeClr val="tx1"/>
                          </a:solidFill>
                        </a:rPr>
                        <a:t>Application</a:t>
                      </a: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a:solidFill>
                            <a:schemeClr val="tx1"/>
                          </a:solidFill>
                        </a:rPr>
                        <a:t>Seed treatment</a:t>
                      </a:r>
                    </a:p>
                  </a:txBody>
                  <a:tcPr/>
                </a:tc>
                <a:extLst>
                  <a:ext uri="{0D108BD9-81ED-4DB2-BD59-A6C34878D82A}">
                    <a16:rowId xmlns:a16="http://schemas.microsoft.com/office/drawing/2014/main" val="779599476"/>
                  </a:ext>
                </a:extLst>
              </a:tr>
              <a:tr h="342958">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b="1">
                          <a:solidFill>
                            <a:schemeClr val="tx1"/>
                          </a:solidFill>
                        </a:rPr>
                        <a:t>Target Crops</a:t>
                      </a: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a:solidFill>
                            <a:schemeClr val="tx1"/>
                          </a:solidFill>
                        </a:rPr>
                        <a:t>Soybeans, rice</a:t>
                      </a:r>
                    </a:p>
                  </a:txBody>
                  <a:tcPr/>
                </a:tc>
                <a:extLst>
                  <a:ext uri="{0D108BD9-81ED-4DB2-BD59-A6C34878D82A}">
                    <a16:rowId xmlns:a16="http://schemas.microsoft.com/office/drawing/2014/main" val="3259737943"/>
                  </a:ext>
                </a:extLst>
              </a:tr>
              <a:tr h="34393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b="1">
                          <a:solidFill>
                            <a:schemeClr val="tx1"/>
                          </a:solidFill>
                        </a:rPr>
                        <a:t>Application Rates</a:t>
                      </a: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r>
                        <a:rPr lang="it-IT" sz="1600"/>
                        <a:t>Varies by crop</a:t>
                      </a:r>
                    </a:p>
                  </a:txBody>
                  <a:tcPr/>
                </a:tc>
                <a:extLst>
                  <a:ext uri="{0D108BD9-81ED-4DB2-BD59-A6C34878D82A}">
                    <a16:rowId xmlns:a16="http://schemas.microsoft.com/office/drawing/2014/main" val="2511476914"/>
                  </a:ext>
                </a:extLst>
              </a:tr>
              <a:tr h="343939">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b="1">
                          <a:solidFill>
                            <a:schemeClr val="tx1"/>
                          </a:solidFill>
                        </a:rPr>
                        <a:t>Uses</a:t>
                      </a:r>
                    </a:p>
                  </a:txBody>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l"/>
                      <a:r>
                        <a:rPr lang="en-US" sz="1600">
                          <a:solidFill>
                            <a:schemeClr val="tx1"/>
                          </a:solidFill>
                        </a:rPr>
                        <a:t>Conventional</a:t>
                      </a:r>
                    </a:p>
                  </a:txBody>
                  <a:tcPr/>
                </a:tc>
                <a:extLst>
                  <a:ext uri="{0D108BD9-81ED-4DB2-BD59-A6C34878D82A}">
                    <a16:rowId xmlns:a16="http://schemas.microsoft.com/office/drawing/2014/main" val="485836129"/>
                  </a:ext>
                </a:extLst>
              </a:tr>
              <a:tr h="343939">
                <a:tc>
                  <a:txBody>
                    <a:bodyPr/>
                    <a:lstStyle/>
                    <a:p>
                      <a:pPr algn="l"/>
                      <a:r>
                        <a:rPr lang="en-US" sz="1600" b="1">
                          <a:solidFill>
                            <a:schemeClr val="tx1"/>
                          </a:solidFill>
                        </a:rPr>
                        <a:t>Shelf Life</a:t>
                      </a:r>
                    </a:p>
                  </a:txBody>
                  <a:tcPr/>
                </a:tc>
                <a:tc>
                  <a:txBody>
                    <a:bodyPr/>
                    <a:lstStyle/>
                    <a:p>
                      <a:pPr algn="l"/>
                      <a:r>
                        <a:rPr lang="en-US" sz="1600">
                          <a:solidFill>
                            <a:schemeClr val="tx1"/>
                          </a:solidFill>
                        </a:rPr>
                        <a:t>2 Years</a:t>
                      </a:r>
                    </a:p>
                  </a:txBody>
                  <a:tcPr/>
                </a:tc>
                <a:extLst>
                  <a:ext uri="{0D108BD9-81ED-4DB2-BD59-A6C34878D82A}">
                    <a16:rowId xmlns:a16="http://schemas.microsoft.com/office/drawing/2014/main" val="1083083251"/>
                  </a:ext>
                </a:extLst>
              </a:tr>
            </a:tbl>
          </a:graphicData>
        </a:graphic>
      </p:graphicFrame>
    </p:spTree>
    <p:extLst>
      <p:ext uri="{BB962C8B-B14F-4D97-AF65-F5344CB8AC3E}">
        <p14:creationId xmlns:p14="http://schemas.microsoft.com/office/powerpoint/2010/main" val="25693790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6D7BB-0B63-2315-2A0C-0FDAD2D8CD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70FFDE-44CA-C4F9-6F03-345F45AC4FD1}"/>
              </a:ext>
            </a:extLst>
          </p:cNvPr>
          <p:cNvSpPr>
            <a:spLocks noGrp="1"/>
          </p:cNvSpPr>
          <p:nvPr>
            <p:ph type="ctrTitle"/>
          </p:nvPr>
        </p:nvSpPr>
        <p:spPr/>
        <p:txBody>
          <a:bodyPr/>
          <a:lstStyle/>
          <a:p>
            <a:r>
              <a:rPr lang="en-US"/>
              <a:t>Mode of Action</a:t>
            </a:r>
          </a:p>
        </p:txBody>
      </p:sp>
      <p:sp>
        <p:nvSpPr>
          <p:cNvPr id="3" name="Subtitle 2">
            <a:extLst>
              <a:ext uri="{FF2B5EF4-FFF2-40B4-BE49-F238E27FC236}">
                <a16:creationId xmlns:a16="http://schemas.microsoft.com/office/drawing/2014/main" id="{822DE3D5-BDC4-7B28-4EEE-6CE8F9344C1A}"/>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243528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D36EFD3-4165-3ABD-956D-7F5707D5B335}"/>
              </a:ext>
            </a:extLst>
          </p:cNvPr>
          <p:cNvSpPr>
            <a:spLocks noGrp="1"/>
          </p:cNvSpPr>
          <p:nvPr>
            <p:ph type="body" sz="quarter" idx="21"/>
          </p:nvPr>
        </p:nvSpPr>
        <p:spPr>
          <a:xfrm>
            <a:off x="829166" y="1918547"/>
            <a:ext cx="5267922" cy="4156989"/>
          </a:xfrm>
        </p:spPr>
        <p:txBody>
          <a:bodyPr>
            <a:noAutofit/>
          </a:bodyPr>
          <a:lstStyle/>
          <a:p>
            <a:r>
              <a:rPr lang="en-US" sz="1800"/>
              <a:t>Naturally occurring beneficial fungi that act as a secondary root system for the host crop.​</a:t>
            </a:r>
          </a:p>
          <a:p>
            <a:r>
              <a:rPr lang="en-US" sz="1800"/>
              <a:t>Form a mutualistic association with </a:t>
            </a:r>
            <a:r>
              <a:rPr lang="en-US" sz="1800" b="1"/>
              <a:t>≈95% of land plants</a:t>
            </a:r>
            <a:r>
              <a:rPr lang="en-US" sz="1800"/>
              <a:t>. ​</a:t>
            </a:r>
          </a:p>
          <a:p>
            <a:r>
              <a:rPr lang="en-US" sz="1800"/>
              <a:t>Provide the host crop better access to soil moisture &amp; nutrients in exchange for carbon supplied by the plant.​</a:t>
            </a:r>
          </a:p>
          <a:p>
            <a:r>
              <a:rPr lang="en-US" sz="1800" b="1"/>
              <a:t>Cannot function without living plants</a:t>
            </a:r>
            <a:r>
              <a:rPr lang="en-US" sz="1800"/>
              <a:t>.​</a:t>
            </a:r>
          </a:p>
          <a:p>
            <a:r>
              <a:rPr lang="en-US" sz="1800"/>
              <a:t>Natural populations are often depleted by common agronomic practices i.e., tillage, fumigation, rotations with non-mycorrhizal crops.</a:t>
            </a:r>
          </a:p>
          <a:p>
            <a:r>
              <a:rPr lang="en-US" sz="1800"/>
              <a:t>There are several different types of mycorrhizal fungi.​</a:t>
            </a:r>
          </a:p>
        </p:txBody>
      </p:sp>
      <p:sp>
        <p:nvSpPr>
          <p:cNvPr id="3" name="Text Placeholder 2">
            <a:extLst>
              <a:ext uri="{FF2B5EF4-FFF2-40B4-BE49-F238E27FC236}">
                <a16:creationId xmlns:a16="http://schemas.microsoft.com/office/drawing/2014/main" id="{718BA0A4-A519-A751-16BC-56D2C611DA7F}"/>
              </a:ext>
            </a:extLst>
          </p:cNvPr>
          <p:cNvSpPr>
            <a:spLocks noGrp="1"/>
          </p:cNvSpPr>
          <p:nvPr>
            <p:ph type="body" sz="quarter" idx="19"/>
          </p:nvPr>
        </p:nvSpPr>
        <p:spPr>
          <a:xfrm>
            <a:off x="829163" y="1379407"/>
            <a:ext cx="7676135" cy="718396"/>
          </a:xfrm>
        </p:spPr>
        <p:txBody>
          <a:bodyPr/>
          <a:lstStyle/>
          <a:p>
            <a:r>
              <a:rPr lang="en-US">
                <a:solidFill>
                  <a:schemeClr val="accent1"/>
                </a:solidFill>
              </a:rPr>
              <a:t>Soil Microbe with Season-Long Activity</a:t>
            </a:r>
          </a:p>
        </p:txBody>
      </p:sp>
      <p:sp>
        <p:nvSpPr>
          <p:cNvPr id="4" name="Text Placeholder 3">
            <a:extLst>
              <a:ext uri="{FF2B5EF4-FFF2-40B4-BE49-F238E27FC236}">
                <a16:creationId xmlns:a16="http://schemas.microsoft.com/office/drawing/2014/main" id="{813CB657-3E5F-B967-73F1-BDC250A009C2}"/>
              </a:ext>
            </a:extLst>
          </p:cNvPr>
          <p:cNvSpPr>
            <a:spLocks noGrp="1"/>
          </p:cNvSpPr>
          <p:nvPr>
            <p:ph type="body" sz="quarter" idx="18"/>
          </p:nvPr>
        </p:nvSpPr>
        <p:spPr>
          <a:xfrm>
            <a:off x="843755" y="736086"/>
            <a:ext cx="8376644" cy="606963"/>
          </a:xfrm>
        </p:spPr>
        <p:txBody>
          <a:bodyPr/>
          <a:lstStyle/>
          <a:p>
            <a:r>
              <a:rPr lang="en-US">
                <a:latin typeface="Arial"/>
                <a:cs typeface="Arial"/>
              </a:rPr>
              <a:t>What are Mycorrhizal Fungi?</a:t>
            </a:r>
            <a:endParaRPr lang="en-US"/>
          </a:p>
        </p:txBody>
      </p:sp>
      <p:sp>
        <p:nvSpPr>
          <p:cNvPr id="45" name="Oval 44">
            <a:extLst>
              <a:ext uri="{FF2B5EF4-FFF2-40B4-BE49-F238E27FC236}">
                <a16:creationId xmlns:a16="http://schemas.microsoft.com/office/drawing/2014/main" id="{BC013784-4F65-A889-FE64-99475332B49E}"/>
              </a:ext>
            </a:extLst>
          </p:cNvPr>
          <p:cNvSpPr/>
          <p:nvPr/>
        </p:nvSpPr>
        <p:spPr>
          <a:xfrm>
            <a:off x="6747190" y="1715909"/>
            <a:ext cx="2537061" cy="2589421"/>
          </a:xfrm>
          <a:prstGeom prst="ellipse">
            <a:avLst/>
          </a:prstGeom>
          <a:blipFill dpi="0" rotWithShape="1">
            <a:blip r:embed="rId2">
              <a:extLst>
                <a:ext uri="{28A0092B-C50C-407E-A947-70E740481C1C}">
                  <a14:useLocalDpi xmlns:a14="http://schemas.microsoft.com/office/drawing/2010/main" val="0"/>
                </a:ext>
              </a:extLst>
            </a:blip>
            <a:srcRect/>
            <a:stretch>
              <a:fillRect/>
            </a:stretch>
          </a:bli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434" rtl="0" eaLnBrk="1" latinLnBrk="0" hangingPunct="1">
              <a:defRPr sz="3600" kern="1200">
                <a:solidFill>
                  <a:schemeClr val="lt1"/>
                </a:solidFill>
                <a:latin typeface="+mn-lt"/>
                <a:ea typeface="+mn-ea"/>
                <a:cs typeface="+mn-cs"/>
              </a:defRPr>
            </a:lvl1pPr>
            <a:lvl2pPr marL="914217" algn="l" defTabSz="1828434" rtl="0" eaLnBrk="1" latinLnBrk="0" hangingPunct="1">
              <a:defRPr sz="3600" kern="1200">
                <a:solidFill>
                  <a:schemeClr val="lt1"/>
                </a:solidFill>
                <a:latin typeface="+mn-lt"/>
                <a:ea typeface="+mn-ea"/>
                <a:cs typeface="+mn-cs"/>
              </a:defRPr>
            </a:lvl2pPr>
            <a:lvl3pPr marL="1828434" algn="l" defTabSz="1828434" rtl="0" eaLnBrk="1" latinLnBrk="0" hangingPunct="1">
              <a:defRPr sz="3600" kern="1200">
                <a:solidFill>
                  <a:schemeClr val="lt1"/>
                </a:solidFill>
                <a:latin typeface="+mn-lt"/>
                <a:ea typeface="+mn-ea"/>
                <a:cs typeface="+mn-cs"/>
              </a:defRPr>
            </a:lvl3pPr>
            <a:lvl4pPr marL="2742651" algn="l" defTabSz="1828434" rtl="0" eaLnBrk="1" latinLnBrk="0" hangingPunct="1">
              <a:defRPr sz="3600" kern="1200">
                <a:solidFill>
                  <a:schemeClr val="lt1"/>
                </a:solidFill>
                <a:latin typeface="+mn-lt"/>
                <a:ea typeface="+mn-ea"/>
                <a:cs typeface="+mn-cs"/>
              </a:defRPr>
            </a:lvl4pPr>
            <a:lvl5pPr marL="3656868" algn="l" defTabSz="1828434" rtl="0" eaLnBrk="1" latinLnBrk="0" hangingPunct="1">
              <a:defRPr sz="3600" kern="1200">
                <a:solidFill>
                  <a:schemeClr val="lt1"/>
                </a:solidFill>
                <a:latin typeface="+mn-lt"/>
                <a:ea typeface="+mn-ea"/>
                <a:cs typeface="+mn-cs"/>
              </a:defRPr>
            </a:lvl5pPr>
            <a:lvl6pPr marL="4571086" algn="l" defTabSz="1828434" rtl="0" eaLnBrk="1" latinLnBrk="0" hangingPunct="1">
              <a:defRPr sz="3600" kern="1200">
                <a:solidFill>
                  <a:schemeClr val="lt1"/>
                </a:solidFill>
                <a:latin typeface="+mn-lt"/>
                <a:ea typeface="+mn-ea"/>
                <a:cs typeface="+mn-cs"/>
              </a:defRPr>
            </a:lvl6pPr>
            <a:lvl7pPr marL="5485303" algn="l" defTabSz="1828434" rtl="0" eaLnBrk="1" latinLnBrk="0" hangingPunct="1">
              <a:defRPr sz="3600" kern="1200">
                <a:solidFill>
                  <a:schemeClr val="lt1"/>
                </a:solidFill>
                <a:latin typeface="+mn-lt"/>
                <a:ea typeface="+mn-ea"/>
                <a:cs typeface="+mn-cs"/>
              </a:defRPr>
            </a:lvl7pPr>
            <a:lvl8pPr marL="6399520" algn="l" defTabSz="1828434" rtl="0" eaLnBrk="1" latinLnBrk="0" hangingPunct="1">
              <a:defRPr sz="3600" kern="1200">
                <a:solidFill>
                  <a:schemeClr val="lt1"/>
                </a:solidFill>
                <a:latin typeface="+mn-lt"/>
                <a:ea typeface="+mn-ea"/>
                <a:cs typeface="+mn-cs"/>
              </a:defRPr>
            </a:lvl8pPr>
            <a:lvl9pPr marL="7313737" algn="l" defTabSz="1828434" rtl="0" eaLnBrk="1" latinLnBrk="0" hangingPunct="1">
              <a:defRPr sz="3600" kern="1200">
                <a:solidFill>
                  <a:schemeClr val="lt1"/>
                </a:solidFill>
                <a:latin typeface="+mn-lt"/>
                <a:ea typeface="+mn-ea"/>
                <a:cs typeface="+mn-cs"/>
              </a:defRPr>
            </a:lvl9pPr>
          </a:lstStyle>
          <a:p>
            <a:pPr algn="ctr"/>
            <a:endParaRPr lang="en-US" sz="1400">
              <a:solidFill>
                <a:srgbClr val="625353"/>
              </a:solidFill>
              <a:latin typeface="+mj-lt"/>
            </a:endParaRPr>
          </a:p>
        </p:txBody>
      </p:sp>
      <p:sp>
        <p:nvSpPr>
          <p:cNvPr id="46" name="Oval 45">
            <a:extLst>
              <a:ext uri="{FF2B5EF4-FFF2-40B4-BE49-F238E27FC236}">
                <a16:creationId xmlns:a16="http://schemas.microsoft.com/office/drawing/2014/main" id="{AA4C6DED-DFB1-C15F-5F9C-2464389038BA}"/>
              </a:ext>
            </a:extLst>
          </p:cNvPr>
          <p:cNvSpPr/>
          <p:nvPr/>
        </p:nvSpPr>
        <p:spPr>
          <a:xfrm>
            <a:off x="10040334" y="4093938"/>
            <a:ext cx="2028170" cy="1980621"/>
          </a:xfrm>
          <a:prstGeom prst="ellipse">
            <a:avLst/>
          </a:prstGeom>
          <a:blipFill dpi="0" rotWithShape="1">
            <a:blip r:embed="rId3" cstate="email">
              <a:extLst>
                <a:ext uri="{28A0092B-C50C-407E-A947-70E740481C1C}">
                  <a14:useLocalDpi xmlns:a14="http://schemas.microsoft.com/office/drawing/2010/main" val="0"/>
                </a:ext>
              </a:extLst>
            </a:blip>
            <a:srcRect/>
            <a:stretch>
              <a:fillRect/>
            </a:stretch>
          </a:bli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434" rtl="0" eaLnBrk="1" latinLnBrk="0" hangingPunct="1">
              <a:defRPr sz="3600" kern="1200">
                <a:solidFill>
                  <a:schemeClr val="lt1"/>
                </a:solidFill>
                <a:latin typeface="+mn-lt"/>
                <a:ea typeface="+mn-ea"/>
                <a:cs typeface="+mn-cs"/>
              </a:defRPr>
            </a:lvl1pPr>
            <a:lvl2pPr marL="914217" algn="l" defTabSz="1828434" rtl="0" eaLnBrk="1" latinLnBrk="0" hangingPunct="1">
              <a:defRPr sz="3600" kern="1200">
                <a:solidFill>
                  <a:schemeClr val="lt1"/>
                </a:solidFill>
                <a:latin typeface="+mn-lt"/>
                <a:ea typeface="+mn-ea"/>
                <a:cs typeface="+mn-cs"/>
              </a:defRPr>
            </a:lvl2pPr>
            <a:lvl3pPr marL="1828434" algn="l" defTabSz="1828434" rtl="0" eaLnBrk="1" latinLnBrk="0" hangingPunct="1">
              <a:defRPr sz="3600" kern="1200">
                <a:solidFill>
                  <a:schemeClr val="lt1"/>
                </a:solidFill>
                <a:latin typeface="+mn-lt"/>
                <a:ea typeface="+mn-ea"/>
                <a:cs typeface="+mn-cs"/>
              </a:defRPr>
            </a:lvl3pPr>
            <a:lvl4pPr marL="2742651" algn="l" defTabSz="1828434" rtl="0" eaLnBrk="1" latinLnBrk="0" hangingPunct="1">
              <a:defRPr sz="3600" kern="1200">
                <a:solidFill>
                  <a:schemeClr val="lt1"/>
                </a:solidFill>
                <a:latin typeface="+mn-lt"/>
                <a:ea typeface="+mn-ea"/>
                <a:cs typeface="+mn-cs"/>
              </a:defRPr>
            </a:lvl4pPr>
            <a:lvl5pPr marL="3656868" algn="l" defTabSz="1828434" rtl="0" eaLnBrk="1" latinLnBrk="0" hangingPunct="1">
              <a:defRPr sz="3600" kern="1200">
                <a:solidFill>
                  <a:schemeClr val="lt1"/>
                </a:solidFill>
                <a:latin typeface="+mn-lt"/>
                <a:ea typeface="+mn-ea"/>
                <a:cs typeface="+mn-cs"/>
              </a:defRPr>
            </a:lvl5pPr>
            <a:lvl6pPr marL="4571086" algn="l" defTabSz="1828434" rtl="0" eaLnBrk="1" latinLnBrk="0" hangingPunct="1">
              <a:defRPr sz="3600" kern="1200">
                <a:solidFill>
                  <a:schemeClr val="lt1"/>
                </a:solidFill>
                <a:latin typeface="+mn-lt"/>
                <a:ea typeface="+mn-ea"/>
                <a:cs typeface="+mn-cs"/>
              </a:defRPr>
            </a:lvl6pPr>
            <a:lvl7pPr marL="5485303" algn="l" defTabSz="1828434" rtl="0" eaLnBrk="1" latinLnBrk="0" hangingPunct="1">
              <a:defRPr sz="3600" kern="1200">
                <a:solidFill>
                  <a:schemeClr val="lt1"/>
                </a:solidFill>
                <a:latin typeface="+mn-lt"/>
                <a:ea typeface="+mn-ea"/>
                <a:cs typeface="+mn-cs"/>
              </a:defRPr>
            </a:lvl7pPr>
            <a:lvl8pPr marL="6399520" algn="l" defTabSz="1828434" rtl="0" eaLnBrk="1" latinLnBrk="0" hangingPunct="1">
              <a:defRPr sz="3600" kern="1200">
                <a:solidFill>
                  <a:schemeClr val="lt1"/>
                </a:solidFill>
                <a:latin typeface="+mn-lt"/>
                <a:ea typeface="+mn-ea"/>
                <a:cs typeface="+mn-cs"/>
              </a:defRPr>
            </a:lvl8pPr>
            <a:lvl9pPr marL="7313737" algn="l" defTabSz="1828434" rtl="0" eaLnBrk="1" latinLnBrk="0" hangingPunct="1">
              <a:defRPr sz="3600" kern="1200">
                <a:solidFill>
                  <a:schemeClr val="lt1"/>
                </a:solidFill>
                <a:latin typeface="+mn-lt"/>
                <a:ea typeface="+mn-ea"/>
                <a:cs typeface="+mn-cs"/>
              </a:defRPr>
            </a:lvl9pPr>
          </a:lstStyle>
          <a:p>
            <a:pPr algn="ctr"/>
            <a:endParaRPr lang="en-US" sz="1400">
              <a:solidFill>
                <a:srgbClr val="625353"/>
              </a:solidFill>
              <a:latin typeface="+mj-lt"/>
            </a:endParaRPr>
          </a:p>
        </p:txBody>
      </p:sp>
      <p:sp>
        <p:nvSpPr>
          <p:cNvPr id="47" name="Oval 46">
            <a:extLst>
              <a:ext uri="{FF2B5EF4-FFF2-40B4-BE49-F238E27FC236}">
                <a16:creationId xmlns:a16="http://schemas.microsoft.com/office/drawing/2014/main" id="{A909FF4C-1897-7183-C95E-37A593C002B5}"/>
              </a:ext>
            </a:extLst>
          </p:cNvPr>
          <p:cNvSpPr/>
          <p:nvPr/>
        </p:nvSpPr>
        <p:spPr>
          <a:xfrm>
            <a:off x="9810932" y="1715910"/>
            <a:ext cx="1633766" cy="1558447"/>
          </a:xfrm>
          <a:prstGeom prst="ellipse">
            <a:avLst/>
          </a:prstGeom>
          <a:blipFill dpi="0" rotWithShape="1">
            <a:blip r:embed="rId4" cstate="email">
              <a:extLst>
                <a:ext uri="{28A0092B-C50C-407E-A947-70E740481C1C}">
                  <a14:useLocalDpi xmlns:a14="http://schemas.microsoft.com/office/drawing/2010/main" val="0"/>
                </a:ext>
              </a:extLst>
            </a:blip>
            <a:srcRect/>
            <a:stretch>
              <a:fillRect/>
            </a:stretch>
          </a:bli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434" rtl="0" eaLnBrk="1" latinLnBrk="0" hangingPunct="1">
              <a:defRPr sz="3600" kern="1200">
                <a:solidFill>
                  <a:schemeClr val="lt1"/>
                </a:solidFill>
                <a:latin typeface="+mn-lt"/>
                <a:ea typeface="+mn-ea"/>
                <a:cs typeface="+mn-cs"/>
              </a:defRPr>
            </a:lvl1pPr>
            <a:lvl2pPr marL="914217" algn="l" defTabSz="1828434" rtl="0" eaLnBrk="1" latinLnBrk="0" hangingPunct="1">
              <a:defRPr sz="3600" kern="1200">
                <a:solidFill>
                  <a:schemeClr val="lt1"/>
                </a:solidFill>
                <a:latin typeface="+mn-lt"/>
                <a:ea typeface="+mn-ea"/>
                <a:cs typeface="+mn-cs"/>
              </a:defRPr>
            </a:lvl2pPr>
            <a:lvl3pPr marL="1828434" algn="l" defTabSz="1828434" rtl="0" eaLnBrk="1" latinLnBrk="0" hangingPunct="1">
              <a:defRPr sz="3600" kern="1200">
                <a:solidFill>
                  <a:schemeClr val="lt1"/>
                </a:solidFill>
                <a:latin typeface="+mn-lt"/>
                <a:ea typeface="+mn-ea"/>
                <a:cs typeface="+mn-cs"/>
              </a:defRPr>
            </a:lvl3pPr>
            <a:lvl4pPr marL="2742651" algn="l" defTabSz="1828434" rtl="0" eaLnBrk="1" latinLnBrk="0" hangingPunct="1">
              <a:defRPr sz="3600" kern="1200">
                <a:solidFill>
                  <a:schemeClr val="lt1"/>
                </a:solidFill>
                <a:latin typeface="+mn-lt"/>
                <a:ea typeface="+mn-ea"/>
                <a:cs typeface="+mn-cs"/>
              </a:defRPr>
            </a:lvl4pPr>
            <a:lvl5pPr marL="3656868" algn="l" defTabSz="1828434" rtl="0" eaLnBrk="1" latinLnBrk="0" hangingPunct="1">
              <a:defRPr sz="3600" kern="1200">
                <a:solidFill>
                  <a:schemeClr val="lt1"/>
                </a:solidFill>
                <a:latin typeface="+mn-lt"/>
                <a:ea typeface="+mn-ea"/>
                <a:cs typeface="+mn-cs"/>
              </a:defRPr>
            </a:lvl5pPr>
            <a:lvl6pPr marL="4571086" algn="l" defTabSz="1828434" rtl="0" eaLnBrk="1" latinLnBrk="0" hangingPunct="1">
              <a:defRPr sz="3600" kern="1200">
                <a:solidFill>
                  <a:schemeClr val="lt1"/>
                </a:solidFill>
                <a:latin typeface="+mn-lt"/>
                <a:ea typeface="+mn-ea"/>
                <a:cs typeface="+mn-cs"/>
              </a:defRPr>
            </a:lvl6pPr>
            <a:lvl7pPr marL="5485303" algn="l" defTabSz="1828434" rtl="0" eaLnBrk="1" latinLnBrk="0" hangingPunct="1">
              <a:defRPr sz="3600" kern="1200">
                <a:solidFill>
                  <a:schemeClr val="lt1"/>
                </a:solidFill>
                <a:latin typeface="+mn-lt"/>
                <a:ea typeface="+mn-ea"/>
                <a:cs typeface="+mn-cs"/>
              </a:defRPr>
            </a:lvl7pPr>
            <a:lvl8pPr marL="6399520" algn="l" defTabSz="1828434" rtl="0" eaLnBrk="1" latinLnBrk="0" hangingPunct="1">
              <a:defRPr sz="3600" kern="1200">
                <a:solidFill>
                  <a:schemeClr val="lt1"/>
                </a:solidFill>
                <a:latin typeface="+mn-lt"/>
                <a:ea typeface="+mn-ea"/>
                <a:cs typeface="+mn-cs"/>
              </a:defRPr>
            </a:lvl8pPr>
            <a:lvl9pPr marL="7313737" algn="l" defTabSz="1828434" rtl="0" eaLnBrk="1" latinLnBrk="0" hangingPunct="1">
              <a:defRPr sz="3600" kern="1200">
                <a:solidFill>
                  <a:schemeClr val="lt1"/>
                </a:solidFill>
                <a:latin typeface="+mn-lt"/>
                <a:ea typeface="+mn-ea"/>
                <a:cs typeface="+mn-cs"/>
              </a:defRPr>
            </a:lvl9pPr>
          </a:lstStyle>
          <a:p>
            <a:pPr algn="ctr"/>
            <a:endParaRPr lang="en-US" sz="1400">
              <a:solidFill>
                <a:srgbClr val="625353"/>
              </a:solidFill>
              <a:latin typeface="+mj-lt"/>
            </a:endParaRPr>
          </a:p>
        </p:txBody>
      </p:sp>
      <p:sp>
        <p:nvSpPr>
          <p:cNvPr id="48" name="Oval 47">
            <a:extLst>
              <a:ext uri="{FF2B5EF4-FFF2-40B4-BE49-F238E27FC236}">
                <a16:creationId xmlns:a16="http://schemas.microsoft.com/office/drawing/2014/main" id="{A69E34C1-166D-219B-4042-433FBAE1DA9F}"/>
              </a:ext>
            </a:extLst>
          </p:cNvPr>
          <p:cNvSpPr/>
          <p:nvPr/>
        </p:nvSpPr>
        <p:spPr>
          <a:xfrm>
            <a:off x="8108820" y="4953171"/>
            <a:ext cx="1235226" cy="1186650"/>
          </a:xfrm>
          <a:prstGeom prst="ellipse">
            <a:avLst/>
          </a:prstGeom>
          <a:blipFill dpi="0" rotWithShape="1">
            <a:blip r:embed="rId5" cstate="print">
              <a:extLst>
                <a:ext uri="{28A0092B-C50C-407E-A947-70E740481C1C}">
                  <a14:useLocalDpi xmlns:a14="http://schemas.microsoft.com/office/drawing/2010/main" val="0"/>
                </a:ext>
              </a:extLst>
            </a:blip>
            <a:srcRect/>
            <a:stretch>
              <a:fillRect/>
            </a:stretch>
          </a:blip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1828434" rtl="0" eaLnBrk="1" latinLnBrk="0" hangingPunct="1">
              <a:defRPr sz="3600" kern="1200">
                <a:solidFill>
                  <a:schemeClr val="lt1"/>
                </a:solidFill>
                <a:latin typeface="+mn-lt"/>
                <a:ea typeface="+mn-ea"/>
                <a:cs typeface="+mn-cs"/>
              </a:defRPr>
            </a:lvl1pPr>
            <a:lvl2pPr marL="914217" algn="l" defTabSz="1828434" rtl="0" eaLnBrk="1" latinLnBrk="0" hangingPunct="1">
              <a:defRPr sz="3600" kern="1200">
                <a:solidFill>
                  <a:schemeClr val="lt1"/>
                </a:solidFill>
                <a:latin typeface="+mn-lt"/>
                <a:ea typeface="+mn-ea"/>
                <a:cs typeface="+mn-cs"/>
              </a:defRPr>
            </a:lvl2pPr>
            <a:lvl3pPr marL="1828434" algn="l" defTabSz="1828434" rtl="0" eaLnBrk="1" latinLnBrk="0" hangingPunct="1">
              <a:defRPr sz="3600" kern="1200">
                <a:solidFill>
                  <a:schemeClr val="lt1"/>
                </a:solidFill>
                <a:latin typeface="+mn-lt"/>
                <a:ea typeface="+mn-ea"/>
                <a:cs typeface="+mn-cs"/>
              </a:defRPr>
            </a:lvl3pPr>
            <a:lvl4pPr marL="2742651" algn="l" defTabSz="1828434" rtl="0" eaLnBrk="1" latinLnBrk="0" hangingPunct="1">
              <a:defRPr sz="3600" kern="1200">
                <a:solidFill>
                  <a:schemeClr val="lt1"/>
                </a:solidFill>
                <a:latin typeface="+mn-lt"/>
                <a:ea typeface="+mn-ea"/>
                <a:cs typeface="+mn-cs"/>
              </a:defRPr>
            </a:lvl4pPr>
            <a:lvl5pPr marL="3656868" algn="l" defTabSz="1828434" rtl="0" eaLnBrk="1" latinLnBrk="0" hangingPunct="1">
              <a:defRPr sz="3600" kern="1200">
                <a:solidFill>
                  <a:schemeClr val="lt1"/>
                </a:solidFill>
                <a:latin typeface="+mn-lt"/>
                <a:ea typeface="+mn-ea"/>
                <a:cs typeface="+mn-cs"/>
              </a:defRPr>
            </a:lvl5pPr>
            <a:lvl6pPr marL="4571086" algn="l" defTabSz="1828434" rtl="0" eaLnBrk="1" latinLnBrk="0" hangingPunct="1">
              <a:defRPr sz="3600" kern="1200">
                <a:solidFill>
                  <a:schemeClr val="lt1"/>
                </a:solidFill>
                <a:latin typeface="+mn-lt"/>
                <a:ea typeface="+mn-ea"/>
                <a:cs typeface="+mn-cs"/>
              </a:defRPr>
            </a:lvl6pPr>
            <a:lvl7pPr marL="5485303" algn="l" defTabSz="1828434" rtl="0" eaLnBrk="1" latinLnBrk="0" hangingPunct="1">
              <a:defRPr sz="3600" kern="1200">
                <a:solidFill>
                  <a:schemeClr val="lt1"/>
                </a:solidFill>
                <a:latin typeface="+mn-lt"/>
                <a:ea typeface="+mn-ea"/>
                <a:cs typeface="+mn-cs"/>
              </a:defRPr>
            </a:lvl7pPr>
            <a:lvl8pPr marL="6399520" algn="l" defTabSz="1828434" rtl="0" eaLnBrk="1" latinLnBrk="0" hangingPunct="1">
              <a:defRPr sz="3600" kern="1200">
                <a:solidFill>
                  <a:schemeClr val="lt1"/>
                </a:solidFill>
                <a:latin typeface="+mn-lt"/>
                <a:ea typeface="+mn-ea"/>
                <a:cs typeface="+mn-cs"/>
              </a:defRPr>
            </a:lvl8pPr>
            <a:lvl9pPr marL="7313737" algn="l" defTabSz="1828434" rtl="0" eaLnBrk="1" latinLnBrk="0" hangingPunct="1">
              <a:defRPr sz="3600" kern="1200">
                <a:solidFill>
                  <a:schemeClr val="lt1"/>
                </a:solidFill>
                <a:latin typeface="+mn-lt"/>
                <a:ea typeface="+mn-ea"/>
                <a:cs typeface="+mn-cs"/>
              </a:defRPr>
            </a:lvl9pPr>
          </a:lstStyle>
          <a:p>
            <a:pPr algn="ctr"/>
            <a:endParaRPr lang="en-US" sz="1400">
              <a:solidFill>
                <a:srgbClr val="625353"/>
              </a:solidFill>
              <a:latin typeface="+mj-lt"/>
            </a:endParaRPr>
          </a:p>
        </p:txBody>
      </p:sp>
      <p:sp>
        <p:nvSpPr>
          <p:cNvPr id="49" name="TextBox 39">
            <a:extLst>
              <a:ext uri="{FF2B5EF4-FFF2-40B4-BE49-F238E27FC236}">
                <a16:creationId xmlns:a16="http://schemas.microsoft.com/office/drawing/2014/main" id="{9BF1D6A2-212B-C1C3-74B5-BC5E46D9F22C}"/>
              </a:ext>
            </a:extLst>
          </p:cNvPr>
          <p:cNvSpPr txBox="1"/>
          <p:nvPr/>
        </p:nvSpPr>
        <p:spPr>
          <a:xfrm>
            <a:off x="6945694" y="4361119"/>
            <a:ext cx="2232278" cy="307777"/>
          </a:xfrm>
          <a:prstGeom prst="rect">
            <a:avLst/>
          </a:prstGeom>
          <a:noFill/>
        </p:spPr>
        <p:txBody>
          <a:bodyPr wrap="square" rtlCol="0">
            <a:spAutoFit/>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pPr algn="ctr"/>
            <a:r>
              <a:rPr lang="en-US" sz="1400" b="1" err="1">
                <a:solidFill>
                  <a:srgbClr val="625353"/>
                </a:solidFill>
                <a:latin typeface="+mj-lt"/>
                <a:ea typeface="Lato" panose="020F0502020204030203" pitchFamily="34" charset="0"/>
                <a:cs typeface="Lato" panose="020F0502020204030203" pitchFamily="34" charset="0"/>
              </a:rPr>
              <a:t>Endomycorrhizae</a:t>
            </a:r>
            <a:endParaRPr lang="en-US" sz="1400" b="1">
              <a:solidFill>
                <a:srgbClr val="625353"/>
              </a:solidFill>
              <a:latin typeface="+mj-lt"/>
              <a:ea typeface="Lato" panose="020F0502020204030203" pitchFamily="34" charset="0"/>
              <a:cs typeface="Lato" panose="020F0502020204030203" pitchFamily="34" charset="0"/>
            </a:endParaRPr>
          </a:p>
        </p:txBody>
      </p:sp>
      <p:sp>
        <p:nvSpPr>
          <p:cNvPr id="50" name="TextBox 44">
            <a:extLst>
              <a:ext uri="{FF2B5EF4-FFF2-40B4-BE49-F238E27FC236}">
                <a16:creationId xmlns:a16="http://schemas.microsoft.com/office/drawing/2014/main" id="{FFEC4109-CA3A-69BE-FE0B-559EAC648A84}"/>
              </a:ext>
            </a:extLst>
          </p:cNvPr>
          <p:cNvSpPr txBox="1"/>
          <p:nvPr/>
        </p:nvSpPr>
        <p:spPr>
          <a:xfrm>
            <a:off x="10040334" y="6137077"/>
            <a:ext cx="2151666" cy="307777"/>
          </a:xfrm>
          <a:prstGeom prst="rect">
            <a:avLst/>
          </a:prstGeom>
          <a:noFill/>
        </p:spPr>
        <p:txBody>
          <a:bodyPr wrap="square" rtlCol="0">
            <a:spAutoFit/>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pPr algn="ctr"/>
            <a:r>
              <a:rPr lang="en-US" sz="1400" b="1" err="1">
                <a:solidFill>
                  <a:srgbClr val="625353"/>
                </a:solidFill>
                <a:latin typeface="+mj-lt"/>
                <a:ea typeface="Lato" panose="020F0502020204030203" pitchFamily="34" charset="0"/>
                <a:cs typeface="Lato" panose="020F0502020204030203" pitchFamily="34" charset="0"/>
              </a:rPr>
              <a:t>Ectomycorrhizae</a:t>
            </a:r>
            <a:endParaRPr lang="en-US" sz="1400" b="1">
              <a:solidFill>
                <a:srgbClr val="625353"/>
              </a:solidFill>
              <a:latin typeface="+mj-lt"/>
              <a:ea typeface="Lato" panose="020F0502020204030203" pitchFamily="34" charset="0"/>
              <a:cs typeface="Lato" panose="020F0502020204030203" pitchFamily="34" charset="0"/>
            </a:endParaRPr>
          </a:p>
        </p:txBody>
      </p:sp>
      <p:sp>
        <p:nvSpPr>
          <p:cNvPr id="51" name="TextBox 45">
            <a:extLst>
              <a:ext uri="{FF2B5EF4-FFF2-40B4-BE49-F238E27FC236}">
                <a16:creationId xmlns:a16="http://schemas.microsoft.com/office/drawing/2014/main" id="{DD39D913-8CC0-D8A2-AC21-0E0F1ED61432}"/>
              </a:ext>
            </a:extLst>
          </p:cNvPr>
          <p:cNvSpPr txBox="1"/>
          <p:nvPr/>
        </p:nvSpPr>
        <p:spPr>
          <a:xfrm>
            <a:off x="9810933" y="3274357"/>
            <a:ext cx="1633765" cy="523220"/>
          </a:xfrm>
          <a:prstGeom prst="rect">
            <a:avLst/>
          </a:prstGeom>
          <a:noFill/>
        </p:spPr>
        <p:txBody>
          <a:bodyPr wrap="square" rtlCol="0">
            <a:spAutoFit/>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pPr algn="ctr"/>
            <a:r>
              <a:rPr lang="en-US" sz="1400" b="1">
                <a:solidFill>
                  <a:srgbClr val="625353"/>
                </a:solidFill>
                <a:latin typeface="+mj-lt"/>
                <a:ea typeface="Lato" panose="020F0502020204030203" pitchFamily="34" charset="0"/>
                <a:cs typeface="Lato" panose="020F0502020204030203" pitchFamily="34" charset="0"/>
              </a:rPr>
              <a:t>Ericoid Mycorrhizae</a:t>
            </a:r>
          </a:p>
        </p:txBody>
      </p:sp>
      <p:sp>
        <p:nvSpPr>
          <p:cNvPr id="52" name="TextBox 47">
            <a:extLst>
              <a:ext uri="{FF2B5EF4-FFF2-40B4-BE49-F238E27FC236}">
                <a16:creationId xmlns:a16="http://schemas.microsoft.com/office/drawing/2014/main" id="{2AC29633-F827-49FA-29B8-16C1769F7300}"/>
              </a:ext>
            </a:extLst>
          </p:cNvPr>
          <p:cNvSpPr txBox="1"/>
          <p:nvPr/>
        </p:nvSpPr>
        <p:spPr>
          <a:xfrm>
            <a:off x="7790573" y="6208640"/>
            <a:ext cx="1871720" cy="523220"/>
          </a:xfrm>
          <a:prstGeom prst="rect">
            <a:avLst/>
          </a:prstGeom>
          <a:noFill/>
        </p:spPr>
        <p:txBody>
          <a:bodyPr wrap="square" rtlCol="0">
            <a:spAutoFit/>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pPr algn="ctr"/>
            <a:r>
              <a:rPr lang="en-US" sz="1400" b="1" err="1">
                <a:solidFill>
                  <a:srgbClr val="625353"/>
                </a:solidFill>
                <a:latin typeface="+mj-lt"/>
                <a:ea typeface="Lato" panose="020F0502020204030203" pitchFamily="34" charset="0"/>
                <a:cs typeface="Lato" panose="020F0502020204030203" pitchFamily="34" charset="0"/>
              </a:rPr>
              <a:t>Arbutoid</a:t>
            </a:r>
            <a:r>
              <a:rPr lang="en-US" sz="1400" b="1">
                <a:solidFill>
                  <a:srgbClr val="625353"/>
                </a:solidFill>
                <a:latin typeface="+mj-lt"/>
                <a:ea typeface="Lato" panose="020F0502020204030203" pitchFamily="34" charset="0"/>
                <a:cs typeface="Lato" panose="020F0502020204030203" pitchFamily="34" charset="0"/>
              </a:rPr>
              <a:t> Mycorrhizae</a:t>
            </a:r>
          </a:p>
        </p:txBody>
      </p:sp>
    </p:spTree>
    <p:extLst>
      <p:ext uri="{BB962C8B-B14F-4D97-AF65-F5344CB8AC3E}">
        <p14:creationId xmlns:p14="http://schemas.microsoft.com/office/powerpoint/2010/main" val="3376373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CE05E-96F4-2DCB-90A0-72C77CDFC861}"/>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5EF6E064-BA94-9127-E48E-FBF2BDD4DC1D}"/>
              </a:ext>
            </a:extLst>
          </p:cNvPr>
          <p:cNvSpPr txBox="1"/>
          <p:nvPr/>
        </p:nvSpPr>
        <p:spPr>
          <a:xfrm>
            <a:off x="843755" y="2293258"/>
            <a:ext cx="5252245" cy="3241913"/>
          </a:xfrm>
          <a:prstGeom prst="rect">
            <a:avLst/>
          </a:prstGeom>
          <a:noFill/>
        </p:spPr>
        <p:txBody>
          <a:bodyPr wrap="square">
            <a:spAutoFit/>
          </a:bodyPr>
          <a:lstStyle/>
          <a:p>
            <a:pPr marL="228600" indent="-228600">
              <a:spcBef>
                <a:spcPts val="1000"/>
              </a:spcBef>
              <a:buClr>
                <a:schemeClr val="accent5">
                  <a:lumMod val="75000"/>
                </a:schemeClr>
              </a:buClr>
              <a:buFont typeface="Arial" panose="020B0604020202020204" pitchFamily="34" charset="0"/>
              <a:buChar char="•"/>
            </a:pPr>
            <a:r>
              <a:rPr lang="en-US">
                <a:latin typeface="Arial" panose="020B0604020202020204" pitchFamily="34" charset="0"/>
                <a:cs typeface="Arial" panose="020B0604020202020204" pitchFamily="34" charset="0"/>
              </a:rPr>
              <a:t>Mycorrhizal fungi co-evolved with plants 400 million years ago</a:t>
            </a:r>
          </a:p>
          <a:p>
            <a:pPr marL="228600" indent="-228600">
              <a:spcBef>
                <a:spcPts val="1000"/>
              </a:spcBef>
              <a:buClr>
                <a:schemeClr val="accent5">
                  <a:lumMod val="75000"/>
                </a:schemeClr>
              </a:buClr>
              <a:buFont typeface="Arial" panose="020B0604020202020204" pitchFamily="34" charset="0"/>
              <a:buChar char="•"/>
            </a:pPr>
            <a:r>
              <a:rPr lang="en-US">
                <a:latin typeface="Arial" panose="020B0604020202020204" pitchFamily="34" charset="0"/>
                <a:cs typeface="Arial" panose="020B0604020202020204" pitchFamily="34" charset="0"/>
              </a:rPr>
              <a:t>Plants provide mycorrhizal fungi with photosynthetically fixed carbon</a:t>
            </a:r>
          </a:p>
          <a:p>
            <a:pPr marL="228600" indent="-228600">
              <a:spcBef>
                <a:spcPts val="1000"/>
              </a:spcBef>
              <a:buClr>
                <a:schemeClr val="accent5">
                  <a:lumMod val="75000"/>
                </a:schemeClr>
              </a:buClr>
              <a:buFont typeface="Arial" panose="020B0604020202020204" pitchFamily="34" charset="0"/>
              <a:buChar char="•"/>
            </a:pPr>
            <a:r>
              <a:rPr lang="en-US">
                <a:latin typeface="Arial" panose="020B0604020202020204" pitchFamily="34" charset="0"/>
                <a:cs typeface="Arial" panose="020B0604020202020204" pitchFamily="34" charset="0"/>
              </a:rPr>
              <a:t>Mycorrhizal fungi provide plants with nutrients (phosphorus, nitrogen, etc.)</a:t>
            </a:r>
          </a:p>
          <a:p>
            <a:endParaRPr lang="en-US" sz="2000"/>
          </a:p>
          <a:p>
            <a:pPr marL="0" indent="0">
              <a:buFont typeface="Arial" panose="020B0604020202020204" pitchFamily="34" charset="0"/>
              <a:buNone/>
            </a:pPr>
            <a:r>
              <a:rPr lang="en-US" i="1"/>
              <a:t>Because of the many benefits mycorrhizal fungi provide to plants, they are widely used in agriculture </a:t>
            </a:r>
          </a:p>
        </p:txBody>
      </p:sp>
      <p:sp>
        <p:nvSpPr>
          <p:cNvPr id="4" name="Text Placeholder 3">
            <a:extLst>
              <a:ext uri="{FF2B5EF4-FFF2-40B4-BE49-F238E27FC236}">
                <a16:creationId xmlns:a16="http://schemas.microsoft.com/office/drawing/2014/main" id="{8882F13A-7EE3-06D0-5D49-1B77DA1DC703}"/>
              </a:ext>
            </a:extLst>
          </p:cNvPr>
          <p:cNvSpPr>
            <a:spLocks noGrp="1"/>
          </p:cNvSpPr>
          <p:nvPr>
            <p:ph type="body" sz="quarter" idx="19"/>
          </p:nvPr>
        </p:nvSpPr>
        <p:spPr>
          <a:xfrm>
            <a:off x="838199" y="1389816"/>
            <a:ext cx="9268327" cy="718396"/>
          </a:xfrm>
        </p:spPr>
        <p:txBody>
          <a:bodyPr/>
          <a:lstStyle/>
          <a:p>
            <a:r>
              <a:rPr lang="en-US"/>
              <a:t>Mutualistic association between fungi and plant roots</a:t>
            </a:r>
          </a:p>
        </p:txBody>
      </p:sp>
      <p:sp>
        <p:nvSpPr>
          <p:cNvPr id="7" name="Title 6">
            <a:extLst>
              <a:ext uri="{FF2B5EF4-FFF2-40B4-BE49-F238E27FC236}">
                <a16:creationId xmlns:a16="http://schemas.microsoft.com/office/drawing/2014/main" id="{38752E15-65F1-8038-540D-F531F0313EE7}"/>
              </a:ext>
            </a:extLst>
          </p:cNvPr>
          <p:cNvSpPr>
            <a:spLocks noGrp="1"/>
          </p:cNvSpPr>
          <p:nvPr>
            <p:ph type="title"/>
          </p:nvPr>
        </p:nvSpPr>
        <p:spPr/>
        <p:txBody>
          <a:bodyPr/>
          <a:lstStyle/>
          <a:p>
            <a:r>
              <a:rPr lang="en-US"/>
              <a:t>Fungal Root</a:t>
            </a:r>
          </a:p>
        </p:txBody>
      </p:sp>
      <p:pic>
        <p:nvPicPr>
          <p:cNvPr id="3" name="Picture 2">
            <a:extLst>
              <a:ext uri="{FF2B5EF4-FFF2-40B4-BE49-F238E27FC236}">
                <a16:creationId xmlns:a16="http://schemas.microsoft.com/office/drawing/2014/main" id="{11FAEC30-03C1-2C60-7E9E-886658AC850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0569" y="2293258"/>
            <a:ext cx="5100319" cy="3819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21537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2EE146-5212-BC01-C026-9DCC55A310C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D2D2A75-BED5-AAFD-C9C8-F2880B75A349}"/>
              </a:ext>
            </a:extLst>
          </p:cNvPr>
          <p:cNvSpPr txBox="1"/>
          <p:nvPr/>
        </p:nvSpPr>
        <p:spPr>
          <a:xfrm>
            <a:off x="843755" y="2293258"/>
            <a:ext cx="3728245" cy="3267561"/>
          </a:xfrm>
          <a:prstGeom prst="rect">
            <a:avLst/>
          </a:prstGeom>
          <a:noFill/>
        </p:spPr>
        <p:txBody>
          <a:bodyPr wrap="square">
            <a:spAutoFit/>
          </a:bodyPr>
          <a:lstStyle/>
          <a:p>
            <a:pPr marL="228600" indent="-228600">
              <a:spcBef>
                <a:spcPts val="1000"/>
              </a:spcBef>
              <a:buClr>
                <a:schemeClr val="accent5">
                  <a:lumMod val="75000"/>
                </a:schemeClr>
              </a:buClr>
              <a:buFont typeface="Arial" panose="020B0604020202020204" pitchFamily="34" charset="0"/>
              <a:buChar char="•"/>
            </a:pPr>
            <a:r>
              <a:rPr lang="en-US">
                <a:latin typeface="Arial" panose="020B0604020202020204" pitchFamily="34" charset="0"/>
                <a:cs typeface="Arial" panose="020B0604020202020204" pitchFamily="34" charset="0"/>
              </a:rPr>
              <a:t>Intraradical mycelium (IRM) develops within root cells, forming arbuscules that facilitate nutrient exchange with the host plant. </a:t>
            </a:r>
          </a:p>
          <a:p>
            <a:pPr marL="228600" indent="-228600">
              <a:spcBef>
                <a:spcPts val="1000"/>
              </a:spcBef>
              <a:buClr>
                <a:schemeClr val="accent5">
                  <a:lumMod val="75000"/>
                </a:schemeClr>
              </a:buClr>
              <a:buFont typeface="Arial" panose="020B0604020202020204" pitchFamily="34" charset="0"/>
              <a:buChar char="•"/>
            </a:pPr>
            <a:r>
              <a:rPr lang="en-US">
                <a:latin typeface="Arial" panose="020B0604020202020204" pitchFamily="34" charset="0"/>
                <a:cs typeface="Arial" panose="020B0604020202020204" pitchFamily="34" charset="0"/>
              </a:rPr>
              <a:t>Extraradical mycelium(ERM) proliferates into the soil, extending the fungal reach far beyond the root zone to scavenge for nutrients and water.</a:t>
            </a:r>
          </a:p>
        </p:txBody>
      </p:sp>
      <p:sp>
        <p:nvSpPr>
          <p:cNvPr id="4" name="Text Placeholder 3">
            <a:extLst>
              <a:ext uri="{FF2B5EF4-FFF2-40B4-BE49-F238E27FC236}">
                <a16:creationId xmlns:a16="http://schemas.microsoft.com/office/drawing/2014/main" id="{9E98E97A-8BDA-6B65-E568-2821F13BE554}"/>
              </a:ext>
            </a:extLst>
          </p:cNvPr>
          <p:cNvSpPr>
            <a:spLocks noGrp="1"/>
          </p:cNvSpPr>
          <p:nvPr>
            <p:ph type="body" sz="quarter" idx="19"/>
          </p:nvPr>
        </p:nvSpPr>
        <p:spPr>
          <a:xfrm>
            <a:off x="838199" y="1389816"/>
            <a:ext cx="9268327" cy="718396"/>
          </a:xfrm>
        </p:spPr>
        <p:txBody>
          <a:bodyPr/>
          <a:lstStyle/>
          <a:p>
            <a:r>
              <a:rPr lang="en-US"/>
              <a:t>The mycelium of the fungus grows inside and outside the root zone of the plant</a:t>
            </a:r>
          </a:p>
        </p:txBody>
      </p:sp>
      <p:sp>
        <p:nvSpPr>
          <p:cNvPr id="7" name="Title 6">
            <a:extLst>
              <a:ext uri="{FF2B5EF4-FFF2-40B4-BE49-F238E27FC236}">
                <a16:creationId xmlns:a16="http://schemas.microsoft.com/office/drawing/2014/main" id="{A9FCF305-C26F-23F1-B776-6AE327A65329}"/>
              </a:ext>
            </a:extLst>
          </p:cNvPr>
          <p:cNvSpPr>
            <a:spLocks noGrp="1"/>
          </p:cNvSpPr>
          <p:nvPr>
            <p:ph type="title"/>
          </p:nvPr>
        </p:nvSpPr>
        <p:spPr/>
        <p:txBody>
          <a:bodyPr/>
          <a:lstStyle/>
          <a:p>
            <a:r>
              <a:rPr lang="en-US"/>
              <a:t>Fungal Root</a:t>
            </a:r>
          </a:p>
        </p:txBody>
      </p:sp>
      <p:pic>
        <p:nvPicPr>
          <p:cNvPr id="5" name="Picture 2">
            <a:extLst>
              <a:ext uri="{FF2B5EF4-FFF2-40B4-BE49-F238E27FC236}">
                <a16:creationId xmlns:a16="http://schemas.microsoft.com/office/drawing/2014/main" id="{E256E499-7C37-0379-6DA6-1F772353AF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6602" y="2108212"/>
            <a:ext cx="6536254" cy="3923653"/>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AA815A7B-AFA4-BE79-63C7-0439FE23B213}"/>
              </a:ext>
            </a:extLst>
          </p:cNvPr>
          <p:cNvSpPr txBox="1"/>
          <p:nvPr/>
        </p:nvSpPr>
        <p:spPr>
          <a:xfrm>
            <a:off x="5458120" y="6400798"/>
            <a:ext cx="6568125" cy="338554"/>
          </a:xfrm>
          <a:prstGeom prst="rect">
            <a:avLst/>
          </a:prstGeom>
          <a:noFill/>
        </p:spPr>
        <p:txBody>
          <a:bodyPr wrap="square">
            <a:spAutoFit/>
          </a:bodyPr>
          <a:lstStyle/>
          <a:p>
            <a:r>
              <a:rPr lang="en-US" sz="800" b="0" i="0">
                <a:solidFill>
                  <a:srgbClr val="222222"/>
                </a:solidFill>
                <a:effectLst/>
              </a:rPr>
              <a:t>Ahammed, G.J., </a:t>
            </a:r>
            <a:r>
              <a:rPr lang="en-US" sz="800" b="0" i="0" err="1">
                <a:solidFill>
                  <a:srgbClr val="222222"/>
                </a:solidFill>
                <a:effectLst/>
              </a:rPr>
              <a:t>Hajiboland</a:t>
            </a:r>
            <a:r>
              <a:rPr lang="en-US" sz="800" b="0" i="0">
                <a:solidFill>
                  <a:srgbClr val="222222"/>
                </a:solidFill>
                <a:effectLst/>
              </a:rPr>
              <a:t>, R. (2024). Introduction to Arbuscular Mycorrhizal Fungi and Higher Plant Symbiosis: Characteristic Features, Functions, and Applications. In: Ahammed, G.J., </a:t>
            </a:r>
            <a:r>
              <a:rPr lang="en-US" sz="800" b="0" i="0" err="1">
                <a:solidFill>
                  <a:srgbClr val="222222"/>
                </a:solidFill>
                <a:effectLst/>
              </a:rPr>
              <a:t>Hajiboland</a:t>
            </a:r>
            <a:r>
              <a:rPr lang="en-US" sz="800" b="0" i="0">
                <a:solidFill>
                  <a:srgbClr val="222222"/>
                </a:solidFill>
                <a:effectLst/>
              </a:rPr>
              <a:t>, R. (eds) Arbuscular Mycorrhizal Fungi and Higher Plants. Springer, Singapore</a:t>
            </a:r>
            <a:endParaRPr lang="en-US" sz="800"/>
          </a:p>
        </p:txBody>
      </p:sp>
    </p:spTree>
    <p:extLst>
      <p:ext uri="{BB962C8B-B14F-4D97-AF65-F5344CB8AC3E}">
        <p14:creationId xmlns:p14="http://schemas.microsoft.com/office/powerpoint/2010/main" val="3061824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28758-E1D2-D22E-3C4B-F0505977EC6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9D1DB715-2C04-5A80-66B2-7D96E9A9BC31}"/>
              </a:ext>
            </a:extLst>
          </p:cNvPr>
          <p:cNvSpPr txBox="1"/>
          <p:nvPr/>
        </p:nvSpPr>
        <p:spPr>
          <a:xfrm>
            <a:off x="843755" y="2293258"/>
            <a:ext cx="3728245" cy="2564805"/>
          </a:xfrm>
          <a:prstGeom prst="rect">
            <a:avLst/>
          </a:prstGeom>
          <a:noFill/>
        </p:spPr>
        <p:txBody>
          <a:bodyPr wrap="square" lIns="91440" tIns="45720" rIns="91440" bIns="45720" anchor="t">
            <a:spAutoFit/>
          </a:bodyPr>
          <a:lstStyle/>
          <a:p>
            <a:pPr marL="228600" indent="-228600">
              <a:spcBef>
                <a:spcPts val="1000"/>
              </a:spcBef>
              <a:buClr>
                <a:schemeClr val="accent5">
                  <a:lumMod val="75000"/>
                </a:schemeClr>
              </a:buClr>
              <a:buFont typeface="Arial" panose="020B0604020202020204" pitchFamily="34" charset="0"/>
              <a:buChar char="•"/>
            </a:pPr>
            <a:r>
              <a:rPr lang="en-US">
                <a:latin typeface="Arial"/>
                <a:cs typeface="Arial"/>
              </a:rPr>
              <a:t>Proximity to roots – fungi need to come into contact with plant roots</a:t>
            </a:r>
          </a:p>
          <a:p>
            <a:pPr marL="228600" indent="-228600">
              <a:spcBef>
                <a:spcPts val="1000"/>
              </a:spcBef>
              <a:buClr>
                <a:schemeClr val="accent5">
                  <a:lumMod val="75000"/>
                </a:schemeClr>
              </a:buClr>
              <a:buFont typeface="Arial" panose="020B0604020202020204" pitchFamily="34" charset="0"/>
              <a:buChar char="•"/>
            </a:pPr>
            <a:r>
              <a:rPr lang="en-US">
                <a:latin typeface="Arial" panose="020B0604020202020204" pitchFamily="34" charset="0"/>
                <a:cs typeface="Arial" panose="020B0604020202020204" pitchFamily="34" charset="0"/>
              </a:rPr>
              <a:t>Plants and fungi ‘talk’ to each other via chemical signals – determine friend from foe</a:t>
            </a:r>
          </a:p>
          <a:p>
            <a:pPr marL="228600" indent="-228600">
              <a:spcBef>
                <a:spcPts val="1000"/>
              </a:spcBef>
              <a:buClr>
                <a:schemeClr val="accent5">
                  <a:lumMod val="75000"/>
                </a:schemeClr>
              </a:buClr>
              <a:buFont typeface="Arial" panose="020B0604020202020204" pitchFamily="34" charset="0"/>
              <a:buChar char="•"/>
            </a:pPr>
            <a:r>
              <a:rPr lang="en-US">
                <a:latin typeface="Arial" panose="020B0604020202020204" pitchFamily="34" charset="0"/>
                <a:cs typeface="Arial" panose="020B0604020202020204" pitchFamily="34" charset="0"/>
              </a:rPr>
              <a:t>Plant drives the formation of the association – based on need</a:t>
            </a:r>
          </a:p>
        </p:txBody>
      </p:sp>
      <p:sp>
        <p:nvSpPr>
          <p:cNvPr id="4" name="Text Placeholder 3">
            <a:extLst>
              <a:ext uri="{FF2B5EF4-FFF2-40B4-BE49-F238E27FC236}">
                <a16:creationId xmlns:a16="http://schemas.microsoft.com/office/drawing/2014/main" id="{C58AF8F1-1E6E-44EC-FD8F-9E6E37981693}"/>
              </a:ext>
            </a:extLst>
          </p:cNvPr>
          <p:cNvSpPr>
            <a:spLocks noGrp="1"/>
          </p:cNvSpPr>
          <p:nvPr>
            <p:ph type="body" sz="quarter" idx="19"/>
          </p:nvPr>
        </p:nvSpPr>
        <p:spPr>
          <a:xfrm>
            <a:off x="838199" y="1389816"/>
            <a:ext cx="9268327" cy="718396"/>
          </a:xfrm>
        </p:spPr>
        <p:txBody>
          <a:bodyPr/>
          <a:lstStyle/>
          <a:p>
            <a:r>
              <a:rPr lang="en-US"/>
              <a:t>Arbuscular Mycorrhizal Formation</a:t>
            </a:r>
          </a:p>
        </p:txBody>
      </p:sp>
      <p:sp>
        <p:nvSpPr>
          <p:cNvPr id="7" name="Title 6">
            <a:extLst>
              <a:ext uri="{FF2B5EF4-FFF2-40B4-BE49-F238E27FC236}">
                <a16:creationId xmlns:a16="http://schemas.microsoft.com/office/drawing/2014/main" id="{CF078FE8-CB44-A080-DCE4-BCC911FA8254}"/>
              </a:ext>
            </a:extLst>
          </p:cNvPr>
          <p:cNvSpPr>
            <a:spLocks noGrp="1"/>
          </p:cNvSpPr>
          <p:nvPr>
            <p:ph type="title"/>
          </p:nvPr>
        </p:nvSpPr>
        <p:spPr/>
        <p:txBody>
          <a:bodyPr/>
          <a:lstStyle/>
          <a:p>
            <a:r>
              <a:rPr lang="en-US"/>
              <a:t>Fungal Root</a:t>
            </a:r>
          </a:p>
        </p:txBody>
      </p:sp>
      <p:pic>
        <p:nvPicPr>
          <p:cNvPr id="3" name="Picture 2" descr="A close-up of a computer screen&#10;&#10;Description automatically generated">
            <a:extLst>
              <a:ext uri="{FF2B5EF4-FFF2-40B4-BE49-F238E27FC236}">
                <a16:creationId xmlns:a16="http://schemas.microsoft.com/office/drawing/2014/main" id="{ED3FE18B-FBF7-E197-73E1-5E973FEE0D7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9312"/>
          <a:stretch>
            <a:fillRect/>
          </a:stretch>
        </p:blipFill>
        <p:spPr>
          <a:xfrm>
            <a:off x="4510273" y="1985102"/>
            <a:ext cx="7580127" cy="4553811"/>
          </a:xfrm>
          <a:prstGeom prst="rect">
            <a:avLst/>
          </a:prstGeom>
        </p:spPr>
      </p:pic>
      <p:sp>
        <p:nvSpPr>
          <p:cNvPr id="10" name="TextBox 9">
            <a:extLst>
              <a:ext uri="{FF2B5EF4-FFF2-40B4-BE49-F238E27FC236}">
                <a16:creationId xmlns:a16="http://schemas.microsoft.com/office/drawing/2014/main" id="{E51B619A-4A10-F863-DA01-1FA28E06391B}"/>
              </a:ext>
            </a:extLst>
          </p:cNvPr>
          <p:cNvSpPr txBox="1"/>
          <p:nvPr/>
        </p:nvSpPr>
        <p:spPr>
          <a:xfrm>
            <a:off x="9741043" y="6538913"/>
            <a:ext cx="2349357" cy="24622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Diagram created with BioRender.com</a:t>
            </a:r>
          </a:p>
        </p:txBody>
      </p:sp>
    </p:spTree>
    <p:extLst>
      <p:ext uri="{BB962C8B-B14F-4D97-AF65-F5344CB8AC3E}">
        <p14:creationId xmlns:p14="http://schemas.microsoft.com/office/powerpoint/2010/main" val="6590306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F78F4-5F93-5D06-4DA1-5EE9DAFB0E6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2E184F7-0D5E-3467-680B-AEE8EAED79D0}"/>
              </a:ext>
            </a:extLst>
          </p:cNvPr>
          <p:cNvSpPr>
            <a:spLocks noGrp="1"/>
          </p:cNvSpPr>
          <p:nvPr>
            <p:ph type="body" sz="quarter" idx="18"/>
          </p:nvPr>
        </p:nvSpPr>
        <p:spPr>
          <a:xfrm>
            <a:off x="843755" y="720044"/>
            <a:ext cx="7860459" cy="804151"/>
          </a:xfrm>
        </p:spPr>
        <p:txBody>
          <a:bodyPr/>
          <a:lstStyle/>
          <a:p>
            <a:r>
              <a:rPr lang="en-US" sz="4000" err="1"/>
              <a:t>Endomycorrhizae</a:t>
            </a:r>
            <a:r>
              <a:rPr lang="en-US" sz="4000"/>
              <a:t> Colonization</a:t>
            </a:r>
          </a:p>
        </p:txBody>
      </p:sp>
      <p:pic>
        <p:nvPicPr>
          <p:cNvPr id="9" name="Picture 6">
            <a:extLst>
              <a:ext uri="{FF2B5EF4-FFF2-40B4-BE49-F238E27FC236}">
                <a16:creationId xmlns:a16="http://schemas.microsoft.com/office/drawing/2014/main" id="{5E4A9883-54B3-F880-4617-B597E3D484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8198" y="1553240"/>
            <a:ext cx="3686175" cy="4810125"/>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7">
            <a:extLst>
              <a:ext uri="{FF2B5EF4-FFF2-40B4-BE49-F238E27FC236}">
                <a16:creationId xmlns:a16="http://schemas.microsoft.com/office/drawing/2014/main" id="{BD57AC5B-81A8-F970-8BB2-BDAF8C110C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04214" y="2542711"/>
            <a:ext cx="1657350" cy="1285875"/>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37">
            <a:extLst>
              <a:ext uri="{FF2B5EF4-FFF2-40B4-BE49-F238E27FC236}">
                <a16:creationId xmlns:a16="http://schemas.microsoft.com/office/drawing/2014/main" id="{27508A53-507E-ACAB-BF36-5958AA677221}"/>
              </a:ext>
            </a:extLst>
          </p:cNvPr>
          <p:cNvSpPr txBox="1"/>
          <p:nvPr/>
        </p:nvSpPr>
        <p:spPr>
          <a:xfrm>
            <a:off x="8711464" y="4225713"/>
            <a:ext cx="2378828" cy="646331"/>
          </a:xfrm>
          <a:prstGeom prst="rect">
            <a:avLst/>
          </a:prstGeom>
          <a:noFill/>
        </p:spPr>
        <p:txBody>
          <a:bodyPr wrap="square">
            <a:spAutoFit/>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r>
              <a:rPr lang="en-US" sz="1200">
                <a:solidFill>
                  <a:srgbClr val="625353"/>
                </a:solidFill>
                <a:latin typeface="+mj-lt"/>
                <a:ea typeface="Lato" panose="020F0502020204030203" pitchFamily="34" charset="0"/>
                <a:cs typeface="Lato" panose="020F0502020204030203" pitchFamily="34" charset="0"/>
              </a:rPr>
              <a:t>Intercellular structures which contain lipids and water to support plant growth.</a:t>
            </a:r>
          </a:p>
        </p:txBody>
      </p:sp>
      <p:grpSp>
        <p:nvGrpSpPr>
          <p:cNvPr id="12" name="Group 11">
            <a:extLst>
              <a:ext uri="{FF2B5EF4-FFF2-40B4-BE49-F238E27FC236}">
                <a16:creationId xmlns:a16="http://schemas.microsoft.com/office/drawing/2014/main" id="{B859FB2C-1230-C7A7-AE61-CF78674051F4}"/>
              </a:ext>
            </a:extLst>
          </p:cNvPr>
          <p:cNvGrpSpPr/>
          <p:nvPr/>
        </p:nvGrpSpPr>
        <p:grpSpPr>
          <a:xfrm>
            <a:off x="1452113" y="3375967"/>
            <a:ext cx="1670051" cy="1252538"/>
            <a:chOff x="4495800" y="1066800"/>
            <a:chExt cx="3429000" cy="2571750"/>
          </a:xfrm>
        </p:grpSpPr>
        <p:pic>
          <p:nvPicPr>
            <p:cNvPr id="13" name="Picture 12">
              <a:extLst>
                <a:ext uri="{FF2B5EF4-FFF2-40B4-BE49-F238E27FC236}">
                  <a16:creationId xmlns:a16="http://schemas.microsoft.com/office/drawing/2014/main" id="{7E8EA1D5-FE97-031D-BABB-F5CF4045FF98}"/>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495800" y="1066800"/>
              <a:ext cx="3429000" cy="25717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623D485C-6DB4-E855-ADCC-FA293D3712E8}"/>
                </a:ext>
              </a:extLst>
            </p:cNvPr>
            <p:cNvSpPr/>
            <p:nvPr/>
          </p:nvSpPr>
          <p:spPr>
            <a:xfrm>
              <a:off x="4507993" y="1123950"/>
              <a:ext cx="384048" cy="457200"/>
            </a:xfrm>
            <a:prstGeom prst="rect">
              <a:avLst/>
            </a:prstGeom>
            <a:solidFill>
              <a:srgbClr val="BBE0E3"/>
            </a:solidFill>
            <a:ln w="25400" cap="flat" cmpd="sng" algn="ctr">
              <a:noFill/>
              <a:prstDash val="solid"/>
            </a:ln>
            <a:effectLst/>
          </p:spPr>
          <p:txBody>
            <a:bodyPr anchor="ct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a:cs typeface="Arial"/>
              </a:endParaRPr>
            </a:p>
          </p:txBody>
        </p:sp>
      </p:grpSp>
      <p:sp>
        <p:nvSpPr>
          <p:cNvPr id="15" name="Text Box 7">
            <a:extLst>
              <a:ext uri="{FF2B5EF4-FFF2-40B4-BE49-F238E27FC236}">
                <a16:creationId xmlns:a16="http://schemas.microsoft.com/office/drawing/2014/main" id="{DCCAB692-5698-D8AB-3908-A3E2DD04F4A4}"/>
              </a:ext>
            </a:extLst>
          </p:cNvPr>
          <p:cNvSpPr txBox="1">
            <a:spLocks noChangeArrowheads="1"/>
          </p:cNvSpPr>
          <p:nvPr/>
        </p:nvSpPr>
        <p:spPr bwMode="auto">
          <a:xfrm>
            <a:off x="868853" y="4628505"/>
            <a:ext cx="225331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marL="0" algn="l" defTabSz="1828434" rtl="0" eaLnBrk="0" latinLnBrk="0" hangingPunct="0">
              <a:spcBef>
                <a:spcPct val="20000"/>
              </a:spcBef>
              <a:buChar char="•"/>
              <a:defRPr sz="3200" kern="1200">
                <a:solidFill>
                  <a:schemeClr val="tx1"/>
                </a:solidFill>
                <a:latin typeface="Arial" pitchFamily="34" charset="0"/>
                <a:ea typeface="+mn-ea"/>
                <a:cs typeface="Arial" pitchFamily="34" charset="0"/>
              </a:defRPr>
            </a:lvl1pPr>
            <a:lvl2pPr marL="742950" indent="-285750" algn="l" defTabSz="1828434" rtl="0" eaLnBrk="0" latinLnBrk="0" hangingPunct="0">
              <a:spcBef>
                <a:spcPct val="20000"/>
              </a:spcBef>
              <a:buChar char="–"/>
              <a:defRPr sz="2800" kern="1200">
                <a:solidFill>
                  <a:schemeClr val="tx1"/>
                </a:solidFill>
                <a:latin typeface="Arial" pitchFamily="34" charset="0"/>
                <a:ea typeface="+mn-ea"/>
                <a:cs typeface="Arial" pitchFamily="34" charset="0"/>
              </a:defRPr>
            </a:lvl2pPr>
            <a:lvl3pPr marL="1143000" indent="-228600" algn="l" defTabSz="1828434" rtl="0" eaLnBrk="0" latinLnBrk="0" hangingPunct="0">
              <a:spcBef>
                <a:spcPct val="20000"/>
              </a:spcBef>
              <a:buChar char="•"/>
              <a:defRPr sz="2400" kern="1200">
                <a:solidFill>
                  <a:schemeClr val="tx1"/>
                </a:solidFill>
                <a:latin typeface="Arial" pitchFamily="34" charset="0"/>
                <a:ea typeface="+mn-ea"/>
                <a:cs typeface="Arial" pitchFamily="34" charset="0"/>
              </a:defRPr>
            </a:lvl3pPr>
            <a:lvl4pPr marL="1600200" indent="-228600" algn="l" defTabSz="1828434" rtl="0" eaLnBrk="0" latinLnBrk="0" hangingPunct="0">
              <a:spcBef>
                <a:spcPct val="20000"/>
              </a:spcBef>
              <a:buChar char="–"/>
              <a:defRPr sz="2000" kern="1200">
                <a:solidFill>
                  <a:schemeClr val="tx1"/>
                </a:solidFill>
                <a:latin typeface="Arial" pitchFamily="34" charset="0"/>
                <a:ea typeface="+mn-ea"/>
                <a:cs typeface="Arial" pitchFamily="34" charset="0"/>
              </a:defRPr>
            </a:lvl4pPr>
            <a:lvl5pPr marL="2057400" indent="-228600" algn="l" defTabSz="1828434" rtl="0" eaLnBrk="0" latinLnBrk="0" hangingPunct="0">
              <a:spcBef>
                <a:spcPct val="20000"/>
              </a:spcBef>
              <a:buChar char="»"/>
              <a:defRPr sz="2000" kern="1200">
                <a:solidFill>
                  <a:schemeClr val="tx1"/>
                </a:solidFill>
                <a:latin typeface="Arial" pitchFamily="34" charset="0"/>
                <a:ea typeface="+mn-ea"/>
                <a:cs typeface="Arial" pitchFamily="34" charset="0"/>
              </a:defRPr>
            </a:lvl5pPr>
            <a:lvl6pPr marL="2514600" indent="-228600" algn="l" defTabSz="1828434" rtl="0"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6pPr>
            <a:lvl7pPr marL="2971800" indent="-228600" algn="l" defTabSz="1828434" rtl="0"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7pPr>
            <a:lvl8pPr marL="3429000" indent="-228600" algn="l" defTabSz="1828434" rtl="0"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8pPr>
            <a:lvl9pPr marL="3886200" indent="-228600" algn="l" defTabSz="1828434" rtl="0" eaLnBrk="0" fontAlgn="base" latinLnBrk="0" hangingPunct="0">
              <a:spcBef>
                <a:spcPct val="20000"/>
              </a:spcBef>
              <a:spcAft>
                <a:spcPct val="0"/>
              </a:spcAft>
              <a:buChar char="»"/>
              <a:defRPr sz="2000" kern="1200">
                <a:solidFill>
                  <a:schemeClr val="tx1"/>
                </a:solidFill>
                <a:latin typeface="Arial" pitchFamily="34" charset="0"/>
                <a:ea typeface="+mn-ea"/>
                <a:cs typeface="Arial" pitchFamily="34" charset="0"/>
              </a:defRPr>
            </a:lvl9pPr>
          </a:lstStyle>
          <a:p>
            <a:pPr algn="r" eaLnBrk="1" hangingPunct="1">
              <a:spcBef>
                <a:spcPct val="50000"/>
              </a:spcBef>
              <a:buFontTx/>
              <a:buNone/>
            </a:pPr>
            <a:r>
              <a:rPr lang="en-US" altLang="en-US" sz="2000" b="1"/>
              <a:t>Arbuscules</a:t>
            </a:r>
            <a:endParaRPr lang="en-US" altLang="en-US" sz="2800" b="1"/>
          </a:p>
        </p:txBody>
      </p:sp>
      <p:sp>
        <p:nvSpPr>
          <p:cNvPr id="16" name="TextBox 35">
            <a:extLst>
              <a:ext uri="{FF2B5EF4-FFF2-40B4-BE49-F238E27FC236}">
                <a16:creationId xmlns:a16="http://schemas.microsoft.com/office/drawing/2014/main" id="{9F6445E9-0A90-EA96-7E61-675EA405A297}"/>
              </a:ext>
            </a:extLst>
          </p:cNvPr>
          <p:cNvSpPr txBox="1"/>
          <p:nvPr/>
        </p:nvSpPr>
        <p:spPr>
          <a:xfrm>
            <a:off x="478183" y="5028615"/>
            <a:ext cx="2643981" cy="830997"/>
          </a:xfrm>
          <a:prstGeom prst="rect">
            <a:avLst/>
          </a:prstGeom>
          <a:noFill/>
        </p:spPr>
        <p:txBody>
          <a:bodyPr wrap="square">
            <a:spAutoFit/>
          </a:bodyPr>
          <a:lstStyle>
            <a:defPPr>
              <a:defRPr lang="en-US"/>
            </a:defPPr>
            <a:lvl1pPr marL="0" algn="l" defTabSz="1828434" rtl="0" eaLnBrk="1" latinLnBrk="0" hangingPunct="1">
              <a:defRPr sz="3600" kern="1200">
                <a:solidFill>
                  <a:schemeClr val="tx1"/>
                </a:solidFill>
                <a:latin typeface="+mn-lt"/>
                <a:ea typeface="+mn-ea"/>
                <a:cs typeface="+mn-cs"/>
              </a:defRPr>
            </a:lvl1pPr>
            <a:lvl2pPr marL="914217" algn="l" defTabSz="1828434" rtl="0" eaLnBrk="1" latinLnBrk="0" hangingPunct="1">
              <a:defRPr sz="3600" kern="1200">
                <a:solidFill>
                  <a:schemeClr val="tx1"/>
                </a:solidFill>
                <a:latin typeface="+mn-lt"/>
                <a:ea typeface="+mn-ea"/>
                <a:cs typeface="+mn-cs"/>
              </a:defRPr>
            </a:lvl2pPr>
            <a:lvl3pPr marL="1828434" algn="l" defTabSz="1828434" rtl="0" eaLnBrk="1" latinLnBrk="0" hangingPunct="1">
              <a:defRPr sz="3600" kern="1200">
                <a:solidFill>
                  <a:schemeClr val="tx1"/>
                </a:solidFill>
                <a:latin typeface="+mn-lt"/>
                <a:ea typeface="+mn-ea"/>
                <a:cs typeface="+mn-cs"/>
              </a:defRPr>
            </a:lvl3pPr>
            <a:lvl4pPr marL="2742651" algn="l" defTabSz="1828434" rtl="0" eaLnBrk="1" latinLnBrk="0" hangingPunct="1">
              <a:defRPr sz="3600" kern="1200">
                <a:solidFill>
                  <a:schemeClr val="tx1"/>
                </a:solidFill>
                <a:latin typeface="+mn-lt"/>
                <a:ea typeface="+mn-ea"/>
                <a:cs typeface="+mn-cs"/>
              </a:defRPr>
            </a:lvl4pPr>
            <a:lvl5pPr marL="3656868" algn="l" defTabSz="1828434" rtl="0" eaLnBrk="1" latinLnBrk="0" hangingPunct="1">
              <a:defRPr sz="3600" kern="1200">
                <a:solidFill>
                  <a:schemeClr val="tx1"/>
                </a:solidFill>
                <a:latin typeface="+mn-lt"/>
                <a:ea typeface="+mn-ea"/>
                <a:cs typeface="+mn-cs"/>
              </a:defRPr>
            </a:lvl5pPr>
            <a:lvl6pPr marL="4571086" algn="l" defTabSz="1828434" rtl="0" eaLnBrk="1" latinLnBrk="0" hangingPunct="1">
              <a:defRPr sz="3600" kern="1200">
                <a:solidFill>
                  <a:schemeClr val="tx1"/>
                </a:solidFill>
                <a:latin typeface="+mn-lt"/>
                <a:ea typeface="+mn-ea"/>
                <a:cs typeface="+mn-cs"/>
              </a:defRPr>
            </a:lvl6pPr>
            <a:lvl7pPr marL="5485303" algn="l" defTabSz="1828434" rtl="0" eaLnBrk="1" latinLnBrk="0" hangingPunct="1">
              <a:defRPr sz="3600" kern="1200">
                <a:solidFill>
                  <a:schemeClr val="tx1"/>
                </a:solidFill>
                <a:latin typeface="+mn-lt"/>
                <a:ea typeface="+mn-ea"/>
                <a:cs typeface="+mn-cs"/>
              </a:defRPr>
            </a:lvl7pPr>
            <a:lvl8pPr marL="6399520" algn="l" defTabSz="1828434" rtl="0" eaLnBrk="1" latinLnBrk="0" hangingPunct="1">
              <a:defRPr sz="3600" kern="1200">
                <a:solidFill>
                  <a:schemeClr val="tx1"/>
                </a:solidFill>
                <a:latin typeface="+mn-lt"/>
                <a:ea typeface="+mn-ea"/>
                <a:cs typeface="+mn-cs"/>
              </a:defRPr>
            </a:lvl8pPr>
            <a:lvl9pPr marL="7313737" algn="l" defTabSz="1828434" rtl="0" eaLnBrk="1" latinLnBrk="0" hangingPunct="1">
              <a:defRPr sz="3600" kern="1200">
                <a:solidFill>
                  <a:schemeClr val="tx1"/>
                </a:solidFill>
                <a:latin typeface="+mn-lt"/>
                <a:ea typeface="+mn-ea"/>
                <a:cs typeface="+mn-cs"/>
              </a:defRPr>
            </a:lvl9pPr>
          </a:lstStyle>
          <a:p>
            <a:pPr algn="r"/>
            <a:r>
              <a:rPr lang="en-US" sz="1200">
                <a:solidFill>
                  <a:srgbClr val="625353"/>
                </a:solidFill>
                <a:latin typeface="+mj-lt"/>
                <a:ea typeface="Lato" panose="020F0502020204030203" pitchFamily="34" charset="0"/>
                <a:cs typeface="Lato" panose="020F0502020204030203" pitchFamily="34" charset="0"/>
              </a:rPr>
              <a:t>Intercellular structures which serve </a:t>
            </a:r>
          </a:p>
          <a:p>
            <a:pPr algn="r"/>
            <a:r>
              <a:rPr lang="en-US" sz="1200">
                <a:solidFill>
                  <a:srgbClr val="625353"/>
                </a:solidFill>
                <a:latin typeface="+mj-lt"/>
                <a:ea typeface="Lato" panose="020F0502020204030203" pitchFamily="34" charset="0"/>
                <a:cs typeface="Lato" panose="020F0502020204030203" pitchFamily="34" charset="0"/>
              </a:rPr>
              <a:t>as the site of nutrient and carbon </a:t>
            </a:r>
          </a:p>
          <a:p>
            <a:pPr algn="r"/>
            <a:r>
              <a:rPr lang="en-US" sz="1200">
                <a:solidFill>
                  <a:srgbClr val="625353"/>
                </a:solidFill>
                <a:latin typeface="+mj-lt"/>
                <a:ea typeface="Lato" panose="020F0502020204030203" pitchFamily="34" charset="0"/>
                <a:cs typeface="Lato" panose="020F0502020204030203" pitchFamily="34" charset="0"/>
              </a:rPr>
              <a:t>transfer between the fungus and the </a:t>
            </a:r>
          </a:p>
          <a:p>
            <a:pPr algn="r"/>
            <a:r>
              <a:rPr lang="en-US" sz="1200">
                <a:solidFill>
                  <a:srgbClr val="625353"/>
                </a:solidFill>
                <a:latin typeface="+mj-lt"/>
                <a:ea typeface="Lato" panose="020F0502020204030203" pitchFamily="34" charset="0"/>
                <a:cs typeface="Lato" panose="020F0502020204030203" pitchFamily="34" charset="0"/>
              </a:rPr>
              <a:t>host plants.</a:t>
            </a:r>
          </a:p>
        </p:txBody>
      </p:sp>
      <p:cxnSp>
        <p:nvCxnSpPr>
          <p:cNvPr id="17" name="Straight Arrow Connector 16">
            <a:extLst>
              <a:ext uri="{FF2B5EF4-FFF2-40B4-BE49-F238E27FC236}">
                <a16:creationId xmlns:a16="http://schemas.microsoft.com/office/drawing/2014/main" id="{6C8B438E-9E95-55C0-84C2-9B9CEDD74405}"/>
              </a:ext>
            </a:extLst>
          </p:cNvPr>
          <p:cNvCxnSpPr>
            <a:cxnSpLocks/>
            <a:stCxn id="15" idx="3"/>
          </p:cNvCxnSpPr>
          <p:nvPr/>
        </p:nvCxnSpPr>
        <p:spPr>
          <a:xfrm>
            <a:off x="3122165" y="4828560"/>
            <a:ext cx="2024870" cy="20005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8" name="Straight Arrow Connector 17">
            <a:extLst>
              <a:ext uri="{FF2B5EF4-FFF2-40B4-BE49-F238E27FC236}">
                <a16:creationId xmlns:a16="http://schemas.microsoft.com/office/drawing/2014/main" id="{5EF272FE-7995-ACF7-A46A-D853054876E3}"/>
              </a:ext>
            </a:extLst>
          </p:cNvPr>
          <p:cNvCxnSpPr>
            <a:cxnSpLocks/>
            <a:stCxn id="15" idx="3"/>
          </p:cNvCxnSpPr>
          <p:nvPr/>
        </p:nvCxnSpPr>
        <p:spPr>
          <a:xfrm>
            <a:off x="3122165" y="4828560"/>
            <a:ext cx="2618759" cy="554419"/>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9" name="Straight Arrow Connector 18">
            <a:extLst>
              <a:ext uri="{FF2B5EF4-FFF2-40B4-BE49-F238E27FC236}">
                <a16:creationId xmlns:a16="http://schemas.microsoft.com/office/drawing/2014/main" id="{40D12B93-8D90-44F8-7319-B3782A9A9504}"/>
              </a:ext>
            </a:extLst>
          </p:cNvPr>
          <p:cNvCxnSpPr/>
          <p:nvPr/>
        </p:nvCxnSpPr>
        <p:spPr>
          <a:xfrm flipH="1">
            <a:off x="6325386" y="4066963"/>
            <a:ext cx="2378828" cy="103321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 name="TextBox 1">
            <a:extLst>
              <a:ext uri="{FF2B5EF4-FFF2-40B4-BE49-F238E27FC236}">
                <a16:creationId xmlns:a16="http://schemas.microsoft.com/office/drawing/2014/main" id="{8F06DB06-B26B-712B-DAED-9E6F34D0488E}"/>
              </a:ext>
            </a:extLst>
          </p:cNvPr>
          <p:cNvSpPr txBox="1"/>
          <p:nvPr/>
        </p:nvSpPr>
        <p:spPr>
          <a:xfrm>
            <a:off x="5201436" y="5859612"/>
            <a:ext cx="2247900" cy="307777"/>
          </a:xfrm>
          <a:prstGeom prst="rect">
            <a:avLst/>
          </a:prstGeom>
          <a:noFill/>
        </p:spPr>
        <p:txBody>
          <a:bodyPr wrap="square" rtlCol="0">
            <a:spAutoFit/>
          </a:bodyPr>
          <a:lstStyle/>
          <a:p>
            <a:r>
              <a:rPr lang="en-US" sz="1400" b="1"/>
              <a:t>host plant root</a:t>
            </a:r>
          </a:p>
        </p:txBody>
      </p:sp>
    </p:spTree>
    <p:extLst>
      <p:ext uri="{BB962C8B-B14F-4D97-AF65-F5344CB8AC3E}">
        <p14:creationId xmlns:p14="http://schemas.microsoft.com/office/powerpoint/2010/main" val="684368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FB8A3-2353-A6B1-3BC3-4E49C5EC1EE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19FBC7C-4770-DF34-649D-15A049DDF8C0}"/>
              </a:ext>
            </a:extLst>
          </p:cNvPr>
          <p:cNvSpPr>
            <a:spLocks noGrp="1"/>
          </p:cNvSpPr>
          <p:nvPr>
            <p:ph type="body" sz="quarter" idx="21"/>
          </p:nvPr>
        </p:nvSpPr>
        <p:spPr>
          <a:xfrm>
            <a:off x="829166" y="1715910"/>
            <a:ext cx="5391342" cy="4156989"/>
          </a:xfrm>
        </p:spPr>
        <p:txBody>
          <a:bodyPr>
            <a:noAutofit/>
          </a:bodyPr>
          <a:lstStyle/>
          <a:p>
            <a:r>
              <a:rPr lang="en-US" sz="1800"/>
              <a:t>The establishment of the </a:t>
            </a:r>
            <a:r>
              <a:rPr lang="en-US" sz="1800" b="1"/>
              <a:t>symbiotic interaction</a:t>
            </a:r>
            <a:r>
              <a:rPr lang="en-US" sz="1800"/>
              <a:t> starts with the germination of the propagules (spores &amp; root fragments).​</a:t>
            </a:r>
          </a:p>
          <a:p>
            <a:r>
              <a:rPr lang="en-US" sz="1800"/>
              <a:t>Root exudates trigger propagule germination.​</a:t>
            </a:r>
          </a:p>
          <a:p>
            <a:r>
              <a:rPr lang="en-US" sz="1800"/>
              <a:t>Mycorrhizal fungal hyphae penetrates into plant root tissues, transferring soil moisture and nutrients to the plant.​</a:t>
            </a:r>
          </a:p>
          <a:p>
            <a:r>
              <a:rPr lang="en-US" sz="1800"/>
              <a:t>Fungal organs i.e., hyphae, arbuscules, vesicles are formed inside and outside the root.​</a:t>
            </a:r>
          </a:p>
          <a:p>
            <a:r>
              <a:rPr lang="en-US" sz="1800"/>
              <a:t>Hyphae proliferate into the surrounding substrate increasing the plants effective rooting area.​</a:t>
            </a:r>
          </a:p>
          <a:p>
            <a:r>
              <a:rPr lang="en-US" sz="1800"/>
              <a:t>It can take </a:t>
            </a:r>
            <a:r>
              <a:rPr lang="en-US" sz="1800" b="1"/>
              <a:t>up to 3-weeks </a:t>
            </a:r>
            <a:r>
              <a:rPr lang="en-US" sz="1800"/>
              <a:t>for the plant to fully establish a symbiotic relationship with the fungus.​</a:t>
            </a:r>
          </a:p>
          <a:p>
            <a:endParaRPr lang="en-US" sz="1800"/>
          </a:p>
        </p:txBody>
      </p:sp>
      <p:sp>
        <p:nvSpPr>
          <p:cNvPr id="4" name="Text Placeholder 3">
            <a:extLst>
              <a:ext uri="{FF2B5EF4-FFF2-40B4-BE49-F238E27FC236}">
                <a16:creationId xmlns:a16="http://schemas.microsoft.com/office/drawing/2014/main" id="{8E7CC574-BA15-B7BF-B4E9-DCD784FAA6ED}"/>
              </a:ext>
            </a:extLst>
          </p:cNvPr>
          <p:cNvSpPr>
            <a:spLocks noGrp="1"/>
          </p:cNvSpPr>
          <p:nvPr>
            <p:ph type="body" sz="quarter" idx="18"/>
          </p:nvPr>
        </p:nvSpPr>
        <p:spPr>
          <a:xfrm>
            <a:off x="843755" y="720044"/>
            <a:ext cx="8400729" cy="1252538"/>
          </a:xfrm>
        </p:spPr>
        <p:txBody>
          <a:bodyPr/>
          <a:lstStyle/>
          <a:p>
            <a:r>
              <a:rPr lang="en-US" sz="4000" err="1"/>
              <a:t>Endomycorrhizae</a:t>
            </a:r>
            <a:r>
              <a:rPr lang="en-US" sz="4000"/>
              <a:t> Colonization</a:t>
            </a:r>
          </a:p>
        </p:txBody>
      </p:sp>
      <p:sp>
        <p:nvSpPr>
          <p:cNvPr id="7" name="TextBox 6">
            <a:extLst>
              <a:ext uri="{FF2B5EF4-FFF2-40B4-BE49-F238E27FC236}">
                <a16:creationId xmlns:a16="http://schemas.microsoft.com/office/drawing/2014/main" id="{8FB2A6EE-002D-FB2A-4DA1-0E1C3C87AF84}"/>
              </a:ext>
            </a:extLst>
          </p:cNvPr>
          <p:cNvSpPr txBox="1"/>
          <p:nvPr/>
        </p:nvSpPr>
        <p:spPr>
          <a:xfrm>
            <a:off x="9125689" y="1259772"/>
            <a:ext cx="2630634" cy="1015663"/>
          </a:xfrm>
          <a:prstGeom prst="rect">
            <a:avLst/>
          </a:prstGeom>
          <a:noFill/>
        </p:spPr>
        <p:txBody>
          <a:bodyPr wrap="square" rtlCol="0">
            <a:spAutoFit/>
          </a:bodyPr>
          <a:lstStyle/>
          <a:p>
            <a:pPr algn="r"/>
            <a:r>
              <a:rPr lang="en-US" sz="1200" b="1">
                <a:solidFill>
                  <a:sysClr val="windowText" lastClr="000000"/>
                </a:solidFill>
                <a:latin typeface="Arial" panose="020B0604020202020204" pitchFamily="34" charset="0"/>
                <a:cs typeface="Arial" panose="020B0604020202020204" pitchFamily="34" charset="0"/>
              </a:rPr>
              <a:t>Colonized root fragments</a:t>
            </a:r>
            <a:r>
              <a:rPr lang="en-US" sz="1200">
                <a:solidFill>
                  <a:sysClr val="windowText" lastClr="000000"/>
                </a:solidFill>
                <a:latin typeface="Arial" panose="020B0604020202020204" pitchFamily="34" charset="0"/>
                <a:cs typeface="Arial" panose="020B0604020202020204" pitchFamily="34" charset="0"/>
              </a:rPr>
              <a:t>: Fungal structures within root tissues. Provide a fast hyphal re-growth and quick colonization of plants. Size range: 50-250 micron.</a:t>
            </a:r>
          </a:p>
        </p:txBody>
      </p:sp>
      <p:sp>
        <p:nvSpPr>
          <p:cNvPr id="8" name="TextBox 7">
            <a:extLst>
              <a:ext uri="{FF2B5EF4-FFF2-40B4-BE49-F238E27FC236}">
                <a16:creationId xmlns:a16="http://schemas.microsoft.com/office/drawing/2014/main" id="{EB06F2C0-5E45-2CCD-97F7-3C6F0CBCA706}"/>
              </a:ext>
            </a:extLst>
          </p:cNvPr>
          <p:cNvSpPr txBox="1"/>
          <p:nvPr/>
        </p:nvSpPr>
        <p:spPr>
          <a:xfrm>
            <a:off x="7253247" y="5437172"/>
            <a:ext cx="2062704" cy="1015663"/>
          </a:xfrm>
          <a:prstGeom prst="rect">
            <a:avLst/>
          </a:prstGeom>
          <a:noFill/>
        </p:spPr>
        <p:txBody>
          <a:bodyPr wrap="square" rtlCol="0">
            <a:spAutoFit/>
          </a:bodyPr>
          <a:lstStyle/>
          <a:p>
            <a:pPr algn="r"/>
            <a:r>
              <a:rPr lang="en-US" sz="1200" b="1">
                <a:solidFill>
                  <a:sysClr val="windowText" lastClr="000000"/>
                </a:solidFill>
                <a:latin typeface="Arial" panose="020B0604020202020204" pitchFamily="34" charset="0"/>
                <a:cs typeface="Arial" panose="020B0604020202020204" pitchFamily="34" charset="0"/>
              </a:rPr>
              <a:t>Spores</a:t>
            </a:r>
            <a:r>
              <a:rPr lang="en-US" sz="1200">
                <a:solidFill>
                  <a:sysClr val="windowText" lastClr="000000"/>
                </a:solidFill>
                <a:latin typeface="Arial" panose="020B0604020202020204" pitchFamily="34" charset="0"/>
                <a:cs typeface="Arial" panose="020B0604020202020204" pitchFamily="34" charset="0"/>
              </a:rPr>
              <a:t> are normally dormant and germinate slower than root fragments. Very resilient structures.​ Size range: 35-120 micron.​</a:t>
            </a:r>
          </a:p>
        </p:txBody>
      </p:sp>
      <p:pic>
        <p:nvPicPr>
          <p:cNvPr id="9" name="Picture 2">
            <a:extLst>
              <a:ext uri="{FF2B5EF4-FFF2-40B4-BE49-F238E27FC236}">
                <a16:creationId xmlns:a16="http://schemas.microsoft.com/office/drawing/2014/main" id="{E325C874-36AD-8D92-F53C-294CCCAF471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53247" y="2275435"/>
            <a:ext cx="4546337" cy="3103873"/>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Arrow Connector 9">
            <a:extLst>
              <a:ext uri="{FF2B5EF4-FFF2-40B4-BE49-F238E27FC236}">
                <a16:creationId xmlns:a16="http://schemas.microsoft.com/office/drawing/2014/main" id="{35B02FA7-CCFD-F274-4CA9-AD3228765ABC}"/>
              </a:ext>
            </a:extLst>
          </p:cNvPr>
          <p:cNvCxnSpPr>
            <a:cxnSpLocks/>
          </p:cNvCxnSpPr>
          <p:nvPr/>
        </p:nvCxnSpPr>
        <p:spPr>
          <a:xfrm>
            <a:off x="10143241" y="2217571"/>
            <a:ext cx="461914" cy="714165"/>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11" name="Straight Arrow Connector 10">
            <a:extLst>
              <a:ext uri="{FF2B5EF4-FFF2-40B4-BE49-F238E27FC236}">
                <a16:creationId xmlns:a16="http://schemas.microsoft.com/office/drawing/2014/main" id="{C84B09C3-96CC-5367-03CF-D2C8642DE0C9}"/>
              </a:ext>
            </a:extLst>
          </p:cNvPr>
          <p:cNvCxnSpPr>
            <a:cxnSpLocks/>
          </p:cNvCxnSpPr>
          <p:nvPr/>
        </p:nvCxnSpPr>
        <p:spPr>
          <a:xfrm flipV="1">
            <a:off x="7880808" y="4798243"/>
            <a:ext cx="480767" cy="638929"/>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6697759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2020.0305.Carrot.Ri.ROC.PTA.AnimationTextFixed">
            <a:hlinkClick r:id="" action="ppaction://media"/>
            <a:extLst>
              <a:ext uri="{FF2B5EF4-FFF2-40B4-BE49-F238E27FC236}">
                <a16:creationId xmlns:a16="http://schemas.microsoft.com/office/drawing/2014/main" id="{BCD70AA6-F9F9-1D8C-02D1-5DE965677F28}"/>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688717" y="211901"/>
            <a:ext cx="10294715" cy="6434197"/>
          </a:xfrm>
          <a:prstGeom prst="rect">
            <a:avLst/>
          </a:prstGeom>
        </p:spPr>
      </p:pic>
    </p:spTree>
    <p:extLst>
      <p:ext uri="{BB962C8B-B14F-4D97-AF65-F5344CB8AC3E}">
        <p14:creationId xmlns:p14="http://schemas.microsoft.com/office/powerpoint/2010/main" val="3594243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9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327ED-3D87-C804-0E5C-D08572FDB92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F13AB3B-AA5F-3098-7453-935CC3AA9DAC}"/>
              </a:ext>
            </a:extLst>
          </p:cNvPr>
          <p:cNvSpPr>
            <a:spLocks noGrp="1"/>
          </p:cNvSpPr>
          <p:nvPr>
            <p:ph type="body" sz="quarter" idx="19"/>
          </p:nvPr>
        </p:nvSpPr>
        <p:spPr>
          <a:xfrm>
            <a:off x="838199" y="1331490"/>
            <a:ext cx="10342831" cy="718396"/>
          </a:xfrm>
        </p:spPr>
        <p:txBody>
          <a:bodyPr/>
          <a:lstStyle/>
          <a:p>
            <a:pPr fontAlgn="base">
              <a:lnSpc>
                <a:spcPct val="120000"/>
              </a:lnSpc>
            </a:pPr>
            <a:r>
              <a:rPr lang="en-US"/>
              <a:t>Plant Response &amp; Soil Response to AMF</a:t>
            </a:r>
          </a:p>
        </p:txBody>
      </p:sp>
      <p:sp>
        <p:nvSpPr>
          <p:cNvPr id="2" name="Title 1">
            <a:extLst>
              <a:ext uri="{FF2B5EF4-FFF2-40B4-BE49-F238E27FC236}">
                <a16:creationId xmlns:a16="http://schemas.microsoft.com/office/drawing/2014/main" id="{2823B232-58FA-414E-2F1C-A9E5E909E1AE}"/>
              </a:ext>
            </a:extLst>
          </p:cNvPr>
          <p:cNvSpPr>
            <a:spLocks noGrp="1"/>
          </p:cNvSpPr>
          <p:nvPr>
            <p:ph type="title"/>
          </p:nvPr>
        </p:nvSpPr>
        <p:spPr/>
        <p:txBody>
          <a:bodyPr/>
          <a:lstStyle/>
          <a:p>
            <a:r>
              <a:rPr lang="en-US"/>
              <a:t>AMF</a:t>
            </a:r>
            <a:r>
              <a:rPr lang="en-US" baseline="30000"/>
              <a:t> </a:t>
            </a:r>
            <a:r>
              <a:rPr lang="en-US"/>
              <a:t>Mode of Action</a:t>
            </a:r>
          </a:p>
        </p:txBody>
      </p:sp>
      <p:graphicFrame>
        <p:nvGraphicFramePr>
          <p:cNvPr id="14" name="Table 13">
            <a:extLst>
              <a:ext uri="{FF2B5EF4-FFF2-40B4-BE49-F238E27FC236}">
                <a16:creationId xmlns:a16="http://schemas.microsoft.com/office/drawing/2014/main" id="{3E49F312-DF5A-1B37-A5D0-529C7DC6C33F}"/>
              </a:ext>
            </a:extLst>
          </p:cNvPr>
          <p:cNvGraphicFramePr>
            <a:graphicFrameLocks noGrp="1"/>
          </p:cNvGraphicFramePr>
          <p:nvPr>
            <p:extLst>
              <p:ext uri="{D42A27DB-BD31-4B8C-83A1-F6EECF244321}">
                <p14:modId xmlns:p14="http://schemas.microsoft.com/office/powerpoint/2010/main" val="1525837977"/>
              </p:ext>
            </p:extLst>
          </p:nvPr>
        </p:nvGraphicFramePr>
        <p:xfrm>
          <a:off x="838200" y="2051630"/>
          <a:ext cx="10923997" cy="3146011"/>
        </p:xfrm>
        <a:graphic>
          <a:graphicData uri="http://schemas.openxmlformats.org/drawingml/2006/table">
            <a:tbl>
              <a:tblPr firstRow="1" bandRow="1">
                <a:tableStyleId>{073A0DAA-6AF3-43AB-8588-CEC1D06C72B9}</a:tableStyleId>
              </a:tblPr>
              <a:tblGrid>
                <a:gridCol w="2223469">
                  <a:extLst>
                    <a:ext uri="{9D8B030D-6E8A-4147-A177-3AD203B41FA5}">
                      <a16:colId xmlns:a16="http://schemas.microsoft.com/office/drawing/2014/main" val="885961364"/>
                    </a:ext>
                  </a:extLst>
                </a:gridCol>
                <a:gridCol w="8700528">
                  <a:extLst>
                    <a:ext uri="{9D8B030D-6E8A-4147-A177-3AD203B41FA5}">
                      <a16:colId xmlns:a16="http://schemas.microsoft.com/office/drawing/2014/main" val="154390396"/>
                    </a:ext>
                  </a:extLst>
                </a:gridCol>
              </a:tblGrid>
              <a:tr h="44376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600"/>
                        <a:t>Benefit</a:t>
                      </a:r>
                    </a:p>
                  </a:txBody>
                  <a:tcPr/>
                </a:tc>
                <a:tc>
                  <a:txBody>
                    <a:bodyPr/>
                    <a:lstStyle/>
                    <a:p>
                      <a:r>
                        <a:rPr lang="en-US" sz="1600"/>
                        <a:t>How</a:t>
                      </a:r>
                    </a:p>
                  </a:txBody>
                  <a:tcPr/>
                </a:tc>
                <a:extLst>
                  <a:ext uri="{0D108BD9-81ED-4DB2-BD59-A6C34878D82A}">
                    <a16:rowId xmlns:a16="http://schemas.microsoft.com/office/drawing/2014/main" val="586449584"/>
                  </a:ext>
                </a:extLst>
              </a:tr>
              <a:tr h="82254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231F20"/>
                          </a:solidFill>
                        </a:rPr>
                        <a:t>Increased Root Area</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t>Hyphae create a fungal network that extends root absorption area up to 50x.</a:t>
                      </a:r>
                    </a:p>
                  </a:txBody>
                  <a:tcPr anchor="ctr"/>
                </a:tc>
                <a:extLst>
                  <a:ext uri="{0D108BD9-81ED-4DB2-BD59-A6C34878D82A}">
                    <a16:rowId xmlns:a16="http://schemas.microsoft.com/office/drawing/2014/main" val="3389033535"/>
                  </a:ext>
                </a:extLst>
              </a:tr>
              <a:tr h="9398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rgbClr val="231F20"/>
                          </a:solidFill>
                        </a:rPr>
                        <a:t>Nutrient &amp; Water Absorption</a:t>
                      </a:r>
                    </a:p>
                  </a:txBody>
                  <a:tcPr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t>Hyphae increase access to water and nutrients, reaching micropores inaccessible by root hairs.</a:t>
                      </a:r>
                      <a:endParaRPr lang="en-US" sz="1800">
                        <a:solidFill>
                          <a:srgbClr val="B9B1B3"/>
                        </a:solidFill>
                      </a:endParaRPr>
                    </a:p>
                  </a:txBody>
                  <a:tcPr anchor="ctr"/>
                </a:tc>
                <a:extLst>
                  <a:ext uri="{0D108BD9-81ED-4DB2-BD59-A6C34878D82A}">
                    <a16:rowId xmlns:a16="http://schemas.microsoft.com/office/drawing/2014/main" val="3458473785"/>
                  </a:ext>
                </a:extLst>
              </a:tr>
              <a:tr h="93985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800"/>
                        <a:t>Water Holding Capacity</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Glomalin produced by fungal network contribute to increased soil aggregation for better water holding capacity.</a:t>
                      </a:r>
                    </a:p>
                  </a:txBody>
                  <a:tcPr anchor="ctr"/>
                </a:tc>
                <a:extLst>
                  <a:ext uri="{0D108BD9-81ED-4DB2-BD59-A6C34878D82A}">
                    <a16:rowId xmlns:a16="http://schemas.microsoft.com/office/drawing/2014/main" val="2901943077"/>
                  </a:ext>
                </a:extLst>
              </a:tr>
            </a:tbl>
          </a:graphicData>
        </a:graphic>
      </p:graphicFrame>
    </p:spTree>
    <p:extLst>
      <p:ext uri="{BB962C8B-B14F-4D97-AF65-F5344CB8AC3E}">
        <p14:creationId xmlns:p14="http://schemas.microsoft.com/office/powerpoint/2010/main" val="1168364960"/>
      </p:ext>
    </p:extLst>
  </p:cSld>
  <p:clrMapOvr>
    <a:masterClrMapping/>
  </p:clrMapOvr>
  <p:extLst>
    <p:ext uri="{6950BFC3-D8DA-4A85-94F7-54DA5524770B}">
      <p188:commentRel xmlns:p188="http://schemas.microsoft.com/office/powerpoint/2018/8/main" r:id="rId2"/>
    </p:ext>
  </p:extLs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75323-120B-D198-6877-54FB3773F10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2EB89AE-2953-8589-24E2-B1C8478B15A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18852" b="24894"/>
          <a:stretch/>
        </p:blipFill>
        <p:spPr bwMode="auto">
          <a:xfrm>
            <a:off x="1362843" y="2139628"/>
            <a:ext cx="3607171" cy="3183863"/>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C08BDE8-FD9E-DD02-C1DC-08BF258C289B}"/>
              </a:ext>
            </a:extLst>
          </p:cNvPr>
          <p:cNvSpPr>
            <a:spLocks noGrp="1"/>
          </p:cNvSpPr>
          <p:nvPr>
            <p:ph type="title"/>
          </p:nvPr>
        </p:nvSpPr>
        <p:spPr/>
        <p:txBody>
          <a:bodyPr/>
          <a:lstStyle/>
          <a:p>
            <a:r>
              <a:rPr lang="en-US"/>
              <a:t>How it Works</a:t>
            </a:r>
            <a:endParaRPr lang="en-US" baseline="30000"/>
          </a:p>
        </p:txBody>
      </p:sp>
      <p:sp>
        <p:nvSpPr>
          <p:cNvPr id="5" name="Text Placeholder 2">
            <a:extLst>
              <a:ext uri="{FF2B5EF4-FFF2-40B4-BE49-F238E27FC236}">
                <a16:creationId xmlns:a16="http://schemas.microsoft.com/office/drawing/2014/main" id="{7EDB171F-52CB-0D3D-8A9D-160D79B33693}"/>
              </a:ext>
            </a:extLst>
          </p:cNvPr>
          <p:cNvSpPr txBox="1">
            <a:spLocks/>
          </p:cNvSpPr>
          <p:nvPr/>
        </p:nvSpPr>
        <p:spPr>
          <a:xfrm>
            <a:off x="829163" y="1381974"/>
            <a:ext cx="7676135" cy="718396"/>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Clr>
                <a:schemeClr val="accent5">
                  <a:lumMod val="75000"/>
                </a:schemeClr>
              </a:buClr>
              <a:buFontTx/>
              <a:buNone/>
              <a:defRPr sz="2400" b="1" kern="1200" baseline="0">
                <a:solidFill>
                  <a:schemeClr val="accent1"/>
                </a:solidFill>
                <a:latin typeface="Arial" panose="020B0604020202020204" pitchFamily="34" charset="0"/>
                <a:ea typeface="+mn-ea"/>
                <a:cs typeface="Arial" panose="020B0604020202020204" pitchFamily="34" charset="0"/>
              </a:defRPr>
            </a:lvl1pPr>
            <a:lvl2pPr marL="342900" indent="0" algn="l" defTabSz="914400" rtl="0" eaLnBrk="1" latinLnBrk="0" hangingPunct="1">
              <a:lnSpc>
                <a:spcPts val="2680"/>
              </a:lnSpc>
              <a:spcBef>
                <a:spcPts val="500"/>
              </a:spcBef>
              <a:buClr>
                <a:schemeClr val="accent5">
                  <a:lumMod val="75000"/>
                </a:schemeClr>
              </a:buClr>
              <a:buFontTx/>
              <a:buNone/>
              <a:defRPr sz="2400" b="1" kern="1200" baseline="0">
                <a:solidFill>
                  <a:srgbClr val="007FC4"/>
                </a:solidFill>
                <a:latin typeface="Arial" panose="020B0604020202020204" pitchFamily="34" charset="0"/>
                <a:ea typeface="+mn-ea"/>
                <a:cs typeface="Arial" panose="020B0604020202020204" pitchFamily="34" charset="0"/>
              </a:defRPr>
            </a:lvl2pPr>
            <a:lvl3pPr marL="685800" indent="0" algn="l" defTabSz="914400" rtl="0" eaLnBrk="1" latinLnBrk="0" hangingPunct="1">
              <a:lnSpc>
                <a:spcPts val="2680"/>
              </a:lnSpc>
              <a:spcBef>
                <a:spcPts val="500"/>
              </a:spcBef>
              <a:buClr>
                <a:schemeClr val="accent5">
                  <a:lumMod val="75000"/>
                </a:schemeClr>
              </a:buClr>
              <a:buFontTx/>
              <a:buNone/>
              <a:defRPr sz="2400" b="1" kern="1200" baseline="0">
                <a:solidFill>
                  <a:srgbClr val="007FC4"/>
                </a:solidFill>
                <a:latin typeface="Arial" panose="020B0604020202020204" pitchFamily="34" charset="0"/>
                <a:ea typeface="+mn-ea"/>
                <a:cs typeface="Arial" panose="020B0604020202020204" pitchFamily="34" charset="0"/>
              </a:defRPr>
            </a:lvl3pPr>
            <a:lvl4pPr marL="1028700" indent="0" algn="l" defTabSz="914400" rtl="0" eaLnBrk="1" latinLnBrk="0" hangingPunct="1">
              <a:lnSpc>
                <a:spcPts val="2680"/>
              </a:lnSpc>
              <a:spcBef>
                <a:spcPts val="500"/>
              </a:spcBef>
              <a:buClr>
                <a:schemeClr val="accent5">
                  <a:lumMod val="75000"/>
                </a:schemeClr>
              </a:buClr>
              <a:buFontTx/>
              <a:buNone/>
              <a:defRPr sz="2400" b="1" kern="1200" baseline="0">
                <a:solidFill>
                  <a:srgbClr val="007FC4"/>
                </a:solidFill>
                <a:latin typeface="Arial" panose="020B0604020202020204" pitchFamily="34" charset="0"/>
                <a:ea typeface="+mn-ea"/>
                <a:cs typeface="Arial" panose="020B0604020202020204" pitchFamily="34" charset="0"/>
              </a:defRPr>
            </a:lvl4pPr>
            <a:lvl5pPr marL="1371600" indent="0" algn="l" defTabSz="914400" rtl="0" eaLnBrk="1" latinLnBrk="0" hangingPunct="1">
              <a:lnSpc>
                <a:spcPts val="2680"/>
              </a:lnSpc>
              <a:spcBef>
                <a:spcPts val="500"/>
              </a:spcBef>
              <a:buClr>
                <a:schemeClr val="accent5">
                  <a:lumMod val="75000"/>
                </a:schemeClr>
              </a:buClr>
              <a:buFontTx/>
              <a:buNone/>
              <a:defRPr sz="2400" b="1" kern="1200" baseline="0">
                <a:solidFill>
                  <a:srgbClr val="007FC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2">
                    <a:lumMod val="25000"/>
                  </a:schemeClr>
                </a:solidFill>
              </a:rPr>
              <a:t>Mycorrhizae provide season-long support</a:t>
            </a:r>
          </a:p>
        </p:txBody>
      </p:sp>
      <p:grpSp>
        <p:nvGrpSpPr>
          <p:cNvPr id="4" name="Group 3">
            <a:extLst>
              <a:ext uri="{FF2B5EF4-FFF2-40B4-BE49-F238E27FC236}">
                <a16:creationId xmlns:a16="http://schemas.microsoft.com/office/drawing/2014/main" id="{59474B45-26CA-35DE-DEDC-E1D8A099AA3D}"/>
              </a:ext>
            </a:extLst>
          </p:cNvPr>
          <p:cNvGrpSpPr/>
          <p:nvPr/>
        </p:nvGrpSpPr>
        <p:grpSpPr>
          <a:xfrm>
            <a:off x="5216766" y="2042348"/>
            <a:ext cx="2485988" cy="1326873"/>
            <a:chOff x="778451" y="4477038"/>
            <a:chExt cx="3760267" cy="1441951"/>
          </a:xfrm>
          <a:solidFill>
            <a:schemeClr val="bg2">
              <a:lumMod val="25000"/>
            </a:schemeClr>
          </a:solidFill>
        </p:grpSpPr>
        <p:sp>
          <p:nvSpPr>
            <p:cNvPr id="6" name="Rectangle 5">
              <a:extLst>
                <a:ext uri="{FF2B5EF4-FFF2-40B4-BE49-F238E27FC236}">
                  <a16:creationId xmlns:a16="http://schemas.microsoft.com/office/drawing/2014/main" id="{ECD43F7E-2B01-4026-5FD7-15C37FB7C1DA}"/>
                </a:ext>
              </a:extLst>
            </p:cNvPr>
            <p:cNvSpPr/>
            <p:nvPr/>
          </p:nvSpPr>
          <p:spPr>
            <a:xfrm>
              <a:off x="778451" y="4477038"/>
              <a:ext cx="3760267" cy="1441951"/>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Text Placeholder 8">
              <a:extLst>
                <a:ext uri="{FF2B5EF4-FFF2-40B4-BE49-F238E27FC236}">
                  <a16:creationId xmlns:a16="http://schemas.microsoft.com/office/drawing/2014/main" id="{0CEBC5B6-CDF2-3C57-8421-55188405D086}"/>
                </a:ext>
              </a:extLst>
            </p:cNvPr>
            <p:cNvSpPr txBox="1">
              <a:spLocks/>
            </p:cNvSpPr>
            <p:nvPr/>
          </p:nvSpPr>
          <p:spPr>
            <a:xfrm>
              <a:off x="936381" y="4618215"/>
              <a:ext cx="3428166" cy="1198648"/>
            </a:xfrm>
            <a:prstGeom prst="rect">
              <a:avLst/>
            </a:prstGeom>
            <a:grpFill/>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solidFill>
                    <a:schemeClr val="bg1"/>
                  </a:solidFill>
                  <a:ea typeface="+mn-lt"/>
                  <a:cs typeface="+mn-lt"/>
                </a:rPr>
                <a:t>Mycorrhizae obtain moisture from areas in the soil that plants cannot access.​</a:t>
              </a:r>
            </a:p>
            <a:p>
              <a:r>
                <a:rPr lang="en-US">
                  <a:solidFill>
                    <a:schemeClr val="bg1"/>
                  </a:solidFill>
                  <a:ea typeface="+mn-lt"/>
                  <a:cs typeface="+mn-lt"/>
                </a:rPr>
                <a:t>.</a:t>
              </a:r>
            </a:p>
          </p:txBody>
        </p:sp>
      </p:grpSp>
      <p:grpSp>
        <p:nvGrpSpPr>
          <p:cNvPr id="11" name="Group 10">
            <a:extLst>
              <a:ext uri="{FF2B5EF4-FFF2-40B4-BE49-F238E27FC236}">
                <a16:creationId xmlns:a16="http://schemas.microsoft.com/office/drawing/2014/main" id="{E8D026DD-2669-E632-FB0F-A31CE07E05DC}"/>
              </a:ext>
            </a:extLst>
          </p:cNvPr>
          <p:cNvGrpSpPr/>
          <p:nvPr/>
        </p:nvGrpSpPr>
        <p:grpSpPr>
          <a:xfrm>
            <a:off x="481263" y="5432756"/>
            <a:ext cx="5614737" cy="1060119"/>
            <a:chOff x="8084261" y="3962399"/>
            <a:chExt cx="3644890" cy="818313"/>
          </a:xfrm>
          <a:solidFill>
            <a:schemeClr val="bg2">
              <a:lumMod val="25000"/>
            </a:schemeClr>
          </a:solidFill>
        </p:grpSpPr>
        <p:sp>
          <p:nvSpPr>
            <p:cNvPr id="12" name="Rectangle 11">
              <a:extLst>
                <a:ext uri="{FF2B5EF4-FFF2-40B4-BE49-F238E27FC236}">
                  <a16:creationId xmlns:a16="http://schemas.microsoft.com/office/drawing/2014/main" id="{96FC3C57-A9B8-F317-5749-335516F332C3}"/>
                </a:ext>
              </a:extLst>
            </p:cNvPr>
            <p:cNvSpPr/>
            <p:nvPr/>
          </p:nvSpPr>
          <p:spPr>
            <a:xfrm>
              <a:off x="8084261" y="3962399"/>
              <a:ext cx="3644890" cy="81831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Text Placeholder 8">
              <a:extLst>
                <a:ext uri="{FF2B5EF4-FFF2-40B4-BE49-F238E27FC236}">
                  <a16:creationId xmlns:a16="http://schemas.microsoft.com/office/drawing/2014/main" id="{8CD0FDF8-7A64-B6EC-DA5D-1A239E831D11}"/>
                </a:ext>
              </a:extLst>
            </p:cNvPr>
            <p:cNvSpPr txBox="1">
              <a:spLocks/>
            </p:cNvSpPr>
            <p:nvPr/>
          </p:nvSpPr>
          <p:spPr>
            <a:xfrm>
              <a:off x="8161726" y="4033255"/>
              <a:ext cx="3489961" cy="727067"/>
            </a:xfrm>
            <a:prstGeom prst="rect">
              <a:avLst/>
            </a:prstGeom>
            <a:grpFill/>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solidFill>
                    <a:schemeClr val="bg1"/>
                  </a:solidFill>
                  <a:ea typeface="+mn-lt"/>
                  <a:cs typeface="+mn-lt"/>
                </a:rPr>
                <a:t>Mycorrhizal fungi increase the total surface area of the root mass, serving as a more efficient extension of the plant root system within the soil.​​</a:t>
              </a:r>
            </a:p>
          </p:txBody>
        </p:sp>
      </p:grpSp>
      <p:sp>
        <p:nvSpPr>
          <p:cNvPr id="18" name="Chord 17">
            <a:extLst>
              <a:ext uri="{FF2B5EF4-FFF2-40B4-BE49-F238E27FC236}">
                <a16:creationId xmlns:a16="http://schemas.microsoft.com/office/drawing/2014/main" id="{E766A0AC-D1AB-5611-FD37-538AC38247CE}"/>
              </a:ext>
            </a:extLst>
          </p:cNvPr>
          <p:cNvSpPr/>
          <p:nvPr/>
        </p:nvSpPr>
        <p:spPr>
          <a:xfrm rot="17547455">
            <a:off x="7328896" y="2306720"/>
            <a:ext cx="3836356" cy="3811504"/>
          </a:xfrm>
          <a:prstGeom prst="chord">
            <a:avLst/>
          </a:prstGeom>
          <a:solidFill>
            <a:sysClr val="window" lastClr="FFFFFF"/>
          </a:solidFill>
          <a:ln w="28575" cap="flat" cmpd="sng" algn="ctr">
            <a:solidFill>
              <a:srgbClr val="00875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Arial" panose="020B0604020202020204"/>
              <a:ea typeface="+mn-ea"/>
              <a:cs typeface="+mn-cs"/>
            </a:endParaRPr>
          </a:p>
        </p:txBody>
      </p:sp>
      <p:pic>
        <p:nvPicPr>
          <p:cNvPr id="19" name="Picture 18" descr="A diagram of a plant with leaves and roots&#10;&#10;Description automatically generated">
            <a:extLst>
              <a:ext uri="{FF2B5EF4-FFF2-40B4-BE49-F238E27FC236}">
                <a16:creationId xmlns:a16="http://schemas.microsoft.com/office/drawing/2014/main" id="{4A91C48A-095E-D7B0-C30E-5B6950C0346C}"/>
              </a:ext>
            </a:extLst>
          </p:cNvPr>
          <p:cNvPicPr>
            <a:picLocks noChangeAspect="1"/>
          </p:cNvPicPr>
          <p:nvPr/>
        </p:nvPicPr>
        <p:blipFill>
          <a:blip r:embed="rId3"/>
          <a:srcRect l="31734" t="17594" r="31731" b="25106"/>
          <a:stretch/>
        </p:blipFill>
        <p:spPr>
          <a:xfrm>
            <a:off x="7973943" y="1089740"/>
            <a:ext cx="2347602" cy="4186806"/>
          </a:xfrm>
          <a:prstGeom prst="rect">
            <a:avLst/>
          </a:prstGeom>
          <a:ln>
            <a:noFill/>
          </a:ln>
        </p:spPr>
      </p:pic>
      <p:sp>
        <p:nvSpPr>
          <p:cNvPr id="20" name="Chord 19">
            <a:extLst>
              <a:ext uri="{FF2B5EF4-FFF2-40B4-BE49-F238E27FC236}">
                <a16:creationId xmlns:a16="http://schemas.microsoft.com/office/drawing/2014/main" id="{75D6638F-43D7-C917-7A1E-2B4CB377BF45}"/>
              </a:ext>
            </a:extLst>
          </p:cNvPr>
          <p:cNvSpPr/>
          <p:nvPr/>
        </p:nvSpPr>
        <p:spPr>
          <a:xfrm rot="17537637">
            <a:off x="7748970" y="2556897"/>
            <a:ext cx="2997016" cy="2997016"/>
          </a:xfrm>
          <a:prstGeom prst="chord">
            <a:avLst/>
          </a:prstGeom>
          <a:solidFill>
            <a:srgbClr val="001B49">
              <a:lumMod val="10000"/>
              <a:lumOff val="90000"/>
              <a:alpha val="50196"/>
            </a:srgbClr>
          </a:solidFill>
          <a:ln w="28575" cap="flat" cmpd="sng" algn="ctr">
            <a:solidFill>
              <a:srgbClr val="007FC4">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rial" panose="020B0604020202020204"/>
              <a:ea typeface="+mn-ea"/>
              <a:cs typeface="+mn-cs"/>
            </a:endParaRPr>
          </a:p>
        </p:txBody>
      </p:sp>
      <p:cxnSp>
        <p:nvCxnSpPr>
          <p:cNvPr id="21" name="Straight Arrow Connector 20">
            <a:extLst>
              <a:ext uri="{FF2B5EF4-FFF2-40B4-BE49-F238E27FC236}">
                <a16:creationId xmlns:a16="http://schemas.microsoft.com/office/drawing/2014/main" id="{DD7ADEAA-8CAB-DE80-2EB7-EA303AC13F53}"/>
              </a:ext>
            </a:extLst>
          </p:cNvPr>
          <p:cNvCxnSpPr>
            <a:cxnSpLocks/>
          </p:cNvCxnSpPr>
          <p:nvPr/>
        </p:nvCxnSpPr>
        <p:spPr>
          <a:xfrm flipV="1">
            <a:off x="6999889" y="4306057"/>
            <a:ext cx="963555" cy="186693"/>
          </a:xfrm>
          <a:prstGeom prst="straightConnector1">
            <a:avLst/>
          </a:prstGeom>
          <a:noFill/>
          <a:ln w="6350" cap="flat" cmpd="sng" algn="ctr">
            <a:solidFill>
              <a:sysClr val="windowText" lastClr="000000"/>
            </a:solidFill>
            <a:prstDash val="solid"/>
            <a:miter lim="800000"/>
            <a:tailEnd type="triangle"/>
          </a:ln>
          <a:effectLst/>
        </p:spPr>
      </p:cxnSp>
      <p:cxnSp>
        <p:nvCxnSpPr>
          <p:cNvPr id="22" name="Straight Arrow Connector 21">
            <a:extLst>
              <a:ext uri="{FF2B5EF4-FFF2-40B4-BE49-F238E27FC236}">
                <a16:creationId xmlns:a16="http://schemas.microsoft.com/office/drawing/2014/main" id="{5B93751E-6561-E50A-E802-40EFD5D7E3D8}"/>
              </a:ext>
            </a:extLst>
          </p:cNvPr>
          <p:cNvCxnSpPr>
            <a:cxnSpLocks/>
          </p:cNvCxnSpPr>
          <p:nvPr/>
        </p:nvCxnSpPr>
        <p:spPr>
          <a:xfrm flipV="1">
            <a:off x="7562828" y="5755334"/>
            <a:ext cx="1127701" cy="361514"/>
          </a:xfrm>
          <a:prstGeom prst="straightConnector1">
            <a:avLst/>
          </a:prstGeom>
          <a:noFill/>
          <a:ln w="6350" cap="flat" cmpd="sng" algn="ctr">
            <a:solidFill>
              <a:sysClr val="windowText" lastClr="000000"/>
            </a:solidFill>
            <a:prstDash val="solid"/>
            <a:miter lim="800000"/>
            <a:tailEnd type="triangle"/>
          </a:ln>
          <a:effectLst/>
        </p:spPr>
      </p:cxnSp>
      <p:grpSp>
        <p:nvGrpSpPr>
          <p:cNvPr id="8" name="Group 7">
            <a:extLst>
              <a:ext uri="{FF2B5EF4-FFF2-40B4-BE49-F238E27FC236}">
                <a16:creationId xmlns:a16="http://schemas.microsoft.com/office/drawing/2014/main" id="{0414B29B-6E72-3FE7-42DE-1DE71A8DA3D4}"/>
              </a:ext>
            </a:extLst>
          </p:cNvPr>
          <p:cNvGrpSpPr/>
          <p:nvPr/>
        </p:nvGrpSpPr>
        <p:grpSpPr>
          <a:xfrm>
            <a:off x="9480494" y="4883660"/>
            <a:ext cx="2518023" cy="1733523"/>
            <a:chOff x="8084261" y="3962399"/>
            <a:chExt cx="3644890" cy="809643"/>
          </a:xfrm>
          <a:solidFill>
            <a:schemeClr val="bg2">
              <a:lumMod val="25000"/>
            </a:schemeClr>
          </a:solidFill>
        </p:grpSpPr>
        <p:sp>
          <p:nvSpPr>
            <p:cNvPr id="9" name="Rectangle 8">
              <a:extLst>
                <a:ext uri="{FF2B5EF4-FFF2-40B4-BE49-F238E27FC236}">
                  <a16:creationId xmlns:a16="http://schemas.microsoft.com/office/drawing/2014/main" id="{E4B9990C-9A45-825E-78DD-CC200197E30F}"/>
                </a:ext>
              </a:extLst>
            </p:cNvPr>
            <p:cNvSpPr/>
            <p:nvPr/>
          </p:nvSpPr>
          <p:spPr>
            <a:xfrm>
              <a:off x="8084261" y="3962399"/>
              <a:ext cx="3644890" cy="809643"/>
            </a:xfrm>
            <a:prstGeom prst="rect">
              <a:avLst/>
            </a:prstGeom>
            <a:gr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Text Placeholder 8">
              <a:extLst>
                <a:ext uri="{FF2B5EF4-FFF2-40B4-BE49-F238E27FC236}">
                  <a16:creationId xmlns:a16="http://schemas.microsoft.com/office/drawing/2014/main" id="{8692F48A-6480-E9EF-714D-1379EB35829B}"/>
                </a:ext>
              </a:extLst>
            </p:cNvPr>
            <p:cNvSpPr txBox="1">
              <a:spLocks/>
            </p:cNvSpPr>
            <p:nvPr/>
          </p:nvSpPr>
          <p:spPr>
            <a:xfrm>
              <a:off x="8161726" y="4053645"/>
              <a:ext cx="3489960" cy="718397"/>
            </a:xfrm>
            <a:prstGeom prst="rect">
              <a:avLst/>
            </a:prstGeom>
            <a:grpFill/>
          </p:spPr>
          <p:txBody>
            <a:bodyPr vert="horz" lIns="91440" tIns="45720" rIns="91440" bIns="45720" rtlCol="0" anchor="t">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solidFill>
                    <a:schemeClr val="bg1"/>
                  </a:solidFill>
                  <a:ea typeface="+mn-lt"/>
                  <a:cs typeface="+mn-lt"/>
                </a:rPr>
                <a:t>Hyphae explore beyond the depletion zone for immobile nutrients, transporting them to the plant.</a:t>
              </a:r>
            </a:p>
            <a:p>
              <a:pPr algn="ctr"/>
              <a:endParaRPr lang="en-US">
                <a:solidFill>
                  <a:schemeClr val="bg1"/>
                </a:solidFill>
              </a:endParaRPr>
            </a:p>
          </p:txBody>
        </p:sp>
      </p:grpSp>
    </p:spTree>
    <p:extLst>
      <p:ext uri="{BB962C8B-B14F-4D97-AF65-F5344CB8AC3E}">
        <p14:creationId xmlns:p14="http://schemas.microsoft.com/office/powerpoint/2010/main" val="38671807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F4B6E-8934-9C2D-DA7D-0129B58D04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5FC603-BC17-E799-D38A-B52FEA4CCBB2}"/>
              </a:ext>
            </a:extLst>
          </p:cNvPr>
          <p:cNvSpPr>
            <a:spLocks noGrp="1"/>
          </p:cNvSpPr>
          <p:nvPr>
            <p:ph type="ctrTitle"/>
          </p:nvPr>
        </p:nvSpPr>
        <p:spPr/>
        <p:txBody>
          <a:bodyPr/>
          <a:lstStyle/>
          <a:p>
            <a:r>
              <a:rPr lang="en-US"/>
              <a:t>Application Information</a:t>
            </a:r>
          </a:p>
        </p:txBody>
      </p:sp>
      <p:sp>
        <p:nvSpPr>
          <p:cNvPr id="3" name="Subtitle 2">
            <a:extLst>
              <a:ext uri="{FF2B5EF4-FFF2-40B4-BE49-F238E27FC236}">
                <a16:creationId xmlns:a16="http://schemas.microsoft.com/office/drawing/2014/main" id="{7898DA76-DD8A-6A93-2850-D5E7FAF34C88}"/>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0739807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7C28F-BE34-68FF-62CF-024FC0EB847D}"/>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65B69D54-0464-BE17-C81C-019CAF8C9C39}"/>
              </a:ext>
            </a:extLst>
          </p:cNvPr>
          <p:cNvSpPr/>
          <p:nvPr/>
        </p:nvSpPr>
        <p:spPr>
          <a:xfrm>
            <a:off x="0" y="2491550"/>
            <a:ext cx="12192000" cy="4366450"/>
          </a:xfrm>
          <a:prstGeom prst="rect">
            <a:avLst/>
          </a:prstGeom>
          <a:solidFill>
            <a:schemeClr val="bg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A1E6E1-6E7A-BC68-D723-05CB0971BF22}"/>
              </a:ext>
            </a:extLst>
          </p:cNvPr>
          <p:cNvSpPr>
            <a:spLocks noGrp="1"/>
          </p:cNvSpPr>
          <p:nvPr>
            <p:ph type="title"/>
          </p:nvPr>
        </p:nvSpPr>
        <p:spPr/>
        <p:txBody>
          <a:bodyPr/>
          <a:lstStyle/>
          <a:p>
            <a:r>
              <a:rPr lang="en-US"/>
              <a:t>General Application Guidelines</a:t>
            </a:r>
            <a:endParaRPr lang="en-US" baseline="30000"/>
          </a:p>
        </p:txBody>
      </p:sp>
      <p:sp>
        <p:nvSpPr>
          <p:cNvPr id="5" name="TextBox 4">
            <a:extLst>
              <a:ext uri="{FF2B5EF4-FFF2-40B4-BE49-F238E27FC236}">
                <a16:creationId xmlns:a16="http://schemas.microsoft.com/office/drawing/2014/main" id="{6E938E55-2578-8D14-2CD5-9B31A6FCDCCB}"/>
              </a:ext>
            </a:extLst>
          </p:cNvPr>
          <p:cNvSpPr txBox="1"/>
          <p:nvPr/>
        </p:nvSpPr>
        <p:spPr>
          <a:xfrm>
            <a:off x="838199" y="2924728"/>
            <a:ext cx="10648951" cy="2631490"/>
          </a:xfrm>
          <a:prstGeom prst="rect">
            <a:avLst/>
          </a:prstGeom>
          <a:noFill/>
        </p:spPr>
        <p:txBody>
          <a:bodyPr wrap="square">
            <a:spAutoFit/>
          </a:bodyPr>
          <a:lstStyle/>
          <a:p>
            <a:pPr marL="342900" indent="-342900">
              <a:spcAft>
                <a:spcPts val="600"/>
              </a:spcAft>
              <a:buFont typeface="Arial" panose="020B0604020202020204" pitchFamily="34" charset="0"/>
              <a:buChar char="•"/>
            </a:pPr>
            <a:r>
              <a:rPr lang="en-US" sz="2000">
                <a:solidFill>
                  <a:schemeClr val="bg1"/>
                </a:solidFill>
              </a:rPr>
              <a:t>Results of AMF treatments largely depend on the success of application.​</a:t>
            </a:r>
          </a:p>
          <a:p>
            <a:pPr marL="342900" indent="-342900">
              <a:spcAft>
                <a:spcPts val="600"/>
              </a:spcAft>
              <a:buFont typeface="Arial" panose="020B0604020202020204" pitchFamily="34" charset="0"/>
              <a:buChar char="•"/>
            </a:pPr>
            <a:r>
              <a:rPr lang="en-US" sz="2000" b="1">
                <a:solidFill>
                  <a:schemeClr val="bg1"/>
                </a:solidFill>
              </a:rPr>
              <a:t>Direct contact with the roots is essential </a:t>
            </a:r>
            <a:r>
              <a:rPr lang="en-US" sz="2000">
                <a:solidFill>
                  <a:schemeClr val="bg1"/>
                </a:solidFill>
              </a:rPr>
              <a:t>– Propagules need root exudate to germinate.​</a:t>
            </a:r>
          </a:p>
          <a:p>
            <a:pPr marL="342900" indent="-342900">
              <a:spcAft>
                <a:spcPts val="600"/>
              </a:spcAft>
              <a:buFont typeface="Arial" panose="020B0604020202020204" pitchFamily="34" charset="0"/>
              <a:buChar char="•"/>
            </a:pPr>
            <a:r>
              <a:rPr lang="en-US" sz="2000">
                <a:solidFill>
                  <a:schemeClr val="bg1"/>
                </a:solidFill>
              </a:rPr>
              <a:t>The earlier the application the greater the benefits (best timing is at planting).​</a:t>
            </a:r>
          </a:p>
          <a:p>
            <a:pPr marL="342900" indent="-342900">
              <a:spcAft>
                <a:spcPts val="600"/>
              </a:spcAft>
              <a:buFont typeface="Arial" panose="020B0604020202020204" pitchFamily="34" charset="0"/>
              <a:buChar char="•"/>
            </a:pPr>
            <a:r>
              <a:rPr lang="en-US" sz="2000">
                <a:solidFill>
                  <a:schemeClr val="bg1"/>
                </a:solidFill>
              </a:rPr>
              <a:t>It takes </a:t>
            </a:r>
            <a:r>
              <a:rPr lang="en-US" sz="2000" b="1">
                <a:solidFill>
                  <a:schemeClr val="bg1"/>
                </a:solidFill>
              </a:rPr>
              <a:t>3-4 weeks for the symbiosis to establish</a:t>
            </a:r>
            <a:r>
              <a:rPr lang="en-US" sz="2000">
                <a:solidFill>
                  <a:schemeClr val="bg1"/>
                </a:solidFill>
              </a:rPr>
              <a:t>. ​</a:t>
            </a:r>
          </a:p>
          <a:p>
            <a:pPr marL="342900" indent="-342900">
              <a:spcAft>
                <a:spcPts val="600"/>
              </a:spcAft>
              <a:buFont typeface="Arial" panose="020B0604020202020204" pitchFamily="34" charset="0"/>
              <a:buChar char="•"/>
            </a:pPr>
            <a:r>
              <a:rPr lang="en-US" sz="2000">
                <a:solidFill>
                  <a:schemeClr val="bg1"/>
                </a:solidFill>
              </a:rPr>
              <a:t>High levels of fertility in the soil can temporarily inhibit mycorrhizal activity.​</a:t>
            </a:r>
          </a:p>
          <a:p>
            <a:pPr marL="342900" indent="-342900">
              <a:spcAft>
                <a:spcPts val="600"/>
              </a:spcAft>
              <a:buFont typeface="Arial" panose="020B0604020202020204" pitchFamily="34" charset="0"/>
              <a:buChar char="•"/>
            </a:pPr>
            <a:r>
              <a:rPr lang="en-US" sz="2000">
                <a:solidFill>
                  <a:schemeClr val="bg1"/>
                </a:solidFill>
              </a:rPr>
              <a:t>Certain fungicides can negatively affect mycorrhizal activity (</a:t>
            </a:r>
            <a:r>
              <a:rPr lang="en-US" sz="2000" err="1">
                <a:solidFill>
                  <a:schemeClr val="bg1"/>
                </a:solidFill>
              </a:rPr>
              <a:t>propiconzole</a:t>
            </a:r>
            <a:r>
              <a:rPr lang="en-US" sz="2000">
                <a:solidFill>
                  <a:schemeClr val="bg1"/>
                </a:solidFill>
              </a:rPr>
              <a:t>, </a:t>
            </a:r>
            <a:r>
              <a:rPr lang="en-US" sz="2000" err="1">
                <a:solidFill>
                  <a:schemeClr val="bg1"/>
                </a:solidFill>
              </a:rPr>
              <a:t>prothioconazole</a:t>
            </a:r>
            <a:r>
              <a:rPr lang="en-US" sz="2000">
                <a:solidFill>
                  <a:schemeClr val="bg1"/>
                </a:solidFill>
              </a:rPr>
              <a:t>, </a:t>
            </a:r>
            <a:r>
              <a:rPr lang="en-US" sz="2000" err="1">
                <a:solidFill>
                  <a:schemeClr val="bg1"/>
                </a:solidFill>
              </a:rPr>
              <a:t>captan</a:t>
            </a:r>
            <a:r>
              <a:rPr lang="en-US" sz="2000">
                <a:solidFill>
                  <a:schemeClr val="bg1"/>
                </a:solidFill>
              </a:rPr>
              <a:t>, benomyl, folpet, triadimefon).​</a:t>
            </a:r>
          </a:p>
        </p:txBody>
      </p:sp>
      <p:pic>
        <p:nvPicPr>
          <p:cNvPr id="8" name="Picture 7">
            <a:extLst>
              <a:ext uri="{FF2B5EF4-FFF2-40B4-BE49-F238E27FC236}">
                <a16:creationId xmlns:a16="http://schemas.microsoft.com/office/drawing/2014/main" id="{FC32ED86-A4C9-1742-3A59-FBE56DF7D518}"/>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0356945" y="5022945"/>
            <a:ext cx="1835055" cy="1835055"/>
          </a:xfrm>
          <a:prstGeom prst="rect">
            <a:avLst/>
          </a:prstGeom>
        </p:spPr>
      </p:pic>
      <p:pic>
        <p:nvPicPr>
          <p:cNvPr id="6" name="Picture 5">
            <a:extLst>
              <a:ext uri="{FF2B5EF4-FFF2-40B4-BE49-F238E27FC236}">
                <a16:creationId xmlns:a16="http://schemas.microsoft.com/office/drawing/2014/main" id="{351B4377-625C-3D71-5A4F-2BA5FFB032E6}"/>
              </a:ext>
            </a:extLst>
          </p:cNvPr>
          <p:cNvPicPr>
            <a:picLocks noChangeAspect="1"/>
          </p:cNvPicPr>
          <p:nvPr/>
        </p:nvPicPr>
        <p:blipFill>
          <a:blip r:embed="rId3"/>
          <a:srcRect t="10071" b="10071"/>
          <a:stretch/>
        </p:blipFill>
        <p:spPr>
          <a:xfrm>
            <a:off x="838199" y="1354218"/>
            <a:ext cx="3856357" cy="1026549"/>
          </a:xfrm>
          <a:prstGeom prst="rect">
            <a:avLst/>
          </a:prstGeom>
        </p:spPr>
      </p:pic>
    </p:spTree>
    <p:extLst>
      <p:ext uri="{BB962C8B-B14F-4D97-AF65-F5344CB8AC3E}">
        <p14:creationId xmlns:p14="http://schemas.microsoft.com/office/powerpoint/2010/main" val="4450691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072E5-F120-E9E2-C764-EEDD5EBA9E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806EC4-D3C6-0352-ED27-6E0B59D76FC0}"/>
              </a:ext>
            </a:extLst>
          </p:cNvPr>
          <p:cNvSpPr>
            <a:spLocks noGrp="1"/>
          </p:cNvSpPr>
          <p:nvPr>
            <p:ph type="title"/>
          </p:nvPr>
        </p:nvSpPr>
        <p:spPr>
          <a:xfrm>
            <a:off x="838200" y="365125"/>
            <a:ext cx="7867650" cy="1325563"/>
          </a:xfrm>
        </p:spPr>
        <p:txBody>
          <a:bodyPr/>
          <a:lstStyle/>
          <a:p>
            <a:r>
              <a:rPr lang="en-US"/>
              <a:t>Symvado Compatibility</a:t>
            </a:r>
          </a:p>
        </p:txBody>
      </p:sp>
      <p:sp>
        <p:nvSpPr>
          <p:cNvPr id="8" name="TextBox 7">
            <a:extLst>
              <a:ext uri="{FF2B5EF4-FFF2-40B4-BE49-F238E27FC236}">
                <a16:creationId xmlns:a16="http://schemas.microsoft.com/office/drawing/2014/main" id="{9DA92F04-3952-C482-4BC7-0532B0915A7D}"/>
              </a:ext>
            </a:extLst>
          </p:cNvPr>
          <p:cNvSpPr txBox="1"/>
          <p:nvPr/>
        </p:nvSpPr>
        <p:spPr>
          <a:xfrm>
            <a:off x="838200" y="1377557"/>
            <a:ext cx="7648575" cy="276999"/>
          </a:xfrm>
          <a:prstGeom prst="rect">
            <a:avLst/>
          </a:prstGeom>
          <a:noFill/>
        </p:spPr>
        <p:txBody>
          <a:bodyPr wrap="square">
            <a:spAutoFit/>
          </a:bodyPr>
          <a:lstStyle/>
          <a:p>
            <a:r>
              <a:rPr lang="en-US" sz="1200" b="1" i="1" u="none" strike="noStrike" baseline="0">
                <a:latin typeface="+mj-lt"/>
              </a:rPr>
              <a:t>A standard jar test is recommended before tank mixing. Always read and follow label instructions.</a:t>
            </a:r>
            <a:endParaRPr lang="en-US" sz="1200" b="1" i="1">
              <a:latin typeface="+mj-lt"/>
            </a:endParaRPr>
          </a:p>
        </p:txBody>
      </p:sp>
      <p:graphicFrame>
        <p:nvGraphicFramePr>
          <p:cNvPr id="3" name="Table 2">
            <a:extLst>
              <a:ext uri="{FF2B5EF4-FFF2-40B4-BE49-F238E27FC236}">
                <a16:creationId xmlns:a16="http://schemas.microsoft.com/office/drawing/2014/main" id="{70BF15E9-9105-9740-E53C-13BB2234F383}"/>
              </a:ext>
            </a:extLst>
          </p:cNvPr>
          <p:cNvGraphicFramePr>
            <a:graphicFrameLocks noGrp="1"/>
          </p:cNvGraphicFramePr>
          <p:nvPr>
            <p:extLst>
              <p:ext uri="{D42A27DB-BD31-4B8C-83A1-F6EECF244321}">
                <p14:modId xmlns:p14="http://schemas.microsoft.com/office/powerpoint/2010/main" val="4072430218"/>
              </p:ext>
            </p:extLst>
          </p:nvPr>
        </p:nvGraphicFramePr>
        <p:xfrm>
          <a:off x="933865" y="2067668"/>
          <a:ext cx="8749593" cy="2070469"/>
        </p:xfrm>
        <a:graphic>
          <a:graphicData uri="http://schemas.openxmlformats.org/drawingml/2006/table">
            <a:tbl>
              <a:tblPr firstRow="1" bandRow="1">
                <a:tableStyleId>{073A0DAA-6AF3-43AB-8588-CEC1D06C72B9}</a:tableStyleId>
              </a:tblPr>
              <a:tblGrid>
                <a:gridCol w="1791867">
                  <a:extLst>
                    <a:ext uri="{9D8B030D-6E8A-4147-A177-3AD203B41FA5}">
                      <a16:colId xmlns:a16="http://schemas.microsoft.com/office/drawing/2014/main" val="2309454201"/>
                    </a:ext>
                  </a:extLst>
                </a:gridCol>
                <a:gridCol w="1340942">
                  <a:extLst>
                    <a:ext uri="{9D8B030D-6E8A-4147-A177-3AD203B41FA5}">
                      <a16:colId xmlns:a16="http://schemas.microsoft.com/office/drawing/2014/main" val="2089792184"/>
                    </a:ext>
                  </a:extLst>
                </a:gridCol>
                <a:gridCol w="2242792">
                  <a:extLst>
                    <a:ext uri="{9D8B030D-6E8A-4147-A177-3AD203B41FA5}">
                      <a16:colId xmlns:a16="http://schemas.microsoft.com/office/drawing/2014/main" val="3409735842"/>
                    </a:ext>
                  </a:extLst>
                </a:gridCol>
                <a:gridCol w="1582125">
                  <a:extLst>
                    <a:ext uri="{9D8B030D-6E8A-4147-A177-3AD203B41FA5}">
                      <a16:colId xmlns:a16="http://schemas.microsoft.com/office/drawing/2014/main" val="3867418382"/>
                    </a:ext>
                  </a:extLst>
                </a:gridCol>
                <a:gridCol w="1791867">
                  <a:extLst>
                    <a:ext uri="{9D8B030D-6E8A-4147-A177-3AD203B41FA5}">
                      <a16:colId xmlns:a16="http://schemas.microsoft.com/office/drawing/2014/main" val="2015710279"/>
                    </a:ext>
                  </a:extLst>
                </a:gridCol>
              </a:tblGrid>
              <a:tr h="260694">
                <a:tc>
                  <a:txBody>
                    <a:bodyPr/>
                    <a:lstStyle/>
                    <a:p>
                      <a:r>
                        <a:rPr lang="en-US" sz="1200"/>
                        <a:t>FRAC/IRAC</a:t>
                      </a:r>
                    </a:p>
                  </a:txBody>
                  <a:tcPr/>
                </a:tc>
                <a:tc>
                  <a:txBody>
                    <a:bodyPr/>
                    <a:lstStyle/>
                    <a:p>
                      <a:r>
                        <a:rPr lang="en-US" sz="1200"/>
                        <a:t>Chemical Class(es)</a:t>
                      </a:r>
                    </a:p>
                  </a:txBody>
                  <a:tcPr/>
                </a:tc>
                <a:tc>
                  <a:txBody>
                    <a:bodyPr/>
                    <a:lstStyle/>
                    <a:p>
                      <a:r>
                        <a:rPr lang="en-US" sz="1200"/>
                        <a:t>Active Ingredient(s)</a:t>
                      </a:r>
                    </a:p>
                  </a:txBody>
                  <a:tcPr/>
                </a:tc>
                <a:tc>
                  <a:txBody>
                    <a:bodyPr/>
                    <a:lstStyle/>
                    <a:p>
                      <a:r>
                        <a:rPr lang="en-US" sz="1200"/>
                        <a:t>Commercial Product</a:t>
                      </a:r>
                    </a:p>
                  </a:txBody>
                  <a:tcPr/>
                </a:tc>
                <a:tc>
                  <a:txBody>
                    <a:bodyPr/>
                    <a:lstStyle/>
                    <a:p>
                      <a:r>
                        <a:rPr lang="en-US" sz="1200"/>
                        <a:t>Compatibility Recommendation</a:t>
                      </a:r>
                    </a:p>
                  </a:txBody>
                  <a:tcPr/>
                </a:tc>
                <a:extLst>
                  <a:ext uri="{0D108BD9-81ED-4DB2-BD59-A6C34878D82A}">
                    <a16:rowId xmlns:a16="http://schemas.microsoft.com/office/drawing/2014/main" val="1296601588"/>
                  </a:ext>
                </a:extLst>
              </a:tr>
              <a:tr h="134639">
                <a:tc>
                  <a:txBody>
                    <a:bodyPr/>
                    <a:lstStyle/>
                    <a:p>
                      <a:r>
                        <a:rPr lang="en-US" sz="1200"/>
                        <a:t>4</a:t>
                      </a:r>
                    </a:p>
                  </a:txBody>
                  <a:tcPr/>
                </a:tc>
                <a:tc>
                  <a:txBody>
                    <a:bodyPr/>
                    <a:lstStyle/>
                    <a:p>
                      <a:r>
                        <a:rPr lang="en-US" sz="1200" err="1"/>
                        <a:t>Phenylsmide</a:t>
                      </a:r>
                    </a:p>
                  </a:txBody>
                  <a:tcPr/>
                </a:tc>
                <a:tc>
                  <a:txBody>
                    <a:bodyPr/>
                    <a:lstStyle/>
                    <a:p>
                      <a:r>
                        <a:rPr lang="en-US" sz="1200" err="1"/>
                        <a:t>Metalaxyl</a:t>
                      </a:r>
                    </a:p>
                  </a:txBody>
                  <a:tcPr/>
                </a:tc>
                <a:tc>
                  <a:txBody>
                    <a:bodyPr/>
                    <a:lstStyle/>
                    <a:p>
                      <a:r>
                        <a:rPr lang="en-US" sz="1200"/>
                        <a:t>Allegiance</a:t>
                      </a:r>
                      <a:r>
                        <a:rPr lang="en-US" sz="1200" baseline="30000"/>
                        <a:t>®</a:t>
                      </a:r>
                      <a:r>
                        <a:rPr lang="en-US" sz="1200"/>
                        <a:t> FL</a:t>
                      </a:r>
                    </a:p>
                  </a:txBody>
                  <a:tcPr/>
                </a:tc>
                <a:tc>
                  <a:txBody>
                    <a:bodyPr/>
                    <a:lstStyle/>
                    <a:p>
                      <a:r>
                        <a:rPr lang="en-US" sz="1200"/>
                        <a:t>Compatible </a:t>
                      </a:r>
                    </a:p>
                  </a:txBody>
                  <a:tcPr/>
                </a:tc>
                <a:extLst>
                  <a:ext uri="{0D108BD9-81ED-4DB2-BD59-A6C34878D82A}">
                    <a16:rowId xmlns:a16="http://schemas.microsoft.com/office/drawing/2014/main" val="1267044634"/>
                  </a:ext>
                </a:extLst>
              </a:tr>
              <a:tr h="333109">
                <a:tc>
                  <a:txBody>
                    <a:bodyPr/>
                    <a:lstStyle/>
                    <a:p>
                      <a:r>
                        <a:rPr lang="en-US" sz="1200"/>
                        <a:t>4A</a:t>
                      </a:r>
                    </a:p>
                  </a:txBody>
                  <a:tcPr/>
                </a:tc>
                <a:tc>
                  <a:txBody>
                    <a:bodyPr/>
                    <a:lstStyle/>
                    <a:p>
                      <a:r>
                        <a:rPr lang="en-US" sz="1200"/>
                        <a:t>Neonicotinoid</a:t>
                      </a:r>
                    </a:p>
                  </a:txBody>
                  <a:tcPr/>
                </a:tc>
                <a:tc>
                  <a:txBody>
                    <a:bodyPr/>
                    <a:lstStyle/>
                    <a:p>
                      <a:r>
                        <a:rPr lang="en-US" sz="1200"/>
                        <a:t>Imidacloprid</a:t>
                      </a:r>
                    </a:p>
                  </a:txBody>
                  <a:tcPr/>
                </a:tc>
                <a:tc>
                  <a:txBody>
                    <a:bodyPr/>
                    <a:lstStyle/>
                    <a:p>
                      <a:r>
                        <a:rPr lang="en-US" sz="1200"/>
                        <a:t>Gaucho</a:t>
                      </a:r>
                      <a:r>
                        <a:rPr lang="en-US" sz="1200" baseline="30000"/>
                        <a:t>®</a:t>
                      </a:r>
                      <a:r>
                        <a:rPr lang="en-US" sz="1200"/>
                        <a:t> 600FS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Compatible </a:t>
                      </a:r>
                    </a:p>
                  </a:txBody>
                  <a:tcPr/>
                </a:tc>
                <a:extLst>
                  <a:ext uri="{0D108BD9-81ED-4DB2-BD59-A6C34878D82A}">
                    <a16:rowId xmlns:a16="http://schemas.microsoft.com/office/drawing/2014/main" val="2665657778"/>
                  </a:ext>
                </a:extLst>
              </a:tr>
              <a:tr h="767597">
                <a:tc>
                  <a:txBody>
                    <a:bodyPr/>
                    <a:lstStyle/>
                    <a:p>
                      <a:r>
                        <a:rPr lang="en-US" sz="1200"/>
                        <a:t>4A/22/3/4</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Neonicotinoid</a:t>
                      </a:r>
                    </a:p>
                    <a:p>
                      <a:r>
                        <a:rPr lang="en-US" sz="1200"/>
                        <a:t>Thiazole-carboxamide</a:t>
                      </a:r>
                    </a:p>
                    <a:p>
                      <a:r>
                        <a:rPr lang="en-US" sz="1200"/>
                        <a:t>Triazole</a:t>
                      </a:r>
                    </a:p>
                    <a:p>
                      <a:r>
                        <a:rPr lang="en-US" sz="1200"/>
                        <a:t>Phenylamide</a:t>
                      </a:r>
                    </a:p>
                  </a:txBody>
                  <a:tcPr/>
                </a:tc>
                <a:tc>
                  <a:txBody>
                    <a:bodyPr/>
                    <a:lstStyle/>
                    <a:p>
                      <a:r>
                        <a:rPr lang="en-US" sz="1200"/>
                        <a:t>Clothianidin</a:t>
                      </a:r>
                    </a:p>
                    <a:p>
                      <a:r>
                        <a:rPr lang="en-US" sz="1200"/>
                        <a:t>Ethaboxam</a:t>
                      </a:r>
                    </a:p>
                    <a:p>
                      <a:r>
                        <a:rPr lang="en-US" sz="1200"/>
                        <a:t>Ipconazole</a:t>
                      </a:r>
                    </a:p>
                    <a:p>
                      <a:r>
                        <a:rPr lang="en-US" sz="1200" err="1"/>
                        <a:t>Metalaxyl</a:t>
                      </a:r>
                      <a:endParaRPr lang="en-US" sz="1200"/>
                    </a:p>
                  </a:txBody>
                  <a:tcPr/>
                </a:tc>
                <a:tc>
                  <a:txBody>
                    <a:bodyPr/>
                    <a:lstStyle/>
                    <a:p>
                      <a:r>
                        <a:rPr lang="en-US" sz="1200" err="1"/>
                        <a:t>Intego</a:t>
                      </a:r>
                      <a:r>
                        <a:rPr lang="en-US" sz="1200" baseline="30000"/>
                        <a:t>®</a:t>
                      </a:r>
                      <a:r>
                        <a:rPr lang="en-US" sz="1200"/>
                        <a:t> Suite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Compatible </a:t>
                      </a:r>
                    </a:p>
                  </a:txBody>
                  <a:tcPr/>
                </a:tc>
                <a:extLst>
                  <a:ext uri="{0D108BD9-81ED-4DB2-BD59-A6C34878D82A}">
                    <a16:rowId xmlns:a16="http://schemas.microsoft.com/office/drawing/2014/main" val="1822986104"/>
                  </a:ext>
                </a:extLst>
              </a:tr>
            </a:tbl>
          </a:graphicData>
        </a:graphic>
      </p:graphicFrame>
    </p:spTree>
    <p:extLst>
      <p:ext uri="{BB962C8B-B14F-4D97-AF65-F5344CB8AC3E}">
        <p14:creationId xmlns:p14="http://schemas.microsoft.com/office/powerpoint/2010/main" val="4042408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2ADDEC-E3CA-6E13-D0EB-7A84B03661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08A4A1-B6C6-671F-61A0-18616163B492}"/>
              </a:ext>
            </a:extLst>
          </p:cNvPr>
          <p:cNvSpPr>
            <a:spLocks noGrp="1"/>
          </p:cNvSpPr>
          <p:nvPr>
            <p:ph type="title"/>
          </p:nvPr>
        </p:nvSpPr>
        <p:spPr/>
        <p:txBody>
          <a:bodyPr/>
          <a:lstStyle/>
          <a:p>
            <a:r>
              <a:rPr lang="en-US"/>
              <a:t>Application Rates &amp; Timing</a:t>
            </a:r>
            <a:endParaRPr lang="en-US" baseline="30000"/>
          </a:p>
        </p:txBody>
      </p:sp>
      <p:graphicFrame>
        <p:nvGraphicFramePr>
          <p:cNvPr id="7" name="Table 6">
            <a:extLst>
              <a:ext uri="{FF2B5EF4-FFF2-40B4-BE49-F238E27FC236}">
                <a16:creationId xmlns:a16="http://schemas.microsoft.com/office/drawing/2014/main" id="{184F97E3-83A4-CC8A-F420-8E71F1A97543}"/>
              </a:ext>
            </a:extLst>
          </p:cNvPr>
          <p:cNvGraphicFramePr>
            <a:graphicFrameLocks noGrp="1"/>
          </p:cNvGraphicFramePr>
          <p:nvPr>
            <p:extLst>
              <p:ext uri="{D42A27DB-BD31-4B8C-83A1-F6EECF244321}">
                <p14:modId xmlns:p14="http://schemas.microsoft.com/office/powerpoint/2010/main" val="397712197"/>
              </p:ext>
            </p:extLst>
          </p:nvPr>
        </p:nvGraphicFramePr>
        <p:xfrm>
          <a:off x="838200" y="1577234"/>
          <a:ext cx="10961383" cy="4086396"/>
        </p:xfrm>
        <a:graphic>
          <a:graphicData uri="http://schemas.openxmlformats.org/drawingml/2006/table">
            <a:tbl>
              <a:tblPr firstRow="1" bandRow="1">
                <a:tableStyleId>{073A0DAA-6AF3-43AB-8588-CEC1D06C72B9}</a:tableStyleId>
              </a:tblPr>
              <a:tblGrid>
                <a:gridCol w="2089199">
                  <a:extLst>
                    <a:ext uri="{9D8B030D-6E8A-4147-A177-3AD203B41FA5}">
                      <a16:colId xmlns:a16="http://schemas.microsoft.com/office/drawing/2014/main" val="3620824909"/>
                    </a:ext>
                  </a:extLst>
                </a:gridCol>
                <a:gridCol w="3001763">
                  <a:extLst>
                    <a:ext uri="{9D8B030D-6E8A-4147-A177-3AD203B41FA5}">
                      <a16:colId xmlns:a16="http://schemas.microsoft.com/office/drawing/2014/main" val="112145466"/>
                    </a:ext>
                  </a:extLst>
                </a:gridCol>
                <a:gridCol w="5870421">
                  <a:extLst>
                    <a:ext uri="{9D8B030D-6E8A-4147-A177-3AD203B41FA5}">
                      <a16:colId xmlns:a16="http://schemas.microsoft.com/office/drawing/2014/main" val="555268458"/>
                    </a:ext>
                  </a:extLst>
                </a:gridCol>
              </a:tblGrid>
              <a:tr h="428796">
                <a:tc>
                  <a:txBody>
                    <a:bodyPr/>
                    <a:lstStyle/>
                    <a:p>
                      <a:r>
                        <a:rPr lang="en-US" sz="1600"/>
                        <a:t>Crop Type</a:t>
                      </a:r>
                    </a:p>
                  </a:txBody>
                  <a:tcPr/>
                </a:tc>
                <a:tc>
                  <a:txBody>
                    <a:bodyPr/>
                    <a:lstStyle/>
                    <a:p>
                      <a:r>
                        <a:rPr lang="en-US" sz="1600"/>
                        <a:t>Use Rate</a:t>
                      </a:r>
                    </a:p>
                  </a:txBody>
                  <a:tcPr/>
                </a:tc>
                <a:tc>
                  <a:txBody>
                    <a:bodyPr/>
                    <a:lstStyle/>
                    <a:p>
                      <a:r>
                        <a:rPr lang="en-US" sz="1600"/>
                        <a:t>Application Timing</a:t>
                      </a:r>
                    </a:p>
                  </a:txBody>
                  <a:tcPr/>
                </a:tc>
                <a:extLst>
                  <a:ext uri="{0D108BD9-81ED-4DB2-BD59-A6C34878D82A}">
                    <a16:rowId xmlns:a16="http://schemas.microsoft.com/office/drawing/2014/main" val="921043108"/>
                  </a:ext>
                </a:extLst>
              </a:tr>
              <a:tr h="457200">
                <a:tc>
                  <a:txBody>
                    <a:bodyPr/>
                    <a:lstStyle/>
                    <a:p>
                      <a:pPr marL="0" algn="l" defTabSz="685800" rtl="0" eaLnBrk="1" latinLnBrk="0" hangingPunct="1">
                        <a:lnSpc>
                          <a:spcPct val="150000"/>
                        </a:lnSpc>
                      </a:pPr>
                      <a:r>
                        <a:rPr lang="en-US" sz="1400" kern="1200">
                          <a:solidFill>
                            <a:srgbClr val="231F20"/>
                          </a:solidFill>
                        </a:rPr>
                        <a:t>Soybeans</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a:ln>
                            <a:noFill/>
                          </a:ln>
                          <a:solidFill>
                            <a:srgbClr val="231F20"/>
                          </a:solidFill>
                          <a:effectLst/>
                          <a:uLnTx/>
                          <a:uFillTx/>
                        </a:rPr>
                        <a:t>0.26 fl oz per 100 lbs of seed</a:t>
                      </a:r>
                    </a:p>
                  </a:txBody>
                  <a:tcPr marL="45720" marR="45720" marT="22860" marB="22860"/>
                </a:tc>
                <a:tc>
                  <a:txBody>
                    <a:bodyPr/>
                    <a:lstStyle/>
                    <a:p>
                      <a:r>
                        <a:rPr lang="en-US" sz="1400"/>
                        <a:t>Seed treatment</a:t>
                      </a:r>
                    </a:p>
                  </a:txBody>
                  <a:tcPr/>
                </a:tc>
                <a:extLst>
                  <a:ext uri="{0D108BD9-81ED-4DB2-BD59-A6C34878D82A}">
                    <a16:rowId xmlns:a16="http://schemas.microsoft.com/office/drawing/2014/main" val="623967361"/>
                  </a:ext>
                </a:extLst>
              </a:tr>
              <a:tr h="457200">
                <a:tc>
                  <a:txBody>
                    <a:bodyPr/>
                    <a:lstStyle/>
                    <a:p>
                      <a:pPr marL="0" algn="l" defTabSz="685800" rtl="0" eaLnBrk="1" latinLnBrk="0" hangingPunct="1">
                        <a:lnSpc>
                          <a:spcPct val="150000"/>
                        </a:lnSpc>
                      </a:pPr>
                      <a:r>
                        <a:rPr lang="en-US" sz="1400" kern="1200">
                          <a:solidFill>
                            <a:srgbClr val="231F20"/>
                          </a:solidFill>
                        </a:rPr>
                        <a:t>Cotton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a:ln>
                            <a:noFill/>
                          </a:ln>
                          <a:solidFill>
                            <a:srgbClr val="231F20"/>
                          </a:solidFill>
                          <a:effectLst/>
                          <a:uLnTx/>
                          <a:uFillTx/>
                        </a:rPr>
                        <a:t>0.32 fl oz per 100,000 seeds</a:t>
                      </a:r>
                    </a:p>
                  </a:txBody>
                  <a:tcPr marL="45720" marR="45720" marT="22860" marB="228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a:ln>
                            <a:noFill/>
                          </a:ln>
                          <a:solidFill>
                            <a:srgbClr val="231F20"/>
                          </a:solidFill>
                          <a:effectLst/>
                          <a:uLnTx/>
                          <a:uFillTx/>
                        </a:rPr>
                        <a:t>Seed treatment</a:t>
                      </a:r>
                    </a:p>
                  </a:txBody>
                  <a:tcPr/>
                </a:tc>
                <a:extLst>
                  <a:ext uri="{0D108BD9-81ED-4DB2-BD59-A6C34878D82A}">
                    <a16:rowId xmlns:a16="http://schemas.microsoft.com/office/drawing/2014/main" val="1508346236"/>
                  </a:ext>
                </a:extLst>
              </a:tr>
              <a:tr h="457200">
                <a:tc>
                  <a:txBody>
                    <a:bodyPr/>
                    <a:lstStyle/>
                    <a:p>
                      <a:pPr marL="0" algn="l" defTabSz="685800" rtl="0" eaLnBrk="1" latinLnBrk="0" hangingPunct="1">
                        <a:lnSpc>
                          <a:spcPct val="150000"/>
                        </a:lnSpc>
                      </a:pPr>
                      <a:r>
                        <a:rPr lang="en-US" sz="1400" kern="1200">
                          <a:solidFill>
                            <a:srgbClr val="231F20"/>
                          </a:solidFill>
                        </a:rPr>
                        <a:t>Rice (hybrid)</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kern="1200">
                          <a:solidFill>
                            <a:srgbClr val="231F20"/>
                          </a:solidFill>
                        </a:rPr>
                        <a:t>0.65 fl oz per 100 lbs of seed</a:t>
                      </a:r>
                    </a:p>
                  </a:txBody>
                  <a:tcPr marL="45720" marR="45720" marT="22860" marB="228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a:ln>
                            <a:noFill/>
                          </a:ln>
                          <a:solidFill>
                            <a:srgbClr val="231F20"/>
                          </a:solidFill>
                          <a:effectLst/>
                          <a:uLnTx/>
                          <a:uFillTx/>
                        </a:rPr>
                        <a:t>Seed treatment</a:t>
                      </a:r>
                    </a:p>
                  </a:txBody>
                  <a:tcPr/>
                </a:tc>
                <a:extLst>
                  <a:ext uri="{0D108BD9-81ED-4DB2-BD59-A6C34878D82A}">
                    <a16:rowId xmlns:a16="http://schemas.microsoft.com/office/drawing/2014/main" val="1587839091"/>
                  </a:ext>
                </a:extLst>
              </a:tr>
              <a:tr h="457200">
                <a:tc>
                  <a:txBody>
                    <a:bodyPr/>
                    <a:lstStyle/>
                    <a:p>
                      <a:pPr marL="0" algn="l" defTabSz="685800" rtl="0" eaLnBrk="1" latinLnBrk="0" hangingPunct="1">
                        <a:lnSpc>
                          <a:spcPct val="150000"/>
                        </a:lnSpc>
                      </a:pPr>
                      <a:r>
                        <a:rPr lang="en-US" sz="1400" kern="1200">
                          <a:solidFill>
                            <a:srgbClr val="231F20"/>
                          </a:solidFill>
                        </a:rPr>
                        <a:t>Rice (conventional)</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kern="1200">
                          <a:solidFill>
                            <a:srgbClr val="231F20"/>
                          </a:solidFill>
                        </a:rPr>
                        <a:t>0.19 fl oz per 100 lbs of seed</a:t>
                      </a:r>
                    </a:p>
                  </a:txBody>
                  <a:tcPr marL="45720" marR="45720" marT="22860" marB="228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a:ln>
                            <a:noFill/>
                          </a:ln>
                          <a:solidFill>
                            <a:srgbClr val="231F20"/>
                          </a:solidFill>
                          <a:effectLst/>
                          <a:uLnTx/>
                          <a:uFillTx/>
                        </a:rPr>
                        <a:t>Seed treatment</a:t>
                      </a:r>
                    </a:p>
                  </a:txBody>
                  <a:tcPr/>
                </a:tc>
                <a:extLst>
                  <a:ext uri="{0D108BD9-81ED-4DB2-BD59-A6C34878D82A}">
                    <a16:rowId xmlns:a16="http://schemas.microsoft.com/office/drawing/2014/main" val="237177631"/>
                  </a:ext>
                </a:extLst>
              </a:tr>
              <a:tr h="457200">
                <a:tc>
                  <a:txBody>
                    <a:bodyPr/>
                    <a:lstStyle/>
                    <a:p>
                      <a:pPr marL="0" algn="l" defTabSz="685800" rtl="0" eaLnBrk="1" latinLnBrk="0" hangingPunct="1">
                        <a:lnSpc>
                          <a:spcPct val="150000"/>
                        </a:lnSpc>
                      </a:pPr>
                      <a:r>
                        <a:rPr lang="en-US" sz="1400" kern="1200">
                          <a:solidFill>
                            <a:srgbClr val="231F20"/>
                          </a:solidFill>
                        </a:rPr>
                        <a:t>Wheat</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1400" kern="1200">
                          <a:solidFill>
                            <a:srgbClr val="231F20"/>
                          </a:solidFill>
                        </a:rPr>
                        <a:t>0.19 fl oz per 100 lbs of seed</a:t>
                      </a:r>
                    </a:p>
                  </a:txBody>
                  <a:tcPr marL="45720" marR="45720" marT="22860" marB="228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a:ln>
                            <a:noFill/>
                          </a:ln>
                          <a:solidFill>
                            <a:srgbClr val="231F20"/>
                          </a:solidFill>
                          <a:effectLst/>
                          <a:uLnTx/>
                          <a:uFillTx/>
                        </a:rPr>
                        <a:t>Seed treatment</a:t>
                      </a:r>
                    </a:p>
                  </a:txBody>
                  <a:tcPr/>
                </a:tc>
                <a:extLst>
                  <a:ext uri="{0D108BD9-81ED-4DB2-BD59-A6C34878D82A}">
                    <a16:rowId xmlns:a16="http://schemas.microsoft.com/office/drawing/2014/main" val="748340646"/>
                  </a:ext>
                </a:extLst>
              </a:tr>
              <a:tr h="457200">
                <a:tc>
                  <a:txBody>
                    <a:bodyPr/>
                    <a:lstStyle/>
                    <a:p>
                      <a:pPr marL="0" algn="l" defTabSz="685800" rtl="0" eaLnBrk="1" latinLnBrk="0" hangingPunct="1">
                        <a:lnSpc>
                          <a:spcPct val="150000"/>
                        </a:lnSpc>
                      </a:pPr>
                      <a:r>
                        <a:rPr lang="en-US" sz="1400" kern="1200">
                          <a:solidFill>
                            <a:srgbClr val="231F20"/>
                          </a:solidFill>
                        </a:rPr>
                        <a:t>Sunflower</a:t>
                      </a:r>
                    </a:p>
                  </a:txBody>
                  <a:tcPr/>
                </a:tc>
                <a:tc>
                  <a:txBody>
                    <a:bodyPr/>
                    <a:lstStyle/>
                    <a:p>
                      <a:pPr marL="0" algn="l" defTabSz="685800" rtl="0" eaLnBrk="1" latinLnBrk="0" hangingPunct="1"/>
                      <a:r>
                        <a:rPr lang="en-US" sz="1400" kern="1200">
                          <a:solidFill>
                            <a:srgbClr val="231F20"/>
                          </a:solidFill>
                        </a:rPr>
                        <a:t>0.72 fl oz per 100 lbs of seed</a:t>
                      </a:r>
                    </a:p>
                  </a:txBody>
                  <a:tcPr marL="45720" marR="45720" marT="22860" marB="228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a:ln>
                            <a:noFill/>
                          </a:ln>
                          <a:solidFill>
                            <a:srgbClr val="231F20"/>
                          </a:solidFill>
                          <a:effectLst/>
                          <a:uLnTx/>
                          <a:uFillTx/>
                        </a:rPr>
                        <a:t>Seed treatment</a:t>
                      </a:r>
                    </a:p>
                  </a:txBody>
                  <a:tcPr/>
                </a:tc>
                <a:extLst>
                  <a:ext uri="{0D108BD9-81ED-4DB2-BD59-A6C34878D82A}">
                    <a16:rowId xmlns:a16="http://schemas.microsoft.com/office/drawing/2014/main" val="1507479781"/>
                  </a:ext>
                </a:extLst>
              </a:tr>
              <a:tr h="457200">
                <a:tc>
                  <a:txBody>
                    <a:bodyPr/>
                    <a:lstStyle/>
                    <a:p>
                      <a:pPr marL="0" algn="l" defTabSz="685800" rtl="0" eaLnBrk="1" latinLnBrk="0" hangingPunct="1">
                        <a:lnSpc>
                          <a:spcPct val="150000"/>
                        </a:lnSpc>
                      </a:pPr>
                      <a:r>
                        <a:rPr lang="en-US" sz="1400" kern="1200">
                          <a:solidFill>
                            <a:srgbClr val="231F20"/>
                          </a:solidFill>
                        </a:rPr>
                        <a:t>Corn</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a:ln>
                            <a:noFill/>
                          </a:ln>
                          <a:solidFill>
                            <a:srgbClr val="231F20"/>
                          </a:solidFill>
                          <a:effectLst/>
                          <a:uLnTx/>
                          <a:uFillTx/>
                        </a:rPr>
                        <a:t>0.35 fl oz per 80,000 seeds</a:t>
                      </a:r>
                    </a:p>
                  </a:txBody>
                  <a:tcPr marL="45720" marR="45720" marT="22860" marB="228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a:ln>
                            <a:noFill/>
                          </a:ln>
                          <a:solidFill>
                            <a:srgbClr val="231F20"/>
                          </a:solidFill>
                          <a:effectLst/>
                          <a:uLnTx/>
                          <a:uFillTx/>
                        </a:rPr>
                        <a:t>Seed treatment</a:t>
                      </a:r>
                    </a:p>
                  </a:txBody>
                  <a:tcPr/>
                </a:tc>
                <a:extLst>
                  <a:ext uri="{0D108BD9-81ED-4DB2-BD59-A6C34878D82A}">
                    <a16:rowId xmlns:a16="http://schemas.microsoft.com/office/drawing/2014/main" val="2257460751"/>
                  </a:ext>
                </a:extLst>
              </a:tr>
              <a:tr h="457200">
                <a:tc>
                  <a:txBody>
                    <a:bodyPr/>
                    <a:lstStyle/>
                    <a:p>
                      <a:pPr marL="0" algn="l" defTabSz="685800" rtl="0" eaLnBrk="1" latinLnBrk="0" hangingPunct="1">
                        <a:lnSpc>
                          <a:spcPct val="150000"/>
                        </a:lnSpc>
                      </a:pPr>
                      <a:r>
                        <a:rPr lang="en-US" sz="1400" kern="1200">
                          <a:solidFill>
                            <a:srgbClr val="231F20"/>
                          </a:solidFill>
                        </a:rPr>
                        <a:t>Sorghum</a:t>
                      </a:r>
                    </a:p>
                  </a:txBody>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a:ln>
                            <a:noFill/>
                          </a:ln>
                          <a:solidFill>
                            <a:srgbClr val="231F20"/>
                          </a:solidFill>
                          <a:effectLst/>
                          <a:uLnTx/>
                          <a:uFillTx/>
                        </a:rPr>
                        <a:t>0.35 fl oz per 100,000 seeds</a:t>
                      </a:r>
                    </a:p>
                  </a:txBody>
                  <a:tcPr marL="45720" marR="45720" marT="22860" marB="228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u="none" strike="noStrike" kern="1200" cap="none" spc="0" normalizeH="0" baseline="0" noProof="0">
                          <a:ln>
                            <a:noFill/>
                          </a:ln>
                          <a:solidFill>
                            <a:srgbClr val="231F20"/>
                          </a:solidFill>
                          <a:effectLst/>
                          <a:uLnTx/>
                          <a:uFillTx/>
                        </a:rPr>
                        <a:t>Seed treatment</a:t>
                      </a:r>
                    </a:p>
                  </a:txBody>
                  <a:tcPr/>
                </a:tc>
                <a:extLst>
                  <a:ext uri="{0D108BD9-81ED-4DB2-BD59-A6C34878D82A}">
                    <a16:rowId xmlns:a16="http://schemas.microsoft.com/office/drawing/2014/main" val="2257300481"/>
                  </a:ext>
                </a:extLst>
              </a:tr>
            </a:tbl>
          </a:graphicData>
        </a:graphic>
      </p:graphicFrame>
    </p:spTree>
    <p:extLst>
      <p:ext uri="{BB962C8B-B14F-4D97-AF65-F5344CB8AC3E}">
        <p14:creationId xmlns:p14="http://schemas.microsoft.com/office/powerpoint/2010/main" val="20589307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74087-0644-3E25-0A27-739A2D48DF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DF614F-7D42-50D8-2245-1BDD2989A656}"/>
              </a:ext>
            </a:extLst>
          </p:cNvPr>
          <p:cNvSpPr>
            <a:spLocks noGrp="1"/>
          </p:cNvSpPr>
          <p:nvPr>
            <p:ph type="title"/>
          </p:nvPr>
        </p:nvSpPr>
        <p:spPr/>
        <p:txBody>
          <a:bodyPr/>
          <a:lstStyle/>
          <a:p>
            <a:r>
              <a:rPr lang="en-US"/>
              <a:t>Registration Status: </a:t>
            </a:r>
            <a:br>
              <a:rPr lang="en-US"/>
            </a:br>
            <a:r>
              <a:rPr lang="en-US" b="1"/>
              <a:t>Symvado ST</a:t>
            </a:r>
          </a:p>
        </p:txBody>
      </p:sp>
      <p:grpSp>
        <p:nvGrpSpPr>
          <p:cNvPr id="3" name="Group 2">
            <a:extLst>
              <a:ext uri="{FF2B5EF4-FFF2-40B4-BE49-F238E27FC236}">
                <a16:creationId xmlns:a16="http://schemas.microsoft.com/office/drawing/2014/main" id="{9317F478-9A04-1F69-FC86-7790C9EA5E0A}"/>
              </a:ext>
            </a:extLst>
          </p:cNvPr>
          <p:cNvGrpSpPr/>
          <p:nvPr/>
        </p:nvGrpSpPr>
        <p:grpSpPr>
          <a:xfrm>
            <a:off x="320842" y="5903495"/>
            <a:ext cx="2261937" cy="635333"/>
            <a:chOff x="320842" y="5903495"/>
            <a:chExt cx="2261937" cy="635333"/>
          </a:xfrm>
        </p:grpSpPr>
        <p:sp>
          <p:nvSpPr>
            <p:cNvPr id="4" name="Rectangle 3">
              <a:extLst>
                <a:ext uri="{FF2B5EF4-FFF2-40B4-BE49-F238E27FC236}">
                  <a16:creationId xmlns:a16="http://schemas.microsoft.com/office/drawing/2014/main" id="{682D8E64-BC18-7414-091C-D0C7F2589319}"/>
                </a:ext>
              </a:extLst>
            </p:cNvPr>
            <p:cNvSpPr/>
            <p:nvPr/>
          </p:nvSpPr>
          <p:spPr>
            <a:xfrm>
              <a:off x="320842" y="5903495"/>
              <a:ext cx="320842" cy="256673"/>
            </a:xfrm>
            <a:prstGeom prst="rect">
              <a:avLst/>
            </a:prstGeom>
            <a:solidFill>
              <a:srgbClr val="F1707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C2F2710-88A7-5EA0-5070-730DCD794893}"/>
                </a:ext>
              </a:extLst>
            </p:cNvPr>
            <p:cNvSpPr/>
            <p:nvPr/>
          </p:nvSpPr>
          <p:spPr>
            <a:xfrm>
              <a:off x="320842" y="6224337"/>
              <a:ext cx="320842" cy="256673"/>
            </a:xfrm>
            <a:prstGeom prst="rect">
              <a:avLst/>
            </a:prstGeom>
            <a:solidFill>
              <a:srgbClr val="E0E0E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909E1002-08BD-B32A-AFDB-6AFED7BE0A33}"/>
                </a:ext>
              </a:extLst>
            </p:cNvPr>
            <p:cNvSpPr txBox="1"/>
            <p:nvPr/>
          </p:nvSpPr>
          <p:spPr>
            <a:xfrm>
              <a:off x="657726" y="5903495"/>
              <a:ext cx="1620253" cy="338554"/>
            </a:xfrm>
            <a:prstGeom prst="rect">
              <a:avLst/>
            </a:prstGeom>
            <a:noFill/>
          </p:spPr>
          <p:txBody>
            <a:bodyPr wrap="square" rtlCol="0">
              <a:spAutoFit/>
            </a:bodyPr>
            <a:lstStyle/>
            <a:p>
              <a:r>
                <a:rPr lang="en-US" sz="1600" b="1"/>
                <a:t>Registered</a:t>
              </a:r>
            </a:p>
          </p:txBody>
        </p:sp>
        <p:sp>
          <p:nvSpPr>
            <p:cNvPr id="7" name="TextBox 6">
              <a:extLst>
                <a:ext uri="{FF2B5EF4-FFF2-40B4-BE49-F238E27FC236}">
                  <a16:creationId xmlns:a16="http://schemas.microsoft.com/office/drawing/2014/main" id="{189E7638-7D59-5472-F537-8DAF39CA0CB3}"/>
                </a:ext>
              </a:extLst>
            </p:cNvPr>
            <p:cNvSpPr txBox="1"/>
            <p:nvPr/>
          </p:nvSpPr>
          <p:spPr>
            <a:xfrm>
              <a:off x="657726" y="6200274"/>
              <a:ext cx="1925053" cy="338554"/>
            </a:xfrm>
            <a:prstGeom prst="rect">
              <a:avLst/>
            </a:prstGeom>
            <a:noFill/>
          </p:spPr>
          <p:txBody>
            <a:bodyPr wrap="square" rtlCol="0">
              <a:spAutoFit/>
            </a:bodyPr>
            <a:lstStyle/>
            <a:p>
              <a:r>
                <a:rPr lang="en-US" sz="1600" b="1"/>
                <a:t>Not Registered</a:t>
              </a:r>
            </a:p>
          </p:txBody>
        </p:sp>
      </p:grpSp>
      <mc:AlternateContent xmlns:mc="http://schemas.openxmlformats.org/markup-compatibility/2006">
        <mc:Choice xmlns:cx4="http://schemas.microsoft.com/office/drawing/2016/5/10/chartex" Requires="cx4">
          <p:graphicFrame>
            <p:nvGraphicFramePr>
              <p:cNvPr id="9" name="Chart 8">
                <a:extLst>
                  <a:ext uri="{FF2B5EF4-FFF2-40B4-BE49-F238E27FC236}">
                    <a16:creationId xmlns:a16="http://schemas.microsoft.com/office/drawing/2014/main" id="{24A8B5ED-AAA2-B7DD-4D1C-C6DCF37FE03D}"/>
                  </a:ext>
                </a:extLst>
              </p:cNvPr>
              <p:cNvGraphicFramePr/>
              <p:nvPr>
                <p:extLst>
                  <p:ext uri="{D42A27DB-BD31-4B8C-83A1-F6EECF244321}">
                    <p14:modId xmlns:p14="http://schemas.microsoft.com/office/powerpoint/2010/main" val="1060969601"/>
                  </p:ext>
                </p:extLst>
              </p:nvPr>
            </p:nvGraphicFramePr>
            <p:xfrm>
              <a:off x="1901536" y="1690688"/>
              <a:ext cx="8388927" cy="5033356"/>
            </p:xfrm>
            <a:graphic>
              <a:graphicData uri="http://schemas.microsoft.com/office/drawing/2014/chartex">
                <cx:chart xmlns:cx="http://schemas.microsoft.com/office/drawing/2014/chartex" xmlns:r="http://schemas.openxmlformats.org/officeDocument/2006/relationships" r:id="rId2"/>
              </a:graphicData>
            </a:graphic>
          </p:graphicFrame>
        </mc:Choice>
        <mc:Fallback>
          <p:pic>
            <p:nvPicPr>
              <p:cNvPr id="9" name="Chart 8">
                <a:extLst>
                  <a:ext uri="{FF2B5EF4-FFF2-40B4-BE49-F238E27FC236}">
                    <a16:creationId xmlns:a16="http://schemas.microsoft.com/office/drawing/2014/main" id="{24A8B5ED-AAA2-B7DD-4D1C-C6DCF37FE03D}"/>
                  </a:ext>
                </a:extLst>
              </p:cNvPr>
              <p:cNvPicPr>
                <a:picLocks noGrp="1" noRot="1" noChangeAspect="1" noMove="1" noResize="1" noEditPoints="1" noAdjustHandles="1" noChangeArrowheads="1" noChangeShapeType="1"/>
              </p:cNvPicPr>
              <p:nvPr/>
            </p:nvPicPr>
            <p:blipFill>
              <a:blip r:embed="rId3"/>
              <a:stretch>
                <a:fillRect/>
              </a:stretch>
            </p:blipFill>
            <p:spPr>
              <a:xfrm>
                <a:off x="1901536" y="1690688"/>
                <a:ext cx="8388927" cy="5033356"/>
              </a:xfrm>
              <a:prstGeom prst="rect">
                <a:avLst/>
              </a:prstGeom>
            </p:spPr>
          </p:pic>
        </mc:Fallback>
      </mc:AlternateContent>
      <p:sp>
        <p:nvSpPr>
          <p:cNvPr id="10" name="TextBox 9">
            <a:extLst>
              <a:ext uri="{FF2B5EF4-FFF2-40B4-BE49-F238E27FC236}">
                <a16:creationId xmlns:a16="http://schemas.microsoft.com/office/drawing/2014/main" id="{331170A9-2AB7-67B6-7E80-35ACC348041C}"/>
              </a:ext>
            </a:extLst>
          </p:cNvPr>
          <p:cNvSpPr txBox="1"/>
          <p:nvPr/>
        </p:nvSpPr>
        <p:spPr>
          <a:xfrm>
            <a:off x="242186" y="6558492"/>
            <a:ext cx="4994787" cy="276999"/>
          </a:xfrm>
          <a:prstGeom prst="rect">
            <a:avLst/>
          </a:prstGeom>
          <a:noFill/>
        </p:spPr>
        <p:txBody>
          <a:bodyPr wrap="square" rtlCol="0">
            <a:spAutoFit/>
          </a:bodyPr>
          <a:lstStyle/>
          <a:p>
            <a:r>
              <a:rPr lang="en-US" sz="1200"/>
              <a:t>Registration status is subject to change and may vary by state.</a:t>
            </a:r>
          </a:p>
        </p:txBody>
      </p:sp>
    </p:spTree>
    <p:extLst>
      <p:ext uri="{BB962C8B-B14F-4D97-AF65-F5344CB8AC3E}">
        <p14:creationId xmlns:p14="http://schemas.microsoft.com/office/powerpoint/2010/main" val="28569738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E4213-B976-C34E-9536-A402B1EE110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865B94-A663-D160-DA83-D79A2694B90B}"/>
              </a:ext>
            </a:extLst>
          </p:cNvPr>
          <p:cNvSpPr>
            <a:spLocks noGrp="1"/>
          </p:cNvSpPr>
          <p:nvPr>
            <p:ph type="ctrTitle"/>
          </p:nvPr>
        </p:nvSpPr>
        <p:spPr/>
        <p:txBody>
          <a:bodyPr/>
          <a:lstStyle/>
          <a:p>
            <a:r>
              <a:rPr lang="en-US"/>
              <a:t>Field Data</a:t>
            </a:r>
          </a:p>
        </p:txBody>
      </p:sp>
      <p:sp>
        <p:nvSpPr>
          <p:cNvPr id="3" name="Subtitle 2">
            <a:extLst>
              <a:ext uri="{FF2B5EF4-FFF2-40B4-BE49-F238E27FC236}">
                <a16:creationId xmlns:a16="http://schemas.microsoft.com/office/drawing/2014/main" id="{79A1BC3B-1F20-B1F9-401B-D33D94512A4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7231003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819C3-5BEE-1D50-0F1B-6E89EC692AFB}"/>
              </a:ext>
            </a:extLst>
          </p:cNvPr>
          <p:cNvSpPr>
            <a:spLocks noGrp="1"/>
          </p:cNvSpPr>
          <p:nvPr>
            <p:ph type="ctrTitle"/>
          </p:nvPr>
        </p:nvSpPr>
        <p:spPr/>
        <p:txBody>
          <a:bodyPr/>
          <a:lstStyle/>
          <a:p>
            <a:r>
              <a:rPr lang="en-US"/>
              <a:t>Soybeans</a:t>
            </a:r>
          </a:p>
        </p:txBody>
      </p:sp>
      <p:sp>
        <p:nvSpPr>
          <p:cNvPr id="4" name="Subtitle 3">
            <a:extLst>
              <a:ext uri="{FF2B5EF4-FFF2-40B4-BE49-F238E27FC236}">
                <a16:creationId xmlns:a16="http://schemas.microsoft.com/office/drawing/2014/main" id="{753ABB4C-FC32-113A-D9E1-D63B9AA7B6DE}"/>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3518807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769DB-79EC-F23C-77A4-50D42D5B4F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B4CB9B-24B7-A2CF-1ABB-C089FD046992}"/>
              </a:ext>
            </a:extLst>
          </p:cNvPr>
          <p:cNvSpPr>
            <a:spLocks noGrp="1"/>
          </p:cNvSpPr>
          <p:nvPr>
            <p:ph type="title"/>
          </p:nvPr>
        </p:nvSpPr>
        <p:spPr/>
        <p:txBody>
          <a:bodyPr>
            <a:normAutofit/>
          </a:bodyPr>
          <a:lstStyle/>
          <a:p>
            <a:r>
              <a:rPr lang="en-US"/>
              <a:t>Symvado on Soybeans</a:t>
            </a:r>
            <a:endParaRPr lang="en-US" baseline="30000"/>
          </a:p>
        </p:txBody>
      </p:sp>
      <p:sp>
        <p:nvSpPr>
          <p:cNvPr id="13" name="Text Placeholder 12">
            <a:extLst>
              <a:ext uri="{FF2B5EF4-FFF2-40B4-BE49-F238E27FC236}">
                <a16:creationId xmlns:a16="http://schemas.microsoft.com/office/drawing/2014/main" id="{CAF4DF6C-BC55-30AC-EEAD-A73C5CD34A16}"/>
              </a:ext>
            </a:extLst>
          </p:cNvPr>
          <p:cNvSpPr>
            <a:spLocks noGrp="1"/>
          </p:cNvSpPr>
          <p:nvPr>
            <p:ph type="body" sz="quarter" idx="15"/>
          </p:nvPr>
        </p:nvSpPr>
        <p:spPr/>
        <p:txBody>
          <a:bodyPr/>
          <a:lstStyle/>
          <a:p>
            <a:endParaRPr lang="en-US"/>
          </a:p>
        </p:txBody>
      </p:sp>
      <p:sp>
        <p:nvSpPr>
          <p:cNvPr id="5" name="Text Placeholder 4">
            <a:extLst>
              <a:ext uri="{FF2B5EF4-FFF2-40B4-BE49-F238E27FC236}">
                <a16:creationId xmlns:a16="http://schemas.microsoft.com/office/drawing/2014/main" id="{E83B5C21-A18C-A4EE-B36C-2DBF4545E5FB}"/>
              </a:ext>
            </a:extLst>
          </p:cNvPr>
          <p:cNvSpPr>
            <a:spLocks noGrp="1"/>
          </p:cNvSpPr>
          <p:nvPr>
            <p:ph type="body" sz="quarter" idx="11"/>
          </p:nvPr>
        </p:nvSpPr>
        <p:spPr/>
        <p:txBody>
          <a:bodyPr/>
          <a:lstStyle/>
          <a:p>
            <a:r>
              <a:rPr lang="en-US"/>
              <a:t>SUMMARY</a:t>
            </a:r>
          </a:p>
        </p:txBody>
      </p:sp>
      <p:sp>
        <p:nvSpPr>
          <p:cNvPr id="7" name="Text Placeholder 6">
            <a:extLst>
              <a:ext uri="{FF2B5EF4-FFF2-40B4-BE49-F238E27FC236}">
                <a16:creationId xmlns:a16="http://schemas.microsoft.com/office/drawing/2014/main" id="{72916FF2-F2B7-26AA-589F-F534B6876213}"/>
              </a:ext>
            </a:extLst>
          </p:cNvPr>
          <p:cNvSpPr>
            <a:spLocks noGrp="1"/>
          </p:cNvSpPr>
          <p:nvPr>
            <p:ph type="body" sz="quarter" idx="13"/>
          </p:nvPr>
        </p:nvSpPr>
        <p:spPr>
          <a:xfrm>
            <a:off x="834368" y="2116316"/>
            <a:ext cx="4219770" cy="2339306"/>
          </a:xfrm>
        </p:spPr>
        <p:txBody>
          <a:bodyPr/>
          <a:lstStyle/>
          <a:p>
            <a:r>
              <a:rPr lang="en-US"/>
              <a:t>Across 20 trials in the Midwest, Symvado increased soybean yield by an average of 1.7 Bu/Ac</a:t>
            </a:r>
          </a:p>
          <a:p>
            <a:r>
              <a:rPr lang="en-US"/>
              <a:t>Symvado ST performed particularly well in TN and AR, with an average increase of 4.7 Bu/Ac</a:t>
            </a:r>
          </a:p>
          <a:p>
            <a:r>
              <a:rPr lang="en-US"/>
              <a:t>Symvado ST has been shown to significantly improve plant health and yield, especially under conditions prone to stress</a:t>
            </a:r>
          </a:p>
          <a:p>
            <a:endParaRPr lang="en-US"/>
          </a:p>
        </p:txBody>
      </p:sp>
      <p:graphicFrame>
        <p:nvGraphicFramePr>
          <p:cNvPr id="24" name="Chart 23">
            <a:extLst>
              <a:ext uri="{FF2B5EF4-FFF2-40B4-BE49-F238E27FC236}">
                <a16:creationId xmlns:a16="http://schemas.microsoft.com/office/drawing/2014/main" id="{E33BC119-0E9F-E964-F076-54D4DC593BA1}"/>
              </a:ext>
            </a:extLst>
          </p:cNvPr>
          <p:cNvGraphicFramePr>
            <a:graphicFrameLocks/>
          </p:cNvGraphicFramePr>
          <p:nvPr>
            <p:extLst>
              <p:ext uri="{D42A27DB-BD31-4B8C-83A1-F6EECF244321}">
                <p14:modId xmlns:p14="http://schemas.microsoft.com/office/powerpoint/2010/main" val="1004884934"/>
              </p:ext>
            </p:extLst>
          </p:nvPr>
        </p:nvGraphicFramePr>
        <p:xfrm>
          <a:off x="6284422" y="2000250"/>
          <a:ext cx="5336771" cy="28575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262980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59025E-F2DE-2C0F-C844-A84EA37F74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97AD1A-4B32-67F8-C28F-A8D476FE00D1}"/>
              </a:ext>
            </a:extLst>
          </p:cNvPr>
          <p:cNvSpPr>
            <a:spLocks noGrp="1"/>
          </p:cNvSpPr>
          <p:nvPr>
            <p:ph type="title"/>
          </p:nvPr>
        </p:nvSpPr>
        <p:spPr/>
        <p:txBody>
          <a:bodyPr>
            <a:normAutofit/>
          </a:bodyPr>
          <a:lstStyle/>
          <a:p>
            <a:r>
              <a:rPr lang="en-US"/>
              <a:t>Symvado on Soybeans</a:t>
            </a:r>
            <a:endParaRPr lang="en-US" baseline="30000"/>
          </a:p>
        </p:txBody>
      </p:sp>
      <p:sp>
        <p:nvSpPr>
          <p:cNvPr id="10" name="Text Placeholder 9">
            <a:extLst>
              <a:ext uri="{FF2B5EF4-FFF2-40B4-BE49-F238E27FC236}">
                <a16:creationId xmlns:a16="http://schemas.microsoft.com/office/drawing/2014/main" id="{CAA97AD3-3487-826E-BAFB-863F8BAC3240}"/>
              </a:ext>
            </a:extLst>
          </p:cNvPr>
          <p:cNvSpPr>
            <a:spLocks noGrp="1"/>
          </p:cNvSpPr>
          <p:nvPr>
            <p:ph type="body" sz="quarter" idx="11"/>
          </p:nvPr>
        </p:nvSpPr>
        <p:spPr/>
        <p:txBody>
          <a:bodyPr/>
          <a:lstStyle/>
          <a:p>
            <a:r>
              <a:rPr lang="en-US"/>
              <a:t>OVERVIEW</a:t>
            </a:r>
          </a:p>
          <a:p>
            <a:endParaRPr lang="en-US"/>
          </a:p>
        </p:txBody>
      </p:sp>
      <p:sp>
        <p:nvSpPr>
          <p:cNvPr id="11" name="Text Placeholder 10">
            <a:extLst>
              <a:ext uri="{FF2B5EF4-FFF2-40B4-BE49-F238E27FC236}">
                <a16:creationId xmlns:a16="http://schemas.microsoft.com/office/drawing/2014/main" id="{0D3EFCA5-286B-CB1D-BB6F-E5BBE4548FB8}"/>
              </a:ext>
            </a:extLst>
          </p:cNvPr>
          <p:cNvSpPr>
            <a:spLocks noGrp="1"/>
          </p:cNvSpPr>
          <p:nvPr>
            <p:ph type="body" sz="quarter" idx="12"/>
          </p:nvPr>
        </p:nvSpPr>
        <p:spPr/>
        <p:txBody>
          <a:bodyPr/>
          <a:lstStyle/>
          <a:p>
            <a:r>
              <a:rPr lang="en-US"/>
              <a:t>CONCLUSION</a:t>
            </a:r>
          </a:p>
        </p:txBody>
      </p:sp>
      <p:sp>
        <p:nvSpPr>
          <p:cNvPr id="12" name="Text Placeholder 11">
            <a:extLst>
              <a:ext uri="{FF2B5EF4-FFF2-40B4-BE49-F238E27FC236}">
                <a16:creationId xmlns:a16="http://schemas.microsoft.com/office/drawing/2014/main" id="{274505D6-665F-00FC-DA41-4F9849A82F27}"/>
              </a:ext>
            </a:extLst>
          </p:cNvPr>
          <p:cNvSpPr>
            <a:spLocks noGrp="1"/>
          </p:cNvSpPr>
          <p:nvPr>
            <p:ph type="body" sz="quarter" idx="13"/>
          </p:nvPr>
        </p:nvSpPr>
        <p:spPr>
          <a:xfrm>
            <a:off x="834367" y="3285335"/>
            <a:ext cx="4969137" cy="1567999"/>
          </a:xfrm>
        </p:spPr>
        <p:txBody>
          <a:bodyPr/>
          <a:lstStyle/>
          <a:p>
            <a:r>
              <a:rPr lang="en-US">
                <a:latin typeface="Arial"/>
                <a:cs typeface="Arial"/>
              </a:rPr>
              <a:t>Symvado was applied at planting in addition to a Grower Standard (GS) program and compared to the GS alone. </a:t>
            </a:r>
          </a:p>
          <a:p>
            <a:r>
              <a:rPr lang="en-US"/>
              <a:t>The addition of Symvado ST resulted in 2.9 </a:t>
            </a:r>
            <a:r>
              <a:rPr lang="en-US" err="1"/>
              <a:t>bu</a:t>
            </a:r>
            <a:r>
              <a:rPr lang="en-US"/>
              <a:t>/ac more yield than the GS.</a:t>
            </a:r>
            <a:endParaRPr lang="en-US">
              <a:highlight>
                <a:srgbClr val="FF00FF"/>
              </a:highlight>
            </a:endParaRPr>
          </a:p>
        </p:txBody>
      </p:sp>
      <p:sp>
        <p:nvSpPr>
          <p:cNvPr id="13" name="Text Placeholder 12">
            <a:extLst>
              <a:ext uri="{FF2B5EF4-FFF2-40B4-BE49-F238E27FC236}">
                <a16:creationId xmlns:a16="http://schemas.microsoft.com/office/drawing/2014/main" id="{906BDA08-221F-0656-B169-45C5DEC8FAD0}"/>
              </a:ext>
            </a:extLst>
          </p:cNvPr>
          <p:cNvSpPr>
            <a:spLocks noGrp="1"/>
          </p:cNvSpPr>
          <p:nvPr>
            <p:ph type="body" sz="quarter" idx="15"/>
          </p:nvPr>
        </p:nvSpPr>
        <p:spPr/>
        <p:txBody>
          <a:bodyPr/>
          <a:lstStyle/>
          <a:p>
            <a:r>
              <a:rPr lang="en-US"/>
              <a:t>Midwest Agricultural Research Center | Seymour, IL | 2021</a:t>
            </a:r>
          </a:p>
        </p:txBody>
      </p:sp>
      <p:sp>
        <p:nvSpPr>
          <p:cNvPr id="14" name="Text Placeholder 11">
            <a:extLst>
              <a:ext uri="{FF2B5EF4-FFF2-40B4-BE49-F238E27FC236}">
                <a16:creationId xmlns:a16="http://schemas.microsoft.com/office/drawing/2014/main" id="{61A555AE-F555-2982-E867-1A8CBDA208E2}"/>
              </a:ext>
            </a:extLst>
          </p:cNvPr>
          <p:cNvSpPr txBox="1">
            <a:spLocks/>
          </p:cNvSpPr>
          <p:nvPr/>
        </p:nvSpPr>
        <p:spPr>
          <a:xfrm>
            <a:off x="8445910" y="5369104"/>
            <a:ext cx="3146322"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LOCAL WEATHER SUMMARY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April - September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Temperature: </a:t>
            </a:r>
            <a:r>
              <a:rPr lang="en-US" sz="1400" b="1">
                <a:solidFill>
                  <a:srgbClr val="FFFFFF"/>
                </a:solidFill>
                <a:latin typeface="Arial"/>
                <a:cs typeface="Arial"/>
              </a:rPr>
              <a:t>67.3</a:t>
            </a:r>
            <a:r>
              <a:rPr kumimoji="0" lang="en-US" sz="1400" b="0" i="0" u="none" strike="noStrike" kern="1200" cap="none" spc="0" normalizeH="0" baseline="0" noProof="0">
                <a:ln>
                  <a:noFill/>
                </a:ln>
                <a:solidFill>
                  <a:srgbClr val="FFFFFF"/>
                </a:solidFill>
                <a:effectLst/>
                <a:uLnTx/>
                <a:uFillTx/>
                <a:latin typeface="Arial"/>
                <a:ea typeface="+mn-ea"/>
                <a:cs typeface="Arial"/>
              </a:rPr>
              <a:t>°F</a:t>
            </a:r>
            <a:br>
              <a:rPr kumimoji="0" lang="en-US" sz="1400" b="0" i="0" u="none" strike="noStrike" kern="1200" cap="none" spc="0" normalizeH="0" baseline="0" noProof="0">
                <a:ln>
                  <a:noFill/>
                </a:ln>
                <a:solidFill>
                  <a:srgbClr val="FFFFFF"/>
                </a:solidFill>
                <a:effectLst/>
                <a:uLnTx/>
                <a:uFillTx/>
                <a:latin typeface="Arial"/>
                <a:ea typeface="+mn-ea"/>
                <a:cs typeface="Arial"/>
              </a:rPr>
            </a:br>
            <a:r>
              <a:rPr kumimoji="0" lang="en-US" sz="1400" b="1" i="0" u="none" strike="noStrike" kern="1200" cap="none" spc="0" normalizeH="0" baseline="0" noProof="0">
                <a:ln>
                  <a:noFill/>
                </a:ln>
                <a:solidFill>
                  <a:srgbClr val="FFFFFF"/>
                </a:solidFill>
                <a:effectLst/>
                <a:uLnTx/>
                <a:uFillTx/>
                <a:latin typeface="Arial"/>
                <a:ea typeface="+mn-ea"/>
                <a:cs typeface="Arial"/>
              </a:rPr>
              <a:t>Precipitation: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Total Rainfall – </a:t>
            </a:r>
            <a:r>
              <a:rPr lang="en-US" sz="1400">
                <a:solidFill>
                  <a:srgbClr val="FFFFFF"/>
                </a:solidFill>
                <a:latin typeface="Arial"/>
                <a:cs typeface="Arial"/>
              </a:rPr>
              <a:t>24.50</a:t>
            </a:r>
            <a:r>
              <a:rPr kumimoji="0" lang="en-US" sz="1400" b="0" i="0" u="none" strike="noStrike" kern="1200" cap="none" spc="0" normalizeH="0" baseline="0" noProof="0">
                <a:ln>
                  <a:noFill/>
                </a:ln>
                <a:solidFill>
                  <a:srgbClr val="FFFFFF"/>
                </a:solidFill>
                <a:effectLst/>
                <a:uLnTx/>
                <a:uFillTx/>
                <a:latin typeface="Arial"/>
                <a:ea typeface="+mn-ea"/>
                <a:cs typeface="Arial"/>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Avg Monthly Rainfall – </a:t>
            </a:r>
            <a:r>
              <a:rPr lang="en-US" sz="1400">
                <a:solidFill>
                  <a:srgbClr val="FFFFFF"/>
                </a:solidFill>
                <a:latin typeface="Arial"/>
                <a:cs typeface="Arial"/>
              </a:rPr>
              <a:t>4.08</a:t>
            </a:r>
            <a:r>
              <a:rPr kumimoji="0" lang="en-US" sz="1400" b="0" i="0" u="none" strike="noStrike" kern="1200" cap="none" spc="0" normalizeH="0" baseline="0" noProof="0">
                <a:ln>
                  <a:noFill/>
                </a:ln>
                <a:solidFill>
                  <a:srgbClr val="FFFFFF"/>
                </a:solidFill>
                <a:effectLst/>
                <a:uLnTx/>
                <a:uFillTx/>
                <a:latin typeface="Arial"/>
                <a:ea typeface="+mn-ea"/>
                <a:cs typeface="Arial"/>
              </a:rPr>
              <a:t>” </a:t>
            </a:r>
          </a:p>
        </p:txBody>
      </p:sp>
      <p:graphicFrame>
        <p:nvGraphicFramePr>
          <p:cNvPr id="15" name="Table 14">
            <a:extLst>
              <a:ext uri="{FF2B5EF4-FFF2-40B4-BE49-F238E27FC236}">
                <a16:creationId xmlns:a16="http://schemas.microsoft.com/office/drawing/2014/main" id="{504CC73E-1B0E-6870-A77F-80C4AF4DD995}"/>
              </a:ext>
            </a:extLst>
          </p:cNvPr>
          <p:cNvGraphicFramePr>
            <a:graphicFrameLocks noGrp="1"/>
          </p:cNvGraphicFramePr>
          <p:nvPr>
            <p:extLst>
              <p:ext uri="{D42A27DB-BD31-4B8C-83A1-F6EECF244321}">
                <p14:modId xmlns:p14="http://schemas.microsoft.com/office/powerpoint/2010/main" val="3341186023"/>
              </p:ext>
            </p:extLst>
          </p:nvPr>
        </p:nvGraphicFramePr>
        <p:xfrm>
          <a:off x="270038" y="5540725"/>
          <a:ext cx="5742140" cy="657903"/>
        </p:xfrm>
        <a:graphic>
          <a:graphicData uri="http://schemas.openxmlformats.org/drawingml/2006/table">
            <a:tbl>
              <a:tblPr firstRow="1" bandRow="1">
                <a:tableStyleId>{21E4AEA4-8DFA-4A89-87EB-49C32662AFE0}</a:tableStyleId>
              </a:tblPr>
              <a:tblGrid>
                <a:gridCol w="467384">
                  <a:extLst>
                    <a:ext uri="{9D8B030D-6E8A-4147-A177-3AD203B41FA5}">
                      <a16:colId xmlns:a16="http://schemas.microsoft.com/office/drawing/2014/main" val="252954070"/>
                    </a:ext>
                  </a:extLst>
                </a:gridCol>
                <a:gridCol w="1415843">
                  <a:extLst>
                    <a:ext uri="{9D8B030D-6E8A-4147-A177-3AD203B41FA5}">
                      <a16:colId xmlns:a16="http://schemas.microsoft.com/office/drawing/2014/main" val="3993227916"/>
                    </a:ext>
                  </a:extLst>
                </a:gridCol>
                <a:gridCol w="2309860">
                  <a:extLst>
                    <a:ext uri="{9D8B030D-6E8A-4147-A177-3AD203B41FA5}">
                      <a16:colId xmlns:a16="http://schemas.microsoft.com/office/drawing/2014/main" val="3417280277"/>
                    </a:ext>
                  </a:extLst>
                </a:gridCol>
                <a:gridCol w="154905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Symvado ST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0.26 </a:t>
                      </a:r>
                      <a:r>
                        <a:rPr lang="en-US" sz="1400" err="1">
                          <a:solidFill>
                            <a:sysClr val="windowText" lastClr="000000"/>
                          </a:solidFill>
                        </a:rPr>
                        <a:t>fl</a:t>
                      </a:r>
                      <a:r>
                        <a:rPr lang="en-US" sz="1400">
                          <a:solidFill>
                            <a:sysClr val="windowText" lastClr="000000"/>
                          </a:solidFill>
                        </a:rPr>
                        <a:t> oz/100 </a:t>
                      </a:r>
                      <a:r>
                        <a:rPr lang="en-US" sz="1400" err="1">
                          <a:solidFill>
                            <a:sysClr val="windowText" lastClr="000000"/>
                          </a:solidFill>
                        </a:rPr>
                        <a:t>lbs</a:t>
                      </a:r>
                      <a:r>
                        <a:rPr lang="en-US" sz="1400">
                          <a:solidFill>
                            <a:sysClr val="windowText" lastClr="000000"/>
                          </a:solidFill>
                        </a:rPr>
                        <a:t> seed</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Seed Treatment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graphicFrame>
        <p:nvGraphicFramePr>
          <p:cNvPr id="18" name="Table 17">
            <a:extLst>
              <a:ext uri="{FF2B5EF4-FFF2-40B4-BE49-F238E27FC236}">
                <a16:creationId xmlns:a16="http://schemas.microsoft.com/office/drawing/2014/main" id="{3EE8922E-90D2-1CD1-EC42-ABD5E6C0C361}"/>
              </a:ext>
            </a:extLst>
          </p:cNvPr>
          <p:cNvGraphicFramePr>
            <a:graphicFrameLocks noGrp="1"/>
          </p:cNvGraphicFramePr>
          <p:nvPr>
            <p:extLst>
              <p:ext uri="{D42A27DB-BD31-4B8C-83A1-F6EECF244321}">
                <p14:modId xmlns:p14="http://schemas.microsoft.com/office/powerpoint/2010/main" val="376045011"/>
              </p:ext>
            </p:extLst>
          </p:nvPr>
        </p:nvGraphicFramePr>
        <p:xfrm>
          <a:off x="918188" y="214191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Soybeans</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pic>
        <p:nvPicPr>
          <p:cNvPr id="5" name="Picture 4">
            <a:extLst>
              <a:ext uri="{FF2B5EF4-FFF2-40B4-BE49-F238E27FC236}">
                <a16:creationId xmlns:a16="http://schemas.microsoft.com/office/drawing/2014/main" id="{E7E70E33-4494-BF34-9308-0A73011CE479}"/>
              </a:ext>
            </a:extLst>
          </p:cNvPr>
          <p:cNvPicPr>
            <a:picLocks noChangeAspect="1"/>
          </p:cNvPicPr>
          <p:nvPr/>
        </p:nvPicPr>
        <p:blipFill>
          <a:blip r:embed="rId3"/>
          <a:stretch>
            <a:fillRect/>
          </a:stretch>
        </p:blipFill>
        <p:spPr>
          <a:xfrm>
            <a:off x="6651996" y="5272957"/>
            <a:ext cx="781961" cy="1421248"/>
          </a:xfrm>
          <a:prstGeom prst="rect">
            <a:avLst/>
          </a:prstGeom>
        </p:spPr>
      </p:pic>
      <p:sp>
        <p:nvSpPr>
          <p:cNvPr id="7" name="Oval 6">
            <a:extLst>
              <a:ext uri="{FF2B5EF4-FFF2-40B4-BE49-F238E27FC236}">
                <a16:creationId xmlns:a16="http://schemas.microsoft.com/office/drawing/2014/main" id="{6A71B787-CC5E-8035-E9E3-B9AE12A94F2A}"/>
              </a:ext>
            </a:extLst>
          </p:cNvPr>
          <p:cNvSpPr/>
          <p:nvPr/>
        </p:nvSpPr>
        <p:spPr>
          <a:xfrm>
            <a:off x="7154661" y="5684626"/>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B66289DD-6027-E970-3C13-F863C5050198}"/>
              </a:ext>
            </a:extLst>
          </p:cNvPr>
          <p:cNvGrpSpPr/>
          <p:nvPr/>
        </p:nvGrpSpPr>
        <p:grpSpPr>
          <a:xfrm>
            <a:off x="6701812" y="2057400"/>
            <a:ext cx="4572000" cy="2884358"/>
            <a:chOff x="6701812" y="2057400"/>
            <a:chExt cx="4572000" cy="2884358"/>
          </a:xfrm>
        </p:grpSpPr>
        <p:graphicFrame>
          <p:nvGraphicFramePr>
            <p:cNvPr id="3" name="Chart 2">
              <a:extLst>
                <a:ext uri="{FF2B5EF4-FFF2-40B4-BE49-F238E27FC236}">
                  <a16:creationId xmlns:a16="http://schemas.microsoft.com/office/drawing/2014/main" id="{83A25B84-1272-4225-11F0-1FDE72BCB19C}"/>
                </a:ext>
              </a:extLst>
            </p:cNvPr>
            <p:cNvGraphicFramePr>
              <a:graphicFrameLocks/>
            </p:cNvGraphicFramePr>
            <p:nvPr>
              <p:extLst>
                <p:ext uri="{D42A27DB-BD31-4B8C-83A1-F6EECF244321}">
                  <p14:modId xmlns:p14="http://schemas.microsoft.com/office/powerpoint/2010/main" val="2408095374"/>
                </p:ext>
              </p:extLst>
            </p:nvPr>
          </p:nvGraphicFramePr>
          <p:xfrm>
            <a:off x="6701812" y="2057400"/>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a16="http://schemas.microsoft.com/office/drawing/2014/main" id="{658AB20B-8FBC-4248-7ED7-D790F1B78964}"/>
                </a:ext>
              </a:extLst>
            </p:cNvPr>
            <p:cNvSpPr txBox="1"/>
            <p:nvPr/>
          </p:nvSpPr>
          <p:spPr>
            <a:xfrm>
              <a:off x="9796688" y="4480093"/>
              <a:ext cx="895927" cy="461665"/>
            </a:xfrm>
            <a:prstGeom prst="rect">
              <a:avLst/>
            </a:prstGeom>
            <a:solidFill>
              <a:schemeClr val="bg1"/>
            </a:solidFill>
          </p:spPr>
          <p:txBody>
            <a:bodyPr wrap="square" rtlCol="0">
              <a:spAutoFit/>
            </a:bodyPr>
            <a:lstStyle/>
            <a:p>
              <a:pPr algn="ctr"/>
              <a:r>
                <a:rPr lang="en-US" sz="1200" b="1">
                  <a:solidFill>
                    <a:schemeClr val="bg2">
                      <a:lumMod val="50000"/>
                    </a:schemeClr>
                  </a:solidFill>
                </a:rPr>
                <a:t>GS + Symvado</a:t>
              </a:r>
            </a:p>
          </p:txBody>
        </p:sp>
      </p:grpSp>
    </p:spTree>
    <p:extLst>
      <p:ext uri="{BB962C8B-B14F-4D97-AF65-F5344CB8AC3E}">
        <p14:creationId xmlns:p14="http://schemas.microsoft.com/office/powerpoint/2010/main" val="25644662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01CCD-1FC1-5676-CBAA-5314A1B489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A9AB60-9C8A-430F-894F-B322D90105BC}"/>
              </a:ext>
            </a:extLst>
          </p:cNvPr>
          <p:cNvSpPr>
            <a:spLocks noGrp="1"/>
          </p:cNvSpPr>
          <p:nvPr>
            <p:ph type="title"/>
          </p:nvPr>
        </p:nvSpPr>
        <p:spPr/>
        <p:txBody>
          <a:bodyPr>
            <a:normAutofit/>
          </a:bodyPr>
          <a:lstStyle/>
          <a:p>
            <a:r>
              <a:rPr lang="en-US"/>
              <a:t>Symvado on Soybeans</a:t>
            </a:r>
            <a:endParaRPr lang="en-US" baseline="30000"/>
          </a:p>
        </p:txBody>
      </p:sp>
      <p:sp>
        <p:nvSpPr>
          <p:cNvPr id="10" name="Text Placeholder 9">
            <a:extLst>
              <a:ext uri="{FF2B5EF4-FFF2-40B4-BE49-F238E27FC236}">
                <a16:creationId xmlns:a16="http://schemas.microsoft.com/office/drawing/2014/main" id="{EA4BFA5C-E6B2-4C1B-F04B-E2FAB161D9F6}"/>
              </a:ext>
            </a:extLst>
          </p:cNvPr>
          <p:cNvSpPr>
            <a:spLocks noGrp="1"/>
          </p:cNvSpPr>
          <p:nvPr>
            <p:ph type="body" sz="quarter" idx="11"/>
          </p:nvPr>
        </p:nvSpPr>
        <p:spPr/>
        <p:txBody>
          <a:bodyPr/>
          <a:lstStyle/>
          <a:p>
            <a:r>
              <a:rPr lang="en-US"/>
              <a:t>OVERVIEW</a:t>
            </a:r>
          </a:p>
          <a:p>
            <a:endParaRPr lang="en-US"/>
          </a:p>
        </p:txBody>
      </p:sp>
      <p:sp>
        <p:nvSpPr>
          <p:cNvPr id="11" name="Text Placeholder 10">
            <a:extLst>
              <a:ext uri="{FF2B5EF4-FFF2-40B4-BE49-F238E27FC236}">
                <a16:creationId xmlns:a16="http://schemas.microsoft.com/office/drawing/2014/main" id="{C9A0D8B6-B22B-8F34-145A-263FD8FE817C}"/>
              </a:ext>
            </a:extLst>
          </p:cNvPr>
          <p:cNvSpPr>
            <a:spLocks noGrp="1"/>
          </p:cNvSpPr>
          <p:nvPr>
            <p:ph type="body" sz="quarter" idx="12"/>
          </p:nvPr>
        </p:nvSpPr>
        <p:spPr/>
        <p:txBody>
          <a:bodyPr/>
          <a:lstStyle/>
          <a:p>
            <a:r>
              <a:rPr lang="en-US"/>
              <a:t>CONCLUSION</a:t>
            </a:r>
          </a:p>
        </p:txBody>
      </p:sp>
      <p:sp>
        <p:nvSpPr>
          <p:cNvPr id="12" name="Text Placeholder 11">
            <a:extLst>
              <a:ext uri="{FF2B5EF4-FFF2-40B4-BE49-F238E27FC236}">
                <a16:creationId xmlns:a16="http://schemas.microsoft.com/office/drawing/2014/main" id="{6E5C03C2-AF5D-6C9E-576B-C001DCC1EA0A}"/>
              </a:ext>
            </a:extLst>
          </p:cNvPr>
          <p:cNvSpPr>
            <a:spLocks noGrp="1"/>
          </p:cNvSpPr>
          <p:nvPr>
            <p:ph type="body" sz="quarter" idx="13"/>
          </p:nvPr>
        </p:nvSpPr>
        <p:spPr>
          <a:xfrm>
            <a:off x="834367" y="3285335"/>
            <a:ext cx="4969137" cy="1567999"/>
          </a:xfrm>
        </p:spPr>
        <p:txBody>
          <a:bodyPr/>
          <a:lstStyle/>
          <a:p>
            <a:r>
              <a:rPr lang="en-US">
                <a:latin typeface="Arial"/>
                <a:cs typeface="Arial"/>
              </a:rPr>
              <a:t>Symvado was applied at planting in addition to a Grower Standard (GS) program and compared to the GS alone. </a:t>
            </a:r>
          </a:p>
          <a:p>
            <a:r>
              <a:rPr lang="en-US"/>
              <a:t>The addition of Symvado ST resulted in 7.3 </a:t>
            </a:r>
            <a:r>
              <a:rPr lang="en-US" err="1"/>
              <a:t>bu</a:t>
            </a:r>
            <a:r>
              <a:rPr lang="en-US"/>
              <a:t>/ac more yield than the GS.</a:t>
            </a:r>
            <a:endParaRPr lang="en-US">
              <a:highlight>
                <a:srgbClr val="FF00FF"/>
              </a:highlight>
            </a:endParaRPr>
          </a:p>
        </p:txBody>
      </p:sp>
      <p:sp>
        <p:nvSpPr>
          <p:cNvPr id="13" name="Text Placeholder 12">
            <a:extLst>
              <a:ext uri="{FF2B5EF4-FFF2-40B4-BE49-F238E27FC236}">
                <a16:creationId xmlns:a16="http://schemas.microsoft.com/office/drawing/2014/main" id="{ED4FAA94-35B1-AEF8-90FA-9A4F63264794}"/>
              </a:ext>
            </a:extLst>
          </p:cNvPr>
          <p:cNvSpPr>
            <a:spLocks noGrp="1"/>
          </p:cNvSpPr>
          <p:nvPr>
            <p:ph type="body" sz="quarter" idx="15"/>
          </p:nvPr>
        </p:nvSpPr>
        <p:spPr/>
        <p:txBody>
          <a:bodyPr/>
          <a:lstStyle/>
          <a:p>
            <a:r>
              <a:rPr lang="en-US"/>
              <a:t>Midwest Agricultural Research Center | Seymour, IL | 2021</a:t>
            </a:r>
          </a:p>
        </p:txBody>
      </p:sp>
      <p:graphicFrame>
        <p:nvGraphicFramePr>
          <p:cNvPr id="15" name="Table 14">
            <a:extLst>
              <a:ext uri="{FF2B5EF4-FFF2-40B4-BE49-F238E27FC236}">
                <a16:creationId xmlns:a16="http://schemas.microsoft.com/office/drawing/2014/main" id="{239EA256-E6E7-8B7F-4D85-94ED6A29D118}"/>
              </a:ext>
            </a:extLst>
          </p:cNvPr>
          <p:cNvGraphicFramePr>
            <a:graphicFrameLocks noGrp="1"/>
          </p:cNvGraphicFramePr>
          <p:nvPr>
            <p:extLst>
              <p:ext uri="{D42A27DB-BD31-4B8C-83A1-F6EECF244321}">
                <p14:modId xmlns:p14="http://schemas.microsoft.com/office/powerpoint/2010/main" val="3818172612"/>
              </p:ext>
            </p:extLst>
          </p:nvPr>
        </p:nvGraphicFramePr>
        <p:xfrm>
          <a:off x="270038" y="5540725"/>
          <a:ext cx="5742140" cy="657903"/>
        </p:xfrm>
        <a:graphic>
          <a:graphicData uri="http://schemas.openxmlformats.org/drawingml/2006/table">
            <a:tbl>
              <a:tblPr firstRow="1" bandRow="1">
                <a:tableStyleId>{21E4AEA4-8DFA-4A89-87EB-49C32662AFE0}</a:tableStyleId>
              </a:tblPr>
              <a:tblGrid>
                <a:gridCol w="467384">
                  <a:extLst>
                    <a:ext uri="{9D8B030D-6E8A-4147-A177-3AD203B41FA5}">
                      <a16:colId xmlns:a16="http://schemas.microsoft.com/office/drawing/2014/main" val="252954070"/>
                    </a:ext>
                  </a:extLst>
                </a:gridCol>
                <a:gridCol w="1376513">
                  <a:extLst>
                    <a:ext uri="{9D8B030D-6E8A-4147-A177-3AD203B41FA5}">
                      <a16:colId xmlns:a16="http://schemas.microsoft.com/office/drawing/2014/main" val="3993227916"/>
                    </a:ext>
                  </a:extLst>
                </a:gridCol>
                <a:gridCol w="2349190">
                  <a:extLst>
                    <a:ext uri="{9D8B030D-6E8A-4147-A177-3AD203B41FA5}">
                      <a16:colId xmlns:a16="http://schemas.microsoft.com/office/drawing/2014/main" val="3417280277"/>
                    </a:ext>
                  </a:extLst>
                </a:gridCol>
                <a:gridCol w="154905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Symvado ST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0.26 </a:t>
                      </a:r>
                      <a:r>
                        <a:rPr lang="en-US" sz="1400" err="1">
                          <a:solidFill>
                            <a:sysClr val="windowText" lastClr="000000"/>
                          </a:solidFill>
                        </a:rPr>
                        <a:t>fl</a:t>
                      </a:r>
                      <a:r>
                        <a:rPr lang="en-US" sz="1400">
                          <a:solidFill>
                            <a:sysClr val="windowText" lastClr="000000"/>
                          </a:solidFill>
                        </a:rPr>
                        <a:t> oz/100 </a:t>
                      </a:r>
                      <a:r>
                        <a:rPr lang="en-US" sz="1400" err="1">
                          <a:solidFill>
                            <a:sysClr val="windowText" lastClr="000000"/>
                          </a:solidFill>
                        </a:rPr>
                        <a:t>lbs</a:t>
                      </a:r>
                      <a:r>
                        <a:rPr lang="en-US" sz="1400">
                          <a:solidFill>
                            <a:sysClr val="windowText" lastClr="000000"/>
                          </a:solidFill>
                        </a:rPr>
                        <a:t> seed</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Seed Treatment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graphicFrame>
        <p:nvGraphicFramePr>
          <p:cNvPr id="18" name="Table 17">
            <a:extLst>
              <a:ext uri="{FF2B5EF4-FFF2-40B4-BE49-F238E27FC236}">
                <a16:creationId xmlns:a16="http://schemas.microsoft.com/office/drawing/2014/main" id="{916C712E-01EF-01C2-5490-7A59F33152F9}"/>
              </a:ext>
            </a:extLst>
          </p:cNvPr>
          <p:cNvGraphicFramePr>
            <a:graphicFrameLocks noGrp="1"/>
          </p:cNvGraphicFramePr>
          <p:nvPr/>
        </p:nvGraphicFramePr>
        <p:xfrm>
          <a:off x="918188" y="214191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Soybeans</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grpSp>
        <p:nvGrpSpPr>
          <p:cNvPr id="6" name="Group 5">
            <a:extLst>
              <a:ext uri="{FF2B5EF4-FFF2-40B4-BE49-F238E27FC236}">
                <a16:creationId xmlns:a16="http://schemas.microsoft.com/office/drawing/2014/main" id="{C9EEE488-14D5-EF8F-1591-05A993FF8964}"/>
              </a:ext>
            </a:extLst>
          </p:cNvPr>
          <p:cNvGrpSpPr/>
          <p:nvPr/>
        </p:nvGrpSpPr>
        <p:grpSpPr>
          <a:xfrm>
            <a:off x="6701812" y="2057400"/>
            <a:ext cx="4572000" cy="2884358"/>
            <a:chOff x="6701812" y="2057400"/>
            <a:chExt cx="4572000" cy="2884358"/>
          </a:xfrm>
        </p:grpSpPr>
        <p:graphicFrame>
          <p:nvGraphicFramePr>
            <p:cNvPr id="4" name="Chart 3">
              <a:extLst>
                <a:ext uri="{FF2B5EF4-FFF2-40B4-BE49-F238E27FC236}">
                  <a16:creationId xmlns:a16="http://schemas.microsoft.com/office/drawing/2014/main" id="{2F673A30-7995-4AAC-8718-59272BCA0C63}"/>
                </a:ext>
              </a:extLst>
            </p:cNvPr>
            <p:cNvGraphicFramePr>
              <a:graphicFrameLocks/>
            </p:cNvGraphicFramePr>
            <p:nvPr>
              <p:extLst>
                <p:ext uri="{D42A27DB-BD31-4B8C-83A1-F6EECF244321}">
                  <p14:modId xmlns:p14="http://schemas.microsoft.com/office/powerpoint/2010/main" val="2611021291"/>
                </p:ext>
              </p:extLst>
            </p:nvPr>
          </p:nvGraphicFramePr>
          <p:xfrm>
            <a:off x="6701812"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74639857-10D6-FA9A-90CF-776F61619E67}"/>
                </a:ext>
              </a:extLst>
            </p:cNvPr>
            <p:cNvSpPr txBox="1"/>
            <p:nvPr/>
          </p:nvSpPr>
          <p:spPr>
            <a:xfrm>
              <a:off x="9796688" y="4480093"/>
              <a:ext cx="895927" cy="461665"/>
            </a:xfrm>
            <a:prstGeom prst="rect">
              <a:avLst/>
            </a:prstGeom>
            <a:solidFill>
              <a:schemeClr val="bg1"/>
            </a:solidFill>
          </p:spPr>
          <p:txBody>
            <a:bodyPr wrap="square" rtlCol="0">
              <a:spAutoFit/>
            </a:bodyPr>
            <a:lstStyle/>
            <a:p>
              <a:pPr algn="ctr"/>
              <a:r>
                <a:rPr lang="en-US" sz="1200" b="1">
                  <a:solidFill>
                    <a:schemeClr val="bg2">
                      <a:lumMod val="50000"/>
                    </a:schemeClr>
                  </a:solidFill>
                </a:rPr>
                <a:t>GS + Symvado</a:t>
              </a:r>
            </a:p>
          </p:txBody>
        </p:sp>
      </p:grpSp>
      <p:pic>
        <p:nvPicPr>
          <p:cNvPr id="8" name="Picture 7">
            <a:extLst>
              <a:ext uri="{FF2B5EF4-FFF2-40B4-BE49-F238E27FC236}">
                <a16:creationId xmlns:a16="http://schemas.microsoft.com/office/drawing/2014/main" id="{BF2E7664-2199-1C9C-CF9E-0B01604D3CCE}"/>
              </a:ext>
            </a:extLst>
          </p:cNvPr>
          <p:cNvPicPr>
            <a:picLocks noChangeAspect="1"/>
          </p:cNvPicPr>
          <p:nvPr/>
        </p:nvPicPr>
        <p:blipFill>
          <a:blip r:embed="rId4"/>
          <a:stretch>
            <a:fillRect/>
          </a:stretch>
        </p:blipFill>
        <p:spPr>
          <a:xfrm>
            <a:off x="6651996" y="5272957"/>
            <a:ext cx="781961" cy="1421248"/>
          </a:xfrm>
          <a:prstGeom prst="rect">
            <a:avLst/>
          </a:prstGeom>
        </p:spPr>
      </p:pic>
      <p:sp>
        <p:nvSpPr>
          <p:cNvPr id="16" name="Oval 15">
            <a:extLst>
              <a:ext uri="{FF2B5EF4-FFF2-40B4-BE49-F238E27FC236}">
                <a16:creationId xmlns:a16="http://schemas.microsoft.com/office/drawing/2014/main" id="{8312FFB3-38CD-4135-07CB-40F08B0072AC}"/>
              </a:ext>
            </a:extLst>
          </p:cNvPr>
          <p:cNvSpPr/>
          <p:nvPr/>
        </p:nvSpPr>
        <p:spPr>
          <a:xfrm>
            <a:off x="7154661" y="5684626"/>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11">
            <a:extLst>
              <a:ext uri="{FF2B5EF4-FFF2-40B4-BE49-F238E27FC236}">
                <a16:creationId xmlns:a16="http://schemas.microsoft.com/office/drawing/2014/main" id="{A4251E33-BA28-AA64-1C9F-12DFCC47E97F}"/>
              </a:ext>
            </a:extLst>
          </p:cNvPr>
          <p:cNvSpPr txBox="1">
            <a:spLocks/>
          </p:cNvSpPr>
          <p:nvPr/>
        </p:nvSpPr>
        <p:spPr>
          <a:xfrm>
            <a:off x="8445910" y="5369104"/>
            <a:ext cx="3146322"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LOCAL WEATHER SUMMARY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April - September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Temperature: </a:t>
            </a:r>
            <a:r>
              <a:rPr lang="en-US" sz="1400" b="1">
                <a:solidFill>
                  <a:srgbClr val="FFFFFF"/>
                </a:solidFill>
                <a:latin typeface="Arial"/>
                <a:cs typeface="Arial"/>
              </a:rPr>
              <a:t>67.3</a:t>
            </a:r>
            <a:r>
              <a:rPr kumimoji="0" lang="en-US" sz="1400" b="0" i="0" u="none" strike="noStrike" kern="1200" cap="none" spc="0" normalizeH="0" baseline="0" noProof="0">
                <a:ln>
                  <a:noFill/>
                </a:ln>
                <a:solidFill>
                  <a:srgbClr val="FFFFFF"/>
                </a:solidFill>
                <a:effectLst/>
                <a:uLnTx/>
                <a:uFillTx/>
                <a:latin typeface="Arial"/>
                <a:ea typeface="+mn-ea"/>
                <a:cs typeface="Arial"/>
              </a:rPr>
              <a:t>°F</a:t>
            </a:r>
            <a:br>
              <a:rPr kumimoji="0" lang="en-US" sz="1400" b="0" i="0" u="none" strike="noStrike" kern="1200" cap="none" spc="0" normalizeH="0" baseline="0" noProof="0">
                <a:ln>
                  <a:noFill/>
                </a:ln>
                <a:solidFill>
                  <a:srgbClr val="FFFFFF"/>
                </a:solidFill>
                <a:effectLst/>
                <a:uLnTx/>
                <a:uFillTx/>
                <a:latin typeface="Arial"/>
                <a:ea typeface="+mn-ea"/>
                <a:cs typeface="Arial"/>
              </a:rPr>
            </a:br>
            <a:r>
              <a:rPr kumimoji="0" lang="en-US" sz="1400" b="1" i="0" u="none" strike="noStrike" kern="1200" cap="none" spc="0" normalizeH="0" baseline="0" noProof="0">
                <a:ln>
                  <a:noFill/>
                </a:ln>
                <a:solidFill>
                  <a:srgbClr val="FFFFFF"/>
                </a:solidFill>
                <a:effectLst/>
                <a:uLnTx/>
                <a:uFillTx/>
                <a:latin typeface="Arial"/>
                <a:ea typeface="+mn-ea"/>
                <a:cs typeface="Arial"/>
              </a:rPr>
              <a:t>Precipitation: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Total Rainfall – </a:t>
            </a:r>
            <a:r>
              <a:rPr lang="en-US" sz="1400">
                <a:solidFill>
                  <a:srgbClr val="FFFFFF"/>
                </a:solidFill>
                <a:latin typeface="Arial"/>
                <a:cs typeface="Arial"/>
              </a:rPr>
              <a:t>24.50</a:t>
            </a:r>
            <a:r>
              <a:rPr kumimoji="0" lang="en-US" sz="1400" b="0" i="0" u="none" strike="noStrike" kern="1200" cap="none" spc="0" normalizeH="0" baseline="0" noProof="0">
                <a:ln>
                  <a:noFill/>
                </a:ln>
                <a:solidFill>
                  <a:srgbClr val="FFFFFF"/>
                </a:solidFill>
                <a:effectLst/>
                <a:uLnTx/>
                <a:uFillTx/>
                <a:latin typeface="Arial"/>
                <a:ea typeface="+mn-ea"/>
                <a:cs typeface="Arial"/>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Avg Monthly Rainfall – </a:t>
            </a:r>
            <a:r>
              <a:rPr lang="en-US" sz="1400">
                <a:solidFill>
                  <a:srgbClr val="FFFFFF"/>
                </a:solidFill>
                <a:latin typeface="Arial"/>
                <a:cs typeface="Arial"/>
              </a:rPr>
              <a:t>4.08</a:t>
            </a:r>
            <a:r>
              <a:rPr kumimoji="0" lang="en-US" sz="1400" b="0" i="0" u="none" strike="noStrike" kern="1200" cap="none" spc="0" normalizeH="0" baseline="0" noProof="0">
                <a:ln>
                  <a:noFill/>
                </a:ln>
                <a:solidFill>
                  <a:srgbClr val="FFFFFF"/>
                </a:solidFill>
                <a:effectLst/>
                <a:uLnTx/>
                <a:uFillTx/>
                <a:latin typeface="Arial"/>
                <a:ea typeface="+mn-ea"/>
                <a:cs typeface="Arial"/>
              </a:rPr>
              <a:t>” </a:t>
            </a:r>
          </a:p>
        </p:txBody>
      </p:sp>
    </p:spTree>
    <p:extLst>
      <p:ext uri="{BB962C8B-B14F-4D97-AF65-F5344CB8AC3E}">
        <p14:creationId xmlns:p14="http://schemas.microsoft.com/office/powerpoint/2010/main" val="28718155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B6CDB8-E68E-3746-BCA9-91D39B317C1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CE22815-9962-3037-2FCA-7921A4F0DF49}"/>
              </a:ext>
            </a:extLst>
          </p:cNvPr>
          <p:cNvPicPr>
            <a:picLocks noChangeAspect="1"/>
          </p:cNvPicPr>
          <p:nvPr/>
        </p:nvPicPr>
        <p:blipFill>
          <a:blip r:embed="rId3"/>
          <a:stretch>
            <a:fillRect/>
          </a:stretch>
        </p:blipFill>
        <p:spPr>
          <a:xfrm rot="21311617">
            <a:off x="6554026" y="5358437"/>
            <a:ext cx="2232674" cy="1408503"/>
          </a:xfrm>
          <a:prstGeom prst="rect">
            <a:avLst/>
          </a:prstGeom>
        </p:spPr>
      </p:pic>
      <p:sp>
        <p:nvSpPr>
          <p:cNvPr id="2" name="Title 1">
            <a:extLst>
              <a:ext uri="{FF2B5EF4-FFF2-40B4-BE49-F238E27FC236}">
                <a16:creationId xmlns:a16="http://schemas.microsoft.com/office/drawing/2014/main" id="{A91C3A2B-7982-27A4-C292-0F1620597D98}"/>
              </a:ext>
            </a:extLst>
          </p:cNvPr>
          <p:cNvSpPr>
            <a:spLocks noGrp="1"/>
          </p:cNvSpPr>
          <p:nvPr>
            <p:ph type="title"/>
          </p:nvPr>
        </p:nvSpPr>
        <p:spPr/>
        <p:txBody>
          <a:bodyPr>
            <a:normAutofit/>
          </a:bodyPr>
          <a:lstStyle/>
          <a:p>
            <a:r>
              <a:rPr lang="en-US"/>
              <a:t>Symvado on Soybeans</a:t>
            </a:r>
            <a:endParaRPr lang="en-US" baseline="30000"/>
          </a:p>
        </p:txBody>
      </p:sp>
      <p:sp>
        <p:nvSpPr>
          <p:cNvPr id="10" name="Text Placeholder 9">
            <a:extLst>
              <a:ext uri="{FF2B5EF4-FFF2-40B4-BE49-F238E27FC236}">
                <a16:creationId xmlns:a16="http://schemas.microsoft.com/office/drawing/2014/main" id="{85CE74CE-2D49-53DE-9530-3E39FEE4DA43}"/>
              </a:ext>
            </a:extLst>
          </p:cNvPr>
          <p:cNvSpPr>
            <a:spLocks noGrp="1"/>
          </p:cNvSpPr>
          <p:nvPr>
            <p:ph type="body" sz="quarter" idx="11"/>
          </p:nvPr>
        </p:nvSpPr>
        <p:spPr/>
        <p:txBody>
          <a:bodyPr/>
          <a:lstStyle/>
          <a:p>
            <a:r>
              <a:rPr lang="en-US"/>
              <a:t>OVERVIEW</a:t>
            </a:r>
          </a:p>
          <a:p>
            <a:endParaRPr lang="en-US"/>
          </a:p>
        </p:txBody>
      </p:sp>
      <p:sp>
        <p:nvSpPr>
          <p:cNvPr id="11" name="Text Placeholder 10">
            <a:extLst>
              <a:ext uri="{FF2B5EF4-FFF2-40B4-BE49-F238E27FC236}">
                <a16:creationId xmlns:a16="http://schemas.microsoft.com/office/drawing/2014/main" id="{DBBB75DB-4A2C-5021-A796-82FEC2660B6C}"/>
              </a:ext>
            </a:extLst>
          </p:cNvPr>
          <p:cNvSpPr>
            <a:spLocks noGrp="1"/>
          </p:cNvSpPr>
          <p:nvPr>
            <p:ph type="body" sz="quarter" idx="12"/>
          </p:nvPr>
        </p:nvSpPr>
        <p:spPr/>
        <p:txBody>
          <a:bodyPr/>
          <a:lstStyle/>
          <a:p>
            <a:r>
              <a:rPr lang="en-US"/>
              <a:t>CONCLUSION</a:t>
            </a:r>
          </a:p>
        </p:txBody>
      </p:sp>
      <p:sp>
        <p:nvSpPr>
          <p:cNvPr id="12" name="Text Placeholder 11">
            <a:extLst>
              <a:ext uri="{FF2B5EF4-FFF2-40B4-BE49-F238E27FC236}">
                <a16:creationId xmlns:a16="http://schemas.microsoft.com/office/drawing/2014/main" id="{C52DDE2B-D220-8635-C43C-30AE7DD7F55B}"/>
              </a:ext>
            </a:extLst>
          </p:cNvPr>
          <p:cNvSpPr>
            <a:spLocks noGrp="1"/>
          </p:cNvSpPr>
          <p:nvPr>
            <p:ph type="body" sz="quarter" idx="13"/>
          </p:nvPr>
        </p:nvSpPr>
        <p:spPr>
          <a:xfrm>
            <a:off x="834367" y="3285335"/>
            <a:ext cx="4969137" cy="1567999"/>
          </a:xfrm>
        </p:spPr>
        <p:txBody>
          <a:bodyPr/>
          <a:lstStyle/>
          <a:p>
            <a:r>
              <a:rPr lang="en-US">
                <a:latin typeface="Arial"/>
                <a:cs typeface="Arial"/>
              </a:rPr>
              <a:t>Symvado was applied at planting in addition to a Grower Standard (GS) program and compared to the GS alone. </a:t>
            </a:r>
          </a:p>
          <a:p>
            <a:r>
              <a:rPr lang="en-US"/>
              <a:t>The addition of Symvado ST resulted in 2.4 </a:t>
            </a:r>
            <a:r>
              <a:rPr lang="en-US" err="1"/>
              <a:t>bu</a:t>
            </a:r>
            <a:r>
              <a:rPr lang="en-US"/>
              <a:t>/ac more yield than the GS.</a:t>
            </a:r>
            <a:endParaRPr lang="en-US">
              <a:highlight>
                <a:srgbClr val="FF00FF"/>
              </a:highlight>
            </a:endParaRPr>
          </a:p>
        </p:txBody>
      </p:sp>
      <p:sp>
        <p:nvSpPr>
          <p:cNvPr id="13" name="Text Placeholder 12">
            <a:extLst>
              <a:ext uri="{FF2B5EF4-FFF2-40B4-BE49-F238E27FC236}">
                <a16:creationId xmlns:a16="http://schemas.microsoft.com/office/drawing/2014/main" id="{75994A0E-0769-6DC1-07A6-A041FCEE1AC5}"/>
              </a:ext>
            </a:extLst>
          </p:cNvPr>
          <p:cNvSpPr>
            <a:spLocks noGrp="1"/>
          </p:cNvSpPr>
          <p:nvPr>
            <p:ph type="body" sz="quarter" idx="15"/>
          </p:nvPr>
        </p:nvSpPr>
        <p:spPr/>
        <p:txBody>
          <a:bodyPr/>
          <a:lstStyle/>
          <a:p>
            <a:r>
              <a:rPr lang="en-US"/>
              <a:t>Tech Services, Inc | Brookings, SD | 2022</a:t>
            </a:r>
          </a:p>
        </p:txBody>
      </p:sp>
      <p:sp>
        <p:nvSpPr>
          <p:cNvPr id="14" name="Text Placeholder 11">
            <a:extLst>
              <a:ext uri="{FF2B5EF4-FFF2-40B4-BE49-F238E27FC236}">
                <a16:creationId xmlns:a16="http://schemas.microsoft.com/office/drawing/2014/main" id="{45B64E15-61E5-EEE8-B58A-FE9FE054FE80}"/>
              </a:ext>
            </a:extLst>
          </p:cNvPr>
          <p:cNvSpPr txBox="1">
            <a:spLocks/>
          </p:cNvSpPr>
          <p:nvPr/>
        </p:nvSpPr>
        <p:spPr>
          <a:xfrm>
            <a:off x="9070108" y="5369104"/>
            <a:ext cx="2851854"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LOCAL WEATHER SUMMARY</a:t>
            </a:r>
          </a:p>
          <a:p>
            <a:pPr marL="0" lvl="0" indent="0">
              <a:lnSpc>
                <a:spcPct val="100000"/>
              </a:lnSpc>
              <a:spcBef>
                <a:spcPts val="0"/>
              </a:spcBef>
              <a:buClrTx/>
              <a:buNone/>
              <a:defRPr/>
            </a:pPr>
            <a:r>
              <a:rPr lang="en-US" sz="1400" b="1">
                <a:solidFill>
                  <a:srgbClr val="FFFFFF"/>
                </a:solidFill>
                <a:latin typeface="Arial"/>
                <a:cs typeface="Arial"/>
              </a:rPr>
              <a:t>April - September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Temperature: 64.8</a:t>
            </a:r>
            <a:r>
              <a:rPr kumimoji="0" lang="en-US" sz="1400" b="0" i="0" u="none" strike="noStrike" kern="1200" cap="none" spc="0" normalizeH="0" baseline="0" noProof="0">
                <a:ln>
                  <a:noFill/>
                </a:ln>
                <a:solidFill>
                  <a:srgbClr val="FFFFFF"/>
                </a:solidFill>
                <a:effectLst/>
                <a:uLnTx/>
                <a:uFillTx/>
                <a:latin typeface="Arial"/>
                <a:ea typeface="+mn-ea"/>
                <a:cs typeface="Arial"/>
              </a:rPr>
              <a:t>°F</a:t>
            </a:r>
            <a:br>
              <a:rPr kumimoji="0" lang="en-US" sz="1400" b="0" i="0" u="none" strike="noStrike" kern="1200" cap="none" spc="0" normalizeH="0" baseline="0" noProof="0">
                <a:ln>
                  <a:noFill/>
                </a:ln>
                <a:solidFill>
                  <a:srgbClr val="FFFFFF"/>
                </a:solidFill>
                <a:effectLst/>
                <a:uLnTx/>
                <a:uFillTx/>
                <a:latin typeface="Arial"/>
                <a:ea typeface="+mn-ea"/>
                <a:cs typeface="Arial"/>
              </a:rPr>
            </a:br>
            <a:r>
              <a:rPr kumimoji="0" lang="en-US" sz="1400" b="1" i="0" u="none" strike="noStrike" kern="1200" cap="none" spc="0" normalizeH="0" baseline="0" noProof="0">
                <a:ln>
                  <a:noFill/>
                </a:ln>
                <a:solidFill>
                  <a:srgbClr val="FFFFFF"/>
                </a:solidFill>
                <a:effectLst/>
                <a:uLnTx/>
                <a:uFillTx/>
                <a:latin typeface="Arial"/>
                <a:ea typeface="+mn-ea"/>
                <a:cs typeface="Arial"/>
              </a:rPr>
              <a:t>Precipitation: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Total Rainfall – 13.24”</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Avg Monthly Rainfall – </a:t>
            </a:r>
            <a:r>
              <a:rPr lang="en-US" sz="1400">
                <a:solidFill>
                  <a:srgbClr val="FFFFFF"/>
                </a:solidFill>
                <a:latin typeface="Arial"/>
                <a:cs typeface="Arial"/>
              </a:rPr>
              <a:t>2.21</a:t>
            </a:r>
            <a:r>
              <a:rPr kumimoji="0" lang="en-US" sz="1400" b="0" i="0" u="none" strike="noStrike" kern="1200" cap="none" spc="0" normalizeH="0" baseline="0" noProof="0">
                <a:ln>
                  <a:noFill/>
                </a:ln>
                <a:solidFill>
                  <a:srgbClr val="FFFFFF"/>
                </a:solidFill>
                <a:effectLst/>
                <a:uLnTx/>
                <a:uFillTx/>
                <a:latin typeface="Arial"/>
                <a:ea typeface="+mn-ea"/>
                <a:cs typeface="Arial"/>
              </a:rPr>
              <a:t>” </a:t>
            </a:r>
          </a:p>
        </p:txBody>
      </p:sp>
      <p:graphicFrame>
        <p:nvGraphicFramePr>
          <p:cNvPr id="15" name="Table 14">
            <a:extLst>
              <a:ext uri="{FF2B5EF4-FFF2-40B4-BE49-F238E27FC236}">
                <a16:creationId xmlns:a16="http://schemas.microsoft.com/office/drawing/2014/main" id="{95E7F1E3-4548-7FC4-FD23-61783B788180}"/>
              </a:ext>
            </a:extLst>
          </p:cNvPr>
          <p:cNvGraphicFramePr>
            <a:graphicFrameLocks noGrp="1"/>
          </p:cNvGraphicFramePr>
          <p:nvPr>
            <p:extLst>
              <p:ext uri="{D42A27DB-BD31-4B8C-83A1-F6EECF244321}">
                <p14:modId xmlns:p14="http://schemas.microsoft.com/office/powerpoint/2010/main" val="686685281"/>
              </p:ext>
            </p:extLst>
          </p:nvPr>
        </p:nvGraphicFramePr>
        <p:xfrm>
          <a:off x="270038" y="5540725"/>
          <a:ext cx="5742140" cy="657903"/>
        </p:xfrm>
        <a:graphic>
          <a:graphicData uri="http://schemas.openxmlformats.org/drawingml/2006/table">
            <a:tbl>
              <a:tblPr firstRow="1" bandRow="1">
                <a:tableStyleId>{21E4AEA4-8DFA-4A89-87EB-49C32662AFE0}</a:tableStyleId>
              </a:tblPr>
              <a:tblGrid>
                <a:gridCol w="467384">
                  <a:extLst>
                    <a:ext uri="{9D8B030D-6E8A-4147-A177-3AD203B41FA5}">
                      <a16:colId xmlns:a16="http://schemas.microsoft.com/office/drawing/2014/main" val="252954070"/>
                    </a:ext>
                  </a:extLst>
                </a:gridCol>
                <a:gridCol w="1347017">
                  <a:extLst>
                    <a:ext uri="{9D8B030D-6E8A-4147-A177-3AD203B41FA5}">
                      <a16:colId xmlns:a16="http://schemas.microsoft.com/office/drawing/2014/main" val="3993227916"/>
                    </a:ext>
                  </a:extLst>
                </a:gridCol>
                <a:gridCol w="2378686">
                  <a:extLst>
                    <a:ext uri="{9D8B030D-6E8A-4147-A177-3AD203B41FA5}">
                      <a16:colId xmlns:a16="http://schemas.microsoft.com/office/drawing/2014/main" val="3417280277"/>
                    </a:ext>
                  </a:extLst>
                </a:gridCol>
                <a:gridCol w="154905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Symvado ST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0.26 </a:t>
                      </a:r>
                      <a:r>
                        <a:rPr lang="en-US" sz="1400" err="1">
                          <a:solidFill>
                            <a:sysClr val="windowText" lastClr="000000"/>
                          </a:solidFill>
                        </a:rPr>
                        <a:t>fl</a:t>
                      </a:r>
                      <a:r>
                        <a:rPr lang="en-US" sz="1400">
                          <a:solidFill>
                            <a:sysClr val="windowText" lastClr="000000"/>
                          </a:solidFill>
                        </a:rPr>
                        <a:t> oz/100 </a:t>
                      </a:r>
                      <a:r>
                        <a:rPr lang="en-US" sz="1400" err="1">
                          <a:solidFill>
                            <a:sysClr val="windowText" lastClr="000000"/>
                          </a:solidFill>
                        </a:rPr>
                        <a:t>lbs</a:t>
                      </a:r>
                      <a:r>
                        <a:rPr lang="en-US" sz="1400">
                          <a:solidFill>
                            <a:sysClr val="windowText" lastClr="000000"/>
                          </a:solidFill>
                        </a:rPr>
                        <a:t> seed</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Seed Treatment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7" name="Oval 16">
            <a:extLst>
              <a:ext uri="{FF2B5EF4-FFF2-40B4-BE49-F238E27FC236}">
                <a16:creationId xmlns:a16="http://schemas.microsoft.com/office/drawing/2014/main" id="{15D7E21E-0711-7726-D2C0-38788CBD869D}"/>
              </a:ext>
            </a:extLst>
          </p:cNvPr>
          <p:cNvSpPr/>
          <p:nvPr/>
        </p:nvSpPr>
        <p:spPr>
          <a:xfrm>
            <a:off x="8499564" y="5899211"/>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18" name="Table 17">
            <a:extLst>
              <a:ext uri="{FF2B5EF4-FFF2-40B4-BE49-F238E27FC236}">
                <a16:creationId xmlns:a16="http://schemas.microsoft.com/office/drawing/2014/main" id="{384D71D6-BF80-AFBF-4357-0BD02018A72A}"/>
              </a:ext>
            </a:extLst>
          </p:cNvPr>
          <p:cNvGraphicFramePr>
            <a:graphicFrameLocks noGrp="1"/>
          </p:cNvGraphicFramePr>
          <p:nvPr/>
        </p:nvGraphicFramePr>
        <p:xfrm>
          <a:off x="918188" y="214191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Soybeans</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grpSp>
        <p:nvGrpSpPr>
          <p:cNvPr id="16" name="Group 15">
            <a:extLst>
              <a:ext uri="{FF2B5EF4-FFF2-40B4-BE49-F238E27FC236}">
                <a16:creationId xmlns:a16="http://schemas.microsoft.com/office/drawing/2014/main" id="{663443E1-D24C-661D-11D0-99C8CAA207D0}"/>
              </a:ext>
            </a:extLst>
          </p:cNvPr>
          <p:cNvGrpSpPr/>
          <p:nvPr/>
        </p:nvGrpSpPr>
        <p:grpSpPr>
          <a:xfrm>
            <a:off x="7020232" y="2057400"/>
            <a:ext cx="4572000" cy="2884815"/>
            <a:chOff x="7020232" y="2057400"/>
            <a:chExt cx="4572000" cy="2884815"/>
          </a:xfrm>
        </p:grpSpPr>
        <p:graphicFrame>
          <p:nvGraphicFramePr>
            <p:cNvPr id="3" name="Chart 2">
              <a:extLst>
                <a:ext uri="{FF2B5EF4-FFF2-40B4-BE49-F238E27FC236}">
                  <a16:creationId xmlns:a16="http://schemas.microsoft.com/office/drawing/2014/main" id="{C2669B2A-9627-4E51-A207-7AE0C24E6483}"/>
                </a:ext>
              </a:extLst>
            </p:cNvPr>
            <p:cNvGraphicFramePr>
              <a:graphicFrameLocks/>
            </p:cNvGraphicFramePr>
            <p:nvPr>
              <p:extLst>
                <p:ext uri="{D42A27DB-BD31-4B8C-83A1-F6EECF244321}">
                  <p14:modId xmlns:p14="http://schemas.microsoft.com/office/powerpoint/2010/main" val="3348973554"/>
                </p:ext>
              </p:extLst>
            </p:nvPr>
          </p:nvGraphicFramePr>
          <p:xfrm>
            <a:off x="7020232" y="2057400"/>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a:extLst>
                <a:ext uri="{FF2B5EF4-FFF2-40B4-BE49-F238E27FC236}">
                  <a16:creationId xmlns:a16="http://schemas.microsoft.com/office/drawing/2014/main" id="{E33E20C6-EA01-BB53-7216-80B21E88A576}"/>
                </a:ext>
              </a:extLst>
            </p:cNvPr>
            <p:cNvSpPr txBox="1"/>
            <p:nvPr/>
          </p:nvSpPr>
          <p:spPr>
            <a:xfrm>
              <a:off x="10048071" y="4480550"/>
              <a:ext cx="895927" cy="461665"/>
            </a:xfrm>
            <a:prstGeom prst="rect">
              <a:avLst/>
            </a:prstGeom>
            <a:solidFill>
              <a:schemeClr val="bg1"/>
            </a:solidFill>
          </p:spPr>
          <p:txBody>
            <a:bodyPr wrap="square" rtlCol="0">
              <a:spAutoFit/>
            </a:bodyPr>
            <a:lstStyle/>
            <a:p>
              <a:pPr algn="ctr"/>
              <a:r>
                <a:rPr lang="en-US" sz="1200" b="1">
                  <a:solidFill>
                    <a:schemeClr val="bg2">
                      <a:lumMod val="50000"/>
                    </a:schemeClr>
                  </a:solidFill>
                </a:rPr>
                <a:t>GS + Symvado</a:t>
              </a:r>
            </a:p>
          </p:txBody>
        </p:sp>
      </p:grpSp>
    </p:spTree>
    <p:extLst>
      <p:ext uri="{BB962C8B-B14F-4D97-AF65-F5344CB8AC3E}">
        <p14:creationId xmlns:p14="http://schemas.microsoft.com/office/powerpoint/2010/main" val="42093139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E732C5-D3AA-2FC1-9ABB-21FB96098AC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2D0217A-24B8-9FC0-F7FA-7E0B4A4AC8AD}"/>
              </a:ext>
            </a:extLst>
          </p:cNvPr>
          <p:cNvPicPr>
            <a:picLocks noChangeAspect="1"/>
          </p:cNvPicPr>
          <p:nvPr/>
        </p:nvPicPr>
        <p:blipFill>
          <a:blip r:embed="rId3"/>
          <a:stretch>
            <a:fillRect/>
          </a:stretch>
        </p:blipFill>
        <p:spPr>
          <a:xfrm rot="391883">
            <a:off x="7058338" y="5216277"/>
            <a:ext cx="896899" cy="1595891"/>
          </a:xfrm>
          <a:prstGeom prst="rect">
            <a:avLst/>
          </a:prstGeom>
        </p:spPr>
      </p:pic>
      <p:sp>
        <p:nvSpPr>
          <p:cNvPr id="2" name="Title 1">
            <a:extLst>
              <a:ext uri="{FF2B5EF4-FFF2-40B4-BE49-F238E27FC236}">
                <a16:creationId xmlns:a16="http://schemas.microsoft.com/office/drawing/2014/main" id="{A6E6187E-88DA-9D35-54FE-7565198792DF}"/>
              </a:ext>
            </a:extLst>
          </p:cNvPr>
          <p:cNvSpPr>
            <a:spLocks noGrp="1"/>
          </p:cNvSpPr>
          <p:nvPr>
            <p:ph type="title"/>
          </p:nvPr>
        </p:nvSpPr>
        <p:spPr/>
        <p:txBody>
          <a:bodyPr>
            <a:normAutofit/>
          </a:bodyPr>
          <a:lstStyle/>
          <a:p>
            <a:r>
              <a:rPr lang="en-US"/>
              <a:t>Symvado on Soybeans</a:t>
            </a:r>
            <a:endParaRPr lang="en-US" baseline="30000"/>
          </a:p>
        </p:txBody>
      </p:sp>
      <p:sp>
        <p:nvSpPr>
          <p:cNvPr id="10" name="Text Placeholder 9">
            <a:extLst>
              <a:ext uri="{FF2B5EF4-FFF2-40B4-BE49-F238E27FC236}">
                <a16:creationId xmlns:a16="http://schemas.microsoft.com/office/drawing/2014/main" id="{FCD09EC0-61DA-B651-A2AC-AA3009FA55EE}"/>
              </a:ext>
            </a:extLst>
          </p:cNvPr>
          <p:cNvSpPr>
            <a:spLocks noGrp="1"/>
          </p:cNvSpPr>
          <p:nvPr>
            <p:ph type="body" sz="quarter" idx="11"/>
          </p:nvPr>
        </p:nvSpPr>
        <p:spPr/>
        <p:txBody>
          <a:bodyPr/>
          <a:lstStyle/>
          <a:p>
            <a:r>
              <a:rPr lang="en-US"/>
              <a:t>OVERVIEW</a:t>
            </a:r>
          </a:p>
          <a:p>
            <a:endParaRPr lang="en-US"/>
          </a:p>
        </p:txBody>
      </p:sp>
      <p:sp>
        <p:nvSpPr>
          <p:cNvPr id="11" name="Text Placeholder 10">
            <a:extLst>
              <a:ext uri="{FF2B5EF4-FFF2-40B4-BE49-F238E27FC236}">
                <a16:creationId xmlns:a16="http://schemas.microsoft.com/office/drawing/2014/main" id="{3E6ED9FA-5382-80C6-731D-785F87E61038}"/>
              </a:ext>
            </a:extLst>
          </p:cNvPr>
          <p:cNvSpPr>
            <a:spLocks noGrp="1"/>
          </p:cNvSpPr>
          <p:nvPr>
            <p:ph type="body" sz="quarter" idx="12"/>
          </p:nvPr>
        </p:nvSpPr>
        <p:spPr/>
        <p:txBody>
          <a:bodyPr/>
          <a:lstStyle/>
          <a:p>
            <a:r>
              <a:rPr lang="en-US"/>
              <a:t>CONCLUSION</a:t>
            </a:r>
          </a:p>
        </p:txBody>
      </p:sp>
      <p:sp>
        <p:nvSpPr>
          <p:cNvPr id="12" name="Text Placeholder 11">
            <a:extLst>
              <a:ext uri="{FF2B5EF4-FFF2-40B4-BE49-F238E27FC236}">
                <a16:creationId xmlns:a16="http://schemas.microsoft.com/office/drawing/2014/main" id="{14822DAE-52D5-4D54-7B46-DE161C7EC0F5}"/>
              </a:ext>
            </a:extLst>
          </p:cNvPr>
          <p:cNvSpPr>
            <a:spLocks noGrp="1"/>
          </p:cNvSpPr>
          <p:nvPr>
            <p:ph type="body" sz="quarter" idx="13"/>
          </p:nvPr>
        </p:nvSpPr>
        <p:spPr>
          <a:xfrm>
            <a:off x="834367" y="3285335"/>
            <a:ext cx="4969137" cy="1567999"/>
          </a:xfrm>
        </p:spPr>
        <p:txBody>
          <a:bodyPr/>
          <a:lstStyle/>
          <a:p>
            <a:r>
              <a:rPr lang="en-US">
                <a:latin typeface="Arial"/>
                <a:cs typeface="Arial"/>
              </a:rPr>
              <a:t>Symvado was applied at planting in addition to a Grower Standard (GS) program and compared to the GS alone. </a:t>
            </a:r>
          </a:p>
          <a:p>
            <a:r>
              <a:rPr lang="en-US"/>
              <a:t>The addition of Symvado ST resulted in 5.2 </a:t>
            </a:r>
            <a:r>
              <a:rPr lang="en-US" err="1"/>
              <a:t>bu</a:t>
            </a:r>
            <a:r>
              <a:rPr lang="en-US"/>
              <a:t>/ac more yield than the GS.</a:t>
            </a:r>
            <a:endParaRPr lang="en-US">
              <a:highlight>
                <a:srgbClr val="FF00FF"/>
              </a:highlight>
            </a:endParaRPr>
          </a:p>
        </p:txBody>
      </p:sp>
      <p:sp>
        <p:nvSpPr>
          <p:cNvPr id="13" name="Text Placeholder 12">
            <a:extLst>
              <a:ext uri="{FF2B5EF4-FFF2-40B4-BE49-F238E27FC236}">
                <a16:creationId xmlns:a16="http://schemas.microsoft.com/office/drawing/2014/main" id="{759D6D7D-B887-375E-F5BF-77A5005EFAE4}"/>
              </a:ext>
            </a:extLst>
          </p:cNvPr>
          <p:cNvSpPr>
            <a:spLocks noGrp="1"/>
          </p:cNvSpPr>
          <p:nvPr>
            <p:ph type="body" sz="quarter" idx="15"/>
          </p:nvPr>
        </p:nvSpPr>
        <p:spPr/>
        <p:txBody>
          <a:bodyPr/>
          <a:lstStyle/>
          <a:p>
            <a:r>
              <a:rPr lang="en-US"/>
              <a:t>Tech Services, Inc. | Marion, IN | 2022</a:t>
            </a:r>
          </a:p>
        </p:txBody>
      </p:sp>
      <p:sp>
        <p:nvSpPr>
          <p:cNvPr id="14" name="Text Placeholder 11">
            <a:extLst>
              <a:ext uri="{FF2B5EF4-FFF2-40B4-BE49-F238E27FC236}">
                <a16:creationId xmlns:a16="http://schemas.microsoft.com/office/drawing/2014/main" id="{A89C3857-D1A8-B27E-959D-F6F6356B05C0}"/>
              </a:ext>
            </a:extLst>
          </p:cNvPr>
          <p:cNvSpPr txBox="1">
            <a:spLocks/>
          </p:cNvSpPr>
          <p:nvPr/>
        </p:nvSpPr>
        <p:spPr>
          <a:xfrm>
            <a:off x="8556172" y="5369104"/>
            <a:ext cx="3036060"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LOCAL WEATHER SUMMARY</a:t>
            </a:r>
          </a:p>
          <a:p>
            <a:pPr marL="0" lvl="0" indent="0">
              <a:lnSpc>
                <a:spcPct val="100000"/>
              </a:lnSpc>
              <a:spcBef>
                <a:spcPts val="0"/>
              </a:spcBef>
              <a:buClrTx/>
              <a:buNone/>
              <a:defRPr/>
            </a:pPr>
            <a:r>
              <a:rPr lang="en-US" sz="1400" b="1">
                <a:solidFill>
                  <a:srgbClr val="FFFFFF"/>
                </a:solidFill>
                <a:latin typeface="Arial"/>
                <a:cs typeface="Arial"/>
              </a:rPr>
              <a:t>April - September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Temperature: </a:t>
            </a:r>
            <a:r>
              <a:rPr lang="en-US" sz="1400" b="1">
                <a:solidFill>
                  <a:srgbClr val="FFFFFF"/>
                </a:solidFill>
                <a:latin typeface="Arial"/>
                <a:cs typeface="Arial"/>
              </a:rPr>
              <a:t>65.0</a:t>
            </a:r>
            <a:r>
              <a:rPr kumimoji="0" lang="en-US" sz="1400" b="0" i="0" u="none" strike="noStrike" kern="1200" cap="none" spc="0" normalizeH="0" baseline="0" noProof="0">
                <a:ln>
                  <a:noFill/>
                </a:ln>
                <a:solidFill>
                  <a:srgbClr val="FFFFFF"/>
                </a:solidFill>
                <a:effectLst/>
                <a:uLnTx/>
                <a:uFillTx/>
                <a:latin typeface="Arial"/>
                <a:ea typeface="+mn-ea"/>
                <a:cs typeface="Arial"/>
              </a:rPr>
              <a:t>°F</a:t>
            </a:r>
            <a:br>
              <a:rPr kumimoji="0" lang="en-US" sz="1400" b="0" i="0" u="none" strike="noStrike" kern="1200" cap="none" spc="0" normalizeH="0" baseline="0" noProof="0">
                <a:ln>
                  <a:noFill/>
                </a:ln>
                <a:solidFill>
                  <a:srgbClr val="FFFFFF"/>
                </a:solidFill>
                <a:effectLst/>
                <a:uLnTx/>
                <a:uFillTx/>
                <a:latin typeface="Arial"/>
                <a:ea typeface="+mn-ea"/>
                <a:cs typeface="Arial"/>
              </a:rPr>
            </a:br>
            <a:r>
              <a:rPr kumimoji="0" lang="en-US" sz="1400" b="1" i="0" u="none" strike="noStrike" kern="1200" cap="none" spc="0" normalizeH="0" baseline="0" noProof="0">
                <a:ln>
                  <a:noFill/>
                </a:ln>
                <a:solidFill>
                  <a:srgbClr val="FFFFFF"/>
                </a:solidFill>
                <a:effectLst/>
                <a:uLnTx/>
                <a:uFillTx/>
                <a:latin typeface="Arial"/>
                <a:ea typeface="+mn-ea"/>
                <a:cs typeface="Arial"/>
              </a:rPr>
              <a:t>Precipitation: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Total Rainfall – 18.71”</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Avg Monthly Rainfall – </a:t>
            </a:r>
            <a:r>
              <a:rPr lang="en-US" sz="1400">
                <a:solidFill>
                  <a:srgbClr val="FFFFFF"/>
                </a:solidFill>
                <a:latin typeface="Arial"/>
                <a:cs typeface="Arial"/>
              </a:rPr>
              <a:t>3.12</a:t>
            </a:r>
            <a:r>
              <a:rPr kumimoji="0" lang="en-US" sz="1400" b="0" i="0" u="none" strike="noStrike" kern="1200" cap="none" spc="0" normalizeH="0" baseline="0" noProof="0">
                <a:ln>
                  <a:noFill/>
                </a:ln>
                <a:solidFill>
                  <a:srgbClr val="FFFFFF"/>
                </a:solidFill>
                <a:effectLst/>
                <a:uLnTx/>
                <a:uFillTx/>
                <a:latin typeface="Arial"/>
                <a:ea typeface="+mn-ea"/>
                <a:cs typeface="Arial"/>
              </a:rPr>
              <a:t>” </a:t>
            </a:r>
          </a:p>
        </p:txBody>
      </p:sp>
      <p:graphicFrame>
        <p:nvGraphicFramePr>
          <p:cNvPr id="15" name="Table 14">
            <a:extLst>
              <a:ext uri="{FF2B5EF4-FFF2-40B4-BE49-F238E27FC236}">
                <a16:creationId xmlns:a16="http://schemas.microsoft.com/office/drawing/2014/main" id="{2552598C-32CA-E4A9-1C2E-5F0CC128285D}"/>
              </a:ext>
            </a:extLst>
          </p:cNvPr>
          <p:cNvGraphicFramePr>
            <a:graphicFrameLocks noGrp="1"/>
          </p:cNvGraphicFramePr>
          <p:nvPr>
            <p:extLst>
              <p:ext uri="{D42A27DB-BD31-4B8C-83A1-F6EECF244321}">
                <p14:modId xmlns:p14="http://schemas.microsoft.com/office/powerpoint/2010/main" val="574832784"/>
              </p:ext>
            </p:extLst>
          </p:nvPr>
        </p:nvGraphicFramePr>
        <p:xfrm>
          <a:off x="270038" y="5540725"/>
          <a:ext cx="5742140" cy="657903"/>
        </p:xfrm>
        <a:graphic>
          <a:graphicData uri="http://schemas.openxmlformats.org/drawingml/2006/table">
            <a:tbl>
              <a:tblPr firstRow="1" bandRow="1">
                <a:tableStyleId>{21E4AEA4-8DFA-4A89-87EB-49C32662AFE0}</a:tableStyleId>
              </a:tblPr>
              <a:tblGrid>
                <a:gridCol w="467384">
                  <a:extLst>
                    <a:ext uri="{9D8B030D-6E8A-4147-A177-3AD203B41FA5}">
                      <a16:colId xmlns:a16="http://schemas.microsoft.com/office/drawing/2014/main" val="252954070"/>
                    </a:ext>
                  </a:extLst>
                </a:gridCol>
                <a:gridCol w="1337184">
                  <a:extLst>
                    <a:ext uri="{9D8B030D-6E8A-4147-A177-3AD203B41FA5}">
                      <a16:colId xmlns:a16="http://schemas.microsoft.com/office/drawing/2014/main" val="3993227916"/>
                    </a:ext>
                  </a:extLst>
                </a:gridCol>
                <a:gridCol w="2388519">
                  <a:extLst>
                    <a:ext uri="{9D8B030D-6E8A-4147-A177-3AD203B41FA5}">
                      <a16:colId xmlns:a16="http://schemas.microsoft.com/office/drawing/2014/main" val="3417280277"/>
                    </a:ext>
                  </a:extLst>
                </a:gridCol>
                <a:gridCol w="154905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Symvado ST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0.26 </a:t>
                      </a:r>
                      <a:r>
                        <a:rPr lang="en-US" sz="1400" err="1">
                          <a:solidFill>
                            <a:sysClr val="windowText" lastClr="000000"/>
                          </a:solidFill>
                        </a:rPr>
                        <a:t>fl</a:t>
                      </a:r>
                      <a:r>
                        <a:rPr lang="en-US" sz="1400">
                          <a:solidFill>
                            <a:sysClr val="windowText" lastClr="000000"/>
                          </a:solidFill>
                        </a:rPr>
                        <a:t> oz/100 </a:t>
                      </a:r>
                      <a:r>
                        <a:rPr lang="en-US" sz="1400" err="1">
                          <a:solidFill>
                            <a:sysClr val="windowText" lastClr="000000"/>
                          </a:solidFill>
                        </a:rPr>
                        <a:t>lbs</a:t>
                      </a:r>
                      <a:r>
                        <a:rPr lang="en-US" sz="1400">
                          <a:solidFill>
                            <a:sysClr val="windowText" lastClr="000000"/>
                          </a:solidFill>
                        </a:rPr>
                        <a:t> seed</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Seed Treatment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7" name="Oval 16">
            <a:extLst>
              <a:ext uri="{FF2B5EF4-FFF2-40B4-BE49-F238E27FC236}">
                <a16:creationId xmlns:a16="http://schemas.microsoft.com/office/drawing/2014/main" id="{BF99BD75-A3F8-599E-EA1A-8DA94541C3F1}"/>
              </a:ext>
            </a:extLst>
          </p:cNvPr>
          <p:cNvSpPr/>
          <p:nvPr/>
        </p:nvSpPr>
        <p:spPr>
          <a:xfrm>
            <a:off x="7649815" y="5520519"/>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18" name="Table 17">
            <a:extLst>
              <a:ext uri="{FF2B5EF4-FFF2-40B4-BE49-F238E27FC236}">
                <a16:creationId xmlns:a16="http://schemas.microsoft.com/office/drawing/2014/main" id="{E8956064-5A7A-9925-1221-CD44636D4CD7}"/>
              </a:ext>
            </a:extLst>
          </p:cNvPr>
          <p:cNvGraphicFramePr>
            <a:graphicFrameLocks noGrp="1"/>
          </p:cNvGraphicFramePr>
          <p:nvPr/>
        </p:nvGraphicFramePr>
        <p:xfrm>
          <a:off x="918188" y="214191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Soybeans</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grpSp>
        <p:nvGrpSpPr>
          <p:cNvPr id="8" name="Group 7">
            <a:extLst>
              <a:ext uri="{FF2B5EF4-FFF2-40B4-BE49-F238E27FC236}">
                <a16:creationId xmlns:a16="http://schemas.microsoft.com/office/drawing/2014/main" id="{15996865-D449-3EDD-804E-5745C0A0F086}"/>
              </a:ext>
            </a:extLst>
          </p:cNvPr>
          <p:cNvGrpSpPr/>
          <p:nvPr/>
        </p:nvGrpSpPr>
        <p:grpSpPr>
          <a:xfrm>
            <a:off x="6905704" y="1966919"/>
            <a:ext cx="4572000" cy="2884358"/>
            <a:chOff x="6785631" y="2057400"/>
            <a:chExt cx="4572000" cy="2884358"/>
          </a:xfrm>
        </p:grpSpPr>
        <p:graphicFrame>
          <p:nvGraphicFramePr>
            <p:cNvPr id="4" name="Chart 3">
              <a:extLst>
                <a:ext uri="{FF2B5EF4-FFF2-40B4-BE49-F238E27FC236}">
                  <a16:creationId xmlns:a16="http://schemas.microsoft.com/office/drawing/2014/main" id="{B2D9CEC0-D8E4-4F84-88EF-14106DBBF62C}"/>
                </a:ext>
              </a:extLst>
            </p:cNvPr>
            <p:cNvGraphicFramePr>
              <a:graphicFrameLocks/>
            </p:cNvGraphicFramePr>
            <p:nvPr>
              <p:extLst>
                <p:ext uri="{D42A27DB-BD31-4B8C-83A1-F6EECF244321}">
                  <p14:modId xmlns:p14="http://schemas.microsoft.com/office/powerpoint/2010/main" val="247731008"/>
                </p:ext>
              </p:extLst>
            </p:nvPr>
          </p:nvGraphicFramePr>
          <p:xfrm>
            <a:off x="6785631" y="2057400"/>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a:extLst>
                <a:ext uri="{FF2B5EF4-FFF2-40B4-BE49-F238E27FC236}">
                  <a16:creationId xmlns:a16="http://schemas.microsoft.com/office/drawing/2014/main" id="{319A7314-3A5B-9847-B1D6-EA6AAA7A7825}"/>
                </a:ext>
              </a:extLst>
            </p:cNvPr>
            <p:cNvSpPr txBox="1"/>
            <p:nvPr/>
          </p:nvSpPr>
          <p:spPr>
            <a:xfrm>
              <a:off x="9796688" y="4480093"/>
              <a:ext cx="895927" cy="461665"/>
            </a:xfrm>
            <a:prstGeom prst="rect">
              <a:avLst/>
            </a:prstGeom>
            <a:solidFill>
              <a:schemeClr val="bg1"/>
            </a:solidFill>
          </p:spPr>
          <p:txBody>
            <a:bodyPr wrap="square" rtlCol="0">
              <a:spAutoFit/>
            </a:bodyPr>
            <a:lstStyle/>
            <a:p>
              <a:pPr algn="ctr"/>
              <a:r>
                <a:rPr lang="en-US" sz="1200" b="1">
                  <a:solidFill>
                    <a:schemeClr val="bg2">
                      <a:lumMod val="50000"/>
                    </a:schemeClr>
                  </a:solidFill>
                </a:rPr>
                <a:t>GS + Symvado</a:t>
              </a:r>
            </a:p>
          </p:txBody>
        </p:sp>
      </p:grpSp>
    </p:spTree>
    <p:extLst>
      <p:ext uri="{BB962C8B-B14F-4D97-AF65-F5344CB8AC3E}">
        <p14:creationId xmlns:p14="http://schemas.microsoft.com/office/powerpoint/2010/main" val="33717046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C5227-687C-D415-5AB0-0179931E8059}"/>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73B9DB52-0058-BA28-C46D-BBC1C8B01F0C}"/>
              </a:ext>
            </a:extLst>
          </p:cNvPr>
          <p:cNvPicPr>
            <a:picLocks noChangeAspect="1"/>
          </p:cNvPicPr>
          <p:nvPr/>
        </p:nvPicPr>
        <p:blipFill>
          <a:blip r:embed="rId3"/>
          <a:stretch>
            <a:fillRect/>
          </a:stretch>
        </p:blipFill>
        <p:spPr>
          <a:xfrm>
            <a:off x="6662837" y="5141490"/>
            <a:ext cx="1392903" cy="1471746"/>
          </a:xfrm>
          <a:prstGeom prst="rect">
            <a:avLst/>
          </a:prstGeom>
        </p:spPr>
      </p:pic>
      <p:sp>
        <p:nvSpPr>
          <p:cNvPr id="2" name="Title 1">
            <a:extLst>
              <a:ext uri="{FF2B5EF4-FFF2-40B4-BE49-F238E27FC236}">
                <a16:creationId xmlns:a16="http://schemas.microsoft.com/office/drawing/2014/main" id="{5AB64249-9B1D-87B2-779B-79B572C74427}"/>
              </a:ext>
            </a:extLst>
          </p:cNvPr>
          <p:cNvSpPr>
            <a:spLocks noGrp="1"/>
          </p:cNvSpPr>
          <p:nvPr>
            <p:ph type="title"/>
          </p:nvPr>
        </p:nvSpPr>
        <p:spPr/>
        <p:txBody>
          <a:bodyPr>
            <a:normAutofit/>
          </a:bodyPr>
          <a:lstStyle/>
          <a:p>
            <a:r>
              <a:rPr lang="en-US"/>
              <a:t>Symvado on Soybeans</a:t>
            </a:r>
            <a:endParaRPr lang="en-US" baseline="30000"/>
          </a:p>
        </p:txBody>
      </p:sp>
      <p:sp>
        <p:nvSpPr>
          <p:cNvPr id="10" name="Text Placeholder 9">
            <a:extLst>
              <a:ext uri="{FF2B5EF4-FFF2-40B4-BE49-F238E27FC236}">
                <a16:creationId xmlns:a16="http://schemas.microsoft.com/office/drawing/2014/main" id="{F8600E99-D8B8-5B08-8ECB-A006F2E88DB2}"/>
              </a:ext>
            </a:extLst>
          </p:cNvPr>
          <p:cNvSpPr>
            <a:spLocks noGrp="1"/>
          </p:cNvSpPr>
          <p:nvPr>
            <p:ph type="body" sz="quarter" idx="11"/>
          </p:nvPr>
        </p:nvSpPr>
        <p:spPr/>
        <p:txBody>
          <a:bodyPr/>
          <a:lstStyle/>
          <a:p>
            <a:r>
              <a:rPr lang="en-US"/>
              <a:t>OVERVIEW</a:t>
            </a:r>
          </a:p>
          <a:p>
            <a:endParaRPr lang="en-US"/>
          </a:p>
        </p:txBody>
      </p:sp>
      <p:sp>
        <p:nvSpPr>
          <p:cNvPr id="11" name="Text Placeholder 10">
            <a:extLst>
              <a:ext uri="{FF2B5EF4-FFF2-40B4-BE49-F238E27FC236}">
                <a16:creationId xmlns:a16="http://schemas.microsoft.com/office/drawing/2014/main" id="{50348D5E-4D59-705D-0CC0-013CA50167EA}"/>
              </a:ext>
            </a:extLst>
          </p:cNvPr>
          <p:cNvSpPr>
            <a:spLocks noGrp="1"/>
          </p:cNvSpPr>
          <p:nvPr>
            <p:ph type="body" sz="quarter" idx="12"/>
          </p:nvPr>
        </p:nvSpPr>
        <p:spPr/>
        <p:txBody>
          <a:bodyPr/>
          <a:lstStyle/>
          <a:p>
            <a:r>
              <a:rPr lang="en-US"/>
              <a:t>CONCLUSION</a:t>
            </a:r>
          </a:p>
        </p:txBody>
      </p:sp>
      <p:sp>
        <p:nvSpPr>
          <p:cNvPr id="12" name="Text Placeholder 11">
            <a:extLst>
              <a:ext uri="{FF2B5EF4-FFF2-40B4-BE49-F238E27FC236}">
                <a16:creationId xmlns:a16="http://schemas.microsoft.com/office/drawing/2014/main" id="{10AA0F30-EF13-EB92-A74D-8ECEA286E067}"/>
              </a:ext>
            </a:extLst>
          </p:cNvPr>
          <p:cNvSpPr>
            <a:spLocks noGrp="1"/>
          </p:cNvSpPr>
          <p:nvPr>
            <p:ph type="body" sz="quarter" idx="13"/>
          </p:nvPr>
        </p:nvSpPr>
        <p:spPr>
          <a:xfrm>
            <a:off x="834367" y="3285335"/>
            <a:ext cx="4969137" cy="1567999"/>
          </a:xfrm>
        </p:spPr>
        <p:txBody>
          <a:bodyPr/>
          <a:lstStyle/>
          <a:p>
            <a:r>
              <a:rPr lang="en-US">
                <a:latin typeface="Arial"/>
                <a:cs typeface="Arial"/>
              </a:rPr>
              <a:t>Symvado was applied at planting in addition to a Grower Standard (GS) program and compared to the GS alone. </a:t>
            </a:r>
          </a:p>
          <a:p>
            <a:r>
              <a:rPr lang="en-US"/>
              <a:t>The addition of Symvado ST resulted in 4.9 </a:t>
            </a:r>
            <a:r>
              <a:rPr lang="en-US" err="1"/>
              <a:t>bu</a:t>
            </a:r>
            <a:r>
              <a:rPr lang="en-US"/>
              <a:t>/ac more yield than the GS.</a:t>
            </a:r>
            <a:endParaRPr lang="en-US">
              <a:highlight>
                <a:srgbClr val="FF00FF"/>
              </a:highlight>
            </a:endParaRPr>
          </a:p>
        </p:txBody>
      </p:sp>
      <p:sp>
        <p:nvSpPr>
          <p:cNvPr id="13" name="Text Placeholder 12">
            <a:extLst>
              <a:ext uri="{FF2B5EF4-FFF2-40B4-BE49-F238E27FC236}">
                <a16:creationId xmlns:a16="http://schemas.microsoft.com/office/drawing/2014/main" id="{CE9C4CD2-3E60-13DE-EA1F-CFF00634886E}"/>
              </a:ext>
            </a:extLst>
          </p:cNvPr>
          <p:cNvSpPr>
            <a:spLocks noGrp="1"/>
          </p:cNvSpPr>
          <p:nvPr>
            <p:ph type="body" sz="quarter" idx="15"/>
          </p:nvPr>
        </p:nvSpPr>
        <p:spPr/>
        <p:txBody>
          <a:bodyPr/>
          <a:lstStyle/>
          <a:p>
            <a:r>
              <a:rPr lang="en-US"/>
              <a:t>Tech Services, Inc. | Janesville, WI | 2022</a:t>
            </a:r>
          </a:p>
        </p:txBody>
      </p:sp>
      <p:sp>
        <p:nvSpPr>
          <p:cNvPr id="14" name="Text Placeholder 11">
            <a:extLst>
              <a:ext uri="{FF2B5EF4-FFF2-40B4-BE49-F238E27FC236}">
                <a16:creationId xmlns:a16="http://schemas.microsoft.com/office/drawing/2014/main" id="{EA5FF453-3496-C47D-0DD6-15C4556D6CED}"/>
              </a:ext>
            </a:extLst>
          </p:cNvPr>
          <p:cNvSpPr txBox="1">
            <a:spLocks/>
          </p:cNvSpPr>
          <p:nvPr/>
        </p:nvSpPr>
        <p:spPr>
          <a:xfrm>
            <a:off x="8445910" y="5369104"/>
            <a:ext cx="3146322"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LOCAL WEATHER SUMMARY</a:t>
            </a:r>
          </a:p>
          <a:p>
            <a:pPr marL="0" lvl="0" indent="0">
              <a:lnSpc>
                <a:spcPct val="100000"/>
              </a:lnSpc>
              <a:spcBef>
                <a:spcPts val="0"/>
              </a:spcBef>
              <a:buClrTx/>
              <a:buNone/>
              <a:defRPr/>
            </a:pPr>
            <a:r>
              <a:rPr lang="en-US" sz="1400" b="1">
                <a:solidFill>
                  <a:srgbClr val="FFFFFF"/>
                </a:solidFill>
                <a:latin typeface="Arial"/>
                <a:cs typeface="Arial"/>
              </a:rPr>
              <a:t>April - September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Temperature: </a:t>
            </a:r>
            <a:r>
              <a:rPr lang="en-US" sz="1400" b="1">
                <a:solidFill>
                  <a:srgbClr val="FFFFFF"/>
                </a:solidFill>
                <a:latin typeface="Arial"/>
                <a:cs typeface="Arial"/>
              </a:rPr>
              <a:t>63.2</a:t>
            </a:r>
            <a:r>
              <a:rPr kumimoji="0" lang="en-US" sz="1400" b="0" i="0" u="none" strike="noStrike" kern="1200" cap="none" spc="0" normalizeH="0" baseline="0" noProof="0">
                <a:ln>
                  <a:noFill/>
                </a:ln>
                <a:solidFill>
                  <a:srgbClr val="FFFFFF"/>
                </a:solidFill>
                <a:effectLst/>
                <a:uLnTx/>
                <a:uFillTx/>
                <a:latin typeface="Arial"/>
                <a:ea typeface="+mn-ea"/>
                <a:cs typeface="Arial"/>
              </a:rPr>
              <a:t>°F</a:t>
            </a:r>
            <a:br>
              <a:rPr kumimoji="0" lang="en-US" sz="1400" b="0" i="0" u="none" strike="noStrike" kern="1200" cap="none" spc="0" normalizeH="0" baseline="0" noProof="0">
                <a:ln>
                  <a:noFill/>
                </a:ln>
                <a:solidFill>
                  <a:srgbClr val="FFFFFF"/>
                </a:solidFill>
                <a:effectLst/>
                <a:uLnTx/>
                <a:uFillTx/>
                <a:latin typeface="Arial"/>
                <a:ea typeface="+mn-ea"/>
                <a:cs typeface="Arial"/>
              </a:rPr>
            </a:br>
            <a:r>
              <a:rPr kumimoji="0" lang="en-US" sz="1400" b="1" i="0" u="none" strike="noStrike" kern="1200" cap="none" spc="0" normalizeH="0" baseline="0" noProof="0">
                <a:ln>
                  <a:noFill/>
                </a:ln>
                <a:solidFill>
                  <a:srgbClr val="FFFFFF"/>
                </a:solidFill>
                <a:effectLst/>
                <a:uLnTx/>
                <a:uFillTx/>
                <a:latin typeface="Arial"/>
                <a:ea typeface="+mn-ea"/>
                <a:cs typeface="Arial"/>
              </a:rPr>
              <a:t>Precipitation: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Total Rainfall – </a:t>
            </a:r>
            <a:r>
              <a:rPr lang="en-US" sz="1400">
                <a:solidFill>
                  <a:srgbClr val="FFFFFF"/>
                </a:solidFill>
                <a:latin typeface="Arial"/>
                <a:cs typeface="Arial"/>
              </a:rPr>
              <a:t>20.56”</a:t>
            </a:r>
            <a:endParaRPr kumimoji="0" lang="en-US" sz="1400" b="0" i="0" u="none" strike="noStrike" kern="1200" cap="none" spc="0" normalizeH="0" baseline="0" noProof="0">
              <a:ln>
                <a:noFill/>
              </a:ln>
              <a:solidFill>
                <a:srgbClr val="FFFFFF"/>
              </a:solidFill>
              <a:effectLst/>
              <a:uLnTx/>
              <a:uFillTx/>
              <a:latin typeface="Arial"/>
              <a:ea typeface="+mn-ea"/>
              <a:cs typeface="Aria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Avg Monthly Rainfall – </a:t>
            </a:r>
            <a:r>
              <a:rPr lang="en-US" sz="1400">
                <a:solidFill>
                  <a:srgbClr val="FFFFFF"/>
                </a:solidFill>
                <a:latin typeface="Arial"/>
                <a:cs typeface="Arial"/>
              </a:rPr>
              <a:t>3.43</a:t>
            </a:r>
            <a:r>
              <a:rPr kumimoji="0" lang="en-US" sz="1400" b="0" i="0" u="none" strike="noStrike" kern="1200" cap="none" spc="0" normalizeH="0" baseline="0" noProof="0">
                <a:ln>
                  <a:noFill/>
                </a:ln>
                <a:solidFill>
                  <a:srgbClr val="FFFFFF"/>
                </a:solidFill>
                <a:effectLst/>
                <a:uLnTx/>
                <a:uFillTx/>
                <a:latin typeface="Arial"/>
                <a:ea typeface="+mn-ea"/>
                <a:cs typeface="Arial"/>
              </a:rPr>
              <a:t>” </a:t>
            </a:r>
          </a:p>
        </p:txBody>
      </p:sp>
      <p:graphicFrame>
        <p:nvGraphicFramePr>
          <p:cNvPr id="15" name="Table 14">
            <a:extLst>
              <a:ext uri="{FF2B5EF4-FFF2-40B4-BE49-F238E27FC236}">
                <a16:creationId xmlns:a16="http://schemas.microsoft.com/office/drawing/2014/main" id="{A61F00A0-0034-49DB-0A78-60C9FA7896A1}"/>
              </a:ext>
            </a:extLst>
          </p:cNvPr>
          <p:cNvGraphicFramePr>
            <a:graphicFrameLocks noGrp="1"/>
          </p:cNvGraphicFramePr>
          <p:nvPr>
            <p:extLst>
              <p:ext uri="{D42A27DB-BD31-4B8C-83A1-F6EECF244321}">
                <p14:modId xmlns:p14="http://schemas.microsoft.com/office/powerpoint/2010/main" val="3153744437"/>
              </p:ext>
            </p:extLst>
          </p:nvPr>
        </p:nvGraphicFramePr>
        <p:xfrm>
          <a:off x="270038" y="5540725"/>
          <a:ext cx="5742140" cy="657903"/>
        </p:xfrm>
        <a:graphic>
          <a:graphicData uri="http://schemas.openxmlformats.org/drawingml/2006/table">
            <a:tbl>
              <a:tblPr firstRow="1" bandRow="1">
                <a:tableStyleId>{21E4AEA4-8DFA-4A89-87EB-49C32662AFE0}</a:tableStyleId>
              </a:tblPr>
              <a:tblGrid>
                <a:gridCol w="467384">
                  <a:extLst>
                    <a:ext uri="{9D8B030D-6E8A-4147-A177-3AD203B41FA5}">
                      <a16:colId xmlns:a16="http://schemas.microsoft.com/office/drawing/2014/main" val="252954070"/>
                    </a:ext>
                  </a:extLst>
                </a:gridCol>
                <a:gridCol w="1821051">
                  <a:extLst>
                    <a:ext uri="{9D8B030D-6E8A-4147-A177-3AD203B41FA5}">
                      <a16:colId xmlns:a16="http://schemas.microsoft.com/office/drawing/2014/main" val="3993227916"/>
                    </a:ext>
                  </a:extLst>
                </a:gridCol>
                <a:gridCol w="1904652">
                  <a:extLst>
                    <a:ext uri="{9D8B030D-6E8A-4147-A177-3AD203B41FA5}">
                      <a16:colId xmlns:a16="http://schemas.microsoft.com/office/drawing/2014/main" val="3417280277"/>
                    </a:ext>
                  </a:extLst>
                </a:gridCol>
                <a:gridCol w="154905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Symvado ST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0.26 oz/100 </a:t>
                      </a:r>
                      <a:r>
                        <a:rPr lang="en-US" sz="1400" err="1">
                          <a:solidFill>
                            <a:sysClr val="windowText" lastClr="000000"/>
                          </a:solidFill>
                        </a:rPr>
                        <a:t>lbs</a:t>
                      </a:r>
                      <a:r>
                        <a:rPr lang="en-US" sz="1400">
                          <a:solidFill>
                            <a:sysClr val="windowText" lastClr="000000"/>
                          </a:solidFill>
                        </a:rPr>
                        <a:t> seed</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Seed Treatment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7" name="Oval 16">
            <a:extLst>
              <a:ext uri="{FF2B5EF4-FFF2-40B4-BE49-F238E27FC236}">
                <a16:creationId xmlns:a16="http://schemas.microsoft.com/office/drawing/2014/main" id="{1E25B177-9F9E-A9EE-9E6A-140BE38FBAFB}"/>
              </a:ext>
            </a:extLst>
          </p:cNvPr>
          <p:cNvSpPr/>
          <p:nvPr/>
        </p:nvSpPr>
        <p:spPr>
          <a:xfrm>
            <a:off x="7566689" y="6407203"/>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18" name="Table 17">
            <a:extLst>
              <a:ext uri="{FF2B5EF4-FFF2-40B4-BE49-F238E27FC236}">
                <a16:creationId xmlns:a16="http://schemas.microsoft.com/office/drawing/2014/main" id="{ACBAEF7E-B452-0BE3-ED0F-3CDF5207085C}"/>
              </a:ext>
            </a:extLst>
          </p:cNvPr>
          <p:cNvGraphicFramePr>
            <a:graphicFrameLocks noGrp="1"/>
          </p:cNvGraphicFramePr>
          <p:nvPr/>
        </p:nvGraphicFramePr>
        <p:xfrm>
          <a:off x="918188" y="214191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Soybeans</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grpSp>
        <p:nvGrpSpPr>
          <p:cNvPr id="6" name="Group 5">
            <a:extLst>
              <a:ext uri="{FF2B5EF4-FFF2-40B4-BE49-F238E27FC236}">
                <a16:creationId xmlns:a16="http://schemas.microsoft.com/office/drawing/2014/main" id="{C1762B6F-1BC7-6C09-4F68-7B0C13C3A386}"/>
              </a:ext>
            </a:extLst>
          </p:cNvPr>
          <p:cNvGrpSpPr/>
          <p:nvPr/>
        </p:nvGrpSpPr>
        <p:grpSpPr>
          <a:xfrm>
            <a:off x="6905012" y="1961236"/>
            <a:ext cx="4572000" cy="2865861"/>
            <a:chOff x="6701812" y="2057400"/>
            <a:chExt cx="4572000" cy="2865861"/>
          </a:xfrm>
        </p:grpSpPr>
        <p:graphicFrame>
          <p:nvGraphicFramePr>
            <p:cNvPr id="3" name="Chart 2">
              <a:extLst>
                <a:ext uri="{FF2B5EF4-FFF2-40B4-BE49-F238E27FC236}">
                  <a16:creationId xmlns:a16="http://schemas.microsoft.com/office/drawing/2014/main" id="{FB23CC6E-05B3-44AB-8D96-8F5062C1764C}"/>
                </a:ext>
              </a:extLst>
            </p:cNvPr>
            <p:cNvGraphicFramePr>
              <a:graphicFrameLocks/>
            </p:cNvGraphicFramePr>
            <p:nvPr>
              <p:extLst>
                <p:ext uri="{D42A27DB-BD31-4B8C-83A1-F6EECF244321}">
                  <p14:modId xmlns:p14="http://schemas.microsoft.com/office/powerpoint/2010/main" val="837454169"/>
                </p:ext>
              </p:extLst>
            </p:nvPr>
          </p:nvGraphicFramePr>
          <p:xfrm>
            <a:off x="6701812" y="2057400"/>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a:extLst>
                <a:ext uri="{FF2B5EF4-FFF2-40B4-BE49-F238E27FC236}">
                  <a16:creationId xmlns:a16="http://schemas.microsoft.com/office/drawing/2014/main" id="{8B24F9F5-C186-C503-6514-66B5B88247C8}"/>
                </a:ext>
              </a:extLst>
            </p:cNvPr>
            <p:cNvSpPr txBox="1"/>
            <p:nvPr/>
          </p:nvSpPr>
          <p:spPr>
            <a:xfrm>
              <a:off x="9796688" y="4461596"/>
              <a:ext cx="895927" cy="461665"/>
            </a:xfrm>
            <a:prstGeom prst="rect">
              <a:avLst/>
            </a:prstGeom>
            <a:solidFill>
              <a:schemeClr val="bg1"/>
            </a:solidFill>
          </p:spPr>
          <p:txBody>
            <a:bodyPr wrap="square" rtlCol="0">
              <a:spAutoFit/>
            </a:bodyPr>
            <a:lstStyle/>
            <a:p>
              <a:pPr algn="ctr"/>
              <a:r>
                <a:rPr lang="en-US" sz="1200" b="1">
                  <a:solidFill>
                    <a:schemeClr val="bg2">
                      <a:lumMod val="50000"/>
                    </a:schemeClr>
                  </a:solidFill>
                </a:rPr>
                <a:t>GS + Symvado</a:t>
              </a:r>
            </a:p>
          </p:txBody>
        </p:sp>
      </p:grpSp>
    </p:spTree>
    <p:extLst>
      <p:ext uri="{BB962C8B-B14F-4D97-AF65-F5344CB8AC3E}">
        <p14:creationId xmlns:p14="http://schemas.microsoft.com/office/powerpoint/2010/main" val="8574847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60BA3-BE09-E4CB-4B7A-4FE03F86A5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A5032A-B432-E1A9-99D1-97B8E9D9D849}"/>
              </a:ext>
            </a:extLst>
          </p:cNvPr>
          <p:cNvSpPr>
            <a:spLocks noGrp="1"/>
          </p:cNvSpPr>
          <p:nvPr>
            <p:ph type="title"/>
          </p:nvPr>
        </p:nvSpPr>
        <p:spPr/>
        <p:txBody>
          <a:bodyPr>
            <a:normAutofit/>
          </a:bodyPr>
          <a:lstStyle/>
          <a:p>
            <a:r>
              <a:rPr lang="en-US"/>
              <a:t>Symvado on Soybeans</a:t>
            </a:r>
            <a:endParaRPr lang="en-US" baseline="30000"/>
          </a:p>
        </p:txBody>
      </p:sp>
      <p:sp>
        <p:nvSpPr>
          <p:cNvPr id="10" name="Text Placeholder 9">
            <a:extLst>
              <a:ext uri="{FF2B5EF4-FFF2-40B4-BE49-F238E27FC236}">
                <a16:creationId xmlns:a16="http://schemas.microsoft.com/office/drawing/2014/main" id="{9E5A766E-5AEC-E878-B4A4-8203841C5A84}"/>
              </a:ext>
            </a:extLst>
          </p:cNvPr>
          <p:cNvSpPr>
            <a:spLocks noGrp="1"/>
          </p:cNvSpPr>
          <p:nvPr>
            <p:ph type="body" sz="quarter" idx="11"/>
          </p:nvPr>
        </p:nvSpPr>
        <p:spPr/>
        <p:txBody>
          <a:bodyPr/>
          <a:lstStyle/>
          <a:p>
            <a:r>
              <a:rPr lang="en-US"/>
              <a:t>OVERVIEW</a:t>
            </a:r>
          </a:p>
          <a:p>
            <a:endParaRPr lang="en-US"/>
          </a:p>
        </p:txBody>
      </p:sp>
      <p:sp>
        <p:nvSpPr>
          <p:cNvPr id="11" name="Text Placeholder 10">
            <a:extLst>
              <a:ext uri="{FF2B5EF4-FFF2-40B4-BE49-F238E27FC236}">
                <a16:creationId xmlns:a16="http://schemas.microsoft.com/office/drawing/2014/main" id="{C1FE6A08-EF6B-8B52-4409-3A214E00BFB2}"/>
              </a:ext>
            </a:extLst>
          </p:cNvPr>
          <p:cNvSpPr>
            <a:spLocks noGrp="1"/>
          </p:cNvSpPr>
          <p:nvPr>
            <p:ph type="body" sz="quarter" idx="12"/>
          </p:nvPr>
        </p:nvSpPr>
        <p:spPr/>
        <p:txBody>
          <a:bodyPr/>
          <a:lstStyle/>
          <a:p>
            <a:r>
              <a:rPr lang="en-US"/>
              <a:t>CONCLUSION</a:t>
            </a:r>
          </a:p>
        </p:txBody>
      </p:sp>
      <p:sp>
        <p:nvSpPr>
          <p:cNvPr id="12" name="Text Placeholder 11">
            <a:extLst>
              <a:ext uri="{FF2B5EF4-FFF2-40B4-BE49-F238E27FC236}">
                <a16:creationId xmlns:a16="http://schemas.microsoft.com/office/drawing/2014/main" id="{D0AA727E-1732-2C4F-44A4-DB19514C764A}"/>
              </a:ext>
            </a:extLst>
          </p:cNvPr>
          <p:cNvSpPr>
            <a:spLocks noGrp="1"/>
          </p:cNvSpPr>
          <p:nvPr>
            <p:ph type="body" sz="quarter" idx="13"/>
          </p:nvPr>
        </p:nvSpPr>
        <p:spPr>
          <a:xfrm>
            <a:off x="834367" y="3285335"/>
            <a:ext cx="4969137" cy="1567999"/>
          </a:xfrm>
        </p:spPr>
        <p:txBody>
          <a:bodyPr/>
          <a:lstStyle/>
          <a:p>
            <a:r>
              <a:rPr lang="en-US">
                <a:latin typeface="Arial"/>
                <a:cs typeface="Arial"/>
              </a:rPr>
              <a:t>Symvado was applied at planting in addition to a Grower Standard (GS) program and compared to the GS alone. </a:t>
            </a:r>
          </a:p>
          <a:p>
            <a:r>
              <a:rPr lang="en-US"/>
              <a:t>The addition of Symvado ST resulted in a 4.4 </a:t>
            </a:r>
            <a:r>
              <a:rPr lang="en-US" err="1"/>
              <a:t>bu</a:t>
            </a:r>
            <a:r>
              <a:rPr lang="en-US"/>
              <a:t>/ac increase in yield compared to the GS.</a:t>
            </a:r>
            <a:endParaRPr lang="en-US">
              <a:highlight>
                <a:srgbClr val="FF00FF"/>
              </a:highlight>
            </a:endParaRPr>
          </a:p>
        </p:txBody>
      </p:sp>
      <p:sp>
        <p:nvSpPr>
          <p:cNvPr id="13" name="Text Placeholder 12">
            <a:extLst>
              <a:ext uri="{FF2B5EF4-FFF2-40B4-BE49-F238E27FC236}">
                <a16:creationId xmlns:a16="http://schemas.microsoft.com/office/drawing/2014/main" id="{688ECECC-A2BB-C7D1-4E2A-96C65B5D7D51}"/>
              </a:ext>
            </a:extLst>
          </p:cNvPr>
          <p:cNvSpPr>
            <a:spLocks noGrp="1"/>
          </p:cNvSpPr>
          <p:nvPr>
            <p:ph type="body" sz="quarter" idx="15"/>
          </p:nvPr>
        </p:nvSpPr>
        <p:spPr/>
        <p:txBody>
          <a:bodyPr/>
          <a:lstStyle/>
          <a:p>
            <a:r>
              <a:rPr lang="en-US"/>
              <a:t>Tech Services, Inc. | Kirkwood, IL | 2022</a:t>
            </a:r>
          </a:p>
        </p:txBody>
      </p:sp>
      <p:sp>
        <p:nvSpPr>
          <p:cNvPr id="14" name="Text Placeholder 11">
            <a:extLst>
              <a:ext uri="{FF2B5EF4-FFF2-40B4-BE49-F238E27FC236}">
                <a16:creationId xmlns:a16="http://schemas.microsoft.com/office/drawing/2014/main" id="{9780AB52-DA0E-319E-CDF4-0055DE5CE662}"/>
              </a:ext>
            </a:extLst>
          </p:cNvPr>
          <p:cNvSpPr txBox="1">
            <a:spLocks/>
          </p:cNvSpPr>
          <p:nvPr/>
        </p:nvSpPr>
        <p:spPr>
          <a:xfrm>
            <a:off x="8445910" y="5369104"/>
            <a:ext cx="3146322"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LOCAL WEATHER SUMMARY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April - September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Temperature: 72.4</a:t>
            </a:r>
            <a:r>
              <a:rPr kumimoji="0" lang="en-US" sz="1400" b="0" i="0" u="none" strike="noStrike" kern="1200" cap="none" spc="0" normalizeH="0" baseline="0" noProof="0">
                <a:ln>
                  <a:noFill/>
                </a:ln>
                <a:solidFill>
                  <a:srgbClr val="FFFFFF"/>
                </a:solidFill>
                <a:effectLst/>
                <a:uLnTx/>
                <a:uFillTx/>
                <a:latin typeface="Arial"/>
                <a:ea typeface="+mn-ea"/>
                <a:cs typeface="Arial"/>
              </a:rPr>
              <a:t>°F</a:t>
            </a:r>
            <a:br>
              <a:rPr kumimoji="0" lang="en-US" sz="1400" b="0" i="0" u="none" strike="noStrike" kern="1200" cap="none" spc="0" normalizeH="0" baseline="0" noProof="0">
                <a:ln>
                  <a:noFill/>
                </a:ln>
                <a:solidFill>
                  <a:srgbClr val="FFFFFF"/>
                </a:solidFill>
                <a:effectLst/>
                <a:uLnTx/>
                <a:uFillTx/>
                <a:latin typeface="Arial"/>
                <a:ea typeface="+mn-ea"/>
                <a:cs typeface="Arial"/>
              </a:rPr>
            </a:br>
            <a:r>
              <a:rPr kumimoji="0" lang="en-US" sz="1400" b="1" i="0" u="none" strike="noStrike" kern="1200" cap="none" spc="0" normalizeH="0" baseline="0" noProof="0">
                <a:ln>
                  <a:noFill/>
                </a:ln>
                <a:solidFill>
                  <a:srgbClr val="FFFFFF"/>
                </a:solidFill>
                <a:effectLst/>
                <a:uLnTx/>
                <a:uFillTx/>
                <a:latin typeface="Arial"/>
                <a:ea typeface="+mn-ea"/>
                <a:cs typeface="Arial"/>
              </a:rPr>
              <a:t>Precipitation: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Total Rainfall – 13.3”</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Avg Monthly Rainfall – </a:t>
            </a:r>
            <a:r>
              <a:rPr lang="en-US" sz="1400">
                <a:solidFill>
                  <a:srgbClr val="FFFFFF"/>
                </a:solidFill>
                <a:latin typeface="Arial"/>
                <a:cs typeface="Arial"/>
              </a:rPr>
              <a:t>2.</a:t>
            </a:r>
            <a:r>
              <a:rPr kumimoji="0" lang="en-US" sz="1400" b="0" i="0" u="none" strike="noStrike" kern="1200" cap="none" spc="0" normalizeH="0" baseline="0" noProof="0">
                <a:ln>
                  <a:noFill/>
                </a:ln>
                <a:solidFill>
                  <a:srgbClr val="FFFFFF"/>
                </a:solidFill>
                <a:effectLst/>
                <a:uLnTx/>
                <a:uFillTx/>
                <a:latin typeface="Arial"/>
                <a:ea typeface="+mn-ea"/>
                <a:cs typeface="Arial"/>
              </a:rPr>
              <a:t>7” </a:t>
            </a:r>
          </a:p>
        </p:txBody>
      </p:sp>
      <p:graphicFrame>
        <p:nvGraphicFramePr>
          <p:cNvPr id="15" name="Table 14">
            <a:extLst>
              <a:ext uri="{FF2B5EF4-FFF2-40B4-BE49-F238E27FC236}">
                <a16:creationId xmlns:a16="http://schemas.microsoft.com/office/drawing/2014/main" id="{46F6CAB0-9E7B-844C-6CA7-29736604A5E6}"/>
              </a:ext>
            </a:extLst>
          </p:cNvPr>
          <p:cNvGraphicFramePr>
            <a:graphicFrameLocks noGrp="1"/>
          </p:cNvGraphicFramePr>
          <p:nvPr>
            <p:extLst>
              <p:ext uri="{D42A27DB-BD31-4B8C-83A1-F6EECF244321}">
                <p14:modId xmlns:p14="http://schemas.microsoft.com/office/powerpoint/2010/main" val="1217383104"/>
              </p:ext>
            </p:extLst>
          </p:nvPr>
        </p:nvGraphicFramePr>
        <p:xfrm>
          <a:off x="270038" y="5540725"/>
          <a:ext cx="5742140" cy="657903"/>
        </p:xfrm>
        <a:graphic>
          <a:graphicData uri="http://schemas.openxmlformats.org/drawingml/2006/table">
            <a:tbl>
              <a:tblPr firstRow="1" bandRow="1">
                <a:tableStyleId>{21E4AEA4-8DFA-4A89-87EB-49C32662AFE0}</a:tableStyleId>
              </a:tblPr>
              <a:tblGrid>
                <a:gridCol w="467384">
                  <a:extLst>
                    <a:ext uri="{9D8B030D-6E8A-4147-A177-3AD203B41FA5}">
                      <a16:colId xmlns:a16="http://schemas.microsoft.com/office/drawing/2014/main" val="252954070"/>
                    </a:ext>
                  </a:extLst>
                </a:gridCol>
                <a:gridCol w="1514165">
                  <a:extLst>
                    <a:ext uri="{9D8B030D-6E8A-4147-A177-3AD203B41FA5}">
                      <a16:colId xmlns:a16="http://schemas.microsoft.com/office/drawing/2014/main" val="3993227916"/>
                    </a:ext>
                  </a:extLst>
                </a:gridCol>
                <a:gridCol w="2211538">
                  <a:extLst>
                    <a:ext uri="{9D8B030D-6E8A-4147-A177-3AD203B41FA5}">
                      <a16:colId xmlns:a16="http://schemas.microsoft.com/office/drawing/2014/main" val="3417280277"/>
                    </a:ext>
                  </a:extLst>
                </a:gridCol>
                <a:gridCol w="154905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Symvado ST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0.26 </a:t>
                      </a:r>
                      <a:r>
                        <a:rPr lang="en-US" sz="1400" err="1">
                          <a:solidFill>
                            <a:sysClr val="windowText" lastClr="000000"/>
                          </a:solidFill>
                        </a:rPr>
                        <a:t>fl</a:t>
                      </a:r>
                      <a:r>
                        <a:rPr lang="en-US" sz="1400">
                          <a:solidFill>
                            <a:sysClr val="windowText" lastClr="000000"/>
                          </a:solidFill>
                        </a:rPr>
                        <a:t> oz/100 </a:t>
                      </a:r>
                      <a:r>
                        <a:rPr lang="en-US" sz="1400" err="1">
                          <a:solidFill>
                            <a:sysClr val="windowText" lastClr="000000"/>
                          </a:solidFill>
                        </a:rPr>
                        <a:t>lbs</a:t>
                      </a:r>
                      <a:r>
                        <a:rPr lang="en-US" sz="1400">
                          <a:solidFill>
                            <a:sysClr val="windowText" lastClr="000000"/>
                          </a:solidFill>
                        </a:rPr>
                        <a:t> seed</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Seed Treatment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graphicFrame>
        <p:nvGraphicFramePr>
          <p:cNvPr id="18" name="Table 17">
            <a:extLst>
              <a:ext uri="{FF2B5EF4-FFF2-40B4-BE49-F238E27FC236}">
                <a16:creationId xmlns:a16="http://schemas.microsoft.com/office/drawing/2014/main" id="{B1D43673-387D-5270-9151-041283648589}"/>
              </a:ext>
            </a:extLst>
          </p:cNvPr>
          <p:cNvGraphicFramePr>
            <a:graphicFrameLocks noGrp="1"/>
          </p:cNvGraphicFramePr>
          <p:nvPr/>
        </p:nvGraphicFramePr>
        <p:xfrm>
          <a:off x="918188" y="214191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Soybeans</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pic>
        <p:nvPicPr>
          <p:cNvPr id="5" name="Picture 4">
            <a:extLst>
              <a:ext uri="{FF2B5EF4-FFF2-40B4-BE49-F238E27FC236}">
                <a16:creationId xmlns:a16="http://schemas.microsoft.com/office/drawing/2014/main" id="{0CA9248A-8EB5-40C0-E744-280C38CCF939}"/>
              </a:ext>
            </a:extLst>
          </p:cNvPr>
          <p:cNvPicPr>
            <a:picLocks noChangeAspect="1"/>
          </p:cNvPicPr>
          <p:nvPr/>
        </p:nvPicPr>
        <p:blipFill>
          <a:blip r:embed="rId3"/>
          <a:stretch>
            <a:fillRect/>
          </a:stretch>
        </p:blipFill>
        <p:spPr>
          <a:xfrm>
            <a:off x="6763680" y="5272957"/>
            <a:ext cx="781961" cy="1421248"/>
          </a:xfrm>
          <a:prstGeom prst="rect">
            <a:avLst/>
          </a:prstGeom>
        </p:spPr>
      </p:pic>
      <p:sp>
        <p:nvSpPr>
          <p:cNvPr id="7" name="Oval 6">
            <a:extLst>
              <a:ext uri="{FF2B5EF4-FFF2-40B4-BE49-F238E27FC236}">
                <a16:creationId xmlns:a16="http://schemas.microsoft.com/office/drawing/2014/main" id="{FCF55502-E7D5-D9AC-D048-4979E330E252}"/>
              </a:ext>
            </a:extLst>
          </p:cNvPr>
          <p:cNvSpPr/>
          <p:nvPr/>
        </p:nvSpPr>
        <p:spPr>
          <a:xfrm>
            <a:off x="6952309" y="5546084"/>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168AE126-2B25-16D3-E30C-9AADB647A981}"/>
              </a:ext>
            </a:extLst>
          </p:cNvPr>
          <p:cNvGrpSpPr/>
          <p:nvPr/>
        </p:nvGrpSpPr>
        <p:grpSpPr>
          <a:xfrm>
            <a:off x="6952309" y="1920512"/>
            <a:ext cx="4572000" cy="2906585"/>
            <a:chOff x="6952309" y="1920512"/>
            <a:chExt cx="4572000" cy="2906585"/>
          </a:xfrm>
        </p:grpSpPr>
        <p:graphicFrame>
          <p:nvGraphicFramePr>
            <p:cNvPr id="4" name="Chart 3">
              <a:extLst>
                <a:ext uri="{FF2B5EF4-FFF2-40B4-BE49-F238E27FC236}">
                  <a16:creationId xmlns:a16="http://schemas.microsoft.com/office/drawing/2014/main" id="{09E7A3A6-3263-45B2-8AA9-45D58579D17E}"/>
                </a:ext>
              </a:extLst>
            </p:cNvPr>
            <p:cNvGraphicFramePr>
              <a:graphicFrameLocks/>
            </p:cNvGraphicFramePr>
            <p:nvPr>
              <p:extLst>
                <p:ext uri="{D42A27DB-BD31-4B8C-83A1-F6EECF244321}">
                  <p14:modId xmlns:p14="http://schemas.microsoft.com/office/powerpoint/2010/main" val="1984276680"/>
                </p:ext>
              </p:extLst>
            </p:nvPr>
          </p:nvGraphicFramePr>
          <p:xfrm>
            <a:off x="6952309" y="1920512"/>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a:extLst>
                <a:ext uri="{FF2B5EF4-FFF2-40B4-BE49-F238E27FC236}">
                  <a16:creationId xmlns:a16="http://schemas.microsoft.com/office/drawing/2014/main" id="{3FE0F25F-6CC0-8966-944C-599476B4E7FB}"/>
                </a:ext>
              </a:extLst>
            </p:cNvPr>
            <p:cNvSpPr txBox="1"/>
            <p:nvPr/>
          </p:nvSpPr>
          <p:spPr>
            <a:xfrm>
              <a:off x="9999888" y="4365432"/>
              <a:ext cx="895927" cy="461665"/>
            </a:xfrm>
            <a:prstGeom prst="rect">
              <a:avLst/>
            </a:prstGeom>
            <a:solidFill>
              <a:schemeClr val="bg1"/>
            </a:solidFill>
          </p:spPr>
          <p:txBody>
            <a:bodyPr wrap="square" rtlCol="0">
              <a:spAutoFit/>
            </a:bodyPr>
            <a:lstStyle/>
            <a:p>
              <a:pPr algn="ctr"/>
              <a:r>
                <a:rPr lang="en-US" sz="1200" b="1">
                  <a:solidFill>
                    <a:schemeClr val="bg2">
                      <a:lumMod val="50000"/>
                    </a:schemeClr>
                  </a:solidFill>
                </a:rPr>
                <a:t>GS + Symvado</a:t>
              </a:r>
            </a:p>
          </p:txBody>
        </p:sp>
      </p:grpSp>
    </p:spTree>
    <p:extLst>
      <p:ext uri="{BB962C8B-B14F-4D97-AF65-F5344CB8AC3E}">
        <p14:creationId xmlns:p14="http://schemas.microsoft.com/office/powerpoint/2010/main" val="24772174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C9F37-B3D2-2210-6E03-69F657CA477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68968225-8237-9BB2-5C6A-411EA2971220}"/>
              </a:ext>
            </a:extLst>
          </p:cNvPr>
          <p:cNvPicPr>
            <a:picLocks noChangeAspect="1"/>
          </p:cNvPicPr>
          <p:nvPr/>
        </p:nvPicPr>
        <p:blipFill>
          <a:blip r:embed="rId3"/>
          <a:stretch>
            <a:fillRect/>
          </a:stretch>
        </p:blipFill>
        <p:spPr>
          <a:xfrm rot="162680">
            <a:off x="6617328" y="5323928"/>
            <a:ext cx="1611132" cy="1428740"/>
          </a:xfrm>
          <a:prstGeom prst="rect">
            <a:avLst/>
          </a:prstGeom>
        </p:spPr>
      </p:pic>
      <p:sp>
        <p:nvSpPr>
          <p:cNvPr id="2" name="Title 1">
            <a:extLst>
              <a:ext uri="{FF2B5EF4-FFF2-40B4-BE49-F238E27FC236}">
                <a16:creationId xmlns:a16="http://schemas.microsoft.com/office/drawing/2014/main" id="{BAE6789E-0BF9-3F38-7C0D-DCB35EA43ACD}"/>
              </a:ext>
            </a:extLst>
          </p:cNvPr>
          <p:cNvSpPr>
            <a:spLocks noGrp="1"/>
          </p:cNvSpPr>
          <p:nvPr>
            <p:ph type="title"/>
          </p:nvPr>
        </p:nvSpPr>
        <p:spPr/>
        <p:txBody>
          <a:bodyPr>
            <a:normAutofit/>
          </a:bodyPr>
          <a:lstStyle/>
          <a:p>
            <a:r>
              <a:rPr lang="en-US"/>
              <a:t>Symvado on Soybeans</a:t>
            </a:r>
            <a:endParaRPr lang="en-US" baseline="30000"/>
          </a:p>
        </p:txBody>
      </p:sp>
      <p:sp>
        <p:nvSpPr>
          <p:cNvPr id="10" name="Text Placeholder 9">
            <a:extLst>
              <a:ext uri="{FF2B5EF4-FFF2-40B4-BE49-F238E27FC236}">
                <a16:creationId xmlns:a16="http://schemas.microsoft.com/office/drawing/2014/main" id="{1FDA1C33-21A8-C884-4D42-9D9871AF35B9}"/>
              </a:ext>
            </a:extLst>
          </p:cNvPr>
          <p:cNvSpPr>
            <a:spLocks noGrp="1"/>
          </p:cNvSpPr>
          <p:nvPr>
            <p:ph type="body" sz="quarter" idx="11"/>
          </p:nvPr>
        </p:nvSpPr>
        <p:spPr/>
        <p:txBody>
          <a:bodyPr/>
          <a:lstStyle/>
          <a:p>
            <a:r>
              <a:rPr lang="en-US"/>
              <a:t>OVERVIEW</a:t>
            </a:r>
          </a:p>
          <a:p>
            <a:endParaRPr lang="en-US"/>
          </a:p>
        </p:txBody>
      </p:sp>
      <p:sp>
        <p:nvSpPr>
          <p:cNvPr id="11" name="Text Placeholder 10">
            <a:extLst>
              <a:ext uri="{FF2B5EF4-FFF2-40B4-BE49-F238E27FC236}">
                <a16:creationId xmlns:a16="http://schemas.microsoft.com/office/drawing/2014/main" id="{C9A7DFE4-7C8B-6A1D-2DD0-D22D8920B46E}"/>
              </a:ext>
            </a:extLst>
          </p:cNvPr>
          <p:cNvSpPr>
            <a:spLocks noGrp="1"/>
          </p:cNvSpPr>
          <p:nvPr>
            <p:ph type="body" sz="quarter" idx="12"/>
          </p:nvPr>
        </p:nvSpPr>
        <p:spPr/>
        <p:txBody>
          <a:bodyPr/>
          <a:lstStyle/>
          <a:p>
            <a:r>
              <a:rPr lang="en-US"/>
              <a:t>CONCLUSION</a:t>
            </a:r>
          </a:p>
        </p:txBody>
      </p:sp>
      <p:sp>
        <p:nvSpPr>
          <p:cNvPr id="12" name="Text Placeholder 11">
            <a:extLst>
              <a:ext uri="{FF2B5EF4-FFF2-40B4-BE49-F238E27FC236}">
                <a16:creationId xmlns:a16="http://schemas.microsoft.com/office/drawing/2014/main" id="{B09AB5AB-5B37-D708-DFC0-CA6EC3CD7CCB}"/>
              </a:ext>
            </a:extLst>
          </p:cNvPr>
          <p:cNvSpPr>
            <a:spLocks noGrp="1"/>
          </p:cNvSpPr>
          <p:nvPr>
            <p:ph type="body" sz="quarter" idx="13"/>
          </p:nvPr>
        </p:nvSpPr>
        <p:spPr>
          <a:xfrm>
            <a:off x="834367" y="3285335"/>
            <a:ext cx="4969137" cy="1567999"/>
          </a:xfrm>
        </p:spPr>
        <p:txBody>
          <a:bodyPr/>
          <a:lstStyle/>
          <a:p>
            <a:r>
              <a:rPr lang="en-US">
                <a:latin typeface="Arial"/>
                <a:cs typeface="Arial"/>
              </a:rPr>
              <a:t>Symvado was applied at planting in addition to a Grower Standard (GS) program and compared to the GS alone. </a:t>
            </a:r>
          </a:p>
          <a:p>
            <a:r>
              <a:rPr lang="en-US"/>
              <a:t>The addition of Symvado ST resulted in 1.9 </a:t>
            </a:r>
            <a:r>
              <a:rPr lang="en-US" err="1"/>
              <a:t>bu</a:t>
            </a:r>
            <a:r>
              <a:rPr lang="en-US"/>
              <a:t>/ac more yield than the GS.</a:t>
            </a:r>
            <a:endParaRPr lang="en-US">
              <a:highlight>
                <a:srgbClr val="FF00FF"/>
              </a:highlight>
            </a:endParaRPr>
          </a:p>
        </p:txBody>
      </p:sp>
      <p:sp>
        <p:nvSpPr>
          <p:cNvPr id="13" name="Text Placeholder 12">
            <a:extLst>
              <a:ext uri="{FF2B5EF4-FFF2-40B4-BE49-F238E27FC236}">
                <a16:creationId xmlns:a16="http://schemas.microsoft.com/office/drawing/2014/main" id="{1F140D9D-9612-2432-CAFA-F9E41785AB00}"/>
              </a:ext>
            </a:extLst>
          </p:cNvPr>
          <p:cNvSpPr>
            <a:spLocks noGrp="1"/>
          </p:cNvSpPr>
          <p:nvPr>
            <p:ph type="body" sz="quarter" idx="15"/>
          </p:nvPr>
        </p:nvSpPr>
        <p:spPr/>
        <p:txBody>
          <a:bodyPr/>
          <a:lstStyle/>
          <a:p>
            <a:r>
              <a:rPr lang="en-US"/>
              <a:t>Tech Services, Inc. | Malta Bend, MO | 2022</a:t>
            </a:r>
          </a:p>
        </p:txBody>
      </p:sp>
      <p:sp>
        <p:nvSpPr>
          <p:cNvPr id="14" name="Text Placeholder 11">
            <a:extLst>
              <a:ext uri="{FF2B5EF4-FFF2-40B4-BE49-F238E27FC236}">
                <a16:creationId xmlns:a16="http://schemas.microsoft.com/office/drawing/2014/main" id="{72DEF6AF-65C6-565C-900E-B61FDA9E57FF}"/>
              </a:ext>
            </a:extLst>
          </p:cNvPr>
          <p:cNvSpPr txBox="1">
            <a:spLocks/>
          </p:cNvSpPr>
          <p:nvPr/>
        </p:nvSpPr>
        <p:spPr>
          <a:xfrm>
            <a:off x="8445910" y="5369104"/>
            <a:ext cx="3146322"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LOCAL WEATHER SUMMARY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April - September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Temperature: </a:t>
            </a:r>
            <a:r>
              <a:rPr lang="en-US" sz="1400" b="1">
                <a:solidFill>
                  <a:srgbClr val="FFFFFF"/>
                </a:solidFill>
                <a:latin typeface="Arial"/>
                <a:cs typeface="Arial"/>
              </a:rPr>
              <a:t>72.4</a:t>
            </a:r>
            <a:r>
              <a:rPr kumimoji="0" lang="en-US" sz="1400" b="0" i="0" u="none" strike="noStrike" kern="1200" cap="none" spc="0" normalizeH="0" baseline="0" noProof="0">
                <a:ln>
                  <a:noFill/>
                </a:ln>
                <a:solidFill>
                  <a:srgbClr val="FFFFFF"/>
                </a:solidFill>
                <a:effectLst/>
                <a:uLnTx/>
                <a:uFillTx/>
                <a:latin typeface="Arial"/>
                <a:ea typeface="+mn-ea"/>
                <a:cs typeface="Arial"/>
              </a:rPr>
              <a:t>°F</a:t>
            </a:r>
            <a:br>
              <a:rPr kumimoji="0" lang="en-US" sz="1400" b="0" i="0" u="none" strike="noStrike" kern="1200" cap="none" spc="0" normalizeH="0" baseline="0" noProof="0">
                <a:ln>
                  <a:noFill/>
                </a:ln>
                <a:solidFill>
                  <a:srgbClr val="FFFFFF"/>
                </a:solidFill>
                <a:effectLst/>
                <a:uLnTx/>
                <a:uFillTx/>
                <a:latin typeface="Arial"/>
                <a:ea typeface="+mn-ea"/>
                <a:cs typeface="Arial"/>
              </a:rPr>
            </a:br>
            <a:r>
              <a:rPr kumimoji="0" lang="en-US" sz="1400" b="1" i="0" u="none" strike="noStrike" kern="1200" cap="none" spc="0" normalizeH="0" baseline="0" noProof="0">
                <a:ln>
                  <a:noFill/>
                </a:ln>
                <a:solidFill>
                  <a:srgbClr val="FFFFFF"/>
                </a:solidFill>
                <a:effectLst/>
                <a:uLnTx/>
                <a:uFillTx/>
                <a:latin typeface="Arial"/>
                <a:ea typeface="+mn-ea"/>
                <a:cs typeface="Arial"/>
              </a:rPr>
              <a:t>Precipitation: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Total Rainfall – 23.0”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Avg Monthly Rainfall – 4.6” </a:t>
            </a:r>
          </a:p>
        </p:txBody>
      </p:sp>
      <p:graphicFrame>
        <p:nvGraphicFramePr>
          <p:cNvPr id="15" name="Table 14">
            <a:extLst>
              <a:ext uri="{FF2B5EF4-FFF2-40B4-BE49-F238E27FC236}">
                <a16:creationId xmlns:a16="http://schemas.microsoft.com/office/drawing/2014/main" id="{FD724C24-B149-5E5C-9329-62D1B9C11CD8}"/>
              </a:ext>
            </a:extLst>
          </p:cNvPr>
          <p:cNvGraphicFramePr>
            <a:graphicFrameLocks noGrp="1"/>
          </p:cNvGraphicFramePr>
          <p:nvPr>
            <p:extLst>
              <p:ext uri="{D42A27DB-BD31-4B8C-83A1-F6EECF244321}">
                <p14:modId xmlns:p14="http://schemas.microsoft.com/office/powerpoint/2010/main" val="809283751"/>
              </p:ext>
            </p:extLst>
          </p:nvPr>
        </p:nvGraphicFramePr>
        <p:xfrm>
          <a:off x="270038" y="5540725"/>
          <a:ext cx="5742140" cy="657903"/>
        </p:xfrm>
        <a:graphic>
          <a:graphicData uri="http://schemas.openxmlformats.org/drawingml/2006/table">
            <a:tbl>
              <a:tblPr firstRow="1" bandRow="1">
                <a:tableStyleId>{21E4AEA4-8DFA-4A89-87EB-49C32662AFE0}</a:tableStyleId>
              </a:tblPr>
              <a:tblGrid>
                <a:gridCol w="467384">
                  <a:extLst>
                    <a:ext uri="{9D8B030D-6E8A-4147-A177-3AD203B41FA5}">
                      <a16:colId xmlns:a16="http://schemas.microsoft.com/office/drawing/2014/main" val="252954070"/>
                    </a:ext>
                  </a:extLst>
                </a:gridCol>
                <a:gridCol w="1627087">
                  <a:extLst>
                    <a:ext uri="{9D8B030D-6E8A-4147-A177-3AD203B41FA5}">
                      <a16:colId xmlns:a16="http://schemas.microsoft.com/office/drawing/2014/main" val="3993227916"/>
                    </a:ext>
                  </a:extLst>
                </a:gridCol>
                <a:gridCol w="2098616">
                  <a:extLst>
                    <a:ext uri="{9D8B030D-6E8A-4147-A177-3AD203B41FA5}">
                      <a16:colId xmlns:a16="http://schemas.microsoft.com/office/drawing/2014/main" val="3417280277"/>
                    </a:ext>
                  </a:extLst>
                </a:gridCol>
                <a:gridCol w="154905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Symvado ST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0.26 </a:t>
                      </a:r>
                      <a:r>
                        <a:rPr lang="en-US" sz="1400" err="1">
                          <a:solidFill>
                            <a:sysClr val="windowText" lastClr="000000"/>
                          </a:solidFill>
                        </a:rPr>
                        <a:t>fl</a:t>
                      </a:r>
                      <a:r>
                        <a:rPr lang="en-US" sz="1400">
                          <a:solidFill>
                            <a:sysClr val="windowText" lastClr="000000"/>
                          </a:solidFill>
                        </a:rPr>
                        <a:t> oz/100 </a:t>
                      </a:r>
                      <a:r>
                        <a:rPr lang="en-US" sz="1400" err="1">
                          <a:solidFill>
                            <a:sysClr val="windowText" lastClr="000000"/>
                          </a:solidFill>
                        </a:rPr>
                        <a:t>lbs</a:t>
                      </a:r>
                      <a:r>
                        <a:rPr lang="en-US" sz="1400">
                          <a:solidFill>
                            <a:sysClr val="windowText" lastClr="000000"/>
                          </a:solidFill>
                        </a:rPr>
                        <a:t> seed</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Seed Treatment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7" name="Oval 16">
            <a:extLst>
              <a:ext uri="{FF2B5EF4-FFF2-40B4-BE49-F238E27FC236}">
                <a16:creationId xmlns:a16="http://schemas.microsoft.com/office/drawing/2014/main" id="{E192BB0F-85FA-EE1A-45B3-4F080653A656}"/>
              </a:ext>
            </a:extLst>
          </p:cNvPr>
          <p:cNvSpPr/>
          <p:nvPr/>
        </p:nvSpPr>
        <p:spPr>
          <a:xfrm>
            <a:off x="7138276" y="5660246"/>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18" name="Table 17">
            <a:extLst>
              <a:ext uri="{FF2B5EF4-FFF2-40B4-BE49-F238E27FC236}">
                <a16:creationId xmlns:a16="http://schemas.microsoft.com/office/drawing/2014/main" id="{05335B9A-34D6-78A3-16FE-EB7784EBC271}"/>
              </a:ext>
            </a:extLst>
          </p:cNvPr>
          <p:cNvGraphicFramePr>
            <a:graphicFrameLocks noGrp="1"/>
          </p:cNvGraphicFramePr>
          <p:nvPr/>
        </p:nvGraphicFramePr>
        <p:xfrm>
          <a:off x="918188" y="214191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Soybeans</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grpSp>
        <p:nvGrpSpPr>
          <p:cNvPr id="8" name="Group 7">
            <a:extLst>
              <a:ext uri="{FF2B5EF4-FFF2-40B4-BE49-F238E27FC236}">
                <a16:creationId xmlns:a16="http://schemas.microsoft.com/office/drawing/2014/main" id="{47065B47-65D2-4E9C-480F-1C96ED13AACB}"/>
              </a:ext>
            </a:extLst>
          </p:cNvPr>
          <p:cNvGrpSpPr/>
          <p:nvPr/>
        </p:nvGrpSpPr>
        <p:grpSpPr>
          <a:xfrm>
            <a:off x="6785631" y="2057400"/>
            <a:ext cx="4572000" cy="2899006"/>
            <a:chOff x="6785631" y="2057400"/>
            <a:chExt cx="4572000" cy="2899006"/>
          </a:xfrm>
        </p:grpSpPr>
        <p:graphicFrame>
          <p:nvGraphicFramePr>
            <p:cNvPr id="3" name="Chart 2">
              <a:extLst>
                <a:ext uri="{FF2B5EF4-FFF2-40B4-BE49-F238E27FC236}">
                  <a16:creationId xmlns:a16="http://schemas.microsoft.com/office/drawing/2014/main" id="{EA53F665-24FD-4BCC-A03D-47AA2D923869}"/>
                </a:ext>
              </a:extLst>
            </p:cNvPr>
            <p:cNvGraphicFramePr>
              <a:graphicFrameLocks/>
            </p:cNvGraphicFramePr>
            <p:nvPr>
              <p:extLst>
                <p:ext uri="{D42A27DB-BD31-4B8C-83A1-F6EECF244321}">
                  <p14:modId xmlns:p14="http://schemas.microsoft.com/office/powerpoint/2010/main" val="1509310880"/>
                </p:ext>
              </p:extLst>
            </p:nvPr>
          </p:nvGraphicFramePr>
          <p:xfrm>
            <a:off x="6785631" y="2057400"/>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a:extLst>
                <a:ext uri="{FF2B5EF4-FFF2-40B4-BE49-F238E27FC236}">
                  <a16:creationId xmlns:a16="http://schemas.microsoft.com/office/drawing/2014/main" id="{E9142A1D-51C7-64A9-75AC-AB8A21E61938}"/>
                </a:ext>
              </a:extLst>
            </p:cNvPr>
            <p:cNvSpPr txBox="1"/>
            <p:nvPr/>
          </p:nvSpPr>
          <p:spPr>
            <a:xfrm>
              <a:off x="9852106" y="4494741"/>
              <a:ext cx="895927" cy="461665"/>
            </a:xfrm>
            <a:prstGeom prst="rect">
              <a:avLst/>
            </a:prstGeom>
            <a:solidFill>
              <a:schemeClr val="bg1"/>
            </a:solidFill>
          </p:spPr>
          <p:txBody>
            <a:bodyPr wrap="square" rtlCol="0">
              <a:spAutoFit/>
            </a:bodyPr>
            <a:lstStyle/>
            <a:p>
              <a:pPr algn="ctr"/>
              <a:r>
                <a:rPr lang="en-US" sz="1200" b="1">
                  <a:solidFill>
                    <a:schemeClr val="bg2">
                      <a:lumMod val="50000"/>
                    </a:schemeClr>
                  </a:solidFill>
                </a:rPr>
                <a:t>GS + Symvado</a:t>
              </a:r>
            </a:p>
          </p:txBody>
        </p:sp>
      </p:grpSp>
    </p:spTree>
    <p:extLst>
      <p:ext uri="{BB962C8B-B14F-4D97-AF65-F5344CB8AC3E}">
        <p14:creationId xmlns:p14="http://schemas.microsoft.com/office/powerpoint/2010/main" val="41608646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A01AE-5CB1-1B00-3263-78F3223DD8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99372B-7710-76AD-4DD2-14F38D96B166}"/>
              </a:ext>
            </a:extLst>
          </p:cNvPr>
          <p:cNvSpPr>
            <a:spLocks noGrp="1"/>
          </p:cNvSpPr>
          <p:nvPr>
            <p:ph type="ctrTitle"/>
          </p:nvPr>
        </p:nvSpPr>
        <p:spPr/>
        <p:txBody>
          <a:bodyPr/>
          <a:lstStyle/>
          <a:p>
            <a:r>
              <a:rPr lang="en-US"/>
              <a:t>Rice</a:t>
            </a:r>
          </a:p>
        </p:txBody>
      </p:sp>
      <p:sp>
        <p:nvSpPr>
          <p:cNvPr id="3" name="Subtitle 2">
            <a:extLst>
              <a:ext uri="{FF2B5EF4-FFF2-40B4-BE49-F238E27FC236}">
                <a16:creationId xmlns:a16="http://schemas.microsoft.com/office/drawing/2014/main" id="{972C63E1-F3E5-7409-4789-D2B4EED60E0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3163908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086DEC-D186-3439-9462-908EDBC8D83D}"/>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099A3FFA-2856-DE79-96CE-E54034B418F3}"/>
              </a:ext>
            </a:extLst>
          </p:cNvPr>
          <p:cNvPicPr>
            <a:picLocks noChangeAspect="1"/>
          </p:cNvPicPr>
          <p:nvPr/>
        </p:nvPicPr>
        <p:blipFill>
          <a:blip r:embed="rId3"/>
          <a:stretch>
            <a:fillRect/>
          </a:stretch>
        </p:blipFill>
        <p:spPr>
          <a:xfrm>
            <a:off x="6952587" y="5213232"/>
            <a:ext cx="879850" cy="1543173"/>
          </a:xfrm>
          <a:prstGeom prst="rect">
            <a:avLst/>
          </a:prstGeom>
        </p:spPr>
      </p:pic>
      <p:sp>
        <p:nvSpPr>
          <p:cNvPr id="2" name="Title 1">
            <a:extLst>
              <a:ext uri="{FF2B5EF4-FFF2-40B4-BE49-F238E27FC236}">
                <a16:creationId xmlns:a16="http://schemas.microsoft.com/office/drawing/2014/main" id="{C3E0DEA6-F500-B9D0-5EA4-6220097D3AEA}"/>
              </a:ext>
            </a:extLst>
          </p:cNvPr>
          <p:cNvSpPr>
            <a:spLocks noGrp="1"/>
          </p:cNvSpPr>
          <p:nvPr>
            <p:ph type="title"/>
          </p:nvPr>
        </p:nvSpPr>
        <p:spPr/>
        <p:txBody>
          <a:bodyPr>
            <a:normAutofit/>
          </a:bodyPr>
          <a:lstStyle/>
          <a:p>
            <a:r>
              <a:rPr lang="en-US"/>
              <a:t>Symvado on Rice</a:t>
            </a:r>
            <a:endParaRPr lang="en-US" baseline="30000"/>
          </a:p>
        </p:txBody>
      </p:sp>
      <p:sp>
        <p:nvSpPr>
          <p:cNvPr id="10" name="Text Placeholder 9">
            <a:extLst>
              <a:ext uri="{FF2B5EF4-FFF2-40B4-BE49-F238E27FC236}">
                <a16:creationId xmlns:a16="http://schemas.microsoft.com/office/drawing/2014/main" id="{B5112FA9-AE11-E5D4-6462-E3AE4EFEAD21}"/>
              </a:ext>
            </a:extLst>
          </p:cNvPr>
          <p:cNvSpPr>
            <a:spLocks noGrp="1"/>
          </p:cNvSpPr>
          <p:nvPr>
            <p:ph type="body" sz="quarter" idx="11"/>
          </p:nvPr>
        </p:nvSpPr>
        <p:spPr/>
        <p:txBody>
          <a:bodyPr/>
          <a:lstStyle/>
          <a:p>
            <a:r>
              <a:rPr lang="en-US"/>
              <a:t>OVERVIEW</a:t>
            </a:r>
          </a:p>
          <a:p>
            <a:endParaRPr lang="en-US"/>
          </a:p>
        </p:txBody>
      </p:sp>
      <p:sp>
        <p:nvSpPr>
          <p:cNvPr id="11" name="Text Placeholder 10">
            <a:extLst>
              <a:ext uri="{FF2B5EF4-FFF2-40B4-BE49-F238E27FC236}">
                <a16:creationId xmlns:a16="http://schemas.microsoft.com/office/drawing/2014/main" id="{780D2351-B340-B31E-5289-E4966245776E}"/>
              </a:ext>
            </a:extLst>
          </p:cNvPr>
          <p:cNvSpPr>
            <a:spLocks noGrp="1"/>
          </p:cNvSpPr>
          <p:nvPr>
            <p:ph type="body" sz="quarter" idx="12"/>
          </p:nvPr>
        </p:nvSpPr>
        <p:spPr/>
        <p:txBody>
          <a:bodyPr/>
          <a:lstStyle/>
          <a:p>
            <a:r>
              <a:rPr lang="en-US"/>
              <a:t>CONCLUSION</a:t>
            </a:r>
          </a:p>
        </p:txBody>
      </p:sp>
      <p:sp>
        <p:nvSpPr>
          <p:cNvPr id="12" name="Text Placeholder 11">
            <a:extLst>
              <a:ext uri="{FF2B5EF4-FFF2-40B4-BE49-F238E27FC236}">
                <a16:creationId xmlns:a16="http://schemas.microsoft.com/office/drawing/2014/main" id="{94B7395E-08D2-9CEE-109F-DE145A4E1BDC}"/>
              </a:ext>
            </a:extLst>
          </p:cNvPr>
          <p:cNvSpPr>
            <a:spLocks noGrp="1"/>
          </p:cNvSpPr>
          <p:nvPr>
            <p:ph type="body" sz="quarter" idx="13"/>
          </p:nvPr>
        </p:nvSpPr>
        <p:spPr>
          <a:xfrm>
            <a:off x="834367" y="3285335"/>
            <a:ext cx="4969137" cy="1567999"/>
          </a:xfrm>
        </p:spPr>
        <p:txBody>
          <a:bodyPr/>
          <a:lstStyle/>
          <a:p>
            <a:r>
              <a:rPr lang="en-US">
                <a:latin typeface="Arial"/>
                <a:cs typeface="Arial"/>
              </a:rPr>
              <a:t>Symvado was applied at planting in addition to a Grower Standard (GS) program and compared to the GS alone. </a:t>
            </a:r>
          </a:p>
          <a:p>
            <a:r>
              <a:rPr lang="en-US"/>
              <a:t>The addition of Symvado ST resulted in 146 </a:t>
            </a:r>
            <a:r>
              <a:rPr lang="en-US" err="1"/>
              <a:t>lbs</a:t>
            </a:r>
            <a:r>
              <a:rPr lang="en-US"/>
              <a:t>/ac more yield than the GS.</a:t>
            </a:r>
            <a:endParaRPr lang="en-US">
              <a:highlight>
                <a:srgbClr val="FF00FF"/>
              </a:highlight>
            </a:endParaRPr>
          </a:p>
        </p:txBody>
      </p:sp>
      <p:sp>
        <p:nvSpPr>
          <p:cNvPr id="13" name="Text Placeholder 12">
            <a:extLst>
              <a:ext uri="{FF2B5EF4-FFF2-40B4-BE49-F238E27FC236}">
                <a16:creationId xmlns:a16="http://schemas.microsoft.com/office/drawing/2014/main" id="{E2DD7D7A-59C2-63F9-9390-5A82673A6202}"/>
              </a:ext>
            </a:extLst>
          </p:cNvPr>
          <p:cNvSpPr>
            <a:spLocks noGrp="1"/>
          </p:cNvSpPr>
          <p:nvPr>
            <p:ph type="body" sz="quarter" idx="15"/>
          </p:nvPr>
        </p:nvSpPr>
        <p:spPr/>
        <p:txBody>
          <a:bodyPr/>
          <a:lstStyle/>
          <a:p>
            <a:r>
              <a:rPr lang="en-US"/>
              <a:t>Delta Crop Care &amp; Research | Indianola, MS | 2018</a:t>
            </a:r>
          </a:p>
        </p:txBody>
      </p:sp>
      <p:sp>
        <p:nvSpPr>
          <p:cNvPr id="14" name="Text Placeholder 11">
            <a:extLst>
              <a:ext uri="{FF2B5EF4-FFF2-40B4-BE49-F238E27FC236}">
                <a16:creationId xmlns:a16="http://schemas.microsoft.com/office/drawing/2014/main" id="{92D20AB0-5299-9005-1032-430F39ABA6F7}"/>
              </a:ext>
            </a:extLst>
          </p:cNvPr>
          <p:cNvSpPr txBox="1">
            <a:spLocks/>
          </p:cNvSpPr>
          <p:nvPr/>
        </p:nvSpPr>
        <p:spPr>
          <a:xfrm>
            <a:off x="8445910" y="5369104"/>
            <a:ext cx="3146322"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LOCAL WEATHER SUMMARY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April - September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Temperature: 78.2</a:t>
            </a:r>
            <a:r>
              <a:rPr kumimoji="0" lang="en-US" sz="1400" b="0" i="0" u="none" strike="noStrike" kern="1200" cap="none" spc="0" normalizeH="0" baseline="0" noProof="0">
                <a:ln>
                  <a:noFill/>
                </a:ln>
                <a:solidFill>
                  <a:srgbClr val="FFFFFF"/>
                </a:solidFill>
                <a:effectLst/>
                <a:uLnTx/>
                <a:uFillTx/>
                <a:latin typeface="Arial"/>
                <a:ea typeface="+mn-ea"/>
                <a:cs typeface="Arial"/>
              </a:rPr>
              <a:t>°F</a:t>
            </a:r>
            <a:br>
              <a:rPr kumimoji="0" lang="en-US" sz="1400" b="0" i="0" u="none" strike="noStrike" kern="1200" cap="none" spc="0" normalizeH="0" baseline="0" noProof="0">
                <a:ln>
                  <a:noFill/>
                </a:ln>
                <a:solidFill>
                  <a:srgbClr val="FFFFFF"/>
                </a:solidFill>
                <a:effectLst/>
                <a:uLnTx/>
                <a:uFillTx/>
                <a:latin typeface="Arial"/>
                <a:ea typeface="+mn-ea"/>
                <a:cs typeface="Arial"/>
              </a:rPr>
            </a:br>
            <a:r>
              <a:rPr kumimoji="0" lang="en-US" sz="1400" b="1" i="0" u="none" strike="noStrike" kern="1200" cap="none" spc="0" normalizeH="0" baseline="0" noProof="0">
                <a:ln>
                  <a:noFill/>
                </a:ln>
                <a:solidFill>
                  <a:srgbClr val="FFFFFF"/>
                </a:solidFill>
                <a:effectLst/>
                <a:uLnTx/>
                <a:uFillTx/>
                <a:latin typeface="Arial"/>
                <a:ea typeface="+mn-ea"/>
                <a:cs typeface="Arial"/>
              </a:rPr>
              <a:t>Precipitation: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Total Rainfall – 20.0”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Avg Monthly Rainfall – 4.0” </a:t>
            </a:r>
          </a:p>
        </p:txBody>
      </p:sp>
      <p:graphicFrame>
        <p:nvGraphicFramePr>
          <p:cNvPr id="15" name="Table 14">
            <a:extLst>
              <a:ext uri="{FF2B5EF4-FFF2-40B4-BE49-F238E27FC236}">
                <a16:creationId xmlns:a16="http://schemas.microsoft.com/office/drawing/2014/main" id="{1C8D40FE-8402-BCF4-2F93-5BF7FAA533DF}"/>
              </a:ext>
            </a:extLst>
          </p:cNvPr>
          <p:cNvGraphicFramePr>
            <a:graphicFrameLocks noGrp="1"/>
          </p:cNvGraphicFramePr>
          <p:nvPr>
            <p:extLst>
              <p:ext uri="{D42A27DB-BD31-4B8C-83A1-F6EECF244321}">
                <p14:modId xmlns:p14="http://schemas.microsoft.com/office/powerpoint/2010/main" val="3794959268"/>
              </p:ext>
            </p:extLst>
          </p:nvPr>
        </p:nvGraphicFramePr>
        <p:xfrm>
          <a:off x="270038" y="5540725"/>
          <a:ext cx="5742140" cy="657903"/>
        </p:xfrm>
        <a:graphic>
          <a:graphicData uri="http://schemas.openxmlformats.org/drawingml/2006/table">
            <a:tbl>
              <a:tblPr firstRow="1" bandRow="1">
                <a:tableStyleId>{21E4AEA4-8DFA-4A89-87EB-49C32662AFE0}</a:tableStyleId>
              </a:tblPr>
              <a:tblGrid>
                <a:gridCol w="467384">
                  <a:extLst>
                    <a:ext uri="{9D8B030D-6E8A-4147-A177-3AD203B41FA5}">
                      <a16:colId xmlns:a16="http://schemas.microsoft.com/office/drawing/2014/main" val="252954070"/>
                    </a:ext>
                  </a:extLst>
                </a:gridCol>
                <a:gridCol w="1455172">
                  <a:extLst>
                    <a:ext uri="{9D8B030D-6E8A-4147-A177-3AD203B41FA5}">
                      <a16:colId xmlns:a16="http://schemas.microsoft.com/office/drawing/2014/main" val="3993227916"/>
                    </a:ext>
                  </a:extLst>
                </a:gridCol>
                <a:gridCol w="2270531">
                  <a:extLst>
                    <a:ext uri="{9D8B030D-6E8A-4147-A177-3AD203B41FA5}">
                      <a16:colId xmlns:a16="http://schemas.microsoft.com/office/drawing/2014/main" val="3417280277"/>
                    </a:ext>
                  </a:extLst>
                </a:gridCol>
                <a:gridCol w="154905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Symvado ST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0.65 </a:t>
                      </a:r>
                      <a:r>
                        <a:rPr lang="en-US" sz="1400" err="1">
                          <a:solidFill>
                            <a:sysClr val="windowText" lastClr="000000"/>
                          </a:solidFill>
                        </a:rPr>
                        <a:t>fl</a:t>
                      </a:r>
                      <a:r>
                        <a:rPr lang="en-US" sz="1400">
                          <a:solidFill>
                            <a:sysClr val="windowText" lastClr="000000"/>
                          </a:solidFill>
                        </a:rPr>
                        <a:t> oz/100 </a:t>
                      </a:r>
                      <a:r>
                        <a:rPr lang="en-US" sz="1400" err="1">
                          <a:solidFill>
                            <a:sysClr val="windowText" lastClr="000000"/>
                          </a:solidFill>
                        </a:rPr>
                        <a:t>lbs</a:t>
                      </a:r>
                      <a:r>
                        <a:rPr lang="en-US" sz="1400">
                          <a:solidFill>
                            <a:sysClr val="windowText" lastClr="000000"/>
                          </a:solidFill>
                        </a:rPr>
                        <a:t> seed</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Seed Treatment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7" name="Oval 16">
            <a:extLst>
              <a:ext uri="{FF2B5EF4-FFF2-40B4-BE49-F238E27FC236}">
                <a16:creationId xmlns:a16="http://schemas.microsoft.com/office/drawing/2014/main" id="{3920685D-39E5-C04B-2161-46E176A669D3}"/>
              </a:ext>
            </a:extLst>
          </p:cNvPr>
          <p:cNvSpPr/>
          <p:nvPr/>
        </p:nvSpPr>
        <p:spPr>
          <a:xfrm>
            <a:off x="7169532" y="5612883"/>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18" name="Table 17">
            <a:extLst>
              <a:ext uri="{FF2B5EF4-FFF2-40B4-BE49-F238E27FC236}">
                <a16:creationId xmlns:a16="http://schemas.microsoft.com/office/drawing/2014/main" id="{5D4CB416-8AD7-9B50-5D75-0671ED4130DB}"/>
              </a:ext>
            </a:extLst>
          </p:cNvPr>
          <p:cNvGraphicFramePr>
            <a:graphicFrameLocks noGrp="1"/>
          </p:cNvGraphicFramePr>
          <p:nvPr>
            <p:extLst>
              <p:ext uri="{D42A27DB-BD31-4B8C-83A1-F6EECF244321}">
                <p14:modId xmlns:p14="http://schemas.microsoft.com/office/powerpoint/2010/main" val="4034830900"/>
              </p:ext>
            </p:extLst>
          </p:nvPr>
        </p:nvGraphicFramePr>
        <p:xfrm>
          <a:off x="918188" y="214191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Rice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grpSp>
        <p:nvGrpSpPr>
          <p:cNvPr id="6" name="Group 5">
            <a:extLst>
              <a:ext uri="{FF2B5EF4-FFF2-40B4-BE49-F238E27FC236}">
                <a16:creationId xmlns:a16="http://schemas.microsoft.com/office/drawing/2014/main" id="{12D7702E-7D69-7912-4357-5EBE4A3BCBF5}"/>
              </a:ext>
            </a:extLst>
          </p:cNvPr>
          <p:cNvGrpSpPr/>
          <p:nvPr/>
        </p:nvGrpSpPr>
        <p:grpSpPr>
          <a:xfrm>
            <a:off x="6701812" y="1971687"/>
            <a:ext cx="4572000" cy="2908718"/>
            <a:chOff x="6701812" y="1971687"/>
            <a:chExt cx="4572000" cy="2908718"/>
          </a:xfrm>
        </p:grpSpPr>
        <p:graphicFrame>
          <p:nvGraphicFramePr>
            <p:cNvPr id="4" name="Chart 3">
              <a:extLst>
                <a:ext uri="{FF2B5EF4-FFF2-40B4-BE49-F238E27FC236}">
                  <a16:creationId xmlns:a16="http://schemas.microsoft.com/office/drawing/2014/main" id="{76EB6715-D971-A7A3-A52E-5588D98E6E34}"/>
                </a:ext>
              </a:extLst>
            </p:cNvPr>
            <p:cNvGraphicFramePr>
              <a:graphicFrameLocks/>
            </p:cNvGraphicFramePr>
            <p:nvPr>
              <p:extLst>
                <p:ext uri="{D42A27DB-BD31-4B8C-83A1-F6EECF244321}">
                  <p14:modId xmlns:p14="http://schemas.microsoft.com/office/powerpoint/2010/main" val="3061140092"/>
                </p:ext>
              </p:extLst>
            </p:nvPr>
          </p:nvGraphicFramePr>
          <p:xfrm>
            <a:off x="6701812" y="1971687"/>
            <a:ext cx="4572000"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a:extLst>
                <a:ext uri="{FF2B5EF4-FFF2-40B4-BE49-F238E27FC236}">
                  <a16:creationId xmlns:a16="http://schemas.microsoft.com/office/drawing/2014/main" id="{2BB8C28B-448C-D4B7-5A82-0B80947FC2EB}"/>
                </a:ext>
              </a:extLst>
            </p:cNvPr>
            <p:cNvSpPr txBox="1"/>
            <p:nvPr/>
          </p:nvSpPr>
          <p:spPr>
            <a:xfrm>
              <a:off x="9685852" y="4418740"/>
              <a:ext cx="1157639" cy="461665"/>
            </a:xfrm>
            <a:prstGeom prst="rect">
              <a:avLst/>
            </a:prstGeom>
            <a:solidFill>
              <a:schemeClr val="bg1"/>
            </a:solidFill>
          </p:spPr>
          <p:txBody>
            <a:bodyPr wrap="square" rtlCol="0">
              <a:spAutoFit/>
            </a:bodyPr>
            <a:lstStyle/>
            <a:p>
              <a:pPr algn="ctr"/>
              <a:r>
                <a:rPr lang="en-US" sz="1200" b="1">
                  <a:solidFill>
                    <a:schemeClr val="bg2">
                      <a:lumMod val="50000"/>
                    </a:schemeClr>
                  </a:solidFill>
                </a:rPr>
                <a:t>GS + Symvado ST</a:t>
              </a:r>
            </a:p>
          </p:txBody>
        </p:sp>
      </p:grpSp>
    </p:spTree>
    <p:extLst>
      <p:ext uri="{BB962C8B-B14F-4D97-AF65-F5344CB8AC3E}">
        <p14:creationId xmlns:p14="http://schemas.microsoft.com/office/powerpoint/2010/main" val="38744552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CA848-8DA9-5386-EFB3-35F64506517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D514428-044A-07CC-D958-8D0256D6DA8E}"/>
              </a:ext>
            </a:extLst>
          </p:cNvPr>
          <p:cNvPicPr>
            <a:picLocks noChangeAspect="1"/>
          </p:cNvPicPr>
          <p:nvPr/>
        </p:nvPicPr>
        <p:blipFill>
          <a:blip r:embed="rId3"/>
          <a:stretch>
            <a:fillRect/>
          </a:stretch>
        </p:blipFill>
        <p:spPr>
          <a:xfrm>
            <a:off x="6952587" y="5213232"/>
            <a:ext cx="879850" cy="1543173"/>
          </a:xfrm>
          <a:prstGeom prst="rect">
            <a:avLst/>
          </a:prstGeom>
        </p:spPr>
      </p:pic>
      <p:sp>
        <p:nvSpPr>
          <p:cNvPr id="2" name="Title 1">
            <a:extLst>
              <a:ext uri="{FF2B5EF4-FFF2-40B4-BE49-F238E27FC236}">
                <a16:creationId xmlns:a16="http://schemas.microsoft.com/office/drawing/2014/main" id="{524C2B6B-58B5-4530-D8AE-7416533DFE43}"/>
              </a:ext>
            </a:extLst>
          </p:cNvPr>
          <p:cNvSpPr>
            <a:spLocks noGrp="1"/>
          </p:cNvSpPr>
          <p:nvPr>
            <p:ph type="title"/>
          </p:nvPr>
        </p:nvSpPr>
        <p:spPr/>
        <p:txBody>
          <a:bodyPr>
            <a:normAutofit/>
          </a:bodyPr>
          <a:lstStyle/>
          <a:p>
            <a:r>
              <a:rPr lang="en-US"/>
              <a:t>Symvado on Rice</a:t>
            </a:r>
            <a:endParaRPr lang="en-US" baseline="30000"/>
          </a:p>
        </p:txBody>
      </p:sp>
      <p:sp>
        <p:nvSpPr>
          <p:cNvPr id="10" name="Text Placeholder 9">
            <a:extLst>
              <a:ext uri="{FF2B5EF4-FFF2-40B4-BE49-F238E27FC236}">
                <a16:creationId xmlns:a16="http://schemas.microsoft.com/office/drawing/2014/main" id="{E3D23A9C-1E32-995B-4F44-590040E13062}"/>
              </a:ext>
            </a:extLst>
          </p:cNvPr>
          <p:cNvSpPr>
            <a:spLocks noGrp="1"/>
          </p:cNvSpPr>
          <p:nvPr>
            <p:ph type="body" sz="quarter" idx="11"/>
          </p:nvPr>
        </p:nvSpPr>
        <p:spPr/>
        <p:txBody>
          <a:bodyPr/>
          <a:lstStyle/>
          <a:p>
            <a:r>
              <a:rPr lang="en-US"/>
              <a:t>OVERVIEW</a:t>
            </a:r>
          </a:p>
          <a:p>
            <a:endParaRPr lang="en-US"/>
          </a:p>
        </p:txBody>
      </p:sp>
      <p:sp>
        <p:nvSpPr>
          <p:cNvPr id="11" name="Text Placeholder 10">
            <a:extLst>
              <a:ext uri="{FF2B5EF4-FFF2-40B4-BE49-F238E27FC236}">
                <a16:creationId xmlns:a16="http://schemas.microsoft.com/office/drawing/2014/main" id="{7C4FF4E7-1F92-81A8-265D-8D54C668AE6F}"/>
              </a:ext>
            </a:extLst>
          </p:cNvPr>
          <p:cNvSpPr>
            <a:spLocks noGrp="1"/>
          </p:cNvSpPr>
          <p:nvPr>
            <p:ph type="body" sz="quarter" idx="12"/>
          </p:nvPr>
        </p:nvSpPr>
        <p:spPr/>
        <p:txBody>
          <a:bodyPr/>
          <a:lstStyle/>
          <a:p>
            <a:r>
              <a:rPr lang="en-US"/>
              <a:t>CONCLUSION</a:t>
            </a:r>
          </a:p>
        </p:txBody>
      </p:sp>
      <p:sp>
        <p:nvSpPr>
          <p:cNvPr id="12" name="Text Placeholder 11">
            <a:extLst>
              <a:ext uri="{FF2B5EF4-FFF2-40B4-BE49-F238E27FC236}">
                <a16:creationId xmlns:a16="http://schemas.microsoft.com/office/drawing/2014/main" id="{05D8461D-93F4-ED97-5C3B-4EA8D10FCB39}"/>
              </a:ext>
            </a:extLst>
          </p:cNvPr>
          <p:cNvSpPr>
            <a:spLocks noGrp="1"/>
          </p:cNvSpPr>
          <p:nvPr>
            <p:ph type="body" sz="quarter" idx="13"/>
          </p:nvPr>
        </p:nvSpPr>
        <p:spPr>
          <a:xfrm>
            <a:off x="834367" y="3285335"/>
            <a:ext cx="4969137" cy="1760587"/>
          </a:xfrm>
        </p:spPr>
        <p:txBody>
          <a:bodyPr/>
          <a:lstStyle/>
          <a:p>
            <a:r>
              <a:rPr lang="en-US">
                <a:latin typeface="Arial"/>
                <a:cs typeface="Arial"/>
              </a:rPr>
              <a:t>Symvado was applied at planting in addition to a Grower Standard (GS) program and compared to the GS alone. Treatments were evaluated under varying rates of triple super phosphate fertilizer.</a:t>
            </a:r>
          </a:p>
          <a:p>
            <a:r>
              <a:rPr lang="en-US"/>
              <a:t>Regardless of the rate of phosphate applied, rice treated with Symvado ST resulted in higher yields than the GS.</a:t>
            </a:r>
            <a:endParaRPr lang="en-US">
              <a:highlight>
                <a:srgbClr val="FF00FF"/>
              </a:highlight>
            </a:endParaRPr>
          </a:p>
        </p:txBody>
      </p:sp>
      <p:sp>
        <p:nvSpPr>
          <p:cNvPr id="13" name="Text Placeholder 12">
            <a:extLst>
              <a:ext uri="{FF2B5EF4-FFF2-40B4-BE49-F238E27FC236}">
                <a16:creationId xmlns:a16="http://schemas.microsoft.com/office/drawing/2014/main" id="{69A0D559-712E-47BB-B26C-6657EB79CBF7}"/>
              </a:ext>
            </a:extLst>
          </p:cNvPr>
          <p:cNvSpPr>
            <a:spLocks noGrp="1"/>
          </p:cNvSpPr>
          <p:nvPr>
            <p:ph type="body" sz="quarter" idx="15"/>
          </p:nvPr>
        </p:nvSpPr>
        <p:spPr/>
        <p:txBody>
          <a:bodyPr/>
          <a:lstStyle/>
          <a:p>
            <a:r>
              <a:rPr lang="en-US"/>
              <a:t>Mississippi State University | Stoneville, MS | 2018</a:t>
            </a:r>
          </a:p>
        </p:txBody>
      </p:sp>
      <p:sp>
        <p:nvSpPr>
          <p:cNvPr id="14" name="Text Placeholder 11">
            <a:extLst>
              <a:ext uri="{FF2B5EF4-FFF2-40B4-BE49-F238E27FC236}">
                <a16:creationId xmlns:a16="http://schemas.microsoft.com/office/drawing/2014/main" id="{F7C2D197-4A2A-E374-71D4-902093FFA1D6}"/>
              </a:ext>
            </a:extLst>
          </p:cNvPr>
          <p:cNvSpPr txBox="1">
            <a:spLocks/>
          </p:cNvSpPr>
          <p:nvPr/>
        </p:nvSpPr>
        <p:spPr>
          <a:xfrm>
            <a:off x="8445910" y="5369104"/>
            <a:ext cx="3146322"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LOCAL WEATHER SUMMARY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April - September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Temperature: </a:t>
            </a:r>
            <a:r>
              <a:rPr lang="en-US" sz="1400" b="1">
                <a:solidFill>
                  <a:srgbClr val="FFFFFF"/>
                </a:solidFill>
                <a:latin typeface="Arial"/>
                <a:cs typeface="Arial"/>
              </a:rPr>
              <a:t>79.0</a:t>
            </a:r>
            <a:r>
              <a:rPr kumimoji="0" lang="en-US" sz="1400" b="0" i="0" u="none" strike="noStrike" kern="1200" cap="none" spc="0" normalizeH="0" baseline="0" noProof="0">
                <a:ln>
                  <a:noFill/>
                </a:ln>
                <a:solidFill>
                  <a:srgbClr val="FFFFFF"/>
                </a:solidFill>
                <a:effectLst/>
                <a:uLnTx/>
                <a:uFillTx/>
                <a:latin typeface="Arial"/>
                <a:ea typeface="+mn-ea"/>
                <a:cs typeface="Arial"/>
              </a:rPr>
              <a:t>°F</a:t>
            </a:r>
            <a:br>
              <a:rPr kumimoji="0" lang="en-US" sz="1400" b="0" i="0" u="none" strike="noStrike" kern="1200" cap="none" spc="0" normalizeH="0" baseline="0" noProof="0">
                <a:ln>
                  <a:noFill/>
                </a:ln>
                <a:solidFill>
                  <a:srgbClr val="FFFFFF"/>
                </a:solidFill>
                <a:effectLst/>
                <a:uLnTx/>
                <a:uFillTx/>
                <a:latin typeface="Arial"/>
                <a:ea typeface="+mn-ea"/>
                <a:cs typeface="Arial"/>
              </a:rPr>
            </a:br>
            <a:r>
              <a:rPr kumimoji="0" lang="en-US" sz="1400" b="1" i="0" u="none" strike="noStrike" kern="1200" cap="none" spc="0" normalizeH="0" baseline="0" noProof="0">
                <a:ln>
                  <a:noFill/>
                </a:ln>
                <a:solidFill>
                  <a:srgbClr val="FFFFFF"/>
                </a:solidFill>
                <a:effectLst/>
                <a:uLnTx/>
                <a:uFillTx/>
                <a:latin typeface="Arial"/>
                <a:ea typeface="+mn-ea"/>
                <a:cs typeface="Arial"/>
              </a:rPr>
              <a:t>Precipitation: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Total Rainfall – 27.1”</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Avg Monthly Rainfall – </a:t>
            </a:r>
            <a:r>
              <a:rPr lang="en-US" sz="1400">
                <a:solidFill>
                  <a:srgbClr val="FFFFFF"/>
                </a:solidFill>
                <a:latin typeface="Arial"/>
                <a:cs typeface="Arial"/>
              </a:rPr>
              <a:t>4.5</a:t>
            </a:r>
            <a:r>
              <a:rPr kumimoji="0" lang="en-US" sz="1400" b="0" i="0" u="none" strike="noStrike" kern="1200" cap="none" spc="0" normalizeH="0" baseline="0" noProof="0">
                <a:ln>
                  <a:noFill/>
                </a:ln>
                <a:solidFill>
                  <a:srgbClr val="FFFFFF"/>
                </a:solidFill>
                <a:effectLst/>
                <a:uLnTx/>
                <a:uFillTx/>
                <a:latin typeface="Arial"/>
                <a:ea typeface="+mn-ea"/>
                <a:cs typeface="Arial"/>
              </a:rPr>
              <a:t>” </a:t>
            </a:r>
          </a:p>
        </p:txBody>
      </p:sp>
      <p:graphicFrame>
        <p:nvGraphicFramePr>
          <p:cNvPr id="15" name="Table 14">
            <a:extLst>
              <a:ext uri="{FF2B5EF4-FFF2-40B4-BE49-F238E27FC236}">
                <a16:creationId xmlns:a16="http://schemas.microsoft.com/office/drawing/2014/main" id="{5A428166-493E-DCFD-B1D2-99ADA9058532}"/>
              </a:ext>
            </a:extLst>
          </p:cNvPr>
          <p:cNvGraphicFramePr>
            <a:graphicFrameLocks noGrp="1"/>
          </p:cNvGraphicFramePr>
          <p:nvPr>
            <p:extLst>
              <p:ext uri="{D42A27DB-BD31-4B8C-83A1-F6EECF244321}">
                <p14:modId xmlns:p14="http://schemas.microsoft.com/office/powerpoint/2010/main" val="2495130613"/>
              </p:ext>
            </p:extLst>
          </p:nvPr>
        </p:nvGraphicFramePr>
        <p:xfrm>
          <a:off x="270038" y="5540725"/>
          <a:ext cx="5742140" cy="657903"/>
        </p:xfrm>
        <a:graphic>
          <a:graphicData uri="http://schemas.openxmlformats.org/drawingml/2006/table">
            <a:tbl>
              <a:tblPr firstRow="1" bandRow="1">
                <a:tableStyleId>{21E4AEA4-8DFA-4A89-87EB-49C32662AFE0}</a:tableStyleId>
              </a:tblPr>
              <a:tblGrid>
                <a:gridCol w="467384">
                  <a:extLst>
                    <a:ext uri="{9D8B030D-6E8A-4147-A177-3AD203B41FA5}">
                      <a16:colId xmlns:a16="http://schemas.microsoft.com/office/drawing/2014/main" val="252954070"/>
                    </a:ext>
                  </a:extLst>
                </a:gridCol>
                <a:gridCol w="1608614">
                  <a:extLst>
                    <a:ext uri="{9D8B030D-6E8A-4147-A177-3AD203B41FA5}">
                      <a16:colId xmlns:a16="http://schemas.microsoft.com/office/drawing/2014/main" val="3993227916"/>
                    </a:ext>
                  </a:extLst>
                </a:gridCol>
                <a:gridCol w="2117089">
                  <a:extLst>
                    <a:ext uri="{9D8B030D-6E8A-4147-A177-3AD203B41FA5}">
                      <a16:colId xmlns:a16="http://schemas.microsoft.com/office/drawing/2014/main" val="3417280277"/>
                    </a:ext>
                  </a:extLst>
                </a:gridCol>
                <a:gridCol w="154905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Symvado ST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0.65 </a:t>
                      </a:r>
                      <a:r>
                        <a:rPr lang="en-US" sz="1400" err="1">
                          <a:solidFill>
                            <a:sysClr val="windowText" lastClr="000000"/>
                          </a:solidFill>
                        </a:rPr>
                        <a:t>fl</a:t>
                      </a:r>
                      <a:r>
                        <a:rPr lang="en-US" sz="1400">
                          <a:solidFill>
                            <a:sysClr val="windowText" lastClr="000000"/>
                          </a:solidFill>
                        </a:rPr>
                        <a:t> oz/100 </a:t>
                      </a:r>
                      <a:r>
                        <a:rPr lang="en-US" sz="1400" err="1">
                          <a:solidFill>
                            <a:sysClr val="windowText" lastClr="000000"/>
                          </a:solidFill>
                        </a:rPr>
                        <a:t>lbs</a:t>
                      </a:r>
                      <a:r>
                        <a:rPr lang="en-US" sz="1400">
                          <a:solidFill>
                            <a:sysClr val="windowText" lastClr="000000"/>
                          </a:solidFill>
                        </a:rPr>
                        <a:t> seed</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Seed Treatment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7" name="Oval 16">
            <a:extLst>
              <a:ext uri="{FF2B5EF4-FFF2-40B4-BE49-F238E27FC236}">
                <a16:creationId xmlns:a16="http://schemas.microsoft.com/office/drawing/2014/main" id="{596A2C75-5762-379F-7E66-F7721D825B17}"/>
              </a:ext>
            </a:extLst>
          </p:cNvPr>
          <p:cNvSpPr/>
          <p:nvPr/>
        </p:nvSpPr>
        <p:spPr>
          <a:xfrm>
            <a:off x="7104993" y="5731721"/>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18" name="Table 17">
            <a:extLst>
              <a:ext uri="{FF2B5EF4-FFF2-40B4-BE49-F238E27FC236}">
                <a16:creationId xmlns:a16="http://schemas.microsoft.com/office/drawing/2014/main" id="{57BE5B6A-D469-47F6-C6DF-FB3ADD21A860}"/>
              </a:ext>
            </a:extLst>
          </p:cNvPr>
          <p:cNvGraphicFramePr>
            <a:graphicFrameLocks noGrp="1"/>
          </p:cNvGraphicFramePr>
          <p:nvPr/>
        </p:nvGraphicFramePr>
        <p:xfrm>
          <a:off x="918188" y="214191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Rice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graphicFrame>
        <p:nvGraphicFramePr>
          <p:cNvPr id="3" name="Chart 2">
            <a:extLst>
              <a:ext uri="{FF2B5EF4-FFF2-40B4-BE49-F238E27FC236}">
                <a16:creationId xmlns:a16="http://schemas.microsoft.com/office/drawing/2014/main" id="{BCB5BF98-D980-0250-BE53-2DA93604004F}"/>
              </a:ext>
            </a:extLst>
          </p:cNvPr>
          <p:cNvGraphicFramePr>
            <a:graphicFrameLocks/>
          </p:cNvGraphicFramePr>
          <p:nvPr>
            <p:extLst>
              <p:ext uri="{D42A27DB-BD31-4B8C-83A1-F6EECF244321}">
                <p14:modId xmlns:p14="http://schemas.microsoft.com/office/powerpoint/2010/main" val="2365292189"/>
              </p:ext>
            </p:extLst>
          </p:nvPr>
        </p:nvGraphicFramePr>
        <p:xfrm>
          <a:off x="6388497" y="1828799"/>
          <a:ext cx="5465452" cy="321712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202097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B5106-F454-4FCE-F49A-0120BD3E7B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F5B690-9304-6209-E038-D232979634B3}"/>
              </a:ext>
            </a:extLst>
          </p:cNvPr>
          <p:cNvSpPr>
            <a:spLocks noGrp="1"/>
          </p:cNvSpPr>
          <p:nvPr>
            <p:ph type="ctrTitle"/>
          </p:nvPr>
        </p:nvSpPr>
        <p:spPr/>
        <p:txBody>
          <a:bodyPr/>
          <a:lstStyle/>
          <a:p>
            <a:r>
              <a:rPr lang="en-US"/>
              <a:t>Corn</a:t>
            </a:r>
          </a:p>
        </p:txBody>
      </p:sp>
      <p:sp>
        <p:nvSpPr>
          <p:cNvPr id="3" name="Subtitle 2">
            <a:extLst>
              <a:ext uri="{FF2B5EF4-FFF2-40B4-BE49-F238E27FC236}">
                <a16:creationId xmlns:a16="http://schemas.microsoft.com/office/drawing/2014/main" id="{D4BC2C2C-C59A-FF17-B5F1-73BD63982774}"/>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6248834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CE5493-020F-D86C-EA56-A12A0588B11C}"/>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ED7B7C7C-5B01-91D2-1EE3-E4B9B75F62C4}"/>
              </a:ext>
            </a:extLst>
          </p:cNvPr>
          <p:cNvPicPr>
            <a:picLocks noChangeAspect="1"/>
          </p:cNvPicPr>
          <p:nvPr/>
        </p:nvPicPr>
        <p:blipFill>
          <a:blip r:embed="rId3"/>
          <a:stretch>
            <a:fillRect/>
          </a:stretch>
        </p:blipFill>
        <p:spPr>
          <a:xfrm>
            <a:off x="6536232" y="5313552"/>
            <a:ext cx="2008965" cy="1273417"/>
          </a:xfrm>
          <a:prstGeom prst="rect">
            <a:avLst/>
          </a:prstGeom>
        </p:spPr>
      </p:pic>
      <p:sp>
        <p:nvSpPr>
          <p:cNvPr id="2" name="Title 1">
            <a:extLst>
              <a:ext uri="{FF2B5EF4-FFF2-40B4-BE49-F238E27FC236}">
                <a16:creationId xmlns:a16="http://schemas.microsoft.com/office/drawing/2014/main" id="{63F992E4-5580-D834-3ECB-556B421D93D6}"/>
              </a:ext>
            </a:extLst>
          </p:cNvPr>
          <p:cNvSpPr>
            <a:spLocks noGrp="1"/>
          </p:cNvSpPr>
          <p:nvPr>
            <p:ph type="title"/>
          </p:nvPr>
        </p:nvSpPr>
        <p:spPr/>
        <p:txBody>
          <a:bodyPr>
            <a:normAutofit/>
          </a:bodyPr>
          <a:lstStyle/>
          <a:p>
            <a:r>
              <a:rPr lang="en-US"/>
              <a:t>Symvado on Corn</a:t>
            </a:r>
            <a:endParaRPr lang="en-US" baseline="30000"/>
          </a:p>
        </p:txBody>
      </p:sp>
      <p:sp>
        <p:nvSpPr>
          <p:cNvPr id="10" name="Text Placeholder 9">
            <a:extLst>
              <a:ext uri="{FF2B5EF4-FFF2-40B4-BE49-F238E27FC236}">
                <a16:creationId xmlns:a16="http://schemas.microsoft.com/office/drawing/2014/main" id="{7D8F730F-7842-233A-EEA4-B70650FD2AB5}"/>
              </a:ext>
            </a:extLst>
          </p:cNvPr>
          <p:cNvSpPr>
            <a:spLocks noGrp="1"/>
          </p:cNvSpPr>
          <p:nvPr>
            <p:ph type="body" sz="quarter" idx="11"/>
          </p:nvPr>
        </p:nvSpPr>
        <p:spPr/>
        <p:txBody>
          <a:bodyPr/>
          <a:lstStyle/>
          <a:p>
            <a:r>
              <a:rPr lang="en-US"/>
              <a:t>OVERVIEW</a:t>
            </a:r>
          </a:p>
          <a:p>
            <a:endParaRPr lang="en-US"/>
          </a:p>
        </p:txBody>
      </p:sp>
      <p:sp>
        <p:nvSpPr>
          <p:cNvPr id="11" name="Text Placeholder 10">
            <a:extLst>
              <a:ext uri="{FF2B5EF4-FFF2-40B4-BE49-F238E27FC236}">
                <a16:creationId xmlns:a16="http://schemas.microsoft.com/office/drawing/2014/main" id="{2152CF68-4112-CDA7-8F8F-AE398FCDE5B5}"/>
              </a:ext>
            </a:extLst>
          </p:cNvPr>
          <p:cNvSpPr>
            <a:spLocks noGrp="1"/>
          </p:cNvSpPr>
          <p:nvPr>
            <p:ph type="body" sz="quarter" idx="12"/>
          </p:nvPr>
        </p:nvSpPr>
        <p:spPr/>
        <p:txBody>
          <a:bodyPr/>
          <a:lstStyle/>
          <a:p>
            <a:r>
              <a:rPr lang="en-US"/>
              <a:t>CONCLUSION</a:t>
            </a:r>
          </a:p>
        </p:txBody>
      </p:sp>
      <p:sp>
        <p:nvSpPr>
          <p:cNvPr id="12" name="Text Placeholder 11">
            <a:extLst>
              <a:ext uri="{FF2B5EF4-FFF2-40B4-BE49-F238E27FC236}">
                <a16:creationId xmlns:a16="http://schemas.microsoft.com/office/drawing/2014/main" id="{B3D43CE0-FE7F-1645-FF74-4BF649D85AB4}"/>
              </a:ext>
            </a:extLst>
          </p:cNvPr>
          <p:cNvSpPr>
            <a:spLocks noGrp="1"/>
          </p:cNvSpPr>
          <p:nvPr>
            <p:ph type="body" sz="quarter" idx="13"/>
          </p:nvPr>
        </p:nvSpPr>
        <p:spPr>
          <a:xfrm>
            <a:off x="834367" y="3285335"/>
            <a:ext cx="5261633" cy="1567999"/>
          </a:xfrm>
        </p:spPr>
        <p:txBody>
          <a:bodyPr/>
          <a:lstStyle/>
          <a:p>
            <a:r>
              <a:rPr lang="en-US">
                <a:latin typeface="Arial"/>
                <a:cs typeface="Arial"/>
              </a:rPr>
              <a:t>Symvado was applied as a seed treatment in addition to a Grower Standard (GS) seed treatment program and compared to the GS alone. </a:t>
            </a:r>
          </a:p>
          <a:p>
            <a:r>
              <a:rPr lang="en-US"/>
              <a:t>Corn treated with Symvado ST + the Grower Standard had 13% greater yield than the GS. </a:t>
            </a:r>
          </a:p>
        </p:txBody>
      </p:sp>
      <p:sp>
        <p:nvSpPr>
          <p:cNvPr id="13" name="Text Placeholder 12">
            <a:extLst>
              <a:ext uri="{FF2B5EF4-FFF2-40B4-BE49-F238E27FC236}">
                <a16:creationId xmlns:a16="http://schemas.microsoft.com/office/drawing/2014/main" id="{25D922DF-089E-6718-D364-67DD731D7E63}"/>
              </a:ext>
            </a:extLst>
          </p:cNvPr>
          <p:cNvSpPr>
            <a:spLocks noGrp="1"/>
          </p:cNvSpPr>
          <p:nvPr>
            <p:ph type="body" sz="quarter" idx="15"/>
          </p:nvPr>
        </p:nvSpPr>
        <p:spPr/>
        <p:txBody>
          <a:bodyPr/>
          <a:lstStyle/>
          <a:p>
            <a:r>
              <a:rPr lang="en-US"/>
              <a:t>KMR | Carroll, IA | 2015</a:t>
            </a:r>
          </a:p>
        </p:txBody>
      </p:sp>
      <p:sp>
        <p:nvSpPr>
          <p:cNvPr id="14" name="Text Placeholder 11">
            <a:extLst>
              <a:ext uri="{FF2B5EF4-FFF2-40B4-BE49-F238E27FC236}">
                <a16:creationId xmlns:a16="http://schemas.microsoft.com/office/drawing/2014/main" id="{4D0B8523-2BEF-02DA-1F89-C367B876A200}"/>
              </a:ext>
            </a:extLst>
          </p:cNvPr>
          <p:cNvSpPr txBox="1">
            <a:spLocks/>
          </p:cNvSpPr>
          <p:nvPr/>
        </p:nvSpPr>
        <p:spPr>
          <a:xfrm>
            <a:off x="8811490" y="5369104"/>
            <a:ext cx="3110471"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LOCAL WEATHER SUMMARY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April - September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Temperature: </a:t>
            </a:r>
            <a:r>
              <a:rPr lang="en-US" sz="1400" b="1">
                <a:solidFill>
                  <a:srgbClr val="FFFFFF"/>
                </a:solidFill>
                <a:latin typeface="Arial"/>
                <a:cs typeface="Arial"/>
              </a:rPr>
              <a:t>66.7</a:t>
            </a:r>
            <a:r>
              <a:rPr kumimoji="0" lang="en-US" sz="1400" b="0" i="0" u="none" strike="noStrike" kern="1200" cap="none" spc="0" normalizeH="0" baseline="0" noProof="0">
                <a:ln>
                  <a:noFill/>
                </a:ln>
                <a:solidFill>
                  <a:srgbClr val="FFFFFF"/>
                </a:solidFill>
                <a:effectLst/>
                <a:uLnTx/>
                <a:uFillTx/>
                <a:latin typeface="Arial"/>
                <a:ea typeface="+mn-ea"/>
                <a:cs typeface="Arial"/>
              </a:rPr>
              <a:t>°F</a:t>
            </a:r>
            <a:br>
              <a:rPr kumimoji="0" lang="en-US" sz="1400" b="0" i="0" u="none" strike="noStrike" kern="1200" cap="none" spc="0" normalizeH="0" baseline="0" noProof="0">
                <a:ln>
                  <a:noFill/>
                </a:ln>
                <a:solidFill>
                  <a:srgbClr val="FFFFFF"/>
                </a:solidFill>
                <a:effectLst/>
                <a:uLnTx/>
                <a:uFillTx/>
                <a:latin typeface="Arial"/>
                <a:ea typeface="+mn-ea"/>
                <a:cs typeface="Arial"/>
              </a:rPr>
            </a:br>
            <a:r>
              <a:rPr kumimoji="0" lang="en-US" sz="1400" b="1" i="0" u="none" strike="noStrike" kern="1200" cap="none" spc="0" normalizeH="0" baseline="0" noProof="0">
                <a:ln>
                  <a:noFill/>
                </a:ln>
                <a:solidFill>
                  <a:srgbClr val="FFFFFF"/>
                </a:solidFill>
                <a:effectLst/>
                <a:uLnTx/>
                <a:uFillTx/>
                <a:latin typeface="Arial"/>
                <a:ea typeface="+mn-ea"/>
                <a:cs typeface="Arial"/>
              </a:rPr>
              <a:t>Precipitation: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Total Rainfall – 23.9”</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Avg Monthly Rainfall – 4.0” </a:t>
            </a:r>
          </a:p>
        </p:txBody>
      </p:sp>
      <p:graphicFrame>
        <p:nvGraphicFramePr>
          <p:cNvPr id="15" name="Table 14">
            <a:extLst>
              <a:ext uri="{FF2B5EF4-FFF2-40B4-BE49-F238E27FC236}">
                <a16:creationId xmlns:a16="http://schemas.microsoft.com/office/drawing/2014/main" id="{145319C2-0F88-6F55-4598-45F1D8A0C974}"/>
              </a:ext>
            </a:extLst>
          </p:cNvPr>
          <p:cNvGraphicFramePr>
            <a:graphicFrameLocks noGrp="1"/>
          </p:cNvGraphicFramePr>
          <p:nvPr>
            <p:extLst>
              <p:ext uri="{D42A27DB-BD31-4B8C-83A1-F6EECF244321}">
                <p14:modId xmlns:p14="http://schemas.microsoft.com/office/powerpoint/2010/main" val="132693576"/>
              </p:ext>
            </p:extLst>
          </p:nvPr>
        </p:nvGraphicFramePr>
        <p:xfrm>
          <a:off x="270038" y="5540725"/>
          <a:ext cx="5742140" cy="657903"/>
        </p:xfrm>
        <a:graphic>
          <a:graphicData uri="http://schemas.openxmlformats.org/drawingml/2006/table">
            <a:tbl>
              <a:tblPr firstRow="1" bandRow="1">
                <a:tableStyleId>{21E4AEA4-8DFA-4A89-87EB-49C32662AFE0}</a:tableStyleId>
              </a:tblPr>
              <a:tblGrid>
                <a:gridCol w="467384">
                  <a:extLst>
                    <a:ext uri="{9D8B030D-6E8A-4147-A177-3AD203B41FA5}">
                      <a16:colId xmlns:a16="http://schemas.microsoft.com/office/drawing/2014/main" val="252954070"/>
                    </a:ext>
                  </a:extLst>
                </a:gridCol>
                <a:gridCol w="1366681">
                  <a:extLst>
                    <a:ext uri="{9D8B030D-6E8A-4147-A177-3AD203B41FA5}">
                      <a16:colId xmlns:a16="http://schemas.microsoft.com/office/drawing/2014/main" val="3993227916"/>
                    </a:ext>
                  </a:extLst>
                </a:gridCol>
                <a:gridCol w="2359022">
                  <a:extLst>
                    <a:ext uri="{9D8B030D-6E8A-4147-A177-3AD203B41FA5}">
                      <a16:colId xmlns:a16="http://schemas.microsoft.com/office/drawing/2014/main" val="3417280277"/>
                    </a:ext>
                  </a:extLst>
                </a:gridCol>
                <a:gridCol w="154905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Symvado ST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0.35 </a:t>
                      </a:r>
                      <a:r>
                        <a:rPr lang="en-US" sz="1400" err="1">
                          <a:solidFill>
                            <a:sysClr val="windowText" lastClr="000000"/>
                          </a:solidFill>
                        </a:rPr>
                        <a:t>fl</a:t>
                      </a:r>
                      <a:r>
                        <a:rPr lang="en-US" sz="1400">
                          <a:solidFill>
                            <a:sysClr val="windowText" lastClr="000000"/>
                          </a:solidFill>
                        </a:rPr>
                        <a:t> oz per 80,000 seeds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Planting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7" name="Oval 16">
            <a:extLst>
              <a:ext uri="{FF2B5EF4-FFF2-40B4-BE49-F238E27FC236}">
                <a16:creationId xmlns:a16="http://schemas.microsoft.com/office/drawing/2014/main" id="{FE0FECD7-B821-B339-5F2B-3CB03E0F6162}"/>
              </a:ext>
            </a:extLst>
          </p:cNvPr>
          <p:cNvSpPr/>
          <p:nvPr/>
        </p:nvSpPr>
        <p:spPr>
          <a:xfrm>
            <a:off x="6920147" y="5731055"/>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18" name="Table 17">
            <a:extLst>
              <a:ext uri="{FF2B5EF4-FFF2-40B4-BE49-F238E27FC236}">
                <a16:creationId xmlns:a16="http://schemas.microsoft.com/office/drawing/2014/main" id="{C10B6576-499C-55AA-D23E-D612443A2517}"/>
              </a:ext>
            </a:extLst>
          </p:cNvPr>
          <p:cNvGraphicFramePr>
            <a:graphicFrameLocks noGrp="1"/>
          </p:cNvGraphicFramePr>
          <p:nvPr/>
        </p:nvGraphicFramePr>
        <p:xfrm>
          <a:off x="918188" y="214191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graphicFrame>
        <p:nvGraphicFramePr>
          <p:cNvPr id="4" name="Chart 3">
            <a:extLst>
              <a:ext uri="{FF2B5EF4-FFF2-40B4-BE49-F238E27FC236}">
                <a16:creationId xmlns:a16="http://schemas.microsoft.com/office/drawing/2014/main" id="{4955189F-4C30-423F-B7AE-3778541CC914}"/>
              </a:ext>
            </a:extLst>
          </p:cNvPr>
          <p:cNvGraphicFramePr>
            <a:graphicFrameLocks/>
          </p:cNvGraphicFramePr>
          <p:nvPr>
            <p:extLst>
              <p:ext uri="{D42A27DB-BD31-4B8C-83A1-F6EECF244321}">
                <p14:modId xmlns:p14="http://schemas.microsoft.com/office/powerpoint/2010/main" val="2591554166"/>
              </p:ext>
            </p:extLst>
          </p:nvPr>
        </p:nvGraphicFramePr>
        <p:xfrm>
          <a:off x="6701812" y="2055091"/>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6716427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E75FE-16D6-E294-5907-F7396AEE616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95244BC-E18E-91F9-A3EF-783F945FF248}"/>
              </a:ext>
            </a:extLst>
          </p:cNvPr>
          <p:cNvPicPr>
            <a:picLocks noChangeAspect="1"/>
          </p:cNvPicPr>
          <p:nvPr/>
        </p:nvPicPr>
        <p:blipFill>
          <a:blip r:embed="rId3"/>
          <a:stretch>
            <a:fillRect/>
          </a:stretch>
        </p:blipFill>
        <p:spPr>
          <a:xfrm rot="21431635">
            <a:off x="6557102" y="5426363"/>
            <a:ext cx="2081526" cy="1047795"/>
          </a:xfrm>
          <a:prstGeom prst="rect">
            <a:avLst/>
          </a:prstGeom>
        </p:spPr>
      </p:pic>
      <p:sp>
        <p:nvSpPr>
          <p:cNvPr id="2" name="Title 1">
            <a:extLst>
              <a:ext uri="{FF2B5EF4-FFF2-40B4-BE49-F238E27FC236}">
                <a16:creationId xmlns:a16="http://schemas.microsoft.com/office/drawing/2014/main" id="{DD045FA4-8E18-C90F-1B70-332F851F8855}"/>
              </a:ext>
            </a:extLst>
          </p:cNvPr>
          <p:cNvSpPr>
            <a:spLocks noGrp="1"/>
          </p:cNvSpPr>
          <p:nvPr>
            <p:ph type="title"/>
          </p:nvPr>
        </p:nvSpPr>
        <p:spPr/>
        <p:txBody>
          <a:bodyPr>
            <a:normAutofit/>
          </a:bodyPr>
          <a:lstStyle/>
          <a:p>
            <a:r>
              <a:rPr lang="en-US"/>
              <a:t>Symvado on Corn</a:t>
            </a:r>
            <a:endParaRPr lang="en-US" baseline="30000"/>
          </a:p>
        </p:txBody>
      </p:sp>
      <p:sp>
        <p:nvSpPr>
          <p:cNvPr id="10" name="Text Placeholder 9">
            <a:extLst>
              <a:ext uri="{FF2B5EF4-FFF2-40B4-BE49-F238E27FC236}">
                <a16:creationId xmlns:a16="http://schemas.microsoft.com/office/drawing/2014/main" id="{FC0D39F3-1BD5-B6A1-4957-7B4BBAC1B679}"/>
              </a:ext>
            </a:extLst>
          </p:cNvPr>
          <p:cNvSpPr>
            <a:spLocks noGrp="1"/>
          </p:cNvSpPr>
          <p:nvPr>
            <p:ph type="body" sz="quarter" idx="11"/>
          </p:nvPr>
        </p:nvSpPr>
        <p:spPr/>
        <p:txBody>
          <a:bodyPr/>
          <a:lstStyle/>
          <a:p>
            <a:r>
              <a:rPr lang="en-US"/>
              <a:t>OVERVIEW</a:t>
            </a:r>
          </a:p>
          <a:p>
            <a:endParaRPr lang="en-US"/>
          </a:p>
        </p:txBody>
      </p:sp>
      <p:sp>
        <p:nvSpPr>
          <p:cNvPr id="11" name="Text Placeholder 10">
            <a:extLst>
              <a:ext uri="{FF2B5EF4-FFF2-40B4-BE49-F238E27FC236}">
                <a16:creationId xmlns:a16="http://schemas.microsoft.com/office/drawing/2014/main" id="{BDBC0243-4947-866E-4DEA-0D0EDD881382}"/>
              </a:ext>
            </a:extLst>
          </p:cNvPr>
          <p:cNvSpPr>
            <a:spLocks noGrp="1"/>
          </p:cNvSpPr>
          <p:nvPr>
            <p:ph type="body" sz="quarter" idx="12"/>
          </p:nvPr>
        </p:nvSpPr>
        <p:spPr/>
        <p:txBody>
          <a:bodyPr/>
          <a:lstStyle/>
          <a:p>
            <a:r>
              <a:rPr lang="en-US"/>
              <a:t>CONCLUSION</a:t>
            </a:r>
          </a:p>
        </p:txBody>
      </p:sp>
      <p:sp>
        <p:nvSpPr>
          <p:cNvPr id="12" name="Text Placeholder 11">
            <a:extLst>
              <a:ext uri="{FF2B5EF4-FFF2-40B4-BE49-F238E27FC236}">
                <a16:creationId xmlns:a16="http://schemas.microsoft.com/office/drawing/2014/main" id="{3FCECD16-F4B2-7225-9AFB-2ECCD0D40142}"/>
              </a:ext>
            </a:extLst>
          </p:cNvPr>
          <p:cNvSpPr>
            <a:spLocks noGrp="1"/>
          </p:cNvSpPr>
          <p:nvPr>
            <p:ph type="body" sz="quarter" idx="13"/>
          </p:nvPr>
        </p:nvSpPr>
        <p:spPr>
          <a:xfrm>
            <a:off x="834367" y="3285335"/>
            <a:ext cx="5261633" cy="1567999"/>
          </a:xfrm>
        </p:spPr>
        <p:txBody>
          <a:bodyPr/>
          <a:lstStyle/>
          <a:p>
            <a:r>
              <a:rPr lang="en-US">
                <a:latin typeface="Arial"/>
                <a:cs typeface="Arial"/>
              </a:rPr>
              <a:t>Symvado was applied as a seed treatment in addition to a Grower Standard (GS) seed treatment program and compared to the GS alone. </a:t>
            </a:r>
          </a:p>
          <a:p>
            <a:r>
              <a:rPr lang="en-US"/>
              <a:t>The addition of Symvado ST resulted in corn with a 17% greater yield than the GS. </a:t>
            </a:r>
          </a:p>
        </p:txBody>
      </p:sp>
      <p:sp>
        <p:nvSpPr>
          <p:cNvPr id="13" name="Text Placeholder 12">
            <a:extLst>
              <a:ext uri="{FF2B5EF4-FFF2-40B4-BE49-F238E27FC236}">
                <a16:creationId xmlns:a16="http://schemas.microsoft.com/office/drawing/2014/main" id="{8CD50072-0A79-A264-E12E-143D8B27ECF8}"/>
              </a:ext>
            </a:extLst>
          </p:cNvPr>
          <p:cNvSpPr>
            <a:spLocks noGrp="1"/>
          </p:cNvSpPr>
          <p:nvPr>
            <p:ph type="body" sz="quarter" idx="15"/>
          </p:nvPr>
        </p:nvSpPr>
        <p:spPr/>
        <p:txBody>
          <a:bodyPr/>
          <a:lstStyle/>
          <a:p>
            <a:r>
              <a:rPr lang="en-US"/>
              <a:t>Real Farm Research | Aurora, NE | 2019</a:t>
            </a:r>
          </a:p>
        </p:txBody>
      </p:sp>
      <p:sp>
        <p:nvSpPr>
          <p:cNvPr id="14" name="Text Placeholder 11">
            <a:extLst>
              <a:ext uri="{FF2B5EF4-FFF2-40B4-BE49-F238E27FC236}">
                <a16:creationId xmlns:a16="http://schemas.microsoft.com/office/drawing/2014/main" id="{A3CCD483-8695-4E68-17CB-54CF2146CDCC}"/>
              </a:ext>
            </a:extLst>
          </p:cNvPr>
          <p:cNvSpPr txBox="1">
            <a:spLocks/>
          </p:cNvSpPr>
          <p:nvPr/>
        </p:nvSpPr>
        <p:spPr>
          <a:xfrm>
            <a:off x="8931564" y="5369104"/>
            <a:ext cx="3075708"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LOCAL WEATHER SUMMARY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April - September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Temperature: 68.5</a:t>
            </a:r>
            <a:r>
              <a:rPr kumimoji="0" lang="en-US" sz="1400" b="0" i="0" u="none" strike="noStrike" kern="1200" cap="none" spc="0" normalizeH="0" baseline="0" noProof="0">
                <a:ln>
                  <a:noFill/>
                </a:ln>
                <a:solidFill>
                  <a:srgbClr val="FFFFFF"/>
                </a:solidFill>
                <a:effectLst/>
                <a:uLnTx/>
                <a:uFillTx/>
                <a:latin typeface="Arial"/>
                <a:ea typeface="+mn-ea"/>
                <a:cs typeface="Arial"/>
              </a:rPr>
              <a:t>°F</a:t>
            </a:r>
            <a:br>
              <a:rPr kumimoji="0" lang="en-US" sz="1400" b="0" i="0" u="none" strike="noStrike" kern="1200" cap="none" spc="0" normalizeH="0" baseline="0" noProof="0">
                <a:ln>
                  <a:noFill/>
                </a:ln>
                <a:solidFill>
                  <a:srgbClr val="FFFFFF"/>
                </a:solidFill>
                <a:effectLst/>
                <a:uLnTx/>
                <a:uFillTx/>
                <a:latin typeface="Arial"/>
                <a:ea typeface="+mn-ea"/>
                <a:cs typeface="Arial"/>
              </a:rPr>
            </a:br>
            <a:r>
              <a:rPr kumimoji="0" lang="en-US" sz="1400" b="1" i="0" u="none" strike="noStrike" kern="1200" cap="none" spc="0" normalizeH="0" baseline="0" noProof="0">
                <a:ln>
                  <a:noFill/>
                </a:ln>
                <a:solidFill>
                  <a:srgbClr val="FFFFFF"/>
                </a:solidFill>
                <a:effectLst/>
                <a:uLnTx/>
                <a:uFillTx/>
                <a:latin typeface="Arial"/>
                <a:ea typeface="+mn-ea"/>
                <a:cs typeface="Arial"/>
              </a:rPr>
              <a:t>Precipitation: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Total Rainfall – 15.0”</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Avg Monthly Rainfall – 2.5” </a:t>
            </a:r>
          </a:p>
        </p:txBody>
      </p:sp>
      <p:graphicFrame>
        <p:nvGraphicFramePr>
          <p:cNvPr id="15" name="Table 14">
            <a:extLst>
              <a:ext uri="{FF2B5EF4-FFF2-40B4-BE49-F238E27FC236}">
                <a16:creationId xmlns:a16="http://schemas.microsoft.com/office/drawing/2014/main" id="{A6670526-FB55-988A-E867-1F941E1CC5AC}"/>
              </a:ext>
            </a:extLst>
          </p:cNvPr>
          <p:cNvGraphicFramePr>
            <a:graphicFrameLocks noGrp="1"/>
          </p:cNvGraphicFramePr>
          <p:nvPr>
            <p:extLst>
              <p:ext uri="{D42A27DB-BD31-4B8C-83A1-F6EECF244321}">
                <p14:modId xmlns:p14="http://schemas.microsoft.com/office/powerpoint/2010/main" val="3805034210"/>
              </p:ext>
            </p:extLst>
          </p:nvPr>
        </p:nvGraphicFramePr>
        <p:xfrm>
          <a:off x="270038" y="5540725"/>
          <a:ext cx="5742140" cy="657903"/>
        </p:xfrm>
        <a:graphic>
          <a:graphicData uri="http://schemas.openxmlformats.org/drawingml/2006/table">
            <a:tbl>
              <a:tblPr firstRow="1" bandRow="1">
                <a:tableStyleId>{21E4AEA4-8DFA-4A89-87EB-49C32662AFE0}</a:tableStyleId>
              </a:tblPr>
              <a:tblGrid>
                <a:gridCol w="467384">
                  <a:extLst>
                    <a:ext uri="{9D8B030D-6E8A-4147-A177-3AD203B41FA5}">
                      <a16:colId xmlns:a16="http://schemas.microsoft.com/office/drawing/2014/main" val="252954070"/>
                    </a:ext>
                  </a:extLst>
                </a:gridCol>
                <a:gridCol w="1366681">
                  <a:extLst>
                    <a:ext uri="{9D8B030D-6E8A-4147-A177-3AD203B41FA5}">
                      <a16:colId xmlns:a16="http://schemas.microsoft.com/office/drawing/2014/main" val="3993227916"/>
                    </a:ext>
                  </a:extLst>
                </a:gridCol>
                <a:gridCol w="2359022">
                  <a:extLst>
                    <a:ext uri="{9D8B030D-6E8A-4147-A177-3AD203B41FA5}">
                      <a16:colId xmlns:a16="http://schemas.microsoft.com/office/drawing/2014/main" val="3417280277"/>
                    </a:ext>
                  </a:extLst>
                </a:gridCol>
                <a:gridCol w="154905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Symvado ST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0.35 </a:t>
                      </a:r>
                      <a:r>
                        <a:rPr lang="en-US" sz="1400" err="1">
                          <a:solidFill>
                            <a:sysClr val="windowText" lastClr="000000"/>
                          </a:solidFill>
                        </a:rPr>
                        <a:t>fl</a:t>
                      </a:r>
                      <a:r>
                        <a:rPr lang="en-US" sz="1400">
                          <a:solidFill>
                            <a:sysClr val="windowText" lastClr="000000"/>
                          </a:solidFill>
                        </a:rPr>
                        <a:t> oz per 80,000 seeds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Planting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7" name="Oval 16">
            <a:extLst>
              <a:ext uri="{FF2B5EF4-FFF2-40B4-BE49-F238E27FC236}">
                <a16:creationId xmlns:a16="http://schemas.microsoft.com/office/drawing/2014/main" id="{9E6FC3EC-5C71-148A-1962-9EAB97B48F84}"/>
              </a:ext>
            </a:extLst>
          </p:cNvPr>
          <p:cNvSpPr/>
          <p:nvPr/>
        </p:nvSpPr>
        <p:spPr>
          <a:xfrm>
            <a:off x="7954620" y="6061724"/>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18" name="Table 17">
            <a:extLst>
              <a:ext uri="{FF2B5EF4-FFF2-40B4-BE49-F238E27FC236}">
                <a16:creationId xmlns:a16="http://schemas.microsoft.com/office/drawing/2014/main" id="{0D3CA3F0-0F72-2460-276E-142E338D0D77}"/>
              </a:ext>
            </a:extLst>
          </p:cNvPr>
          <p:cNvGraphicFramePr>
            <a:graphicFrameLocks noGrp="1"/>
          </p:cNvGraphicFramePr>
          <p:nvPr/>
        </p:nvGraphicFramePr>
        <p:xfrm>
          <a:off x="918188" y="214191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graphicFrame>
        <p:nvGraphicFramePr>
          <p:cNvPr id="3" name="Chart 2">
            <a:extLst>
              <a:ext uri="{FF2B5EF4-FFF2-40B4-BE49-F238E27FC236}">
                <a16:creationId xmlns:a16="http://schemas.microsoft.com/office/drawing/2014/main" id="{4B1B7CD1-C50F-45DF-98C6-5A588A596BB3}"/>
              </a:ext>
            </a:extLst>
          </p:cNvPr>
          <p:cNvGraphicFramePr>
            <a:graphicFrameLocks/>
          </p:cNvGraphicFramePr>
          <p:nvPr>
            <p:extLst>
              <p:ext uri="{D42A27DB-BD31-4B8C-83A1-F6EECF244321}">
                <p14:modId xmlns:p14="http://schemas.microsoft.com/office/powerpoint/2010/main" val="2271912712"/>
              </p:ext>
            </p:extLst>
          </p:nvPr>
        </p:nvGraphicFramePr>
        <p:xfrm>
          <a:off x="6701812" y="2057400"/>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80362135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CC390C-C56B-B6D6-4996-DFD9D50DE3F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B1297CD-A6FD-203C-33DD-05E793740BA4}"/>
              </a:ext>
            </a:extLst>
          </p:cNvPr>
          <p:cNvPicPr>
            <a:picLocks noChangeAspect="1"/>
          </p:cNvPicPr>
          <p:nvPr/>
        </p:nvPicPr>
        <p:blipFill>
          <a:blip r:embed="rId3"/>
          <a:stretch>
            <a:fillRect/>
          </a:stretch>
        </p:blipFill>
        <p:spPr>
          <a:xfrm rot="21405443">
            <a:off x="6444259" y="5308983"/>
            <a:ext cx="2078611" cy="1311311"/>
          </a:xfrm>
          <a:prstGeom prst="rect">
            <a:avLst/>
          </a:prstGeom>
        </p:spPr>
      </p:pic>
      <p:sp>
        <p:nvSpPr>
          <p:cNvPr id="2" name="Title 1">
            <a:extLst>
              <a:ext uri="{FF2B5EF4-FFF2-40B4-BE49-F238E27FC236}">
                <a16:creationId xmlns:a16="http://schemas.microsoft.com/office/drawing/2014/main" id="{6075B519-802A-C8C1-F44A-4BA4533EC4AC}"/>
              </a:ext>
            </a:extLst>
          </p:cNvPr>
          <p:cNvSpPr>
            <a:spLocks noGrp="1"/>
          </p:cNvSpPr>
          <p:nvPr>
            <p:ph type="title"/>
          </p:nvPr>
        </p:nvSpPr>
        <p:spPr/>
        <p:txBody>
          <a:bodyPr>
            <a:normAutofit/>
          </a:bodyPr>
          <a:lstStyle/>
          <a:p>
            <a:r>
              <a:rPr lang="en-US"/>
              <a:t>Symvado on Corn</a:t>
            </a:r>
            <a:endParaRPr lang="en-US" baseline="30000"/>
          </a:p>
        </p:txBody>
      </p:sp>
      <p:sp>
        <p:nvSpPr>
          <p:cNvPr id="10" name="Text Placeholder 9">
            <a:extLst>
              <a:ext uri="{FF2B5EF4-FFF2-40B4-BE49-F238E27FC236}">
                <a16:creationId xmlns:a16="http://schemas.microsoft.com/office/drawing/2014/main" id="{21E6B152-CB3C-BF34-0D73-338648E6D869}"/>
              </a:ext>
            </a:extLst>
          </p:cNvPr>
          <p:cNvSpPr>
            <a:spLocks noGrp="1"/>
          </p:cNvSpPr>
          <p:nvPr>
            <p:ph type="body" sz="quarter" idx="11"/>
          </p:nvPr>
        </p:nvSpPr>
        <p:spPr/>
        <p:txBody>
          <a:bodyPr/>
          <a:lstStyle/>
          <a:p>
            <a:r>
              <a:rPr lang="en-US"/>
              <a:t>OVERVIEW</a:t>
            </a:r>
          </a:p>
          <a:p>
            <a:endParaRPr lang="en-US"/>
          </a:p>
        </p:txBody>
      </p:sp>
      <p:sp>
        <p:nvSpPr>
          <p:cNvPr id="11" name="Text Placeholder 10">
            <a:extLst>
              <a:ext uri="{FF2B5EF4-FFF2-40B4-BE49-F238E27FC236}">
                <a16:creationId xmlns:a16="http://schemas.microsoft.com/office/drawing/2014/main" id="{7FB465C0-FACC-75D6-E73B-8D90941F9231}"/>
              </a:ext>
            </a:extLst>
          </p:cNvPr>
          <p:cNvSpPr>
            <a:spLocks noGrp="1"/>
          </p:cNvSpPr>
          <p:nvPr>
            <p:ph type="body" sz="quarter" idx="12"/>
          </p:nvPr>
        </p:nvSpPr>
        <p:spPr/>
        <p:txBody>
          <a:bodyPr/>
          <a:lstStyle/>
          <a:p>
            <a:r>
              <a:rPr lang="en-US"/>
              <a:t>CONCLUSION</a:t>
            </a:r>
          </a:p>
        </p:txBody>
      </p:sp>
      <p:sp>
        <p:nvSpPr>
          <p:cNvPr id="12" name="Text Placeholder 11">
            <a:extLst>
              <a:ext uri="{FF2B5EF4-FFF2-40B4-BE49-F238E27FC236}">
                <a16:creationId xmlns:a16="http://schemas.microsoft.com/office/drawing/2014/main" id="{3846C299-AADC-7EF1-9A6C-8C8739D957D2}"/>
              </a:ext>
            </a:extLst>
          </p:cNvPr>
          <p:cNvSpPr>
            <a:spLocks noGrp="1"/>
          </p:cNvSpPr>
          <p:nvPr>
            <p:ph type="body" sz="quarter" idx="13"/>
          </p:nvPr>
        </p:nvSpPr>
        <p:spPr>
          <a:xfrm>
            <a:off x="834367" y="3285335"/>
            <a:ext cx="5261633" cy="1567999"/>
          </a:xfrm>
        </p:spPr>
        <p:txBody>
          <a:bodyPr/>
          <a:lstStyle/>
          <a:p>
            <a:r>
              <a:rPr lang="en-US">
                <a:latin typeface="Arial"/>
                <a:cs typeface="Arial"/>
              </a:rPr>
              <a:t>Symvado was applied as a seed treatment in addition to a Grower Standard (GS) seed treatment program and compared to the GS alone. </a:t>
            </a:r>
          </a:p>
          <a:p>
            <a:r>
              <a:rPr lang="en-US"/>
              <a:t>Corn treated with Symvado ST + the Grower Standard had 9% greater yield than the GS. </a:t>
            </a:r>
          </a:p>
        </p:txBody>
      </p:sp>
      <p:sp>
        <p:nvSpPr>
          <p:cNvPr id="13" name="Text Placeholder 12">
            <a:extLst>
              <a:ext uri="{FF2B5EF4-FFF2-40B4-BE49-F238E27FC236}">
                <a16:creationId xmlns:a16="http://schemas.microsoft.com/office/drawing/2014/main" id="{F9097ADA-9462-FC92-E2A8-5FEBD75681E5}"/>
              </a:ext>
            </a:extLst>
          </p:cNvPr>
          <p:cNvSpPr>
            <a:spLocks noGrp="1"/>
          </p:cNvSpPr>
          <p:nvPr>
            <p:ph type="body" sz="quarter" idx="15"/>
          </p:nvPr>
        </p:nvSpPr>
        <p:spPr/>
        <p:txBody>
          <a:bodyPr/>
          <a:lstStyle/>
          <a:p>
            <a:r>
              <a:rPr lang="en-US"/>
              <a:t>ABG Ag Service | Toronto, SD | 2016</a:t>
            </a:r>
          </a:p>
        </p:txBody>
      </p:sp>
      <p:sp>
        <p:nvSpPr>
          <p:cNvPr id="14" name="Text Placeholder 11">
            <a:extLst>
              <a:ext uri="{FF2B5EF4-FFF2-40B4-BE49-F238E27FC236}">
                <a16:creationId xmlns:a16="http://schemas.microsoft.com/office/drawing/2014/main" id="{639E7CC0-B45D-E292-5249-39E7AC803B33}"/>
              </a:ext>
            </a:extLst>
          </p:cNvPr>
          <p:cNvSpPr txBox="1">
            <a:spLocks/>
          </p:cNvSpPr>
          <p:nvPr/>
        </p:nvSpPr>
        <p:spPr>
          <a:xfrm>
            <a:off x="8727804" y="5369104"/>
            <a:ext cx="3194158"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LOCAL WEATHER SUMMARY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April - September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Temperature: </a:t>
            </a:r>
            <a:r>
              <a:rPr lang="en-US" sz="1400" b="1">
                <a:solidFill>
                  <a:srgbClr val="FFFFFF"/>
                </a:solidFill>
                <a:latin typeface="Arial"/>
                <a:cs typeface="Arial"/>
              </a:rPr>
              <a:t>60.8</a:t>
            </a:r>
            <a:r>
              <a:rPr kumimoji="0" lang="en-US" sz="1400" b="0" i="0" u="none" strike="noStrike" kern="1200" cap="none" spc="0" normalizeH="0" baseline="0" noProof="0">
                <a:ln>
                  <a:noFill/>
                </a:ln>
                <a:solidFill>
                  <a:srgbClr val="FFFFFF"/>
                </a:solidFill>
                <a:effectLst/>
                <a:uLnTx/>
                <a:uFillTx/>
                <a:latin typeface="Arial"/>
                <a:ea typeface="+mn-ea"/>
                <a:cs typeface="Arial"/>
              </a:rPr>
              <a:t>°F</a:t>
            </a:r>
            <a:br>
              <a:rPr kumimoji="0" lang="en-US" sz="1400" b="0" i="0" u="none" strike="noStrike" kern="1200" cap="none" spc="0" normalizeH="0" baseline="0" noProof="0">
                <a:ln>
                  <a:noFill/>
                </a:ln>
                <a:solidFill>
                  <a:srgbClr val="FFFFFF"/>
                </a:solidFill>
                <a:effectLst/>
                <a:uLnTx/>
                <a:uFillTx/>
                <a:latin typeface="Arial"/>
                <a:ea typeface="+mn-ea"/>
                <a:cs typeface="Arial"/>
              </a:rPr>
            </a:br>
            <a:r>
              <a:rPr kumimoji="0" lang="en-US" sz="1400" b="1" i="0" u="none" strike="noStrike" kern="1200" cap="none" spc="0" normalizeH="0" baseline="0" noProof="0">
                <a:ln>
                  <a:noFill/>
                </a:ln>
                <a:solidFill>
                  <a:srgbClr val="FFFFFF"/>
                </a:solidFill>
                <a:effectLst/>
                <a:uLnTx/>
                <a:uFillTx/>
                <a:latin typeface="Arial"/>
                <a:ea typeface="+mn-ea"/>
                <a:cs typeface="Arial"/>
              </a:rPr>
              <a:t>Precipitation: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Total Rainfall – </a:t>
            </a:r>
            <a:r>
              <a:rPr lang="en-US" sz="1400">
                <a:solidFill>
                  <a:srgbClr val="FFFFFF"/>
                </a:solidFill>
                <a:latin typeface="Arial"/>
                <a:cs typeface="Arial"/>
              </a:rPr>
              <a:t>18.91</a:t>
            </a:r>
            <a:r>
              <a:rPr kumimoji="0" lang="en-US" sz="1400" b="0" i="0" u="none" strike="noStrike" kern="1200" cap="none" spc="0" normalizeH="0" baseline="0" noProof="0">
                <a:ln>
                  <a:noFill/>
                </a:ln>
                <a:solidFill>
                  <a:srgbClr val="FFFFFF"/>
                </a:solidFill>
                <a:effectLst/>
                <a:uLnTx/>
                <a:uFillTx/>
                <a:latin typeface="Arial"/>
                <a:ea typeface="+mn-ea"/>
                <a:cs typeface="Arial"/>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Avg Monthly Rainfall – </a:t>
            </a:r>
            <a:r>
              <a:rPr lang="en-US" sz="1400">
                <a:solidFill>
                  <a:srgbClr val="FFFFFF"/>
                </a:solidFill>
                <a:latin typeface="Arial"/>
                <a:cs typeface="Arial"/>
              </a:rPr>
              <a:t>3.15</a:t>
            </a:r>
            <a:r>
              <a:rPr kumimoji="0" lang="en-US" sz="1400" b="0" i="0" u="none" strike="noStrike" kern="1200" cap="none" spc="0" normalizeH="0" baseline="0" noProof="0">
                <a:ln>
                  <a:noFill/>
                </a:ln>
                <a:solidFill>
                  <a:srgbClr val="FFFFFF"/>
                </a:solidFill>
                <a:effectLst/>
                <a:uLnTx/>
                <a:uFillTx/>
                <a:latin typeface="Arial"/>
                <a:ea typeface="+mn-ea"/>
                <a:cs typeface="Arial"/>
              </a:rPr>
              <a:t>” </a:t>
            </a:r>
          </a:p>
        </p:txBody>
      </p:sp>
      <p:graphicFrame>
        <p:nvGraphicFramePr>
          <p:cNvPr id="15" name="Table 14">
            <a:extLst>
              <a:ext uri="{FF2B5EF4-FFF2-40B4-BE49-F238E27FC236}">
                <a16:creationId xmlns:a16="http://schemas.microsoft.com/office/drawing/2014/main" id="{A974C678-99F4-037A-E901-A7E83E3C8A0D}"/>
              </a:ext>
            </a:extLst>
          </p:cNvPr>
          <p:cNvGraphicFramePr>
            <a:graphicFrameLocks noGrp="1"/>
          </p:cNvGraphicFramePr>
          <p:nvPr>
            <p:extLst>
              <p:ext uri="{D42A27DB-BD31-4B8C-83A1-F6EECF244321}">
                <p14:modId xmlns:p14="http://schemas.microsoft.com/office/powerpoint/2010/main" val="3857169783"/>
              </p:ext>
            </p:extLst>
          </p:nvPr>
        </p:nvGraphicFramePr>
        <p:xfrm>
          <a:off x="270038" y="5540725"/>
          <a:ext cx="5742140" cy="657903"/>
        </p:xfrm>
        <a:graphic>
          <a:graphicData uri="http://schemas.openxmlformats.org/drawingml/2006/table">
            <a:tbl>
              <a:tblPr firstRow="1" bandRow="1">
                <a:tableStyleId>{21E4AEA4-8DFA-4A89-87EB-49C32662AFE0}</a:tableStyleId>
              </a:tblPr>
              <a:tblGrid>
                <a:gridCol w="467384">
                  <a:extLst>
                    <a:ext uri="{9D8B030D-6E8A-4147-A177-3AD203B41FA5}">
                      <a16:colId xmlns:a16="http://schemas.microsoft.com/office/drawing/2014/main" val="252954070"/>
                    </a:ext>
                  </a:extLst>
                </a:gridCol>
                <a:gridCol w="1368469">
                  <a:extLst>
                    <a:ext uri="{9D8B030D-6E8A-4147-A177-3AD203B41FA5}">
                      <a16:colId xmlns:a16="http://schemas.microsoft.com/office/drawing/2014/main" val="3993227916"/>
                    </a:ext>
                  </a:extLst>
                </a:gridCol>
                <a:gridCol w="2357234">
                  <a:extLst>
                    <a:ext uri="{9D8B030D-6E8A-4147-A177-3AD203B41FA5}">
                      <a16:colId xmlns:a16="http://schemas.microsoft.com/office/drawing/2014/main" val="3417280277"/>
                    </a:ext>
                  </a:extLst>
                </a:gridCol>
                <a:gridCol w="154905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Symvado ST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0.35 </a:t>
                      </a:r>
                      <a:r>
                        <a:rPr lang="en-US" sz="1400" err="1">
                          <a:solidFill>
                            <a:sysClr val="windowText" lastClr="000000"/>
                          </a:solidFill>
                        </a:rPr>
                        <a:t>fl</a:t>
                      </a:r>
                      <a:r>
                        <a:rPr lang="en-US" sz="1400">
                          <a:solidFill>
                            <a:sysClr val="windowText" lastClr="000000"/>
                          </a:solidFill>
                        </a:rPr>
                        <a:t> oz per 80,000 seeds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Planting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7" name="Oval 16">
            <a:extLst>
              <a:ext uri="{FF2B5EF4-FFF2-40B4-BE49-F238E27FC236}">
                <a16:creationId xmlns:a16="http://schemas.microsoft.com/office/drawing/2014/main" id="{001C17A9-D183-3F19-C53F-B49056A459B3}"/>
              </a:ext>
            </a:extLst>
          </p:cNvPr>
          <p:cNvSpPr/>
          <p:nvPr/>
        </p:nvSpPr>
        <p:spPr>
          <a:xfrm>
            <a:off x="8351783" y="5812526"/>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18" name="Table 17">
            <a:extLst>
              <a:ext uri="{FF2B5EF4-FFF2-40B4-BE49-F238E27FC236}">
                <a16:creationId xmlns:a16="http://schemas.microsoft.com/office/drawing/2014/main" id="{C7634670-CCFE-696B-5644-055495D65CD2}"/>
              </a:ext>
            </a:extLst>
          </p:cNvPr>
          <p:cNvGraphicFramePr>
            <a:graphicFrameLocks noGrp="1"/>
          </p:cNvGraphicFramePr>
          <p:nvPr/>
        </p:nvGraphicFramePr>
        <p:xfrm>
          <a:off x="918188" y="214191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graphicFrame>
        <p:nvGraphicFramePr>
          <p:cNvPr id="4" name="Chart 3">
            <a:extLst>
              <a:ext uri="{FF2B5EF4-FFF2-40B4-BE49-F238E27FC236}">
                <a16:creationId xmlns:a16="http://schemas.microsoft.com/office/drawing/2014/main" id="{8F631045-F541-4E7C-8995-8F577A8F5110}"/>
              </a:ext>
            </a:extLst>
          </p:cNvPr>
          <p:cNvGraphicFramePr>
            <a:graphicFrameLocks/>
          </p:cNvGraphicFramePr>
          <p:nvPr>
            <p:extLst>
              <p:ext uri="{D42A27DB-BD31-4B8C-83A1-F6EECF244321}">
                <p14:modId xmlns:p14="http://schemas.microsoft.com/office/powerpoint/2010/main" val="1439140774"/>
              </p:ext>
            </p:extLst>
          </p:nvPr>
        </p:nvGraphicFramePr>
        <p:xfrm>
          <a:off x="6961163" y="2057400"/>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9808152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50B5DE-C285-ACD2-081A-641766A24055}"/>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BBC1D3E-9149-090A-DA2F-8E5EA7F7FB8F}"/>
              </a:ext>
            </a:extLst>
          </p:cNvPr>
          <p:cNvPicPr>
            <a:picLocks noChangeAspect="1"/>
          </p:cNvPicPr>
          <p:nvPr/>
        </p:nvPicPr>
        <p:blipFill>
          <a:blip r:embed="rId3"/>
          <a:stretch>
            <a:fillRect/>
          </a:stretch>
        </p:blipFill>
        <p:spPr>
          <a:xfrm>
            <a:off x="6685647" y="5204967"/>
            <a:ext cx="1433117" cy="1511287"/>
          </a:xfrm>
          <a:prstGeom prst="rect">
            <a:avLst/>
          </a:prstGeom>
        </p:spPr>
      </p:pic>
      <p:sp>
        <p:nvSpPr>
          <p:cNvPr id="2" name="Title 1">
            <a:extLst>
              <a:ext uri="{FF2B5EF4-FFF2-40B4-BE49-F238E27FC236}">
                <a16:creationId xmlns:a16="http://schemas.microsoft.com/office/drawing/2014/main" id="{5CAE000F-0AB5-3B6C-A350-809C7554E5D7}"/>
              </a:ext>
            </a:extLst>
          </p:cNvPr>
          <p:cNvSpPr>
            <a:spLocks noGrp="1"/>
          </p:cNvSpPr>
          <p:nvPr>
            <p:ph type="title"/>
          </p:nvPr>
        </p:nvSpPr>
        <p:spPr/>
        <p:txBody>
          <a:bodyPr>
            <a:normAutofit/>
          </a:bodyPr>
          <a:lstStyle/>
          <a:p>
            <a:r>
              <a:rPr lang="en-US"/>
              <a:t>Symvado on Corn</a:t>
            </a:r>
            <a:endParaRPr lang="en-US" baseline="30000"/>
          </a:p>
        </p:txBody>
      </p:sp>
      <p:sp>
        <p:nvSpPr>
          <p:cNvPr id="10" name="Text Placeholder 9">
            <a:extLst>
              <a:ext uri="{FF2B5EF4-FFF2-40B4-BE49-F238E27FC236}">
                <a16:creationId xmlns:a16="http://schemas.microsoft.com/office/drawing/2014/main" id="{3112CFA1-2098-5082-1A5A-7E76195685E5}"/>
              </a:ext>
            </a:extLst>
          </p:cNvPr>
          <p:cNvSpPr>
            <a:spLocks noGrp="1"/>
          </p:cNvSpPr>
          <p:nvPr>
            <p:ph type="body" sz="quarter" idx="11"/>
          </p:nvPr>
        </p:nvSpPr>
        <p:spPr/>
        <p:txBody>
          <a:bodyPr/>
          <a:lstStyle/>
          <a:p>
            <a:r>
              <a:rPr lang="en-US"/>
              <a:t>OVERVIEW</a:t>
            </a:r>
          </a:p>
          <a:p>
            <a:endParaRPr lang="en-US"/>
          </a:p>
        </p:txBody>
      </p:sp>
      <p:sp>
        <p:nvSpPr>
          <p:cNvPr id="11" name="Text Placeholder 10">
            <a:extLst>
              <a:ext uri="{FF2B5EF4-FFF2-40B4-BE49-F238E27FC236}">
                <a16:creationId xmlns:a16="http://schemas.microsoft.com/office/drawing/2014/main" id="{B8084054-29E7-955F-34C1-299F20B69A59}"/>
              </a:ext>
            </a:extLst>
          </p:cNvPr>
          <p:cNvSpPr>
            <a:spLocks noGrp="1"/>
          </p:cNvSpPr>
          <p:nvPr>
            <p:ph type="body" sz="quarter" idx="12"/>
          </p:nvPr>
        </p:nvSpPr>
        <p:spPr/>
        <p:txBody>
          <a:bodyPr/>
          <a:lstStyle/>
          <a:p>
            <a:r>
              <a:rPr lang="en-US"/>
              <a:t>CONCLUSION</a:t>
            </a:r>
          </a:p>
        </p:txBody>
      </p:sp>
      <p:sp>
        <p:nvSpPr>
          <p:cNvPr id="12" name="Text Placeholder 11">
            <a:extLst>
              <a:ext uri="{FF2B5EF4-FFF2-40B4-BE49-F238E27FC236}">
                <a16:creationId xmlns:a16="http://schemas.microsoft.com/office/drawing/2014/main" id="{E8A5624C-8DB0-3707-7409-8BD109640281}"/>
              </a:ext>
            </a:extLst>
          </p:cNvPr>
          <p:cNvSpPr>
            <a:spLocks noGrp="1"/>
          </p:cNvSpPr>
          <p:nvPr>
            <p:ph type="body" sz="quarter" idx="13"/>
          </p:nvPr>
        </p:nvSpPr>
        <p:spPr>
          <a:xfrm>
            <a:off x="834367" y="3285335"/>
            <a:ext cx="5261633" cy="1567999"/>
          </a:xfrm>
        </p:spPr>
        <p:txBody>
          <a:bodyPr/>
          <a:lstStyle/>
          <a:p>
            <a:r>
              <a:rPr lang="en-US">
                <a:latin typeface="Arial"/>
                <a:cs typeface="Arial"/>
              </a:rPr>
              <a:t>Symvado was applied as a seed treatment in addition to a Grower Standard (GS) seed treatment program and compared to the GS alone. </a:t>
            </a:r>
          </a:p>
          <a:p>
            <a:r>
              <a:rPr lang="en-US"/>
              <a:t>Corn treated with Symvado ST + the Grower Standard had 29% greater yield than the GS. </a:t>
            </a:r>
          </a:p>
        </p:txBody>
      </p:sp>
      <p:sp>
        <p:nvSpPr>
          <p:cNvPr id="13" name="Text Placeholder 12">
            <a:extLst>
              <a:ext uri="{FF2B5EF4-FFF2-40B4-BE49-F238E27FC236}">
                <a16:creationId xmlns:a16="http://schemas.microsoft.com/office/drawing/2014/main" id="{BF7C95B3-62C6-BF67-BCC8-5AE12BE8B51C}"/>
              </a:ext>
            </a:extLst>
          </p:cNvPr>
          <p:cNvSpPr>
            <a:spLocks noGrp="1"/>
          </p:cNvSpPr>
          <p:nvPr>
            <p:ph type="body" sz="quarter" idx="15"/>
          </p:nvPr>
        </p:nvSpPr>
        <p:spPr/>
        <p:txBody>
          <a:bodyPr/>
          <a:lstStyle/>
          <a:p>
            <a:r>
              <a:rPr lang="en-US"/>
              <a:t>University of Georgia | Tifton, GA | 2017</a:t>
            </a:r>
          </a:p>
        </p:txBody>
      </p:sp>
      <p:sp>
        <p:nvSpPr>
          <p:cNvPr id="14" name="Text Placeholder 11">
            <a:extLst>
              <a:ext uri="{FF2B5EF4-FFF2-40B4-BE49-F238E27FC236}">
                <a16:creationId xmlns:a16="http://schemas.microsoft.com/office/drawing/2014/main" id="{45DF69A6-B70D-0E02-DFA6-2B5EB95A6C6D}"/>
              </a:ext>
            </a:extLst>
          </p:cNvPr>
          <p:cNvSpPr txBox="1">
            <a:spLocks/>
          </p:cNvSpPr>
          <p:nvPr/>
        </p:nvSpPr>
        <p:spPr>
          <a:xfrm>
            <a:off x="8445910" y="5369104"/>
            <a:ext cx="3146322"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LOCAL WEATHER SUMMARY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April - September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Temperature: </a:t>
            </a:r>
            <a:r>
              <a:rPr lang="en-US" sz="1400" b="1">
                <a:solidFill>
                  <a:srgbClr val="FFFFFF"/>
                </a:solidFill>
                <a:latin typeface="Arial"/>
                <a:cs typeface="Arial"/>
              </a:rPr>
              <a:t>77.0</a:t>
            </a:r>
            <a:r>
              <a:rPr kumimoji="0" lang="en-US" sz="1400" b="0" i="0" u="none" strike="noStrike" kern="1200" cap="none" spc="0" normalizeH="0" baseline="0" noProof="0">
                <a:ln>
                  <a:noFill/>
                </a:ln>
                <a:solidFill>
                  <a:srgbClr val="FFFFFF"/>
                </a:solidFill>
                <a:effectLst/>
                <a:uLnTx/>
                <a:uFillTx/>
                <a:latin typeface="Arial"/>
                <a:ea typeface="+mn-ea"/>
                <a:cs typeface="Arial"/>
              </a:rPr>
              <a:t>°F</a:t>
            </a:r>
            <a:br>
              <a:rPr kumimoji="0" lang="en-US" sz="1400" b="0" i="0" u="none" strike="noStrike" kern="1200" cap="none" spc="0" normalizeH="0" baseline="0" noProof="0">
                <a:ln>
                  <a:noFill/>
                </a:ln>
                <a:solidFill>
                  <a:srgbClr val="FFFFFF"/>
                </a:solidFill>
                <a:effectLst/>
                <a:uLnTx/>
                <a:uFillTx/>
                <a:latin typeface="Arial"/>
                <a:ea typeface="+mn-ea"/>
                <a:cs typeface="Arial"/>
              </a:rPr>
            </a:br>
            <a:r>
              <a:rPr kumimoji="0" lang="en-US" sz="1400" b="1" i="0" u="none" strike="noStrike" kern="1200" cap="none" spc="0" normalizeH="0" baseline="0" noProof="0">
                <a:ln>
                  <a:noFill/>
                </a:ln>
                <a:solidFill>
                  <a:srgbClr val="FFFFFF"/>
                </a:solidFill>
                <a:effectLst/>
                <a:uLnTx/>
                <a:uFillTx/>
                <a:latin typeface="Arial"/>
                <a:ea typeface="+mn-ea"/>
                <a:cs typeface="Arial"/>
              </a:rPr>
              <a:t>Precipitation: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Total Rainfall – 24.62”</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Avg Monthly Rainfall – </a:t>
            </a:r>
            <a:r>
              <a:rPr lang="en-US" sz="1400">
                <a:solidFill>
                  <a:srgbClr val="FFFFFF"/>
                </a:solidFill>
                <a:latin typeface="Arial"/>
                <a:cs typeface="Arial"/>
              </a:rPr>
              <a:t>4.10</a:t>
            </a:r>
            <a:r>
              <a:rPr kumimoji="0" lang="en-US" sz="1400" b="0" i="0" u="none" strike="noStrike" kern="1200" cap="none" spc="0" normalizeH="0" baseline="0" noProof="0">
                <a:ln>
                  <a:noFill/>
                </a:ln>
                <a:solidFill>
                  <a:srgbClr val="FFFFFF"/>
                </a:solidFill>
                <a:effectLst/>
                <a:uLnTx/>
                <a:uFillTx/>
                <a:latin typeface="Arial"/>
                <a:ea typeface="+mn-ea"/>
                <a:cs typeface="Arial"/>
              </a:rPr>
              <a:t>” </a:t>
            </a:r>
          </a:p>
        </p:txBody>
      </p:sp>
      <p:graphicFrame>
        <p:nvGraphicFramePr>
          <p:cNvPr id="15" name="Table 14">
            <a:extLst>
              <a:ext uri="{FF2B5EF4-FFF2-40B4-BE49-F238E27FC236}">
                <a16:creationId xmlns:a16="http://schemas.microsoft.com/office/drawing/2014/main" id="{4F8D043D-CDCD-7F50-CFC7-5231088EA6CC}"/>
              </a:ext>
            </a:extLst>
          </p:cNvPr>
          <p:cNvGraphicFramePr>
            <a:graphicFrameLocks noGrp="1"/>
          </p:cNvGraphicFramePr>
          <p:nvPr>
            <p:extLst>
              <p:ext uri="{D42A27DB-BD31-4B8C-83A1-F6EECF244321}">
                <p14:modId xmlns:p14="http://schemas.microsoft.com/office/powerpoint/2010/main" val="3342947535"/>
              </p:ext>
            </p:extLst>
          </p:nvPr>
        </p:nvGraphicFramePr>
        <p:xfrm>
          <a:off x="270038" y="5540725"/>
          <a:ext cx="5742140" cy="657903"/>
        </p:xfrm>
        <a:graphic>
          <a:graphicData uri="http://schemas.openxmlformats.org/drawingml/2006/table">
            <a:tbl>
              <a:tblPr firstRow="1" bandRow="1">
                <a:tableStyleId>{21E4AEA4-8DFA-4A89-87EB-49C32662AFE0}</a:tableStyleId>
              </a:tblPr>
              <a:tblGrid>
                <a:gridCol w="467384">
                  <a:extLst>
                    <a:ext uri="{9D8B030D-6E8A-4147-A177-3AD203B41FA5}">
                      <a16:colId xmlns:a16="http://schemas.microsoft.com/office/drawing/2014/main" val="252954070"/>
                    </a:ext>
                  </a:extLst>
                </a:gridCol>
                <a:gridCol w="1266869">
                  <a:extLst>
                    <a:ext uri="{9D8B030D-6E8A-4147-A177-3AD203B41FA5}">
                      <a16:colId xmlns:a16="http://schemas.microsoft.com/office/drawing/2014/main" val="3993227916"/>
                    </a:ext>
                  </a:extLst>
                </a:gridCol>
                <a:gridCol w="2458834">
                  <a:extLst>
                    <a:ext uri="{9D8B030D-6E8A-4147-A177-3AD203B41FA5}">
                      <a16:colId xmlns:a16="http://schemas.microsoft.com/office/drawing/2014/main" val="3417280277"/>
                    </a:ext>
                  </a:extLst>
                </a:gridCol>
                <a:gridCol w="154905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Symvado ST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0.35 </a:t>
                      </a:r>
                      <a:r>
                        <a:rPr lang="en-US" sz="1400" err="1">
                          <a:solidFill>
                            <a:sysClr val="windowText" lastClr="000000"/>
                          </a:solidFill>
                        </a:rPr>
                        <a:t>fl</a:t>
                      </a:r>
                      <a:r>
                        <a:rPr lang="en-US" sz="1400">
                          <a:solidFill>
                            <a:sysClr val="windowText" lastClr="000000"/>
                          </a:solidFill>
                        </a:rPr>
                        <a:t> oz per 80,000 seeds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Planting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7" name="Oval 16">
            <a:extLst>
              <a:ext uri="{FF2B5EF4-FFF2-40B4-BE49-F238E27FC236}">
                <a16:creationId xmlns:a16="http://schemas.microsoft.com/office/drawing/2014/main" id="{B87FACC4-2934-B4AD-DEB4-D4AAD89BFE9D}"/>
              </a:ext>
            </a:extLst>
          </p:cNvPr>
          <p:cNvSpPr/>
          <p:nvPr/>
        </p:nvSpPr>
        <p:spPr>
          <a:xfrm>
            <a:off x="7302715" y="6378575"/>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18" name="Table 17">
            <a:extLst>
              <a:ext uri="{FF2B5EF4-FFF2-40B4-BE49-F238E27FC236}">
                <a16:creationId xmlns:a16="http://schemas.microsoft.com/office/drawing/2014/main" id="{F534DD96-894F-E380-6F02-967649C9EF75}"/>
              </a:ext>
            </a:extLst>
          </p:cNvPr>
          <p:cNvGraphicFramePr>
            <a:graphicFrameLocks noGrp="1"/>
          </p:cNvGraphicFramePr>
          <p:nvPr/>
        </p:nvGraphicFramePr>
        <p:xfrm>
          <a:off x="918188" y="214191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graphicFrame>
        <p:nvGraphicFramePr>
          <p:cNvPr id="3" name="Chart 2">
            <a:extLst>
              <a:ext uri="{FF2B5EF4-FFF2-40B4-BE49-F238E27FC236}">
                <a16:creationId xmlns:a16="http://schemas.microsoft.com/office/drawing/2014/main" id="{7BA806F8-7398-474F-AAD2-DF6FC0C2BD5B}"/>
              </a:ext>
            </a:extLst>
          </p:cNvPr>
          <p:cNvGraphicFramePr>
            <a:graphicFrameLocks/>
          </p:cNvGraphicFramePr>
          <p:nvPr>
            <p:extLst>
              <p:ext uri="{D42A27DB-BD31-4B8C-83A1-F6EECF244321}">
                <p14:modId xmlns:p14="http://schemas.microsoft.com/office/powerpoint/2010/main" val="2134033399"/>
              </p:ext>
            </p:extLst>
          </p:nvPr>
        </p:nvGraphicFramePr>
        <p:xfrm>
          <a:off x="7020232" y="2057400"/>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055671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A0DC6-F79F-F039-54D3-ACBB618794A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D8DDF77-FD7C-0583-455C-B21832453BF6}"/>
              </a:ext>
            </a:extLst>
          </p:cNvPr>
          <p:cNvPicPr>
            <a:picLocks noChangeAspect="1"/>
          </p:cNvPicPr>
          <p:nvPr/>
        </p:nvPicPr>
        <p:blipFill>
          <a:blip r:embed="rId3"/>
          <a:stretch>
            <a:fillRect/>
          </a:stretch>
        </p:blipFill>
        <p:spPr>
          <a:xfrm>
            <a:off x="6915090" y="5211471"/>
            <a:ext cx="1251249" cy="1481957"/>
          </a:xfrm>
          <a:prstGeom prst="rect">
            <a:avLst/>
          </a:prstGeom>
        </p:spPr>
      </p:pic>
      <p:sp>
        <p:nvSpPr>
          <p:cNvPr id="2" name="Title 1">
            <a:extLst>
              <a:ext uri="{FF2B5EF4-FFF2-40B4-BE49-F238E27FC236}">
                <a16:creationId xmlns:a16="http://schemas.microsoft.com/office/drawing/2014/main" id="{D6234B83-A220-6CD7-4A84-D363E3370A83}"/>
              </a:ext>
            </a:extLst>
          </p:cNvPr>
          <p:cNvSpPr>
            <a:spLocks noGrp="1"/>
          </p:cNvSpPr>
          <p:nvPr>
            <p:ph type="title"/>
          </p:nvPr>
        </p:nvSpPr>
        <p:spPr/>
        <p:txBody>
          <a:bodyPr>
            <a:normAutofit/>
          </a:bodyPr>
          <a:lstStyle/>
          <a:p>
            <a:r>
              <a:rPr lang="en-US"/>
              <a:t>Symvado on Corn</a:t>
            </a:r>
            <a:endParaRPr lang="en-US" baseline="30000"/>
          </a:p>
        </p:txBody>
      </p:sp>
      <p:sp>
        <p:nvSpPr>
          <p:cNvPr id="10" name="Text Placeholder 9">
            <a:extLst>
              <a:ext uri="{FF2B5EF4-FFF2-40B4-BE49-F238E27FC236}">
                <a16:creationId xmlns:a16="http://schemas.microsoft.com/office/drawing/2014/main" id="{FD952C95-BBCB-E963-623A-4FE9D7B84037}"/>
              </a:ext>
            </a:extLst>
          </p:cNvPr>
          <p:cNvSpPr>
            <a:spLocks noGrp="1"/>
          </p:cNvSpPr>
          <p:nvPr>
            <p:ph type="body" sz="quarter" idx="11"/>
          </p:nvPr>
        </p:nvSpPr>
        <p:spPr/>
        <p:txBody>
          <a:bodyPr/>
          <a:lstStyle/>
          <a:p>
            <a:r>
              <a:rPr lang="en-US"/>
              <a:t>OVERVIEW</a:t>
            </a:r>
          </a:p>
          <a:p>
            <a:endParaRPr lang="en-US"/>
          </a:p>
        </p:txBody>
      </p:sp>
      <p:sp>
        <p:nvSpPr>
          <p:cNvPr id="11" name="Text Placeholder 10">
            <a:extLst>
              <a:ext uri="{FF2B5EF4-FFF2-40B4-BE49-F238E27FC236}">
                <a16:creationId xmlns:a16="http://schemas.microsoft.com/office/drawing/2014/main" id="{E4EF00DA-3370-DC04-A331-A433A9FE494E}"/>
              </a:ext>
            </a:extLst>
          </p:cNvPr>
          <p:cNvSpPr>
            <a:spLocks noGrp="1"/>
          </p:cNvSpPr>
          <p:nvPr>
            <p:ph type="body" sz="quarter" idx="12"/>
          </p:nvPr>
        </p:nvSpPr>
        <p:spPr/>
        <p:txBody>
          <a:bodyPr/>
          <a:lstStyle/>
          <a:p>
            <a:r>
              <a:rPr lang="en-US"/>
              <a:t>CONCLUSION</a:t>
            </a:r>
          </a:p>
        </p:txBody>
      </p:sp>
      <p:sp>
        <p:nvSpPr>
          <p:cNvPr id="12" name="Text Placeholder 11">
            <a:extLst>
              <a:ext uri="{FF2B5EF4-FFF2-40B4-BE49-F238E27FC236}">
                <a16:creationId xmlns:a16="http://schemas.microsoft.com/office/drawing/2014/main" id="{F3376667-607A-392C-D996-87A1676E8CAE}"/>
              </a:ext>
            </a:extLst>
          </p:cNvPr>
          <p:cNvSpPr>
            <a:spLocks noGrp="1"/>
          </p:cNvSpPr>
          <p:nvPr>
            <p:ph type="body" sz="quarter" idx="13"/>
          </p:nvPr>
        </p:nvSpPr>
        <p:spPr>
          <a:xfrm>
            <a:off x="834367" y="3285335"/>
            <a:ext cx="5261633" cy="1567999"/>
          </a:xfrm>
        </p:spPr>
        <p:txBody>
          <a:bodyPr/>
          <a:lstStyle/>
          <a:p>
            <a:r>
              <a:rPr lang="en-US">
                <a:latin typeface="Arial"/>
                <a:cs typeface="Arial"/>
              </a:rPr>
              <a:t>Symvado was applied as a seed treatment in addition to a Grower Standard (GS) seed treatment program and compared to the GS alone. </a:t>
            </a:r>
          </a:p>
          <a:p>
            <a:r>
              <a:rPr lang="en-US"/>
              <a:t>Corn treated with Symvado ST + the Grower Standard had 9% greater yield than the GS. </a:t>
            </a:r>
          </a:p>
        </p:txBody>
      </p:sp>
      <p:sp>
        <p:nvSpPr>
          <p:cNvPr id="13" name="Text Placeholder 12">
            <a:extLst>
              <a:ext uri="{FF2B5EF4-FFF2-40B4-BE49-F238E27FC236}">
                <a16:creationId xmlns:a16="http://schemas.microsoft.com/office/drawing/2014/main" id="{28856B3B-6CBF-16E6-6DEC-ACFE5D4D3F47}"/>
              </a:ext>
            </a:extLst>
          </p:cNvPr>
          <p:cNvSpPr>
            <a:spLocks noGrp="1"/>
          </p:cNvSpPr>
          <p:nvPr>
            <p:ph type="body" sz="quarter" idx="15"/>
          </p:nvPr>
        </p:nvSpPr>
        <p:spPr/>
        <p:txBody>
          <a:bodyPr/>
          <a:lstStyle/>
          <a:p>
            <a:r>
              <a:rPr lang="en-US"/>
              <a:t>KMR | Carroll, MN | 2015</a:t>
            </a:r>
          </a:p>
        </p:txBody>
      </p:sp>
      <p:sp>
        <p:nvSpPr>
          <p:cNvPr id="14" name="Text Placeholder 11">
            <a:extLst>
              <a:ext uri="{FF2B5EF4-FFF2-40B4-BE49-F238E27FC236}">
                <a16:creationId xmlns:a16="http://schemas.microsoft.com/office/drawing/2014/main" id="{665A4F68-1A44-BFD5-886C-A566CF1976AC}"/>
              </a:ext>
            </a:extLst>
          </p:cNvPr>
          <p:cNvSpPr txBox="1">
            <a:spLocks/>
          </p:cNvSpPr>
          <p:nvPr/>
        </p:nvSpPr>
        <p:spPr>
          <a:xfrm>
            <a:off x="8734814" y="5369104"/>
            <a:ext cx="2857418"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LOCAL WEATHER SUMMARY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April - September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Temperature: </a:t>
            </a:r>
            <a:r>
              <a:rPr lang="en-US" sz="1400" b="1">
                <a:solidFill>
                  <a:srgbClr val="FFFFFF"/>
                </a:solidFill>
                <a:latin typeface="Arial"/>
                <a:cs typeface="Arial"/>
              </a:rPr>
              <a:t>64.3</a:t>
            </a:r>
            <a:r>
              <a:rPr kumimoji="0" lang="en-US" sz="1400" b="0" i="0" u="none" strike="noStrike" kern="1200" cap="none" spc="0" normalizeH="0" baseline="0" noProof="0">
                <a:ln>
                  <a:noFill/>
                </a:ln>
                <a:solidFill>
                  <a:srgbClr val="FFFFFF"/>
                </a:solidFill>
                <a:effectLst/>
                <a:uLnTx/>
                <a:uFillTx/>
                <a:latin typeface="Arial"/>
                <a:ea typeface="+mn-ea"/>
                <a:cs typeface="Arial"/>
              </a:rPr>
              <a:t>°F</a:t>
            </a:r>
            <a:br>
              <a:rPr kumimoji="0" lang="en-US" sz="1400" b="0" i="0" u="none" strike="noStrike" kern="1200" cap="none" spc="0" normalizeH="0" baseline="0" noProof="0">
                <a:ln>
                  <a:noFill/>
                </a:ln>
                <a:solidFill>
                  <a:srgbClr val="FFFFFF"/>
                </a:solidFill>
                <a:effectLst/>
                <a:uLnTx/>
                <a:uFillTx/>
                <a:latin typeface="Arial"/>
                <a:ea typeface="+mn-ea"/>
                <a:cs typeface="Arial"/>
              </a:rPr>
            </a:br>
            <a:r>
              <a:rPr kumimoji="0" lang="en-US" sz="1400" b="1" i="0" u="none" strike="noStrike" kern="1200" cap="none" spc="0" normalizeH="0" baseline="0" noProof="0">
                <a:ln>
                  <a:noFill/>
                </a:ln>
                <a:solidFill>
                  <a:srgbClr val="FFFFFF"/>
                </a:solidFill>
                <a:effectLst/>
                <a:uLnTx/>
                <a:uFillTx/>
                <a:latin typeface="Arial"/>
                <a:ea typeface="+mn-ea"/>
                <a:cs typeface="Arial"/>
              </a:rPr>
              <a:t>Precipitation: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Total Rainfall – </a:t>
            </a:r>
            <a:r>
              <a:rPr lang="en-US" sz="1400">
                <a:solidFill>
                  <a:srgbClr val="FFFFFF"/>
                </a:solidFill>
                <a:latin typeface="Arial"/>
                <a:cs typeface="Arial"/>
              </a:rPr>
              <a:t>18.0</a:t>
            </a:r>
            <a:r>
              <a:rPr kumimoji="0" lang="en-US" sz="1400" b="0" i="0" u="none" strike="noStrike" kern="1200" cap="none" spc="0" normalizeH="0" baseline="0" noProof="0">
                <a:ln>
                  <a:noFill/>
                </a:ln>
                <a:solidFill>
                  <a:srgbClr val="FFFFFF"/>
                </a:solidFill>
                <a:effectLst/>
                <a:uLnTx/>
                <a:uFillTx/>
                <a:latin typeface="Arial"/>
                <a:ea typeface="+mn-ea"/>
                <a:cs typeface="Arial"/>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Avg Monthly Rainfall – </a:t>
            </a:r>
            <a:r>
              <a:rPr lang="en-US" sz="1400">
                <a:solidFill>
                  <a:srgbClr val="FFFFFF"/>
                </a:solidFill>
                <a:latin typeface="Arial"/>
                <a:cs typeface="Arial"/>
              </a:rPr>
              <a:t>3.0</a:t>
            </a:r>
            <a:r>
              <a:rPr kumimoji="0" lang="en-US" sz="1400" b="0" i="0" u="none" strike="noStrike" kern="1200" cap="none" spc="0" normalizeH="0" baseline="0" noProof="0">
                <a:ln>
                  <a:noFill/>
                </a:ln>
                <a:solidFill>
                  <a:srgbClr val="FFFFFF"/>
                </a:solidFill>
                <a:effectLst/>
                <a:uLnTx/>
                <a:uFillTx/>
                <a:latin typeface="Arial"/>
                <a:ea typeface="+mn-ea"/>
                <a:cs typeface="Arial"/>
              </a:rPr>
              <a:t>” </a:t>
            </a:r>
          </a:p>
        </p:txBody>
      </p:sp>
      <p:graphicFrame>
        <p:nvGraphicFramePr>
          <p:cNvPr id="15" name="Table 14">
            <a:extLst>
              <a:ext uri="{FF2B5EF4-FFF2-40B4-BE49-F238E27FC236}">
                <a16:creationId xmlns:a16="http://schemas.microsoft.com/office/drawing/2014/main" id="{3A131E2B-770F-5D6C-B527-3A7B57C1544E}"/>
              </a:ext>
            </a:extLst>
          </p:cNvPr>
          <p:cNvGraphicFramePr>
            <a:graphicFrameLocks noGrp="1"/>
          </p:cNvGraphicFramePr>
          <p:nvPr>
            <p:extLst>
              <p:ext uri="{D42A27DB-BD31-4B8C-83A1-F6EECF244321}">
                <p14:modId xmlns:p14="http://schemas.microsoft.com/office/powerpoint/2010/main" val="3387568086"/>
              </p:ext>
            </p:extLst>
          </p:nvPr>
        </p:nvGraphicFramePr>
        <p:xfrm>
          <a:off x="270038" y="5540725"/>
          <a:ext cx="5742140" cy="657903"/>
        </p:xfrm>
        <a:graphic>
          <a:graphicData uri="http://schemas.openxmlformats.org/drawingml/2006/table">
            <a:tbl>
              <a:tblPr firstRow="1" bandRow="1">
                <a:tableStyleId>{21E4AEA4-8DFA-4A89-87EB-49C32662AFE0}</a:tableStyleId>
              </a:tblPr>
              <a:tblGrid>
                <a:gridCol w="467384">
                  <a:extLst>
                    <a:ext uri="{9D8B030D-6E8A-4147-A177-3AD203B41FA5}">
                      <a16:colId xmlns:a16="http://schemas.microsoft.com/office/drawing/2014/main" val="252954070"/>
                    </a:ext>
                  </a:extLst>
                </a:gridCol>
                <a:gridCol w="1331523">
                  <a:extLst>
                    <a:ext uri="{9D8B030D-6E8A-4147-A177-3AD203B41FA5}">
                      <a16:colId xmlns:a16="http://schemas.microsoft.com/office/drawing/2014/main" val="3993227916"/>
                    </a:ext>
                  </a:extLst>
                </a:gridCol>
                <a:gridCol w="2394180">
                  <a:extLst>
                    <a:ext uri="{9D8B030D-6E8A-4147-A177-3AD203B41FA5}">
                      <a16:colId xmlns:a16="http://schemas.microsoft.com/office/drawing/2014/main" val="3417280277"/>
                    </a:ext>
                  </a:extLst>
                </a:gridCol>
                <a:gridCol w="154905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Symvado ST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0.35 </a:t>
                      </a:r>
                      <a:r>
                        <a:rPr lang="en-US" sz="1400" err="1">
                          <a:solidFill>
                            <a:sysClr val="windowText" lastClr="000000"/>
                          </a:solidFill>
                        </a:rPr>
                        <a:t>fl</a:t>
                      </a:r>
                      <a:r>
                        <a:rPr lang="en-US" sz="1400">
                          <a:solidFill>
                            <a:sysClr val="windowText" lastClr="000000"/>
                          </a:solidFill>
                        </a:rPr>
                        <a:t> oz per 80,000 seeds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Planting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7" name="Oval 16">
            <a:extLst>
              <a:ext uri="{FF2B5EF4-FFF2-40B4-BE49-F238E27FC236}">
                <a16:creationId xmlns:a16="http://schemas.microsoft.com/office/drawing/2014/main" id="{FE0F743D-81CA-8F11-C061-61118BFB6150}"/>
              </a:ext>
            </a:extLst>
          </p:cNvPr>
          <p:cNvSpPr/>
          <p:nvPr/>
        </p:nvSpPr>
        <p:spPr>
          <a:xfrm>
            <a:off x="7631346" y="6490335"/>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18" name="Table 17">
            <a:extLst>
              <a:ext uri="{FF2B5EF4-FFF2-40B4-BE49-F238E27FC236}">
                <a16:creationId xmlns:a16="http://schemas.microsoft.com/office/drawing/2014/main" id="{87D3C211-D8F9-66D9-10CF-0A64A5A516FE}"/>
              </a:ext>
            </a:extLst>
          </p:cNvPr>
          <p:cNvGraphicFramePr>
            <a:graphicFrameLocks noGrp="1"/>
          </p:cNvGraphicFramePr>
          <p:nvPr/>
        </p:nvGraphicFramePr>
        <p:xfrm>
          <a:off x="918188" y="214191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graphicFrame>
        <p:nvGraphicFramePr>
          <p:cNvPr id="4" name="Chart 3">
            <a:extLst>
              <a:ext uri="{FF2B5EF4-FFF2-40B4-BE49-F238E27FC236}">
                <a16:creationId xmlns:a16="http://schemas.microsoft.com/office/drawing/2014/main" id="{01BB76EE-C8F5-4ED9-B6CD-14E820B4784E}"/>
              </a:ext>
            </a:extLst>
          </p:cNvPr>
          <p:cNvGraphicFramePr>
            <a:graphicFrameLocks/>
          </p:cNvGraphicFramePr>
          <p:nvPr>
            <p:extLst>
              <p:ext uri="{D42A27DB-BD31-4B8C-83A1-F6EECF244321}">
                <p14:modId xmlns:p14="http://schemas.microsoft.com/office/powerpoint/2010/main" val="2374753983"/>
              </p:ext>
            </p:extLst>
          </p:nvPr>
        </p:nvGraphicFramePr>
        <p:xfrm>
          <a:off x="6785631" y="2071687"/>
          <a:ext cx="4572000" cy="27146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018597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781EF-E457-CFCE-0260-CE3AE6ED273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C97CA82B-A09B-38B8-4483-9EB45C81CFF3}"/>
              </a:ext>
            </a:extLst>
          </p:cNvPr>
          <p:cNvPicPr>
            <a:picLocks noChangeAspect="1"/>
          </p:cNvPicPr>
          <p:nvPr/>
        </p:nvPicPr>
        <p:blipFill>
          <a:blip r:embed="rId3"/>
          <a:stretch>
            <a:fillRect/>
          </a:stretch>
        </p:blipFill>
        <p:spPr>
          <a:xfrm>
            <a:off x="6668722" y="5363505"/>
            <a:ext cx="1851352" cy="1173512"/>
          </a:xfrm>
          <a:prstGeom prst="rect">
            <a:avLst/>
          </a:prstGeom>
        </p:spPr>
      </p:pic>
      <p:sp>
        <p:nvSpPr>
          <p:cNvPr id="2" name="Title 1">
            <a:extLst>
              <a:ext uri="{FF2B5EF4-FFF2-40B4-BE49-F238E27FC236}">
                <a16:creationId xmlns:a16="http://schemas.microsoft.com/office/drawing/2014/main" id="{32578FAA-D1F4-CB1D-81B4-82ED12A33708}"/>
              </a:ext>
            </a:extLst>
          </p:cNvPr>
          <p:cNvSpPr>
            <a:spLocks noGrp="1"/>
          </p:cNvSpPr>
          <p:nvPr>
            <p:ph type="title"/>
          </p:nvPr>
        </p:nvSpPr>
        <p:spPr/>
        <p:txBody>
          <a:bodyPr>
            <a:normAutofit/>
          </a:bodyPr>
          <a:lstStyle/>
          <a:p>
            <a:r>
              <a:rPr lang="en-US"/>
              <a:t>Symvado on Corn</a:t>
            </a:r>
            <a:endParaRPr lang="en-US" baseline="30000"/>
          </a:p>
        </p:txBody>
      </p:sp>
      <p:sp>
        <p:nvSpPr>
          <p:cNvPr id="10" name="Text Placeholder 9">
            <a:extLst>
              <a:ext uri="{FF2B5EF4-FFF2-40B4-BE49-F238E27FC236}">
                <a16:creationId xmlns:a16="http://schemas.microsoft.com/office/drawing/2014/main" id="{3354E9F5-3568-922F-2B55-F43D2F209377}"/>
              </a:ext>
            </a:extLst>
          </p:cNvPr>
          <p:cNvSpPr>
            <a:spLocks noGrp="1"/>
          </p:cNvSpPr>
          <p:nvPr>
            <p:ph type="body" sz="quarter" idx="11"/>
          </p:nvPr>
        </p:nvSpPr>
        <p:spPr/>
        <p:txBody>
          <a:bodyPr/>
          <a:lstStyle/>
          <a:p>
            <a:r>
              <a:rPr lang="en-US"/>
              <a:t>OVERVIEW</a:t>
            </a:r>
          </a:p>
          <a:p>
            <a:endParaRPr lang="en-US"/>
          </a:p>
        </p:txBody>
      </p:sp>
      <p:sp>
        <p:nvSpPr>
          <p:cNvPr id="11" name="Text Placeholder 10">
            <a:extLst>
              <a:ext uri="{FF2B5EF4-FFF2-40B4-BE49-F238E27FC236}">
                <a16:creationId xmlns:a16="http://schemas.microsoft.com/office/drawing/2014/main" id="{CE48AD0D-E239-190A-DDC0-2A033E95D1E1}"/>
              </a:ext>
            </a:extLst>
          </p:cNvPr>
          <p:cNvSpPr>
            <a:spLocks noGrp="1"/>
          </p:cNvSpPr>
          <p:nvPr>
            <p:ph type="body" sz="quarter" idx="12"/>
          </p:nvPr>
        </p:nvSpPr>
        <p:spPr/>
        <p:txBody>
          <a:bodyPr/>
          <a:lstStyle/>
          <a:p>
            <a:r>
              <a:rPr lang="en-US"/>
              <a:t>CONCLUSION</a:t>
            </a:r>
          </a:p>
        </p:txBody>
      </p:sp>
      <p:sp>
        <p:nvSpPr>
          <p:cNvPr id="12" name="Text Placeholder 11">
            <a:extLst>
              <a:ext uri="{FF2B5EF4-FFF2-40B4-BE49-F238E27FC236}">
                <a16:creationId xmlns:a16="http://schemas.microsoft.com/office/drawing/2014/main" id="{08870AA7-20C3-65A3-1085-11DCB466FA52}"/>
              </a:ext>
            </a:extLst>
          </p:cNvPr>
          <p:cNvSpPr>
            <a:spLocks noGrp="1"/>
          </p:cNvSpPr>
          <p:nvPr>
            <p:ph type="body" sz="quarter" idx="13"/>
          </p:nvPr>
        </p:nvSpPr>
        <p:spPr>
          <a:xfrm>
            <a:off x="834367" y="3285335"/>
            <a:ext cx="5261633" cy="1567999"/>
          </a:xfrm>
        </p:spPr>
        <p:txBody>
          <a:bodyPr/>
          <a:lstStyle/>
          <a:p>
            <a:r>
              <a:rPr lang="en-US">
                <a:latin typeface="Arial"/>
                <a:cs typeface="Arial"/>
              </a:rPr>
              <a:t>Symvado was applied as a seed treatment in addition to a Grower Standard (GS) seed treatment program and compared to the GS alone. </a:t>
            </a:r>
          </a:p>
          <a:p>
            <a:r>
              <a:rPr lang="en-US"/>
              <a:t>Corn treated with Symvado ST + the Grower Standard had 9% greater yield than the GS. </a:t>
            </a:r>
          </a:p>
        </p:txBody>
      </p:sp>
      <p:sp>
        <p:nvSpPr>
          <p:cNvPr id="13" name="Text Placeholder 12">
            <a:extLst>
              <a:ext uri="{FF2B5EF4-FFF2-40B4-BE49-F238E27FC236}">
                <a16:creationId xmlns:a16="http://schemas.microsoft.com/office/drawing/2014/main" id="{BE8A0136-78CE-5428-F1EB-D4112FA4743E}"/>
              </a:ext>
            </a:extLst>
          </p:cNvPr>
          <p:cNvSpPr>
            <a:spLocks noGrp="1"/>
          </p:cNvSpPr>
          <p:nvPr>
            <p:ph type="body" sz="quarter" idx="15"/>
          </p:nvPr>
        </p:nvSpPr>
        <p:spPr/>
        <p:txBody>
          <a:bodyPr/>
          <a:lstStyle/>
          <a:p>
            <a:r>
              <a:rPr lang="en-US"/>
              <a:t>Easton Ag | Cooper, IA | 2016</a:t>
            </a:r>
          </a:p>
        </p:txBody>
      </p:sp>
      <p:sp>
        <p:nvSpPr>
          <p:cNvPr id="14" name="Text Placeholder 11">
            <a:extLst>
              <a:ext uri="{FF2B5EF4-FFF2-40B4-BE49-F238E27FC236}">
                <a16:creationId xmlns:a16="http://schemas.microsoft.com/office/drawing/2014/main" id="{82D2DF89-C417-39B6-E559-E0E6A7416586}"/>
              </a:ext>
            </a:extLst>
          </p:cNvPr>
          <p:cNvSpPr txBox="1">
            <a:spLocks/>
          </p:cNvSpPr>
          <p:nvPr/>
        </p:nvSpPr>
        <p:spPr>
          <a:xfrm>
            <a:off x="8954952" y="5369104"/>
            <a:ext cx="2867592"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LOCAL WEATHER SUMMARY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April - September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Temperature: 67.8</a:t>
            </a:r>
            <a:r>
              <a:rPr kumimoji="0" lang="en-US" sz="1400" b="0" i="0" u="none" strike="noStrike" kern="1200" cap="none" spc="0" normalizeH="0" baseline="0" noProof="0">
                <a:ln>
                  <a:noFill/>
                </a:ln>
                <a:solidFill>
                  <a:srgbClr val="FFFFFF"/>
                </a:solidFill>
                <a:effectLst/>
                <a:uLnTx/>
                <a:uFillTx/>
                <a:latin typeface="Arial"/>
                <a:ea typeface="+mn-ea"/>
                <a:cs typeface="Arial"/>
              </a:rPr>
              <a:t>°F</a:t>
            </a:r>
            <a:br>
              <a:rPr kumimoji="0" lang="en-US" sz="1400" b="0" i="0" u="none" strike="noStrike" kern="1200" cap="none" spc="0" normalizeH="0" baseline="0" noProof="0">
                <a:ln>
                  <a:noFill/>
                </a:ln>
                <a:solidFill>
                  <a:srgbClr val="FFFFFF"/>
                </a:solidFill>
                <a:effectLst/>
                <a:uLnTx/>
                <a:uFillTx/>
                <a:latin typeface="Arial"/>
                <a:ea typeface="+mn-ea"/>
                <a:cs typeface="Arial"/>
              </a:rPr>
            </a:br>
            <a:r>
              <a:rPr kumimoji="0" lang="en-US" sz="1400" b="1" i="0" u="none" strike="noStrike" kern="1200" cap="none" spc="0" normalizeH="0" baseline="0" noProof="0">
                <a:ln>
                  <a:noFill/>
                </a:ln>
                <a:solidFill>
                  <a:srgbClr val="FFFFFF"/>
                </a:solidFill>
                <a:effectLst/>
                <a:uLnTx/>
                <a:uFillTx/>
                <a:latin typeface="Arial"/>
                <a:ea typeface="+mn-ea"/>
                <a:cs typeface="Arial"/>
              </a:rPr>
              <a:t>Precipitation: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Total Rainfall – 25.4”</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Avg Monthly Rainfall – 4.2” </a:t>
            </a:r>
          </a:p>
        </p:txBody>
      </p:sp>
      <p:graphicFrame>
        <p:nvGraphicFramePr>
          <p:cNvPr id="15" name="Table 14">
            <a:extLst>
              <a:ext uri="{FF2B5EF4-FFF2-40B4-BE49-F238E27FC236}">
                <a16:creationId xmlns:a16="http://schemas.microsoft.com/office/drawing/2014/main" id="{1A6B4B55-EBB4-1ED6-77B6-3B0945404BE2}"/>
              </a:ext>
            </a:extLst>
          </p:cNvPr>
          <p:cNvGraphicFramePr>
            <a:graphicFrameLocks noGrp="1"/>
          </p:cNvGraphicFramePr>
          <p:nvPr>
            <p:extLst>
              <p:ext uri="{D42A27DB-BD31-4B8C-83A1-F6EECF244321}">
                <p14:modId xmlns:p14="http://schemas.microsoft.com/office/powerpoint/2010/main" val="2523412975"/>
              </p:ext>
            </p:extLst>
          </p:nvPr>
        </p:nvGraphicFramePr>
        <p:xfrm>
          <a:off x="270038" y="5540725"/>
          <a:ext cx="5742140" cy="657903"/>
        </p:xfrm>
        <a:graphic>
          <a:graphicData uri="http://schemas.openxmlformats.org/drawingml/2006/table">
            <a:tbl>
              <a:tblPr firstRow="1" bandRow="1">
                <a:tableStyleId>{21E4AEA4-8DFA-4A89-87EB-49C32662AFE0}</a:tableStyleId>
              </a:tblPr>
              <a:tblGrid>
                <a:gridCol w="467384">
                  <a:extLst>
                    <a:ext uri="{9D8B030D-6E8A-4147-A177-3AD203B41FA5}">
                      <a16:colId xmlns:a16="http://schemas.microsoft.com/office/drawing/2014/main" val="252954070"/>
                    </a:ext>
                  </a:extLst>
                </a:gridCol>
                <a:gridCol w="1331523">
                  <a:extLst>
                    <a:ext uri="{9D8B030D-6E8A-4147-A177-3AD203B41FA5}">
                      <a16:colId xmlns:a16="http://schemas.microsoft.com/office/drawing/2014/main" val="3993227916"/>
                    </a:ext>
                  </a:extLst>
                </a:gridCol>
                <a:gridCol w="2394180">
                  <a:extLst>
                    <a:ext uri="{9D8B030D-6E8A-4147-A177-3AD203B41FA5}">
                      <a16:colId xmlns:a16="http://schemas.microsoft.com/office/drawing/2014/main" val="3417280277"/>
                    </a:ext>
                  </a:extLst>
                </a:gridCol>
                <a:gridCol w="154905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Symvado ST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0.35 </a:t>
                      </a:r>
                      <a:r>
                        <a:rPr lang="en-US" sz="1400" err="1">
                          <a:solidFill>
                            <a:sysClr val="windowText" lastClr="000000"/>
                          </a:solidFill>
                        </a:rPr>
                        <a:t>fl</a:t>
                      </a:r>
                      <a:r>
                        <a:rPr lang="en-US" sz="1400">
                          <a:solidFill>
                            <a:sysClr val="windowText" lastClr="000000"/>
                          </a:solidFill>
                        </a:rPr>
                        <a:t> oz per 80,000 seeds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Planting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7" name="Oval 16">
            <a:extLst>
              <a:ext uri="{FF2B5EF4-FFF2-40B4-BE49-F238E27FC236}">
                <a16:creationId xmlns:a16="http://schemas.microsoft.com/office/drawing/2014/main" id="{04D99094-8CC1-D8C9-CAFE-D17FC02E10FB}"/>
              </a:ext>
            </a:extLst>
          </p:cNvPr>
          <p:cNvSpPr/>
          <p:nvPr/>
        </p:nvSpPr>
        <p:spPr>
          <a:xfrm>
            <a:off x="7243537" y="5948690"/>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18" name="Table 17">
            <a:extLst>
              <a:ext uri="{FF2B5EF4-FFF2-40B4-BE49-F238E27FC236}">
                <a16:creationId xmlns:a16="http://schemas.microsoft.com/office/drawing/2014/main" id="{6F099D3C-9E5E-104D-083E-300AF0674F10}"/>
              </a:ext>
            </a:extLst>
          </p:cNvPr>
          <p:cNvGraphicFramePr>
            <a:graphicFrameLocks noGrp="1"/>
          </p:cNvGraphicFramePr>
          <p:nvPr/>
        </p:nvGraphicFramePr>
        <p:xfrm>
          <a:off x="918188" y="214191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graphicFrame>
        <p:nvGraphicFramePr>
          <p:cNvPr id="3" name="Chart 2">
            <a:extLst>
              <a:ext uri="{FF2B5EF4-FFF2-40B4-BE49-F238E27FC236}">
                <a16:creationId xmlns:a16="http://schemas.microsoft.com/office/drawing/2014/main" id="{43C799DC-6397-41B7-B915-C4954EDD21CB}"/>
              </a:ext>
            </a:extLst>
          </p:cNvPr>
          <p:cNvGraphicFramePr>
            <a:graphicFrameLocks/>
          </p:cNvGraphicFramePr>
          <p:nvPr>
            <p:extLst>
              <p:ext uri="{D42A27DB-BD31-4B8C-83A1-F6EECF244321}">
                <p14:modId xmlns:p14="http://schemas.microsoft.com/office/powerpoint/2010/main" val="4152432802"/>
              </p:ext>
            </p:extLst>
          </p:nvPr>
        </p:nvGraphicFramePr>
        <p:xfrm>
          <a:off x="7020232" y="2071687"/>
          <a:ext cx="4572000" cy="27146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862531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18988-8B1B-00D7-E2BE-EC7455E8942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0AE496E-4987-71B3-2860-F28479E5FE1A}"/>
              </a:ext>
            </a:extLst>
          </p:cNvPr>
          <p:cNvPicPr>
            <a:picLocks noChangeAspect="1"/>
          </p:cNvPicPr>
          <p:nvPr/>
        </p:nvPicPr>
        <p:blipFill>
          <a:blip r:embed="rId3"/>
          <a:stretch>
            <a:fillRect/>
          </a:stretch>
        </p:blipFill>
        <p:spPr>
          <a:xfrm rot="224227">
            <a:off x="6847072" y="5169445"/>
            <a:ext cx="985364" cy="1658205"/>
          </a:xfrm>
          <a:prstGeom prst="rect">
            <a:avLst/>
          </a:prstGeom>
        </p:spPr>
      </p:pic>
      <p:sp>
        <p:nvSpPr>
          <p:cNvPr id="2" name="Title 1">
            <a:extLst>
              <a:ext uri="{FF2B5EF4-FFF2-40B4-BE49-F238E27FC236}">
                <a16:creationId xmlns:a16="http://schemas.microsoft.com/office/drawing/2014/main" id="{A75B446E-058F-9141-EAB3-E492BBF0481A}"/>
              </a:ext>
            </a:extLst>
          </p:cNvPr>
          <p:cNvSpPr>
            <a:spLocks noGrp="1"/>
          </p:cNvSpPr>
          <p:nvPr>
            <p:ph type="title"/>
          </p:nvPr>
        </p:nvSpPr>
        <p:spPr/>
        <p:txBody>
          <a:bodyPr>
            <a:normAutofit/>
          </a:bodyPr>
          <a:lstStyle/>
          <a:p>
            <a:r>
              <a:rPr lang="en-US"/>
              <a:t>Symvado on Corn</a:t>
            </a:r>
            <a:endParaRPr lang="en-US" baseline="30000"/>
          </a:p>
        </p:txBody>
      </p:sp>
      <p:sp>
        <p:nvSpPr>
          <p:cNvPr id="10" name="Text Placeholder 9">
            <a:extLst>
              <a:ext uri="{FF2B5EF4-FFF2-40B4-BE49-F238E27FC236}">
                <a16:creationId xmlns:a16="http://schemas.microsoft.com/office/drawing/2014/main" id="{2E623F46-3C6A-AEF7-487D-1D93C4837DE9}"/>
              </a:ext>
            </a:extLst>
          </p:cNvPr>
          <p:cNvSpPr>
            <a:spLocks noGrp="1"/>
          </p:cNvSpPr>
          <p:nvPr>
            <p:ph type="body" sz="quarter" idx="11"/>
          </p:nvPr>
        </p:nvSpPr>
        <p:spPr/>
        <p:txBody>
          <a:bodyPr/>
          <a:lstStyle/>
          <a:p>
            <a:r>
              <a:rPr lang="en-US"/>
              <a:t>OVERVIEW</a:t>
            </a:r>
          </a:p>
          <a:p>
            <a:endParaRPr lang="en-US"/>
          </a:p>
        </p:txBody>
      </p:sp>
      <p:sp>
        <p:nvSpPr>
          <p:cNvPr id="11" name="Text Placeholder 10">
            <a:extLst>
              <a:ext uri="{FF2B5EF4-FFF2-40B4-BE49-F238E27FC236}">
                <a16:creationId xmlns:a16="http://schemas.microsoft.com/office/drawing/2014/main" id="{1A0FFA82-3954-9571-7867-0E972BEA7350}"/>
              </a:ext>
            </a:extLst>
          </p:cNvPr>
          <p:cNvSpPr>
            <a:spLocks noGrp="1"/>
          </p:cNvSpPr>
          <p:nvPr>
            <p:ph type="body" sz="quarter" idx="12"/>
          </p:nvPr>
        </p:nvSpPr>
        <p:spPr/>
        <p:txBody>
          <a:bodyPr/>
          <a:lstStyle/>
          <a:p>
            <a:r>
              <a:rPr lang="en-US"/>
              <a:t>CONCLUSION</a:t>
            </a:r>
          </a:p>
        </p:txBody>
      </p:sp>
      <p:sp>
        <p:nvSpPr>
          <p:cNvPr id="12" name="Text Placeholder 11">
            <a:extLst>
              <a:ext uri="{FF2B5EF4-FFF2-40B4-BE49-F238E27FC236}">
                <a16:creationId xmlns:a16="http://schemas.microsoft.com/office/drawing/2014/main" id="{32E5EAB9-4D8B-F403-3B73-ABEC4BD6C1FD}"/>
              </a:ext>
            </a:extLst>
          </p:cNvPr>
          <p:cNvSpPr>
            <a:spLocks noGrp="1"/>
          </p:cNvSpPr>
          <p:nvPr>
            <p:ph type="body" sz="quarter" idx="13"/>
          </p:nvPr>
        </p:nvSpPr>
        <p:spPr>
          <a:xfrm>
            <a:off x="834367" y="3285335"/>
            <a:ext cx="5261633" cy="1567999"/>
          </a:xfrm>
        </p:spPr>
        <p:txBody>
          <a:bodyPr/>
          <a:lstStyle/>
          <a:p>
            <a:r>
              <a:rPr lang="en-US">
                <a:latin typeface="Arial"/>
                <a:cs typeface="Arial"/>
              </a:rPr>
              <a:t>Symvado was applied as a seed treatment in addition to a Grower Standard (GS) seed treatment program and compared to the GS alone. </a:t>
            </a:r>
          </a:p>
          <a:p>
            <a:r>
              <a:rPr lang="en-US"/>
              <a:t>Corn treated with Symvado ST + the Grower Standard had 11% greater yield than the GS. </a:t>
            </a:r>
          </a:p>
        </p:txBody>
      </p:sp>
      <p:sp>
        <p:nvSpPr>
          <p:cNvPr id="13" name="Text Placeholder 12">
            <a:extLst>
              <a:ext uri="{FF2B5EF4-FFF2-40B4-BE49-F238E27FC236}">
                <a16:creationId xmlns:a16="http://schemas.microsoft.com/office/drawing/2014/main" id="{0ACE6161-79A1-3067-9279-BA017D139B32}"/>
              </a:ext>
            </a:extLst>
          </p:cNvPr>
          <p:cNvSpPr>
            <a:spLocks noGrp="1"/>
          </p:cNvSpPr>
          <p:nvPr>
            <p:ph type="body" sz="quarter" idx="15"/>
          </p:nvPr>
        </p:nvSpPr>
        <p:spPr/>
        <p:txBody>
          <a:bodyPr/>
          <a:lstStyle/>
          <a:p>
            <a:r>
              <a:rPr lang="en-US"/>
              <a:t>Auburn University | Auburn, AL | 2017</a:t>
            </a:r>
          </a:p>
        </p:txBody>
      </p:sp>
      <p:sp>
        <p:nvSpPr>
          <p:cNvPr id="14" name="Text Placeholder 11">
            <a:extLst>
              <a:ext uri="{FF2B5EF4-FFF2-40B4-BE49-F238E27FC236}">
                <a16:creationId xmlns:a16="http://schemas.microsoft.com/office/drawing/2014/main" id="{B3AE3A81-2F70-A34C-938D-54D266407EFE}"/>
              </a:ext>
            </a:extLst>
          </p:cNvPr>
          <p:cNvSpPr txBox="1">
            <a:spLocks/>
          </p:cNvSpPr>
          <p:nvPr/>
        </p:nvSpPr>
        <p:spPr>
          <a:xfrm>
            <a:off x="8445910" y="5369104"/>
            <a:ext cx="3146322"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LOCAL WEATHER SUMMARY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April - September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Temperature: </a:t>
            </a:r>
            <a:r>
              <a:rPr lang="en-US" sz="1400" b="1">
                <a:solidFill>
                  <a:srgbClr val="FFFFFF"/>
                </a:solidFill>
                <a:latin typeface="Arial"/>
                <a:cs typeface="Arial"/>
              </a:rPr>
              <a:t>75.3</a:t>
            </a:r>
            <a:r>
              <a:rPr kumimoji="0" lang="en-US" sz="1400" b="0" i="0" u="none" strike="noStrike" kern="1200" cap="none" spc="0" normalizeH="0" baseline="0" noProof="0">
                <a:ln>
                  <a:noFill/>
                </a:ln>
                <a:solidFill>
                  <a:srgbClr val="FFFFFF"/>
                </a:solidFill>
                <a:effectLst/>
                <a:uLnTx/>
                <a:uFillTx/>
                <a:latin typeface="Arial"/>
                <a:ea typeface="+mn-ea"/>
                <a:cs typeface="Arial"/>
              </a:rPr>
              <a:t>°F</a:t>
            </a:r>
            <a:br>
              <a:rPr kumimoji="0" lang="en-US" sz="1400" b="0" i="0" u="none" strike="noStrike" kern="1200" cap="none" spc="0" normalizeH="0" baseline="0" noProof="0">
                <a:ln>
                  <a:noFill/>
                </a:ln>
                <a:solidFill>
                  <a:srgbClr val="FFFFFF"/>
                </a:solidFill>
                <a:effectLst/>
                <a:uLnTx/>
                <a:uFillTx/>
                <a:latin typeface="Arial"/>
                <a:ea typeface="+mn-ea"/>
                <a:cs typeface="Arial"/>
              </a:rPr>
            </a:br>
            <a:r>
              <a:rPr kumimoji="0" lang="en-US" sz="1400" b="1" i="0" u="none" strike="noStrike" kern="1200" cap="none" spc="0" normalizeH="0" baseline="0" noProof="0">
                <a:ln>
                  <a:noFill/>
                </a:ln>
                <a:solidFill>
                  <a:srgbClr val="FFFFFF"/>
                </a:solidFill>
                <a:effectLst/>
                <a:uLnTx/>
                <a:uFillTx/>
                <a:latin typeface="Arial"/>
                <a:ea typeface="+mn-ea"/>
                <a:cs typeface="Arial"/>
              </a:rPr>
              <a:t>Precipitation: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Total Rainfall – </a:t>
            </a:r>
            <a:r>
              <a:rPr lang="en-US" sz="1400">
                <a:solidFill>
                  <a:srgbClr val="FFFFFF"/>
                </a:solidFill>
                <a:latin typeface="Arial"/>
                <a:cs typeface="Arial"/>
              </a:rPr>
              <a:t>32.7</a:t>
            </a:r>
            <a:r>
              <a:rPr kumimoji="0" lang="en-US" sz="1400" b="0" i="0" u="none" strike="noStrike" kern="1200" cap="none" spc="0" normalizeH="0" baseline="0" noProof="0">
                <a:ln>
                  <a:noFill/>
                </a:ln>
                <a:solidFill>
                  <a:srgbClr val="FFFFFF"/>
                </a:solidFill>
                <a:effectLst/>
                <a:uLnTx/>
                <a:uFillTx/>
                <a:latin typeface="Arial"/>
                <a:ea typeface="+mn-ea"/>
                <a:cs typeface="Arial"/>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Avg Monthly Rainfall – </a:t>
            </a:r>
            <a:r>
              <a:rPr lang="en-US" sz="1400">
                <a:solidFill>
                  <a:srgbClr val="FFFFFF"/>
                </a:solidFill>
                <a:latin typeface="Arial"/>
                <a:cs typeface="Arial"/>
              </a:rPr>
              <a:t>5.45</a:t>
            </a:r>
            <a:r>
              <a:rPr kumimoji="0" lang="en-US" sz="1400" b="0" i="0" u="none" strike="noStrike" kern="1200" cap="none" spc="0" normalizeH="0" baseline="0" noProof="0">
                <a:ln>
                  <a:noFill/>
                </a:ln>
                <a:solidFill>
                  <a:srgbClr val="FFFFFF"/>
                </a:solidFill>
                <a:effectLst/>
                <a:uLnTx/>
                <a:uFillTx/>
                <a:latin typeface="Arial"/>
                <a:ea typeface="+mn-ea"/>
                <a:cs typeface="Arial"/>
              </a:rPr>
              <a:t>” </a:t>
            </a:r>
          </a:p>
        </p:txBody>
      </p:sp>
      <p:graphicFrame>
        <p:nvGraphicFramePr>
          <p:cNvPr id="15" name="Table 14">
            <a:extLst>
              <a:ext uri="{FF2B5EF4-FFF2-40B4-BE49-F238E27FC236}">
                <a16:creationId xmlns:a16="http://schemas.microsoft.com/office/drawing/2014/main" id="{25399014-B7AC-F6FF-5683-4289DDFD30AA}"/>
              </a:ext>
            </a:extLst>
          </p:cNvPr>
          <p:cNvGraphicFramePr>
            <a:graphicFrameLocks noGrp="1"/>
          </p:cNvGraphicFramePr>
          <p:nvPr>
            <p:extLst>
              <p:ext uri="{D42A27DB-BD31-4B8C-83A1-F6EECF244321}">
                <p14:modId xmlns:p14="http://schemas.microsoft.com/office/powerpoint/2010/main" val="1825986912"/>
              </p:ext>
            </p:extLst>
          </p:nvPr>
        </p:nvGraphicFramePr>
        <p:xfrm>
          <a:off x="270038" y="5540725"/>
          <a:ext cx="5742140" cy="657903"/>
        </p:xfrm>
        <a:graphic>
          <a:graphicData uri="http://schemas.openxmlformats.org/drawingml/2006/table">
            <a:tbl>
              <a:tblPr firstRow="1" bandRow="1">
                <a:tableStyleId>{21E4AEA4-8DFA-4A89-87EB-49C32662AFE0}</a:tableStyleId>
              </a:tblPr>
              <a:tblGrid>
                <a:gridCol w="467384">
                  <a:extLst>
                    <a:ext uri="{9D8B030D-6E8A-4147-A177-3AD203B41FA5}">
                      <a16:colId xmlns:a16="http://schemas.microsoft.com/office/drawing/2014/main" val="252954070"/>
                    </a:ext>
                  </a:extLst>
                </a:gridCol>
                <a:gridCol w="1303814">
                  <a:extLst>
                    <a:ext uri="{9D8B030D-6E8A-4147-A177-3AD203B41FA5}">
                      <a16:colId xmlns:a16="http://schemas.microsoft.com/office/drawing/2014/main" val="3993227916"/>
                    </a:ext>
                  </a:extLst>
                </a:gridCol>
                <a:gridCol w="2421889">
                  <a:extLst>
                    <a:ext uri="{9D8B030D-6E8A-4147-A177-3AD203B41FA5}">
                      <a16:colId xmlns:a16="http://schemas.microsoft.com/office/drawing/2014/main" val="3417280277"/>
                    </a:ext>
                  </a:extLst>
                </a:gridCol>
                <a:gridCol w="154905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Symvado ST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0.35 </a:t>
                      </a:r>
                      <a:r>
                        <a:rPr lang="en-US" sz="1400" err="1">
                          <a:solidFill>
                            <a:sysClr val="windowText" lastClr="000000"/>
                          </a:solidFill>
                        </a:rPr>
                        <a:t>fl</a:t>
                      </a:r>
                      <a:r>
                        <a:rPr lang="en-US" sz="1400">
                          <a:solidFill>
                            <a:sysClr val="windowText" lastClr="000000"/>
                          </a:solidFill>
                        </a:rPr>
                        <a:t> oz per 80,000 seeds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Planting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7" name="Oval 16">
            <a:extLst>
              <a:ext uri="{FF2B5EF4-FFF2-40B4-BE49-F238E27FC236}">
                <a16:creationId xmlns:a16="http://schemas.microsoft.com/office/drawing/2014/main" id="{B8CAB561-6B92-1BF7-A68A-1ACB9024D816}"/>
              </a:ext>
            </a:extLst>
          </p:cNvPr>
          <p:cNvSpPr/>
          <p:nvPr/>
        </p:nvSpPr>
        <p:spPr>
          <a:xfrm>
            <a:off x="7540715" y="5914126"/>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18" name="Table 17">
            <a:extLst>
              <a:ext uri="{FF2B5EF4-FFF2-40B4-BE49-F238E27FC236}">
                <a16:creationId xmlns:a16="http://schemas.microsoft.com/office/drawing/2014/main" id="{61B46906-A382-0218-679B-5DA2A5B47068}"/>
              </a:ext>
            </a:extLst>
          </p:cNvPr>
          <p:cNvGraphicFramePr>
            <a:graphicFrameLocks noGrp="1"/>
          </p:cNvGraphicFramePr>
          <p:nvPr/>
        </p:nvGraphicFramePr>
        <p:xfrm>
          <a:off x="918188" y="214191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graphicFrame>
        <p:nvGraphicFramePr>
          <p:cNvPr id="4" name="Chart 3">
            <a:extLst>
              <a:ext uri="{FF2B5EF4-FFF2-40B4-BE49-F238E27FC236}">
                <a16:creationId xmlns:a16="http://schemas.microsoft.com/office/drawing/2014/main" id="{46B616C8-9F0F-4BF7-8657-A4254A57F70E}"/>
              </a:ext>
            </a:extLst>
          </p:cNvPr>
          <p:cNvGraphicFramePr>
            <a:graphicFrameLocks/>
          </p:cNvGraphicFramePr>
          <p:nvPr>
            <p:extLst>
              <p:ext uri="{D42A27DB-BD31-4B8C-83A1-F6EECF244321}">
                <p14:modId xmlns:p14="http://schemas.microsoft.com/office/powerpoint/2010/main" val="982817237"/>
              </p:ext>
            </p:extLst>
          </p:nvPr>
        </p:nvGraphicFramePr>
        <p:xfrm>
          <a:off x="7020232" y="2071687"/>
          <a:ext cx="4572000" cy="27146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3345733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815C4-9C44-6F22-78AB-26650D0EA41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2C985C7-96B3-FFC1-ACCC-A4906AF6D535}"/>
              </a:ext>
            </a:extLst>
          </p:cNvPr>
          <p:cNvPicPr>
            <a:picLocks noChangeAspect="1"/>
          </p:cNvPicPr>
          <p:nvPr/>
        </p:nvPicPr>
        <p:blipFill>
          <a:blip r:embed="rId3"/>
          <a:stretch>
            <a:fillRect/>
          </a:stretch>
        </p:blipFill>
        <p:spPr>
          <a:xfrm rot="21430257">
            <a:off x="6469676" y="5428046"/>
            <a:ext cx="2362003" cy="1255086"/>
          </a:xfrm>
          <a:prstGeom prst="rect">
            <a:avLst/>
          </a:prstGeom>
        </p:spPr>
      </p:pic>
      <p:sp>
        <p:nvSpPr>
          <p:cNvPr id="2" name="Title 1">
            <a:extLst>
              <a:ext uri="{FF2B5EF4-FFF2-40B4-BE49-F238E27FC236}">
                <a16:creationId xmlns:a16="http://schemas.microsoft.com/office/drawing/2014/main" id="{73C63947-8FC2-ED85-009D-8740C887F657}"/>
              </a:ext>
            </a:extLst>
          </p:cNvPr>
          <p:cNvSpPr>
            <a:spLocks noGrp="1"/>
          </p:cNvSpPr>
          <p:nvPr>
            <p:ph type="title"/>
          </p:nvPr>
        </p:nvSpPr>
        <p:spPr/>
        <p:txBody>
          <a:bodyPr>
            <a:normAutofit/>
          </a:bodyPr>
          <a:lstStyle/>
          <a:p>
            <a:r>
              <a:rPr lang="en-US"/>
              <a:t>Symvado on Corn</a:t>
            </a:r>
            <a:endParaRPr lang="en-US" baseline="30000"/>
          </a:p>
        </p:txBody>
      </p:sp>
      <p:sp>
        <p:nvSpPr>
          <p:cNvPr id="10" name="Text Placeholder 9">
            <a:extLst>
              <a:ext uri="{FF2B5EF4-FFF2-40B4-BE49-F238E27FC236}">
                <a16:creationId xmlns:a16="http://schemas.microsoft.com/office/drawing/2014/main" id="{7A5B77F6-04FB-DBDD-3960-348FCB7AD03E}"/>
              </a:ext>
            </a:extLst>
          </p:cNvPr>
          <p:cNvSpPr>
            <a:spLocks noGrp="1"/>
          </p:cNvSpPr>
          <p:nvPr>
            <p:ph type="body" sz="quarter" idx="11"/>
          </p:nvPr>
        </p:nvSpPr>
        <p:spPr/>
        <p:txBody>
          <a:bodyPr/>
          <a:lstStyle/>
          <a:p>
            <a:r>
              <a:rPr lang="en-US"/>
              <a:t>OVERVIEW</a:t>
            </a:r>
          </a:p>
          <a:p>
            <a:endParaRPr lang="en-US"/>
          </a:p>
        </p:txBody>
      </p:sp>
      <p:sp>
        <p:nvSpPr>
          <p:cNvPr id="11" name="Text Placeholder 10">
            <a:extLst>
              <a:ext uri="{FF2B5EF4-FFF2-40B4-BE49-F238E27FC236}">
                <a16:creationId xmlns:a16="http://schemas.microsoft.com/office/drawing/2014/main" id="{9EE323B4-4162-8A34-B4D4-454447F7A956}"/>
              </a:ext>
            </a:extLst>
          </p:cNvPr>
          <p:cNvSpPr>
            <a:spLocks noGrp="1"/>
          </p:cNvSpPr>
          <p:nvPr>
            <p:ph type="body" sz="quarter" idx="12"/>
          </p:nvPr>
        </p:nvSpPr>
        <p:spPr/>
        <p:txBody>
          <a:bodyPr/>
          <a:lstStyle/>
          <a:p>
            <a:r>
              <a:rPr lang="en-US"/>
              <a:t>CONCLUSION</a:t>
            </a:r>
          </a:p>
        </p:txBody>
      </p:sp>
      <p:sp>
        <p:nvSpPr>
          <p:cNvPr id="12" name="Text Placeholder 11">
            <a:extLst>
              <a:ext uri="{FF2B5EF4-FFF2-40B4-BE49-F238E27FC236}">
                <a16:creationId xmlns:a16="http://schemas.microsoft.com/office/drawing/2014/main" id="{5836AA5A-9335-E7B6-EAB6-0361A100F1CB}"/>
              </a:ext>
            </a:extLst>
          </p:cNvPr>
          <p:cNvSpPr>
            <a:spLocks noGrp="1"/>
          </p:cNvSpPr>
          <p:nvPr>
            <p:ph type="body" sz="quarter" idx="13"/>
          </p:nvPr>
        </p:nvSpPr>
        <p:spPr>
          <a:xfrm>
            <a:off x="834367" y="3285335"/>
            <a:ext cx="5261633" cy="1567999"/>
          </a:xfrm>
        </p:spPr>
        <p:txBody>
          <a:bodyPr/>
          <a:lstStyle/>
          <a:p>
            <a:r>
              <a:rPr lang="en-US">
                <a:latin typeface="Arial"/>
                <a:cs typeface="Arial"/>
              </a:rPr>
              <a:t>Symvado was applied as a seed treatment in addition to a Grower Standard (GS) seed treatment program and compared to the GS alone. </a:t>
            </a:r>
          </a:p>
          <a:p>
            <a:r>
              <a:rPr lang="en-US"/>
              <a:t>Corn treated with Symvado ST + the Grower Standard had 9% greater yield than the GS. </a:t>
            </a:r>
          </a:p>
        </p:txBody>
      </p:sp>
      <p:sp>
        <p:nvSpPr>
          <p:cNvPr id="13" name="Text Placeholder 12">
            <a:extLst>
              <a:ext uri="{FF2B5EF4-FFF2-40B4-BE49-F238E27FC236}">
                <a16:creationId xmlns:a16="http://schemas.microsoft.com/office/drawing/2014/main" id="{1885833A-7BEC-EA13-7158-84B780D7917A}"/>
              </a:ext>
            </a:extLst>
          </p:cNvPr>
          <p:cNvSpPr>
            <a:spLocks noGrp="1"/>
          </p:cNvSpPr>
          <p:nvPr>
            <p:ph type="body" sz="quarter" idx="15"/>
          </p:nvPr>
        </p:nvSpPr>
        <p:spPr/>
        <p:txBody>
          <a:bodyPr/>
          <a:lstStyle/>
          <a:p>
            <a:r>
              <a:rPr lang="en-US"/>
              <a:t>SGS | Troy, KS | 2016</a:t>
            </a:r>
          </a:p>
        </p:txBody>
      </p:sp>
      <p:sp>
        <p:nvSpPr>
          <p:cNvPr id="14" name="Text Placeholder 11">
            <a:extLst>
              <a:ext uri="{FF2B5EF4-FFF2-40B4-BE49-F238E27FC236}">
                <a16:creationId xmlns:a16="http://schemas.microsoft.com/office/drawing/2014/main" id="{2C30EAAD-E11A-5AD7-2596-08ADF27DF29D}"/>
              </a:ext>
            </a:extLst>
          </p:cNvPr>
          <p:cNvSpPr txBox="1">
            <a:spLocks/>
          </p:cNvSpPr>
          <p:nvPr/>
        </p:nvSpPr>
        <p:spPr>
          <a:xfrm>
            <a:off x="9236364" y="5369104"/>
            <a:ext cx="2826326"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LOCAL WEATHER SUMMARY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October – July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Temperature: 72.26</a:t>
            </a:r>
            <a:r>
              <a:rPr kumimoji="0" lang="en-US" sz="1400" b="0" i="0" u="none" strike="noStrike" kern="1200" cap="none" spc="0" normalizeH="0" baseline="0" noProof="0">
                <a:ln>
                  <a:noFill/>
                </a:ln>
                <a:solidFill>
                  <a:srgbClr val="FFFFFF"/>
                </a:solidFill>
                <a:effectLst/>
                <a:uLnTx/>
                <a:uFillTx/>
                <a:latin typeface="Arial"/>
                <a:ea typeface="+mn-ea"/>
                <a:cs typeface="Arial"/>
              </a:rPr>
              <a:t>°F</a:t>
            </a:r>
            <a:br>
              <a:rPr kumimoji="0" lang="en-US" sz="1400" b="0" i="0" u="none" strike="noStrike" kern="1200" cap="none" spc="0" normalizeH="0" baseline="0" noProof="0">
                <a:ln>
                  <a:noFill/>
                </a:ln>
                <a:solidFill>
                  <a:srgbClr val="FFFFFF"/>
                </a:solidFill>
                <a:effectLst/>
                <a:uLnTx/>
                <a:uFillTx/>
                <a:latin typeface="Arial"/>
                <a:ea typeface="+mn-ea"/>
                <a:cs typeface="Arial"/>
              </a:rPr>
            </a:br>
            <a:r>
              <a:rPr kumimoji="0" lang="en-US" sz="1400" b="1" i="0" u="none" strike="noStrike" kern="1200" cap="none" spc="0" normalizeH="0" baseline="0" noProof="0">
                <a:ln>
                  <a:noFill/>
                </a:ln>
                <a:solidFill>
                  <a:srgbClr val="FFFFFF"/>
                </a:solidFill>
                <a:effectLst/>
                <a:uLnTx/>
                <a:uFillTx/>
                <a:latin typeface="Arial"/>
                <a:ea typeface="+mn-ea"/>
                <a:cs typeface="Arial"/>
              </a:rPr>
              <a:t>Precipitation: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Total Rainfall – </a:t>
            </a:r>
            <a:r>
              <a:rPr lang="en-US" sz="1400">
                <a:solidFill>
                  <a:srgbClr val="FFFFFF"/>
                </a:solidFill>
                <a:latin typeface="Arial"/>
                <a:cs typeface="Arial"/>
              </a:rPr>
              <a:t>30.75</a:t>
            </a:r>
            <a:r>
              <a:rPr kumimoji="0" lang="en-US" sz="1400" b="0" i="0" u="none" strike="noStrike" kern="1200" cap="none" spc="0" normalizeH="0" baseline="0" noProof="0">
                <a:ln>
                  <a:noFill/>
                </a:ln>
                <a:solidFill>
                  <a:srgbClr val="FFFFFF"/>
                </a:solidFill>
                <a:effectLst/>
                <a:uLnTx/>
                <a:uFillTx/>
                <a:latin typeface="Arial"/>
                <a:ea typeface="+mn-ea"/>
                <a:cs typeface="Arial"/>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Avg Monthly Rainfall – </a:t>
            </a:r>
            <a:r>
              <a:rPr lang="en-US" sz="1400">
                <a:solidFill>
                  <a:srgbClr val="FFFFFF"/>
                </a:solidFill>
                <a:latin typeface="Arial"/>
                <a:cs typeface="Arial"/>
              </a:rPr>
              <a:t>6.15</a:t>
            </a:r>
            <a:r>
              <a:rPr kumimoji="0" lang="en-US" sz="1400" b="0" i="0" u="none" strike="noStrike" kern="1200" cap="none" spc="0" normalizeH="0" baseline="0" noProof="0">
                <a:ln>
                  <a:noFill/>
                </a:ln>
                <a:solidFill>
                  <a:srgbClr val="FFFFFF"/>
                </a:solidFill>
                <a:effectLst/>
                <a:uLnTx/>
                <a:uFillTx/>
                <a:latin typeface="Arial"/>
                <a:ea typeface="+mn-ea"/>
                <a:cs typeface="Arial"/>
              </a:rPr>
              <a:t>” </a:t>
            </a:r>
          </a:p>
        </p:txBody>
      </p:sp>
      <p:graphicFrame>
        <p:nvGraphicFramePr>
          <p:cNvPr id="15" name="Table 14">
            <a:extLst>
              <a:ext uri="{FF2B5EF4-FFF2-40B4-BE49-F238E27FC236}">
                <a16:creationId xmlns:a16="http://schemas.microsoft.com/office/drawing/2014/main" id="{68703AB4-0330-475B-E5BA-95F34300DCD2}"/>
              </a:ext>
            </a:extLst>
          </p:cNvPr>
          <p:cNvGraphicFramePr>
            <a:graphicFrameLocks noGrp="1"/>
          </p:cNvGraphicFramePr>
          <p:nvPr>
            <p:extLst>
              <p:ext uri="{D42A27DB-BD31-4B8C-83A1-F6EECF244321}">
                <p14:modId xmlns:p14="http://schemas.microsoft.com/office/powerpoint/2010/main" val="3274432445"/>
              </p:ext>
            </p:extLst>
          </p:nvPr>
        </p:nvGraphicFramePr>
        <p:xfrm>
          <a:off x="270038" y="5540725"/>
          <a:ext cx="5742140" cy="657903"/>
        </p:xfrm>
        <a:graphic>
          <a:graphicData uri="http://schemas.openxmlformats.org/drawingml/2006/table">
            <a:tbl>
              <a:tblPr firstRow="1" bandRow="1">
                <a:tableStyleId>{21E4AEA4-8DFA-4A89-87EB-49C32662AFE0}</a:tableStyleId>
              </a:tblPr>
              <a:tblGrid>
                <a:gridCol w="467384">
                  <a:extLst>
                    <a:ext uri="{9D8B030D-6E8A-4147-A177-3AD203B41FA5}">
                      <a16:colId xmlns:a16="http://schemas.microsoft.com/office/drawing/2014/main" val="252954070"/>
                    </a:ext>
                  </a:extLst>
                </a:gridCol>
                <a:gridCol w="1258526">
                  <a:extLst>
                    <a:ext uri="{9D8B030D-6E8A-4147-A177-3AD203B41FA5}">
                      <a16:colId xmlns:a16="http://schemas.microsoft.com/office/drawing/2014/main" val="3993227916"/>
                    </a:ext>
                  </a:extLst>
                </a:gridCol>
                <a:gridCol w="2467177">
                  <a:extLst>
                    <a:ext uri="{9D8B030D-6E8A-4147-A177-3AD203B41FA5}">
                      <a16:colId xmlns:a16="http://schemas.microsoft.com/office/drawing/2014/main" val="3417280277"/>
                    </a:ext>
                  </a:extLst>
                </a:gridCol>
                <a:gridCol w="154905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Symvado ST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0.35 </a:t>
                      </a:r>
                      <a:r>
                        <a:rPr lang="en-US" sz="1400" err="1">
                          <a:solidFill>
                            <a:sysClr val="windowText" lastClr="000000"/>
                          </a:solidFill>
                        </a:rPr>
                        <a:t>fl</a:t>
                      </a:r>
                      <a:r>
                        <a:rPr lang="en-US" sz="1400">
                          <a:solidFill>
                            <a:sysClr val="windowText" lastClr="000000"/>
                          </a:solidFill>
                        </a:rPr>
                        <a:t> oz per 80,000 seeds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Planting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7" name="Oval 16">
            <a:extLst>
              <a:ext uri="{FF2B5EF4-FFF2-40B4-BE49-F238E27FC236}">
                <a16:creationId xmlns:a16="http://schemas.microsoft.com/office/drawing/2014/main" id="{5B204A7C-86CC-27DE-BCE4-D588CCA1109F}"/>
              </a:ext>
            </a:extLst>
          </p:cNvPr>
          <p:cNvSpPr/>
          <p:nvPr/>
        </p:nvSpPr>
        <p:spPr>
          <a:xfrm>
            <a:off x="8453383" y="5483575"/>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18" name="Table 17">
            <a:extLst>
              <a:ext uri="{FF2B5EF4-FFF2-40B4-BE49-F238E27FC236}">
                <a16:creationId xmlns:a16="http://schemas.microsoft.com/office/drawing/2014/main" id="{D964EA70-3E43-78D5-FC55-20D113D207DC}"/>
              </a:ext>
            </a:extLst>
          </p:cNvPr>
          <p:cNvGraphicFramePr>
            <a:graphicFrameLocks noGrp="1"/>
          </p:cNvGraphicFramePr>
          <p:nvPr/>
        </p:nvGraphicFramePr>
        <p:xfrm>
          <a:off x="918188" y="214191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graphicFrame>
        <p:nvGraphicFramePr>
          <p:cNvPr id="3" name="Chart 2">
            <a:extLst>
              <a:ext uri="{FF2B5EF4-FFF2-40B4-BE49-F238E27FC236}">
                <a16:creationId xmlns:a16="http://schemas.microsoft.com/office/drawing/2014/main" id="{E159E0D1-9BD5-4F7F-9FE8-C3AE5FFB921F}"/>
              </a:ext>
            </a:extLst>
          </p:cNvPr>
          <p:cNvGraphicFramePr>
            <a:graphicFrameLocks/>
          </p:cNvGraphicFramePr>
          <p:nvPr>
            <p:extLst>
              <p:ext uri="{D42A27DB-BD31-4B8C-83A1-F6EECF244321}">
                <p14:modId xmlns:p14="http://schemas.microsoft.com/office/powerpoint/2010/main" val="2412315870"/>
              </p:ext>
            </p:extLst>
          </p:nvPr>
        </p:nvGraphicFramePr>
        <p:xfrm>
          <a:off x="7020232" y="2071687"/>
          <a:ext cx="4572000" cy="27146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235877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3D5D3-4032-5D6C-BB9B-8526268F927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4E2CD6E-E765-22CE-2D5A-F6CDCDD7C0D1}"/>
              </a:ext>
            </a:extLst>
          </p:cNvPr>
          <p:cNvPicPr>
            <a:picLocks noChangeAspect="1"/>
          </p:cNvPicPr>
          <p:nvPr/>
        </p:nvPicPr>
        <p:blipFill>
          <a:blip r:embed="rId3"/>
          <a:stretch>
            <a:fillRect/>
          </a:stretch>
        </p:blipFill>
        <p:spPr>
          <a:xfrm rot="21378822">
            <a:off x="6546377" y="5371688"/>
            <a:ext cx="1874376" cy="995978"/>
          </a:xfrm>
          <a:prstGeom prst="rect">
            <a:avLst/>
          </a:prstGeom>
        </p:spPr>
      </p:pic>
      <p:sp>
        <p:nvSpPr>
          <p:cNvPr id="2" name="Title 1">
            <a:extLst>
              <a:ext uri="{FF2B5EF4-FFF2-40B4-BE49-F238E27FC236}">
                <a16:creationId xmlns:a16="http://schemas.microsoft.com/office/drawing/2014/main" id="{473FD973-3A24-823E-C37B-A8A1DF903467}"/>
              </a:ext>
            </a:extLst>
          </p:cNvPr>
          <p:cNvSpPr>
            <a:spLocks noGrp="1"/>
          </p:cNvSpPr>
          <p:nvPr>
            <p:ph type="title"/>
          </p:nvPr>
        </p:nvSpPr>
        <p:spPr/>
        <p:txBody>
          <a:bodyPr>
            <a:normAutofit/>
          </a:bodyPr>
          <a:lstStyle/>
          <a:p>
            <a:r>
              <a:rPr lang="en-US"/>
              <a:t>Symvado on Corn</a:t>
            </a:r>
            <a:endParaRPr lang="en-US" baseline="30000"/>
          </a:p>
        </p:txBody>
      </p:sp>
      <p:sp>
        <p:nvSpPr>
          <p:cNvPr id="10" name="Text Placeholder 9">
            <a:extLst>
              <a:ext uri="{FF2B5EF4-FFF2-40B4-BE49-F238E27FC236}">
                <a16:creationId xmlns:a16="http://schemas.microsoft.com/office/drawing/2014/main" id="{E299F255-CBCC-73C9-C070-DCF78631E4CA}"/>
              </a:ext>
            </a:extLst>
          </p:cNvPr>
          <p:cNvSpPr>
            <a:spLocks noGrp="1"/>
          </p:cNvSpPr>
          <p:nvPr>
            <p:ph type="body" sz="quarter" idx="11"/>
          </p:nvPr>
        </p:nvSpPr>
        <p:spPr/>
        <p:txBody>
          <a:bodyPr/>
          <a:lstStyle/>
          <a:p>
            <a:r>
              <a:rPr lang="en-US"/>
              <a:t>OVERVIEW</a:t>
            </a:r>
          </a:p>
          <a:p>
            <a:endParaRPr lang="en-US"/>
          </a:p>
        </p:txBody>
      </p:sp>
      <p:sp>
        <p:nvSpPr>
          <p:cNvPr id="11" name="Text Placeholder 10">
            <a:extLst>
              <a:ext uri="{FF2B5EF4-FFF2-40B4-BE49-F238E27FC236}">
                <a16:creationId xmlns:a16="http://schemas.microsoft.com/office/drawing/2014/main" id="{D31FA521-77E0-8C4D-65D7-35F5AC66AC88}"/>
              </a:ext>
            </a:extLst>
          </p:cNvPr>
          <p:cNvSpPr>
            <a:spLocks noGrp="1"/>
          </p:cNvSpPr>
          <p:nvPr>
            <p:ph type="body" sz="quarter" idx="12"/>
          </p:nvPr>
        </p:nvSpPr>
        <p:spPr/>
        <p:txBody>
          <a:bodyPr/>
          <a:lstStyle/>
          <a:p>
            <a:r>
              <a:rPr lang="en-US"/>
              <a:t>CONCLUSION</a:t>
            </a:r>
          </a:p>
        </p:txBody>
      </p:sp>
      <p:sp>
        <p:nvSpPr>
          <p:cNvPr id="12" name="Text Placeholder 11">
            <a:extLst>
              <a:ext uri="{FF2B5EF4-FFF2-40B4-BE49-F238E27FC236}">
                <a16:creationId xmlns:a16="http://schemas.microsoft.com/office/drawing/2014/main" id="{C60821D7-D25D-C8A1-FF8A-877BC55A87F4}"/>
              </a:ext>
            </a:extLst>
          </p:cNvPr>
          <p:cNvSpPr>
            <a:spLocks noGrp="1"/>
          </p:cNvSpPr>
          <p:nvPr>
            <p:ph type="body" sz="quarter" idx="13"/>
          </p:nvPr>
        </p:nvSpPr>
        <p:spPr>
          <a:xfrm>
            <a:off x="834367" y="3285335"/>
            <a:ext cx="5261633" cy="1567999"/>
          </a:xfrm>
        </p:spPr>
        <p:txBody>
          <a:bodyPr/>
          <a:lstStyle/>
          <a:p>
            <a:r>
              <a:rPr lang="en-US">
                <a:latin typeface="Arial"/>
                <a:cs typeface="Arial"/>
              </a:rPr>
              <a:t>Symvado was applied as a seed treatment in addition to a Grower Standard (GS) seed treatment program and compared to the GS alone. </a:t>
            </a:r>
          </a:p>
          <a:p>
            <a:r>
              <a:rPr lang="en-US"/>
              <a:t>Corn treated with Symvado ST + the Grower Standard had 5% greater yield than the GS. </a:t>
            </a:r>
          </a:p>
        </p:txBody>
      </p:sp>
      <p:sp>
        <p:nvSpPr>
          <p:cNvPr id="13" name="Text Placeholder 12">
            <a:extLst>
              <a:ext uri="{FF2B5EF4-FFF2-40B4-BE49-F238E27FC236}">
                <a16:creationId xmlns:a16="http://schemas.microsoft.com/office/drawing/2014/main" id="{4AE71C77-529D-5047-65BA-14BCC75A1926}"/>
              </a:ext>
            </a:extLst>
          </p:cNvPr>
          <p:cNvSpPr>
            <a:spLocks noGrp="1"/>
          </p:cNvSpPr>
          <p:nvPr>
            <p:ph type="body" sz="quarter" idx="15"/>
          </p:nvPr>
        </p:nvSpPr>
        <p:spPr/>
        <p:txBody>
          <a:bodyPr/>
          <a:lstStyle/>
          <a:p>
            <a:r>
              <a:rPr lang="en-US"/>
              <a:t>Southwest Seed | Hutchinson, KS | 2015</a:t>
            </a:r>
          </a:p>
        </p:txBody>
      </p:sp>
      <p:sp>
        <p:nvSpPr>
          <p:cNvPr id="14" name="Text Placeholder 11">
            <a:extLst>
              <a:ext uri="{FF2B5EF4-FFF2-40B4-BE49-F238E27FC236}">
                <a16:creationId xmlns:a16="http://schemas.microsoft.com/office/drawing/2014/main" id="{421A51AB-F385-4AD5-E923-0FEF3B5FA8B7}"/>
              </a:ext>
            </a:extLst>
          </p:cNvPr>
          <p:cNvSpPr txBox="1">
            <a:spLocks/>
          </p:cNvSpPr>
          <p:nvPr/>
        </p:nvSpPr>
        <p:spPr>
          <a:xfrm>
            <a:off x="8857672" y="5369104"/>
            <a:ext cx="3064290"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LOCAL WEATHER SUMMARY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April - September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Temperature: </a:t>
            </a:r>
            <a:r>
              <a:rPr lang="en-US" sz="1400" b="1">
                <a:solidFill>
                  <a:srgbClr val="FFFFFF"/>
                </a:solidFill>
                <a:latin typeface="Arial"/>
                <a:cs typeface="Arial"/>
              </a:rPr>
              <a:t>72.8</a:t>
            </a:r>
            <a:r>
              <a:rPr kumimoji="0" lang="en-US" sz="1400" b="0" i="0" u="none" strike="noStrike" kern="1200" cap="none" spc="0" normalizeH="0" baseline="0" noProof="0">
                <a:ln>
                  <a:noFill/>
                </a:ln>
                <a:solidFill>
                  <a:srgbClr val="FFFFFF"/>
                </a:solidFill>
                <a:effectLst/>
                <a:uLnTx/>
                <a:uFillTx/>
                <a:latin typeface="Arial"/>
                <a:ea typeface="+mn-ea"/>
                <a:cs typeface="Arial"/>
              </a:rPr>
              <a:t>°F</a:t>
            </a:r>
            <a:br>
              <a:rPr kumimoji="0" lang="en-US" sz="1400" b="0" i="0" u="none" strike="noStrike" kern="1200" cap="none" spc="0" normalizeH="0" baseline="0" noProof="0">
                <a:ln>
                  <a:noFill/>
                </a:ln>
                <a:solidFill>
                  <a:srgbClr val="FFFFFF"/>
                </a:solidFill>
                <a:effectLst/>
                <a:uLnTx/>
                <a:uFillTx/>
                <a:latin typeface="Arial"/>
                <a:ea typeface="+mn-ea"/>
                <a:cs typeface="Arial"/>
              </a:rPr>
            </a:br>
            <a:r>
              <a:rPr kumimoji="0" lang="en-US" sz="1400" b="1" i="0" u="none" strike="noStrike" kern="1200" cap="none" spc="0" normalizeH="0" baseline="0" noProof="0">
                <a:ln>
                  <a:noFill/>
                </a:ln>
                <a:solidFill>
                  <a:srgbClr val="FFFFFF"/>
                </a:solidFill>
                <a:effectLst/>
                <a:uLnTx/>
                <a:uFillTx/>
                <a:latin typeface="Arial"/>
                <a:ea typeface="+mn-ea"/>
                <a:cs typeface="Arial"/>
              </a:rPr>
              <a:t>Precipitation: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Total Rainfall – </a:t>
            </a:r>
            <a:r>
              <a:rPr lang="en-US" sz="1400">
                <a:solidFill>
                  <a:srgbClr val="FFFFFF"/>
                </a:solidFill>
                <a:latin typeface="Arial"/>
                <a:cs typeface="Arial"/>
              </a:rPr>
              <a:t>27.56</a:t>
            </a:r>
            <a:r>
              <a:rPr kumimoji="0" lang="en-US" sz="1400" b="0" i="0" u="none" strike="noStrike" kern="1200" cap="none" spc="0" normalizeH="0" baseline="0" noProof="0">
                <a:ln>
                  <a:noFill/>
                </a:ln>
                <a:solidFill>
                  <a:srgbClr val="FFFFFF"/>
                </a:solidFill>
                <a:effectLst/>
                <a:uLnTx/>
                <a:uFillTx/>
                <a:latin typeface="Arial"/>
                <a:ea typeface="+mn-ea"/>
                <a:cs typeface="Arial"/>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Avg Monthly Rainfall – </a:t>
            </a:r>
            <a:r>
              <a:rPr lang="en-US" sz="1400">
                <a:solidFill>
                  <a:srgbClr val="FFFFFF"/>
                </a:solidFill>
                <a:latin typeface="Arial"/>
                <a:cs typeface="Arial"/>
              </a:rPr>
              <a:t>4.59</a:t>
            </a:r>
            <a:r>
              <a:rPr kumimoji="0" lang="en-US" sz="1400" b="0" i="0" u="none" strike="noStrike" kern="1200" cap="none" spc="0" normalizeH="0" baseline="0" noProof="0">
                <a:ln>
                  <a:noFill/>
                </a:ln>
                <a:solidFill>
                  <a:srgbClr val="FFFFFF"/>
                </a:solidFill>
                <a:effectLst/>
                <a:uLnTx/>
                <a:uFillTx/>
                <a:latin typeface="Arial"/>
                <a:ea typeface="+mn-ea"/>
                <a:cs typeface="Arial"/>
              </a:rPr>
              <a:t>” </a:t>
            </a:r>
          </a:p>
        </p:txBody>
      </p:sp>
      <p:graphicFrame>
        <p:nvGraphicFramePr>
          <p:cNvPr id="15" name="Table 14">
            <a:extLst>
              <a:ext uri="{FF2B5EF4-FFF2-40B4-BE49-F238E27FC236}">
                <a16:creationId xmlns:a16="http://schemas.microsoft.com/office/drawing/2014/main" id="{D91D9D0D-42E5-9887-A984-F8743D300557}"/>
              </a:ext>
            </a:extLst>
          </p:cNvPr>
          <p:cNvGraphicFramePr>
            <a:graphicFrameLocks noGrp="1"/>
          </p:cNvGraphicFramePr>
          <p:nvPr>
            <p:extLst>
              <p:ext uri="{D42A27DB-BD31-4B8C-83A1-F6EECF244321}">
                <p14:modId xmlns:p14="http://schemas.microsoft.com/office/powerpoint/2010/main" val="1454115817"/>
              </p:ext>
            </p:extLst>
          </p:nvPr>
        </p:nvGraphicFramePr>
        <p:xfrm>
          <a:off x="270038" y="5540725"/>
          <a:ext cx="5742140" cy="657903"/>
        </p:xfrm>
        <a:graphic>
          <a:graphicData uri="http://schemas.openxmlformats.org/drawingml/2006/table">
            <a:tbl>
              <a:tblPr firstRow="1" bandRow="1">
                <a:tableStyleId>{21E4AEA4-8DFA-4A89-87EB-49C32662AFE0}</a:tableStyleId>
              </a:tblPr>
              <a:tblGrid>
                <a:gridCol w="467384">
                  <a:extLst>
                    <a:ext uri="{9D8B030D-6E8A-4147-A177-3AD203B41FA5}">
                      <a16:colId xmlns:a16="http://schemas.microsoft.com/office/drawing/2014/main" val="252954070"/>
                    </a:ext>
                  </a:extLst>
                </a:gridCol>
                <a:gridCol w="1239160">
                  <a:extLst>
                    <a:ext uri="{9D8B030D-6E8A-4147-A177-3AD203B41FA5}">
                      <a16:colId xmlns:a16="http://schemas.microsoft.com/office/drawing/2014/main" val="3993227916"/>
                    </a:ext>
                  </a:extLst>
                </a:gridCol>
                <a:gridCol w="2486543">
                  <a:extLst>
                    <a:ext uri="{9D8B030D-6E8A-4147-A177-3AD203B41FA5}">
                      <a16:colId xmlns:a16="http://schemas.microsoft.com/office/drawing/2014/main" val="3417280277"/>
                    </a:ext>
                  </a:extLst>
                </a:gridCol>
                <a:gridCol w="154905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Symvado ST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0.35 </a:t>
                      </a:r>
                      <a:r>
                        <a:rPr lang="en-US" sz="1400" err="1">
                          <a:solidFill>
                            <a:sysClr val="windowText" lastClr="000000"/>
                          </a:solidFill>
                        </a:rPr>
                        <a:t>fl</a:t>
                      </a:r>
                      <a:r>
                        <a:rPr lang="en-US" sz="1400">
                          <a:solidFill>
                            <a:sysClr val="windowText" lastClr="000000"/>
                          </a:solidFill>
                        </a:rPr>
                        <a:t> oz per 80,000 seeds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Planting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7" name="Oval 16">
            <a:extLst>
              <a:ext uri="{FF2B5EF4-FFF2-40B4-BE49-F238E27FC236}">
                <a16:creationId xmlns:a16="http://schemas.microsoft.com/office/drawing/2014/main" id="{5D08B811-DC22-D6B4-4072-12F840F3F0F6}"/>
              </a:ext>
            </a:extLst>
          </p:cNvPr>
          <p:cNvSpPr/>
          <p:nvPr/>
        </p:nvSpPr>
        <p:spPr>
          <a:xfrm>
            <a:off x="7472595" y="5946956"/>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18" name="Table 17">
            <a:extLst>
              <a:ext uri="{FF2B5EF4-FFF2-40B4-BE49-F238E27FC236}">
                <a16:creationId xmlns:a16="http://schemas.microsoft.com/office/drawing/2014/main" id="{6222F9C3-F777-2ABF-8111-86B292391702}"/>
              </a:ext>
            </a:extLst>
          </p:cNvPr>
          <p:cNvGraphicFramePr>
            <a:graphicFrameLocks noGrp="1"/>
          </p:cNvGraphicFramePr>
          <p:nvPr/>
        </p:nvGraphicFramePr>
        <p:xfrm>
          <a:off x="918188" y="214191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graphicFrame>
        <p:nvGraphicFramePr>
          <p:cNvPr id="4" name="Chart 3">
            <a:extLst>
              <a:ext uri="{FF2B5EF4-FFF2-40B4-BE49-F238E27FC236}">
                <a16:creationId xmlns:a16="http://schemas.microsoft.com/office/drawing/2014/main" id="{C2E279D1-40E3-42C3-980F-23BBEFC03537}"/>
              </a:ext>
            </a:extLst>
          </p:cNvPr>
          <p:cNvGraphicFramePr>
            <a:graphicFrameLocks/>
          </p:cNvGraphicFramePr>
          <p:nvPr>
            <p:extLst>
              <p:ext uri="{D42A27DB-BD31-4B8C-83A1-F6EECF244321}">
                <p14:modId xmlns:p14="http://schemas.microsoft.com/office/powerpoint/2010/main" val="45703549"/>
              </p:ext>
            </p:extLst>
          </p:nvPr>
        </p:nvGraphicFramePr>
        <p:xfrm>
          <a:off x="6785631" y="2071687"/>
          <a:ext cx="4572000" cy="27146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4787612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BE91AD-22CC-5F3D-8E53-B4403F14E50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E26B865-D3FE-5DC1-9930-081A9DDF507C}"/>
              </a:ext>
            </a:extLst>
          </p:cNvPr>
          <p:cNvPicPr>
            <a:picLocks noChangeAspect="1"/>
          </p:cNvPicPr>
          <p:nvPr/>
        </p:nvPicPr>
        <p:blipFill>
          <a:blip r:embed="rId3"/>
          <a:stretch>
            <a:fillRect/>
          </a:stretch>
        </p:blipFill>
        <p:spPr>
          <a:xfrm rot="21386293">
            <a:off x="6469761" y="5412053"/>
            <a:ext cx="2256207" cy="1135726"/>
          </a:xfrm>
          <a:prstGeom prst="rect">
            <a:avLst/>
          </a:prstGeom>
        </p:spPr>
      </p:pic>
      <p:sp>
        <p:nvSpPr>
          <p:cNvPr id="2" name="Title 1">
            <a:extLst>
              <a:ext uri="{FF2B5EF4-FFF2-40B4-BE49-F238E27FC236}">
                <a16:creationId xmlns:a16="http://schemas.microsoft.com/office/drawing/2014/main" id="{323AEB35-61DB-076D-7633-794391D4F707}"/>
              </a:ext>
            </a:extLst>
          </p:cNvPr>
          <p:cNvSpPr>
            <a:spLocks noGrp="1"/>
          </p:cNvSpPr>
          <p:nvPr>
            <p:ph type="title"/>
          </p:nvPr>
        </p:nvSpPr>
        <p:spPr/>
        <p:txBody>
          <a:bodyPr>
            <a:normAutofit/>
          </a:bodyPr>
          <a:lstStyle/>
          <a:p>
            <a:r>
              <a:rPr lang="en-US"/>
              <a:t>Symvado on Corn</a:t>
            </a:r>
            <a:endParaRPr lang="en-US" baseline="30000"/>
          </a:p>
        </p:txBody>
      </p:sp>
      <p:sp>
        <p:nvSpPr>
          <p:cNvPr id="10" name="Text Placeholder 9">
            <a:extLst>
              <a:ext uri="{FF2B5EF4-FFF2-40B4-BE49-F238E27FC236}">
                <a16:creationId xmlns:a16="http://schemas.microsoft.com/office/drawing/2014/main" id="{0CD02766-8932-B05F-ACBE-13066A957162}"/>
              </a:ext>
            </a:extLst>
          </p:cNvPr>
          <p:cNvSpPr>
            <a:spLocks noGrp="1"/>
          </p:cNvSpPr>
          <p:nvPr>
            <p:ph type="body" sz="quarter" idx="11"/>
          </p:nvPr>
        </p:nvSpPr>
        <p:spPr/>
        <p:txBody>
          <a:bodyPr/>
          <a:lstStyle/>
          <a:p>
            <a:r>
              <a:rPr lang="en-US"/>
              <a:t>OVERVIEW</a:t>
            </a:r>
          </a:p>
          <a:p>
            <a:endParaRPr lang="en-US"/>
          </a:p>
        </p:txBody>
      </p:sp>
      <p:sp>
        <p:nvSpPr>
          <p:cNvPr id="11" name="Text Placeholder 10">
            <a:extLst>
              <a:ext uri="{FF2B5EF4-FFF2-40B4-BE49-F238E27FC236}">
                <a16:creationId xmlns:a16="http://schemas.microsoft.com/office/drawing/2014/main" id="{667128CF-C1C5-5A1C-B495-53E0D7C1227D}"/>
              </a:ext>
            </a:extLst>
          </p:cNvPr>
          <p:cNvSpPr>
            <a:spLocks noGrp="1"/>
          </p:cNvSpPr>
          <p:nvPr>
            <p:ph type="body" sz="quarter" idx="12"/>
          </p:nvPr>
        </p:nvSpPr>
        <p:spPr/>
        <p:txBody>
          <a:bodyPr/>
          <a:lstStyle/>
          <a:p>
            <a:r>
              <a:rPr lang="en-US"/>
              <a:t>CONCLUSION</a:t>
            </a:r>
          </a:p>
        </p:txBody>
      </p:sp>
      <p:sp>
        <p:nvSpPr>
          <p:cNvPr id="12" name="Text Placeholder 11">
            <a:extLst>
              <a:ext uri="{FF2B5EF4-FFF2-40B4-BE49-F238E27FC236}">
                <a16:creationId xmlns:a16="http://schemas.microsoft.com/office/drawing/2014/main" id="{8F357E52-38AC-0269-ADBD-F57E5AE450CA}"/>
              </a:ext>
            </a:extLst>
          </p:cNvPr>
          <p:cNvSpPr>
            <a:spLocks noGrp="1"/>
          </p:cNvSpPr>
          <p:nvPr>
            <p:ph type="body" sz="quarter" idx="13"/>
          </p:nvPr>
        </p:nvSpPr>
        <p:spPr>
          <a:xfrm>
            <a:off x="834367" y="3285335"/>
            <a:ext cx="5261633" cy="1567999"/>
          </a:xfrm>
        </p:spPr>
        <p:txBody>
          <a:bodyPr/>
          <a:lstStyle/>
          <a:p>
            <a:r>
              <a:rPr lang="en-US">
                <a:latin typeface="Arial"/>
                <a:cs typeface="Arial"/>
              </a:rPr>
              <a:t>At two locations, Symvado was applied as a seed treatment in addition to a Grower Standard (GS) seed treatment program and compared to the GS alone. </a:t>
            </a:r>
          </a:p>
          <a:p>
            <a:r>
              <a:rPr lang="en-US"/>
              <a:t>Corn treated with Symvado ST + the Grower Standard had an average 0.8% greater yield over the GS. </a:t>
            </a:r>
          </a:p>
        </p:txBody>
      </p:sp>
      <p:sp>
        <p:nvSpPr>
          <p:cNvPr id="13" name="Text Placeholder 12">
            <a:extLst>
              <a:ext uri="{FF2B5EF4-FFF2-40B4-BE49-F238E27FC236}">
                <a16:creationId xmlns:a16="http://schemas.microsoft.com/office/drawing/2014/main" id="{BC9450C5-6B35-65CB-8A05-C8249D8050B7}"/>
              </a:ext>
            </a:extLst>
          </p:cNvPr>
          <p:cNvSpPr>
            <a:spLocks noGrp="1"/>
          </p:cNvSpPr>
          <p:nvPr>
            <p:ph type="body" sz="quarter" idx="15"/>
          </p:nvPr>
        </p:nvSpPr>
        <p:spPr/>
        <p:txBody>
          <a:bodyPr/>
          <a:lstStyle/>
          <a:p>
            <a:r>
              <a:rPr lang="en-US"/>
              <a:t>University of Nebraska | Lincoln, NE | 2016</a:t>
            </a:r>
          </a:p>
        </p:txBody>
      </p:sp>
      <p:sp>
        <p:nvSpPr>
          <p:cNvPr id="14" name="Text Placeholder 11">
            <a:extLst>
              <a:ext uri="{FF2B5EF4-FFF2-40B4-BE49-F238E27FC236}">
                <a16:creationId xmlns:a16="http://schemas.microsoft.com/office/drawing/2014/main" id="{85110BCB-CB5C-8C96-FC85-39573D662DBF}"/>
              </a:ext>
            </a:extLst>
          </p:cNvPr>
          <p:cNvSpPr txBox="1">
            <a:spLocks/>
          </p:cNvSpPr>
          <p:nvPr/>
        </p:nvSpPr>
        <p:spPr>
          <a:xfrm>
            <a:off x="9053020" y="5369104"/>
            <a:ext cx="3037380"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LOCAL WEATHER SUMMARY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April - September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Temperature: </a:t>
            </a:r>
            <a:r>
              <a:rPr lang="en-US" sz="1400" b="1">
                <a:solidFill>
                  <a:srgbClr val="FFFFFF"/>
                </a:solidFill>
                <a:latin typeface="Arial"/>
                <a:cs typeface="Arial"/>
              </a:rPr>
              <a:t>70.0</a:t>
            </a:r>
            <a:r>
              <a:rPr kumimoji="0" lang="en-US" sz="1400" b="0" i="0" u="none" strike="noStrike" kern="1200" cap="none" spc="0" normalizeH="0" baseline="0" noProof="0">
                <a:ln>
                  <a:noFill/>
                </a:ln>
                <a:solidFill>
                  <a:srgbClr val="FFFFFF"/>
                </a:solidFill>
                <a:effectLst/>
                <a:uLnTx/>
                <a:uFillTx/>
                <a:latin typeface="Arial"/>
                <a:ea typeface="+mn-ea"/>
                <a:cs typeface="Arial"/>
              </a:rPr>
              <a:t>°F</a:t>
            </a:r>
            <a:br>
              <a:rPr kumimoji="0" lang="en-US" sz="1400" b="0" i="0" u="none" strike="noStrike" kern="1200" cap="none" spc="0" normalizeH="0" baseline="0" noProof="0">
                <a:ln>
                  <a:noFill/>
                </a:ln>
                <a:solidFill>
                  <a:srgbClr val="FFFFFF"/>
                </a:solidFill>
                <a:effectLst/>
                <a:uLnTx/>
                <a:uFillTx/>
                <a:latin typeface="Arial"/>
                <a:ea typeface="+mn-ea"/>
                <a:cs typeface="Arial"/>
              </a:rPr>
            </a:br>
            <a:r>
              <a:rPr kumimoji="0" lang="en-US" sz="1400" b="1" i="0" u="none" strike="noStrike" kern="1200" cap="none" spc="0" normalizeH="0" baseline="0" noProof="0">
                <a:ln>
                  <a:noFill/>
                </a:ln>
                <a:solidFill>
                  <a:srgbClr val="FFFFFF"/>
                </a:solidFill>
                <a:effectLst/>
                <a:uLnTx/>
                <a:uFillTx/>
                <a:latin typeface="Arial"/>
                <a:ea typeface="+mn-ea"/>
                <a:cs typeface="Arial"/>
              </a:rPr>
              <a:t>Precipitation: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Total Rainfall – 22.25”</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Avg Monthly Rainfall – </a:t>
            </a:r>
            <a:r>
              <a:rPr lang="en-US" sz="1400">
                <a:solidFill>
                  <a:srgbClr val="FFFFFF"/>
                </a:solidFill>
                <a:latin typeface="Arial"/>
                <a:cs typeface="Arial"/>
              </a:rPr>
              <a:t>3.71</a:t>
            </a:r>
            <a:r>
              <a:rPr kumimoji="0" lang="en-US" sz="1400" b="0" i="0" u="none" strike="noStrike" kern="1200" cap="none" spc="0" normalizeH="0" baseline="0" noProof="0">
                <a:ln>
                  <a:noFill/>
                </a:ln>
                <a:solidFill>
                  <a:srgbClr val="FFFFFF"/>
                </a:solidFill>
                <a:effectLst/>
                <a:uLnTx/>
                <a:uFillTx/>
                <a:latin typeface="Arial"/>
                <a:ea typeface="+mn-ea"/>
                <a:cs typeface="Arial"/>
              </a:rPr>
              <a:t>” </a:t>
            </a:r>
          </a:p>
        </p:txBody>
      </p:sp>
      <p:graphicFrame>
        <p:nvGraphicFramePr>
          <p:cNvPr id="15" name="Table 14">
            <a:extLst>
              <a:ext uri="{FF2B5EF4-FFF2-40B4-BE49-F238E27FC236}">
                <a16:creationId xmlns:a16="http://schemas.microsoft.com/office/drawing/2014/main" id="{90C16C85-82F4-3521-BC0F-CB3C12A8966A}"/>
              </a:ext>
            </a:extLst>
          </p:cNvPr>
          <p:cNvGraphicFramePr>
            <a:graphicFrameLocks noGrp="1"/>
          </p:cNvGraphicFramePr>
          <p:nvPr>
            <p:extLst>
              <p:ext uri="{D42A27DB-BD31-4B8C-83A1-F6EECF244321}">
                <p14:modId xmlns:p14="http://schemas.microsoft.com/office/powerpoint/2010/main" val="4137753448"/>
              </p:ext>
            </p:extLst>
          </p:nvPr>
        </p:nvGraphicFramePr>
        <p:xfrm>
          <a:off x="270038" y="5540725"/>
          <a:ext cx="5742140" cy="657903"/>
        </p:xfrm>
        <a:graphic>
          <a:graphicData uri="http://schemas.openxmlformats.org/drawingml/2006/table">
            <a:tbl>
              <a:tblPr firstRow="1" bandRow="1">
                <a:tableStyleId>{21E4AEA4-8DFA-4A89-87EB-49C32662AFE0}</a:tableStyleId>
              </a:tblPr>
              <a:tblGrid>
                <a:gridCol w="467384">
                  <a:extLst>
                    <a:ext uri="{9D8B030D-6E8A-4147-A177-3AD203B41FA5}">
                      <a16:colId xmlns:a16="http://schemas.microsoft.com/office/drawing/2014/main" val="252954070"/>
                    </a:ext>
                  </a:extLst>
                </a:gridCol>
                <a:gridCol w="1276105">
                  <a:extLst>
                    <a:ext uri="{9D8B030D-6E8A-4147-A177-3AD203B41FA5}">
                      <a16:colId xmlns:a16="http://schemas.microsoft.com/office/drawing/2014/main" val="3993227916"/>
                    </a:ext>
                  </a:extLst>
                </a:gridCol>
                <a:gridCol w="2449598">
                  <a:extLst>
                    <a:ext uri="{9D8B030D-6E8A-4147-A177-3AD203B41FA5}">
                      <a16:colId xmlns:a16="http://schemas.microsoft.com/office/drawing/2014/main" val="3417280277"/>
                    </a:ext>
                  </a:extLst>
                </a:gridCol>
                <a:gridCol w="154905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Symvado ST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0.35 </a:t>
                      </a:r>
                      <a:r>
                        <a:rPr lang="en-US" sz="1400" err="1">
                          <a:solidFill>
                            <a:sysClr val="windowText" lastClr="000000"/>
                          </a:solidFill>
                        </a:rPr>
                        <a:t>fl</a:t>
                      </a:r>
                      <a:r>
                        <a:rPr lang="en-US" sz="1400">
                          <a:solidFill>
                            <a:sysClr val="windowText" lastClr="000000"/>
                          </a:solidFill>
                        </a:rPr>
                        <a:t> oz per 80,000 seeds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Planting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7" name="Oval 16">
            <a:extLst>
              <a:ext uri="{FF2B5EF4-FFF2-40B4-BE49-F238E27FC236}">
                <a16:creationId xmlns:a16="http://schemas.microsoft.com/office/drawing/2014/main" id="{2B85F7CF-9524-6786-69B1-F11158E97D7A}"/>
              </a:ext>
            </a:extLst>
          </p:cNvPr>
          <p:cNvSpPr/>
          <p:nvPr/>
        </p:nvSpPr>
        <p:spPr>
          <a:xfrm>
            <a:off x="8392766" y="6109819"/>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18" name="Table 17">
            <a:extLst>
              <a:ext uri="{FF2B5EF4-FFF2-40B4-BE49-F238E27FC236}">
                <a16:creationId xmlns:a16="http://schemas.microsoft.com/office/drawing/2014/main" id="{C7F98F27-51E0-9CAF-1D81-648A45450848}"/>
              </a:ext>
            </a:extLst>
          </p:cNvPr>
          <p:cNvGraphicFramePr>
            <a:graphicFrameLocks noGrp="1"/>
          </p:cNvGraphicFramePr>
          <p:nvPr/>
        </p:nvGraphicFramePr>
        <p:xfrm>
          <a:off x="918188" y="214191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graphicFrame>
        <p:nvGraphicFramePr>
          <p:cNvPr id="3" name="Chart 2">
            <a:extLst>
              <a:ext uri="{FF2B5EF4-FFF2-40B4-BE49-F238E27FC236}">
                <a16:creationId xmlns:a16="http://schemas.microsoft.com/office/drawing/2014/main" id="{E4E29EB1-349C-48A9-80A8-5CD2B887214A}"/>
              </a:ext>
            </a:extLst>
          </p:cNvPr>
          <p:cNvGraphicFramePr>
            <a:graphicFrameLocks/>
          </p:cNvGraphicFramePr>
          <p:nvPr>
            <p:extLst>
              <p:ext uri="{D42A27DB-BD31-4B8C-83A1-F6EECF244321}">
                <p14:modId xmlns:p14="http://schemas.microsoft.com/office/powerpoint/2010/main" val="1408236561"/>
              </p:ext>
            </p:extLst>
          </p:nvPr>
        </p:nvGraphicFramePr>
        <p:xfrm>
          <a:off x="7147562" y="2000250"/>
          <a:ext cx="4572000" cy="28575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01597016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2CF30-3773-EEB9-7EB9-D645494FA12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E7E6F62-9C55-9250-E060-7A8E4A71E81B}"/>
              </a:ext>
            </a:extLst>
          </p:cNvPr>
          <p:cNvPicPr>
            <a:picLocks noChangeAspect="1"/>
          </p:cNvPicPr>
          <p:nvPr/>
        </p:nvPicPr>
        <p:blipFill>
          <a:blip r:embed="rId3"/>
          <a:stretch>
            <a:fillRect/>
          </a:stretch>
        </p:blipFill>
        <p:spPr>
          <a:xfrm rot="21386293">
            <a:off x="6469761" y="5412053"/>
            <a:ext cx="2256207" cy="1135726"/>
          </a:xfrm>
          <a:prstGeom prst="rect">
            <a:avLst/>
          </a:prstGeom>
        </p:spPr>
      </p:pic>
      <p:sp>
        <p:nvSpPr>
          <p:cNvPr id="2" name="Title 1">
            <a:extLst>
              <a:ext uri="{FF2B5EF4-FFF2-40B4-BE49-F238E27FC236}">
                <a16:creationId xmlns:a16="http://schemas.microsoft.com/office/drawing/2014/main" id="{5664E21B-A4A3-8958-414C-EC2908E0908F}"/>
              </a:ext>
            </a:extLst>
          </p:cNvPr>
          <p:cNvSpPr>
            <a:spLocks noGrp="1"/>
          </p:cNvSpPr>
          <p:nvPr>
            <p:ph type="title"/>
          </p:nvPr>
        </p:nvSpPr>
        <p:spPr/>
        <p:txBody>
          <a:bodyPr>
            <a:normAutofit/>
          </a:bodyPr>
          <a:lstStyle/>
          <a:p>
            <a:r>
              <a:rPr lang="en-US"/>
              <a:t>Symvado on Corn</a:t>
            </a:r>
            <a:endParaRPr lang="en-US" baseline="30000"/>
          </a:p>
        </p:txBody>
      </p:sp>
      <p:sp>
        <p:nvSpPr>
          <p:cNvPr id="10" name="Text Placeholder 9">
            <a:extLst>
              <a:ext uri="{FF2B5EF4-FFF2-40B4-BE49-F238E27FC236}">
                <a16:creationId xmlns:a16="http://schemas.microsoft.com/office/drawing/2014/main" id="{2EFE5B26-33BD-ADBC-BF5F-1ABA16C43FD3}"/>
              </a:ext>
            </a:extLst>
          </p:cNvPr>
          <p:cNvSpPr>
            <a:spLocks noGrp="1"/>
          </p:cNvSpPr>
          <p:nvPr>
            <p:ph type="body" sz="quarter" idx="11"/>
          </p:nvPr>
        </p:nvSpPr>
        <p:spPr/>
        <p:txBody>
          <a:bodyPr/>
          <a:lstStyle/>
          <a:p>
            <a:r>
              <a:rPr lang="en-US"/>
              <a:t>OVERVIEW</a:t>
            </a:r>
          </a:p>
          <a:p>
            <a:endParaRPr lang="en-US"/>
          </a:p>
        </p:txBody>
      </p:sp>
      <p:sp>
        <p:nvSpPr>
          <p:cNvPr id="11" name="Text Placeholder 10">
            <a:extLst>
              <a:ext uri="{FF2B5EF4-FFF2-40B4-BE49-F238E27FC236}">
                <a16:creationId xmlns:a16="http://schemas.microsoft.com/office/drawing/2014/main" id="{1F267787-7669-5E52-6635-15F64F5D12E2}"/>
              </a:ext>
            </a:extLst>
          </p:cNvPr>
          <p:cNvSpPr>
            <a:spLocks noGrp="1"/>
          </p:cNvSpPr>
          <p:nvPr>
            <p:ph type="body" sz="quarter" idx="12"/>
          </p:nvPr>
        </p:nvSpPr>
        <p:spPr/>
        <p:txBody>
          <a:bodyPr/>
          <a:lstStyle/>
          <a:p>
            <a:r>
              <a:rPr lang="en-US"/>
              <a:t>CONCLUSION</a:t>
            </a:r>
          </a:p>
        </p:txBody>
      </p:sp>
      <p:sp>
        <p:nvSpPr>
          <p:cNvPr id="12" name="Text Placeholder 11">
            <a:extLst>
              <a:ext uri="{FF2B5EF4-FFF2-40B4-BE49-F238E27FC236}">
                <a16:creationId xmlns:a16="http://schemas.microsoft.com/office/drawing/2014/main" id="{3C3E3714-B864-AA0B-9F96-7F99677649C8}"/>
              </a:ext>
            </a:extLst>
          </p:cNvPr>
          <p:cNvSpPr>
            <a:spLocks noGrp="1"/>
          </p:cNvSpPr>
          <p:nvPr>
            <p:ph type="body" sz="quarter" idx="13"/>
          </p:nvPr>
        </p:nvSpPr>
        <p:spPr>
          <a:xfrm>
            <a:off x="834367" y="3285335"/>
            <a:ext cx="5261633" cy="1567999"/>
          </a:xfrm>
        </p:spPr>
        <p:txBody>
          <a:bodyPr/>
          <a:lstStyle/>
          <a:p>
            <a:r>
              <a:rPr lang="en-US">
                <a:latin typeface="Arial"/>
                <a:cs typeface="Arial"/>
              </a:rPr>
              <a:t>Symvado was applied as a seed treatment in addition to a Grower Standard (GS) seed treatment program and compared to the GS alone. </a:t>
            </a:r>
          </a:p>
          <a:p>
            <a:r>
              <a:rPr lang="en-US"/>
              <a:t>Corn treated with Symvado ST + the Grower Standard had 4% greater yield than the GS. </a:t>
            </a:r>
          </a:p>
        </p:txBody>
      </p:sp>
      <p:sp>
        <p:nvSpPr>
          <p:cNvPr id="13" name="Text Placeholder 12">
            <a:extLst>
              <a:ext uri="{FF2B5EF4-FFF2-40B4-BE49-F238E27FC236}">
                <a16:creationId xmlns:a16="http://schemas.microsoft.com/office/drawing/2014/main" id="{2CB89260-00B4-82BF-76C3-1BBECB198682}"/>
              </a:ext>
            </a:extLst>
          </p:cNvPr>
          <p:cNvSpPr>
            <a:spLocks noGrp="1"/>
          </p:cNvSpPr>
          <p:nvPr>
            <p:ph type="body" sz="quarter" idx="15"/>
          </p:nvPr>
        </p:nvSpPr>
        <p:spPr/>
        <p:txBody>
          <a:bodyPr/>
          <a:lstStyle/>
          <a:p>
            <a:r>
              <a:rPr lang="en-US"/>
              <a:t>University of Nebraska | Scottsbluff, NE | 2016</a:t>
            </a:r>
          </a:p>
        </p:txBody>
      </p:sp>
      <p:sp>
        <p:nvSpPr>
          <p:cNvPr id="14" name="Text Placeholder 11">
            <a:extLst>
              <a:ext uri="{FF2B5EF4-FFF2-40B4-BE49-F238E27FC236}">
                <a16:creationId xmlns:a16="http://schemas.microsoft.com/office/drawing/2014/main" id="{293F025A-A0DD-0D94-E9BA-592409D11364}"/>
              </a:ext>
            </a:extLst>
          </p:cNvPr>
          <p:cNvSpPr txBox="1">
            <a:spLocks/>
          </p:cNvSpPr>
          <p:nvPr/>
        </p:nvSpPr>
        <p:spPr>
          <a:xfrm>
            <a:off x="9014690" y="5369104"/>
            <a:ext cx="2983346"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LOCAL WEATHER SUMMARY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April - September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Temperature: </a:t>
            </a:r>
            <a:r>
              <a:rPr lang="en-US" sz="1400" b="1">
                <a:solidFill>
                  <a:srgbClr val="FFFFFF"/>
                </a:solidFill>
                <a:latin typeface="Arial"/>
                <a:cs typeface="Arial"/>
              </a:rPr>
              <a:t>64.2</a:t>
            </a:r>
            <a:r>
              <a:rPr kumimoji="0" lang="en-US" sz="1400" b="0" i="0" u="none" strike="noStrike" kern="1200" cap="none" spc="0" normalizeH="0" baseline="0" noProof="0">
                <a:ln>
                  <a:noFill/>
                </a:ln>
                <a:solidFill>
                  <a:srgbClr val="FFFFFF"/>
                </a:solidFill>
                <a:effectLst/>
                <a:uLnTx/>
                <a:uFillTx/>
                <a:latin typeface="Arial"/>
                <a:ea typeface="+mn-ea"/>
                <a:cs typeface="Arial"/>
              </a:rPr>
              <a:t>°F</a:t>
            </a:r>
            <a:br>
              <a:rPr kumimoji="0" lang="en-US" sz="1400" b="0" i="0" u="none" strike="noStrike" kern="1200" cap="none" spc="0" normalizeH="0" baseline="0" noProof="0">
                <a:ln>
                  <a:noFill/>
                </a:ln>
                <a:solidFill>
                  <a:srgbClr val="FFFFFF"/>
                </a:solidFill>
                <a:effectLst/>
                <a:uLnTx/>
                <a:uFillTx/>
                <a:latin typeface="Arial"/>
                <a:ea typeface="+mn-ea"/>
                <a:cs typeface="Arial"/>
              </a:rPr>
            </a:br>
            <a:r>
              <a:rPr kumimoji="0" lang="en-US" sz="1400" b="1" i="0" u="none" strike="noStrike" kern="1200" cap="none" spc="0" normalizeH="0" baseline="0" noProof="0">
                <a:ln>
                  <a:noFill/>
                </a:ln>
                <a:solidFill>
                  <a:srgbClr val="FFFFFF"/>
                </a:solidFill>
                <a:effectLst/>
                <a:uLnTx/>
                <a:uFillTx/>
                <a:latin typeface="Arial"/>
                <a:ea typeface="+mn-ea"/>
                <a:cs typeface="Arial"/>
              </a:rPr>
              <a:t>Precipitation: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Total Rainfall – </a:t>
            </a:r>
            <a:r>
              <a:rPr lang="en-US" sz="1400">
                <a:solidFill>
                  <a:srgbClr val="FFFFFF"/>
                </a:solidFill>
                <a:latin typeface="Arial"/>
                <a:cs typeface="Arial"/>
              </a:rPr>
              <a:t>8.39</a:t>
            </a:r>
            <a:r>
              <a:rPr kumimoji="0" lang="en-US" sz="1400" b="0" i="0" u="none" strike="noStrike" kern="1200" cap="none" spc="0" normalizeH="0" baseline="0" noProof="0">
                <a:ln>
                  <a:noFill/>
                </a:ln>
                <a:solidFill>
                  <a:srgbClr val="FFFFFF"/>
                </a:solidFill>
                <a:effectLst/>
                <a:uLnTx/>
                <a:uFillTx/>
                <a:latin typeface="Arial"/>
                <a:ea typeface="+mn-ea"/>
                <a:cs typeface="Arial"/>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Avg Monthly Rainfall – 1.40” </a:t>
            </a:r>
          </a:p>
        </p:txBody>
      </p:sp>
      <p:graphicFrame>
        <p:nvGraphicFramePr>
          <p:cNvPr id="15" name="Table 14">
            <a:extLst>
              <a:ext uri="{FF2B5EF4-FFF2-40B4-BE49-F238E27FC236}">
                <a16:creationId xmlns:a16="http://schemas.microsoft.com/office/drawing/2014/main" id="{49552283-ED03-C679-F605-590EE3786DE2}"/>
              </a:ext>
            </a:extLst>
          </p:cNvPr>
          <p:cNvGraphicFramePr>
            <a:graphicFrameLocks noGrp="1"/>
          </p:cNvGraphicFramePr>
          <p:nvPr/>
        </p:nvGraphicFramePr>
        <p:xfrm>
          <a:off x="270038" y="5540725"/>
          <a:ext cx="5742140" cy="819072"/>
        </p:xfrm>
        <a:graphic>
          <a:graphicData uri="http://schemas.openxmlformats.org/drawingml/2006/table">
            <a:tbl>
              <a:tblPr firstRow="1" bandRow="1">
                <a:tableStyleId>{21E4AEA4-8DFA-4A89-87EB-49C32662AFE0}</a:tableStyleId>
              </a:tblPr>
              <a:tblGrid>
                <a:gridCol w="467384">
                  <a:extLst>
                    <a:ext uri="{9D8B030D-6E8A-4147-A177-3AD203B41FA5}">
                      <a16:colId xmlns:a16="http://schemas.microsoft.com/office/drawing/2014/main" val="252954070"/>
                    </a:ext>
                  </a:extLst>
                </a:gridCol>
                <a:gridCol w="2182759">
                  <a:extLst>
                    <a:ext uri="{9D8B030D-6E8A-4147-A177-3AD203B41FA5}">
                      <a16:colId xmlns:a16="http://schemas.microsoft.com/office/drawing/2014/main" val="3993227916"/>
                    </a:ext>
                  </a:extLst>
                </a:gridCol>
                <a:gridCol w="1542944">
                  <a:extLst>
                    <a:ext uri="{9D8B030D-6E8A-4147-A177-3AD203B41FA5}">
                      <a16:colId xmlns:a16="http://schemas.microsoft.com/office/drawing/2014/main" val="3417280277"/>
                    </a:ext>
                  </a:extLst>
                </a:gridCol>
                <a:gridCol w="154905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Symvado ST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0.35 </a:t>
                      </a:r>
                      <a:r>
                        <a:rPr lang="en-US" sz="1400" err="1">
                          <a:solidFill>
                            <a:sysClr val="windowText" lastClr="000000"/>
                          </a:solidFill>
                        </a:rPr>
                        <a:t>fl</a:t>
                      </a:r>
                      <a:r>
                        <a:rPr lang="en-US" sz="1400">
                          <a:solidFill>
                            <a:sysClr val="windowText" lastClr="000000"/>
                          </a:solidFill>
                        </a:rPr>
                        <a:t> oz per 80,000 seeds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Planting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7" name="Oval 16">
            <a:extLst>
              <a:ext uri="{FF2B5EF4-FFF2-40B4-BE49-F238E27FC236}">
                <a16:creationId xmlns:a16="http://schemas.microsoft.com/office/drawing/2014/main" id="{949426A3-9326-5D36-40AB-3FE70B1707A6}"/>
              </a:ext>
            </a:extLst>
          </p:cNvPr>
          <p:cNvSpPr/>
          <p:nvPr/>
        </p:nvSpPr>
        <p:spPr>
          <a:xfrm>
            <a:off x="6578401" y="5835961"/>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18" name="Table 17">
            <a:extLst>
              <a:ext uri="{FF2B5EF4-FFF2-40B4-BE49-F238E27FC236}">
                <a16:creationId xmlns:a16="http://schemas.microsoft.com/office/drawing/2014/main" id="{13982782-C175-0CD6-47B3-E95F3CE58D2D}"/>
              </a:ext>
            </a:extLst>
          </p:cNvPr>
          <p:cNvGraphicFramePr>
            <a:graphicFrameLocks noGrp="1"/>
          </p:cNvGraphicFramePr>
          <p:nvPr/>
        </p:nvGraphicFramePr>
        <p:xfrm>
          <a:off x="918188" y="214191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graphicFrame>
        <p:nvGraphicFramePr>
          <p:cNvPr id="3" name="Chart 2">
            <a:extLst>
              <a:ext uri="{FF2B5EF4-FFF2-40B4-BE49-F238E27FC236}">
                <a16:creationId xmlns:a16="http://schemas.microsoft.com/office/drawing/2014/main" id="{F9560790-ADFD-4838-A02A-A82A3A847FA4}"/>
              </a:ext>
            </a:extLst>
          </p:cNvPr>
          <p:cNvGraphicFramePr>
            <a:graphicFrameLocks/>
          </p:cNvGraphicFramePr>
          <p:nvPr>
            <p:extLst>
              <p:ext uri="{D42A27DB-BD31-4B8C-83A1-F6EECF244321}">
                <p14:modId xmlns:p14="http://schemas.microsoft.com/office/powerpoint/2010/main" val="4181702295"/>
              </p:ext>
            </p:extLst>
          </p:nvPr>
        </p:nvGraphicFramePr>
        <p:xfrm>
          <a:off x="6785631" y="2071687"/>
          <a:ext cx="4572000" cy="27146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1212869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07E6CC-BBA5-BDB3-182F-4AF872D74B4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79F26A88-30BF-3EA2-AD2D-CD2E5BE13AB8}"/>
              </a:ext>
            </a:extLst>
          </p:cNvPr>
          <p:cNvPicPr>
            <a:picLocks noChangeAspect="1"/>
          </p:cNvPicPr>
          <p:nvPr/>
        </p:nvPicPr>
        <p:blipFill>
          <a:blip r:embed="rId3"/>
          <a:stretch>
            <a:fillRect/>
          </a:stretch>
        </p:blipFill>
        <p:spPr>
          <a:xfrm>
            <a:off x="6454341" y="5422126"/>
            <a:ext cx="1689232" cy="1070749"/>
          </a:xfrm>
          <a:prstGeom prst="rect">
            <a:avLst/>
          </a:prstGeom>
        </p:spPr>
      </p:pic>
      <p:sp>
        <p:nvSpPr>
          <p:cNvPr id="2" name="Title 1">
            <a:extLst>
              <a:ext uri="{FF2B5EF4-FFF2-40B4-BE49-F238E27FC236}">
                <a16:creationId xmlns:a16="http://schemas.microsoft.com/office/drawing/2014/main" id="{93F10A57-CA2C-823E-A1D1-F94A1335A7AB}"/>
              </a:ext>
            </a:extLst>
          </p:cNvPr>
          <p:cNvSpPr>
            <a:spLocks noGrp="1"/>
          </p:cNvSpPr>
          <p:nvPr>
            <p:ph type="title"/>
          </p:nvPr>
        </p:nvSpPr>
        <p:spPr/>
        <p:txBody>
          <a:bodyPr>
            <a:normAutofit/>
          </a:bodyPr>
          <a:lstStyle/>
          <a:p>
            <a:r>
              <a:rPr lang="en-US"/>
              <a:t>Symvado on Corn</a:t>
            </a:r>
            <a:endParaRPr lang="en-US" baseline="30000"/>
          </a:p>
        </p:txBody>
      </p:sp>
      <p:sp>
        <p:nvSpPr>
          <p:cNvPr id="10" name="Text Placeholder 9">
            <a:extLst>
              <a:ext uri="{FF2B5EF4-FFF2-40B4-BE49-F238E27FC236}">
                <a16:creationId xmlns:a16="http://schemas.microsoft.com/office/drawing/2014/main" id="{BB91F412-5AD8-C146-C36F-01AFDB8C1BA9}"/>
              </a:ext>
            </a:extLst>
          </p:cNvPr>
          <p:cNvSpPr>
            <a:spLocks noGrp="1"/>
          </p:cNvSpPr>
          <p:nvPr>
            <p:ph type="body" sz="quarter" idx="11"/>
          </p:nvPr>
        </p:nvSpPr>
        <p:spPr/>
        <p:txBody>
          <a:bodyPr/>
          <a:lstStyle/>
          <a:p>
            <a:r>
              <a:rPr lang="en-US"/>
              <a:t>OVERVIEW</a:t>
            </a:r>
          </a:p>
          <a:p>
            <a:endParaRPr lang="en-US"/>
          </a:p>
        </p:txBody>
      </p:sp>
      <p:sp>
        <p:nvSpPr>
          <p:cNvPr id="11" name="Text Placeholder 10">
            <a:extLst>
              <a:ext uri="{FF2B5EF4-FFF2-40B4-BE49-F238E27FC236}">
                <a16:creationId xmlns:a16="http://schemas.microsoft.com/office/drawing/2014/main" id="{510801BF-406F-8F47-213E-382E8828BF3F}"/>
              </a:ext>
            </a:extLst>
          </p:cNvPr>
          <p:cNvSpPr>
            <a:spLocks noGrp="1"/>
          </p:cNvSpPr>
          <p:nvPr>
            <p:ph type="body" sz="quarter" idx="12"/>
          </p:nvPr>
        </p:nvSpPr>
        <p:spPr/>
        <p:txBody>
          <a:bodyPr/>
          <a:lstStyle/>
          <a:p>
            <a:r>
              <a:rPr lang="en-US"/>
              <a:t>CONCLUSION</a:t>
            </a:r>
          </a:p>
        </p:txBody>
      </p:sp>
      <p:sp>
        <p:nvSpPr>
          <p:cNvPr id="12" name="Text Placeholder 11">
            <a:extLst>
              <a:ext uri="{FF2B5EF4-FFF2-40B4-BE49-F238E27FC236}">
                <a16:creationId xmlns:a16="http://schemas.microsoft.com/office/drawing/2014/main" id="{66C4F723-6FEC-EC74-3F41-295105D36DC6}"/>
              </a:ext>
            </a:extLst>
          </p:cNvPr>
          <p:cNvSpPr>
            <a:spLocks noGrp="1"/>
          </p:cNvSpPr>
          <p:nvPr>
            <p:ph type="body" sz="quarter" idx="13"/>
          </p:nvPr>
        </p:nvSpPr>
        <p:spPr>
          <a:xfrm>
            <a:off x="834367" y="3285335"/>
            <a:ext cx="5261633" cy="1567999"/>
          </a:xfrm>
        </p:spPr>
        <p:txBody>
          <a:bodyPr/>
          <a:lstStyle/>
          <a:p>
            <a:r>
              <a:rPr lang="en-US">
                <a:latin typeface="Arial"/>
                <a:cs typeface="Arial"/>
              </a:rPr>
              <a:t>Symvado was applied as a seed treatment in addition to a Grower Standard (GS) seed treatment program and compared to the GS alone. </a:t>
            </a:r>
          </a:p>
          <a:p>
            <a:r>
              <a:rPr lang="en-US"/>
              <a:t>Corn treated with Symvado ST + the Grower Standard had 3% greater yield than the GS. </a:t>
            </a:r>
          </a:p>
        </p:txBody>
      </p:sp>
      <p:sp>
        <p:nvSpPr>
          <p:cNvPr id="13" name="Text Placeholder 12">
            <a:extLst>
              <a:ext uri="{FF2B5EF4-FFF2-40B4-BE49-F238E27FC236}">
                <a16:creationId xmlns:a16="http://schemas.microsoft.com/office/drawing/2014/main" id="{7D3CAEC0-27FF-50E0-9D0A-30B692ED9D67}"/>
              </a:ext>
            </a:extLst>
          </p:cNvPr>
          <p:cNvSpPr>
            <a:spLocks noGrp="1"/>
          </p:cNvSpPr>
          <p:nvPr>
            <p:ph type="body" sz="quarter" idx="15"/>
          </p:nvPr>
        </p:nvSpPr>
        <p:spPr/>
        <p:txBody>
          <a:bodyPr/>
          <a:lstStyle/>
          <a:p>
            <a:r>
              <a:rPr lang="en-US"/>
              <a:t>Precision Ag Research | Grimes, IA | 2015</a:t>
            </a:r>
          </a:p>
        </p:txBody>
      </p:sp>
      <p:sp>
        <p:nvSpPr>
          <p:cNvPr id="14" name="Text Placeholder 11">
            <a:extLst>
              <a:ext uri="{FF2B5EF4-FFF2-40B4-BE49-F238E27FC236}">
                <a16:creationId xmlns:a16="http://schemas.microsoft.com/office/drawing/2014/main" id="{3365BDEA-E236-4CE2-993B-E2F1C48E4DC5}"/>
              </a:ext>
            </a:extLst>
          </p:cNvPr>
          <p:cNvSpPr txBox="1">
            <a:spLocks/>
          </p:cNvSpPr>
          <p:nvPr/>
        </p:nvSpPr>
        <p:spPr>
          <a:xfrm>
            <a:off x="8368145" y="5153891"/>
            <a:ext cx="3823855" cy="1636461"/>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LOCAL WEATHER SUMMARY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October – July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Temperature: 68.9</a:t>
            </a:r>
            <a:r>
              <a:rPr kumimoji="0" lang="en-US" sz="1400" b="0" i="0" u="none" strike="noStrike" kern="1200" cap="none" spc="0" normalizeH="0" baseline="0" noProof="0">
                <a:ln>
                  <a:noFill/>
                </a:ln>
                <a:solidFill>
                  <a:srgbClr val="FFFFFF"/>
                </a:solidFill>
                <a:effectLst/>
                <a:uLnTx/>
                <a:uFillTx/>
                <a:latin typeface="Arial"/>
                <a:ea typeface="+mn-ea"/>
                <a:cs typeface="Arial"/>
              </a:rPr>
              <a:t>°F</a:t>
            </a:r>
            <a:br>
              <a:rPr kumimoji="0" lang="en-US" sz="1400" b="0" i="0" u="none" strike="noStrike" kern="1200" cap="none" spc="0" normalizeH="0" baseline="0" noProof="0">
                <a:ln>
                  <a:noFill/>
                </a:ln>
                <a:solidFill>
                  <a:srgbClr val="FFFFFF"/>
                </a:solidFill>
                <a:effectLst/>
                <a:uLnTx/>
                <a:uFillTx/>
                <a:latin typeface="Arial"/>
                <a:ea typeface="+mn-ea"/>
                <a:cs typeface="Arial"/>
              </a:rPr>
            </a:br>
            <a:r>
              <a:rPr kumimoji="0" lang="en-US" sz="1400" b="1" i="0" u="none" strike="noStrike" kern="1200" cap="none" spc="0" normalizeH="0" baseline="0" noProof="0">
                <a:ln>
                  <a:noFill/>
                </a:ln>
                <a:solidFill>
                  <a:srgbClr val="FFFFFF"/>
                </a:solidFill>
                <a:effectLst/>
                <a:uLnTx/>
                <a:uFillTx/>
                <a:latin typeface="Arial"/>
                <a:ea typeface="+mn-ea"/>
                <a:cs typeface="Arial"/>
              </a:rPr>
              <a:t>Precipitation: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Total Rainfall – 31.91”*</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Avg Monthly Rainfall – 5.32”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a:solidFill>
                  <a:srgbClr val="FFFFFF"/>
                </a:solidFill>
                <a:latin typeface="Arial"/>
                <a:cs typeface="Arial"/>
              </a:rPr>
              <a:t>*June and July contributed 15.57” of the total rainfall </a:t>
            </a:r>
            <a:endParaRPr kumimoji="0" lang="en-US" sz="1200" b="0" i="0" u="none" strike="noStrike" kern="1200" cap="none" spc="0" normalizeH="0" baseline="0" noProof="0">
              <a:ln>
                <a:noFill/>
              </a:ln>
              <a:solidFill>
                <a:srgbClr val="FFFFFF"/>
              </a:solidFill>
              <a:effectLst/>
              <a:uLnTx/>
              <a:uFillTx/>
              <a:latin typeface="Arial"/>
              <a:ea typeface="+mn-ea"/>
              <a:cs typeface="Arial"/>
            </a:endParaRPr>
          </a:p>
        </p:txBody>
      </p:sp>
      <p:graphicFrame>
        <p:nvGraphicFramePr>
          <p:cNvPr id="15" name="Table 14">
            <a:extLst>
              <a:ext uri="{FF2B5EF4-FFF2-40B4-BE49-F238E27FC236}">
                <a16:creationId xmlns:a16="http://schemas.microsoft.com/office/drawing/2014/main" id="{C71A8DB2-62CD-C692-C6F7-05D2EBAABAEB}"/>
              </a:ext>
            </a:extLst>
          </p:cNvPr>
          <p:cNvGraphicFramePr>
            <a:graphicFrameLocks noGrp="1"/>
          </p:cNvGraphicFramePr>
          <p:nvPr>
            <p:extLst>
              <p:ext uri="{D42A27DB-BD31-4B8C-83A1-F6EECF244321}">
                <p14:modId xmlns:p14="http://schemas.microsoft.com/office/powerpoint/2010/main" val="2958455416"/>
              </p:ext>
            </p:extLst>
          </p:nvPr>
        </p:nvGraphicFramePr>
        <p:xfrm>
          <a:off x="270038" y="5540725"/>
          <a:ext cx="5742140" cy="657903"/>
        </p:xfrm>
        <a:graphic>
          <a:graphicData uri="http://schemas.openxmlformats.org/drawingml/2006/table">
            <a:tbl>
              <a:tblPr firstRow="1" bandRow="1">
                <a:tableStyleId>{21E4AEA4-8DFA-4A89-87EB-49C32662AFE0}</a:tableStyleId>
              </a:tblPr>
              <a:tblGrid>
                <a:gridCol w="467384">
                  <a:extLst>
                    <a:ext uri="{9D8B030D-6E8A-4147-A177-3AD203B41FA5}">
                      <a16:colId xmlns:a16="http://schemas.microsoft.com/office/drawing/2014/main" val="252954070"/>
                    </a:ext>
                  </a:extLst>
                </a:gridCol>
                <a:gridCol w="1285342">
                  <a:extLst>
                    <a:ext uri="{9D8B030D-6E8A-4147-A177-3AD203B41FA5}">
                      <a16:colId xmlns:a16="http://schemas.microsoft.com/office/drawing/2014/main" val="3993227916"/>
                    </a:ext>
                  </a:extLst>
                </a:gridCol>
                <a:gridCol w="2440361">
                  <a:extLst>
                    <a:ext uri="{9D8B030D-6E8A-4147-A177-3AD203B41FA5}">
                      <a16:colId xmlns:a16="http://schemas.microsoft.com/office/drawing/2014/main" val="3417280277"/>
                    </a:ext>
                  </a:extLst>
                </a:gridCol>
                <a:gridCol w="154905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Symvado ST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0.35 </a:t>
                      </a:r>
                      <a:r>
                        <a:rPr lang="en-US" sz="1400" err="1">
                          <a:solidFill>
                            <a:sysClr val="windowText" lastClr="000000"/>
                          </a:solidFill>
                        </a:rPr>
                        <a:t>fl</a:t>
                      </a:r>
                      <a:r>
                        <a:rPr lang="en-US" sz="1400">
                          <a:solidFill>
                            <a:sysClr val="windowText" lastClr="000000"/>
                          </a:solidFill>
                        </a:rPr>
                        <a:t> oz per 80,000 seeds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Planting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7" name="Oval 16">
            <a:extLst>
              <a:ext uri="{FF2B5EF4-FFF2-40B4-BE49-F238E27FC236}">
                <a16:creationId xmlns:a16="http://schemas.microsoft.com/office/drawing/2014/main" id="{CD166135-0FFC-7891-6E6F-6F5513D1D287}"/>
              </a:ext>
            </a:extLst>
          </p:cNvPr>
          <p:cNvSpPr/>
          <p:nvPr/>
        </p:nvSpPr>
        <p:spPr>
          <a:xfrm>
            <a:off x="7174906" y="5976865"/>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18" name="Table 17">
            <a:extLst>
              <a:ext uri="{FF2B5EF4-FFF2-40B4-BE49-F238E27FC236}">
                <a16:creationId xmlns:a16="http://schemas.microsoft.com/office/drawing/2014/main" id="{629F779D-5C6F-2247-E4BE-68E51397DEA4}"/>
              </a:ext>
            </a:extLst>
          </p:cNvPr>
          <p:cNvGraphicFramePr>
            <a:graphicFrameLocks noGrp="1"/>
          </p:cNvGraphicFramePr>
          <p:nvPr/>
        </p:nvGraphicFramePr>
        <p:xfrm>
          <a:off x="918188" y="214191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graphicFrame>
        <p:nvGraphicFramePr>
          <p:cNvPr id="4" name="Chart 3">
            <a:extLst>
              <a:ext uri="{FF2B5EF4-FFF2-40B4-BE49-F238E27FC236}">
                <a16:creationId xmlns:a16="http://schemas.microsoft.com/office/drawing/2014/main" id="{32EFEE23-8B23-4ECE-A5B5-C9B74B72C284}"/>
              </a:ext>
            </a:extLst>
          </p:cNvPr>
          <p:cNvGraphicFramePr>
            <a:graphicFrameLocks/>
          </p:cNvGraphicFramePr>
          <p:nvPr>
            <p:extLst>
              <p:ext uri="{D42A27DB-BD31-4B8C-83A1-F6EECF244321}">
                <p14:modId xmlns:p14="http://schemas.microsoft.com/office/powerpoint/2010/main" val="1876904337"/>
              </p:ext>
            </p:extLst>
          </p:nvPr>
        </p:nvGraphicFramePr>
        <p:xfrm>
          <a:off x="6785631" y="2071687"/>
          <a:ext cx="4572000" cy="27146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053766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3B114-DC62-20CF-7EE4-A4C7911547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B76756-3FE5-76FF-975A-37C54A22426B}"/>
              </a:ext>
            </a:extLst>
          </p:cNvPr>
          <p:cNvSpPr>
            <a:spLocks noGrp="1"/>
          </p:cNvSpPr>
          <p:nvPr>
            <p:ph type="title"/>
          </p:nvPr>
        </p:nvSpPr>
        <p:spPr/>
        <p:txBody>
          <a:bodyPr>
            <a:normAutofit/>
          </a:bodyPr>
          <a:lstStyle/>
          <a:p>
            <a:r>
              <a:rPr lang="en-US"/>
              <a:t>Symvado on Corn</a:t>
            </a:r>
            <a:endParaRPr lang="en-US" baseline="30000"/>
          </a:p>
        </p:txBody>
      </p:sp>
      <p:sp>
        <p:nvSpPr>
          <p:cNvPr id="10" name="Text Placeholder 9">
            <a:extLst>
              <a:ext uri="{FF2B5EF4-FFF2-40B4-BE49-F238E27FC236}">
                <a16:creationId xmlns:a16="http://schemas.microsoft.com/office/drawing/2014/main" id="{8531C090-5D65-8539-F5DB-D2B8C5816820}"/>
              </a:ext>
            </a:extLst>
          </p:cNvPr>
          <p:cNvSpPr>
            <a:spLocks noGrp="1"/>
          </p:cNvSpPr>
          <p:nvPr>
            <p:ph type="body" sz="quarter" idx="11"/>
          </p:nvPr>
        </p:nvSpPr>
        <p:spPr/>
        <p:txBody>
          <a:bodyPr/>
          <a:lstStyle/>
          <a:p>
            <a:r>
              <a:rPr lang="en-US"/>
              <a:t>OVERVIEW</a:t>
            </a:r>
          </a:p>
          <a:p>
            <a:endParaRPr lang="en-US"/>
          </a:p>
        </p:txBody>
      </p:sp>
      <p:sp>
        <p:nvSpPr>
          <p:cNvPr id="11" name="Text Placeholder 10">
            <a:extLst>
              <a:ext uri="{FF2B5EF4-FFF2-40B4-BE49-F238E27FC236}">
                <a16:creationId xmlns:a16="http://schemas.microsoft.com/office/drawing/2014/main" id="{F51B8C9D-210A-E17E-8538-9BD5F8B78166}"/>
              </a:ext>
            </a:extLst>
          </p:cNvPr>
          <p:cNvSpPr>
            <a:spLocks noGrp="1"/>
          </p:cNvSpPr>
          <p:nvPr>
            <p:ph type="body" sz="quarter" idx="12"/>
          </p:nvPr>
        </p:nvSpPr>
        <p:spPr/>
        <p:txBody>
          <a:bodyPr/>
          <a:lstStyle/>
          <a:p>
            <a:r>
              <a:rPr lang="en-US"/>
              <a:t>CONCLUSION</a:t>
            </a:r>
          </a:p>
        </p:txBody>
      </p:sp>
      <p:sp>
        <p:nvSpPr>
          <p:cNvPr id="12" name="Text Placeholder 11">
            <a:extLst>
              <a:ext uri="{FF2B5EF4-FFF2-40B4-BE49-F238E27FC236}">
                <a16:creationId xmlns:a16="http://schemas.microsoft.com/office/drawing/2014/main" id="{4FFCA555-9217-0FC7-E65F-1B52C55851DB}"/>
              </a:ext>
            </a:extLst>
          </p:cNvPr>
          <p:cNvSpPr>
            <a:spLocks noGrp="1"/>
          </p:cNvSpPr>
          <p:nvPr>
            <p:ph type="body" sz="quarter" idx="13"/>
          </p:nvPr>
        </p:nvSpPr>
        <p:spPr>
          <a:xfrm>
            <a:off x="834367" y="3285335"/>
            <a:ext cx="5261633" cy="1567999"/>
          </a:xfrm>
        </p:spPr>
        <p:txBody>
          <a:bodyPr/>
          <a:lstStyle/>
          <a:p>
            <a:r>
              <a:rPr lang="en-US">
                <a:latin typeface="Arial"/>
                <a:cs typeface="Arial"/>
              </a:rPr>
              <a:t>Symvado was applied as a seed treatment in addition to a Grower Standard (GS) seed treatment program and compared to the GS alone. </a:t>
            </a:r>
          </a:p>
          <a:p>
            <a:r>
              <a:rPr lang="en-US"/>
              <a:t>Corn treated with Symvado ST + the Grower Standard had 6% greater yield than the GS. </a:t>
            </a:r>
          </a:p>
        </p:txBody>
      </p:sp>
      <p:sp>
        <p:nvSpPr>
          <p:cNvPr id="13" name="Text Placeholder 12">
            <a:extLst>
              <a:ext uri="{FF2B5EF4-FFF2-40B4-BE49-F238E27FC236}">
                <a16:creationId xmlns:a16="http://schemas.microsoft.com/office/drawing/2014/main" id="{7DAFD90A-1FA5-95E8-92F6-2042341561B3}"/>
              </a:ext>
            </a:extLst>
          </p:cNvPr>
          <p:cNvSpPr>
            <a:spLocks noGrp="1"/>
          </p:cNvSpPr>
          <p:nvPr>
            <p:ph type="body" sz="quarter" idx="15"/>
          </p:nvPr>
        </p:nvSpPr>
        <p:spPr/>
        <p:txBody>
          <a:bodyPr/>
          <a:lstStyle/>
          <a:p>
            <a:r>
              <a:rPr lang="en-US"/>
              <a:t>University of Nebraska | Scottsbluff, NE | 2015</a:t>
            </a:r>
          </a:p>
        </p:txBody>
      </p:sp>
      <p:sp>
        <p:nvSpPr>
          <p:cNvPr id="14" name="Text Placeholder 11">
            <a:extLst>
              <a:ext uri="{FF2B5EF4-FFF2-40B4-BE49-F238E27FC236}">
                <a16:creationId xmlns:a16="http://schemas.microsoft.com/office/drawing/2014/main" id="{5CBA7FEF-0E36-6F36-832A-A07FB6B19753}"/>
              </a:ext>
            </a:extLst>
          </p:cNvPr>
          <p:cNvSpPr txBox="1">
            <a:spLocks/>
          </p:cNvSpPr>
          <p:nvPr/>
        </p:nvSpPr>
        <p:spPr>
          <a:xfrm>
            <a:off x="8968508" y="5369104"/>
            <a:ext cx="2953454"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LOCAL WEATHER SUMMARY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May - October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Temperature: </a:t>
            </a:r>
            <a:r>
              <a:rPr lang="en-US" sz="1400" b="1">
                <a:solidFill>
                  <a:srgbClr val="FFFFFF"/>
                </a:solidFill>
                <a:latin typeface="Arial"/>
                <a:cs typeface="Arial"/>
              </a:rPr>
              <a:t>64.9</a:t>
            </a:r>
            <a:r>
              <a:rPr kumimoji="0" lang="en-US" sz="1400" b="0" i="0" u="none" strike="noStrike" kern="1200" cap="none" spc="0" normalizeH="0" baseline="0" noProof="0">
                <a:ln>
                  <a:noFill/>
                </a:ln>
                <a:solidFill>
                  <a:srgbClr val="FFFFFF"/>
                </a:solidFill>
                <a:effectLst/>
                <a:uLnTx/>
                <a:uFillTx/>
                <a:latin typeface="Arial"/>
                <a:ea typeface="+mn-ea"/>
                <a:cs typeface="Arial"/>
              </a:rPr>
              <a:t>°F</a:t>
            </a:r>
            <a:br>
              <a:rPr kumimoji="0" lang="en-US" sz="1400" b="0" i="0" u="none" strike="noStrike" kern="1200" cap="none" spc="0" normalizeH="0" baseline="0" noProof="0">
                <a:ln>
                  <a:noFill/>
                </a:ln>
                <a:solidFill>
                  <a:srgbClr val="FFFFFF"/>
                </a:solidFill>
                <a:effectLst/>
                <a:uLnTx/>
                <a:uFillTx/>
                <a:latin typeface="Arial"/>
                <a:ea typeface="+mn-ea"/>
                <a:cs typeface="Arial"/>
              </a:rPr>
            </a:br>
            <a:r>
              <a:rPr kumimoji="0" lang="en-US" sz="1400" b="1" i="0" u="none" strike="noStrike" kern="1200" cap="none" spc="0" normalizeH="0" baseline="0" noProof="0">
                <a:ln>
                  <a:noFill/>
                </a:ln>
                <a:solidFill>
                  <a:srgbClr val="FFFFFF"/>
                </a:solidFill>
                <a:effectLst/>
                <a:uLnTx/>
                <a:uFillTx/>
                <a:latin typeface="Arial"/>
                <a:ea typeface="+mn-ea"/>
                <a:cs typeface="Arial"/>
              </a:rPr>
              <a:t>Precipitation: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Total Rainfall – 17.82”</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Avg Monthly Rainfall – 2.97” </a:t>
            </a:r>
          </a:p>
        </p:txBody>
      </p:sp>
      <p:graphicFrame>
        <p:nvGraphicFramePr>
          <p:cNvPr id="15" name="Table 14">
            <a:extLst>
              <a:ext uri="{FF2B5EF4-FFF2-40B4-BE49-F238E27FC236}">
                <a16:creationId xmlns:a16="http://schemas.microsoft.com/office/drawing/2014/main" id="{A9B350C4-6804-85E4-CB33-F98517772A25}"/>
              </a:ext>
            </a:extLst>
          </p:cNvPr>
          <p:cNvGraphicFramePr>
            <a:graphicFrameLocks noGrp="1"/>
          </p:cNvGraphicFramePr>
          <p:nvPr>
            <p:extLst>
              <p:ext uri="{D42A27DB-BD31-4B8C-83A1-F6EECF244321}">
                <p14:modId xmlns:p14="http://schemas.microsoft.com/office/powerpoint/2010/main" val="2320765331"/>
              </p:ext>
            </p:extLst>
          </p:nvPr>
        </p:nvGraphicFramePr>
        <p:xfrm>
          <a:off x="270038" y="5540725"/>
          <a:ext cx="5742140" cy="657903"/>
        </p:xfrm>
        <a:graphic>
          <a:graphicData uri="http://schemas.openxmlformats.org/drawingml/2006/table">
            <a:tbl>
              <a:tblPr firstRow="1" bandRow="1">
                <a:tableStyleId>{21E4AEA4-8DFA-4A89-87EB-49C32662AFE0}</a:tableStyleId>
              </a:tblPr>
              <a:tblGrid>
                <a:gridCol w="467384">
                  <a:extLst>
                    <a:ext uri="{9D8B030D-6E8A-4147-A177-3AD203B41FA5}">
                      <a16:colId xmlns:a16="http://schemas.microsoft.com/office/drawing/2014/main" val="252954070"/>
                    </a:ext>
                  </a:extLst>
                </a:gridCol>
                <a:gridCol w="1349996">
                  <a:extLst>
                    <a:ext uri="{9D8B030D-6E8A-4147-A177-3AD203B41FA5}">
                      <a16:colId xmlns:a16="http://schemas.microsoft.com/office/drawing/2014/main" val="3993227916"/>
                    </a:ext>
                  </a:extLst>
                </a:gridCol>
                <a:gridCol w="2375707">
                  <a:extLst>
                    <a:ext uri="{9D8B030D-6E8A-4147-A177-3AD203B41FA5}">
                      <a16:colId xmlns:a16="http://schemas.microsoft.com/office/drawing/2014/main" val="3417280277"/>
                    </a:ext>
                  </a:extLst>
                </a:gridCol>
                <a:gridCol w="154905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Symvado ST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0.35 </a:t>
                      </a:r>
                      <a:r>
                        <a:rPr lang="en-US" sz="1400" err="1">
                          <a:solidFill>
                            <a:sysClr val="windowText" lastClr="000000"/>
                          </a:solidFill>
                        </a:rPr>
                        <a:t>fl</a:t>
                      </a:r>
                      <a:r>
                        <a:rPr lang="en-US" sz="1400">
                          <a:solidFill>
                            <a:sysClr val="windowText" lastClr="000000"/>
                          </a:solidFill>
                        </a:rPr>
                        <a:t> oz per 80,000 seeds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Planting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graphicFrame>
        <p:nvGraphicFramePr>
          <p:cNvPr id="18" name="Table 17">
            <a:extLst>
              <a:ext uri="{FF2B5EF4-FFF2-40B4-BE49-F238E27FC236}">
                <a16:creationId xmlns:a16="http://schemas.microsoft.com/office/drawing/2014/main" id="{3D18634B-0622-35D9-8ADA-10F7987A462C}"/>
              </a:ext>
            </a:extLst>
          </p:cNvPr>
          <p:cNvGraphicFramePr>
            <a:graphicFrameLocks noGrp="1"/>
          </p:cNvGraphicFramePr>
          <p:nvPr/>
        </p:nvGraphicFramePr>
        <p:xfrm>
          <a:off x="918188" y="214191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graphicFrame>
        <p:nvGraphicFramePr>
          <p:cNvPr id="3" name="Chart 2">
            <a:extLst>
              <a:ext uri="{FF2B5EF4-FFF2-40B4-BE49-F238E27FC236}">
                <a16:creationId xmlns:a16="http://schemas.microsoft.com/office/drawing/2014/main" id="{1D369DDE-D88E-43F6-972F-6FEF67078168}"/>
              </a:ext>
            </a:extLst>
          </p:cNvPr>
          <p:cNvGraphicFramePr>
            <a:graphicFrameLocks/>
          </p:cNvGraphicFramePr>
          <p:nvPr>
            <p:extLst>
              <p:ext uri="{D42A27DB-BD31-4B8C-83A1-F6EECF244321}">
                <p14:modId xmlns:p14="http://schemas.microsoft.com/office/powerpoint/2010/main" val="1644636951"/>
              </p:ext>
            </p:extLst>
          </p:nvPr>
        </p:nvGraphicFramePr>
        <p:xfrm>
          <a:off x="6763496" y="2071687"/>
          <a:ext cx="4572000" cy="2714625"/>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a:extLst>
              <a:ext uri="{FF2B5EF4-FFF2-40B4-BE49-F238E27FC236}">
                <a16:creationId xmlns:a16="http://schemas.microsoft.com/office/drawing/2014/main" id="{333D5F9C-0DB9-23F8-62C5-41EE2CEE8D3C}"/>
              </a:ext>
            </a:extLst>
          </p:cNvPr>
          <p:cNvPicPr>
            <a:picLocks noChangeAspect="1"/>
          </p:cNvPicPr>
          <p:nvPr/>
        </p:nvPicPr>
        <p:blipFill>
          <a:blip r:embed="rId4"/>
          <a:stretch>
            <a:fillRect/>
          </a:stretch>
        </p:blipFill>
        <p:spPr>
          <a:xfrm rot="21386293">
            <a:off x="6469761" y="5412053"/>
            <a:ext cx="2256207" cy="1135726"/>
          </a:xfrm>
          <a:prstGeom prst="rect">
            <a:avLst/>
          </a:prstGeom>
        </p:spPr>
      </p:pic>
      <p:sp>
        <p:nvSpPr>
          <p:cNvPr id="9" name="Oval 8">
            <a:extLst>
              <a:ext uri="{FF2B5EF4-FFF2-40B4-BE49-F238E27FC236}">
                <a16:creationId xmlns:a16="http://schemas.microsoft.com/office/drawing/2014/main" id="{3A8395E3-2CCD-E531-2266-9E154AAE1CFD}"/>
              </a:ext>
            </a:extLst>
          </p:cNvPr>
          <p:cNvSpPr/>
          <p:nvPr/>
        </p:nvSpPr>
        <p:spPr>
          <a:xfrm>
            <a:off x="6578401" y="5835961"/>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42033643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59501-84F3-633F-4199-B3A32892DE1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1D8B3BF-9786-741B-6BFE-4FA1A1CFF180}"/>
              </a:ext>
            </a:extLst>
          </p:cNvPr>
          <p:cNvPicPr>
            <a:picLocks noChangeAspect="1"/>
          </p:cNvPicPr>
          <p:nvPr/>
        </p:nvPicPr>
        <p:blipFill>
          <a:blip r:embed="rId3"/>
          <a:stretch>
            <a:fillRect/>
          </a:stretch>
        </p:blipFill>
        <p:spPr>
          <a:xfrm>
            <a:off x="6573230" y="5222353"/>
            <a:ext cx="894004" cy="1567999"/>
          </a:xfrm>
          <a:prstGeom prst="rect">
            <a:avLst/>
          </a:prstGeom>
        </p:spPr>
      </p:pic>
      <p:sp>
        <p:nvSpPr>
          <p:cNvPr id="2" name="Title 1">
            <a:extLst>
              <a:ext uri="{FF2B5EF4-FFF2-40B4-BE49-F238E27FC236}">
                <a16:creationId xmlns:a16="http://schemas.microsoft.com/office/drawing/2014/main" id="{55E0914C-2174-8B8F-DD80-3FE7D89B448C}"/>
              </a:ext>
            </a:extLst>
          </p:cNvPr>
          <p:cNvSpPr>
            <a:spLocks noGrp="1"/>
          </p:cNvSpPr>
          <p:nvPr>
            <p:ph type="title"/>
          </p:nvPr>
        </p:nvSpPr>
        <p:spPr/>
        <p:txBody>
          <a:bodyPr>
            <a:normAutofit/>
          </a:bodyPr>
          <a:lstStyle/>
          <a:p>
            <a:r>
              <a:rPr lang="en-US"/>
              <a:t>Symvado on Corn</a:t>
            </a:r>
            <a:endParaRPr lang="en-US" baseline="30000"/>
          </a:p>
        </p:txBody>
      </p:sp>
      <p:sp>
        <p:nvSpPr>
          <p:cNvPr id="10" name="Text Placeholder 9">
            <a:extLst>
              <a:ext uri="{FF2B5EF4-FFF2-40B4-BE49-F238E27FC236}">
                <a16:creationId xmlns:a16="http://schemas.microsoft.com/office/drawing/2014/main" id="{DCFA5F9E-526A-598C-3DCE-929BC9E5A1A7}"/>
              </a:ext>
            </a:extLst>
          </p:cNvPr>
          <p:cNvSpPr>
            <a:spLocks noGrp="1"/>
          </p:cNvSpPr>
          <p:nvPr>
            <p:ph type="body" sz="quarter" idx="11"/>
          </p:nvPr>
        </p:nvSpPr>
        <p:spPr/>
        <p:txBody>
          <a:bodyPr/>
          <a:lstStyle/>
          <a:p>
            <a:r>
              <a:rPr lang="en-US"/>
              <a:t>OVERVIEW</a:t>
            </a:r>
          </a:p>
          <a:p>
            <a:endParaRPr lang="en-US"/>
          </a:p>
        </p:txBody>
      </p:sp>
      <p:sp>
        <p:nvSpPr>
          <p:cNvPr id="11" name="Text Placeholder 10">
            <a:extLst>
              <a:ext uri="{FF2B5EF4-FFF2-40B4-BE49-F238E27FC236}">
                <a16:creationId xmlns:a16="http://schemas.microsoft.com/office/drawing/2014/main" id="{2FFD9D69-1479-26A8-9D97-73B3BE04191F}"/>
              </a:ext>
            </a:extLst>
          </p:cNvPr>
          <p:cNvSpPr>
            <a:spLocks noGrp="1"/>
          </p:cNvSpPr>
          <p:nvPr>
            <p:ph type="body" sz="quarter" idx="12"/>
          </p:nvPr>
        </p:nvSpPr>
        <p:spPr/>
        <p:txBody>
          <a:bodyPr/>
          <a:lstStyle/>
          <a:p>
            <a:r>
              <a:rPr lang="en-US"/>
              <a:t>CONCLUSION</a:t>
            </a:r>
          </a:p>
        </p:txBody>
      </p:sp>
      <p:sp>
        <p:nvSpPr>
          <p:cNvPr id="12" name="Text Placeholder 11">
            <a:extLst>
              <a:ext uri="{FF2B5EF4-FFF2-40B4-BE49-F238E27FC236}">
                <a16:creationId xmlns:a16="http://schemas.microsoft.com/office/drawing/2014/main" id="{350CB160-4570-F3CE-8BB6-E9366B2F7C2E}"/>
              </a:ext>
            </a:extLst>
          </p:cNvPr>
          <p:cNvSpPr>
            <a:spLocks noGrp="1"/>
          </p:cNvSpPr>
          <p:nvPr>
            <p:ph type="body" sz="quarter" idx="13"/>
          </p:nvPr>
        </p:nvSpPr>
        <p:spPr>
          <a:xfrm>
            <a:off x="834367" y="3285335"/>
            <a:ext cx="5261633" cy="1567999"/>
          </a:xfrm>
        </p:spPr>
        <p:txBody>
          <a:bodyPr/>
          <a:lstStyle/>
          <a:p>
            <a:r>
              <a:rPr lang="en-US">
                <a:latin typeface="Arial"/>
                <a:cs typeface="Arial"/>
              </a:rPr>
              <a:t>Symvado was applied as a seed treatment in addition to a Grower Standard (GS) seed treatment program and compared to the GS alone. </a:t>
            </a:r>
          </a:p>
          <a:p>
            <a:r>
              <a:rPr lang="en-US"/>
              <a:t>Corn treated with Symvado ST + the Grower Standard had 2% greater yield than the GS. </a:t>
            </a:r>
          </a:p>
        </p:txBody>
      </p:sp>
      <p:sp>
        <p:nvSpPr>
          <p:cNvPr id="13" name="Text Placeholder 12">
            <a:extLst>
              <a:ext uri="{FF2B5EF4-FFF2-40B4-BE49-F238E27FC236}">
                <a16:creationId xmlns:a16="http://schemas.microsoft.com/office/drawing/2014/main" id="{D3359022-F82B-D426-960E-41A241DAD632}"/>
              </a:ext>
            </a:extLst>
          </p:cNvPr>
          <p:cNvSpPr>
            <a:spLocks noGrp="1"/>
          </p:cNvSpPr>
          <p:nvPr>
            <p:ph type="body" sz="quarter" idx="15"/>
          </p:nvPr>
        </p:nvSpPr>
        <p:spPr/>
        <p:txBody>
          <a:bodyPr/>
          <a:lstStyle/>
          <a:p>
            <a:r>
              <a:rPr lang="en-US" err="1"/>
              <a:t>MidSouth</a:t>
            </a:r>
            <a:r>
              <a:rPr lang="en-US"/>
              <a:t> Research and Extension | Leland, MS | 2019</a:t>
            </a:r>
          </a:p>
        </p:txBody>
      </p:sp>
      <p:sp>
        <p:nvSpPr>
          <p:cNvPr id="14" name="Text Placeholder 11">
            <a:extLst>
              <a:ext uri="{FF2B5EF4-FFF2-40B4-BE49-F238E27FC236}">
                <a16:creationId xmlns:a16="http://schemas.microsoft.com/office/drawing/2014/main" id="{696C6453-78B9-0709-902F-7AEE7BB1EC29}"/>
              </a:ext>
            </a:extLst>
          </p:cNvPr>
          <p:cNvSpPr txBox="1">
            <a:spLocks/>
          </p:cNvSpPr>
          <p:nvPr/>
        </p:nvSpPr>
        <p:spPr>
          <a:xfrm>
            <a:off x="7749309" y="5222353"/>
            <a:ext cx="4285673" cy="156799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a:ln>
                  <a:noFill/>
                </a:ln>
                <a:solidFill>
                  <a:srgbClr val="FFFFFF"/>
                </a:solidFill>
                <a:effectLst/>
                <a:uLnTx/>
                <a:uFillTx/>
                <a:latin typeface="Arial"/>
                <a:ea typeface="+mn-ea"/>
                <a:cs typeface="Arial"/>
              </a:rPr>
              <a:t>LOCAL WEATHER SUMMARY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a:ln>
                  <a:noFill/>
                </a:ln>
                <a:solidFill>
                  <a:srgbClr val="FFFFFF"/>
                </a:solidFill>
                <a:effectLst/>
                <a:uLnTx/>
                <a:uFillTx/>
                <a:latin typeface="Arial"/>
                <a:ea typeface="+mn-ea"/>
                <a:cs typeface="Arial"/>
              </a:rPr>
              <a:t>May - October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1" i="0" u="none" strike="noStrike" kern="1200" cap="none" spc="0" normalizeH="0" baseline="0" noProof="0">
                <a:ln>
                  <a:noFill/>
                </a:ln>
                <a:solidFill>
                  <a:srgbClr val="FFFFFF"/>
                </a:solidFill>
                <a:effectLst/>
                <a:uLnTx/>
                <a:uFillTx/>
                <a:latin typeface="Arial"/>
                <a:ea typeface="+mn-ea"/>
                <a:cs typeface="Arial"/>
              </a:rPr>
              <a:t>Temperature: </a:t>
            </a:r>
            <a:r>
              <a:rPr lang="en-US" sz="1200" b="1">
                <a:solidFill>
                  <a:srgbClr val="FFFFFF"/>
                </a:solidFill>
                <a:latin typeface="Arial"/>
                <a:cs typeface="Arial"/>
              </a:rPr>
              <a:t>78.0</a:t>
            </a:r>
            <a:r>
              <a:rPr kumimoji="0" lang="en-US" sz="1200" b="0" i="0" u="none" strike="noStrike" kern="1200" cap="none" spc="0" normalizeH="0" baseline="0" noProof="0">
                <a:ln>
                  <a:noFill/>
                </a:ln>
                <a:solidFill>
                  <a:srgbClr val="FFFFFF"/>
                </a:solidFill>
                <a:effectLst/>
                <a:uLnTx/>
                <a:uFillTx/>
                <a:latin typeface="Arial"/>
                <a:ea typeface="+mn-ea"/>
                <a:cs typeface="Arial"/>
              </a:rPr>
              <a:t>°F</a:t>
            </a:r>
            <a:br>
              <a:rPr kumimoji="0" lang="en-US" sz="1200" b="0" i="0" u="none" strike="noStrike" kern="1200" cap="none" spc="0" normalizeH="0" baseline="0" noProof="0">
                <a:ln>
                  <a:noFill/>
                </a:ln>
                <a:solidFill>
                  <a:srgbClr val="FFFFFF"/>
                </a:solidFill>
                <a:effectLst/>
                <a:uLnTx/>
                <a:uFillTx/>
                <a:latin typeface="Arial"/>
                <a:ea typeface="+mn-ea"/>
                <a:cs typeface="Arial"/>
              </a:rPr>
            </a:br>
            <a:r>
              <a:rPr kumimoji="0" lang="en-US" sz="1200" b="1" i="0" u="none" strike="noStrike" kern="1200" cap="none" spc="0" normalizeH="0" baseline="0" noProof="0">
                <a:ln>
                  <a:noFill/>
                </a:ln>
                <a:solidFill>
                  <a:srgbClr val="FFFFFF"/>
                </a:solidFill>
                <a:effectLst/>
                <a:uLnTx/>
                <a:uFillTx/>
                <a:latin typeface="Arial"/>
                <a:ea typeface="+mn-ea"/>
                <a:cs typeface="Arial"/>
              </a:rPr>
              <a:t>Precipitation: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rgbClr val="FFFFFF"/>
                </a:solidFill>
                <a:effectLst/>
                <a:uLnTx/>
                <a:uFillTx/>
                <a:latin typeface="Arial"/>
                <a:ea typeface="+mn-ea"/>
                <a:cs typeface="Arial"/>
              </a:rPr>
              <a:t>Total Rainfall – </a:t>
            </a:r>
            <a:r>
              <a:rPr lang="en-US" sz="1200">
                <a:solidFill>
                  <a:srgbClr val="FFFFFF"/>
                </a:solidFill>
                <a:latin typeface="Arial"/>
                <a:cs typeface="Arial"/>
              </a:rPr>
              <a:t>32.0</a:t>
            </a:r>
            <a:r>
              <a:rPr kumimoji="0" lang="en-US" sz="1200" b="0" i="0" u="none" strike="noStrike" kern="1200" cap="none" spc="0" normalizeH="0" baseline="0" noProof="0">
                <a:ln>
                  <a:noFill/>
                </a:ln>
                <a:solidFill>
                  <a:srgbClr val="FFFFFF"/>
                </a:solidFill>
                <a:effectLst/>
                <a:uLnTx/>
                <a:uFillTx/>
                <a:latin typeface="Arial"/>
                <a:ea typeface="+mn-ea"/>
                <a:cs typeface="Arial"/>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rgbClr val="FFFFFF"/>
                </a:solidFill>
                <a:effectLst/>
                <a:uLnTx/>
                <a:uFillTx/>
                <a:latin typeface="Arial"/>
                <a:ea typeface="+mn-ea"/>
                <a:cs typeface="Arial"/>
              </a:rPr>
              <a:t>Avg Monthly Rainfall – </a:t>
            </a:r>
            <a:r>
              <a:rPr lang="en-US" sz="1200">
                <a:solidFill>
                  <a:srgbClr val="FFFFFF"/>
                </a:solidFill>
                <a:latin typeface="Arial"/>
                <a:cs typeface="Arial"/>
              </a:rPr>
              <a:t>5.3</a:t>
            </a:r>
            <a:r>
              <a:rPr kumimoji="0" lang="en-US" sz="1200" b="0" i="0" u="none" strike="noStrike" kern="1200" cap="none" spc="0" normalizeH="0" baseline="0" noProof="0">
                <a:ln>
                  <a:noFill/>
                </a:ln>
                <a:solidFill>
                  <a:srgbClr val="FFFFFF"/>
                </a:solidFill>
                <a:effectLst/>
                <a:uLnTx/>
                <a:uFillTx/>
                <a:latin typeface="Arial"/>
                <a:ea typeface="+mn-ea"/>
                <a:cs typeface="Arial"/>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200" b="0" i="0" u="none" strike="noStrike" kern="1200" cap="none" spc="0" normalizeH="0" baseline="0" noProof="0">
                <a:ln>
                  <a:noFill/>
                </a:ln>
                <a:solidFill>
                  <a:srgbClr val="FFFFFF"/>
                </a:solidFill>
                <a:effectLst/>
                <a:uLnTx/>
                <a:uFillTx/>
                <a:latin typeface="Arial"/>
                <a:ea typeface="+mn-ea"/>
                <a:cs typeface="Arial"/>
              </a:rPr>
              <a:t>*2019 was an exceptionally wet year, with 81.</a:t>
            </a:r>
            <a:r>
              <a:rPr lang="en-US" sz="1200">
                <a:solidFill>
                  <a:srgbClr val="FFFFFF"/>
                </a:solidFill>
                <a:latin typeface="Arial"/>
                <a:cs typeface="Arial"/>
              </a:rPr>
              <a:t>9” of total rainfall compared to a yearly avg of 55.4”</a:t>
            </a:r>
            <a:endParaRPr kumimoji="0" lang="en-US" sz="1200" b="0" i="0" u="none" strike="noStrike" kern="1200" cap="none" spc="0" normalizeH="0" baseline="0" noProof="0">
              <a:ln>
                <a:noFill/>
              </a:ln>
              <a:solidFill>
                <a:srgbClr val="FFFFFF"/>
              </a:solidFill>
              <a:effectLst/>
              <a:uLnTx/>
              <a:uFillTx/>
              <a:latin typeface="Arial"/>
              <a:ea typeface="+mn-ea"/>
              <a:cs typeface="Arial"/>
            </a:endParaRPr>
          </a:p>
        </p:txBody>
      </p:sp>
      <p:graphicFrame>
        <p:nvGraphicFramePr>
          <p:cNvPr id="15" name="Table 14">
            <a:extLst>
              <a:ext uri="{FF2B5EF4-FFF2-40B4-BE49-F238E27FC236}">
                <a16:creationId xmlns:a16="http://schemas.microsoft.com/office/drawing/2014/main" id="{C8227E11-AE9B-2ED6-C985-BB4B25527351}"/>
              </a:ext>
            </a:extLst>
          </p:cNvPr>
          <p:cNvGraphicFramePr>
            <a:graphicFrameLocks noGrp="1"/>
          </p:cNvGraphicFramePr>
          <p:nvPr>
            <p:extLst>
              <p:ext uri="{D42A27DB-BD31-4B8C-83A1-F6EECF244321}">
                <p14:modId xmlns:p14="http://schemas.microsoft.com/office/powerpoint/2010/main" val="97677444"/>
              </p:ext>
            </p:extLst>
          </p:nvPr>
        </p:nvGraphicFramePr>
        <p:xfrm>
          <a:off x="270038" y="5540725"/>
          <a:ext cx="5898503" cy="657903"/>
        </p:xfrm>
        <a:graphic>
          <a:graphicData uri="http://schemas.openxmlformats.org/drawingml/2006/table">
            <a:tbl>
              <a:tblPr firstRow="1" bandRow="1">
                <a:tableStyleId>{21E4AEA4-8DFA-4A89-87EB-49C32662AFE0}</a:tableStyleId>
              </a:tblPr>
              <a:tblGrid>
                <a:gridCol w="480111">
                  <a:extLst>
                    <a:ext uri="{9D8B030D-6E8A-4147-A177-3AD203B41FA5}">
                      <a16:colId xmlns:a16="http://schemas.microsoft.com/office/drawing/2014/main" val="252954070"/>
                    </a:ext>
                  </a:extLst>
                </a:gridCol>
                <a:gridCol w="1301367">
                  <a:extLst>
                    <a:ext uri="{9D8B030D-6E8A-4147-A177-3AD203B41FA5}">
                      <a16:colId xmlns:a16="http://schemas.microsoft.com/office/drawing/2014/main" val="3993227916"/>
                    </a:ext>
                  </a:extLst>
                </a:gridCol>
                <a:gridCol w="2525790">
                  <a:extLst>
                    <a:ext uri="{9D8B030D-6E8A-4147-A177-3AD203B41FA5}">
                      <a16:colId xmlns:a16="http://schemas.microsoft.com/office/drawing/2014/main" val="3417280277"/>
                    </a:ext>
                  </a:extLst>
                </a:gridCol>
                <a:gridCol w="1591235">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Symvado ST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0.35 </a:t>
                      </a:r>
                      <a:r>
                        <a:rPr lang="en-US" sz="1400" err="1">
                          <a:solidFill>
                            <a:sysClr val="windowText" lastClr="000000"/>
                          </a:solidFill>
                        </a:rPr>
                        <a:t>fl</a:t>
                      </a:r>
                      <a:r>
                        <a:rPr lang="en-US" sz="1400">
                          <a:solidFill>
                            <a:sysClr val="windowText" lastClr="000000"/>
                          </a:solidFill>
                        </a:rPr>
                        <a:t> oz per 80,000 seeds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Planting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7" name="Oval 16">
            <a:extLst>
              <a:ext uri="{FF2B5EF4-FFF2-40B4-BE49-F238E27FC236}">
                <a16:creationId xmlns:a16="http://schemas.microsoft.com/office/drawing/2014/main" id="{629FE70C-F05B-1BA3-C380-31BB9FD55194}"/>
              </a:ext>
            </a:extLst>
          </p:cNvPr>
          <p:cNvSpPr/>
          <p:nvPr/>
        </p:nvSpPr>
        <p:spPr>
          <a:xfrm>
            <a:off x="6784995" y="5714999"/>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18" name="Table 17">
            <a:extLst>
              <a:ext uri="{FF2B5EF4-FFF2-40B4-BE49-F238E27FC236}">
                <a16:creationId xmlns:a16="http://schemas.microsoft.com/office/drawing/2014/main" id="{23BBE933-92D8-D335-FA5D-95E82907408D}"/>
              </a:ext>
            </a:extLst>
          </p:cNvPr>
          <p:cNvGraphicFramePr>
            <a:graphicFrameLocks noGrp="1"/>
          </p:cNvGraphicFramePr>
          <p:nvPr/>
        </p:nvGraphicFramePr>
        <p:xfrm>
          <a:off x="918188" y="214191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graphicFrame>
        <p:nvGraphicFramePr>
          <p:cNvPr id="4" name="Chart 3">
            <a:extLst>
              <a:ext uri="{FF2B5EF4-FFF2-40B4-BE49-F238E27FC236}">
                <a16:creationId xmlns:a16="http://schemas.microsoft.com/office/drawing/2014/main" id="{643F27B2-AC88-448B-9CD8-19E407811422}"/>
              </a:ext>
            </a:extLst>
          </p:cNvPr>
          <p:cNvGraphicFramePr>
            <a:graphicFrameLocks/>
          </p:cNvGraphicFramePr>
          <p:nvPr>
            <p:extLst>
              <p:ext uri="{D42A27DB-BD31-4B8C-83A1-F6EECF244321}">
                <p14:modId xmlns:p14="http://schemas.microsoft.com/office/powerpoint/2010/main" val="3124895115"/>
              </p:ext>
            </p:extLst>
          </p:nvPr>
        </p:nvGraphicFramePr>
        <p:xfrm>
          <a:off x="7020232" y="2071687"/>
          <a:ext cx="4572000" cy="27146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94296391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FC375-D657-5C6D-E96A-63AF924170F6}"/>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74A9EED-5559-7DE9-E908-6E36F1C57331}"/>
              </a:ext>
            </a:extLst>
          </p:cNvPr>
          <p:cNvPicPr>
            <a:picLocks noChangeAspect="1"/>
          </p:cNvPicPr>
          <p:nvPr/>
        </p:nvPicPr>
        <p:blipFill>
          <a:blip r:embed="rId3"/>
          <a:stretch>
            <a:fillRect/>
          </a:stretch>
        </p:blipFill>
        <p:spPr>
          <a:xfrm rot="285650">
            <a:off x="6656792" y="5256337"/>
            <a:ext cx="877772" cy="1561857"/>
          </a:xfrm>
          <a:prstGeom prst="rect">
            <a:avLst/>
          </a:prstGeom>
        </p:spPr>
      </p:pic>
      <p:sp>
        <p:nvSpPr>
          <p:cNvPr id="2" name="Title 1">
            <a:extLst>
              <a:ext uri="{FF2B5EF4-FFF2-40B4-BE49-F238E27FC236}">
                <a16:creationId xmlns:a16="http://schemas.microsoft.com/office/drawing/2014/main" id="{515D8D35-AB18-1816-160F-FD4116F19892}"/>
              </a:ext>
            </a:extLst>
          </p:cNvPr>
          <p:cNvSpPr>
            <a:spLocks noGrp="1"/>
          </p:cNvSpPr>
          <p:nvPr>
            <p:ph type="title"/>
          </p:nvPr>
        </p:nvSpPr>
        <p:spPr/>
        <p:txBody>
          <a:bodyPr>
            <a:normAutofit/>
          </a:bodyPr>
          <a:lstStyle/>
          <a:p>
            <a:r>
              <a:rPr lang="en-US"/>
              <a:t>Symvado on Corn</a:t>
            </a:r>
            <a:endParaRPr lang="en-US" baseline="30000"/>
          </a:p>
        </p:txBody>
      </p:sp>
      <p:sp>
        <p:nvSpPr>
          <p:cNvPr id="10" name="Text Placeholder 9">
            <a:extLst>
              <a:ext uri="{FF2B5EF4-FFF2-40B4-BE49-F238E27FC236}">
                <a16:creationId xmlns:a16="http://schemas.microsoft.com/office/drawing/2014/main" id="{DF24F212-6B96-A0DA-EEF7-3CD435F534EB}"/>
              </a:ext>
            </a:extLst>
          </p:cNvPr>
          <p:cNvSpPr>
            <a:spLocks noGrp="1"/>
          </p:cNvSpPr>
          <p:nvPr>
            <p:ph type="body" sz="quarter" idx="11"/>
          </p:nvPr>
        </p:nvSpPr>
        <p:spPr/>
        <p:txBody>
          <a:bodyPr/>
          <a:lstStyle/>
          <a:p>
            <a:r>
              <a:rPr lang="en-US"/>
              <a:t>OVERVIEW</a:t>
            </a:r>
          </a:p>
          <a:p>
            <a:endParaRPr lang="en-US"/>
          </a:p>
        </p:txBody>
      </p:sp>
      <p:sp>
        <p:nvSpPr>
          <p:cNvPr id="11" name="Text Placeholder 10">
            <a:extLst>
              <a:ext uri="{FF2B5EF4-FFF2-40B4-BE49-F238E27FC236}">
                <a16:creationId xmlns:a16="http://schemas.microsoft.com/office/drawing/2014/main" id="{FCBB1954-4522-3352-92C1-4C6D0282B4C3}"/>
              </a:ext>
            </a:extLst>
          </p:cNvPr>
          <p:cNvSpPr>
            <a:spLocks noGrp="1"/>
          </p:cNvSpPr>
          <p:nvPr>
            <p:ph type="body" sz="quarter" idx="12"/>
          </p:nvPr>
        </p:nvSpPr>
        <p:spPr/>
        <p:txBody>
          <a:bodyPr/>
          <a:lstStyle/>
          <a:p>
            <a:r>
              <a:rPr lang="en-US"/>
              <a:t>CONCLUSION</a:t>
            </a:r>
          </a:p>
        </p:txBody>
      </p:sp>
      <p:sp>
        <p:nvSpPr>
          <p:cNvPr id="12" name="Text Placeholder 11">
            <a:extLst>
              <a:ext uri="{FF2B5EF4-FFF2-40B4-BE49-F238E27FC236}">
                <a16:creationId xmlns:a16="http://schemas.microsoft.com/office/drawing/2014/main" id="{64A95B47-DE54-771B-F02A-2465CBDF7293}"/>
              </a:ext>
            </a:extLst>
          </p:cNvPr>
          <p:cNvSpPr>
            <a:spLocks noGrp="1"/>
          </p:cNvSpPr>
          <p:nvPr>
            <p:ph type="body" sz="quarter" idx="13"/>
          </p:nvPr>
        </p:nvSpPr>
        <p:spPr>
          <a:xfrm>
            <a:off x="834367" y="3285335"/>
            <a:ext cx="5261633" cy="1567999"/>
          </a:xfrm>
        </p:spPr>
        <p:txBody>
          <a:bodyPr/>
          <a:lstStyle/>
          <a:p>
            <a:r>
              <a:rPr lang="en-US">
                <a:latin typeface="Arial"/>
                <a:cs typeface="Arial"/>
              </a:rPr>
              <a:t>Symvado was applied as a seed treatment in addition to a Grower Standard (GS) seed treatment program and compared to the GS alone. </a:t>
            </a:r>
          </a:p>
          <a:p>
            <a:r>
              <a:rPr lang="en-US"/>
              <a:t>Corn treated with Symvado ST + the Grower Standard had 1% greater yield than the GS. </a:t>
            </a:r>
          </a:p>
        </p:txBody>
      </p:sp>
      <p:sp>
        <p:nvSpPr>
          <p:cNvPr id="13" name="Text Placeholder 12">
            <a:extLst>
              <a:ext uri="{FF2B5EF4-FFF2-40B4-BE49-F238E27FC236}">
                <a16:creationId xmlns:a16="http://schemas.microsoft.com/office/drawing/2014/main" id="{CAFD1DC5-9D3D-B06D-9738-526F7C5B6E47}"/>
              </a:ext>
            </a:extLst>
          </p:cNvPr>
          <p:cNvSpPr>
            <a:spLocks noGrp="1"/>
          </p:cNvSpPr>
          <p:nvPr>
            <p:ph type="body" sz="quarter" idx="15"/>
          </p:nvPr>
        </p:nvSpPr>
        <p:spPr/>
        <p:txBody>
          <a:bodyPr/>
          <a:lstStyle/>
          <a:p>
            <a:r>
              <a:rPr lang="en-US"/>
              <a:t>ABG Ag Service | Sheridan, IN | 2019</a:t>
            </a:r>
          </a:p>
        </p:txBody>
      </p:sp>
      <p:sp>
        <p:nvSpPr>
          <p:cNvPr id="14" name="Text Placeholder 11">
            <a:extLst>
              <a:ext uri="{FF2B5EF4-FFF2-40B4-BE49-F238E27FC236}">
                <a16:creationId xmlns:a16="http://schemas.microsoft.com/office/drawing/2014/main" id="{BFB24393-91FA-B971-F6B4-DE397492B2F6}"/>
              </a:ext>
            </a:extLst>
          </p:cNvPr>
          <p:cNvSpPr txBox="1">
            <a:spLocks/>
          </p:cNvSpPr>
          <p:nvPr/>
        </p:nvSpPr>
        <p:spPr>
          <a:xfrm>
            <a:off x="8179178" y="5369104"/>
            <a:ext cx="3413054" cy="142124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Clr>
                <a:schemeClr val="accent5">
                  <a:lumMod val="75000"/>
                </a:schemeClr>
              </a:buClr>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LOCAL WEATHER SUMMARY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May - October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a:ea typeface="+mn-ea"/>
                <a:cs typeface="Arial"/>
              </a:rPr>
              <a:t>Temperature: </a:t>
            </a:r>
            <a:r>
              <a:rPr lang="en-US" sz="1400" b="1">
                <a:solidFill>
                  <a:srgbClr val="FFFFFF"/>
                </a:solidFill>
                <a:latin typeface="Arial"/>
                <a:cs typeface="Arial"/>
              </a:rPr>
              <a:t>69.9</a:t>
            </a:r>
            <a:r>
              <a:rPr kumimoji="0" lang="en-US" sz="1400" b="0" i="0" u="none" strike="noStrike" kern="1200" cap="none" spc="0" normalizeH="0" baseline="0" noProof="0">
                <a:ln>
                  <a:noFill/>
                </a:ln>
                <a:solidFill>
                  <a:srgbClr val="FFFFFF"/>
                </a:solidFill>
                <a:effectLst/>
                <a:uLnTx/>
                <a:uFillTx/>
                <a:latin typeface="Arial"/>
                <a:ea typeface="+mn-ea"/>
                <a:cs typeface="Arial"/>
              </a:rPr>
              <a:t>°F</a:t>
            </a:r>
            <a:br>
              <a:rPr kumimoji="0" lang="en-US" sz="1400" b="0" i="0" u="none" strike="noStrike" kern="1200" cap="none" spc="0" normalizeH="0" baseline="0" noProof="0">
                <a:ln>
                  <a:noFill/>
                </a:ln>
                <a:solidFill>
                  <a:srgbClr val="FFFFFF"/>
                </a:solidFill>
                <a:effectLst/>
                <a:uLnTx/>
                <a:uFillTx/>
                <a:latin typeface="Arial"/>
                <a:ea typeface="+mn-ea"/>
                <a:cs typeface="Arial"/>
              </a:rPr>
            </a:br>
            <a:r>
              <a:rPr kumimoji="0" lang="en-US" sz="1400" b="1" i="0" u="none" strike="noStrike" kern="1200" cap="none" spc="0" normalizeH="0" baseline="0" noProof="0">
                <a:ln>
                  <a:noFill/>
                </a:ln>
                <a:solidFill>
                  <a:srgbClr val="FFFFFF"/>
                </a:solidFill>
                <a:effectLst/>
                <a:uLnTx/>
                <a:uFillTx/>
                <a:latin typeface="Arial"/>
                <a:ea typeface="+mn-ea"/>
                <a:cs typeface="Arial"/>
              </a:rPr>
              <a:t>Precipitation: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Total Rainfall – </a:t>
            </a:r>
            <a:r>
              <a:rPr lang="en-US" sz="1400">
                <a:solidFill>
                  <a:srgbClr val="FFFFFF"/>
                </a:solidFill>
                <a:latin typeface="Arial"/>
                <a:cs typeface="Arial"/>
              </a:rPr>
              <a:t>25.0</a:t>
            </a:r>
            <a:r>
              <a:rPr kumimoji="0" lang="en-US" sz="1400" b="0" i="0" u="none" strike="noStrike" kern="1200" cap="none" spc="0" normalizeH="0" baseline="0" noProof="0">
                <a:ln>
                  <a:noFill/>
                </a:ln>
                <a:solidFill>
                  <a:srgbClr val="FFFFFF"/>
                </a:solidFill>
                <a:effectLst/>
                <a:uLnTx/>
                <a:uFillTx/>
                <a:latin typeface="Arial"/>
                <a:ea typeface="+mn-ea"/>
                <a:cs typeface="Arial"/>
              </a:rPr>
              <a: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FFFFFF"/>
                </a:solidFill>
                <a:effectLst/>
                <a:uLnTx/>
                <a:uFillTx/>
                <a:latin typeface="Arial"/>
                <a:ea typeface="+mn-ea"/>
                <a:cs typeface="Arial"/>
              </a:rPr>
              <a:t>Avg Monthly Rainfall – </a:t>
            </a:r>
            <a:r>
              <a:rPr lang="en-US" sz="1400">
                <a:solidFill>
                  <a:srgbClr val="FFFFFF"/>
                </a:solidFill>
                <a:latin typeface="Arial"/>
                <a:cs typeface="Arial"/>
              </a:rPr>
              <a:t>4.2</a:t>
            </a:r>
            <a:r>
              <a:rPr kumimoji="0" lang="en-US" sz="1400" b="0" i="0" u="none" strike="noStrike" kern="1200" cap="none" spc="0" normalizeH="0" baseline="0" noProof="0">
                <a:ln>
                  <a:noFill/>
                </a:ln>
                <a:solidFill>
                  <a:srgbClr val="FFFFFF"/>
                </a:solidFill>
                <a:effectLst/>
                <a:uLnTx/>
                <a:uFillTx/>
                <a:latin typeface="Arial"/>
                <a:ea typeface="+mn-ea"/>
                <a:cs typeface="Arial"/>
              </a:rPr>
              <a:t>” </a:t>
            </a:r>
          </a:p>
        </p:txBody>
      </p:sp>
      <p:graphicFrame>
        <p:nvGraphicFramePr>
          <p:cNvPr id="15" name="Table 14">
            <a:extLst>
              <a:ext uri="{FF2B5EF4-FFF2-40B4-BE49-F238E27FC236}">
                <a16:creationId xmlns:a16="http://schemas.microsoft.com/office/drawing/2014/main" id="{1DCAC242-023E-C5B1-5118-1A0FED90C612}"/>
              </a:ext>
            </a:extLst>
          </p:cNvPr>
          <p:cNvGraphicFramePr>
            <a:graphicFrameLocks noGrp="1"/>
          </p:cNvGraphicFramePr>
          <p:nvPr>
            <p:extLst>
              <p:ext uri="{D42A27DB-BD31-4B8C-83A1-F6EECF244321}">
                <p14:modId xmlns:p14="http://schemas.microsoft.com/office/powerpoint/2010/main" val="4252630278"/>
              </p:ext>
            </p:extLst>
          </p:nvPr>
        </p:nvGraphicFramePr>
        <p:xfrm>
          <a:off x="270038" y="5540725"/>
          <a:ext cx="5742140" cy="657903"/>
        </p:xfrm>
        <a:graphic>
          <a:graphicData uri="http://schemas.openxmlformats.org/drawingml/2006/table">
            <a:tbl>
              <a:tblPr firstRow="1" bandRow="1">
                <a:tableStyleId>{21E4AEA4-8DFA-4A89-87EB-49C32662AFE0}</a:tableStyleId>
              </a:tblPr>
              <a:tblGrid>
                <a:gridCol w="467384">
                  <a:extLst>
                    <a:ext uri="{9D8B030D-6E8A-4147-A177-3AD203B41FA5}">
                      <a16:colId xmlns:a16="http://schemas.microsoft.com/office/drawing/2014/main" val="252954070"/>
                    </a:ext>
                  </a:extLst>
                </a:gridCol>
                <a:gridCol w="1229923">
                  <a:extLst>
                    <a:ext uri="{9D8B030D-6E8A-4147-A177-3AD203B41FA5}">
                      <a16:colId xmlns:a16="http://schemas.microsoft.com/office/drawing/2014/main" val="3993227916"/>
                    </a:ext>
                  </a:extLst>
                </a:gridCol>
                <a:gridCol w="2495780">
                  <a:extLst>
                    <a:ext uri="{9D8B030D-6E8A-4147-A177-3AD203B41FA5}">
                      <a16:colId xmlns:a16="http://schemas.microsoft.com/office/drawing/2014/main" val="3417280277"/>
                    </a:ext>
                  </a:extLst>
                </a:gridCol>
                <a:gridCol w="1549053">
                  <a:extLst>
                    <a:ext uri="{9D8B030D-6E8A-4147-A177-3AD203B41FA5}">
                      <a16:colId xmlns:a16="http://schemas.microsoft.com/office/drawing/2014/main" val="1781984595"/>
                    </a:ext>
                  </a:extLst>
                </a:gridCol>
              </a:tblGrid>
              <a:tr h="300912">
                <a:tc rowSpan="2">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en-US" sz="1200" spc="50" baseline="0">
                          <a:solidFill>
                            <a:schemeClr val="bg1"/>
                          </a:solidFill>
                        </a:rPr>
                        <a:t>TREATMENT</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RATE/ACRE</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r>
                        <a:rPr lang="en-US" sz="1200" spc="50" baseline="0">
                          <a:solidFill>
                            <a:schemeClr val="bg1"/>
                          </a:solidFill>
                        </a:rPr>
                        <a:t>TIMING</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extLst>
                  <a:ext uri="{0D108BD9-81ED-4DB2-BD59-A6C34878D82A}">
                    <a16:rowId xmlns:a16="http://schemas.microsoft.com/office/drawing/2014/main" val="3557067438"/>
                  </a:ext>
                </a:extLst>
              </a:tr>
              <a:tr h="356991">
                <a:tc vMerge="1">
                  <a:txBody>
                    <a:bodyPr/>
                    <a:lstStyle/>
                    <a:p>
                      <a:endParaRPr lang="en-US" sz="1100">
                        <a:solidFill>
                          <a:sysClr val="windowText" lastClr="000000"/>
                        </a:solidFill>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Symvado ST</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0.35 </a:t>
                      </a:r>
                      <a:r>
                        <a:rPr lang="en-US" sz="1400" err="1">
                          <a:solidFill>
                            <a:sysClr val="windowText" lastClr="000000"/>
                          </a:solidFill>
                        </a:rPr>
                        <a:t>fl</a:t>
                      </a:r>
                      <a:r>
                        <a:rPr lang="en-US" sz="1400">
                          <a:solidFill>
                            <a:sysClr val="windowText" lastClr="000000"/>
                          </a:solidFill>
                        </a:rPr>
                        <a:t> oz per 80,000 seeds</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1400">
                          <a:solidFill>
                            <a:sysClr val="windowText" lastClr="000000"/>
                          </a:solidFill>
                        </a:rPr>
                        <a:t>Planting</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34632497"/>
                  </a:ext>
                </a:extLst>
              </a:tr>
            </a:tbl>
          </a:graphicData>
        </a:graphic>
      </p:graphicFrame>
      <p:sp>
        <p:nvSpPr>
          <p:cNvPr id="17" name="Oval 16">
            <a:extLst>
              <a:ext uri="{FF2B5EF4-FFF2-40B4-BE49-F238E27FC236}">
                <a16:creationId xmlns:a16="http://schemas.microsoft.com/office/drawing/2014/main" id="{CC9504F4-5C9F-85F1-6E1F-11F7E0C51ADA}"/>
              </a:ext>
            </a:extLst>
          </p:cNvPr>
          <p:cNvSpPr/>
          <p:nvPr/>
        </p:nvSpPr>
        <p:spPr>
          <a:xfrm>
            <a:off x="7038528" y="5714999"/>
            <a:ext cx="114300" cy="11430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aphicFrame>
        <p:nvGraphicFramePr>
          <p:cNvPr id="18" name="Table 17">
            <a:extLst>
              <a:ext uri="{FF2B5EF4-FFF2-40B4-BE49-F238E27FC236}">
                <a16:creationId xmlns:a16="http://schemas.microsoft.com/office/drawing/2014/main" id="{96C04A5D-3D7B-7D2E-5B1B-D324C0042FD6}"/>
              </a:ext>
            </a:extLst>
          </p:cNvPr>
          <p:cNvGraphicFramePr>
            <a:graphicFrameLocks noGrp="1"/>
          </p:cNvGraphicFramePr>
          <p:nvPr/>
        </p:nvGraphicFramePr>
        <p:xfrm>
          <a:off x="918188" y="2141916"/>
          <a:ext cx="4126252" cy="661791"/>
        </p:xfrm>
        <a:graphic>
          <a:graphicData uri="http://schemas.openxmlformats.org/drawingml/2006/table">
            <a:tbl>
              <a:tblPr firstRow="1" bandRow="1">
                <a:tableStyleId>{21E4AEA4-8DFA-4A89-87EB-49C32662AFE0}</a:tableStyleId>
              </a:tblPr>
              <a:tblGrid>
                <a:gridCol w="861398">
                  <a:extLst>
                    <a:ext uri="{9D8B030D-6E8A-4147-A177-3AD203B41FA5}">
                      <a16:colId xmlns:a16="http://schemas.microsoft.com/office/drawing/2014/main" val="3993227916"/>
                    </a:ext>
                  </a:extLst>
                </a:gridCol>
                <a:gridCol w="3264854">
                  <a:extLst>
                    <a:ext uri="{9D8B030D-6E8A-4147-A177-3AD203B41FA5}">
                      <a16:colId xmlns:a16="http://schemas.microsoft.com/office/drawing/2014/main" val="3417280277"/>
                    </a:ext>
                  </a:extLst>
                </a:gridCol>
              </a:tblGrid>
              <a:tr h="300912">
                <a:tc>
                  <a:txBody>
                    <a:bodyPr/>
                    <a:lstStyle/>
                    <a:p>
                      <a:r>
                        <a:rPr lang="en-US" sz="1200" spc="50" baseline="0">
                          <a:solidFill>
                            <a:schemeClr val="bg1"/>
                          </a:solidFill>
                        </a:rPr>
                        <a:t>CROP</a:t>
                      </a:r>
                      <a:endParaRPr lang="en-US" sz="1400" spc="50" baseline="0">
                        <a:solidFill>
                          <a:schemeClr val="bg1"/>
                        </a:solidFill>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0" kern="1200">
                          <a:solidFill>
                            <a:sysClr val="windowText" lastClr="000000"/>
                          </a:solidFill>
                          <a:latin typeface="+mn-lt"/>
                          <a:ea typeface="+mn-ea"/>
                          <a:cs typeface="+mn-cs"/>
                        </a:rPr>
                        <a:t>Corn</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3557067438"/>
                  </a:ext>
                </a:extLst>
              </a:tr>
              <a:tr h="356991">
                <a:tc>
                  <a:txBody>
                    <a:bodyPr/>
                    <a:lstStyle/>
                    <a:p>
                      <a:pPr marL="0" algn="l" defTabSz="914400" rtl="0" eaLnBrk="1" latinLnBrk="0" hangingPunct="1"/>
                      <a:r>
                        <a:rPr lang="en-US" sz="1200" b="1" kern="1200" spc="50" baseline="0">
                          <a:solidFill>
                            <a:schemeClr val="bg1"/>
                          </a:solidFill>
                          <a:latin typeface="+mn-lt"/>
                          <a:ea typeface="+mn-ea"/>
                          <a:cs typeface="+mn-cs"/>
                        </a:rPr>
                        <a:t>DESIGN</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lumMod val="5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solidFill>
                            <a:sysClr val="windowText" lastClr="000000"/>
                          </a:solidFill>
                        </a:rPr>
                        <a:t>Randomized Complete Block</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lnTlToBr w="12700" cmpd="sng">
                      <a:noFill/>
                      <a:prstDash val="solid"/>
                    </a:lnTlToBr>
                    <a:lnBlToTr w="12700" cmpd="sng">
                      <a:noFill/>
                      <a:prstDash val="solid"/>
                    </a:lnBlToTr>
                    <a:solidFill>
                      <a:schemeClr val="bg2"/>
                    </a:solidFill>
                  </a:tcPr>
                </a:tc>
                <a:extLst>
                  <a:ext uri="{0D108BD9-81ED-4DB2-BD59-A6C34878D82A}">
                    <a16:rowId xmlns:a16="http://schemas.microsoft.com/office/drawing/2014/main" val="1134632497"/>
                  </a:ext>
                </a:extLst>
              </a:tr>
            </a:tbl>
          </a:graphicData>
        </a:graphic>
      </p:graphicFrame>
      <p:graphicFrame>
        <p:nvGraphicFramePr>
          <p:cNvPr id="3" name="Chart 2">
            <a:extLst>
              <a:ext uri="{FF2B5EF4-FFF2-40B4-BE49-F238E27FC236}">
                <a16:creationId xmlns:a16="http://schemas.microsoft.com/office/drawing/2014/main" id="{39899D60-D347-4A38-A00D-F8B9EC366ADF}"/>
              </a:ext>
            </a:extLst>
          </p:cNvPr>
          <p:cNvGraphicFramePr>
            <a:graphicFrameLocks/>
          </p:cNvGraphicFramePr>
          <p:nvPr>
            <p:extLst>
              <p:ext uri="{D42A27DB-BD31-4B8C-83A1-F6EECF244321}">
                <p14:modId xmlns:p14="http://schemas.microsoft.com/office/powerpoint/2010/main" val="3104443943"/>
              </p:ext>
            </p:extLst>
          </p:nvPr>
        </p:nvGraphicFramePr>
        <p:xfrm>
          <a:off x="6785631" y="2071687"/>
          <a:ext cx="4572000" cy="271462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7648629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511C6-2B71-8D98-8A4B-938EC1DF184F}"/>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C112EF35-1EB5-AA56-2DB5-D1E699CDE2C1}"/>
              </a:ext>
            </a:extLst>
          </p:cNvPr>
          <p:cNvSpPr/>
          <p:nvPr/>
        </p:nvSpPr>
        <p:spPr>
          <a:xfrm>
            <a:off x="6929306" y="0"/>
            <a:ext cx="5262694" cy="68580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9C8EBE0A-0AF3-EBA1-D15B-9C5DF7D5143E}"/>
              </a:ext>
            </a:extLst>
          </p:cNvPr>
          <p:cNvSpPr/>
          <p:nvPr/>
        </p:nvSpPr>
        <p:spPr>
          <a:xfrm>
            <a:off x="6190135" y="1487000"/>
            <a:ext cx="1478342" cy="1478342"/>
          </a:xfrm>
          <a:prstGeom prst="ellipse">
            <a:avLst/>
          </a:prstGeom>
          <a:solidFill>
            <a:schemeClr val="accent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5C858EFA-3C77-F6E4-A984-E54889F864A0}"/>
              </a:ext>
            </a:extLst>
          </p:cNvPr>
          <p:cNvSpPr/>
          <p:nvPr/>
        </p:nvSpPr>
        <p:spPr>
          <a:xfrm>
            <a:off x="6190135" y="3211817"/>
            <a:ext cx="1478342" cy="1478342"/>
          </a:xfrm>
          <a:prstGeom prst="ellipse">
            <a:avLst/>
          </a:prstGeom>
          <a:solidFill>
            <a:schemeClr val="accent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FF744406-B85A-5F46-8174-68943C5BC00B}"/>
              </a:ext>
            </a:extLst>
          </p:cNvPr>
          <p:cNvSpPr/>
          <p:nvPr/>
        </p:nvSpPr>
        <p:spPr>
          <a:xfrm>
            <a:off x="6190135" y="4936634"/>
            <a:ext cx="1478342" cy="1478342"/>
          </a:xfrm>
          <a:prstGeom prst="ellipse">
            <a:avLst/>
          </a:prstGeom>
          <a:solidFill>
            <a:schemeClr val="accent1"/>
          </a:solidFill>
          <a:ln w="285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3">
            <a:extLst>
              <a:ext uri="{FF2B5EF4-FFF2-40B4-BE49-F238E27FC236}">
                <a16:creationId xmlns:a16="http://schemas.microsoft.com/office/drawing/2014/main" id="{2B6D7716-0928-B1BF-7EB5-8792827383EF}"/>
              </a:ext>
            </a:extLst>
          </p:cNvPr>
          <p:cNvSpPr txBox="1">
            <a:spLocks/>
          </p:cNvSpPr>
          <p:nvPr/>
        </p:nvSpPr>
        <p:spPr>
          <a:xfrm>
            <a:off x="7778471" y="3463471"/>
            <a:ext cx="4001206" cy="880725"/>
          </a:xfrm>
          <a:prstGeom prst="rect">
            <a:avLst/>
          </a:prstGeom>
        </p:spPr>
        <p:txBody>
          <a:bodyPr vert="horz" lIns="91440" tIns="45720" rIns="91440" bIns="45720" rtlCol="0">
            <a:noAutofit/>
          </a:bodyPr>
          <a:lstStyle>
            <a:lvl1pPr marL="0" marR="0" indent="0" algn="l" defTabSz="914400" rtl="0" eaLnBrk="1" fontAlgn="auto" latinLnBrk="0" hangingPunct="1">
              <a:lnSpc>
                <a:spcPct val="120000"/>
              </a:lnSpc>
              <a:spcBef>
                <a:spcPts val="0"/>
              </a:spcBef>
              <a:spcAft>
                <a:spcPts val="0"/>
              </a:spcAft>
              <a:buClrTx/>
              <a:buSzTx/>
              <a:buFontTx/>
              <a:buNone/>
              <a:tabLst/>
              <a:defRPr sz="2000" b="0" i="0" kern="1200" baseline="0">
                <a:solidFill>
                  <a:schemeClr val="bg1"/>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2pPr>
            <a:lvl3pPr marL="6858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4pPr>
            <a:lvl5pPr marL="13716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ts val="3200"/>
              </a:lnSpc>
            </a:pPr>
            <a:r>
              <a:rPr lang="en-US" sz="2800" b="1"/>
              <a:t>Enhance Nutrient Uptake</a:t>
            </a:r>
          </a:p>
        </p:txBody>
      </p:sp>
      <p:sp>
        <p:nvSpPr>
          <p:cNvPr id="18" name="Text Placeholder 13">
            <a:extLst>
              <a:ext uri="{FF2B5EF4-FFF2-40B4-BE49-F238E27FC236}">
                <a16:creationId xmlns:a16="http://schemas.microsoft.com/office/drawing/2014/main" id="{ADFFEB2B-7BAF-02CC-25BF-572A3C093994}"/>
              </a:ext>
            </a:extLst>
          </p:cNvPr>
          <p:cNvSpPr txBox="1">
            <a:spLocks/>
          </p:cNvSpPr>
          <p:nvPr/>
        </p:nvSpPr>
        <p:spPr>
          <a:xfrm>
            <a:off x="7778470" y="5143303"/>
            <a:ext cx="4210329" cy="532499"/>
          </a:xfrm>
          <a:prstGeom prst="rect">
            <a:avLst/>
          </a:prstGeom>
        </p:spPr>
        <p:txBody>
          <a:bodyPr vert="horz" lIns="91440" tIns="45720" rIns="91440" bIns="45720" rtlCol="0">
            <a:noAutofit/>
          </a:bodyPr>
          <a:lstStyle>
            <a:lvl1pPr marL="0" marR="0" indent="0" algn="l" defTabSz="914400" rtl="0" eaLnBrk="1" fontAlgn="auto" latinLnBrk="0" hangingPunct="1">
              <a:lnSpc>
                <a:spcPct val="120000"/>
              </a:lnSpc>
              <a:spcBef>
                <a:spcPts val="0"/>
              </a:spcBef>
              <a:spcAft>
                <a:spcPts val="0"/>
              </a:spcAft>
              <a:buClrTx/>
              <a:buSzTx/>
              <a:buFontTx/>
              <a:buNone/>
              <a:tabLst/>
              <a:defRPr sz="2000" b="0" i="0" kern="1200" baseline="0">
                <a:solidFill>
                  <a:schemeClr val="bg1"/>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2pPr>
            <a:lvl3pPr marL="6858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4pPr>
            <a:lvl5pPr marL="13716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en-US" sz="2800" b="1"/>
              <a:t>Improve Drought Tolerance</a:t>
            </a:r>
          </a:p>
        </p:txBody>
      </p:sp>
      <p:sp>
        <p:nvSpPr>
          <p:cNvPr id="19" name="Text Placeholder 13">
            <a:extLst>
              <a:ext uri="{FF2B5EF4-FFF2-40B4-BE49-F238E27FC236}">
                <a16:creationId xmlns:a16="http://schemas.microsoft.com/office/drawing/2014/main" id="{83E77F4A-2A46-093C-EB39-8C84C7C97AC7}"/>
              </a:ext>
            </a:extLst>
          </p:cNvPr>
          <p:cNvSpPr txBox="1">
            <a:spLocks/>
          </p:cNvSpPr>
          <p:nvPr/>
        </p:nvSpPr>
        <p:spPr>
          <a:xfrm>
            <a:off x="7778470" y="1981306"/>
            <a:ext cx="4424545" cy="532499"/>
          </a:xfrm>
          <a:prstGeom prst="rect">
            <a:avLst/>
          </a:prstGeom>
        </p:spPr>
        <p:txBody>
          <a:bodyPr vert="horz" lIns="91440" tIns="45720" rIns="91440" bIns="45720" rtlCol="0">
            <a:noAutofit/>
          </a:bodyPr>
          <a:lstStyle>
            <a:lvl1pPr marL="0" marR="0" indent="0" algn="l" defTabSz="914400" rtl="0" eaLnBrk="1" fontAlgn="auto" latinLnBrk="0" hangingPunct="1">
              <a:lnSpc>
                <a:spcPct val="120000"/>
              </a:lnSpc>
              <a:spcBef>
                <a:spcPts val="0"/>
              </a:spcBef>
              <a:spcAft>
                <a:spcPts val="0"/>
              </a:spcAft>
              <a:buClrTx/>
              <a:buSzTx/>
              <a:buFontTx/>
              <a:buNone/>
              <a:tabLst/>
              <a:defRPr sz="2000" b="0" i="0" kern="1200" baseline="0">
                <a:solidFill>
                  <a:schemeClr val="bg1"/>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2pPr>
            <a:lvl3pPr marL="6858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3pPr>
            <a:lvl4pPr marL="10287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4pPr>
            <a:lvl5pPr marL="1371600" indent="0" algn="l" defTabSz="685800" rtl="0" eaLnBrk="1" latinLnBrk="0" hangingPunct="1">
              <a:lnSpc>
                <a:spcPct val="90000"/>
              </a:lnSpc>
              <a:spcBef>
                <a:spcPts val="375"/>
              </a:spcBef>
              <a:buClr>
                <a:schemeClr val="accent2"/>
              </a:buClr>
              <a:buSzPct val="100000"/>
              <a:buFontTx/>
              <a:buNone/>
              <a:defRPr sz="1800" b="0" i="0" kern="1200">
                <a:solidFill>
                  <a:srgbClr val="625353"/>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ts val="3200"/>
              </a:lnSpc>
            </a:pPr>
            <a:r>
              <a:rPr lang="en-US" sz="2800" b="1"/>
              <a:t>Increase Root Mass</a:t>
            </a:r>
          </a:p>
        </p:txBody>
      </p:sp>
      <p:sp>
        <p:nvSpPr>
          <p:cNvPr id="21" name="Text Placeholder 5">
            <a:extLst>
              <a:ext uri="{FF2B5EF4-FFF2-40B4-BE49-F238E27FC236}">
                <a16:creationId xmlns:a16="http://schemas.microsoft.com/office/drawing/2014/main" id="{35D602B0-D9EC-8362-EE4E-11F368DB88C0}"/>
              </a:ext>
            </a:extLst>
          </p:cNvPr>
          <p:cNvSpPr>
            <a:spLocks noGrp="1"/>
          </p:cNvSpPr>
          <p:nvPr>
            <p:ph type="body" sz="quarter" idx="21"/>
          </p:nvPr>
        </p:nvSpPr>
        <p:spPr>
          <a:xfrm>
            <a:off x="838200" y="1981306"/>
            <a:ext cx="4424495" cy="4195291"/>
          </a:xfrm>
        </p:spPr>
        <p:txBody>
          <a:bodyPr>
            <a:normAutofit/>
          </a:bodyPr>
          <a:lstStyle/>
          <a:p>
            <a:r>
              <a:rPr lang="en-US" sz="2000">
                <a:ea typeface="Lato"/>
                <a:cs typeface="Lato"/>
              </a:rPr>
              <a:t>Contains </a:t>
            </a:r>
            <a:r>
              <a:rPr lang="en-US" sz="2000" b="1" err="1">
                <a:ea typeface="Lato"/>
                <a:cs typeface="Lato"/>
              </a:rPr>
              <a:t>MycoApply</a:t>
            </a:r>
            <a:r>
              <a:rPr lang="en-US" sz="2000">
                <a:ea typeface="Lato"/>
                <a:cs typeface="Lato"/>
              </a:rPr>
              <a:t> arbuscular mycorrhizal fungi for season long plant benefits.</a:t>
            </a:r>
          </a:p>
          <a:p>
            <a:r>
              <a:rPr lang="en-US" sz="2000">
                <a:ea typeface="Lato"/>
                <a:cs typeface="Lato"/>
              </a:rPr>
              <a:t>Right time, right place application improves:</a:t>
            </a:r>
          </a:p>
          <a:p>
            <a:pPr lvl="1"/>
            <a:r>
              <a:rPr lang="en-US" sz="2000">
                <a:ea typeface="Lato"/>
                <a:cs typeface="Lato"/>
              </a:rPr>
              <a:t>Increased root mass</a:t>
            </a:r>
          </a:p>
          <a:p>
            <a:pPr lvl="1"/>
            <a:r>
              <a:rPr lang="en-US" sz="2000">
                <a:ea typeface="Lato"/>
                <a:cs typeface="Lato"/>
              </a:rPr>
              <a:t>Enhance nutrient uptake</a:t>
            </a:r>
          </a:p>
          <a:p>
            <a:pPr lvl="1"/>
            <a:r>
              <a:rPr lang="en-US" sz="2000">
                <a:ea typeface="Lato"/>
                <a:cs typeface="Lato"/>
              </a:rPr>
              <a:t>Drought stress tolerance</a:t>
            </a:r>
          </a:p>
        </p:txBody>
      </p:sp>
      <p:pic>
        <p:nvPicPr>
          <p:cNvPr id="8" name="Picture 7">
            <a:extLst>
              <a:ext uri="{FF2B5EF4-FFF2-40B4-BE49-F238E27FC236}">
                <a16:creationId xmlns:a16="http://schemas.microsoft.com/office/drawing/2014/main" id="{5DD5CB82-330C-5430-8578-B22F55602CF1}"/>
              </a:ext>
            </a:extLst>
          </p:cNvPr>
          <p:cNvPicPr>
            <a:picLocks noChangeAspect="1"/>
          </p:cNvPicPr>
          <p:nvPr/>
        </p:nvPicPr>
        <p:blipFill>
          <a:blip r:embed="rId2">
            <a:alphaModFix/>
            <a:biLevel thresh="25000"/>
            <a:extLst>
              <a:ext uri="{BEBA8EAE-BF5A-486C-A8C5-ECC9F3942E4B}">
                <a14:imgProps xmlns:a14="http://schemas.microsoft.com/office/drawing/2010/main">
                  <a14:imgLayer r:embed="rId3">
                    <a14:imgEffect>
                      <a14:brightnessContrast bright="40000" contrast="-40000"/>
                    </a14:imgEffect>
                  </a14:imgLayer>
                </a14:imgProps>
              </a:ext>
            </a:extLst>
          </a:blip>
          <a:stretch>
            <a:fillRect/>
          </a:stretch>
        </p:blipFill>
        <p:spPr>
          <a:xfrm>
            <a:off x="6164333" y="3211817"/>
            <a:ext cx="1501630" cy="1501630"/>
          </a:xfrm>
          <a:prstGeom prst="rect">
            <a:avLst/>
          </a:prstGeom>
        </p:spPr>
      </p:pic>
      <p:pic>
        <p:nvPicPr>
          <p:cNvPr id="4" name="Picture 3">
            <a:extLst>
              <a:ext uri="{FF2B5EF4-FFF2-40B4-BE49-F238E27FC236}">
                <a16:creationId xmlns:a16="http://schemas.microsoft.com/office/drawing/2014/main" id="{4D94E994-0C77-F739-0289-07508BCE1012}"/>
              </a:ext>
            </a:extLst>
          </p:cNvPr>
          <p:cNvPicPr>
            <a:picLocks noChangeAspect="1"/>
          </p:cNvPicPr>
          <p:nvPr/>
        </p:nvPicPr>
        <p:blipFill>
          <a:blip r:embed="rId4">
            <a:lum bright="70000" contrast="-70000"/>
            <a:extLst>
              <a:ext uri="{BEBA8EAE-BF5A-486C-A8C5-ECC9F3942E4B}">
                <a14:imgProps xmlns:a14="http://schemas.microsoft.com/office/drawing/2010/main">
                  <a14:imgLayer r:embed="rId5">
                    <a14:imgEffect>
                      <a14:artisticPhotocopy/>
                    </a14:imgEffect>
                  </a14:imgLayer>
                </a14:imgProps>
              </a:ext>
            </a:extLst>
          </a:blip>
          <a:stretch>
            <a:fillRect/>
          </a:stretch>
        </p:blipFill>
        <p:spPr>
          <a:xfrm>
            <a:off x="6320721" y="5111441"/>
            <a:ext cx="1195140" cy="1195140"/>
          </a:xfrm>
          <a:prstGeom prst="rect">
            <a:avLst/>
          </a:prstGeom>
        </p:spPr>
      </p:pic>
      <p:pic>
        <p:nvPicPr>
          <p:cNvPr id="5" name="Picture 4">
            <a:extLst>
              <a:ext uri="{FF2B5EF4-FFF2-40B4-BE49-F238E27FC236}">
                <a16:creationId xmlns:a16="http://schemas.microsoft.com/office/drawing/2014/main" id="{0D0A077F-1D7A-34C8-792C-EDF973B8FF10}"/>
              </a:ext>
            </a:extLst>
          </p:cNvPr>
          <p:cNvPicPr>
            <a:picLocks noChangeAspect="1"/>
          </p:cNvPicPr>
          <p:nvPr/>
        </p:nvPicPr>
        <p:blipFill>
          <a:blip r:embed="rId6">
            <a:biLevel thresh="25000"/>
            <a:extLst>
              <a:ext uri="{BEBA8EAE-BF5A-486C-A8C5-ECC9F3942E4B}">
                <a14:imgProps xmlns:a14="http://schemas.microsoft.com/office/drawing/2010/main">
                  <a14:imgLayer r:embed="rId7">
                    <a14:imgEffect>
                      <a14:brightnessContrast bright="40000" contrast="-40000"/>
                    </a14:imgEffect>
                  </a14:imgLayer>
                </a14:imgProps>
              </a:ext>
            </a:extLst>
          </a:blip>
          <a:stretch>
            <a:fillRect/>
          </a:stretch>
        </p:blipFill>
        <p:spPr>
          <a:xfrm>
            <a:off x="6314435" y="1654170"/>
            <a:ext cx="1201426" cy="1201426"/>
          </a:xfrm>
          <a:prstGeom prst="rect">
            <a:avLst/>
          </a:prstGeom>
        </p:spPr>
      </p:pic>
      <p:pic>
        <p:nvPicPr>
          <p:cNvPr id="6" name="Picture 5">
            <a:extLst>
              <a:ext uri="{FF2B5EF4-FFF2-40B4-BE49-F238E27FC236}">
                <a16:creationId xmlns:a16="http://schemas.microsoft.com/office/drawing/2014/main" id="{78CE75C5-1EE9-634F-9113-43A407FC98F5}"/>
              </a:ext>
            </a:extLst>
          </p:cNvPr>
          <p:cNvPicPr>
            <a:picLocks noChangeAspect="1"/>
          </p:cNvPicPr>
          <p:nvPr/>
        </p:nvPicPr>
        <p:blipFill>
          <a:blip r:embed="rId8"/>
          <a:srcRect t="10071" b="10071"/>
          <a:stretch/>
        </p:blipFill>
        <p:spPr>
          <a:xfrm>
            <a:off x="775185" y="833108"/>
            <a:ext cx="3856357" cy="1026549"/>
          </a:xfrm>
          <a:prstGeom prst="rect">
            <a:avLst/>
          </a:prstGeom>
        </p:spPr>
      </p:pic>
    </p:spTree>
    <p:extLst>
      <p:ext uri="{BB962C8B-B14F-4D97-AF65-F5344CB8AC3E}">
        <p14:creationId xmlns:p14="http://schemas.microsoft.com/office/powerpoint/2010/main" val="381416669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9944208"/>
      </p:ext>
    </p:extLst>
  </p:cSld>
  <p:clrMapOvr>
    <a:masterClrMapping/>
  </p:clrMapOvr>
</p:sld>
</file>

<file path=ppt/theme/theme1.xml><?xml version="1.0" encoding="utf-8"?>
<a:theme xmlns:a="http://schemas.openxmlformats.org/drawingml/2006/main" name="Multicolor Slides">
  <a:themeElements>
    <a:clrScheme name="Sumitomo">
      <a:dk1>
        <a:srgbClr val="231F20"/>
      </a:dk1>
      <a:lt1>
        <a:srgbClr val="FFFFFF"/>
      </a:lt1>
      <a:dk2>
        <a:srgbClr val="44546A"/>
      </a:dk2>
      <a:lt2>
        <a:srgbClr val="E7E6E6"/>
      </a:lt2>
      <a:accent1>
        <a:srgbClr val="FF0000"/>
      </a:accent1>
      <a:accent2>
        <a:srgbClr val="3C9CD7"/>
      </a:accent2>
      <a:accent3>
        <a:srgbClr val="006156"/>
      </a:accent3>
      <a:accent4>
        <a:srgbClr val="97C93C"/>
      </a:accent4>
      <a:accent5>
        <a:srgbClr val="B9B1B3"/>
      </a:accent5>
      <a:accent6>
        <a:srgbClr val="002655"/>
      </a:accent6>
      <a:hlink>
        <a:srgbClr val="3C9CD7"/>
      </a:hlink>
      <a:folHlink>
        <a:srgbClr val="00265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mitomo" id="{3D0B7EC8-B162-B648-BA91-7E48B2E97066}" vid="{A8793027-69CC-CF47-B4E2-31BDCC1D9167}"/>
    </a:ext>
  </a:extLst>
</a:theme>
</file>

<file path=ppt/theme/theme2.xml><?xml version="1.0" encoding="utf-8"?>
<a:theme xmlns:a="http://schemas.openxmlformats.org/drawingml/2006/main" name="Red Colorway">
  <a:themeElements>
    <a:clrScheme name="Sumitomo">
      <a:dk1>
        <a:srgbClr val="231F20"/>
      </a:dk1>
      <a:lt1>
        <a:srgbClr val="FFFFFF"/>
      </a:lt1>
      <a:dk2>
        <a:srgbClr val="44546A"/>
      </a:dk2>
      <a:lt2>
        <a:srgbClr val="E7E6E6"/>
      </a:lt2>
      <a:accent1>
        <a:srgbClr val="FF0000"/>
      </a:accent1>
      <a:accent2>
        <a:srgbClr val="3C9CD7"/>
      </a:accent2>
      <a:accent3>
        <a:srgbClr val="006156"/>
      </a:accent3>
      <a:accent4>
        <a:srgbClr val="97C93C"/>
      </a:accent4>
      <a:accent5>
        <a:srgbClr val="B9B1B3"/>
      </a:accent5>
      <a:accent6>
        <a:srgbClr val="002655"/>
      </a:accent6>
      <a:hlink>
        <a:srgbClr val="3C9CD7"/>
      </a:hlink>
      <a:folHlink>
        <a:srgbClr val="00265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mitomo" id="{3D0B7EC8-B162-B648-BA91-7E48B2E97066}" vid="{A8793027-69CC-CF47-B4E2-31BDCC1D9167}"/>
    </a:ext>
  </a:extLst>
</a:theme>
</file>

<file path=ppt/theme/theme3.xml><?xml version="1.0" encoding="utf-8"?>
<a:theme xmlns:a="http://schemas.openxmlformats.org/drawingml/2006/main" name="Blue Colorway">
  <a:themeElements>
    <a:clrScheme name="Sumitomo">
      <a:dk1>
        <a:srgbClr val="231F20"/>
      </a:dk1>
      <a:lt1>
        <a:srgbClr val="FFFFFF"/>
      </a:lt1>
      <a:dk2>
        <a:srgbClr val="44546A"/>
      </a:dk2>
      <a:lt2>
        <a:srgbClr val="E7E6E6"/>
      </a:lt2>
      <a:accent1>
        <a:srgbClr val="FF0000"/>
      </a:accent1>
      <a:accent2>
        <a:srgbClr val="3C9CD7"/>
      </a:accent2>
      <a:accent3>
        <a:srgbClr val="006156"/>
      </a:accent3>
      <a:accent4>
        <a:srgbClr val="97C93C"/>
      </a:accent4>
      <a:accent5>
        <a:srgbClr val="B9B1B3"/>
      </a:accent5>
      <a:accent6>
        <a:srgbClr val="002655"/>
      </a:accent6>
      <a:hlink>
        <a:srgbClr val="3C9CD7"/>
      </a:hlink>
      <a:folHlink>
        <a:srgbClr val="00265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mitomo" id="{3D0B7EC8-B162-B648-BA91-7E48B2E97066}" vid="{A8793027-69CC-CF47-B4E2-31BDCC1D9167}"/>
    </a:ext>
  </a:extLst>
</a:theme>
</file>

<file path=ppt/theme/theme4.xml><?xml version="1.0" encoding="utf-8"?>
<a:theme xmlns:a="http://schemas.openxmlformats.org/drawingml/2006/main" name="Green Colorway">
  <a:themeElements>
    <a:clrScheme name="Sumitomo">
      <a:dk1>
        <a:srgbClr val="231F20"/>
      </a:dk1>
      <a:lt1>
        <a:srgbClr val="FFFFFF"/>
      </a:lt1>
      <a:dk2>
        <a:srgbClr val="44546A"/>
      </a:dk2>
      <a:lt2>
        <a:srgbClr val="E7E6E6"/>
      </a:lt2>
      <a:accent1>
        <a:srgbClr val="FF0000"/>
      </a:accent1>
      <a:accent2>
        <a:srgbClr val="3C9CD7"/>
      </a:accent2>
      <a:accent3>
        <a:srgbClr val="006156"/>
      </a:accent3>
      <a:accent4>
        <a:srgbClr val="97C93C"/>
      </a:accent4>
      <a:accent5>
        <a:srgbClr val="B9B1B3"/>
      </a:accent5>
      <a:accent6>
        <a:srgbClr val="002655"/>
      </a:accent6>
      <a:hlink>
        <a:srgbClr val="3C9CD7"/>
      </a:hlink>
      <a:folHlink>
        <a:srgbClr val="002655"/>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umitomo" id="{3D0B7EC8-B162-B648-BA91-7E48B2E97066}" vid="{A8793027-69CC-CF47-B4E2-31BDCC1D9167}"/>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dd07096-1a25-4afd-8276-8e8fb3f94e86">
      <Terms xmlns="http://schemas.microsoft.com/office/infopath/2007/PartnerControls"/>
    </lcf76f155ced4ddcb4097134ff3c332f>
    <TaxCatchAll xmlns="242e6d60-1eb3-4ae4-8bb6-8ddf97414726"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538E165204A8243BDE16DCC163452B0" ma:contentTypeVersion="31" ma:contentTypeDescription="Create a new document." ma:contentTypeScope="" ma:versionID="b4271138602cff4a00d02133735fdd45">
  <xsd:schema xmlns:xsd="http://www.w3.org/2001/XMLSchema" xmlns:xs="http://www.w3.org/2001/XMLSchema" xmlns:p="http://schemas.microsoft.com/office/2006/metadata/properties" xmlns:ns2="bdd07096-1a25-4afd-8276-8e8fb3f94e86" xmlns:ns3="242e6d60-1eb3-4ae4-8bb6-8ddf97414726" targetNamespace="http://schemas.microsoft.com/office/2006/metadata/properties" ma:root="true" ma:fieldsID="4db4ea568e2a8e1db6c6f495dcaa1d20" ns2:_="" ns3:_="">
    <xsd:import namespace="bdd07096-1a25-4afd-8276-8e8fb3f94e86"/>
    <xsd:import namespace="242e6d60-1eb3-4ae4-8bb6-8ddf9741472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d07096-1a25-4afd-8276-8e8fb3f94e86" elementFormDefault="qualified">
    <xsd:import namespace="http://schemas.microsoft.com/office/2006/documentManagement/types"/>
    <xsd:import namespace="http://schemas.microsoft.com/office/infopath/2007/PartnerControls"/>
    <xsd:element name="MediaServiceMetadata" ma:index="4" nillable="true" ma:displayName="MediaServiceMetadata" ma:hidden="true" ma:internalName="MediaServiceMetadata" ma:readOnly="true">
      <xsd:simpleType>
        <xsd:restriction base="dms:Note"/>
      </xsd:simpleType>
    </xsd:element>
    <xsd:element name="MediaServiceFastMetadata" ma:index="5" nillable="true" ma:displayName="MediaServiceFastMetadata" ma:hidden="true" ma:internalName="MediaServiceFastMetadata" ma:readOnly="true">
      <xsd:simpleType>
        <xsd:restriction base="dms:Note"/>
      </xsd:simpleType>
    </xsd:element>
    <xsd:element name="MediaServiceSearchProperties" ma:index="6" nillable="true" ma:displayName="MediaServiceSearchProperties" ma:hidden="true" ma:internalName="MediaServiceSearchProperties" ma:readOnly="true">
      <xsd:simpleType>
        <xsd:restriction base="dms:Note"/>
      </xsd:simpleType>
    </xsd:element>
    <xsd:element name="MediaServiceDateTaken" ma:index="7" nillable="true" ma:displayName="MediaServiceDateTaken" ma:hidden="true" ma:indexed="true" ma:internalName="MediaServiceDateTaken" ma:readOnly="true">
      <xsd:simpleType>
        <xsd:restriction base="dms:Text"/>
      </xsd:simpleType>
    </xsd:element>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c4df6450-8276-4927-863e-70e03e21ec8a" ma:termSetId="09814cd3-568e-fe90-9814-8d621ff8fb84" ma:anchorId="fba54fb3-c3e1-fe81-a776-ca4b69148c4d" ma:open="true" ma:isKeyword="false">
      <xsd:complexType>
        <xsd:sequence>
          <xsd:element ref="pc:Terms" minOccurs="0" maxOccurs="1"/>
        </xsd:sequence>
      </xsd:complex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42e6d60-1eb3-4ae4-8bb6-8ddf97414726"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dc5039f3-20cd-4be9-897f-f30fa58b5ca1}" ma:internalName="TaxCatchAll" ma:showField="CatchAllData" ma:web="242e6d60-1eb3-4ae4-8bb6-8ddf974147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8058B5D-1DA4-4D94-A83B-76EBFBDAB6F0}">
  <ds:schemaRefs>
    <ds:schemaRef ds:uri="284489b6-9925-4ae0-8009-6d633e13666d"/>
    <ds:schemaRef ds:uri="dffd4fcc-9e50-4ec6-b4d6-6967abc5061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1A89792-E000-4219-B151-F9D1508F3937}">
  <ds:schemaRefs>
    <ds:schemaRef ds:uri="http://schemas.microsoft.com/sharepoint/v3/contenttype/forms"/>
  </ds:schemaRefs>
</ds:datastoreItem>
</file>

<file path=customXml/itemProps3.xml><?xml version="1.0" encoding="utf-8"?>
<ds:datastoreItem xmlns:ds="http://schemas.openxmlformats.org/officeDocument/2006/customXml" ds:itemID="{8ED83E17-0624-4F5F-A9A3-F7DA0C42A9A6}"/>
</file>

<file path=docProps/app.xml><?xml version="1.0" encoding="utf-8"?>
<Properties xmlns="http://schemas.openxmlformats.org/officeDocument/2006/extended-properties" xmlns:vt="http://schemas.openxmlformats.org/officeDocument/2006/docPropsVTypes">
  <Template>Sumitomo</Template>
  <Application>Microsoft Office PowerPoint</Application>
  <PresentationFormat>Widescreen</PresentationFormat>
  <Slides>53</Slides>
  <Notes>28</Notes>
  <HiddenSlides>0</HiddenSlides>
  <ScaleCrop>false</ScaleCrop>
  <HeadingPairs>
    <vt:vector size="4" baseType="variant">
      <vt:variant>
        <vt:lpstr>Theme</vt:lpstr>
      </vt:variant>
      <vt:variant>
        <vt:i4>4</vt:i4>
      </vt:variant>
      <vt:variant>
        <vt:lpstr>Slide Titles</vt:lpstr>
      </vt:variant>
      <vt:variant>
        <vt:i4>53</vt:i4>
      </vt:variant>
    </vt:vector>
  </HeadingPairs>
  <TitlesOfParts>
    <vt:vector size="57" baseType="lpstr">
      <vt:lpstr>Multicolor Slides</vt:lpstr>
      <vt:lpstr>Red Colorway</vt:lpstr>
      <vt:lpstr>Blue Colorway</vt:lpstr>
      <vt:lpstr>Green Colorway</vt:lpstr>
      <vt:lpstr>Symvado® ST</vt:lpstr>
      <vt:lpstr>PowerPoint Presentation</vt:lpstr>
      <vt:lpstr>Product Overview</vt:lpstr>
      <vt:lpstr>Symvado® </vt:lpstr>
      <vt:lpstr>Features &amp; Benefits</vt:lpstr>
      <vt:lpstr>Guaranteed Analysis</vt:lpstr>
      <vt:lpstr>PowerPoint Presentation</vt:lpstr>
      <vt:lpstr>Mode of Action</vt:lpstr>
      <vt:lpstr>PowerPoint Presentation</vt:lpstr>
      <vt:lpstr>Fungal Root</vt:lpstr>
      <vt:lpstr>Fungal Root</vt:lpstr>
      <vt:lpstr>Fungal Root</vt:lpstr>
      <vt:lpstr>PowerPoint Presentation</vt:lpstr>
      <vt:lpstr>PowerPoint Presentation</vt:lpstr>
      <vt:lpstr>PowerPoint Presentation</vt:lpstr>
      <vt:lpstr>AMF Mode of Action</vt:lpstr>
      <vt:lpstr>How it Works</vt:lpstr>
      <vt:lpstr>Application Information</vt:lpstr>
      <vt:lpstr>General Application Guidelines</vt:lpstr>
      <vt:lpstr>Symvado Compatibility</vt:lpstr>
      <vt:lpstr>Application Rates &amp; Timing</vt:lpstr>
      <vt:lpstr>Registration Status:  Symvado ST</vt:lpstr>
      <vt:lpstr>Field Data</vt:lpstr>
      <vt:lpstr>Soybeans</vt:lpstr>
      <vt:lpstr>Symvado on Soybeans</vt:lpstr>
      <vt:lpstr>Symvado on Soybeans</vt:lpstr>
      <vt:lpstr>Symvado on Soybeans</vt:lpstr>
      <vt:lpstr>Symvado on Soybeans</vt:lpstr>
      <vt:lpstr>Symvado on Soybeans</vt:lpstr>
      <vt:lpstr>Symvado on Soybeans</vt:lpstr>
      <vt:lpstr>Symvado on Soybeans</vt:lpstr>
      <vt:lpstr>Symvado on Soybeans</vt:lpstr>
      <vt:lpstr>Rice</vt:lpstr>
      <vt:lpstr>Symvado on Rice</vt:lpstr>
      <vt:lpstr>Symvado on Rice</vt:lpstr>
      <vt:lpstr>Corn</vt:lpstr>
      <vt:lpstr>Symvado on Corn</vt:lpstr>
      <vt:lpstr>Symvado on Corn</vt:lpstr>
      <vt:lpstr>Symvado on Corn</vt:lpstr>
      <vt:lpstr>Symvado on Corn</vt:lpstr>
      <vt:lpstr>Symvado on Corn</vt:lpstr>
      <vt:lpstr>Symvado on Corn</vt:lpstr>
      <vt:lpstr>Symvado on Corn</vt:lpstr>
      <vt:lpstr>Symvado on Corn</vt:lpstr>
      <vt:lpstr>Symvado on Corn</vt:lpstr>
      <vt:lpstr>Symvado on Corn</vt:lpstr>
      <vt:lpstr>Symvado on Corn</vt:lpstr>
      <vt:lpstr>Symvado on Corn</vt:lpstr>
      <vt:lpstr>Symvado on Corn</vt:lpstr>
      <vt:lpstr>Symvado on Corn</vt:lpstr>
      <vt:lpstr>Symvado on Corn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Jacquie Keefe</dc:creator>
  <cp:revision>2</cp:revision>
  <dcterms:created xsi:type="dcterms:W3CDTF">2026-03-24T18:58:19Z</dcterms:created>
  <dcterms:modified xsi:type="dcterms:W3CDTF">2026-09-15T13:40:13Z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0x010100C538E165204A8243BDE16DCC163452B0</vt:lpwstr>
  </property>
  <property fmtid="{D5CDD505-2E9C-101B-9397-08002B2CF9AE}" pid="4" name="_ExtendedDescription">
    <vt:lpwstr/>
  </property>
</Properties>
</file>